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64" r:id="rId3"/>
    <p:sldId id="265" r:id="rId4"/>
    <p:sldId id="266" r:id="rId5"/>
    <p:sldId id="268" r:id="rId6"/>
    <p:sldId id="269" r:id="rId7"/>
    <p:sldId id="271" r:id="rId8"/>
    <p:sldId id="273" r:id="rId9"/>
    <p:sldId id="278" r:id="rId10"/>
    <p:sldId id="279" r:id="rId11"/>
    <p:sldId id="280" r:id="rId12"/>
    <p:sldId id="285" r:id="rId13"/>
    <p:sldId id="283" r:id="rId14"/>
    <p:sldId id="284" r:id="rId15"/>
    <p:sldId id="281" r:id="rId16"/>
    <p:sldId id="274" r:id="rId17"/>
    <p:sldId id="276" r:id="rId18"/>
    <p:sldId id="277" r:id="rId19"/>
    <p:sldId id="287" r:id="rId20"/>
    <p:sldId id="289" r:id="rId21"/>
    <p:sldId id="290" r:id="rId22"/>
    <p:sldId id="26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7F167D-AC0B-4E42-AAEB-DC9C40A7E205}" v="9" dt="2022-09-18T06:24:16.094"/>
    <p1510:client id="{B84202E5-2971-4EB5-A8C6-2B22ED45D366}" v="4" dt="2022-09-16T17:50:33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5794"/>
  </p:normalViewPr>
  <p:slideViewPr>
    <p:cSldViewPr snapToGrid="0" snapToObjects="1">
      <p:cViewPr varScale="1">
        <p:scale>
          <a:sx n="105" d="100"/>
          <a:sy n="105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Schrot" userId="FbSIRgj+ak9Qw8QT/nmHBJb6MlVOv6Q65GvU4un66IA=" providerId="None" clId="Web-{B84202E5-2971-4EB5-A8C6-2B22ED45D366}"/>
    <pc:docChg chg="modSld">
      <pc:chgData name="Jacob Schrot" userId="FbSIRgj+ak9Qw8QT/nmHBJb6MlVOv6Q65GvU4un66IA=" providerId="None" clId="Web-{B84202E5-2971-4EB5-A8C6-2B22ED45D366}" dt="2022-09-16T17:50:32.759" v="2" actId="20577"/>
      <pc:docMkLst>
        <pc:docMk/>
      </pc:docMkLst>
      <pc:sldChg chg="modSp">
        <pc:chgData name="Jacob Schrot" userId="FbSIRgj+ak9Qw8QT/nmHBJb6MlVOv6Q65GvU4un66IA=" providerId="None" clId="Web-{B84202E5-2971-4EB5-A8C6-2B22ED45D366}" dt="2022-09-16T17:50:32.759" v="2" actId="20577"/>
        <pc:sldMkLst>
          <pc:docMk/>
          <pc:sldMk cId="3225463391" sldId="256"/>
        </pc:sldMkLst>
        <pc:spChg chg="mod">
          <ac:chgData name="Jacob Schrot" userId="FbSIRgj+ak9Qw8QT/nmHBJb6MlVOv6Q65GvU4un66IA=" providerId="None" clId="Web-{B84202E5-2971-4EB5-A8C6-2B22ED45D366}" dt="2022-09-16T17:50:32.759" v="2" actId="20577"/>
          <ac:spMkLst>
            <pc:docMk/>
            <pc:sldMk cId="3225463391" sldId="256"/>
            <ac:spMk id="3" creationId="{4B165E82-835D-234B-934C-7009C45469F9}"/>
          </ac:spMkLst>
        </pc:spChg>
      </pc:sldChg>
    </pc:docChg>
  </pc:docChgLst>
  <pc:docChgLst>
    <pc:chgData name="Jacob Schrot" userId="FbSIRgj+ak9Qw8QT/nmHBJb6MlVOv6Q65GvU4un66IA=" providerId="None" clId="Web-{417F167D-AC0B-4E42-AAEB-DC9C40A7E205}"/>
    <pc:docChg chg="delSld modSld">
      <pc:chgData name="Jacob Schrot" userId="FbSIRgj+ak9Qw8QT/nmHBJb6MlVOv6Q65GvU4un66IA=" providerId="None" clId="Web-{417F167D-AC0B-4E42-AAEB-DC9C40A7E205}" dt="2022-09-18T06:24:16.094" v="10" actId="20577"/>
      <pc:docMkLst>
        <pc:docMk/>
      </pc:docMkLst>
      <pc:sldChg chg="del">
        <pc:chgData name="Jacob Schrot" userId="FbSIRgj+ak9Qw8QT/nmHBJb6MlVOv6Q65GvU4un66IA=" providerId="None" clId="Web-{417F167D-AC0B-4E42-AAEB-DC9C40A7E205}" dt="2022-09-18T06:17:22.829" v="0"/>
        <pc:sldMkLst>
          <pc:docMk/>
          <pc:sldMk cId="3031837221" sldId="263"/>
        </pc:sldMkLst>
      </pc:sldChg>
      <pc:sldChg chg="del">
        <pc:chgData name="Jacob Schrot" userId="FbSIRgj+ak9Qw8QT/nmHBJb6MlVOv6Q65GvU4un66IA=" providerId="None" clId="Web-{417F167D-AC0B-4E42-AAEB-DC9C40A7E205}" dt="2022-09-18T06:23:20.092" v="7"/>
        <pc:sldMkLst>
          <pc:docMk/>
          <pc:sldMk cId="2431507691" sldId="272"/>
        </pc:sldMkLst>
      </pc:sldChg>
      <pc:sldChg chg="modSp">
        <pc:chgData name="Jacob Schrot" userId="FbSIRgj+ak9Qw8QT/nmHBJb6MlVOv6Q65GvU4un66IA=" providerId="None" clId="Web-{417F167D-AC0B-4E42-AAEB-DC9C40A7E205}" dt="2022-09-18T06:18:15.019" v="3" actId="20577"/>
        <pc:sldMkLst>
          <pc:docMk/>
          <pc:sldMk cId="809270897" sldId="273"/>
        </pc:sldMkLst>
        <pc:spChg chg="mod">
          <ac:chgData name="Jacob Schrot" userId="FbSIRgj+ak9Qw8QT/nmHBJb6MlVOv6Q65GvU4un66IA=" providerId="None" clId="Web-{417F167D-AC0B-4E42-AAEB-DC9C40A7E205}" dt="2022-09-18T06:18:15.019" v="3" actId="20577"/>
          <ac:spMkLst>
            <pc:docMk/>
            <pc:sldMk cId="809270897" sldId="273"/>
            <ac:spMk id="5" creationId="{6EC99441-55CC-FB43-A791-E570E1050EE1}"/>
          </ac:spMkLst>
        </pc:spChg>
      </pc:sldChg>
      <pc:sldChg chg="modSp">
        <pc:chgData name="Jacob Schrot" userId="FbSIRgj+ak9Qw8QT/nmHBJb6MlVOv6Q65GvU4un66IA=" providerId="None" clId="Web-{417F167D-AC0B-4E42-AAEB-DC9C40A7E205}" dt="2022-09-18T06:23:33.718" v="9" actId="20577"/>
        <pc:sldMkLst>
          <pc:docMk/>
          <pc:sldMk cId="4120487391" sldId="274"/>
        </pc:sldMkLst>
        <pc:graphicFrameChg chg="modGraphic">
          <ac:chgData name="Jacob Schrot" userId="FbSIRgj+ak9Qw8QT/nmHBJb6MlVOv6Q65GvU4un66IA=" providerId="None" clId="Web-{417F167D-AC0B-4E42-AAEB-DC9C40A7E205}" dt="2022-09-18T06:23:33.718" v="9" actId="20577"/>
          <ac:graphicFrameMkLst>
            <pc:docMk/>
            <pc:sldMk cId="4120487391" sldId="274"/>
            <ac:graphicFrameMk id="6" creationId="{F442BF14-2CFB-4748-BC30-5AB08654E782}"/>
          </ac:graphicFrameMkLst>
        </pc:graphicFrameChg>
      </pc:sldChg>
      <pc:sldChg chg="modSp">
        <pc:chgData name="Jacob Schrot" userId="FbSIRgj+ak9Qw8QT/nmHBJb6MlVOv6Q65GvU4un66IA=" providerId="None" clId="Web-{417F167D-AC0B-4E42-AAEB-DC9C40A7E205}" dt="2022-09-18T06:23:04.029" v="6" actId="20577"/>
        <pc:sldMkLst>
          <pc:docMk/>
          <pc:sldMk cId="645615698" sldId="285"/>
        </pc:sldMkLst>
        <pc:spChg chg="mod">
          <ac:chgData name="Jacob Schrot" userId="FbSIRgj+ak9Qw8QT/nmHBJb6MlVOv6Q65GvU4un66IA=" providerId="None" clId="Web-{417F167D-AC0B-4E42-AAEB-DC9C40A7E205}" dt="2022-09-18T06:23:04.029" v="6" actId="20577"/>
          <ac:spMkLst>
            <pc:docMk/>
            <pc:sldMk cId="645615698" sldId="285"/>
            <ac:spMk id="4" creationId="{13CF7E18-543D-624E-8A5E-A2EC538B2FE9}"/>
          </ac:spMkLst>
        </pc:spChg>
      </pc:sldChg>
      <pc:sldChg chg="modSp">
        <pc:chgData name="Jacob Schrot" userId="FbSIRgj+ak9Qw8QT/nmHBJb6MlVOv6Q65GvU4un66IA=" providerId="None" clId="Web-{417F167D-AC0B-4E42-AAEB-DC9C40A7E205}" dt="2022-09-18T06:24:16.094" v="10" actId="20577"/>
        <pc:sldMkLst>
          <pc:docMk/>
          <pc:sldMk cId="3934338800" sldId="287"/>
        </pc:sldMkLst>
        <pc:spChg chg="mod">
          <ac:chgData name="Jacob Schrot" userId="FbSIRgj+ak9Qw8QT/nmHBJb6MlVOv6Q65GvU4un66IA=" providerId="None" clId="Web-{417F167D-AC0B-4E42-AAEB-DC9C40A7E205}" dt="2022-09-18T06:24:16.094" v="10" actId="20577"/>
          <ac:spMkLst>
            <pc:docMk/>
            <pc:sldMk cId="3934338800" sldId="287"/>
            <ac:spMk id="3" creationId="{81118642-1504-5843-8684-04A439146681}"/>
          </ac:spMkLst>
        </pc:sp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-Arbeitsblat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Tabelle1!$A$2:$A$13</cx:f>
        <cx:lvl ptCount="12">
          <cx:pt idx="0">Libyen</cx:pt>
          <cx:pt idx="1">Russland</cx:pt>
          <cx:pt idx="2">Vereinigte Arabische Emirate</cx:pt>
          <cx:pt idx="3">Ägypten</cx:pt>
          <cx:pt idx="4">Deutschland</cx:pt>
          <cx:pt idx="5">Frankreich</cx:pt>
          <cx:pt idx="6">Italien</cx:pt>
          <cx:pt idx="7">USA</cx:pt>
          <cx:pt idx="8">Katar</cx:pt>
          <cx:pt idx="9">Türkei</cx:pt>
          <cx:pt idx="10">Vereinigte Arabische Emirate</cx:pt>
        </cx:lvl>
      </cx:strDim>
      <cx:numDim type="colorVal">
        <cx:f>Tabelle1!$B$2:$B$13</cx:f>
        <cx:lvl ptCount="12" formatCode="Standard">
          <cx:pt idx="0">20</cx:pt>
          <cx:pt idx="1">15</cx:pt>
          <cx:pt idx="2">15</cx:pt>
          <cx:pt idx="3">15</cx:pt>
          <cx:pt idx="4">15</cx:pt>
          <cx:pt idx="5">15</cx:pt>
          <cx:pt idx="6">15</cx:pt>
          <cx:pt idx="7">15</cx:pt>
          <cx:pt idx="8">15</cx:pt>
          <cx:pt idx="9">15</cx:pt>
          <cx:pt idx="10">15</cx:pt>
        </cx:lvl>
      </cx:numDim>
    </cx:data>
  </cx:chartData>
  <cx:chart>
    <cx:plotArea>
      <cx:plotAreaRegion>
        <cx:series layoutId="regionMap" uniqueId="{0A76E0BA-D993-534F-8356-C4C5E06A3E76}">
          <cx:tx>
            <cx:txData>
              <cx:f>Tabelle1!$B$1</cx:f>
              <cx:v/>
            </cx:txData>
          </cx:tx>
          <cx:dataPt idx="5"/>
          <cx:dataPt idx="9"/>
          <cx:dataPt idx="11"/>
          <cx:dataId val="0"/>
          <cx:layoutPr>
            <cx:geography cultureLanguage="de-DE" cultureRegion="DE" attribution="Unterstützt von Bing">
              <cx:geoCache provider="{E9337A44-BEBE-4D9F-B70C-5C5E7DAFC167}">
                <cx:binary>7HvZcty4muarOHw9dGElwROnOuKASypTqV3ydsOQZBngBpAEuF73Y81dv9j8smux1RVV1dM1UX0x
EY60M5kkwX/7FqT/+bj847F5uh9eLW1j3D8elx9fa++7f/zwg3vUT+29e9OWj4N19rN/82jbH+zn
z+Xj0w+fhvu5NOoHgjD74VHfD/5pef1v/4SrqSd7tI/3vrTmanwa1usnNzbe/c6x3zz06tGOxj+f
ruBKP77Oh3tTD0/lo3796sn40q+3a/f04+vvvvb61Q8vL/afbvyqgbX58ROcy8I3IWECUxTFgtJY
sNevGmvUT4fJG8YFjTlCjESEhSj++dbn9y2c/ueW9GVB958+DU/Ovfrp7+/P/e4Rvj9UOpt8jUNi
n1ecX395xB++j/O//fPFB/DQLz75JhUvI/RHh15m4lg+rE/m51D897NAojeI0SjinAsW4VB8lwQs
3iASUUEFfIlgIl4k4Y9X89sJ+Pm8F8H/+eOXgT9++PsDfz0619ybT39d6EP8JgwjREKOY0gAjfF3
sY/jNygWPGSYRTGLCX4R+z+zoN+O/q9nvoj/rwdeZuD67u/PwNsnmECmVP7p1b+G+4fyeUS+ytpy
uPdPf11WCH0TI6h4TuIwpEhwCPs3Y4mzN5SK52QRyinHPPz51l/H0v/tIn87U79/tRfZ+/0vv8zo
v7K/P6O3//G/h/qp/DmC//1pRsWbWMQoppFAHEc8+n6cUf6GUUoAUOJIPOeO/nzrr8n7E+v57Tz9
cuKLlPzy+cvo3/4PgJL0afTQQ3/tUOMYphbFBPGIxRzjiHzXPhi9ASwBJIkAUzBlUfR9Bv7kmn47
C9+d/CIT3x17mY30f0Av/Me/q7Xzfym0h284IoQxQA/KkPg+EyR+IyKGsQBoh4QBzHyfiT+znt9O
w69nvsjBrwdeJiDb/f3DaO/vm/KvjD+jbzjhnAHER1xE4gW+Y/IGhwghzsMYqC5CMKu+cuuvw+hP
rOe34//LiS/C/8vnL6O/v/37o39386+fH/8vgIEYKp8CpSW/zvlvMDx4plZYUERiHDGo//AFtfoG
SW/8PdAL82qy5tW/2qehrO9/b52/nZE/ut6LRP3R11/m7+7m78/f6b2/H34vMv81cUj4GyIwxgQI
sgBpSL8HckAZHENvoZBDCuNQvOidP1zNb+fpp9NepOOnT19G/QoKFgTvC6n3nz74f6oG/6hS/iqt
Tv9/Q1nzX03ti8r4Run/Youk0DXZFz/lTx/9Urlg87w49fdsma9VsP/04+tnj+UXk+b5Ct8hzn+2
VH4+5+ne+R9fQxGwGMhEyHgcgyHz3JTz0/ORgL/BwLmfxy0QPxFiCsza2MHrH18/M0JANx4DI+eY
hs+M0Nnx+RDDbyggYyhYSJ/JYBj+4mJd2mZV1vwSqZ/evzJje2lL492PrzF//ar7+rXndQLQMiYi
REMSMgTvnodC93h/DU7Z87f/V93zYig6g2TTzuvJRJcwKzy2cpiIPs6l18eGDzS3YzTdWJEts/lI
qzkopfDcyGjb1vNl7eaj3Tolvwnkn1obfzZQQFWSKATCFQPv/XZtqA0676ybpGk7KtU4mpQX/rLX
K7qyTSttuZJeVjOtdoZs0THup+DEDEOQxKsY0wl5kfqR10dVUZz+/uI4ZOD7wIERB/HHjECW4iiE
Kvl2ceUYRpUeAivXiQc2mcsx3illz1THtjNLBpZ3kUh7JHxartqetw1usonjJWl4PedLs2LZN8Se
V1vfppujPl2WcT019cpvdNk+xEN40bDlkg3lsB/iNTrjQXNJ6wZfx1Tv1Nyup7qqjKw35S7mYuFJ
zJu0cg1KNDHq6KqtPu/Kit4hbA5bF3VyGz3ZK7YNR7yoRNEGP/R6u3PaTBe+7DOBaJkXlGxpF/Pq
Oq5jfcJUM8iuIqmjY3tLx227+P1QYpD/34QyIkhQEoKfA7BEOA3p8/FvanDAc4RMp50cNtzeijHA
UtcsysAB5acrqZSMQu6uRaxM5uIoSEbP0NGM4oas/EG5RJCSXn1ZcV0u57+/uucG/WZ10BMcmCZm
QErj5z8RdOm3q7M9L22B6lHG3bZI5ihP0DYN54URPFs/zB7p84rGbVZ3y5qqLmA3dcBTw++mbrLn
43DfNQvLA9Hi48APBSjsO1uUNo1w3+9pX9G0cE7tl27AiZv1mG3NLKBokNs1TCVRMIcHuuhhF4hg
P21GZOHUWiRxFx8pnvXFl5c4VnFeUkRlAE39B9WOn1vtuzEBnAHHCBHOwPkEGfp9EKgdw8IrOsiv
t0YK7alNl3mz73Rko/NhLmXTsFsSK3onKnyK217s0dxs+y9P0zpUnvkiHq7qqtA51/j699PE42dt
9s0aoYxCShBBURhhMJtQiL5fYyvKMF54WEs8V1u6LiGVg4/Pl4Vc9TVlMsCbk+3Kyc4KlxZEx1mw
nRc1baXyx9IylAQ4pMe1wx9FGye8mNqzjj8OESvPCt2ShNkokuu8ZVUZR2eNI0yOOCDp1OGHQRGd
8GVlaajJZ/0cnY0UH5a5yaJoG083jAOpeb2rzTzICK0uNV08HMOeSKq3NSmqrpfwraOlAzkdm/FW
B0RGAwqSzfJrUYm7qUKS1MHHHm3hSWeJSJehuhs82qmuP9Axq9tQZ0DxqTS8PR+7jM9rNuiKylIP
1xGqz0otuhTc01PmSJ0EVG7MXet2hvbZmmTd+iMJXZOygma0Fg9NVd01ormptXoXFEuKS6mDppMg
3Do5KHzn6uEmwjdb15gkjKMiaTB07zaOCSfVVRtO93a9dq3fjRvUsqvxctHqz9NcsreYNTJqsYQN
G366xfhSBEG1j1EZJ91k6H4uNy0ny/3ZYPyS64bWSWWduTLmDGZKdc3ri0UEfrssJhGlLeZxJ9sp
7DJsYBEw6nAaBGWUDKEoNslXkmE120uC1K4Twf3cojh3w3pR1yu5qDrz0wsnaID4RRe2I/Ykmtrt
PYm7Q9SPOl0YYQe2qSaNFVPXTldzNsa6u4hWVe1oj/kRWxefmN5cco7Fbh55ueNjV1wKQYMER417
h/X2WTdCfJrjKsFNztuQnLsA64svL7Ev2G5ZIcqqUAnFU3Gc2kJRGRoWZnCBNmm7QkGYn3HF6ll2
S82eWP2us0prSdpuXy+r+tQVzYcqHu3HkrtZBo1lb4u2XBLB+HwjpiIlpgyPIzPuHKEmWQxMXzfA
9FVdTI5RccANi241mj6wsVvO8RSSu5YL2Wz0NIqX6dIHfrwtpzojYc/e1X2XgxO95X1J+10fKHcX
RPFbt87Rjg3bkHW91pcbDNE49vxq4H67mHwsvVrseT8alnjwkNNwqDMwJMU+njaRtIKvSVPaJdkE
1fm4duRm8KtONNTQHSvU/RIR+7HoyZVdcXUJkOESFUzxwZoRZ8wPn7+8c5Xo+NcDfSsLM7PDhnRg
pHU0OHx9IcF5T1WrYXZwlurnHu/Lrjw0EWwc2vKS1K25UGTsjz1Dk+yNjt/FxXmz1HGGOl9kKt4O
lsf+wrswTGxh54QtZs2pIxMU9qK6pJzmIYnAeTp+feGhSDRN+ioZJxslvh/92a8vjhT1yWQBGuMe
kjO5YqdIPb8vHApPKlhKUhpNDsHUF8eaaZrHDZtOI4KPtdboqkLwgER14540Y7GHLZO3Jb4KSv8U
tWrIl7K+MvM6XERtH57ymgWSaHzEPSb34ZTbRU8PZS8KSfzGXc6gAXYDRfWx6xg/sAoA+/md0WOR
dmxdLkfK86Ca3JWgJT5WEz+zcPkr37NTV3q/L2ukk6peVV7zrU+H0ZITHFefXUvIM2rYRPT8nS31
TbeiJTGMre+7DeGEFCtPmiIE1ENodLt28P4w4dofsJjWE9S2qQlc1Uq+zdeuWkSqgCLsljENmrj7
gPz8hAf3UJLZXWgKlAxzA5BMUHPoBRRe0bXkSjlz6JbBX9dl2O/CYRcvxF3XQYqcj68b1V0byvqs
jK2/nBTyl8OqIbwFKU6q2MSH0lcq75TIIlbhA4ZN4mRb20er5vq4VAXZk7nIkD2gFbc2icdJNlNZ
vue8MkkQzsnCoraQ0az0+2aK14/5QL255ZNH2UZtkPnnt3VbA/HdRHQdr+XTNEL22m3b4XZRe6HZ
DZq69fTLyxhFZIdt37ylPt5S0472uAyNT4ZxcKmK4n7H4tWk00JtL2c2+aQqdbxjorgHxmbPtsAD
nQ1LBlPUsCycDTqBLKtkHdh0TaLVHgbmO8m2droOKtUeVdy8m3g4XttgHK+jFvhQyVAtgymo5MR0
v98KBJSuNkr2VdvA6KfsdB6mZbdqgOt4NNVpGTBnZfD8zy/vv/xLGDNKgetssaO6bOayTL88WuHq
5jiwdwPtp3tcOZ8JMecOUjqrgRx5x9q0K+slbyfap4XA5IT2QKqhO+KdrrFJBrwEeUc3oOQARnlb
FU4WzTofh7Uedipc+VeCvTVKioasEvo4m8hGzqJwGHbb2L7tCxNdBcsWXcWN4M9I9+nLcyLV7cdK
tJcRAEkSuQElcRkNV9tUtynr9Q4Tb7J+7uidth1IMDNmtGjcRTwfCOZ9XjbNLPtImOO0ehj623QI
+tYeCTIwYNe5lXOvzW3R91uCy6lKlNdFriIVJ4FWVrYh7W/Ukq6E4uuAG5GuWQuzXVZuKKG19e02
2CNA2nRdbZvftSIeZFWJq24ptKzQbPa6N6BTNjru5ng7HzrUXXmhTl04jseyDbOtUt2HdqoPfMoo
me5W04kDW8SQe8Hb3NoekFjQ5jzaIi67oDO59utNDJroDLrRXivz5DscvqvZZlKyLM3lQLou3Vrk
bgKuy9Qs6hPi85B/+Xo7kPKgwmf24eaHEW/lse9Jf1PW+KNdy+kY+3K4GVuVUxHzFDSczUdhr9C0
mHScqyexIZuM7KKqtuWi96EsQxCYgCrd2rrHrSKf6Gz1LeXzlGnGEtWP/ODW6XyYhl5GuBNnUVPb
41ADdIHKapTuczVHH8rKe9mRuZbeTJcGvIDTrUNYbtbsGjpcMwDSA1CU+Zw4q6Wf6iOKOyy5qKTu
SiKXmiakvKlYUmn2kS2V2s9EwD1LoIjd5st8Ehd0HuPERqAnFxOnVduWZygGatoMZ7Ou6rvVT2du
slcOB9Ass9tgWNB8KZBNbV+/rbDiRweSRfqyVpI7chNW9C2Fqj+F2E1bk4dLwZOq8ac9W8tDNytZ
5dHUoV2xrme08jaDbcJWLtv0EMN1lJqyuBVyVLqBrAVttoxB7vspmYicuyI4W8MgixEI32hsp2M4
RFVW+mXNtm69CAUQZrYFqUFVeMJGlo+RNyeO17Ke+yJfHD/QONAwGuLlfFTX5YiLnMQBkFgTAE0j
wWlHxbKz9gI1SIrOqasmaueE99wB3xsyOt4sarJQW5+DCtF8ag4F0kdMsUsskLt0rVEabz2gQD0F
Eq3rR1Sj6pq2u8A1ktlrUFbRgSBKEmJhKaOer/rN5UtHu1Nfd7knhTiE5TNnQ7tYj5HUs7kAKQJo
OJAlHU77Ek1ZydMBNFJqyGSSciluQhPEJ8GGc9VZn4bx+JGbOEp42zyNqzpnoS3PFyBmwzKanDDV
y9ikZTfwpPRoO1maT1vcpYHSIIbpdqsVtye9FVO6TDDD/LKclGtzHNc6cS2UZbRCtQu9hLKo5ls8
Opvx+EME2CKHsiOJBt//pMD2XdXoOZnioExqDTSmHiI5Dx8HGs/wDEUFePgB7AOYknMgp9K1+das
T/FaL8k8o6RF+C1vozmpqnI41UF3NiJxRWYUpIQW3UlTtWeqjs+KAd9Fnqp0trzY9a66qGB3OitJ
+HmEIZJpMq1wX2BrK/5gKPESEP59uQYMcsLHfO22AxVBkbNiaVLDtkMf+jkZoVePazNfuvpxDofz
Mm7ai7V+CFAldsDrlpvWoI/oboS6P4nnpUn0ZhITO5ojraBi++14VkwkXYpepGPkSslMeDHyxR7F
2hnJqu1BiPXEhX2R4d6JNCwVPyzYZGvXrCCDQULVPmk6XueT7pdMe3qNVxBotfZybegzfzccxqXf
zxrXiemGKIkag86rWpw53N3yeOrzsKfnvBv7QwN22zhBOdNhcaCN1qwxGHw6s54q5ZdjBKMehb0k
bG7kvK5PVVnviOLLnnlWJKhrAUTi4dTRnsoeyGRFA7sHj+yubNnlunRbPo0UpcbGT9U6y3HteY5c
q3bmNiINTbQnH5VFnex7HaZFBeNUrWAmOSfdisWhW7eknqboBG1zLEmowlSBxGy27lbV8LRFo5KO
OnGM23oCjVsN6cQrB1T/0LbTuGu76s4ERXwTT6UMK+Sug1rNyRr6OBPtw7wZJp0SNAk1eCHLWksU
1+P+WRNVQW/ljCJIfgVNUgcJWKpBPgtdy22DEo5hHEmKi05iAO9QFdfVVG6nYd8XknfLyTDB/Ncj
srsoDu6NMk1iok3GvG9PG0eVbON5S8B7/FyCt5B2iNtTvwRJVIujDZoN0ICeFooVV6YLr4BUIRLY
e8HE1QIKjtjm3Wajq8qFStKFq5RHg9mtAtiIoCbdKmbOXAM2ZuuaPjEziKmNb7utF+CweHzUU/9o
4xmgEQQV1OQq8TjaxBRDJ6PFVkkZjfVZGIs5AxpEbexT0Y4dkOVmOdF+eexhKw8GQr+vI+XSrWtZ
6sQ5r1om1WQ+Icyv1Wq5NBtQ7JAqlgrbmgycySbhGMgdwulC+zWBCnGJjyGsuiAJtvCjSrfBiDB1
lYqq3U/PfkQR6iGtfSNLq+FKYTTLxfRnuCrQyVbXp/VUs/06Q874sOITingvwa+QbFDmQD3/AKaA
lWT76PBS75qgGXOvgn1DojbpebxXrmiTmW1jZrb2pONFfW1smHXjuzpUKmln63Kx8StRAE1WwOOS
hRieClKAvuUlSOUew2zEPKlnNcpVu1WCx9tIsuAuMQhi0LoWbGNcVhlpK9lYmKVGsylpojIzwbwm
s1hO8FQ2O92CRAf5nA5iHZIRDZCDtXw/IKmnqXvwhYG+DUgeTrhPqLZx3gFDX5at3QfU7UU8f5iC
tFb8aS3bPuFjYistQ9Hs7cBsUoQ30aZBwszVkuAJ7xlt17QLRd7rmexH/q4hdZlw28LTCLerEPDX
UW/J3JeTFGtc5GHFdgSMheuoW69U5YHC1rhO2xBGAjEVT7cCZtlcZnqszhTrl0TXhZdiBt+S9wBF
AtlMVcuWeEtpohxgdxj4fe1As3SWAY4x5KCwxzrFXZghM4gkXAt9Qgq+x4u5CEMdymezvhR9cagm
JTuum7sZR/ngtiERDe12SPd1Oms7ppuXGM3d2eB2BGOXzy1EfWnjFESBOwVrKDwD73uYYJCWhNic
12B5M9QdvNBlFuHl3RoDwHcGYjcOWlIBEq20Zbp2UZkKtAGkkPC4sWpOER19NmBgRvVI1owDrZ0x
dIXoRI6bgcM8tR0A3DSlzXNVhqZdMsGmj6SdThlpPprS+dyaAFbALZRKz840s2k7gZErwhu/YpbD
VvoIDZcMW6ET4rZM8+eBBjsDjLh0pmJKhta7pHoXcv2AgmhMy9Lftmt048f+rTZjIc1kugxEUspX
yDDfInyibBIERAE0FGcM8CEXxXIi/BydMDMBYnJjs4qjBwLWV9oPWGUufKZ1CLx8xeobPxU5kNNQ
VmEcnNUetMMGPEiaRlDZiTobZr8lvBSTXMo1ZTAdYPgr0FrLAtap2KSLsEr9YgbZmv4oKnIX6CKS
TbcFQN0ic9YimqyjISkORgsAFAWHScOMEwxDD63jqVt0nYSqIfCAYOoXFDC1LVUmKlcnUKcorxGc
E0x3NK78QSvoK77hbMauTl0LUrefJPDZMIng/BNXApevZwMJrqaDLZySG9Dqo2vtuUMeKCSnEzjk
cPfNBlvGly1rkToHpg92IIPRPkcFuIa2TFoYfPMGSOj5SUfBwOm6pQNf18EdfAhSVqesWz/0Yr5E
HbgrCjxdcGL4lVuXCy3qQ8nRCGKH9BnwzbUIdg3RkexqdhYW4ylmIYeRVrudKDsnOSsXGYLdn+Nw
Y+d1pDOQs7cxFhv4aYAlUEp9H+xgh2JI+whcEtB77hBQC+JiqDoYPyo8mCa0ia8VS9wgzCnuNnPK
o2IBYg4DcJjjE7Wx4WQe/QAUZkxxEYEUI8WSVVaItEZDnDdqkWiomgPz/Yce8nO20HFfc70vAmN3
ZaDJ2VJvybS21WFwXapw/8Evw3rAPqhlF7bQ9KhVMsAHkJHrWzownkYdpgkHeVmMMIDdpIJLkJfl
Sc2tzplrhJyiLAoUPiem3tt4neQQbqOEDbPLJbyst4XL0fnPKlxG6UN9zolKRz4/BHw4B3GQoi4D
2nsOv3L0qZ7svUN4zAZBz4FoyGW1eezP9Mjeu767j2q9yiUP54LLzWWVjh6XFT6iTXsiwnUvxnk/
rjCpQ3s79vwR2Nh1DdoTgH1qwqfCnWjYGfjQQYE7yjKhpreOF0hyFR37tvfAFOAh+8XcosZjGblI
hvPaJwvaMIBy9KFa60gOGPQxr57Gtrpee3LEVRIW5rwreDatDdjKcQXbQ5OcOvAmw8duZg9uwrAX
pCorcWHBrzXX62O0QD+1zfIOt2uYAGW49Q5kC1/3ZG1wAip+TUnYphXwMhm28Jh1jD9ptoCfiG/B
AoO6gzk+tX2m5sIkc6DbTIewyGrV6ewAhHwfpus64mSKuiIF06Sv0Z23C/j76Lkxygt2Cb8D6g5F
YZ2cmmKStGpufeQvgvaqKjpgtvMwSB9XPK/ExPdFj26a2rxtogCs5KU7H+rCJYMoN6B+ICvGYKAS
McdSVfjHuvdvo7IF+7ednsGPwVyZbgr4nxdnnAQnGo9hTuGH4gAkE+yhYOryMWhIMnF7mJ1WIPHw
57gM8bPhskkUpdHs8jp0J25YUNb0NWy6sWgE91vB6JhU5uOQy3JhD8B1lnzQD7CdlNFZsIvo0fFn
pyX0bK/Blk/Xss5gQx8lagBeGkTP+Fqdj8Bi99XsaGYAXeQSFzDtG6DmTbwU52Vrn/xW7MPFnQVo
yauZv/Xgn8N6ukE2dA5lXRcCRnUxJJr7ZGmtOi80sRmCAXbV9QVP9eWK7HjWqJHvejjXrySHp22P
xuIUlf3HuQjSdRbuAjmi5MKapxmBnYDq+wLkKZDz5X0H+lQKF4KLAZufWeFYezKDV57GZZtUvlzO
BvDCExWCKLd0g71Osp62rgjeFbTOI+qAgxVBeeDh/I7N02kcrZ0MrC5zXYMF3FN/vZKyywPsVVLx
sZQe9pmPbroDLFcnzorcl7KO/IN35V24sPoadoENGAr1297N824jb42o0AXSawNcdQCQdBCTRi8a
VM5S5vAzKDDN8PhW9yBfi2m9ADe73G36ng3gp45DXSerHiSFXYjI9KCJirlMYVccioy4/ghb0WnL
20xMWVj6+QFVJKFggchGxWFqBn1TEGgc11WThHiLmyhqPjkBG7R9s72vmuI0rDcBju2psAcCtqJE
PjoupHq/rBTs4OHGNxylBNe5Lfvgkm2llW4EGs7W4tqRcTodrLm2BDYAYidMUg9ygC5N1qmdD3pZ
dgx7kP+OgkVgbZsHnV2BqM+gBOvxAL+9qNKeQ2HRiLUJhP4Qhy24fng+nyJ0CMe7yNo5x/XGJQsF
DE8Vg7MggCxNPvWDiiRMrCrv/w8TZ9YcKc427V9EBIsQ6JSl9iov7bVPCLsXhAQCCQSCX/9m9RNf
zHfiaU97xnYVkvLOvFKwVFKLKHvWOGCw/ZJq+LrnjBX5iOqhOYQkrrK1Hncb8d514qpMhu1dJoYF
qJe/E2f9oVu911Alt9bO9RlkwZIphRFBtdGD8a6RtSdt/V09p5kenF+MJimHKt2pTmUDMr+MJhg9
uqR+qWz10Sb8rpirvzVsmSXEOT9PS2Y87CwxlKofPHVz/NGTDWeRJC4fJ1N4Nh4gAASUOuyzisW7
NTDgVJ6qnoWlCLAJ4c19XlGngngRnzSB9sdPzPK5UnghnnsZtRl4mA8ywrek16AhU0a1hFcWwcXa
1CHVw1Is6xLDklh24ZS+S3/61WrzJtMBzMQ47kdYR7lLw3G/NMOjakXhmqkrmkpgspihTtwiz/Ms
Xmg1PkOT5pXzpkz7cbWbkNft5qFU9/kpkpTvwnCGiouQ9C1LWCqhFORI2mXMgPEIo2QuQqGQeRLb
lz1rVRZPJEZ6BxTHymh5qAcFd0xseLvWHgEaPBmFTddtQl6iUdx6pZvcX5PcJXOUOTfoAmFvJmGt
ZpUb0PTKyFLNeZ3M7a71dbGyd86Tp6RiwaGHJQFbwgoYsz1EpqBLxpbqbILwBwui+tR5SCpJW78w
DGMFkF6TbaspGUHIF0w8zJteHJs2mrMadAPWL8lnf0wK/Jpt4WObvwYw9jwOG1eOcBqXtHePgxr3
tauet2TAi6S7nRgk0APY1Sxotndv143AaeD5BSNPcowjz6OX/KTh9BdbQ5Jjk2zzGZZWxrrgo4Wv
nMeTkqUQ5yBBruyCLGpCWEn+y5oEe+7BCqArkbu0tZ/tNl/iVlcPy5p1YmUXGKEKR9VWFT2OKyKz
pqq2U/MdDm2wH+L+L51DgQPNr0rt6ieLLXFska+ypCXZNN1HF+ofeQr1ikQ0AwqW7qlssG92p8Db
Dm3c/K0jnMJ+AwuuCpZ8EdidGoxijk/0sA2jw+SKxa+7uc2jbbCYOpClVI9LWH3PBnlZ0sNGUxRI
QFtv674el5/CV6VdkPalsZ5O7SbP49p2JcXjcHLWnfqNhCdBmmovKpn1K90nSQ2RsjrM/uGX9SwW
mt++VbQKcjh+S90XdB6PWuEnWadf4Mdm+BIshu1rXzlWRhxA5SXhGl7DqL3wopfxzxbJ9Bvv9KMe
O5stgU/2AsZlqYVjhY1mk9c+3UvXICJMsNHIJLzVfXDXxp9x5Knj/FhNUuxXeFyZm8wLFD/BQU1n
vBvU5JQAUhlIEiFgcvifKe9W++xBxm7cR9slwSxZ1h0Dx8L/9kiWxpDBMoi8bDQT+aGIPieJwNmI
f7pNQ8WMvDDGvHu6xSRGhimbEB95czed4tXQPVPtj5iLJym7BJIJ6ShSlnJJh6AM2OTttvMGSz7t
UoRivQBrIRCl274uDJMj5qCe5lPVyNPYvUNBqbNd5lNHfFdQhKhYvGK3Ld6x19tX3M9LVvsQ7VuG
ECerO9J9yBE5sAxvmOj1zK4thseA1r/4MOIM9FxZUeAHDc69wpqg2SHFrjLGU+BeA8ET2UGokD8Y
uYsxgIMPK6T3njT9EHVAQd2B8pjsFj+4ut1Tghfdb6odMzFMM/qDdzCEaDL05R2OYpMaD77FSb4C
BxlT72WqqrZMWT+Xa7rwHBOqKobW/BlaDStN26ypkSoyONL48o9gSvsykN62t+nslUMPCEI0S5Ei
7z2al0Hy4RoO7ChbY4rWBm2GpwmbydfcqsfUkSVX84Jhy2CWlxSrDRZmyWKsFDly0BrK0X3M9RXw
m3dZ0g896voSSgPvo6rbXGr70C7gOBj93Y0qOSVm/KrZD96PIgOUmZ5aQ/1r7Hdvm8Fz2cTpAj6D
zzfC6idu4HCMvvU/RNi9eXF4aIeh37MJie/wSKC78qVftgxq+bdUBdf0ffSApExQHiSNT+GwnX0Z
i4vFnM7tdx3XEHIVKL+G409j1fzu1lwwI7Ka0gGD+XzG+XNpFZ0KX2KvbkaTxyv5a3jKj7zd6hKp
R67ZkHtxM99UHB+c7tuytsuj8SsBtq7bdonzggMz1XmwizkS5RBlggCI4gc1rd7XKmGRpTX0lOzi
+smxfZNiu0dA7J+kaeYTN3VVRs6VdkrOqJKdOhtk/RwCjCDjO1Xwjrd+yr1tui203w1dH+2UbaIi
rbUPT1rRfFZwhFG92XY+mTkcLV89BUB0soAqmkV0meA4eTvjYeyQbcRLwtl1SrCVR169FU3XZeOY
6Mwqrzmq9FMjYjxPa3JEI1HkQ8hd0Yu+pJv3txXNY7Dy/YIHe+fr8SA25Gz9orE2traEfRZlkwt4
toWxPiKvz7dlc3gR07Ld+no3mfMg3U9sV2k+t+GTYhrngJRy1/ZxVEidhtdxlDfZTvhRp52NxWGJ
mxZzLWQAOhY6oxWOdgFNO04tz1cnL6IL3Q5OQlWMr6ugLytrv9egHjNq42sEJ68A5gRaCh5xPt9d
WU+OG8z9zCXpdOTx+ur3u9UgmpN1A188ZVmVlqPq+6wV3rcKBM8HTpHEYqTjmkEVrOkIP+rkZAMi
ok0GLHT3xL3pEblxuA+1+Gq29IHBdoJFU8OtDZE92/65J/Y6WtkUka8Bn7RwTqn/7Zx4XHvPLxZM
fMByMQ760ZBxsTZF5dvrRqBDa2ZuvueffWFPCSeIr1jYXby4uoGUeo54ve8lheyi24fFG91z38/Y
R3KfZU1ptWcz4kXJVdG5KQBtmCK4j6rTKN+mabvpVhd9D08qXMyrt51Gy9+wTYxZasJyQoR4UmMj
IZMsKR3aMNgQ03wxV0LYqXWIbUdhcIyt1ykYPhsvujRtN5QI/F62WagT0eZsV8GOVCa/NRHg4QII
3Q5eeTZ3iZ8DEBlBhtl3Gq6YVDXOX9GkPO+NA5JXga+po/mofNjijfSWjFO2T9IKzKZHnuP40iZV
na1bBfN3sId+7A6+HLAnAds6YP7NK7BmGXfRWC4UaI+/diZDSqIz0vSPsd8eUsO+IM62bKEDQ0rS
ATaC6MpqjXMg2Pxh15EEsZ6384hPC6PWLbMk/NPSxjs0BnyhYZ+LvrNnd+cU3LQqCaYnCyhPgYPB
YaSQSHcW51TiPRoa7KkDBsk3Bt2IcwwIwSmCjQS70TuPxLzXNcNDy2rI1CQ9rhuFfQIOponXFihQ
dWzqpQCM3mC+gD7r2MTBWsaHiB/SFqhip71fPU9c1ofD3on4DHOnwiSAE02DSc+WpX8IYHtWjWK5
7eNhJ2AOnJu0ecObr+B++bwMZ/K8xDQLlPNzuOQkj4E+YPwoqgo7r+hbkQWu5XuEo1WBMDwXTjPE
5w0WKenO3XKNLXAAuv3pmuCK/XgtNOBMrIGfckzep3jLq7SOjtxitpwCUdaj1lDtHRQg/5GSeijS
Qf1Ku/ixGQgp5hGhk14BIsnopj3xNE/bsGNLg9iRwIVsvU3uYfF0vve3GhV9hCMb6GTfIS5tPQjp
CY5wMPdIp/JtrOJb6ndx1klkzR1OjolPXeaJyuxXNUIggocKqxkLPgkvIl5EMdF6hwnuJejSr822
fxDBiGzylAVB0hZA1U+Yo0jeL1GS+7X6rQ19SdyADDnCA4jQc8/5FyNAERrrI8lv0wnbUG0PgkZl
GsCW27rhATb4vMZ6b9oObE9UAXSVbir/2CjcJWok+4kGSCtSS3KbCpmFcBGR/cCMYL7BUcNUKe7L
lWiNtw2WGq2GEow9ztC5yqcEPzNpxldaL6ZMOHZvjXTdW6ongTLtMbyLU5J+m8hd+H1cZRLsQmK3
Q++bs9zav42Okt24TLttOo+8uvFBmxyIy29l+z3yzE8IMyBKy1LMRCkoyBFumn5yQnzXd68Ax1Gb
rSCaispoJC/sFjaYW4H9IPeRW1cy1wg4/8O7hM3oV0TtYgN7vK5taSO25moiYBTCvjuQ+b0yTVUu
kvaZ7BecQUwd2qg/uwaytEOANCX+XFS1nrLOhhdJl+feT2w5TGbNeqs/V4Y4alg9l0VsungA0kcP
vqcXQfjM9E0jJEdE9iH533By9WFZcKTP/Hsdtz6XCYj1KKl+YSHG+6phMAhb42UDSJfMW+VfPSRe
wXu678j80KdeAez27LV+t3OxfcaRgY1O3t8uEhR0iH6tCQfVkmJBz5JCWTrQHkdvvmfPdnvtJm4z
rheexZx/rIQM+WAmqLKgREr/NIX8j+XeeUMDBCRK8lclWYyWIcx5C8CY9GAVQozzDodDgdiXZeRu
IvvqF1FP5q0jfwAzvZrFv9AFHodTMUDjtP5CpLcwDo5W2J/rxCBVXRvh6ZLNjho2FvMikWiIKuMs
koWIKJhaeYYFVdZVikVj4i/GITVR5jmIlfI89ZprdzfEJyWC3TJZg3fJ/ZUzBxVXyY+0relhl2z4
gWNnGAalNOuZ/k6J/zma2turyEFeDKwUDshaT+m3RHi0m+n2vmlwAg4ul9eBgDVO9FBIwZd100MF
FDEwiTnGA6gr2EADXDD+VlmzC0A+FR7W51ghfrGre7MzYjTw+mP5DMT5QwUVy9o4kTvtwO4lDrbr
6pMTvPjm1gjvOXRNEWNBZxuz1fu/PHz01h/B5H62tkuyQCRt6VvzB+n/G161tpjA3+QUAhp/J0QW
+31Vjk0X5Ll7GyL2wERw44lMdorBvlNDfOxRhkcoiAcw6v12v1EMtIh4hwLb7smrEXJBt4YQMz3i
AB8b2zbzYyjFm5J4Ijgb5qJJic18KJP9iJ8H4pDn7Uo/WOvJ3GH362f/RZn+94wDvKjr9MmEGNMt
W97uW222XtNI3sOIGKcisp0omd5DMvAySKdHX2Rj2j+HE/w126lPr7dAhmf7ezMYuraw7fcaW821
1/152xIvWzziiiGyOFi3MKt667LZ3kRa/6W1+YZb+LxYf8O6B1tsoq3KvC7yDvrqR+JuDVeyWGPq
EPiKMnHAkuTk4xjpyXccvCw9xcmdjE9ItGze2eW5SfcxofUlTemuwkwOFBvjnVQ8qxb1miTuMRxj
vk+nKjemOS8WxLWSHEvFb4s22UrpvXdK/Uj7IIHrvGHuWbH6K30W2wpGJipJgt9Ad9hWtb6our7D
li3H/DQdTC3PzEAUD1F4CAe9ACvDTDkyzTIWqhwowaO/Aq1B/Hzy8dpvHT351NU7phq47AE830jr
19FE36DAsLVyhrPfKOSvHVIjiiyiYtjXGtEViIJgnXqhy9zYe3nX6MsMWm6aG3v02HKPiBDBmODJ
Sclz1nGx9zGHBKKx+xryP7c1febKwbeoMEP0NHlUYO8JCUVBmI+pgulXGPDwTDcs65l+60ljnnAG
WJ4OXtAUgMoQojBSPKPn8tzgKYJ+N3ARt5cqjMp5iGscsHBPUMW6LsiQs7mCvth6WA1a1h9643S3
uO3WDOKtlyXy0fZo6bjfkLqdTRqe0LpuM4qeArQKDlea6nM3iWL1ti4TLhD3lliTj3YbijBpzRkF
wB6e0vwwAOvfARrH9uedRg31FPvrS4j3xU8cYF6ng7yvVX2789B9AvLVaPawpR5EDM7BGRPUygH0
49geSWSzQCIOCjFQMmW/g2ij+yWVKncrsPgZKhRHe+uDu15rP0er8KeubZMLT8H2ln2cewlwABHY
Ywqf6URj/0rqAoY1snvNumIR/JtGwFuG+2BlwulxCjB0pYgns2oLVdGNSK2m4ZJE7jNM3HKwKA/N
9bQeVaw/dNXdaMvqcrMKunkHsZeswXUgs92lnkA7SwSlWFuZAxVxKKmYn8Od7Afjm1tekwwNsmHX
C5vz1BYtW8tw69bTpt5IpJbdLPBCo2rwSA2d9zKZxyJSv0e0ezLqutc43X6MiwYAmOIbb77JBwxx
ABqT47wuB0zQLxMJf2ybqfNNQuj00/Q+rWzvGvPQaPQ5cCSU1RK88Xh+n7VGbOd7mau94agp8qV5
rouEJ29J2P3lZPuER87zRk63tl8e0krk2Cm6HSpEVZ7igcw8hzdBg3zHdSJ5BdGW+wuErDanytj3
OInnK6gIlm8TfI80mfOA9Ie+26IyZGQBGTU2OR+b5xnsMP5+LdPWh05FwzKFhMhWYguKnT4boA4g
ydw7lNSRCRxkQ43TdPYBbwu0A/fKrcAkg78I3rBNNRKgFnl3gck8GglAUstz0MDshF2kLl3EDgu7
eQYZF7WoGPrfvFVPVJIaPjNcxlnLzKxmzT1EhmXV915mWu+dot20I0n/zTjkdZSKK0/1UfcRuTCY
KYfYIfrfCM8cDmNYSKzLE80g8sl1qYDZT8YCEuxoThmF0qB4gAao2EQE2TxiVLUxFtjckwY+KQ3g
ZKH/OAElglzdhoMCSFB7C9InMCY5MJhf0ZTehMUjTcndZTzDWuQZEEuAaEBPi0RDKPdjTfft/dRG
dVLmgELhQaQL1PsCBCKS8Ny3kd3h40ekN01WwbvLU8Z2zAvDbA46eK/2l0MxcKe84TvqZhzyf2lC
ZO6PAc9NxQkaiY1XioRb+PqQTnf53HmYlTyHJMOK5pQODDlYu8L3Jb9QY/Gu3eiuK+b3A3j9VwQ3
CJaScpok4MT2kS/jjU8xVKCfD527oZzSPsmteVqVIKdoED9m7+aYe07s2mMCas5crl2xqmqPmSE5
Dn3zsQBuOTppys7I6yo3PKaG+zvwFsnZ70W1X8noZf0d6fGidxlytYfc3A9qKtWM8h0y5XbEyDvE
txZgYxlL/jpTybCvwpOJ32K0wvZti/2aNXWe1kuN5px7aIB2YjMavmcQmlON5Ui3wlQAK2MqDk0d
zAVJNVjOTmOhN91zx2NkwQJVNp78FG10ILJbYQQB91rT7eqWaM6tc9/JsK9oOp/rtj4tMNPvz/4z
aermCU4Q1l96VO7SULtvE2F2FYNhY8Wb25qxTJdM4Da/vLbpJXKAq9q0P84zMBuEliXns72k3bj3
RCf2CZpsAE2TPB0b/CFo6x81ePKVroVf8SKF1Q/znXentX9tNush6qNFqri+rIAAA8ujwjP/6s4P
QxWoPYnxu07+GXyPKikVE3w+WTZjBQW6wY51Q3fkRB3wNRgixWyyPong09zpYu002bUBDnuRplcN
tX7HYshpuMcCw2yfJAcxizD1npbqrMEekM0eihLRmDcrujiAK0Jo1yDKrK1+KvA/OfHoJ0ovDNC4
Y3+TuIveJsRrkUgKvazxvrXAB5ptvXq2eex8AnfHNH6GZfjgbJy5qBP5nE7+jiX1j66V9BgN0Dd9
9CWbFHZD4Hu7gBAN5Kg5duiKlkKXoZv6Ym9QMygXpRnWndWZhxlD+ruuFidvah7bjTU4HcU9r8Qb
llK80KiDBbd++PKX+HcboZktYJF6FWnP+JnAVsahOlA4+BjyUUhJYQQ4/zCGw3wGebJXTP3SqAAf
nYnKmgT/HMxfaE48T1B4uxFHa+5DYMee/RqSYpvv2bpJRmDNLihn5oEddhDIATySbO1ekKOh5X7P
MvVqvk3XAwZlYEsiDXUSdW05NWLIg/U7DTF0NehGZRpUAtKE9TMejALUZTQMPHmq7ADQJPYPMQ7t
fkKzo4cJXo4xM7nYkDOKHvIsbpvq3EFpoucMBJh7RR9MmMAYHFjAhNFeLcEOdf06Y+MAdDAg/s7r
t9024mQYJo260tjOiM2ozPsE3yyCpArBm4Z+/4XvRmoBXbJJDLPu4LMRDZ11wbSI75YFUXNFt6Ud
wDSGMvzt1brPx+qksOngWdv2fvTYw+2Dv2SbAgzFshssf7WG/uVSPwLA8J0AJO/N5rZxVLKxK3gL
AFPmznrBDNEYFJFIyUfEGpRLH7nOdPXH8HOY8fD4+LJN2EtQ2cvqheah9XwCAxpSTE7mI+jTqDSs
ucJSTsBN2RVnOshG9xJA6+XA+Xnmpfo5RNywr0gC8kKSF7Tz/oiI8CNBbwqzcLhfQ5jrMFPRPlyW
9EHI6IzbqNIDGg+fHtAx4ERpKG4SNkieroEufcnlrQ4Q2TrJHwOvjsnBU6i2mHtrdCMpzRiFqyJH
wx8UxVEja7aP5x7vK5PqaZnRFZlm/3vGoAnziJ9Amww5sRUAXqKflipNoZ7kU0+ma+VWfR6qaRxw
wKwvlmgP6T78EUS1Jxyx+uBVHjol4ITWYDq3Le9PTHlIkOpwU2joTazGwNrFuMVD/Olk0hxjtrn7
RCkPUQy8QE3zM6YeAyxgUTkjQfNTy2XKtoW4B7pE001O0U+CWFy1FzzL7TGV5he4wPq4xu4SV8x7
RIbxPVCHSs39szme8zUO2bmXg38dG1bvZjjbFYKVw1QtF+0WQJPxADTLwMbhAG5LOCAgFKVYy3nz
1Gnq+zEEyVm3ByDxbIcUY80DqftbdP/w709z4NcnM1fX//698Ui37yhrD+KKKWv8oSkqPhsIflxT
UOcBIJxn4kASSd/tx5mA5Z/Ceg8/ecw4Z9WxnQzfawb1AAodFVX07IsuCO0jgMIU1Vd8HZpHSFyk
+BpZHJaQ/EHpwSTNULdJ0VJsqoM/QXO71B1xDUSB9dx9g/rHXgcATnqKvqzdBl4+us/fYxK/hIr9
NE1z1z/h9ha1CAz8QDY3oobtTWF3W5puem6WhL6G6f4fyod4s3mKcNfBv/+kT4P0sqxsgi+LK3E5
bicIh1idkhgUYmBU9Pr/fYpj7+bp5M3YcH7qzDGqA/Uc3z8A6OiPgH2+fYAS0WrJrfLT/hyty36u
HTC1gJ2tR+ub7abkNkcRbhpw1U6BwjxXipGjDP2XTm4RzXiXnhauwOJvSXtlE8kbHcTnYKviM1Y8
XliHfbdpk+T83wc3y/Q8ixRQV9JsJToT8ChTMh1RyiPPSlp6CxJ6YLoLc9WZ5dBQ1b4OaLfLykXP
bvHbV1xHciNyiR5Y2vIbDec3veKNp74NDmby3HOMe0yeVPUu1809j2vc5qRz4w4XWyRXL+xR6UWZ
Y5zT5yHuqgFKv/odYPWmpO1OBJezHOUm4yzRabvbaDKVNE6rQ3xHmRJwI+UEdXIQrdSfg8BBmJru
HQWzUz+zeC9R9Cg63gSfDcriWa867FKomWYrCxj4uhHZVTM+tVH6699FIQD07jXf10b2KKrikoIE
RWJY/ysDcinDWB00D8Th3/0b/z5MeIgu/30aIALImmY4BDDDDt7CGFAokMism1/ZyutrypB2xUAf
CkvGGPieL3eoRviAaejyFmrTgIm2+kjJVHI72HMXxfr634ekwkOt9P33VUdcVxaAEfl/H+o7nrow
/2rADR/Vv4o8yNgRoxFuM6Ak4jmKVCtGAVQs22WaLmCWSgu05CYbe/91hzOtETlmfo8iUcxAjAON
avmFduMBlfT6QCIdn7yRB2n5749zo/IOfdp8ZLgwIlh6uWITxAER446LcRif1hb4nRrW7rTcL7/w
aPWNO3iGfYBLns/psgVn4X2EA25OKNm8VK842L0Ma3l6wsAGjkXcr9oBUjVc4vW8VkoVvgdz1neh
n/exkg9JBO9sQ+YQ4LT5lyToZjp1aCvv/Ha4AKy3f3Ar6zXpCH3q/e2jD9chh6Xj4z6VNQeenpad
27x9GN8S9Ife8MtZVDLcconh5XaCvAfS+uistqhLeBbcsYZzmir25RbenGPUxhEurIgKq3A3q2Y9
zqgQQDZwjDHd0N9bLEfcnwLczgXkYRhUegg7KPEOtb48UR34u/vr8O9D7QPBsdrtRuJDftzLwnNI
ryDqwyO5d8DrCh5t06CeFwTbmLfoq+zk9Pm/zaJFe2BzEge8aN+QwMAnuF91o0EUFP42zPm/d97f
RpvNoqF4CyMA/qgS6TOyKzMeQhO8STSTEH5F3SOCRlIqLEkoIqoL6SJ0xKW6Ck/wMnXcnX30bvLl
7riOiGeBmrAzWN/qHIRovW5CuUKEPirC0j4DIOeAzOL6GcTc0bkaBzjbumvPvSBnXtKcPVAVi02a
rDb7gd6oCczT/z4s/fDQJD3wYbUAAdCPCzyQR2E2H352w/bjtn3SgUaHKa7UPoT0g1OWPHZjAqTX
twuI4W24bIvosZO5oxii9g1vFD/Vocd36AR0h1YHpyWK/LeCdFN8rhu9ZWlfiYvrjQauSD7lsMAg
pNGC3Im+GFrPr0NiREE36MqJRO9BY9AVxJFKVDzvcaVA/wO3yb7ck4Vm8uxbImH3LnMH5qXtPiIX
0WIch/YYT+KtiTZcAbGGP0ywNLcWD1GN+16+t5Y8Cti1xzpAupPKRb4TaKzSW0e1AyaX19vWnqMt
bTGIpqj1dgsFaY5PU53qw7ZMB+KivMdlK8dlwwwE3B27do+OjFUzSlRrWEhcM/3YawJPeBkNzFtt
9hYk+K0F5HlDiQQ/i/V/416grUQNAaALRoQCkXl3MXwAl5SMYfbvjhvZpvUjbD00SmF07bd4jV9M
42iepqhtdWsnL9rr2N40CaRS584E11eVWI4ItcS03mT6hvLiclV+7OXtAky0k15wwSocGX+b/N67
QojOL5FnMVQPT/OahiUMI2gTymOUetZFHpwdg/zfYx+0m0W4Nn3F3hT/IOL3YiF+YxjTA6CLx9qg
KxcChMQ+wVGT6wQG3V5c9f1KB/RQw/P/Nh+J6xcsWPZnGIcvMF1hJVbLCBqH9w8kAHXeR34GAmz9
SYF8hBFrS3MfJZzFZVgbpN0Jj2Zb4UtsgDxmOfJO+o/Km34HLbCsoY6Ci2l6H4rRxD9CLa8czWuA
Wbi2gaC6mugYbQ/m5AnXBqjHTfC29EDYgPRH0SAO/o+yM1tuHMm27L/c50Y1HIMDuA/9wHkmRUmh
kF5gMUiYJ8eMr+8FZnVmV5XVvd1mabCgQlIwScL9+D57r9N8OaWJF4v/y/Oo59m5hRixU5l57wxi
R7XKyQsVnX8Me3MfyfQRQ0bI64CZSFeHDlPYlPG5R4hWRus+Ivpf4DFZECEzVo831ne7u6n35OCr
bDr6cjS3hCczqjTHXLNg+wSIPI7AYaudQnPM58UBGVSvx9NgUYHF0scyUZe/aoNNPuAQ8FihWtbC
DRXwlyEibxXGLriSySFr0Lj+XoS5tiRxNFEU9wQgxpogdhi9BxAunosAAZviz9k7nE+WemcKmA9c
tAxYFm7AGd7VYUq6urXHgYulT/PMlKS4sDF6pPphSFHIS1BVQwi4QiAJPhb/MZySpV1zH7gpVovA
a8XxcRmMkfO3l+WIMB5lciIi+vRKs7eh1X/Hw0E4TIWsIZ4NHSls8DK7hjiEtBLXoxymUz9fhsat
Dw1Sp+1DZ+Ac7YyHeJb0EjO+SLQ7qVETBXSGrmz09WLQpTqUcfY9BcR2Jl2SH3K8PovalDo3aZih
1VUdmywOCpu03zat6+kyFnMZ3Qc3YD/etgiE9cfZpwar9ZoDv5hDjd+AG9jnTsj6KZ92SlL9PZac
IawPdttU61ykV3/0m71twrbKQzVc9D7GT8xStG0a191q+F71xaweI4fRivGzZNUmYty1QXmq8APc
sYBry5Lv2gYmPnSV53KbV3KRMtACI3zcnLxB9pzF0ueMhWdFoKn/RkFTbVI1hahTEpZON54Iu2jb
0q/tDQEQ5965LBBTMp/p7YjDpgxXUhrR1kjlqvG7naW68J771A816eIidpZTFalTraxwY870iz+e
+RD1H8O8AmLfvU22QY05csABHREC2mks/aRhD65iQm65KoeVPt8ygiDHLp0fmmkXbkctqpZYTfwj
f6jwrCcrVeUx2AtczcKuWyq+YpcmtY93s0EUjHQDm0YwbWWJ6Zvkc3Ki7Rnvgyp/KyyEyiF0zUOc
yfjEb+T4W5XWRXdSf+WkzUAYKPvmkpTbkRZMOfqDwXFHnPOlPwXnGIKXJ9NT17/3U+tc7QL9Qkep
DAjqXR/3nGOUYhU7jXP2eys/hLrxqmLj0GuD/tZjqNo0rfVMiFZdLZRqg1kEZ8K5iGMz3kamWbqq
qmJ28ZIVyXAgiyz4yKYRhpOXTjtXr7hTuWERBOPh9PhTHZ4G+XPOAk0yiK6kvuRNUJbeZIKrr8qP
Q+oLbD7/58vY4wAz2QVYoYxj/GCv40RlhzbtkkVv2sVq1LWtHknzIhsaY5wUzF3ceeZN1NVm5HB2
RkXb1lVcnuIZDEgEwT86qt1ZjqLkgW2xyjuVwBAMkrOGR5DlbDWZo3zRi849EvqRywgd+33snBV7
3Trzcvnkokpv24awgJJlSb8y8k+j3VZHY1LdzY2LbO9Syy9EF3S3x6US5jnQs089nZ6szKHnTXHp
ieGW+pN/7MYaDpWN08Yby2Mkm2MR2/lRxa33ZMt+89gM+qmqVn98VtvC+g7b7GpofBxEkyQvle3w
ZgSGu8ILbG2hZyZ7RqPYqwEAFL7mETqRapdu2dtHo00h6wzc1RPZp2NRClrmXk3xN5ERgFSW3+Ni
0t5RP+lZ2DLYynyKl35GmKpS8ZykUsHlcZGmCC5NYI0Hlag9TVd9VZQKukvcQ82MzAGzhhFrT9x5
1BKJf/cEFj3R4vUtnKmiYUhmOq7EtNICT1trXZTcTeslBRiHw1uyH0ILauiSbo3CRUwpq4QSOrHE
sRW0fGLBXq0QncY4LPxNOGpy47BoL8L5M00GFnADCIy1pOxQgaoPUzSkp2G+yDZ9Z1EY2HKi5Fg6
RbXxyolwNz6Ml5GqobVbWqSDW2/KvvV2xG6eZC38Y2twArSwXh9qsqeLaP6XzNmEVznVRw5o7mib
bfgckTZfVkYW7rquA2SDeWqLZQhnru6QY0dq2jgggLC+mumtl9alC1J7bYfeuFF+nd48IS8PEFTS
De0m6vTxGLWYtorIcrZNQk9ApjWMNZV/q9qqD/a2Xbr4KrpimTVpccQkFqw6b+qXGmenRdk23aZE
Oc0LI7tkmd09EXsqtzMaBuuQcfYj+wmJp342J7SMKE4/KX3794RsUq+lKUA8j50VmpImRs5eRlod
RO99xaOpTk1YOSQu6FvR3532uY/TLFMiXInRrW5WrTtbnXzmQckQ2MUYmCjv2lKL8+ya+7a70mID
YJdy3cXjqbcI2siUabh6PCRgw4qWh+i8DdYKDEjJys45GLaSWBPP6UzmGLnd8FZFb1vHRDgF+WkT
K6zU8E77JjBKxzcvLLugH6o2wKBMzDYetPrWNRDFzICkR9l430yLsqLhtLcSk4s7YXbUL01DyRPl
mjzZph/thzB7llWxS3wvuk25CF7MPmQDqmNtK1Isg4WY1FEPm2oThjb9eFeuWt2IvuMiBUyBQfMy
DtqPWNbaOrPt/NY74faxoGpNuUmE7BEgnsog0I/SmZKTFsozVvdZT53/LyNCJzZ7ykoTGEOm1qxf
HnSlKt333mBdICVZJ7xgcCYcKzhbRkRv36NbjCu1qcabJRPzmrjvvq1Rvah+6Ria3KVRexEiQ7Fq
+DcIENJ04fSCpGKah7E+llksQUfqLSGLJ73t6ILOqhanlgWKiXYRbfPslX7Cgml/r+U47e2Q1DG/
saNRvudc66/+OGgZuVpOCAWkX7xgq9x09mx6Wb8T9C2Pg+GyqbFOIyaDazSnj3ECq/HAQLWGdytN
PThmvh0eZEqpHtRybwTpZ9V2q8CO8UnD5azXdpp0NGwL72r4UXz2Ih0AB0dfZXSAGaxpV3u4cjDG
F6ueo8vhwW2TpvNeTYpOIWnsdV25zalM6m8hAchLPF9kLa+DpfJDBU/EDPqt6aT2lRugBzE0C5nk
+LJDVUskx0r+ro0C3ELSh8/jz5Y4xybN+U5Nb6ejkO3a6dhjSjicYyO0b5WJRgbzKaAPKr75TRbc
gCRFb0sTvflYKSPdGJgONlkMOusRRc7HPDy3rGtp/sOB7tEIvJXLWkTu9a+HWWV1Bws00x/ks0Tv
vG1JG5ckT+pvQ7nM26Z8FQbeW1vTxnULpIU31KqXFrTgreGx+dYJtuRiLii6pApAEcSkXqPyVQ+m
gxbGuMLS59mxeiHgH90el2SkIJBJaR7JJGuvmIMWmX7TGif86cVkw8n8fRoJ2cROS+ydKAZkNmsb
9gH6EYwrKALE/lZ+TjZTal61LrTO530pEdynse0O/mfVF91BVU3znQ4196r73akJnpapnz17bnmS
esg5XOXTxk88C+d3pXa23qmnNF8NjpjPKaP+Xugm75cX3d2MJr9Tdy9J0u3ySQNmV2EJcEO7PrRu
FbDv2OOZY1ewCSzwcL5s/QOmcMI4DlRDU1PfVdB2ex9/1TXicLxMUw962mBNxyTyv1Cq8Ix7HqQ1
Fk0WY/xnogtdvENtftGGg93rFVgW6LWaltIbohrWFpplnCwNpkcm5I/cqaa7HZkXMKvWVeDsF1ZC
lH9+lBKQNUVabHToBN+n/I6E6rznto6YOqT9xhxq571FG4I9ab+ipxFTtd7A4HXrYnTM5yyGaqjR
Pj9CMQADS8+zjdJ3UxurvSLEs8pZ33MoP88aOajV409RTKPw8aceyY98br+2GmzKsR0ZT4+LFSkc
gw4upvlL7eCml7kvq6RLk7JqjhSL2b3JJv0WsWO3cQ3QlB2calmNAAc6HZ/YfJk8AANo0c2SmuKp
l5m+sRL6/3DsCiw6RPJdPAMnLEbOIrZANMg+9PZZOAmSNJwImt6k/6v158IdTmLC0GkZlENDu+dw
Gh+tuZqoeo49nkpeJMSjdxgkb+SMNYoBEBWRSJtzMlJ99/Tndyks341d4WA3oaQQhXA+KyI2t45S
ugx+Iz1GT48LbVtrF85PyMlN76Z/DQ6Rz0gLuifbJJMYotg/4VrmdDlXZckAX6UQwyIO4uxXghcW
jb1OrhVhghXn2l99IcuXTmvXuOUgbKe+Bz1Myg3ZxpuN88xJuxZTc7GadO9zqLP8ZDpB+bayWoop
DKvuXTa8iOUA0qGYb5IiqZ44XgU/u456TMGBwp9Qbx27zF6rmM49jgOBjTrCVAiuQp+a9TBohBZq
xxXojBYEmMnmcxqAL2hG7B9pB26wwzm4hrxqn4YS/3niVN8T0m1LM/xUuJmPigrBrtVTrpP/fdTB
XVFfPNwhOZxDz8K8VUo2Sg5cuvuD2DK2XQfXKdqbv+4GPT5WgxfjpncwGves0l2ZHak5jrSENjBi
vX04q2ViCovdY+OoIywuPpX3OtWKQ5f243dLz5tlnXm0OyguEk2r7/Wkj+z9+PQmRqnx1vv2gQiW
wb//qVeAQvrBUy82bknIJtnREJkGcHwtq6BfpDp+gHEsxItDOGkdN7XYPB52Rg5DTYlnMFzwEF26
6XY4uD+rsrtGZld86+tSbWvNxYatmvgldMcfZi3sS53Y2YL8mXXJRtJNOZ6aXTFh2Vu1xZCuk1E/
0wsmGTLrolVR108zSIZzI1/T7KB+GgyZHmATASaLHL4laLRdl/F2Zlp7MrxhBCyIFpqljf1Dj8ef
1KfVvcHV7E31leWu3AHwzLASl/W1dlhgtCkqt5mBNo4QRWJ5JqlbNQcyYMikEEeU535yv8WaeW4n
mf2qoWYFlrEBCaTfqdvFHTMFNn8d57Xl0VFwYAw8qWK2QVZe8kMU7barKBp1k+6Dq5Lp1FkOoaP5
Zc2c4di5QIZMLHTYYVtjU5rVT2IhJAOLYM/S4x5C2ryrYHK6Zx3dRhHifaOJi4FFEJEP6tg4IrFk
64k07m0oP11aYEs4If0bRQBsaseprK078AZHRdFuWqOIzgCOorPrF3RK/3pstvGzQrTYPb7019cf
fyrChp6KBlbJy/x+A8zGJt2kT5e/Lk4NaNuR/u9YC5rd4+uh7AaaBOJTN5pE242I0McB9/JxlLWx
91tL3GGQdq/tD2XgECRBQFJTNeONV5punaunC1Y1dfVzkEle40XfO/BIqyC0kr2YIeSqqXeEvnb6
QGkBEcW++75/ZnMYv3c0QqkzBPCxwnsuYqw8hvm7MMlVBHprvRoxG3zU1zspQH89zqtY8q19Ozib
gr4ttxuuudpDMnyIEpUO92MkE3OvTK15Svyt+Aafuv1VjqJbGjFqgpBFesRKwcdBwoXs0Ooel14f
4GxgsOUFf0UW2HtF652d+aJ1eqmvhtr44nNpMVvAKPTVH39DQnpb9zpB8D+/G9zXBC5gogzp6vI2
ONNvBA9j/3j0uFQgo3dshyU7TSFK4lB4uZQcjlKoYmWZpC47kr/YB5R5QDZ/qhPfuj6+9LikRSi4
+cHt/NNfOH7zKmR1VSXobbcJw7M2mQHElfTNnar20OmdtebVnSi0jK8+Hqt30kuo/1Mg95WdZe/j
Kp37l4Ulxd5R5Y1iFWXYMax7bXacvidhfcMxwydM08vXyMnvk3I3RVuOH7306jVRbRrb8Pr2sOk2
I4ne56kv2KP90dw8qus4P+KSXhZRYB6atMLv2KTaIh2VL0iKsqSjVf223JATmJE3u2DEJgFH7guO
1Ry8UwV0G1O96bq+1wLgWbUoniGy1Euz5BHIUZregJpooU9Exhaxsm5JHCwr3fwa5BvSP0dTw4m3
aUMKkPoSa7IVmxjmu/hgGlinNV0dnDl9TEvLw0eYzmsqHlUHGUGF7xwrdCL5NnKw1Tq4AkycIP4q
g4dGEHRSGy3+adIJ3pmRC+iOzjimlVXoQFKVMelzj3LTxTNHc5tARwlMETRLcdTN+ub3DZamOiyX
xYi3uuEGKXp/JgZiCbY1czFW3rCgiWwucUsmcBbmeBoqHbb35kn6Fc3w+QdzkJ9IFMna09xf+ax+
Wi2mfFr8y1YouB0cDNdVTc0WhpyR++D3gP5tU2cuyQfTpQFSrLq8upC4gmmMvOd719HUYoCYrrvX
ZbKPLJAlNEDLQ2qbWxemytJVFYiS4YSG2V0zwmtFbFWLqpwagqmOgY8wC9eTzdG6xY7miRogJoEX
GVNAsZP9CHxkmwA9FivEHP20xncf+9si10V5HkusyoHVdLuGOHLaEwtFgDwMtZU9TQ3LRUQ/t7SQ
wuYIvGfF+87PTnWbn6qg7pcNdfpiMk0oGBF7JPrbamQAsc8YB2pqALtFcGs10zvpTG0o3RagSscp
PypJalPNoFjqwyJqifGGDrbzttjHQt8WA9MkLLfWNoWtg/WJhooFn1CXDY1+2WTVh64DkEi7CtCL
Ufpr3yr5DqRNTVwiJymXYYCHVeKSHqRpfWh6t/S9Ol7WUww8WNT7DCfHrohIaHbmLaR3++qGktzF
2KK1YV03HUyLduPf8Aojfs9E0cnXZusVOxqHoI2e9N6+6owrGky6pRm50EDy7/0iivZdpa0UZ5qV
y5wBgl7g16YUCMjou++hypaNZTbrfrKcXVSuwvDTJzd+9yFc9m0Z7acWVoDl8r/cEA885A0ZhSAW
i3S2fZOVsRviU0BoV13uJKceIqMKGuRSQkfV2IJ7CZwBcCvt53GhikHhnkju0A3oXGXdbzB2H0A4
RhCKZrMpq+E6lITkCIimM8dS4Mxajc7w7lohZMTEcWeX88G1k1cMe9Ya4hlrUUfh2tufHKLWhmH/
lngiVp6cKGmGjTUlYmN2dTM3SZOV5BC8MNrSIkqWbXSz8w9+hWkyBRhHpw/cIghCWn0TRZyZvSYM
advnZvBOQhWpsfhk6Iy1cXqjvZr4SB0LWuLEvEQS5/a3koWy8MztNPlvcUZYVI00Km2CmIchMt41
hxhdIe1bEImM0BwBbC20PiPH4ZUOtQ8PoXSTD+3OCbunEqowZXG6SRQ5i4NwvOTqcUIqJ+8kOPZ/
mGGzjZvYWQvWXlBRfN6s6rN2u08/oQvpjGRjuoCZGOVYbUEL/Aid/OdgpzMIZAYjQV1fhri5zsV8
K7i6KdY2PFlML53aAwN+m9iWO4ZMrFvnpUQ/uJoxBP7AALUAxX5jhIV1iiIf47QaAKgwlocNgKXK
KCHbmPC+KnzaciQRoXdpuqgLZkb0FpMMumUty5/Mv7lEpixvkNXRjGMAR6gagCJV8ruewT6SPiIq
rqhWQjlYsO19o2vtoe3ldcytUymwwdMjurkGnHLLm6J9Y8hotnfPeWVKDqCgOA26c8tkp0USY/3W
u+zOmCAy73750VX4MMaKEKg/ddUqNIz1pHLrAP0Q03N8zEGPz26ey+DkN69tonUpg2NSiS8N6Wed
9+Uu6VPtoEbXP0huPUSdaVoR4O9RdhRlR9Fj/G5xIwNe/9KAP4L+8o5V40Z40vU3PklvVQS3EO/c
xpVwUKxaONxqfQ6elVesFmpVGLj4rAJHmmbDE2mz3zDXYBVGy7wKCFMLA9zut7oEKJtm7XNSad6h
8a+VImlNTqRc4irFhWTTwfASkIND71zTCiLNGPR44Fh3NuZNq9k70JiCu/LwSho05Kn3jL1Za+me
kCEp/lCd9DT3LkzRida+y7AG694GTICArH6eDO41ocb4rA3a15A215L02bbUGR8x9uKrzPM3lBd8
UX7yVbbda66m72oyLmZIlp2ITmlhf6YinEmnJtwbj0N2AslYVe9DA5qm1fvv1Sidg6jJpvV8nWAt
XNuUinES3DthMR6evKmgEd/o+S5zuD+cZkeHfe30kThyaz0D9OGUkdYcskYCBRDiMM9v41HrDzGW
MDfO5R789Ek6/UXi/j/gU4AL7keHzBuYUBGQNGm0Kj+0UdRuspzPUkIadRg5Z/hVdkl6uSHI8HsK
9FvTlVcRFMbZrZNDpYKdjHLx5s72EGw6KXbp6MPzIp5UpK1i/u6594Mc0YplHc+cgYS7KLQo3gym
r1+M8XUUI+bS8GQ7OubEgjXYMIkoGRZ+Efjpmn4nh0d2nTT0bojynx4cn1hrnbXdZEtdN1CbjaLZ
ugaVR6X1+tIfA/xljb1uSTefrZLzew4OSioDuwiWka7IPpEIu0vX4G21mKGAgLX05jg+JssVfNan
STL+YnLip44QmD+cpuZnXjJEIpPWps70bZkGH75e/s7tATcTWASkd7gQIr7kupXsaCgsEm2raS0C
rxaka4P8xZZOy1OnGd+g1MVu8dOIy49o6H6Vg42zhkjOBrG2x8w8nnsFItZJyy8SeV+xmT+RhiKJ
QE9g5w5UhF3j0d73ovIgBlUeqJloIZ8r8i+L0oPwYyrmC2BEtDcuvYqXcjDeBHRhoty5WqEupz7g
7TwpfCLP0x1zLQnqJN8lEWDSsHOf4hRTtFd4IJmAUawNt8cEZuMgs6122ZTDPutQZx3BfBifQvCu
LHoHQodnOaySmFg5raunSIBDaJFPl7YdHBtVW/te67aydpZSudNJZQnuKuXJq12i3k7XEJPs767X
ngiAr3vG0bw2rFxqBlAa8oWPdX2psNlPKZRf2bmb/qsJRLM2LKAODS6SAqdw03nlvjQIq1hDeIrr
gksVbB3isRN5rbNHcbVoko75FqXcKDsD0KjpP9ygFNcy8/Ur+O7G1YKdB0PyIPJkg5uK0mecvoUT
hFFlJR9EfrRnS9TNPsDsshh8+dbQtlslvrgjIEjMaHa6w2li78baBafASByHu2RHoxa6cQmZxDeH
/pqRas2yxjxwXP4fYU9jyEpmhEqTb8Ba9vuKLGocMNVn1FHBYMxFhNo1BBG7x6jOmJgsKC9E/cwX
WZTHzoGGNZgr3D2GiZ13ENchD+NdHjl7ztKbIvVortDK3AUJUxSK6S4Tn4O8heY4bv6b+Vn/MuZM
GjZOa0taruEJ05yna/1fQ9isAb8hvWc+TaH6jQpJk9uOGoK8AYGRURzG0r75uchvSoWEppMiuNIt
+NIrv7+24BRT0vVQrJG7t77y7iVHuDO26A9+Vm7bcVRnwKY/iymvz2KAjcg2B5SJvPuicC3tXABC
Gv6ciYcF3CBulsKhrobweWChIKLdnixLQ/vtT2YYUbkoaCw0yu3BIt7tvxAfqt4nao0lNiq6LQNw
l56jzsYl+LPBL6qbqF6OVE8dwyCuKsueI5TDhRyi8hLW+W8UOYZdDeIQ2LTM/uvX1/iX6WSuaeuO
tIVJoFPSRP7H1xfYDae3saErHbDzJfHAvIEg9Z9ae0M8kg9D7UQbO9PXWWKNd2E2eDOiN1uEZzZO
bVOXcAHRD0+EHwRwGdbC3EAbz7QdA0z0t4kkEmnq8r952nwAeF7FY47kPCAS3dBzdekajiNNXXcQ
Av/xeataAi9KW+CBj5ZPrTfJhcQ6DjpvlCecZtmd5fUHYdh8N1Ej/uHqgfgD4UyzmH1E/o/Wu92j
JKpxo41KHnrXqw9q6Nb4qZIXy0heAm/MNgHOZ9pu7YZ9qMWxmel3Qpr6vSWaptVQ9Cbi5szhgO2g
Vy6YyfRbp9vdqc3jnjR0bUCvsMOV3QA1JW4FztJiIENRAEjw3eiEZT07BsU0rCpyIJR65rr1q+LW
tKJ+5gWwQI8xw0IrQZXVcUk3X6CxpnoeHSPIjUscgDbhzz5i0xm4UZo4Yl2HN7erAYtBwSO9VZWu
y7trw5WrCNJzWmyOXQ5bKYnE3KKGHFp4LZ9qmMCTkXiHgEgjzFygvPwOg6SWoW3jwqzPkyzCrRWO
wTJMrWZDIqA62KXGFIH58ngICP5bjBNz89eX0jAPN6h/36BN0NlrEoRAtjkmas0/9fj5x486oWQS
A5NvLH8Kr3K+VDkhZsNoT5MqCZEUHK4FoPGVO+Y0aGmUsYoZv6q+dm9EFhbVLIeqoHef0bcYTyLA
tRuc35KuGcG8c0lryBmtHZAokvHlId6Vwhz3osMMEyDFrActTzlEtAxTiQx0kYJ08eMihXzFUW1t
SXvFa/JIBayYytl5tfarjruMJDWsEmYhFofHQyuJriMNJbfWh8OUZfe2sasdajNKsHaZGiZ7TaZx
7jzMrDDQvguq2f0YmjDnRRkzk4FBAUM9yidDlZhPXGZVAM7wT49LXqVgNpwaMKsVaqdML6jq9YbZ
N1SKT6ovzdcIJKSnxdPzlOcGlsjJWAVUgyIMnI/AM3qSZ0BczIApQ8ZAs6yp+qWMmL2TotnTpSWj
MPJeeJN1M8pzwnTna2MU1q0eL05iaRu7bbyDO2CJ6FUDeteUA6KAbR6YpwOnvlTj6TbwqTyRslb4
tO0AAkKtmg1NHL9dTE5knRpOltrc7iWslh4eTlLKBTSk6ThoQX5hJFpFA1R9gk1lxKWTNaRKyqVR
9eIwmB5pWGPU7ug9NHbRc5eIrDFSOwMh8koMy2S+T5r57sjXXiDTHbMIi7euzJNFQIPOVFl5twAj
QvqYGAYxoxDoiXknmwjHugfFykywCrY/U9JAA+vfXQG6w+oMAmaQuG9pQN6hyAtnFcr5FBal8AZr
ByvelNVLxxnUwSAwvGB2RJ3V8HGVSxQ8xiFCQzk6jG7wu8ZcjL9mPE2ThRcZ2r5hVIz6kMW+cWO1
N7ySwwX63U4bo/oS+TVp2AIvnF959Hzmr8WsN0xgIzyjapfDFocAPKxuVfG+aubR0bwLo/ISnm0Z
nnCB/PLtZKAdf6bssU6+ZWPATfN3nAT20fH7AF6TItKY1NlaWYQ6R07P/jwo1CwtDlh6Xq8j5oht
hyzHQqKJT/wg4/dwBr57RWZBR+xpQUE5ru2BsDR+9gwzGE5V1wu/yB0bOzqv5T6Dg7nqWW6W9ahB
Je318habU7Aj9Ht0Uq++mpGyKbfL5LUNuUW05lBYWXrCHhlvutrVL5qDUOMqLz2YDj5kq+jPJjn2
lYVbkbozhs0zHhI3jt/bGUE9Jq3DIAaBLoNjg0A9bhTDb38+kkzMAZ0WsfbGwIQBytbBHbE1QcC1
22/4lY9Iht7OywZnG+nNVxd22VOUDtUlF7qzaEyzveDBtNZjY0Ynu0/GXWd070WHdtP1xJ0HZ1hl
REtHX9Zvdf49sjAdByanJNWnBRUWDM+0uzR2O/eHtGJL4KS7utI7+KE4RwyBufq+pe3H3FWMRAkX
um/iqoX7daEapKc4cW4Sfa6R4FPdJiva+QWdm60m0TqNcRB0MOTvEjrSKe7hXjVB0B/UfLHQAJdt
Z9hreCzsoE4ldrQLs5cJvvjO4cjEdCOKXdMHLpUaUJKAe+4jJnysNASPn1q3AxKUH1Gbqm1m+9My
GPFb0aXAK55lZ4tX4S3rfZCsvj8caDUbfwyC/Z+/hv9kPvbtj43/jwHSv4pyVBHS5z89/F8vRcZ/
jyHuf37PY8L2X4/O0S9V1MVX819+1/azuPzIPut//qb52fz5u/jX//7s5tnb//DgX6aA/5s53/fP
uk2bf/OX/29DwA2Hibf/fgr486f6GX3m//H3XzZXTo+f+GMGuGH+jdJJ93BXCymEafw5A1y4f6Pq
EPPfOA6ZH4vq6+8jwC35N+EJw/Jcy7GEIXTvP/4cAW78zWBiN5WZ9BDsHfn/NQLc9Lx/HsDMU9Bd
wxU0BnSd5/JPtSlYpRwaGlAKxztDg0OdbLGWukSUlIstGULhsXUAehpZUq7K5mCquNvZWb7tpnZa
MRSLum6i0qB3skJXniE/6ncwznDhyLRJu6PvdvPkmAI/XhjJN+74ZMnoOGLUrrgmfc0UjIjTjWas
vZPryW1ldMOeHFnO9Bd8buCYKmZnLTQlnzkWkOTO0x0Wqx7AxYRYDv45s9ycsdEf05CSQJwYtSnx
zmmB/0nA5BUrDIl7P0OMUZQ0YihWue+e8YGAj5j0rZ4OF3/AUq3ESFCC25SG9YQBXd29jNkzbcPN
xqhHlFIkMK1LXhjXNK1lwHwDrafLknMKfQx5dOFHSeKg0ERKQcfLOVpU1stipyl2TkcHW0SkkGIn
9x1SnCaeOzyjaQITTAsHWo5inUykPWvNW9sZfa0s/yxKumua4+wAqtfLSapoTfT/w7fjbM0g8mg5
QSpYtVCHl3lv9viqghMAPnC2sqeaxqS99qeKjX3Esee1NLqR5fX8IOv+4JXxmzd80yJxqQNGLo79
b1Repn2ksOI1xUSsRH6kFIeLwhrmipIme4WcHFnGVwY+BKICLgkSfYve8i+uYvMJeIMyNpMlg2I/
OHj3Nuxx8n4YxhiAQ5za32EZL4EKMKTHY9LV/ybpvLobVdIo+otYi1jAq7JkyS0HOb2wHMmhgAKK
Xz+bO48zt9tty1D1hXP2KZ36S2qUWO05icdsTRANmUxhxxASiQikKzgbfcSMYqgJ5Yk+I3qmvlqI
tFQlHdJekRIZMkUXNVqshdQuRrzUDH+RZR64HmFggZri0zqiD2GumaOArqCVjHJhpM2fJl9BJyEh
exE7pmh40vZ433Cg4tOAPF9keHlmMhGGfjVaDhOvyrof0z8CR86mwQKlN35GhEA9UyMeZfZR9VgT
konzrzCcF/IzUoIXOGlhajArlGCKVzjyIiO40FNBltqImLnNqBRkRSk+8dK/aJLIqUiBHWXs4vrQ
uA/S8SzQD2AKvvet4M0bE36/NuqrksiP0X1KkDuvXBy6Kz8agFgOf5WVHFlpoIGeQ7wC/MhuqR5b
8Fa1Nexbq2ey6GO58hlWM5gpv0QOQr/wbgC2EZlQFRifQuj9GAMgdrzkVSTjg0a7xWQw9milreYb
7us+ZmOqsoK5Xbqbkps7yi0f3p2u0FfI9KiGcxm5KOIIuid5tyVJ3hSXNrWeYyGOeaQkGynisZrC
fmM6iWgnWtvvPmN56jdejYARhNMb306QvpHRCuQOSmV3p2I6XnOIPshuWVC0XbLGAFOlAzRQJt+K
UsqR4ycsh2OvcVNnFgKCksrdW7G6+zQG69tzh/ex54mNfICbHEmhJ65NzegB+Db+URa0/UnEPIyO
qc5JaVDtDzNUGxi35hKmSHwoittVUmhFdC5kXibk74TpbqaY7OrChmwYTPnXQcwLwrbr35AZv4bB
4rrPbQYP6AwH9yktRARLcgDekKDeGB9a2iTKbVRgU2gjSLPJLecxXBMJ8Nq6+h7UHWRLM35ho4E6
J3W+pgSRSIcWt0/yZymgHYo6+8FDYvfZtyph77nuhfS1e39gOs6s4JrC+jdbHJMiSR7pavk6GHLD
PECZxsFv9/5zVVev6RjC72P05a5hQ/cWUIBGYLb3/ODDmVmI0irj4wgOcWftszbrdn4dX1K3PHV2
ejea/FCFV0zEETqXSOYPISv+Tqkfp60dQh3cbpVrJ4UHw1PQxNHakEjzO9PAdpTZW8ca8MMUX+kS
K2Yhl9ya4Fv61n9AUhQv/2cR2m/Ax96YP7zqqetXHv+86QhgQL139g0E38v3EKTT1mf/OfZgQHRv
PQyBvKM19bacqKSjT8Wj9M21GMTG9OIPOmbNcQw83YqQnRdABEuHEtptd7L71vMS4SdHKG+jHWM4
pM3xWKuSsIqVCVdrl8lXPS+hIt3ET8qiKrVv0jU+2vmVuKWimH6imDl37myXeTMRkEfSxSFUVuIz
LfH3Rh0BxD1m3YA8KJDDOGAzBBspyPz0FuT6c3Q1iSaMvVMOZntixIjKkEOnzgFxOuFrkpfNjjFb
AdeNxXCM3j94xpDIMC+rfgiHBg5cKyaXjTqPY7CwYsSBDtuGxb+A5BwITqriwg3IMJthS+GYhco+
h29D7/yVCKA61HloLpCQzSUz6PpBKg1XSTgvg6f/9YtZiRUn2kS/eogy42UQPfF7IUsAKIhX3QAC
71Ob9aS1mPeYm4LUeZe9CyBEwEWt4x/W5FYDEySxwRMrXT3w9m4zW4DNBoi7clQBIB/qVE44Hy+q
8W2X080nWoXR/Sbp8MswsWK0i9oF8QHQbVcdMx75nWFN16zi10IqlLdu0TT4gzwpkWlWf/It7RpQ
PaH/YVvyyRqK2xSlhzmcqjVA6wCU8GmqQB4rBINr0+GoHwuUs5pFd8Qt6KZSbBVLtpUbB3fQQ1uI
evPWWKS+fgrldGCLjE/GRpFQ7ANgPWD7SGl0YzJtw/nc2b7D8WZUG3cLqx5Z3ZAmq2bst31CHLot
7mla2DhN9p/fwU/xm9cJKpEd06FHhTgbtv9YGazE7PQbyUWCeNrcTdmSMtqXyICN6Ms0MATypcON
R2XgV/UiG4ExNjEqgIfBAraV1rbszQ2WgscultQcWi2ZBwBu6ghQemh91lO4lbE+JADtaHEYUCfZ
cmNG8E6wTLtt/2pMiAh1nRp40KZwJZ1ib5iwPEWCXdBBE4MCwuQ2BQ80I4BeZ8p8zGABGKbzRj2U
rwS0ATQRxcmyBmq+dgKPxAwuYcGBblAtBh9UlvXIPcjseWZmjsKDWnNy3AtwUpJzYWQVKO/ruP8G
ZUmiGXhGyyARuYi+3S765do/ThgvAb0NaDsKjfGEnQUiD55i8MxY/icz3ZHKwp0jMXnakR9ukbMY
d1nLkgiBz8Fsm41vYv6Leg4xUofX7RDeN8mw70z9lWCINIBEL/8avMNjEzV7CoLhGLB70AX7aYeV
uxfji4tnZuAZCRpz0W3kTOsJ4/6pn4lXH4r2vSccvEj+oHv/m9voZYrL7zjx/i0Mqzqcnr3l4cK4
Au/fSz586zoNvrMzJmC0ft0+UFUfm8okoGHyfjJsmXXfXLsSSfzCeM6a0FgvN2G1+DEtMysOpSOO
GmgJNgyNGAo9ehUQHlnBzed3Jr7DBJodAsWw8W48+Xi/PDyduMMeIFU8A/DJVsR0k/xmtZe+KD/J
BoQWAoMM5l8Ebs2mWNWcWUk6PMs4v9JA8fhJ9gAYoeUkvhFik2PNlH/gNiWPwtp2ZTZf8Dh9Nibf
M1LY+7CTzqFcME+sP58nFOOz1iORrgiqUzmg4/HKP6ROl94vcBR4UkNSWpnJ0DInSV4sok5XRt5/
+BHHJZfvxq0YRIetzQlAgC6gTq7dMvZA5mU2LF9NqEBkjpy5Lpr6KvZBHiTRGqMNKXYdYcJJw+Db
ZUPejZm31j68QCsxiVWcp1UhimbfTfV3NhO3rKyjaH90lAMn0BQAS4Ka0ExM2sYvd6Mk7KUbGuh1
TeFs4joiJ5bBwNociV+oYweXedg8hBm6AUOxFbeztjro+D3DErBF40wMgcHB0Y2MeTpbb3oK7b2V
Rs8RdTzjZPxIy8TOY/Z0kV7grUiSoSasi2PILC3VHqQoiwG3Q7HHRbPRU8rTFDcMLq3qd0Ib0IzO
ZepZ1RqJ+e0R87m2EH9yOPuP9KDGFimUiatup0rnp2pgD4CNUsI4MN4pzwH70Y0gl2Y9Owk9pKf+
Ft7VPdvWbGWjTSF4x33F7jR2CERaYbMqs8lSplRCdOc7+dHYes2ATIT/bQC12HD1s7/kpmf2kzl8
cIywkXnu5ywkXKBsfnu8DbkejL1TIPJKbdTbjrEfNCFCYG/M7eJwgcOFP2MJm89cMLY4cvAYraRH
cN5MKdBkzPjDCJupQXdoZeZ97XvvphiDrQdR1ciTj6aFKKgL9qzTmD3hq3ueTXTeotOsVg3KOv/N
HJ2Ui6xFhai6/WBbycnuDn7a5mydASHEcPjW2WMOsOGp7p0H4eYddBJ8JHHZrMcxdI6A2wnabRcX
S32FxcrRMPU/XchYrEpAqvWQGWzb/Ddxx27QDIMDtdEwiszGmY9nZNslzSYCQXr2fZRoPNLi5BbT
O2Mp/Eva9XdlTGojQdER9AgD6T5nO8V3sLMKdZBJ3B4QR6AhqSGYAChb1zUZvEtIWqvqp2jy2XXU
9TG29RPJWcW+zwCMalhjQqj6zgbsB3eZLS1zvU8VK7HvB+ORMUR28RmN5zO+WIsUDEn4z05GfyHr
mVOtx5ckIGHZwzi/Mn0ezHEgVgy5b713x3ZelbgUV0kJhmxBx/tG5x9VvGDgKCUkqgHB04WxDrum
6Wzqklsw9KAtjmnMe8/BhIma/VXuoBLyPHNVdrck/AiSJlqKiGo79zRKzOjgBUhzhLXIq7YGJ7yR
E4M2Vjq8mC4wV5Ler5BrH6PC21Hjuxtp7VoJttcqHeIajMIACcFkOlHjxciAOMD23OLoLU5t5FJT
xkRsugbez8m5BBUSrIUomnvdc1VaeBJbnG2BVf9pBttrIjaytdGyPADDt1LeuBDLnUPNtby2wkFs
ZWK8wFIGFtuuEpAwa00S6wpXMMFE8m4MwFirIg843NnFS59d2ZI8RE+rVlHMkRT5+qeafd4FA1sa
YSCbgsxvNFrwrOWEF6gLmoEYr/qNAAQKbVKWt7VvMUgYboWBukCWBZVnGYNoJ9o+5/vyLXomz3bu
gMwjNRCWvd4B86w3tLHGyvPFWzu5+4q/ayfxklLTEu8HzR3bIi70OSbhC14cZs5FgjogFGRkkIUa
ymhYnwykAit3qmACW7/4WMn11JNc0ZrmUQGfWAjU5LFjcwuRiB05V7A+Q+u/lVPDMpvXo6xqvWVt
vHEhjndMk3azwAJchuK9qMD9aO9UyhcRDm8CteddWxCtHrCGzpqpONQD5M2iwbPWGCEcfyj51MZV
BIPdZsCQN9F35tmIUcZb5MLFUwXw5FglV9f0n/8bSvQjeEiJXlQKmpi+NQ6Vap4mBWUDwHqZ+beg
hD9TzEhhiX4kHs3nn0ytANczvwjR2Ke5z1hk1b8+KUdmfeCohYXqsW73wMyy8ySATIFPZ8gVEkmK
bilgPIBAye67FyfVqIQLJs6ACZIw/02SkdwgiBjr1vQPdZcwpFicRk4Yf5rBeQC+uW6wVmV4OuPw
ZuX9t7YY58+8/ysZD7s26T46FcSbcIzBdIENZQhj1qRZGlghGMsYG09ALhBjBaDpgbuXV96KXpVd
0qBa36YuvqBRmOvJNH9y6C+uY/BQUMRzpo17afFOtwqRZVsfRMLxhbgHY34jYE7yt3wPD0aVcVap
unpXQLGGEunlshJZ40T/CCWeSGE/BnXx4Uj33ckf+tl9pUgnLSxuf8asvVkF9qnaTm9dvULLxkFR
Tr8Q0t58asIV8ApaGPmUKPGvNLO/3ja/RoQy3vIvp0n1bevkQKbZDlQTcV02u7k5H+9Iu/52Y5tK
yXyetfOoWIjiwxi4iKNDTeJBUwuo+p6BugGfRlh3T4GTsTSBMf3fn9Nl9dW61pvJ+Y4Agiw9FKTr
UC3YUYXwaqSIsQ3gVEXgHoKMhou8AqaxBYteJ2tQkbtHxp3ssftw5SR5vU5BUqyBfoboyGa4IZsm
IWoA4ouKYASkHPOg53F3jbsq68kGHTE5Vc1mqOUL1Kl9PS8Oe8uxiLsDwZwWFuHd83uqA7qFwdv6
9auMukVRPXB4jg+5nUdr31Q7OcunrIi/WKp+NJ7zb4QD3HQK61CNSMjkvDPo9lYTS/m9V9vLgFUT
RfltVjZv1xDb6BHz75TWQscB0n/rKaxjf43LiyhaBI6RyVQOjGi7sQei5cw5gOq/DSL7e+g60IPc
o+2itE8iOvhCpSfCgbAvkg6+6rz4ZIskRrn91QlGh5Pd9FtXQnPynfNC6YjZdxFIQkzgwKcrx/bY
lPF9V+9NppPkBm0Y8++a5b97hvkVRQBetELE2hwSs9oH6OxXCp8x6lJvv7hLGMIDB7CZqniR+zfy
e/C460OAajBXMzaY5S3p3FvZQ2oNGZeum7SDwEJOTgN0eNWO9XsbZO++/pz78U2hqatgFZsllPM0
TRheM4EeE/Fcm5m5IVHoNBlEGtc2BH1nYTtD80xzwlScuuUtT8K/oi4/ZTecYsYV0VxzQ2HtWGlH
bezJ+ZJJy5IP/TlX0WG0ZmdDVYVpPfeXIJxDNBLeaPc2EK22wow6vbkIAgqTo0AF5r+GaLSjj9qH
3a4+eQgiZofNGKxRb0WT/967MdHW9NhO5qzxSwZw0VEXx2bzr2/7i1Wi6VZA6noPax7X+5q19XrI
SUE0HGRsOaoP7qydUMmPDlP4SnyzQx9A/eFuW1r45OjVJqK6Zpy2VndnqMHZR0XAGBnIEiqPFkkg
L1w/uaCHTNABFBxgYznCMQev8ON+GoV4IK+yP+G7R7g+U4IWxALqSv1kE0OjRtjNukfhsK4b88Ot
xQ0Tj9qULdlLKVT93s7ps4F9MJVL/xUoofH7X1g6utt0CNptm0/3DiQaMKjYwoKl1KujB6y93nqO
FNZ6tvX1zP6kexVm/DjlzFlsCceFz5w3AMarrEhyHIlJHAdkjwE1FN3C3vRa4pcB4WvDOGAniKmM
IK3Eco2FHDYE2RrTDBmxsPSrQCQO5xc8eJQbi4SCLFJyZFad7/5rFKhhqQkcH7LkFXLrpojczyKE
V8tyeBH5Zu+9lX/GjiZZbjZuvcc+BGZTz6obLUSNZmBlYSxUU/Vel+bDtGithfDsreqg5FaEQnNy
vjCukBDKT7PySKXN3Ia0BcSTPvaF1OqzvapTqlMvfaoa90sXLjlDcgD5PiicooPBoYT2DPsgqYuJ
Ex564f06MIPo3UAS2iW9IiTotW3r6gAoYV41A6VzJ8kqdRKoKz6dTAX6DPnyVKL2ky9ma6Ig7Pjs
o0jOd8L4SdEtQs+kLl3SRcjm3DjBKDaAIa992H+lbNYwkh+SgvmhTiqfucJidFKi3IK7eNW5aHcF
ErEEueDWLeDzxhAKi5BO0rOak12W0HrkO4rfSw69dA9yKKAqt1aC2c6GOau5Rs3wExmfbX5Nd3KA
4lajdThbaHUKwupUHNkslEhMLUVqr9B0pjvn0gWMwMI5+iHM4l4a83BM8teeiAtKoIlJN5RPz2kd
juzkXDGlp72E3WMbCDR8LbeWcIhLUPCtAXt+lKwFiX3n+EwTiGxN/pwZ4TUyxts4iheSLZYdG/R4
ZjNEppNaR67HhPBtn6dOeeJcQcIMEtbfTrbqtw66pZUnM4QUyyL+vWNHYLbJzfEg75Ut7qqo/7Kw
uvIs1RsHtPUqiTnxzYB7JgF1vDZleHYF5IdJD68upS6lg/swSn4oY3m8vZYlVBf11CU0VyKJFEoE
RiVZ7x8byD+2x4zQDYnnkEW6szr1EDhssiLtQ++RIHztptuWyanCoruGRoAlKYNaomEWpxbuzBbI
TDtVJ9swdokKw+3QfoeNfg+mBqRF45MVkTGNzQAFBuiDN7U3HoeaCDQMLfcczX92kxNxHn3oigK9
I3xkNStcRC0lDhhNLikLnGP3OeMKZkqtnnOZ/ObzeJjy6j30SyixMVEPjct0ZQJfPJQl6BH1oNX4
3kjUA/D2UbHMA5D0OAOMb1knEX76uCyDxB3ustE/Z3H6geAK3HqQ80GJnjD6giIrCNNT6vMWWn4J
r9oopx2N4rZ2B5Btwcly+jORMU8J1kcO7dbk06pGEHpU5XLTUEzpnGSoRqeM7PR767vwrqsccHoV
ct/a9p0bjc/5nPyiTrdoXDrK6oaXrhUscXCFfWUI5HbdaL5yI47bHF7aFgLxtWzag4HK5zAb2WfE
rbaLVPk3O0y27RnRd9mBKPFNONTKkaTw6Pbe18m36miF64F/ZfDCB1/UEzpXInsMWx+URI9Ml7zw
2CCsh+emStlE0AkzrbCBv2X2Y5izzphwSIIBM1dJ9w3L4blV4bUYBEOeOj/brLlEHu+H+GKYgOLw
DbfbpBgu0yxeYgkKMqJ7D6F1bOfYVyt/UW9HDk+WR2Eruy7aqhw+uC16ZoCz2Fh28BHZ+Ss8kPS+
adqXLDEPUCmBDqY49Kg03nPP+oUsfu9Qe3ETc7/5jLCLsRw3+NtCOjKEgej/lE9SC3cjPha6MFXC
hWdmNdgmE3azTMFuLONOd9uD6ViHeXYXFF17iIKcpg53/zYOZl4EWfzg1vtAvtlUjA7tmCX27Jwd
kv1WXq7KbVYMH7WEd8uUrnfrX4tMIcJxGSxLvI8P6FDhVYLvPtOnrnoFmSSLJtwdaIcdgslZQYCA
d78h/R6TwLu44S5yOoKQMSBzcS0bRvyp3RsOTN4lv7g5FZOsTg7ZR9wWlPymJ3eTcoudmcX/QMNs
bDfCVpOn24kycdssMy970sThWnW6CdzmmKahfpRWuE/6ZkYXhRTZMqs70yevGswwh4i9k2Tg2S78
7KjyH7Kj1pilatM7I/lFcbykOWAsn5c2zP7yOPB34Jsm1DsNH56mk+4M6pZRZMUOyNYP2V+8Pd4Y
nHQhLl6Kky+FNABwfjq7KcqwwRDA1gasbUNU30/RTLStCukHh34TRh7zyckniRg+y1dQAfcpfeN9
DPAVJQb6WK+DZupnH4INoBTOOp2MBAhsxp6GDFWAOyOhA7TB2wwXpei7cwwa/8zJuBq8EaNX4xOu
Ztcbn1/WphgJqUZFHeMIqGxxs7JmE7Zd+tgYQqyBehf1UxmqZDM2rBbbadzFIYZuRSYTA/PL/8mt
QYIhOS5INxm8JUWmdRoCY9ShiDWxcJHnHEjuC2hDmcYq5Rt39WQ/5OlA4rQqJnZ4FdhCrxuhnITx
Jpko6EerTFYVNLRmNK/DqDzOTpK6RqFutPkzZ8DZIUucwRWn+dx4ezPE9mnzhrHDwgsZ2DubzdZG
OdVnYRAJXhJ+GEGAmJVItrHzUgTiWLitQvU35jCy7VU6cp1h35g3xFce85q8KrsTxD/QFkFfg99W
+CPs/uCjEYTGcsGv8AMjEFHI1XEl+5e8Tz+E7XmsuJu1P2AYzUMYW2XW8g5S6EDb3Reld2wTjN7k
eWenmEjExrPR5BTiNTXbXew7+2lO/OOwqHTrUozbwCWEZ1YWMwhPA/Kp+NoYbifamT3wA+oABmJx
vLZ7OeyTmQgrft4/4AbcNHW3VykVam+VNyvsBib0GG7I+OWPl4hJE7DFK2tC/GNLcuGdVr1hsMKR
Y85PfkA0BUqfl1Bi4bDN5h72BOlQ1RsyqcXwyUIQ/AjDNHmC1f3UdPwqnFn++bZdrr3KP6Cr++wr
DaFGEpIKoxTdsP71+JqbiFZ7YxnLotc3m4PpFC9EFhDFIKxvWzJyF9L857byJaf+BVboHwyCexjo
BGcbT+0GIgeJSzM/Ucf4bVcG7aFtcXTKUmVbwysChqhcZ4P/UgWcuCDvb7U5Eb1qGbBaNqgFujMx
J8WmDsLiGPWnrsfK4cDMfSrhnZnC+CeL8DfQJURkDIEIKNq3tBi/I6y0XhoVp8ZEf0jbEpn7ImHY
2k3jKRL9Q1J3p8ambZosqzr2I6F7vkbZGljpRrcsgaWUR8IHZvTT3Jy+Udhr3VQPw5TGa6rBkfck
xAWed+9+0JH1WkML1ZwjfdFcKLt+vBcL0/cpcn0sNe1rL9jteNz1AGbCey04DEIX0CB7qUvWR5+2
CDgoRuOgwlFtqin9avrwJw/Kv9RDB9zK+akmD6DwpldVTqzAeau8omYlzXGzGc38J2b/ZaTzb9Sl
81FxbG8G3FJO6V5rU8Avc8brOLH+VACMOcTmr4Q+NagZtEDGusox4x7K8R8aPStrHcAZrvG9zw3u
Hps4JJahVbwrqLtWhLGn58EpvyMJ2qOFRIiqlZwtRhCYVz7JxvjPSA31+RUll17BvI1lQ1IHH9Gy
rVRxjg6TPViSJeCUWKJDEc53hPGxG0aFus7G/LFQziHtQLZxY96XJhcPzIBoH5q7QS4k1QTVSmBZ
n5RGLN9nzVjiMNma5atmt+/7yXvLCSjpRVnbZgNrW7/aYKw1AV5v+jZ8s+pm05O1VA0ZA80ODcys
N1gMD51JT5LHoLegC1nn2Zmw4iTts6yJCjDZka/tKXNXTTO6EOIfFaK6uJ02kzIxuQs1X+y63hAT
gK1Iwd9zkfCIJ782D2M7vtVjxYVnhz9FmwNYHw5zNCPQ89LNFOknVVl/JlUiYVT/BoflbyzTh6Kt
bzKNEt57uvo0V5dxIDeGg+liZmduySVDegIXboIdQB704iUNhWs+bdnls+O/z2L1ozP0cxoTHE64
CO1u5oC6NrpxxXhGsjqxAAJigyfpLnMwQRgvuKnqo1/3cJZynNFeqXfIgrFCWL9+l+RbsMoPoiGw
0rIjQR83bbMJJjrq391s9M66jBxIOoTAkJ3on5Ge062HFZ8f3XEoI4mqqOp2RWxg8MfSsvVd2opF
lYQDvsGzx6nsTE+km4F4+BZ29tGY2DScguhmkPpHvJP+alBRdUpzukSIzFt7SOWjl1UHAi1+nbAq
v9xyfvSrBSxdq6OPJrzjjn4oqCWpnMfqjOJ8iidz23fxlT1CfUjpOtCy+zSgGGxf+tQ5umbwYpc8
vlAgpx1AW1TGgNilUTxMFQ27aOCJ1R7IBTl5zpaJHTv9+doXV2jH8Z2S8gup2sYuAu/EGoL7TSe/
2JSOqeW394u8LHI+MHAPOMBopyY1fAbN9Fr5BLHzSuNj5jTddyKHgdm7t1hA0psbJjvdzPubNoF5
5ER+9Qb8S2Gmnq28nlcDhzckAHqVCNZTyoY+6xmvEfvF4GWO9JqRiO8P1jYOc5vZYbFhlqc+LfCR
kl1vEE57U8lLVSbdne8aPe9cWZCLiHoewb7cwsLSa8Ar7nFdt85wHwzVtRCi3jBu0ncz6VEM1/LP
zh+4vNzoJ42cP2XLl+UkA5CutWntSKGxkamQv00mB1iL0af4YqC9y2UFenYG8l8uFjZvPaqAnzQs
LsHICBsLyqdfswFKzUAfApoFbbfzXs7CReuk3jtcc9x7WXVvD+6+9bw9I4nvCgMEodes5AK1ZoWx
Yowag5+O0MU50V0o4LpawydipWWnyxZPodpZdQRTA6CuWN+3fBAFK2Myd3cI3e+7ASK5EUG+rzvN
nqvdstXnnCAHaxYBinVyzLqqvC8aGexbUV1wid9c0qPRIfKQQ6s0Qyo6/JzM0dubyyWwaktNJjr4
+jomapZY+JF8YLNGbUe9eVZNdZbUYHPjHOyGAXDYTPOmHBl6NqjzABjLs9Qc2UmLLUC0RGYOlHKp
Ic9BjzisJfzK4GrbiIQxLOgx2C0McD2fnZUxpaeJYDRZSfsUpPOhB+m9ntJlI7DoA2P4+RagjEJ6
dBDtoPHvto/glwAxMd4JTMvmSPYfVNwfCsO/uKNJvMe0NTv/0jnRkdtF33UTVRD8JgCpFrl77s4W
TUBz7VO+aeQmWZ38DOrQqociyy8lI0fDRAs05cFDzq9ZxkxGyHpTkt0G7gH66Ph5yveaEgAFiuKr
GDpYicCFBBdbx979zhpwyBDtWV3pGMUJi5xRgR4qr6E9/SzfZCRKLNyYSRrr1XGjJzwszxoVKRfu
sUnmhzpOnoE13gY3OAsdH2uTu6FKngv3L9Tq4M4JOWX6NlkJCS/Rrey8p8lY+e70GssAyD5mx0qc
o/6JccNxmvNrZJFrRz67zp27ubPuGP5Cu2Er4dNPtOKQqPxqLleKzTc6dtbGKT/b6LFtOtx3SNna
5h9Q20MS5W+GsLcWEzwtWPuWGMDGf3T/oMiYqzW3yM+/AMUS/9Wy7zAch00L718qaVmThGrGVY+1
c/AytpnhwJ0J7JlnPzEulNnPzhTve+JDZaHXQ3KI/IKflXrXXlCkyL/o/N9aMrUnVz3NXEvLgcBC
EvaD74CELb6yIvrgTvkTS2ro6KoXkcb/EIiwdPArhEP1ncsEO495WR3eEGnOp6mBhoj9qcnru0qO
W6mPHmFPAcw6hUJuCi9UcaL9AmtnxM6b0ah7FwDIQKKsAX6z8Ob9RCZnQk52mHZnm+M4qZnIDk51
CWLjTMeWu9a1cNVHhsdGtMlrTRRPmMEEmxRDv+nP9+2vVuD9hBkCFvGJ0rqd7xpnOsQmfzOuYStG
a692f71FqWlAowsyJtNkNwbGowGTgJ8NTz2sqsaoLl3e3xFLXphvQ2peZZdDKXbFe5Qnr0nTfxI9
CRv2EcHMZ0m/l2eojpv8cX6f5+q3IpBCJbspZirQjluHD4VXcBvE2c7r6TfiCjhu/KJj5AjZ8Jg2
4als0gc/IAzDLfZyUc7EO78n7SZqusfaSvdpdJS9usyNfxaAe70Q07M9EmcEsQwWASqFbdQ9YO6F
h+FTYrboTOZTwiSTXJ59uqylP806vOcm3JKTTWbqtGrs5FMzDFglBOyYnmL0Zr2y4r/WUc8kfX7y
nGCbF9ZB6uEps+xrJ42bIRi7sfngv78SCPoa0IQZ/BqnabiF+hpqeV9r59XihVxeQLRq/5TdbYWd
74poeLR9/Yox/0qQ/H//PUQsFZ1UX0JGkO/eP+XGD2FVXSsNoT8bXzqQUQOIZztUT3Qj69FGgBP4
5xZPKnq8x6Sab0UfPWjWFbDxyOLeTAh/K1PdjNx8NbOtK9SFfOerWSGQL5Y1jTgXU/qoE755Pdyj
47pP2WQ5irTY1nhSTvKYtOE9QK335RgJBsEyA4QO3/2k1kWTYmdMHpeTBG7DxiLQwwfW8zY2S2bE
y+iVp7jbAQropv7W/c0hIhO9jnk1qIOLEfz+tbMGYgO3QXf1qhtNzGVM603L1CknBQDJDiOHdge5
82w2bE7z7Dqp7FEaGicYor4sfQHaDzhU3UsVvGNwXYERPFou7xQryOSKB3zewTTdBEo/Lsfc8kfZ
bT2zAbo5w3CDeMxW27vgHnmUXXllcfMozPSRmOj7eIhfmvZtTMclNuPF6VNAC/ZVDf59UaQvWehe
XPmD4fk+Sarr4OtrBY5p+cG6Lnl0DPcGMEqUEID5fsLl8xyYU1KVVeMTWPiTM7BmGiFc109FlJyd
7DPR7anXIRbz9AUn2T32xOfln8IqvsmE2NbN/Txnl0g4r96k7vvEeFp+AcvXL50ODtxeOBBROJDR
od1GZwLUkp4nLrqoz94cHb9MAq0xt95HKsQ73uOn5YmyhuAy+d+6Ka40zf9j7zyWHNey6Porip6j
A/4Cg56QBOiTJn1NEJVVWfDeXny9Fvha8bolhb5Ag8dHkMxiJglcc87ea8MdNS+mDO8OCns3z1kF
Dnc2/2w+UB1x8hFsCCAaHnIw3Qynv6sO70X+1fJcZga7uvkJuhXtcvwm4/k9K+fb8kfNZnxl+9bq
9daQM1Ss8SXp+2cUup+PSUcVn7o+soSlMRy9IQ19BjH0WcfR3Wo8uOFX2ZdfRTMdhB48N6O+jZzB
06hcU/2T7uipSv0jmnu0yb+NBLedm7Fyj16WXwGz+Q5m8aAFn8sVxWcFlVl7H4bxhXQLyGqgoeWx
qm9A5J7hc3yJuLiyknqmN3C3ZmKsAtWX6Kcep406vC5fcmhN+0JHvkAFFy7B0a26ZzQ9H/M83BN8
9khqPksYepPIr2B+P5FrbKfEAoDYMkGkq0QS4lTmRFj2r8s8OZIOt/gTUq7IKhlvQTe8gO8h/uwb
IMfBNMI3U7EOjoq9iB+j8fmYXos0fOnV7mls8rNWmgT6hNupTr9MI/3RgNVrboEfJMFrk/+RgM9Y
6D6bk3KLAnyrI+9u9a80DwGA52caW20lkWcXZ+EMz6qefPRccoppnxp56d3hVWmmO9vdkkZbND2W
Icuv9fgaXdSgLZYkA2UZylrenyfc4O3xe9o6wJyXcFZ/R3V4p4DAOu/H8lfYXfHBCHwz7YPrhE80
8Z+nMHwBo/OhR+p7zknRTDZq7/616wMMI/NxRDLjbsjveDWFfmkYt+qlwZhK93ly1GMe+Qjcscvy
E4I1lmGjGil8ladF+WqG0esyeeHnZZflGU3x1VXtL41kpoH9k82OiuZR+GaATekZQUNDubdT4RMR
RULlik+L9W27zcv5LFzbB2Bzrs3eA5a1SwqoPKxJBTv2xOpPqVBeEFbsc1EeaX+cLG32XSVbx1HO
qjK9LTN74+Y7N2l/RT1MvVhsRzt80xREU4DpL4EF9qLKz4ZYnCxdeR2LjzHRfkO+YZ2kMyxWL5NZ
fFnN9JYb4rsd4dpll0lx8V5HW9U2AF8OL4nOaJs6p8pwtmapYcGlMhXeLanCdTI2gS12os4+yOnd
zWQ+SXgwMcpK6GkhgnP8Z5pbkVexIXd2VfdEVyAuQseyJcoJWDw/gNRJFHJTk+S6kcgrY/y9IjDX
hQshICswsy+lL/tEijKJLd1JJvtG9EAGrYtKI2/K/OjKJBE/UUDdZeRpYvY5TWLwOgrVnXrE27ta
Mgzb8XeVLEZBIiGtd676+AKtw2Q93KJNcci5N8P62IUDQujRa9R6q+pyHyGWUSlLSmJYc/lGnhkE
wHxNpe5pkf8Fjk5vPnjRiLu19By1FN7FjGiSb3qoLC+tDcZcOh7WDv4ceHMCcdBbVCg8S5Ial895
WVEiS1Td8ISu/VDimtEHl+FAHqyBLE7WHI71lbjt3e7je5/IG2YDJK/V1rUY02iEA13KivQKZmmP
P4xmzoyqM+I3CWkloJNYmzZCouFXyFmkJ4xI/fBadsOzoSCLBDhTue0iaAbbbyS3MGO44e3SDzLr
cr4MfFxKvK0meR4iwBsE+fQX8RmHAvV0dawpbU22+222xcGiNmFb2pakC4Q8Jhm8v8VpWbiGSUgD
Gug5w9mgfietc1rUlZ3YJu5Zt5Dm2NG+I5Uno0mJToNSAnEdXInEC3rK8lvyeN1Du4RvVCc1ndBp
Mwy3Pk/XnZh2dILXWsfpxS8T4hNJ9dfCkaiGSD1Ao6uw1xdELk/h6POvrm0/HXTfCOx9DCgd6cHB
UAoSAufzQPE2aIF7rtpJYmHXPV2YfiexBKVUZoKo3cCL30DxTQbPiSW5z3ID8PgYBMuFSwTP5MB0
CZq1SbxjOuzLXIW3Xx7mMd8bdbRtJUQBSxIqk+07rfTAlvSo91CYemmt01dEdtgSzkT6iY4vx8Cp
tCSr/XbYg1tcQAN/UtAxc/82kLiiFOA8RerqGp4j7455Xj4B7i3r5eVbyEOT4n+z6eRMBFpwd8T0
RvbMVrjq2XUDr/QmlVSmhQWFtYSCKDntY7RTDKivefVZRMtWLboBivlMgnuClGkoQcX1+vt0CcR0
Rdn/GVAwZ5dVgQ3tHV+oR4tLfy4lOPvpBS3ZyQnz64C6oGpUWoDvpJ3tk6TdLmdBpipnxhvoDuUv
kEBId3R0Oaa8IZCnSc2WZ+mMEpa1DBDL+e2y5ExLYCZMeB0azFAGXjiJfZNSsB8VfwyaLbwy/Fp3
JyUcnV3uOdSY+YCgqYD0BayGpJ5+BSqhtZk8aPzWJW5FQ9BiztmhW5sGa4vGdtUd0h0ODzy3F8hD
zzRMrhrcLrNUz1Y1IlI112hwoYfhfMKxsyxNYfgb1uzjNj6PluUvTzOjb6zE2YueaQ37Sy4YTQkG
kTgw5GjiIGSjwHGca9CM+BoJeRo60yNKvAJWxI5klZzGwMslWa1j9DTZ8xYdtddUkx9Id8cM5BmD
4uGTWlxCuIc9Qs03Si43y8MzH7Yigi2X5hO99IHBYJGc2/Jr0VRIhIz4grfLRAjc8CaH/Cpbkyg+
y5/c6AiaQIluVAQO0ryEA2LBEgl/6zzlQDMTjazAxLjoTgMGzd0m0XNFB9cIfSv0cdB5YMdWYJDG
4DJLdoNWtZWwTe2Z+FAjvFVMezG5NrDMEXhSQZPsg4k4V0iu4Km2Out8qkDp1gocQyvGczk0IGbl
ZkAYaiTNplWabQDax8jtk01jfMyB/6ajpyspkWgoWCf4XnwE7ohnWu7skcSetnurEr44FngxEvll
N8eOZZO44pmW/ju0/ENvohT5Wk4qp3YPNYJo3do7U36WUbw1kaMk0v5OiARRac5NuqcWhJBOhv/Y
HZrdc8hWJs2Mj7pSj10cbRXtMwiIZB4Lr7Ko4+knyalSsEl0cDhbw8/cUs5tTweoyc6ZTfDpXl2w
8zoOZNPakRSwMfvB5wfBDHWY1hh2RJAvaqa9IOQvB0a8fEzdn+QpI+dH8OGRQo3X8PGR816tOW8C
mnLUFjc9Ad5UfpdfUkLxyxJ3S8Vhxbnyo+cxI422E5ZKCtR+0OhYolgE8P8kDjx9nHyn/MyMwLdL
Zw/K5aabxqUlf8MB3QlJ6QS+5EyFbM3YSgfB9GPTZI57VWaUGMROTFG5QyUDMRJLXq8u8BJ/GZiH
ftjBuWcPyWdSHx9jtcqX7qrbnOpeMVk+pXmvj9DQVo9PQyZEh5aFP9qwASvO4CHeKsLed+G4cwjM
I3TFNwf1mHXiKS2yQ6oPrxVtuHQu9kLv9ylbZUz6TNf6MQpMFMPuNtAQ2wAXxxPuy8J6ymiNo1U8
tfHgR+38u2saXpdTkYnflzM5baH3T+VlrrLzWCk322WtBW8uQblCOvZpHjjpCt2jdw3jljZZWB31
9kMfaVUN7bbQKgJzvwT7OsgDmUqKi3MsHqDiZkslabN80bVAuhHnO0kgXXabWZOk2UtIHEJhmRdV
MTwEUAfRONuqBNMlsgOsgV0j1W0Q41ULnA1sgGNdNxek3ZcgOzdleY3jYg9Q6pCH03OVsumpwA/E
7r4xsz162VOuxJvE4J0Q2cz4OgmW9VS+hglNqj47O1nQMmXJDaavk+Vekjq6bjNUW9Asf2d6YmxR
GJVJVSNVUbFFXZukGNDyB6+GrqDbr4zWPwaTE3nGXNEgztkJBGjqH1iMfxM6/j8/pMRK08j7dwiV
5z9pILA9/l/8kFP8Jb//zx/4Nz7E+ieaactUUQZAQHcXRNv43Xb/+of7T8MRqq5qGvwOg2f/xocY
xj8121U1VbN1wzIsDaYHGWhd9K9/aO4/LRWGLiI600RhqVr/+F9slP/6Av8GwvwPFMLXMi669l//
IFqRd6n+AxHH70a6MJYuwbupFtqr/0bE4b9PExrX8SqloFCOXqjNMlKfZ0wUNLSA56bfD6qX4mKn
jw0Wl5VwLyR4kZiwNBSnZA0AARrfcjM4A4vOGETo5FSejVTsPUFXLU0yIqapfJZ2ON2QxFAbGV0M
AozxWZixg2a0p0FxkWTxXLQFvJtX1niCPfGlGqOBIjw9me3Q+KNaLVk82Yudorlx8PFP1lDsGiOf
Dx8BgeBrR8+eIjVF7obfUU7E7MxOrb1YlA/Pjd1/EsuhsgFLbDqJAWIugyVbl2pcgrCTkJ04VyUh
t9UuipOe9j9dm0gY1nmrsorQqyOwyI6tqe1sV9MPtiT/jEBesKYuU5w1xo7X9/Nwm12yJ4n4xLrS
2IhJ7VL3sZQMNxV42E21tHwdzxPkknkSu3SxgyuNDh8Jn9cHGnwMNhD3f4RmdhEFAWjJoGVbe9D6
jWan04YAzpbYGbvbpzmed3BcPvIz6oruoJKIAeayFtjmkdRQfJYkj6NFsa85CzYEkw4BkIP1pDg5
a7SkUb86sIWaVv6QSV5/MOhDDwsy1GUC4V/rpnuwuT/TMfg9pmpxZdAHa9rqXjxpwa9yQsER2tge
DaloB6NM6ktmpuvQgq2WNuqpsxWcDSLYoVolSbiGX267LCDGvLeAchKaDDf4rqMpOnTOjAcMUhhi
l2zEdcUmREuNn0WmpzuKOd9WUA4vI0k0+EncO+qzS4IFBf8kgSMuLJPbiAzEz8pJWSdJ813G7Pai
zGI7iqZtBRuWGWGIDPYHrenhzLBXcKCAPNnDTzvcY1394YzWfFIlQse8Y2WQOH23l3H6rhKZ6amR
hjeqtI17q6rJUzM6T8Wls/SlTrsFwRNdJst67jWugpymv+aI7uz2KCWmJdQMKbzYVA1A/iQ1LAoR
oX0ySxljZIXETn3rkECy8lB8zkzlLfqzoLI9vG/bKOt15mfH3VRm5exaSW+qi0jiRYEyGjlBnTYR
lJqeMzsrurbrB1m8K7rtNQ7s4vCeQjODpV2Svst/pVaofil7hCXjWH+2rJMxH2b9NYmEdmUH/K0U
QIPmQqBgsSLVH0NCNqafQpHd3jaN8twqECxweAVqqOPaga5BLm5HCNeupKy+dXtlgynm3tdpdKdW
92Nwqugw9sylwqYwpEU9oQml9kTA02+btvidtuPIPB0I8Nhtu0+rod4BsKuvaQZpehh/Dl3c3bHs
qtcypQQQKcehdF9MY2IbX9bYQkP1NogmOSSANV+KokHfLrWJ1D7zqAW52OEiaI+PG0Po7bHoKvjI
OXFSYTx1l955i6xUXoPZIlzV5F6Dqm9Vp5K0g9H2woHYpcdNgMXxqJK0RPUcmUwzBPExt9t8g0CN
ikCkt5dHXkUcNUR/lfxhKmCRNPZBeqA5zSAF+Dpu9qMGgf7xGMbsa2m408leQhiLwMUaKV3r8Dhs
rLRYlblmUVUX2m6CTnbFKoPKlZ5PqUbmS1nruJMjF0mnAUvUqSsTDhD2D7KUYcFRLBonIBgrjbD5
I6ydl/5xSAnKQHtJV91ycz/und/9ZKDghMAW+cJttHk3xHicKp3WeNdm58c9bTl83GuRVCUUb8Ht
CQZbIQNW8G0QkwNaDjtcOiggVPhydFiJvUuCPP5J1+V32ecNIgg72So2rfFIcNPK+TmpzPaihYv0
CX3zCagjCBaJVHoyGu1Ud3NGCh7VONJxjdewxsNiJ28I+d2XNKY4G0+q/dWaeNWM/pUUjmYXE9AD
1Z31lyHqJ1PVOlievXUP05rwiKozTqpYyA9mTSwlPJSnph+GJxhv+X6ew7fHkSnKHvMd1crHyaF0
aAJMq+5gFOJKFDHyMocwrOdsZm9cDvyoNqvNsztG87ExCALCgrKaNf7dFsrbtV9uDMIQx87MDtlU
OGcdTUqXltZtoBO/mWzam+rkmLfHDUqcBn3hJPfISSmdFISj5ZFQrnmDsQBnZA1tbgpvj8doKPYb
OpTSIyuoW7FIzg+jKuRzMyV0N8fw/jhSLRo56axXW1NH5liRBdLtZ10/5I5LMqLgCm2IZyJkxvYh
puAQGmfH76ADYOBMsaOPMVswx/HIYq7uLifqpiZ90KNTae8Qw/7p6ubfV0BK+MB+hGbjYK45mVNp
jD5U9HLNazPPsUmxkjpW97Q2lt1QL8WT0kbBnn7CXeYJIIbHG5pzifJzUCp8nQN5gXhzFI8YPBy2
WuEPmNWv4ZSi2CT26sWN+XbNLDHeY3he1OxNwqkwxDY2IFLHvT5uyoy45AjX9aAEl8cjOkkhsEhP
Rtg4J9BV/barqp+kdgMOgsY3nBYrZ3slgd5lsWCIJ/wqOv5pEzIPOyHCs3uYG6P2ZQwOwkROyY3s
yEgM4TF5mhljS18Oe5fiQEx6H1tVDjNdYrIFJWg47knkDLIyyTL0pwO1iOWw5EymKoSQKspLQGJY
+WLbVKBwsrO3Mns6BKX1EvfddMnIJXxzdXcXzoubaTlqaMVZtV28JFo+vNLheDya5YlC1LO8k4V9
B2xofcVlThaSKIm8zfL8EAOM9i1DpJ/YhL0+mcwvM4Msp3dGeNH0aj4xvPebx4/WqCRD+TUM6rxJ
Brc+KVAImio8hQlmia6bECpVTBFRqkwvkJ5c8BHq+Jnp1sfMWusbwNtmwkUeEXuHPSlOpp0gomY/
ZuPdHCmfEqTu7sumV72onoefWnYIkbD9KEcgr2ED8aYPZrKaGRRWIVAQM2zkh+ZU3V7LUnvTVO70
0cJzXjlOaJ6jWuteK1duqjkl+a+cDzGM4VNpjqKFNcHdx00OmpbuLc3MKJzXUzFDMLVLCGaWBgnk
r+NZg8UKXqLYpjjvL2UK9RhxcPhdgE1ZjSX6eOht4cc8Ojc4lfKWm8N0hyF1slpLeW+GCWg/boNN
RC/4I0HPvdbFpB9nR83eRPRnSXJVVFe5khg0PVOuxVMAscBP0Kg+GwTKPc0ypYIPl30dTtm3wKZD
9udMQEPsDluyqDhHkV3UgdtfHzdNXA3XepFvhJOR7B6P0U0xwfpH83oJ66MfMF+soO9fuaqptqfG
u00Y6Sl08A48DntstF5htC6g4Ml4n6v5l2oP/9cfElZMSjIZl0kVfNohKXOFqvwyq+BY9272R5Um
3jmzi1ZSJIsdkYACFgD1YgsnPwxRskRFpunQmqBzfIvJOBHZZ2yUbBBntEZk4KXdWxe5zraDCrVV
6sF6K/vpQM81/0qrtljHrWU/uTIdz3aX2evHE9QePUb85r0KEdMK4xARjbTSx7B+TVxtOCUmuJPH
YdmmzRO2RcoKPOmORnOt0uT0OIrHdLynXb3JUf94zax2myjWAHH9dUvzgfsVZXXOnPTY60F7Eqn2
75u/XvMfx1oxHeyFxr28Tsm610SCJwCPQi+B1q+XqlgzYNd2mzDXrYsZNPblcS/L09854e77BoTv
pVpuNGmhEZ+RLPB9FYzRg/zh6tmuGevwTZV9eLCIafc0EUqoCMWOfEDldYgNHido2MsGV/5I2xSY
UMLfVNv6zhIGmT1NVviVqOuf4A37JvupdEXj4wJ0d44myrc0nfaPp9kJZpsU1f1JqzTtViToXJvl
5xpE1CvEqNFVmN181mix1EpAh5LwT+rFOgEHbnXkspcf6avexMMztUycn1O5m6os3qVV7DxPFfq5
Luu0X1qonE0tL99bJWChF4TePDahz3XM7sAm20LGJcUiSLierZFuaI5OdIVSP/oRaR/rx2GCWJYQ
K55Qh/LuBoFzeBw9bhrK/3srjX/8/VCkRuiDxujQaHXFRKlZb7bOlN9EKHLrJbAn1lCplGOSbB/P
4ufgqq4jcWCzfNWDoTy7elXtrYw4GqJyU8o7RisoVtGeneMyuhfR1F7qvNjIslZXqtKBJCyYtiDF
qaw8lKFdJaIvG0+trbXNbNAqWnPIuxg7feNmxHuOpFX8daxoSuWDU0GVNqOL0oyCEUdW7IK09Czj
vL3wBxXXx42WAuNJFdlu2qIJjshg98ro9AQIVlNChq5IzgVkyqZzs+Pjob8ff9xT2GjitK+e3KWH
BJwK5VGJ5SVRcmMvbfNHbEYCRjln7iBCLy+RNX4CYqT9y3xydIdwPj7uda6cjwmA6pU7xcQq/PcT
j5c8biythiyZiMmTEzA1dMsNWYHR/NYUzng2i3w6P+5Re57+OswIa93pjfbXKx6vB+iByCRGCBy2
RoOBJ9YIbuBQLy3CMnM8+SzWc3znkiiOXqQXgiWmZxD+1zClH6TqYbUjhT17V0vU2VrboNAfkvx9
SIkkiFmaKlokb7FJ8PzyKqNts2Mtl4UNfsSidd5TgtvXJMLoL/q8nK8EEyGQalKf9M/gDKgyXtsz
q3vUxZEHkLn4mMCvYVVvg1Njad07PaVxebizZvs4GVZN3iuHdh+0pCrRiBOmoJEfk6tV4+irWLJu
iaUyX9ruxwO7HhM7SYwoGuAEJruWRvrFRvj4OBocuzs3EpfgRMNzFclY99kGscfKiPRTppl69WOf
gBPM08Ngfu+kwPUTB4gQ+wY1JkCCwmaxhXoTzXnDGJ9YhVxK8LT0i/vQ4/2udDP7aoIN1V77Kyb5
b0O7N6RJYU2LkwFiTsHSviaGURkTGAZdQrEjqAUKtNKBwTNyIi83ZpC1F8NoJSnnFJwfh1RgW7CZ
JZKzMHDNHXGzwUHNwjU00ORKrKh1xzlPnrUyt/sqbex7EY4Dihj98DiqYmRkQ5gIdtVpeh7xh50r
Y/gpBtSAXInp+e/HcdRj9C9m+maAIwY6oChIExaqcvjuleh5BBjz0zDBx4RKPb+YargOFkdBE6li
26MB+oD1/N7IUgVGzUmI/3uH7055TwtdEMVG3nuVZeFHu9gvtTJBktajdI2iePYbV4oztPjR18Ak
rmB7izOXEjPlcvO493hMNhB+iDs8aML+rqOpOvAdaffBRMPaRaSU6BLRf27Pt8ff9fgLLfYUOwG6
4vHX//34417uQFAL8yg7jao2kRSER15zcWAUzFcJzPzoWS+C/kDJez3mk7zLroqfciIrzcGa7o+b
Co+fR39x9sK61rdmT3qiK8OcEnclbK+qBV7GVo2eHjdLQgH9YlqSOaf7+XGjEL2yaaJF+qYlzTlz
rX4d1iY4ANdWEfIHntRCBlZIzRehEbHel72ybTMi0ebHKwSpFGts46Znsmc5W+c0kkD8K7c7d2XR
n525tqbV4y6hzvsC/erh8cpK0xnL624bCqoLJPM5x9pWxF83j0M1T6BJsdf5OYJb8v+3lzxe3Pbw
cMyRmcBc0rRjE7m0zh7ocTTBLgZHtjzRTxWQC1My83FECWHcJjpkAopaNu36qDtYzjC/kwtxpJM8
3lFtaXfwThRe0FoFAaMY7fJF8c6hnqAJ7DUJJCd1Pzqjz1/ENAV+PKAwfRyWZJ2eIbd+xCl883S5
6WBJYV1O7npr7EzsDhcFmA8gTXwCaqGFL4oyJcgBoDM4A9QkOdnuZmCNIVd9Q7lhkECCEcR24y/L
5R2naPFpNxOkA8KR3oZMr7Fw0aIxiG17k0Sj+CRQES4A22BfxDCSdB3+fodapp+NCu3DQbYEWhVO
yjpxcj+E+HAmbA9V1WdeXtiffF61L2QLrXnW62NoWzTRcn1BVyx5X0HEBn4hHDWt7RP5DQmtlg7u
ZDw9eRWW11zMpJZPxLAm7RjsUx075Iw3fGZU7KRibDqCiGmoVeD5CrYwaTZiAeOXVGRpn5Ndl7aI
B0BJzqNqb41Ef8tNYAu5qMRONwI8RIVB2gL8Aiyc7mmWQAzz2dLWvSk/VDP4YzcqkuAq+5Gr+OwJ
d45DB7kr9hbE3VjDi9LYVjZ1An2oSJ9kUbcyAogxJAAu3SMjOU5pOXh8fVsA2I6f2tlrnFTZXrD5
0JokOLmd8VnpVv6hWZg7Zsj+59H9KmYjerWq7zpu848pbusjm3HkHi376xqb7aEjWM5XO1PbCgzA
ME3y6ZhT90sADxisfxs9XSQD6WYsE/sYoWQrevHEQvQPbVNmIVwZ3hyxhW1HRJRp/25r5quwZLzP
qIFafdsR3fA7dvTgKXIhTQytOvgUULMrX3B+DTswk3ONNFhj8hA2fr62qXGjqMkdBaiON1J/GzXd
9Trai6JShifXcLJDRykSrO+hKQZJVVY2XtuvueK6p7IAcku44pOR84/i0DtVpflsVfpM/iX7yzgT
6CyX9Ne6qJ5Js3lzLaSTjWXgjakFwxPAijDIE6xYZrrt0uBcpDNV2Mk+zVVLFbDXnK1aTz81LJ83
y0yStaiyW8wlmeXue51R/BrT4dQ4tXkFufCFwvVNTUuV4hjSLeLG2GyoU0DNgNi7espOGQQIlfRG
MCgC6EduwJJAQa2SY+o5YwqyaravIwLIQxx8G6Me0wFX8ewaeDVEjx9uZmdXtsygWOn9vOWfdlVk
p0ZHFz5jhAXHaarGkVQ+EFF12UMi+TSF/Ts3quqAlXcXxOm0HafewWviksenj37QEkct6xcwNjPx
iWr+NOIKz9s4386qSNCbd2/pwtPTYZToNk1RuxUZXlhaGUwPKwwRxkUpv2vg2Tthlm9UEVdjZQoc
J7QVpqKB3+2Kz7zrsAXjqdnMEE03dllnT+xVjIpE30jb5miuVNJ+3Fm7tGaWXgb1ENsw8Mh0HTeN
jI8J6w9kKFHm0+TCjIvpkBUM0Ea7A1HV5y2+Kjs4hk5IIQ9IQctQMKTJBecs2ad5ibOhikv0oeNX
QF95hdT/SJshpCOEUClO1F3rzt1pjgp9JWP7M5TsSgmUIQyxGLda3wJTiex0ZaBEXLd0rxtjhFDr
sO6h6Hum+rJLC1DqRVivQMRHVy0Bx1RYx7hsN6OOrCYuAt4WZGKRZfWeogI9Hxr1Q8Qn5tbpjV4f
yBNWYbWLdqSiLLF2zBrMDYrSMam/2oFFYVO080s5zq9Uw9On1DTnFyVugKUWEGjVON2l2jg9qYl+
NXN3xShD5s10o3i6NdreM3GE3jRIp2ujoIFmEtLF6vBgBF19dqxavVq5ZV0m91RK2mJWx5lFW5N6
Q6fsRYI9dWo/ldmKuRRyF+nkGtmwQP0K3V+rlG3vUjCzbeXAQvPeTXu1SnZ535V+08yspszZ1yb7
T6aqw0VVWVIJU232Dm24oSnR+9lcbDFximmtQWzwW1VjMTtilI4iDa9TqLTYGgTwGsQ3K2s2fPpj
hpcAzQAFNqBE7ZgMc9HvnVyttmWbOUBNUOq16XSZXVNCBXWdfenmIDXwxiMG0Sn8hjdTvGYQ0T2K
hi94aA18ea6vlIHmZxWETyIR1rZOTYL14s9oAstXGLV8zvV6DWIz9buS6JQRb4llDDcjwMyasLyo
FvJ4rI5HxQ6NTT2MezsWwzmhCQrvqQkuff2pxiP6FMyuz5P5AjDROliErmy6IdTeSzPZzemuNUCo
ixTppZON2s6ow9cxjJStPtvaZtRqubaJXTykrSu93pn9XiFonmURrqgap2fH9Srjm74AdMcOqmAp
m51q90R35g1a9HzeK2iqZuJEWQaryPNgkfOpXlRTnWAyRe7GITTKZ0oJzkHn+nCcf2TzMmP0rXsw
q0rbVm2Nz98HimpfRjFfdIuOfZWxNCUhdl2TfwUTnNwKGLMpsj/1Zk9Ntu9du/TSFxVvpsa8S9wZ
I3NSs97srM+ZgkbeYPTqwirYLnNOmKleRrj0bgxzBTKfJtZihlXDmYHWhCHWdNn1BKP+PY7kBjQL
kiNswgbUTPjpBm2DKXfYIXyP93GigQWjmeiU4+sgzXAdyz/gsivfcCGPh5mxI0HdPunasMEDmB8t
J9tHaud6dUAWIDF99ZnuIQq1aZJXaRqAmwjqe1lk502rvNFUcUJZX6Y0BVBvhadY0dI/EJm9Tpg9
IbIuWexZhO5VYRjPCHLW9WJBMIbvXW98NVlwd6PvdsZinFbTc1vZh1o3nCuUadiaQaVuybDR3yS2
SuzH32Mqyv2oYNSSg74AaLFRafbYbNGbYoBQ2Koqcznu4uUw6AFHS4jZNdM6J0JBvF+M3E2osYd1
R9+WeC9fhqTnM4F4gQcCJKixKghX3Rj4c6soolRdaTWisTeX5vmxjdTkzaJ2RvstUc9B3oBVA1SN
GrKvnvDeY3ediJrDq5p3vfZUpQsMUs4Z4awRYKrHg1iFl8vajXfl8hotSLQnqzL26qCS/sZoqZjW
rWib3ocJwuRaaicKrM4Tu6L6lIMKDcaJIONMsc5xOEmmc8p0oTOQybPcCwT3Yhrx3mQCjxvbibxt
ER3IwdD3JOeu3Sx+hhzQH2qRg/3Il0SEPrk5XYV6uaHBK0gWV9PWYqax3pIZ2DhtP4ZpiBTgWtzk
CHWDRiJEtrZEhjQYb7Te42PtVFCQwzJfseAWl9Lp/pCTNXv4x+nw6dXRrut4Q6eVRUEYhxhIB+Wo
ArDwJ23+JXWiMJ0Ps6+vSM+LraEGDc1GBdeqydBIwmxPvh43Vqv0R2TLwPmmqt25kbIGAU9U8kk3
9Hlx1vKluxmIpNB1D2XL12u00yJrFvLsNGa1CtL0wiqB2r+hjJdHlfxxr6Nwykk2F35QoQ6xW+Ni
Vhkax3rGLMTs3RAnt2n/J3tnst22sm3Zf8l24o5AFQAa2RFrsVBFypY7GLZso65rfP2bkN/Np8Nr
UiPVzs4Zx7JFEEUEIvZeay7Lre8y/YcSJc5dhFdkTu42rXfNPlGRG3ZefBdMpYSM0hWNF7I7yn5D
crP2wE+qeQB6drW27GHY2TJ7oiL7xTDadjk48rZssLEikhioyuRAShMI1qUPK9MBrXWTlY4yt3uW
MCzXmiUQZW8ZIeL3KmURkWxyKKxVr42/Mmqe9ForeGN4AhZlrAXoRqtV3arfqsqEhUVYMqOqX8fN
zky8cG0KYy5006VDXTL7a+Q2JEXxlMTRFjjEAz15tI9f8S+iywMd0eUAL2ufxliAXNynYjbv84cG
Z8I2VLHdm/r9qBCCFmj+xvYsd47LFgCB+yOMTET8CpE3RehWi9RS8Ag0E45KviJPQ2hq07xu/bKf
1Ur9qneIS0Eo7CPPeiKtlTk8Z2Gq9lQdvRHcDu+LLVajOVoy7X4ILFb+igMXuHz23a4D4QXqINVH
EPW9wo+MrxhnvHWAF14nW+im8cMvlVrv9UDfwbRFzGsDDMFIjr+sedJxkhzGSMGRVCk3qa+CYZbx
BlZZTOBB9NiWzCyuQ80advBM7S112dOMZkoNkkPSKuvA7MN57inmzPPz8j7q5ZLEupdsEOS4tvrR
NMvkAFll1TZWv6ErOveBofNGsdZQVGi9Wf2JyGZzFwakgsdu5qw6No7zpKi3aI3Zz5CJvEw661ev
obhVIceJrp23JvAfIyrGuw7MrqFh6XaZhIzMC+fEZpzArif3NDbv0fDITUUousDFClI6z6hcEnSP
A82xBwBm+lqCOltWGi+oDO33UsgNZCdSJponEQ/h3PNp9vWehkWfSLa12Q/PXdK2j0wiP9nA7Xh+
9a3sWB9bsMuWrRn+cGJti41UfXSaR74AoQ4O0M+qNdhXZfmera9OnVonNX4ctiDy9T36s6VM/Owx
trAwWrZiLuoh3gp7lbnmcBo1t1/EuvnL0vBlVBHbBpPGc0bVfBYkUr3XQ+NVRdx50zFdz9Uw1g/u
9Gql8r32PCxIdRnQvEHHnpACqASdxU7Isp7gxDz3LVusMTFeK5fQNod4VNAwCiV/ZOimEI9Ti2xl
O+pObYj+6JLqSwTBBVgkM6g91Omqlt6tlrUOS2XlS8aDF5i2WFaN2PY1ALcgjrp1OEyVIOgLSxEr
1L18NFORZG3ouE0yo0OLOUJnfdvX42Hw0vjA3KzQPkNpAdwtBulK2gqmvA6PEO7dVthLIlBh9kPp
dJqyeW2Ket/7v4TWK3fIeDFvHfANR7wW0+6m0PxsoRtquLNsc+U2KK5jVIKnHqBtFQQ1K3VMCFEc
0QDSyq8DOuQFZcxyp6qi3FshydC6HX5Ra7PASOXvNPZwgBDrGakGzsLP03ajiC6ZR6oXHKiQOihd
ZLWoyVP8yiJqCwPfPyaW9q2oU6jYWC4yO7cOmtINt+5AgKEiM/04hDZKrnSowP1o+5rMIyNuHoTt
Do/gL4aF6fUns4+g6trqr7HKCRWtgGyzzBCvGgkZQ6vqR1kA5AIKrXkasrh0YCoEG/nEfaJiQuDr
z3ZsVyLI1V1lsdzwAyVatlGEYt3rwSUknr5RYVKSdSZ20kX8Yon6F96ep9EJ7Xk3Er4QtJSxAybv
zUCAGAIpuFa9kn8NDIzcPr2OrLBfioY4IW6CU5IzSnL8TgT9bd6T/dAG3nNrDQupx/oWEfKsUPqC
0ljdQfIsm7lj4Ubp2CEx9YioM1fs5zLAHCVb/1hRs1vSYLPb2j8W4J/MND+UqUjmThrQr99b/lqX
Vr1xh1TFzJQA/JNtfotaDGJi2Rj//l9qmwGLWMDTArZ1oXr1Y0ezR+RbkPhUogFZYU8J2yHcjzqQ
LMOHn2CutBZOiG51w1EZWvwBJiIzBeAchAGCPFRWlHBG73jF4tLXmw6aeTvHG6Ogsfn3f2rLw0ak
kZVTGaEzwyLFxJ0tTDgBGxUDP+u9tH2YCngvMm37+xxe/KoqI0p/CeELbtHRxIjR4xdgpbNyyiQn
FI58ETwwdQb1MW+Kb6ppOsTApA4K7eI5b0JccoqCjxAmLu26jcHmiPgqlxi4gAYssGq29VAuR6ul
WAOEy6CyuWN7QTlTGzehhQ0MdKd2GmZJhP+CNhXwDNvWHuzIZKnEmknxFrKTNVOck20MSMY3lmz7
B1sB/MPYQLpv0ZJ1RyZ40wmXdaf/dAaxtkrTIoRhMEhCpoNP0Wvjlqp9P9h6wrsmj+ZhmHZrtppc
gKKPHm3aaY/MNBKgl+atGtcoZm1vO4ATQ+fOB21BudYgKiDx4Gp1ibx/+0+WtEfEoCgdTOfeUIZH
YAjVrA36R4mkgbRwuatM2nABcAorWLei2CJeYnHDXnNW+ahRRdfggQTAWFfJzCG5gsJzuXTRPGwr
ygQGFXMWHd0+BsytRcXJbJTugewVZHpsqFaBwZlHfXFnF9ETQkxOlzDUcU2VH5nCBM2gADpXU0WA
kom+uakoD0aOCmy6n76ud4tQ4P7X83jVOgJ8sUpXjFDr70rY0uxJ6zt/SLVtoAoNKaD5DU8Lki9D
J4TYzylqAStwlA4Zzg8QEGBZVGdcDSS4Nx1NmdSjXG9n1m8dgFXrlj61GiIr8hxwlc1Wyw/yceHX
xbYdyh5v0ASbwwswozoe0pUNf0A/t1YqjK8nMarfR4IRdpk6KE8jRQLC7abwVd0mS67xerhkrrLz
rP5b62KymbW//BGiZN5/jWSkE14aEWLbV98CpAlkAjDREn66MAwuf0k5k3yaOaN3QCYmnzW7mMh2
OLOyXMU73A3hyqvq6iZPvG/aGDQzxXDNWZIUD1ZVp1/qQn+t2gRvW9HtvSHd5ZaeP5b7UEyDVUvZ
EeYo+bpGJxr9mxpDlS6BB1DrBZBKKE64xErdrQyijedClfq6NYxfgdn6Wy9Ud7mmRSclNnjB2tgK
AHj1Wst+xGucRaAhq6iHKXGNjTq6Gd4PQpjRQib4uXqYfLPUAP8kGmZToyh+0Nem41kpr/koe8Jw
kGP0D9DDkxkF/Rd64M1aS7qto0U+zVt7Kce83o56Vh5gZ8hVWgkeVSocDPyCmg1TZFm1KyWVR3x8
8i4EO0FFn7j2RFtKPScdNhDFQVXiYpltW0pXN6L0akl1UX719YYGwOiph0in/2Nh4AT1jeTG19Lh
jrmAhrVpEvqmsi6xatxcSX2g6VQflKTckz/CUiIggIRMonaWqqHBrnJNxZJVvp+JGWvTn07RDHsc
MnOnCUHP2WU7B+/HHrJXXgLdsmYBBotDIBVCAPqIrGvd9OSyaZ57Xp9VPzazqoHFScQH2tsfQU7X
rM+Nm3LQtV3MHHaQalIuG3T9N5PEnp2GK74HUc4t1EqBhGz81jLD/flT2fFlRP5UCPCSGWHBi6kL
3Gn+doysRfSFFMnhoMnROIyFaxysSfPZQ/qbi4i875iBf9NBbl4R4fPEdooKdwdutjS7/FZxrYd6
YmzESeeAki+oCUCIXLS1Vd0Fg9NshG58UbMpaa7q813KZAOyVqz0FtEhbdAlHCH8jbaPu7BoXjy/
+i0I4lj5OiF3UVk3G+R3zMul2ixQ5HTQ/nGf0TiHI1Qu2AJ4vLbybUhm5xhVpxg95Rr1Z/1seznE
drP4arqoX8uBb1ZUtHypjdW3TV4T+FwV6YOixfptlRVEIQYRkhWQsyGrEmBY0N8sfOe/WJQaFb4/
2wMX6SsAfQOojJESFU86M6Lll6skNdvb1rL6PWurdMG23D7lNhi00Qzz34DL0BvyIbTiHY3Oax3I
31ZZlM9NrcCBBQkUkbY4C1WdHAcjtRdZoj3UQq9XLNPgC6f9oVKV74PZJN9iVaMGjFzMqJHEMPV9
93WWkF4aDYei6Ek5gay1z8JwqZfCWPkuGwCzCsdDhnpgXmuK8UVx+3XNMlUYxEnixLa2Ek/XzZiL
eaTMoi4LSLnJjVvF9n8qA5UwvSw3nePBfy3bfOvznpgEILiXSUlxwyNwrHTuEFa+Qklc3TAE061i
9eGxNx38cjb8QBIwKPY6lPRGJNjzpIFePbb2Y1TE9yOTk8FO6S4MSm8TusClsG7MUaAaD7nVqEej
I+k168Djmkb9zWWTEbhOf5A9SJgcw2YyhKwOGr1+atJtLjJ145p0lEz9m1o8iCYfnkh8VR98oZKB
FvdHhDDwSSpqqPmUc+LKe43qjl7W4aE2AutJZUU9100rXLETBGjMtaD5LvVtk7Ac7DlPK1Hce4C/
3YPnIWXScDEjSTlkFIbnhZdACOrumW0Muow37UCGQI6tMARXu1UqTXliccJTi/xtZnpockbCuOHk
eiuLau6ib2Fl2yzIB9BKpExRPYzD+NHLMhg13l76WQsBIYrWTd7BgIbwD81s6xNOsrNktVTb5hDZ
bnZPy2GXi/ilD6yHbrp4emBYx9rWI6wFtj3H+mIdHdiGtxpwbaHEXwe1up2W4HemItB1o83rKvM4
gMc+mo2/62PhILiJlxaRk0vX6cAu9mQllUSArOIoW+ZIS590e3BWjIHO1Vi/dUysPHNPiVEm2wpV
Fbmnw0sRavrcV9kfUQAeTsjyhA3+lwKoWL/9c8q2xQ2BfPk2sdlqAl+xbh0zUJajFqlzw/xKfxDx
hpDVnEXqXJZSPySBdbK6bd5RCrHz0F2zMsz2pJCjj2bPChrf2w6syI91RRsvcX3KLEpeHmWe5Fuj
ZIGXjdSXmXvZOtGR75KsxmxH0ncWbiz01/XMEwp7rFajVJeuTdD7m8Cr9mZs7kYNSLmWWcdIYw+X
oRUdyPZFw7pUjKEljCYfj0MD523MQ7SB/AkpJL1taDNzd+G4gTi+/WekhMM2BWgOQu7KUWkYEpQS
t0i1NcXkFWsVyJAbsNQiMiKQsiSbaqbzlBLTu9fSTtsOMezZKtpHpj8siob1vcVC6IlIWmTu1aOa
lTQLLB0kMRGHiv08lkBbnD6Pj1QcYgj/DfkOtk5T6XtFzf6oOdJb4LW0lv70tYPIkGtQkyz3owmC
n5lrbfpObkuoELFCozBuS3p4qaWBi2Bx14kAYl/d109j8Kp1KVfDKuplZ+bVQ2Vr4kCKyN7w7zQU
FnSR6mLp94isiyA5spcjTDngIhauGh9tb5K/RwYW4yJCHelQbOWtEXjS26tNTtcDfMQmEaOCArQH
NYyDYl07qbYf4vanJ8FTmiLYmPi67hWi1TH2gwOJoSETSnJA3JgcW0tZq/G4G2XXHHi/vfDusAiY
a28JHHDuJaS/U1nf5SUniR73rqvTia/OKgC9M/sde2yOaa+GTMIYtgxHmweTf8SM2TxzN+eqwZ5L
MRQM0ur4CAx4nmS6sjYHyj84sNp7Nx3XSZdVhyFQn7A09BArwCL4Wf7bTzN4j2hdqiIp76jt3hqN
T/cdfEmk4D7RrCpZ53HDj2BDoExo7iS50ifBO+Qmi2wDtwh/WVbGhFWlfmMP7qYnAvSo6nqN7ga7
g50k5lEa9rAefFQXUvhizjTH21gtehgRyGnH6Tdcb3yMu/RHBilmTn8IIkAVKkezr+RdxXsXQegy
1GzlqHiR8uTjIEFic3z7D8L+hZLm6oNnVs08RFOzgtpIhEFmkwebe6eYlycNKm6LlxG4hyJ+PIHk
rmb0Y2qW+OPq7UejXrGu6mlbqeSiGlpnk3AdSOYs7LE1TXAU4cnJkH47Fx2zqZliB3z7WZSa1Fay
4Jcv/afa9ymOphrvAtvizd42AW9z+4DwX9z7AVXgyhMAf14wwninty8o03EeYdZ5fDtDQ8akmDQ3
fgG9DTio4MSJFi8bGGZl3RHsO2KdYCnpnXBwq3N77PvVGBP5LLwxuBGq585Bs7N+7FlrmQ1bobLq
vLVobH1iSG1T3xZHgzUZtXi2gOXQq7PR94heStpiO4h8702ywISRU+c91Y8gcx4wBtMRh+/i5Ia2
Q88u7wpNu9P63dBEwzFLqb1kug57Dm1swUpznvLsAl3TF1Cmg8ewHatT5Tc7oltKnkqvPuGHO8WR
qh8sr65Pfo7Y2ndEsn/7p00CUactemOLbqU+SYRjs9CwILJOHxSZHmCQmCjBt9/1pjN1bVNZvX1w
4bjFgvKcs3z7Wwrq2VIf2PC//W7bZUT2kksAc4FPDlOrWtPXTzEI8MnxAPswiQkhfPuoALzILRFd
0Demf2zjQdxBhC7ZmvKPC14TII+01z9fSrXyO6kWf87VyRv3Pna1zZ+vlLDrBK0wf/sTzsvuSING
iUNM82WIpCOvjm9/VTOECZsYHt/+5FPYARIm798OkEB+Nnorvnv7k17oP93GF3+uF9YI6D9NHe/e
ftEowWtqSWjevl0CzLsIJPK027z9qqsm1MSpM67fLkEbxOECiBsM+ems0A55OP1xqL39bRdaCukG
RrZ4++TCHYO1yINm/vbJWp1TzTBACaMheUZeUt+RHuityyKBTKwnHW6BXJ3kCtGq76r2uaddNoPS
AgPWlSmVA6W8RStAvEZUFsilxuZkk6VCpJS9ofqtLeHQYnfqWebLYBxv3/7Ys8O+QU9jA2BB7+mL
nh4B3x3Xp0cmpFK1J5W36E1TuBSJpz/qhTPl34Tpbd4PiwHN4WPWKd+hyGz9Kgxv/0xlqoNywcqI
tprGOmmBaALCYxpWNLDy9pjlcJJyBR2jqwuLkn9qnLo4bJbpyNMFcll5xBc6H3XqHklGsJBBXOBD
H8u1Q07uQq3LbZexM/YpHsz9MUJsABRy4SdTlhNEe3J+NXFrU9papDVZf1Eh1RNC34rGkr8aqbRT
qXW+6NNbwfe5aUg+AE3b0FhN1tXPpqTU5nkl4RnTH/n3MI6QLFOfCh8IJRzuwpjxDMCGHGCk4X8e
ho7BoyIWW/nT3c+I+VnUIt7VCkWMQu3hl7TDL0VyORHrsq0pezpqhg5V3mp/iZ4XJprnmWj95Bb2
lnZSKR7MYpYNt2PcUaiu8W03UfcrFdCPYU4SuqUmFEnyNNl63YAhwArBodVGsXVSinSUZL4r9gSo
daDBdHCNrKASm2TCn3YF/74tvtlJiYrQgplE/cTZQiyiegsZG4k7eCrXyJZUX8xTUWs3uW30m6Aj
bwdgsncTtIN7aLYqOG6eyZyVnX1MTaKQopZcKsSQiL6BwvD2pp9bqxtttNaJ3SDKLCgn8lJ7dhJh
HobRfLXtXlsNXm8SeDmAr3GDfVBx/ESDRVTnRrEjUaXeODFPfF3k7imQ7FOHmG1Nae4ROO1JJvde
CHBb9FYIU6rklyOS1wCqD/kmH7UJVIpor2GxlHvQPq1pQLFy7OHxgCtWwCKJqltXvYXqU+1BP5io
zVKZR7N8CH/baQOEv2Y/2vQV4Q0Kc36k6MEzKDM6oC6vOL8NfzsAUOdjK9E0KGS4TEmabKK12wGU
b01azFeIfsgySnc3iPGYc6wBrcZDzpKWQ50YUM6h0oY7cI1IROsbQwnTRwuJLLgJKq9ILm7GwK+3
YWSPN2lDViAr3XbVgxvXacydJLqVB9UJVnlqLZRetk9xUAYwUYqO3mm3Vp0huFeyfpiP0qGngKSK
1M7fOE2iZ9AE2QYTCNwo14iebVmECz9SIb5DZy+UOH6WOZkFpGWkS5AqMa6zjiCoDJxOxLJ0j2EU
1luPIsSmQrnx/Tp5phPd3Gjll5EnusZAu7ZqcDiJWa/zBqTa0CTEpZuiW5VjoBN50//EcmtBZJ4p
KhT4EoTU25HZ5e6LcpD3bwcGJAB5HCuJjx51VXle8pwBKAtH9FYu6snUIjDTTzsyCaTLraDfbR/K
Us2fs8QOMYcFu5DHLGzb4rmojOGAXveHJLNYOKSxY2/d1wllBuh0FK7HG2GN3XNHemMaARBEPENc
6/Sj2tDGZd3wXq8QKhKGJmriOQnjK+ue9VqKtiOYJnCEb3Lh2LZcejT2n5XAqZE8ReM6jf3sWXfK
FwLPt2FF+dbuksdkTLqT3vevYH3lvgSCjSF4UA4RzUgS+W6la7d3jqd0x4EnhI6BRIr7LHWLHnnt
3rXTq4F4z2AfFgAJglppnl18irxV2F4g6NQp3ZjtcexC4x4N1Wowq+r/k0N+pdjOh+OQ//o//+v1
EjlEE/o1cshjg+/je/rzPWzk7Vf+sEMUICD/kqbUHBOgDb0j1fk3PAQMCEt7kx6orpuwyHQIIWlW
ToQQW/2XDcdDFbwngIu8/dJ/w0MM9V+qDeLDFoZh8IuO8f8CD1G1f6BDgAnAIJG2aYl/IkMau6zC
iA7SDj0GoWSLLCg1mArItb34iwvAidY5r8vveE8LYlgzLOVKSyqLURk1629CyGFBmR1dj5zY4td3
V/C/ESfvkSb/5Jn83y8luVT56/fHIPXgnqj/u9fjWmZWnlJxLaMXU5TaKe6z++sfPsFQ/geW8j8f
Dg/m/YfLUvN7LeuSXVw1JZmvXk/Eoq+W6jysMPVfP8ilM7D+eZBMIdMSPl6y8xMVLEPh16T1VV3h
fr/++Twafz2J6efvrhBaxjQloSvZVTZRTn7sjavAGR8KIx4etKL44FJdOsoZT4ZCVRiyAEp2nqeR
tpFpD8Izm1u1T41Z3mbH6+dy6YZM1/DduZAOnumjNLVdGAaNmCtargfEVert5NevrHJ+/TCXTobR
/P4wZeCIEaMWcmssIuqThVInWbmapU0Al17S5qBjqSCVun64SyNLTiPu3WnhDy5Tz8/cHeRTaaAV
qsYxQb0vG+Uu9IsQg4ZTqXaWrAZwDj5J4p6MKV6BY+z3ijka9TDHlgsbLmsaupv769/rwpNpnD2Z
xFFRjE/sfuupAYvIhDSFtWq7pr25/vnT5/zH8JKOo/7ztIHBuDAyfX2TjeN3poZHT0tXrk31wFZn
oJPW1w/z17vJYc7nLWJLGq01/VdXtZMn06b4NHjyWekpHqr0O64f5a8XCyXP2URkjGWWZH5lvnh0
0JIZKlKDPjslpfiDh/LSAc4moyJW2Hv1akzmXuVt8Mlqr47rs3G+/v3/OrT4/mc3G+GcOcRKClUH
Is/3LE+rewLCV6PtBh/c7umL/uV222cTEdOcH1uxEr7KtiWbuEJ0/4Cq9TXzp6a3TU/AzEwTOmVg
3F4/pwsPmH02KYnY0rvOU+VGi6yjF/hUVIeGUHuWgy8ta+rXkV7sZwYL12+6be/GsJphe1QML34t
Bh99Haof4oapPdqH6+dy6fafzUlsd2NpFVHyqoZecedGbQoQpcGd8bmPP5uCpBgS6QMUfVXzGM1y
7AQRRgIaaHef+/yzsd4qgx81IfDtyA+5Dbggfue8fT64+Jce3rMhXmHlbhPaK6+UKFRwxZHdljPL
qwwDHVP/0S24MJFYZ0NcWiihtEZaL3qX2VOEyYAmGutnzhQ9hUGNKiGMCT06z/lgyFy46dbZmE9V
ktU0mn2vISVmcoGcuihW0rLtev6p22KdjfqsquFB01V7LboCBawgCmIJRNENZ9c//8KNsc7GfGlR
fxiNLKHFhdLPLOKccgcyzGd2+t0Hx5gu/1/mFetslAN1xMwU99GLUZfO7TR7GVozK+oMaz4tAQpi
/fegpd/ZKZ8bLNbZWDeIp2JP1uJ0L7NnttpUih2nBYj7uYt2NtSjcjBH6gLRK3HzRxbdOXrYkPhi
shmvH+DSg3w22C1VpdvaZ8kr7Q9lVqbmF9bq8ITZEJINT9Ll9cNcuvlnY543eZ92lFte2JN8YZLX
tkndyVlAi2Z1/QgXJvjzLUnhMCLLkpeuo7VJuqjNoVoT+mVusjSjoVhpNSl0aUhB4vrxLozH890G
3AaA7SSfIn5MAwXaW71pdSj9H9yXSx9/NtxJftVTNB3yxaBBdQeh3T8qGdDdz335s7FuyK4CrOTS
EbUR1VdV6tzWbjxan7w2Z0Pdjos+q3JNbhIvf8YujDVrKq9e/+4XHiV5NsYNPWW1mJs5pVFuwi0h
5Bahcamm110/T7EkfnSgS7dg+vm717iHdEZUjTQ3nYtVTMYCUX8cU7f74CZcOpGzse0UQ8TyrfJe
RSWydWzHkOA8O/wd18NHD+mlQ5yN7hYORjuoo/8aiqIqHhoZW83axckCn8MFKvvR4Lt0nLPhXdWg
A5wiSF8hI34P3MKBRiWPOryVL9dv+oVpSp691QGy+BAPyuAVmj+JCRILKVIZimuShNMqpdR8/TgX
7rl59l7v2IN0pV/bLzJXJXU1gfW/JT7c/eDzL5yHeTasyywFCOu7ZF1YTbnFIoSOypso5E1Jj6wr
6/X187hwQ8yzAV5RmzXizMH6ltDcqNro2JIcsk8rNV5cP8KlK3U2xontMuxCKaFtNG2GlMJz84HY
Sz830RdcP4R66RjT2b0bgW7mKnmtZPHLUAzDTZa5+2HwrKU7EvEVIypgd0VViXe6V6b3FluUxggf
09ZZh4HybGCvuv49Ln2N6efvvoYwcdgEWWNupDpkO23sUhyBbg384Prnq9Mw+cuyxTybCYBzpbqd
DEQnYJveG6jdkJT6XYHvJlQiHZ081swbj2UZsE2yEggmrLkOvlUDFwjRUPYfnOmlx/Nsvoi0GlX1
2KkkPo0w/7pwXFXoYGZj4vxE2Ol+bgdgnk8Xuj/Cg4nkS5+kTY+9sFF+AF0KP9gCXLpfZ5OFYnbM
QEadvnaNNiV/gBOSzbdqxHhgzq/fsukJ/MsdM87miUaJrFGTRvqKGBhILgErZGxz2ayJo3z9EBfO
YiJQv3/qqlrklsjd6KVQC3Pu1eHRDPmfz3342fxQyIE7HdAndkUKBaHGSybzIFle//QLj5FxNjdo
A5WpJuPq0EG5Y/VarIquKoqlbaW3mtk09ur6cS7dhenn7wYm+EeFCouevvYDik2sSO2mSUU299Dj
+J+8DdPteXcMD9n1GBqm+ZKnTUsvNwr9HMCQPT5eP4dLt/ls7Fd6HvpeWNovHVbcua3iiZmR9kdu
2/XPv7AlMs6GtEwgvhrtSOEjNKpT0qV9+b1pe9nNzKFPurltDUKbFSKD00JKVtkTw5Jazfb60S+d
3dlIF+illAER/KaBKXmSbRf06CDQEn7wpE3P69/G4dlQb5gZgy4V5sYzCHptDK/GmJM8ViwQyJ/I
KvBwCgau6ydz4bHWzwZ912NvGEdlupQV3fAg3wUequYhQbYCJPNzQ1M/H/dBE7apMy07cZfhcqln
qteHH4yYS6dwNu7hf+qhg5T3RQ9NQRBFDImROfgGqCEIsgLV9vVLdeG+TM2p96PGdts4MYjifEWg
+d1NEnchNAOVb5tYRGS4ZDrUXvBBae/CLKCfzQI2NYVKkeSH9RhSVrEo9FVcG9mciIWPyvIXHmN9
+vm7SSBnL5C0XWq+DLFOYSf2y+CW7UFafjBIL53C+SQAdFpamiVfOmd88gz1W9pCRYSY8sGTe+n7
n00CRdkqsFIc+YLroZ0TJ86G2LQ/97rVz8Z41SE6SvrReKmSLFtK0QF8qok3vP4kXfrqZyMcd5qw
jbCcLk2b6EuHblty7+LNjDbXDzCNq79MIdrZqPbNOmqywZQvapj8lHaLRKANF26d3VZNu5AKvnAi
lD95OtrZ6E77qkl7LISvqaMKd0Lb6CCdVdFGP6+fzoXrpZ2NcOQEEWDl/E+hO8tSGhCg40i4/NzH
nw9sZM14fhtyKkH21RQ8PYVs0A7d9CcPcDaam9T0ytDWs1fBowrhqot/Qj61Xj739aer9m4gky4w
0v+kMpFB5JsNrlPOnSiJPvjuF2ZX7WwYt7VIJuIds16iEZXu1MDb9K59wInLLhXI6tfPnYX2z7PQ
LIgaMmW/ELUYKIu+19Z9gWD5+qdfOouz8Vy0LiR2EyGSJvLbKC0LVLDNgyftvYPk64MZ79JBzoY1
kkUF1RThYwVY4BsRtv4NSpafLl6MmZqb366fyoV5dVJPvL/dQpYEgveqtanC4SRS+iRuX+wdvzY/
uOMXRpt6NpxdtUgi/E/WhjLd78HxCcCW6fP1L3/ps89GchYgdkrhcn1pRpqVAWoAHRPx0J2uf/yl
azPdmXdDgbmx8U2wBl9wc/kPnd2LpQaiKb6hNDE+XD/GpVM4G8yJb2hZBk124+VZSlA8yDdvoVZo
ya5//qVzmI777hwMlG9uroVsnEPjy9v9TRLvJ2DhYHH9ABceU/VsRAd51HmWTdsw8abSWdJ6sbOF
2dWMS1KoyLNSA+FEH2yLL53N2bAuZEcNnmbuHvMDKN1efpNydFcQ8D4adZfux9nQNipdC2AI2ptI
hfQAJwjzFtT/69fq0oefDelGH6RJscb76msmAVeYH40ZsHf7oy9/4fKIs8FsGGWIXcw2t8AdxFIW
WnRrFxK/jRV/tA67cAribDhr+LKw3VTavpFQ1DRyBFctwScfPEyXTuBsQFf2JM8ApEIwnYB1h517
vG+6sgtnfa/ap+t34dJBzoY1DBLVGxziT7N8mlMTJ12NKs772rbG+fVDXLpK06HfjTrc9WboIPr9
QvCtO7HHxQ6rdrH83KdPR3336RVwTtcJXOULC25lM2bWlhqF+cFa9dLVORvPXuQOYhglMYTT+5/w
mOAmcI0jos5P1gvE2SDGsBW1OOOZkkr1zsU/Cnjks3tDcTZ+8YhofhLxakZ+B3Esa1PAOJ9XLoiz
IZxGYZIiuZ8yCiA2NgGQRmFWT9dvrPr3i287ZwM4wJCpJoGhE9lQ8sJ09lkqmpUrrfsuTIhG1JIX
4intmXSJH7HEqu588rZg889HD9dEr7akPSbl5vrXufRtzsa6qCK3qdDV/3QihZTehsqE1ZXGAmnu
R83VS4f4jwGvG3mfOxHkvFA1IDa0B2lNmTOxan60tfv7G8p2zsZ7YNaWjRM3+dmUSRjddLr7zJvJ
JiBl1B9VXx6vX61Lh5lO8d2ohKLXRXbhy80QyX1CpirGCOUGnN7LqNBZ/dxBzoY+SU2lWfpp/goB
DOeClNkz4HPRkd3VY+wo6zH7YPn59ymMdJt/nk7hxCGwn9bYaoK1YIJ4AzcYK6Dr5/G2PPjPPaXt
nE0CrsZrsMqFvjFcC34+IkJT8+Bz2nXAhENEEPAI4RVBti1B+5XAMYB5EusUWehH5rFtJO0PiamG
PGdRdjWYHzcyW/nBQLx08mezyH9xdi3Ncerc9hdRBQKBmELTtrvbieM4iZMJdU4ePAQIAULAr7+L
jPzpmOZWz7p6IKGt/ZK091p5UFG0q9Xpr7LkaQsuoUp9R7dHtmNYW8MbTkQFvdcCrco7AysAJM8q
nwCknlmkv+m+h5nldSuo3QwsTzSvBRZr0GDbqUW89OCM4wE6TufQ3dnGjYUww0P0dkBrlzTeWdZ0
utdVoMFrW3+/riNbgxu+AWVKRcq90jv7S/WM8unxAY+ce/V1W4MbTkGBjWCo+7BFLY8VOLEHhWru
8po5xfP1r19F8I6Cm+V03sI8ZwKgGh7hcbP0tD7N9YWdfpxH/ixCN8zBpAvEpKCFk7g+49aS1v/f
OCDlE4nmZ+78pk5Kjh0p6T2IEeSNoxv+wHWWxu1Cn/yeAciuPwDFHvXXi2o7fn/b5xseQZRN2Mw1
IT9V7kk/IujyRgu0Ayqz6+NvhBpm2DQaqls0l7bOT5qDRREwZ0AUthzgMmh02N42hWHXuGbH28rA
nJ9DbQvcm7QBoTEa9voTsYpmx7j/Xru9o1lmZR1a1AHU5o82eMv42GUvuE5p0wS7L8FkzkPfEd+B
oVNWzjeAq0yaJihhEXZ5R8AP1uFAIDrQIuJKXgAHpOn073ryBD9kfAjQmOyMlosS5hKtZ4sYyw6k
gnOHEj3gqAgMjydYXD/FKLMCPgrwXkFIhu6qpeuyM8gKS7+JcqGBlH5HSQqskWPPvMo/aoChWUfH
KoHIc13SG8E2MJSlQBQEIHVKzqmz+CewKdCIOyxHY2CZWHK3zndrGkNnQIEEktPWGn7TVgJ8aOks
gMLMC3dHMEKUggGqitTt1+tr2rBfsz6L5wwPJgHwxElKwdHD0X5YADjeAsPC9QneL533mVmRZfuz
gr9ZevTPg9yPywQkZxJOaK6ly9wDuuFC/1V1OLgAWzus1ESOIP/JM+/BpwOIYc9onNF+AeL5Ki95
jBLugh2vf9u71kkJNZxX7QmtATUDdvLpC7PPdfahGXeW/a5cMbThuQCVqwiu4FUyWS+z+5U4X65/
cvieh8e4hg5OS19IknGVALtFqmfJnnJABXg9GBG8D2B1R/J8i+vCTKYahpVEL4PWCZDQZu+b171W
6Bm6vootwRs+CwWM5Ryu0qmXHyFga6f2V6v2fO67QZASswig1TibVCl2tWs+Suc1pU9d8L13/wAW
IA7qnWaCd40Uk6yTv4l7udWOWd0KlYyZfQc+gcQFjq9U9VF20+tNQjKbOxTafV0vm3Uyyk8s/c16
gDvvXGltff36/5uvz0ALm+HYphIFxnpgRTw7KyQ21Qe7DXcSqY0t9tb/30yRo96bL3jDTAYAHWX1
czs/AGFoR3+2vt8w3MJuQdnngGQ481RChl8CpDbeihODptrbhG/Y79KPweDydEh8e3zsZ/XKButT
4+49jq7p5H/CKdTHMGNRLaLIgUmdaGu8n738SPtfNbPul2Ftsa/vbluEYcK6c0dw/2IWULQ8BmAL
G3R7bErn+frwGz7OM6x4dnk2MrbohDr5wWNjokF7cX3ojQ023/RbGSjgJ1Uq4c6nsR8SkdGEeUs8
1Px4fYYN/TTf8wEfZNnTCOvqRnlEvXOimyz2B2tn+A0/7RrnCDUE/pJ1kE0FDpYuZ3FOWwA8V3He
T4lKOTrOZyCj3dR6RIn5sF86ReqgSFUlNgXLMJsCcUTbsN5xdhse1XzK18oCLxdaTX5OoCKPLLSB
x6AieNR8eG2p+zAFwA9ucV90fWc2bMN81QeDqwgbZQM1NPwIGNjIAyJoNRwbz42D8KZKKwjMsG8g
ZelQZRmChC1B2MK8ImYByOmvL2HDMlzDvAsNaN6QLdBbUvyUi/uEcpjDbUMbNk0BnIx8GB8+ABtX
gkg+c5cbv9qw50ABOx95OobO7cSl8wNT6U7B0Ya1ma/5Bd5pBOnZkHTd8EdV4hsaHJIWvG7XhbI1
vBGNaZ2CxZdCKL34GsjpECx3qbfzWLmxl+bLPZNBa49LrpJSgT0DxGcTYKGvf/bW0Kv3exMjU40L
Hz7ZOnGDBax009EDZ8ttQxvh15uDwurcNULW1gc3XR6BArmT2m74ZrKu5s1XB4hbgMSDsHNyaYo7
FKei6PupCfaC+9ZmGqY5zbTQEucfQGUD1jUYAOMpHeAkdoDxS65LZ2sKwz5RAjDP62VM0lEA3VU+
QKQ1nuwZKXZktOHDiGGl9girJD3EH4pPOoyBIxC5/XPufbKAZ3l9DVvbYFgrmDsy8JfBTWYrtrAT
voKf+Bca+MpYqb2WyQ05mQ/1igMDrOyx1S3tohV4shju86a/bRfMV3pwf9Ud+GChSAv4z+cyTpez
3PXBW99uRGAduEri7m5IZOfdV2n4ZDP/RIj6el38G7brGLZbAoK/aXFCTWpVxW2oDspqD7cNva7o
jYGNM65SWYvUJKjt0P5i2fb8IsVk7T1ob326oZzt0LVDGZDit8dbcItkqDfugQa4o5cbqu8YelnN
8GihRuzD7c3Jsp1j0cpj1mZxBfZpn+8cjjZSEvPVmeSUiwyg7oCqc8czTYtnO6ymA5nF01gAIIYA
ez+qJjrsrGpjvr+9EG/2JJAp0nqOVTmTAo5qC+4K9w8T8zEnOYjlO5IUwOnZMYy/snrneGDWN3h9
CTAmitPHIHKgcP3kKUlWdChrLZtHzwUgUOKWCKC57ZXbbXiTv7c3b9Y3EKcETi9W4OsfNcASQS8d
p/7dIL7cpNPmE75WZejaYl2R5/9DxvzYS/vbbUMbhg6IEwBq46k4yVh39ofs34G5e41BG6ZiG1YO
xE3aKQ4rB5lvzJsZKJFqR6M2Tgi2YeVo6h39ELC2v+wB4HLqJ5Bak3Ae7lEceIeyzQhZ0oEAi/S6
kLZmWxf4Zn8rDiCb3sL+0i48uu7Habm4bQEPk0VgjPNRBRRm99en2jCVFWnn7VSZ1RZNUWKquQai
7h9dPfnZVyVfgETs+jsnkq19If87B7BvKtSH+vUv4eVODGTuKllq+89tCzD8I6XNkJcgrEtsbwbr
Kwec2gKSAhYDxRKunsYAzNpJ0zbMznzZL2qpJht4X+DfTv9BPaX1cQIHIfjTcB+zUL/csb73p3HM
J34XGLoeUDnHxAm7e7qsCG8AKCb1seLpTpq8NcWqDW8VrJaOG4Zz82ugTR9lHX9pw/GP7YZ4FKIP
1zfmbznuf/2iExqmXk2e7bui1wkjINDxfnGLRrm2o5H9HsFtN6E6qA/9uAEZ7dK6z0J9arKPDG2C
uCQFDDi49KzfTakOxYwq++4r6RhQefMEMGcHRlwg534LQMNIcxtQoHsYLVuCWf9/I5iQdFlFhhm5
Zgr0ZkoBkPfFVyAnYfTPdbFszWB4khqcKXqcEJumzKmOJR4w49kN0gfdeD5IKUL/623zGD6EuQ5e
ccFcCoJ3clDVEKFq14KggbsPHsEdt/i+ZTtmCUBLBTgvW0zSUs4PKK/8Ny3GvTLpVSLv6Y/hNnLt
N9rO5xFvEPYfN3gBl8ZzDoKW6/LZGt3wG4O0WS4XjC4cAMODFdI5ZaiNiEq38w+3TWEkV54CEWKe
TWOSWvadBjI08FHvxyy96RztmG/4CyjzXOrpMekLPwIR9SmzeWyrvVfEDQGZL/dO4+NivoKA+gCA
MoBUtqJWhr9AUpjtyOf9MOeYGDmzBRwwNDKNCeDQc1C4uhMoOIfvtHxIg+xI7Xuf7t2hb01l2HUm
RjnUlQef2oKdrpvvOtk8he74ohY8mKTyZyWDS5jT4007bz7tt7bjTXz2QUTk8MRK7SKugbcswZ51
m+GZ8DiAl1hAYU/AAK1C+WVkwg+fB1/Lver4DS/FjLRgsUJKhzzTSQicKlyMieMwhfdobYuVBST1
26RkGDgQXsAHFELDxv4ECjZm/ZjV0/Wh/15rv+M8zLd84jh4KgQQfbJcqkORFNHDy3RpX7KzvMuP
dZx9eXY/2B+dU7IkTfzHjj5/7u74MY8+4yc/3Kcf7qvH7KAjN9q7ZH7/qOUwwxssZHFyNdj4ouCk
KnAH0nPjHmWoIyp3wvqGOzbf/cH3XGSZj0WDChtdNxXQitWOrW54AxM6p3eaitMaX2/jylqOcxKC
LBEYQTcOb+QKXoinesWR8+T+j7b6UzXPU//9uipsfblh+nY7rSwBw5iAwA7tSPdeE0aAPd6x9C2R
r7O+SRh8Wot5qObip5p5HZGCK/Ss3ASMQ8HaZgzO2tQqyLg6yLQYolaR3LlfYdHsHTPZko1hgQtK
F3Kc9nQi4+KBxe6Od9oa1oitmbUsgCcuNN7Tj8U4Rk5zGIudT37/wOKYNRCiBF8wYX3+U/c+csbi
3k8pGCPRacOq72J4WVBrdpPimLUQDGUOVZ6nI85dBQHqsOVa/I/MpXSTutW7rmpDWL6Ri6ti9sEt
5+sEvBaJ91PufP2GYvqGRU0O2NGmtlySRQcsrob6YyHa4rYN9g2bAlO1HQjcbSQ9qlsiMH9ZAIHT
IBPg5d4UG98fGBFIsrQNWbGMuG4HWLWoceri/OdtO2sYLUgrilAw3GV2th/77jfUj8Zq/HN98FUG
70Qe3zBaa56XBoTUeJjBUQYlDY34Vsqnov502/CGXICyDR6XDsMThdcN6zR7T8JHieteh8iG3E3w
TI1CGECmYvym6YGA7cdy3nsr2BracAtDMVUgc4PYB4Krq1AcxLij7Fs2ZMRWSiywL2mMjIvGyCEx
y/p4sX5fl/jGZ5t4NqMF3E5e4rm28kD76aHiadpRla2RDdMv8wBZ6QBZC3A1Vor8KIa9K8KNhNcE
rxmFS3iXY2hZn22wTtKgiXzv68hAknWEskzejj/eWoPhCgCTbE21hOhHsPG2TnYc2V4X/4YlUcNM
O2cOiXb6PgnrOanA+x6NqgUBV3AktXsTWhF1zLIyXxFwyK67aw3BIQ1kLMVtlvqfqjJrHOqWrJYE
+0Qpd1nP0E2cMneUfks8RvAGkLwAYUXXo2BERC2yGjY/Ddmntt/DDtoItWZRWei0BUhqsABrfnJT
8Lyf13p3+eT6T7vqs2G51LDcTlUoDa0h/mH51uM1Owt+8fTGA7hZXIZiZBuAbLIHx/wUBd4Jtzu4
EtxxCxtfbhaV+VVIyhQ0I6uF4eMnG5vgvF53OVtjG8G71nZXEgGj6sGyF+oKLkccmkUfrw+/YbMm
tkwGABNAittzQuj4IwWDIjCfd5Ry68vX/9/kw9VCAwlsyiHRoC4HiWyE9AZ8oTdVsFPHW1f0Zvhm
7vJgzDE8HZ2Dq4BGuQdPsXE884y4KkLLZeA8AEkq2OqTZg76MzhM4wEVzCe9+NkRJEM72dPWVIbh
1npx57CC5qAvLO5m8BecV+1BPUdE3W+3bbERawGrykuReSBEw9Xf7Nf3QZPtePytzzdMNpP49HGt
31j9WlF/U+FvVnxpnTv4hZs+3iwo07R09UCxy2tMEb48zNltxT6OWUnmiMEF4Dwsy+noQ9s/yaC8
zajMIjKdoajOyfFo5kwlSgOd43DjQcSsF0vrKizDHD4SlEURiHzR+ZCiD/zGCGgWjFlBWZTCLZak
aOgZEAjA9O7vrm/kuyGKUd/QQqcLA2+cBL8AXuYD+JDD2NFAaAKH8Aziajs/XJ/mXX+GaQyNrBa7
R0d2xc6ARf6mnYJEmY+5bhrcTP/SYIYdeSO/oLOZHgrN+WOITPAWrQEVhZECVlNPpJPm7Ez7Zcad
EGtAUGo5e/VQ77pjDL/a8Bt/aQdpPoqgdC89Caj86ebDLMrELR1eJGXYSPDM3yalVQPeTDSAdNmu
Z1lecj7yMRrSfGXwclv7pu4irMQILAQsNpXT6vISBFXVAnILqIYH2532zj0bqmrmgU2TeqnjAIku
RGc5SArB4QOGnteMhOljHuhbLqOwCiPK1OsFUaM18O78Vhy8GV3NadG2h2JlSr6+E++6Z0xhRJc2
HcqucJ3qstI6Ra4cX8JhbF/B3KwPohVHIia4kOtzbRiemSHaecvdhk7VpbVwWgwFz16bbMx2+pi2
tsQw65a4qNtXYPpq3MwG7xKaXWyPBHEmfBwFsnkPam/DSMw0ERjEi0jFGJyJB053j/b8LkVBUhJU
qrjlCZxRM1kcfLyBo7ymuYSNLj9rz8o/qpF/vr4L7zeFY3TD+AA5AsxYkPddhra1wGJJUl/4Rytf
Qv3SoXl2cHHClJbzkms3G/7wsWf2d6AXB1PsV4Minzvpor8RfYi2z74XFSi6yb2ausV5Aohao5qd
cLAlaMOGUfhDKmZJ+2yx/s9kt9lna/BegcC53DiBkR6GnI+pRXznPHHLuYyk0ncld5xnMDBnN+6k
YcF4NM/ToOxAO1u7/UNn4fKecdLtLGDDoMxWg0UT3jjARr2A9Qo4OHK2Xukii3rHXt890UFRjHgs
/VSywQuqi2WNDk3jNK1ZivwwT3Gezu0mHf8JwYs3/UKPlO0teGNHXxFLrqvphjn/fap5EyLCzrd6
cI+rC5qx20golv1u2/CT2wfZs/Tz8v6maczk0e2BUu+ntbq0ZZfGPoASI+Yvw4Pk8rvVDeltAc9M
JMGTlOW2XY9nveD24EECZ5TKCO4YiDY3TrF6+DcCs5ZOTn7VpWeQV83xyizwXKdBt1eTuqFrZlqJ
frpuYpYVnssJj/ZobkHL6LHWIKS8bSMMa5/JkKmBl9DlgWXDV+l4VX6Xk9FnQUJ1w5p/hB5wwbOz
7xvOxexE0L5KcR8yjue67NuXxaLzRaaF8wncwOGOo93Q4P/0IQClwZe2XM5eiPa0iZIxRmhVQExv
P820zHecwNZKjAieU+TITecVj62sv1jKewG5eXdA79qNhEwm2uBS1DPaj7PycSyKb6zyQf3eLhEt
QC6lu36vYXNLv4zwnQqQEqo6yy/l5PcXpyPiFHQ2+Amvq9dqBf+5Z2fU7FLIcrh6t7PsZ76gIbSp
m4PO01/KBQtm2jTI3pa9Lo73KzwxlZGkayLzNGtE+VgV9lcPCAmq+1AEQMbEka+PAGX11eFu5E+h
iKRi5c4CN7TN7GWoS8DskazKL6JKwRRbAsEqDXsdz+10jzew5XhdjhvbRNbp33gZFO8vsvQr8mzX
U/XU120O+orS3rHKrdENJ1BpsL262s0vqMe0qgMhvGjvgokMe1LammD9/83nZ24mwetRuGdhhc0P
MjaQUAekjJ2EfWsTjHCf50G+yCXPLyqvrTuHj2CQnofiblBulmghbvMsxDB5YCiCxN1t8sd67LzD
PLUfaZGhn4LxIQbRwE2dZ1BkI/7jFgEN677gjyzvqzvwqBbfZmS+O35rS1aGwed0CrqMpdkjAmIY
F011Fk5oHbWffa9VEOxExY1ZzDYHtOdZTVi44lKNKghP2Bd3uZvmChMfPbcOyzxacL71up1TyIaC
mY0PBF3cnvSc7HEEtFzsauacK5BGHm+yPseI8SwA/5SbE/tZZd30D5hSCyfOebDbvL0lrfX/N+bB
8D6b+k6LPUFWFNsp/0Z46Z+btn4dSt/Z2ZONiPX3YPJmlpy1AboIyuwRSV1+p1zbSbK89+ISYP/J
dUH9BQB9x9+bRf0TGtrdBUWl5yYFOgo4HRUnoL2uNA3n4L4fJiHwzOW4XP2Ysr7p77209MBH2/R9
gIYGNCRZ9I75vAJeWQj+Lw24IsC5FPJQsmp2E7VoGfxj617PHwNJffcE7CBefatKbatTAFLBEIQf
dPAcEs2MNMWvFHDmN5FhMWobbswBlEI32/CTetTsMDjto51N1aFzRQo0LbaH9b2hzGa5N4BzO5VR
3j73qmgikQbT50A72dfre7Q1uuHFpNMDda6yBSBBRnFhJdjJawdN39dHX6PtOwpgArelwP0dR8tj
5zwsm6wBBnbY0wfXbTT/U+uA5t8nWmUBSPZK2gTzIacCjaM7k7/7nsqgRv9rR9xzQWLuj9WjHAVK
katnbqfxbKnx5FXDa+Xad4EChlcDANad8L9lU4YwtVsGvjUX2aOwrS9FD4IT4uZBHMq23VnT1gxG
NOB+3/iVDq2LSmfwOSurPIClp7wru0XthIQtsRkhwVO9N9XtXD32g/MH9bxZZLdWpDSIs72MuvEq
ONQtoknGonuIcVtauH7LG2ekQ3B3FqicunjdUD17k+uM0RgocduxxmyOIZx6RZhn2SMae8VdagVP
3GpxjVcLlNmsK7yu7RubYxuBQYPeY0nBZHDRrejqV8Di8vFDWGZC5vEks3S0dybaMiszQmDfwQGb
1Y9rHq0yAC5mwAjkjvrUT+HXCSCG6DbBP9eXtX7+e0a8LvfN5shW1xqPhNZFtGjF8uVA45pi/+2S
2bGNa4e4a+d/rs+1pQiG8vFycQO3XNpnRvv8k4J3wiVHak87qe37O+SZfRocqGDCbWX7nOLg/EBA
JdvEbQ82malLb1QDL1x37Y28uAZ9fI677nMwuxV46UePizu7zqs8Avhi6R5uEZVn9mrotF9oWPkQ
FRe4HRZjJh76hhY76e37OwGup/9dBSE957xqu2ePBezBR7sOj1HNiOa465//vlZ5oaFVGfWEM1fO
dB4XwDYuTLGYoicezbWqiGrlfW8Q+Hdc2ta2r2t8syOAsEolujDlM2BhreNq+3nkTln5MHlj8PP6
erbmMKJNLanofM8tLsuIO4wXJ0wZ2isqYFIiaWkGqNv1ebb2xYgxqRuEBRS3ey4sMie2Zbsybsu6
33tt3VqHEWFmXC6qivAFOdtMwcUdDujLG/sYJ3e+o7lbUxhGTmiukTmF6nmeAfZVB2n6gw+ze+py
OOkd9doQk9lpUagpp13g9M81W+aDCEbr3PL6psJw5pmNFrYnLLDV9f5pCjVDGw1UWMvY6vzQaaJ+
yGj6EIAvYOkPsvNt8fv61r8fmWF3/6vGhVXl01Qs9NNiTbmajo6eK4BUVCWoANczrpWG8kBQ7L+o
+34qGEUT67JMwUeKeO7vITP9xSH4bzzwAkNDCh6kolgcerY9LRt9WBmGLYHXHdlkqG20h/QCqu6M
6PNS6aGUK3zd1PGkdStrwDtvmg1MJ8QBDrQVjXMT2s5d2mvHBme0KqolXmlsVHVgg5bhl06FvkJZ
fw7CoDoCVFsaqogQq6R3/aRCOtyPfho0NTgK+7q0Ys49u/h+XeBbSmT4wBrYrykweJFBTl6Oi1wV
3DPAYOyYwTrKO3I0O06Ej5Yy0CryxwLqdJxJcGRjPp9KZKnjuAd3v+Fmza6TAlQAVjoJLKEGt0pW
d/mdwDNWnNnznwlTNoHl7QTXLfU0PKAXNEML9O0K2S/z47RuT0ogqAqONGGdiszV92XKm2hMlz+3
bZDhDAUgpgu+aOucMjz4PghnZOSbKwOv2fG2G67K7ElpiG0PHojBL6Olx1hwVBUcVzDtEpX97ujs
OKutTTIcYj/OUPXRyy805QXU2+6Y7OsTG0KqjuEIzqLfQFBiOQBMMu1aez7yfQI+5pnNJ8jiKJic
5v4CIF4RDAcuJKX50SpcxpKi5so95V1Qgh7JsTOt+AdQvJfgblQdAAZfaUB6enCmvsnCHRXaELdZ
KwY8hgzECd5wUWUv8dbFJX3NUpByR86Ylzt2t2HVZtnY3DoLKbK2O6ObcExauKafNnH103WV3FiC
2XUDhN6lcFLVXnKnBEQCGD6Gu7rzJxqVU7vHAPcXBeMd32GyVo99hovMRofnrkZnan8fMF+qzzyX
rfcqQuUPIvbzxatw2eINym+joSq9WUXSRuKrHsg8+ennuR0nel/Piy27uzltW/46cZCKDpFvdw5L
llmwYQ8cekPHTR5snIbTcJTN8hGhiwvvNPBudJtYVKg74afMs1iVH+SIY40Xd73H+r3Lx3e3G/iY
RjpOJpWnaSWAwbH4z+kAVl6Ewz12763BjZAcFNRFB1/NX71+/ldRgNtWNma4rkpbgxvhpyfKE76w
65OsujLuwVoW4Yi5g6CzNfiqv29yYnBhcctru/BBLzg9pI7HDiDU0Td++jrrm9Hnyu4q5vv+WfQp
gvdg42Fae8/X5fKuiWFHjUDDPYVGV8+XJ1a2T+lkk2O1jPed9G+qH8MERlixcAOWVtohv/tsHAka
ygtKHkI/GNFsfH0J78Z+vJ4aSqlToK0yrv2zDXhYEG1ZcdGqzwV3vjVOfoszxRyGbvoMYLagP/bP
s/B0DBzBY68zeees7A/XV7GhQ/+xaTRjFxNdc/gqVN4//eD1JKnzLGh2dnprAkNJfYp0cPSH4Sf4
bQKBkNQ08/046emW7kuIyFBTXo942h58cu4XlUeF1vPh/8FRsPX1hp6WgVI6ZbN4XYrxyzg4ftSx
cg8wZ8sIjCzcW0Q4UrCGPBA5/JvVoP5hqfdMa14cr2/u1gRGUkLc2rE8r/NBVQWmMFHoV14DCp7S
/t+bJjCrNEXdhFNTkerk532W2A5/UbWgIDbeK8LdkL9ZqJk5RT4MdoaeWm05B7trx7gO5W3+0yzT
JGlJ6nkqkKWlyHaljzuqQQd7F+cbwqeG6y+G3lOCl+S3mDtwPZf0idHQ+tppZ48teGuG9f83Hhpn
qlEsMshP/TTkL2CeAKh9Z4/IPjtP3zqJYV/AdglrWY0piFvGKWKA9QZ3xgQ7AJvBbT7ILM/0W5wH
28DjJx32eGGaUxvYSv5O+r+lQeR/hZTWYChy9CROAkDziVeDIqXX085d59YOGBY823qx+nrOToqA
C45lICP2QEQbTc20d8m29f2GDSN9a6TvcZgY4EMjXLj9aVvKDjfZr1mDSVzayMISwGdfSYWIwllP
1QEev8s9oKANCZklmDZqRdDvXCIBWl9wHP+F+AoNWe5ucd3WBEaIRC2vVTaDkqe5bHhkFzMHglre
R6WApl6X0sYWmIWede+hWL8q29PfAzgHyFmsUmuv32trdMOKC1+Cfh5YlCebtE9/pT95YDe77dPX
Sd+4iFoybxptWp3sWR99bwFFYS7ZToa4JXojOKp8aZU9N/VJeYWIgIRIo7TkPHKscQ/keEs4hvXi
Sq53tONWp74DzxUuAj+2Y7EH3741uGG99VLXyhVjeyJhgEdmFxdWi1//vC75LeEYdtun3OJVBuGg
079D7EV0z2p6cVcHdNMMZsllH5Y6yNDKCvc/vmba845raJxsugd3srEEs9iyn+uFutWUn1iOYxfx
X3BbmB4GFOIm11ewsQFm806GBtwWp2DcMjlZfygCkNx31fTl+uBbX2/EX3SbtygnnyCeGW6ZsQyI
fT0fImDS3ATE5DOzh8cvZFcLi9cnzsSdylD+hpfwG/MHs7IyAzq8thi2l5TqX1/BpHQwfunW6Hhd
QFvSN8wXF0ZqGQCscPIboeD3bfalq332en30LfEbliuLPgeerpWf1MSOZHU6IPi9K/fVf+vzDetl
TIErMF33twHfVixhYfA/fe3fqJyGAetSLR0OqRhfi5/zJEnczrv3AhvSMcsoizrsGssamlM2j68e
t/9wdxrQucNvQkjxmVk8SSqnp1ZZIe5yeVIDeCY7Ow8O1/d2Q/RmjaRC+XAnRq88eS5Z3Cjz0NL0
zS0bi+whpG7NYBhvOvKmVwqu2dWtFQd+kH2aBhyvr3//lvTX/99ExYyDGZWVQX2q6VIdfM2Of+0L
B4Ln2yZYl/VmAjsUGQGbV3tCERjQC6BIJ69ljw4Re9q5CuI/t4fYX8N4dehMk3TARD+HUxbNKOmO
GSn7Ywg3Xalur5VwS1KGFff+gOfJCUcMLZg+rGj23jAeXWvcg5l+904R6zCsuBC1GOB6aoAmyYtC
I8bJXiPZbIPfuuRLWEaOqMcb9dYwaVHiOt4PGLYlGz9LRy84Z+xS522IyqyQRMf+4JYWwUrWo6oa
ukd/JedL/WanBGbDJsySyF65A5GA5ztpC8VIf4MBkBqS6xq7NbiRRstJVhS8l/zkgYkoAnUh6KNw
nL9tcMOaVUBLnMJkdWLApjzZQRNexrXl8vroW4Jf/39jbCl4sNAtlTYn6Y7FX8FnHqouXeXdUovq
M7MGUqWhp/OZi5OakScKNcj7oUr32gK2JG9Yct34HJAJjJ9SO3jJ5sCNczHt8RVsycawX7mkKMKZ
sub0t9hMSPGU4n0myvI92WxNYNiv1F4acjz6nwQHaW/ddrj96fGU7JD6NlpdZqJl2zM66jhyFIjf
GuK/njrAQq4rz4b0TZDsGb0YfFYlXr2LWawg+kuMOPb1tsGNK+KsbZexSavmNFdj8ndrHX83ed6Q
vFmqZrsBmhpzIk/E6VBuU0zzYXaHzwMv9gDFNmKMiexcjzWuPskEzcxo/oymiPpIeGY9s4leBjns
odBtbYFpv5QKrsc1TSmbLkm7hX8Jml1CSYf+rdp6J1aaVb5M5yNSLRwz7ImJHyDClO1nhbj5VS2e
YyVkZPxX1mdlcyST16OouVBlGi3+wqomqnVnV4BEcNCFlJCpRQkYKCnbpFCQTVQWDW5riQ45OfRF
XjgJLitJ/dFZxNSeBEga+D3LFGc1Hk/I7GVJgS9m9bd67pqJx30wTyriDT7xqLt0IAfhTnkeE9sr
8qMXZOUHUdhDeUC36dIehazJoyRe/Ug6IU+9tDp91sizHzTXxRTXuVUmYUDb7zh+jq+2yPMlydLF
+ceWKv8UENv9KKfUOQDjx32ec7F8st20+IxKQ/teuXWN2Qi6CPSo/CfVlJYdAaq6fPW8it4TZtU8
qVFcdNQ1X2xc84KA2pk1SiqaUR9HQevffs39BxvJznjXh3ZJYtmH7A/vKtA9+5QP2OBw6j+ginyV
GOoCSVynjferF//H2Zc1yYmr2/4iIgQISbwCOdc82K56IVxdZTELIZCAX39W7nMfeud1uU74ze1w
Z5JC0jetgYrreEVLATBxyIQeVLTOrwz2M99RCDHgCGO2XSLAmuGmiHfAWDs+6cXJMBHdMAYbyc4F
MHBi9wsgSCc44vR9avwWcvCwoh/TJu5YmJgqd0+y6OQ2CMIVHMzVb05FjplHLow3Z5pjW7sa8n+J
DPHeadiUm1Wz8gQhZNokJOw4zSYyTFuiteEJ9Zy6lz1ksBOyxv22DdblFcPPnMGdti6RADKLIwoy
OKCDvfENuoR6viLx2qDmyufxVvULwHkBSrB2jMMgq3mtJwBjBH2mUHeDew2rJwB1Gk4BxIB7xV7H
CiPibmnWRNrZp9vca6fvMVbB36M4h1+zJYv5ScamjxLhFb44tYaZ53qCRiLqSgkt1rxXYMPPQ+ZC
V7y0AAp/SN+f5fGMxuiyRmnILoSKyu4KZqUwbiRGrA9V5MVkK5su2s/Mq99rraeXaW3lbT7BcyeZ
+rnbNKrxthMx8lBMq3hWE1FVQsDytzgDUbP3RoutOlWrEMkq6sU/GhkKOIgRGt6TtdTrXVlbNhxg
ne0ve6Bu8w/l+ee5VDzmYRZoYdSOcVwW5RzDplXoyl2DCuEDxqpycaPJiGfxYqTbSbXAzBjmA1wv
aVBj5JIua1yAcEWBTzaQRBuTiABB2K0BlnPR4E9kYeE0SfJxqfsDKWFFCgrKmF+zZqU1HJflGiRw
NBhh39DDtxF6Ag4mu8avG76polx01x51fbWVssTZhmiiv4Avw8hzU7oSulE1roN0rBf8uWxmjAx9
McFiJdI4vA/E6KK9rxbZ5i9+NXVhCoeOnKZoEiqzb5lhHcDV2EGRU9Nj68EIOYntGflaIjWkCakr
0b05D8c2Fahahzody4Wue5/3OYhOvfMnpL7jYDKTR6F8IBD2MCkwJLIAKMSP6gxIs7BN234EW4zk
gCMngY0c3/B45h3cWuA1vmPBiLUQ0RDIJM85kTuxFn6zcyBlK1gZ02YXVtoECQOAf7/qvOu3no74
AFvXric7POyoTbJK2VKb5pTlwU3ZtiVPyQhj6YSHYd09L03fQkd+mqpoTcCZj+hmCle/g7WW9uEn
Qkg5djcuakuUuaDfH8EQnfrHMkRjLAHkeR73DXG9fzWD2xUViWejypUJH5doeBGTDOZsagMv+Edq
Wc2Yry7TNEARSHbxDyjldahBiAcG8A+43E32Si4rjAC8smLiMBcwxl02EbcRs8ka+LP3imYrYjGO
OXPuSvn+GGxluYI7U8Y1rIs2ztIGKh2QHkEN5a35QH7WmB/Y9xp8Q31Ef79SQeK8yjUmWazrJkSN
SbJHEo4lXFQWMhT7cl2aGC3uoV4P1F+XdhOAejulBY97f2t934i0NYthWTREjr2AZGxuarfG631t
NRy7UXDVJql7DtOg1np63kS4YF1qgrLRGTx+pb1jBQes2pRLzg6+5XS9JjZnKSRZAtC9/H7dFRzb
4OfSr5M9uHjR0xYVT04O0A6vYLE+xhq6Zd0cmmxsxpD3SQcDCnLnr3m8fKsG+PrtYhrX5QyZuRyK
QFwKCDVjB4YWsdXrc3KCz9YQ/yoirw3v8lzG7Bd0Ejz/Z2mLot26PEZY5Gtc2l01K+YOXtH6HQi1
ul6Hj0XGXD6j21S7LVxpJXC2QVU6qLXJanqCgGbxhNHWQp7HuLWVn8RTFZgONTRMreHBUgKWmJRR
zeoTagnN02iRAGqmbe237in3XdvtSxN485y5Bp7p8CKfdVFvxpbFxU8Ztwgg3OUlSWGGHvDnegbD
e7PYFYc+X6TX74iNBpKUuBb7bFFj8wQtXhFdM10XbF8NU1dkU1zN4U7iYlmuHXTnhivuRxbJAfj8
h1r54KSgrymmap/jFHeIEbj5UjjH6i4LxAI8MXaJDg59SaneLJNv3TWbSFttFTCDywN4WFV/MGL2
fwbMRGxNwrFphmdQ6505BWas18yzFk8SgQQ2tImadXzV1AIK1WyAbleVktLmHc5aYyghCfDY5yss
7AH+SaRxYz3jBoFB3baZbLyeIrFUb8VI8mjXAjVhINpk4eJA58LqDSuBgnpho8/j63WwTfxG4z72
XdZW3LLTVE083A6hyZu9pV1LtoJF0fJTM3+NN9O4Gk7TRXT9MmxqBuXSY+PC2P1SkHS4sryb/Osc
m1oeYCxQvGAJ5zLclXk4hvNWU3hNhwnqmGgWOxi8rfy+5KTR3wMOBeb7msBk9FteeahD4OIovelW
uKbrMhL3Qb+m4Fzr+LauXQX+FTK7+gHc3jDeBJ2IJqgh1F01gz7g52pKGSCW671EnjTgeXuYyHzQ
INANJLeKfilfKFo7+m4pGjokk8dG9yoWhuyCRXHrSzwj5Xa3lCysHyXKaX3DWCfpycwBC/wE56rX
byTvxn8iuQp618q2gHamz7zQQXR/bLuNLhpIfSUq9Miyz1k/xZlZzxepLicaHGY7eEuiQwnp8YZi
yrDV86jimwkCwNBWreeOLAdWE6kPcAfmqCib2S0/cp8PDiZJpieQflhny9/GZh0RJIpeyRGSZQD6
mpRU7SS2qsijExUd9fa0amaRLY0yPqxuV+dnAQg4iAOsVDX0tjpO0jIY9LZBhIE4h7W13AhCO/pI
zqLMNzqEAEGcyUGpN5hrx8UhbGnzYHJbqKsW83B2EG3ootPkZhATF6AihELHrMRUHn3AfHiHGKKn
oRVvvOHW98Iwf+0Nwe40rBjcxhe1GNMg7punObLRtfQKZRX8jZD7nMZiQdCdvSqIbzwjo5MLe9ru
J0BQgm0QozNdZLlrq7hNFgzIcNGAkVHXUzIvNRVjEs/hHG5LMi3UJsqJbikyCS4AfaHadf7zCtk9
oFqq2qvuqFR9d9JYtOibYXaoVBKuXV6kdR8gT3JdAE8/3MQLSbiqYVdDKhPj6QLuSbaXZeN7P52n
jTjC2Ko8zovG8C5pAATlKZ1KqLgkkOXUuUh1l7PyEJc5oclKhjl6RqUJLUpIxgRkw6dIvbZi6OVP
qPkitxPwdpLZIpauGxJRdvPTVHSlvmsBVbYfbRkO4pfrWVve+42NgABfZlFdxaZgTaqiUc6bknhF
sUVua9oXVtIIfiM45+QjoADgZIiBq7wOmtCg12zysLiRFd5QIuZuGA4LRLZMEnTtyh8DSM8Nb6II
q2EDafOGHijtl3ErGrXMKYVouL4Gd4G5j1pjsTM+6Elvmm62dqeVa8tnI3go4RlAApMRPRvzHXLg
udx7foFEiEV2QPGRjysdthosVmi2UTrOr8OAGPwmbRNKlthCsHKLNH+UT26Kaf8Q8nZcT5CGMnI7
w0zYv8JPyuljhISf4PKaPaQlZMmnfOd8Xj7CSccUt2XAcKRoE5bqxwTEvRZJwaAZB53EUnxI5zuk
ZrrMh3SxzTIAU09RP20jWkTTU6kRbFJZjb24irHuq0wqmJ049PZcsQuXojdXYb3qblPYkKS+FyE+
JjpehhWGL968JkFuXbhzcSzbtB471KYkGtyUDrMpSsTc1bYZMxVSrQnJip+ZKNDyFKlqRZOsqB05
RICtvbewoDBJTEcPpgxuWPzELR1SvAEZPXSyo7j/3q42qHYTCuMT6R2SROfxFWcOlxA51DGJ/Kuc
TOJ5qXrciqDTNmMqYLHYnhiK8K3sqG1TFEXmTVYDpfvaN/FQJ4iA0N71xWhv5pE132PCIbNQFFH4
wK0YFGoQNV1VxRzkJ98f2LodIZxX71opcUO4lscpLc6gGui/yGFLbX9undlYYdqET4VGM5n7dMGM
COiYgaDaWPQQk4xMjj8IwWS9AfCZ0zskDTjRhBYIzHSG8s6GNBX+rFCzeDQVlIn1flE++OdNO0RZ
LHNAueO5iLsnq1T0TYUjChXVUQQCMKGtt5U8sDdiDdmS4RnLxxqCqz8Xn6q7yZKe3aLrVzc3ytPF
d8TPyfxwYoL1D6/P/7bTVO2QH8vhvvUYR9W/9lwjzS+13hZdXiNBBPwTN3KXn3mcGM+u12ttKrcn
vuR+Zhe2epk2OMCaggueGmi+pDm2IVwK57UDkxHclenH2DPV3aqcoaUxobQSNx13BJSnehmS1nfI
ycNigcIYBfr5ezAAzfGGQxeb1NE+vKr7sLqGLNYsNlONbGuDU4bTuXbACf0nmovN4M3uI2/PUSIf
dTRDbhkFNvwy5qLMlIvxmBM1rcsAQZze83LFXkSfWALKJAGQTlpJ+gHPohrVbqSN1nwjfFRQkwqn
dYeBhIKSEewjGXswqN5EuoIOH27nOEZ7xZ7bOyFdcKoCzzQHSDlhGQhoRctpjIk+TMRWNsm7Gqlt
HobWbImLR73pdVe81J3XfiDM1jrricJQGsUJCq+mw/X7aks+1hvOrcNBj+L6f8luCsVImaL7QocN
fA9HsTUQUJYbAwi829AmNxG4Df55Jmf84mmNwJVG+6L2GqQaBFYYiRIgAKRlORdiu+A44jTOBmdS
d3H+oeMZ2sZp1xtsuWLAz4q4QjLgvBZV3YC9ij/zHml01w/hVY4k6BSXwKcmNXhMe7gFa+wi32tv
o6FYeVovY3XLmojnRwiEjTqjbYTjhLzYB30Flj9vKiLVhFZ9uzbJ0HBcm3G7+nbvwtH5O302DTTd
6qNGsa32kOc22JQUBmB4kLCIoAkQo2MnW+vadPSJGeBUikizy3vf/nBFiH0SDP3cPqlZolyQgkIp
QTICi1Gm4QF97Ra0aZ40G9iV9N1QHeE5DsLqVMKaPVtchXBVjmgvtaBNBkkngP0J+MKOtcmrrHUK
/ScrWrUVqLkOXt5MFFWmQWMI2AYQyc57+duCVDILWoLCwmPUHCdbsV0MlNLL+ZScwBsJbmD9h/YS
0C5hnDbCwfVaecHqpRQI7DcCPN+8gXlp2Z0UWVcJy6rF3FAyWJctyH/r2zqX2BNICwNzoEUPRqFk
OGkTmELnHiZWYzbteo2kPsizrnbFdxlY+a2udHOH7PAcSWJTP9fC6P3EnL1bGVqw2qMWIjhB4ZFT
jbq33zAUS0c2l3w4dQizCFt5aJsAfbAOSbMaEJmvOAnD69DzpifdrlAeKpayeW/4MnzgqHCIVS4W
fF2zFOBwMo2kTs4zKVCSLjDBg+/mm84tmBBSO7WF3bj7qTvcmclYiPbWeHq1ae9RmQo/wH5UUxAM
KRftehfEjgOFXWD62Ra0fWQGndi2GOJvBL2Po40LvJEOuedeokuHvkntL5uO5IJnlIbza2O8CsmP
avialjJ3cCkAvBhBbqrILbO88JKuJOaBYWZz5Vg+94iOYXlDI8HLbK3Pu5KNETqwuSbdMUQJhjaK
cD+LGVQV0DLREbb+qDJsGPYx9vlqM+jXmk1F4Ua+6WzYp3lhcFcAy4b2Cqygqj1EqYoXYUJ89lyw
/iUA/tikcb7oFcztGj2vdYldjSjgFSlY+Ohi1cAo/+NKYW8I5txb6DGY1O+mIMXtCb7/3IJBL/wo
OuF8uueml3WZ1D5bW9i65eYb6FLmISyYOZaxRQLfNWTMFtjKv4pxbj+WpVx/DbOrfhK07JCo4aJK
4b6JI5UDnHX1n3++LvP8KuJ6fmtdic7+Qt2uX52Eqx5kQyzXk0vYUHlvE1xDH1QQV5lzuJWyhZXo
GdAFqVqmylZ0m2mu2xsjQvBKFTfdETRmdFFNF7uPvi+8V1oiD5coqTug/6S7oTOhz66AvCuS/AlK
UXAoGH6wYtYkdWjeOFDoNH+ItLVHFCbsO1oF9XHyOPmGHxHtyorP/wT90N6QGjpaCSHN/LSgTxns
4eie/wSLGpdV2QzNU007dU9zMvzIncKtgRznHAZhAqDgnyfCOtFy5vEV+IfVOqfoluEwrkUPyQfl
o2RMNG7oMcmHoFHJTDia7Ktd0a80y7S+437Kd0PIA5piQjGdSgg4bXvsl+KWtGIUUC2qFZIY0giL
yRt63F2smocm6Nlw0hMbPibCZKr6aOkzljdVlQSYtPxAqwWb3+c5yvjaM+aOME/Xz1M3s3tc0/Yu
5BQ+xq0fIKWcEAZV6sU6vCpjqIDEnEzvaLuP3/q+DAt0JyO+a1ZH0ARTPhbTouuX5haJFdxainZX
xRAJ3sGFtTpIgILyrGUwr0tEX0CQcihLlhFB8lt0k9lBKV5gOfiZR5HXK6pQN4TVbhlj4W2bFkCB
JEA3ZtmG6DI9cpDcwD6dEWSycZgxvVtjxDP8NXnwOhKLFGQYLLijdXxTAUplMtnE8yP2dL1FNBgP
SwA+qu1Ejj5bt2DDzEahehKRt9iUEtmjkMmrV44pQYi9I+Qzq+fm0NVe3qZDV+s+xUvJd6jJ2mtE
4H4EOs6P77TAF51aC5mFAlcvMgBvrnZB4NyDJcruywFXFOI03folpFsSzUQ3JsGKW69hxfhEFNYr
mcPeeyDAz+7RXESDFzdq+Au99fGF2Anp4IxRqdwZK9dd77uyBz7M4Socer3gDphZGybLWAuH3kDr
rtGB1Vt4O4goaedzv5gHk97P1kPWLxtaPnYKpuIp4B7VrUHvMx0FKt7SdkN6zhAOrGI2QmPMi37i
cP0CuxGnIOiFaDew4S39nVi8YjMgI/Z23RRjSVuPi+c8hxREIjuDRnFcwNsO/08vb4mE2hmGAjXZ
95Wp3somRt+vKgjaezwWT5XClELFdNoV8BR7JpTQOFNENw/4zeuvOo9Boex8iW61P+EgYWoW3oLT
iASAItBgL7Bg+aUiZx6A+ugOUYt4kBeB+DUx2byzrnEP54xkj7cA3BX34j1rCu/B433dX0naImGV
XgztBB4wNQBXNi+bVazmAX1m5NEdUBJpNIP0SzUEicC2I71O+oABqjp4EosGi47ocQkwGhk0pm7T
omAl6jr2s2ui4B57Ge2HBo4v38EjCh9iiIyTQxnGIOJUHrLTxVhQD8e5iVxGnM2zvpkRisNI4xUr
GctvrGCYKQmMYG5FGZYnqP7R9xye9q9BO8LSMzDon3AilP88kyq0+8iMcYmqDj3gfArUHWbRxQeO
ULXxQggpwGvXzw9SoSt034ICiYNIgpwkkWnH4I56ajq1aMyOmeefN4rRazXs2qhDtqVcEb9rxUHo
LqE1V2FwFOGKWbQht/FQoNut/MFsuyEyR950tUFrxIz8gFoXHQ3i+f13VXq22AC9xJEHWv042pnv
IWKAggL0VHIFHVNf7PsW4hWLh41JelKxhEztFJ+pb3X9OlgqDjAvQkFVa0LkIawYfZqmpX+Zq4Ft
WBD75YM/oLhN67bXjx1k3pJYN3qek6oCFyfLGSPHzgM3aZla760GUuUNKhfjmkEwvHhY0UbudzUo
5RsaY8L3uKJgv8X0I98h+uJKgCmLNifrST4eEZndbWFct8nRz4dooRVenkkHDmVCgYdhSRN0cJAu
R+pXqXJM9BvC/OUdgmfD/dRj3CUMU6/KqMLC+3ZA0YgK9wHYcHHDkO5cU1WqA2r3KcpgumcU6rEA
pX1p4/Z2tWURZpX21hNfa0SxfsgxKdPRiNAg0euM/VHP6RCEwX3Ql8MmKKbpEdZVBmbH7bkwx8lX
oINFKNQCr6hf7XwOe01p0C5E04v9BAO0vFkxHQ8zRLFaZswn6h9ZIV/15hLJKIwd62+YvqC6kLZC
7jtzCbVj1IJuA8ROvWWF8t4aNZlxE5MQwre9jIBiUM6GVyu0vkQSyXBmW18WbKfCZn0fCPb73oOu
RZVov803Pd6xn3icjcVWILjf6Ai+uptgGZEkIaagFdF2bbUXsBL6EXhM/QM/sXZIxdDIbT6EmmSQ
4uPTaZrX/qWe8N/Imcqb/0xJkWgVTwrERwRRYGU9ZP72hpes/x5I9CuKWJh9J125oFplzR5bDcXe
uU8PklLdBW9DbDG+nbnlZtvMJcTf4bdJK5hzDODxD1T88EQe0r21oar3bRShAvBohBRN83xs4C5T
BOWDl9MAcxnMmyo0HUO8D734Ba61ljzQtsUhB1S1ebArHi700HlMxohh/GD9en1X2GLuNlhz8kAq
v/1OUKs+Rpybb73XiykpuCg84E4rD54h5/iD0XcDa9OwbDICcYYdhjbm2ZFO74aox3RBygJ/9JBt
N/28vFAb+MW1khh5JaYcl0MLMMdrgJf8EDYgJ0NvKlQnOyPaZyXkoUGFHzHcRwcdr1FH9qZHAqwB
8vvPIKCe1Rq+ygo3diYw/fyF5EnLn5BOl9uRkcDbQV1InWavXP5xqx7pRtW+zavEQNxmP1rNV+Rr
sde9GV685v7UxTtp8cC9ar0HlPorSlKIsG6Idk19jkT5BrVY/12ubYkAG08YTGtu28eljMzeN1Xx
gva0fsR1Il975mMiijlb8VH457rA8KoJ4b4m0eIYOxgsoNCmLxjZL0eM2pWXcD+0Yoe+ZbRkXgOY
TpPkM6ufhSR630L9p98y5zm3N5W/JqRA1ZIYS7EZ1BIg9DWepzM5G93vTU+EzeYpID2a2nEJk3vD
AF6JJZlvbQVJ+Os2oKx68orIdzsMQiHCVUgtHgsogMZpO/nN97pqsCGRFOds60ZvJKeg7Osow5go
gMpqQasDX20+/cBH+OM+XDicWVhJANUgUd6Ib3zs5veO113q9aySm1w5TJniguTxDToxQZfGEDb/
3q0rgS0gWkdqH8MNr8y8ZcXsGEdauR3qJvRj0CEv5U1MG9wnqDox+o+LhYK43q/YjXcAWkwv0cQa
wATRpKXTF7D0z8BGF2i7gMA+pZ8m+b+MJ4VmzH711r8SdGKCXMDtRD0o5oe5OtZolG/1er6FCo6r
NvszoOwzzNcF2i7Imx62aD3okGfUbxnqKNXB+OhDsuULMOVn63MBkZ0gKGE1mjmwhgXI7rQA9EDQ
xgCcqPurN8AvBbwUIqlAAaaOiwdG2PknQCt/Sf+8QL9/fGSK/40FLamevZZigWhV3iKwGagmfInU
PH/I/48j45dyXcj+yhj1DnBkESFbyBN3I2LY7O+CIlQtSHNzgWyOowbpwpKyv0Io8vgCPEvO/n3j
LFrgZsHRc4r1KW/c/Z/X6/cbil9KeOVQZ1t9WBYdERgYZKjzF9w5d2Mo9Bcv5LMvOL+of4FzGUq8
IABj7gi6KLtvgYXZQFsm/AWho69EPD/7iosjjfmADTFKBI037NGrpxghBfDg+D8QtT/bVRfHup7j
87iN41BQFLrPzLMVvfe9VX3BUf090BLG3v+9SIFui14M3D+REI2OPcHUtfUB9lpQI3WL5Ms/aLWs
ACP+3Uu/OOPok6OA5YDaI3e6Xc58sWmtHv4PxLpP3silcheBqH1EmecdoFdSoP6GYFDg6be4bqe/
+wmX6l2ao8JmUQMkPwYdKjFe2aVwLYmv5ko1T39epk/euriAxEOpHxMcJZtjEM/sKEyDNHpmE5++
OBqfvHVxcbBljXkfGyk6WpGXULzelDgJoIxGQxxRZPfnX/HZuzj//b8OIOSApF5mgNe13wPNEjLA
K+8Wh14cz1aDyuQrHPsnX3Qp6SHpGMfeqJcriHehm1xBoGWZIAbAK6RGf/4tn6zYpagHMVAu0F1g
jjqO0P/lLbqcLQBVdLrh7V/SffmlfRarvMbLK45vUdW7wPg48ynKkj//hE9W6VLMS06tJmpu1RHm
WVilvnuBMgwuqy9pj5/t2ovbEE5r0Vz4EilIviJInRlHbRt+/N3TX1yEmMYXvvY63ObgKqD2zxMy
zz+r4UtG5e9F/8HFubgKNa1DTfPOIsbKVxmVtzR6ki35BbDFI9CwL1IX+84tP9fgr+xx8I0XtyGz
EkLdHsgpcCe22Zkn3QK9ube4k7+4rD55JZcaXfXkA0Y7thZMxRyJWsBrNPcLSYL9n9/KZ59/kfSQ
vGEY0/r0FJBpM3nmTQXdF8nHJ9v1UoAGc6jc10MVnhYjgjuxAph1IhiFoZU+Rui7/fkHfHKuL0Vo
RFB0xVyFwakufLIFNAxi2SnUB4f5ftS9glAtJ6r/ir342W86//2/bkQ9o/kQwKvgtIQgTtRSFfc5
kmiY1Ni/Ehbhl5o0EA/FRTUO2MRBHqYLTmNSNOPbnxfrtxp9jF9adDMU/14fleNxigeIcsyZCcS7
9MIHF8s9Lb0EjbBjE+A7//x9n+2u4L+XC6iexSxUjUcXNw2mxbRPveYreYjPPvzyuEsICcZmGY9G
gKQN7TA/a+ovBQo+u00ubeunYqoc4+V0xGgO0wTc5xiIP54Xa4JjHnrH7TfgRyG91u0g0f7jrxbs
0sGeDlMIPF+AFqCAC2grICsDMMZXtmm/J0zySy00dN4ggJvP+Emru8knCEHJDvmV5voatbuX+F+y
ZD8pdy697Nu5nxoZ4XecNbomMMUh8TBtWqsPhI1Qw1ZQR/Ze/m7NLnIhhpk/8Xp/PNJyedZg4GTj
Akrr3334xYHHCL3kYdlNRzFDsyaYhrcmBPvizx/+yW3Czjv7X7eJJAyyupWejjX3vmEWCTS78WU6
53/JWuWXPptAQREFeKc5tpQ9Mb8aUsys/04EgF8qONXAzTEYa8BttyhB8hDxt/DraP7J2lyqNymX
Vzb0BO71ZhI70K5zYAtUmcDrTH5ROn1ygVxqOGk92knrxRxlU/NM5Rh1n1OEP7/bzz78YleWxusw
BGrGo4RWb4LO+4v3NYn+s8W52JUi1iWjsQc4CDoIOmzyDWaSTxx8/S8y/8+e/mJnukL8v9WfRPmu
cArSIvyyAPvswy/STHnG4+RdgcshhhElZJBeTB1/JUP72dJchJwa7Uw4lGMWloe4sQuHcZ7EoQVI
+4td89kXXIYd3nV9DjuRk1ybJ0P65ZD37Tff5+bvMoDoIqkkQOQaJxpzJCtuBPhCDxm0k/PNX+3L
S9kmaA/BPSqvETUn+cpQB6cYL/ydKg6/VGyCADavPNaUHx0Gl5ACJLdG5fovn/yipgacnq3nFvFJ
KWx+qEqW0ZgA6kef/rwyn7zYS6kmInq7UraEp7ZQQ9r66G0sC6Sa5qV4/7tvOH/zv+57imEMHzod
nggciqq0rWrIhtcRVAoAUFrAMvvz13xyvuj57//1NUuzSAhYueA01YA6AWz08n8g9n724ReHVwBS
QzqMbyWmwaQ5ANkEogqmnaAy/Pnpfy9LzPilo+bABEyObYABdV0UD3Ov6wSWoN+BVT6spmjQUC73
TdsICIV3GvMntAi0dX93bV/6bUb1LHgdAP0LuLQZoWEuqqoE/Qxt7Y8//75PkrBLU01hvcEzBXy3
YH3Em0MTee9D2H+LypWl4Nb9aMPgC+2BT0qjS5En29hqUkAgAj0xQYS7GLsmGTHWOZA2uiIAVHyx
Zr/9HhjtXOw3oLQYaPvaADF4avIuocUJ0I5EtV+IV/z2YOLzL7acAwsFyLezA3wAoOv4IcIP265f
5GC/3c/48It4kVsZwLYJVu3lyFMDpwPJ3//8oj9blotA0UUe4FVaThssBA8/qvbeRhE+/ou3+9mq
XISJboV5Zo2u2abWdxHvkkrfYZW+WJVPPvxSY+jsCRX2YLKdP3yusTGDY8e+mkR9suSX+kL/w9m1
dMepM9tfxFoCJBBT+uFnYjtOtx1PWEmOA+Ip3ohffzf5Jn10Ws1dPWUgIamqJJV27R3NQLaiKLbb
dagJCnxvG6Am5qo519mFkggFWjhn9buWv6HoRNHnSD2L4uW61rUz3Ujx1wB3drvZ/rTLd9QQYF7c
qx5rmO0sa3EStiUY+kEACXspoczte3K7aolnQw5a1hzURsVsbNP/zcpk3SfgHP7fvyfe2+WZMS2p
5qJV1tUWaqC6XZmyzdyjgLS0VpbU1LTmoK3rAk+fwxTH+nOEbNMUrCVzTC1rDkqGTCEjgeWk80tB
o7CRV/GvYcI135yg/iGCES1DnCIk1mdLpjDurguHOllQzkpXQUjhr2+S3Aql/T7Ra3J2zNZ5glDa
mnqicNUujZvxEKGwuw5zwLNfqiEAdP8qY9EVFHu8KXiZbamdH6v3EkXAlS9vrmta89DZHTwU+QVY
UmB07JK9CjmuTLvBWv6jmMgaMAN4cE8HTYs8ARxlLWqZml6+n3h+GXeVbGro+aRt9d6Nycu8yjRu
COS6Cp4oyxh1JPCebn5zu09sEhDquHIdNc9M3JgBdx2oXV7Mdyh9O6CG75pLFuxQc82Mc4rbsitR
uI6ca8hzBzX0UO+yCqhQKcvbXjYXwxat0wMp1ETbqkTY6oYH7HQNEn1l9dkPfy43b1hXnSAoXhLg
YkIYmJz6b1RcP7YY/lzXtJtEqqx5xLpio8unN+6+DT1qsNf2IlPzy05yYpF4XyKKlmge2wUInEMF
ktbZ+gz8tbd909QsHZ90UEJdpMQtrvt77EoC4PdYubKopqa1fRRndVTNRph1bBhljMIWu1mJLmez
mszWyYC8wPN8VfNux8Vte19VnyTtQitFBWm0x+xcNppliv+DFEEn2laadCho8HrMjCIVYMrPTffs
l88sfbPt/eUeTBOk+S2qTSN7EmCFkOA4dTc2Sthv8TTqNitxwWQ8mvPGLtD80HhqgTzNH7y83rny
T8nxBlevhGLTOmjbqyPqDPBsWGddPIzVw1yCWRBzVX1evxVCx/ffFtpBWkWhwgjHMdbdQe75aQAt
Sh/JlZ12aea/y4yKgn83D2hlPwA/CSKY/M8MyHoIFy6j56agG1lbXx0md6uns/ObANHBRwhwfj4p
bF1piVI8BDmcLH337bI1nV9tomOMatcZrchF471bggTik9J/EIZot+IO542V6Cijqe6CsgB5Dwgw
JNlSDyQrEUuugqwxEiy9noahwFdFK2FJDfHAAMG2Kl6TbzHNi+7HtABVUYd5Cfo3ni6cMjMk4ctw
vQfT1Gh+bGcdgTTf8vMq+Buhr29ac2HwQ2VcOGgaekBh5YGgqux2l+3lfHxDpem/p9y2ShaneFfb
4U48DH+W3QXBDXc0EcjtVV3oGKIeVVkQTsedHjdv8LqEuHpb+SfuauQqICIjOoYIvA6gzJDogUh3
OnhtNv9q5pqt5cDOBziiw4fEQv8NFre/A0jgs4nit7jLYp4C4d8GyZ/L82SICzqKaCEJGnoUn+5q
+4eDUqOcyzCjxco2YDBPvvR64ltdEdUOtsz+tyxR6oaK5emtKt388fK/m1pfvp+03iexi1rRst3J
PuHTrvZBhrTndg1aiqs60HUOuz4SAQTXh7/7MK2AsUb26aqmuRYactIHnDL8e+N0wEgrcFn5t5eb
NkQdrsWEDOOPS6DId3Ml3iDr/pREw40nktsmWZNTNs28FhvAG9l0xMHf95O/caP6poALX/57k0Fq
sWGKwdI/DTUqayt3E0zZlslmm410c7l5w5/rYBpZsnHOk0rt3ADQB15ueuGuNG34c13RCQXyeQDC
mXZXseE+Ay/TFE8vqJ24bmJ0LE0NvkcwV6COrJEFfa+7tBleUSPoBQ+2T61ue3l+TIPQph9Y20VV
1p13oNKq981E+cYjZbyr0mrtbcIQ2XSAA68sEdMJFENIKNxGSf0IGr2vSHqNoT2zz8IG1Yhd0M+r
xqPjHYbaEVMDNnOc1+ltAyw3OLvBFHOVhgUjOsgBwpbQ9OtcVCBFUViL54LUG1ALriy5wVi9xcNP
AlwHgiLQt0ztLib2PeQm/njd3KxYq6ntxQBO2h6GeJih29ruUPj9KKYqhchvsXapNliRjmqYmx70
gj0aTzu2jR0SQrP+kDfy++VFNZwfdKyoB5K1ivSYF5EhZVe9YF9M3HKLMoDVLJhperQgCpq8agrs
ocXpxwJPZIMt4CpJHtiMFjzBM1dBFhyTg1qSkIn+2crclZyJ6a8174VUp3KHDiynTTO9glPtSxB9
uzzlhk1FB3o4g2/jJoQpx3U0TsDD2H1G07Br65UrhOHPdQxfTzJUFbeq2sU1DsjcR91ObK3JBRp+
3tdsvS5S2hQsV7vMZjGY6epg01F2X3RSHhxPbC9PkcEqddiewg0oGBqwOvqdHVLAYZS6aSBm7ERZ
iFLsy52Y5kk7N0xNR1FEWShkNtiDIvO2l3wl2pyHuzHiazZvYYuZ+0mAlnIAhwoKF7fgSrjh07jv
JvsObAYbvLq3TyM7OszdXTUeHeOD2ianTRs4g1+yN79tQwnQ3cqADMuug3viPM0aYqFtZMcQJSAV
A4ls1BIMw8rPmzpYvp/EUM8KgMVeft5Sz3J48LznOriX7dqzh6l5zWxRHsxk16L5CH8NHoSNT0He
fz8BvH558g0WyxYjO/n/Jp6Tgi1ZGsH2KM0GhUgE5vV76C+BDvYqtAkjujxbU2S+jfLgdjd16des
tkLsx8+X/9/gDEwzWHAbtJVo0LSqojDFH4Nh7OZy08scn8nNMC1IJ3bvMbC+trsMXMA1VLKrt6RY
iXWmddWiNHxoSIKxxb0luMctdYvcHrYucOusLKvh33V8D0uBHlZlA7txu2/girmjY/aU5ON11y4d
4eONSCZhD2t3I96yOQ3ANPF+edINE0MXOz2xR9BVsWEENcSuH8UO1b8WTg5sZrsxXcs5GyxeB/jM
qFEuLRv/biXWkth27D1eAMOmiJAQW3mVN41Cc9uFwQSkD7gHCPLC+psl7ODWPrHX6yZJc9qxBhX9
tDSPoJODvnG0wWdCtzFQF5c7MJmPtsW4Y9NaNilgnnYLYqpXaGzdxN11JxQd2SN9Abl5COztJo7D
D/Fv3YbtL/+34V6h43YI6PAIuPdAvJn/YVV5g+WNs4fR+ScDDSJbexYxzY7mvIBcsBblyH97KVQV
FkBPr2ZjDAFNh+uA3I2CBZo3OyrpdnS8jSXo9vLsmJpeZu3Et6goVJkSv9lJmt5ao9qj3uo6g9F1
2Aiz3AhBod2xqbuHgPtTFzcbEIH+uO7PFz87+XPgXAsCxhbcqzHdCkVo4AG+zpd0BTZw8AwVVBBw
+vCdYgtalA/VBrspIdWtnPOn6/5fc9gB1p6zLmrxVBGFoxN/kfmVeRgdFsUUFVORenjgIvkIYsLs
o0rSlV3KZDDa5qoECAZK5ja7YWglWD2grZ3J4Mo8jKvtr62n4nlwW/qDV6i6FeD437B57dJv+nXN
Ry0WdXYiB/ojD0CdIt0CTISNd7xqOXVcVMvBKjAkPf2Rtkm96dj4DuaF39e1rTlpBu4fCRp1+sNH
fXPYgr0EtE75sLmudW17zWSTeHhLsT4sBqZdX+BGKyWo1y+3bgiMjuamVSU7BXyE9cFL6FyDCmPe
TFUN+bIpW9uZDOuqw6O8uU4qCEmq34AX1bceOG++t0Xcfbs8AFPry/eTOBOAaUG05UiB0geXOUdB
jwOe1ZUYaWpc21SLGIp0gI+oXwsSKyxZCxLMNl6LwKbWNV+F3gWIxAKQlox9AwokFdgBQEFQd17Z
tZc1PHMa1mXWojrvgCMOit9g3n0vBxBQB8p/7OI220x2sWKeJgPSvNad8iGYWCY/GDA2dxxU/7fI
kIP1k9OriowZ0XFTvK5l3hREfqAu+3vtQriDOajNdVUgXi8bkeGAqaOn2raOM4mH499D7jWPYxrQ
/TRzcAwNIgVtUFaAcyu9SsUPw9EcWoGtWIDFs/gNAYO3pis3lc8eQSP+6NfXVZ+iD82tZ6sGhDie
0p+uVMNdD2KMvZ31h8uzZbBbHVBVjnlQ5Fkb/+xi1IQpG6XMChS92+taX3o9cegRHGae2yDegRv1
uxLOCDq969g8MC+aQxOvzwMwjTfvMKPXqSk2Lhi4kJ5BVin9lqp8U1hrORKD99madyPCTaBZ9ut3
Co7VcFD2Y2ohJ0PqdIMT3UqACs67uA63AiOzjeSYW7/Xo/vWFIfa63cM5aBxBoWctHt3qXc3punt
5aUxuYnm62XSC2vGKfTdGbyt7Xe3gRAfrHN37Rjdgsvv/XI3BvvS0VcSoleCuIXz7nUxKkOtLKSo
RlyZMcMYdPwV1B4icGvUzrsLfmRsRs9jwiDPY7/V8EQLfJqXx7Ds/Wdiry7UhsyJ7XS1J9+DhH8K
Rz6Krnroq+YLOAo/Uet021Zr7/KGCKwrtnkNCPGqti1/dkE0sptprPkBLF6gh/Wcohcr82bqZfl+
4pZ+QXvFsEX9YG6FanmXZS81WY7GPlhvL8+Zad01z2+gowkN1bz82XT2uIHgwAh6rNhfWRHTwmuu
P7jgnna6uPwJxNAXFtgk7DnqpQPZ/8qyFJIU5XUwWaITQgUgrcYG1XcfAcQ/oFEB1shYrm3qpnwv
0c7gSCOAGjVP859Z533jRB1iMPsulrVYVaxQTcjEXkRiN3B2Xe6IaH6Ph12Wp6NT/Fwqg7cg7h6e
wWFnrSz7WcuigY7XAkOcJCSS8sOmBQ3ZUiCUIUMI0Yx+7Qx9vjQJfWhHdALpGEA9aPAx8Xzv0XvZ
uH8iz39OHO82QTBzZAExaYZape6lYXwlXp41aPSq7fS1L1o/WHqF9JEM81SW21JdR4yC1rU9Ps5s
oGUiZ/4hmIydT+6DiYr6SVWDXhL0y9SriPX1smee3cvQleb8ddZibaYq+oGcZOHvuG9PFVi4nRy8
qd1Q8QpyLXg4XLl6n/VU9KbFAQrdNmtQbvQLKPa8h7Ro8i1JK7FNIW14aOp8TKDxt5qZM/WmxYUY
DAql1fTN78Qab5fjWGwNLzU45FPyHepcz5dn0GQK2mkgAy+uVdhd8OsvQTC1ErGD0NTaMcDUuhYT
xonVxSKm+OaO2TuYhQhkYPAidPnXTROkef8IuDyE1wL+K6ZgQLfGl34cvoqqv23r4cXqrno3oYGO
/Rq6ADoVfOZvkFV8ayPcRmtworrCird1Hq0sw1/53v/sy+hFCwQFj+Je0sj6NdmVnaebBoWdNtnU
4ArtIbOhpqK09y3E0fJXChEr5YYCiE/wa/AGtO8HSHeWYFTuuyEbQxf1EJX7IFySgWM340zY3y9P
uWE99TewkoPxe+RgmxTYpsAb+dtV/OdVTesItbSOOpwSsvGXPTXeTR3Z0c0i7nBdoNCBaW5HeJ8V
s/oFcukuhKJMeuM3zL3BWACYnWqxv24UWkAKZgZKZuFNvzzHI6HrBGBcoflVADgYybIsJ2edCMgT
S7Rp9uaMmRt6fg72hQHaeJf/3bDf6SCyJp2gPjek1oer0noPblZATEGzfsvtec2XDPajg8lIGgV2
3+bjLxI77hbMw+V2GL2V08DfG8w5H9KijZjAEIwnQfuth0TFxolLqA8RO2ygcDkV9aFs5odoKAEh
KcnOpXRr9eofnLRXlt60l+vcTbznIDSFkt6vyPL3C02J7dFdEqinYiRPvE+hVSVul7tc7pGnSdJr
DsA00DFoVUrJqGq7OoIaqes2SWJBO6goHNy9qiApV0ZnWDkdjubhCF+6BfMO0Dtk6ca3ywYaAlZX
rSze2QsjRqEdSfqZ+AX0voKDRb2HWCgLWBYL13d/H3nzU0OheJMl0DyYtpeN3TSe5URx4kpVChmd
jKK/mvskhPgw21rQSF1xpbO3LIxGCwMuiIZzJ4n5YZyhFvLZplwNP8ao91NoJkSRDYnsdgSF9T6v
ulm98wA82ytnO4MXM21gNuQYU+bMwWGUvns/gQ09DBhxNy1t19CmZ9eKU310SWwxDtXLGLrbE5nK
fZJCXmkfBTXEmKDxVJI/1E95I/YgnvB7cGg7gO7e5DXnql4Z5d+E0X98Hf+wrOvJ+sGXs46VAYQo
3D4d3lkBjnrk5aWDB9K9G0FQ8Y6muLG3j2MOaVUrhExYmoKjYmjkIfBSJhZBgkG0IEOHGtUfUImP
E+oM3EKKXaaABIZI4GQP9oqXnrU3/K92mhuVW3ej6ybfMpA/Qdu3WZgiIeu6FvxM7WvnOLBI9bVs
guwVdOnBY2aPMgfmNYHExRX+gv/XDlt1wpFRdWbvkbpCQRfaYxHFW043rhyAzpotNMYWWztZz76e
3ACS5flrDL41GQKIzY4xSDTHsCGQG7k8iLMnxkXI7N+dQCVz5iDaF489YRDkUg0PM4aTNUQb1d7h
9dfMa6eVEPA3C3zGQnUwJwOPXFtVAdjji5K6bM96MCc848Ghd/hd2zaDsnbcyV3S3SifSchECcg3
/tN1i6x6N03S/wUVmiAHN79vgSJjO6QESZsN5FZi+zilkK+GwBhe6Fh/r2IxWtnXMnfdzwqK8Qlb
uQMbzErHjEL0Jujnzk1f+2gUEUjFIRT74EMBZO2tYQlL52ZJi5QKCuFQAxfikcUVGNT99q2csDZz
T1+rRRzs8sKbhrF8P7EuYpdtbkOd4cHiNLtpZCpdUIFClWzFO0yj0Lw7DnjVKREkj100WRvfi174
TO27mGd3rt2swU3OXxJgv7qTu82cx9lsPyAtABGufeTUJbnpKssPPiA7KEpvO07QI7P3TSHn8gAy
O+GnSCAk80AgsgPSvAOKKOJS7iAHbpEunH0wyGyKjqRrHF6GqaDaglrQUOPQZ4KsBy4oHiSuHJ/R
vascCDCFdQf+wWbjEpcVK4HDtLTaoQ+vCW2b+aV6TG3m7gmPgjzkthqPly3HFDK0uJclPoSA7Xl6
tJQKngDxfB3c4bOxG5yxgN7Y+C5Z2dIME6djYoUsoEMSlMmj16AaHw+dRZ/fsDwrBargimFybyE2
LpO1TdwQcHWoJCTDe1tAfeIB6U2XbdzJhwxeFmcc+mV46lvb9wzzp98YCRQFFai5/IcYmqUzxUiA
hf4HcvP+FJZBgDqAOw5Bx/FlsOc2T67zd/0Q5NURbSOpkm8igCDWm2jaJvlGm2paOa0ajI5pRg7V
4A5HmiiA7FzSvDKo5hyg4fH9ssmZVmbp9CRYgcqsztuaBA8NdLFRatPe8Y5Wrz1EEFemZ9nvzgRd
HUSpFJiICgXGDssrq+iLW/W+/JlAzQ7EcmlgS/secT9IBggcQ6TwrUwCSF+vHIRMo9NiWMLpNOFV
zn4Yc2ojknleEoQtV6J+TYfMH/aXJ9HkTVpY6AKbu3mMFcIZf9iMiTzg2en7nGIOHZK9XteJFhzA
04FVn+fuQfGBekcHipkCFJgozCx/pEkZuDvkJcHHuLJsrmFQOhRzSqhoA0FSUOeU3fQpeQRZUA4Q
w/w62RaQwvWAohIHEjQx5F7COkrSQWy6SY70Z0E7x8/DFMkj+jJA7nQ4zsmQ8n1mkQCMWNAcm8Zq
m8L1vewuG2LQ6uY1nj2gMsoTrl7U7Cb0qWlG4UDEsW8t7CyJLIvc20UCfORf7aG0nV/I4QARPXvN
ZJU/ekv1kv2uIGcGGdQIesbQ8/SQpt3a4I8BJAKF6dX73MsYSnjC9sBSmzWlN6y4qbssxBlD1/GB
PZiBgjHmzSOwRxkbwwTsg2IRLFLFl2ypbxCQ0Qky9xF6Jr7rbK3RhcBeaFlc9t/anhflezsNNhnf
Jw9qmnQDKbeofBGqIqKHzhYUrXfY2Hq56WtGtzi+uO5d2mdT0YY9m4rpS1VAahiS9IJMqK/yyZzs
xyip8i8tbcBtuXGozCh4yabUAb2+1WJ6d4v+uY/Lr9O4fN5dNtXzyRFOdZwtdGEq1SM98mBBY7Ir
QuoA0fFEGxTX79gI8ULkzWEV0/J8Az08sJUhffG1UXkrbh0n6uVBQc5KfUQpS+jaE6EhjuoQXYgM
QoY3Ex5mlMRfhPIh3Vb2UIdZiQKm9hdHOgmlXuaARaywvRfHYnGxD6g/3rgjGHG3l2fVEMx0kChd
hB8d2XfQmUzEATiJckOHSIqQ9Y28cgxakIE0q20r5jQP2AQm6x/IU4rkpye7+p/LYzDs0DpKFJpd
6dQklnqIun7kX6zeL9tnCBcnkRfKoGVkV3lWWqPmeYCY7srEGRbG1W5iXdnnSFyy4jGBsETcorjF
GdrHRKi4XonNph6W4Z4u/eBZzQiZ6EcV1PZr5+CSsYGQIft9edZMzWuWlSITDl2SsXlkjf3WybL9
OrO0W4lbpsYXczv597IFSTtLZn4PePP8FiV55YQztKGuShlyqvPr2YmvUGYexQ9ToWJQgQxBzYst
ibPU34yQksmvyemjH/ff4yCoeoumKK0eoPAAzjeEusZ7ngOeNCvMpgb/07n2RpehfLUq40dP1rEb
Fn4nBKAytog2QwA9v5XgaVoP7TBBOQeIHfJ63/o0S4G8lTQvb11I/q7xNS1Wc2af+rt/nSw48RkX
UljpY9mn75N0yG7OvWozRsE9tpH57rLNGmZLx5p6uBoGGEH0rS4CIIqiQWzJXHDols1r5IeGk6XO
xAeZUsuJm7Z7gNpXn9nb2opt/rtgBfAtyM5BqBykyyBxR9YNMqPHnlYcdAqXh3d+lVz9VRt0dJmo
c5o+ZFaazzcq8JLvLbKSazRAZxcJSd2l35NFotAzh1yXJX73dr3zguJHwbod8jc3QB7fXB6CqQvN
YRJo+kK6M05/J4O/hf7jE82y7yKwN1lv5ddME4ahHcBx84qgEzjRA2R8so0H1vnOxUPS5QGcXQM0
rnlKxFkygcGYHiSE5m6cGtnfYY5WvN3UuLYTQiyTyG6axwPOlD+TSmRh4bhr+CtD43oCsphaOc6J
Mx7qUkIjEGT5kbr24U5PPLI+y1sg1MdDEkU8HGJSbdK4vookmQZ6prGe/D5F3mU8THY/bDmhT4gZ
3sqKnvVoNK5tdBUgHLx2+/EAr37tZHPkEk9XE3FuoF7wFUrKZRizZK2a37QK2s7nMlTzF56XHcsg
W+TqLBTlbQJLVNfsSBjN0u+JD7vSLqxm8oJD7Cb2JvEiHD3EcLhs/GfjKxrXvHdoWNf5c1tscdOa
v0OvM9v6eO286eo/lzswzY7mutYM/VJvEMW2oHO2mYM4b0LHjvzf1zWvOW83tI5d5gX+3/LvpByq
pxTItJUzjcmONOftW7dC3rUutsAv3xZTLDdVBPAR8nXuTuVQ6XV690tdDGx71WD0dNps90kKuHGx
lTbt9pWFAzT32JUup2fPeAHyB1WOxXYcsp0KqtupWTucnQfS0UBPLvFYpnikKvxfKOwfrfKGEsuv
y82IdDV/ZrRKs3iTdi0BLlBWUVnHG1HGadEDLOJLN91Pxex6bGW3MNi0XtQ7l37uSQLEx1CjtJS7
eyveoyr3ytY1jwHQaFCC2PmWOkMU74KBps9FM0/PadMT60pL0LymonUm7WDOt2XsZ/spzdjblHpX
HaqwWprTgFm/rkRU5tu4plgkaDGH+Rx9cyS97kzANMeRbZnEo5vkW+kNR2r53wevfWnaJA5jlV03
RXpiKetUBQqMIt8WVpeCJp1ZIGoR9XzlOuvJB+SI3CgfIONb+IJ9lSnkbqjqGPRx+zWedZPb6LmE
1C6hjGbx+NjQmbN0F2cgQXXDuQ+CatPYuQC3n29ZUootUj/5LDdxpWZ70ytqMQkV7hKi2FfOp7Zp
km7R6IhTeqCtkk4RynqGUl9A2pwcrwpv+jMLUqd2ko4FP8zSh/4NCO1eS+hEr8Cl6Ln7CEx2+X6y
TRbcHRxggeJj1SIl7DGU6EhxVT0dGtecfpxlULdD2hyjqAZoc7TH6At2HnetdGyZ5P9cptC+5u/I
WFVQSPez38TKrGDvZWNF4luVQGd54w4sp/ltyZADvw4VqlMzd5PjQly4Z0dP5t9iOkzhUBbPcypl
aHnqezEOK0Z1NlFDUXT170XxLNLSqmRYcl4+prjt7KexeEgmUYd0UXNOxmx/lXHpZUfcAcwwaxx+
iCmS8848oLjagnrF5daNnqqFzG4UHRru659IdHydJAs5gFEyzneiLh9iPAz5AE8lwbPs1oroDYcP
XSLBcQiyXMgF/iy8haySVKhGKB68mN8lZf68IIsg9LcCMjCYn55PixTxONh0659EqQdPzl94jSdz
W7yqZI2u1OCeevYs6CafguM4OUIrA0ofFRm31wpy0OA/Bdi86ZKs5DiSiWhIECaB/dr4cVn02eay
BZj+X4sADjyFd6PsjplTADQtbHdoQzAyr4FhzgKUMAItAnDoyLuJ31kHoAz9rz5eGcICqnHbQrE/
3pREG2cG3kvx1tlAuHzNrv9WG58JPHoVckxiwCXLrtpGahyS6FhQGj0lU4yCgdAqOj9oQiGrxhJb
6NymTbH1wWQy/hynxBIMsw2Zc/uh7+TcfIAHQNm/xqH0utCPOH1vMyex4hB8hy1Lw2q28GoBMGEx
8K+TEzhZsc3bVA14agBpUPEj4HFK6p3llKKabvnAqXj1weWXQvS9Sb34AwAtF042zUHVbaysSYI6
tACzC8qbRHkRJBpWvN1wgNSrCmcHzt4olx+CXn21pX8H5/7iXSdJgqC4eOHJTiW9WNCOZuNxJOpm
zjPvYVwq8PF2ovZArl0Dg0Evy+BOeik8aJ4MQUOOKFyyNtUM8ZOuYh9XecNftMdJ45D8THL86njE
AT/YN0OjQiDF1ljmDaFPryysBmD0shl4iLH0vk2e+1BiQ8ptVPwJ6+vA1E3crNVJmZZac7u6AoN4
5ffT0ZkdID/SqMsKEXr52EWvAeom2MqJ2DQkbf8IFNTEpOOOx9watlXnP/K8ek6t6akEBeCy3/Zt
vbLwhiH9fYk9WZs2Kbyxnlh0GMZ8+siVlVqvLUoCVBKmPk3VdZktnTmi8CEBiKfk+Ehs8kfllgRm
U8a7y/ZlGoN2mAPLFmgu0sQ68MGV1TOZu4x/b0pJ/T9SNaS9vdyN4Xii57DjpqlKCw+dH9Xk3ZH+
92Jn0qpu/iKfebJy2jKEdj2HTbu2wQNm4B1aMe7FNLzyduEHwMNbglNKC6A/gKjp3ovWruOGYekZ
bZWmePCMrfTIMayoko8lH19nP3/mTbrvi2ntom3qZ/l+Ymlj7VI5Jqo/AhvxpwUulHnIHDH7KR7L
5zwerjvZ67wKwKd7UOysxRE4yzc1F/VeCo+vnFAN+7rOqIC8wzRMrCOHPGgSKGGnWago/37Zvgxm
rGvOVCnzxgaQ3w88WT8A8Pi5NC2H/vW65rUziTeDt7gVEf8gdXXjiJclwd9Axvhy64ZDoaOFRm/C
faBKsuAjknxPBej8gDr+hxX8eU5WUeem6dfi4gheGGz7INSDHJfvfOKqo9itb6fFWoA3dPD3QH9i
o8IDb3Vf0+lI6pnsAIVAWmg1u2+I6np1dVQEKMvJrenI+TD/41vV9IuwZHQfOLDyETRMcR/x3GDZ
WFSEMrjLC2MYkl52DbERpOXH0f/wSZaFvuXLMC1X6Q4My65XW9eKJoMYJP0IeL8v/WmLiqwvvOjf
oWb45/IADHFDr7KmsvfKQZXTEcT2dzSPbuem+FsrYUN/O8nX9FMMcZcsXnmy9BH3StsvG/djibtL
iMpSPJFk1txDrLi6SXv7w50A9JTtWprANLBlxU56xOM69YBIIB94qIR6gbetJ++7q4r7ZWAxgE+X
589kAJrfi2AgVA5kPMYzKvoiWlmbqZ3UyunXZACa31M1RhOtmuA4W27ou9amhqTdVI5fReKsDMBU
d6QXXkdupALgKYKjPQFTCSMbq/HdDuKnQbj3ToyJS6v7jqUpFAOKvRPVKxl909i0xCSgsVxkEv22
Q7PPCNm2hN7HrPqga+XR59eG6xXYY9J2uRjz4TiI4FilQKnVxF+jqzy/n3C99LqdRj/xLd4fCSde
2DggNayyICTT9PMay+L6e7TdtL5v9dVw7OKc4MnGaW9Fa5e7y62bfn9ZlRP3GDOL5cQTw9HOywLc
d8V31DN9W3aUy+2fX12ul1aPErdSICu6Yz1lezx1fF3eRduCfVN4uVzxDtP6ai5OK9QGZ9Rvj4TW
/UOSkfwbnhrWaj7PhyweaJ49NdgxAGrmx3aiW6gBbYoGisP2ckxU7paJHGwR8geOqfvLM2Yajebr
LOYVy+beP4LBQ4KELM+Qoa9/XW78fDTkgba327SF1Aqz2+NE66ND2efi2Jy1OGZ17P+RZDQNQnNq
FKvmJZBf7YeYvA/HG0FnRKa1IiKDzeql1NzLuKNA2nCsIFKabiGr1rzL2IrfnMBaq7sxDEAvpLZt
lIEOOCge6xpv4Hhe4qBMHlcOiabGl9U5cToCee+AenFzJJk6EBsEGm40tZvLS2yaHc2jHWg0q6Iu
muM4kGxDZFzdDWP5u4yidHtdD0vPJ78/xjMB+JQ0R9Q+55veTqowG61kQ4NVOn7TDC3fT7rgQAe7
ec6aozv18X4Yq/aFESdbuY6bWtdcuhlLoBGcsjkmqP7Lw37O63mjqnj8vDxBhpCh1ye3GXHVJJrm
CE8LsZ3+BGdBKKpyy93yxk/9x+Xs0efVynqYutOcumUKUnqB22F/E28yip/sFt0M8W1hpfuiSr9Z
PXuQ2Rr3jyGG6AXKkUd8QigMbAnpIJi6Ufmwixi/mwv3O6ReV+46hkXSC5LHlsf5UHvuUTBVbehM
5jBxeL7iJabWl+vDiYFVSN5XDEp+x6xtlXM/FG1tb5grQZRy2QYMbqhXItdpbsdWbcsj0AJfervy
doOsJQrGh5fLHZhGoPl5mcuojSt0ADK06g51yNgs0mi+Kg3D9eJcoLviqV42isWe2iHOwhxF04tB
0R49ARlwd3kYhgOCDofLa7+SFBQvx+Vu4/jDa8DEt64GMcG1R0yuV83SWBVuzwf76PHmLkchEaQf
xFOHbM/VMV3Hw6mqARK/bO0jH1X61Aax2JWctisRyzRLmov3lPdAIUXkCOYjgB77cesU9Zf/4+xK
miPFue0vIkIIEGILOdjpocqZrnGjqO7qDwSISRLTr38nK97CTZskwtGbai9QarqS7j2DnasHE5KN
nNjaglqc2a43z8pWmfu1FD24swOfy7sBDtq/bk/0SpRaIuMkCuk+6yj5qhGNpHI/1WPdxzXuTYZW
O7cJfnq5ec59mCzcbnBlBy7RcpLDCIXagHy1feCdo6nE5qhD1+0PWSnrLVPBlWi4RM2FOZLh2TjS
H0iZHMA8OtTt8HItUAB/ewL143y7M++nNfgSP8eHwh1Ti9GzbXmeAHCPlRcevFA/XTPWOI3hzJxt
7P21gbv+/U1slEPkWCU0/UFJc6IDe81nyLXjaXC7KytreQmea6bCAUirpT+Gid2Di3S2LvtctjQZ
erORnlyblMUBH6Hkm3FRVF+1Uo+qHp4LOD5CqepJDu1T3bCPHVFLIm0LbPBsGmf+qmtaP5BJ8WNu
ZHS4PU5rnVjs+aaBXSg8s8hXlFYOPB3JPm/Hl+s0ZwKPAhmYjZNkbb4XG190Xa9V7c9fI1/lsRmU
exRwbU0c1Ho2noHvNsF9eu3jmyXVOkOeZlHJz8UEyKFOHciotoGXOHXRHm8P11oT1+X2pgnBmF8w
h0fnVsz9iQRhdvqDSM/cfov/vdbE9e9vmkiVA99W7Yfgg+ogKSKEKlbWQZJf/3W7F+8GYQzU9e9v
mmBq9IsZSJlHMAHt53y0JeqqdgDE8fb317qw2BnScbTORx6eRdnlSToLkhAfis6GbI7Su6EKXaD/
7oJCBSX1MOgPYa2ji+ltJP8mNe/IwTHGSf/njyKb/567oE6f6ir6GMYQ7S72y+D1XWt7Qk9R54Sn
aaD0pUGF7d5Ug7Ox4d/dkmhisVMU3mxk7E11ckNvTKYKJdCWlrtwsFPipcOhCPqtW/bKQljCdAoy
CyfFWnuhvnH+qUvYnlM4vX5sGSyhOWwsINEUGPXYBVGeX3LA1jx4XQqU8abZZJsK03/q8/8BM3B/
WbcHFUh5eEIXD6Zjsvqnt8XAH1KkBsQBdV1v/hw4QwbDiwqgZJrFbsWc/mslMr/+FIhKdjOelqzN
P3MjU3Y/5qYY/gf8Qdr4SQ7JevuUd1E3ix0ELkjLNm5b728SFAP+vYIhXhw07egOJ2CMRi9LKhQ+
Iy9OoYsGep6RNPhI2QCjs2gIqD5QEUzon4nfU3FfaGh7xGlNwi2yyfs98ZeIA8JgA6egy3C2/jCN
rxNpq+gIV46R73N4FX+9HVTW1uoiaMGMOC1KxPMXCe7v4+RC2A7PE3342NcXIYvxmbZ8btJHDtq1
+manPCRHQmU3fLCBRcAiLgSV2m6gZwXlEyA+WRmxw5jqLRzRmobLUsaYO04eQKUsfDBz3vsvJrMQ
c98XmnFvx7wA6NHBH4HfSUCa5g++U0y9PtaEGJAias+5ahyIPo0MtLpn9ktWk1elSRMIBKOvbeF3
0fDa1KFwZOyWhoDQkhFFws99VvtgyN+ehT9Ij//uZG+ZdaPpxJrRH4ITypt1AMMtMrAuYcobybEQ
TleJWEdWgmqM5ECogcmvmoneMU4HXsZB0I7NfpJu5XwPMuP4xxApW78/3/51a+t8EZgnXdpe4c16
UUXkPPk8ks8p19330s+mv283sRL7l4XFZvRCp0vT7KEPlU4KkaVHwsbh5LV1v49G2yUD2KfJ7cZW
+rOsJ/rzhP966Z58nyDsmdn14rEuxpPyidgS1VhrZHEp46wlg+qc4tJWkECNadWXYawDLxviMJg3
WYkr0WFZWhwnmhk865yTC0KdC+lOZe0eDDWQZm4P1jVa/ndl+suiYk3ykluRO6ey82bsC/cf3mbt
qYPxaQxPqC2NoTXdHLIIc4z0TRdMhjykJqqhXpdNtePfAZYXuo+Uyjm6K4iMCPQO66LI3FhAowBb
0tYNZTundvKwA7ykEeA6jREdedLULgP4PgCJ3ysvHxkMb5l3sm01AVLSsuchRGWV5obuUyBlkbEZ
vkTNJvp2be0sg3IAqF8qTXkRKpNypyB8cEfKejI7+NtlG1f6P9n292Z2EZkb7bopdWRzCrOmgPlI
eQWsnjWro07FQxow+VdtIPN3COtMtTkiT96w2EWNrE5jiupuDruMDii1GbbDfQrXTxAtdplTuFzF
riPFvB/byU7mUeFKP5qYEDk0n+eGS1ve+X6mc3HKBWrj/wtaoDp2fQnc0C9wToFm3k/crzJ2SCVv
1AHE4SH9UvpWuV9K0/JSHJ0Qvlgvox86WZlEvQnaAy96HdCjQXlq+F2PPgXW3uWDql7waKF9t4dl
tyv/kTMhLt01wnTqu+94mWF7+L5l2V859TLyIj2nzX97IY3ye6g9XJ9tSKO19DOe0KFT7ZoJpGJI
GaVtdeQGIh5N4qs6dZ4byIm030DZ5V4SRDxsi0S0tZ/dVaCHBl2MxEhAT/NsRfQMhnXjT8lgPTt6
R6+1sg8eai3b5mdBA8GPrfFd/1s4eqIyO/hkdu59jgEAU7b0K9wngTQV5kRInguyi5zcnx7ApfD5
M6SJPHEwLTH6my54Xrf7LremtoBnjMB7aQ8pAkwwkaluk3A0zlXpo3Tmp0LRPGM7pfrGvOAVKStI
zUCZz4tiUTsMuFRS5VW+sf7ej1zesnhJIkdz7TcTKF+SwY+JoFc7EXZ2I8q/H7i8pRJ02nfCepXb
XKyEfSJkJuid4twkhOf9XRMBlH07Jry/Wb1lCdMU8IudO9GfIsobdsizNIq+w1QmH/b+nH/M+Il7
0WK31oCA1aUamnNbeQVo5xVEEGOZSuev293483v/Gw68ZfVSaK2DOlTqHPU87Pm9Ah+2oD9rVqQp
eFkcXDa8IQbStkjvQQmZwzIyJUFJ46jQbXGcVdbhHj8VfMz/Z3vB+ck0Ba8/D5BgcXcaZ4gbN6mb
e094fdvsoETki+8NNCBefFHa+QFWtoj/LWS06I7LoB8vMpxSiiLelI5PonIhPhVLWjQgJfm+BzQD
yAiA9yWw307pz8mSzoKujgLgbuhCZk6po/KmO9oZRcyv/rVDF1+BrP9d0MxXUNIyEPdLOK5/XneP
2x3LH7wIGE8f9pLTAAUVYEsnN0b6ua/m3YCzyKR7zZxryNGTMU0MlGOqjm0129wAHU9Mu2txFl3h
N/lMTpKnXQ8sMm27LymUBlMTj808evBotCQ9NkU+o24VVRTCNCknQb3H81rijpkquA+f/LCJvOpe
cKWKMSaomdaHtmykK+47blznmZYdeBN7H+BnuPdlSG80zgPxXQHtGD5pJJo1y8PiPKBIWf6De3IV
fS56xfjfQzuR0GA0wWGxCUNxH9JEaeFB0UAjN1bVR9lGqvkS4mLkTruMF2ER7EUJeIq+AxyggXtX
M7F6bzPeWx3PQ1AX/LGHuHXdfHZNlwvU/kI37De22bsZbg5N4H8/G6/TPecmIyfTV7i65RESnN+x
vjJ1b+fezTkgZ8RnMhnMhMd3XHG8cMu9V5my2sizvR+x/KWVgQvhoIZC5hGMEdEmmuMSgOmsyYeg
Ftji166/SU85GSsIeBzzQ4DtEyaCOnmxm1zxIUoHvn/NKb35vvSQEZN14bz4lg0DACPQAMQQalVt
5LbfnyMvWjwUaO5kAUV0OsscIZeEHAZyNHoq5izcEc/q5A90y+3cT5HctOVZaXQJJhghwpFqr8we
s6jXz5SiOj8B9GbTEJtABj6/cxzqC7nrhgaw8ISymY4MCiSRSrONnMb7K8NbCqMjpY8ctazyR+Xp
zDzmSo5in+eQVtjfjs7vv4+8pTZ6lEsIfyOQPuQdn9g/pXED+aNJtai+dpC8yCcEzD4EzZhBf7D6
dbvRtV5dT7w368U4/QB/EKSU5m7kWWxhpBrElgixAU5b+/7172++r8tRDzNz9QXPCL4D1CGF/aXL
ACS9/fv/AM7fOdKWaukI4kFFM0hX1QaszuDJgnDkQrQjoFNa7yfc7YLsjkS+drwk7Zuao0wyTuGZ
qHZQQVx4QYs/MQmBMHm0blN4064KhQaFx/HSZjoie9KHf5V9MMK7VuAgiXJAUzvyfcQBlBX7CrB0
yMriLBCKxlQr6CXwyIkGG8/+GMGsRITavfcrmst95o85OdWkLN3nctJzOG+Mw/s5Y2+JmKDWNmFV
5fQF2B4c11bU3UhizkgOOC2ns5UnRgrHp/eORn7pwcULvxo2Vu7KNYwv4rYIywps+UFfWOgYVKFy
cz+FKt27DDnxhtotrN3aYlrEHja1Jmh63l2gP44TMWuiRydq6EbNa6UXS7wET3Ga5I5kzyxtnAPt
2KswyMkUV05nQ6uvtxfsWiuLAC1goZjLjrDn1hvrRARQ9y+oJntignskZLdMBFbWQ3ht/s2+Gxrm
6WbW7UWbokx31C3D9oHTlmgVa5d43Xe/QL1t32rZ8DGeg9Do3e0erszSEvkAFdNhSEfocULFIvof
lJyncFeVeFpsLPW171///qZrGp2AYCLlL2kZ8vuituLT3OE59rFf7/3760OI+xEMI9sLLqfp/QA3
0GPJRr2xxlYeEkuQw9CZASlknp2JE3ifqLwmjKQDL4Qq4vnft3uw1sZiN/Kq7B2jZX6GpqP5OcFg
aAZ13J3+Z4if8o2r2loji61IC2rCCtyAl4HVTbiTFkLwhy6v02ZXyqgJD7f7sjLXS8wDaLukAZMt
O9PKD55FU0xXN4+ieb39+T9p/HdOjyXEgdtRRRmV6SdhiPEg9ivcidy3tIXWNs4JWDI9tjnTr/XU
iFFC5KUGiCcEygPqlJbkV30PXs2kPJadnOs2DlyvDEkyz1zVT9BnNMg43v6pKxt6CZMAAE7kuaPT
s63DML6yhtjYV3s/Ghhe7gjyXR3sDW2DjX2wchtZ4iUGFvkOCBnpGZqH+lkLRCZZ+fleAKCW0DJT
Mbwwt8SN1qb5usrebGlm4a455tgWEopufJeWFmUchmC/lXpcG71lzFBB1uBRTV4mT5b+eJigFJhF
e2gssklCXrceQn5AraqVFMUqiMNf2Se0+Fg2Gu4F/+6ftTkHSdG6L8Jm5fg8AQEa7jzH8/y7qgQC
+v72Glk5W5ZwiikyIaCZbXMhk3R+KOD+IL8mBx6eoLDRkbiCvv5WFF5bH4soQ4s01LQO/BcGnt9e
+A65nxr9Vw0fuBc+9F+Mwcl2u1sreWOPLYKNzeeGKVWFL6pWaf2djFrXCfH8kunE2pL2UNtSKZle
qK19UyaZ8IrKP2KUTQ6jWVYV35UT9PoAbwOvcxJOuQ5P8ODL0o065Eo4XKocsZpnja4r91KEuCW2
+Tzth6gbkUmF4ebtUVhrYnFxkKAwKaTn6wse6M79pIprvGJRdNfhRvHBblwn+80+xLCi6ijy5iJp
qnekQaBtRrzichfo5NvdWNnqS0lw3vUGoiYRvVgE9xcL66HvuVNtlTrXBun69zcduAqOGzDvpgvv
SrmXcNDdC4abKKrofGMe1s6MpRRTTVN35n1TnJUuVCyGnibKQ/FfXIuqSAVd/4c7/UGELU4HnOs7
lXn//PmHFTjqcyKSGbF0Y3esbPqliHhdEuSKYG90EVYPMR/sdxXoIG4zPwR7+cPLj/57ZGtZ5jBa
ZvRClIFtASo4j6R1GPSodLnxVlybvEVIEQFO2SEI1YVXLdkVUHb17zxSpVnciwmiRbcX4Np4LYJJ
XUbhPKSuuLR88vSOTZFDY3gIIp9UhJm2+75qs+DldmMrXVoKOvnT3NYBq8SFmeGZ1UW3F/BqSkzF
PkT35t5/JJ0ivylaa8UFGp7yoMoQpLzKkD3kB89z2/n7OZw+pCGBthbhARqhI5uLVFy4M/1q/Vkc
I6Qrkyoi5cbmWokO/nXS3uxf1UTIAxstLmJyfBcpUthcJVER5ebuYxNynag3DQBjyhiEN8UFEBEw
kQI88CYUPpK527RtX5vzxV2DRzNREa0iVPZa56Az0HY4uJkPRrrjRi9W1vBSuglQbOS1uA5eAHer
voMxy9sI4uZWRmliSNSQH6js+NUWP2KtR4u9zzro+/ZIEr/WArJKwOMjRRTmXeKkA9mY+PfFiLC2
FpufKqfsp9yTr2nbNa+ibsfuKCE+lyfa62sHhhWIM7YsySPPxhD3mv6K0+gbt9wY07VOLuKC6Gek
K1DlfIVcTPmQQqGB66a9A5Tl9fbSW1nbS0EiBdX2OXKpfIVhfBfXlmen3Kv6jZ+/9nX+74XtOxoH
UeSPZz9nze/W+uYb4mkmdx/78Yutb5GcnEQgp3Otp/Enl3Wz73ydfXBoFtse9dvZUgi0vYqwgFiB
mWtgG+raFBura2Vul7oeNvXMFJGoeIXzTlEm6TDjOGFq7tw461wgTz42SNe5eRNc+FxPaVm20ZkU
Mty1KPrcRcx+8I65VPFmrsBdTFnvbIV1/rK51scB8mB1nI+gqN3uAf1zbrzzIv6PZpNXSmeQnJ0n
19X5Y+0PVXWUEqXoct+nWAY/c+K2xScp/LG8L5gJJRwlhBPZPXwDPLoXqDDlR+L4frRDtjOYYi59
QA/lmBF2FUsMmqc0bwPnEx60UZTuIXaUDzLm86TMvduiuMhi1Kf0PlKzzA44NFGEm0LqiEcBXPqP
3u1Gc8chw/5l8gpNH4cg98UB2SBklVs48zavbZ4V/EEPOZmg9WQBlIxrD2So+8kfSPM3EmBVtWel
g6p36jZQnuLIvXuHKS3GB1zlzd+TCJW4T4O5/ME96bl7cpXgPzBSyxCw1bl2HznLxAvNKB+PddMQ
/oBLcviPA0m14S87y6b4Zj34EhxJCUsoiKGMLfs02LDL/lKR8ac2HpjC4aZzY9u9cuHqmMD5A281
XQiWMDMWuJzIsP4bdNmxObUOxYOKh133yFQbPGmM+HjRlRq6dk8FqFGvqSzLHA6XYnZ2DGoH0w9W
0ro81pD3ov0eMtnCTIlGPRVuI9bvmjuRTZGNkSmHAheFGOz0sw6rPvjMvHZ+YXU9R4dUwc/ymHqS
jhBYDYL5UBR4WMJ9u8zTO5KFyt35EdU05uPcOaeCiw7673Bmn+DmOkfQeYwZfDXKe5OP09OAt5F/
UD2QzU1so3ZuVWxzSsJ5B1sUeJjYHJ5UR556aX8oFKw7LGyxxqBF1VnXvf84+rYb9+1c17/CcezZ
XXsFqMQV/K4YpE5wUzhmUENWnyY+8S+Fm4PgOnqy+R8nZsaawHx/c7rZcx6E6uf5Fzx3pL2vSzgj
v4Ix18HJMO2FgxVhpm99ZuffFhaHfiyc0Ypdn80VB7PHd36kEPtrPtW2aJuEQY48h9gVAtmjNW4K
xR1jShLLMaibHWsDGiU1VN+9YxbK8cEnkeslHdXwJZ3CMXpE5VaC4Qv/FmBj6NRCMws62MUJh1JL
khFiBcPfDcAeJkl1h+WaTkNeHL0ZLrR/wwKl/R15liaOCqS6o00aTp+gYRZA6X/uQjx+oE9W3A/T
4IhdZyt0UTXXMesipjq4L6YqSmDK1Cc5JJ/bfjd5wIkegivUOAl0j5TI5LDmh/YAdYaOpyk/z8CI
VN/TxjXkLoADqY8+zr0DGdHrUV1lsNSMU3Z1p3M0Xgn7ugGIGWprXfM/F6H9Ky/JkJ2iTM5yhxS4
/7tIB/xB6BnGjKGsurgBNpI+NMItSOKbEKYRVTGh+bQFViG5SrEOO8n9xlOxB/r1CX4tWfHcKq4u
ZISYBH4QaM4PXWmqfN+rwhb3gBlM5DAirQspQGeWd771PIU9psr5sSmcyqdxYeEU+L2DvGwfFwql
9se5nNqLM7ua7rHkq2znRc6Ux6Ui5bdWpWMa96rm8zHKrIFa82CRUxAAOAMelTZ0Aki1x4/37Oz6
h9aJ9NdSdihNipbaaJcSRjTqYQM8eJAYds1X19Ly2yDd9KsjZx0BhQ/GTZLVAGe/Tu4VXTtE1XQa
c02/gYpVzrhIgO/w4DiDYBuHwNppubiKicAq+Ju1/OwHhR72jDqRtyvyobEHKM2rD6kUcW8pVKUK
0uW+n3tnLV2IXdNCelHCqi0hoZUL0X8UqkKoD/qZiUDUCIYEjHf+HDhu/7ExWspRwUmW6airsgu7
2jdoARwjt0CRjSbMNy4tax1YXLm0Z6HHOOTZRXSDeyTXF3czeR+80y8FqEho4WLo1955pH558ax1
jiby+iqxmUk/9qBf6lCxTNOGFJV37gPaNEfsKTcs1GdHzfOW88/aIC2uXOCSoEpezvzsUTOcrGPk
I2Tu7EZuJcLF7Z3LEF3kbQsGNGPRjPw8zU2/gxqV1ohyvAKVeoCMMpBS+b7ynB99xLcwxWtNLt5a
kFGjAD1aDkbD8MIw8ZP10sRqn8QIcVOC0LIzAeqq2QBRiNu3vpUNvyT+yKq9gkDd8KyCQlpAKIfK
xDVPcRb0TWW3MlVrc7V4YUH7lfVVzkNs+IzqmIQy9O4ceGiSw+1+rDSwpPxMHG71htfhOVUNoEla
e06964mef3/s+8s3ViByVkwluF+Q3GkSTqBZdchCAgPY2w1ct/Y7621J9hGEh6GfpvZ1gGjYXgKs
+ROsk/oFZsL2qFDXa3d9EMoNRsLKtC/JMyzwRC2ERWsBIPE263tsoFTFYbrJKbyOzHsdujb95kVk
p6KNwt6zrzwVv3Uf+ODYD50++kbB1XAep904NOSTy9Lxg526ro03LZJp7PJKSvsKL3ELPytsEmvg
SZRdm709SyvZl6WUJ4ysIc8S1OiU8su9Nd2T4m14BxfYpxIsod3tVtZmZxEI6KAkC3puXkH5sDEP
PH1yx/55xnbZaGEl1CxZNaDp+EFYWvdMccIAFcCbhLRTLK+ojYFUfcx9+8Kn6lil0UaBYa3JRQio
y6qyTSv/v0nizb8mVyWpQVT90yJ88LpYuV08Yp1vbKrrzL+zBpe8kzQoK9FFI4q4TNLpNBVS6r3q
URbYaGBlppZck4lqPg5l3r+mPRRekzQPxvQ0j5KSo4Oq1cfIs95SxE65hUxzXplXkkFdvw2D5sc0
c+dUzVW0UWReG6pFHsbFO4k5QFS9RIM3p890xuU9AaYXGf/bi3olHiyZJkPVjGyM+vmVGNy/YVJ/
ZJ3qd8UQffUq9lg1ISS0m9LZOBDe12Tj3pJxQgbdzZBLaF/1NHTDmYODhMtg53Ay3at01hBly6Bl
dhlgoc5/ce7R4FMxVUDoxGlYuTwOfe07G/oQK9GdLG4TVgF2I4VFCSWbvXvV6ycfT1ugeF35UPLw
M26sG9tsbZgXsaNFNsDNjaJIo2voLqXtY1pjZGlA/0krkSDj9dSRLR2VteW/eC7UY96NJcpgr5wU
4sWaNvwhomh6cgYaXG4vm7UmFmGDQx7CDUM7vGor82diNeABxC2me1yU6i2Q/0oKmi6xubLHVTXk
E3mdw/brzGcRg3vnPNGqHfD891/9SMRmxHKN8jl4NvmWe9775wldYnZti3O9VsjmQ+sfjtOyj4p5
x3zmongtXa+FLnjtbwkJvL806FINrwV/UEA2l1zqUVUAZNIE1FwXo+kAGEZRrHSG4DySqPvQIUOX
VGA49CBrg0TchYAhExe5kzAHH/9TowTCvErggrrP6DDF0KweNhpd4VrSJfFEU9HrrorGV9T9i4ok
yLQBCB3LKgASNI6MxftcpIZ40Q6VBnd+hFxWnf5AVow6D2Ud1Vm/g0VvPoX7iXlcvvCK4653ezX/
QfT+90RCVv7fdxTeqlkV4JCcbZ9K/co95pRPg46y8GnWATINyH4o9yeck9sQ1kaNhLrrr6Lv8ENO
fS5way4A+GSgK+RVWsWhC6JNwgJV/2o8KYdvsomAG06qoS3k35p1FYTvAxulQDAB64ukxwms02up
umyDwrmXcBS1ZMe6RiLbJgqCxElqIDsYxDAS7H3YAnXl1H8ZZ9BUMWxibl9hhlnqHcxq6hIcuQLC
BHHrQjj2d+GUvgNIUoCXA9gGLKfRJQ0CjioucGGQ9rQV7yDBU4Sq9u7xqqXtrwF28Q12nZkaOCHO
1O9iyklILnTCTO1tEYopvGM9y+ihAPfD1fsiJww0IiEymInuVM7o8ELDcKQyJoHv6y/K5SkqiKIG
FuuV+bWRr0Dres43sCXSvEhUlY7QsIUaDDU2zgkUe16A/xyCKOGO6b2HMSxK9l1q8IF5rNoiY3dO
CEcGdscmBxXJnezBC8cvFQ7YkkhPRciHdm2bd9Ou7aE88glJ3ZT6u4Gniu4K7ZtAHVxGvPaIs5zq
NPEguVHd17kZ4bsAL9Yx/ERFBKMsIBf40LF91o9E/HN71a1FmcXpw0jjDyFh1WXiEJIkCGOkMg4Q
KvbSwHl8Y22/f4MAjuPfS5vA2COnrgwvJCBI2/u0NAqKbV0RbWzttW4sTpsW7m5yJBNSFsDAzXeQ
gm8+1/CRfqzh3Tze5bzeAnqsdWVx6BTTVBVDBTiCPyKjDR+jsHVOfeP1bOMy9O6pxsKlfUhKuoJZ
17VpDJe9T0VblaeSu198U00fmQ20sEghwQO5d0daogVdRDDH5rTeQQxObFx83x0hfP46R2/eWlVU
GbxOXZPGXcpmmGpAKx+JZfLBz1/H7c3nWWksEFyQS4vTbvwCkYRpZ3K7NTZro3/t1Juv97ka3HwM
8PVI2acsK/Db6+l5dDcF/9eGZ7HjcpGxIY1gPALIKnBn+5Y7mTlD78VXW16ra51YbDfl1KyRecng
Feaz+8DNU+A9vHI/UlxcbseNtV4sNhyKDlBvbQ2agP8JNhjeBJe2BPHh9ufXerDYZZUPWS5CuAeQ
T9v7MjbO1YXKCf6ZXbr1QFvpwjIVXHJnRmUmD7PYuOY7CmvOU5YiQN/uwdrXrzetNwsJysId5BjA
BYlbIX9fLUCPXlptRaGV8VkKP9WZl4fUcnxdzgD+Vniu7LUqavAH8X7fyjqu9WGxk8Ug4c6djSBd
BmM5PjqWBZ+BNdyC5a19/tq5N0OkU2UVJN1BMJJueXbhaZ7HKgv8D4k+sXAp+sQt7/hQe+Cu9hrh
OZt4G5tOkI88i/H5xUaeKi9roU/sZzGH8t2eoFRI6PQhzBO+vtjDkW5lUJAQP96r6C+HQ82/6bMt
TuXa+lls3yLIGe7gDX6739IZnlupPMm0uzdpy5OPbYDFFh555TfG11g8TTcDGuRWPBFgQ33sGFhm
dcVoUeH0rgEonJ0qhoqAuyPMfgibzcKlkhMIxTWK9q74nRWqjruWTHFpHUicZyBy3R6glTlYpnVr
q2F95QXidzmNZhe6Ij+EU50f/drSj530y1yu1xpHWkuww6guPzeeFxzbaczvbndgZf8uVZBaOWkF
KycsIo/wR1XaaufD+mpjeN7Ni2AGrq2+iQ5e6KFuE1p8PS/cb3gZPkG368E6tYyHuToq5m4kbte6
sdjHqYEJJVywrpF6quQh6kfkn7QdNhbq2jQvNnIL+AUBqQpHGW0H9ghVlfqAwF0fAr2VKlhrYrGb
OYWSQ1HZAXVhHAZW+D8JMJLxrE220Ym1MVpsZpgp9ZxrgU6wGgs1Rk4TSHDRNOcPLaX/ZGOHcHI9
aPD8VjJ8HcC3u3d5oTboVSs/fpmJrYp+DiSSJTgHkHmNSapHwFvKEtyH27/+eh7+5+XOwmUO1ke9
sa9h2XSCVsNdnU0xqEBfSR3cQ8bu28eaWBzFPA2HKfJQuo650e3OptHnqMjML8ht0z1M1YKNQsna
WF2X2Jtd5+seqS4fzigx8eCQ3VD3SqmsPmRvj5G6Nvvm80S0QDUAf5zFGn7TMRAkdg+LVLm7PUpr
v36xlVtkr2rgmfoT6IbtBB69yn745bDJK177/mIv06kQrm6gfhWXOTZY1QzlvrgKN9/++Sv7eKl0
oDr4HcIazz+RuWOflXWLLwocKG+PwuIkPxbulloGUuCOW4zlcBomX/8qfK/USaeraWOhvt8HME3+
PcNFNreMaxQNpRnZ46DtdzpI54CE2+vtQXp/DtgyL1rkpo2CWdFT3YdRAuWwKXHa5v9Iu7LmtnGl
+4tYxQUEyVdKomQ5dmzH8ZIXViZRAHAHwRW//juaJwdjirf03YepW64ZQlga3eg+fc58c/nrSz8/
+Pvn2yqnvFAADVAG9bKaV8hZ9ffeNK1RMSwNYBpy1KBBDy/wozujMUNpgE7BjQJJm4zy+dvlSSwt
0XnsD1aGzUT3FbeHYzkqtnPzoADOzF+Bbyx9/Pz3Dx+v0WGE3OE8HFlKn9zCs2NOy/fLP3xpcQz7
DXvORZtNaaIar9/D0sK9sLMnP+uuEnKj1MxEzW7jcKS3MQKUkgDdSMVwkE354vpIV3B/xZ19mk7H
KIZDrgEZtzzFpIjPHuGsXoPu8S9VOexcgNRlGySt5ldFYdSk3oCoCcpxrsBYTp3t2i58DqCrfHk/
FvbaJCcMSup2crSgp8imdAQbaIV8RT6t+OWF3Tb5O8D+NNIUOuYcHWuiis/yWBSBS+yDk+fy7z9b
7X8dMzXZOey+U7qrHfz+1pkfSzIcLLtIZJ4/UcB+M+XvLo+zNBPDqEG3k7ldPWIm1uSwjZ/NwJZJ
QjdVqdfabJb24jz2B7uroICOXG1t/QYRHQimml4eO0tWb9fNwLBqWTZuTVqNlapLqMel1aj2fFAW
CIToVaEFSDj/ngChlldOAEViMxrf3vkgbdkwXq4RNSzYnMl1URaq4rY74fPS6XelC3IzIR6ZzQ+B
qvzYavzbESRgl5draTMMA+9lW4BDysVgzAXivBwAzqW6XMsBL51bI9yGxwQVPYA9v8k0WXFkZ33i
yFaid3X8bvPWfQAh1sPlmSwMZfJbQDye+LY+S6YORW9/V3NexB3j0zZU3N0Mg6wTJse1Sv/SaOfN
+3CIPXRZzVAMwGh6zg5kZj9AfbQ73/EQat/ZdnNVepKadI2cDd041jJnsV3bpxq2swE5xHWZQ2rS
aIAhA10LQE+zuOtnaxPptNk4ZO01d740Prm0TKYMWqQk6HyLn8qJAizeAXAcA7LKn1ELkFscvFys
XFsLpzgwjL4fgLR1Ss1OrLe9G8iKlxoNFxZ6Hi+fraXvGxYPracQDKjEOeY8+yrdekQ5C37q8scX
7lyTNAOU5J5qQX9/QiIu3TdnmG3OQ5pEcgyus/LAsHJhDxBBI4jVxjFUxzTk+r4ZyVUSd+gvNIwc
2AHLC+TET+GMoquQEqLnzZmywS9/XV6ihSvR5Mkg0gaWfcZNFU+p/1pl3iatgRXzhp+RDJ47v3px
yjVByIW9NjkzdOCeczWUnfis5A1uXPGt9iq+ElAtff18n3y4N2YOWZ68QJN1LBthS8h01EyDBwJs
7hG9KmNPTW4LdMhRh9HBPqbQ0hs7DriZWo07lyZgeG+EZ4Nq2DwfZaH1hhQd0kEUecvLG7309fPf
PyyPHMDkDZYScEhxxM1jEIlvFsvtw+WvL1gaNcw4LAJrgjNw0GjUT8UXKsg8x3UA2oTYoUquBThL
w7h/T6LPwHzIoVNzAi0daEXGPEn9yD5Wk3NdTh3b+fcINqgDWV111akHG17cVyDxHaZ8jRR+aRMM
e7ZVg9zY3Gcn2aL5f1ZDcTOgd2h7eRMWvm5ySYSO7ecUfe+nGbpq2ynw5kcKioSVQH9h7X3DLysO
eUQ3q51jaTN3e05fpYXzOo39WmZmwan5hgG7uQeWIxbmp06nYdwiT3PbUnJLU2d4iIoa9J6Xl2lp
IkYkToNGNETmzpEpHKJ6EmIHj4YM/mhd90b1zyN/sDXiyBEJMss+9u5c7UJh6QPzvKMfoVvuujkY
1mzVQ5d1aHs71Vl610Xo+2tn5080sXJ3eYCls2QY9EzRtGVFeX3Co6X+WXYzwCcBWEHXGNmWNsGw
ZDm4oc+AlDxBHFhsRQ07C2Sd7sHgUF4X4PmGKYtcNzWbVHEidb3XUBPd/Q+FjX+bZz8JwXzDlHMH
7KqakulYS/zwxKtRo0d3l0dGpP7YmYX8WFbTqJ/QBYnuSrR9TMUMyvqga5udcETP3J0DxoLc34+g
ey7xHwnBinYz9MCP/UQPXaPvoQd+Zgq0M0cdgeyy31hWo5cNXL8QzNs6EZrf34UGSN3tC+spg8ZE
/uYA+uDURxvhIN+7EDTQLObSn/xwZwkn8u24dEeneS4yjcbCuGy7KEvAVB04Ky/qha01yR4AtFTl
0NXVSRS9vwG7tfsgM8D0ulqtqXcsDWGYcB806Na1Kuc4i57uZs/naB50SHOH9b2yfEjJefAPVux3
YwTpBXs46dBPt6OXvlSzECsGvGBfxDDguaoGCiZ759j34z1IqItNNa1y+C0tj2G8YOOVQOGXzr/F
BumBqgJdgDdZABriy7fD57oaAJsZ5usFtQWhC1mwOIvm/FGK6MHmk51AU/xOMjFsepy3rSf5sAM+
bop9qRlongZIW1H+tSoxX3uwNiCZDHdOQbfe4D8p8DgcHXCybi//yKVVMO2/mkCmhrLLaar6NG6m
Kdy7fEDbpc3FSn1/aQjjEkip16JvtS9PYJp/Adk72L9s0UAnHEnhqyZhcj9MDtpS0JfbnwqvZPei
hPlamtPjoIK1IRb8rokmC8uCOVZR16d+KKZbn1W3vuWGt0GRZZsyBajg8kyWTnz0tzmB638qIhAn
HNE2+0QnLmNVjd+v+7YRm4hCTlDAVfkJze0znsKQ8BJJBr56fl1G28TDhYDbBTVD9IyUwUN6fqZG
DVRhrvr1JhrO9VwgXsUwnFQAgQrpl9mmc6+joKdAC/y97qTtyDBEdn8iA/p0SCe+kgzoaUbXegYW
jMAzrrJgAFsNcLj9qfFGDyCF6b4YpQLZQX/lO94ksEhLwtQoXQS2Mgi/W1XgvkYlx0ZbpACe6fIu
LOSd/sNfkatZO91Un/IU1VOagg+JzyU9oqzdbATtvkWT3f++PNaCLXjG1USgWm8zR5anibThLXRT
MnuDEGsMdtd937yXBgCnXavsT+0sgmYLOY3pl84a77r41oTF2aDyz9JQVafJ8W45NBGTqop+/4vF
v/z7F46U2SRN3LrKMlFUp1ykv0mErlk6AIp+dSrCBMeJwSYNOnTKUxb61d73bfuGDU6xv/zzF7bX
bJF2JFd5n87lqe7sIHYj0G1OLF0TYT9fmJ9EnmZztEqDsQVRwXwM7RGet7lFj0Kclu0NzbKnuvFv
0CXlzVfWjkyE3AzyQI5ncHsSYQMvKsSPSnnP162TEacoO8gjOmCb/ap6Crz8d0iDFQtbOkFGgAKV
lXKe1FSeAksN/2JDaamcfTHkZXL5xy+NYNgwshqoEraiPZU5rbe2RBV7aMU2aOeflwdY8Mum5CGr
ZTsjmm1P9iC+8p48+WN37wLoZPlkJX5ZOKgmQi5Ey3PVCleeoGYE8vuIgU4a+gjX+bX/AOSghFOO
k+5PruO6rzSP5kfNQIpxeXkW1t/Exk2+25GI+fIkhlFsKacvUUDGDU3ZGhJlwdBMaBzgUuDLhzc4
Wdw6wMe9oXPlgMDrrlf9Qfv178nr/geI1tJmnCf64b2hddNQUGWVpxzSxl91Y0cgY4Qo0lUEmshs
ncf98H3a1nSq516e6kg1UC+Z803uWGu8zku/3rBl2lmNDltW456wsh3BOc03Ua3peOVhMgw6nMCd
wCDgdarhalyCN69fQ4v38lla+vGGLUt0raUO7+ajKCDHlgvrRbYgKr788aWDajjjxg51hkJgddIV
yTe2sOxNPha/kHS/ih+BUhMa16mqzgtN5GnKu/qQ6vyp5XSN3m5hbUxoHHPCQNVywHN+QkNCH0XV
3srKNbr5pa8bST+8ficbNNjy5ES0+mfKqqiIvR6J9ctrv/R5I1EwZjSzM6jDn3glvoNCub9VIHa6
ue7jhsHOk6cCz526UwCSqzjo83oPLSHrugNv4uBSdLixmQfyNDv+aezIUYo1DM1CqGv2E0tLzkE/
R/IEUuT3njTHcwlcoa8XUmYPuSVWigJLwxgma1cRWkC8Up6kPotscfKaF90b2u8AKc+Hx8G/ivAG
5980X9370zAWaOETkfg95siFxg0YcNag8EunyLDgkCNTaQkG8jOvVUnod3biCUdfdUZ9Ew7nlm0f
BXPQnJCKtm9bVZR3NSfO9ppDCmW5v2/9SUBq0u/94oQoulHxQPsKFW+o+T5f933TgPPAHiTL2lOo
bF7elfZI1S2fovzxuu8bFpxCERDiK2mQCO6pHa15v7cK+8/lj39+Qn2z23ekepiUM7u3tAqeS1Ek
Z6yXyNt/ADbfNKO9vzzM5+cHncJ/70HmFDWrG0udChHkwKZHKUQC6rlEjey6AQznG5IQoVwlwVEx
k1PeBb+RWV6Dw33640loVpXqEjLQvuz0C0E38UPaKeumsby1l/CnzhFfN45n5Ft5EwSVfml9Fm21
rVIQ+Q0y6Wd33l6xOBjCOKEyGoEmmWf9ooYUgia0ANux748re/tplI6vG+ezY5arxsLWL05OkOuf
4SKJvZcQmfR0+ePyDJYWyXA0TZtliER7/ZJGzNlVKYIq5KMQsKfjVU9WTMM4ouF0LnXWVv0yzX53
lwn5ZjdjvuIIlo6QcTzHchzQbetML7MPQGsNcphzI9HltfnUhPHDDSeTt5FDbPCOvndd9ZTTeY+3
xo8x6hO71n98OVwDRMQwhouxozkIrT4P3wV1vjrR/BV0II//Q/fE0jEyXIyUcwrqSit4D9CGBs2O
uCFg5OyqvWb1ykldWKn/UIp3HI1owmYv2uu+AdfaqOpYDGKne7Tb93pllIWJmLTiIKon5agH9kKg
yAv2IQu6xsNjmLKv1RCtnKelmZz//uElw8pagssTY3gz+XMeAvfGDdhzbhy73wV0LfVxvoP+k2gh
ockp3gO3oFjke+9jIL6O+hlZqe35ZNXYFuRYmrC+5hmOgQz7hpSSn51L9+/pSMGJWj2sn9ul7TDt
GuUUMCNiDtB72VZjcLAU9KYnH2yUa8qHS0MY1g0qSQCXQFz+rvP6iHM1Q83WATOo471dNvGF688s
Nk1BXQgvLdLvYAC6wSMZGmQz6Cyi624Qk0AcFBRhilVy/10i/P4CSj3+QO+yftwW9KqXCPbYMPC+
APFqNTLvXeTuV8hXV7Hlrz5zPs1UEKg3/m0Qru01UAGV03vm0ocoKjYeKfeEQhhM0xsePcgOlPVt
cE1hHaOd7eWD+Y1NNg1ckvLdRbspObqV11XfsijDi//yhi+cKLPaAnmogUcRb9+tqhGu2GRuNul9
KcE8DB7Z2hlrtK1DazA7XR5vwT+ZjbRVBMJlK6jcNxo1pDm0NaghE6KR3b7uiJk8iRDNlpnDffut
FyJFfxmxJtBKxYDuZt6+91vwiYBXBV0rmykAb/JK2LB0Ks7L+2GfkHFmqpBz+46Ac1PAr0A+dleV
czyJYctxVQ49/r56wheuS7PQRKGm69stbd4j3I/nA5jDgOp5isdqSCrcylkUHi5v2NJQxq3GnB4I
syls3kHgcQ6nNzBb9FlvoylPJvDCAaS3vTzSgqv5T+nJa0aoFQfN+0jHx9kNEmplUAMqtiX5h4Pg
+LpRjCBG2RYjjbSbd5Am3LQwVt3gADbhXdDZKJSvPROWls0IYqIOnACSzKB/k0BwY6gzh14+pJsu
am8K0ScpdFmum5Fx3UFEsh1zu67fI11vOfsOMeIbJtJNVv3KVmsTCwfcrEPlpWV3KaBh7+C/jke3
3qczAUa93nbpCEH1PglxFWaY3+U5LSyfWZUa5USg1F7W7+rMCOVV21JCExQ2ZEPO5/8Vq5n1Keh0
uGh37vhLZbsHFogkmIabFtxSE3d2ympWdulsL59EOGahqlDKIQUk3N9k4Xc/ObjnaQxR+kqurNjC
Rf6fUpXTctXWefaeI/pQNoHodvXQOcN9hHLV5U1ZCA7M+lQ/IjMjBoe/p24LLQBe75UbvQB1tDKF
f9Pjn62R9/ctCmUmIRxLWW8u0ZpU8eAyUohNl1HR19u2ctkkN57WNUUjTNpUt6VbZVG5cV2ntyI0
Q0tfFoe6Z31xBx2+dHwjqCt3N5CYGtaIt5f20bA2PA1Z087R9AbJTs//ApyyUz4PYMRS17l8s1Ak
faZZxYfmzeVN/bPHzfeDDRP5fnkPF36+WSiiQ1tMReGrt7qpoDmquXTUvu8yP1x5lCzc4mataETW
IoiQjXyzgA7TjrNxKNmdS6Z+6d5WdEguz2PhLJoFI008roN2aN88yIv3P91xCtJHxE92/qObAsq+
XR5maTbn4T/4dReUuFEELcs34dW35/tViGrjpeT2fMGCFXnl5C/crma9qIR2e6ndsH4Dhdm/1x2D
IxJquC9DFqc2EmTwtm16pU83yXHzyoHeFKjQX9y0+6f0AihN4M6QZAc9kVfGvhN3vgbFD5JMw9tG
CkJq6eiJt6hQ0bMaSw6GV10/Xd6dhTvPJMdtGNMUESV/s7Bu23xqdNJEzsHNid4q3awxjC+dNcPk
5QAdZvQX8beqp0rHWChoaAylpXJAgTu+1sq7MIxZWpogWUdspw1f8yC667MCrNXB+8jlyu29YPn/
KS7VNlJCXIavkCWYFOg/S8C8u7RyrIerdsPkXYCsI8l7VwSv0Ji8QxYfsTA7TJqgl3oNfLYQFthG
mB1oSFdCV52+OhSUHbJAR1Yq2xQoNFhj74ZbdICdm1JKb3t5TkuLZth/yISmvYV2HXDPjvcc0j6v
UBoe1vCAS1t+HvbD9VKHaPkaWg6ZCKCu2j0BTMO5jZxB6R2nU75GZrk0C8OvMtcipV1D9GDMp0dX
gSo1CvGPy0u0YIS2YeKsVajPZ2G2Y92YnDeibvu3gQTHNo1WMoJLQxjBdO9OVkTsvHtNIdD1CqwD
S71kqrPZ1/GAKNEeH/LIttaWa2k4w95r5fqUDJANyNshfEhTFwSoqXCOsgOihVXE+3PNysErGruP
fvhUQj0P+iPFs5L1EAu3PqaTvNPTtMZr9PneB2ZRyoUmJHP5yHfphKBNQjJkM4zVr8szWPr42W1+
OL8UfEN2NtNsFw7zd9HjaQCmzrWX2ufbEJistMDjStlOOLXFoKDeER4gjf31nEG1ozV03dLvN8wb
lUXq1dCmeIUDoT+hcMVfO8LVVYxtJDCLUbhsQWo39/lr0AMDmlRFqPtNlXpszTMtLZFh2L3lNJFQ
Wf4KbYhXNC/+Rg0ekkPkuA5K+/yKCkyKBpnVdUY8mr3mLB/viG4gGZZXPpnjQThyrbdzaSKGhUP/
AbJXEy0SUXMIdtkPAfF2uTMdw4Fdd1EFJjWDot7MorYvk6iU9aH0iu7P0PRir7KWyRhKVGtwqYVT
ZfI0lHqqnDr0i6RBnxXw+OEYa89e49Fb2BCTp2ESpCdZBSDoxFr/Hx+RcL8bwePzDJ2eIkuuMmyT
qkGxKQP9cFQkuoYUqlOLaa/HaY2NfGmBzqfgw7XhZGdJ76bCToBsvTioTPE3MtKuW3lCfR61B6Fh
1g3rZvQIYYlSF6m/aowE9MZIcUMnBtRgpWYkesY1EfalyZz//mEygWSgFUbPXDK32Tcf3mFXO4rs
r9sHw8Bt8AFJ32+wDxn5yueGbqbqOjA8CUyOhq5H+0g95ThJQHzf9HNfJ7RHz9Pln/75myYIDZNO
XRIUAOuw1wqyXXHTu/+mjCJIFPagIIw1ogWv+sX7tTfUwhUSGl671B2laDMsktqJDmPhgOQQqJcU
b7SBRWvwlIVJmfwMYPIpna4d2StEBg+SVFsKsFBTbbliUC+MnjP7efavosIjUBb4+2SVecQZ7TLr
mTIbmbZqrMdyWzSDfV3mMDB5GULitjIqIkDw8Ow8PznPZbdZdzt37DYIp1cuk4UbyyRokHoO3VyF
fEe6nscjoo96AjBpPQxZ2hXD3p2i6u2+otZLVlS3fHQ2BWJBqCRt+rzfQbdsn1Z3sly7XRYM3uRp
gKmzrIncIkE+EibDagahysEfp+jbZctZWi/D6Cu/l5M/4wEoAz1tnIGUCZiwvP3sszXG2gVjMeka
fEVp481BkTDeBmD3g+qhKs5CgYClxWHZXOnXTc6GKAfBe2aBzByKy713dMAOGh6I39MNIyl/Vw1n
5J/Lq7Y0JcP+nWbwxlniNlN9OP4YJt3dV5E/Wpuw0C7Q0Fa0psmz4F5MIocAWma9dlWWtO2Y3bVu
+SRosUsl4Xurybw4CPyby3P6XO6CBCaPA2ovbR0NZfDiIgcODYiNAxd/hhD62tojytj3Tp+Ayf4w
hGR3ecyl2Z3//sGftWUBcWWnBf2pzg42YwnicBBNpuorHpF7nQGudd1A5438MFADTjfIaDbZGT7y
rei7aQNtWr7xpDxQ1Yok7Wi2vW4o44LwewugaY/hGOb9CVF/DkWA7DYN0oMVVU4c8O75uoGMYIBO
o+NNXZ4nfsq+hWN6guDsmxrcvTc7Vey12Z/L43yeCAlMEgg0gQU19MuzhAQ6jytPv4wgOGj84RDW
w3el5sdO+MnlsRbuO2o88KE7VUDRNsiTzotSF11nWaZ2ReFWw8qJWxrAiBRqFx1U2Bz6UoKpoWvz
9z4XV+6HcSkUQQR9B6vOEhTj7oLCEkBVl/dd6e0saFnGICJ9uGqRTOieAEmAPYUWqkdjTiyIdoTZ
Xe1kY3+dsZjgvcCWXTMqGwVRdO5rX4GOA3LB9aRvdJjLTSfoNe2XJDAhfANCwV5MIwZqPfFOvUG/
KyAVryJrwucNo+fpCOEOy0UbPEh9nRhiB9kUo7V84tedVpMQwvIqvI1gaIk1ZjN6C2eZILC99ucb
9m2BkSadWQdbYNx+97raO1q2hojK5VO04Pl9w/NDwb1LBR9QkO6se78AubXPxyR00zW4x4KpmRA+
a+5pwIGQSLqw/ccHeeSPAOwFa6uzcCuZyD3Ly21LgYQh8eE6pty9R074wQVLSmmxQwd+v2Gu9ZUG
YVi261sjBY1zloR2+mXiyGVD9/kF4mgJ8aBuMV77BDOxfK7oHCyZyBLOg35b5p5O8FJ1rqHhI4GJ
4Yt8GmrbwUWu+7JKD5oz677sBmBPL5+os139t6QamAwRc8UE0SXupTnnAfTX6cG3q0Mb5s1Wd/lK
fnYhZDDRe50zMj/wsyyhpUaWNEKrlsj3AwjlYtZMb3YQrKmZLE3HcOTo0crd2c+x65ZzO+nghw8W
SZB/JChOr1yAS0MYJj5GVOcEFGkJl+0XRPVxOltsM5FoN83Bt8u7smDnxLBzCdkMidypSERVtLuw
dByEPHX7pYtkf+U0DK/dod25hoBflkABeRdRTCPK3+jcH30tVqLThcvERPN1FUjBewbnqoBm2EE1
ttuRVL9eXqKljxv2raAmFw52yhMt+uArqFj0QQrtXocRBDvW38Enb0uIS81YniYHVZ0aB7axqzX9
toXtNVF7qSeiwBtxhPKKb1ijvmdAgE1Vs1JUXTihJmZvsIqMizHkibK8f4RHX1wbiuRx4zh1LMko
16hHlsY5//1DgE477fUBwTRIMNzxSn8t7Q7TcN46Na9cTws3hwm+oRDqZWEmRNJ3+m6AEjgU3Z07
4Fh2KS1h4Gv44oXTZKJvPN/1C7As8UT4I7I1Fh1v7KIMVtz2gt8zsTcRI1QCE8+RAmRHktLoZq7a
u8qzt23I28TL+ynObW8lu7mwLSYMB01jutSDxFwKGmxnu7i3UTPa+rwBBrVdca9LC2bcUHwKigZE
HxwZwQyiHpBdBKNqv6o1829R+xO/ZCIY/alkXWk74jtSKCS8CUSkxR5MRu4p8h3/W11anvudtkK3
23pwaqtFkSwTw5MTiXa8bWdbsMTKsvwHrfC/TY9WqPBbQX0BJjBkN9If6Lrj6bYrLfxf5ucQkgU3
laDbKGVeAmKy8I71AbTsWj2eJbRn2oebMicTSAQ6H8lh3lo227duiIcCEGdUQhGuK6u3ilZWk4Tp
EIhN0HZ+vgV/lOMkvgPZPojCBMzbdlWlfwPFE767c+aU8ZC26k0TlKU30vamQxGO9DFnkKfZhLVu
7gsLhAjbKerHMNrYurDbrV8BXuUPoe7icQ5n64ZZTPNvbu6D82pkynLiQoInNFZFpB416I3rfyCo
mFuJk4E7OGGz1/2q8g6RhZpDh25rKMB4ILxGlnJDm2B2Y+a1pXMvecrV2zyUofXEB1f7t63j5MOG
ZGFKQX8FMa9bOMDqq/bRy5iIkYCJ656i9570G7+wmnkTUu2liQaVer63BmjWHNKubcGT6tqiYA9B
05Lp5M5t7jwq7aGPfIM99zaZXfRfCKOk30at3SeFAyTmKGodbbEFUfDoN5JXED3wKgK2KeqRQzaz
DLAiysMuey+1lTv3AIxCRlzPgBtt0HcdjrcA7fAJsPgcrYkQtmT2tkDycYo9FKqxajzM0MZQBEIE
e8hZVkfbAQ8nif2OFfWf1C1G69zbCI9ZOlnt31Nh+cEhrNhQ7kMA0roqzjyJXfa93EGAPgY8wnWl
mgbkwJnd0EbHLms8u0ysdub0qzXQ8CUCMzECxyBT3Wb2XGsGcEHMv0ZHzt/G2VI32cTUg2b+KOGI
Mq+O3bbrstgKrPypwrsD2AZOWn5gURp5yagcaPKeez488ZNn0Lt7nbsxlX+qoWDRSRfSrjdTAaXt
OJiFBzFvr8N2BnjMD2fBba32rIG8xI0YLfViIeNYPVW+r50NxMpGqEkOkaX6L5Dd9Ggc1gQHqPNc
9xf16OCDSyrAjVaOHP2NVSTqf6xIii8knOfpi4wGSEblDCrSuzqHSskWBx2vJFnNPxovm39V4M0p
biWd5LhByi7rb2xAPbN9oYPKfrInl3eQcqxhfDkWDcpv0N9sNm3Dw/671+dVGGtq6aeinCYOccvA
3ZFRh9+qOVfTAeEI/VlCb+I+GLrBPjiTFdgbGo7hd6Zs/0XPjZ8+j2NUaKhbNt3Xbg5acQT8AizV
lVs5wwEyPalzO4K91vkCMZoyf5tAWV1srXyS+V0ZpLyHBkdbzxD9ll17b/HGYeB9Gey3trGJ2oFg
rhGxi0Ys+7Hq1dzHljuE3t63wY4FOmwLKziHBAKailCwdoquCPgt4WlzB1o59aDSOvqdQo9x2sD9
tnPCnbJF+T5rnlI9Q+w5R3XxO4RRO3/TK4v4u6Cq0/bBmf3QmjbBUAT9Uy/0CPba2Z+itolhjZW3
p2iZDrH7WSmg6y6UtekahZ8xuWDvjS3l+HdqgJK9UDxy9lCUpuAYZbn+rbCYXZxxIuwtr7uIxlRC
tXYvSTo/OI7rya0CNkZt6aysbOONSOjEVllHz1Pbdz+HaAZLUUxJ6k+48Jjgm3zqWOKSzvuDdejU
bmCVFyU+1E/9bV3KMymrU+PscEVZ1MdtVBT5b1xebbGhyg7Vhg4EFR5o1eca+jcR9+QBzEv18HUk
PvXyuFCjrXeD49Mi3/lurehXm/Vy+BYWPHiHI8C5A+5XTF+mvoTMZxvVY/ow5iWgXb3maLrvZDlH
u6goUV8VgV3jRwfKJSgd+nl627mTy/ZotLOrI3oY6KuFRj4go+FUVAIdFT+d45b0yk3qoBTTlhdj
89zqCJn1Ejq21j5DwjrEDVmDBYF4ZboH6ydXXVw0orDdWKEXF7zpTu0j05Ny3LUkA75Cb8Bm6qsS
zoJ3f2CwCsI/RUrfrYDa8861uuK5hzd5xTOpLu4jorT9OKK059+M01Q32xJ6Qe62qQhtb+aSSAR2
Vuv2e+YwqLgi49pbSeR2zfwUQPG4u40kGBW2OvSqL37hzikKHYUXHlgug+aRdKl0Xkk6jRsXSDIS
F2E923FFo8lFnYdNABhCkhNXBa8DNwGGSkBbkaHUG1vCm9w9ukxqeWO1rQagbgQhBJRoCg+eJ3Ya
qKzcFGhgZAhqBwaNoHEU4OyaOejYtnYI+OqTtv2xgUutBj9G9g2nC532wa9qyAqAGMu0kQCfgXyI
7wat8W+muPzrQ+MCw76rlO/moCEHO9pRZGnzh0cauK68aWX+3c/K5gmameWpdTpc8rXn0fC9n6IO
LKw5IHmgihuHm6KofTVs0IVF6zvIy3cQ8o6g/veNZFGRvqIer6vdGSMzg2tb5Tl7QmNgemaU64Ny
l7Ie3rktxBzuPI4PHrH/pboLeWQdPe6FbOePjvrFa4E0OSR6QEW0qSGIia6y6JwbygT1OXQMJUga
4deIJX45zK7LXeTo+hnKPlGDuneWISa1cyaTyw+zpcfNOWL88CoAAATdMxSvj4Dx/hZEbRHQUTl9
HJX0VoZYCD7NThCfgRusd/D284t6Rna7zr97RVM+XjcB42U8Z9J2XOA5E6W54psRNdZx1xUcenI5
GNbW6ihLkzCy2inIfYoM2bYkZP2rW7F2G3J7rdi9tAnG61i4IOnKkMFOrNouDpHn/imVa+1A2sxW
9mBhBLPho3QoeJ+VxxPQLWUH6eX/x9mXNcmJM13/IiLYJMQttbd7cXeX7RnfKGZ5RoAAsQkBv/49
5e+mR9MUX3DnaEeg0pKpVObJc8qdQUr4AknftWTk0kPGqm+nDPAAOeJR1kehewGfSrpLQ+Of6K0t
Jx2r6XR/wz/dCebbeByWiVxEJFPvXRB5f4gMqvBvoDXVw0qq5dOlwvetefhp3IPjjDSvYeEiLm+G
esifcWOVPAERe7imR/XpcmGY2xv6g+GVNNZjF7fp1VRwOuiiZBcJ/dpdij58iESsynZ9+prFOLfx
P4zTiFHmDG0OV944/e26+6L79km6ebWHdHyPaxDC2yW4/e/vzqfFewx3W9UPw+lgMKZxy/Gd8axN
XAXCpMyLuj9Vrv5C8fimWY42Kj4E7sUvoo2DWk6s7DM+pJln3iewciEak0fI1XzVgXpETgVvsIrv
bj3HqVyTkViapfWeFsikuIDKmnej8Vy9DagK9VWLsdibQrTJjQUjEvHT/wfT0tKxtPycArS0rfIo
u/JMRMfyRqmpuxBUi3O7iZYHe2f7uKzEGOA4fi/xIDubiQzP0L5dSw4trZnl5AyfCtZBNPbdzdRf
TJtfe4R3A8hs++KvJkSdAZsWEb5WJl6wMBvd02UxgjjDyitopPJLiCv4wutWXAoCtHQerY6zYGE2
sAdqprkJTN2/A0ru/CnwdNnhNdiBLVrPO1oN/oNJ3XMVwOLu29inaTbm20Aff3LSiqOj6qqMH+wn
irHCmz27TRjv0BIbJrFu1gBxC+fOhvuovImjbtbjC2fgxv/FVeyG/PeCFWuw16XpWC4DQoIFMB71
9FI2Iq3+FO4QhKe4IRy6VSiSxlW11x2I1Pddx1i4ifMfi2j7jBwENjmoGa/GYxRhQ6te5wlH5P4W
LVxSkeUgXNQEag/8j1eT9vUz4AnZsegoxLbvf35pySxnADZ5pOsZQtPJm6GgAn60BFRR1anrQMc/
Uv0OAu5mZaylqVheQTbSCXLptu+c9PH3cvZiUK3HKVs7zUtmavmFaUBQGwxSXTkdI/dcCtYBfjeB
3QlVQDOZsK6StB21Wsm3LxxoG+9jsorrpqn0VU6qU+juVw7S7qH8u3JN9HZ/fxbWzAb68IxkcVV0
zbsJBjDU4hUpyJ9p3I7j9f4ACweA3v7+8ZoFa+OkdV1chXLlrqz0dJRlP/5SKE8QYVd7sPKt6Uss
rdht5z4Mxjo9OK0u4rfJ7Z0dyAObk+iI2afQBFu5wZcWzPIBMnTLOaiC4prNmr6WZaSHU5Q1eBDd
X6+l79/+/mEKLvQUga7nzVWOYXFioo+LQyUqs9ZksrRElr1PszBFifTstSvQg7VXLVJlSeOCtuk4
4gEd7O5PY2nbLbsXGZqxIkrEK2vm4rFkvtmB7g5yK3izPtSF+l5VYbiyJQt2+R9BFyebQNNqAODv
UkMSk2YdfyCTisSXSZLY2SO/7K31MC7tj+UEOJ4OJlY0+lqGhjyhY9E9+hPrrveXbWF3bDiP6bOO
ohafX3WU0ROyDe5ejTQ+Z4VaU2RfWC0b0QPI5URrkKdfJydie5PSxwbSkbuQkGAXCGctpllYJxvP
ozNoVAaap2gPcP3pPAF1J58CBizhyq4vDXCb3wdDCWWswrI12VVXQ3fqxry/kB4Kqts2wjJzTZvO
LxHAXl0fRC+JP0DnokSCMT20dR+vPOCWpnD7+4cpSMobE/aj8444ZWgSPSMflBTg2jvcn8TSVlu2
zly/0QW0ad7dgRa4ckPvwqo6Ub7aNUb+eX+QBUu3oT2s8WbWEdFeO9KjweLQzQATHGk3VLSBxBXA
sS+BdNjwP42uJLPWwbi0dNZdD3ENtFyiM/lNNEqD6t6HlJaE9uJaHXLJEC0zNxrJbyiapNemQz4d
mnIqCHe8r2L6MFdjvnLDL8zCxvjQ2YQMLZHsDdKRgKCypkQRYnLwgL+/N0vftzIEgLyjEhTN0Zsq
WfAi21GAPKNsgau9//1fHc//KacytFZYJ3gYuONSL/iquyL3TnXMUfZJkHtonC6ZqiaOH30dmuE3
gHkn/QOEYUPQJxmtey2TTE6CX/PYCcU2g7IBQZAypLUsiuAdncZsx9x0evDw5t7fn+3Salo+QQoP
pLh9GCDNWk67ZpbuY022vmltuRheehLUeSJ4x0MdtNBMjvmTX8tN0q7YKcsXZCEx4eQ1/jsbHHBG
UAfPV5QEKjnvWbcmNbjgcGwaL1WgJTcgJnjnLQQS9Vi7j43fPLVRWz14Qb3xCrMBQFQgV1LH6JGF
KohbHLpQKu+Hn8d9cI7k7KVPEDEVzRbmNiyc7QkCp6tViX2RuYh/Y6rziuPgZrO7EiktnCobEdRT
3rN50uIf5OV9/hKFGfmNDOgj+77p1NqgoAk6706XF9lbhlasfZmRn4DwrD2JFtykDQkSfVumfh2k
79OIRMwU8JFCSCMHjWsPtufjthncTtuHa5IJ1HJMOegr1elQHXna9j/D1qvzFSzk0iQsuwa0tgWS
yYvf9Txnjxnn3k8UFKsDUbP8tm0Kt83/MAWFnkaSsdh57CAqsM8QGR08r1rZ4V8InE+8sF23mDw1
A2Oee1+lF3T5gzYjrqyOFJn8XZQiyp9EOrQqSRExkT2nPdu5glXxQQ3z4F5mObf0FBV4U+oykPWF
o2chf6GqrZ290C2ehQx0+FOZ6KypITWSDZE8ZbwJkKsS7VifvID1zX7sKfF/Ri2UiVfwnUum4f97
1WTdjABEcvHWET0+ao2SWU2q3+9vyULcYgu0NKzVnXSEQAyPV48PhaoMOzINiPa6ovrq9ds0apkf
WB6kU3UZp12srwClzuYZcqytC8CcR0ogj6Zif38+N2v45BDYhRMNBkjPB/3tkwH49nij/Sp5CpyO
B7ng2d+ke8h8myArVF7m1cVIvnKm2y8htOB3og/My0jrtah1wRz/g83rIXdXFhH5aoSfP7lzVO9o
U7Fdo4DX27ZWlkcJGTina1GLp1/mKAb9Wyjw/GlYECVpELcrW7Jwfm18HhuAssmh0vM6MVpOFy2b
8mjSgWYr4c7CEbYReQ0lcwlwQHMNg266ZGCBFJzQnewESPDr4bg9uepb4cOU175xA9JfaZpF+jz1
EDpAnBcYuEnS5GvNu0srZll8F4WO3xQVe+sKEKVTNrBrSobofH/bf1ncZzZivRrkUI0BKiLxjeav
nOXRqfTYow88A4uXC84v9uz7EnyDVAaAgUp4RnIWA5A2Ygc9RQLOsTAFkIKHiu806sPdmU7ojgx3
qi54me/LgjJ2CIHwBcykguzogyjYRK8STFooZ4FeuH0Q8aigqJSC0YdAGSdGnNyTPHgSCD3cem9U
b9Qxi3iXnqYyLsmzYJBvXAnYF2zL5vphBSgHAjCUv4FcBCAqNQWy31ED4bmkcuZpk5IH823OH161
A0qSdfaGF3otz12YeubkOJDFuL+RC8fEpvyZnALFz0zVb1NWhMDu6gbBRtG6ZC3Lt+RMbZeNQgwh
Y9q9NWiJfVK8uNKJud9VmF/napvyH/NtyjUwuaWjcib+6pZRUUGsVoqfgso6fm7rblxxEgtrZTOv
dRAZRYtt2r5xFcmHMnLIH5Wj1bbYyaZd42g/c0cZyDfBZr4XeH0lLhmLcyvEJh1NrJLlrLnTo1Ab
6uFN0Cx+pqbrnkGrS/b3j9KCD/Ws4E9UWZCBkEC8mVTXNErQZDsEP6ArrtDIP7cBmHzBtcV+H4G1
btSKGS7tye3vH8JBgwAD/R6txKDVXCS8KmSVQFLPWWNlXBrActfGH106pSSGOnQhyINMdY+0a6+9
/91ftQX7sPnVfFArmMiI+BWEWN9QOHQeI88Tzx54I6okUimaTu8PtFCytKnWGGdAos4O5CQZGS5N
3V2mEGKnpkiB4wuK38N+OOYt6gn3h1ual2X3bg96x6lR5VvZ3YiXsrxMfN1DyR6kJ4gMEBveH2dh
f2xCsWZworkwfvUGDJmfPk09EuSvtZzotNFDWsdahZ3TBhCAeQ1ZIaDTTtt5TMBYuHGhbOmaiRiA
FZtRvakuS89GmCOo1OMzwEAKFWvg6batk3WOAZ+mvuzD8k3HYEnVtM8enZa8bfu4/28r5L0c6eDg
FhFoytlrHao91Gz9lWBjaYutWOOW7BROV6VvIUi8vriI9C/oJrpu++nWOZ0iUnh+GrX/SKLKv7XL
xvQEdC6Cjy3f92yKMBMxgKRQibpqgTfx/qbhF36JM+B9V87n7Rz+NxLzbHow6GBPVZy34lsH9es9
i9z5hqSsLpGuVps9FoawcpN0Ao59IKP3Shl0AROsEcRx4jL4sW2JrGvJdSADTBwn/dZ4hj4qIFNP
WgfbHAQ0u/99NiXimqlAC/mV+W16Yqr1OuDPwWe6sv6fOzrPpghTNVhtg2Ju3niHNo3dFOYQoVOB
n2ffSTO0OkEzStiuGNrSZltWPKVtlTo6Yq9Ny8p33Es/JQmy99ld01FcGsCyZDnjgYjj77/qyGsu
TdWSHZr4QnTqrEo4fX4RebFlzjRL0zgqGufNaDTLhLM84DyNj4rV7NREaZe0TMTH2pi1RuPPUUie
TRsmS1LjjZ0HVynHb00BWFjCKemepAke5hqCGOEod0E85xQwdbz67p/qhWnamEWAhqXHSD1cGQWo
hUN61Ljsb426ZIJEok5yHT70Hm7g+8N97iQ9G8IYknlMs6IbrtQjai/I2O+LOP1728ctB+CDOxwd
RWXwGkpnRJPwpGh5KhiR37d93/IA7TTOAFfr/NtQ0wySkU7Fm99E7QDMu3E3LC/QeYHODBfD1W3I
F0HSs5Rga6Q3YiumcdM6FQUz1y1ltW1Gt236EJdOouW0bkvyWjZGPRrR+M8ehTFt+7rlBnxOOXSw
CTR82BjUeH3GkaPjQ9UQDbXqbWNYniDrPBc+2UFINQb+kRKlj3OxJq/zOS0O82zcoQAIfRyQyX0C
ouVhCuvHcIb+gVBfhcOeyptY5eTPLyQuIZAQiJUpLTi3/xCMjZRMcz6Hr7oAdV3YAzJDB7TERX6+
Fi1+/gjybACi6RRE/GLjvLkN1O9UODhovsIzV46sOxiH/44WyDWhjIXp2CBERZkMh6hv34BZ5i9d
nct/DDru3h3X8df4LJY2ygYeonmo5CCj11ffeC9dI8n5FyJIkOmPSZfqETUFeLeqBu4hDh8cviaU
s+DPbAwinUGlK9B7+SqCGpAt1Ma94Y0UpM5XmnCXBrA8AlpRxk64IX315yxrjxDLm+ODq5m/khVf
+r7lAYzTgjOj0v6rO3Y6PYLoeo5PsyP0P/ftc2n3LR/QhCF6AVGqe1UkBcmYctCw98CkB+R9i8ZG
tlI5+DS8oaFdCHa56wzNLMRFjwQNLlDeig+Rp9DpZqBrcyHU3VLBx0DWfkxdHYAuzycX2pXqPI2p
L89V77rx6f56fbof+L61H54jGw/CSGC0IGgSfEaDGMrnc75N+TW0q8Kl2wo+osvzUhi3br8F/Vyq
18EJPEeteK+lCVgOmdaNlAC1kS+N4yGE8Unssl2uJtTnt62QFZiBGtvLUbdyzmWeNwk4d7IEwlF/
b/u49c7qdD4B3hCPIimhtLPnYaHRVr+mTbmwNnbpFxCjvi6Er7/o2jxLleW/pYFbbHmf0NCu+5Yu
NwJoK/x0YTK51+g1Tbx5rXq29NOt2MoEPOhuRc2L0I7Yc0mKXeGuvk6Wvm5FVgbXTlOWvnN2oYzb
JxxBwx9+364xPC993jLauamIR3ugYZIZ4oJHiHH30JwCPHXToQluw36IotzaaboCLZ4CbeBueBhn
bk6kSDclD7GxlgtVsS4kb5RzBghqfgb1aJhQp12rkSytjWWvckT/RmlakSfl0IF3WdRJWmyD1eG3
W8aKhkQ2tBy/HWB5Fe5ZG0zujsu8OaZl+L/7y//pFYMxLJvN2AgcDS8MZDrr3Pw2Z5HZtaxynuJG
fb8/xMIi2bVWP5bGaWY+IIad0Tc0dhXEiGC6+/ufX5iBXWRVwAIx1G7xeSTXvB2f1RemmbuDEMhK
2v7TgI+Gdo21CUwU9Xg6filL72QyZzcp4iYqYk+zAFdq3uvf7k9laSDLkmXQO4SBS/h8e8FIl+/Y
bL5lQ/UFN/4+8vnKhtw+9590EuZjWbSelOQgQm9QXaOPxh+OmpL9FM0vebg2xNKe3/7+waqngHbT
BG6Si6pGAJldqL2JxHG6NWD20vcts9az1zRdL80XNmV1gnYt9BCn8x/btsGyapDdDSDQ6M2XRrJj
R69dTh+ppNebABlkNtfi7qU5WOY9kXRCsz9oH6AmPyZUFxw1zo2hlm/Z9RShNEoMA6dEafIY5H2d
Iw/9LKe/7q/Rwo+3q3FTqGJB0C5wlkXeJpPK6n8ItKi3Xcd2GU54rRgVi5oHhTZQED+FX9wAL/j7
P33ByuwqnGyQphVZBUI9gFnO/oRyHC9yNDWSS9QhYRODGOL+SAuuyS7G6XZwp9LJzZfQrb9SFrK9
NFmRpHLapBdDgYL5t53504B22a7qT2CefJwKBBZz2zT7+z9/aY9vf/9gxCWgcL4ze9Gl6eKvvyo7
IHPRK051aW0sC+YsnT1ap+6FccREbgwaziypuj5TjwEYI+othQUskGXLPC+he5LWWCBC/iclEfsU
f9htWyDLglmGxz+w6PwcQmi53vuov81nPygN/7ZtAMuKga4AhVHRk3OWOQPbhU70CvoQZ+MG2wAH
VbtxXvghYBvTHMukTv3yqfC6TdToNLSBDRNUxUVLRfvgzxAEFH47JsRHpHF/bRYOkA1r4LrISnDt
R9BLKUBFUsZwGQltQ/9L3btjvbLFC3elXXvM+qatMn/oTy6ZJfo+wi+c0pknOWNi7818+uf+bBZs
zbUMuXFBbTI3uXygjkZXTpa9TLLaeE7t+iMHa6VLeDF+kbIx5c5taxp/CyCOBdasbT/fsmbGGgd9
d4JlCY1RBmYDxEHrYS27v7Q4lhEbkO2gEVfQMx1Jyk/VDe4zcpfSw/1fv3SULDvOChxNcDTRsyCI
51DazMFSVX6PZiSM74+wNAPLkLOyGurZ0zhGwfCb1HOwH8pmWPn45xdaYNcfG5pqMWQ5/RU2Tuix
AxiD9g1Q90X7J0BYc7RzJncOVvb6V9P/f+PHwC5HmhiFQhZ79GyqqS0TMJuERTKOAw3AeQKQxr5M
2/k1r2sGIiPRkBD0aHloDk6NA34KKjaZ16gdw3+QzPabPX4lhJ9R3Jh+b7zKlc88wz8FAiIgTeO5
QYA0+eQ9A7ObOsg6j/k5z/H89zPKgAmoA/qnUtCYOyLSdX5H4iR75k11YxfLUBJIIOjZ66+OgSA3
NX007GbFpzzRKQ2gxx5Xbvc0zKkSB6PCmbOE0ooSmggCJct9Q3uZ4clYp23nQ7HAMQrG6USNOWMu
Yfoy9bGWQYKeQx1VCR0d/N+B5WNZXcMZSKsrdRlyOKZsQEVXhuj+2fk5unhxwNq4AzVUhjwP/gB6
tAxNv19pm+LPJYgI32YJvuqvBajOwNvZyFxfG28I2HMoA18lHtV8fJlmNtS/R5UTZXsh63Q4+NXY
B7uIVeOfKiPl/0yVNT/SFHRrD6akRu6RHgBBk8+dCepAQZMC+uoMWoM+KM0ynWhO5bci6m+gPfQi
+4fCTT22i8Iy7FdAVp/71MAu1vlFmqOTAtrrBiAI3t9Oqh+T0EtSHh0JJJqdTZd/YNfn+JCjgzZ2
I1SCQPkBcMwMcct8Pt236c+9RmCX40ANMYxsvtHOEbSad61EslFl/NBDXWuTYwrim8V/iMA4eLMc
HlF65m6afeXQjuL9KIHrXmO8WJiDLd+lGqlbMHXRc4ZTsesQ7dE9q8mlH3OT7u+v0+e+D2muf08i
5JVp0XFKQQ0bf2XN0O9rulr4Xfr47e8fVkhBJDMKVaFPkrTDzlAkpwwNNsWoQWzdajwElV0+EnqW
Wl4NBEvDJCKluw9Atb/2GlmagHW3Tb0zxA2L6Dl0xY8sQ9WYOKslyqXttS42GaLigWtZnzKHFj+y
MnSeQHYZ/U7ixl0x5k9r4DSwCW/cIYxNm8EKwnD8Bh5Oc+jM1Ls/3RaXnMJRGg1YaFIZ5O6fm86T
TX3DGl5EFPHX/7PqsJ/+CNM17cqF3bB5bpAHjk0A9sssUa4b7P0QejupgRzf/Z++sB/MPq1DyEjH
hXhwjZFNEkJC47eJg+4lJlGxcQzr0DZgqFCiSzEFSkuZKMWffr1vG1ev1IuWFsk6ss3c9DlgL+yM
vp/5maKq4784AprTW8p2OFLWqRWuTnXejwDIteovF7Qou8jEm+T+8HErEpscRckI+pGzH3vKQMi3
IZLs0e059q/3N3lheez6sC4FULIRWtN+hcEmDd+cG3nLto/fzPCDv3M5vcVBMztnjgvV7YZ6wNjn
sqtWGvgWTqhdC/ZJG7bEcfHjFXe++7dkNrhev3tbs9qBXfUVvd/FoZfCY98yR1ogleq2WZ9sTvoH
kXXjaO3GRZpOYJmtK5ByRiBNUZAI2LgFlhEDZoQ4yvPNl5uEro6R1UGU0e/v7+/S+lvWywGb5l3l
mS/ojvipxhrEhQIOO2ilWIOJLoRftqwUcI9ujcpFfMluq+NK8wqOBv4yCYgXpU53uD+RJSuwjJjq
No4iN48vJZ4LoCKN+p3Tou9829ctK0YCrfK1p/RJR0TsqMDXI1B13f/4wh7YVDIQx6gcMECyC3J3
QQJamSwpK+rti2CVHGlpCMuMlcih5lYzD8SyaQiOXU1RYstPoHTzwZjVOiCq3RYD25QyrlagXypx
/JNszFDyHTv1WKHIsC0IprdD9sEfZUExIuM4qQfqouTrd2VzFCFCvDyq620nid7W8MMQZvbqJp7B
Pz6xlh7wyqkPsU+v9/d64ZjS298/fJzFqp/0DQLF0Zv0JGcev9b53G8CPAS2ApRPQhqmcQFvqnvH
2/spmOQiZxNfPkidrXvYV0i54M0aXgSY604qoOI8gKFk28JY9gtoVsnjMQ6yZKLkf6H0ikNRV8N+
29ct+82GMgZrXBdeNEKIJyCqaAPyVbNx3W1mGDaiy0plv368H/zgbtvsqtJ0K85nwXhtUhg3rifD
07hGXhxqzVNR6mQC6/ABbJXTcdP62IQwXX5719/ai8v4JghdZ+CnL9ea3Jd+v2WziJ/9lnisvvik
fgANhPddQgD5NNAZhNv3f//SEJbNCgXmH+aK+iKQZN4j+RAn1OQt2M4Rkt4fYuEaI5blGuGil7IP
6ws4Bqaddnm7LxsICfQEGMw+LZ23++MseAhi3cilH01d7Jb1RTb1V8OrAczyq9Ho0jr5/3Y/Ujng
vvfz+gLZA3DNNHhzSAXO+DYGcHHb77cM2fRFA3Zn8AurGszM+lbd6s2w7SlALDtWHvQpEYKKB1k4
1Q4I0jMSnBsv+f8QvsQ6aiPfh50N2n1hUoNk3JtByL9pYWxVJ1d6N5Ew2Fjo1+DbB73e1NZm5XQu
nBqb6wXd5JHTqh6nM3bpjxBs3f8Mpek3EUZBVMEyYTfL5zSTngvfgKSKWwAS3KMlduOPt6zX7YLC
jzqNr6sKiTNeOORUD0N12LbwluVSVZIyBbNWlrih948AKuRt8Mo1XZ8Fv2Cj9MLIo2BxcorLDa0h
lTpxHB7RsqfAY39vm4BltaCJQOavatpLORIDkAZeqKl01hrhFzIqNmFLU4BKXJUme8qqKoNuaEcP
IEdGtiCm9Q5YgX4P3B55Gli11ui8dFgtK+6i3DHZDO1tWai/fDR+H+KhX8OPLeyHjdvjwaxNX9Y4
TGUDMQSm4R/QSDo9lHH/Hmi8cDZtig3hkxO0hecZFqfRUg4qB5+DcVmjk28lkF6ostjsLYzkLCog
lgL5hYJcwi66ueuvPEzfoVzovA0ZCoLbZmIZt5iHQrmmge/IZwhU8lF9m711vPfCbtuqPtwBoVTG
g+LS+AEDmrLOHluz1ia4cKHZcD7De/B3QAHiAtXL4GLKln7NYtJdfag7rDw5ln6/dSG7rQfy0Mwt
LlDyfEH7aXOs0d933Lb2lmkrBwrItPKKy6TR1AFyGPkwoF9z28etq3gq6IxUqdFn4yJh0Ghyjedy
LaRecBs2kq8k4EV23WY4QXHxR5Z3F4kuROnp19KFekMPNR05rJjCwibbiD6eByg4FhrMFrP2fzQA
Jxa3wCL9vS8q53/312ppjNs0PzzMeNPBw6K3DtgEc+Q1xH/Bjfs1KlbviYVjZKP6GKRm0pkIeRHu
CDHjAi0oDWgptnkjW8sMZbxh7o0zXGifdvsyZ+Q0VKth49Jvvy3ah8VRbaigVhPpS6aQ/giHpj74
gPRtu/5tphQFIcKmJVN2uaUAywCNOutYyqVfbhmvjtHL1Pcmw9vDMacMDWanYFhzPgtXjW8ZL6vr
2gxjn12mGcIiXwwBvz8HQm0EfmCnW0cqdyfmYjXIW7gSfMueswh4JToqc7qFGkrQRxfC6V1Ufm0H
ee17/X7fFJbWzLqesyzkHo1BJOM7edUfVQCgyCk2rha/3R9gYd1sMF+Y9l7NpIsNp1H47Vclk4Ll
5DCNBIxXnoi3HSwb1qcpg/QWIpvLBOrUA+KMBkpvq4CghWX6D67Pc7vQnbk+61E74J+UkCJCKi2d
VrZhwSPZaD4wTHcoxY8gVshrwNW5M0wHKJCNZ88Ff9/9nVgawzJsgFl56tN8uvyK/WSDhCmgDH93
ahtJAA282+p9cB1Ilaa6C8bhBNUGB7X/EfI3exK53iZicQxgWXg3UL8cqmI4T5L+bJiBxFIxftu2
PJaBqxrtnVBV75FPy/2XX4H3jTIx9/kmshz8esukdWk80ebzcMHbLU9MT+MdEMyb2FnwdcuSVdoy
wGEIfr8R6c+uRdfgzVXcX5yF82+j+VByylkAIp7LL3j6VIMFLGpWOxE//XqIZ/e/zw2a0WWLYnJ2
REGxPwdFWdY6YRVwTWt1lU+9EEawln7UDQdkiGffCBufPdZfIq+7QDTzCYKdW/KxGMJa/zCX3q3X
MDvOyuGnPAiLc5qTTfkKvDNvzekfTIu5MeGhmKCI5Cn5R5qCcRdnPyP9inNY2ALbfUKbsm8C/6b2
Y0I0yJRNCgqeloDCdb/hBGECt3vuwwTk2FEPEKf0yIMgfQYCK392sjRbKS0u/fzbvn/4+pwOJtAF
Fh+X2ewkIB+o68SZ43JTaRc/33KeRTxBPDKY06MCSy54CQXdjxEow+4vzqeuGV+/TevDz+diBMCU
QP1ydNCsGgd9/Ucd0T4JiQ8pu/tjfBpQYAzLd0KHLRi6DDs81unLnEKVCPXqcyb0Qx6xF5DDrwTw
S1thGXMZtAO6iN30WEFLBVzzvUpkxza9+DELy5CHLJ3SGrpdR+DfXtIxexvRjZCgl/SYk2pT9wQG
sUx5mmJJ8R5PwRFI0yTMwylxqLps2gfblRqFt340u+LIO9N9KTk/OR1/QiNmn/S8lmhtrI/3R7o9
Z/6DpQwjGyOdulo3UQmfMYbyEhYNmuQPismfeVZf+lpDUrP6a9tIlnHXburU7GbcZRdf4vhnx6Mv
LSQUu2g8BJA6ynL9en+kBUuxMdM+NaEQ421OUUR2SA+rBPXr8pAr4IPvD7G0bJapD7yRNXSZMIQK
38rG3wVlsxtr7wwCnmMxPUXdGg/Dp8wi2CDL7KOUN5BIQHc3r2Zo6AW7MZMvPWfHvgufJQiQBid+
K0j6fn9iC5bpWh5A5EHKWwXdaLdPkYJzanTnJcpxKFkx/QUX41qm72e4MICedQ5gfvgjB6+tN4Q3
/dk23+V195CHaksBEQtneYERnZHAF5TOAVyQ0cEAHnnhwpne7q/T0hmzzN8H86ULls2bp+xUcfEc
SDPuGIkNAKs+nmT7+8N8vh3UhlbnohVhhtrSIRV4XrvMr/ckF+PK1z+PeKgNpAYXhvGqEZLkCqxs
p6F2kajOTP5tQtJgN4YgDt42C8v0A8X9vvMMP9ReUb03aA7eiTxrV1CSS2tk3es6jcKxQbBzANXx
Lhx7nQR8KFcMfWmJLENHRgvZ0DoUx7BJ1QOE2p1xSPphLFB4RUq27JMgK+XPbet0m+GHK17qOgXY
FtdvCR2u+nvDmqx8TkG0sNazsrRUlnXP4CwopQ8NyEKo4hVQQO/YdpJs3AjLtHPVu87IsRGCO/7j
PE18Z7Spvt1fnM9pQiB6bBm05HjVQYnY/W7CokAbe6QLpztC0xC4/kPqoW+oPHYDVOjTxK8K9Pue
aF1mMEgKqeGQ7DzIEaYrU/3ci0Ed5d871Uec9WWh+KHpyvLRIWn4DCUYdhBhy3eVT8edP5RrHcYL
Z9CGkdM+aEVau85hkjD9mRT81OaNedJhC9S9ovxwf4UXTocNKIeQlCiHvOGHKpXqCBmeNBn6ac3x
f+4xqQ3U9YjOxn7E6WCtcS4GqtI7qNeG+9Dz1ugrlhbK8gRRUzAvcDt+GE15HvqwSeYRKte9JxNn
Cv7YtkqWR+iGLPbRVskP8+xVR5d580tFQrly/y5NwXIBHgEKYhqx1zpjNCFpw19nRtudD3XkUzsN
+UqEubTXlifgjsMHHxWrQ9MXfOeooIJAdiU2ft3yBBmpg3hE48hBggXtlbgRu4ScrdHhLZ0kyxF4
Nah386DCOW2hFwWu1/4JbHvyeexAL7xtky37JpDXpmGHTSZVWHzlceQh1c273aav2whdlkP9gtzc
sOuo/DAGjofUv2DHbV+/xawfbpE4biNyQ1QeCnjjH5pk/UXIrF65y/+PsytZjhtXgl/ECBDcwCt7
lyzbLVvycmF4ZvxAEgQ3ENy+/mXPSQMLzQheFIo+AMRShUIhK9My+SZAd1n8bkl5kR6o8KozClCz
Mx2K8Vz05cZzxETo+h3YiWko0psN4KqQDahK5AuE6u/Pj8XETHRuFoxjgaqq9OD2k7f3VXmWqr70
Ofndu9Napu39sB1p6/8uQlgolhXTFO/rQe+aUB+dzHsQnTiDE+6IW9chgj3H+dqLmMWcTWFIkIBM
Go/aOI+Ghu4n1y/2zHHXqgctp52J2K1m3BulROucxJeW6a+skMVBhnMyda67I3SaVtbGNg7DtMFf
WnU85OmBUA6xgtFzIPJe1JvuHmFkWDXsQQokPtOD74lfTduIBDxBPwbPOwEt/1eT+2vJAcsWMxG8
4D6AeCuFh8I2iL+BVl58aBRTF4KL7sHNXLD73N/LFms0FSHrIu3isXLiA2SR8x0gjdB1CSpvl0my
BuC1LL4J4C0dlFq6wexAgCT7TEFAisua+BFn/TkM0zppUWC5MhhbT7fZfOO4XD+QgRO46WGETnX/
M65mALtk0fnVpRzSYDeDcxvXYDZuKxv2QxPaW4Xg/ldycg6Rcqe/ZeQ215RNm5B7aN3wAQ2Eczuv
j+MDKBjiHUfre1oU3cr99v0UBK4F/50toASyhXg1Wqfii1BTfmhGiVf2YTz3zvx3BZL6U1TNKye6
bUfT//aGc8rTI2tjBLxZepwB3zi6ZFQgkwYNegt+4JU9YOvHcABItQddGdJwjwdUWOcldRbUih6V
t5KBtxmM4QKoSOMhlWif0ydn/FAgqAo+b7JFE/RbkjIFzQyazjjO9AN1MtDAlSvzYvluE/Pbgwcx
73pUR0bFC5lOU/u3l2/87ps5vjG7cpIqcDmaDv2vZPqo2zPZGCwEhkXTqCubNA5A51eE/bEKabwr
NJ0SOY7bUslhcJuwN1/fLtgskHyPD3g6i/ZhFS07vbTR6f6aWs4jE+SLO9wERU83PowxqPGSvp/j
pIqX7vV+85bdbmJ7+9QtgTKZw30f9IdwKk+oCNt1S3XMO7FiuLaNYxgu0FBDXNEJu9KrDtqtdtSn
R0mHleZtE2TYqzOCrcDxxnAPItpdz78PSL/cnxvLaWBCeyvoKzYUpO/7lJEEeJP9RAakeOpjWroJ
XmFXurHMjwny5RkY4ATBALzsFDX9Lu6KJHTXrirvay6i2sIIxn2ETmUa3pofvlTzo+L8kJbsi8//
F/lHFPMeuHT2FU/3EGtaGZFlU5nQX0FDLxq6IdzHqEgm1fLQeeWuUvSxgHrF/bWxrLoJ/4VKpJRQ
h4Q3kgxPaNcpWnu9t328ac6oZ2uIwnzV6jUYUHkZg3b0EyLb/f0vt7V/G9FbdwE+vjF08eUMGSEd
RA8RZ7tm6pNila7NtqOMg1ksfr4MYKPYt/P8wL0UVbz0VGTeCuTdYhembGNGgopD7RQnmOc+VCg9
CMCvEbndUzdXRzA0bDNsEwVcCxJ06rbEU7rsw+lbvdCVzWObH+MI9rKwq1SqMT/uU1v+Pfsc0uK/
7i+vZWOaYN+6baU7B2j7RsHfIKmRiZVpt2wcE96L6K3qKSFsH/b8Ags7pri8Af32CXzY/7v/8ZaJ
+QPhy6phTmt8vBJfpP451B9Zdd3W9G1Ub7Z9HfZDDllAnAKgFtHxaxR/GaYf99u2zblhshAqBh3e
fPvs6UVplkylXsmTWLb6H2DeHBdzoD3gDNp/huU70HSoUzlG/nxkcbbSh21dDWtdWDFQQbDPl65+
yPwzo7+jsNpz9/n+7NgWlRozr51IkAhjcEeQ7DnXqf6Y1ZuKXH0Aev7b+BAzLx46hcbDbDd339tN
dFBo2LBR5kJMLWWIe3JPZA/ZXNKTl3X896Y5MfG7RRuUY1Bhzgf5AyxayRQ0O5+twDwsE27ycRZh
xyMITsPDA4eUeHF46aL5oazXtrut/dtmfWNK4POeIwHKkn0TvTTsoSL9nvibyq99hK7/bZySrkJo
A1tKSbXPyh8LGIf0JjYXNH4b0ZsvXxoI9AB1jGC21H8hC/FPHqgb8CL/um1ZjbM1ykXR53EHU3KO
UEM4RPUNe7eW3Le4GVPUUDYuozGKUfa0fXSiI51WNqOtXcNAfQ68YJSj3XZW175xPwPscbg/Ibam
DfP0ejx4iBJNSxI/ZW28U167cZcbBtoPlR7iHHPt+a8dHlACddTxGoDGssVNIFmsh9lnxW0hvVdd
Roksj6xdE32wNW5ExB6q6IBjakNEvY+8WhIQGeAhYsWbW2bcRJDlARsDNcP4Y1e+5hWKflQ2rsQW
tg83bFN7QYF7Aj48mr7EcX6e8qeU8uP9rWJr/Pb7G9vsIgeM9wUa90JxKufXUjwsaXTY1vhttt40
roq+i3hQIyq63QGHc7rE+zFc2Ym2KTcO0Gy4CWIyNC6r8jwN+ZEGayZvOZtN8sy+jyM84KHpwnst
qiBZwJumomfWuvv7E2PJoZlIsbEqM6gxoIPIIU9lgCQdrkzN1HUJMsWgBGnEXxFZ4/axLbFhsjzH
K0ztivgQEpnuwEpVJCyPhlMs5rWHpRgL+ieaKzRxY8NSNWPWSKxFd4xYlkSV3gfxD5H9mhuSZP20
y7fl0Uzc2FQwX0CUFft1bC8jKt14sVSHMXLp6f7SWGI/k15TeR1I64MiBDb8k2TTJRg/j+p7Xf0a
XX2+34VlQUycWOjLqIh9dKGKS7C8jt5zXa1dwi07y+TTDKc+8mMHbdez8wB5eNDMJ2XzV5kPe9Lv
hFihKrJYiIkOK1lflKNEN0P2K6pZcjPuAldyuXYU2DowrBuPfAgvM/Bzy6HZdyT+uMzDJVvC57Zu
X+4vg8WBmIiwFkiK3nWy+CB5OX2a0rL/rKdlBahhW2PjCIaSYhuKDA9KI9eN3rcQJBSHdnbZtHfj
Yq0g1zZLhmnjEbRx6JyxQ8pndcqnsDgHM6cJkc5yxBesMcO8v6sCEw4WjSWJospjh7wNf4olnk4F
HYbdEMmDq2We+NCReFSeu5IDeN8GAxMfhjKEOvLBtXmYannmRfA3G5fvvFKnxR8/xmK1ZOP9RQpM
mkFRQJELZMbRAeKt9S5npNtH1VAn84BgdcsmC0yiQWh2DFNTldEhLpbuAezz/kU25aZqOz8wKQZz
kOmkUdmEBxLN5OON6laf2zKOt2FnAlMAsPPysWy5F+5BYbQrnBDIZnoqhdp0hAcmz2BIOuVCL88/
0LDTRyLr+KFBUfnvbVNvBNh52YmYogDxwErXGx9IMy1IeXr5lK1s0/cdSGACw2oyhcDej8Ghpku/
R71m8Bh1YD24//k2mzNsm6osm3w5BIe5dE9z+j2v68c8CvYgtH0EZ++HISi27VET58VDVjs6VMHh
X5kWn8fqEFWb5Gv8wAR3uUEzKUVj/+CD3jY+skpX0xNuxmW44mnf94GBie/SyJCNJfX8gyqiCwnl
3zRaTq50P3nO8r/7S2Hr4vb7mzhWM7djoAjzDwxU5+mZDLr7MLul87xQ6n0C03fjr4QGtp5unupt
T0U4Fd2C2ard/FPYiKOoUTyrl+K5uP2zbTi3/fymk7kZROPL2T+0GoVGRH9Jx+hzUeeftmoXY9mN
85tTOuF1hvoHUEUMn3O/Bb09n/CCcn8IFtNjhm2DJsDtWYTmaZmqvwSYjr5Dwit+vd+6bRWMw1uC
dGBA9sw/hP9yHLvgcKZd44Ad22P9LmMCf7f1ZBh5Hy/DInknvyCwfVJ98JAGqAuVVf0BFCEr90fL
aWqivhRL01lHk/zCRPYzlc2DO6gvSGg8u4ADuQHKnO+PxdbPzZG92VYM+BlVojjriw6GM82vROEq
gyU/ub36LLp+JSFuWXoTCEYEQjYd1vTQSk88tB3UdB2Ok+P+IG6G9udNJjAxYED18pIOQf+8+Mv0
dUHcfCicUj7hElVuylsHJg5M1lOHYkjWPws8kJ1nh/JdGeImc38AtlUwjHvshigv+ooeoBATJ9wl
v0YcFFoP5R7QwsM0kdP9jmwzZVh435PerXO3f471siTOUFa7GXpKF0+rTaQUfmDiv3yvh3xmVE7P
WYyU3jBAg3iIC73t2IsMK09JO6piHDGAYAoTJEKaJGb02/3ZsbgQE/JV+zHjZAGNONHzCyFQPy+G
KxiDL1m58ftNsBeVHUhLUaj7XDf5eY4ht1vyYg3gZbEyE+DV82VKGzcdnhuH8J3UogMhZ7ZW8mrZ
Oya2Kx1ZCkHpVj1nVKeHuhoqEK13y9GbV3M4tgHcFuaNN8pBzzWRUatn3/mg09/R2nucrd3bkN60
21d+wbKqiZ557P4PUgzVoZiiTQxRfmAit6YiElMmUsyLGx7iqn8qfLZirrbvNsyVhj7YkzRB05mT
6ImewU23zWeafIwKsVybiql7rpf80RvG1xwciglla89x7346c003UEceFZXK/Cs4lOjH1nfZ1wyg
lf0GS0Xrhhtoa3gYP5qyZ+lDwUMXoJ0CidlPSMFmz1WZdyt+2TYI46T3Z9LUXQNYPekjvRy5ICH4
hzqUfq/Ewe/aFEMt8X83JlLEOqsCUj+3LB1Pisf/pH5QnZZxUySPDozzHXywLsiFNbnOnMzxmYEo
3D/3o9+uyZ3YRnA70t6Y1ly2BeJGSD/zLnN++RQ1/AJ6jnUStZJ8v7/almX4g7e1EuPkDFn9kuMq
viRpnOVBMgSrgie3b/0jfsAkGe5hFqQXNfeCv1E7OXTy6ERV7pQJBGg0e4iDOUq/u4pBvvwCArsY
D773h/XucYNub8N9M3XKz/2+b6royvAuOPlJ1WZu+TeKuYn3Y/SpgsSaphndYvDozfAlpBIhxXW6
fpnjpdzneYYXlTzwdgub2EqC0bYXjAA/dPlUkGqarlBLlk8+nclRpXP6a0qjcYtHxCgMw8/drg69
ETLMehpp/U36wRBfeVx7K0BZ2xAMi6chiYZAFuQ60mzuz7kfq+yVsMXrDg0EV+YVu7csvQn/rCcW
BqNi4iVPGX30K+e1dqZ+nwd5e4xqEKls2mEmENTP+0GL0qPX1qVLxI6cpy6BkEzH+nqfh4MaPHB6
BKuE4BZDNZlg6eD7o4jc8gUqnV2007oM6scSa7RWHHrzi+9YqokR1aiariiuQy9sEI5MxkjNX5De
1MVTukhgD0aNS7eCPoiCzLnfOeexV2s4fcvW+AM8WpMgjFAKcq0L+VWLll+yzv20xGQNnWrbFIY/
oCOluPfl7pUxKY4QA0/3o8Ze4Cjr/TLQNeHOm+t/bw4NR5CjCLF1m7F6nr0BFQDTNCiVCMeHvn1W
FCEOO6gIZR/nTOo8KZypCTYhAZkbGP4BA8qXiPPuJRy0DxVPvuh/UILJ12BothUynEOaFyCxrrzw
KgFe+OCrvgp2JI7ic+YNwBrdtynbHjc8BAnjxnXz3ruGEqaDC60u2kOn63nFT1uWx8SYyuXGqCiy
7Gkue2fHG8htssBJQHTFj5KLYX97sitxSKyMxzJpJug07ZZCAaTMn2eilyjxQd95YULhBG9oyPab
Js2EmepgqachFsuVEtdDkS0JPH/Z4ckrAnPX/S7+feh9Z1+bONOwB4iFuSq9yhY6h8+sJzIuE54j
JimhHt678gFq5TT+3YHuI9vRHpDRPUphWH5RjvTx+ClB3fctd+K4P97/JsteMTXkWTh1gU6x4bXv
dFd/qjXUhCmDhse29m/9vokguNeSLm66+Apy79bZt4x72U5MHK+G2zowfIXmbVw4edu9UGAwHzR4
hw9LW09/3W/dtvUMf6B80DJVBQ2vlPtQLONBD6Ui0rei30Gliq/Vidm6MdzC2I26Bu1zcFULr6IP
ad04v0fpuuljMPlq7a5g68XwC7xNezGXNXoBcz6oERyym+MoOPWtu/KMbtlNJl6VVkvnK5/717b3
6HzgTSqBEsw8d2U5LOePiVrVqccj4RYdUh9qOKvsJlYcgC6YjFAiBUdkuRJj2cZhXBnSrsqqLHMx
DqfN6THP5yG8FFO1iji3xPPebYBvzALpxXARXtS/0FF1j7GvlnrHYe8Ux9wSL9cMAeN4akJfLCuG
aOvxtine9EjoHBVpoPizdlz/O15NmkSks9hz4lb7PAVrLTIym+qNUaRuWD3O0BSpdOJfxxKKYih5
EF4NhgMerjyRWXayKUOPi04ce4Tz51DW3Q5TNp/rqeS7Aef3She2LWBYfqhlHPrwsy9IB7sPoZyd
J6/3vG1HqIl0Fag/g5LRVH1gniRnVIa0F1neSMj8BinWKLw5fOi79h1oVO97sn+xru8cPiYGNnRy
KaOINQhtOqc/q6KYsxetJzx7hy2I4ngSyvaBDjr/2KtBPC0g/qQZiVvU+y0O0EPU4QcGypOdH1bi
QPuh/kpjBgHmcCT1Xo5dGyZt1sftU+ig7P+I/G1fFIlT5NE+dyl4qh0ov3tnKL+BDg2C1KJ/IgMY
cn40OpxbnmRFRtSpGWmenu8P2rKIJjJXRC2YVGg+vIyOE19RbzlmFwecJ3TlOmnxRyY4FxnGCFzx
NLgKWpLneQTFkMgUe5pv5d3IB6x5bls/hj+CLAxPY1UNL8Qvv+ZzqM5Iui07b/EfHK9cPt+fLYtV
mWhdEeYxxLBa90px2x+OuVCQktQcQSt0AsBZf78X21gMR6QrZwGeoS2fwSovP41l6J2Ejyy/ogJn
qyvGNbidbTiGEyJ5GnnlnNNrraDB9YlEN5JxQeTUnPyJjf3GPWYEIKpHPixdhurD2KB6RfJIH3pV
r9zCbRvY8EI6b1GwV2rvWmsfsoPN3HeHidS9d7i/GLb2jcCDUsYX5Q7DSwrw22WGdniXOCII1gCs
tjUwQg7ayZ6POZzOWC/efKRh3I0XLdhUvy4eb9V10zBMhK8GY3NdcAaxoYjIx84b82+l360xpFuO
TpMoMoTkrQD7lnj2c1x16mU8clB2HLmGdgCp0p3n5WvV6Zb5MgG/mntUx3M/vNRT7x/yLP48Qpju
nHHv27aZMgIP4qB6C3jl7NnnUfiTMtTy7eJpydZej2wDuP3+JsyYU175OcvEswCRZqJ8MO9AZ1Ul
PchOD/eHYOvCsGvaILxXUtPrHNXy47wEfZGQtI4/dD2tf97vw+KkTObIuemrqKs14rPQ/ZTnrnxS
Tl7tSg8Cfm7tOdvODxMRTOKBQj0Ryw3JTWjXJIw6zTdFuno+1a3M5x3YeSA1ntwf1PupKaQV/rs2
cvLcMuhT/Uw7qCDpwB93bRD8hvLu55A10D6po26PcrMzau3/vt/l+/NITJxaO0czFHKq6XlsM6qQ
F+/luA8VsF57lYfztHN45mxSSWKuCX+mzGVlA7mxK2c6LQ9+lDUJmSknew7Kq5U4yrb7DI82N5o5
YFHDhRaMQwdkej/OJfQZmgWydlvmDNnO/y4TL+g85lNafKkBR3gaUeKfJ03hlo+5GOTT4qZyrZzX
MhYT9Yye+i6GOOiz6iG5jGe2c40s0cVZVrU3bD0YW04FeVHjSGRXVXTZdAijPn4FZaLrnJZ8WdZe
8my9GE4NF9sSjBeBd4WGVfA4kjB4FBPKGqDbKo73F8VyUP4BgM6bSfgIw+A3KyEgAEyAO9rFsiTz
2mpYjhkT/ByWkctqTt1f+ex0LpRdZJgfC8gyBruhDYHkVwFJs6SAIupafZZtVEbsIjzWRo4m3qNE
gv/nOLZL/5q5BRcrEaWtfSN8EdOUpXHDvMfUn9xyTAiNU+8DJfEUrXhQ29IbAcw4hgLKj+NyJVFR
+3vejfTjWPM83Avhsy3YIOYSw+YZIJmZrHz1ohYS9JBybVOU4eVp1h+27C5iAqFZmcUo3Nf8Aysi
gNnAlFjL3bQEa0Brmxu+ZXLfnMp6cJchj7r0saV++Qix+P08MXcvkHM6OoFccfbvrzbouf/bCwVh
S88Usj8QWi2+E4KznwE2tHIhf3+liQkaBh1jSvylma6DU6qdpBBb1Sonn3JHr3y/rQfDGtqucyAR
lesrij/UjoGNfSe6svswsPR12zob9kCyLGj9qmheFMxB70W5hN9q6EU0K0eH7YQ3rEHEYHUjQ02u
fgEsKcq6x2I31npyfrOB+iFiezwXClyC4hutpIoqnn/r47pVm8RFwdBuWAr1NXRBdNhf9QJ/lrC0
j74JNbCV69C/8defSQxiYorbbqqGyUudK6FeoS+zXxL1Pz8LFIRtxkUEP+WMJN1BL8GMEMdrAL/6
jEcKh+2DrshcBG9+C031FGl4sGNFQ5MNKyb8Pp8nIyYi2XdAc03oMD6PYeztIDQJ+HwMEDePn9rY
+10Llj2wwg93DaCxZeqOu/t7ymLbJlA5FJHPZhQJXmXu9LuQxeUOooHk0DJKksnL/tnWza37Ny5E
VsJpUVKKZ+260e2VNn6ZnzgPO3IYBavip8VBCLSyzhZPYurGgxfYAWDVZ7/60OmS4DamaFgVpXj/
oCWmbDxYpjLPo070S9ZeeuIlnskSOdPsuYxwMYpUPX9rwTb36/7EWbyKCVkGcGOJYzmSq8hccuQB
vOJY5PwIkThyvN/Fv6oR75mF4VfkhFdzifL5K3OKbH5NwwwypImn8UinkCGfW/HQoHgu+BFiGsFN
jvxHfiGOavXHtMzbFPT+qYQYy64uANDbtUteyQZayopNJzCLQMBrP3YlpMWp7nLvtfUEHkeZ28zZ
X9RxPbxzs2hqw+nozC5fqwm2bQLDmakibGtfVvNz2tIKkXxe5NO+qec43JS5IaZ2vQN6ayVJ4P+T
Qf/au/qkb3Ka1AAbgMD//sq8OwbwDhgHr6SoFMkYSvxC16XfwroFOMhRlG85T9C8EV6TdKlGf8nk
mfnLL13FQJHrbI27xvbthsXDnTZeGavpIsT4nYb1mKCSZ8v9Gh9+M5Y33oQvlVQldELPyoFq/ewW
qYNqr7k8eA1SgUGPgHdlBd41P/R0G92bntoK217kon3gUZo/ch7nH1mmpsRrp7UyVdtEGXFDOE54
ne2W+pJPNWBRDTuBWItu2aT4fsO0bxB71nrNdGmnAcLvOuuAHIdq7v39eVvLPxwHWjdsTMeCozyg
Gy66LJ9bCgEUvNhmp5tMTFC3myjN0YsRFaQQx4iBV1suIY0YiH5Iibq1ZuWt7l1vDso147qMm0Xm
B6Uczu0QkkRQvUOd3aeWLSe8aXxaB6a/v8p42fjvRtJZHqPmqJwuUEsUe8J9SBm1awG6rXHDkHnZ
lNGSc/cRWesnHs1h0vF6bZFtjRuG3AKX4XqZo8/SmedEKUZ2waD+ur+DbI0blqwCWrea+MMF5Aei
O4GSLXUfA55RufJUZuvg9vsbA87LLMuiMRgvrAHyZMdJoYM9FIy779sGYFivrvzeHcp5hPXmbcLl
9KKbjdp/NDaslyJrEAyphogUv73wNkIdA0euaVS+b73UrBRE7jnjmaLjhWR1e6pBZvqU9nV4GN20
AEFeU2zyQfSPqB6XONWSYbyESgDLTDVPonAN7PW+g6ZmSF/rKvKqHvMP4AB5vL0/ftA9hCO79SyU
ZQuZoTltM+1Sh0DDs4ib3RgVZF+N80p8Z2vcMF3Ru6kHX4v0nwZn/9IcVEUVJU8BXsAb+r/7m9Sy
0sw04UXfmD778TLy4lOYsc9sGV+orF4dsun2HlIz5h7b2ROxL7BVB5eeU5DJJSQC+vb+AG5e8s+D
hv4Rc49ZWTRi7KH0GxykBNATajzzFB2hOvt1oeluiarT/a5sC2IYNAAVYzO3owZGbCo//FvpOI6z
t7F106KhmyHVmE0X3cz1jhEujlmZeyvnsc0YjPOYeLnqHG/qLzVj8U70+afZCYE1yqOv9yfH1oFx
FKu+IyyMe3A3z2P5mZeiS0Iw1IKtsy9XEjWWvWoWBo4ALtTzSPhT7fCfXKjsBKHB+NxoQKz7vNXH
+yOxdWOcx6p3qHZhBheiJOarcMNXFWq2z4sWIIJayHllTd5NqiBCMQxc+l4aZAEOIBFIEj22ulg+
EoAe4wRypUW5q1XVOIlkoNevo1gXVyed8NJ8f5SW9TILB/1QdHnN2/GCC7hMuHBRXNDI16qF1NS2
Hm49vzlfuQemgrBHsVfCAS5gUwqgBG5/h0GkzSYaZEzhzVTf9EG9htJxgI8fa1nt01R/qedqPKqW
PWWQcFwZicXwTdZ4hHxp1ZN6uNBu0h8AXxiGZGm6dg2rbmvfMH1/LKPZH3GMpDekjPSAr3bImtyk
bTsblh/qNPLrbFQX2U3zsV6G7PRvHChFx5+WaU3T17afTPuHmpNHCXT3gD6Pwx1tRXcQDiv2gSDp
iou09GGWDNXQqwOcdlGXPB7qDxSP2LPbBx+zce0xxtaBYfoiD72KxRQZPqX5zzSMq1MwsHI3hJLs
71uFZTnMUkI/g6ByDdm9C0iV8gPkcfRRNmm3JxOOxJGiEuJ+P7ah3Pp/YxltQep4ypW66AlYaiUV
O+hBlZeuKdeqIi1Hr1k7JJygjdpG9xeJJPCu7VFbA8hKlIQTIESRCi9Z2/FDfPvp/pgsdmJWDdVg
/6r8uFQX31vEjkb0GyBYa9VctoUxTncNofFekGq8cEWXpB4l8Gc+Fobn7ngIhnYNrG0bhGHs2u/H
lDY35VpIeO5zgmrnYL0O1jYKw9ppOTRONVN9zqGO+0Qbps6yBXIIj33xZw/Xwa/3l8K29oa5s2mq
cxHr+XFUc6Kr+rF2hyMH3qdq9Q6yqs9LWH2+35VlwsyCoVk4NEOFO47inn+D6O+88wKn2G9r3LB4
CJAvE0fNzIV3AtI+RA4JeMD9bRvWLArKa+GVaQ0mqLbi0RGgheAE+tSN12+zIogUxCuHFoIWCamA
iWlvEt25P6yFJ7Z5v3mWNx5kzNMizaERfZkh8fMxDVzxMEz5GlWPrfXb729al03jdhPYenBezFjW
FhNfgbNgZeIt3s8kjJdRClWirMDE82DcyQLC3ymgNweoXf6zbeMYZpynLXEK6LA8pmz4IhayJEA/
bSpMQe2GYcVzPchoQPI4TzD/QZIDCXKQpdBJmbXhYdsADAsOA5q6OnWnk5TuCTBtmTiu82NT22Yh
z4xsf0HabLiIBmEZG0GRKcbo722NGybLRi93GgFmfshlxbsumhYIvpFNRAIgfDGCcp6iHmieW0x9
GKO+emxQhSbj/su2bzdOZTh+n0DKd76MmQYMr8fROLfe7/uNW3y/WXKDNCUycLW+7ZqxLXY0d4vT
XCln15Kw/xaxrW7NN2w3zKnLGRvR0YxaFSB5VXT2pmbTWy+WwDiJ667mFeRtEEqSqh0AIqffGlKt
bE2LZzBp4dUMrHrUV/j2vIctscELd5Jl2P1RtUYwYPFtJie8rGXLB/e2EHXt9nvIe8DzoOBrm3Pz
DculjVQV4ob50rbRV1n3we3dPYN0QZ6v+AbLzdQst6mbyQW9MhK7KuY/qc/rX6hccdUe6DdobHII
m53TErxVO62mpd85sSdX9rBlecxCHOIHqkDV2HzS4VSj/IZ5u9kphv3WSt2QmvTxftWnTidont+k
rn/mlINYe8Ik3jdCy9qbBThgGagg8bYAZ8ldqFWAHq6HbHNPl5WlsRi5d5u4N+dm7SioZFXufJLa
/QRw5RlS87twqGGLaXG8PwZbH4Z9zwz66R4KlHLgKqVI8qb6wRC3XH0xXAfIHl/vd3Nzqe+k7sxi
m5YGKEpT8Qz4eYTqy4b8mgcgYG9vsw9NgWtXAwtd6csSr3rGcS060MTFSzqf+JB/En54ub3ngAD9
BObGw8y9333frSDHbF0Zh7dWrjs7XjifVItqFsf91BKJjCQ56Tz4Cv7DY98NW/Bj2MqGJ/CBgM/o
HMwnqHHVuxm04vuuGFemzGKKZo0LbZWYs3IBMpBX0NNWqddDEYcDyju5vNnEahCiLuC/+5mDmF9N
QNJ88FnJj61DfyMaXwPYW4yRGoc5KxboMLpovIVC6O0s/44zfROsEl9+s543lphWwZKCJsPLEsCT
P/jB11zrL7NuLwMfj8uUrZQ+WraTyUZPAzGoRnvkVKPkekq930wGj3XvP8q6eGaLvjpuuttkkNSw
e9qJuXOUg52KKhqtsiTX3dMIkW7RBB/WDcS2Ksb5PqMocQqC2j21XvgzzHFhibxsLSNo27WGodc+
GDp13bknJiuUIhIQ7ZMkx0t0sAucGFxC96fKNgbDyMMAARCvNe7Z0fCFyvDr0qzZncUtUtOoizas
pta7VdJNe1+Ir7dnZz/+q4zlj4gOK9ZtGcAflS1R11QoTO/OcsDrZAuMGSDza2WUlvjBLGwZY6DQ
VAR2XyHHI0V6ToEJGYDaY17gOpAPV8mqR2cZVs4rW3eGmXNAjDhXDc2Sdp5AR3i70NR0h3KKH/O0
fLr53QY+ONr6NOcapi8gnt6xtC7O1K0GFNJn/0S0WLu72lbGOOHDaB4nr3HhtJrYe05THn1yWDus
2Lit9dvvb7yW1u3k+7OUT6KcrvT/nH1Zk5w4F+UvIgJJSMAr5FJ72VneXwi73I0QQhKbWH79nOx5
8fA5KyfqpaOjwgGJpHt1l3PPIbGHXIyPvr1tFX+HUQq6HW8pfdHXrpPNY1uTIz1zNQK6IvYgVmiz
BNsRSfUp6Y3KUJTqdhN4Keex/zUv4Pea/dW28gUfsJ1+gXL7GsQIkx7rOi4/02qkoJEnZR458y6y
HHzoxv4ptObDAvrtD3Uz+LydztXuRLB8AFx8//ZiXojC/sOD/rFTSx87kVqhH8dZ95kEuusrdV2R
LXD45Q6T0OW1MtWFN/3PYEgMLWQRy/KxsuMv2q/Ld1QQl51pyh/ztCxXMq8Lfm0LWWt7XgQiUA2+
x+za2u9HjB0ck1m4fOAonXhR2tu3l+7CAdjC1yLOq1Gmaf1QklV+qoqe7qd1Yjvpqt9vv+HCrbzl
xK+BDlIJdHIfJ07VYxLy4HtpV80OBrppP0rf2o/dwDgUWKCZdOVAXPqq89//OBBgZkfFLIJGbiN9
f6wDpW6boAFe0rz3WG9BbeUgAOccaPmIWmUIRA94xjAuojJIub+ziRNubv8yQFlOBlX92NQobRUa
Y7m9BLQNZRd1JQK/dJ43MQAdonoKG45GsR6SY1nHt6g+odbeQY7bGfHp7SNwaTs2LmDkrghdWGD3
+zo9tGztf5UyuuMKQJO333DJYjaRwDiH4CMgTj+GFHWQKg3GvStkdfYFJAcsirE9MP/juwTRBdkC
3hbVzSQUE3aG/Te8bzGkkHvSiWucjn/fF7JFuom+TPCrRf1YYhIJ+SoatI1IKaQ8NQhxASIk16p4
f185hHz/r6lEc5euPUzlUa0D3iKXl3L+1KPvlo0RU+yRhDSg78GUY9nOX/uHWSZWpW2J6UeEyyCx
wmFGI0+T+vT2Gfj7KSPb2Ze2qWcyqAokBzVHPNtaEDckdv7pOnoN6P/3kIBsB2BmpQVpRN3c1LG6
9b2dEQ7G13rbl37/xtybOYmXElhZmU3EfqC1A9eDj04uunrbX/r5G2uvSo4BN8sn5KkR+ReYBp+D
++IazPfSmd1YeY35P4kpKn1Td2CjnuKDlf5Qg8VA1+8SpccB2ph535UlGN1ihy2WBfk5Lj6AatoQ
1+9rcpEtEq6duxj8tSBvFl78IJEFQ4uSn98+nxfWZwuBq+Y5jUhN9A0FOzcV/qZW1XNikhtLk5u3
X/H3CRhBtpMomAngluKefaijaTdVaGBXlXsouKpBEAfIdTcEmUSqqoblJ5C01wjCLxzdLTaOQiWI
lQM/G/Zqh09hPX20Dky6KY3+efvLLhzdLTQuUaC2L1QLVm09nfMVMLM4bb+87+Hnl/7hl+qltegL
pvj5CLhBbAaB5psV3/C+p2/sGlDN2Afqv8Up1uphidDbNGFw5bdfWvqNTZcViANmn+C3Y+YLArSR
HgEn62gu53bK3vcFG8tuE4/8Y0EwkvUtEdl/GQLBKXrf0zdGXWsiVQ/RTJmJ4Yznq8Fnk75PO1eQ
LRQuaXo5JyGFyyjPLHmA9qy5rXyfu6m9xrB2wbLjc+j7x/kJSdA1hgCskrVUnyBgfV8p/kkBZqn0
NdTQBQPYQuDCshgmEOTjO5p6XTJEhLg7/TUI+YVTtMW49XUHDln4O3yB66cM07AOwyBolQwUEy1v
7/Old5z//scqNZpUqxrOqyREbW/CtfidqLnYjSkXh7dfcWmRNobcgiGi0mWLV9RrzO8L6FjdYgDx
Gqz10j5vLBnDDB60i2lwjAw4gCjNk7j4Ymt+6wCne/sLLi3Sxpx7ZXWXTBpf0DdAKlSm9PuiN3yn
kuWaYvWld2zMOepTxgcXGWxEWcSvjYxYe5ybnk+7obFT+8793tg17aHKHAuJTykE/F6fjt+gs+ef
OPC7VxzThS/Zwtw0AfN2oKvwQCS/AX1n3rVmR66S2V84TltebM2mYixSFR5a0D3RHoWxIGHx7u2d
vvTwTeCdNBH6XqzG8iRRWOdlBU0NVcnqyupfevz5DP9hbW1IQZ5HsTTUWhT0h8BkHebJ3vnjN7YM
cYK2NvWyHMbEZ3M3HK2s31WR+B/Ca3AC86KfS6wLIAdxZmn471hD4yIu38fYLv6H5TogWjKALdeD
KdvdGoV5XExXfv2lZd/Y79jUwOuwYT2As+4wz/3t0l5jKLjgfbas1g0biqTrVmgp2PkYrA99jynr
ymTmGjPupd++MVjA1Gg3NdhULvpDReJjG1/jhbnw6C0yLapErSxr14MqgOKk31NxjZ7rvzri//ZG
yZa+2tNBlkmLzZzVId1HmchYHt+prNwFPJ+uBNYXHM0WnsYLEyAbAbs/6HNOfApOnPEDC7orBb8L
W7vFp6VJAfBJAJmMcLZHiFsc23q8k32T1V1zJfe+9AUbi3XDTAvZ2/UgBIt2QYOqv5sjkpk6ukY5
eaGUwM+b/6fL0U0atTLFK2zdgyNYVXs662Lfs6TfA4/8g1BdXun1XTpQm6sYrDlSNhxn1VfLXngo
htp3Mf2J/yGgjnwCBofArYd2neI9hrH10cVoh9EuKDKMedv9uy6ALXQNDZiwIssKH7p+rpnfp7a+
clpTLPjfTGJjyJElzAt9vuDtWqp7S+34vYJISJ4aWz6XxfKvHUHnLmT4LDWklt7+ngsnbAtls5WI
k1AGeCvUaEvUEMmzABhmv5JrOhUXDtiWhXpIljDVsV8OmJlFpbUkO9O5zITxfmqikxzfNU0MsZZN
gAQVp0TyMelOKXri+pGkLR1PzEzuWkH0r/aOF2w2qMWsezMPpjsJJ06B6b9NGMVCZf8bIMmf37Eb
SPvPZ+MPYyyHkYRFHbanik9P04BGUqDF7SCvxl5/tUC8YJP09J1WukH18zSDsBK0QsjIe1JfcYiX
Hr4JjkJQVDbTYrtT71Kf6X76gWrktan6C6u/9bauUKlV3YSHg13zGISpvVloP951uJXyJVLdFQP/
q0Fghc5//2MLkkB4cFYnYBl3rfb5yg34qiZDw9eoamm/e3uj/2oUeMt5Cf94i8S8emojO55sUD/N
hEFKkn5t2vZ2Luk9o9fyz0uv2TjcEsrJFXEsOvmO70AL8V1P3Z1DxxKCjOWOs/jw9udcWrRNAKWh
jtn3k5pPpEx35eCztrE7ya/dUZcevzHtnmP6ZkA16QRFO51BPo/mETrTaBTo6soXXDpeG+PmoEka
+8K1Jxe392fZyrPoXyz8AWfs87sWaetqhYZcR6TkDCbpDyJ0mTrncsO1Qu4F49u62SnhmDEW/Xz6
b1a35SU4YeN3AbEivkUN85EZYgzcBiEBCI9pH/nPPVP9FcdxYX+3/P6FcMNZLak9taX9Ulr9mgzm
KIm/xmh7aW3O7/3D2hqQ1IxDX9BTTQoM8ehIomF+9eln3/k/FzcWZ2PLRjtf1V3CTuWoP2m0Qz1m
DBmv9rVLbgLUbkfWnN4+Qn+NEfCqjT0jdFpARUDpSYX/FweCUZFcddGPXgDql44fi8p8sbDv971u
Y9YThuJd6yN2glzhadF+H7P2IR76J7At5P99GRkPfeWOb7/u0jZtzBzguHRYfeEgXObwfTKu7Me1
5+6aSumlY7ax8QE9MSB/qTsNdfx7sulv2iDBrpL62h114QVbXDEUB1hrOgI/tWLUowCVxiBNjstE
ZW+v0AV/voUPD4RL50LVngYyfAtJdKfW5gjVxzIzrr+LQZn1vvec3/+HwQRATzHfYqUskL7QDtg3
KFrGmt9xHv9/vObChm/BxKUJipjS1p10B28+jKHL1bJe84iXduP89z8+oio81CnNZGGXqCHPfWGy
uTbVYSWdfN+JZRvTj3zAonma3EnV3S9vhmEnvb1GO3vhStrihxfBmbe1GU+Qc7qh8OXpNL1AKfib
Nu+q4kd8Cxsu9DKQiVt7CtK1vitJ092HDRTY3j5Fl7Z3Y8+F5sWAJj54c0f+D++Hqga9nV2ukWRe
MoaNORcYwAZAfDQn69Obc8A8tvVBaKxT4h4iNl8TGbmwD1ugsNCmWRQYPk/gn1znTFcr+VGvoxLo
Z6rkUw/1uE/vWrAtWLgnIL2KpF1Pful4Rhad5N0i3xlFbdHCC/BJxaKNPYmATXkl1hC0+E2UdVVl
f739ARdMbosZBvi456lR5kTAMpi3M2ZCCkhCZ0lTXoM+XNqNjVXztfEd4505oTCKVLX/dRZhj1N+
OGdK7/uKjVXLBdEZLtrmNCEeVLa9A9jmYYz5O+8hurnFVbxOILMsmhNbmyoHvxwYwrx0e/C6v2va
N+L/Ed794ftKHziIKmCVXBl8GNoe0PPSPlTRmT+60V/eXqdLW7Gx72oUYU8TZ04hBUXYnJYOONSy
2NcYStzRkVbXOtWXXrSxdKCRQRzfxPpUhPYLS8abs0r6OQ7pBnvtar3grLaA4ZaWThiBTqCohykj
LGl20QipyHct1RYxHOlmWgHbqk5wuM+qhO4wX7+eBaCdovnbr7hge1sKfOHWtO+7qDoRV7GvUNKr
8jRdgtc0gYbM+15x3p8/TpUES2IvYhA+8pjdT2Suc0TVWZDgf95+waVN2Bj3BMG4ydpVnuaQ3ZnU
/1T1/PntRyfRfwK1fwnUycauuewE4FKB37t6pq3aGcwq0pdxJV71QIP6qEx2CAZD1uSGs7SjWWnP
ajNQgmtcTDNUBsJOZS3oFUuZpSA3GNq8BOhTLvu5LWy5ZLZXdXGE5tgUk50dBYXUDtcd9qLpF0F+
LQvukt8h4yoon005uQDSkK6fxTfh+qb9sdhqQhNlcasuXmkNwpm7dpjmcsokQ0HrLmRgoESr13NX
uryaun4OM84Xsh8sre+mVvAGP7QN++ozDUbTdhkLGMf4QT1G85nYdITUQJTF6LkXCIpA/Y4ik0I3
0X8YqjIwLAOJoEkeikQswxc2Eih21aQDHW4QVr9Vs9ppzus40SwGEN0F5GjFEK3mthZsNacYY5Pr
usd8rNGvq1zCtt1RGs9z94RwcqRBDo72oNN748USLlnQNtx9wDxRM3TZ1MAV0pzMlpZ1ptOFy99z
OkOhW9UhFJ2OIlir+Nu0RpPnH73UkArOk7kzC8aHO2RG3Y4NQ9U9uVmbwGEuVIGuN5dd54evy6AX
sSLvgwToC3hMRfDdzWnPzL6Piiiec6k7G0b7QgX10NxgPGTk//aqCcsgs94qbjHClZTxkSgJv5eF
HTj6xRGcysSvGWREi+ZVWW4m1P9nsohg101GRPIllQP46WIaFzdpMqcKXKDtDAFYWk3xqZerFTek
0kr960mi0p9pWOBRBwSUwtVZByBxA+IMbWT6tHru/Y8wCg2MQ1qb9veRGyp0TpOKFgJSeBp1l/au
1griDocl0CByR0t61UgQUhJXkIAGmQhfnlKJ8dP6EKwQEe7AYRos45dZlOmCfxcPovkuoTPednkQ
giPwNQ6jair3JU9r8RQQaPbo+5BD7eRnEJQDUYdgGjz/MVnt6ihjoGUmJ6iIRMOnVoO98N4181mY
SUS2l4dlKlj7u8PIj6tz6YxeSTYFDbZQJIH3zyAMgkbm3gAYKMCZ1omyHXaJImZ9SVkkWZlFWkfz
L0dTLcsHxwsvHxs3JeGyI0VY9So3Xc8WnRHTFRj7xpwiZzMUmIxIyEPQoocYHkxik/Whcp2mUzan
RWWrm1CZNvlW6yn1yYFD3sth/wswAiRyBD/ObrajHD9hPpsl34PRSx/dF7SI6njnURUOsLFREbtn
n0Co8tZMKuyfRO8CD/Fna4d77wGG6g4mDnj80GKCLv2kJWgHvoYSsghdlvY4YhxAKbtkIWQi5zut
KwqQHDbQky8anN3TtxiKPAUm/mlvihfoF7Pul5HDOITZ2KdT8WSLlCI7hBiwGLKId2QCRa1xsv1Q
y0BC6WtuB1cuOSDVSwdWZyKTZm/SpZW/E4qoCo1JYEmoyMaxmcafpapq+UBnXxTTrq36db0DaN+V
P6yJ2uUkIQg77LpqDnp1YN3aJc/xbKD+gZ61Tu5iwYOw3M1y7frPBZXigdBuiJ5GraJmfC5iQJRw
4AZw51aZ7kRVv8SpLeQLBxemVznEX0mHCNitimVzBLZTk69Q7xVHgmNTTK8Qv3IsxJx5W4Vh1rKg
n+75iD5AifY8WJh+Y1/C9jPEQwn7kky1T3ZGRlWzY6SfSnC5+6bPx4m09YMaa3Y3lnBYUbYMGKlp
cqurvvooU1BxHQCWg5AE81HY1dkAIF7zilGsiLcY/J+kUbcxX9L0GZp6nZCZAZ4FuayxYAIudgMd
3PQahFEgv3getObfKoT84kcrwD5bZtCtm+wdq3k7/WMqK/qvraCV+rdN9JL88D0ZB7pH8BASSNAX
XXnwGmIHS56Cyir8Cu2kEGOLKYRQZhCTFHNzGlkahDYLSi6KNiOg5bUfojBq6ydU8SQY/5OeNTIP
yGLmf8tqqNzJcCxdv3NRx4ZTI2w8hPuEoQWYgz1eV1FGZ6g/95meWsj0ZmNNXb0jRhJ31/VpkRaZ
XL0Tv00ynHG7zeSn/rlKV1cfMSK14GJsPKvUU+ORR+XNEkaLz0MwViQvQth0utcM/G3fIBir7Le2
hcLa7cJ0PZGsK0YfRgeonbP5A/gZMfB02xYpSiooAVd6fqZhXBVsV1GdVCnYxFwXYugCaVSTpZWB
pCWE1IAowqQOIxx0yNMA4vbpWDR0ZMlBgjtgTb4sELmq3GNPkYKphz7q55neV3JMLJjBfbiSpcyh
rH72iGlD1HxsMdMbYah+nMblH9KXLHmCNiFJlt1Z+D2+NYBlj7smonFbZ60ytj2WqusCkiPo6MLf
1VKCwz5TNPA069dp/TknjSe3fVhE8NKjgiqTPAIvGxaf2p5245JFoBlkTSbASGSPPab/up13UeGP
Mawpzh14lyp+p1KjOc0rFIhKkjUCyjXIwQQf56+uWJojdAWjeF8mlXXRfoXfi/KKLjLTBNoDPOtC
BKZrhjm2dT7OvB74YR2FXH6kDci/c1PHNvJ3Lp0C2IlYV4s6vxlBHn87+zAcTx1wFIHLfLMAOHYI
hUArLrOgve5E1s/ROLdZz4KotXcjEkVtEdbMbniYgXvka+bKZJrYAdu3jB+kRM3jlxSgOElwqXgd
3Q0BphJ3cc2BKd4XMRQ9jjwujPuF7Wojt+9MuDaYiQzqM2N4Fa7fk4L6n5SAUlJmciGzb3cNizHt
eoDLWJXITYwr7gRANbHNUQaTEkfoNLfNQ+F0KZ9LD95x0Hcn87IoOEUs24OqinLGSYCqidutCcPl
mixj6dFOCwKF9QjtYr9Fjs0AhadjF96EXIo7gr5kmmYGXPYeQeTozKQzjxiwQVQyF7im8ll5H5e3
XmFCTuaCtSN5Ao0WFUeIDvJ0h+gRE7I73CNj8YEoO0fPdYqIs96lM67e11QVXfWxBEm+XDIZJVO/
7tsw/jrNtBIvOJNy/c5WyqY4T52K52g3lIUCeilJxmWFvuwgjIVSDonMzxgagBOQPFHQJmMWl35B
Cu8nR4ZHqND2d76ahz4CYibkPsg1DeBHMgQcQzzvi5IravbhGIflP75LefupkbWKbia9Yu76lqoY
pnIwAy5yeRhUrIJfpU+bBeJgUb0UU5amrSoeA+9a80+/OOr6rK0rZv2OcjAw0jytApugdylw2sJ+
ZMQjVoDtAehKx4Y/mgHai5CgNghtoVcA3tvwBvFTI/9tVml682TQ4Qa2mqgmWecHHc8l20NxxfXR
Lob4zjwdeVTyEKN8RZ/4IBsE5Br57TxV1DxpYFGDEzWy0l8XNRMgJ8xaESF281KPJrkV8K5z+wDB
Iyk/Bq1e7yHRmDiXyQ77efLjmjQP5aCA5t9hxsax+pZCWo81x1BihN/dQcjUuV9dRJHX7dSUEtAy
pomJx+6uw39qn3cGO2NvtKIQXL6xhRio3+O+lU4cdWXG0e0Rr/TOI7wfeVcfORRMtT8li+houk/Z
GNU3S7pEg7lDr9bJNTclgazRoSiWnwEYbnJEoAZDun1quP+YmEFFQ0YH6CppcEWDpmbcEVYhI0H5
YoiWKl/P4U61U2sR9pAuS1IOHaG1TqayPNRjhXQnG8y0FhpxjodKKFSmWCd/r7xzPQ4h/Ej6Fc6o
bb7QM30cBD7rmk1+L33l4UeHSUfQPupkDBab26QrkX/d1ojCHTmMvGexw/RCMLT+I6ijoPGIYqA2
vc3wPR53mGGIA1XGA94n95BlIF5iV1S0fIjN1POvK3EO2xnGuIilKqlekIeljh8WlOVEjFllmOpr
P0xx9VOKsZRJJlTVMRgzmVzS5iCnqZJXRzvNPiZyRaC2SzALxr+QclL6gxplr5+dDEv2bXSubk51
PxY0BDBiSpBhVWvHkxr4YHQJRabB9h3ALydTmtBsJGhBx7uhqGoNFmdEuIhfTOETtBC5t0OTDXPg
+yctIJACThFtRQOdt3PMAcSQj7zd0Vm1pdkD7DMiN1oQFAV0p8G6lByhbxuDpl4XYbym+WigBv3N
wzOs3zXCxfGrB2PyUu76GRHHZyXrFNONbIatV6BmmUo7vCx+Gev7MtZr9C8Lx6iy2Qrrt20+N6QV
cu9jMIdA23OghYs+MMDi0gmk441c6swKwDSxmLNNa5eLqrTz70hAKkrerPFMcc/alIchRCg1NwX6
mlJxRXBJAaX/2g4FxDXIUJQBANbwybtIg2IjaxSFJni2mnpuu106xulsIBMbLbzc1zao1tdprSb4
cdG1g70H0WJVdK807WRFkCUas4S5mau5b++Wqq4ikw0oArTpk0SXqr9zEU4a5rtGUZFPIVmaPsSn
xmfxFri6qvkdgCSHirzo/KJ53oHCRiVZwWyXfFK4OpTLncQhOZcTpj45GihKVT+VxB3+PZw6Sz+s
BLnJHUMoOc5ZnHo9PJnIdPRp7DDmMIBOrIvVo5TLEkJ8DvOtiN255u4eIlHQGgGNTYXC7gG0uEy9
tnGPk5gB42WWZ9WOOkYUh3kiiFexyCb3GGLqRn0Ed1+0fkWcXJaQ9nAIXIBCndTQf6URqBDHLJrK
BJgR3QqN1MqGRAU/kiYQ448ibQNLnyoy1MFTECHa65CWzmFrqgwKeqzkmQ+nz2M1kvgF00Bq8lBn
W936Eadzgn9XYDGIXJaohIzi3lGTIu4zommCIIPQt/inCGooC60MNZMl7zCbCM4DipIOG5GABr1J
c7as86yBxyNLPeVp2bgEQZjUyXCv40G3/d6M7Qi9wKJD9s3zxUqbqIem8Qkyeg+d79LuoVJFJ7Fj
HEK+Pp9QS2H8yHgIY8oIjIz8FkEQqyF3S9wGR6G8XT4DlzrOInPIZ8dsWcrqpUl4wxBJAWWO8Hia
ppT9LkuMKX2rcFiqfwrIBy5zlkgIvD+rHu7mczpB+vcT8MWFR2rcryS+b2g09MkOgaMVp7BdTYjx
yF4ik8sUGUukTyWz7fI1QV5XPIrBhDCrGSerO4HZE5pr+exaMTwMZeDKYxwUDULIXo1FdcNLdCqf
9doG87KTIUobOmcWOG+EjUPZ1E9DBH6aPi/Ab708GDJQCuZs0qMh2NmiUyAMhsD7SyTlWjyzAa5S
7mZdgX8/0yHFc7KViMG1X20JetY1JwvWkx2BhhUOV2c4g18JibG3pwmJRNHdDQPyMVhvEXcaKovz
au9W0U8LRwo/ga89E6QuEJzGgGUIxFxrnyAxI6CRw9ijC5cWKgaMxuE3y0EHvSIXMKxAMobcqIjy
pnC8ZCjjI7p76ePG6CGHDohtfpHQpZgqUYiYIZozBxGNeH72Md2YQdINpx8/CjU2m0dpR9YoK9O+
pV9ggx3KHaIYULbI2tgurcg7xK5oS8zgHn62iBcq0HKQOYzLjEHIIYVEGULN+nWBH1/vrGlr9SwR
I2Mi3WuMC2PjxgixYdGl7SEZwZz3IeHg2F/2YTIa+Q2I3MImz2FaLGLYu8Ah9T52pEmr5Q6UulLR
/dDxgTcHClC6mI/RyMYFZZQYZM8WRJaFF+a2IeBYyfHP5WeE0riccsjAyjbZTzP0tckxphHh6mbF
1CSgPE0ygmN1N88j8W0uS+IGkJOyaRw+GVh5aL6Ebk5SXFUctdD2VjkKAp2bABNUc/cyQOrowzBj
puBZwG6kzRkoo1QEMcvQy5+2G4pZnKLUQqAqr1Ci2lfiLEOJtoiEUFXvZ1nvJ7bUGmMCVtI9sChK
LBk4RQdAbZFYOTTIItUH38FPQA+J6F8mGkKMR7Fas9+YxJ7GPqs6ifgxix0mcMwtBKaRDsPLD1Z/
AC+PqH62xmt3BzntsGjzAioVMDQQIbcoS+LSUWt9sARzgN+nDjENXo9p4sVDd7QkwcvkS+kF+tdD
rx2KcF6xA+4+U7ibMQwmX3zCLN9sP2F2b6hf0S4E9xQq5+0w/FsPNcUP0aBjRbGMh/19zHHzpXs0
oAA23De2pvMTxc0L64Kq+hCNWYg7TS/7goUzKw9WMNAR5qkdSflTTwFEn7LIrqLqbvGD4UXziZcL
vYNeuG73PILs9su0pIB25HPPUdBiqMzA+DAvFv+CehxPxwxjUSb6jLB2AneKRR2gOyQcFVs0wtrV
Hh2E49m6Z2Br5Au0XUmJ1IkOiF0aZBXt84CKAYczRKpZHsCNgc5Zjs2J9DeAKuf0FKJ4WL3SBo7z
1AZDswxZjIxAPkbBwsQXZ4q0/N3WkHAByEWPkweDWdAu6ce0hK19xWE1C8r2CUseUXla7cM8qvln
7XGRF0i2/Zrul3HEWURgptLwsUSEEt6ULF78T11z3D8UI8HFLlV16nYYOW9VuysWGYHTHfmJR5UM
NRMNkFZfJfPXkiPDAUGUdjMKbPNCoceJjDtE2pYYCIzvRiuW7l8oPAlxbNOqEj/DFUWxzxROZESh
JoS/mu4KGqsK7T6vhuQONz95acxQxjsIcIJjtu0QA2erxLjVnqHqGBxIOIZxHhgkkw+QLp3bO5zZ
8cBWUmFZyjMzoYwWMWflAFna+xIpB1iXUZHvM0KJXXJ8cONzZXyv9mkarN+KwtQ/QE+AjarHNgru
65alAhc9Dfow044l56p714OZXXgNkbgufp6QO96zCHwGmD5CLhEVo7krmyhGTYh3ww8xzQlEsBv6
Fbm5eOXhuiy7NPT+ptM9PaDIEuCqssQchXYFxBnh6ocjaK7jECsqURHD7fLSNByS6UXb0R8dX8Cf
w8fxAeQDSY8m8hyhDl7MrMvRHBoPBIHIQbLGPa2Fq9l+Unz6BwXvKH3RCLbFiRWIAm8hbU3Unk62
93tTOnR4UCp2PwfQX9+mbGGIfYsaxaipXFOe4RI3v7ow4MOr1JBu39eQ4/MH1JOd29UwFpQg0qm1
R7MGaXdcF0nWu2QIJNuVi2XRDR0Izls6FjK8g9mNCGc5U3RXDK35pvkSlkcLqXAUHISNMtWl4Ieh
KIy9dnO43LEImr7Z6jVrobAxts8pARs0SniWf7FVL36ZYIC+ZYihf5WXuEPi/VhH1Teuw8RmS1xi
OnwgbdI8teGYBjvWQ4q0Xvre53PEa/aYdo6/hG25rFmoa21uEKOwR1QT6S/1fzg6s+U4dS0MPxFV
CAGC24Ye3XbbseM4vqHiHYdJjGJ++vP1udy1U47TDdJa/ygCjrxsqogoMLzAu1wFjunYkzZPnSqo
h/rUL/3Y7XkRfRGHNEc/jdBV/pM34diLvEp7S+TAw7y29VpQHzg4Rb2TaEwvVjEU4Y7YZntm7Fia
n+NS8XUuuqyoAcqXwjurFI9wpInAHHakZaZdJMYxtfbKScd/7taM/Q0svWvhcYiIYQ9Z3binuU/H
ATmEv0Srhi3eQOW8eGCZKaNREV1/xYi+yOMgGbyPoVeaBVxGbVbs5lxn7o6FOEMFaG9LI3bTmnkP
+SLGaicCW7wy3nKftXxeTJhZvjkn94527GtW+CfjgWrHHUo7GW0k7oy7BbB6Oy1WU3tR4sx89xD8
aGtTT5k/5bCCqaT55OgDTKFnztPorP/kpMPiMhV2b049FEe+q1VRLI+pdf+oQC36kmDN2j2R9ZCU
kVKTuknXK36US1qNB6cqeGoVpT4+J55PzdXEZOoC0LpTH631ai0xhwB/BoOCbr6NWrO3wPVNF6fO
3EvMcTiHolDmuXcoZm9Zo84KU/cS4Ka/uoYH5ZQx4XQvxu29J00Zm3+YNxW+VGOfQX/cu/+CMB9/
iwKdeuR1c/7Q3ivVjnrm5r9sy+jfL3GPisyBGzuMXNsZ6yjZCGvd6XJQ4imo122KnIHtgBtaJNP7
HDaZzfbQzB6Ym+46sAvQ/xe3wnC865vCecq8KT2vC/RF3IVlBm/iWuJT1uQXnHw/MGLvlt2S8+Fx
y0HtuPJNTIl8S9usma5zNrgLBSei746iN8sbuuX6FviZ5z+ncubVbhFOFPuBLZC/vCNj49jqUcd1
uvnbLdGafzczk3lz5kVnu74NEvFrrELxnZFn9LXkPhkHQBmZU9yGIO+TPYhHbkc5c76I3K6SLvVX
WLYeRFkP+QUkc05+jz2Mw25rGfzfDEDvPz1Oqo1rtXkjwSG9y9U0+F5LCNdkMpROhaN55efNdt88
N/Mp0xCTPbzPlpq5NFskbuWlaNUKO+9mrYgQ2A1ZPAxppneOKkt6CYfCXr9bKILtgVHE6Z4pY6Pm
qujN3YIli56EtjGt/kApeHxYzEyCyhCo7V1b9ut69RepwPK5syHA+NVsFq4uSV5Xpr31FEpQs10v
M8NlNbneUyU5z1nA7wc/t6NXnXTlLuM5tcu1jZP74bU3OMo/2y0of+dMef3fsiUy5QRVad+2pePX
cpol2XZbF8ibGKZy3DkIEq6uy4zpmMn4B0bQ4mNpsvHWuMv0IYagZocOrYbRnAJU9+jjdvmuTKkA
2aGFix2hRrCpKYrjCAZquoh8tWgoMWwXtNRIc3G9Ja8PA01RfwfhuHi5Pcff6mPXC29hEEwmcRmq
VP/VKJFeBFORu7O7UIiDCUiLf3CQE51TtvH6v6aTPR9H6zkPppjNj9UAYx78ZqOasayorP9yx8np
P1xC+fUB9VzAkNJp+Ugi25Adai4gaOVy6ChpbwTXICWZ3NwMbUhtHHok//OLmnWl4chnTxp6q/pb
1vCpf6sql2Zf0goZiST0XkpTVZJW26qpf8wCrvkIj+UXj0kXjtPRSmWbnZaxT/xT57O5Rs5mryrS
gz3cbCiw7uRkCAeo2+CTe1wLRzWnSo6be+4Tw4/sVegUMbkujn2V1lQonpbUKvdmVLqKx9Qpt2tS
MrYQwWqVebEvPcD+I/OIn0ep41GgYuW1eQ7KufxPsL8Fl3VJjIzyBgkKU/+aLY9krwCiolbwOSoT
8n5uhjFcv01VkGMTUGFWVPMxX7cx7CPX8dR2HJG/dV+OUGF7BEcW22ezFDw8Zg3bddf2gbnm3EPE
j/V98knnb3uzQRr6B4IouS6mphfdHv9vVrBPdiEWmiK3BDFvIs2gppjWurrkXMYa2PwbcqcZwuM4
67H/CIKsNO3HOrok6d0WDy/AfB20bbcFEuqQZUh+91mA0TKDGSBnSdO7tc77WTWVIrEmdzs5wmmv
Vr7cYNpr8ZR7IhDR2KH5+atH+P1HFu2SgT4IALb91aI5LShZYtqdZ1dWdkMHYoU4WkDPoqKsWdQD
pmoVM9FoJx6Wu3adrTd9b52kX+JZ03Ac+WHicqWnIgMIhketH3yZTenOzkrLjZ0uMP0p3PrwGWv9
po7JtJknh2c+23tLu4JcprblRiPcCADjWNTjbmsy7H9NwpoaGUK9x5PQqmyea4TrSBlk2Lyz7i83
tYnuL3eB+2GHRA6/VO291FYPQ4vMtl4lVDspeCPyFOENPC8EC+6aAp5731eDYqKfluG9ZJIltoAq
B5+CrjqwKMmU2r0XUDlpnNJpdmnuE/VDtg1ED9Fk274ycSXJvnJ6VX2MQzBwlQaJ/+pRA/JsGkvL
vW6UcqhSaPOwyw5Ctj73rynqa9FNYuE0y4x9G2unrF7NljdnIod1dauM6vNL2CUgH7NXJfMJPaao
I4NxYJIRioRx2ougd8zOsYRb7JhtnC1ui/tbUVVA4jEjqma0Ur4s9oXvp/pxyAMFdjXZXIVtmpNm
ChvpNLs7olSe29RxrJ3mKyv27kAYbdy7hDft0xpFxcmXE4PPVhT9K/hl8G8tdHgtJ1tTELJAqT8X
pfJ/4Rpvy/cAguq7INbokfJnOOCOt9h+tATJkGYHtchlqBPHvG2wDQECpVVu17rqOVZVsrTmWJEp
MIIw5HPwodve3T5rldB3GPGYp7WKZsek2x59QHqrKGfNmz1Coaq+wXkWaRyq1lJnxx5G/c0mOYW3
1ZYDQ8U8cMaJ3HKpRgIf0O+DUqF1qAnJJIl4zT0H92cevtd2FbaPhCQvn1lvTdvBWH66/GxXMZdf
ZVhpG3C6Uxb6LsLUAmEiu3KC976lZxWRkSPEH38u6hvT3zwcQazoknP8hZ7suNqSbmqjNHTz7bZQ
pukT5DOOkJvLnM3yNJNA1ZxZaSho2FyV5QdTys45J7ac5XGhtYZuW9iY7NjpgOHPmY0vd20T5AUA
Qy3svTvbfRproOyfYypSdc4p10pjssWmD7+b1H+cSA4Dbh9Yw970/HKRbbXDGWFBRX2Qh8aJfTXZ
s4W04dlaqJo8Zu0sTRNNY1AgZsuALron06pxi0k+78dr0JF7k+96prD8WqNXKPZtb6X93qOibHie
ga3TPxWLo3WzkvyOGjbAUK/d0i0PljO3T3lYL39wbdmICOYZ4fSEImgAlt4meVllsg1nrcdNPXJb
8X9hzXmQNibCR3dZq1vZqi3Zj1XSv6D9Ci8OBHkQy8IWMnLrpFif3T5pfm58Knk0t2kWt9KAH1vM
eV+SofkkNkRUf3Keyua0sFHrPTnc/Z8qmN23ObH7K/rY8F8o0uGNvFP/pQ2D8LXSVW3tNre3P/yC
2Rfkttz+st3BLrDVZc+zbv1nl1X8X6KLOgUDr9r3Nc/D4Ltg65bHrvaUiKAVWcSBm9O/c70CQ44t
cRpt3av5DqLXTxv881/ksgxtVGzMcVPabBhTRnlCwEhxSDu0C6d26TcIi8X4jS0P9Cc13U0VgZkk
MHCo1CnI3XlPJ3u3RBA7XcPBskFc2UxebFyrLg8E/5j3IXDXX2nI+3YX5qbxoCcogrYYzJHWqaIk
N7yb5zh0l/IlWLvkhSPVepj8pPhP4zU6u8MCyjrMpIIi9IXVW+UynVubqSymSr6Ql6Ex/XRJRzUW
p2Urhz9+TjHM2DbzTwBrdz8I2bjgzONo/xpzDsysWNR/w+T24oDhmK2l3CTDNWOit51sV9Z2JAAR
w9i127S4puji4UGmlCkAnsV9Z926g8Eu1Xz7JJSpH/HEBUhdsqXdS8L9oILBRJ68PO+nfcrwR3yQ
0o136GU9FpdqGvJrZgi0PKSWptkSBBaEP+u3Nd5aJ133JYqkFPLe37wTmFXz3jKggG7PY2WT7FjO
21GMdX9t5/sMCOaI6EwHrEvCovY5CrRPREgjet/bD4nKnk04pVPEL5bZO9tGyuy2c/q3ZJyyjkzW
urs2fu3M8eouWsYW+SuvcNnFzWmDOnuCRKagr887mRxQQRE0uqh2bE5jySCYbiIB2O+YZYJwyN56
xYPnJOH6VM33BELgdHVyWhv9d1pk8kWjJLyQ8CvekLw48z4zFlyC3aIQLSrTV5FEa1fupBn1NaxI
CkNflqbFCfQztc+u8ucq0tTQ/eRkVPDwW8EcCihVAx4vxR++ZtBsZZMVai8jg0bbKB662qoprb7j
l7Hs5mWOoAlCEVV57T0OtqN2qlyWE18p6BcNIrdiBkKYrFSxSQAEuLtqy3vrTpSqmSWXFdJF3czc
Dnl9HNGFcG91Vi3idJNz+UaOgf5bqz57wVLt7p0a4DvqlpB/b1MSGbZUVh8PJMr/ZFmo+yjJNyhR
qyzKf0zHJjgPKAz7uO2d4riElfrO7SDQJ+pizZ5XOGH9yCxj4qSiF2wfamHancONyfzvkJspKpi3
2NZVejaJy8FqB5xClzKZZXABLPTQG1Xlf5YfdgZGyuaEAe20hl1S5ttjlanJ7FZDJX0MjMi3g8Au
vAaelMcqXNa9lxWMydmcIjhzQ9M+lamCX1P5+GuUPYsDoq4fS6Lst3X2y0ue1eG7K8CZGLDdda+S
pJ+jee3lj7wsGRXbWsBjNKsfPBGI4nxViVbOZ1kkq5UeqkKU4SlN5WS9jGmesPiVhGqztYO2Hjwz
I3P0qzynm5Q7dzoCvrByGdnScuJDKHcxR5gYrykZFgiW86D/I0wJKshWK6Ou6eDy8jHw9cNUhwqG
tlbNJ0pRefagBzPux4qv32l4AwyiEhnP6CweqsJrUdRUXn4FfG//G++p64lVq9/oj3ML5LXNqsMq
PGgsP9BJQP8xQNERvXH5QSyhF0Sl3ZY/ezCFe6IPRPTOUOnjvgJEew+tp3IVuRbvyQ5Onn9EjShy
O+QJKpiznbI0svkpuf3jcGuLH6tX237sJkExXyGYqv44ibuG1yce8ohieszPydqb6dFYWSpPIU0K
4wEV4fwtybS5rN0yfAalWX9l3YJ9hmfdSQ5uOJX/6nyc/Z3V5+OrWZ1GHbKpQO22Git90aXqphNL
nXFiIgpGiXZZz0R5JHps4hYwbEQ2TmkpiV1LeAhAJffVQOXuTo2cFAlg8VfIZ1TGet1mwgwqtFJC
F9VTMJnqdUQc/SEnUl93KSO2jhJgrv4wtjMfLfUoYR0BNMl/wQQWDs7gr/8hIx5/5fZS/Ed0iNMh
m6pZCto0mS5VUkz1oR2MWOjA0HfNUO7VG9XyhEsL5XXqlOKTfnFny0du6DuAy+1ItsrEZ/UwBWH9
q5cGlehOrvYw/ZfxYqwH1Vi+Ot2lEQ+LgkdqEn5xi2jLBUYyrUys7inMczGXl1Em4Ss3p/OSNMp5
aBtKoSQxLnvXhYWfa6J5Rvf+S0M220PkTqwceb44B4uw2oltvKBfMiy4Nq08O8J2KEbzJStcompR
KPhd583PSbjVX8NQAt9Z4ehO0C7u8CnRtrnHljIW9iFd+fvJUt4+2LZ/mzcLWE7K/9T5jmzpGBO0
dWY9Ro8/9jOXI/Sd84T83v8MhdWqQw8h8DpZi/PJM+DePLvL3o2DGBpZgQGTZKJFMcQpPPwywu4/
nMFe61hD9seD0iAx0oTe8wqjup9CgfqmtzG+RL7JtAUgWIrPJiv68alN2BqBbWhZj0Jnm9FR81cD
7vryq9za9XVTHK0cp3yTqyemD2t19RHsfIG5dNYrHSjtQ+F59/Wgcps/zTJk3yWZDZ/9AN64Ez5E
927Nm36MdGcJki5hYA8ZApyfRKaP/cGxnXY9DcZyf7sqLMmhQ74yMCLGzHAEsQB153VcdYWg1rIc
PcHnhnMgGqt0+HIWdyq5ctakj0an2l5YkPoHAxD84K33Ix+jK/Jt3HZVEjRxqgew8KnrzI9yFfkD
Sp4+iCzT6WaP7Zpx0A9xSkwOPGfttQR1IhvLIkSg1q5rTbrnU84R/vZDzxPaNO4/W7aeH7PbhKDT
wmtPonZkv3dGfJC72V28D2/J/O+ZVI434yzjb8Ki8qe7hGPeVbLuDjOQ2QIV6Yg/WgwUTyZr+Nxo
1UaJ2Di6utI7IX/3okX3CXPFyMini1VevCI07xzMmyRVVyXHFFDiDIE/w/OillpRXOfifZYIVeLE
QnEa22olFSLgrP02SMaGnRk6tFpTa4Oh1+6dJkC11VY7N6ubL3ey/fFRoQ9+wpKScM5bfv9N/Ede
fyFDMf1u85OliBL+tsc1Mcne0oV1GMtAxF3gk5OeVU14nDMflCFvjPsW5hWgZoJLAE8Coph9L6oG
boaxIYmSkp++IFQfdu1aMjW0sh2vaKG7eudtWT9FoiJ3OSq57aDZVT68AfAWf3yBGB5aC2x+CO36
MrYdUALn31MZkBJr1RtH/5CuAIIFnNG+1Xr4ie6+ecjyOnkOkUS8WYjeePDstjqMaBdvVq2haKyh
OM2tYxAi+/5XF97h6sRfUCHV03LNpcNxt2blcAqCcgwJtF4Uapqy8k68srN8SMdefNs1u8au59yp
95l0ACQHGlGozOzBSYVf0oK1zsGZ4dVUe5/XzuwoJp3+utaGBsLviDEPrH78PXepcKJ15AYVrNfc
P5Pe203gEuQ7LCeP3jQLXDAtRUSugrOnLr79z1OD9R1yYUlKzooyiGpgvjnCewRTZxMW1++mskPR
osRofhbazb29NTuaynbfSr+hUtJ/bq7tHxm2muqJrYRXKugmToXMZyElPXL+4j4Vx0l27gf3u1uc
O/5lP5ECFh9dspYvZJi31tHoxf/SAXss1bRo+cOwCv5bqn5rD4s3Fl/DvJKbBtH1KBo7zw65tYBz
L5vju3HqLfKcz5w7u5BjKdrWuTn1o2PfukaOfaSqpTsZpGkaq2uT2rEOmKHPhpTGS7Po4MFGw/Iz
8/C1jV2V91gllyyD69b2x2SQeLRydvZmrsYHaa/NT3Qz+ndWetOzNi1wI4apE3qNe/kR/AyCzbHB
bVWSFdOPQ3hNhAySYwNz3e3cpbKRTQU2n2mGOLRi3SmTOkImbBze9wHaxq1Zl4kBdkWclVkYL+MM
bpBMDc/ezDE6BGPxCLVnfeX9bIizzAbnkYM9iDtPdmdTWZuI5mUo/zVOlv4dqkDvCS6+1yxOIMYz
NwUQgzKnEPXiAaDWugBLoXWBH7cc4hDq7ne/peCCVWq74X4LQ4MYeU1Avhsn9IOz4yAd3c0gnW+M
2YNBFBIirtiSIgguacm0BH02jnHqD9tfsrcQRvkbQnOqef1fk/DZhvng5kdtZ+pmJzUiOMgQYBbJ
9FDuvFE1xdHq0Bk+DAqKFJE8bKFj0c65K7xhIFpBev5LV1WdjAk9TR7tQc7uSbudqZga8r5eDgPO
hRJ7pTd7l25qtpdNSudFgoMciFD2sv1adyhQV8a0JQK0LkBPpbSvLBhpjwdhkJTeUD8qfhkGyoTf
UMG+WJSGklgXOsMbM+tyDVY2cnx4oFaS9UofciUtkJKaz9fdpvmnByKN8EY2Zoh0YokvF58IElbs
Z10zDZJPPefBHG22DrgXodOf3FPhe56vWZpCjjWWyiKvLO7CI85dOTyipwJ7RMM+5vupNUGwVybN
gzdky5l53mZo84VEpAUlTN7NLdOfKnE6RV3V8bWpaZ6enSypXjNgxxdV2U1cVWHzQ5M+GfXWljYn
9v6JDPnA+7LLdhIPnnKH7Ofi+vZP4HHl76utY6cerdBzziRkiwWcRBHbzgyQJpm4uPkw+GeO5Ql7
4txSYW7jqhFi2Xbl2qgfWBS0vHkbl0+17+dyiQXKKjpes2588VPEtmS0FLelX9pHAbP/3CSIornc
sqDZA4HJ/gX9giolDocyCa9im61kTxpqI4obYy4TVEEhRnIIE4DNqAZuC3cNn7+ODNosESejdsZj
VbpbHuftOJdHa2IRPI0wEw68aoG6omswdkQWE10RbelWDQdEZk1s4+AJ975TdDZvvLDPuevXL/z6
IMzDhnx7l9U2v0DiUMegjBt8eBteMqyhGvp/6lUWcCbbyWfYWKyY1bI9mdoyF2sI56+iz1H4EKa5
kg+EFiMnEIM/gtDYUflL0Epuc3tpx5vs1DoChJQLlGWoeSeEktiukRf432lmw1B4TdY/+FPwfy3J
MIWRV4/8cDQSUxj3kjCAXW/zJO/DYrU6JCFlEkDNOTXiQ5btdif1mqPRQ1rxcy2pSrsrKKYG8pdP
78EXtfqPEBV9YkjtbsKaLNij+1tcM+zaJ9ei8ntv+XLcmxaPxqFMJc5VxVWYXLLMng8IFmDXrMB5
MbMjbzmk4iFfSx4VIdrtCTlZ/8AJm57rEtYk1o09AP/3iGOxDln6MNHDfQQycg4rcPmTH4Ayy5Ej
RytUm7cuk7MFLTZBO7/qkR98MUug33B1E/iybYWXnTK+njevUcGT6TxYtQopz3XxwuZNzYV5Gtux
QDyXuHwbsuZjsDSc8Q7Kc4gTZFzMf9xrBafZQvi8HfhE8zNdX3OYwV8NcNBzgCYWjSYD4dlQpyKR
MoLnEteb/VLE6j6K1HN+y0Kk7+GA2ob5ly870172e+GJvwIpLJ8TT4CInWkakItCf2FH4Umn8TfP
na/Ay9aL04dgfsjrUO12YwM3AFwn3k0S4MMv3eaZhyp4mHWSv+aaTyncOjid0cEDuodPh6htR7Nm
Efy994+8yQrd6lSE1zZNrSNBF3iHaA7PdpMT/F5tNq5d1rSwOjwP4ssyAzxoIqfh0wxteJkz6d/U
mFenJl2SGzBzeEUj5j1XY1gxstDqV4BE99ahrdz8deiD6tZbbXIs8778NxCUrVCG5P1eFYDuFY7I
Gr0AJjcHsy4QkOct/wVOz7NU1hlCmHmgXAOOJKXnNPEPKZhn+dt1ncH8MPYAdIRbSJ+EPyZIC5Hh
7kwWyDF2h8pDdVDqNNg3+HO+Pbh25JxNjzEF1wHvebk9V8hvnzTbcMTKyqvdSIfC5Tz09HeWw5H6
fa/PJCjWx8DP0Q4ZOoU6G1ncqbWc9Lcz6Dt1I+/D1wyPz1KQ0VOAPjJ9sFNj/lh50ODpQt1+8/Qy
Hq0Sc0MsprUs/rh+MZzLlG5CkBaGVC4jxICRJ7EJHDQw1/tULXi+g9J3djIXFDf0OHTDC2jBJn6I
wFkkJ03LfAmYxM7oNBuZ0ZWri2mXalp29sYeRQj11Un9uyjkDJPt+wq5ib+GzaFsaCI+NKvKTVT1
XvkHDSr9jgEZ1yb2ccX+siBE1dMdkOFwDrtAxWzzg9yrYVoCulsRuohpMbB93ILhv262+uXkZz4w
uo/VbFdYPcbircxzdQqtLMc6GAaZfjKVx+Dv4giud1t/l4CmagymM2HnhX0aYKcvJXYKLJSdN8GC
9xuHswiCv4XPakYAd8moUHZFmpxGVmOw8cRHvu0VNrKhOljbR+Tr7l+rTMP8aVNVEu7F6EkuqRC9
7Q6td8ci1JFC/5h7tlfhevHnLzVDWMSV0SmuAVQR/WG6DwVoL2c+Y1IXALEmRjy5w7UgYrVVAd7o
aZq/uRmn6QoDIN7V6rFBFShBLFbIpKBt0oRvS1DbbKQsKNgMVvfdr0MNczWXZXusa9IuOuPOmPDX
ks3CndpkH5TFApdaLm4FyBHaiFFlYCWvVUaIz7xRqIN2zQMUR6U9RavKzBvjYbYcUb3KY7q2ONVW
IIobpw/Z/RS4J/TXNbjPkcQtwGopIvkMcqYodAzC3/cPRdFk1MylI6alINTFA8QxjE6NAlrt7Dnw
T9PW3cFOcV9bOhQNUWPPsovk1vnfVtCXwS1bw03H3aKG24r4+MlvO2c9dgZAc+pQ6nM2Lkm1d1pc
dFhze7TpaSsSVE786EegQXbDzSE4vCKuD2e+m1OL50y9z/Pe4dLMmYrEHtiNgGgEH/X33II8t8zx
n9SOdKc5dId/QTC1HC+Id/90WKL8F6dpq+8qGdffWACq9uiusqEgrNPt+NSnNe6lTKs4dJR5nIcZ
U2SWsHtba+GqNEoLbXPASF6FAwfdAtIEqHlmRG3cL+zU4V9cJ3B8XNIhH3TZt09jUBXRFAhqbReu
G45bYAk3MrYpvQ9UOp7048bPu0YDdwxZi2ty7UiKrKVeut9Dk5kB34gU7jHFhpS/Y1mAZs8vDWdK
LR4Rlek+vaK2AArkOxiXe6x+Ra5F0G4IE9CeJKeG+MwfKuz87q5i6Subb7LB9n1UySj/Tc5U/uw6
B7QO13fzkGykNTs7wvQVd182WGeROSrAMjeUn4TdwVqNYVkctkB4Y81YXcLMr4Wf/FrqygRe7OjA
OYSVuz76/aTtdwS/vvs3qV0HizQC0nl5s4py9r7JeJm4gNgIp5GTS1lSMXrSs7fDNwwWFbql3x1G
VgL7go4wzw9giikc4GLfNTxb2/xjo1XzrR5C0cVNlpiL7Tncq0ngyB96Jcxgh+Gj4zEh1/BYaFDV
AKP9B08/CLgzO+tvLK/3V1oE3JMm193fuyL6R0V0Jm0pENVoiisXobhYoCNF2ofknIb1SMtkYOZG
nHp3XVQsLNS4EXYzNGc4ZVOUQcTh+nsuual2os52C28vICD1S31Xc5eRVaD6fVgJrf2DDlw3cYlW
OnjCiRnouMH/SD1WVY7ZjxBhc8eZmwADZ4GLsq7WiNj2+GxqF8s9DuhdiHblypXRPobT6lSHJsed
uCMNgy8oNGX6PhO1ghsp55tuwcqv88woBAeLfehUFZbIf+RTGBRvWPRF91SC+yJx4T+eFFUuV9e3
AFVkmpUN0AnDcoTEZXpKgtH4/82jZhSYahQgXR5UIdx24QMtIAa48PdvLCJhgHaVrIzmovBlrrGq
SvPtLU0QHFqvN90x456FTERnYh6agpcNQoq9mpSEWbA4dsVQkrWI2/NtsFrqeOTgoX/abRW5G/dL
dBZLurfkYNov5k3A1B19cvjfuOQlcGMjcPa/FhiKzBW8CMx3VYFfXDt0NRMuE2mmV9Szmx9Pit0u
1kg2+oj7aZme060N2RNgAtv3EdnFDyEa7e9HU+TLcfRacixch9BpnQytoyMfUqh/ELZCYQP1lrPr
C3Si+w6zJ6Rva+RzN6j1jGK7Rd1KNfXFaTQ6CsIPuqMdbOInB3Ff/bY7C8mk9oG6zspF53Qm76Eq
mHrUqh5WdvWW97dM+88QIc5p4IJNTvVI+SF+TGo8njgZDBI6Q+Va8bJaLotUJ6ez8puhuWZ0ro3f
AHSu/9l4fZMBW+jmq4ZO9+PNmLF4qfFnQvU0/pYetdfYzVNW2RNgH1Fv/vKbt3pUbkRYL1aNISD3
4jsjvWn+0vmASnbn0Exff2Q1CPszGOZqHzJHrh5aZa+1mNTcPjjCZSloE1fNBueVLaZA/xAY2TcR
ez6W6HMVQmS8FGUu6NacXRgPl+u8vjiQUeoP29DiDmCwDWIlLo9yTL1jhnXMXdFF3zePaE4IEVuj
vAP9eOp4ANwTFRoy/SQaQfT/XKAeL4HJ+h9HZ7YkJ5JE0S/CLNiC4DX3rH0vVb1gKkkd7FsAAXz9
HOapbaYldSkTItyv33ucY3XrXvLIvwjyKe2P4i0xt3lTVQFzIYYyX3CpPNR5Txl4PDULOatqVwbW
Al7R9Vg+tZK07RVlMawehmUOlXvMHby4GYaZrybFAr1fdLgWV5gGjMqZksX/lUTx5J3FWRXh0esG
63+3zOa2HnJagyA5Nl0Xn2bdyeRmCtxhuXUYlKR3zjCY9N+KP8Bb+LYp4b804ekK8wHmuep9ADyW
f0S976nP3BjjJ7ss4Xj88HQt8/FYFN46MOo0bEm0V6s5CM0l97Oxz9H2ChU6x87K0k1esjS3Lgk7
t6zb+8Fach7bszPYswaim0Y52y6FTY8qjnN9WTrgV+owt+SVd4ruCtd233TBqXCrdd2zUDVoue+q
UAlBhn9e4o9+8tKvZdVRfhsPlPG7KaRmbs/l1PGET4g+5prXZnaA6dZz8r55s+BjZHWqX4KcJXbN
IemDGvVBiGCIbrxoJM6967EBDO89FqXhwkQe1TyxjRN8CjtiwdALZPddP3hxdZwZUQ6vOK6j+rnt
+sG/xTHGFk/G7EtxSh1PZc98JusTEbYgO4KJoW/ImeW9hEsUZvusKohYdlL5L4XTG0pit2RMx+w/
1pcWSdeekjAqUJrDOb5UszNgSuktLufCb4fqM7L84BSDtXDjK1MNnZ6NgvCCFx5h7EGWqFIPvQ/F
6d4zxVJeBP6j9dFmcIH6gxtGjT5mpT/bSyazhL/6NMdT+4TrLW95zN1tej0t65rsAhRV/gcuZRNw
WDt9uBTnOgrIz4MvqBgQoa0wjuS8Dt3szL4qYxSXoKQhPpoaaxL/GBoJSAgzhNcOFzu2cXEfxq2V
mJyqvo/2k5HZejfVybw6aMqCWWoiN22K0TTm02jx0dlq1jydNatn/7UruVESxFMS3fdtxZyozvDh
8VR1OJ6W2KVsJsD/SmKkj3ae02DUZyo3P9l6W//WGGe9jzr86DsTRbYBHzKLR8G4cz3GBE6ol3r/
se4Lf7mKKiJTPo9exmzLn5gsuk4sfnugVnATZH6tdgtaW37Mqo7UppTIzE046Peclw7UpOxfHKhl
v11qLU6dXGCijcaiO9b9xPW4lFy0+94sjNjybkjPfuMF7hGWAOodsIOseEhGQOAntwlo41z2YpyC
qMxfGfHgiw5j30qibFP5mS/1iPXFIpvs0rGnM2KvFyM77kLvD135eGeSCAzCMruIuVHZxh+6xi26
j9MZ5+i6zgGUoFS3L10Y4zqM501xk5VFFOtkX7lcrkl6BFnjfUIdxXFFkp74Xz4xf/fdJVz3ZdE7
vzsH9s7RBo3zW83rmN24TFRWQOYZ0Q1iZ3DZJ0ewaJF997xRNM02rgVJ+IUhSBBnm8mAiUmyywGE
voOPIt8LFMWdLtppxaVEe3rdzsXbxbTcgFpg14ST1TdXWWo6RCoGImpxGAbuLmGy/84svHpocCkU
x2K0bY+C3pbXNeo9fjfAywPerPAhygQCFeZajr46DXflNOprNjTrw1zgaNxZDD1Q6ye2IJCsnIVp
fktIYIJVBVYM870Jh4gNgCOcpSNDttScbc4tWJ4tmeC4Jb3uolwV4Ez6+BqGq8pa6ss6S57F4nXZ
sB8XLO2nlVaknJmzDstwRtYoxEn1obFfSSe1f2MYwE6nNJ5tTOEzTtnNEFfk3wr0aEaSVf0vTAcf
GwGhsrsknaMvlq45PxRlfCYTd0h5WDoikczSt4o5sx5FU5LMNB7LCluOB8w4/TmQWMFvSt9R2Xs7
dzFzNFUT1OqcMbVXwsA8E2mzqGtqKWqxtOGH2AUiN7/QEymqg5Uql93wLvC4ljvGPdCLcKtYaBXN
w9o02qteMKWQS5tEJ3S5r1bhKlZwpvXs3YQ4/qBcFbiI0l+s1BjT+0RuU9hjYZqYIZNykZkJi+CS
Tgt6uoC0E40xUoS9+D5JXv8ZFWlcP9ZolA3uGXa9yAPhl2q5YM/qi1MYdcpFbR4bMrSRzdz+ZSrI
ZJSLR4VmGWM8tFiFisPU6Cg7cf7jK+sWgS0CJyzdWmg18zyse1RL5AXs/InJKSS5HGAe20Ut7Ltd
plc53ma4Nj8wjafmoRlnO5/iUlX21dL63tW5Xs0+gmjEXSsNA4fCmzq4bbNHmK5KhBrOkRwc86mD
jo8AD23gYzD2/dDcpP5IQGIaqpXymbcYC1DhtPO3nTGJ3CYd4J5jyvNYv6mSGu2Y4csh0BA4wS9S
HHxw0VqXeOaki4OvigfRfA1zLu8MfKnpXDvWZOdhRI9/5OgxYt6vMPIIzmJfqHAUB7E8uYDlcMPD
q/q7DAkUN361ZRPNCIvjjgenaRm7po13DgDuDV8Ga8Z/jkKZZdq/kJFPKL+/1n4CkgGosXYvWbcU
67vIm2XdT4MjQ+IwqZPE3E9Bwzpu3U43xHAWcbPitPwIhj5L9yZGhLiUhIXVWa0s8PH1OP5C7aTn
6CsnrImn5m15Wr1mms9Q8FqSOlP82tcu47wRDS0/dS4T2gMpmO6TAWvw36owke6NnFaCiN20pTg9
Rh9LIpevylqILyh9+NvSTXqLiqBWB2/VQU0WNVPZb3Q871nOaTTcbRoUPMC56fGSwwper4Qz/TOZ
XucfMTv32oEstffAIwh7mwZzqPFWpEZ8QuiZeYGlOvfHqjkFTOVvTK5xV4eltvVDMjRNTd1UkuyK
ozriUh1nKiZc0tSnY29QStBwJawruukN08MheI/OSm4S5ZEvJyZPbq+82174lTT4JXZR4mNQQ13i
SoOPF/8ydEQkM1AX9W4dairbbq74l9y3+bTXbdM+kERuPlwnXF5rR7rfuRN6f6IQre2fI7N4uub0
7+T+iIsX9iexJeVIMxT5et7AK9mBPGGMp7Z0ad2WHpfOpQBOxqgRK+55TtH10Nggt61O9Zg5EQHS
WajCP3sQxvCzsMwHq2koggTFeFuJFkBZuo5VoAVgSE9+kr6O3AODRba/QvyLTymjAm8Dy3EQ5tT8
b2iT0yXM1+zfAvnqOQI7dA9rdPnPyamL2KiH+LiftgDcLtUBFAJvKBJYYSBf7tUari9u1zn//NRh
D+XchPGzxtX4Lkfgazvm4/rYa+n9SZkurzt+6m06Cv3hbmVsTQfCLUjZm+WX1ksN6INOH0XhczG2
qzbPsZf4jz1ZFIBjQGyIQpdMebN28KqDHGX8tGm0GFe8QCBpDczJ4xlvpK+Rb5waxyBYKF1+SN7v
4Yr8xQh4gP2DryJXD42UdLeFCdW1ABh5V+S1eBmJVS3HTq9bKUNqN9vXVQLDwV2dewAo9pc1bEzA
NbL0AptlKmeepjJ9933QZwRfMjS4MhUE2msdvgcttAfYmFr88rtm9CAcNsu4AwKMm7fG4XLourHL
doPL+LDt2+Qx43cck7nGPc2f6/HwhewBv+Hnn7+D3hQfKaZRhvVrOFOU9EqAt5l7eJCXJsuj4EBV
2PS3yaj58SRUH3WS1WidrVRAKKzxZb82MUN5lNjihU+TcEsbO/47EKHpoIMKG4ZJZeH9bZptKL+W
lXsCkZhj5Im2XKMPdOAFXgM9yI4pju/cWreMTwJVHrrMyqfz4RFNZvWCbiuFdzYsH7D9EOSHn+UN
jzRWWXEelqLIUdjpQh4Ihcwhx3HTvogBJNTewHS9s/kSg/aL2G4Cw9AXgjMZHwA6/Xbul15ftafA
dn39lA+QT2/qfNAjqghXCkYeRe0u/CUrDxNLuzYQX44qKtfI2buK5jKJo3A9kTBXb3iwhI/pprH6
YlaMQbuigjFBHYs9bt/5wjxUuCyhqaGj+Ht+1sT+RXyN5nPdsS0oojN3Enc62ylgIr7Tsmr/7wdk
+qZ2AWNc97czUlIcwyKyw2Vh/EueZfIqecKwHL7i3Q7Tk80SdtQh5+iOTtLguvzoyQ/N07lSXU+r
Jj3/v5GdDM+hlElzwNim0pvJKj28OLnOr9KGjNgYVNsfj1c23nU4fJ9X5eX3Pazjv/zrejn07uZn
6zAe8DBMJAJ3BIeL8gk3YZa8MR8j5ssf6ZTPFgpIdMafysowepwcZ2Luy5rwS4mDICmNOScDxKID
9Bvnx0Z0Bnu3VvY7TNARVmZZS60fRVqRyp6IOHzXAc0GX1hGaNwOc0TaX+Gp4HTBPodHn9pXFrjD
0R8HzJmwQBp9mBR7DbFk1riTAtar19cRgALGNzwT4WEcEjd6V3XIcAhny7sEEXzSBD31kbA20e4m
IbJwhuNIMqBMuHOpu+KniPxEQr9bMcetXetdWDtbj+e4AN60VSV8SwXq7oNXdHgjFlk6L9SZSXRT
YYv0r1Jp+um6MVlzU40R2UydJFwpuyLzJBygsQTtuudLW77A6sUXOC4LsDheWVLrgwBc1ZArIO3R
lOl9jzqDEGuUdO+ytUNYFQPuEWZThNwwb4aMD7qoRWNyIAIsu2ipkNUTrGRvM3LDWQ26Fth4yf4d
E6mHtwio0N70Sdd+4NrnK4yrOPxIPZP/VCsDO9uoUp0LNk+DJpNB9dqNWfnWBMaOf3S1+N1vXF50
YT3hO7PjetqyOuyvHM4r4e7mUSF9NndVXo53PfO6I+mpKjrbLtr8C4PXei+QeOQzInfJyKjKicLj
VJjC48gvafbFNCafVq3q2q2bFaEDWXRiZuWrS6FtyKTTg5X62vqJVicS3F1+DpoK69SghzXbBeNi
ngxeOW4BPhwKB56wczhbAvJ1y0ieobfHyGZMRf97W3d3UbinMAPA6PH3uC7RO8Y+X/7MK8H2a4c9
mmHYOskzem/7pExm67tNY5/3KiOhvSdeHKrHXI2sO4rQQIZTMrXuh3SX/Jx7fuPe4RdSyP5VRXnM
AjxTnDCvsHrEDVGQ/2B9oCQmuSKf6IfLLX0BS/dGtcoiV7OEcRJPqVjGs/QFokLjV0V2ROKqndsZ
y/iti978tJg6rP8aW9v4IEWo6y8nteRQ1FiE1wKGZ32up6GuzyGRyOwObhsTGrhCzXcHJfOKUwn7
CgPLwt+3TuN2p8W42IMUfsUCECexs+Pqje29Npv3Mc1M1z8FtmA6T8IvJv/XqPRNh0j45BZwjx0X
/IHBlRM++E91nsQDSxxkxwBuFtjh6Zzw8Bc9NsR1Ls6oxSArdho+8QfG0Hw6x8R5thxpVJtLFeq2
g/3ny17+9Si4IH9WvftGhiB4wyJB5UUbp/2H0IHAtWciQlg3bonq3U5mNNMpz1bsbk1kRH5ts8Bh
dOfnBAM0T/tEnGYJHHJZmpZpNp5bPkjL9t5T2ea5BEO91Wa92+SXLEzLv4i+KE4jqHgMR3lPL+/4
sfdZrzFOx4nK/tEW4TaJHQPx7omBHEcyJRn+izzR90GMxPIzAq+Kz0zIKVXHAq/BTQOP4BaIDBOr
SNb9eGn8VcE2DEVOrGuZKeFZzcgeCFiZHkCEoI0ZfPfszg0BtPasUMJTYNL6hO2uK/eQHABizCId
freE6dUj+DI5POKbA0wbEHI4Sbjm6MndXB8tSVMyiF0Z3cayyLhIIGQSfCrobLYFKt7zUkSJe6st
W8qvkBK3qAzNoCSMNsjNH13B4JFLmmEjHiIS0aax/+BbB2+geEleFDogt51yRP/KwoDju2zbtT4U
Y8KVR4wOqyxWRT0dlpzACpsb6R/t1JXDNc8gAO6LvEV7SbwwYzzSCtWfHCY0fNHVXF61v2KIqyRG
NzMUUXRckhrIZzJ0zFUSnxsF4FRFieU1uviOiFqyJhWT/JNA8sQNSrxrDwiALEhnKMDBFrvjGSy1
9wSFddt+DKwEFvRMNHkXJjgS+HgMrvU6nqfnlnQFLogRtMNOqu3vmtFgMV1eYGPtaOcdILcIqC/o
M5QQbF8vj9z0GGg8Nkt8usRDnF3RJurvdkWKXRBM8gl6jrwjAkz8K6rB1uBS3Gyh+ERxYOdnGLKY
m6mfAv9opKApkKLGksBFVDYnMQ9TehQi0RUOrDLtT5Xu9KNFN3jWbWLfsmilOA2msX2wXq/uM5fT
AXegBpjgexsQAxWVrQp4vrMHbwKodwJu6f1WepJAFjtHv1YtJhOKa48/aMGRJO/DldHuwuT1iLc3
KS+cn0X7IL1Vveui8r+CHicZMMFl09Bo9C5dzgBoL8o5IiHSaz4Qa0nNQGqfhofEdXKEqqYmJTLi
hT4mLgMjjEQ2JuUckFKg/vOJnXEK3fOllV+Z8fDTkN9Titd88u45MoiXtV6OqyZs+BagvpO5IpS1
Ba3SmgWtmgwl1qMNDGPBXc6olXP6uUxRSGDVcEDss7nFYUzlTKXEeNYwkK2zfF+Qmro2fsk5GOoR
d0NFROyfBD0UH8fc54gewzV+zZohfakA6n3GVab9XdZHmy1gjbJf47rBHLyh59eqXtU/YoKiwO+N
P1QRkTYQvbxTTIm+kzWI/cMmCPX7JgKpuws7prAdXqBXqnzZHrPa5cuglU2fkzGNMYK1pvFelzZx
sgu8G4xro9ycP1o6wSUTGWQBpvTlXwgQK8gYRkPfwsTYPkylsteG2Pt3xSaV7qIwYyNKIyKZQxHm
WBUaiVa1k9GI8VJXzPUz1+PvlBnVa4Z0IR5lp8LoRq6Lt9wsY0lwKPMxYehke+hVyPVQrAunXAW9
nAu6C8PqLBeTvjT9RqMG4MCRCKgJbRpz8DhLZhCKEikn1gV8DRfilgpM+sbMxwDd2z9KzcD0sC12
+6K44GxnmEEMuOFYfrYeblEMj/w0ncY0VHHnNHtEep6TDqvQtxMvtBOZY7GhkTfJMPwtzR/d97UG
ghV4F0DDCIEJE2V2QIRD0R6Xtln+dCbGIpjBzsS0LjyMEygFNGlx199mvaI/VKUzfAGe5QEvQgdg
XJhu9nQs3eTIaH5IS2BZ/OutkrUKwH3bz9GgefFzIk4emKswEOmGXrwnRZD/eKStm511s9xl9ZCV
N5rI7HpWPG0EYp3W//LnAkeSoBHpkFEzpz7PvsXRiJcYvglLz6b0xjaziXZjPgTpKTX4347GreNi
x6x3Ku9xv2OS7Ff8XRcPhrG9qTsDvF2byhIdXqVYroEniPXgpkEi4S8X9JhDQTaZQTLzTLKJv4sY
Go7HIZ4Q0AlPdVfYm1gIm0Gut52myjnRdNnkvR0WoFVq3ZRANxQ96qaZQnudLecDDSc/I0W0uqoc
m8Cha+hgED6cFniH3vbWRKzkuYpUUfINgCth8mDNxF2o2JZw10Sjz57klkppoWbMbzFx9AuvZ541
l4bWIMQ6gv2muPPmrKg/Mr6F7DFgEtc/t7JAuoSwqry91pRrdCphK7tbGcbRNCJnQum8BgHs1xvO
mTp94jWYe053asM9XKQ+fgzyEmcDVk8jLkkxt1m/B+sngfwklm+TptACl2Dc/Y8FbpK1YaTkMvTj
duQ/ANwkTe1FDW49isMoqmEdLgGI0YizJt1IJEkSTbSCPaskHhr2pyxoj7EtDspnqj8eK4xEfXfH
6qgiebELD+vj6BrYx1kaIwPjAuXyvw45Y5UHDeVd3lpkaecIVIn2hlqk6M+jCzuvAV5sba1vioBX
MEAVwQt9Eu7YEYoljMjo/YZiCQ/U3pPkf4ki5Uxj+4u2uMt/VfjzNFGTXngXcD1dXx1E7K7NX7EK
9AOPY7L41Xk1M+gjpjjF393XZe89hNVAylSuOLP2VViNcP6zGYTOifbJc/Asjh15wZFPjtBnjNUK
Pw8MJZ7VAMMyxcM08fVDPYppP/B6TDT7I/UDKRTtVuLOM17G/KCf6zRiH0E+Jz+F2v558PxC1aQ3
2Bye4/cp2ir8Fg7MGfZAsK3nMMmMMUBWTDzHcKc8/75rJ+C/uhgdd+flqM+4ICWsyttkLkJ1F+FK
hz7fDAFQEiuDyD3nQ5mH37C54s2QideNALG/YGMjzNjW177mC9gMHo2X8CURS7pOWdjC16+2zly1
Iz3uUoga8J8bpXL6ADQ7VU+W6Xbxn0ZnQVRZ5mJ9DDrQw5el9TBfM7jz1D2Bes4RUQPRetYDrLgn
QFYVNlfR18G9gXDuXCfMB9CK66AKXmXQucuT9gLkNgEJp8BQ3Q3tLsCf1l0SeFBIykTJ55Oecj99
ayot628l2iVIj0XnUqTCI8Qtgu8pvvPSBibBJIBPRTQF/Z6HdWmvc1QynFycaEoP1mXlIJyHoP07
8prucb/Y6Rd3J7CkOFVDBbxhplPdQTcktJTBgU6uY40ih4au/OUvdnKRjgckoE5AsdpM3cPayOrc
k8HVjLVr+zL6OPr3mS+Kd0R8CgwWexEgSaSHUxnkQokoPUh1YDbkNH/JCYfTG0qGj2SC/Yk5U5GE
C+t5Q7508TPISo6/zeQ34JBZ+jlUZ2911wHMluerR8ZpLmWlx/6Mjyqv2+ITecQhe5+zI8Y5Shwd
ZBdGpWVz483hsJKIRlFBDB8Jg9+0qM7FyUaEdFIIa/YQ5AD6fpWzGpLLBGKSNrRS9LJAxPquO3WR
BkxPcFfTh2MZZ8qHfJxSUywUiWSoKFjqohlvFV39kvCCG1A8VGVxzUJdBcjHQDC0GBCmQ7eMvndO
5gn1ack8bT8XwrtgAXXW6T9kvnJ9Q2KUqNW2LwQbdJNSi0CNJ7ICsEHfMy7aHIg0y8OhgYBScZOy
PGrake7y5ytMx9D58OoMl3tGH+8Pe8Wm9pW5gmFikY6CuwpjZk8xgu0C7Ken+hjMWeQuz4ZUOBND
p+Fy8lgF1/wTuTOGNxxq3SOLRNiQkW3Ujr7YCniwsYTpKrcWARNpURT6BVZAW//L6hLH4sIkUzzT
7WK3DNi3lJ8wHUzBzcIIvyYXtk2z0QBoIzgU1RmI2FBo+rJFhZzajbxWvL+EpwPf/ckqIcSDnkZn
F2VxNfxaICiw6YrMQ+7zSMJG/4fvziQ31FRL8+A1FqvPaelxnvDgNnyiLzDCvPCRPiU9NWAbpwui
Ad/4Hh8wtoHR1Y16NnzaKtr5FKUDo1sfd0Mwr3qGSzhlqCRdTE+7Y/FHFN22RTyPh7YUcqmP6NDD
cqhIhvpXFJe5fcrGaq3MHZsV5Pic2WqKyz1Tbsgau7nVjE9EOM7wYldSE+nriBLU/q1MgisOvIRI
+idWOmwMPzyXEE8dxeiLCBDXLgw3ZAqdgZ+E+pMx1/eUa/qHNVg5SzyQmstlzFvS20KGw1MAtFDc
Gpr/nmS36rv7hsT9zzjAhblqWpX+x6y9rz4bj92bBwUi19wuEx7OZ3d0VA1SI1jfiKb77tGqbnFv
qhSYwC/PbZP5MR1Bkpx6ggfCYHDyOEyXZhn6ywg0yAW7MZDjSJLRFPdqoXa4ZSMpIZhuNG32bZ3W
KT6lWhznP5utVMMMLjkKPAhF4U72eaAGfJsMgI9riC1+22GyZVlyU/wDzQREIV/F0evYF/raeeu0
PgC7ziq8E7WKfTxGZMPKCygp/jRoS+a7A//NwKfM0VtNRLtJ/yHKwBxRyVlFskuRv+8DvXTjyQ5h
+EpVDflNePyEe8Wr4e3lihKz9zRW9YMFhZM9yxpJ7ReFYrmBtfy2OwkEHh9QZ0r/BDilXc6AnfDI
0WAHePEn+ud5F+c+7qmi6GN6HmE6BwFkbohVQ+/zQ17+fHmtRF45j4EzNeoucBHGOP7ZZpDvKOfq
8R1vV4E4vUFisTBg9SBqtETPWZ5E9pbogndPggsYCOQVj7QKOhLnlGYDGV40KfQYvGGliYbz4ipw
ucGyEq0RU9bFj6wBIm2EohLZt5x5mdxeIV/uIP8n2wAgXn6CWE/0vE3E0VzAiO2PdvKgkgQMoGKa
AsTdU0/2eCWLvt0Mm0/fOYHJS0IMAVlfLq+S30bAipNjvXG8kSiCYaO381s7XsFI2DIrvqzYONFU
iO+Ph6RZMvUlNZO6kwvyJTzNCdO2g5Jxv82R4ja7NYBPop8mYEsUEy9Uv+WG9F+Aec/CNXeOxIfd
g9OGQ3dqDbFn6DzAyq9Vl6CeBdCaxp3FcPfZxV3zJ+r7ODtKzM01d7eftb8Ty5qXBdch/nseI4KT
c4A4mdkSI84AKepAi1V5YBCBCJ+RYeb2zBoATjQ2nzn+Hc8rh7CuOxncy6llqpaQbBc3TcSwbpyd
ZDh1k6tmErM6cx48VWFLgtIUD2ciTBCnAxN15lllWJhux3FwUwqG2P2hKyjcf8otGvfTkoctPKCq
oD6rBQvQsaoKhCTBvqjuLrMWEFriU83cyypHM+NynwU5Hh9+HgxsF+9ms+TRoZN+N9zgQG7+sO8L
G5rHEblgUvM4bNq1SEkNeSIMwZJBMt/N05oFDyHAuvVKPkBl9wxeiu6g8Dvg+ZUrIQSC5SK7uGDF
yjMNB0lNOuTZdT4ZWwzltwBOKa+WURHjKIGe+t46LhZxPZt+foQ/EL6atrbyiLA2V28JlGBmBlXL
FWKmibpRBjrGSlE2hqRNjRj4odbUC4n4RLpurghJ5XIjKXrtlXM2757oO2jY9YDLLyHNFb2KsqMF
x5YFkSJBGz2wsY9RjCr04v8ew6GqL6qec5rYaMP4LoJ6R9FMCwaLytKYmpho1oEJeuldIDoX6T2Z
+MQ8jyQru/qI+MYtupQts4pxZUzJd+ngEKgwscoL09py/JIOo7S/3qJ4zhkmNmzhqTEDQtHP7Fif
uNmJ+RBHaGL+awSFzmPF//NPwm+JLsuoeFETGYMTZoRNJ8ftSjwqqNjhc/GUD4mh66I1+DOMLsEA
3faAv5olHljL1q08MhEL1u9xSS3ieQBp/o3X0Zij6RcqEC+pMAjtFn+07qHEP6WwzKwznthmzR8b
d6JDW3xLtHdkOFfxNij3B2PxZtxr4FhSUFfSbffG8ZNHRoWCSSs04P6sFuvPDwwRpLiM+GXGQzGT
jbwP6k6UZ+zs4pG5kQ5v07yl1M1oKP/aeTO9clr7469iNbl6hAmLzI6aQ3Re4LGqqewNl041jnn2
kyXdeGdlQwSlz80a3Rbu5sQDv0IJKFUFYK9wm20jTDOgh+NmyRJQalvUTvkWuSSLNI1i8//2OkgZ
mO+tEwRvo5T8Ekil5l2zJct57UKPW48YuUQUxqXW3s3uMLc32dQXBaIYoCWHeW+53T/ZjCYO9KX0
QYOh2BkjjgK7C6d5rmK1p/ZNBkya1vz2scdENGI5l2zpl96vmMufpDa7qT4p7sH5jMkEJVHplpRT
JGwMKGkgajTmbNfYcZax/NjHBj88UfGQlaKe8uXRmwKo0H4taXZ7SqTxnm0PzMV0g08K6E9ip2/P
T9i/lpSzGd7Y51OK11wSA/ks2iEaWMDIDJylPonDqAAhMS4eyS1sIOpZl/crGPbztkRP3sZeTPU+
+cxhXutWhj7VO5vtdry2PDjIciivMCzd4g+eWy+5NVS8600jc/mPcA2ETtmHubrFdJr+S4j7pSd2
HbqCrT01T0mX9yK4kpF1w+elgjb2WfBjTw/lNHvNzZx4a/cpyLQp9htBk91noHRDdkZI5oRmYFkb
k3SfJcvnLayRHYwgewnLCnENYQsL1yvDGcVLF7Lq78Gj0A/PZvQwFnlYzDGKIdzh55fQGKqqjNWH
6Fanm46NSWT9yPqs3v07+bZe76chDX0oS+3I3iaavuGfu86Q70Yswf4DamlNV13YoMLGzcQb0MPY
jRT9TdjNy6PJli2QAfOfdT2z6KoHEPsoSEvUQK/n3AyX72AOkO0VDNLy1MUEsneyniJxocP1txUA
YYZBawhgiEeZDv5j0icDVhkDjASCCrmMBsiFU/sLT4wglCHmcL7oSNq3qiZoCPnR8wyFYZWdfGqR
4kwCdpOckFd/M/YKh8eCzpXNqgOlxwFOqeedu4VRzCb0oG0rNnP8H61NGkIFXv9LOzgZ2ItKdFrc
ZqaepmuNB3F8qiYnLG/ZdoWUI1zdoTFl0gvj+61a1fccJiRudQ9Y6pLlLAG4NNVUAJ1tE/c1AKQ4
jAfb4nc9QEmamwcck2uJC3mNg9fMm2x5JVqKWxW93zcsjxLClaQ4pzSP/hQBTv4brkIGNySk5D+h
Wvsvg7ZfPrTsEAiOLI/IXyXezfQNFbwpTroMkvRRsXGjoQ6mZgo+jGRD0WvB/OZndF3fFIwZK9c5
JnTsQBFqobNHV/acF5kR25qAXMj4XjDp59viPzY8WwxW8480CFm8HUmZDi9NQsW2V+ylcU+KVSLt
C40QmVzsQdmgsDP7LlAIH2Hiv8lnYoWy7LLHpQUcNTOhi3P1siDpgy73OW8Lg01J9yxNznZ4CRkA
MRgH7uTFbgrBI6J7eiFgmDYXgjREYYc5nNqvBbVT4bAiGbYejM0HcSukgcmOzwWRAdTndpS7W0Gc
Rek0HvgWFqYI+Gijl8pxt1t19P3phlApR4X1iyC9+DlU21extBKEawO4EZoztLW/wlJKMDFYIesF
JNXLo9WVdV/jRSIABnirwke/Cji7LGbj6JSXMxqs8DuEpTIZlSA0WSzomcZLwhumJeQnAvwIAVmH
ftSPvZQcyQC8luiM5l65XJKhqdKjlZr6vQsiRJnBJwZ9gFckxKGSZrvO1f9IOq/tunEsiH4R1wJB
guH15qQcLOmFy7Jl5gCC+etns+e1Z9puXfESB3WqdgHS1Dt7ptdlwx4cAN8maQZiMxzS2fIAS9ed
rG1vU2RwX3p4cJojf/asbjiZ5+V5lSN5rkqfjoB+aCCFIzgFdB8ST+Ds8fJ4Gk8zy09zay1V2k9S
zV4GYiD2WS15tQB7T/1e99jDgylucghydm4E9j1cMrxYiKaZzJ8u/F1+eAnCPNKXjljLswOJ3zo6
aR4dUGYBC7p8euGPmO2m2gnUtRFPy+DdqCohv2LEOpFNpYVCSbvvdC0mZ9CXPql5mbA/z+7QEVaK
mtQ9mj646dzbe1hQVuO9xq6OFROdom5WnC9Folj5qEpk4VGnKWTzsbNN9sgQSR42LYcx46QlIuYe
0sbtyx1IhAQHktc03VcfhG5j73XaV/t5iJht8XBCFocpH9f5Lk/KKf5Vt7KznjJIec6JdBxKrhgJ
/e9SXL8kM3PosizrHI5v2WfFcB6npseXmEI3+OrJzGv+fpb2iJ7L4oTOIYfBhROZVx+pxzkcyno/
0q1E3MwKc/HSj37Yf9GP6z32AWCAF+ZIN7n3sRdP9qkq2Qc/MNf05qPV6KanPMCbiJuO0Wg7gRaS
ele02QpWEOOc3S1cNGZwGNwFTskQcNscnQEStaHGij7JrCAZ7JLNRALxgKPHJVT7b+Clpj72gif+
SLky5wCnCn4czG2tukuLkiQYrc3qqud6nCmGoevTZ8lKlgyPZ7gE18glUHYc+bHTM5tHUrVjMKIO
sBBPnE++tSp6YhHlEoInf2dedB1CJE5tl/25lU+O4p7aBPO9WCInfYnXl/ceFkOQ30UuqMnLSonG
NRH4wMAhPGfqKDsIa1QFLIH7SIml/ArTqG5e6w4Qx6HvpR8+RhNJ1g23/KTjd85C8RCXkAee2p44
Nd2zOUJtkA/2b5bI2E9JPmGnG+FSFOdgMk56hxuWwHPuuqP3OkzR6D4UEtus3Q7Wcgz1xBEutOmv
lT3hWkO1RXae3IwRnUxn2QHpdgaqLnwJGdmhFhfnOv2NAdYLWYNZoerqv06XqUVBGoaMnjswGexV
c23QUhpGIY8MwUQK1JEYv3eMv0ONE7HEp7PVfPLtNuY3BZenI7UC7xcTkoTOpKDOkd6P5J/Btmr3
kdcFqFkBrzTda98ovccxYeQeFF/TXoPMI0vKXMbBS70ezVMbA6OFvuBE0x9gphXsnNeqoKNjzPg1
sJzsAwqZSl0cpFZR+qdsUdlGH0bKxeNF/QBsh8enX7uKXpWizBTgNpvD8SzoVmCasBFzPjzkvPGH
fhk2RW2Li2rfip4ngaHBinuKLA0rMFclafqMOcNL39H2ah6ssYdTleGpSj5EA5QDEiMDnW+wFa8x
lJl9Yg9s6KXi1FVoOhIoMcFN1TxRPMyLioOg5ghtSb1SD47CAnd872FVrdPjiDCG+WGZ/La+s3u7
D+813RnRHXRAuGgpAVtMMf7Qir0POb+EJp5n3iNUmVkd2WTD1C8hbbD7V7UA8JRpH4YZkvp/9x5L
EtMOaslAB2TXEQjc1tiX5btLg7RyfuncgmHdOGwlpV2iou2jHIc8dCg/4CCcscpJ2jls3b+UmO/T
V5MDv4eig9r6AGiB9cpmzcxjAGapLHeD603A0bCh/HJ6vsAMP7n/QFdDZh9ZYsArGO2GO4wi+UMu
0GKwegXFgz1WtkPp3olRjRQtqaZo7A2qA98s2t+4xPTUx4JG0ExlJ+Te8CaYPcdfOHV4daPvEOEH
muI8BESMFo05UFEAh9ttAJzFKwseVlc6w/zN+8QXL5VELItFFxG6rAsBHmMRFvP7QKrc/2WSdRWe
UITy7rnEyXfLmFistXza6HZo5PgElHTb7tLUzkRJtbQWnstYYyDZ4cBx5INvK6mGDVBnSim50rXt
KXehGNyWsDAQ0CBQ7ie3RQjDW+dT7wd9AFv8MotK7UEKIMpOrJVjjAbr9/8UD0ZY517Y6Q2JBrEp
bRdb34Ks7P5wehX2o8NihkbeInWK/1LbCti1zGmP455nE4JmjRj2pPih8bF2zCB8qL1E9Jm/Qf14
2dUwtTNkBasUanxpR3/ZDCCugRtH9mjpt0yTpCNLPWnvKUot8J8n4bn8svnuFDw20eAWFx/rgL3l
hkQ2j4tr3J58P/PQsgmLxLE+uYlx2u5xBaWpuyhYc3vAXevqx8MyIq6WNepTDSMu+RfPpexhcBPi
aNbYiD18dXSsU9CNxbk/Iyd1cPCDScXARQa78J7jDP53ugkCq2M2TaZVVfZmpH06fzwTbQyQ7NWv
XLp87GU78R925y1tHTcHkqsoC7pRvLPSJAjeiLW4QbUPJw9VsJKMid94XKR8c1yf28My9LmFquq2
ONOg7PolJQJRQssP1VWx915E7LKHLdVSCNw6Kt3xYcBuWp4ninqtd7svsNvU/ULgyPicOU+EiViI
CG8of7xmPemqGbV37w2ITseuBmfG5q1y8if8yzzprPCJww/UEizflIBS2zJPGc32kKPyW1GPfJ3c
MYn81zBUqfNqigq4B7gK+xWXhhV+6LrpXnNSryx1rZJVXlg6bMq6JatPsWiQTIPJzasLZbH4qrgv
4a5GlWK/hro02buU6u6ON06huB3XeiHmwJxhxeYVs1pb1XQIuKzh2KKS+jjWw9D2jwCVfP6OXLvy
U2V0lm06KkFRLfD+1/e0DhUE2mVAfAVqGmRQKqEFAVicIVHgNdeu5BrA7lmuDb3ssti/9kwngGQt
rCkRa/VmW4dLjFeKvXJ9ybt6cHDhzFDw9qXXhOEjTw9zvvEHLY8+ms148DghoIOGuscDQDGuoOd+
lPW3wRaApcojO/9aZyUFylSK45mhNheJd7Z68YCXdxlsdDa2PXtPcbxvKik4b7Vt4Vf1uFSy9w1z
3DolC9QlOQgw0iGrj8yr3uosyT4Sg8JGINOCesk03kHw/iZib+dfc8PW7lcYjEBod1VBp7CEV0lN
EHl5OujGA3K3M12D1ITNmbcjRvvLNNrmDYbeXNIQ5loLBQm6Vk5Rb2PEIQwhuL0XQfN3PIINSvrc
Bo4Hxr6BMh66dUwEdEq428FL4hCMWPnMTzEZpeWzVDlJOcG6e2EqQNkhRJWo/5CQPbjST96RBZMH
QItF3FcITNjymU4KbmIg1LAPUc7EVwdhJ3M+eIyH+Cdm7dls85E40C+ESns+g4FdrK0XVSbBVb1m
IHhRtuNv5hYQKbTgyGyiQLBilvsJ+REoBWLdxTTPghw4qIdb9lFBtRlwNhhSwAw+xDKqDeVC6fjP
hoBT7Ts1Ury8waWzonOZiKs95jh2DHB+l3ibeW7508cVprQMfdQ/Vbim/+L8BHBGJ455VMzv8tGS
hFsf1lXlsKFTFOugwBx+76Q1hTzxKNP0na9qmYHzURJrKybjmdAA7Qg1FqWhMpRpIUajv0aE4GlG
m6yrj/maL/3kyqeU05evZctUuh9aUKBXPuqp/xsTyasvrstXAgqg5CZBFyJKzBytshInYuKAf2Gn
K1zDbzhBEhu3Q9TL7o51q25OCeQ7KoylRgYmWBF5l4gXBStwA5KbvC8d3sSF52A50v7Cqj/tU5rx
WtKu5tavbfXs05Ub3NjikLxKK6ozNoMasvYZDyXGuDCN5ZdwMBnxj6veo9ttFTQXSlghOpOsvlpd
jI0uTjL+JjscerZNhcsCQwUVLC7Ou1XKIMTrQ6jM1fjAyodxqmyBJW25TufBLo4J6sBF7rrmr7RI
TpxTKw0hKpcBYBlsfyy+zjm5MoiCfV3Lb89pUVWOkoKX+M7SLVYmU0q+pujrvEhxqqTyUndToL51
6XUihzCeh6RquHuxP96YqY6yEy1d5Kfo4eN9gGyCrszRzNVs7Aacg3FDnPFUNxSdLgeuNNgwIgPK
+dEafM9QH4Z1aggvbm6Ngmy6KfyU+zQ549ndOGXph6RqmBC8jb8GBtE7KHBIsB1B4wwuY6DWcgss
SLKrYNwsmL4wugHRevGaFml3F0bcYi90tTkzri+0gAkKGRv+5B8Fw5UXn0YULMhIOFE8e0/QcGHq
ccY6St8mUFUBt3Y+TsluvokX2hlToYvqtY85R9kqgraJ9YPKoS78eAy8bKky5MD1/hk2QchNvYoA
+XJr6z+SgbTvXdHNTRHu0yFa3xp+2lKdqydAaZSPNf10EpVRA+VErjN1p4ZqI8/axeSZSvDNmdbL
IyOYY/32VFtROxPDayqQPvDE48hpfHsCXVkbyqOWvHZ4oEeuCclvlipATjdzIkfxK+rg8kAKrXuM
SvnQzi8ZJOL6lipNMM4L/PXuWhoW+Io7TbSOplUurG/Fl4XOHgK42LDAcr94LVX1LJd6p9tzDzVH
fgvBp9/Zpf7tBRN/IvvOH77MVnCkhT39szj5emfRAllDTGV+sF3sr23X4dalftFv7jhGfbAZgLCf
VbFadsnds8ZK12I+oXRwRDFybibT2QcYLUx0OhpwqKHnL+aBIiq/3iZ4SS7wbxegKPRcUqSHnSJg
h1MgZHNR71cdyK/g9W5Z+1KWMSSN4l9mYDJPdu7Bddv1VI43/Ran2ChAck6+ZJscOm1I/t9fOpZJ
9hoHc2GiwEvQNhEHLiqjzY2DsezFJ1i97Fg4gTzPfN+OziMblmQv0QWpwWsF64g6SWg3Y6cd268R
C0FWjUu9+Pdxi0scevfoD5j7rEz+yVE36dZhPH+KRB7WJ8uluXSvyBbbhxn9Tb6KMZrfCZezPErm
lkxPPQt7XQJOdtYDARs0i6QweI1NatJrjxMkeCqNM1c3XcyqvekhS7xtjru12JVuEqYXL1hUyj5t
8f9wQFuIbFbkVmdRtCsxqljBB5Gji9d4sQzjDf/3iTDUyvBId7BKw4YLAQvViASYQlKn1wAxd+HO
9xdIFFKRm2GijTuF5RvOEJKmyDWU1j5GJL2RgAAcEIWV9zv2tT5CGxmb73ay1ZVn3GrRxzrH7MxC
COHAkTuAiyDLtpR3JB94lppmAq3YkqeAFppllH9FYrLu3LaZkjMGqSa44YPmV4FnuPtDINR809LN
e6tcLLZtcgn99BwkgOTv3QpVaAvhIziy4OWnDnioHurKk+627gIcPYj70pzAXPbmx2OK6WFv+/iC
PwZMr++QYpkLy6HjRKL6HMgGo6v/oJo0peIMmAj/ifM4sFiSDI/wla3Ja35qx+7K99yV8hMMXH0i
SZA3T3Nvt853jKOpI/BQiggVCxd2jrpJr33W7nUh53TnjWn3FeccPUfhNP7zyDn51EceYZEVSzwy
wy7FZx0pkyHWlsp5yoGd8zJvJj/4lCmgjU+om5rNhIUsLemUahxM2HHGm7G0I0LN2u9xb48mhKAd
u6DJuJnj8v3vKopihOFWu6Yq/zaRQlUBPTs+265InrH3Mi3oAAT5fvUP6kuhcFXiIV039XW+tgUQ
7sZPUWg/If7+H6xzaVu0xx07ZVwVbUgO7lvQXortoWYXL75X7thINUFI/ZFweYuE7UpfyvKYKYrv
uH6AwhAPjxmaJl2YlLr25gwFQSdX7DwTGcyldJkrYc7QpJHjium6bRJntvOY8uENuKglbo3d3MLE
+EP6fZheYrM0qc2roQiy32aOJqQHtpWlS0pK5ZP/tfoaOHPBEQTlubKmmJrF0POtK0QOvpzk+wlG
fEsJU+uDnXxtnSUas8NuW5igp9ovTiy+75082Xih7yo2mepREalvj12ZQe+MA2RUFTixOIPRr5Id
uSx8gQHsYWIDeeCh/4SsotsWjepkuoyLDIhNsOqSZo3dXFAfgLgc5+PBt0upDzjW+k/O5JWLOCd8
63rTfway5UmfViDrDZUlJiG8sH8sj4ufuOHZjvgm3jLeZfVn0yiykwEmLXUf49i4+EkqnmnxcuXe
cwr7Z6Y9I3jqMo/frIBAu84JKdu4OXJQHX2Scqv+Qr8g5z5fHUlUKD0kBZvNoPXT6o7ZQ95NPkjB
9SRj0Y+bn/OlCgnAYF3nJey6JasdfMS9Ttuj31Th38knBLerbY/k9bIsHReRwTO//QbJG1s4y+Zd
hqHkLm0icLVjuMYIfHwdB7BKzL6Y29hjeLOtKToumjrnKWV/s5FMCxVUk3X/NCa59jmJasa8ul7f
CbGD1xt31vjA/9e8BVGWnEAWmubFT8ipgfKn5oZPpc5HjVV8pLt30VzQN/UAdl9FEysFYWuXoIll
+Y/YNvG2qoGv7C12FReN0EtiroCt32nmI+jYrz2GxfbCgmEIseFbCsmfBVuEXBhh4tR0tiWUs+1x
UeNEDYCWuNyT+4VrG36wjJr7oaPjd5uwqKouZRfL7xa8QnvA1ta7e04s7pSYRyGf8r7zK2aTJJRd
sA3zIXCfszIEHmkiMiZ3NMeH/t5NbKIifY9XS0DVAEYAiys/K7K1Hf6c1OoOqlkTxj1rt/oEvK0L
1WNnpOvatMEqkIw71sU9JGWXgOCWl0Pcnpms6GI0WkbfrG2YWjd4i0tzdbCalCu3ue2je7tapaM5
mei/wq87QrAHFaNCYlsuYKurWRLuM7ARoE3iRxtWMGC4MFpJPLv6wI0of7OxPfkXYUQ6nlxdzi85
n2nI5m1qpZdtWmM6+8wSEqPZicBkQz9MOfIvK+YncoxMdPOe5r6ovQM/UxRvVhVzwjaBn9i7aUlH
6qNZ2RQ3Erb4tzhVxsl+Fv1AOIjysdrE/MYapKEH8opO+BMyRCfh1lNzEd6nrqpAclI2bdKNjeHN
iU+Ry8ZmHxmmtzvEQLd9XkQPLZW1fMM7h4wgbysNGyG4eqGVUbXsdOukXjLbc1MRcY60sOsJzkUg
8+pE6p+SKbjojgHMfLrJSbktO905AbcNarbJgcLkmco7HnvGTC+1MVUFpeGsh/dRmuqGLjMMT7Qa
0yHJGcd/NN0WXFaSDeYIiunBG2v7X1ykmfnDDMmCl6Vt7rBLDFLx7Zd1REP0gPP0Gnc+mfnUDFyy
Yl+Cy0QkttziqwQ04e7nAI+Av4sdEQ/PMiXHf6exf85fHLrNfQB3gqVuUHkvo9UHdwah7oRWg2Eg
p9pJ3DC9qPQ6KZg0j/CCvOyUNOMaPXZUl+5Ln38gvCweEGrYwV1KrJ/w/TIYftgUysn/1h2r5ZrO
qNWV4TmYNVDziU9s8hYiBTWJlIPQzV4zLLHzoqG2gnS5hbPi/UxKwHWmPCP9rNxBmS22UNldF98n
tqx81pccuA2TZm2TfuK0Y49a5mRbYDaS/av7LnUgPdD+mboS/6EeRkSkXji4rChtzsk8EnmnaiFY
9GqvpI57Nf0xdFGms7KZlpn2CM8hELJ1A2eN/2r0lzLt0MrLwZ0/w2B1tWVFvlY66pjiyIG6B3Ga
OcsMmWpJ8jPwFdsRR6yXffSV8aOqM1L/VYchCj4cqsNGBIM9PQsMltVjClhs/EteCztMDt+2/SSV
uDalsKDBnjqv5gtM1vIuzZrc0Am0QComfQG80pgS4F3fsy2dTTReka5ZOjB70m1RJktrs+mrqfKN
aVm4V+QtymPzn0gpVBhb/YG7eUx3+VyhMgty4v0OZHvY/XZz1j+E2VPutQBtx36NHVS2ZyHyQ45t
nfGRNlNx8tn8RodE5Z5/HCJr9o7pEhB7mfmm/l4DgvFV6HUsC+2y+yIdyQYEWJb71yktv8o3lBO1
8sbxK6o7ApbzhNtnSewfLLzjW4pnJd/yQXGHDzyPc0hYfZjd2KuYH8Y9Pu/AI51al7zQt7FTlIZC
e6t+nqXN5rDN7fbDSzM2+u4sAPCqsnkl2jQavEkJqyyPzQsIPpuLCtSqUL1kamQdhygWfOCQKoKH
MrXkI5Fq3WO+ESAXUwiK3XCYE9/nrFZh9QFtp34aUamZ2IHGvMbjiLsWqWU8uGWNPbI0oeMeiOpU
J122Wf+iBd1gorPhASxBMrLD+K88NLfxoFBlJvU7EgsNkGSfozK9DWoxzwEPKXE2joHgUAmEIKgu
zjLsKN7mqlCnNBLOuC/6aMtVH2jX1eOORMMG8nvA6kp18oFG0yq75faaZvdxbrGw7jDX8nsHozsT
k0JzP1YTETgwfyMec7e0XMZFei6Hja1S/6GfS7xMQHKzF0p40EZHO4GdNraY5Y5pBY3nD2RSrPUE
H0nppjjxWYpD4MVaKULzniIfwO6hzT4ieUrFhstJXLMzjSrnXHsTCVwHL9U2Ljrful8zvdmRnyOG
KQZbgRwAcGm+6Qip/j8WUa11EsYT1l74gpN8KzXbgjdaipL2U7Qo/m+eJeATbvi+1AVI+CKo4+gJ
5QoDKzygSnFuFpPdQ9XKTfxv5nHwg11CP4UT3xBG3PGeTB2qDhb/CpImCTzvKrIUjg8eNAoDnlnT
Zkl1ZktcNPcRRobhBVWla2ksbtahDszs5FzdgE0sBjrN5vVM6J55Akexbd1TV2H1a8zdLlz+SDhs
8y5IBjE8jhpg4o+SPRRvfu02xkdjz5yWBNg9a+6fecOKVm+8rpUpRsiAt9+jolTCMJThGftj6ybS
86sJZlL6m6GR2mNSYuh/s+IkSZ9jYtzM1ijXuDzgg6jkRhC0nC4djDqIu9gQ0hHjvFtE87aalFzQ
D4dK3JiMWacCNvPb08KCeX5m4U4/q3Zgi21HqkLALsNtzEdMkHIWW8ByuEpEpMhdYjabvMP6h0LH
88JRPdsixbjaQ/JQt3myXPnlyGb+lRadnZ8Y/jKqB7gIqvq6eG2bXLsGdgQlDGVTXQkwwYSzZT+N
/3Ka0KsdhBtkEXdBkCkxLa62tzWX0S8FNmO4RUzYIgzw9cXOiPmq16130WHI3chX5azvyLNkLQcI
AwoewhYMHivmZu0KjML2KcHUTQopL+NDTUgXXxwl1msQqnOK8EPSuuNUvKIW5oLWTqJTMFfiIw3c
oqJuGcbiu7sU420CQiVXgUC1Pwq6ET8fOW72O0qQLQfmKeMD8TsAFht/4ntNbD/7wyHtF/4akPAH
sjSo8axVXEmPO3ZLJ8h8bLC8u6KnKpn9bm9buZvnVNi0ax+dFrb/i/etfaimpunvq7DmpuI4FrZX
yEkkwKmIZxeJ6rQyrkRBhAMCNlOMQTBENaJcVu+RqlF5E0AdX2WyRmyLihg1ONMpobqtomwdZFFY
qtvYrrifmDsqe+UIYekIHMIOX/g4oZk0c0DhryndoN05Keu+fb8E+MdLENnWpiTvYaAXIZUcrJJL
B9hi8QIzFvd/3k5iPsSEZFHE/Vz11zCfSToP0aifSKct/R0pLvnhCI6pjYvL7mrHWU1oKrDJBgeD
cH9xDtqSOYVCZpsZmVAQf6cWkWZJNU26ffQIYf4srAQcOOmswO5ihaB4nw7wH3eRYpG2yTD9hqCu
XFufimbIVrQRTY8bKR3zwxOr0mcQtIv+yAcusCeoClidiFnx5UZERvQnHaPd46iyhiGjdlQDjxZn
OzAXSBKpAwMgqMJHY1q7OGJ3kOXDSBenehe0emgO+pwdNPAPK2C9zLIg1u/apC3Oxs71Kd5ml0Lg
OpfY7/rUl8Vl6XBLHwqbKeZZhiPGowTuqL6ZwQNSKC2IHhcHA7C+Lomw5T5xORh+kJs7ocBrNov6
O7NISJ6Q/VxebapMgajkTTocgJT4LQHHoV0LTeuZ3lyyIMmFUhYGmFkZ+Pxof7w3ehFWHLlJm6Hv
evxUh3wp0RB49+noHi8ORzF7p9nccDQRtwQGNqWEAlpmM5w7s7+NIHMJ2hmAR6MZFHgeUxX24GhD
03POLEmMQ0g7wv/dM403K1cOSInPln1DFzs1a1xfQR6Rz+HwxhW3Wp1B2elLmtLedhMqg0zSk+pO
qQYd+V95p7AX0CH36V3eFr6zjVunkwdhHJoygXgveFJLifRB5nM1J0CBEWg133Qv89WCC6/epSXV
/bwUfGJUZSBJwX8R3TszMNdvHQdgfoigDd1xZSx8Rq6d/PB8MVsGmOt/Sycbn4O25hHR/cqWQiim
vH1EAOFkxqlpbXrwtvk21xNXWmxomE3gqv93x1wBOmUqsBnVGPv5YaXiwRCUB/HmWvHimwR63x/A
jyxcctBuHwX6gIXJM8tRIhQC19Zt6vYrMDq7sIFLrB14N49mWMewaealOGu2hvCA0GdnkjY7oG9o
aJ5YMD+i4MfBrzjwzKUn2zpfY4DBf7DOk6lOIyfnwNO0la1eP9IVRlKhtsNkj+A6Qqx8imyAGHvc
ak2zi3PJjatEIKdCpcz81xTzbbDDd0V2L5LG+uIHDN5kCLsAIzDnGL6mVFdXwn0Y+/Cmwr3ABsV/
Yd5ZKK62Mu/lqPDp4ZaBigy81vsWojQuoSokcvccFg6/GgxeZXlpaZEF52A38H2IkFKtQe3JelEG
RL0xI8xUpCEc8RcuzYz2dUQV6gHSNaZgEc2xf5874CS2QEsp7oLiW1wlFAJzBuyPDEDjzTCA48Uo
SewzvDCJcthGlkV8UAQuk60esTduWBIY+t3aXLCM4E+nsT7TaHS86J4aMTE3GdmEN+iK8pfVN0QF
fUYo91FIFu47IZtEPXkDuBIIcSvQZE6JJxD0XIuSQExPN6gWBUGVDm+P58yEARnU8sdoTIGOYHtw
sWSTK92DlOHHMDPa+o67yjzd4g78wLprnVlurRY/LQtuTqg/7p7CvxE8OxVZ3TnAAk3ffD/AfiLC
w9StiUnLFzfLGZmjSVM9F2EW+44raV35nhDNx8PsPXn2xAWx1il+7hRqGupdNVbuI+cQU6SH9deH
ddmQ8zCVrboNz79Jzm2irPg6h4b6nXxkkXFLsBxBw8B3Fm/R9O2vmQzFziAfIhW3GdG5YFoDP7zn
ieTNbB/ctz61mvEtT0PoalmI/bekEfFMDHQdQ+i3YK7EAcV7lK7TGsAijKQ/OdbBcrsMtftm4iyU
n35FeOIasJx7QS7ID1WYcQ4HAQzCTe5kpXvWoYBVIHH18tuNQ2zM0VKPz5krkfiFSez9PE/txKcf
QTQD4kFqBr/kNP3q9Ao/jBqWVRiYFuMdXRpymPaI2JP4mEajtojMBb9lU6xJImBXT1WMse6gxxZw
jUvDhMMXq4io3YBzQ1b4kCErBL8QiWg5AKMARNlYBFV2rBPVCR9Fg605cfULASlOdskHlb/01Lut
LU/TCt4Z9fIvIoxAEVvf51RSQ7g79vWCRT4L8XBfKJQ0p7z4L3vnUkuAS7vBYEdayOt4g1B3eaa0
j0SixZaDXmOPjtr7GOSc5kaZdZcR+wFXgtwOHguWER1gDc/51LYT30d+n7zaxjcY4RxoFWvWsZ/Y
19fZt3Y1XbtqsspgQ8Sj5RU+2WFdsWDOvYegW+xm02qWA+fIWOEjVg+aZwpGmpcxBnWz7QffCqhu
4fRggorCI8lUkuVU7rA9y8mWYfeoZgy4vhfa4/OC/Agbpeth3/ttZ08AgdwAu+rJiwpsVn6u21uI
46x/kPPEhwMhIt37EofSoUfjde/JEw7WQRo7nVhlZQMmJBcmN11bnfwiVDNG6NSFn22belq/PwAO
KAymQWzE240wf1AOg2aTzWxugdPwqGivmX4rOkOo1ClS/BNhQS6eWuuhsDb05bL5+H+3OcAs8jgR
TXjZBkSU/W7aWj8MZYlJhUiiI/ZoEJUBcTQ09OZRcvE3DnqrP9eDx2uXTBv7kalWjNc1ABzYWfXA
s5GRxOGlnIYlrxwLfsPMqXd1qorLJaYfq9uFiPPLOWB5/9NOPcbfpmM3fpiy1Pa2DvmmX/48QE2B
d2/Xf8Mmq5Bdqab1f/lkS/gT+SWh6MH1ixJ4gDBNz2XmCkoAe6sOD3JWusflleI+3EZk2s3FSrqG
YwkAVIdvlMgvKY0yUi6mTcf4lMXItAUVnHMFRZxkS2c3b3MEgg8bC46/RysnX/E92XNY/E7p80OA
RbGltdNLTKLPJXZ3eSkCa2B7aqjayB9M46zh9CkBcXGZYr+T+Q7Xt4cE4yxOcUzBS9NJagjmG9yB
PDhI/Oz4cq63+YWsJYCAshlTPkq6xylGiqliXU6mzdoG7hFNROMjhAasGkqsibmZF+R4hPRYvEK1
wxQSGAtLkzsPLt9lrBTJJWURMNFe1CIsCMbV6Vb3TKf7Gm+YfHbzDlsXeiZreJeX03tJjpUIVKY8
1u6e6ouXChW+fLVoLJi+POKnv2rSogsPXDuCaqBBA7tl1us/uhKTw5mZtrGNTEXhMS+zBYrBv1KP
3Qi4eC6wjJ29xh0oEuVX07a/+mgRXrBZ25EbsfUJ0IstBLiAabvtB1bKOB8g3IIhiN+ibjA2Qo6j
l/zCs+A8lHE1du0d4VOeL0/xemG20WOAKZ1VdkxLHjMJMPWqxq+6K8GlHgQGyHc8d5QxtUbqc+Yi
NhVES+PCec1BPldfdRhS3AsuM7vViWexgdWkjaSjvUsfyMkuT65jqAWg/Af1aB9X/hKfnWayQF3W
mVP+1q7Q/oE7cJh+46pCjKYN3mmeK9W58VvB22r8LFofoYTteedBNO2w5am3pIDuAxFwHVaDXvD3
R5r77T9UstA1zBRdg+KhF7ak//qBqwRwBYNdEZSG4y4QGNMh195L3xKC46QewCyjJ4fJDOQ7kB0V
D35XfvQZNJQrT9FkUjxTNZVc26BgdL2wGV/lx1jZlHfoIrRpsgljNgCpTZnyQz/1AUCevtfjG1aJ
wpqJAPD8WFtcKdkaw4HlFPSnHN1lZuGhao9qrqUNeD0NYibsNZKuNO9sG2rrzS8Dv3zuwQg4xHhk
F+ese3B4oK3G8FskUakIm3RGTvqx91wvpAaJm0E9nVmwjanABGfS5hOwHOI/TqQ6F89WU9qt2tRB
2VqfS9zantwu3hwT0aBzh0gAX5i6cg60kqmq3Ukjg+rJouyihkxg0+1FBKewIr6sBch4lnWRj1S6
X8hq6PlAZw5+mNsiA/6tOQA57+6KqFIlLixc0ZPadGQoRLpLEpV9ZqVYYP1wiX+JsySd8UN19adm
iyGdGxWsgX0pG5uCoIpn9ZYn+G03gruZjW/VJ0oKLgWg7cboMNdH7ndDHe6TdGGFubW1JBywbxwc
dE9di7n/Hsm9o0eJrNI4/AFP6cx/Ko9S1RuTyxL+kwEc2G1HLUN7bbh2ChI4vHcvKSkjcLA+YwWP
DbnHW4mftbk31LS0h1Grkb2fafRz6A40bxsIYz5Bngoy4Rbk40ykKMXG/mZHbfuPBHjiPk0yWzB0
GjEXD1G50Bfvxp6VEduhH/KUIOdSib6M5c36H2fnsSSpsnXpV7l2xo01OPq3vj0InRkpIlWpCZZZ
Aq2FA0/fH+dO6nCLiLaYpeUAAuGO+95rfStT0h9EM9XJntxcVcdHZ9pk10oqVacOib1/6Eu+Itk6
ErBaH8ya8l9JKTkNRLFpDEt5J1haI0qn4ha+EIrOYm2N1hE9vYNVGCIwYmxnh5TJjj5otJnJPXUi
FSMfRXJWBKkfkUxOkRsEKDFddFWq2ut/EpmX4LxPWDKNYhXphKQgm+wEqc6GT+VwTZOpelPDXvIO
dnwiKFnRmnyInQr2io3fQr/BADrwyCVxUCykarf61aVR/xTrtIlt+s6a027p8LoukRYEMnmP+Igq
+xtWuhLUneck7wQNeTU1bV9x5UvEe2XyMqnKIFdNX3UWtGse18rtUMTfGfbolQ9yoIt317WpDmMS
jL39M6QPp78WPesUdKkejA43wgzjrl3FLlEs+qb16FZdboMy6xViNNymAKmmmeq+qd2cmK4+oJxT
hSRMT+3FQrAoJ69nau/EfqygChGE/qxs6JxIjqLAuC1k5nx4uEyjtVapHZq1WkO8HIWKsVG12P2S
jQJxFKInz1w5lEDlHjEfea6qqRivQIycF0wFDaV2PtaFasj3AgxwsBmJnoAE0lqxcdshFyspyTFX
873PEYZimxWvzArDve5IWIQRoF0ijlN4OJh9ovaeBlD6leq04oN0KDEzAPBMfyEfGI556XS7kH3P
59YP8xNJ3+auYy1wryHcfVCsxP3kmbL/2rJZ0gkFgKVAcSkO73qKxO8O0xvofk/1nYMijBzvNtmK
FM0UX7VZ/ULSWI+yaj7srHAmtqZDZYktT7FjzBH+ltAp/gl5rPomklK31nYYxM+TiuGF4F7xgg6s
xyYW+uotMCc+aMgJ2FTljf+QZDVZw3qNtJ39JPCfUKJakOQs/BKFrR8hsCT44SofFnk9VL8wkfZH
lvfkvIw1YQ2sfrL+p6K1vrU1UiqeMCXw/LyS9e0O2IkQjnBkxgj+nixKee31gMrKpPplJ54RVsC9
5LLfOgQu4GN0s/ymBWb5lvoQPVjXmP5942EUP/QZ+YFbFokxaW+tD39VcWlJd7GQj/im6Uc6pZWv
UyUx1YexCsFmrDI0LOPbwMJMhOuuHCuA4TXoqHUZWO4Ps8CcsAmY4Y5JUlJ/zCsUZuukAG2aOiaS
ytwy2ZjSs5PRV9kVxtdAOsUx1QnaWFeuXRQHOjApLjo7DfalPTU7qYoW1sGNVGntSO2J7c+BaNMD
Gk4+72DP7F8+EWnsRmMY7hu6Mn5HO6ob5ckSSoLn3u+MG/BBfg8R08zUVUa5na8pLDobS5vWYwpM
hST307Nqi4QOEYRbQBUpFjDPye+KVB30NdWD1Ni4SWaWN3QFsKzgDKN4nA0l6EBsnYlGW9Rzxo1L
eS5Zd1Gs3ZNZ329saJTMeVbi1DcjOr1vHaQXc0PWO7NMXtlejVFLBq8Se1SyaenE5m+21SFxamvO
+R24eYzJq45t54Q40ug2pNHbxsFKIkfZKnHd0ECPMDhPOiPyRIjGMYBqk2Gt4zBM/Tr39H3p2F16
ZOmgGSiVlMRh22EPMcf6u41haGnyhR497AaZpSCu1RqjgK4Y9Zs0E8tdOY2l/tAhDr0rkaZAFPF1
8x1sbAumZkSHSJ80Sb/ajoYeGRMhpscOCSpcdUgIWENh8BCd3Rblk2k21KzyrKVd7Arntq+Gxrj1
YhSfW9c0WNREAg3WFg5DQ+dXQ79GP6xUjMe4kOKjllaT3WG+qcO3vGyUr5qiFfmtZfbpA3sqGvX4
hck7gt1hIONiU0YIXT6QSFM1OonYhBEob+hrqu+DYC1OdK2i+neicpj2eqXsQ9ZUKFfR9ijpu1rG
bsz6le0czEu6qeU2TNmUb2nMpm+OFpSMQcKR7uy+6H12EgGTcyNDyybcOQHLbOEUfarbNrjNY3Zt
G6VxozcEDdWbyXbtVmULJA8uAU1YjVBCeHASCzV4dTNM0t8xfWT9febTPKOea8bephdjgrwo8AXv
jN8UyH4CJOfaXeTqUfHWFFra3+OEzevXOMp1bMpFUDjJisZumaNUBK++Z31O/m0Fn0ccWygiCRWV
JM7ekVDFyqvEzts/GlCDCmzfuDTX4AFIJ3TcrGGChCqeUsXrM9WNwLpH6rhhRub+g8rL5V2oBmmy
1YIkV+j/mCrCAaVXvHuyCRRjHyIBBcMZDjC0yNakapfRwrFvpk1n9TXCpuIauFMNL72JYSsDH1Mx
da4lFAneHZ5Td08MUCi+ShyQdb8G7hOa5NSi0visahTSNkUKu/hVGdmofHKxq9OMjaVnf+XGlAYV
IqJBDrrb+8MbrS9X7mraaGC0EI6LPYblCIuuz1r6HoNLZh9GyRJjLfPOZN5lSYJ1w87tyNvVRhMZ
+7Z3FecNJzdq4RUVdhmRH+uZn0mJ0ojI4XtkbyJJjRIjMzGWwJ58Nw5WCZIswjJtTP0sG10BEoKk
8s2g9n5451JvyrYCA0V+IDG0Tk62bTkcQealrT9RpR4QrIkY7sDXQthlyeZ/yPs1a5I8e0vqNmlv
me3S9D3wcsXYRWkkKnODYCfCfuapefWYYPMTp97Whva+y4M8fcSFYI90eqKBxiE7ABcthVq6t01C
h+nzQMan2NI9IO+a0e4PO0KDRfaKWFEMQD/5TL8JZLPBsE4Ng6B7VlgJTVwrRErGxyoz8IpiYn1L
sCKZP7UmyOzTxC0btsNYcJs2GTRtA9nRgAJ1Y3ZBaW9pg6QJWjefbue2B9E1MVOq8ilg9Oq7lGmI
pSFy818WoT3NVpFBwcdfNe1vfW+nLyY9nWiX2E7bbdowRqpnWQEVRFNCjaUEOKDr6HO3/DKmlk0F
yrBr/FWxbEnjoOgKfhr7SrxxpV15D2XgGg9lxN5im5bK8EGKh84KImobHExWj0l+Q2ppjGuGDt9K
Mk8jMRWu+FRhOMWUnrIGxGdBxZ5yE/attUqmxWPBenASwAT1Z5WEG6q9tGSOBR+ijuq8Vv/QpdTk
ja9HDUT40K27gypoc0Mb8MnItguiAeHa0UOAjpkz1TB86JyqvWuhzRpcKq1SFpIMIr+K6Z+RVkKh
mV5YfihcEifhiFBLxEACAWnbpKFbbYeEYNwb6MCsuwOjVr11pVDl2RKzUaKJ1GmyHYmcK9FAUq4n
wjydGpKsn+01Xe7OWdV6Evo7YHcY+020VkSCTdvbFc/UcHa1aVdkJxd8IlbwVsVn26MYs9XR5nwD
eC9/+V6LNBF0CtkItVPyERaRkei3vGf55y5Mhj1lbKvdFrhTo+1YJ6pxYO5SUUyxfXrUcg9k8zhE
YoS451WfbKOqh08lsseOpHZFDt9DGbHKH3MLNg13VvYHgkyCB2gxWvHMHgq4uDOUg37DZ8PXaeE4
4EloztZ5K1bovEv5gHhT5AfLhJsDLo+El50nXdaHZZUKXDZVrYT3oYKLYk2/PXMPgVINOW61gpDJ
lRN2TnCENR8hc2jbPEC/YPgfgAAMAWBWBsdIQrV8GEnnHO9d2TbWI6zEsQWpCddnYyqK9W6DrPVX
ZhWyytHyMokP8UATi/zFOpr+E1YPEZLpWwZX+813Mfvxxnfxl8KPneARHIAb35CBV427tDTtZ5A+
st+St4QziFlS5m8jFVKERPiNY9zmzCBsA60eoRshqzwIM1I+W5D5iiPmYS87WmkY9dwRFAOosZuG
ip+beRYkrbLdjhyGmA2gvsqmVYDWvFkChzhUJ5T6O55YNb6xk3fFhqiKrOBFKod3RFTEW1p5oAGf
B8Gfnrq2Mou7SFoyuqucmIjFEVNmvnXHrAWlyXL2O1QppPdZ2lbvo1nIbusRBd1xYWHKYBv1DIN6
Nw47qwkMe1sNDkSbhIRR/VU3gaf80AoVMSw91UieRmJLho3SGXqxLysqV3sn4au1Yr5siV8ZdMfZ
5CKVNpXoLiMIPWdG2ZHXUbzEg2h+YQGHFIj9z3r0SlRJqOBaxPXSAtV/EyHskQfFUcJg01FRbX+k
VNjhzQc0wgGXyMrb69S5tQ3KehjtyWC7r36roN8UYDmS2y5VmuyGvnulbmgjK90OXRa1QdMM8uIu
xZhxMEkldFjIA5FBhYltSApasQDBf2oF298SrNiDTt97Pzhp3r6baZsgO+mcb05BjmmViXJv1pny
1umlg2wF7PpzEg7Fo0kmBmMeGt6WIUF4jmvnPxsieCcmmoYsL/E8heW+LZ4K6gTvNfPgbkRwfmuq
XZGfWENoD4an2MZet2M2bDoAzZ9pFbiI8Mb6FsO2BSBR9JuKNuwLU5rYh4GipVuc+tYWcG66h7sw
PBWdqmMly8D16bX1QcWueykCgt5vsGeZ3wdm5KOr9cpN2XjjN4irEF9zxy7XGJuoUdbEYB6iCjbS
Tm17w+QLotr6psiC+iUPeuu2rrFcr+OiQ44a0mp+UoC16DBOI2uPOircZhqRo+C4rR2BEYhsUre7
RdnaqmzTCyt8AAbdhjeZMGzeBkIb160C2a+IQu8mqMeBNE2EfyvcteGXKorAu8pCZ9ushCi+V8DN
Uc6btR6gw2DwdKS10uyl2trIzxCMg5Jk2gBLumJpQh7y0qyePV+nrQDTEFIGVQGC/0qcUPc9CRhl
scIC2/4gicwGKl1D7YfAoNb3CtWEemPSlcBBHMUD4aFlNrLAqwcTSxFsk3aHZXUAPK5rjxT53bsg
xgWNgXD8astBfyPFFbEDW0wDyCS+lSP3OAhvSNaLMOPRUmRaVTiWWgr1a4+fUz2AUZzWR9T+Gnpt
XQ4goIkBHPEi+vUBAs8o74ZMj/I1cBq8G1BdaTHdqH1EgYQFY5rsGyvVT7BLYJt2SbnXZF0dodLp
e4xI+qMDn+tTXBLXQTxItWPVXz/7SVbVeyd0YV1UbN6YhR2jqY4iRphLJQWlxUoPHYX2SA4WYJN1
8UD1wa9MsSFtD5pWoRmWROeMs+GTn8DMLkuZvuRDLe6p7VV4xaHafJJjmRNfVjo0Bx0EzRq9EqvL
8oODS8vdJsQPw9sEdkKoe1eXLA0zWfDx9lzY9AQE8wgRwtATJgHE2/rFGN23U8WHrwBVpZK7BmML
rsQTNOD+UBWa/EKrFTbg6KnvIXESN54xmAfcTdkNBqJo2No+7rSNTEYlvjFYOKfflBJa407PYon6
ktBQY60WbgW9lZ1fvEZ7p0VbP6J9dkAmT7ZT5KSg8SkspppjQbjMKjy4XagrJK+WMudpN+zsyLIc
+31YxV2NHDscvSNOg9F9cx3ill5L5luWBmZNtuYQOV5yB7m+JbuFbjwVPYW8GNV2zI3mFOFHxLt5
tP3GoC5gwbmudPOEjqtnccb/irxLEHuWGqbmooyoS7btD6kxUN2sKoeDbk2t5Qo+BHGp+BzZ9ffe
SGg1wud9V41YaAtStbzHvADJBSUn8n9BY61PmUHVi5TmsLrtmv4F/ExkPKhJhC2kZ34nn0EfQ6BP
kIs2kUHa1K6BzwsXgSqIhHindPUtYjutZktlAMp4CItsZKjq9HNCsLr0etu3QaEVxQdBAx8Y7iOY
JhrBgC5BwMHOAfQrvEfU4aPSbxRklu1+1JWY3aFiFm76iv5TC5tNWqumU++AE5K6inkPcYps8pNd
Y1KRmVLCkyRtEVLYNm3YBzebUBsV0wAhVhtFvVHYqrf5HTHHY/JGOLJSfB5k3fGrikYY/a2p1XRE
b6rSpt2zcaCDVO/IHjt8ejnJx3QVpI+TjEGOB9zfmFSwp1fOshsaVnAeh7XiGu6zQ6gG6wL4Ecpw
a/HNjn+2DbccUnStVgb90ToYrW2I8USchGYq6s1f//rf//f/fO//x/9JvQ8gW579K2vTE2Lepv73
X/Zf/yr+89+bH//+SyEAwTYsR7Vd/v/9/Tlkp/zvv7T/FcddD+LE7p9Ls32pKV6sKe5VW4KoNxqf
y3Xmqcnh/KnMhVM5/zwVRn4fSUdtv1c4LveRq1EIIvOAcu3d+RNoYuEM00X+fjGuATvEGYfnWtd+
SXCnJKqqN8NAx6x20aWVHY4XHEnozF9Ho+zvSEAg9zIxbs//AGvh/NP/fzs/VT1HV4iwO4qu18HN
+SzZakhlKWTxN6/1lP59FK1+4XKXzjbd59/O1iplWit2ZbzHXQJnCw8sXR/cylF1KqVrr85fk7Fw
TdP/fztLHEZ50+hu8+YnpnkkUms8dG03/jh/9KV3Qv/n0aWsWEOxPHhXmQTYVLESFYXYdln4eP4E
Sz9/elV++/kqEpfR0DPzXXal703eiqZ4sfPGUK98Cto/T1BlI1VcVD7vCPIbkBzUm4MEO0yAwnib
AGi48jmo/zxP7ngUp8bGffIizMG0G5i3UUuFD+fv08KDsGbzQEvbiXRY03gvPUQ5/aj8QB2mbxGT
JOvzZ1h4EtZs+CNk1LsgTMMnumrRx0D/474GmHW87uizoQ8OUYMsVA/PhiZgL3h85yicjRrQ4etO
MBvbBkZMAu8S5z0uququYYdzKOmffzp/9IWxbM3HcgvFxG6S+ihb3yxWwvbrTTiEKWYvoPsrPQuK
C+/R9ED/MOFbs/FcqoNJAdRRTl4KFZ8PEHxiSE2C3IzVAGQJSbVPwacAeWJk3YWTLj372TB3YXG4
kdfY7z1BBv1rxXIB3R+S6HF//v4tfMas2TCHV4Enzurjd9dIMDEX8sH24miVdQ76rNw6QeF4Pn+m
pfs3G++gjvMEZ4Z3KlMKY2Dgt2lCjpsYScDRK7gjqAb6tLofXVlfGDlLY3M29Es/6ZBoxJzSN9U3
xMoBjfshP9GkvTT8Fx6QORv+aDTZeEo/esqrqniFFBe8jqzjLlzA0tFnQ191WinxkPlPpDZjgis7
UGrHBsp/vDn/UBaGjzkb/QlOmAgjpQEAqDE3kVN1bERqZ10Xyj1kJHHldczmAAsiBuMzdN6duEdk
kNbWHcxi78IgWXjM5mwOMFoHvWTQN0fBHqq5dfKWBNjKY+R7WgvA//ytWnoW0/9/+yDmNjJEGjUt
Ql81QC1XywE2P7pJY7w/f4alhzEb7Lh+bWk3dIBLP0O8OljfwO2hSPUoq2SlfDp/lqXrmI34GtYw
Fh8vePa9ergRbhV9YJYJL3zVl57FbJTnRm8RtGt7TyjmjA6Br6aikKKx4SSOdhMYEW6m89cxjYE/
zMfmbHD7vpjYYF7yxNMn8MmdLMGnWqXm+feUjHG6IOc7fj1/toW7ZszGORCIVOnbNnkSUU5PHNYr
H0idaJPswsNfuHHGbKhjkOghmLXyyJXgRM5d9HdFSXuIgOTrLmE21mNNs3tL+MmT5VJfSo1OnIjB
u/JDYsyGuEjclgQRET9h0Z8UM9CuffkkrZqRItxPCLxP113GbLRLo0RarDbtk6GNeImDONvYKgjK
80dfeKuM+SiPCDTpfbKzpyuwCBZZtb2GUbT+gPmAL2ugT5JVF5750ks1G/Aele2CWkT7JjuVxBCr
5zt1bFQUChfWXktXMxvrjoHfrUm85ilHZbsyelYqjg8PWAdFTJOx3imV+UzpobhwQdo0+P4wKI3Z
8C+NECpWSBhPWFXWdsAct2npJBzwV64Hl/3xUE4Vp2xIgAk2cIwwWl94covnnk0IIfAlywK6gLXA
OQ1auvaUPFobcBY3hIZU69YYH3touesq5V8KTIXrZiJ9NjfQDDBSb3CCJ0NYd3EVaGiwnddc9VTQ
rROcd/Catcli5/wrunSh+myqoLKqAkI3wDlFg/oFcF2SeXvpEin2XsI6747p2IcIBE2QryuRqlYN
/awFJ7fxA1tFJn3l75hNKAPGE1QUfc0rGw77nqwe+vHaL09p6eLYJ8NQfHJnogG4hYosPnEvvGUL
a1Z9PtUQ3+SqxPE+5bJyb+X4ipb0ZDn4Bf7+VHpKujl/hQsfZH021ZS226Bebbq3BprGKbCqco+I
OV3x+cx+9H5Qbs+fZ2Hu12eTjgd1X6XS2L2XJtKgVEVt6kvzrstc7cKzWphp9PlM00TYIPyyeKxN
qAebRjreZ+rbysf5C1g6vPjn2sgqIos81qg8xrjrzHiLuxTfQ0ohNvJ350+xMJXps5kF1rva40Pw
TnlRUCSlaFP7RIjjxy03St6uQcGdOg3F3/nTLT2S+WSCxl9YpsCPYAZmeK/qCn52xx3M5jNF306/
sPte2BSJ2dRR+pUKHk6mT5Ze3ZC0Tbpv950lxrGNphDpafbQ1HZbTcua8xe28E6L2eQRAglJkS2C
d09NjWoo/A56Mqs8K5QADn+chvax8k0ZD1de4myWwCzcdgM7sTe8PJ+Fo9tfnUKnZNWSjsE4uqUl
/NKbJo61DJbNhatceCHFbIpQXWrH+Jnzp7KFk7NXiwm5jIzd+HL+Li5MQWJ6bX7bDMA3dRoNUspb
PQlAa81bE9vdHzyTtWFDHzJzrAvv/dKVTP//7Uw4xELI62HyNFht8uoBSXvKID6dv4ylg8+mBbht
tI3QOTziM4DLjdNB2LtRgCjenD/BwjASs4mhJpwIBLtInjzFC8wjVu0EsFxFuRfbOX0mrHbXnWg2
PcQwgZCacJta1L8xejI/UaF1J9XRVLTu5vxJlurkYjYrCLg1Gh3F/IjqBVMoQir8PYiiQ1U++DXj
h8UPrsFUlVsSBKJ93rw2eXWvdOn3879g4YFps/lCGcjMAGdgf9PRiK7GMA72hU2S5fmjLzwtbTY3
1GblDAS3pW+oGtHIlKO+aYF43dOFzt/Pn2JhwtNms4GVmbifwKCeJmQI/r7moyZtlyyfe+FXN6jZ
tEmJSwHKv7RaWLpls6kgjZxgMIVtfbM89EY3lpEr/iZGHSE/nb+kpbs2mwuE1HUTxpl3SjWgIZQg
i/GJrAKWW4ReXZq2l+7bdHW/TQPtmJNbMKbeCb0hqMawOE1ZNqu2ZjkizfEXiZmPuGh+JKPx87rL
ms0NrmZVeAv9+KPUGrIsdQu0Vg0EEnuKsj5/iqWLms0OvhqEZi8M5ZQ2IeoliXwrIF6P/IZJn26d
2kLdkyDyjBwquPCKLw1hbTZRGDUYJEOrhh+pV/qP4WD661QN8r2vJBnmuwaypwd+HKudt1dkKtZ1
Tbvcq92vNi3zC9Pi0js5m0c82Eh6GKXDu9qY+ZsncdGh4cj252/rwgupziYJH0lQ1Fpp8DEArd9R
cIfKE4dgr7BrXLiApVPMZgpsCzbp1DL4gJ97F2qdt29s6NXIWYoL78bSGWYTBVpoiRijz05OmJd7
tU2H27TH3dU0aFfP36fpx/5hs6rOZgaI6zZYXN8+5R3VFg+qEM6knWdPO+RcyWADGdur5yF1utDf
RrBEaKMi4A0+sP02WzIbi4dIYO46fy0Lb5Q6/f8fRw/ZQBh1dTK8BuYZiZ1wyiqC8K4sjKiz6aAt
vcKlum2fat26k6N37wi4Wn/fJyi6N0DeHv8/hunS05/NDBAn8wSfZHFCcm1sIX10N1bN01esKLvw
Ci/dsdlE0AKq7qATwQQqE2hFFMZUBEze8Ov8A1m6gtkQH4JMUczYr09xTSGaGnt3L3LzFQB0d2EN
+sfX13bd2TCH9hv4I6GlJ9Gj2glb+9VS6480cInVGzT/7x1RP5V7zl/QH+8Xp5sNeTuB1ktg+Pje
KKCpjioJhXSMfLCXwYW1wR9vGWeYDXmRUkJsvCL9z9qAlTshECiziS54ve4S5gPeziHMmLlLEIWi
wTjVnZtRk+r2/NGXfv70/9+HICjJlJSH9JSC5AuxZZOnCnmEdLFnE47dcOVzmJ7Pb6fhU5jZlp4N
p8HWP3s4AjA9Xtdw4hHMRrmjEtDgW/VwKqPoR2vJYYUc49IUMt3m/5pvOfhsUDujYsWVMgwnb0jK
W9XOJjh5Yp0QMeZrvb24xV16U+cju5ZNaxJ0fsJ8qJCz2bv6r7jOxIX629LhZyMbxZcZK7KLP3qj
fycXpdoUPcuG8y/R9K7/4R45s0ENyCOwQtZ6p3qi3MGHwVlJKhTBpo66zvhO4SHqLtTRFl5YZzai
PazFZN4YzanVR3gBo0Bro/fxLeZF+Xb+cpZOMRvSccO7hHNXcoqsHlcxaWkpVDOtRflGPmbxet1p
ZgPbQ4vtpy6+XMKVEZOFtExXwBfCHfXJ7OP8ORYeuzMb3l4xJR7hrD4JlOt3pAXV703pyGu+37br
TGf9bVQLfK7Eg+XtKYcfuCod69SHDO3zP31h4DmzUQ3sJYIhknQnvF40FjE6Q7Dkaxpgr1lFOP8u
TE1LT3s2wKdNiiFipz2VnvkTQ/K4MrrmC8WdS5qqpQuZjeygQKHY9YP/AZEcCmHV1XhU9GeY8uEx
1+0LPcylJz0b4KkKpcw3nPKUjvhhNN8FL2R+O/8oFo49lw0aOEElyBCOnUhBdZz2R4xN6sIDWFgS
2LMRHcN8jsxWpN+nX26E5i32qT3cwLu/TzQ63RcwHfmFt2rpUmZj25Naokkwryw563Ijpk2b5yZf
r7tPsxFNEKeq2yN11lJT5B74mPniVu6lHdLST5+NZaI2lbZy0/KUVxqU7DrvJ5RcnlwlqrJdezrv
b6MZ41FQta1TfHOYS4/E1I7PUFD9zfl7M30L/vCNsGfDmQASiflcFt9y3GTggKEGWFq1dbV+KKwd
eGu7OTq4GBrU31ZiSqrl3ug5hPTZjXfd8zFmD98IgqopmlK8h07hrXysOJsmAhp5/goXns+8mYw1
R+8tJzQfBysk86U2MX9sipqEhCtPMHsBAscgUwL80TvJ7Kp6UiOp343Y58y38xew9IhmM6EuvZj0
1ir+jhcOkVOfpbvaek379iWSQY/JuMw3oRq+Dn153aRlz6ZGsLx5rEVO/B29HQmlSkTMtUqf8/z1
LDwQezYlxq0ZBei67UdBwI+xpugJx83AGno4f/zptfnDKz1XUeYDqRWBUtjAhBCltH7y/PfKlvLW
5DBvXq6VQdgAkP85Nq1A75pGWiMpK+6htJGfucRHX3efrNmwsCxTYZeEIwv9vRffk54N53ug2mNd
9+Ja83lREO8YRm1ygp7fbD3EoR98UHDgn38OCx/Y/5JThmrki2Zsv2sOm7sSiPI6ntYHEdl3WLWr
YH/+PAvv01xMqQbg8bH+QRWq1Ti4z8GAAhH3ujDanj/B0oXM5kgoMrJNKliHSMIkRgg+4q2OrXOw
EQHo9iUXwNJ1zMZ5Dsq1V+okYc9njfa9T/2r3QnCysLrPrLWbFintU9+RheGj56vMfDa1nTVzaip
Q3rhRi1dwWxkp3VrQJxRk1Po59ZNbWj+JzOI7Esq8ul3/mFg/5c+kk6YpjcUp1Vph0TukHXQ/gyr
vqgPgZlM2V1ja3uHUTekAkggUr71gIXbHflf4rMvQevg3zfKDppoqYGNlaGvjQQzjyV/k2MVEqnd
COrT1JLxjIx23t4D6k+KvRek5EEKMejuGqZjkt2bcJv5ghSxUwekWwsL4q2Rd9p9ahIE+sXAq0hb
CggBUVQrCiel+4iukIC5MYZYejCwhcWQ8iOvfmI4wEQXo2bEPwH9Gax9ahdEB8WRzvc+lAgX0yVh
y8KrbM4mLCNpHBfOTUzaeKC9Tvl1q7iIX42+zt8I0LrwxfqzqsR251JQOF0QB7VQ+Q5mTNuqhM5v
qr55AYoBR5B6wxo1ag3wdAAg5GYAst38wqRjLrwjszlNYgHG58EF5lls/mfBneZVd1tMldirpoO5
RDQNnCZWUjv4AHr0rJFBsCa70gPTCzowLADqXXeaaZD9tu4juD4zMuCq320FIPbfoictrMlFtrRN
7qeX+iZLb8RscrNAOpEOmPfHqmujtRvkd2Ss0nHs/S10hAszz8In2ZxNbQnJmTIHef59dL2Dqyjl
qpE6RKHmAUAeuxY3uyBSW3r8sylOImwfDIqZj4IRNwVHK0X86JQE1DwVZQYC9MLDWZjp5oLRugl8
mVadPMZgP4h3gdTTqurn809+4eBzfWiPlbozQet8jEMOIEl0Ufpg5q3z47rDz+eAojdSG4Pf2xAE
Q3HruFJoW1xy0TXbUgtP2z9fXC/o/IDgNm0HF5Sp1vcxMUZxvLvi13P02QAnOibxCTUZYdV3Xwfc
xVb9cv7IfxwJHHl6p34bcFpbEROmmBn41zz/Uir2Tuu7L+SgvpKCcaHet3SO2aAu28bplMgYdhHw
7EyJdioYf9cYPgN4vGY5xGXMBjQeD0meZDDCKvD3oD2fmsDcnr9DfxxdHHo2jNUUyIjwrQEv9Fui
NptIvbXDC9KeP770HHs2ckUxRFiNA2hexFOXeyulWq/JS2/N9G7/19KBo89WJtCr4rQbErHHrXvw
I/vZC7uDqJqXqAkf9da4jQq5OX+TFh7xXMFpuz4KAY2bpJPPsipTeSNHclIlXmph/jp/joWbNVdt
UrIPKo447OImD7/jxq8E+YZFcXPd4WcjmChPkm5wvu9yY3wHwzKSIorM6vzBp4P84VHMFZduhYXR
gb+1a+JY25AhEz0PUf21iVlbh/TRVqKokuteqrnoEqyQp5RuoO68BjIM6RFEZd2O5MdUu/MXszAi
5mpLbFoBaRjEioaOr93mUxsTLH641SDbXZiWlp71bDzHZqpHyM+QJzbAZtS+cPZdLvMr79BsSId+
PeBqJEgDRrO3FWPYv+sIaz6dvz1Lv302qOOMvAZTVcFeIshQ7h2vR6vdw947f/iluz8b1eGYkXPt
cWtStA9rEm2yve9SAO28i2/rwinmosohUPqCMD51R6DO26Bbr2XdvFxpoLG0uYLSMkhkLPVa3YnS
EScLYA9pOsQAXCpyLzwAMRvJKDcG3bRqvmkIt2V5W3ux8G7aUbOvslBwBdM0+NtX0xp6m82D4AXS
EegPhL3fAA7MLjzh6Sh/mCzm2kg2dEBr2o6jl/Zrzad/958xhqsJkk1kXTfhien2/XYRMsoLcgUl
TzlW39mn/SDdMLxmqcgNmo1fKRy3rxpe0lghqwF8NDyMsO0vHH3p/ZyN39qRkoC9lKMnHvkjWvzq
08nfY+68VCFeeoVmY3gslSBFvqXtxoL8oQ6q8bYSerC9agjPVZBohAmgpN6xUwHG7YWDBM0QTr1l
ZRpdeIcWLmCucwzrFBdJ7qu7UJAPY0Q028xKQN89fwVLh58tp0EvmpU0Feco3MH9lLPZLFdarbun
6w4/G8GeBkGH5r97rFtQlsJofcLuLx9+4f3RZsNXVcKynGo0R0OTVnsLKq7NdvAt1H7XaPQ2rqko
W5o2nf63AQZsN4xdU9rHVi0EVS2bKKN1jVz4Qgth6TJmA7iN8bAQhuMc48F69jrgzyRFlbvKQBl1
/jksnWE2jNWmc70BrR04cRYqTuYTeNmE1o2eArm+7hSzsVwqAvSVGThHX/WDQ9vT6jR18M6jkaqb
86dYmE/nikUCI0eaPVP4kWa/plFxG8bVRzcaxz66tNReGg+zj7KE2ZZ4fSyPaRyR3WLZUDiToheH
81ewcPi5IJHcKpsU0dDBFZaRb5iY5N771v78wRcesjoby4KQF5/8PX3nJfmnIYVbItr2oc8INzx/
gqVfPxvNssdUlmaGPHpIyUn0Q9MLON7fnj/6wtOdixBjWFw9wW/6rjWKW0thLi01iFOFcw+v6iqH
tKXNtYcqooLy/3F2JU2S4szyF2EmBAhxJZdaqOrsraaXC9bdMw0CxC6B+PXP6Xep0RTJZ3mZHqsD
Si0RCkV4uNcZx40D/FxMUhn81euevquRr9q51LZWaf37K28xdFM1RkJ5Z5+07/9cx2Bt2nHXb1bT
8PMtOxaj30BgaNKJKZT69KemqkC7CnWv5Q5CV+Jh0gN/ngr9oR/2Mi5b+2IZ9lSZtkGIQc+8EW0s
pKInv0XDEcg98zvki8O9zoWthbPuajbOZAJTsneeyuZXCXHmYz/m0Y27Yhk2xDGh/RTkc0Lypew/
DhCnysCHV0LAd8f83v75xEYhitAH81Reglxcq6yBzHnLlgM0FdnOLfS2eYOh3zpXQYXOxXJa7gbZ
NOc1w8Np3pxb/M91A9wawDJvEoHKCRqJYVLODVQa0WDz4JumO0YOSjm3DbGesVe2AQ0z0EKHDZQn
ctXd0whNQuBbRHAGUPP1EbZ2YZ3cqxFUBIHQtCQTdEkdbC2aqyKSQPurr39fH2BrlSzzNkSDOBl9
b2e1Ku0NKV4LK91zkvfdHiHQ1hCWlYPNzAWzdOfhti7QDaBLeTaO+yXHbXS6bRKWTdM89ACRxcsk
4z6w/CA4QmDmQPWVxUh0h3vp+a3NsCy6aUNQf5cIbHxQcX5Lpe4ewJo6/7htEpZJG8iuQ9YMW91x
CLSgxvDBQAw4hgp39tdNI9gYxCZERkf2PEzSgn0HdRz0cZqyjBcvvC3fRmzkIVCODIJm8KbEnz4I
iaCgyfU5rKYPYH3+cn0WG7vALbsGCy+EE4qKJzzN0nuoNzpJuPBpJyhYv/LfRy7hlklDcaiM8OjB
DFgLQawWtLzgo6DHevBAwA6tT4hIQVjvtqmsFvPKun1GqN/lck7AiToXIBMcO30MEDbPOxfs1lpZ
1p1qSJOjBozSiAAF7oFPo5MUkCje47HZMG0bgOiXCzQiIZ/zJ9RvcHc/u0vwHazlxU0RJuGWZYPL
wA2JXB+8Pv2R8cW9QKgu3XnObf16y54htobHf4h0CTfyCZT9Biqi3nxyoBp/4wiWTUN5BTyeYUjO
Xu/gMQ1xmSMyh5/SDOXJm46QjTvMGMgnIS/ln5UJvssAWkiFrm9qlmag0Pz3+QQN8WjQeBYmEDeC
3r1PsgbslAsYacGQuYzBjXOwLLpbIF6g+bJmJuECD3+qqn2FR91tS2SZtOkUQ2IvnBKoREUBhDfG
TkBmY8R4tw1gmTEKX1L4sg/uQAyMFiBZO438FbUAB+21Pa8/9Q2vZOMOfd3lHMpD8NwV6JzAOvtk
FvZ+ALdw7BTRbbZmww9TL2IQHwHNbgzS+uowRMiO5Sztj9dXacPaQsuUy9lBMgz6Yvh8C441M8wG
8iLQEAmaMdjZia0xLItGe+sfpa8pQdcd1BAhTX0cQlPdOx1wQtensbUVlkk3o4GcYQo6eTO6F9FX
H0HvDrlTD9zF/d6B2piGjZqDmM64sqPrZCjL8JiNzioIjEY/7ez2S27cDDZabmobwIfRWp1k6Gr5
5ne+CxmKwPHznd3e+r5l040G5zzi1DDpIIMUQH93nMVlUaTbq1FuXNQ2YI5kCpSVfUsSNVTDyt/D
IZcHtVlwsqtT4dHqvoU2wNfrm746vDfsz4bPNQV3wKE2kaQDlOgjaM41hByB/SApIEqZmiFV5BT1
wXPH23LJxAbSNekEnm/T4/VSjsN7onqOcTp9QJdQv4fP2dojKzBXKOu6he8Eicp5dcgalULGQoc7
7mRrg2x7d2XYjEXEIAHrNy+Q4/rECnw8W9/1JgJJxP/AEbRlMJbd+20wQw6IYKzZ6csXVtOI3aeD
SyH9jJ0byM6ctlbMMn5BQYRFWs2SbGghhjXVw12Qhep0/ZRtfN3G1AEuNU0jd1hiSvadkpY99hIV
xusf31giG20GEc98nnjDkslD5yXe2n1c0pGctYc66fUhtn6/ZfOTaNsKHP8koeFa4VWBBN4OOhp7
U9j6vnWR+/Pirvp7LBF4f8XQpHUeei+7MZKyoWTUWWS+uODTbmqIPn6cu0BW7/g4Nt1OeXdrB9Zp
vYr2IVkEcaVeBecUmoVJVjT6fooEfQ4qWt6WLggsi2bIaUKzrmIJdWgHXfiSGHEsXM5vyooTGzs2
5CozRpYE4h26uJfzjDSjL1TxrHNIUd54jCxjVqwJ4WYFg7wqmF5L6CE8hLptbzQyy4RN4YxOPgws
GSY6/UPHCW1ZURqR23bAxotBANpjENvVCUR3IIIAbcKYmt2k8sYRsskEFz2ZKWoz71w3kHUaQic/
AAf7Hbop8/m6DW+NYNkwh/YHK9qaJf6UQ4GMOsEd+H3UyZNoqr0+xIYZ26ixrgZ1WSgV1KwUG56H
VmqAvIS3c3q2JrD+/ZWVKYqWwRqUzYmYobOS6n54MTI3pwkpg50htiZgGbIJlIZiQhkkUDS/awaQ
LwRlH9z2WrEhY37Xj7KC5GcysLHsYkANC3UoOl3t5F23fjz99/ogJqoUZOiw+kMTPHYORJ4Cb7cj
cevrlu2SaPZ43fpB0nnOAE0t6p8g1XITGQIjNnIMoEA3bTUPEoqk3rOBnNsTD/yPNx1LGysmqp54
aKvHwqyYNILOuicdTvrD9a9vHEsbJZYtaMmlwEHj0CvTHDqSZUmEOvsBMvM3Ok7Ptl0wFUHmkyEk
bsTftByGO6gkF7c0FTO8Xf99bro+At86qegZJD9unJmqOae9R5Ai62/Mr/4HIUahBx+BbyQBwKR8
AdPcVBwWbUBgdX0P1nV4I4q3AWKD8KFK3IOuClRzBMKjoDLNVfXNeOMnELGFR1R/5I4b3bADm5ev
gexvpgXxE0oDH5pH00K9h1C06Gu4PpetASwzlr3UKpV0SaQ/IcqiUCB1HqG14NzUSon9tiy54743
zmnvJ9BbCqFYHLoBO1RDsewYxNYErHu4RKNeVWSEIPcpos8M1KV/I4hQ0Y4b3bA3GyvmopsqALKE
JMsAdfk0kx+h95lCMGfesYeN32+jxbrSAalWO7qJgnjTVzT/MYhwhmKvOWTr85Ytd3WFVpTAXRBp
1ao7Zi3Assc214HcMYatAWx7hobaWMg2SHygNEwIkk3IOd0GBiQ2VEx4LIACeIrDA5OKB1Arx+Cn
1h/cqHJuc9c2TKyBNnc/Uij6dH/UYYEhcs2dRhege5uF/Qcrlo5eGTraTaBfUhwaJKDj2rv1OWYT
6EE9Kg9yU/lQUdVBnM5O9eR6kMr4H56TWyZgW3DGA2jNuxgCcp7v02VJ74iDEmsd3kYMgGqFZcQN
p6xsZUnPRjjMAdtkZWZ6LCHIJb7mUKIWN26GjRtjEIX2u0DPCa98qGRLBiRrjNuujnYyPOuxf+Nu
sCnyoJbBaZsL5MPS7LsIWqhn82n+PrY9ct11Wf6+7rY3Ekk2TR43M+k8HwUy7qUHX07nyRTmUPr6
w59CGQW1wlIHOyaycQBsPBmrXBmVQegnA8ioD36DQmKpA++wVCR7uT6fDS9iY8lYPvpotXKBxBpn
c5Y52nqh1rhTi9v6/eugr0J5sJWw1Gsdk2QOemLRW43ifWHM0b25cuxaD2Y5A0ps5shPAOuCqHc0
lwcWyuIwT4Ct3bZE1k2t/CzIHBUuSeZNzQeD6O9XMN4KQbBBZCDZqypgNJdkqkP+wHkAwgydfus5
ZnL992/tgmXjlGcCUmGze84MXoQG3CiHP9icasbb8PoQG6fIxpGlaN0Op6lYkk42fvjUcEhSfhjB
53hjOGZjycgytpL0yj37OJy+4/ln4OyGnSf/husg1lUtAuNSWoExxvhaQKSGQNjYyP4AIsA+8WS6
RwKytUrWjS0rlBNHTlww2RnElAgIzMGNTP/P9U3Y2GcbS0YhWW9YGWGfU/aRrDBHja0/OLvIq63f
b5kzc2ROFhe77HvOBKbOcLqsQI2/bvv5liV34+BHLXRozgCQD2eItHVnnS0/ABQNdpJfW7/fMmRR
VwuDNp17xg5DBTU0PNHdrs7Cxs1ArNvaANDd62xKE39wfxsGnp1q+QGWsXdp1k6QWvAeoUW7F11u
7bVl01CKVMTPF5O07tK5kKpe8hqyR6FaNeFHaKvsPUnftI3gP1x2aHKXkazd9VBl39NSOmdWQbOz
ysANTXexZG+uHUZZ//7qohh84I2Bkk6TxtdfSfkrq1ENQr71yFJ2dqEzeIA+wB6u781XJAazzL0b
s7SXBtT7ZVf0MXio/lrbUCbXw3teHiL0sl0/0G8etzCyFSuCEcz3tFq8H+7QpJeWjUo+jZ6S9c73
39wafN8yGLzgi8mkqfxRNlG0anDXh3qFRII97LFDY/ot1weGsawmJaAK650xuJRzLg4C3bRxM2bd
HYiedm6PrYlYlpOFM4AJUV3/CPuKnWZ/Jf5hIAcoWvd72To3VTcwEctmMghNMyA4gwsKM1EZE0gS
jdAdzYOd/XjTJsPIzj/xhebTEIr6x+p/xzHFHVWwc6sGd2edtgawrEQZtx4bt/Iv64tvVSwGaN4v
Tm7Yqp3c4vql/wTRmIJlGnkUmaznQ/2jzovpY0HKvz3ozaFWmjF0g/XGPw1hb45ZI+edEHH98lsj
rmfileXLeUU3TYv8yXv2ccjIb+OB+KUs+bMA8SdYGqEGf90ct1Zv/fvrkeTimLkY6WXiqJ9NOZ60
JWCHB6+dX66PsDUX637sDQopUFmQP+soWGJSgzF57pBQqDlouAaNg+zNu1HdhnexE1Qoytdi8sLg
cXCghgDh0dA4h8VflptarXAWLLuf5ijr1azyn25Uf5xZyI8hun12NmPr11smT13HnRSQ7z+hDubE
81J4F6fNxE5At/V1y9L9qpY9gQgFuJvbQZ/QspQPL8WY1nuufeMs2cmpTBrR5aFyfqD0R9Huj/S7
y3G5oxi1E6tsjWDZOk1Vg4YeGl4aAvqwI8F2eGfWZHijz5Apn4/Xj+zGSv2npbGSus6Vmi/Qgajl
IySVehfW7izlLbWiMPpPR+PsmXDWylzYOL2DyDiYH8N+Ol//9VuLtP79lUkPsyaajpL+/9Uklb4X
6LgCn7a7n3PeGmNduddjoI0eZXHjX0DGkx2bKv3WEfdLkE7Fjlff2gL7Gg8KUN71JbkwWan+How6
jURmIQdG77ZVsgy5dDPHgcKTfyknCLSgK3aKOzzNDwsoE3aO0Z+MxBtunFr2LIgbtD7XOK61DLPL
MFfz9JcKg3p6P3NvhiaD6XMNBt5h4O2zlLWsv0xtzgLoo6NDXh7MwN3wazS4Uv8k4FGZ66OGwov4
IjldFhK7fDC03lmRrSW3/IOYmYNPrxcpgc5wQ6EdqEXvn66v98bX7VQXsprdkGoif7i+evrD+gzW
0/G2n26nuSSi5ArkYuZCqAuiJakHcagDgjbJ2368FQEQoWkwl65/UVAchYYP0A3gj7wl5R5CqODf
tuSYYWyAiZI/ciHkoTVAWKJ0P5IbT7qdzJqk44E9KiKXDCkh+gRgA63OYFVdGXtbZ1B7qfc3254w
j3XnX/kEAcRQMcySPoJBHOpwZHhGq+FTmQOJAL3zpJmDpxB/2O952nBCdpaLL5EHbgEzXdJeQ68t
JHeQqXceXJQid1zp1qG1nEQzceDAWzJdfA/d1WwJ3OPM9+i9t36+5R3W1k7uTx0i76mBegDqs547
qHioh6kBGWLTtXsIndWC3/BDfzi0Xu1MXRD4FmPMr3LmJYRYXE+oXMRSpEURJTmLRPlx8iDo2B57
p4zUxTTNPPioDnTMfd+kuA+nY6RoQe+XfhnSzyofiI6eQ4DrzIxGM1+0d5HgoftBF57jf+pxB9EL
tL7TLorF0hoOgDVezRfjeN3iHFWJN8EUt0FeVyZWJS9+1rUT/MjGfr6gFZyKc5NjyeMFLCfiY6jT
UH6fWTYrNGst3rDMca2iJroLPG3CTxp15+G5XWqPFIcgQv3ng8NH6b4TqegqsKSktPvNI1cVP7hH
ZX0CVCkY/p46ARo/5hSLiL5lgTOPfM0S1b53F5XSZ9EDKb2OjjvPiA37sNOBDfp3ljbLl19oDSwP
eRh9ltCSQt++exdCHyd26+LvDBIzMRvRA3zdcW08XewM4QD8EvN4sICsihL/oaS87x98QP2+d/O4
BEAph6yJ+hNHG2MN2iwGnrrrI2+Yjp0+nACAyViXsUdh6uV5mrT3QKdgD1O4YTt2GyrI8PKJSMyr
qQL+IHW+vPPHwYOugwP5k+szeFt7JYzs1KFpBxPSQNBHUoj7Pz3ZfzRfUv3BZ8HDAJUk9Cncl55+
Mcw9rNqUVZbvoVhR/Xzbam2NjGYVlYA+nfNdkIWnj7kBld7ncE5zpzpx35mCu24YgFcAjxHrkpRX
mR9XQVlzEes5Ne+DuvP7pwgYHnZwdDqgTMzgBY4sk+NwmGZPZi90CBfzmPWoOr5nqgbVkiQRpv0y
FVKY4s70DSuPzTjw5UUYWcx3coQIM6TExVz+irKZ1o99PtQTehwmULvEKdRAnTNRwAlkMZIvOG7p
hK75A2id8DuWuQ4m71SUmZa/CcTOCrHq387RPThbovpDWkIr9eM0ogPnuWQaz4iunyfzs3RxH75b
RhApvvBS9cvXDmyG5plXQ1v/MwDBCrbJbORTEMTAQtTQhC7ytnYupufU+ZTTAIAar2MZlK7GovQ+
NOCC9g99PdJPUjsrIsOMZXZgRFL3cz7NQvyVO+XgPkVTlUcv7eT00AYlPTgFUtWL9C5gZulV7DIk
rx8Y/tvdQffeY8cWsnv8VPeQVAKK1oFgD65K1R9qVaniXQjs0Ioh7RzISA2u85ANjin/YS1d2pg1
6aAutG8j7wl8J5qfadV43V0t/CB70uCBhGZ86VHfvQfqJnJizCQYfoIP1m/LeEZ6aDhp+Db+UHRQ
yXvOdKjrpxrdfTJm3jSmd2poyub30oaai5NfTLq/q1xQGfZ1FJVPClIZTZwNiLjJYQwHCgY9n8k6
/Vl3hgQfyDgt4G5NK1Hws4dO1zAeJTp1hlObzn6zxKjW6PJz6KMH6UMA2pCMg2qmMPq9zoMQeTLU
KTjWkS0irX91WuJVkjahL+JwREbyHwN5pezDFBSB92iyqPiJc6Sg1aOyEHItqWDLeMbp1N7wDRCX
2v9S5BI91cLNwulg0mGElG/bROh7htAH9SFmFrnp0YN8Q3VE5jwtT1oJSu74BKmFB0HAEogMRATO
VeQlxv5pgTyo68ZVVYE46lC7udM99oaml1nVgz6keaa7x4L1znxOldukh56U5pMXGM2/elCHG49s
zrhzziHMwu6R1ITNgRBqab5kIaPdsUbpJzsCjDXQU+2No3c/DXU1nJnX9E0TN3gtnLIBKL8zcGYZ
O5QsbIuHCZgD/hiN3rgchyKqVdIKELPfsab16SlwDe+SqhftZ5ZFkHOr3az8NeCynj4gcZijQ39h
3XqgRq3Y45yVoXoMuYRcUYxqM46woguYykPZsva5AStoBu6JsKO5OFLUwjogEYDyOuDUtfRjarxm
+gDuMY9EcAKRQp5CpPmgDnnukxfeD+jFiyF8qdMZ0mI6crAkLU3Pbu2wH1WqdfUcBjRtX8qgDaJj
0alIvWtkNVafHOrjRpc+CkyXqtUNfYe4fok+dWSui7sCfIj996ExLfi7tMnl9LtCO0T+WTaTWR7B
1+oGsQh5FdwFXZY5pwwLTI95lXvFXdWYjB2BPW9Aqen5QXCCSTHxSNKic8DX7WX8LgMranpfujWr
H4IFCvAHNLe7/e+obEfnEVqPIQSXWuGEedxX7ZQ/LilkNt+r0C/G+7op6lackQvO+2/MGSDk7XCN
3paqp/wlrTz9dZF9mIp4atSQHrWp1XB0XZLPX/E1peBSR4EE3xkUsniFHaN0qfZSsFtXsfWWnsJ0
9miW9xe5TKBJhVZo2UC4M9+r/m9934qSOxY4tRyJ87lUph8TidZedqBzF6a3Za7sIhJ6K4phmrl7
CQZmQOwp64I+OmC2jXYep3+eDG9EyMR6+0JZpAoRSciEQK4Q0GZ47UxkXwTBqYmap0Hl99AHBtlF
Uaq4mcK/hafucwifOgG/vx5uvB3ScJuZwEc/fIeLfr74LhISyOI4sSmgizSq+bakCrcLSp2iYnBY
vlyUyKIX+HVeHXH77PbNri/W/64it2tIuPSjqleFvrAZiVFAoYfjgAryURLVPcyl/nR9pd4OpHlk
PZgJeE0KPxMy4W41xn40v/Cqed8N+d9rPAYpVWQ41bt67QW5PuDW1qx/f/V+ajIVsQKZzZUIn59Y
CJ8BhL05FXJXYm9r6VbbejWEoEtN50Loy7JAKiSUwVGMlToXnjpGxNnL9r+di+e2XpLsXIiY5s38
2a9BKRirtGLQ+iL8bir77ENWhX/PUMK+vmhvewVuyyf5XOZz3pXqwjWaTVjMAp+uxsuJtyfpvXUQ
rBe0xCw8b+rJIyHikkFjmTeAvJQreXrePJI6hfFAsaTf1TPdOgiWm2jGJdKDIvrS9WlxQneeD01g
0GMU85785wavNbfZDKD3KNN2DKuESZBAqQKUiSbrHqHR1Z2zPHiigVqBGGg0q3L+vkIAu1N82FhM
m+Sg9KRjqojpdwjfInn2HOwWj1MHuPf7oWl8lDrx2F/whsz86GFOKcAare/0Lt/5ARsHxmZAmICt
dNISxJyUgJX1LvVMmj94eVjtlVc219ZyHOjbEnUZzu6jP0DmQEzvVMjfK5ceJh48/XnPrT2PsysP
4Uqzed0OttbVch7IGurFaQhao3BIoWME0CUIJQ9/aFWYDD77C38uIgwXgRTw+pAbZm6rM4k2KtRo
1pUMXbzhtIs3scSNEsSsCNzvXrOIBU9CCKzfuHXev71Xk6WO22XcRamkJOKQ5WRsjm4twP1+fUZb
Z8MKMQQQqxUyFOqzQhbZiZGpApKxdalz4/ctT1LSJkNu2iwwbPzmtOfuES+4PYjT1hGw3EbHfH8s
U2YuIMXOQx53FNn1e61CFuUxlAn9+QHS4gW6+Mk09cFXUbeVFnGhwFlzW3RhEyrwojIQSQ/1BQ24
5GTQWnrkYDcD0oo2x+t7tOEcbVqFiXhQNeDLhDxz1Vd4jhdg/EbyIFh6/TdUh9L29/WBNo53aGXj
JXddX7lSXVL0Qr0QZ6yeuERX/5jPzQE5iipxQ613Ys+twSyfQRet50y6MlEt2APUMr0TCPu6DmjK
ydTvdePvDLS1fJafyLrKq0mLu4UXLaQFWHRIp7EBbokNO2dgy//ZfAtl6YUuJIPJo7++lDP0kRv4
OsbIBfmF+0zn993Ui+NSRs9uWu9knzdM1+Zf8FO0qfXZ3F1SADQACl6c0jvkZomWnQHeznFym4EB
kiCAf3O3TP5oEBIfL1LskMF7CnUmFMxy9tR6zR451tZ0LE8h20UTEFeIBNUylh3KphTzMdB9+O36
4d4IBG3poqlb28k7MV6gj7TgjR6pNISYDVUBEgsTpWAVP9d8yerdKuXqhd6I2m1aBmjRO1rUdZk0
Y6/vU+H/o6LwPYRH78qlLkABAC0FhIc9qKfml37eY6zbWEibqoERp82jUKF642cLFTGDzHTQHJce
D+d/rq/l1hC2owCxNSe+wl4BR3mXhXl5nguS3t32dcsz+FAnQ36gxsGuluWQaWSiggygvNu+brkD
0SLD3c0Zu0zE5J9LtDd+C3M8d277+rpir54bkGcB6mDU+DrvSEy8sD8ted/vVDq21t0KB7Ja4ghn
WZXIqGUhwIQObRMksEh249Jb4cCkhqX1+6VIwOCIpwV0YHFwywBd4deXZ8MX2zJGJSnDkrmDvijD
OeiOwWCbGFjmyQEcl52vD7JxszArKlAgiRfV7OcvJaLRsvMT4iIKXBWfKnhk0KTvxb0b22ETMCg+
OJAz1XCQKXGSMvDa58lUe3yvG9P4DwNDk1EWtUv+Ihl/n6Eto2vBKkui7JKX9bex2UWobmyKrfgz
lWnA+ihCgVA6xYkGaPFtZpDT1NFtVOwhDyyTZqrv3KIL5gsd2ifBup9DVb/HUWC3GbVNxiBAtOxB
jldffDQ2djFB30z24FEkvE/Xz9SbawQUrzUBk0pPtRVLs5g4NU38IqCnaPGmh4gi1X99jDePE8ZY
x37lO/DozXEN1fSM5qiH1GPpQz4FdOcy3/r4+vdXHwfwKl2rpF5CDOXPEiqwAClUPH9//be/GYnj
t9ueqVpUSoMR69Ox9lGBSOJEAMGJZQ0JXhScjigqAjQc6cQhu+mjdfH/c8FiUMtbMfQgDEKn9Cw7
EANwsGiKAHqH01Lf1S46da9PbWvrrcAEzb9FqLRPz2A+MfVxDJd/lL9AziGkbXjL+cVMLJcFNbOe
TMtswC3sDi9NWJoHNw/GvafyxubbuQ+jl2FGZcgkTYYqPppzpVueHAEKk1uuvSCycxwiXdtlKt8k
KlDIWygupu7AZVj8ur4HWxNYfeSr04tmPtx8uvYSA7ncg2kCCsLFuvlw/esb58gmcUT9KqibvPES
4I6zM1CJFWpJSFiglOEew8z9fX2YjYPELfuG3LKqiIuW+GyG5HmT1b+Q6OqOHkG26/oIW8tkGXnW
qZKCVsdLUqV+olBlTprUw/m2j1smrmo5dX3uuIlM5fJu8kX5u0Iq6+G2r1u2bBCG16AKxE9f6bvB
TH2E3li280DbWnnLhAGU8Dkwml7SFOmzZIDId6yjh8LrvJ3IbGsEy4BBd9C4Ek3v53WEbP3lrQ6+
zxxl7ZvWx84zgBXS8UMq4L877T0ZiWa6DtWy2w6OnWIos3mBtl8BTwotjQMVKMZ42S4v5MaxtPMK
nR/xEr0+NIGaSX8qRSi+unS3i2Dr66tVv/INFNiRWbgzPasyQiaOhjIkB6cr5z0Kv427LbTsNsOV
rHjVRjj4+p30vC+mNhmeb+D5H/tnf0SGRFZDELvpXop/4zTZ+QTZofEXPRERHtuMFsAzePqhWdDe
Gusi3OtD3BrEtudCsGmt9WVgNYdUsBin8F5It8GjGynx66d2awzbqonnRV7P2V2HWs+h4ThSgC6B
Hmh9AF8f4s0wOYBE0L+3Xy1+bWbp0jNDk5gvXA8NmwwXW7PyK7ooKd5rYNn2unO3RrPsfKI1qh/o
7T8zfB04mi8AdqGkWfofwa6+HLyU35TbDMCl+e958YotyCOqCB3mQZCQCCiPbsD5BuTvYwnpBDWO
w0+mnBoMrv5OkLiazBsBlZ066KKxdfuqjtDerBhk78emPKbpYs5gou3SM7LPN5F8Y3bWhV50zCic
CYhvFdRb4swFPCBm9dI9zUvW/HX9aGxNZ/37K8+wwlO0BPDo3Ol6/hHiGnjX8tDrkwmFR/E8+TLY
iSA2fJBN+Mianot59si58HP+lPWpfvJD5+v1aWx9fP37q2l0ogfT/YxGXoA7o0faNM4hBcZ752LZ
ONHMcgOl4gBKE5wzIVDZOKS0Eu85kCfIXtCcfJSkg9yOcmi0B2Dc8AnM8gkUkpXN1GFX1NR8MyB5
R5XIGZPQM83LbQtmuQTIyfR9kaM1GU/ycoScjOd+mscoHI+3fd9yApBb041uuijhQd7+xYew+A3Z
He/u+tc31sfOKtC5pCaF3wTMDwpjd5kjf7FwRJ2/n81tE7BTC0py4NSQ8D0LAijBNPjtYcTrY8cj
b5xXO5+QNo4uiVqWc9eG6llDLwAS4l56o63ZuQQ1gQrIBT/8GaZMyLERhjpfFpQCh51Ybuv3rxvz
yt4aygCAqThP0qF0vrByVXXueaV2nOyf/oM3vGywjvvq+4xHbQBE5QoUV+6FpuNPnkHpIw3971A9
nI4pp5/MOH5Cpv0UyuYOAKm7iLtRXC2ZiZ1Fn/O8+rj+e/3Abc3X8gAmZGTOkGgS8ZpyitHM1qx8
1zdGrjYJJGRatKpw80MFS1YxzfMhRrfRXr/wRnD2B+T7ajF5pNGQKmiYML+WZ4amrBW2Bsy/LGIZ
jCc1Nk96+QyKvz1asI1bxdYP9lNIVAMySs9D7hc/mJ//nXJEfxOr5icHEKodv/w2dCqIbGpIlkZT
DjlknjCEnakSwxGgYhJ3Qf8M7L4Xs8j/bqrgM4sAZmJCF3caFABoH3sChngP574xWZtBUvIuH0DS
6p1Bv6WSrhAwZbk0v5a5a09g2y9uUmXGbK2AYGjJAC3Cbrkz1PuiAt0cINO1hzPaOOE2hSRoEaBj
XqXQBfwTuqcg1T865a7M3h/2lDcs2pYfBqejHorWwIJSBYRb4dQ6Jn158keQ0wXqUxMtvzvjhbGa
5V+kD54KX+9EHlsbZDmTDv3rrijWrhOe9VBB4t+MRoBQRMDn5N1NNVTsjuUiHAQEYJNeegF9ESJi
HxTa5Vz/8rjXHa87oa15WFEBA3zZB68/5uHzsjnK3sMS1unzFOgUuNjy+/VhNi5XW6qYh61ft/26
XMqUoF/wxf3ck6ciBHLk+ghbZ80KDmRL+oj161lYPbtIkU3H+2OPXWfj63bXPw4SKFHUuG73mAIA
6AFQsWpo3PTbbdZJymf0eQNKIWIhmHwuZxA+01XO6bbPWzau2nAG1AlUe3g8z909ovAUCmc3WoLN
OEmrAfTquvXPIBsOYGlI8oTNBELg+j34k07Xp7ARLduck52pU1JX0j+vnNtGDiLOwL8F5N2HsnK+
AY2/M86GOdjck40HxHw4ruO0w3NX6pPPppdu7p5HUAncuB2WUbMqb0g2Tf6ZAmt3Sjv0gPWj89f1
hdqagGXPaiCZ21bG/6NDPeX1r/WNrGsodt+m1h1ENuWklFwbMS5YIzR0pKBnPqAi8IQejPYwl8PP
6/PYMjjLnFnRUQUsin/G6cqOAwejApgKdxZp4+N2Y/+q/7oUUvnnrB/bUxPxv/mwWz/c+vgK63gV
GUmvd9Au0PtnseRdLHL5rbg562J38k9slMpxHP/cQX2qT8cDVNPeg6Hnc6f7n7cq8Ab/aeifFgBN
JccxUv/H2ZcsSa1z3T6RI2S5k6fZVgcJdQoKmDiAA7LcyZ0s209/lznfjShUpfQfnhBBDaxUs9Xs
vRoIXOx4MX2vQWPYFgCm7KTPsJVCkAULCD4TO6L8R3fAsblp4ZiCkxQql1UbEOBJk4Um5M9IGAXV
xp3aVJv0QfvL5Zw7SEIJfF1RJJ+QPl+DMVi2OVNuUqXA5IsuRPQG+iN8oqcdKWFPDGtTCvZ81K+e
Z5bz2GTyg63hJKrBpq1kSHY+ccgenA2I0E9qW/bE1JzkYewoqALDdC8unnIJ9XCnkMO2STbJ9wp+
AoUGChEPaag0Jz6MrDygyreVLUz2PQp2PAFHCHuPA/b9BII0zFfCY9uvgaIto2/KS+q8gTn9MHun
pqpdrKTg2zSX8gE0Ped8PQosC+nPG/jFJjRp5QlRhR5CjH3Q2P5hEArn1/F7DvFYIE9XdH0se51J
xQ/hxjXMILydUBT83E24zBUtxMOu98H28eXvL/ogs2CSY0OxSy8cFoWnOK5c2FKvf902B8YprIOw
D7oAp3CXlGWHIyxjsCTM52K6bQcn7VcuFLZO0L87AXlj3yedD1fFOtD7Jov6/ZzG/27rg5FwCx2Q
rkZ/9E8sneIH6oj5o24AbBuzbTr3ASRCjd+fN51bqxGqNCDC7acYzmUdYVuUIoLYZJDn6VhkSFnB
OzgALUA1pQJdrPp5fXAsI29SxcvAS2GBthgTg/cKYRKYNEIx5vu2jy9x92Jtwq1qEl03YORDCZUG
7u1Gf5tAPIZludu9+HgIHYNYjdh/pljTY64g7zg5ol1ZkZat4RULPCy6BoPhnfLO4Qc1TfwWuhD8
QMBX+Agjhh/DsIo/ss3B8veXPWlzXw0wsjklUBh8T9jcPTZ1s+bBYAlh05c4Lpo6Dxbv5grM1IVc
iocZxW1aB6l72DbPRvgS1MaLnmEfLXvUHsMBRaeWMG/bm9XkAYqhapti7LzTH+JXDmmsPamcr9t+
uhG5HfGhWgVC75J80f/olFe7vsN9a8vXX7H7prD1qoRmwQl+tO7O1T3dpRBGW/n62zP7itjHMwfg
Hw1T5iRC7oNzOd1Bw+d77WfzivLW2yvzFbWPZsgYsTnBvjbIrww2XvugW029vh1irwh9YBKF2oVn
/CmX4aNwi8ckhbk4CT/wPnuKa7mS0baN0vL3F9ElorgDiRzLR4EujZc3YIqsKn9mxarik22UjPjt
MkIrXLW8E9fkezfDOy0CzHZlkm0fN05grha1BQmXHCn0Fy3mEKz51Quu7eNG4PLYT3kyhsAr9WCf
8rz6yZpyDe9jG3jj3GXQRfDaaqI41PEIICGE2psOFWFHb8O4BsxEppGxG1sOc2zQGgDw2zMC2/Nq
mH5til4TmAbbOqhW1FXBd503AlInwfvE3rZm5fl2EoKZsDQFyeOiKoal1Dj8Q6v6IanzxwRZlIqt
7W5vi5kEqJr9vfiJVGQu+2FOd3qUlD9xR0ThT6WGvP7t88TL9lGQZD8n0JDmD1PlpcMIPYqCRdkl
ly60Avd93ORTs4cD6BSrFdKLZdmZkDYSQVa9c1r0vAcxrgygwubpbdLS6LMR8DyC9w0LIG3ckPZd
XmjvMCKlvum6zV6R7CKSkTAGTA54qicAA4pj6uF1u23BGbGe0BHeiROFKDNeU9SF7lSkZnW+/nFL
OJruw62AvHbp4xoJcDZU7zR8SsFLDHY5SefD9SZs82pEvB8yPDjj1j0xf/7u8SDYh5D33rYRMuOk
lmD1SDgco25eofQSQpcC+iMwHtr0000EG0ywUq0CCW3nbEjh55q3RzctxMqqWbJar0swzESwgWYo
MJGQbFfxdIJhYTR8VFn7LkIhqe92UQzrs+vdsEyyCWbDDUQP8I7/T6JawvPmoD3oUbQNiGXXW7DM
cWRcu5dnfy0beIpTjrvepEEkzOZira5o+7oRu51XNW6yIG+0AhbSjdvDGBfJcdtPXxp9cRMo4YlI
SVViBXXyA/cGcsycRNxe/7hlNzcJb6ofMydIYO7Nc6jpTk3+2MEmdud18buiJnRlIdnGxziwk7Bw
UOdq0AoN/U9+Fop71o7boCMQbvt7gCblDkMnMUAE0m+nP8Nfl/2P6wNk++lG/JY9HgljgQHSqdvt
SSv94zxt41gEzASkccjVZF3Xu9CFbR7yUHV7t1x1e7b8dBN51o2pMw0lNgcSARvNdFO/nyOI2F8f
GMs92ESbydn1YU01xicKA+bcD29DqIlPlP4Ci+2xmKJtSyc0ArfEVayGChWWDggc0JIu9vXYr1Gn
LKvfhJhxeBXQNB5iZMLdy0IvhY7oewgY3WyUkMcMG9ELQa8xryCSdaKznnGH73v4OxdxrR+vT4Ot
C8bhG4qSQ3QMh6/scMUri+E9jebzklEuim2uuOiEEb+5C5F6J5lwEDike9/BdGvhbKBEsTLJlv3f
pLAJL+rBl1/CgIG33OD1CaEm+mtMID92fZhsLRhhLELOQWvxYNzhVC1An0j7uoDyj5O/Uua1zIOJ
MJOwsEGeq0IDvgp2PA4fpDucqEBOEOq5K72wRLSJMSN1u0jZIWtKwBbaN4P4t4kg6359iCynvQkx
08XCQO1xDfKr4I4E6Q0f8eKREkApJe/7LPhWTelKbtkyHSbeDGK6vWrAhjxBBKt2wWaiTe7BaDag
ojqhPFU3K6kAW0PL318cnpSVkjoEe2A+Tp9EAFGxGFyISjhrB6htSsz4VjWERyPMe16L+AsLZPoM
2tFaFsD2dSO66VBk8UDx9WkUcpfHNUQQVpEJtrExozrXleZODbwwB2JRIGF7KN2g2BfxRoYFnGv/
Hn6l0pkkZY7Ajn29Zw5UKiiQG4frK9Y2OkZQJ2UPCuGgEXOQZvwgoTd3FyjUTa9/3RLRJlasJBDp
TLoaWQYS3DM8bpkYPi7V9s1hYCLBWDs76AFHrgHZfhh6anLqYNFXQDBxZYgsMCpmYsBEOutO6TQ4
UQrpmNj5quboFNaA9C3bU+zusyB4zGb/rk8BgqjzaqVhy9yY8LBk6p28ltjS9QSvUloD75nW4t/r
U2P7uBHVSeM7TlEGOI+Wl7jQVXAAtrde2WUtcWG6vgyKggswL+kZFqL8NbDSuR+qJts5y9X4eg9s
bRiBLeK6cwMFclCRkacubrNdUle3LQXI7XoDtiEygltn0PWD7Q+8YtOihDpHAflPWpQrVVTL5c+E
fMkOlWxgy/yTdtWeT5B/64aFvEE/OASvqvVj1dYNM8THbpaiamrIO+TkhqTguUYjfGKvD5JlFkzk
FyBGULBxGgRHPjfdWTo0fSJdG4qHAqrR87apMBFgio1xGSYzTOfhPvcwhXE77ypS8jXwrGWMTMsX
mbJBogqJbXCequOEK00uVlELto8vu+OLA1TCZwmOlbh/01ahRkijD3pe5eNYtlgT+TWBMJjQtKjP
yveeEzn3lwa53UPbl7sUphkbZ3np2osuwPHXg+KjALg9Th+VQJGcArjjBIQfry8j2xgZwdyFKqra
pEOlvAt+ddXwhXbDWnLNNkRGHIsm69pu4MFJ+erI6/BBefIBcZbm22AvzIR8OcjxjEXhuKcgCYa9
hogZwARCrozNm78fKgXG4BNH+Jwr2l+EqJ1THiefkxFpTQ2U2a5aFyt4M5LRjDEFYh6aARLp6iIo
4NTT3P2gEKr9gJK293h9km0tGBOxSB9DyNvP7v1W6OAumwr+I5CjN3+tZ8fLVvIxNtkj88YkvUnX
A22hULHU5GnaJLsO/pJAIjufQS1MdyVEid5pGv1b8fhdnG3C5GEAjY22STMIznW1uG80TD53QgUQ
u4+g3rymivbm8yJi5nWKJZBHJirhn0pfJsfcgWEz5Kh0ABS3S381OkXMQwrp+mS9GZFobPkRL0I+
QcGgj/K8esoD/55hro5RjMTZ9Y9bVoJ5pVIALYps0lAO5fXnDgLeO0qyx/8DG8L26809F9yH1C19
/kmpsrn7UwsQDkpQ237+0q0XY6NaXsdu1wyXLoZET5PgrjkVfXaGnHSwcfiNoPehawW3v2D+1KkI
2giCk+D9NIzs0/Ue2MbHCPZwACm8qsb+wiSrnwlHsWgHdXa1VgK0fd8IdbzXM8WHgX8S4J/cT0Im
QCSzeOXuZNkRzbuTD+LxUBWZgh1R09HPdNRj9eBSljxTDft13AjVKhrT1pYR1TyeOi/zpvkTg6rj
gWaZ3FEX6TPYqrBD760CriwjZl6klNNHmHRfQ6KJ/JY5eEIeLCn216fbEm/m/QmcuqAMS6Yvo0zH
GwcQlp0Aj+s59lEU39bEcs99ERM6xR4xAmL1qQnnCWq2Pr3HMfWPO210/mMmkr4r4pQUYTA+MaXh
C5Xn1J1uSr+Ovva4AtGVpOzbldOImTcqDvF00tVq+jT5HhTfFFxnpmM4dirZ5RPFY7aE6nl+rp1R
jGe/LWdyJ8ci5wffqaW+gdcBNPODhIfp8frI2lbG8vcXI8tcP3Wh3a8uUFrie1FAvd2BVeTKvFkO
FdNCL4lTKOdBhf6JerI5MR7c5Yvyh07m37pOQphBPKUNeF3X+2JbiMa+0AWRcKvSQV+mObppehKM
kCXu2ad6VHCpuN6IrUtGyiRR4+AFHrokGuRC86L+IMTHPzJVXQ6MxpRDRwJOoZueQFgwxg6RtHUF
oCdpL4kzVkcx4XacK6e79fRqCdeyCZmIfGQ4ZAj3cH6fR4E+5m76jbRogUB3YJfV24pwkBk0zvzQ
cxTwktBwpmVAdl0He4F6OdyuT4tlHZvg/C5XM+T20/EOm3awl1lefAiQE9+SPcZvN078KaqaoWG4
vnZImZ07R8QgdSKTJaHB8TFNtgHo0c6ysl9E4wS2i6NLOVzyAbBb2SwO097qDNgm2oh1Ah1AKBUR
5w46QvyPhzVrAG3hkyN3/weFc0uEmDj9BpUIyZphvNNgJu2g4XGCGMoNw2a6XzZtuCX9cPI1MKgl
5k3UfgidkjQOJpzWHYpo0EQjRx8ll51TA9N0fWm9mUzBpBgRD9ETispEqi46zqID8ZN/YxkVR1Qd
PSAR8nwXE7F2C7dNkRHu09RPPZiGWAC+0K27K7VbpDtaDn4LhxDY/dUVNApyL/xwvW+WsDHB/JNS
TighT3iBB7F3VrUqnnsR6ZWShe3rRsgLYAmHHlX9yx+N2C5DCVvW8+/rP90yVCaQv5tbF2Z0CXQV
Y5SMkGwOds2A/WS57Efwols5IC0LzETzJzPSdPPUujC8GJzbpgwPTELBSrsQy9rWESPoucscWkyJ
C7OGOTlMOQGKdnlJsmoM7uOxWdNEt10+TFO9qYF9VtRX0x28078JDNZ+gkkctOOeBHwpkpacG9LT
mwV2uM8dH8xuZwdzzjXUv201GM+CJq+KHMA9Aqnl4rGUojm1HEin64P4Jic+Yn/6/GLnhBB1myHx
Bf+pRp5DKBkcdCTPAGhGuynm5U67yVeIlJ7WX+S2VMCflP6LJqeoSdAkw3By98zj+F3ouxfRd7d5
HDyEHUSd2eDdA4T9EQ4ta+hc26o3NggFA+ehhmvF3ZSB8VkO0IiFsaBz30elggePCFcSHZZlb9ID
pkj7EyQtyEXJKAKTS4OJj7GEdfTh+oRZOmJSBPJwBE5XooGEoraC9uZ9DtmMUwSNuDkp1xTcLJu3
aR3HYhw5nM//fwvqw4dc+P4TKRY8LeSsnNFbg0Va1rdJHchRCKReq8jlj1xZGE7pY93hqnN9vP6Q
t16hvSJmcgc0Z33tJW30BNctd5YH1edDfcjgprADzLlqvjUK5/uNkjWXX1Tb+81jEhA9wSpqgghf
ceuRPg7ZEY6xnvMPi0biv2fhREu940OuyO8BjzgQDquMhW27R5GRD3TXpkKmBDY5Xkk3wbGiKF4G
8GXgQDe5SGuS3E1KTj8F3APznZ6HbIXZ8vbSha+28Xk+BkDvZu2FeqJ+1HX9oQwg2Z2nU3FzfS7e
nml4Lv/dgvByH+elgNumM4w/mjR2gMAvkfC4/nlbB4wLRzJnepCFV18mlvN70uKlLppaPEQzDOmv
N/F2DwD5+bsHMHCCsmfYkEs4VyPq+zBjE9C819XKdmz7vjEHBPpx41jV9FLWQQtwIvCD/KlgUvIV
wZq3x4gRYwoUQMWZC52uCwXEny8+yzobPo49iuTXR8jWgDEJSOWT2cva5A5mDuQEdzm6L0PFdxHr
NxWGENHGXo5MA0OymswXsB9gw8i087UKWMpXdoy35yAyTaCaGDBE5VbBRSfpCBslwn67eqQrMfD2
gRuZ/k8sg+0DDfPg0uXB/eJ9ghPdg5AOPOLgf+fs8LT3sKn0CtTBLTMCk4e/1yzEDcf/jJPLAN4M
dFb/KBKlH2KnDVcW1dsyRdiZlsPqxc6UMKeBKAe8VSRuxuU5zOhcIBcOP7IDo0mavyd1Ju5q2PNN
e03mit1kcK9z3sP3KPzm90BrPElnKvMvTaIb9bmr4kp/EdCYbt554L172zId0SvZ5DkZoP/sJ+8h
pJpmz3M7haCGSAeOhD/rmfZsU60dA2Is0VBHc+vTuvnvGtAAaNSxyL/5P+xEb8dZZNIh2DiIupW0
uZB6+pQgN3nKxeSdazhJPG1aNyYjQrChdiiUGS5hgnUD4/CPuSD6CAvgNVUJWx/MlUl730NmVV6Q
LKbHsseC9PHQ3md8Fc759nUpMskNcm5LUIgj98KHuN5LKAbdlSIMdr4b/gNNi/zT9bGy7Bkmy4Gw
hMMppHMvSQJuIlMjjoUiF/3KVNh6sTT7Ir5glxjC/GyiFz9qGQDr2bT3uSKniFXkUEHj/XC9G2/f
+pA2+7sdMbhOGHUenlTenMOeFh9WKNjBXKucvw99Pd32w+pOaJt94yhq/KEE3yzG7FdzcUtc5d0K
hpNiSLahRSI8b/7uD8xWiMqTor1omEV6sMF0IlQKoq5bmfa3UzY4iv7+PhiuSTsVBb3kFShJZa6i
rzBh/QaadniKG/l5zHR4lzrbcGcR9hWjvYQHnnAn3HDmSTyEvcJbJkJ15fn69FtWsUmMKCfgRqIp
qS8yFBc8e8vdiIrz9W9blrDJhRA5UGfTgJcez4v8RHICOTA2+I94WDNI1+WraQHLsjIpEXrMYl51
3L00bCgkxORpER07EG7YbkwU3G639Wdp/kVI+rFT4BwX9DIRAGMXkHgTtd2564l/CoY5WAF62qbE
iHwfShQj/O7ci0xK9VvzESSxmQiychuxDZYR8F0wIInpxeQyZXjCKAB6vvcR5r3Ow27lWWHZU0xr
IF9FROoaexcLcLtpkV4US0AsL+Jo+V+9yDtcnxNbb4xwTyLdOj1MHLF28aoHeZIcAkzMPK+qg9um
wwh43wfmnaDIdYGP0iNLVXLxJvxz/edbPm6yJiDomEH0racXLrwWpghpyf/N4iYtV4bH9v1lF3u5
ZF03KqA+Ti7A1Q8fyRhTqFDhBn3911sG3yRO+CAmd5VTehfomLnnZHCF9zmjWRwdnNoTw/l6K7Y+
GDdNqE/TaYIrwp1ISfYjL9oJXtGsaVcq/JbFajIniO6xftIA7y8wq24b15UlLAR4BM2oOaMHDw+O
m2xwuva0rTtLN19MSVlVcxvitgPDsYp8ScB5CPcByegazdA2XEZ8h3Hul41HcS9Je4gZ6HbMTqnM
/TVcj2VXNxkUtNElKWjt/VdGgAP6E2Oj/rS8YGYYwq+Uf22tGHEtIV8HQ/TUu8B4ExiCvK1GepcE
mfsr5hO9CfKs0E/bJsQIcD0xSWe/z555lYCK4EByOIkgQ3r965YYMdkU1Jl0JKTEbi787nvn0PLX
VAAAlxZgOF5vwrKCTS6FDzX7LE666tLA7bu+L3vpqWMCxeTkl4B3aAU7UZF69AAEKjQzDtcbtSwz
k2PBvGHOZAyyUS5reSprmnW7wGHs9/XP24ZtWRcvogRaYZo3OvP+y3nmDM+pgYsb+Kqvic/bOrC0
/KKFpOonmXNXPCcsjeDChoq4t1dp5jQre6+tC0vDLxpQQwVQPxtwCvai3ukcwk+0d+pd3zTZyllu
iRITK6irAnblhYvTD2UKrWMYycvp1o+Sr7ULeML1qbANlHFp7+Dklw7wn7kwVBBhj+g5Hgp5spra
w/UGbOvXiHWqaFSNOWbiz41EZ533sFyp/RLFVjdAsarXq76Stkkxgl3KsC8cAsdRQv8nmvUnvw13
mk3178gEB5admzaVohgtrx3+pF4mV9NTjWoYTJWSlV3FMicmKrBM8zlLcwdrK1LTbZKGc7IrJI/X
oBu27y9T9WLtNgmY3TIP5ouM0/i9mKT6p29CtjLhtq8bwS0dlyWtyrPnKU70GY4fSX0qmsRNNn7f
CG1I0qeFJiP2JppV6pOCrD9ALUXY802ycVFkEisoWJUyws3hmSOhdAfN46rGrZbIn9cjwhLXpqCu
qqIiAp1zvnjeGB7nZvyuCQgbPl7N5wD23htXkRnZGapHbVuAMFo2UwgtznBo341OB7jV9X7YJtqI
7K5ys9J16v4ZwQal6pC2H2GBsA3wA1je34tUuO2MPHPQPXdlOX72Ia1wS0cZ7Iu+XrmFWHYLEwwo
GlCwfVw7L2Kqk53qIFI38+YcReGahbOtBeOCDlqcz6lq2J2su/rYNNVXWqbt0WNrK9XWgBHJIFky
lkdJ+5wAGH9IJN3zMauWYti248GEA+q0TRLGavWM9HUh9lIMsdrBey3+cH0N2Tqw/P3FVjQpEWWD
R9pnRV16g6TBA6tk8QBizq/rDSxD/bpaGHnL4n3RgGZZo+nQoQEki259SYP0vR6KIH2isJ5oDmUw
kegTpF2d6py2ZC2R9DafLYpeIf5SZ4Cbipd/p/5c9dAeA/zv0qQiH7ozifEebGBwr50E4K82C6Gf
1Eeu8r8zv9RQ3Iw6Qth9UEZer1a2A9tIG9sBmG0jcTJXPYM3HuqdFHXxOA1e8q2em20+vpFJ0WCM
FH2uoeyYt3MDF24RZmpfUdf9fn0yLTuOCQLUY9E28IIbnv1Zdh9CiULI7Zg0U7eSnLHcVUwEIFQI
3LRtiPimKMR57mQxTHV4Fzg86GBcQMuOPrhJQP3plGSlcOttJ5qJCFRD2lNf+Oq5axmY5AR6BUfu
hf0aTtwy9SYmMAwr/GhYO1xyZH3Bpu1OTkJ+Y3Hy06Z5MWGBwnVKJLb85jsvVfHYt071KcHps23l
mmBAcBAZKvZj/xz6TLDT5EZJfgwrh3yuYYqwgvOwTb2xT/hq6gfVJuVzs+BLB2QcTyoFjBVJ/5Ns
YfMlpFrzrXhzGQevsKyhI2eAIkYI+aAwv5tCoOYKEaxseG92JGDmGhZV24FLW4DoDUXIn6CSuXvm
Ii0XosJ6oVSX71q6Sg99c3dFY8YBl3CvpnA1B296zk8JG/75w/+GX/1JueGHLoBVeFtsguKgsaXH
L7ZywEGnzBNgIZd9HR7LcXGLH+P3BcwJtywCtGBcXcOZ9GkZ6PrMgupnrvIjRCpvWV78XOxYPLHG
rLDMv7mgO5eFXQzK0qnzwdtdTA9Lt+UrfbB93FjIbK48pBgh3OnDvOOGl5r+jAo+ft4Q6RghI/9E
U6fGC2vh4mvI/Wkf1dZy8tfoDbbfbpxRIfep9IIULpnBNB45qAH7TM3/bPvpxnWV84A0fgzBvCYL
f+kAAR5jWz9f//ibWyzGxbitygGgaG8E05s4eXAjCyA8RZrrxzgds5Um3nw2BPD8+Xv5yzRvw6KH
HHqnGhrfkwV+Ge66poZX224UoeuLfe0G/loq09IlU4E6rACFDkvobIABLM8EPFfUdyCBXwMJtbKz
W+bbhK5qyDYPXZVDAdyfxQMrnPhjD1DktkgwEau1kLSvU4XneU+G3SRgEpAMbI3SYRue5e8vdqOQ
uz1sPiFoU/ZzeIehAjrQ9fxTBi2Vw6ZF9QqnCnO/sSSQs4Fw8OLM6QHsNlb8WPh6TZrC1gsjnqM5
y5tiYu5piKePuRSXEJlX6flfr/fANsFGQHOhnEb7izZF0c24sJX8Ukicr9u+bkS0X/Wc1IsbmEQN
Z5+wRu8U2+iLykzVaRmo0XUSnNK57AYoE5QcUIlVgLtlZExcaeMuDo8yg4pNWvY7NWNx1hRr6PrI
WKbVBJX6UhVO10HIDPBsB7qg1XDwUQs51Pmq+K6tCeM0zgVLHZHCCguL81sHjNgBibd553jxmrSy
bYiM07iE7quC7XZ9llmd7XIJfWi8h9ZAZ7bfv/z9RfzKZI6aUkONLZwh+eKn3VdAl7PdIrtzfQ6W
gXj18kRZcunWiwaaNghUG0DLsmlrWMSMgTftKNSLqh0yTuUvFobsbg5nfrjenK0/RiSHeQQSq4sF
lTR9AJAydP1EB1IGynZr3CJbE0Y0Q0OUhpShR7WfdA9BFP3yR56f8mVlXe+EbcqNiM77PACGBxeA
fELMlTkw/8E4bYIyYkaMQzoPq0mMHVR+mgknGvd0AL0UcYkX0ZEtv/8V1BCIt3H0B1yPymbmtzwE
rB8OJmvyhG/fAF5BDdWY9DQJcdsWKc+PkHyWn4HEbHZp2rvnWpPpuK0XRmjXi/FKhwvFqdBBfOoi
/cktI3/jx82obsOkad1FSyhTP2RaDfsxXXUEfHv9vMYDwltwzGqMEPXA4gQPcdgHotp0mL2Ca/MR
heoyhYwTJqLYU0X0foBQ0fUxfzu2XoG1+dAGcCZbfvkMYykaZYtprfZuHQ6Q1vUmbINjhG/pT5HT
Czw7tMigYQbl+mObt/XKvL693UWxEbpkSiMyZXh3aje+WbTGRYdqXtv2D3mEvOQ8sX+3dcOM4t7r
86nM6jPPAEE6NCHSee9qWc3OtgZMJKavaVm3EU6Gpig8CL9zcawJBB03/XwThUkJXJPclsmz38if
OsjykxeukrQsU/xKkHps3RnPAWjW557eL75Pf3SOtv1yI3JFn/OI1wqbW6l+dC7yzOMQbKoaBRD2
+Pu01H0Lt5taw+SgyIo97M6/FqNYuw5Z1qYpK60rOGWIANtynvj3uA3luxLKYn/4ULi43I9iraRg
G3/zEObTNLYOHgVh47jnjmbDTRR637eNvxG/snbHyYOS+Vn3LjlqqLTeONoZVmBdtp9uxG8el0nR
qxxX9Xr0UQ2BkWTlNJvQdZheI2iTZigc+KAkv0Wg3/tz+bNrqg8w/v7cJtWHTcNjYil10/WB3/XJ
77AS/+q6/9IrVJe3fdvIc+Wh9BjN0v+dK0oSZNHGVKwUoixDb0IpQ8YECIAOOUECL935MWQHkBh6
vP7TLZcGEz7JYjr5iYOfHjrsA5VQU9eS3RSy1bseEk3XG7GcXpERvTSU6VzSsT43CVhyIa35kbc6
37dNs2YSahuk5e8vrtNJm/CCwh70DGRVlOyIF+HJEbWNt7ELRuj6SSpDl8j4N4SLJkCSELrwwESO
i/E1vpdlGzKRk+UcwPl5aGskU/i3LghvASe4hDJ71GI4jSM5X58M20gZkQypsjHEgpVn5QC2wwr9
kdbDNp34KDICGZIplRuVMTmxoB52mk7ftQtXl02/3ARM6gJcuzYDX5XEwVHWLDt4Y712QbGsUVNm
uoyCymv9Fh8PC+9rF7aj2smg9ZxLJYKgXgm3tzPikYmaFMKPIRrR1+eu0ifi6oMg5Ky94AEE89Oo
hvcjpOm2jZZxHvtF66U0cP43z/BPQsUlLbizgnWxLCMTOik1l3gH9DF0crJqB44CxL3mYOUuapsM
I5rDpC/8gS1VCrhMPYhe3vsVgNbNsI2LEuCU/Xu/4CSWbVUjCnQE+SjAdPhuIae8K0gTfrw+AZZ4
NsGSPtTufYjS1edy6Nge19DqwIHq/qpcaJ/4LJG7rKiSbUbWkSk+HUI+pubp8nr10FoZwsKqVXxl
sm3zYYQ1CcfWmwqX/W4ElNwguiCOkwdv8cHZGn8mVjJHfrwjbVmfwQTXJz6AeKwWp+rAX+UGW3ph
YiV1qoty1Bkiog+G8F3ecc+BWTWsPh7qqVNiZZuKsYReZ3YiEx3JeZmnam6qczKBX58uNVs51N0J
4ILuEXYzkDZvhjulguxYFrxZuSXYOmeEexPM8r/SS1gDbpMMqbzhFAoM2YTq3vUFbQn5YGn6xRnL
vRjaxMiAnafAIWDwjN451fnp+sdtv98I+QaHRp6nvD4LIKT3SRzLxwqMpf0sUrmyq1gC8hViMsgi
0CETvK0gDS61+oJbgj4spyv0ltuDu6j7Xu+MbaTo3yOVBFp6M8Otaqp5d6AheDtypmIFtW45RExx
xUSVqgy6toKagvsbRMrvXZE/Kbe5bUP/Pk3dSzsPG2fFCPyEs8InBFEJgD89iTEhd0M+Nv84WyV+
X4Mm+1HG0dBXZ102QXpASdrrj3Mf0bUykmVlmXhJMrT/u+Jy1yvOENikJ3cc3g8cVn/Xp9uysEwp
ReaDD+Y1kpy4rz8yjz+Xbf4YJuGJwQ96gIP2tmaMEO/mGcEXxvKcQ//mjmv/rgtBIdY1UjUpJAxO
qQc4wvW2bIO2/P1FrIfwLZzlhE2MR/59SUN1hF7C56hGwFxvwBIiJooygUPxWNOBIF3mnmni/PQI
JCi3fds43JFnqvJU6uqsGskvvOj8T3UKK5uNnzeiWybpwFRQw4UnwWb1U3BZzA+864to5YpuG3zj
is6mlnf1gIluHLzDwpRBPC1qDylyjCtdWJbMG2eUCZ8EAoAXVYSr9AJjCEUBZX5y9t3iZ4Vt8fok
WJow8ZOhowI9wvgEG3rxSBNyLqU6ysJ/XBbStiaMd7cfDyyf54icpIQOWNfnxS7Bmv0y8yk5xA0p
VjZcy1o1palFO/uN3+Dg4zEPbhxZVnvHWZWPtsy2CaIMvX6G+QJKDtC7zg98wHmtgnG8SSE8sfJ6
tXXAiOYm8fpYAhJwnlAUSCiIi5ks1uBdtt+/NPpiq4C4L1z6RFmd866WPyYWhSfFdHL2JM8P2yba
CGi4kAqXJkF19gFdTSBTw+Bu0w7+XepvzFF4RlCHbQ3HGSQPzqKfpt3Uw56YD8n8xeu79Ol6L2yz
YIQ13kmpV1H0AIo0/ERkk1zgIroxA2KiH6Uby4QOArfbUn5NOIDirXRWAs3yy03UWAlBTkiscXw7
ROUh80AUr2W7NvS2r5th3Caqj1H0PJeB6vTtBD/nap+XESeHTQNvQsPIIMd+gNv779CtR7lrqgaX
/WyEk93171vOfxMY5gcuLnsjLGxKGh0BByz+y3GRJccVRkm4y5t5ZSuy7KomOGyaOuj4lchzzelD
IbID8yAU6k3kWyWi5+u9sU3H8veX8ezQoSIpAM85RElvOeXQjft/nH1Zc9y40uwvYgQIgiD5yt60
WJItyW55Xhj2yAOC4Abu4K+/2b4vPrDY/IJxXuYoZojGUoVCVVamo3m1RpaxNAXLmHXd8jYbAggt
UKjCYL2yb1XafqOt2RGHrKFaF4Jkm/FQAV4tJaS6T2Gdqv3Ypjly4s59EeTNjore7HsVfOZcvF9f
tKVJWbYtejn7o+MUJx999LupTnYqhUY10jmAIeK4rUQGS8NY8bgCiT7graQ4jSzZJen4AoKZe6gy
nGYhV9qSF4awgWS96vUk3BL0cCacTmM/gUnVJ/u8AbRfoxvssGnBbPxYC7/agtscd2oPNJwI8Fym
+gFP2CdnNee/NJWLvf5xks0YtQbkh+TIQvEP+mJ3XCkgasB7GbTq9fo8FqzFhpEZpFtINYFNrzLi
nLSAJLhdvtbdufRx695ugwwiErRFgBPN7c4IUu1ruZoPWfr65e9/LE8RzLQJQTZ1qtjwFk5I6pTR
Rk3AwLWsvHCp3xU98qmccgLCBKRyKinWfMiCx7V5DCtB03n2Lul+f/ximmrYX97zl6d81Cbufh2M
uxDc2OyF8zBPKYhL6HEW9Fx1znc9DQINnd0aR9HSJlgWzWrdg/0Z54cm3U+QB0K9PXPXNFsWfr0N
I0sABQwrMOUi118Pe9q15RvYRuUxSrbGxjaWDB2bweTkULE2Ki0SpDSdjMe66bPwuMnAbGpCBc6Y
AFqVeIkWHpA4xASCxQ0h6cbio01ISJLAQUbTQ80Cr8UjnwA3qaAcAinC5JufrxGiLG2FZcq8mkKW
1RGALaL/1WooAIXt8MXvvWR3fZ2WBrCs+VIkVNzvMA1x0ZEm7YNCoLPP3Y2YvoBYJl0x2islOhB+
NRD1IITl30OU/GPpC6ZWQqkFc7AJ60qHJWIs8NSaxET92yaaa1ArRdm4EWBErIuaBx0a/NFcDpiL
kdB0ABvbFHC1sglLP9+yZki3EhG6oNLEq32S+wJ66BBJwrv0+h5//Hluc9U5ZcrHsEMbUmwEO7tA
ze6o464pFCx93YrDqyYyXtu4JIUoctHEKW+qIzgcx8O2H2/fxm3WUdFeVt7NGo0Iphhu5qFYjSg+
vhO4zUrHylp6dJidI9TWTyMCmIsunCHZcYIkqr9RypXbpHLjOLhl4wKr0IMcK2ajGHbzRXV42yJd
9uaPO9lRU89dL8hPwFDuywQ0b968UiFY2l7LfPuq8Ijb4NO4DGKqytO0miZe+jT9318NRq+kKEPc
kqJzP3Oj6S5oo22Pf25Dx0KTB0mQAybZ9tWpUfRmGgoSJ06x97NVCMfH3pPbDH4MxPVqZP585BBK
iccGJssF8LFem67FLAtD2MCxEKwTxBvb+ZgGg36di2T8KqL0WzCUzrbDY4PHCAeH0FgU5Cjz7mc7
gULhtxzippNpg8d8BkC0KlDTmFOqwK6OpHOgyVoY9HGozm3ivn6iSCIhyj0KSKnuLvgr0OPLuMrS
pwASj9ensDTIZWf+MC7mwbl1DOG0bC81UqQ9LxEdvzjpiW7DV3AbTRa6kOY1AptAdJHHrUrSXVBW
2wQRuU3ZF8pK+x5lyD07LXDcM5jch2b8cn19Fsw4tMw4UUI4aYjEtpDGATQEJG2lWYXUL33dunl7
CIT7OgNLLG2izwokjbE/gnts20+3Ll7kfnXeVRLQ8FqqvZRVe0q9VWGdhYNjg8cM6HR8kQfekc3O
PXiy77QLBUE6fN18rdhkfIIzwAXAuHmssESxGlAEA/+zPl1fngXfY2PIFM/KhsyoUI0STI86LMMd
lMWeA5QZNkU+3AaSUVOUfOoTKHiH/nOVonw/aCRArv/8haNjA8jCkKEPZrw85Pvo3XgQEXPVNiYM
H1qo/+sVeK16qGAQClQm6vVtA5LkWoJsfdtPt27dwsumLJUXRNSlm/fimBOnWtMqWFoXy2CVx0gO
jjfIys+ufpHo5HziQ7rmk5e+bhksAbgq9yUUOSuUUO+MRkl+ArBhpRq/dCQtix0lOjBK5XvHykHr
jukq99S5EO+dc75WKF+YgA0YMwRk0RyCDUdTji9VDqwKQqtNqh0+2nH+99gkfpVPrIFPGB3Xe/Im
ZXaev61nHl+3guVWNiGiG6CpM5pPuznoj+CU8vebziS/uLk/7kHE3y2tMrQ+asXUneatC7oJQnSw
zRfY2DAClB74g+YLWrXh2Y9LNbwIpvx8/dcvHBx+2e0/fr1mOUMTBIMQ6sWimGO6fe8JL8brZVMr
UxDYfcxtEoVRqKLgjnhIHusRj0R0RUAROFklr/zwbGIIy3Qpn4okDJLqSSKn6x/aFHnwuxoqqXTL
JmAAy3rDqO+gdk+KM2mj9s7IJH/s3FUGtQ9vRHzdsl7jhPXU8VSewyINvRtFlVSPuMJC/4FLR71P
tONrGaAPNzwI7Ix0JTM8q3PZnZMJ3b/8Qi8vSDvFyP9FK2+jpSEsY+4rt9P13Lfn3wjlEHKYJ9Rx
0t3Ug2n7+rH98HmKWVgWHWIRHUdduGw6ORcPFIlE+aoC9CQdSVMX7be+0SoFvaWvBjB6XR904ZTZ
2elwGNI546I4ZzxLbvPacw/oMPl2/eMLZ8C9LOYfhtiCGaYyPC/OrZi9W036l/FCjCHnft4FKZz6
tmEse5c+3GCBZpWz6Og8Ado9wVExFt50WfndN+kmBB02yLqpod0qUiJodQYPQAeFul7c+g0A8Sl6
iG+uT2XpmFlGr9u8c3PPLf8/3WQPWqu4mlAI83NAsbcNYZk9pDbcSXayPCtQ+vCLAxZfQy+JZNyy
FBr210dZ2nrL/EdHlVy5fXP+TY4lgQJUypG3WqC/OpLoN7w+zMJ62flrcOiEnUq68swkUrMtAX1Y
PyD6i9YFYxYsxM5fM21A0akSfTbUN98F0rQP8F9rRJNLE7CMngwG3aN+WcJ1gRCDlcjsVyhAHX3R
ONv8/F/pa9pB0LFV9RmNCVUOVQkD5D0Cw42csragDq8B9ARbbXU208g/kSqJbjgvVlzI0vpYtg0h
9qguPIrVb6Gz5VxYu2cKpRWvXc2ZLg1hmXWCrqgEISVI0BooUcJBjUfVKLKfKmA+rx/TpTNkmbWc
TOlPfVOfmRPSL4pF833FFN3SeoWWCsuiE78uZDe35ZkA1d0fdeL4Jz4WzXTY9ustW0bpg7sl2I3O
1AF9PS8892ejNpLM/5WyRlFC0s5l1XnkuVvGSQeFpriLGrVGl/SxK+K2worKcVkXkcnORQJCSeOg
RaCPdHBDR/0wR+M2Xkluy6qEAHWPEXhpnxhoMEAN2OyjrTSrf6Wu+7StUJGe1Rkkse3NmHYNiSFX
AWLJ61u8tEYX2/jjpgZvEYfHVvoJb7j70cm6uA3HH01WfZ6AHV4Z5OMAh9t6VZSzMaraqjirNEtu
igtVJTpd6kOiQHmMls7nJkf5fduELKNWpS+nIJyyMx7AZteK6J30qbnLOvn0m5zr+igfuw7+l4AV
kFRonu802G/DcW8cp/NuAHcbwN4DLYM1npKlUSz75mTKOjBF4wD7lz4RDYhthSs8rjnE3q5P5GMH
9Vd2OwQ3kHAZSFdB+nWh/QB4ESIG4Kpd63lYGMDObQuA5PLJnTUEOaHDSgr/UzOsppYWTu9fae3C
m11VcHU2gMwBNNT6D/IivigF6sGgtfZfrq/Sh40bAbcz3Np1ZmeglL8UcmryXQHA9a5w/GovHAQF
dZBkuz7z2ptLUjpt+Ov1URfMxs58gz99MioieHqYUh4liH3vxw5aZr/fOaZ2zBcwYK4BApb2yXIE
wHGDr2ySxY9+HoIbMhT1YaqqfGUqS1+//P0PN1Nkla6mimRnCFcwfyfbGqqsCSXhpkZb7JBl9qER
ZaFCnZ+Nh+L2k0gcktxGA/PWZEyXNsO6yYnvOm7Ci+Ic4ga8AOCe4B/VsacyOQRT9J7nqy/opcWy
zB5dwnOUMQHqeceb/oHEYLtjEdlIiwhBkv/dC/DZ4yT3tLlLkuqbzAACoKAuOIKVahOBFloZL2b0
x27LqQ9KN0nbu6St70cBVJUPPsRtl4mdDod4b9lmCXXP0HCaYyWyJvpE5AXr2PqHOSyju4wOySbu
QEzFCtPNPOrBUWmOGCIdh1gnA3srpj68n3wn/XXdzhf2206QQ0tEoDM2k+cKD3x/D3J4k6Flsp22
9OhhDrZp66oIQEs6wDbKArns4bHNtL4JzLa2CoxgmTdu2gkTUM2dcNz8O08rBpBAp4pN9Ko8sIwb
3MHgnlXVeO4VUMzG8NeKgFCun7IGXD8gshkq1W1JPmMqlp0LQNWnIRmKs8yTef5BejB63IZh68uX
KUMnx89te27ZOPeaPDQu13egy3mSLnjZMo3ywvWPL8QNdq91QT0kJgdDzlpDQybU6SlX+XMjkYK5
PsDCibXT5+3sjNM4BuJMTFjOEB9lYPO8J8SR46Z8yF859NAtaC+SaDgDdB98p10x7I3W/A4V/rX6
y8Iq2Yl0gFiDBM/M+QWyIg89A/htKtFGU2bwJduW6RK2/OEHoQM9NQLCYJf3WZ/dMGxMsQ+F6r9f
//7CnWRn06Ga1uYyF+pHFUTv6eh/CinQY4Xrvrt0eHHdTq4cqKX9vvz9j4lUqREmaDp1Zmndt89V
oSgY+rO8L/67PpOlvbAsvCd9GM20nV9GZ/wCquZ8B6T/eOyQpNrS6BKAVP5/p5BQ0I1CkDc9t+B9
vtO9zwcQ5wXBpvI7vm8ZdCJzHoTJNJx1JnNMwVPfIP+99dLm1qU99rNJ/aozL4Xm/2hAItI4Qvbl
FJF+WMl0L2yy3WetU0MMd7l5EeGs6I4Radw7r3AHvmLTSwNYqXTdT6DJiDCArPI2TnpglgHf5Lvr
R2jp69ZNnXi143ZlN50Tr0r1jjRB1MR47m8iGgq4bxkz8LeTKCaGFs7c4A3QJgD2n9J0CLaxeXO7
iZpoh2QRn80Lh+DpYzEL9o44p/h1fXkWLMy3TNiwPKiAujYvdMbjJXSmbl+gzT326Gqj/tIOWEZc
EVPRuknFuaJOne00r/sjnbqt7tS3TBiJENJ0euwfkwJ+unBauZ+JWCPTWVogy4DHcXYJ6P37xzZN
Hnge9AepgyNiTbNyQBcekb5lwkWAl1UPlOmj1Ar0Kg4Nb8vIa3Vch1NxqKL+i9/25lip6KnrEiFX
hr2cz78aOgP+l/RMb8oqc4R75iPUKmgNVkRd1c19FWWvfo627evna2Hz7V5qoE/dDHaBkOBSVGwr
NIrgbBm+Ei8t7I7dSJ2MpU4k6BffhPb6UyXQTS2Hdndpo972+y3zTpIyqZFA5XhWXCKasB6C4HYO
AWs4bhvgMrM/7lAtKp+Eg5OcVVBz9tBDRVX8iDQY3Vbc69IS2RY+0nQSHs4XgIkZYMAIlH7HTUO3
mlxbGsKy8L4ZiAPxV3MWmkNqb/T6xjkQAsLkIm60WBXfWDqzlqUXucfcsg7mMzg59Emn9XeJpvPP
0Lj46uRII13fkYXwiVkW30955ho2pm9gYUDjruDS3Yne6b6zpmUHTTp9qxCUbDQQy/zDEO9kFHcS
3E+d+kf6+ZDGw6Dm0/XJLNif3VTdQ/PeyVOG66/u3HBnoLfY7bNyDldqDQtb71mXd1LWjpPqOn0r
Qu+MoitSuFGlX7Ku8FcscGkE6wJ3TYmelM7vH+ek0f6e1T1Pfo5J60Q7gkd+875toSxDB7bIZYVb
iDdCag5oFDhXsu/5WPvpNkP3LvP7w9Bp1U2AMA3pGw1A8SHcjOzdfk0fZsEybFka3QRlhitVnNH3
8l3XYEItUfpkUc7QuYbc4LY1suxczk0n86ZxvrUXWP6hQgV32AUulID31we4nJoPLiW7p5oROBAQ
riQvrHX/kw7SEkgJfrqU7iEzdWOAVj66rFk5ukumYdm5yUBQWJDMO4cOgEe9YL8mZxuhC9iiLLNW
LgCfqVt6ZzG483tIvPZOOckawGXhp9vt1SRBKVK7VfdYFEH4FfJinbcrs6RewwQs7IOtw1FpUCmS
SqWvlVOxWEn/rnCaWEzIDPV40RxKJ70Z8mENhr5g4na7NXeFH6FsT89tC/JybMl4YABbx1m9itdZ
WjHLvNu8pqqpuvRV1lzdFQBt3jZmtQljaQKWbauiEvkAUcI3UFdUNzTp+Z0H1gFk6+RaWmLBwull
Yn+4D6H8oATlt/NNZEPzqfKScZ9E43RjGjAnBOEm3uCA20A21Tt9rkXHztKhfhGHwKW/JVXHSzCx
++HbdTNfuGFtKFsiC6gczinQTOibOxCOljB/pP5x7ob7SYuTOyRr0fXSsllGrno2jcOIneEaXtfN
hmwnuReeHF9mu/8DgdPSCbDsnbVQ5MqTSr5pCpi9MUl/mDkyClHE3q8v2sIINqhNwyYrQqP+sWrx
CAidYHwaJohozCyfP28bwrrMi4o4DRSa/TPNUAE+jamZ+x34UaZ6l+Xzmor8wpbYuDaTNwlgWW76
1qDf4eDhNOzNpeGq780uQMVmJfJZWi/L4gGXg3BU2so3r2rkARJp4b0z+s94y63BnX9LN3xwXdl4
NppHtfYnkGa07fBGKRLotRgfwgiVIKhSZLHuHf+2FO5/4CcvHrp2W/MCqPssZxAGNPJJrobHZPTA
spVAlh307muUEQu+8i9cW9bMgjgie9MjADxpng77LOvWaEd+Qwk/WjU7iu/5KKORlHe/RQbHYCYH
1ijv+9wQ7wkqtfKODdkMZh5Q89wmPXoywkS3P0gK9nvh59B7bbP81R35azuXAPRGwtmGy+F28/YY
uW4/py4/Uzws6hi3BLidO7xp1rz40tJabkJ2HQRRTNg9cg8i6CLy3CF2Ayi2xdcteOH7Nv6t8FNR
DVEj3woMFMTt7M2xDmo9rkSAC4GBDX7jOdRjU3RNnkWOvhzhQQ2MN82wRy8N3ekyfe/doNvhiZSu
WPHShOzoX4rOC4cse6uLzEf5y+tLdQwLyEmvzGjhLrLRcIqEeL4KhvTLRYEq8fsXkZXtZ9UPX0p0
ju9ntL6vDLU0FytKIIHOUx8qp28kx5kPRAo1Qwk87Jo/Wvr+5e9/hAg90oJjOAXOtxAN/Iz5w+Ps
JNGXbSfLiv3bFsrqkaz7R4buhdMQ9G+/l2fbxy2XwLKsNSKc6BkF3KcCL9VT2VYbq1I2HE7l1egU
BjZBBkfeF2Hwua8rZ6UuuLTmlkErUVRTASd8bi/NvWJsmk/ZJLKVr398h/l2+7ZEOpajydF/EFNe
Vv+JyFehC8YK6SpznFSD0GmT4/BtUFwXKlnUUeL9IBAJv/HTFBFf6zT1NvVg30bDJXBMTdXm9KyI
P/2js4tLhZZQsfb7Pw4qfLuX+8IfllYR3luQ9SHyphBj5x24O8/dbecEKtunIN6eNi6WZcgypAnS
jKXztag5NQeS19N8E9Fa0f11e1iILHwbGtdnrU9nPpmHlrvdv3KstFfEbWqoQep8jqphp2UErx52
YI9EoFGHUeTsFXKIGVRESnBer/ispRNomX0SGV0xdLCDobLMsz24hPq7Ke/8cRclnG7hqAp8GzbX
o7O/k1hTiPW6PBZyTN3DiBJm3BXMT+PakHaNeetje/Xt3vCWFBOPTOSeZVSw4BPLUPs4mGmY1/Lq
Hw6APixrwdq6g+gQweVIAJsEnUB2qcmhxZRtI9X9q2IZjsL4zA0JAPTkR6GC7OBrVCWuH7ylX289
l/pGMd3wy6/vAMlUCYqtc+98u/7xD88SlsbylcybWArmM+9IjSkhZDSRr3M6OjFohfKVcOHD29zn
drGS8rlpHQ6tFZGBZJzP+XMCyU0J0j/elfdgil65DT90NxjHeinNQnGgCiXEE1P6PE94wVT6IUkJ
Qrq1wuLCatms0Bwc5Fw1zDuGvbzRoDCs+3I/O2u0Jkuft55HLEtp6VyaWKFmEn2SRS6PYHyvXv1x
lRJ24TDZlUtdAGIyR9AwBIiQfjFjYv7z0f6xkjhf2urLqH9EO3KuSVqD+uIIJvMH2YbHStR7WWTP
Zm5ir2crwyxNwrJntK2A3s5z0MndoxmmokBWzvNq4mjp61bgE5ZeWfYtZ+hCT50fgkaNiAcGpoTr
Frf0ecucwZxXTkGEH19E/DUEv90hTQDjvP7xJRuwzHlWxIBq3WXHwJ2fWK9edVLehbV/O/reNo9h
FymhPDdXXgEOJFEz1hyUh7rrHcPtFuybrFD1FhCIz+0i5eijTyzpZ3aEbPY7CvhFXCKC3rRKdoUy
JI3rixRCRJdjSshF+XQA5T7/7M1rzMgLpswsU66A6KnGhlJI9IrskXrS/abDhh4yNeSb+rewRJex
/7A2qkcolBewNhWMX1T5bwt+rcssUrl1Eyx7ZpLrOUQocAzzYgb37xS9pHmyDYiDCVh2LNErGdVJ
CmeU6U9jGbz7c7nxlFpGDOWPJskoXCkNqu9VACsLJQBXEZpP99cP0dIOW3bMdAYol8B1k5j6E2/c
06jYfTuEK5a84CZscud51s5Q+YwdmzQaIWICpo1kiLLd9R+/4KjtEqQYyrYYJcXGyvTUp/UnapDT
KaLy08VLD12zhpRZcEh2LbLHe3oMDMxYuM7XpKz4jyIAwxzkuPihEU23zana5M59QoO+SzzvKH2U
POv03ck28qnYzM6JB4letOfhUiZQoAUCOIsDV66xnC9thGXDaOaWapwg5a0j+T2a1NM4v6oofOiT
rL/IWqw8Wpe2wTJkPhFXThD9Oqq8OE158MuDPFGXpO9dscaNtzQTy5gFR0BNLzNBPPTJiyBSSlMU
2UAVXvB9tjVGssuRRR6OwxAI/zg2PN1pPZl9mHMBDXov3XiYLMue0smtJB8YNFDNfEh68V4Eaq3k
vOA27CIkTcCeXmYNO8oyeFRj+A4E+TGK2tfrhr3gNuwq5EiGDq38cBug0rwUUMGA/X+ooC7ssV2D
JH7q0tnJscc5+e7L9nJaeYkCLdfVUwTKm+uTWFgju/ZYIyiKggjeKUvzlwR6unGFECZMyXnb9y2j
K8a0dyFU5+FFhdpmlVThqfOahzzI11qGl7bBsjc6jWUYBnAapETng+nQpVqTbSKlf9UDe5m5F9ZA
fiS9+SpFWsRuw35dX5qlH27dm7MqxUjc2j96PvkJMeBfY9C6K5fO0rZadiUU6koZ7jSE7eYUDtWZ
6lzEflmt1awXvJzNZ6EukIuWwXBD3f8A+AV66ijH5P3jkG7CJvv8r4ofhbBRW0GPnCF62SfMf81d
3JzXF3/h99t0yj3k6ysv7dixI/0nTcxxdhMJkHh2XG+6XDBhu9KXOB1ulqrxj7yGih8rjmFYqx2l
+jZygs+APb5dn8vCQbJJK0YqmwH6aNhso4J9qIduf0lQb/u4ZcDtDEGk0YcBF0H1jc1oUuxm0Ltc
/3iI8PmvWhi22LJdErVEZWPLjvlsdAwax6OCSl0FArvC94JYZcPRQYbn+mCu9ztG+WA8m3heI8vL
/Da50I06NPgXgCeuIO49huMRiNb8MyeF8xySImh2CbIlJuaVmYN47LrpH7cn5GsXaIr/H3KIUVFv
GoBYDSHwfARQv+xAVZsXR4as8T6pC+fYsjAtdqNf9/+RMkKpiwUO+2aQ2/8EcpyhjMcU1AMAWPI7
jZL/FwURrOhQuUhIaMXbG5a73l4NFB8JwDv95uW1/xlNfiRunClS4Kzt+09VpAiKr7K6udDA3lKe
MX1SkT9+baKaPoaa1e8lZoz0KAeRawxFnMz7Iig4Lo4I3RNvz3wx6H/bqOzFr5CWYHERhRQGVJ3A
7O9b1QUtqCQcVR8EH/pTA2H059kr69eCQrgT5B8QJy7L6b6XofuTq7JDH1KujsKowot1V2YAqmUo
VKLPoO12kC/uUFqsa3B5jLVhKRQ8XCgX0ABcVqQ24HFjaZe99XmPWhQtomPPRhXueA7xd2Bx5hnM
HG7kiDhEQ9teTXx4hHSxmA+6yTsQ+RaUzU9hw7C+jpnMuFO+ml5RR+v+TRWgprGqk0pDrCKTO4O2
JoZT7YK0MilG/gONcvM9dxhN/jGladQDTVl+jwQaKIfEiKXdARzi3ZHI9e4kSem+8F32RlxD9bFO
ZftqvGgc9nkJrNhdgWLCrfQa8KhHStwDBs76Pe/kOMRt0kIdQhRtqg4C5Ir5M/69xIn5yIvknvtt
duNkg2liAg7zb4ANg27RAOgpkQ6bCrZzHVAofGs8LWgM+vkO68qhl6dZUZg4GiOJe1w0+iXJkWaM
2yqcAWZxA/aVOTX149Gd6ofK9OFJum0gYmDzUINttR99QVMqHm9EddilkgmW7VTiJuZZmmp8Nj1+
mNGBnG8ollE/hBVSTzs6ybTc06bvixjSzi09oEtCvFeQt79VAU2eUPIFdi1v8L9dLQcFHBUj6Kel
zuzFWFW9b7Oqp3vSTZ17Ww4tHQ5qZtm/DoowIqZtjR8JxQ73B2EJ+ypgmk3Met+7y3mUTTdTSCl5
Ua3neYceh48fyEAVuw3nTnoH1LHHJ8lzAxZUL8zP0GoIspuoN+xNN/500/qNeIciI6+fKbJFz9Ag
GNu4zfOe/Ftp5rR7PrUzVA9nB4p+oYd/1NBu3oW1bj61Lk5XMTPnIQ3c6pdpq/4fQDXzT1nahKcR
LW0ibgT1TrTDAsVN1lVfEHOl/n2EtP8Uz3VX3nVewd5DjfvaNCy8N2UIebWyrpKd0B1oT7Mm/yzE
wH92iktx58rBPfWAMvf7UXe5txuqETm5xOR4E6h5MjMYX6LwP2fWeb9nI8iAvuSkwe54+I/uKznS
RzgD8JoDtXFLprC8ZTMKjkhRe/skTNPkNCYI12hz0XaR7lC8FO3oo4tfJWAQS/uO39UoZ7mfZdM1
ao5FDTcg96Bza+RjzcC7cS901f9XZNTBAfImCJUVUKgHUUknhidXdUZC3FGZ+ban0BU8cnBFNCdh
CrBRJBoQNck7rJZXZRGo6lWIGH7OZPesNeFmJ/2y+yb8LnhOslB9hapRUP6sQ4WzDyZmEZ6g9a5v
pmoOgXJKjavnHejPswdvBLA4pZkRMu5p4Cc7Y3L5q4WM6U8KBb3PvXaizwUM+zlMfayici7Hb8wG
9R/ATdUNAb+ZOCYiyfEzcZZeuaHuz7412WmCm7xJdFDtQfXqiW+IMLzsdFGo9fdFQJ3kIYFfe529
y5mpk6b04nQ02XzbgAR7OrGsuTCQK1Km+xZVD71nJcBTxS6fOnp2+pJMv5QcgRAxY+cfaRmZ4CSG
cHgMhT++Ih2veZzItnvyUmCxdnLMsyEO/bA0+4rgcFxataNdQRV9AWXwMMSyoygrlV4bfYogaHDL
56r7pyeyOCLZVYGuwxctjZOR5ecSYh31YazRQblDUtVxvsooa/snr3PLMK6QoSfgMEDtF4p0XbTn
bdSND4kA7wCI7sOvBkw739Fw0Z4CGfAd4wGQmqye8s8jMPIPjLP22fEH6GUoCKm8KsG8E0Ay+jvP
Gv4FV9e4p8Z1uhjAnOk1mTJfxjwoyLBXjuexm4lVs3ocBWShAJHoMzK/UiiFcg1ndAGFMqCNy38Z
d3B7BmaifEfyxMcPMaH3hCShU8TUq5xnCnwHuW0BLesU+JJLnR/DcXLqY1V7uAmrdnDTBy70GBc5
oeTQZw469UcZDA/K9ZCUpcNUtTd1BBTkEcUEdNUBsFP2NyxqjPyOaNkVcV6A8PO2D4c6eK6DGi3B
SoDBlySg841p6mtYDbhNvpZM00dIBOSfs2hmX3s0jDuHUqbu9NOghHg/NqPJd+jkqvsxTonuiu8C
p8f9qt0QvwoSG/wXKhDNLyeBZRPGw/eQXgiPPNB3HhC6FCwWeOfdQzqywZbRId0z6gyPeASZIAYr
QeE+trp2o3tW9T6NaaDCbp+IwXk2We/r+0YZ/k/rO/INAji9f6j7uX9HdbF8i9JMR3ELjjtA2pAw
QrHeRbUU7VXOd5DTwRzR+ek392Hd4MdzOlSfOtChvdeiMHTnkzpTO4RSM9klBO4w537xVFWOVjuo
N9Ishj/o4INxrbk7rPuY7DRNvOdxnnAZcfSL+3gutPyHGar+JWhx5tD3Acr9cQQ0wcHddjtWrP3h
Qz6p240JQs4sKUi3qyEpved10Uf7NIj4sY50TuLMA6MW3jdj9QkaTrg9oyjFVS0i4t12khUvzG1K
MJvLnjtij6yJQ2NRCP4LNXn/EkIm7UPBI+/ZGFb9h57R7OQBNTcdeTfx9n4GyvBkJC6iePREK+I5
uMC/wo7yf0iK5oJ7NuTYt7EPDVQEzJQEkKqiOSccBFCBTkEuTXCDxVMvsepwIap8gEsK2zyGhi4h
e0c6kc7iKIcjf2jBG93tvQAVdkCvUjU9DhEX+aHDT5zROVby8CV3pb4bp2b4At2OmexnlCjbE2h4
2m9qHlgdo7EcF/AkiTn8P86uZTlOXYt+EVVCSCCm0N1+O46TdGxPqMRJxEu8hADx9Xdx7sSHE7qr
epKBqwKNpL21H2uvVfDBLeIwxGhbPUBz2K2c5I0Xs3qcWVbeg3Myi0flQ30iJw6zkfRyncU+JmWc
ayusqCPQ4PY5htVdN40LrGoRlXry6K4SVVLuOxq29KYKmLiZ+sm+BmVjv9c8d/2dzE27k7gcGVgz
ctlhhCut2gNWDrpFYR1Odz48pBMDSIAQvEUr5RNNM/jJAhFnsTclMJFskOAv0el0R41nX5OwKn81
0MB50nqsbssGknIThElv2zpv0hhONH8QXVk+hc4IEo2QzK23GxB5Po0J5kwir9Rw4AMf7RRXnq3f
ZOaHaQz6JkQ+g5nSNK6oB6dJOobFCMq8UVHWOvJV56R2rggEIlgk1CC/9ambPoOFsPgcwNuauPVm
dAMIcpg5ThomMfrtinw/cr9pMHcpkh/QJTevftKWPwSpm8c2MbhCZUvgWHQJkv9Db2n5HcH4/KMF
rDWIM9dBoGhwkd9CcBB45wwI2Bl5xXKQhNMpMPlMqgCTAG/Tz7RIs6ccGqoD9Lk0rgLkaaKKmbf0
ozLkPvwamCjM9lqAjb2oQpD51k65/4NV3fiNJ2ACKVpn+kEZD3+pTPgH36uzQytSxMbpXH8bjfUj
J7B9NI0ifM3SoPiMtF/GuQnHr1pCIQfHRMi4xxAMiZkzY63xNAToNuxhIYWajlmp5Ke6GqafSGg8
g/ysQEqhGEbMJBCPP+jgT2Bk8xABxwmmkhHV/EO7YlCgwsfkNH9PNX5q3fT2Ji9GgkC0gURLYofh
VvJ6PPg+67+LqeZH0yANLPTo3DHkbtdum6tHwWX+RYJb2+46pOIxyjDgeaRgdzQ+NGVsNcgb0D4L
cG73/CHIQDANjPE03GpVQz6ihlRc1gGKRxiouLKpmmmUNlLedd6YTLvJ9dxjikos0DDF+JACR57F
nYeOUY3+79dmdocbQeHwlv78zhc9/rv2SJhHqK/SRwstRhuJqvWfmFHwMiNp5qtkpHTcm0rrRwH9
qvyAUiZIYkkYNLHxwu5z0QYwet6AhhN4QSw68P7kuqja6Zio3L9pww6g70ay59kJh4e26Ov7ltbt
LaKWIs6Gcv7cibyPzNQWb25HkqvEUKx2EqAWkiWs3rWmMt/JEhslLrIq6ZPgmTVV8e7bXoVx2kOt
l2Pm+haMOdVtR2r7nWJPH8YWsF+gKJJPxmf5vtdwQyhy5TvZVNVuwiJEJJPmlSJqmqLMNHrCXZfM
5Z4RW76Cypfmu26Cy9jlOs3iGkjO2zaoqgfUvnHcjCWhE6kK/qHmSGoL6NIcw4QvpXCvxPpNxeKg
PW1c9BGUOagi969cMgJ9WjUVzDHzSeQi3n+SbSIi9MRQBiJE3FhPlhl4OsBxIX0UFuOEYhgOaRUd
y2vb0+GlDVrzC2pEGiG4VMm+aHDGmMW1sxMkaB4SdOafWuG/0VoadErKRF6bulZIo6fA+wTrzMOI
UuQsCnSpn6Xfl/e4kb173/Lhpof5fBmYhHteeFS9XdZwUJ2zEFNaYEtwuId5gSCFKukV0iXiRFaA
3otEZUoy72uRWqe9JmkOsFnltn711jMU0K6k4+gC0vDNiDlRpL/INvy+Z9NOTJK8FGi33OhkIe3x
Oc1/UqIrXGnz4D73bkKmCHIe95Z0oUattcVJRZw1eQczgj73C4HGpINkucVdyGrVjypCKYPBRcwJ
iGgmbyr/mNEt9K4lNfK7JRnKI2qgFHrNukToW4hJwthC0k1sl6cQvkLRXmCj2sqX7DapXeQq0Pp0
k98JxmX4lQlU6sei84Pu2purvN45tfGqW1nI5BoyMrhzU3ANHiT0KZdokiPW1hrEal8KRKJIS8tK
FtkXDOCn2RABAAJFRV2BYnafMReYPJQSujqyKeiSj9yBC2AVwd2IdBTIqTpIsEyJTXP/SdEeoRdc
r+G3DK5Lw0V7fNwV3KGfWV0E/g9vcpA2Q2ZVI+aiNfKiuzmrHPmE6CIMfFygbv0Ng5UyjQp/CvQt
9Wng3ugaumORKCpT7ypLR+fB10WHepXCwb/qKPgCrjHD3Ae3DONv4lsZauC5TCop2NMhqx0Rv8TV
LpMJK5BMiIgPCU5FGcF5j1g7VyH1TIJgDPa2CQuwrGZJ3TyEohufCWaLNfg3ZUOvFkfXXuu0H52D
cGwhd6MtQIkwewj7fcr8eu/PmS7xLK/Mrhhilg5oFwHUXxXieEdelZbPtkeI80pLCJM+qY5XP2iY
wxxqxO1pnKUmTw/K7wOCMAPu81ExBX7kCZQa6Nz0Pn0AfrAcvsOcVLpXmvj5NewMYbDVFfBrWegP
xVU11v4TKENBOYxooz8mILpGxELUkm9kdZXsHb8vJoSnzdhXFSLPRk5JZDHhc83QhdU7pYphfHOx
K0NMoRn0jlkg5f7wUm9kd0x5KcQvEo+ip+7czANSvBs9MoB7bIcM1RduSm585Lo0QgHeQdDfi6ua
gm8PceZEfhnVB/VeKgG3kQzaL+PcowhP+w5VAKiq96KCXi705eIx7GYERwPRj0A3N0fWa9SnxDL0
C1D4WD/bjIivSdiIOEOCfUWSjFyD+9W/Qc0WKlPKSFSKksTvhn05gErfTTBru8+nSv7STsshR5JN
kwhv23mAfGQFlT9kGbBAUXAkpIOxRawHEt7zsIHlLecmvUl6kMLDFoseGMgZ3hCX44yiA03a/isw
tPOvkVB5DNjY76DoYe49Ag75XmTu55yMbXNrqkk/Ghnwx8QHtD224PeVOwK841WAqNQDhp57Matw
tyUTnE6UFLwv4jIAgj/N5VIaEL7q8juD0Lu8Ei7oJyI9oW6IPEU9FGExhZGZG5PtNUdQquG1s4NC
g/cJuS5/HFpP3MigfofbQDbgCgd81Rid7mLoNrrIxnwn2XUk8JMIbRN8WWJg+ZRNIOkjOUoMbiv2
ZCLTGxl4/iOZUE+FmKF/P5PapIc8AB5fzxyZpCpb/95QUr+nmB25d6fKma891KrfRSOQOkFt5r4s
B3sIWZC5h86wElZAOQPprYNk9o5Zk15lhsrYd3MPtUcoi4uwnp9YnaIAlYAvDFyRpeheiOox+l1i
+CHyM5TB0x5FS1RMA/6NaXhWKwYCXAMdbmtnmUkRpDV3vUUBAORzAxSglwgEIkH6MHVdfo1LvHns
2zzkkRx6506nYMiCrFiJHE3CH3ytGuxxiOrmHt5o+JzAlftXaQ9SNlVKs6wkLmWnCaDr1Q91rAWq
T9E4g6zxyqo0/EWTOXwSgOw+s5EhpfVRfew6lb8ks+++maZCgo9yPvJk3H/2FvUKIIWkBZl81PIW
OTnUpMaDO+jgVYYQKkhYjzgB+cix8au5QqyQoJOGQGP8BBuXn5y6ab5mkJT7NLIpSSFh5snxpytl
SGMP0cq3PuT6gbIg+S6AnYj9sSQJAk+CBkLCEmh59sMce4qWc4RRg+AZjF5eHZveg/s1nsMihom0
aAIY4nPAbVFB9FDxBneZXMhKeszDIozHhO2+9TGwEbWhC/iwW+b0DSpi6Xcjgk5C+gz9/GjSyNpY
MaZXAa+V2lWzAYvwQFH63hc2Jyoa0A9uUPXSfDhMqGLGyoD6ZjeLcqz3HGhye69AMubEHXoD3Y6A
YqY8oIkyffFJEXQ3AizOxdcCtu3ctBCVQK1sJOFxBI+bOmagFS5eMdzsHAq36VA4K8GIpkvpPzkA
WO0AfEbe33u2/5RJCH84Ha+XbSqK9yljOKoGkPPUZmW9S0PkENpk4Bs0M7hfM+6Kb7Qf/TE2KIeh
yGxCz0f+3qSf4Svrfj9PsyH7pKe1vU4Qz824xrsB/tabkUkX+4bagH/l2pUgOZBJZm6qPmurpTo9
JXAaA/vWV0VnD05hUWrIaYPfigYPKjGVG8C3VyHzPkkXBRudQAjOtIFQ+05I2ETd4x9JwkruVYf8
G5a0lI/8hZBdzt2c/9Hl7Mq4ESMyYRTmXP1DmB6TX6E0d9bL21dNG1y2qrHIl3mTm+9m4hoZT29+
gYNnes8SiBboGUXcCWoJewTspMAXOCSuZxSSJhdSjY4VIfmUgrHCu0dZMntsa7p4IQe0SbLCheWC
X/WqqJV+6uyIkxi4/lsiXNz1OQbXfqWA+h5q1DYfxnwJKTymvjkacWfUDiAAxLkd40RMqYOgldo/
VYl6Q4xaK9oxuHnqNzh8xDUtN+VXB3NHeodsy3muuwq1u27U6DXxujX32oeiRGyNQaWlTkDG0xYO
Up26qMmzkXnzXI1V/uKxjj7SJvNlXGrH/ZLCeTRf03ms+qhH4Gau07wPXnvZE1T0UVvI9d6Wnv0M
EZtlDlpwcmN47R7BEe2+ofk3P48m1HsFXpJi1yP48K4rhaJj2oKOGWXCauHtmXqP9DchKXXGd+0M
JjbPLGkcbYtGIeGjQ4s42hNYIWSAO1r2GQJ7twu6OyapuWodi1YEJnORSYHtOR+vLUikf0PaHFeN
qRrw4EiHzXdO2AVsh8qUY6OOg8YAAuv5HwhYyyN4DgZkroXOAdZE8PXaEVyqccpoey8DZLHXNlX5
tWIJmPmnhN+gMcSqG6g1qE8mHzx1SJ0uy/dOUInhCg0RZEeNWvpzp3utWy3pFUIJQsKDVbkHqv4R
+Rw6ON5oX0sTIIU9/YKt/v0KPMEqp4IsX8sPunf/IHvcjY5+YUZcn2/fb33DCkOBsBko0iL0DjqZ
viEabOKhP6tLtoUNWKGHO1BayXzS/AAI0ZsyxYHOwPYoA7HcwLc/xiA70/Xe+Ir1SKROqxJjuSk/
qDrbFYn+HvTszNzKBshkPQ1piWkzzGCzg0qA/VCLY4YHxqRsCiDIGYTA1juW9fsAvFXcL8tmAEgG
DSaz90fcldmMkf9wQaNddJTIcsQ+vKI2EHqoFfEOdoLlqVC9LshedO7uXGO+nH7H1i4sn/fhHTaT
Sd43QFFkc4C5VILA2VfkjAL51sOXv394+MA5BdE6aq/Iivq4DrvqFiI55yxt6+krU1YE3WjXnfgB
pGLXoPKr46lCmfz0umxt78qMscgaFRfPPyTI36M6xCSMdvqXJvHnM3DMrZ+/smICabJA98w/2DAs
o2Icitir8m+nf/6GFyIrK0apoJuIwM+vqYvUjSE0BcgztCxq+vQiwQr+nylI3RQC049o+mU6+dEm
qObyklymn/qfwUft5JXfoG0OzTL7zQzL7k6gGTq9PH/f3f9MPSrTKkZ8TDwt8xdFklc7VBqGiDNz
jgv+7xvwn7lHG+qAyrr7/88X8GwLMjwz9X2T1uc0gba+Yvn7B/MatWKNVbgHCrUMVYVYIwvmydgp
URw+vVBbn7Ec3g+v0G4T8Nyp+dI1fBrstOu64hcDWhWBxrnZ+L/fODxc2XGiAxckn4N3SHT5TCsa
g+j1mGB2ZZi/NvDkZxz23+3tP8OMBRMizyC0d0jY4PzmRVi900qWZ6D6W3uxsmadDikwI8tChRY9
nup+GTqr+PB0eh+2fvzKnimC486SFld+WKKCQ3Alo/j386KHrzn/E88id1WwhoxDWKVARXznLpf+
ZU9fIHYfj5CSpvRzPJ3o6bNsMMMQdKBHOf3wjWUXq1s4C/sU6nTaO7RAdUTIsPu4BR5zas/Ku22c
TrG6hEdQXhBZWn7o/PFu9lAcwT1MwjAOMIpUOpeBhblY2bLngyNRpA4GFxVgNyjeg7At0OeevrVM
KzPOuoYDi2jDf5zpAjhXgfu9ry/e45UJZ2UwoIAxiwNyqBeMkZQo3QfnFGE3fNBazNaiCJdKCAoB
R63ubdbe+0sk1CAdVuTzZcdoZb2ZkqEVACAeUFksdwDCjlGReGGMRsY5XPKGBa9p/NlATIBiKFQm
C3Q2QHugo/QsZdrGEq0Z/FHPzaGQmQOM5AlUYgmG2dLrOquezsNt/46I5Wsef7QN0VWD0juGpqXz
lIjmnjjVU+qxX01Y7YjMUcdK4tPbsbFWaxZ/eDYUJ3WHG0a6WXqNtow+zH7x9bKnryxa9rZyvTIQ
SDzsAuErk32F6t3hsqevDDnvc8dt2YTf7kJ8ad+0YbAPUvJ2+ukb3mjN3E81oAamEhjrUEocgsx8
8Sbzrem8PUpOb6UXnLlv/mHW+S8gmf+Hw5/WadHxhYBvcFDLKuzV2KtD07q///+y5n70xp2Y808e
DHFWr6e/b2vn6b8vC5W3qLKVXOAa1eGtGdBJdW1xjnJ16+lrM/eTZh7zFIPuIZqfaKYEu0aacySJ
W09f3dFgyBoSR8PCM9L/BDF6snPFhWMBqKn8e2GSPOdNyn3vkLdDEbnClLHg7Fmmnocbb7zs8K6l
cHnV+PXM+uDgFdU3v4UbBFrnIu0iDn3mf38C+D/6MXQ4pg5Iz9FVQb4wjJdN6IHE4N8P9+c+n3st
/QPkpL5mGJyM5xHwk4tO5Zq4vx456tSJYQf0cViUAYp+ue9eq+DmaLaoGdS86F4CkJ116qpvqwyt
eXoboNt0JlBa1uEv9uyvb+igDQATTxhA6973domql1pCR8YdRDG/X7ZMK+MlaCwmoVGAzwBWtUdA
OV55xdkv2DCvNWN/7qmhZe2ssU5V/zR583RPuzq/hHQUh3NlvEnfCqDgDJ7eut53arvubnDQTb9o
Zdb0F8SSCfxfNZ4uTN3foKGV7QxPyPH04zduhTXrBQOX8IwmLIqacyhVNEHpyvKWx1Vb/wyZHiOX
NudS541tWNNfjOgPAnfG8C5ZUm9XSRHukdt+Pf0lG8d0zdpfQhwYEnoJnu6W4ncA8FY8FR5wwP6b
73hnLtGNUIavruieyHkOfWd5yVAUewoRavT4kkdAwqBFxvs6piiXs7K47FLjy1J+yICAFKlLvK9B
6ATwEajFZuCMdHmOuG9rR1amPbUeLaCk0AJrKAN0AZxed8CVT2nz7fSmbL1gZddiaAO/ED7Wq6fI
DdEbBJa8ms8UCf/OqcQ5X93KibRIQLtlzzNu9uixxGoUB+2yuyBVTyEizcE+iMa/w0DPRbU3zlfW
Tl0ZVpYAXYmWen2FfgMmKTxu96fXa+N8rdkxkqFDwiUqPF1SQLFc5ycMZudMzZ2bQvfOSHoFiMrL
6ZdtbM6aIyML6iFwoOX0iygzRRBEwBg52tKXOa41SwZrAbsvh6H7VYWDiAe3/olZVm932U9f3dnA
5KRKQwXulx7GFyaAQstDIHROP3wx5r9ceGtiDJTGgBD1XOc96/P6KjfKuQuCIrlOGxqeC5IXA/jb
O5Y9+WDYZWdbpyVCYhJjdP84Qcsj0CMfWr6UZ+pujGiOgrRl/R5M6XGYet/DuZngjeuLSHD4mjxj
yItwtBir+LNcLzFQZ0Bo5MU5yqyNa4Wt7L6eAOEnnGbvGEPclaio4Cg8omXzdeGHOP8RW69Z2X9h
xjD0gGr6YzJ9Yx3zhSwqjdZcL154dkBCfPpEbFnKyugN7iz0hDr7cyJWovcdIvbp/MvmdvmaTaOs
2ZzZvmDvek4Ors/2qCQA2F+kn8CGVV/2CWsmjQaKPxmoV/jPkgC8PXbVO8gWzsmQbbitNX9GnZpZ
h4Y6P22D+JwbN3YG9RzyOo3Q9AUkKh1izdhlnVi+5tSQUwu5XyXJe1IA0++MPxb16wvXaXXD16oq
/QLDMe9+Pz6OzaTjHsjVy7IBb2X1RDBBM17bd+I1ZOcvv9qfi+7Cp69u8wx80g4NB+89TRVqgAs6
GdwWZzzWhgmsiTOgRWDtYPHTZ1SQgx3A7WEIwrdKZxcxNnFvZcvG952AVjN5h1qedwOsKcjqAIa/
7DZa82aA1cqTPHTUH5GGDQI04OUC98KLdM2aofJwkpZ15B1j0P2P0ncbKLP44owm4lZBZU2bMQ0p
m6c0Kf6Eon9gNHwA39Gw+we/hzmvLBqa5IFP3YNpIZA4pfytHS6Sh0DPdXG8H64pH0odBOTG/k+p
M0wc5JiSzwxmyC9yq3R1i7MOYGI5DOynU+csJm01xBgZOxMcbhxYujJkwKJnYeuG/UT3fgDB2+Rg
QCU7kwdsPXxlyBQ8ga3pavnHFkDGRsqCBtUrQbB+2cKsLLkPCejm5y787WCAIxom7gKjnr1f9nD6
7z31Uj+sMObm/0wxPhslYBqLVTudUxdeqkp/CWzoyoznfIa+H2arfmp0V6JKBL99d8I4iKdeqQF8
Z+78G8htAmY+TvQy414TdzQ1CBAGn07vDeMF8JRybm+6Dhns6QXbuN3WpB1NMHo1I47/e6kpZlkV
tyCgrMbxIffNvuybWwDCz3jZjYBmTeHRisbwXI/9O5Q63jqM6JVVvycNew5RELbtcCbN2Ihw1ywe
QefJeRxV/x6CQu22w4jClZx94HScASiO06u29Y6VcTucoCAVjBOqOVXUmWV+8I3ayy6LNU2/b9JM
NqaZ9i6IGiSmuusLkQlr+g7HD0ZuwfO2d4tPbnfo8+Pp5djwGGsGflp6rgs+7Gnf8QSEbGX/Y8QM
6CU3f8DDVXzKMLcDaFzpHGlfASSTOGCEzNsmIYfTP/6vexnwdZtXyiZLx4oVYIUggDZToHH6LnD2
UJ09VyjdesVifB9uGuYTpESZEF+F74oH4mF+5dOQoGWBCWlrLipB4UNW91lpBlRKAfd9QUlWHyh0
U/eOl4Znjvxf9xhPXx15INAJlBG7AoohCljoPJiBGQva8Bzb29bzl7X7sEY0A/QXyppgOnaZGO/8
ocQ4vhwNxpZO7/PWC5a/f3iBoDUFF4VX3zJ39O6zmtXPbnO21ftXP4rlWd1qoDZpfJ0JkOWzqj5w
0KMdArSs98lA6x2m1Kb7gkHdCkjt36c/Z+tMrW46mfOw8Icp+UYMRkXuTKMwZW89l/DPjs3AjXTZ
a1ZXXp2UWZJ6uoYWYlC/EcbEg+yVdy+lm/y47BUrA89nK7EZU/4CfHHztTZBeSUlAQFK3uVn4qXl
kP7n4g74uhEsWsdHjy4rXzC3lB0wctBGGGVrd+3gfi9TXOEXfcm6GQwkSoYx4bZ8AftIC9o9hdlQ
Ub6a2b30DSsbHwsM9au2yV/KHsPlyVw8e1T4aOqc6wJvHKu1irtgXPQyGPIXNxPM3KK9jBDKd0id
7H0nm6czTndrQ1bWXgAdWrq9X99C0Hi8k42a9r6x4i6BpB1mIqpLEK/Y95XNg4C+0Rjozl8oIdWN
AtXEfpi74Vq6/Tm5hq0vWRm+k1u3YK5TvAjuOWDbKJI4BywP5WDvT9h152jUt/ZlZe6UzsGUDnP5
ArQWHeB+4R7jhmCWuiGl83z6/G64yGBl7O3cZmTCIBt8/ODcWN980VSklxTlsBcrM6eMpnnidMG9
tE3XY7QCpBTZF+1giOKcs9r4/etusBo8MFI6Pe6oUPdeVPYdb6Jh5ro44w03vPy6EQyppARiRuBK
YB4qP0Y8YVr8rh4BKimTV6acOkJpNT3jTba+ZmXrBYPc7dRo9YiBBIz0aSk/eS07J+S5caDWneGp
d1w2Yrr5JZzL/jorTXZPjftduM3P04dp6wUrE8dw2zw6w6ReXJJ+b9TsYKQRYVVNRnqmOfnXhCLg
6xYxHUReJhVTL5D4vuowzh2Jpr/JydcRUgldehkSE+9ZmTgml6uwqWr1AvWKCVQMyyRRUQ6g+rH0
ey3JCE6B9KJCF162MnRBXFmXpVIvXTkgt/dy1/mdFZjTvWxXViauMTDlsRBrxpzxmypA+TyR4rkL
IaR9+gVbm7Iyc2KNt5STvR+iQ44MPfP7LiN1XLqtjkP5FVxF7Iwx/r1DFgBp/e+Irg3AYm0YS46t
N8mIoGaBgf9SefYw1jLEjC8J3jsgRGzEoXFTRKgsYWyxyc6FYBsGuu4vW4ebKpmlebRUmP3YD94n
FzP5304v5Ib9rDvKNSgLFTiE1MvMUCcJMJQUOcgjIsPdcxWwrVcsd9qHkFgnXlcGXWIefXD2xZaT
TwQ8adfgZz0HRN1aopUTULPGJK2fVy81xCw/1y6/w3ynPJ5eoa2HL3//8PNZGTp96cjikVoiocSi
QCfgdeCd8zFdetkrVqYfZDlJq1SoFwMx199prvxbSDfrM9XPf4qof4lL+crYARecwTzRkh8U0meg
K6AdRocj9BRR3ovEJFj9Ai6CWkMuFUQjNY3AWWj8PWZJQSdjoNLapSCFbJMxuGnrtC3Ge+hQMf5H
hR2D/Fjpjl36PaPU45/bhvjZ58DpwHwIMrDxE+ZFKxv10sklvxoQ3JXzFc7xTEAGAN60otiVwzy2
bUyTCrRV4Fn3XFo9o2ijpvRd+mCqTHeXrfLKKSmrnWlMQ/WCbgRmknxt98p4z6cfvhGgrZvamTNw
f0jBnl+D+jOmuXYx5I84ISobEJs0GgR0Zw7Lhjn9p8FdKt6Dmq04Ws//imAkAJkPCFEl6BJPf8qG
b103ta1wUlrnunyVIN6KMSTtHECggdH+xs4h2IF8/d7URp5BA2ws3H+a3CCAkA1G3I/twH9blN6T
odQg8wEdtNMTUOyc/qgNK/6PHATXQQUGouKogKIAaR04habGk5cFUet+N5lRUdJGlUdwkrhREdbT
mwMl3W+nf/vWhqw8ECmJ50MfEkS7FUrwiuifSRa6P3VVsf1isTsQxtH30+/aWqeVK/IHap0+nNWL
nEYTQNVqUPaLn2l7YZVq3dem8DRh4nr5kYnZj4iHQBboExWF9uyR2rKQlaFnee9muVdBwGdRLwTd
wyNEFqqdE5wNmrfesAo/WCkoYMZEvfDAmkOQc7B4gF0KjJtAtV60EeuWtgn6YA6HLLxfaGXAMSH3
IDU9J+m5caLWrWxM47gotMjmSG2TgLeLPxPqqAmsF6gCz35u49mMGCq/7FOWX/HhBm0LsPiCuZg8
+Jwk5Jn2jbR74UBeY3/6BRs+ZN3NtqopF2LQ5pg57ieowIKHE0yXSVS14+dy4JdK3HnLcfjwIWBt
A3EHCD7v61TPT6MGz20UkGQ4k2lsnKp1bxvMX7QvaFEfKTL6PeQV7guC6TiwU1/ScwswdfLv3++7
NdBetCuOEuMDAtyBC6No3ibnamwbzmPd4aZtNydAVxbH1hTZkwWcPIjzToNs8PQ+by3QyrCTgYHs
moXV0e9JCSDngorRSFpKuMTTb9j6grVhN2nq9iQN70cNWUxSjc6rVw3embtu4+nrLreWhQOShyUC
CRaOl6DvEzRe+DSesYOt5686AHWdET4kXX4E8wnSx3ZyTYdB/8tGiiGesDLkoKS6nh1XvXi2fQfZ
1EIHWJ6JUjdseN3JRtfaOiC9qI8g326vJXduQAxa76GM9+iLc13hjQO07mgL5hQjJ6o6tqNQX0w6
F5/ZgqYFn9Kviw7QWpGeDb5F41FW6POAsYflZfM4jEV7dfrpG5WhtRC9MA0qs27JHjKeZg6403sQ
KeFvIJ9JbJE6+uC6RVfsfQ4i2Ffq9QUZzoQ4W/tD/+07wAAnQDc11S9SoeDcU4yzpdOw6/1siB1x
Vg54a4dWJu5r3alhztkDwdT3K0GrW7Rz86sbz9ZZtoxkZeKJX4eAa5P0yFBdCePC6Gm6B19Jcm4a
deMF62a3USHoxfnAjgIhFNsXBRhp4lp051pMG0u07nBb6adUgM7rJXOQT4Mt2oIFtAIr2MLEdfqc
bWz2urudFdIBwqBNj7qAKHM7oIFFOZiog7Z+qlheHE6/Zmulltd/uE819GkNqb30KH1d3bYeJ7ch
JBHO+PKtdVr+/uHpFjSeTgUugQdWgvhQYNwFHIuhLSOwz5yJljfiqHWrW7szz2qQH7yMPJ0+tQtx
JRmb9hqka/UbKIW/8g6CBqcXa8P21+1vQYvWinwI76mo75agsG3qOwMQbAyBZbBAAbsZuEV94das
zH3MJ+ic1m52bCEsaK8hQdGMP/IwCYsz+IO/olwC/g9U68PuUFlxBUpz91iEYObKPtcBB5FyNVyD
ePYVJNJRhT8E4BU7c6S3ztrK7Bkr+q7nkh2V6PPrf8JDUcznMDsbBrPmU7FzXqggJPVLHTQu6AAY
++2O7XwVuoLeU2bOXJIbR3rNreK3CSiiSVK9aO7Rad9AP3rvKPDbJm0lijOefuslq1teO9TgWOX8
CO5ZpWOWandh6oQWxN4rHaYu25A1wUoRBAnoK1x+xF0Gds6yca/y+Sy8fcMyycr4QQ+tsFgWKhnj
UN1ChGR48tvmOKJb8ApFEv3ggjjyjGVubf5y5D4cZekHXpvkQ3pLMn/cCyisPECgYn6iU5K/gQVH
fDvtATaOMFmF79JYMCkqXR/RcKzEXoJlU4PYvE/k7vQLNmySrIxeQuvES024EF8FBzaAmUxhnNmv
uoc6r64EhZvh+EPeXKQjG0AX9d8r17pDW2k+e0cMPqKszgSK3Z9nYFb6Cw/Zyuoh8lBkEzX8KOxE
XnBNQv4gBEsEPbP1f7cVttail4WYGIqg/AgeVwWyzdmC0tD24CHa53a09iKTZGsheqpKD0M6eXNM
wNAWWxcyaWJgz56B8NLprf/7GWZrKXqoc1tVF7AXy6x/61cF2lxDMH1JiMpB/iLcM0ds6z3L3z/Y
Su2FkEHsyub/GAnj16+FAUFlBQA88Prnhr623rKyflGCH5CWgqMaC4bA/3H2ZUty6sC2X0QEo4DX
quq5qz238X5RbLu3GSUBAoT4+rPoc29EW27BiXrwSzsClYZMpTJXrsUqOBhVxRWaHNDlWUGVd3vR
3rcXFLT+nAw+qRbe+N4zeP3/EaREkJGea1gHA5hVuMHDkDefm1jsXJm2w2bYP/GapWjRz5ANdI6O
FbiqD7KOX4AT/L09n/V3/10oCE3JeQESU8Bypfcs/TF9hK4g+wLpCXDtbn/e9vsNa2ej7CuQpbWZ
LIv87JfhfMfbnkGEJ9gr/9uGMOwduhO0F0AUP2swTv8DPCa5YU4DOryZg5F8exqWw2VC+coU6nm6
mHmWAwL8Pa3c8KsAkzSYUmv1M4AL3XnsWU5XsgaCb0wFakFe7vSj+yy8/J/SBUjW6Q8aDu267IuX
NUxKeHIeKAAt2xOzbL8J7evKIA5BII38E6qgYOKoGo/dOxVyFjtOxjaAYfwqFhKUu5ACIciC6AcB
mZLq2JURq79fNgPD7oEc0uB8aMgz0SDTobkTofkMFImXfd0wd+alopdg7byXEa7ccu70dVMC5LX9
dduxMqzbZVDMyV3WZq9CTGXisg+ND6YEt4KoBp/5p+1hvPUyf8fITUYXwgMSo3zdZiAdBTeo+qhm
dqfqmULGVXx0O9AMNrV7Aqv7TQcwSJIW/8QV/nd7eNssDR+ggygf1YIXE7qy9XUJoWwSddM9EhvX
ULO7rCAcmnwvaupRpS3a8h6MmD/oKO9yCgPdnoHlEJsoPyBil1KUSZtVQfh7GtHU4fi7hQXbxw2b
D8F8ryueiOcxXxXYEqZhfOBwDl8u+/FmbD+xYEmiPnpWok6vk8XRNxc28cShierTsR83ECprnsPC
pR/KHsIQc0K+XvbLDdNm0B8iAn3c2SsyJvWhFheEyR4u2HJvmBA+ssRgdwFze9YNAW4Lp4AQFy3U
BH53f7eB0GZ6Jq8LQykiBPVv/aygDUSiK9KiFPKoplc+/SYi7XIAFAAyf6B7Zj3kQUGOB/ZmYOVk
9Zj3krufp6YonC9Kg7P/tL2w77+Uwnj1E2+uGVStAVt0Wp4lAWiXbkjHox7kpi1IeOfRTx+dsUuc
k0sQpW0PaEHUhCYAMF9yytDNKjJZQJvXLWLyHU0DtDnENNRXQTJmr0mULhyqG0Y4eaQDFDu2B7dt
tBEgFFQlgHEUbRbLfLlpdBxe85oeXFS2twewWLCJDuyaaPZm5ossKSBPtuIZvrpQC9iD61l+v4kN
jJao50jP8awPSfskJt78EDT/0PVpdb09AYuHNplifB4NOgpG9kziyb/yveYzpLmg6DTAg851tfdo
Xj3aO9eQiQxkhU4QzRZdRhZQ+4saJIq+B1XXlbF3LMPxSjJ6LPi0kzmxnHKTRSYEcU+az7J9hvnF
J9IAygUJo+ToQsr8dmnTWxAHy6vtFbQdgfXvbywKBGajs7KoP48d+Mx9ZCF+LbmHgttlnzcChYKo
UQABDuVXMEedCDRXzmECLdTtr9sOmOEOICeDOAfajxlVwRAcdeGm5NMCeIuLZMDk7dmhbY2MOIAi
ORqCSst/HtVUniDGUz5OHSE7k7B93bDyMPLrphYjfwbrDkRDMBUQEKDPnV2EMoYy1Z87XAMJnzfA
yGdQpHrpPFEBeVh/3t4Ai/2ZeD9/7jsfZO3e84hn/r0OEjl+xuktgnsaeol8Xsoi3TF1yzKZ4L+w
KWUEvgr3eYzr+cFdq5PHlk5ox7xsKusU3xiCW81RU0Aq4znsSfRAh7GGOZTB1P6YG5/KT7MAWmpn
LNtc1vP8ZizSBKugSdXCMVL6AQBN/ozoedw5UK8VtnfclUkjM4I4kPNWuY+s9ocPzEHe/darnDT4
UICeJfw9cjJHy80MXSYQ8KscjCa3vh/Kn1DCWSU2xwEdrr8pjWfw1SddWoff/NTDTUuqotBXjgPl
8U8EBamZQx9goqOH/dCl+MLmUbVfAy8PQqhzLkHb3/toZY53JmZbtuDPZUvY2EPwAxnLLlD+lWy9
/NlzoZW2fQBsXzecycpEr5uh856BYApuIL/QkAyv8cXLtr9veSKb7DUq1vUkcpFCbxeoOxUiY6nS
4kPC3eXQiRpSoEtyG5DobnAvIsmL0fX+54JJZC0K4lRdJtKu+0A7GZ31pJrT9oQs3tcE9+VUgiSX
Rv4zREirEBIlVOW37gRarGMPDsidbbGNYrwyFkdJvMLz+BnZJOc698BYjIM53eVVs0dmZxvCeGjk
ok0AyiHteSJ4Jk+8+A8y1eyAsHavDGq50U1EH1TiexkyjVRPBJmaBBIemUxofu2HaryjkdPeD+ig
29kXy0E2AX5R4UKl00WQ7M2oRN9GnMfkSwUh1Plqe+NtA6x/f+O+3MjNaxUELaRx0MlwqNlQfIUs
H1RGtr9vsRSTrMYD378S8Qj3SMEGX0/gw3bj6SqEauEtZOJxz7QPrQa33jKAbX17TNucDOsfE0a5
N8fec8cfIND4XfP55/aXbafLiB6igGmINuEF0XVp+CNxEuhq+hAbWToVvGwPYfvxpp03aL6QEBtF
UxcENX+LICHjpw7sXntXimUAE+BHeVvFrpv76CvQPj35TOJmcFhR7US8tu8bRl6SJJiGmbcZYvnJ
P8VeHLEvTkAvLOCFJmUNoTXAXmJa/jd60AVkd1SzW1G1bLGJ6SOV4jFrI8ShQqniBIq45JDWS9Ff
Fbhed4IG21PURPTVXRAQv+7lWTOk2roIZY/Sx0VYB8F4IyEQfQpB5n+QMxOftOd957rYSzlYLNJE
+y2EDe4w9W2mOq/+SiFYB6mv9h63y0c+9/SgaJQewcgEMSjF0dd00bE2IYAQQ6Xg3RDkWQyo9l3V
YenVV/0MUfrt71uiVxMCOFYpdEYhfv3c9cH3XLm/RQrWd8bFI4TV89vtQWxnwzB/2rHUhW4SzxTe
cUc0ZaRHf0jbe2iN7s3jfcoY5L0N+89dMKbXRaefa1eihZeRE/V8dRTrAahLEKlr3/9PucF9UDrP
Q4OnJKcgndueoMV2TaBgCTCxmw8SGRKQCkbHMmg85wpqQ5BLumwAwzmEfb+kKkQpCXwZYXrA4a/g
Ily21zRnMywTKqhnALkqhdMd6NE9NWvTIkvRdgEO2oc5HpfDBLXWL8qjPxAV3v8fUr+Ws2HiCH3V
TdOEZpJMa4d9cEH8WR3aMQnjg2JdcWHYbAIJ8fTzxhQSYtlYS/TjQtr4rkrbeafQZ9v+9e9vggEm
RgYpZykhK480z2FkbtsdeF9GO/az7vI7jxkTRtgRKAFA3FOeBYqVh7ppP+aeS09jxX8IUE9fqwUy
ou2496K1Tcf/czqu73YUer0iS3nHP/RJ0f6qgFe52j7KtskYzgCIS4hkj748y1JdhyEoy5U/ZmsF
FhptD1r25Wlu99JIttNleIUSKgEUXDk4XYlwP0AjyEU3KHMfWCD3Whstq2XCByGUGSD6A5TIj1qv
OSzueFcUdPm9vVq2rxuGPyCDly9VKzLXKZOjhJDabeBB1nn76xbvb+IGkXERNXpr5BlsEatqbvHS
VeI+94cszXcLZZY98Iysgq7lArjd1J1HDq5dYN+gA1pBkdap0QqzPQ/bKq1DvzFATUHw5FTwv2Ur
x+uxQQPr6qou+/g66JuPdxCGr6EcyZ7GoIScC7pgunFP9MliDCZIEI/5bgm7WD/KGNptpCfyNlfs
l8hzlEvArnVIOTijpjW02J6MbUDDtv0wwUitRjJSJZ+XCarwskNXbKJBkdjOBCKlbDrtU9TbhjOM
fQTMsvBiZNeJX75oIQ8iAccjGPDxeLqnDltVu1+2Z2Z5X77ebG+2iYmo6OLUY09rVEYhs7DyYKzg
jrHwv+9DoCxhoIkc9HRDWBzAOYaV1xwbDU7kXoBHOE1WmQ3o8fppcr2Scfp5sgcltRxvE0YonLTk
dBj686u7HBVe6ChrXl+0bu66nm/WDViOofUbLs/ojkmh9VtAzFrG1zRvQYU9QCUV6ZjtkSyHwUQQ
5kHhdQyZjEfdAxUlGvWpk8WLK5pfdB6+cJyMJtxrnbGNZXiEbhD9VEbwCNUiHiM6q2PPkueQ+Dci
rD6oZUCxFpXy7YlZjp5reAg3QCq801SeWUvHK9aQ/2QEJlYo63W3YLZD2QrspttD2Y6Ckf8bx37W
JWPwdG4pDmHM9H07SbnzGrCtmuEdaD3FEt2q+rELRwhTrrQ4a+phNVhBA3JcednWs33ZXAznUOqk
haozwprXi+FV/rEb94ALtoUybn5RDRyAD5By6NqnN+jnnQ5FgfLO9k9//+IMTBxhTIo5CilBXAHF
2SuP5N1xANUA3Nkg2YFVynu+bKB1p95Ypwh7J1epkmdXJumRwOr//y0NnenP22O8f0EHJpYQrAhJ
Lbt1qTg0XgjE3U4kdfih9YfydNkQ6zq+mQb1qOqHyenPTLQQM897teb80fPf6XzZacd7vTT/DpOD
1LB53Xeeyhe3P9Nm8sdrVxSc3TO1eHjnzRJcE9/QUF+hbg3NXkXnQy7zsPrldtDaeHaalnb05IJA
p7+C1k3sHCs6I6t/2fwND0GcOtJFqNiT0gNUcEE2kQe8vbqUdSIwdeGAaEbJxkmBNMdDFI2tYP/6
j8+R+rb9+23n3XAMwuXIQTcez5wicA8oBv0aC9f9Oi14Xc9tO+48pN73P0FqeATq1mCCBANB5iZT
NiN/e0yXGRTddQs1muu1ZgfisUQem6Jd2uvtqb3vKAKTSRDsRtjyGhF2NLjyPtGULgeEZFAI2P6+
5WkdmPjDOtYxd2o8EFYAF+90VlTkAURj/nlUSiN1jLd2rKPP6LmYb2MQU13kXgMTj1inTeeMw8Se
klWzOvQQYIKfYcfYLKtmYg+ho5ynTRvwDPXC9NMQ0sQ5REGJzN/2qtm+bziMqGvzoYCwTjY1PDqV
dSFuk7rZY+p8P4gLTAG53glrlw8+IKFcjEenBTmrRCC63nNrmqjo0+NriAAS1MtiuCBZJ/rGA5Lc
89M+6HlW+0V59BXAVk0MXPj2ctkmZIQF3eBH1QJhtsckTl9kA3p48DP/ouCXPIV8aW6qBJ1GWi75
uYCj2LFW2x4ZTgGtt9HsDqTOJsjB/yPifhgOooiC2+05Wa6lxHAGMk1UCLx28aSK5usaLQpgaB+d
3I92nLLt9xshQtL0kM2mJc6YRINJ4DTeT2Bb9jqyLD/fxB36LnhnKDTBnlBT/QY+hvZKtNVwF8go
yS5aIJNYMFZkgNIoGKicwAvK712Ivr+f2pX5/EhHKNd/vGwY44GgS8U5GHvwsJpWZeVmAodyF4no
5PG6/b09hmUrTCgii6mTFO5YZxCNrO9V4tE7srho17/s80ZkwAaWJ3HMca/UbpjezS0vm28kEdFl
LKvAXf9p3cyRrPHiBJsdoY2YeSW9SvGa3v71FuM2YYiSR1SgwtDdrxmzvKRnRfL0OkSm9gbJ+48D
ek2O639xyApfZnsmyBCgdZWKMmYZWjGqQ+m0UGZJQMCTkmYvhLbZh2HeeaTpgJ9fZ1IW9clzqv4/
pJajI0Hv8IWnyjDwWIS4oRD5ZVOvovxb4k7g4oQwR5THn7a3xjIJEz0ok6aeBxDOZXR9MPljf0bU
ws7oydl7NK8X3jtBrQkgFKyCVNjg1Rly1vJULkLQI/rIqp9JXMjM7RaXXxYvmEDCGgxtYphnloGC
Izgqb8HO521Cfly2VOsE31yA4CyM/WQiTebOXZIfdI7WrjZunGMvHPbf9hgWN2KiBmOSj33D9cqG
k38GHHW5CWD5O9eFbScMGy+7YYQc+NBk9UA+1zVaHzUqwnccN1MbB2LH29qmYNzkoptHkkOiOpur
6aUO6SHebSWwHVbjvm4RDeaNAu/pTMCCA1ivuHOpBqIXccGFZ8gwal4KMkgoUWVV64GQtIskmY61
ZnvsU7YpGBbt1qKplzBugKWM5FXk98GPdkGHzdx2fOdWtWyAiRUMa3DbQ44G55TN36BKGh1HPBN3
EiyWMmVgogXLBfTFvM9RKYTDXvW0EoCbD8PSdzczYf7Vsr4RwvA0jasOC/hS7wp26SvcxA8uIQcl
O8qk2RREw6nwaIzeJMlifgAei124foad+7jJWz7QOqtj1X2pC7SEH3ld7DKzJ+87RFOQzll6cB32
XGSedH7JlSMKoLhszUyt70OxlPWhCNrL4LWBiSP0wSDEq8JtMhV6wWlRoyIHodHYBWR3u+MZbSfO
MHnpAfUWNSGgKwESowffH5rvcdsKfdr2ihajMfkEhRuOMTSz16dHPyDhL/r2ViSRd0tCqvaeubZB
DMvXseJyYWHx5I4TiKl8sOhR11XHOOR7pMq2IQzjF4m7oCMYDtif0C3WRPHjMIT6xlva/Gp7pSw7
YcL5qrIiZYBqbtYgE3HD8SiXpdzDCto+vh7oNxdgThzoQY3IoZQj/5GoWH1I6z59vuyXG0G6AJNT
GgQcjtGpbp0oFqeoi8edZbEs/F/QvTpmFQ3w0IhmZChqvzlVbX1VgSRy54RaIlwTrseSMUGeGV0S
yUzuwnI+qTWxJGb6DK3ROx2NtzkEGOCW9c6DwHKXh+sevdkLFgH4gowqblme/KeWvj60rZuf0OjS
gEq133GFttSPieKjXl3X4DSB5SFkGGcAKhMB0ckSGKbnLhePS43YATUQQHr7x3io93S1bRtm3PQC
++VJDJJJKAEdVeW5z41bVRAlDNHCv7OG69F6JzINDYtnLRnKrglYJoG1ezXHoJnkvRck3aEvwo9d
NVe326fbNh/D8nNHB+WAf08yXbXV5lidVNqSn1Wd+xdiywIT4CdI+v/sc20SiIfq87xWiejiNGcn
lezfyImBWBQQuS+6wn1Wqawvak8ITHq/yCkab0J+NYtDj6KDdIR+6AmPyPDz9vJZPI+J/HMHJ4IB
g42+rkpxt8re/AijIPp3++sW4zWRf9LJF6FyJNPW+ngH4dZcJy9DrzRQ3OWvSv7SZf3SdOVeP7dt
NusheWO7agyAh3AQrzAQ3ceHtiYtvQbdpjPvHGzbAIZzEADaheCGYVky9PMjpAhQ1i26IW5P2wtm
+75x3wdiQmkyRDaidTtyE+Vldxv7zU5SzmKVJqAP4h8iIkuLYg6dvRt0bUjvCmCXAJRZUsYHxmR5
SrtdRKYlGjM17NLWb+uEzhzZ8+bFX5Ger4q9E0zI1d+nKu2gRwDRqO2Vs03O8ANh4BEupa6fcpRb
nRHAPu3X/zCOlkdx7UNX1KNnSCDjDX5Ezcwbwp1xLTtmkh8JKdNmFCq9o8WsPidAxT963fBze1K2
jxuT0jVYMFUapHfMm8mnuvaD3/OEUsD21y1LZkITa7crupF0DThVo3S603XrXIfxXCOJoIX3CEav
TwGI6C5bKFO4jy8lGlFRAs0486YsWWoWHLRIm8ue4CZKsRzTvmlQTHnSS6h/AEgKuRNSFiw9tvki
n7x4kMPOTGx3twlMZHFYDmkQ52cpcL2pFI3jKxe6TiBcK6r5X72Mzamc+IM31J89QKe298tyGkyk
opJFNfZdhJxVE0fdVb6MaXPbObyLv24PYLFYk/GwBpuO63hufnaBGrxSy9d1Vj7pfqoBUkTQjb/z
+GX0nIEJXGxysvSgH2SZX0F8inU++TjRC/sVAt//8yLQKBBMk0bM2/e6/dElsRveuK4LfertlYre
D3BMYb9k4kxPwQAxDI0sK4+bj+hFde9cSMfsjGA9ZIbtuw7o2vu04BkDU9ixQKtHxeffSPmx65Kn
5blJ+jvZqFNKy/nffR1sWxrCBC16ow5JNPq44jrvdw/MXxh9pWtfZN4DDQZAS31c0VleLO5ZVb+0
CrJe24tqOd8mG2LZUpzoKG+yAtwZV3SOi4+AtIub7a9b4noT0Jh4RNHUqcDMj3w/9HDyBvRRXXcD
vsXntmjH6+1hbJNYh38TglBOQSrjre8VBm1VMF6iwjY2FyZiTak/WtDOQdDBMjLyGnn3NL4RyiM7
v91i/yYHIggL6hARDsL2gp5fs09rvMaK/AUKHYeRNOzQREWws922E24iHJ2o4UsvGp5xjCAGAX1s
CC5SICCmSbZXwOWcnHz+BrHSHypwLwtJXwkd3uwPh2RlBR4xaLPk0WNXi4cqEM73eG6b0+IWtz3k
xq+LAXTEYeq5OxeG5Uz8BQyEFp4Ihhljli5o+Hy/G9sfY+1Be29nLW0jrDv6ZlYt1bQN1QTTCXxo
WUAjkKtD2RV7Gpm2768hxJvvEwqWbDnBNFteRP5BUt5Pn6QXTM3dttlYHKoJAMQLpOtlWTKULVrv
C7Sr9DfNXAQ+mrc7TymLAzB5BCWNe3BC+00GAExZHhvps8/obBy/FWUbOqco9JOvl01mXcW3q8Va
14+5l591oZsCNP/UvVdkgQAXtEDyvbSaxVpNDkGW473ecmSkwFzjHxzkDJoQVCpQlPlO0u5n6FVX
nrcHmrQdAONCJU2CxoUW6k9AtvXHLhqn+6DZpRKyfd3IF9QAfo/zFEdnwkvvvpPg3ysbtndZ275u
3qTgj49LJ8jPpSOjk5wgr9F5EMHY3uz3t8E38X5JNCUQVY7yc13Sl2QegdWOyPUo8TIM2+nTRNW3
eL+d6P1DDMDwn0dLKl0MKoJi4GtVEWHocISqB/sARE9zqOfS2bHH99fMN4F/Y9OSpYI08v+O4yKH
e9rnRXjf2P3UuCO17/ReN1Z1prl6CpKYgPqiHz6MlWy/b2+K7eevI7+xQBc0wUWSygr07PH0sYuR
VKvCXVkV2+9fR33z9c7DHZ/ypcpeCc6b2ssPHKDiW8aC/y77/UYeoBqQBC41yjFe5CdPlSQDsqse
YeRq+/u2GRjm3AE9Ew2jKM5VFQbBNcjASfVpGlqnvUYz0bJXA7dtg2HXMhDzUKOymCV9DcK7BJRu
h9aTwWURo28C9CTPpxx0gDwLQ1V8wocbUJssSv/aXiXLzzfhecJjNG0CQe98lP4O5ST5VbW+jy/7
umHKNWc1Aw1plbEiccipSj0v+ZhzsIDvhHMWX2EC8Wip8zkpAaMAaBXqRe7gX3s+W57WsjQikeYy
W/tL6LfrVdsPsDXFovAba9O4/a/VHsp82+tkm8Z6ht9YW4nsRNHxuszIgNpOiUN1mkGWBFGBRt3V
fgvJxssGMs3abRF2FKrM6NxVR1r2EcTNi+5+adDO4XMWftsex3asDOPWzbgATl3RO9lOyU1eL/Tf
mPLi0/bXbctlmHbogD5lDoMSmFLvN5uc1DmILvxc4TI6eojY9lifbLMwbLsPuQqgw4TjK3nRHUU0
8Po6pQrYje2JvJ889k3mPxDziIqBnCfzlqlR6Jydxo/gbek+VBAw/aeNpf899njrnmINrmYXLuYy
szfhebpeWKNTWWRiboIf0nHz57jP69P2tCzrZkLzUMknheA1Lg9/bh6hv0y9AxnEHs7F4tljI1Jv
qWoq7EWTRXwWT0iIsnu/iKFaADKgHcdlG2I9eW8MUo6kbdm4pHevkkOMR/+UM7TLALv4ub1EliMc
GxbvTeWk/YGWWQxItJ9Qxz+swsuTdsq7zheXyQH6JjKPMCedgskpMlcr6EC2yc0UCb0TQNkWyTBy
0bTD4sRVlQloMJ84nOJ1P5LP8xTFO/ZhG8EwdDePckWiqQA9XdhckUH7JzqR+rSEAJRethGGjSdK
5l4wyvI1IaBTN/nm9mtZDciHkzugjflCmzAi9BXUpNHem965C32RbQHRqnmXncFicCYQL8yZWzoL
LbIOuY1PclbEO6HLvyl3zMH2feMeR3M/mDIDpGW9sEhPYvT6HIwPdfplew9snzcMeoTOIxhloiIj
7Tx8aIo6yRRSB3uwLEu+z/+LvQ8RzjjrfjpDGa58XAt1uQsh1rHgRxfd5QcVgCveFbx5DBmrICmK
fnLUpS+bnGnpfPHyoWnKLEpz8pG6rWDHrvCdHUdiW7v17288lR8SRoccaeCoHtr0hi9jPzy2kMpS
F+69YeUEZD9p2WDvtYzm2zztBbq9Fk/vgRHWTf67kO6b4r46B6FXCUhnxlRUf+N4bzwOmn8mukK/
EJg3v6XpZXyyQC/9uVYjK8IqWArokguecohDJrm6SkextxeWdB8Y2/4cgJGAOu2AfIU/iucWTJcr
P8rs1dEpXtEbK0sxMjGPHpoYDxefMBOzFwSRFzRdhLukipo7x+var/0Ujc2OE7ZcVSZoj6VRTHQ0
4w5x+/ReF2uvPJnEUSRcXbuQp9gZx+LsTXzeKFIVhJBoRbmkuy/z9QlFkuVDqqNmTwDBctYi41qf
JyjCOpPCEFqFB8HZQ6FZQA7+4MALEE8eYzD+XZaxBA35n6choOUST3QoMjBrhuy6cYQ33yU9iy5L
j/l/wfOKBZ1vAMc/ikWxQz41+iDiGHLCX/IcjfphVY4PfOj26sC21TM8QZmoIs9TXJWDMzsgfxrQ
lrlygPVhexQ+/1ihYrSTyLS5bBO1twxOnXag9M9iVJ4PS+3/m6bjp8JnXyNB/QNpoYom1y5N0XwE
lfO9ap3L/LXJ0pfzcKgTdGtnfhvKJ1FMhCLhqMedz9sW0XARoQ7cLmwwMaDhigMubXYgvg+d43n5
F5zR9WH0KDtddPWYgD7kDnqomHTAI6MNfG5EeUKOYu80rBfMO377L+HdBQmJpJpQp+nEDykBDGo5
aFe3f/kaWLz38XX13txqHVsi4UQ6hZQLPaMx+6oUXXkQU/CQLuIhzsljM+xRANjOmgnwQ6kRNO8h
7+6VBv5uUvNBk/HLyDoFcRScMRJ7xyUuPngrwKNK9L9rYXB7nrZFNFyEy8KcQlwAqHo/bZaDaCib
D1Ud7mksWh6YJtJPs3RuqpYiO4VK50oNAe0qn4X/KT5mYwzB5w7sDfN4obSwb0L+YhDXx9IJ/nc8
b16SE6Ra9/oWbdfrX2q8yEJWmo1N1gz9I8dl6vJ6OKCb8XfrgFIY+kwf2hB4+DYR931Q7SmBWC5A
E+o3lot0p9xP7miLqKekUBuqkWj1HXim1/aj7bNguf9CwzPISHI2l1X/BCo8+VH2fe1/qEruLAeH
9KFzuz2K5cSZOD/aFlNVdyI9KwbrWpVAeADiuO2PW1bKhPJ14OkIHEckd4BGTsmJqCm/BcuZvCon
RHP+4KYftweyzcLwD1TynvkdmsG6MXHOgL+pz1ValleXfd0IE5gTh1MxALjRN7nzuYfY0Hw9BNF8
GSQdSvN/ejcoi3iuKufkTnXFP+EEILGvIfWDCH7vtWk5SyZdH10g8h1PDT2jxaWajl2VIMopp3n6
CJm8y6QjfZOdj6QeCbjvNEjzUG85NjFh526NeXZeHrZJ+H8uk2jrdpz8LrkTIv9eulB1kun0DYiA
PWFp2wDGeyCsR29sNI3vatpPx9BPzyGP09v/w8PcZhCGTed0ngJkduNzPcTwH2iK1DPY15KI/qiE
/nf7uFoGMUFuAq2dtABnCepMc3VAhSk/gIU561ISXHkp2iO3h7HYnIlu0zpKkkV64xPTw09GE34T
X+w5TGybW7ReqKIovnMnXmUl85rv4PzrvnSMgUZw0fUut6ztFjGhbS4t86oFGj1zHP2przv5SdKV
kKMFDXO8kgXUqC1/6SddnSmrX0qyB4i3LaBh9iFwGeMswO4mJE0/uQMqL4fYafVlyFrwdf9pL0iV
zdL1e3IOU5RoGZclHjYFu75s+43oXyxJKZeJyp94zIBz3UWfzo+yuRAZ5ZtwNjAt+zKHUsiTJpA6
BPc24hKyyxBgW3rD0kcZdMptyPSEVq/2CK76qjpEaTzt1G8sQb1vmDl6g9mykFw9qRE8NQjl+qMY
gfSTZXSHdxKECC927SZ4rQyKUPOJyyefVy+JRtdE2U85oPm7nUaWxTJBajolIwXyTz0BI3Ura0hI
LaNyLgKxQiTDOKR4kzBezu5ZL5BScJPCO5auq6/oNMqn/fy6bQ7mFV5QCKv5S//kdyn9Dq79ogSp
8JzuyZ1Zrg4TpaaI7MJiDL0z7RL50+XoawH+m32Zilrv+Fvbu8TEqpGGVCthvHeWiVtOEyiDdEAf
vLLFvXXwlnRKhkM5oo5wq0AtPgTXQBeNAtRerjMl5X2Y1rIh4GaLoCex7QNsszZ8AF3mZHB07539
JPmYSGD+RrCFfOmJkjt3mW3fzDvf0z0o1xrv7HJvOLEUncVFBLmN7d9v+7rhBpoccvayRwKwVBA/
zhVFN3nJ994ntq8bXmCcVdKLiekn1c7OQwONhGME9r/TRb/dRNiF9axV3pd1FjpADsqkC+6c9dV9
2deNDH/Xu+hDBwf+z7lm87Fagvi2YF2489ttd65Js+extKF0YgDXISnq+tFnKIalz9FAEsjCg+2W
N+mZQY302tVRe7+o+edl0zLcgCSaloyUOLC8d9C27gYftPK+b3/cYg0m2k60fQnVC/iYEjSoWV3P
33IaLw8jgZTDZSOsJ+1NGkSFLux/JuRuJNMXN627m7Jl9MBLf8+PWRIEJsKuCdFT2lSp828BqN11
BUB/OXsPfQ1OIA9X2hFJxRcnbh5ct71wSwwL98MImf249c/AfuvkikaC5A+F34FXZXvRLOGwKdNb
Ll6Zer3vnl+j+lKRr6FcerQX5y/LpPc4wWybbxi7QqkK9YMKzrlp9Zd8pOor+PGj4dAzlEh2roD3
B/FM4J1PHATd3uCewdNTH/z1CVTWgXvXUG/6uL1a61H6O9PmmWg7IblM8yRwz6Gjvo0TUhrNfGFH
sWdC7Ny+GoAMT4ZzIgkwtUmKbNAh9p10J5nx/un1TJTdVKqJ5oGqs7xP/MMcNOIwVuULFfKnLvLg
kDsOAydx9OCQao+30bYn69/f2GSXOvUQlTheYtXmet2TsOfhlRdI7+ayPTHMXtCI59ob3TOU2YvP
HfEdcF/zPdCJbQLGJY7Op64KRjqc4afClzKJ0o9dQUA2Phdt8/WyGRhGToYi7vmAGXQxHwGrB3k3
Ed3pfzi7kuZIdWb7hx4RIDGILVSVXR663e7BbW+Itu+9DGISIAT8+nfob+NWW0UEXpYjJJRSplI5
nLNvcO0Wr9Q8NRLlj/d5WJEXv1fBeFsD4nreEP/HBsTRS+7ygIchkP78MwlyEc0hoqO2JazbOlzk
lbXSLOxax1+1dz2aJvyhtZFGGcs7tNk1XwIm+61k13paPtBsHQGPVW7VUmX750R4CoC8KNmtB+Bq
7Pt4zY+307IevbDG6GNi3c+CWvcIy3tf943+5719eQzDOddh7shseTQAoiCIglbceNcpjzJx0rhc
qX0uT2Hwaxwd1w79g8U8JVP+qizQ067owcri7Teyxqhqgc45aoVd1AqEDsfE8W4BAryF32Y4pUxT
YzZKYN5RyztXw8pdMX3/HUjEU+q/yau2YKpMZ0jT47QvhQyCzD/3bpq++PPSvIUZyR4vi880uqbI
orarOlsW8j87hzQeuAHhdWxsjuFy0IvrwGRYWlLN7nmFVeDW8p/tVG82U/ZphXkfWHNXOIO4pvjP
ruX8VVTXhg6Sx7Z3TvyiuUZ2mXxCLUu1wZBjOM56UR2bmsouFjt/BXIsKvvrJgFaSgH4/W/LWG2W
+hu2RK+tyxeSo7siy1/93O+/IxFF3krUIW7c16Y1/KnW/wdCOcAYgG3y3LBEHRBRtCO3dP047JN9
lXugCfrzemahakFA63hn+DP1TdMMgGWUyOAdPMAdboR7TGqvl9WJ1GkRZV2lZCOI4RAyR91Qx2t7
xFx3KpI4XIoPP+GJqjs+lj8uHzCT+DSVTyXcGIAN+Ge/bH/8Bv/xnepHN26Cppom0NQdmCCTU05A
b2sS2C7i1z8SuypiaiOEdXkJpvOlqTxqfIBlaffZK6IzQHGz/LmMWi+odnHFOYHmlZPEHVEuuHh4
MPXs9wJsUdRx0QNmatcC/iq1K0WDxkQKEVX9FEZ+xeshmkbg310ef70/P7i1dcS7IRD2StfCX/2e
EPtguVM6RSNJw59WmPVXbOJBEFvN/P3ydIYd/wv2jnEFDHzSfIIvIiMbiCw2tcujs3bd7JtB0/l5
KPww4UvzyQVVslBqicNqmqPC2XRoDWdKx72zwdkD6qMKBUoEwV3EwNLzwDbjLiYJrbO+8/dDWjTc
Qfzw5whur2jIkjYqSsf/gvRj9XRZRKYFaHpdoQ1GLUnKXyviZY9D274FXeLtink5en0ds4uSNJ5q
PtmkLcBAAffVSgDft+/TNX0mHmoicnCR/+RdYwO/eUKdvO+U9tYL2CQaTaHR1U4aERSoAPYncc1k
HqAEo0qax8ufvx7CD7RNL51rBjLaEmHup6aevtugiPsm/PrWslAo3Vo9OV6exbAIvYLOykkxN9Rn
T8Hs5ne8HCzALGXhhgqbRtc88bkEf+g4huFTStAkYClOHhTZxBw0ja6pL/OztLNLN3xaSxlnRGVj
3x+3OskNuqVXyDFOw3Jq0uRJzuDEQE7/oezAkmOtdDCXRW/a4HVZ77Q3F7NN3HEMnnIefFM5XRAT
wOF3K8ww1Zl/tWMaz9NbrmfwnkigMUxHy7+e1XEa86jrfjTq7fLwH24Chte0TFZ5NxFHTEeZtudp
aV9TEWxAmf9O3/6lAhhb07CKOfOYu/Z0RBT2DuWw0XDoj91hjpsoO7BDe/zkH7LDtzc3cmIATx2m
Yxp3kYp+NBtO4Ydb5KGa+M8t6uZ5CQne9Ed0qsOximTwI/O/5XKri+fDQ4bxmTZ+xhYSJhBe1zSf
S1nfWMDmIXW2YbxNn6+pH7qdxVgs3YRC4jqPyiQ7g7roU03rw1JXu+g3sQZNC7O+Qp7HxiZNdl1G
RUPaqAOIwK7TpcexxSTCnPkLNjZ1oiEYTj5RG3phkr2mfpaF6KKPrPexWlp5AHFe+aVREgkrf6Ab
JXQm+WuXZ9YlfMgGiKbw3gCX3rT3XgjA/3rjdBpUzyZ/np4w5GmQtz3UY5orJCumf8mcbtG0mMSj
6XUtJesBpzQdgX0EXo4xopjDE+Fx38Zqqk1QbQA4XQxviW/N+OSS75fH/W3W/rYZ6OD8UyhuIe18
DqBS6kf9zT46t6SIyicXtE+H8r6O09fL83wse1ePTVtjPbu9pyD7oo1HWZ/CcUs0H0ve1SPTY8cb
f6mxgqn6jvstyprXjv3Y99masrqN3+aBN05HtxXjf6wf3Dr2ilqJPR615+pML1QSbk+qmY5LIsFT
+Z/HeZQUW8CGJqFrKut5PlrrPByaOjinsom4veFrfZzPxndrmtp11bC0DCMXTlS+evcPUzxcfeWn
5iB3MV1iCk1bexu0ZMEE0dQM8N1hc2jCfboKaJQ/z/ySzsKWcw1lmk5CnXPVRrPINrbUJHRNU30v
7EPUcWHw4jRbL/4+x8HVQ8wAfgfJeArrlSGfOz+GW1WkH0dAPFcPLvfJGLZNBv2hwRDnsnrkzvRt
7L0zI+TN4fK0SPrV6Ze4t9zoslp9bOhdvde7dmkK1iesxS2eRkfEKUBYcz+qtrp3DHugN3kv/sBp
Co7eY5Adh+q226K2Xh2BD4ylHoduRhQAAh5nOvpz/i8ayB/VXB9La/7k8uQsGdmozTB9vqa3c+t7
njthR8hwl083Zb7rfkWb35/nfg5F0yBAMx1tNziSNohRN95FAAr4ynIg8FzeW9PHa3oboiprBv8u
TMMcfk8tgSZ4NM1sKJfxsGqqW6PRdq5dGB6/T6IBXErAKIocpAap254tl90MQQla6QB9eVvNTKZN
1xTaojVgbkcsCCBch8p3wIp2yjMWJf5ntQU9YbjD9HizM2btME5QiEkha+v0Zw/lFGlebbwMDHui
B5xD5rRFpSx1BDcxWtea28neRW7juXqUWaiZAuQPX86GO1d98btzm2xcvgYroXOp+F3vJGWPoWkO
PPmhi0evi4ecHzJSb0xhEsy6H+/elNnILJDd4jixGnfvf4p/26UEelTZrtFnPipcAmnAT4ImX4OS
7/JiXZ1EZWKdcjwK4xCUSTxZY0zVVj7cJA1NdWdX+UwGOCZt+eJ0j5O3ke8wjaspbVoDPGBYj58N
IEjhTQeLkw2DYBpaU05ZAdurSrCBjsyvwpED92er4cZw/PTw8OTOvVoUBF032ckFiWjT/3LtLJ77
XfFUz9UDxMLNK0LDAjPQf1vvhZfAidgTKsTQ2lO2G4vaacQqciuJexDJT+kWhJTJ+dN7sGsFJBg0
xyKEIecDuvcWpz61tR/XYFi370urvOlZe1jELaCtD7v0SY8LTyloHVCtOB09q4wsSqNx2KoxMpwg
f/39nQlIHDo1I4Oq9uU57750wXHfJ2uXrXKXTLIF44YWjQLwE6fVy76RNTUtG09OC4FdbPvrcrqj
O90OvafaW9qgAkvdGr35ROQh9x/3fa+moxwRQYZnlDoK+zofcdhPl8c1vV31kK/C+SJFioHnG5Ba
X+X3/zpfvPjGekgPW96MwQjo8V4iwdXgMniS/vQy1d2RUxGhL3cKvI2wiuH46a3StMha9N4h2utQ
EtVzGAfZVjv+74L7D9xVvUe6DNOkLxd0IM6xfwVU1kNxau6zE7Dgv82f7+gVjeMs+oq0eeQ+3qZP
l3fFtCDtSvU6OQZBAImV/TlQdxPbZ9H0DmkJFEwRclg0T5AzTMFNwnaaAE9T1ZRNUwnmR3WkZXBY
MfkDf+t1ZTo/mq52UNUeXY3qyER/z6rgqS6So51PMcmXLYNscB71Nmf0jXuuBEjaETBAMSip7sMW
nQvtVlDXtKGa+qqOZ7XPca3OHl2BuXp+VGmzqxbac/XGZh9ohx2lEFATfkotND/sqjvCwFqsuFKA
6FRkwaaGdcSC6wom+PIJNzwIXO1ulUvOZIs+/eM0dDf9gtINp/w+4SWIKN2bt4Co4vI8juHw6N3M
Ky8pL0vIxv/SnvhN+hJ8GqMr6zu9aU7FDXtsbq+9b5fnMmyyTlwy8oC2XY2pRAUy389ky7wZzqbe
tVxnYc2sLkV4EQDqhZfEyP8NNtm4AUyja4qboyqsQIc/wmfeY87fRP5ob7E/mYbWFHdB0YHtlBga
FD2REL9cmsUy3/ndmkNs1V3Y1iFsmeXWx1F1V8UsY5btfO7p7ceDQ3klOtyLrWSfAlod6bjVYW84
J3rPcaWqqS0S2BoyVVGDYryu2ERYXjXzg+tKbzn2iin3UOarjt1PFScv/Hq4tuLgGMbLp4fqrrrz
4i/B+Z/q9fKJ/91l9dF0mhpPIylqe33t2Pfq3+SBqMh/sIEdcqoj9fpf8qm+b++tc3EfHJJfWzgi
Bo3WKUZkalVwymFLQ9gOoAPYITCq28/+uD4CZLXFlWCS5Hqo3/m0LYDthgldK8eSfU/FXcWA9CS+
JM73XF15YiuKZ7JPemuyFTZ20M9UHdNcxZ63nGWYXJFFRkzKQ8jI5xYKL8IRxAzTXc2SW5KweKmb
uK7J0efL52m2jpd30yRYzRKgCxvd4wk+hcjvRXros4fUfhD5Ri2S6dRrxiCZqgKugVDHyq5AHapO
eCpvPOdNH66ZgqEocylTBQchL8ODsOgBQJtfVHszAbdu4yIx2DKq3eCyDwarS2DcU8u/87NMRE1S
3dpFui9eqXcte2kXAN0StpIxlFeDCGZfvFJvU/Z6FIxYFbRlzA4kv27SXwU7SnF1+cgYpKL3KVN0
/DR+Oahj4iagC2g/q4acprrcGN6gg3pvcpM3PUvEeoGsSJbIXtx5MwBI+ltrjny14RSvtuoDG6aT
bIwLqZylWCVfDA+kHb4twr3qGnovK5StCuewT1SrXry3J2Wfo80H02TzbRXc5cspLzZUy7QLmuLy
Oe3lxCcYfVAHRhUSYKdgBjo083m5cdsatFfvR4YTONsjoHePanpBq8E07ZSKprptUZe0X32byX2c
wx9K3KOzYJ/ANY2lpTuAHgZ3U9/fWRRNQg/lzsiQ3nQsG6/nqJ2fjvN0CK27fl923dVbjfOpyEt3
lTKhbuQnb4G/L3qotxmXYLcW1oKBvRy4992AJ8hOb+b3xfbuXFdJVqsRVZlHdz6W9LNd7ou3/9VS
nLaFM3vwktq0OjnMuVkAsXD5ZBg0Xu8khpVNXJSPIkhDvhTLGf1XFnsO1HdHbkWBDRqpE10MTTCV
loLzUNvNTzdfPvVN8p/k087t1O5S10tWbcQCCFp2Mz+JVbfVtWuSjaaQFedJVZctHmYAZkwsNHIP
ggArRX5ShTiAKWYrDWW4tPVCK6BNFlUdckxUkFNezle+/93JF6ARRJd32WCy9EKqxg1Snvs4mH7W
/wDNSF1P3y6PbNhdvYQqQedEAEB7xJua4J8BiMWxnaOxYQJ8yvc9M1C952pGp2tuB3geJ/OXoBmA
S3UOerZLMFTPgqNmt7BCQIIjsZKND009f6XD5tE0bKve2uyPlpugr0gh2eTbR6sq5bW18O7gp3V6
zKZqi7nGtLvr/O/MDpmLvhYcLr9D4pDfhFuscgaXQ6/+AtN5nbkcx5JUVyXCS3kKIC111RAR0Sl9
GIvXyzts0DN7Xde77x94C4CmDHIK0CHvWcl9GrQxIN4emoxf59W4MY1JTJpr4KLDvxNAajtSEb70
+VABk5/twsH1XL0YrBEE8GYezNDoZDFwCUBdvWGhTRqmWSG0kE1pMPnjsaURLZxDOD53AIS7LHqT
TDTHoAU4dkImfHaTTUCI5BH0bM/IVC8EQ9uDUsRd7XJ928vrbtp4fHzYu+VRvfKrqUg7lm2+jttH
5XKXIYhYAOVESnEoydfS+VJOW1iDHysw1UvBnG6gioHa8OgFKkauLqr4t9C7dbcKh35f4H/721Tv
Ui7RER5mwyr+H699zB4e54er4P7OPszRV+u8WUPx8RGielnY5Nb2RLHDx6C/If0PRbLI30ULj/3Q
lLctgbpJc4zN7XM63WRbMYePTybVS8KcCeC15YJx++4ttIto7JJdZ57qlWBh76/tnxVe30B0hncS
DV5z2nfoNV2lCD3/76Pn+fNSn5etSlbDBuo1VcGk0MAOQ3Cs2gduXfPssawfd32yXjsFsdpUCAzd
uneN95hsFfAb9k+vmbIKBja4hSHYDGLVWiZHUm51lhhMgF421UmJ5sn2dyi+kKfBsdx4cnxwTXkq
qU9liuYoigTyA285PdTovTxfFpVpF7Sj7hSWx90EzkJCq68NGHYOfuC7BzK5G77sxxch1QuqrKlk
E8saTNB3NJ6b/jnJPXkAtPpyM8xJf0gr4W0sxrQ/5M9LN2G8sn0AqR0T9qkfPrNs47oyjaupgN0L
WhGJpyZAxq6sor2i5b4wN9Xbdjntrc7CW+LouP/5wXGWIgLi5+W9NXy2XjElEWqEl4zjWrr1f2Ka
pn8q21leLw9uODh6vRRqG1whPRycyb6ryFMffpd2uXEfmj58PUvvnKfcHkUCsl8EPLL8v0CGSzSE
fCNs8OHYAcqA/hzbVx2hJKnFfdWRjN7kQ1s2R9YCpmWPKcYE2iGUZeKjJcIOnyrI5+A1g/MqKjFv
hcdN36+dxbENgXNdtuFTk3rlddi7w5vKrC2j/KEZwsdrvlM1DtVM+6q6yet2PLjp9EXRe44WWSbV
98Yq7EMmu3tryTZCux+eosDRU5sytKsgrfLgp9uz/qbpUbnGAI34owvDrXeiaYr1JfDuMM2BN9iZ
3QQ/nZq51+0SlicHIdOYt2hguawLH1dZYBnagfVB5JupgZU3RPiHXHr/sqJ9kOyBADpZjeq7XXig
dq3xGGPXxEOGeKmeL09tWp32ThqVFFDzOnv1RjSxHrJkJVotgLGae4NlHS5PYjhzeubTbuxeOmht
+ZlWPnlrEPj4TAOgf22ou2kN67TvdkgkIu98TpH4591bRtLsAAzR12Aps53fr+k8uL58WiwFe0qK
VD7J1kb8F7gV+4Sj6/tQN6gCZ/ylYIyenUm2VTQ2WbJ1uEzC1xQ+X6TtB7MsX+YKXASpHIdDCX6m
jaNrGl1TeEd6QL+q5/KlHkv3SJysj7jqtqB/P66DCxw9F4oaYBZIK+Qvdl+WEYIEcTeqa1qILKLL
9N0aq6ukC05j5t8BCO88iK2q1Y+roDGzpvaDZJWUkyhfwKrz0vf9NbPdz1lX36ATf4jGVJ0UVYfO
rt5S/Hj5KJjsAP3LDmBwxypBU++O1zNFj7n3m2KFJNHie3bcZ9OvbOQ9Oqsy1GTDOpRwTtGAttVP
b7DfevK08BNcyy3hL3Lo7tNWxrL0QeSUlj9QSBl5wCiPVznP9Vb3z4fPSYh51el3uiudqZUlFe59
6lo/mrJ58LOBHBMyfO1cxEcvy9VwSPUkqp22aY4i9vpGCN9G4FyoSHlWs08FdGBny0moCyAI/pKH
TRelncUeMmDc/br87R+/hyEhzT5wgdQKgdv+MrcAvV6PQ91OJwTVT791oi5o3LXQh6L3VVwu43Uw
VHeTGzz7WX1QDS4pD20ylz/GYGmpZkucICStZVf+KzifMh63tYKZ6p3B+aWaJth3p+up1J7NNWFK
0Pt+WGE18lTG+QIYt6DaYv42nAc9mZqAVcR1m5DcszZ7EWLwPpUVQLd2yUjPqDZOQhBAUuEr9kNl
NzNLg1NmZS45ZmhF2xWkChw9s2qX3iiCJXHPxCkf7Q5gzKCv3orxmOSjOQV26DrpIjA4bjkXacL5
F0/Qhb9PPprGA9yJTFbKMDgD/kRfWD9QEt8fawD07pxhXdY7m6IKtOe2BWYgtE2ixAoe7PXW6yrQ
H1xew3oJ/BWjgvQ1h0BwLkun8t2zsLqz794QwCY2gXtsgNdZ+vbnsXU3nhur5f9oJk37ZeO7skWe
62zDPvYVMCnQsRGDW/Z74pN/JXM2fCiDHSaaZktagAMpqMgvn/plAPLoqo2cInVjNxvc70k5b8Ww
TBNpDkPWCTrIfOIvUyerk1xKHo2skZEgcB0WsMtf3iGDpdJTsEMPvpulnTGNl87Xfl6egPfd3oMW
fcvzMSxET8baY4Xmb5/Yr2WWemHUlVJFfc3s2O9AXYwujy0nyLQUzSlQdJpFCsbLFz6CUlhQGVyT
HE2sQZ+GG+fZoPB6kjYMWCg8jmu/bcb0h80769ZT405bpadq84YrtHkM9ivgjIazj8N7syrJvo3W
lD33msZO3Lp8Cau8fJy6OT/7Hai298+gKXuaA56x76zipZqCABDS3f0MWoJzG24iWBqU/Lc7+M5g
jaHIVAF47Fcx8dM0u0vsSScORXBOFlBtAZBww5kw7bOm5cQbuBwcGb7m+ehcCWHZdVwLsVgbVsRg
F/WkLaig8oRTGr4OqUVOhZMKpFUtdsNoN4G9aU4OMx+XGIdhV3lq4OhZXM5dwaZgcn+x0Pef0BY5
n1mC64SVZb2hHAb9+yudO82hk0ElXq3Jr68mYBQeO1rXR6wi3ZjCsC96VrTK5l7IxWFPo5Xyz2BA
7O1owd/ON6AOiDGXarAGAHi/YrOdq96vg0cf1QwbIVrT12s3+myLsXEs7t4xwKF9Y8JuKjQQbWLg
m+SvabjFVUqtfCle7MX7bK9cppkarTPxOvfbZRtiWoCm4aRXKgdguPMql+F1GZmKB1zsp8uDG5Rb
z4K6NtiQAla4dyRcsXZJbPcrhQ0H4O7Ypy+hLba0z7QMTbsVmxNM1iXPJTr16lPlgg3psFDmbqzE
tBHa1d0gFZ0MXWq99iGoDZMAjq2gTpVGY5Zt3UQfz2HrKdJwBC11IZT12pZd/blAP3DkUKsHhL63
FdD7WEy2ni31Z7dmueqTVzaO5SObPPaPlQGC/vJ2f+wW2Hp+VOV14FjLYr2KsZenrBXnbsDDTFnw
QAfwqGxYDNM06+/vroxi9Mu8L3rrNQPmVwyGJw90P7w+5P3/7CvfCEmYhKXpdmO3KJPrnelZFn1n
xzIpkv6LNdFiC5TatOHrxO8WosZOgkaGW68eH4GmNxX3U2YBUAnFxhuXkmkJmnYLcFGhl0S5ZzUv
/a+W2ex2NyuSrWdOC2dBt//Ckte8b62T56j+h5xAT9W3xN65B5pes1qSEDVdbhH5XqKubFmpfzMI
baPA1SQfTa3lDH6decrSN/QZ5D8dq/CvBkB0/3NZHwz7q1cTqYkvDhD1vCJyRejQWFgc0aV5EGfk
nLPj5UkMS9Bzwf7o9sDFR7dBNMNbQ0zQUm1xb4ENc9l6VH7s2th6Thi4RqRpOh5ginYhT6MAmUTT
e3dpUSTXStXpP01dhDdeXm9E5j8Oxdl6snhGv9nst8H8jFiSf9e2TkHATLbIOylll99VNUJBp3QJ
66GNkAjt/EPJi2GrU8S0bevv79QyF1PfskXOz2LAsa775MFKS3abjfnWDKY9W39/N0OfszQTJcWe
pXU+HH9DDSOGtXGoTdulKb0cwB6m8gE6I4PSXQ7cAYQdp1N5rUq0MHhJPsZTMtbeCQC441aLhGnP
yJ9rmpuwlvaQL89poU4WW6687rkEakYIvz4BjDL1vgnS7rtpmGYWRG57vWrH9C1lRXiyQ+9oq3C8
r+rmrmyn8nBZtUwHQbMO4ZTkgntL8jo6gAUOke+cD9MQ8MdZ1VWwcZsZJtEzzaHkvV/50/xc550X
WS7CmfUaeiJk2OcC23q+ebYXXi+uYyF0aY0iIuBB+OHbWNJlMRlOs47R4Y8+czgPk1eRoJ7xtGRY
wkAzbzxeHt8kIe2+r5Y0LRyS0iIitSJH5QF2VqIaNxrn6m3fFOvU7xQyrSy76wrQexf+wL5P6+vG
DRAzSTN330WmQ3YInvS+7w5IlefA2q+GOJHD0Mcj9Sy6RXdgUEEdu4NP3C5465G7ymcPDeHfkgFp
9DyF3XLXzE3T1WOcB+K8VNMWqKFpczS17xGLHWYUv7yywrKeZyf41pdJ800IsM9c3huDuxdoul4V
qa/mtmNnOdUH3ntHMYJdl2bqtFLtXp7DtApN0xmrCocOdvIUIP6OspqmiTt7cI+1yIN9WqLjfTSi
CYaGJuTMbTAH4jqtD0GQbtWbGoSkY30Az9hB34VXvs15MD6MMqCHQrkvVYqWiSgEnOnGZhgEpQN/
0GZopCUs9trVqjm1Ltoz3TRIDxmAOC9vhcGa6PAfdjFM3jxTcgfGN36YCZXHgWy+HUyja4rOuLAQ
T5Q+Kv24zWNl42pkbCthZZLOOus7MyKGoPfDhSSvqx7wGs/1tPLuhhxpvcvCMU2gX+148diZCsk5
TQmwaUHEQwSCreHCHy9PYJKPps6kmvqyAIzTa66QDj0kjVe050IufbGxAtMEmjbLmRb/C8PxGmxz
v9gEcKfbFD7xVt+daQJNlRt75JQj+/HcTVRdLbwk11bRPFwWz8cBDVuHBPFBGFD79Uju8rq/5yOS
KqpBqtFPhuNKsNH1AY0vz2RYxl/IIHC3w6yx8p8kL2R2atIl6KMwkcrd8BJNE2ihdV7kc987ffvM
p6B5QUPIMhxWnLatHIHhqOroIFWeOOiAtsDTGvAcJZJ1ErEyAJ7jZvjbtBnrzO+0jc9NbodIdp1R
lJ0eEL0nUQN+5xNXyG+rxgKPMbF3SmuV4vu5GJFpTcL0DfEyKzy5veVld4slQJl8eb8NRRe2XlyX
ox3PwWuRgYRGnQgI2NEq8jnP27tqRXqU4ly5w9exqyIwcV9fntPwUNDL7YRy4WSGffo2ZwDVHjxG
o1rln/p66R+BelUflyK/Hmsr3OmI6lAiaJNgY59X7Owujh+RFvytLa/2lffZegGesFyZO4sgz2te
OEtcwE265db+GNRFr7YTws5pMPqIdZSs+gpvugakDk2/XN4Jg7LoaCJznVcAbcjCIuLO8gulLsnB
lex+STdL+Uzfr6m7P/d0ynPLeRZEFICaGP0ba+ncDatu+n7NRW8WFFMWrktR8g9aWxTUB6BXQ5R3
ycJ/9klIU/Z5Qlcc4M6xuYBnd3teRt7il8ATcebTvhk0FUeYOvcR2EWINw8ebWsur9bjbwEv9+ry
BKYt0C5vF8SFTtf0soiSzu7+Tacyd8M4LIGQvNUzbHADXe36Fm5oO9JX5LkZwFMONzaJ0DDHvtNu
+VUI2u6q87Bd7RJPHdfnST7nby6KxiNElYH+jp5FAEyBZPiysEwnSrvGQ9tthryryHNJl+yqmnl3
DLqGoeNB7WpJCGy9wK5qAoBj8T57AxGC+Op2ZYO2ErABn3etQK+iU5KrykYzzHk9sb1t/+d6YRaH
Hoze5QkMm61XzKnJ7SvIiDx3kr6AQi+NXQ90FMCaag5lt0nLYppm/f3d1ZdPdU4FdfOfIqmfq1oV
17IjT8ydy2tPbhbzG5RDL4bj1G9YL0KAMdvM69lLxb2KPyXZJrWG4bLTC+FmVgdK1B3qVuzgm/CY
fWbotop5ASNojWBkBVZibOV583p5d0wL0rQdZdJzF4KG9y3krTh41O0O4BLfQs0ybYqm6MotZz+o
Kvfs4oV0yNuE/ZfkVh05IUieM9l7G5pu8LH0qrfFy1WG5F3z3PLpOijFa5qPcH/4dBoT349B2rgv
DwzuoD+PmbD9EVCJpHmW3YQqb6dHScnSbVFZGtahl71lIfELwObnb6JteQ76Ig/d89TL4kAU4Scn
D6xjP6TJvutQr4PjlQUEpqaEfeTcuyYpk8d04f2ppeD9u3y8DPZRL4LjIEFfCN71zyjmm4pTX3nl
VVBMhX87ExJseT2mWTTdV5lTJFwVwZmgKQ4udilvE3vN3ubllqE36ImOMSI8C1QjoqLPM2cBOFf8
/OzxIT9cFpNp9PX3d8aLwXclNE/cZw9VH/IXtcno3XgWYGi3wlMmEWl6blOW1VmQIDmSSvRHR3aL
Buw1yNdfZ0vZbT0P1qv172I4W0cZ4Ux6suO8RrOv8+SC0P1ULEn4dUgcHgcpKruUQ29piRepQxv5
tfHr+ZRk/J99YtQufDzS0Sehhup5BlrtoWDixgvJvKEtpj3SNL/iakZTbeCfq7T9ITqi4jHcZB81
bI9eDCesSRReW/hnFHmBlWOskuNaPViCzWxfZFcvhpMZkkUtzf1ngQ6JGPliehNW7U4nRYcn6btm
csu8rp8Te+huuSXF190tDLZe/FZWo6hr5NqeUZg6owRxXBTa+qt0C8PLsLV6+RtjrJ69xS7eEqdG
QNgX5VhHfZDPG2ph2l1NvZXIaYXgV/Dslsk1IvY89mh3duym2JjAtABNu6c2b1Atn1XPTDpINlrU
8rNICebuexPo5W9AHZ5mBcS7Z8IorU4EFdTFVWDZ7vK0S3N/d5e8M4AerfHsC3mBTjcxXWdOMHyF
yztsnH3DtaoXvckAmCgjaJDfqKXsJMoDiqwjC5ox6kfoWmwFXftpJP7mgTJsuF7zFvYzkJuqhr+N
Zb82gU9LREuyRImi6eGyxAyulV7zlg6Am5hn33u2fau9L7s0cO9l2M3uwR3lmMVl5YxiQ36m5axy
fbc7KBkcA+5gOWtkMRqV/8+cuzz2SfV4eTGG86tXv9keC7IJHVxvAoErEaM8I5kONG/SnX6IDgrS
tpbo4CL6zxSLORJXflVhKq7Y2G3ZEJOMNB13W1fBPaP8DfRv/1QNLKtv0Zcxhfu5T0aajpP/5+zb
muzEsaz/Ske90wMCCTEx3Q9wLpl5Mu0s310vhJ3O4o4AIQT8+m/h7vk6rUoOE0RUVNhpWxKS9tbW
1tprxUU5g4I2e0pqRcVZlNRLb/ymkDtDWxMG5/K2mBl0sJ9skBPdWQAF/85nsaUasrZfjbM5aRvf
bZOpfBLYmL9PeQs7rPL6S8OS9NzKvDnumybjmKa4/kEou/S+Vg2U/g4yUY64HdtEFHtcFQtM/Btx
kgSCrGn+RNouOdaeaN7Z0xSXeyJmNL9cDF/YGhV1N/KqY19jV/J3bV+SOkxHrv+AYBq0Za9P0qtP
sOjEMGjmtK5fysC+1Wn5QU+Qw0bJApgAH1vtP6peveHyoU7079d7e9W60ZsRnoPo1a8KMqVPtKN2
DSqqckjDjGu6xxWi/cUkX0xZZQU9HRyvfCITkW+EZoAM5lNUzVJ+z63B3rOz0I1h4bl2vQJe1f36
82m0m4LxTvXJsJHlXpskw7zh+Ea3ZHnxxP1shszQKOcR4idlsMeHY/Tk10lKbB8A2rJwv7oDzkEB
ycsyrVTol3j+27HM4CIxljlVeS1kDhLDEcZgp4+lszE1rx7faNhYX5D1pYQvFINJCcXUKvKyJ1pd
RP2lTsTG2F/1TujCWNtSlkU2aoxdWO3B03fO9BXXSUW2DG4Z6l/uRWjfWN2581GdTNB+nPOTm+sQ
OMpDO23l2F7dPGjeWFxRIMKkGlzHEDaNqmY8cxD+XF/VtZEbfptBQbviuKofR/6jSH8Q9sycrSKt
tYU1fPVUSISVI5hDeusBMtdhaTWHbHoMcD0sqvl0/QNW5sZENIxWmqqgJMPRlv5RNFjSTs87eSxM
QEMDmv+4LfEFXlN4j6SX+tz3yOBt+OmVyTdxDIB8EqykAxYtVJwwV56HlB/AQL+x61fm3wQxlCnz
FXFAu9uKyxB/mJ0ykqDN4HfTpmbJWhfLl73wzQ3q/AKUykDwovm9KM8jaOgDbw6n3orceuPVc22W
DOOF7gupBbUHaFO9AeAzqtIzy7doe9YaNyzXGea8mFDfc1Q8fUAt3Lkol6fcXRBB6ppq1rlmBLhY
7M4gb08jGe5cH6/CUF9I6nQjw79mAIYFp3WT+IOLVc7suyJIQifbUnFdmxvDfmngFJ0W0Afm9MLl
H3T6g/MPu6zWhDCIJTqp2mXf9DeVhQjrx/V2V4ZsAhYaVJgiuMJeUfltr55z8KoPe8Ic6poiJoAN
jDErwXeazydhneKtc3XlbDIhCl4HE01HDHn2vwX5fT19T+vnYTzvm5Blol4YaEBmG+raOJlmPR4a
qNkDWB1W0NW53vzK5jMFS6yRllPOgOedYos9um6P5GnpjE/XW19bTcM4vbTTo7VY/gAuBFC6p8F9
LD7va9s4Uzu3SYWDW93Rq/WJq/IwKH7gPdtw7WsTY1hlYI1ZTxe9EgdKlvxNk2wES2tTYtgkEg+N
7dVo1y/Tj06Jp8ihvhdevuFrV4ZtAgxImYqYLZvRYcm93w4H4Dy+XZ/wtaaNm8/UgCdcBzOaBh0U
oXGYjPVGDLAyKSZ7TyOD3u2aDGuZjAcQ3Xxn8wzIt7cHl4k3ssVyX9iQUIGPiz6oQIn3FUwLlfes
8q1yq5+cxq+EjiY1j1cltj33sfVjqkCNgYqxT3nDSVj67kVN+EkBRFcmxdfa53i31TO7cxwwgrDK
flu34nEc92UZ8ZnLwr34TD8jfhuMYNBvmg6QQWTPrC0Vq7UFMgx5KR4chmXtc1+eCGvB/y9OAInu
c3Im4GCcWV0DZAMmcZJ/9KeShwGysUI6u/gYMDWGNceMU2/wECX49g/U/URDv8X1uzYzhj23xKoC
upyxAwp05viQJHVI88frJrdytJjYgmBOfFYTWHPgBne2xttcwM5ZOtyXOt64d65YtYkvaJ0itVrd
I0bQHoJ78pn2fN+BayILcKOaMgGt0CPoTQ5NwA4U/L7XJ2Zl1k2WHc/leoSmx3Cc3LsRIqpue6/G
79fbXpuRpc8XZjR5PpsstURNfHiQtPo2B/HGZW2tacNCoSwZ88rBYT6x09C8L4Y/9w3ZMM85ICgo
HNCuE5xV8X3S6b5T0KTOoZD8sbiLhu3u1GVvldiIedc2tmGP3ghQJ5/g8H0UlIQdAOCHUbI/eOeU
N15Oyg/X52VtmxjGOfr1EINqABdY8ikuLgQpG6/dF3+YWACH1jSwexhON0AOpaJHHTgP8WaAvTJ0
8/E/Y7qAfKKqnrwh78LCq56yAvKetCU7x+//us0DlZTKXVIqQfvAmjqcAyg5b5jnEhK8ciaasiJ+
KwurYDiJXGc8OQqUw5yAc8WXKoyr4TSo7OuQ8y0w+MpmMt/+6eBLQUYwtzrQhhThSPN2DFstQB1M
y/EEuPPeaJwYBlxo23E1QCXHlMqQkuAM9seoD8rj9f264h9MVpypc6kLwkyYhVue+FiBPRtIwn1t
k1/Xe2qtVJbLes/8oZafSfHxertrG9Uw5TbJ8eq+XF+5su6mEXoGfEiiIa1/7GvftOElTUwm2NnA
s1DM9SfGu8gX+4Q7XPNlXwC63AuGadG1OOKuEkrbOV0f+cpqmk/6HZstcJmh6UL5YepboZJbIhJr
TRvG2yMTQQeJiNbhU4ins4P0trgg15perOzF8VdoXiaVi1hMgNf+qIeJgPc4JRsxwYqtmk/54KzU
nhqgJKoTfa9ZceYphCkG5zDYydZr+6uvJzCY5ctefIHVD6AXnbAja/7gkuQk3acuvev8T47bho2+
2FtHwOtoe/RknLs64wA/F2PynKao3wgC5OcSFGPpJq3DmvjzTV5YTtiAsmKISXkG0XB+2Le3DGvu
4sojUEJEarA7sfpduTMZZT70xwxsvD5o144eyyPPaW7GmmwMecVRmK/8E2qOhBdjY7ndjQ7uO/0E
EoF9cYr5oA+64pIlAVQY8DrTAFfWtIDAy/fX5/p1Uknqmm/5ednOrU5wnHXKeiLChT6kCqXqv/Vs
PNBYQR1GhGpmUY97vdf1QMYrtnF3fd1giFmYH1RJCiZ1fBkkCUBfMAIxFztsDouEFqHyui2Ontf7
cU0CnQlIbFq3+EYaJzfcdx8LvIL0cXFTzVu0hCuexUQRBKrN45ZhA7SVPpfEDqmadq7/sudemHzv
2/NYpjgkMveOIdHkZlslkWuDXn7+suWBk7GYcBuw5O+x/BKLjXvX2nwbrqPIvcGVM9a1H+aPVmw/
1uUBqgE5l/viOxMuID2g7eIKUVE2g/H40fZvui3JuxVLto0j32+4vzDAVE+BCNidIOik1V12qAa2
07/ZxqmvW/ADWst29K30zHPQ7ta7XloRoy3HxosVZdQt3DSDpQ5JFc54S7e7MKAbke/ry0pMeEAa
i9anAsvq5B/74E7rDykE9WL9fN0Vvb4biQkMqAOSV/aiIBmLi7T+8L2NYb++osSEALSBDazxoqyb
oXpBJl0Ugx233Mp5rk2KYZ22E9twYbChgH0PrI/URYXYUEau+LZvVgwbTWwlk6mD9WvnwcMLSg2F
1H0tG1ZK5WhNhYeW4QybtpqhLbiv2gn70DjC004idu4xK0UJ0FZzU2efp3RXooEEhoUOSW2raTmx
mu7Wq+6Zc7w+H2v7xDBLiuw1UFSw98A9Wvnbqf093XIqK1vbpLmp9JSqJEUJLOgfgMnr0y+ea2+9
ZK+M2+SeyYm0Y8EzdQxkc+M7ze0ABoBmsjeS+mtjXzb+C5dStyOzx8zvj4Kq2zlnkSW3INtrTRu2
gyd3FFIPcCjE8i9OGi8C5xtVGWtNLz9/Meoi9Rhq1RJ1jHUVclT6AIO5z25MzZFRohLHXlLRsQJe
OrObIbK6RkbXd+FKQEa4YTq9oI0iMyKJzLH6cC4zep/yQTzWwfQAcjInIqn+2DcOPQBtRCMxeHaY
gwQ6lMEs9625CacJksJpZAxTUM6tiB/cXUAjSkw0jT16jdNlvD+mXRGhcjeKfX64Pm8rC26iaCT1
StdXtTpSHn92cK8OkdT/cr3tFQszETSybDHV3FLHeUpCO3tTOzeB2pdkJyZ+RsaUtylJAXKxsz8A
F/5Ck+rgeind2FDLtfmv+SpikoMEVtk5nYXrNJ6Hn3k1zSgVJF5U+j498mL+MEnabnS1sgYm51BQ
jMDa+UgKgJ2iuTT96HxpLM/Z9fxHTDGbLq7pqJnACs9d6AdjVKpdAFrsSyNs0rqzurZfUg6afi3l
dJNnSH9N+yJ4EHz/6ox4R6kYfDTvx2+9gEXJWOzc9UaupBiGxp4EfFHQzPOxhsc7BHJTxXxlPX3j
RFSgJ5AQ5uiPDY4u7auzQHRz3aRWmjaRUYXVzu5MMSXEQ1azKUJvS894JSAzYVEza1FCVtD+mBXv
x/nensbQb04F3bjbrA3cmHGrFH1NOZofITEWWYEcTyi83qKqWxu8cdiWmQ6aOoG0QTOKQ5+9c9LP
eCg70H1XD8KME7fpWdIATr/cuOP3aUvfWmzjSrY2L8vPXxy4fi6IgkL1gJclPzg0kLQKleX0p+vb
ZcWJMSNWLbANdSEwbinZGdDIs2sl574cQ5LPBxe5vOvdrH2EcfZ2OqnyedHVdKy30k7CCqHx9ZZX
jhBmBK05SUC5wHIEaSirS4bWDuN6PJWN/HG9/bWRG6YKeC3itJ8jdw4yv4DjY1e7JhbKr+yxGedZ
HVN7AGgUBT7tEBcb58XKqpqAKLBapwVPkZArxGVseZiPj2nTRQrvD+m4Ya9rfSw/f7EvHXAV2mNe
qePQPHB+7Ghy6uvzHHeh523Rra4s7l9QUrx1gw5EnEc103fa5bcsBhNNobcQvCuLSw2rLTNRIWFg
9UdfOGEPlsKZuxuX49fTvAw1ib/Oj/AHaNhTSz7TQfzRE2p/L3IfGoQ9iBE4pfMl71l5Zta3QYsC
8OHkjx0bC/0aBgEuaDBJUNo+Bz7IwCGpTW9Vpz5eb/xVN4rGDWsAaHv2g4oVz5mQyXF0UGmDEhNy
wbXxrRPk1YZxvLrujJrXOtJxbyj8rH12KgF5I2BvWii9gWo3JnvcBnowIgcLnOxjXwztc8UlsDQ+
nlzugnm5GPh5ozbSsD8T4H8JEdGLYSP5NNPaTTxU8wwoobTOTd1JcPwpLtiXoMHpjFfNoUrnzw1S
0ShnLxMU4ZVRoRswQoQ4UTIKcn3Lghj3xgVkbWaXhX1htWRMCp9lsnhOZqi88DJ4sLmSkTUUH3bt
EFMRM2hd4bC4Lp4Lt1T8oy8Lv4wjf+Ik+5IkrjrHxVTrjc7Wvmax6xdf01qgERpnMd1BpTILEzC+
JDkImFK2pUf1qoPAAhrHI59QwMa9pH127dKJ8mxI8F68RTW7YkzmhbSq0x7MMpl8lpXrSFDXpKNz
cCnUCA5FKxz70AcJ+X59WdY+xPAKPBmcOhjb6Q5kB3bY5iADSITe8AprjRteoWbaloE79M9W10t5
pzhLqhN3C7lF8LrSgXmNgBBjTianxjo34GbQsf7IAjBOXJ+aVw8yRs1LBFGQOi3Z6F2WmqnJqSLh
DKcMpIJt6j+OPNmF+0c/hjPINHNo48ngxJMyOGUe6yPbG1nYjOmP61+yYg5mdsGOWzdOBA1OldBv
WqfEe5PMP9Rjvuu8xCcsHb+wt6kAeipoB+eC0rtPcgZakAooyVwf/doiLz9/0bgYKzhBH6NPmp6f
K0fKN7Tax76IoRuWXLChncTIpwuqmbp7lnriXS+kPF8f+4opm7mGwmK57sc5OEGeEkKCJHOTiAHJ
fGzHSi1glq/X+1nbq4YZVyJIppT20yV2gR49KKL7tzrw0s8gf2RtOLkTODdTkk9P1/tb+y7DslnM
pzZWvnNJFBGXiqW0Cpvciv+wq8F9Ow+s2di6K4tvXltbgXJLK3Gdy0+5BgbIet2jYuj6V6w1bhz2
kkHBtFK9h3oGvKwzVX+CeuFGnLfWtmHVTCM1001OfJpsh9zEQufnIZm/XR/4ikGbtTxFktlZWrHm
zhtqVUeJO1sXXXd2eXBLv3q+3snaF5hGnVXVGCSMn0AZz0Kd5XXkb8/92icsvb6w6klq5TRijE+t
B7Y97tDLhMDuZKX03b7hG4Ydg3FBx7KBIp4qEGQd7Twf8s9jSxVSlde7WLECs56nyjKvqQdlX6oW
JNCc5tlRAiUYsqCMQxckGRteZG0lDOvmfhVDg5jwEweHT9TOpTrRNNjiyl5bCdOWteX4bhdPF5GT
PyHvNx1s5h3LcZMoZqUD80prQ7MsBqfRdKfYKCJvwJUtRmy5Oxozr7WZ5YKYn1feJe4sfSYDdw5J
t4uHm1Gz0qeB7m6jclAJhL4/pmFbT/xSgmk4YkNcHa5vpJUFNu+zloTCJkSg0Qch5eOgi4WFn2y9
cKxsU/M2Gw9SdjNtk3Ol+WMyTOESyHAvPxK+pUS59gHLz19Yc0VlN4mqt0488yBfhWr5WUSBq0i0
b4IMY/Zw10nk1Kn7dhinQ83pu5RtBmArhyclvw4+Tqys0aOt7pPAbx6Y8JKIQMP9TDwUGsUgpEX9
BXrd9yWGLdski4M0naAanYLqJhwl8KwV6b7va92wZRuKYlVPGrReQKv31k3HJBoVOICuN79iyWZB
EO89JSZStXeQDJxOuso6jB16nf5syeP1LlZ2kkk7Ssomd/vOcy+MSLjuRbulnrcuJGvjNw/lDAz3
C+bhRNy2Lx6Y16oOtQp16byxRyh7b6zxWjeLIb6wBi+eqA3CHFyq0vZt7AO/p3kSNl6zkT94FZPI
qFklxOI4TTzIHCag/YEsAxRf0xA8/t9U3n3X2nu3TFij6sO2sPtPTq9XMhZmOZDW4IkXTTJfCMpf
5jRM8m7ozxMcuxVZcRanEU/chCOTkU5PlZwXTiU1FeIOWjOOdxK429jvlRPY7rMb+5Qeh7Ifp7d2
4MziB+KMBWOnlhBZ4BVLhRWEVOJoSNp2PJQliCsehg7Azn3nqWd4k8pqkXsp0hg3LuxgloFfH0aT
70ulmPVHouwgozL72VnZrQCxn/K9rAcBgC1Qct1BRpr8uc9UDFcSZxkbs8SyTkqAzTNhty3p319v
esUleoYfAXMfdbidJGfeKu8oyyy9yQpfHHRe1lHV4ZLkinkrK71i8mZhUuLi+gDy1uAEAhR2BvOa
+BCUrd4XB5o1SZkTc5QKBdZpEnURVmACCq1y/Hh9nlYs3axK8oI+Iwri1Sc+NENIfPFVZ/Dqraw2
LnZrc2O4Et3NTc0F1rhCBemhzXF/9JJdaraAqi1f9cJPVaLr0372rVPrqCPyf/eJ9u4qXX6Nreow
5lsghLVJWr7tRTdQ0+zc0UFwYI/lBEIPds+W7ECWdLfXV2Ftkgx7zqyR99pJ6wvCjulQVKBhipGj
ud742uiN6KDopA3fqq2T7OMfugb7dQWup4brXY/VWAXDjDmzoSg2+PmZSMmjWCN6zfNs46hYG71h
yLqbksaBlswpBnfUsRjG35MFcYVAfA9IgAF59uvi6sauSeEG1SUGY/jJs6w0qlSxC7CE1o0bOoeW
S1aWbXXhAlBsnoBjO5nyD9dXdiUuJkY0AJU7q3Td3DpB0/fjkhqzLX6jGD3Y45b6xsrONGuXMj8h
rZv4xVm5fUbDAk8n2ceGFvskEzBBhglrvOYNntbVxZagnLMlKmY6tuUf1ka//PyF4RY+sVHNMlSX
SaXibGe9Da3P4nR99tcaN4xWuTh2W7vJkjCbVP496eh9oxNr32uXyU3K0w61ValTXbwuz9/Edmfd
UlTvHfaN3TBZUDVLWfkcjjMQXeRVZXfvTEOyAaVbsVli2KzK8Sa+UC9e2ACHoBzk5KceOUPH7ml4
/QNWujALlTwZ64mObn2WDrZN5YN7T5Ppz77ZVOVZiVHNeiVNZZOlCaaoysQnrVEHACESfuulEOpD
vYkfOpBxvnEVCyKn63ZxQzNqUpNWaUd7OYwCV13nbOM0E3o44XL93kJ4ZNm72D/QjXEqi3KOdS5m
cdYar2WVPU9H+MF9R75Z1RSLxIZoqRBnEDG9B8RDRx3b5J5dsTqznIkjVS+c0RFn/KpH2s3/YQ3p
rkIyTIth0nYC9zaRubpUYhLRNFbJ0XX4j31b1jiHiUh+6pFUlyzOUCADAS7EW66Puo994noYv2HW
UqPUC2AycW475ACSAmxpLFPv/S7J9oAj0INh2qxOy5JNgTgzb7ixPZjCoN4rqW68Qh9SvfN50qxg
Um3XULsS813VIyCKU/gN8Dz+eX0hVraQWcBUtYFvt6SY76TH3gmIRYZWnOzCyDNck40jB1mkGRfb
5qxV/MCtWIRuP++iYUHjhtlWJKVpj0DizNImB/dN8On/QIe9Ni3GSSxV1w+kt7JbHdR1pMDNcioL
toW2XYb4yv3bXnp9cRSzqi+djgfZbcyb+xZ3ezXUn4qG3zh+uwsyhekxzJfX9Vg4jm7OdmB90iMi
XTFnZehn9s6dY5hwQWvHBpEzFrfM39rLi3y3f+cYxjvlQ5z0JGgvpIHSc2EvshPt8P76nl+bfsNu
q2EEQXTud3da2SI5x5lENAcliErXt12doBb31qINuDSvd/f6XvL+UlUUDLPoAce4U9BBJzfwdRxp
sKJwd+HumGdWFsmeI/gd/QYZnFqFNqvzsJ3ph32jN2x4InUXZzPBPppHKyxmOAeL7hKtxMgNG56s
kresrbqLHss+nOziXTUUaiMsWpt3w4a9wEeQaNntRQSQaU8SJ/nUkaHcONhf30SeySkKDRxeNlA4
AlgQAcpk48IHBTJQn0XBcq/fN/mGEXtJ0rCxW3jZEbSfq7EnUVX19fF666/nhTwTvFZwVHZWZZPd
Li6i8MAlyz5kZXc7Je5zZ2/lT9eWwTDlxKVEVF3XXeSEDaScMnnb9PGWfvfrsS/kh351pQjbcjp0
aYdbzZAdoOvwFoQbKLZ2+i/XJ2mlAxOl5g09dimezy5ebxHE7kXCznaXJj/SdCxv9/VhXIy9HoXF
OGcyyJYtQnM8fRtDhKFl+bvr7S/t/PW88UyEGvfKWgXZiAhigKqgKj7IOb3RtnvXlcVxqIKHvWS4
3l+VtX2S4FWqu8Rey47a6+O3fVl7W/CRtdVYfv7i5CSdL3kbqO4C+aZHWyLqlWPwaUiRSrg+VSu7
lS8/f9FB5hMeZ0HdXVqOeL2WzrkL8vm8r3HDnIUSEkyDLtzdADRoEY9BEXZj7myBnNYGbxzJeA2n
oJzJ5aXILfC2MJJmp34G9HXn5BimbDeT0kWs5juQN02n1i/fgaln2oimVxyqWaBS+bGG1cLQ7JG+
i7V/wql865dPeIjfKptY2T1/QZhlcZFNvdOB7kd8Ar9HeZ9RXF5dvfngteJSTZgZbxwnCQjtLgpg
hRAL8n55PblrXRIhYArukSPZCvDWulp+/mKnFjIbAWob5rsY+V7PGz/qfMG9WKAEsvAgv/eKAI6r
XzuCpobD9CDbMxNd3p/rLPH+HFtbbaUFVxbexJsVsq6hI6/nuwmKXKBXHr4s+l+Q/PtkC7rhYVcs
w6xvszWz8RblprdxN5Bo6slwO1Tdli72WuuGXVdt3ItUzemtLv3ynHiePrj9FtR7bZ0No9ZFMxaB
JultNbmfqxns+4iOb2TVf1EKm3cugo1M1VpHhnUnPQTx4iLNH/C49QmiFJdptM96HD7GQX4CJmCj
m7XJMk/som/5zJv2TMpChmBGfLu9VVc+wQSYxb4ruol28q5ghKEu20m5Fekx74+kYxk4hq1MXXwy
Q1jgukdf8ShmuZS0Ci1xvGa3IgMTYjTp1s1Rx+CAzH6y1RY1zsqUmWTSsVV0nLq9vCPuVB8BRpOP
jW1X+xbExJ/pIO6l32jUqtbBj5/xdzNsagiuDd04sGXdFJAO6Jxbm5XIDseQPJmiNM/6jdTw2gIs
/b7wgp7DQefPlkLbSbYHIn07ZKktDlxwZ+PUW9tUhnXberC7zJbObdznPzIq87Mn53IOuxRly7TW
JVTx/Lw77ttRhrkzEVhQPpDkVqMw7lwtyDCl2+kE9dBso4u1NTEMvap4KQvdO7c8tbzkHSv7Ojhn
hdwJIPKYYeIVIW3PWx8dMCu7xKiHONM57qPrM7QyfBOB1gJDwVI8Yt+yJTHpCa+JAmvrgXDlMDLR
Z6yKnTKuY3bJ6Jw84ErXRApCqofKqtl9323K6619xLLZXuxbuxelnTsgZwJutbMfBJvYczFBfujj
vkkyDm2e93MOyGdzp7vgIW6rPApQsHjY1/hijC8GbxV5jbKw2YMeeTwXh6kFOjIMut7/dr3916v4
mWdyT1eIo2w1YolR8c4QEqROVMWJPCyXVAE8TObXHMqazI3g0T94tBtDbruXwfa35NFXrkzUMHqp
ZtRGdsF0xyp+quLmvrDjSNP8yFL3OQ0e3WZnDsQErDGIS5SBaN1bDi2U3yF/SccbqyCdtS+uNjWx
J5YWQ+3S/kK6GnkuCThWZ0Ug9W49Glp8dBW4e8HeXO28JZgy2fDDc24H/nSXdcBoMLclkU/iT9e3
xordmKA11o6giZOSXlTivAVBrUBxAh5V9jVu3MMnkZIaNfL04g7keeCqCAtRvt/XtmHwihU1NL46
ejtZqM3JUBceuQEydT9b/6+n8b+TZ/H4r8u8/Of/4PdPopm6LEl747f//CAq/Pc/y7/5/3/n13/x
z/OzePOtepbmX/rl36Ddf/d7+NZ/++U34O7P+ul39dxN756lKvuf7WOEy9/8v/7h355/tvJhap7/
8duTUHW/tJZkov7t3390++Mfvy2Jtf962fy//2wZ/z9+OzyrXj6l5beFM/Jf7f3vP3r+Jvt//ObQ
v0N4GUXTfgAxwGB53NPPyx/Qv3NGGfiMfNeGwDRdkvD1gpHBH+HfMObg7zuEUJSjB7/9TQq1/JHn
/x28Gz5YzgCwcfDv6W//O7ZfFuc/i/W3WlWPIqt7+Y/ffiIG/pOQ8W3HJow7nodx+ejH1Aye/bhq
8CSSRcrrwUZakvQ0MN8LAVIeDnLmAY9wnT+Uamoe5kDN57zkHkL+un5MHPvWrdwTiqZkdgpK9uC2
cXbjOXl671hOG9pBQ44/f+sjrD+rTv9A9la+nVuvOfQavATW7G6EwT9Zf40P8u0A7BKUUsZcEy7n
a4nUQ5JmUd3436zZiy/B8j/aBAceqC+cQLlvnvwCIrKWPAR9PNyjmEnf4xixQ8BmUABfZjdZH9zn
Mhk+2EJMb+NW3vdpXYZTGXtnULdkh34e/IiIlN+7ScfvGSTI79unqrlpUyZOILjXD3ipbqOYVOd0
qOfHF3vs3+v4ct1+Vvr8+pkuIS7EXInnMOTTjABHYLN4QyeAim40vbRNa3XHUVQ/Ojnk5yzrh6iE
yl6XSOuSVa53pu3URE6QuB9V7Hdv+6G8d+tqfOjH9MZpgulN5tnp+0RV9zmd3/KGODeqssbH3K+6
A2sYKhDSsa5uy3jGZMZxELVtd6s4qoPszE6/N/Rce7eMxMnboaLWTSFiegngbULU3Dw3Q+J87XOm
QNc51Dd6BCUCaNXfyDe5jyN00IFgUPCB7rbvjke8ew0XWdaXRnfFjZ3W9OApj13GOMhCWibJFzkw
PIfJ3Dn9/O1YQ92siUv6Js1qfuG68sJyVhFxG+sWbD+fFVh+SEh6SJXDHN9YE25KVl9aUTx5xT0t
hn//L3O2KrV+QorMhUL84LoB8RnwqMZC9Z5sZMNyEY1uX5061y7uy6ZE95Ayu+HWja1KfyEqIA8d
80tQs+XzxbY8qBhluXuTTuM3pPZ9cBQL8aadVAJo4GS/W2rwHgbJHhCqy5AvewDP2UGUlCK7rYnK
jhNvRcgz6Vz8wp1PfsnLw/U9SJYo3fg07GuPBB4CXsjPGBeFRkPyY7BkHpU2aDM9NwHqdmTVG4gZ
xue0RQ2OP3b+efRQcBLyeOKHBAEhkBouu7Nk30RNE8+R52VtcBSBOIwExsI4+VJNafzG1tS9H4ks
7wNr2kCXGZXSi9uD0JXDGbGxNIybKM7BFmXbTlYeNUF1sEC9cDt4eflJCwH6N83BfTMFIN5zspBP
TXIB4jNqqnQLofoTTmXMoA8Hj4cPD+TM1EwKSciGQdU+L0DS2Qbgwxh4CNH5/uJo72PeJ/V9HJDq
Pl1+Ndl1e8Zl9nOaNT6W3H8f0N9TawjuBPeCu5+/Gmka/+tXCdSZDs7AeDhYCmiiLmsPqKJrQyU1
CIRwEG4ELK9tBt9jDDNLoRDnmuBPWTN/Ig2kmhXu18d+LIZL774D1Ne5+/kbtRj1z1/NQnQ3nQBL
T7bskf/8b57hM6Y8kGGbZUudGM4KiJMeLd1daq/hYS2LDT/62kaAxS+qCxg95P+MgKtRvbuAWKoI
MkeHGlUhYUWd4jDkY3FEMbN9KJP8R9U5wW0VWx5wFn/aVrFxZhncDT93I6IDsjhy7AHPdObjbCtW
um0VjU1MT3ObPFFeOAdSMxrCz9v3KNBu/x9h39Ekqa51+4sUAUK4qYB0lVneT4jqqm4EMoCE//Xf
yvNGt++NdwbnRA+6ujJBZu+1l+GupoKXfX0fi/7f0s//4U/950pknhcGMIVMcEoho+A/G6pprfW4
SAtTAKXCG+EPQU6cai81RL2+8kowJpF80gRyv6akuqldz5EL9cB6E/Cl7p4WI5ZLFJbQ6lTTjQev
iRXk6FH+C0L0Px4VQwsVe2EcofSJ/nbDMoGD41q3qEyQESucBPHFgnN2ou66Rsb+3MdTmrNhZGeh
n2zri39pYv55Ev/5pK4JiCGkW8xDifb3gR4TX5qe0jbb7MFnVf20iC4TzHuVSvYfUWMogtDmnrej
e0HrQwskNtBjGI5odbR/hlOB2UmEo8JAJvXOQ+Kw5wMqCq9cWphQUsq3EAYqsO149JyNCxan7EhD
N+zCcBd1afseTxG86tduQaQCLnQ9rXFOZAvbdKSjedHGbjGlIryG013xzzG8RIP7F/PGf1iD//kY
YhQfiUd9nKUJ/Zv5JUHnb4cS8EfSnEQfbxTl3uzdCuBft0E8XNJVTMdwVKcRejFkSnjPvjXBi++v
N8iMV6d48ltOdTXtcAlUF28ITohRjI/DoDxYy4l0//+/rVAx/3VZxR5MsFOc+Ji7s78/77ZCN7jg
evx/BdPQe/UeE/TqbIN+xHdI3+chAooj21tl/y364j9xu+v+xu/Gr/QSnPMs+BsvAqTDmgZap2yu
x3SPCEdS8w0OSJkLRv2Mj4zN5Ml/6yH/YV3+9YpgyB9EKUJ7IK/4G8MYSn9BW1Bdfy0JMvdlRgRI
VjDJzJe0HnkbWe9sjUZo5ZoWCFxY8wrO2je18nhiRZ8F2umTDOsN+RfB4dqPPLmbSVn7L7fx/7g7
Yh9bmqGbwG3M/lYUDsZVw9Lh+QhQhH/NHeSKIBH2dIxemkDoHfxgHuFN5x4aMsDQOvBcZsm0Hyeo
QLln2zCjOhx2qt5+dVEvL8to9d0IXwgOm+HhCbyRjS/i33Ib/8dbjSljcJuL4uS/j6LeT6oIOJ3G
c/LUDrAJLLBrdXEDUC5LtThsav43vtZ/VwyRh2o/Rc2F45r+1yB9vGaBbniEXMJ4IZP+x9iPw0nS
5SEVVV4ncZzpq8sQJPWwXalkzmp9KhOYzgZJvHKTqPvBa55WV/1KpRtwvYh80+V7IKuBDz3Zj2Wd
2UZihlcKD0Sb8F/2YYRF//dWjKjvpQGKxpDh9Ph7CNrg9QypFfCLAhB0WBP2YBfZ7ZMa0qOtwX2f
iBKKC7FXIHVfJgJ8j5HmcdqxBQhctfU0H1jhBdoULNxUHhEnEW+UVvCIQsZlv5ZnAQlQBr72tquN
usfcrcnCKOnzOZnMzq/sw7ahjQ2ndAf+anpBXX2Ec4naOUZ+h10+Gb8uSERYtrXyRqbDo6Fh8uhY
gsdIE45hyJSbY9uQk/QxJHYlTNeHlWLKo4Ayb9OrJbrozTbcjCFSQyPPiT0uDh6Q5laD7nXjj+8T
3P6KqWW0qKc0yeduCzIMbzgoCxtXooMh6PxiLKMcGQe/XRfsWlBKuUHNnXtV3CP5dPwTzahK4sbc
Kc1h+rEWaQrtfkfOpn9JSueeHtDKdUU7d6bArh+y2akoTyofqoRNHwNqVp6gM89V+lXBJ5aj3IgQ
eBCFJw8G64LNQd4aIrmbo3daK1K4AauviQvtN+ao8GutrJYbtvn3C2Hdk8nUZYYM4iEumxhWAoHL
CXVvgYfgjXGNXCEt2YlFQ2VW37dNTLMa5GTulz2wQEZqUMi709TqJWvGBxfNY9b5rOPKlvD0MT4F
sdwbC9OA91113YgrUKNrHKaCpMtbo9dfi1gmPuuxzIlpZrxanLLxF4RyhV0ULRZMwfMVQ+sEnjhc
LWGwc6ctlSD6UXKLlGOaVdMC0DDBmNO0tFgN+ZbzcsaEdbmrfLVektbPbL/+cobWOZw5M7BwYx6P
DWjEkKugu+ODlnU+ggORDeZrKFG4rQQBXB18zBZaAnNfEFiUeBFPJCpz1IQAW1DWABt1yamDT6/1
2E72QC83IW7qWl69o96lCJadI+nPCMra3dINmge6k3us/zFvEoNJAT3Zyj+NpUwQaBj8TlXyqNdU
cSXNzXiTDBLMfLk+tHbyL1WKf2AwywM0t/Dpmfpfogt5uJTzafN+R+Fq8ppKlSkp5K5asMS1Ym99
ZUJuR0g0mUkzirV3nMMwk5B4gUKXeyZ0u3DTkPIG4bVZdYcQhvcVmyIuArTy2nTfVYNnn2Inc6rU
lJkkijgQW7nz8bRPdRhkw1jZgo34Z2o1piB/kxm2m+Zbr/0hhTU1Jqua7sNxPHUUu5ziDt6RTW4Q
403bvhw2lvXG1VlvJSuGQc+HenyAD/yNw8Q0T+G/U8CI1Al66N2w7zd/28NY8WnUG0QpQge5OmoK
mIrIDoaFiz5auQz5SpPpUC9Rm4NF0eZKBHVRgaDL4a/VZsg54Zs//+i48fkITatoCx/NP1+3uJgk
VtpCxasay4THYDLkqPP0CYf9misvXIABQHzbzG7M7EQKG/kVX1PvKTBeiAKF+Nnm0zbXQvl7ouHd
zr7LIe2hz/kBVuhnaeI99ziRMhUmAhnIMjqAXscJFIvZpPBmytY+SRww+0bG3jHZPjx/ieAIZ35F
+Gq0Y1URpmzJofjOGhg4ZAl0HQWKzWdhYP4tmyGPaqTeOevLolyPQSvKc0P6XQoohy9BAAm351RG
WdMVNet7Dmm0yEt/+EmBQHRaV7kzCVhB5t6mEqJv9UzbI2QdHzooZ9iuxy2WGeGJ8bzcEiDriBKG
G77KG7S8RZPOfV7b1SHKQiEya+CN6IJ3G+APBAtXp9PZg+nBoW2H7+F6UrTYnls1HOUC2y6E3cgc
VUhY1Gv3tXbNxKHTH89siD5DhFntxLx9CvFHNLLPJGg6We8ijQc51ferI/fazgnvvd5kfdoQHi/k
I0n7Q9J27D7qxj6DllXtaOqtZyvosaNbc0Jzv/AhhG0kVfUjIgPPpUnSIrLh+9Cs8R3eL87BbckX
AVgyDuW7Nxt/18wfanDRQ6daWLCIOt2RFkKsBTSkMUnqHPPgt42uMYcnJbqHacvKkExcqUcSiXLf
COAtG5FP8CmZssRTn7o2K9TJE7ym7sQzqtHfkBu5h8WF56G0BxfW/i6eelrApUrx1m5YTgoq8Eq3
8Kky1nIfGBA6ihTmcW1M82irKDI2mc6SgW5I+FFvU/gQpMteQymQM8WOs4jd0bYj9kbnOEvFktcy
QeUWwte1VVEW9/XEm1LSQo/VtwjszMmkYVIbf4bEZIlwE1DCsx43Aq8hak+uDcuiAtU7NHcskhSo
oPphaRc8AN8DqEiifF3rr+66NPqRctzoGM6MXvghqoCDAVUfU388j01jd0FY3eKqPNqS8W6APCOc
q3fh2yZXLSIMDBN3ITMXHc3hOY2TL7QrYT5CiZj3y3xS1kVnF3q3OKb0o5tBtKL4XLYzmU/tudPk
TSTlM5rtYwdMHH8t3gVpkA8yZQe5+AdZ2y2zbM4GOZM8CK7+XDVqXriBH0wHQiwQw4uvQr2LYmNy
GD+d5Vi2e98CQ93aeB9U3rexOuYp6rUlEAPXdRxw0TZvA+K0MgsSIcKs1ZffenfUT5dCTG4voPHf
rPkybJ2OQ0vGDPExIA/w2XZD3piugFMrjNH90e609pOCbXWTUy/e+fHi7irRCizzle5ZT6aCRfR7
He3GQe4HLXiN4wMFVIyNTF9CPU1Iy5P9uVZtyuPrGvXAPQcD8YuSP2qYkkw7h4tpnYJiBg07X6xy
wH6TRxSol80vca8OQ8YW2AOk10+pxlA/kFEUQXDuahp84MZThZkalBEIk53jBnshQhODUjAfWg2q
r8HPAukrumA+VYroHbqP+OZ5brT5Zaf2CUkPlsOZMMGAIwbK3PdVUZ3aTr2bwH+S0ps5hFNVtUM5
Um3BwU7RMaTN75rRQ6jIV+VeFg+OpCI4rN2K422F2lanrNCqSrIQpzZHvEldlzkEdzApkBqia8DE
hahwzHvyJvKol01Ni+NuycIqLh99z1thpszXNRoO/YIVvJpU3NNePpsG67/3DYKtw3k/OCQUjahJ
UiFbyProeqCWWVS91fcQRLD4a/Shqvo7ozzL16Q8o077bGYdFJHrLkE1f0x29IEtqWNl+zGfWtSm
8FfNlgnv1A3zzqsj1J1DrvvtbWTrYe4wOPSX4c/Itl9pI2KUqOQmnAPB569SS7lf5CyLhcFt2o1R
gQy/e0MIO5NOFEsX36U92OnhLJ7s6B2STmVR45W5DjvCSZ8Gb+gSn+kKkv+4BDddEFX56kHCvyHa
VX1oGJ1k2gSGk7m5BAvday8eL7ErP8LrllDUv8VhavayJhuHaQlFXzTcTyN0Y85GjyatkkeZtC+s
pv3RoO6g1LufIY7MxzDJLRxgb7xuQ510TS3DnujqAw5ZUrQyWB99eCMjVRak9LW9h5tnemxogN6J
heUpZqg+W7FvfKQtrgHkgYvJXE3coVIhxWitSQsIgz+kXLy71j9Eo/ZQZW7qHNmo5BKHiQYKmTWe
/jOiX1+Uxu4Qh7a/bZyachHCZQctdPvkO7Nvh25n7wH6Uj7UpCpWuDTP+G/xrM4RgPE8M/ZrgQNy
0HQc3I6bfhiPZdAnmZs16jsc874b/lR9FnkNTCFz5rlbI0O0NagH6cj2ysI4g3pnGE0f0JXcs6RD
wshz2FSCR2zmytV745U8atabWfufwMSuFdpX6rORy9dgih/g1VH4kznCgMjLxqFDBR+Qx7UWlwAB
w4i1UfkadRtMELfbDjLwfWqmiTMpj6WJHlDp1A896qrRM/7JlcMbmhJ5pSxjdA3/nGpEwYGY2SlI
t5tJ+yeTNujXQGZGQQ8ZpXCftukDrKM13kGimAEKf57DkwpVUAQqgkG/a8gzzHJuShdiVZVIRV7L
LeDXT9q2W3VMsacnKvIZdl9ZEpb4vIgHr225i1b6KKh/Ns3eM/W9YhQxapiutYP3I9rgAdHAVS6T
RGbM36qD8cGfAmKHO/oDw1aWyRHWvFMoXuYppxF06Kzqynzs4zYj7Lcnw1+et1gukKXD/SZYwDBZ
eJmaCzofw0E+76/z7wcd1ufGqxHtzhLHnXlTsnzBzlDcRN5HHSe/2BjmktJ3hierUYkJTVwmy+Yl
qsrbmQx14dX3DqU/8O/2IBD8vY/WrKre0Fuutv8ct/Wj7rqHAQ7CfLQWCeasP8mkGnI0RvVRamQU
1durStkbggMufRdTRMshbIn1YVWw4BQjpu+ywq2Lb8w/+h4a4G6UULiiJzZwXsRteVfXMS4/RQTA
zdrut1763JpOwQpo5CgUvBOh8OMlvg+0grw6TGLCXb3Z6jhO3nNpIMr15zSDF6jgHhV/TF2uOWm3
15WmE090s09o+ghD8/0K5wKeiO6s0d2dcOfuGHX0lhpw9yMoenODoi9qEWM/pSlwQvXVO/Lhb2VT
6IH9bkhQ6ABrB+dc2bI3mYrvmOC54r6+XeMehe+oMCWt0HqUaAWITDO1tB0+Ndjda1rvdfCE/Ah3
QAv+FMjmOGoN3y8Bo/IxwKuJq3rJPNV1sChCoaOddxR1/bi64aueLri6kU8GullZVkdY3X3SxgcM
1DR9Jtr0ZCw5S2vyjYhPQnR/EDRqiikoCRq+YcTgxx5bKCx7GLvjdirC7pCyOCnQdeLhyfkQVzdQ
oGEoV4lduw5xtsW+nylTPyZwbucVjZ9WzJQPUY3pwxrD9bN3tcxCHDJ6hS9NKRfxxpgFZbBHENwV
iing0Gsxsd0uyQiOXL9KkuPU9NAphRv+fR6MdbJfQRPLRS+x8crpAbzZ+UCljLPZ1AaF34a7KNkk
X0P0tAp0OEx6r5g5me4heoUE08sXXW835bGOmTsFU4lRyVRAHZ6iBYbQjYBq7SZ2IoCXMS+uP+Fr
8xvOjAFnpXc3QtUdW/FmF4sqzkWwhUCQEE9ZafJQxb9b2RfkcQOqu+9KCl0bUI0xCT2eBvXMo2Ti
Q9pB+jzHyEFQ44Nsp5Noo3HfD+1xXsdchmuLUslXNx50ZpnssIyIqSJOmqA8jFv7B1LM5SSiKK8S
tAurE3GxCPbBGkyBNx/PWZWvPSD4LIb3TwEf/QZmXxcEIHZY9czkqOEOA0z2+DjByi8xQ3wqV7eL
9Zweg3GG3sZ9X8MOmq6J0EX4M547jfZ97e5ZufCKxP6uxMvhNaFvNXJk9wj2CUD6JGsR/SS2V0is
ZWKH4ByCbqMZjhYOICuJxRkjxXey2DT3WN3lSVg9Jj1LnvvO5GWIoZq2v9YQZ6tBdldWNrVGAADC
KKcYl9uyoJ2xtIZa4NhfMSQzzBehNfCMK/EpBMoy2wQNKiLF62Y3MfLojJf3ONlPambAJa5tZ2p/
0gpg3xiXn0Eg9pOC0d2koh/jwFmYDb7W2FQPfVO9qiWp4YV7PcwWXFQ6ll7hlvGTICXRp/5xjdY9
JIY4BkooeYfL2Kp9MsU3mGX9Qk1TZXUnXzvT3wxa4e2MeIWBeEt8TCZF2J/nTwyU0f6Gpt2DFlZ0
Vgp4RMNyWfUdzRYcUnHamtzFybFJul/ADI7VYICjxHrJwTPBJUqgku0tkYXtkzILQjyQch53dYgJ
AXyuUe/hUFxp03DYZzVXzgMavW7UqE5Bp1HyBW65RSDRCYedOa79tXewgEhp3e18TeKshsphiUKX
bbMPjHdzdNej50i9eG98HFhi6UghGDQibbkl3Le5DoD+qZDog7cGlneoSKfSwwCjwtqXISQM27iA
IUmK2PhPKvWrU00jg+kp9BkeSOKoJ7fXORZ/hoi9AR/ZDyH9TOk8oimMBh5M2D6TTzIMR1PcJ/pH
VdM+iQDcxfM6Z3MPwzM3Aw6lAhwu9htnag8oES8NbB1656FjVauXcsj80PL0r+PcPhiDeS2WR5p6
Ddy/RobCMXykNb6JcO5oymnfC/ZYm/I30lghHFYG0n/ksVoyJpmgwwm+jCh0KlQ50BjnKtCKW72A
V2LjqhAD0K7r++jZiDlpHCFNZHyE3l/sU79/DkhtTmj1qptpVYXtwiuaPpTZysabqTZNDghbZr4K
AEHU5C5aLjWNASIprYumrIsZ1mUYAJKtCFcUMPMap1hqWJjD7I4tATw5Q30B+je2Tvq4mC2H6fAj
SeLuuNQf1ghxroxDBgAkDosucUAgdH3z15OW5C2Vb1H/PK5gO6mNPSDWBiCLx7c2bI96Xt5A8DFZ
Cf/FY9uT3C7BsQ7g0lVW9h09ZQOfSlCQh96+9Dbg9SxQrYvhspXkV+Aqw+3cFNvgzZk3N5Y3DpL7
uortziztQUEdwZ04ABPv0Y8PLz26sS6c3SluJ41jYdrFBurbnnrAT8DaTKe3FIrLk22AFlZt3sVA
/prRO+ohRVOZlnvlRR0uXvAZkrK5YBwjs1ZgT6mY3g7d8BZY8UNDOmVRQEKsjiA61irMkURUn4N1
xFMRt0S7p7ZEMFoKflOzvQRhe0mpwusvg+12a12fVe0idvPs7xLHbl3sL0Wgyw1oXZTyMAZjoY26
b7Ou4pBwuYvLEMySSIV85f7Uyzz0+oGrnpnzuKDU84DrGn8CcSbEsMBM9U55m9v703iO6MfCei9b
/W3gBi9op8x2N5grIpmS7wG1AqjUDjObNuF6VHPWTdeCqTcpV6nCXdxP796lVAjICCuMUbQEKuCl
WCrdMmaoZW6IlXfDpqpMzDiI0JRjwJ96PGiYx9GWPiId/dolKKQGKbTe2hAMkTAblQ7bHJUCFwLB
LYpNL8CyZl7acN17nh/zadPfROBX9WZ4IAzjt5ZeLfg0MgQjybyM3GErok5aAa9j/SYzDLijqNEF
c36a1b9Wvf20eANZ7yO7qU+A1NasTjkLlyOCPPftvD3HcC/jYhqOrKQhVxNWBa2gWQVbGi0c+oJh
KJt9633R0sCKJvVLbKfmBjAmaiSDC7jzm5ysBtMIMKgRXTQ9Vt2682a/PUxySYq1hSku4PFrzuSM
LevUXiqgifG8qX0TDSIjmLiDgOMugC3afezNvxAjVO1rsZ0CijW1xqzPlpaRwo+SHzRWOK1ZcLGq
IfsmXX4wptZPaxXmlcBd5boGVwDD0WRlSF8joL4TzeZBDbAMKRfkoYkEfvHd4wiPSRxU6mTT6Ckc
4m9cIkASJrFCUFT9pLN9mZIkPNaUnMAM5MDSNKZKv6MkBizZvrEEdbEoX51tfhwhn8E6I5GhLNtd
5KC0QjxUha+BBwnWExvCbScS0GFwz/U4mtF6dwbAXxsG0NAgnCCrVpRw3a6ZMGQcKyN3racwUWP6
xt9EttAlKkAA+TI9ugRaXZYIK24e6wx2K+w5WEvs31Xfjj5oQEmX4UJ/jNCLZB1W6jQ8b820E0Km
J5xqe1KLP9UsHlV/naEbtIFJSWFrlrjfSEa7uLLqdzMJXup+OPWbd4aL8soV7ecsAQ2qFNuPWm9j
q3usdAgTN+1PvPJ0UUXdGzYS6gH1u7o2bAvtURcgswJbBqHZfnLl5OwUrBiyKcbIAnT8KPcte4Gp
JKpMgxMJV/UwlReTmt+ba4asHKOfFWhE2TVXMDS4bKO87wLb7QJB9mZLwKdpADraAHAfwgLP3bLs
PFulZ5hvp7nf46Ob5W0aegwQBwHv2BH8MI2tkgWj23lTXNh1+EH24itEAQeZNtVztFSn4M6jxyX9
ifsO36N8BrTzhIF/uytn/7Ec2fsIj6GiwzMA2nhasW5DvK9mDZA+aDwoEucApqWfcYwI6cgnjEOV
lU9TkaoQn3z5MhgUQycCyjhBsMM47Gt//WZw7NxFwO67hL0ifOaWllt0wiDjWGI3ZA2cjSCSOCxx
U51rqx1fr6Wq3fCQowEHhnZg0M9/kOEQ8Jb4Li/n4TEMCkXgZKCb6W2w2N9wlytmIZ5FMmJz4P+Z
8Yck31YfIE2CliluXFZvOBX1ImWOsyXNMSq1GVT/1zw1r1giQJ0QtcO8PszwVhtMJeadzxThXugY
jBCTpy6yAFpSRGvFdsygjFF5XfYpn0Ts5XMVPHoQbZ5n3GedwH3Zz8YrQu3eyj114tP5cPiFMSfq
PznNu6YWa+ZK/dQvwZYzwF3ZjF7PX2SZRWH3GsgYNg0RRDGqJchkIvHM5S9qUxRFHQ4bsoJ/ocZl
j1Zx5TWSKY59g2E+mE9YnxEMu9PFL0pgVyho7L2hzhTQ8JfwdtJvQFwZ3J4qgKNhLAsfDXhWtj8K
mPHBATTmMxo0Trtutw0YspARQQKAxJsWS28g010ckThfY4CXGqRntA0elr+hXzFKupxpiws3RbmC
w60HGDK9hzPO/CkmcLojzU+0YXoQdvPMXaehY4hRKtoEFzKa463CtBRjuWM00JtOY06lBmjy6DzB
nHXsbxhoNBg3SmT+pIko/N6bsiBhJ7z079WpI5jcLTcNWqGxyUXVVByixCJUZQNvGYDFwwzqhTL3
mEb3WaJDTJ8c+4P0FlrA9g8/FR1omx7HZbaFFUCtmhxikSkb0dNyCq/K2WTrNOPHZoUhRslDRmLe
tQ4DHAe9uSSnqrTALlaRr6o5JT7ArDiQdzgOcpmGcea1m8azw6qEBNSPRxAxWHtoGHDgKt3bkLwx
N3yHQJsBEqQbRpzkvUJbopPkdSTlXWLKERwoD9kari1Ag0RFhQhdBDxUUaa6EfOiFGyHNh7OAtdt
Tbr2gL7ypjbsFmDiylNU+Bme6RZ1TQ4rvO8F02QDDGtef/wBp4iFNS1flhADN7S2Ngius+wLVRUS
Tzyl4Qffv7fb+Fo2wU1i6z9NSt/iFUHRI21fo7Sfj7Ch9TPSm3xefJ3D6OVpLm2bxaJE11bHWd+K
ozeRlGMaiRolPoK4fVlYaDIaeSdsujobpgbbpVVuVzXuDRD0Q2Dp3QJsnHvza8mqJS9xGGeeBY+w
X65BHWVaAAZN94mbMSVsv6OwOYEQgK0ex+cG7B4AT+t+TIanCYWnUbjFt0mmBYCPjy8PKtwVXd8+
kbrliHwFl99rnuu2fFij/gs6IdSV5dVrHzoOsI9GsPUYfcDoLuIg+aNvMsuCP0mWC7G9h6tGq9Qm
35NBMx5W03GZ0p9+GvLQd2/QpPmFqtl7h1OkoAPOpLIv7/qS5g3a6Mp/UMom+YRGvPFbtIfTAXVx
Vau30unulLR/LHr/bOufPb2BOtiYF2/qQehLwrPnR89+St5Bkzt1E005HOpEbhwA9gkBcodELw9r
6y7UetFBjoDqJrVcNJbM1D9PCtUJZrxXKymIFfA4sxZwumQPALmiU1npmq8VYqSSyeYlXQUgm43L
ZPwNx1JQGZr0kTZAzQKlj/44SdAshv1WYYfPRD811P5OqsrLMSEobMz2wgB0cM7rd1piubWAe8F3
O6QusvtqCSMAkg2uaDgGptv2EMPxkGOlRgWdv0JJdeGR9sZX8EtPJerTdm0+Wjk8TGXb5g7vakdK
dpjbBF4r6z+tTZUHbbni2GFZHFh2HcWBNLDaJ9977KX6DI09DM68OC1zdB0BjuPyZgVzOkstnl9S
o/awLVCd60yKj36cHjs9vcaYCQAq0gsuyhnHIdqBBZRF3iTTETqY+rn1vL2nV9AgzUMJYxPu+/1X
1AFIbA0IamFos7AObGFaf+Uz3b6p+Jkw6jhIjDkrzTIxdk9NNBUdsuRjjUagRAdA/EdbxocGWC8q
jQhl34JxYeKdJ7R54YpbYyT1jzR04kAVcC3IGuDgqu4394CsnwwhN5fQ6Hvw4MDqoWhV7crRA+zF
GO9T4fXFOESHzcOsZEXBZcr6vengsUCBW6VMAX+LY1Oo4Gj6+HP00Z9Zf/sKY2gR7XeSAqnq/AFh
aXI9gx6z5Og6q8xvgGcrsr5UdvXgmhUDXUjPYzl0uKnBeWVE38olvgmq9qlxmOenAB34UMpLCLjk
gNDnk2Y12oUuULsWU9sm6ECGsvsmwEdrp2nInASzB78POZs3bPo/rs6rt3Gli7K/iABTMbyKEpWD
c3gh7G43c2YVw6+fJV8MvsG8CJbt29c2yapTZ6+9T7zNbfprom9fVep0m0RjO9ODfGGDEC6zumPl
Hvrmb2rP65oKC+1CvFIVJpvK1fGBz2JPiAUNhkbHzwlEkudGshJRVa4MVpp1qhQkR99tczD+sI66
B8ee9BUd6VADw+ePfO3rjtaspGvX11/zkBmoPqxjRZa8SEdpB/bgfN1hjjFopCk63x2DuM6zxnMm
6Iw0hQfX7z2b6Z8+Nx6NsR5YWgZuOZP2Zz1ZW9TjnySJskBzxveh4lor9namGtshSVtfj9ipKdVc
67GZtcAh3YXOWP+udPmyjBkYxCt8aV36HCIUfhtykxlKvakJvdjIhuOwjE5mRM/MQj1iIt6u8Gdq
HEsL0rZ3V4k3O5vU1zlxys/SItRlRp1ZtcPwHRN0G4KFcbv+dRUtIfy39mXhuJP2GbOPxgOFuM7+
NYgNdunXPNO/Yp+Z20IzfsZcR5wfzSlYvPjfoDUL3heAONuvWMTYThktHoXuVL/PRvajS6gYd7BX
cVvBKBbdP3o9jioeWz075BP1n+2xj/u6QzY8kAJ57zRYUD9XOkORpFs92AypcBQjVWSLfJAXPI7C
jjbKeFk8b83QWXl0mmIrFEQFCSrINSYInuSkbhJhjYPC/CElYnjPl8CZN31k9zRO7ad0Zv1J63it
hHyVWfHe5pQP6AbPTc7kCsZ7IOdhg6MfQ8eW8iJx3Hgrsg/LnYvQc/JPdwIpSeno0WN41b0G0YfF
e226LJslPtk+q+qgEkbHv0FboUaJp9gq8qAxi11npX9EdfupoTdl1rbrQYDCSSt7U1Yx3+QGmHk6
RoMxrfzEzdaM1XpjeEfBelYVa80p4QkBCczSuuNH1rrhGHV/RP41afNu5Jimlkwy5IMuvZsv25wE
vKkdjfVkKbWGI+pXldZzHfsH5oyGc3lfwLS8IPxA/kSMv1g5AD373rOI++1ZIUHJ1uY8f/iLftQL
9+Txw5yntDTXceZ+SIuUN9nMB90TW2P669W2OEIZfbeLLbcVHuW1vliXuLS8zahcb6X11PWqKx/N
uaP6m//42H3oqXPhFE3JybOordUQutTwwZS0djA2UbeuHQbKT1IrECKnbwbX3xWP+WvUSfpewCsD
2moh++YcZCb1FXaXjZb16jarh1rvhg0jB6IVLow/xtC+6sU3wfl9YDnqnhM4gzCMA/0bdKmyhrHL
QAZqA3RKLqv0ruDRiEuPhhsVWxw5YNittZ0FFzUTdXUX0J2NbzV7Qny+mb+bH3rdW26VU+k3ZSUP
tWG8erqXnOZirJ4msTxL0saQwHQbanM8lD3RxIaPNyEZM2Zlip5OMIROnCHzlGV/aDs6tkRAXWUy
PuV6trWqRfvQk+GhLpLtIpZmbS05Shdup0gk7WXJu1Nqsn8r4X94kZNg+GvA8jjUhJ1Bpde1CZ1x
KywJG9ozzQMZ14csFi49Uk9IlCnVbgmhrWiBl851si13lRoPhkZv1I5npk40bf9ac2GxHfanJZsv
8Mr5Q1/HzAQRR4Y62MfE77sg1TPq1+VNa2mZ6ckcc8lBtCKm6q2iaflxKcunTHtifvRJDQn1ukdX
10utgy4yoB7XPTPLQgvqFAQjF+KxmDI/qIGdZ0k3X81EyC9uT75gupTEJXkOm7eiUWVP18mdPwtp
nCcTw6LMlrd+9NuTh5QfjHG2H1Lzu3OXddNFBCx62rFu6bBaWWEFWJi+hI5NzgVsC9oxfpQ0hRkt
tOHGBwesTu1SpwELaHK08z9KscCTbHV18emwBmeMGjbnYd3R8DVvkJ/RhgbhfrHyJOiuEyXxwfDS
4SAapQJk5ytWg3vPNbXWmaDHKfgNM1bSMboaWgYH3noDfZBkXTP46VxNwxnSG97FLleV62/rZK4B
7iusfPauzxWDO6v8Kpd2J0b3YZCM+h5zKz/oXRcaw3Jl8rp+TOdSrlw68tSV0aFsJncdpejqTbux
aHvRUHBYJETpP2XR50RU8KHckci319P4uR38R4staVUPPv1VZI9OLrt2iaEFZnGrCK5uzGFvwF/N
2Xz1bBKYo37e4slr975G32zIxVtJ85889BrmTivyXevfZQf2vtKTm5IY6hfDbKFU3Cr5lzeh7ch3
2pblqsCScBwnSjU1lv9GP43XeoZx0oQ7Wdmllqyqob11U2vuDC0NKxeaNB1buBRKq3Vpc+JL6NE2
mojRywCTfRH9Yd7yQc5lcquTKeexSJydnLcuf9kfrzMePabZptHSPxqIvo8kuWfcYKZ1+H1rsccH
UwkqLqJaO5qxDuxdx1xqBpzSvon0m+06/bnRk+3YN8aNmC/j9t/nLffWuHI+dpaHLYfBWIjOjTxl
dbaLl7qiNTwlT6L1kyd/0PCcOma6bV1X7KigEmPlmmV9aWqOPkYy+6G4v3UnPQ6JdE4CFiDN5FGb
WVX9/My6bV1+XwaXZhHDS2l7IwSdGvlSjRFlb5z01ylNJ1hBq3mEQW/sEa8Eky6PWuQtr1jRvmqz
ii6/7wrgPQZgxQ/joAfD3RaTR+OVDdy+MCmkfPbGJmfdls7294upHVf7TJzNyvYpajvxNDhL/SRt
BAvexA1bc9nmlzxL1xW+0kfLioxHvSmOdizqi24kxT7q6ylIyt7eVvAZwKpiunVPZYcaOqbzKhlc
Kus5qT5ogz+rsXXXsmGqiNTQLVFbk8Bk+d+z79Pe/nW5g6tl4SLmdFW1zXTs75rm70s+zqibbSP2
WW8Gv45MwsS703x/+X37+1JK+6y7C5IX0WargQF5Tin8gz/gZV79msfaVkOGdqM/zTh3D+aH44j8
QUZ+98BwY3+bjdi+zI/Z1K/LQCsVnv99amyN9aqVhzHJ0/dUp3L0BgWn0Se3mcpxw+/dh44Yi6Ow
0AutpPkeyUu8tDg7Xnqj+5b3d+68+OvJ8VVgLyOnZjd5LdEVjqr2InByz3mA175/5fel7Xv7WBTy
DTr3rw7F9jxLmjSG51ivbZFW6wHp71Y0Y791ev0lipciUB64He6iOrRpCtybFq/M+YExw0QXTBOD
NVfdZlwW/1rRULjSPbCv9pVoc/+KWW7YcAiq6GWQwoK7i4FPSWcdJ0f+9RKLFrKgceGa7XM6J/XF
cLv60sssqHzpH8tuP/QxdOacJKGLOPr4+9IzbqiaGnrUejE8Tn2Eq8dLN2U0CDxcmv1RVFucgPMn
JkEtrPCy/vfpnPrOhRgTmv7QGYV5S2eaUf60VIGCiF4vPs8UfBbxG63NDYMRI9BoOr54tVsFWi6G
1yZPgBdycBmm4kCPx6e2KvN3PzowZy3b63VbvGZMed4rjDOP2pIeMQmONLY1BBV3avaFMzJMQGSP
mhu5YSItBgaBPHPcFyZ7AigNTOgY5En/ZpAK+I8+bTdiYBr1ki3AcNXxXhasMA8ttImc8Zq3zg/N
Cnvtk32yGo1KgyTgSaPeEk80TwrbkE9uVjbXuplC6mfjqIEDtavfD39frNzGjD4XmB6y3N9O0ZuW
eOYTp/zkxZw8bN56dK1rowrLYVSbwsO9PDLrZW9X1yQZ/9qtGR89NcmN2w/loamHP7qO1pP3VIfE
DFjmaZbPJVlcd48Kpbw7tKHZMbbZHkV2MqdhW7r2rWdHveWTY2359/qdLUf5BBm40hIzLGw/Pv++
MD06+e+jqh7/Mja03Tm9ka3cvE2/8WbBlbK2PpZWZhzUMPUU51Z8K+ggoo5/jfAzf3WfLGSDts6T
A5a4dQxdbXHEZrvfdZhg+PIQ4xpbMWfTDivM3xuNgLi4Y6Ahbs/4BsH/MwGvXMZk8Dexn4QaAN/R
7VmhdV85nCfcLZVqudVmzm/ppCBeaz3a/i4O431VWEYuItJ7SOZtKHQa7LgzugdXdHmgJr8/EBcA
X5p1r2YlgJh8Cvq6TtP3SCe4k3Fj41ZzVPrupt6HKOoyFL3J8a2Z+2NcNv3Run+UtGkY4Qm4xRz3
0aqbD9dNhi24vR36LuxhP5MiknvoiHIYdXhFq3z8fbFc+02Djj3+vsNHxOMcJ+uMpe+/b8DFsGw9
7U8fWSip7NoXjbTvwe2vdlT0VydlwkqU2z9NWx20sv5TNolEtk7TlyGZ7hkI6rHT4mll8p8cNSz4
a6/LJqoDGkOMmrG+dRtFwS2MvyIGoK/SHIi9taebnTfLRc0oM7pff4pk7tZ+MalNm9n/CtMv1olC
UAzEBN0RDQWVrts5AV6w5Nw1ER12RLuwZ3+nl2tdGl3p5+r+Yub0qla/7+2xSkIsetZ/b/1SViG6
pnNPuO6vammYgcYh7aDE3XTlNo+Y0jIYnDbaahan26rzIHbuqR0TTownExB65d0n5/yaktVspsff
b1FEW55SB0qF26F23uidvtWe2X/XXv1cG8cMEeDsWDJ5suzW2FmuVgS+GzkrC9Boswi6Or+rHMwE
PEUX+g0cc5M8mkNV7Cxwml3a+fe4Bitfuf2N4WrzkUb5ONA2GfvTfx8S4hjmxmThiUzgz2RuvJbu
bOyWpJ/WRk1NbkSGtqlKmOKGYWGvheax0rJu5hYlVqXnW793HxEmMlxgaIdVSbu09120ogLpOCUX
i3rPeZpp01yg/85+1DVb1ms7iM1c3sSUHUadHUEN465Qot7ktZZsLP1Dzzp5uQ08GBeHPWftNd13
NpjaVlv6KWg9T56SEc+cEPqCQCT3rj+9Wn5b7XJC7DaGWbwAhGijdsu02V5V1bzQipXQfhw4N1aF
Tdvn8btJabxqvaC/ywhQbjoJItMn7aFE0h8NSuJ6NH9szMubxLH0IzS8fiyQO3rDLi9Km8pVtlCZ
5Fm3Nyd4O0dzjG0dy/T0+2Jq1VEl6bTNWGIQd6I+nFX2bhQduxwsHN1b+v7Uj8axamis62iVWsJg
VqxPAUvTT4ezZruM6TUTORuIENfFalGfTe3YKN1b9UURbTodOt0kkeRh9qqtpY9n6tVpaznjJoNN
PueuzaVjnbOgcxnJm710+bAjb974KGIxBpruwuEh87oTLOKYDtEGC3hzxiOg7+upETtvafpLq8YG
WWfOn5Px3korDHFhqpWxImX+raI18l3Z5n8f3D+j1TRB0xirBsY+I1xgAHfQXf5zkUyPEvsZsDqs
5LCMBeEoOPNcxQDFnpTAF9/hd2jz6AlIPpzfO9E0701aGcee03TgNM38Ptn6XmEXTaCQFkyd3nju
MvdNxrQGOAVMZ+rbabuknVxlbU5QhHF/iIdCPE3GxA5pHGzRa495777a2MY4QbpPlsPEcZmhRZRG
29yw6X30Gb3PVMXPg2MO12bAB8dd+PT7glvlYcw1+0hekwdfGANk/3/F428F+fs5kEkX4OCnVUbz
gJsTN2Kal39y5e2cPM3DoRuH0Jo4tzoifU3uZLFv8FdmE4lO6WC4VpiYhE449wOAYrm4MPD42zRq
Lus9suD3JZrR2Wd/Cixljddp7hzyITkE+XMrbhoJPBu/No+G4SbHbnbVLnayLqjo66EvlcNuvi9Z
hlbJM+ufwMBwSPThNErFOQQd7ZLEiXH2YXQicmM+s6XfJR2XZYPm0u+KvprXKQD6Z2sYe6fI/Zey
z5Z9JdPvStRnM2MX1pUyriYDg6wkoYGRDfMFD6y/nacF+asy9U3hyDmIvJQd0G3j/W9l2WjJdM0I
PeBhG/kfS3qADnz8jZCH4eKNfbSKDSrBEuxoP+i0Wk05DxyEMPnMXUMJdg9Dyrn/lJHYu1KDnO1r
vT4PXVufRduGut3Oh993Ri4Pvl7k57l9okXj3jJpRg+aqz1NwNtm6rtoAAtCosiMW1cm8cbPpbNu
729/P+crtgzmdWFKnu95W0XTGkeZDXzIceWrMedqayNonX5fasepDyM/QZJ47akfrlrSUtxBY5Bc
PxhQT8KAZfWmo98gwLZkZ629SFp7mCHu/Saa+lUj5+qNPw96eD1/plkieEqLah+pETHUQUwenbs7
zKkFEOzgPmfOeKrp6H1y8DHhKRS9lQJUiOCv+JzqeTauvCFJzi4JZGU/ph9Vh7tCNypgTb3cDsbo
7TrT6Z8a3eSJzaW5Fg2AkFZ75Slt7MOE5w5N0jsNi5O7K9qDSZj2E2aaaiyvS3+McE6+Wi3W7kLN
n72FuYuRBvM+EZP94DT+S4ptleSBxcfMLJ3LW+n7QBOGQHhchDOe6Rlf5iHFri6dsdjlkfsDkViF
0orNI4a2d0AkkI1CZSEQG8dVxQgb0S/6arajdt9LrOKdV+BkNSzTCUtx8WW8/NiFQP2e4vTCX2VA
Hm/1HRbYW+Xa8dlooypcIqPa1HAZYeIU7pHZYAmtGn+h+88f3xpQ6/3ZktccRerqquzRHqX8qpvo
Ysx58ykMxUbuefYj2ZhEjhTzfKoiWhMMsDS38QzAkgyNvmUIHuzO6Mvr70ek86hr4i/P2NDGQ93S
7nSdjEyA+7rXL+Z4Krv3KM3tS0sLcCcc9S/OePfbC/j9vBp1sU0SB8/zXLVocuBMeo0uzT1E0geU
T9Vj1Pu/X9JG5W90IlNwtrvmwQbE+01G0e4rzO9HVmoppifbr30Tz8f/vSyq+X/f9jljF5Qkvee/
b0mhoxq/7Vf/+9F+f1LnLpMkCbDN7xdkSjFoGHN2HNvo2NaL+jQs1qkcgxViT55uY2dJmAU+zCfp
dEj8uHkgoOaHpYimB/Kw13UrGZgwqCYNlq+6HdqH2OTrkyX4U2pl8PuNIhnJvsSRFArXzA8eIXSB
ldxahPpTfX9JKxco7n/vSwhA3ymuGmb4L4Op7Xg/uv5h8OluTqpvIHMhsJZk2RDH91c37OckxX6r
2EbD1Bz3nm1/wMlg1rdhUzxdd4PMxhpvZSG3M6u0L/JVa6ZpSPNgrznWUzY9iDh+kGainntt+kyR
KIYughJsw5gN7ewK/x25Xdsm02ZoXPvsO1m8JdTIC2xzLZGrg8bOtV1ZTMbzbCp8bwjIbWlDxk2F
E45NfeJ8cy/FmN9u59WyN0b+8p5df47VRG4U545dPAwA5U5nrKZ4+K6jYnysMikCvC173Sy8TVBq
ANWQOyk+Hk0e9Zpq0feAofV0iU4WuWInf+o4bpc5yX+8A6TaYbh9jVxQE/JDxHpMKVzHsTnkXXxr
eqziZHVra5O+X9LK5dhgrCv1NJQtUKU+kcLQuUm/sRvv2joLaTe1tvLd5c0TyIHCQh/MugNttn+W
jqBtM454JYb4tSkLgzV/Ws+DhKF0h3xtxVOL8N9NHCmccLAnHwOOa62JUAoG+nEBxlczKGBxupDq
BhQ9wVuuIWhnxaFI0poWGGaupKpv0iiPSU+XsjTLftOY7a6K829X9rcSl7SW+dfYat9SHMIPel+e
B1+dPdG6gXLoWbGF4YfQ6n1L84EgAVglGa26Gcc+WLqC2tLHF3mXUOweDMikjlr3xdicskUcUE+X
VQwgeD+sB3o7j88cHG8xyXr37hkddX18smt0lM5IMfNovj7sJqqPeDqJDIoJC6p3TBd2LMGMT7Mr
hs3CIGAQwcI65+lbV5ev7eLRl9Ch01pdbPpUP1VOHD+2LcJuhXpDO+lIH/oqI/wCteGNB69kO8cl
Q7rjbG9Yuu93p8VopUGtI2cod5xi9E1bGz+t2DoClGzqB+tUl9V+aSskbfKuNq7e3PoSJFqLh3PU
d3/qPv3SsDcSxDxWO5EImwN47AEsT2nQd873lKWYFVTXbdQ8dvjPMnOdpyEEcMvBpvwTL/5RNilE
P1wkNGSErSEBCyhz7sbF9Hae989R8w8bPC0DU/w0X23pvU90yfBC0XvvZudc6CPzZSIwKsyv7Eb2
glmrzTgSO/yU+kfM4PktToGbRDCBnS8/if6cITzHzWQsFPlxNwUARdEeYGWjtfJvK/XmAfGUf3Ce
j5AfAWWShxmgRSdql/5wv4MqLTtobefuZQG9WSlx7Hj8oW1jQdzCOJdqxbwYvNsSucRoSdLMjRlm
HCjk7lR+8UbzYcr1ajun7Yeq5iywDEJHmMsi1zC69TqSYWV63oXsRLRH6eDpMv3QbPQ//kBLA2mY
89VYkKqZqx3W+zJc4nwjO+OScCE3WplkgUeoCG4L8hSk6L/yljhCMHaYl+WtM+ttX969j6+qEsUO
ztAHMmrsjS+rJzGKfl9m8SVXLYkqqpnWvY1E7uZIgfRT101hsy6qJ8OMrEAbnXUdTe/2II++Krdj
V+9VX7L9DyUDIkvVraYMY2oEQ5D50F86c33JI9C0h3hvD0m5TbWMRVdNC2Fpyb8Iu9QBZIr5az2G
YUbHb1SiW/tcB+/g0LahQWeF8TiQJzFg6y2s52RaNPRRJzTrDoImMeWGmaqYX3UO+akIG9s/K6Vt
nalEqRvGlMZQdGsbI7q7fgTYG4oJp9XL7D1rEVXxE0kbONb9Huef/zqPslzFFV4vb3QCx5efvs7x
rPePtmMPu7jHAFyjgfNks4mn2gAn6gRNES8HI072xQhaYBjkTkwu5cfUVTqBAQmE0gzhLXxx9KLx
C2gmh961HxqrCeIx9tGaBlwIJpodrpJoFQ0eyX9auinKnpMrtgAJfjVPjD9iQct2hWkVOM9YEKG8
AADxLWdgAyxjrBhUl05KZG3JDeFyJuEhmfEPzPFwHAZxnglxPZtShdlsbGJTvirfoh+o8dvaDTER
bX2JGKi7NlwxhWZlVuQ7pTge7y19VaMNFb2F03tEySW3nhMywl3AcoHHg3oCthKvnIRQcuL8kKim
PSHevQ+zOs5VpIXa0Hx5aDFtxVp33xPXOS1uDbcpOnYXg/iNHJ4/yjx7yBN8aHLxNGqC78F2EHAa
r167jfyORsjrcq6OqObbeeyfLC892FpcrpWw23AeDjhNIUpnOs9khPhHv5PPeem+13NClKh6bvo2
AXURkESFi0w0NA/espibRUONUmXzr4iKTZZp0SY3lMlCt261Gbchk8ACWkK7siJxALGYmm6+iyMc
c+rUvQ6jq3BPtnro5XeOInMIdTAN4ybAY1c2RpUlHRFNsyl0hYmLwc62fm3gg2VZ5nCvsSvh9Ixj
DgNVuzHbqDga6d/ZgsTRcHSoSvMeDddEgcf2US8675xbycq7TkfDOvqkGIOIYOrHlxnOYgaEo2Cu
fM44HVBrOSCp2hD14PmdtWmc+K1IYGhj7yXVqEonemc8JtG0r2IuCuVYzyxwuD/tsysoJzMfZ7Cd
Wz+poO90aZIpOmdHSl0n0JME+JvUW7a/x77tONGmeCZKsSE8DAiMrFadhgxCALx56rUtQHAiN6nR
7vN6jHkWyZlnoFsgtfGtFm331pvVcyHtp0RqyNmKgN9Ks/CMxtekNBZ2svkoKwhmkaGhe/Nwruyy
OVOPCnyMfs8EwbtrSGxhde9i6bc1ZpQcJOwQ3CEjSv76u9GX5qE1MOgNmSLzI06RACoamUVVbtT9
fGwxcuJWO95mMODjhTl9+6nxmA/DRQkGUsTW9NmRdSxz39q5ifHpPJnEot3cyYd6cMgy4kzKzmM8
LODma7cVDyTLr6ZyEciyRFSkJ7NZ8kMbc0/1XbqxaJ0FRSTujnrslYnUb2Sz7Jqvwem0K5sx7ktB
FkCyrFD0OBY0nbOFOod8uxHpaq7BllkpotdmGI9z69oHcqLboDT6PzxKf1X+nntDtyk0Ao7jkQAF
Mq8vBRAnVrkgY3wqD0OPA9ik2ctAe1TrfLP4brE2YJvXtid1nsJJ4FqrECf8f2alvZU93v/O7udg
sqN77BNykBK0aPE6+mtpSuw0fX9KZSrXnSPVfcLQP8VqcCxgmRpLESCgo76PMTy71kNYSetQD+Z2
qfSnUbBMOVHk3cOA3A2TwWCvkActy+vw3hiBlYOVQWZbWw0wz3cmiGQSxiDSqrDOK/vY2NmXobF9
EtuzzBxRbP19MIm5yOxrlCWvOKKZrnMP59Htfp30+Y6lH5DMQRSyMatpAqPXHNqlT5xk7R1oYhoY
A8fALuIuTGcnhYRKDrPPvjpgjAg4/P5pFg/0okNhTj3zC1zQWKlKXvU5cTFgkXXokABejBsvQ4vU
dNjgST2OBU+mU87GiurII7sg9V98EbBTNRTHQIHJlyoEKHOmXseo2FVlPe2LWn16/RB0pPnGSDoB
x6uWHwTmnMHQe9CfckUrlsTpIvpo5AeRlnfjJL+zu0R0RJR5rHryiTqzAUwD7iQ2bWEdrq1tqZZo
r9LlCf4F6C713zNP+zdUSx1mqUf8DKnXUQbw0WTex+zkHLnKRydK7hQtgw7mvNh3VnFVfv+P5u5L
wuqJGTGKwvbYNbV2apnnKovmg7DsnRLLzlc++R1CMmuiofLQp0fVLEPYl/WhSMsZ02O6JUvaCLEA
lNj3AEVyeCA3cb5SKMN1ESU0PtQLoyNQf2Org0mgtyHjRJwWINa46bDAdAUZx3P9VVgYOEfs/iMZ
KE1CgvbLApZfzYCJs3bwqr3WesbWdmsTn0j9NrvGQ4tnRMFWHoclfyd7z+DkgZDpz0u3MlvBpTRq
PHJ45+jSL2vzcyG5j70QKNnLuUaJd+5VdW01ByuL07xQw4SRNqC8uR6PLVduU00vJGeN97y+LzgB
89FO1Xes4eDVXTDK1GIBZ4XcF8rpCEyI+rV+r4lN0VgPDOX48PoSMrG/puVA+74com2tuWgYhf7p
TH91+sqZ4bxlBvZXy/e+u7pZE7v7m231PLbyzsrGz54xDnvchogHI5awxbk/Cv2mVxxRtdLae/r8
RIDCirDbW8ReG2R36nAcrCB14ieBgxiciyBBIwei5qTSDCCKc1Rm69EaRVhTNBcuqSd2DOfaqW4r
Cx7AZcbvAHqKpzDDSTJgXFJxAro9uP+MxTvMsniSjYmVpRcXhsIcDbqKWKBjYuII+SZ4xzk5R/5e
oURtWmVsckRgcDrUBDW+D+lr1hLrfG2HyuAQI/O63cSi2eAlf9I8HHbYy1DfIfo6erNUbjr5BAYI
k2mRWlKnIFj0Dp1MjWuvBPnH8Fv6pI5oEVbWcTpiXVlz9T8YLgEjKLMvTbbbKCZd0MWQhrDwgii4
cUsOdCqFoG6Wb064wyqKFv77rjg4NHrlOuaCBB6cvob7VqRf44DvJE8PSd99Di3nFVfrgVKL/A8J
P96qIXGuaZOLP5x4uLeurD9MiXMLFfWWesWXXxicFQdoWbmESwfkjlbxXU7tIc7lqbflsJp6dSYF
gxrZbJ8Wzd7YWg07bqi3GDcK886if+ky7fKEtckzuVnwGZMuvnLd5m307XNkUrAnhs1COZ2ksuPQ
Hvv72vzHTdKNak6L9qR3tIpMs6KoByqf8sdm9E+FFR0WRVinkPVzL9zXsgf2WSZK1/tP3RbDi0Mg
Qkk7Kf1De9wBTTJJfdLq12biWNPaL5oc8BzWtEtMfdwavupROtSW6BAkI2aqAcCshgn9wzOrx2Se
xzX7w4Hk8E1r733qpJiru9aBGHbzsLwaZVeFOvsk3j2rfJjR63jyN02rytV8X0BIhmGWT2yvrE6v
yO6DYWhw1pNpRwabXmCtq8SLluD8pIW28geTPG9W7JMk1tKqyDV0daq0uaUzWd49YQXWzrOtDcOK
0rYLhrih8ew2t8mHRW1b+dUk2htdgTaM6klHc7X+Ou4zxD6BA5KrhPHC2NxXi4rsMaLD4y6QeOfu
NqoKSjex+x3t1Cs80d87bxOTKBFWliAaTwNxdNX/oezMluNWsiz7K2n3uZEFB+AOoKyyHmJmBGcG
SUkvMJIiMc8znvvP+sd6QZndLQZlZKdZlcxuanACcDjcz9l7bX/NfsNAPIGRsRrUw9S2R/QdANPs
7GiL9DwJvCu/5Htk689m8Gb7dbRqK4rnQRpcxrSBgZB8o3vdL9PosjfaczgW96auLaZ+UEvD5nXC
cDTXZ9wXrcLEGVX43SrcxXBrDRqUDvQ5enK2UEx7Ed6YeICoLfRbZ9SfLdUcB9wOE2eTiJqxZuW3
gQ87JQ4CVLsZhA29Sp8drXZ3fSaJOZDiWQtpzcR0nFdy5Erd3vpJGaZYeCYuIi+qFm3KwdGmT8NU
crkNec/3hh1opt0GGR9BNDr52uQ4sBBiAuUdYkbslimB5GiEvW+GjkPBrzDMFLZce8itr9g37pOs
u+hKa6elpF4k7pljUzsv+u9ppV8ZyCRXyCUvwVlcm+24orJ0tFyccaRfc0/cbF3IDquj0tgbCjiA
hkMaYwc6ZFkrmpQqQ6rVmMbmpwGLce2YUGHKBOVyO8pyyzbTmJCf2KK6DBVIMdtvd2PC7p095IiX
uXCXYvwxI2ZMRW1aDSgZ2TweJz/7iVGF4mjUYT5LBBsc+vsNgC4L1hebseRVTvJJJM2RQx0shj5a
wS0996oag7GGk0dx+MOrW0EIYdZrlGkXacprpoNbGmtPXiYcinL6FwDWCmFy922Nmpm9xZ3n4u24
TnTtbcpuYwiW295CXOz0IfXUhlNeoUU3ERKC0WkoEqiOSM/RWtWZeW0X2QvNgmIlu+DOR77oAyZn
EQrXzRT4C9fxzbMazkpU249VG/8o0O+NNDRXqW1ciJFmM7lLSX8RYtnte0BC8JXcdZWDvnGQKekD
euAQOzaIOYiQY+Gx4wmOtSutpU761jLvbHYz6tYwZLCuWigNgRM+hF4WH5pcFhs3hA+q9zbVxPIq
dL1uYfrpuI4nJmRCnEfv4egYAZBkpfZCB7Tgn99pgdxlbhNclDLlkXh8j0OvX0HTo2MzJkur99bD
xDvHhuFscn36SZpDzzBuH/U0989RU4GwYvcCaZAkVMQqg2EtSlrlla1dK5QHe2TWM5qyZhVvQ3dp
ug8hFak1OJNskc+8ntL9HlTIbjk4UMoe5Csq/mlh83Vd8bZvUBgt9UkvNlpB/J6aKHZOLsbyjm4S
wAnBH63cJ0tHHRHm17DXS8ziKKaB20K0xL63Zo2Hl4PoNPHSEA4a33p8WDtDdLsSF9Iytj1M1vr5
5Bi3GdCEha/cbYCmgh/b7tEUmd0cR7DIoDNAkGDTjNiHpU851oWs+8fUZCPfpmjeMYNgyo6pBYwh
pa3ScX8iegILU5JX3UXZPs3HI4W/gpqocQ5693uRjbS3q7NCjN11TgZYLy5K3p2kduSymXTYdvPr
WrfusNdbcy1Fy/emDR58fe9ZzX0/MPurpJxn72VgpA8yAJPW1HaFHFmHXRmHzgUen24hcCat2Xw9
5E2vw6EdN1JN33zLoLKgvE3Xyltb+Gj7SL/oUlCgjt7tJ00/aE51mWmdJOuc/nE0cuTSqVKHPZaM
kS32iLWZgJ7gOlX6s9dxpma52vMKoAW12gvR5reGbuTnaefvOJunC0oAV6KMnqRZ0hnTmhmLc4M9
oZh/2oZC5z5GqrBuXF9nstqrnIbcJfzjAHOz9lxl7G1cZ40YyeWDGy6GSgDGgmUqx/vedpoz/Age
KrVlBA1mVRts8trEZ6FWkbWSrbxQuAuAa+bUkdWxuteibPbzOAPw6vRcb1ECaW3HVPOHdeVKursD
yHPfBnySxskuSprN/P9VHV9GpWNcxJj0V1Mcoz1GpoK53bhBHOYgdB9+EJMg6T9uQICts8Aa2Ery
bhuSRuVA0ZKSCetpLJN131SUXDTIXWXN4cSLN5zdtuhpr+WkvWVRvs4NkJ58bCL8d/bcRAgOqfO9
ybSQVD6QX6B8FobmQwe1UdibgXuBGj6gscyTpiS6IR+1Weoqw/KZ6tw5R89uJqsLlrrjTOxg8XMX
AcUI2y85dLfo2TFUmJuOfCVvai5HfFIy0wvQYvVjDlt+7YWztEjbN419MIZh7VdcpK5jQYiENu3L
2kRfamwdu/FvHIfjYhmyxYr41j9Z0rwa/JZDbncDjro6C0znoM27XsDo06bDYr7Qmv7aHcJkPdXW
Di9SexkytaKSynrXQPL29eBMWOJtnJDXCNktB01v+KoW577eUCRS0IRdKg1Gs4xz/6eqlQcDD2SK
xfu+ypvqGTkIxbmIBtZ0sCxH7slxXTp+di1c83EGShPwZAm+OqZlD8vmMiBiain5ZTs1YtfV8UPt
+Po3doA+HgzvulJGe8kxvj/PXHbmSRU/0NTVL2JncPbuDBCy+jtTFk9pj/1zqH5CqpFIA4hdkVR7
6OfRMPAD/9xqvxmJ0M6toLwAGK22UR3QVSgKFm8jXusxS7A74sKwJyxjcYh0JoK7Pn7LO5o3QU08
U4SydyUKuuyZmV9kt3rTxGdZ3K0aejqcbMEOoZqdtsNo5GudoC7WlWXgE7xTD0AZoHge8qR6NbMu
w1bSBzNLCcckRL+1o7vHENZJXaZ8gyyt2ukOzglUJWu3Z2fXWdZdEVrb0LLdTTmEW5eyYzHm8iqB
1HHHuwU4tv5WaSiZEwqmYm2glHTz14Fl39ApXUgh6AT2nA9arUUYmQ2srx5t5NKXdEJBDYDcfY7b
8qHo3Auze7YL/bLG7OyPZfpNgW7jONZzfrXyjj53OT2ZPpUFK9yAVBqXRtMNlEO6vQFD+BDLh6BR
0V76uVqWYFeWDf6yIaIiAt41wSEKyGOEETVijWkoNZFVuQ7raj2MLCP66NsrEQQ3MoruwJCrbaUQ
eg4YIpKGgqbt460uq+pR9XWw4nay74yLg1bO2tbiUEeBddf7cBFmZ42lR2tCzt409nKKQ93amM5r
ukPb3LCv8sq97H0KwqIbzUPYWdMZQBPqw6BtoC74oMqa6jg0FvvPJo62/ZU7mdlZl+ff+0RfC9Eb
l1iYjZX+C3Up2dt14FkwKq1YrkDB4mnaFjXOEj8tr2O3zR+gVP7wV8IEnMkxCAEsRWa/mPgytPeB
7WIzZEZxzn5WPtypZj5cByyVgSBNRxnBhQBwvmzsfmnsycPicDGCCFOYOBp6/KjwwqtQsnGQlfCX
fLxfY2X/8MroOhZ5thlpRsBRLY+Cyhsih2QJ9+DM1+mxsQfg2GMa4F3ctcaOnbrMsKdBoqojqfJA
BUZsChAAoMvUSPLHlWxGC9c6YAvNiDeDVR1V8uqUvXVFXa1FZhlOCd9BBIAXve5cI5w9l2ZYburs
Z6G7clO3s5SGpSRlm4eRj9VM5jndlKSgDuxdR33zY/DFfSYVJUiOvklsn2v40XyApmVNv3TwKVWz
HwIRSY+CtXEl6x9IVnCIo8Zf9X33swXmszbS5AGh7QD2h9fL6OL7iRQoKHlLL8HlORTJrsz7Di8r
O2Z/THZNm1xFytHXVTFLrZCVgHhuYxYUs+YOhehW2B0XGz2LznrwUqmsPdwx6lj07Yr+/g8OIi9+
yxZ2qlWz0Y1xW9Ul6JsB3oRJ38Ju5OVQh+Akhkdr1jfWpfviqfzVmsUWtgW9tqIGold6R2kHNgX7
n7d8qu66KcOYTnmlSOBPw8MJIQS+odPHKtg600LwdbR1bZPTcVSWdU1kWq6X4VZabNGd4keKtmoJ
yangpRnT4gmd/AuS1U01giLVuVi9Es6CBE80kppzHCzxPe20n6K09qErm4tu2GaFf2vbw44/faVx
6lhlXgQDzQiHNTrdiwL+O7NGanAjaFz4QjuCnHGXkzZsnAqTSt+R5VboGyw652hQMDrT4ELjnlIK
g8jcoUQwm+wt7eeyT4NUwDHfvM782en3Fby5jubHRlWgvYPatVZZj9m70sRPN0ZAqzto80tzGlbJ
pPdnEWIA9zVKb/El/IjNpKa8c8h7mrROMka7EqMgVSRQYAOHA4s93qCrC8C3HWLXspr2kCx02jzk
cGTxNy9RlJpYshcAct4GDQmvmfbxEkn70Q71bxatFwQP1pVKIj7edMmjAJQptpSA/Ihx2IKEWeT+
Ev3MVWDGy7J4y+0dXOxwI6r4hbxGWspli5Risqu128iSBiAHbAeKPsXxYDnWJlD0mDNwCyhEUxb6
imy812P90KFhnijMbwMXS5oBlMVH3o2oLvxJ0+uAPRSLvKaT4645LyX5VAA08Zn5Df8LW02wL3cC
TkcxQB+q2rmka9mbKO3ZnwaPlXJuiYfYTKMTnBlNcZWhMOn4c0vbo0vqAyxQeckbGAU/+O4PTMIJ
eQhndGiAPYtBBBjNcR+ACNfnXsAKLirhbTzXuhYlmwyj6g6GSwiDE5ZXE1aRTdgjhHOx1iutWOld
wPJLIo2Z2E+6vEHVuk/t4XEMkfPlWC8WIa0V+uZlBSIb7cc2sMuV70dABxVUCuTUwChjSH9zI6y1
Z28caYmGEx2wHDdZ9MZy2tEOXsuGORC1vbkNLKymWQhcq0442Ju4n9tgWskecrXHQQga/6yD655r
wLUZDhk+496POMNjYaMRNohC2nf+iuO/u24afkTVYYXxzLdE98kCKMcHreUmlkjHAQzdu2LA35pX
GT2gnH/QGXdNH1/bCdvGDsXJ0I9IEn2atii6Vz62lPNxSHZ2uyuEG9MbMBd1EYNXilt9zUnPRw4h
vqMhxUIYNs0qTkhMCojiOeSeda1QCoU9rqDGNH96BRUu/LwXpvC0XT/hPzPtVF/ZY9bfUMZqqvzg
oCEkYvlnTB+39f0dVZthYVOBPBtNyIX0d/auL+TStAPJuSDnmsSdFyWXbYFituBnz8SImKg1f5hW
eTO2vbHO8JReT8T+wcw4CzJz2ieT1NfWCHUO93Uj9GPh+S3b9aDfjEP5VPp1uguRF6qSec62+tn0
yCnQZ61+nV3Rsi33U5g/uYCMcadnWydwX7HNf5vAnUaR+TLq5rizR1hKgnnQd7FDC2BaCTXeVEYH
OowSQV7K+FDL9My7rPXEuTH66dBX0r+QWLvWGF2TVVUk7aEo5C186PrWmiE/o13xOZw6yuS9mo/M
iAvYdJ7n0oX1Iyxr44jMWOtCzw5VTtaahnEwy1hJ8B6k21xacjuwTSlSbTn5aFgmcHCbIpi98mye
tkOJ49t1+mnV151cFYbmcp6uD9LI7G2Hi3mtMd0XpjbvmKz9jLQj18E4APIFNoHZcdmEaPIbvdgC
1XcXCI+zy77GB1jvuW/uUtMMfp9a2JJNHRJ7s9ulqbxj1acDT49DWpV+lqFeXjhKQM8D5xV79Kny
LNyXJkcwHcHXwoIB2gbGj4ofct3pFHE1EYqD0NBZGVMsLwu0zF5YdKuJfSPP5DKIa++gwvghqod9
lMYUnFKQsIAdiNYIj4lD43CI0mdIZpuh67bxmN6GSNadQNu5CbWIVg75lVNCV3KDZa94tWFM4aR2
+3EDZA0s8EANO7Pgu6jhrU6si6iCs90hG6y8LNx6XnLT5yDsdN6DlQidV+EX570VmDCpkzNp5k85
ePClQ6Uadx7Nbxv1g9GIF9szepBZMeWQZhOKwkYa3hnrobXBNxb+mxNnd8lEl6yam+omWx05uA9u
ED57kigcU6CucwfeikyPyPdpQ5QurDfENwAsi3iaENfpibM0xprAQMlZRUNfg5FwR2ABsKkukiwU
+kVtsrSx2QbpUukUpRWhTjgwz3t/vOutEJdQ8OT6aHanOIWpGazJ58bKywaelDS18lDdNkogxh8d
te9jXOO1GC70vDxASkSdgz61pWX8eZTdr4jxd8FuRDTatqPMOYiQEDAipYuXJ2ilPhHP4n9Qlem0
X43yjN3U0WUej5Y7PY0orRfY4g85SUeXeqTcA72qai0m9cQ2oduNvPw3HEPumkLk3xoNpVJsODSl
Z5kVyTcHC74MXxPMKFpD+V4rdN7y8E5Wmn4LllaxJlf5halbAKmIEsHsnyEjTSkbj7F1nfnUa7Mc
YhD0lgcZmTmdHKTZBQLGRZANV5rVZstcF+WOjlZ9Vdjrf2bDhg2mKN8gHHthjfFN76GIK93RvvDw
Rq4/v3nmh9g2W2fPa4P4Ng1LmacB0SYTGzWOhnbOKtUcrGOvvbx197VDsx7UD7h/HWLOVK3Gokby
UJjuJkNKywZz3FcxiBKThh5aOH8TawEnMUL9lkYZ7qoqJjDDh2ikh9ZZVBDOEQ0UTc0aodqyzYti
VQJMupFtiWFaDFs3tayDmSeEAPc2fdXUd4/OqK3Q9Do3ZTuUGwdA9hf5a8KdZ8e72WNTQNF10zDm
IEtlncweNIsgWkykuqR54ajJlbjOveAQNVrwKGl7Uy/06eul9OQLLDPfqiR47esBcVDIcV1PwpLS
VcYxSQOMvEZNPbI2ZeNlDLoFF5CPq6qVaFOpHf6KkJ7gi6FU3QdEzuwwytc3geIXowb/ZuUgRmLS
bc7ZWTyZVfZcV/03oMwzGLA2VkPVl3h36eS0RnTfuwJNX0OOW9qolavX7XYac3FsNKE2szxx7aNh
X1gmH1ezMPK7JPLvOLVz+KPIc24GOkAplr5FaBf+HrZVwhkGGL8GUfFS9Qu7JKRDzH+x7WGZFVGi
nyH6nxNsMPEUcQ3zDjxN2gA5Gr1Gv6KePJ0NnWQzkmf9suScPEczd3QfIAdOrU+NumDzlzrGM9xf
90oic3XJRLjwgnGfEv6wKwXZzdIcXJTA/o/cCt6MrnM2gwMtq04Q2fkz4T0zyC//FciaxFYMcbkD
9aJpAtudEJeVzl6sgtAEX2X2K+1+5UyWJoDU0SaCwGvbEOC/cz14wHxAHuSXgaSBA8z1eSQSbNyo
mUEfwMDBbyDOf/0yZEqcp65+OyZ28J0fDkR5y6pq9vdeXahVn8AC+hWwXuadd8ibJyJ5Lg0UUDtC
v8ItbRz3CdgqW/IRuWpRIUeY6o1R8HKufdvQn1vQJUurtC9MYlov6QKhhzfqKzrkzqoP5B45nTyI
YkKRrersOugMND6t9Wznvc3Gnl7MODf0KKv/NMdBbJtOH1YddLKbqXqBmHrO/EwJLcimC8Pwi7Vb
IhYAJwjqLS+Dm7TTH8M8jGG7gDcKZtFCNW+d6e9Bt4SUeeEodG/6QAOzNqtjPJUzdLKoqUNCHwcb
Un7XWULiaLgsZy/0NCKFjjVCFCm5LIxAN+5VDXN+RHO9mgKYi9Kc6jOIZtl13QGNLnAUryo70jnk
dhLlPoZBz+pprfh9jB+gjDe/Fr//eBn+03/Nr//5ltf//V/890tejBX7pObkP//7mKf833/Nf+f/
/pn3f+O/L8KXCrzgW/Ppn9q+5pdP6Wt9+ofe/cuM/q+fbvXUPL37jzmlohlv2tdqvH2t26T59VNw
HfOf/P/9zb+9/vpXjmPx+o+/XvI2a+Z/zQ/z7K9//dbZz3/8pfgI/Mfv//y/fm/++f/x1//6n/5Y
NK8f/sbrU9384y9T/d1xDczmfNVYL4VDNHL/Ov+OYf1d0e2yHYvsJlPoUv71N75RTcBfEn8nm9g2
df6S1E24U3/9rc7b+bcM8XeAQZIzm2ljvzEc8df/+cnePcD/90D/lrXpNUmtzfx1P8m1NaB9SGXh
5bDBDBjSnj93v+0FlDGBn6XXtyxW0dmEdo6zzpu3D3fh4mpYvPKlwbf0Ui32xdL9Irf65Ev6z6El
N8QU0tZBK70fGgq8JN+R6i09rqWDuReU7h4hxqzFWbpu/cWXy3r/3fow3Ml3q0gDJ6g44C6RwBwC
IwIJGX6RYi5OIu3/OYZrCsEdBcOs5t//7W4GPg63IfP8JS52+CW06Fl7ioPn35dY8y3iG+qbRCsR
PHVfbOpOk63/NbTCRszS5drG/KB/GzqOMZWNGkNr2VXX3HCqg+oUX4rO2g0diLZEAsX/gVji5re5
/q8Z9fsMmpO9f9sOzOM6Nr+4UjqWLoX5flwdsIadY+VDTuuTW9gL4xmTQb32hvis51BhuvATbO3l
81E/PEys6A6vjE7glrLpzrwfFc2pVsajHy11CzTN0oAt8SLi0rf+ueK9W/B+v7oPc9SxFAol28Tj
yOM8vau0FFI7scBVu1lSw4YMAnRHSePT2SiaLr9FXBpOC6p8FGk/v8IP95WR5/eb28qiYVgnU6mh
NhVHJQVJJzcqe4U+QCOphANNhlYUFgFixYBNwiBJzlhOsU8z/vMfYH4f3j3YOQJKStd1pCRn1zj5
AaaKTVtbZtGyIco0pU0zGLhk5lM02/TPh/r4NOehXMtEEQFp5PRp2hohR2wdI1BYEoyAuvU69e8/
SCaMoQzFasOzPFnnBImm1tTiHqGahxlxM83YYvfWI3sM7/4Xt+7j9UhgEFLpaLOVaZ7OmtiwK4Jz
qKnDf9tmSW4uZ6XSF4N8fD7zIC6B4I6JtMY9uaIJ1aeJjp5qQF4aq8D0bWDQkzoYHb57/KLtF3fw
j+NJZRgm+37Suk/G03rRIinlooh+0y4a4BTxrg/a+mkywyEB/2zUt59Pi/kD8H4GSp0+JZ84y5aW
I05GbHWHUzIwQgyQ6CZEmMOJUWQM25izvnjb/vTELBzKkgMdE0SerGKKtpVdEMKIHxvXTfhEkOfn
1/LHAXiXDIESTjdP7x4dZEMgqSDXYfS1K78FOuoaRf3FJ/UPz4gTGVMC/AufTv3knQXc17nxQH3b
sNk6s7U0i3yv5XX3QuhEReRmFANm+fzK/vCU+NQ5bCLYkyiUme+XYjvRa+oYIl4mXbIuBSqYsNRB
Z3hfxLx/XBCliTHN4Hxj6i6v1ftxKKCJpg4bwJVVgq/NbFokuAkh20/CzX061tEgz0pyogLsoOHq
84ucvycnU5HjvhTKEnPhRJ18b4DVGPrYcp6HeUmoYP4kHLc5S/vxSSzr/Cb1k3qnbCQH//6wbPPA
gAs+A/bpGkyOFTQO6CVLKf3+nC98j+3B9976NBbnU0opN+rISu0mM6JE0vrhzefjn87aeaFEXC+l
zWeIjarx/p6nEhuc1NDtNill2ymmypuWd5+PcTpnT8c4ea4DZAxW7mkeo/nR5/KGFOxDqWKEWJC+
/72xED2YVL14OWi7M5NOHuOQjCKr56hE0Clb0foaZCPMpE6G1iRy8/3no53evXk0Mupt6fDw1If1
Kxqr1FDADkmBN74pmHjlWH9x805fPsWOi38bjZx0BSTLk5tXtIUVti7LyliBX0I3iJDWHYovvs9f
jTJf6G97S5/cILPrGMULaJofpvIBmfPn9+qrIebf/22IVBMm5HCHtV6GC4l2wAQtZVXVF1cyfzJ+
f49/3S+T9cOWpmOrX6XR34YBnmsRN8iVTAjw46OmvuFMvhnN+8+v5vTJM4wFGoXVwrUosXJGe3c1
VLoaqZlQsgziMxYDBPh9XkHa/HyU0xXx1ygC4/28QpgfLsaBQS71DM1rP1W047CS1MvByILHrG17
JKvDcK6w4dAVHscfnw/9h8dlWWxxWPhd3dBPP81ysjg9WTRgpZ/az4EBYQGPTbqD8tw+fT7UH68S
6aHDcxGSxej9vdRV2hOtTeAVRk8HaAccv7xrb2p11sR6S6CY9VNLQ+2LleKPF/jbqPOq9ftEKT3V
Yz2OIQKmDrI8mhKeVo+zHcv8YqivLvBkmxN20kn9lqHqYnym7G2eizi4D/XhpvCT+4oEq9s6xfb7
+W394xR1XR4iGzp29yejDmEBY0Qv2T5Ome1Tv/d6QiMc7/bzYU5fONuktMHuQLGVYz9i6+/vY5eW
FPgzFE6ifxxyEqI0pKsS//10pAX9+VinH+n540xAOiA3zqQ0VE+eGUoHDN8REiJpJPmCoKBHVUcj
LCNnR+/lqojiI6387WTLs88H/nD45htmKF3pBJe4dFackwUyKms6qrMjnw3yPWhp8pDy+3wwXokN
OTJl72t2JA3ZT6mbPH4+9oeJejL0yeuBjL3S2xrlU+4+zvw9LXsJ/eSLySI+zJaTUU5ubUiMraVZ
AQWMDIWWF240kW0Dw3lyFXmZBFsgaMHrRc/ahcGv1citY8F+U9IQTDz/8vNrPp1Uv2637QhIM5ZD
Lexk7ipwcEbT8KDNzjkvg26PsWpfhdm5Gcb7Vo+fPx/uT7d4XnoQArLkqtNCVVn7dgsImYy4GbNS
+tvShTpHdfzzYf44i2zD4Kpc2Kgc7d6/K66JHa0LeZQ+GeE9OFk4l3Aqwy02tnaFpQzA+ugYC8J7
znJqLZ8P/6ebilGUxo5t20TanHyz4tDuW0gB5XIiyrc9EuZl5RszRaB63VCd824Ty8zLzZB09N8/
H/oPs4uXxmYVoobEMn+yi1GTiMBxooqScDyFkb5ZVvrFM/ywyJ7sZE+uLic7NDeIuF5GnXsElLTU
x3hdk29SV+KBRemm8cYv1vXT5Whe+ubuqlCG7lDWOHlnjAE0NegUVBgW0jZQl2jsyuwHtvnjJOZu
S09UTIoJq6lo0fx7d/TX2HB3qBtx2tTlfDt++3xhfzV9LRkx3BWkXxiNH18SpF5/sQGZr+D33dQ8
Cs4ooQSYZ345mbAomIBvJSzudNfwivj+erIdcjfc/CwMvtyFns6SX6PN7yHTk2rxaUWsYFuXeXj1
6YWSK1hb2LTUF7ftTxfEK+5KSor2XHd7f9s6K83Yf3LbiKe2nAOcx+WMiLCH6IuBPlSK54txedF5
0xGHm+7JF6NIDCs1XKD0QYTwBkWfb0ioivnWt2xrIztiktCv2baqb2ZbTlSP689nyB8uVfLh540X
goPd6Yk2GggochLkt1anb1zauRj6fMT8umi+WFj+8B5IVk1L0V5AIm2f3FS076NPLReHyzdcnzgb
vpewovVtMoQb8gaVyL+4uX+4NIeuAnVbCmPsBuYf6LfJH1aEfeqeIMekJoUvJoP3MYyAjoy0nSHQ
aP/uOY9nSe2D7omS1vzCnVxgAfWym9DwLuO0fEPdip3SC3efP64/TH7GUIo6KeuJ1E+uSXqR7w0h
r5qtQBTRvIvxvpvqi0d1+qXjSpCGsI/hhKzmg8X7O9f6nQhpbGCMnmBgxMfQeAsY7vNL+fUWnSwb
jMKCaPJFpfV0smVpUNY66LQRNbg54ZjBNy+Qj6Uc2CN2Zw503ImADq0WawEXZw59A+QAj8LstySR
wHqTt1EaZejNkV+3ZXz1+Y/3h9nDS0l9iaKHzen65EsRNGldsssvCbEVkCMym6bwSBpyVtjhSsu7
8osn++GzT3MBIqSybeYqBUJ5sopSGkevVfJ+sGqvUWsDSHUPNjQEazR2nddvZ3RFhIc2lIgLP7/Y
j9PKoh5Jd5J5y/suT6YVUhFrVHbFTko6t5bd3qSJ8cX1fZxTDEFtVVq8kS5V/vdzqupJg1Mjc8rM
aOO31wTSwKpwvriQ+R17P6f4LlAI4VvnSsGTez9KiwAf7SHraakIy3MwbIDJTHNoGsNSEVky0rb/
/Nb9qq28G5IDjWn92oRK9qLu/CP9tsxAuTCBwvB9b2fjNgienW2Wr6Aod63b3ZZSvtQ53uHIXyM4
IC5DwxPtvuSEPH7xk5zu3GwLjwE1X8rKBoXR0zscy7ipBujES8tGliS/03vAFFQshPzm59MXj/PD
aj4PJlkbaNXYHO1OZisUjEKvciNZ0mS4bg7g+VZs/h+b7ed3l6PbhxeRkSj3Ct1QlB8/TJw+wV8m
MW8viAn0Fqo0JrEqQ3304BDqnX01QMprgH+wm9s0hGagES0Ux0th9Ij7HX2OS6rAs8lZY1u67qrz
FcbIQal4usWb+YyQal8mLaAgLF0/czNWc9Z0u6tSYV8QhGWvMG7JFRCTklypXi2gKMUH00GR51fm
z1QbSfdT41NmFfftMNzFuY6VRHxX5B0V1k9vOhIrssYxvx6t7CLB78PiCpsjXMIfvIn7cw2ph/us
6nKNeWxh1v5hwJdjGSgmo1hH87KdIRDlLGrOsVtX7nYii8O8JzUA31a87WS5Duz8UHf1Lqu0+9S6
E122I05xbwUECwoUHPbaQEtJGAQC2H1mipsAI1ULo8xpsKQr3FyAjcCyQ10N1m1IeMtAiCZaBKCm
QX9A5HYJn23n2Q/AEs5HmZ/3Y70s+vBSjTZoBwnpDrxWtpASF1pn1shvo6MHKy8hG1AWtFMiEuiU
DeLR2vp8V8a6u8zqneGGe+kdG0UKJeHYWXSvabY6y+vhxR3ki6TRYw3hTeoMKLiwZ1rGjvUPVk1V
ndtBvDVDmzzl6A6L5aNQ8szwiqWl6qXRfTfxXWdhuLYbIuM4q9l9udGgJnqoy9WM0ZcwnNHRKt3b
E/m9GKwe09xbpGkAcmbsN1RYy01vetJBR4VfOWioRULOme5BAe5LEBqlM4fAjrhBG/TcyyE5w2+D
DrdwUnjJa1abyb0PJIH0t/hKU3gkJbTLfWvuTK4hgiiGFs2gcztz1eLtGF2m3tIonwKUpQ4hsiPU
8AWBlLm7qGEcaDvg7S1gidoqV1XqL6p86+Gn6ZRcN/5jFv4ckmst2sLB4AwucPkCzz6OKXmZ0EV0
MGqOHW8DCCtT+KjF3aONsLbAatviDXNSWPHueeUtdQLuQWpBKZ7ZZ2fkAk/1sapIk1egNNDLZueT
deRkcSjwwHf1t1y/GaRYcV8FQake9gy2yyibLeaCs0r086T1zkyi7ACpLAd5MWnXlrtrilsPqJuh
bmQHIqm6ttvbZLpqQU8NkbZJsFVDcAbS3BXLfrgwldwbSjszjftoYIMFKDsBRCOeJ0DjYGJGsTWC
hiTRnKDjh0Lexd23bsQOvLaRFA7hfdTZGyu+sIz7ybrPe7yqw1EGV8NEzvBG2YjuIRsdKxz9gU4A
sHGRwnOmJeBC0WqpJHV8k70WQl13JeyEB6zqMweZcIRvoks3Pelr6XiWhN89jnQ6JOnujFw5B3wI
ZJnKux/0Q+A828Zdbz6hmcz58wDOaDtYB2QvdJRq9zFvN4xvOMsBM3GEi7Y6V223ClCKSP5LP8d7
tgGwiQ6Zy1nE8kymm6jdphHk7CPMZnlMwH6COCKe3r1Im8vB2FMQNrE+QeZkU7Ea5DkozoXWvep9
Wy5Kz06WwvVeBPBesACvWYFbVnceIo4AjZ4T82n10yZpUaaT5IyzrbseqWuvq7rItmhrscCYzeyb
meDU17uhai/HqNnWbEv/N0fntdu4FQXALyLAXl7Fpl4tyfYLYa9t9t759RkFyEOwye5aEnXvqTM1
dLZsSX8G9HYAldZarFarCSOCX+e6j1JizZbwo1/AqYXBVouQ/plTcIFLcsqz+iRnfONKUb8scoNH
wjoOAX4FOcZD+vqBAab5dWdsx2LeKou6B3V3x6DIpxes21kG5TCxUDqFvggdCg/SC5HzpVZTwHG1
5UDZxCwmJ9JnD9CQUY4NnK110h7LQDxl/SYzly2QW5lPvly2cX9STZv9NcJhWn6hBcaR74R0JdOF
7T9GawMWu4pekVFpcfAy617FvjjuIKPkmad9pZrXXCZ0Emioiwju2kXOOabTVdj9k1oepnRXFYeC
fcyRCO9iNg+We4RunX6VCUq8e4vcgAItvUcQUTaIY4pByF3A2ud2Mq1ZAKhbuwiPy7jjUTPLtdCy
ec2ug9dHOahy1lNEto9DP8lnP1Q6HFkfepx9h2EHvnI4hsNvx49RUa4bQjbP2voizeNBDuBTWvNJ
6VgLbAg8tVG2nHbSPKEkzIDV8F7lLZo78dYhx5zBeMU1g/Y1z6a4ioZ7z5pPN7tqMiBkZLC8PpTj
u5I+0vQjkC6tegCnVBH/6741rLvYH16H3XlY3JjDEY30MN6nmYec6VU1dQPuxNF8ttqa5WQr+8np
hLJ2IKQ/vXVRh3+gq7ho3uBhTpYbh7s0/mT9IYMUGsXAReOP0HxXoLTIYPPDVTo2PJ5/OMZn809P
/UV1udH+d/3VwaoInwy+rNLoKi6eqhyFFsB6gFGL4IrlvhW4nWz8Y2iNmW6nbOqzFT6rSfQioN3t
8hilo2o1TohuhsaEkybmHnWra6lckkI7vBVI0+xK45EfjPQ7k3qvHQungfglJwr9XbkCvsCXtlYO
I8JJaXiEoHP7uP3Qw6vGTx/2xsEws80EsNWsP1SYs9IIKzm9yAlbNmLzem5LJp+z8qSUmzTZhhZ0
Hx2lOCTQrrxpObuGtIiYS7wHlfCQtfCIjPmqS6wEf4nSSVEPKGhYydPWEguQZXWvTQYBC1bQ9flk
jdEWDc6d0cpzIlu7xMo383zpOs7xmxTDjE3voIqPDR77apZurLzV3EefY145cbe4M6oDq9E302Jw
0jJEX3/l8lphCXwKjsV8m1gAM5RTjRxFjQEJlltUkPbIfNALe9DPppNnP4M2OQvoYrFGp1Uc2vAj
E9f4q7TMqyCkCQx590RF+U2FWyKOsWfUn+1ylKr7qBz04ivIB2BbixMDVa+YGBYFzpGkPMIbXuuD
BMrgG0axO7LuowUxBNldl78H/XejDXsGCf2shq/hJQLy6g+LntT/iusJOSQLDLi9ARirJ/TLzOVP
4XoxpQ0rSxcd03AiTbhfia5AvJQth9CiQPwFzf7attMZFW5PZQYrKuTCqao1K1ic55Y9pykb6KWb
mNqtbwNPYCWDYj/kJeTKBEXBZ6MjxBXyGgVJ6rA4s2HLzRlfsQrvGNtCP6267WQ0rlu1E510/FLG
aYW/YDcHANdfwKuKA4KtH0mtt9Gc3rBH7RTmypo82+RT8aEvRrUy8mFPN/oaqQ+T5fcFll+fehJQ
GxGXSGyE18Yc/VFXf/voPeM5rHZLhntPsPZdrnpzLB9ACvt9JG7CnmwIvWVwEKbRYVPPmdr2Mykv
4WgA1tz1S41Xo9j18+sS6Fx21Hs4PYQTq1F7V6IM8zFbwbqpQPyoLlNrupIRc67cI9ZcS6G9z6Hi
sYH/VYy/CzhCE2x117ui/CVDxTfqa2SGrL4PRzKoHWNT20w8qtVbxjYFQptNOkFGE62lB5OkwKcr
nMCidaVmEANNaFRUS67z+DU0/aZX92LgKtx2SFwkNEnMTIjpMhHTkFAs8MUlRvC9agggwHWR/taP
3OoASwK4Gwt4fbW0+JhJDcOpMcHxCIMHL604sEwhrnSkgiuIhdZpMID5wced/RxKRYFjXSxjViss
awTjruUrQ8sdrW44mggrrAY/1iIeoCTq0HFihO74B/UXXckoPbmBLw4TJzGxjOfFI+XNMCLxVBrD
pmhaJ0+Fc9tlR0WSsaNZuvkwY2tcsxTIlBSkANhZhbyfJB4QQzjxGPJF7OStMZmHoWJTewpXkTCd
a5UNYzPZN6x8hMVb2P9YlcpoEhZDZCLxY2zRpB3AHpPkeLFYgV7Z5FyPFXh4dAEC2EksDYx4ljt1
MlkOUp/wkdl0Yb2PaK1RzuBId4usA7y7L6zrC3OP3kNaLRWi0LC8Sllxa9ovTfstq3WQDXuoEK5Y
rMFrMojLbia4lZ7R58G443J2qrSC/AgupRsdseXuMM+mYDoBT1mViEy/gQyeST/YGM55nmZrreDe
JnF0eNUk3Ik/hZOdz/IbX9lnnjUeJd5sNVrWxYJzlUElgIW1ssLyu4kGV4fmCw/JbgIf/++qhNQZ
CaHbmOWphwFWcfMK+mehjV6bHFAw20Ma2DMTDEJqOk2/N8fPnMlUyEPs454VODmGVR0S7ZFwig4D
7bdSc/SAC5jM5MXJi61bCWun6va5rq8rsXfyWt9KxX5OufZOE2sqU3NWcmoISXoiAV8J9P2E5l8z
Njur7TdxTC8eYknE6osSAbQFepvHqU+FknSGkQBdvwlDzPoP3H8wzqwTps0X3OlvyZLOQq1nVO1U
O1fhN/GnT1rhcZi7ecoTEJReNi3nQOcz0fPlrSnmvxBenHq3qlWZ7mTzbLF2L3JHatq+SEKCn5+K
OBZs2sgTYerRSQo17LqIDyu35KhI08arjMMckkPAv+San8NbkV1LVVzzOWAjXSUAUVUIoZyTI/mr
zoL/SQ/fVfl9Gdd6eB7Ci8y8KNtyPks5/wJWMWLCv5xdJRimDgPdUXOYNGJlkuE6840KVFCxCRe8
41hHM4Ai0CZIUQqTTUG8gR3+TA2VD97WHHZ4s5l0T6wv5GIqe7YdEFPETa+h+GemdX4d7VkjTRuW
A23CrAInr7SRszfWWAZrIxGgKgAFCPKwSw3BAGt3nQSLnxnTV75EkovXryJbbN1UkH0hfydrKAUQ
EttB9dtXSV4ERFUXh9n4mXiyVlbqICpn89uVTd6mv6qBUcNOmwI0uW5VBCia3YSzbU2Do0fbqEdd
5SbCZtDJykhbC36d9UbPojRm7AImpjnrTHDuoR3Md7wkbhT9xKZdSwxCHoPgfQFyMJzQoJiRb8ze
mB0bKAt5+WVwAGPRStikx/kUHxVSU2F5NhlINzJUQttplxbxxoq2ZnMWg2OX9KsWJJM6XLv+KRAE
MwCzE7N8RxfrmlQvceXLhu0UVHi6CjXZY4SzIoCdDdTSEeJfIb+NFGOwmG9RTzX9Fx7eau5XgWAr
8lsjcn4mACeZBQ8+Z11Ys/juKJTDGBUHivC6H9F0cHxps0cpN8yw2LJrjF7Ujpc7hRQElHaVktuz
Qkgp/lBIzfYla1rgUdRvLcVuDJ6vccbo1psMdn8BKXq1CakIrdIgAfjQeoJK7kmGZJGZqxKXLRv3
njZekvk88j0ZTcSVDASAloHGgdVidNjRdVptO+UyU8/E8wkssFw5UsnbFehjqvJamiDLJha0FcbI
+pSslH05kb+1eVvE2gm02dViDleVPXTlrRLhoImQm8yVVqB4UTu8FIUTmxqFDtXLRnRC8X4KG5vF
qlCe3ISnOum5jXGezQo8SHmnlqfG2oZKdZClf2lwUOqWdUACI/Z1B9oC7O33m2pS3bTAWCp0f5Ml
bcol3wgi5Nq+0TgcPyY03k0a71gNdWmccHLrKHjjIzCelSj2djqx+i/NFDD0FYMurCNgoTM3g/gF
k8sO2mPf5NuhfnbyxVJmgKwhROAaPu8vHp22ac+Ea7zEGWocEIQ0vDUvq51e7/IM9JKWVZ7y+rZo
dmtCQp+SFILuy80cB8gh8GvEjmU1sRdHeu1hOEj2nahovOh4cfO47WFBiAt7jHlHbWwMGJ6l0659
9xaxlyvP+szuGInaJdNn5UOrKOHbbcwCJrqKIYAkMxjrJJSBgQdm/TnKFNIEfhGr09coR9J31+SY
kYplUjkg6lC8VoWgjSu2Hnt7aYc648BegJPTZ2nsMX3dS7zm4gx/eOT2nmLBnfk3Vh6UQdy0SpTu
YjNZdC5y4L52VquNF7RGSYWO4QRjgk3e6AyCgbCTsnLdxjKVSL1JPjUrWXZmahg7FqGmbhWLYb1W
JD27C/HE1nQbqdUtn/TyTHUWHtpYxM2pDfR+PdBFvYpsYG37sV1KgI6a4pZ1i1oybGqXVs38UOUU
dEEtK3dwP/LbCPzpX54bxS94bryitM1yKJuhNJtY+Yr02wzjattEWAiZXA8CoA5N9iXh/8owCvbE
NbXWjJ7Iij62AuZaOtqH4IVzolUHZarkKjWfosMkEBsYmcUin27E2O9a6o7jzM5GW3bFuz4MUJw0
XlMIbmAdKKZ5awaVuEej1NqUIG2I2zWJ8p4WTDZMUSTqGhCyApB9zekW6x8gz4p9pMsUH7s4L44a
LWOoFmENEmqOuLro4r02TItkjKjAcjSJoO0cRVXHf0UzkxSPvcIuKjunVMaHbCwf8aAOiivOY13a
FvJCbBBBTMSWKZdsrutjPefTOVfk8tMMZEBVgEE4vzJL+c01vIXIFZA9HYZ20QC3LmPCo1+kLfB7
mWuUCVEEq3jLiIzkUMIS1yfFAGzN5GAzuk661qmkHHrJYHFXUIE2yhMpf9Wwt60TO217HbuhJCjp
SRRSg6/+DBenHMGwDO2o2DpqUNI+uf0MoVTcRBlRmdkG0R7iokGdvywt6gWoTh5tvSAawRUY2sNk
iv5CDYsyq8rRnI9i/xYYE5Q69C+fxsigZgI8HJgTaLNr1Rb/X4JRgxslVX8mLa5XVlmPB/zGwE4F
vVQ5Mvt1AolD0krmopkeNoosp2zLysYL7koiURdsdftJrRI81rEhy74qRyT6fSepYIk6dsU3HbzQ
CNd50sPjZsU+cLN0AK40NJFRbWoGwp05N0CRM0by+juNxEq2BHN59ZFLQ9netEHIi204LfE2lSvm
IqjYKQdW0Kn8ibGSpJ4O3hiGY0BCNmG/8UjY873Rgx5a+om1XTDg4IKQyIyDNyhqtNWjRD+YaRm/
iyn0x6SYCzuXrJyihKK6opgTGerJwDY/TI0XeJgkWksDXbMr8vGHiSPON+dKpsvHzbcbYK9qjtQU
LdbNoq6hbhYl4QZiFBBx7SC2fi8GVLEsHpJLH+f1T0CKcmsCQTnEYUIFRqMKwhNQoLeAEkaWXCTP
epgpuyUJjiWC/Em5pa1krFWFg9WOLIrlEo508GgpDQgsaQpk3DFc/hqGVGtbhkjsNYtqnnIwVq3T
IgalI4Cj4Z+c6nnstRKpcTfE+6xtrjrozrvU6e9y3+CQfo1Zw/Bo9kFWZU6uDp9zi601mabeC0up
Ys8vkl3d7NPTaAaRfuitvDXJI3OymH5hnN7WGX0gAQgrkp+OwF6svmtzqv+RYIPz7lOuN02cvsWO
Ku3UKZMEYKynwLLI4kFLFuVDbqmi61Hc+xMyawxZhTzvcTElb8RndAfqpeDqT6S6ipy2l6hRavr4
bo7iQKNybtuHyGcP/XeggFh3C0CjmLb3ComNwUGDZHXLfKV6XAax+ciajBH2WUSuQvmFJkI0a+ta
h16Et5WWlmzMPN/kWpVVTNAXtUQzCBPrajuyr/GN9zs5GnVcXMKp4E5sukG6K0qWbTgC2quezREy
qiBRtowSNaJtCnn4SZ9uekZllBA9R68iWz8Jp5SBal82hOhamynpaZNUZ2g9ooPKev5m8rNmWG4R
zwNImoVCVRI5VtWan0JjxV9SoPReOetEUVCx5s9R+Z+oW7+IeMKYita2nwBd2YHcFRAaUaF0ig5S
eGR0mvEpIK1s2wv4tePQPCCCh9SiWdWSeSmah98iBsy8kRM+OadhYgBsUbeAK5KzXrnKc43bPNGn
G8CG4KYtgFUbdQIrmhomgVHecrdUdfgoDOpOFTI4W0pgvXW5Jb9rKcyVVHup0q1MvSbjK0BXQ1YC
V0FejmPtmoTa8q4W1KlZD3VoAW6nbvceagDOV1YcG9IqZkjNcPp+UhDEMf7REKwBuFnFpZ7rR1lL
oSMquI/Z9m0GEOWt1mv1No6ihVJs1yjxEdqXhVlxNsDZ8ZhgJvziXTcKlEeMxVKVHmbQSvKcoCds
okDczHmgNSdJbauXL0rUS5srIcsOKe8DZdtpyLv3fBJHvp6ylqXBp8xvDhBjKdpCCjTFGHYybDeE
rvNEpYdMtoTaIpMuU4tXcH+OJISF3g7QDnFpg65jZU1GlYHv/BNJu/I1tOI2ncm2pOWrk4DQjE3h
1H3ZsFMJxfB7UCNoobwz6b+2zqSHUsr9OUN98s5guXFIRFneJHkOgtfqN00kcQyDIkgfgWS156mL
fjsDiKwimj5zAAIpcAQmPoAqk3aqugbKqRzNXG0+Q5RDLvmSspLoT/pzRH7CXfaUGkIoo6g4NkS9
gf1XHFuFagfVmnvSjX9LAvk7GHlgCbgUg4aKbryLYuHFrbZv1Pzwot/INTVQfay+SgFTsCKOKhEI
iUc1gFcoR9OH5urkdMvjWTzqoIpY5WyIC3XZ12YUHwr3ELiwAJyISP0Mbbm51dT2PuJEsaDkz636
W+rsyMh5tzVaLDLg1vnICOHAahhUy+tWcmjxeNnyUdQcZpbmCE3O+oE/xfO+U++TJtCUTewB394Y
QiPuylORV27wAu3h/KybiPLScJ269rNV3tjP8/N+3xGoy2O17tG9Gml8CcklOjTkOneigMksiJsz
1pdWwng2/vWxeRHhuPfzWxDI7yykUdbSodnHtoFoS6N3I7/I7DtZwrWnil9Wcpp70Tfoo5Y06eGW
uLT3ftppDVfcHsE/GrNwBeOxDXP0sx36oY7YSNlFcW5L/c5EKdSGiS9WE4Cg5hZHDXbUkHdEcGqh
89QY5lV4YvPZY/LD5hxwq372x0FZx9BBtWSkcErixgYRObQBwUrf6mg3oogoRNA+dJw5aQfHNEid
qm8cYIxrvXrSgZoq7A9V/C9sqTIbIe9rXK2YQ10xH3YM4A23MsxhPrkIUdciOmHD/wWseorAimzx
hG8BxpHxBltmtNzUPBTBEVGrJ80EHgYihsUybxxXa8HULk2VUMBzQGPTQIbuLdUHYxwOGCifcArd
NP5RIkpM1NXaAsOe8q0UAINo7pj8tRamSHW+D+1z0uuLOOw5aJkVp68/pm6CF0E0hbcMV8HS3Zno
QQ/FWl92iNB8NXH3oZkA2AJcUJVyCek46nK6MYxq30MBUizqdV3vRYpmW/BLsyZmkaFycdfZlfrS
lD2X9qTkyLRUoMuwdIT+GZoj4fFyoObh9yl0ayhwYnFb6BwyT/fsZ/htDFzTP+wi8Cth4RZh76Ov
2WMltPJrE52gx3biI60G6PhvxKtO0Z9xT0M69bqFLzim1GXA2RQzszYeqhmdFPNIZYc6J/1qkBu0
M3zlELbzBAC9h1b/7AraHArETKAjJfXmmlw2XEmw7TpuOdMqQQS9ae06DxY0BxQK41sS8y1ioLHu
R4bGGn/MhnUfE5tIo1dlkj+/LEAop2cKtOYTMsqz1Aw8J4mbveRE0jM2nv3yLItnBuykGD3Qc58L
ELmgDj6UcWz4cgOSAYnVIaQqqeNMULIV/D3dh2W8jSRDmN+6bDMMX4OJknLJXLE/oEFZpbJ86nmI
JFk9LNB3jdLpkDHNIl+z9jwUItKu0o75P9LxHPUfQ/oQZEBwOKCyLchpSfl7gdNmPYDCuA+r+hKR
rUCGW8koAeURAHbFb90lI4aaFTEXDGvfmp8LXcpFKjHz3EaeyIDpY2JSu2RyaDYHQhUkKsk9HQU4
q/uSRjmdMI7U0ngfFPEs9bpXK7VjzOWjLFo/U/G0hzTqIzvWnmb0NMJbmx9fCWHLF74V6JfS5+rV
Q9M9jWk/iVup6x4J/EBi+UNrBbepS75TXf7VY9bmFWwK+q6SWW0jv1O6Q5Q7i8jAyfn1M5dAKPlP
ZsFgJykDfo4UqGus02m0dkb2CXAtQwza/ZZt7SQFIk/5Q8r8YTkIzc3CygZLzdpAZpRNSOe72dqn
gOtCdmB60K1FKDmheB6XW5c8maz+iSNonzDfKSO3bqTtes0th1tcPandqvVh6OvXKMgQ7mMSxxle
l/mBL6ZJG1fB3mBQKx69TokuHbVHTjt0a4ee7cM0+5NbgpqJoUU2gSsRzbJgbIT0BOjDJ6pey8P3
PG6scYJ1P3oGsaeeAdMDkj1udbKkMqQY9RxzUgf2578B/q0CfaJNyNCTptKWFVxL+YvYfIhKyaED
iuh4O6KemAs41kIHi5H6wKTag/xy1J66YSs2mW9Ow6om00HG1HEqifW9mNITheJAvcez8TZUNby/
b5FHRQ7Xg7lQbcVJOCJ6COycYS+xo+pqWb1TTx+JepBHazNKma234IwQEdWMWnVJ5pil8tMlui3p
7gC5W7fSrYLHQNJPS6Q4VrjL53jDzM3JWLBrZypxWkHcxoEdylDKyakzYN4g/mTKjcboKRPQcSPG
lQoXbFRpi9L7NWDnUhzzDHX+J2vNNoOShlDJlZlhiWNmRvO/OgM4rK+C9g5xgXFZluZ09Q92eGAX
uqsr/iI+5Xh+yEbJUC04eEGn4s9YCTRFS+9cQQjXtaB4Wo9g3MyO2tw5DT9aRes7qyFKvc6whR9Z
jvxofE0nVVQrVPWZSc01I2aBdkRlLdrMBr02GjFZZGyzOgXvzBAY4aiiVK7CMtRSlASZ+QFX+C/c
IztpOE/z91a5smniysHvPFE+4zGG9uHonfTFYCxNMmEX5IZfTEeQvIGheWpP34EcKQeTNiPk6NQL
k1yPVP1KuLxapHCZyCSfBLspclKBEFElWhnbx5J/DQnhIbH00FMf7WonTsS9YOFU6VX6SKI/jDKJ
iwYbUo5o+8fx9D9d8U2ZGZyrzIsu4TaXMh1uaJzeWMc4qprlZsSVajDT3lXWYQamvU5RHt7E/qsH
45jGdMtfLpv40gqkxvXiUVnfDUuEG13yain0TTlaV+Y1afJ1sHCwTePakrrtorH+TqHB1vDRWlO0
zcWc1h3bENr30DO7sh4MOtGIXZPxrnM3a+RbMhtRUF/xzSi8SF0XfHhkbk+sJZ6XSifa+GUy2Znl
r1AlOTmLLR2EdnESiLVWXB6VUIMSHe/b7DZr4y5uUQWMjNrxjgdd5rf4MQphZ4r3YXzMhbZL5iz0
hUYgbuWbB5w4JWMB/3lphoXLtd1mw8ygFpluP3c2ghzIbsI9i+WtCJLyzF6pDswPYit1U5BfddJR
kibJpaZQu7PYYFhTv+PX9DiUPZQNfN3NV80bG8oq2BTn0q8nD+xvf+t3BV0kdhutlXTGb6ZE2+7S
pgcL/w7uTnUdEh+0N8lThFWyp7eJm9s1hasI5x8xJy02ge/sVsR9x97TK6Q9lr1PFDvvEmOf3WlO
IKsWnoZ5l/+CD312xKfIZNhTbVbmo9VXKdyWigvLqb3OtNGnuHzrx8vkMFd25/VWW7RPIGJLbKbQ
2myxO/Sdw7e4FVYxE3dDy3zDcInUdTDY9K8IdYcjAOd9eWi83B3PqfPicCarZS1vaSLvg395vcne
CvBhzTcAfMVTOPLPy7u26exhmypOzf/JhEL9wKUhLg57pvhl7Z464bo90jcgONurPjHTq258Ed7b
G1ENk1Uowjzzkcu7fFrVOyBNQBhPhboJkyPVsSR3aWmEHQR6UKRJ4pTJd9KstLsherEX7SLuReXP
yG88S6ycUvANmT0U9+FbdY634Ws38mpsAY9+j4JDTRKYHMMwe+q1M31GzjIUv7SLeUPtxG+/CofM
bFM40ZMojq9E5Lfs6brdE0ZieOcxoen1uhQnrxI3MnVBQGm0eJmabP6s6avUfpvgZsyfknVr23dr
OSCRCJgvyjzZ2kADlXKnpv3arGXEuYVnTFeaNZbuTNq2DX6LP7ILpfEIDhjnXWg29o9JdygxaS9Z
PPGoXXE7KpTaGJykGxht0IZSQJuYqEG8Obvi5HXjPukZDC292uFvN6kYeUiZVOutoJxruCJFD9DB
K2jSsJhn0ZbSM0MABlhuyWb6VZN3xOxGQq+Rr4Af7ho3eBMYmXQDko9rzitxWIoGmTK8aVdlt6Re
jX2KG4CzfhXetT/DJW7VCQUCRiBWuh87gzft6fTEeMb/Hze7RelG5VOo3gqGyxeo39S309BGgJmy
AMl3h+kWpmi2U7EebogshPzHaPf16262wcFmE4fIGl9a+sJWsyBGhSnEpXTUS0D5j54Z4MHjR55s
VGNa8x0YPi35cfJbItGETR33peco1kTpu5zpWrJootfwyjiOOLjTVVsry7mRnCH2GfQNn2q8CWO7
v2l+tZ22jHoToWC7YAAy0nyZy5p/lNgTH/o99IJ3HhgUeMGqkm3pOZkEvns6EzoXOIRisufq1jFk
3m2Sf5G4GkniXrus0qp5E0KHTfDsR0w2NcM00qUxvxrFZtA/hD/7TSlu/kX4gIY3fy8/zBu7OuJl
THizD8pwyEYb23dY+J20hwgm56454cK1xXaXJW7C61RX6m905pjHHzrioWUs/djOn+Y9xGK1rIJD
hewcwHXu8huWiJEjp31qJ0tZKSfZBWe8KbGlOYTcFBoEsM4uD1I601hcxZegJqTFCenwKmR9p6e3
oP3Wmd5RMOiVtCU96tMrHW41wwe8HbTUfhLhdUL01/hKShHw1FpHNMH66ATBXmG+SHrrIJ+LH1Ho
Z61bcw7SA81AuwNO9i38jkzZIOQK5XKlnOfBi6SV+uDFMP+MfJTLhAgqrc/UIVsIjwfjg8SBIfNO
cxAsHgnCrvOyDakwEqAWNrjuWDka+TljEpgnMtBdraOuEf0j8YWG0o+bIVpht2m1P235tObPrjxq
5tGqPbn7iHQm7POvMvQtJ9kBq1/m1bAuaNz80rxX+Oc0HcYvhv141ZWbbZfvpYOnZNPcgLQqrtIP
4SLu0nP+aC+wv+bf4Mw51G0bHq55+6pYiCv5GVOy4kLldzlAwrlLqBqzssiiJ5lY+G2QU/OH16um
XY/Wraou4uQiHSC2KWzgz2zbvjjSK+0g7zJSXX6xRDbHR4QNd8Wp9BB2kDnlnfJRIhu4Jmvd2EQ0
42i+9M7AoOt06vI/0VMpy127bUotlFr/slmSt66iYHUdE5fXKHyVB74bH7J+R9FtwM2kO0711mYa
dJxdC9HyPrxRkRR+jL1OfLVdlD3jFk3uiVuOq+HSJZeXe5ml+4wJU+BMr0+TBjb9uC0mMj08LFRV
dadNNmr8HE+L5nGOMYsEQZ+ZCuXY7guP/15tUlenq74NT3FItLdqv5fn/JWCUD2Y+F5/cpSQyWbK
f3GbhjJPJNm7xRMa9M+K82NIC1ss7yJXPmKXeXAly1HKbWfKcPdxRfZ/ESWndSYeoGUlDHq8CZvG
Uxxxa6wxYlIvSnwUfwyWKIIrRXbY+ZrP6qyb7K2Pmb5svxp+MHTl8pt6aDfte/gTfKXokfbCJ419
8Dsr9TMBrc4krS08RJDVFlhXyP+rKd0x1sRuyL/x32htNXmTviXbF4bdLtzwqTy42Pvp2BHcijYj
H/Mq/rSEbU3s9I/ebvtROCaRtUNtdcfb+T5QabZpZrEl4qK1SdfhM74avuBWZ0Rl+Yn/AKT2lVju
4tdULIKqzYwrGo/g+iVgfV/82a3zzfJPPzY/8We7F85McFLR5rbYW1ytyejV6+jMvXphKvdIRqo8
rWv+EO/6u3VMcMHQdUEdtuIufpc/KIkN4ol4bMZJIHPHN5qHP8hUrrrogbM1FNKqNxIR2XrkCBO6
e8EgpzV8DtpWSy9V7SfFMcH6Lhi3nqw96ygtklewg2geKfQ6+juQ7FrzmfCfFn/E6Cc7KUWx4kyi
UIc9Yq7YrmTG9FOfTuNlivc0giG72WXEusZJIsAN+72h7xZrXSqfTcRYabTTIt41VmNIWH77Edvh
2PFlCftTmVPN162/9jVNZ7DWEIVcQKagQHMvgh9Trpp1rMwhQ23qWRGHdzHSNrmQ7CyLFqxOTKAm
EmMF5Tqs7wpndlvox1j4lebFXkyeJE1BwaB7oxU8abet2mfxmhdhXFf3NEbohpQequmyUPcX8geq
lFDKAKA6NtjZxOLFbRy5rXWem50x3mKyDBZ3Lb8L8V4wO/b9Go9EORvwMKr+CFEHK9h0ZCOG/k/D
YMTwH3Xntd04kq3pVzkvgF7w5nIkGlEkRYlKpcwNVrqC9x5PP18Es0SJXdPZ53JuohA7AlApBROx
9294Rrc6kjEI1Fqb3LoNi/v8OVL5goMW/ysgQ6Dijjg8s7dI+iuAgSyxQ38N3s9ADZ4bQHf866q6
Uob4Nu+Ambabprr1c4pzfGb9Q10cAvcuBkPZ3WLTNrfyj+kv9MfyZ8LtM2K1swbww7ayQ4U5Y0NQ
dkssOXm3zJhhsX2O8ZzAnFeAzJKjAbScnaP21PJ7o/XvbtqOrMNV9VCaR8PgvbWsX+qHtrvlA9RB
H0Wt49rK+kUGZ8q/x00eA8nHiG2OuVC/Ny9q/2WqX3r9wPpmmO7L6r4DQE3WonnDndrStvZTD2xY
35cuaI+d92syrptnkJ5U0nGSK1/R8kcoGglvXs/2riL1WGJg5uavQ5dutAbj3NT4DoX7xqAQoX3j
1dpFCN3/ZfCOJ4MtCAz50VTusugaBXCySs/FN7NbDsNmzm/RBl654ALLDEhUVO/NrrzuFfY5TzN7
qTZ7ivhzJGXNZhhy07gSMBuMicrXCvCD/ZCwL66uplcbv6BfPPV4kZreYoYkspjf+GS5vA7dTcwX
SbexIY+yTQjjobnqvKeJ37Va89Ey2KP14LVCvqKeWAUoXrrkVzDTX42xCeq1Rwm9YLNps2YgL1Gj
ZFzF3fU4LswGIXjJYApRZL4yXCya79NoXWlrrzoC4Ri8l2Jei9pxvh+mJ3b4JLtUMJvPc06Rc6GU
ynVm5uuKuxqBAWo2i8DhzibprHTUDFySoNWjU6TXIwlTK9OpYBT+oirLw2hE26QYYAaRxUVGvl1Y
uUPxxXihgLSte02BFNaV2ymMtFXISmUOk3CnuJ33YikxQH7YVylO83Xr3+JJT8KIHwJ8KEIgH3oA
ZjmQQrtF57jTVgfV3o+NsnWarkXbIa2c73XMMiB2om9JG7crT40ol0J9G2PDffDbKrJu2hRc7wJa
A2nBytVIYmL1yk1uWyi1VmM7vzZ94L+OsTSaADHJfe8/9H2UrovaGjbAg9oXPwvL29TX0/sBCPnP
sHT1VTcX0VM292w6+qF/0MohXcOvBNepWvOthVMmb20738+2P240Q32IA9JlGPeUL2aU+Ds1oQIE
mNuh1onS0Tht7UxDegDrDzYdFoJpKOBp08GqMlIbQ6cYO8XKKNy3dYCPOeKrX8KBDIMXwoBq4HOy
oQiGiSVY0hjLKAckssTRBW4gXFayDtAPGxvXCyAT4AbRIuCejvpoetADvidzXwaLBBPFL5WjpC9p
ogeLIIrBi8Z23hVPTt1QnQpJ5dtQfdoBr+sucZSdCjJpY8NrWWAlrgDTjS2WmHkDqAycJyT+6q9s
dDWfPGoOEDUpISV3lVrdtoNq3sRWlu1HB3IGpY64LW60rkodfhuTx8Z25tckIpEcz4OxLUxF88HY
BeUNOG0eqSmcFbY8vE8LjVqfHgQaUNImXc+ur7GxGfrnzhZaUvCxH0iJsRqJyUraVk0GwyfVGmEK
+DQrNiY+sR7mwyJqRswV3JmdXBk6S7dNYT9Ii5cmn34FA+zIXg3sXROxhQlKrbnVxxDSZazhWl4a
ZFhaPxOwLLBZUdq6gNUn9dgMFiujyHQr3jp17YkNh/BTN/CDYpkW2d340oBoaA+BblT6atazBIcC
JBAdwPNGeWUDyrnGwmXkLWbgndhr5pOmWIDe+gJrIK+NAtyTah/cbFXaaxtVBJHYNuufbg27UEGi
/Huh4RQ8F2OKilDfFHddb7W7BILXV6ONXXbuBsXruc9BeertXCLSXrJJ7Yqe57F03MBb6EGasT02
dTgXk2mz6Q59T/mWjpPXvJX6mCX3XcW9QultqtVtUGSdt/Fzq/O2Y+2Agg29TrO/2uTxlWOlWrl1
1XukEb8a/LOzbqzCpt/r1VR6t1XlddEPZ8I0jO+J0+usilN/qlB4yinc+m6qqKyH89LtM94UGlS7
LLS1FM9lNw53sefy3eBPXAvnTlQOrR9+V0EQmP0u6V6pu1FVx/De8sTaNTTRcw/BWynPeBuNLu+k
WrXuJr+n2jikpEFv0UExMxytei+6QznM7NZtayt+zbdf6Z+pbzflqs6sIN96kT8B19HB9ZQUuPJi
6HR3Gcyjzloeuw9dbV/doiPB+YObaw6VRaFDhK2wSJ2BZOMOA6Oa/GaiZIA6MGfQY8VY60D8jExd
aU5t/UFR5p+o7DyEltAT9QzPuRBfyG2vx/MG/oI65AkkSTghjj8dS0v50qY4Z4F0WvxnorkmCOsX
NH7UcM4/Uv9M489zw83gDoOujqhIFn+xoOpTeEQktNryEXUfvnlPyAb+gbR/+XORXTMR1+RhR2tG
yHpcyAcU82xPulmgKsULqixg+9j+nZaUQP+x4IN0xfZu9lYqpjPyN/6tk39/+t0uZPsvuv+Niv//
R/r8uomoxP9boP/rr/pXlEdB++t/Httv35Dq/5++yP/n/2S/6ij59lHoX17opNuv2Pa/PAftfYRK
hGy/g67FSbdfc/R/CZUqD1kCoSEq9GV+6/Y72r8MBD8N20DzUeeM5iTar7n/8rjFMADQdJQ7HN35
34j2GxdybKbtcnXEyNDuQ3gdTdyLeyfV4jrXhgRracxQAYgbT2OFcn8Zzt5a6239aTDZ5WZz7a3l
KIV27TQKktQ4jaZp8nv0n86Vl5KT/+lczfsGsyZcBNTOtrJxUbojE/nex16p2jqiuYjFwYyJ3imo
NDs7b9E+Mud6d27S0vvYjcxMEbtcr/KM56BMsx36vOjci2415SqLZvZxvNHMZ91pfyZ5Oxx4T5C2
Blfi1PEqmYfpzSoBhraa99wH4wo4ctuyD3JmcwGD3N9OU+Vv5REu3P4WCX8bcWExIvuJrxm3fU+W
ClAHck3A/4FFxVDnh1nbjqnmVCs8AbSt7GN0cmBJp34vkyi+AXOa72I8jHapaEJ/RKhbhQJ1MSC7
srGjutglZUK1WR6WN54w9JBj6TgqyyDEsSwIyKSNxsw2q6n7VYDB+l0ojuZxHK8wei4WpbamBNV8
9dRKuWfhmayxHCILUPbFXS8aX0loHOiLVkneuW2hPkApyOCOAUjz1kbb3mkBTtxBqaAtUUTNUu+x
R6uFX0kYlMM+KJunKsvwew9Vqz8mSYxZLO66ttUcOzVtj/wepNeiCCCOiMlGPCtA0+JgI7v2rAfH
/3SSvFBq9TdGXRTC9LOA7h5103Zwk4+NjJW6M34YkLHexEft9Dd3DUjq/Q111vQAsi189H3FWjem
rQHKs8PHsQEA16N9D5xtgHuTtMYWdfzutgT4cuNqVXRn4bO9zN0ZH/DRNag8JyQAU5CTw+j1kLkr
lc/oCLFuaOKv8ohq4++jZlCiU+x8hPaijg13aC81gWPRnNxae6EvcICij++htQ4yj9o0a4UFdUL2
3c0QPoIzzHGe7KubYFRdcMs9xrJKFv8Mx2HJAiZ7Q9SOvSbO8Xur1f1dYCTmwm8nf1V0pnWVYfJH
NVYlW8tNXwAd0XH2ATt3p4KLuptEUzkDogxeXa7kQO1OJG/lsBK2bJaq8gfqH/vKT990PCthu3gV
qSu6ed5TBsUOTbk1uuKNx5Nf6L1b52b90MxsROZsS12TOrSZoC2M73MSQGUuqPoNiIXI4Gk8brTv
NjYeN1BsomURKvZ1B+rTXVvKD/zGxr2E3GWjRzbPSeevoN3hvlQANrHOC6BW4jGAT5iVTPceq5tT
k5OIHb3oYySAZVjgQLr2TaaO6Xg9mvoEnQp57cIvYNAg7PwDWsTNGHfjs9XUd05erRPxtpANbz1/
a4n3iOxm8mVy7vMHPPgzYA9IEvBBei3bhzUJAj43+Nf76s5udPtnGM2PJmJ0zxmWgksVAbAdHrTZ
PkLe+jS1R48lNrPi+cO38ffq4KPlhaYZn1ZErJVVCtUekm0eemN8aC4UmyjJRl1ohy7+xVG6ibwE
XiJqLaJaabMyTrCZvpKHl/3LqR/6/3Z4eW4zzUDrW+g+pjGrT10VIKE0jYcsimI0OwQlM7sm4wBE
XiArZaPZs8k7LEt2OcZYMpTpRWhcyUNXnDEqtQ8xiHnn097POMctfQ7gqP13P6PK632VD/nj5Nbw
0/pieIDoAiAc6PzCglb2LUh6QPlG8DXzsLM3XT8jR+OW3/otm6PkW5MVDQCVwgUAkzRfFSXbCIHf
YW4fx2DO7xW7tY5Z2O0DIBQvk2VBG0NsGnYziMC8r7KrrG7CA5vy4KYOHA0IA3xJD77HW+8303Wm
quOuBxv9mFFWwSAzfGtc8H9qBgaGJASJlg7Qroh3XozDVBvrEAST8E1rD8M0Oi/+lCs3fVebSxkO
enPTxmX0hARzu23NGc7TEERvCO38aTnuivX2eT3O3ecg1YlwJrYWrHC4FT+vx2dSJQ3Zu+gnngJG
EuGKdh9DpX4zVWCweLGyZih949jNLp/yYnpTcQO4VoK22c3NZBzDQHnGSl6Hkg48b0r9ZFcbarLL
yvr3kYwpbnaf5JRQLuJy7thhXQmLn3PPw7Fd3ddGzb/4P1xOxtQGX/iwe8DMosCMsht2aptZuwT2
8zLDHuelteODIx5uy7fuESpTn+VUPTR/T+1n/cPUwkmdn4Vi3GMGqD3bPp4RWglfBBMYOAbQZ5S5
zO9d6l08kqjQCHyQOFKhVgiViPD30efRy3kKMoxjUnDG53mF22i3eg0QBmdDUDHT/LEBdLlBf7De
XMTPcxE0UHeya1vFrh0z/yZKJqBN5ynnc2XMKnKytEL7QJwqB2X88jThKqck+rAg/bfy53T6wscT
HI+r1S/21FKYaN3he1C2e3xxQvJxCWjlSKE+kQGVbS2vPmoRhDfFyp+0eIwPeqjqT++92UNiK4qq
J73P4oMmemJM9nS+VOeZ/9V5s/gJ71c5/7yAnyB772PnnyfGzr33/zMrJxmVlJGgdkTh3i0pMI6W
XiwyB7aijMmjc5PIgSA1r21t/D3vnyaHo+//QShOikV+eJDZOxmG2NpSpTA9sen5/CCPYaToYW0o
PwFVPbZz7T64ThzvmwQwi3yiWRL86Nh+kw2zo331HneJN+/xfkZfC4ubSSwhfoxO5H2YL+NY3/xI
/W/ofh5RUECugYdb2/nvd+3pSMTUGa21GDgccn2NykRxU8th2ci7TR7JiXwdqYQbJleUwdPFSR7m
19UcqohBsiiu0qS8ynsPKJ9YFGeFoa5DFaSk7Kq5mz602PTJXiFmGH5AonPMKM5Zb3ObXrs+LuFp
1WJdqFMLb6Mk+1FZ4XUM+PEtY5m8PM+wrZ8+IJTetTdoeSZXrWazyDr3S+MPqwHrswqfKf6KYrOr
o0upI3J6+VcEtF44vIPcn0qQajDFLK3Sl3JjWGjrtNOVL7KTYAZklcqXMrKLx2j61mcwv5s42Nt2
zarwvVv6WIqzMvZPo17k1A9eAGKA7401V9SXzDS4aUpV31niyBAxeSRj59Gi9JX1eZ48GqLhqOVz
tBsctIEccoOrtqrxAp2D340cwK51ZFP4d0xOwSuS1akYKK10tKhncB5GQb8vI2fLiV4yeX9IBdmf
s17i35gcEPtDHVljV2dP//lJCaw+UlRStz/hUgeC4KvtsGD+3dhNxJ0q+21rsjossZBto0a4NGs7
GaoEhS+NAErPkWXeKVFi3iUAMGIjbPbm1Jl3QEp/x6PYTJfepKG89XlAnjWS3m5rPVq2nae0sK0j
Byvgoo8XkZ69VGOkbSyA3Acy08DrxZGIF6Y93ZzmouuRHMwu2cIyRW5NR9LJcaJtPZTGk5FM7r0Y
q9BDOI81omeaw5eiSKdloSvVphnKeCuPIDz9Pkrfj86j5yMkY+Jtojf1+j+vht1/u/8tHWsj7G/w
SeQhMC7eYkB/1XgSDPRkysE8OdS70KVhz6KycbE1NxMyNdm2snzqhnU8I/TJKvlKDl9MBGDrOFAA
xXQ5aRTXkDPP0+UlZVde0i2tQ6ob2SqKgdyjHwlvtvXT7q7cygilCGGdK8JOGfurYECmL+U1B15O
nCHHyWOBKHZShK6QZ7o7Df++isa+GlxcBgg8gIfrdmAAFMTnNExOs4U8lE2jpP42ozQrBtUB49QP
k8/TpKVqqLp4R6fLqCy5nAydDv0u4pF0DB/WeFrsGywLVyWrGP7f+2IvY7Kx2GuNIJiZ4w7OrlSn
emOHLXTm8xx5FGLGfLqC7Hql5f0hI41r4+cFKU+ni+eTECNVPfKB5oXiaeiEfhoDPP2ZYAWL/IWD
kE8dTso+dav7Eiob5DB6pxDFOiqUeTctAkSjr9NT/308TtClHZx6M+WusjcyFBnXE8y682XkgLxW
ZOsmqkgDEJeyBp8Cj+gV1/ljUdZggMiQIdHFfwPjftRz2P9+CUG2zdVHNZzHZV4o/r4qwajpOMFu
EEYxkPpMdKTC4voR5zg8g5oweBNXDBOHSlS9M/0gOboG6lamQrmsHarsB44BAGqH6SXqM385K85w
C97Zv5cz0toe7tIYPcNWvq/E+2k0ESt05EtroHxyZSF4uereR84TodulEBHBNuWD0Tx4VCPTagwf
zcoLH3UqFSBh3WYlY+8z2rFKFtroHyuRQLDwKljpvh8tGtGVsSh1slXlsfh3ZMoheO/nbNUf5EQZ
UzyAqlgPNA9y4HytTGYucoDNWqO0t2YVLqvWze86CqZ38sjRs+KupGa01apgeRGXM+SgOFNOPZ9k
iTNrceb7ZeUMGZfTdDDm8rIydHH658s2XvGHRRvKxJd3OxY7aAmL/T83KArdF98ib44htrbK9wSl
Dlxh2BYrNZbZGhxc9FH4spy/JW7vjXfumwxEeclU+U2ZMgNR4BlsnZwvY/Jojubxrv/BjSSuer7W
5+uffmgUO385vMCSMWseMtH0zjFUzer+tGYQCwe24OdI4FLyK+Od2enXI++nh6RNrUdP6UFrmgUQ
WcS7HvPZjrdICVeQNBkdtdF6FCeg34jQvgiRceWEYb5K0Yday7WN4iUdckNIK8pukAFI0FOtuFFF
Mj30/x6VmffzqMy8y1FVTL44V0vU/KnIBmBY5fiXP+nZfaiG2FSLRoGKOJeJtpE9Odi5ab+J9fqv
TEOgI0X7eDF6OvVsMMR5t4qNABwsK8e4F0qR+mQdqkntwCZY5dJq/OCtcWBs+6HxMs8oXgQVArJj
h/hAWYePfWWEj1oyLr2gVQ4yNEZjwUIWAvlgxbziOszmvBY0dKhE/bWlFd6hQs784Iij0oJYSjYF
peH3gTHxTEHtuJbTznF5ka6l8n8eIFcIPUFVWGxEvjlv+7oiu5GwmsMY5F5V7B/t5IwvE2WdFQ4R
09ouywk1vuJgd+5wTMLwD8+B81nmGhYKCAgTJ0ULLXGNLcxFDgwDd7dWq3n8PtZk+qEQjkp+ZZtI
2LJOQ6YjQ22Yej14ntDbzrHaP5K2bW4SB6lf2ZVNX36x8xnQi5igR9w3puP4K9kNtdzaB7H1IHud
n/ePfeT/BRcblmqvlHfkVn9nraZJWRbDANZIpL5OuarU9cJV2KcJ9cO/5xkyi+V1/rISLNwUgScW
YRk0/XVSQoKR667ic9ebQKa3Djwl2NN7Iy0eZXJfNmWS3Qd9Xd7Jns+fYJkaGI+fqgFxbZ/nC8wD
jMzWvMWH0VjIo8we3S/VVO8GkaeRcXNKTPiyvvuldcvLuIE+wXqKqYwPmhr4f1jJabKiypIxKHJh
4i3+pjZS6YaKr66wmr38m7qV3rRTYxffmwnBx5yC/KbNurt4nABHj3k47oOiHvfyqEjyZmPXiMIa
GA7cysmimw1+PF15xhGUkLP3igiLAM8LkXAasr2DNM7SybPxkXWUd1VHUfbNyZCo6kpUS+vUvQLZ
p/90JrCWOUV9nZzgniR+TobLnagr8UGqZhWpTWQR8vscRovnzOsu8/WrsNeT6JeeQ/DNJ/B5s1iC
nRvEIBp0KWnOsT5H9U1Dhs9BZR39UT9oj0Vvb3K/vsn00XhGSRF2aWmiJZwqxnNruzsfeahjl07D
MW79La/A5GvpHBxnTnb8ryQ7eSQbd65RJ4r7dls0qXYjY7XXUyHSA3V92jZTePqSlo2/Pm+05d78
3JUba7nvfp8rQ3KGrQCSsXqwhWUwbc8N4KAJAabsJstahEOR5BNYlr+nnPpOSMHK9me0zwfzMANW
75D+2BuiJ0MtX52t2o4oahDiHfM73hdqtJpiFTbQe0xOoYbzpnVTA6DSbuvvMTCM5dCO9sbIAUmk
5RS8ZkZuXJO7nLbFlOUw/ONTvPD9YjOFcbwkMxe+GgVqagCXvAOGM/YDejBPtojjwUm1ErLTOlec
nCISmKLhyq9AoG37cbAfcwOMV4t0o0hYmY0mOzJ/ZOJuLkZkB1Igqdr+w7QgWlWxFy7/8+bIkOZ7
nx8p3o2ObmOW42CNZV8UokdjyJH9mI3vWcjz4piqu5ON4s4xdpdoop9jCOAhZq2TCD/NyVP0wXny
rPez5NyLrpxvqSCw04xfyanax1CZkVHtPRKjoplATZvIvN+dQ3bUqFdTpec3lV6Yp2mhYaOGAx3y
WsaMIUG3oIIUgEcJbt5jk220sfK+VLaiwpKEFCq75WzWN0kLdVB24ymnHliAO5fdzrW0Q6+ae9lL
wrn4gkaw7MgmsxF+imPnPvCiH7Ga5dvMJuncmRDaZAlsEuvPi5gqYsnneeeYYlG5PtXaLs4D9zpt
kWkGOaUEr12SJV+bvgfNrod8UqbA39uzijSflaiv6hxsVGjPPz9PTRy+PqaYalV9DzVnHNYuYkRU
XvrwzhUNWKlip6rhdRil4Z0NHFBFY5sB2R9cgOx8VzdKrafoQIs5Xm+FdxACW+CgU778cF6l6M46
dcEBVKi/HIy5fZsdT/2KWlu8RRQNMLDo1uVgQu8LUWYR3UZPIXW6g4+Vn5ic+iiSpn29ld1AqV4c
K+xQcKy1r1AKr13D+tX5QuPRMixIjFW0L23tRX7FZIja3JbtTXRwCg++Q2LCcymoc8r1uJbNKABq
AvQl1u4Xq3I5qmMIB26b0fNyXfHVYjNqkXvrzXhJLlrMx2+ryNyEo4pwEVh1qpENsis0AeA6CoYc
zUVS8LbzFueQPJLT5AzZlY3aOs3W97VmTdUdLkDQuWvdd1BHK6LoxS5A50bzNO+TIfC/ouQdOj2a
Tr6FWKqf59eyixiUuUARBgiwGEW2bNvnsE+g4r76jf0t0RBIxTYDkYuwyEBfp1tUDKY3GYeiON7q
pvqPcZRk9dtIMeYrWQ4doUMvZVfWRGU1VA6cy6bnWDe3N+WsbpRGNfa+GhYrPn6QTET33HjvXQjm
EMgqM1rL0YCtL+QSMVzj6b2fo41fVsYe8axqGYxmvjRmw0WwE8xfgITOK/tG5BlD29/2ZCafSrDg
2hihrJ0o5jrW03aFV6ZAV5v7iC/7o7AsPp0+i2kXp2edspBxlkomoolQSytX+QB/MIoS/cbMMW4l
/IGVgHZoMDeRvSl32ms0gnzU5YPk4HRP0egjckgOis0BxcYFqnz1so8pYMmYZWtUMJwnrys+Tcut
l2Rg53MVlgoS6dNxJrlXIPifK4sEMYWVhcbxo+pVvhisBPbB7+0/mClplsiPffxC6CSsgEjh/WlY
Nt48F7lNJ1Pyqs/78q30zR5Z3MbeqojD1jDxNNrTse1b1rZ3ShWaNX4blhw6TZBDp6a2ynUsvF0o
flbrHj2tUyK6FF2Xe3Mpt1x+YZcInDaoogsolN0Xv0fjPivQ4B1XEr8g8QzyqGu6p9rpos05foZC
DH8PyvkSE3Ge5qnDUzw3xwLJAoQFo6ckHpcIzswvupbyTEWZQoajnl68AVSvR473LvGG0zRldvp9
NioQ7ESlgtWFuvItdIrOVYjzSuiionGefLGcuuier8x3CuNV8YPOF0V6b9casXvwxvZO1iWzaHjQ
lGR4NmusZRCWb3eekng7JZhCdAFiQc6v7xAUmb51MkGcBy18TL6lV1rZVgfTYu076OotX+3pxYA+
c9NMNfUC0ZXToGEOu1LrEScCQUtae8zuz/dygN9Bj5T+7elmhhY/3hgZe1w5RTbAg9kp28VTNyBj
fI6f58prnh4axSpO14uLKbpuZoSM2aRCJ0nAxYwwG5Ylit5H2ehZ9DZn5rSVPX/Q3Hs/eZEdeU7o
+PrGaL0GsAzn/NN1xjxR/7DEsgRq8OIBwtVJxd5b00HF/tuuBQHTJvPDonxrQz1D0CoP96npBXuA
Stl1wuZjYTVWjjqUCP7TsBxoS+u1acxyKzearXfo7KA/yk5SI/at+2jvyi5auNpe9cfjaZObJOqv
qnCCXV+71s2kWaimjqM1LGKvCxbwcorFUE82Plfdc8TWB+J1CIAHmduDZQ6aQ7bceMbpJL6VMdz+
vEM8KdTi/Gote/Nkorfrz2Cbhr5sjlNRQIHNfc98cMN5Kf+nMp3Mg5qgmyl3y37RhTBqqWoWwQBl
jL1zbSK1W+RpsZFdZM5cBJm4dWRXM2DeV0k0IO0y57vSHNF3c6c7u5zIkVct6XMtVIdl0Ckt3hZd
bi/kUKOob17pmjeTB181CFCcKqa8XwQjdgmh0/TIuKTaMUimfjGKI1Qo+wUi3qjcy2W7k2ge38iI
Unoa3luhTtlENE1FfUnG2fTdy94c4WAVxt7WtRPnflb6V/nqaIpgXvWlkq21egi2UE3sTYiLSJuO
zV5C1lo9TzahB7HLFq902SiZ/5AkTrOXvfMMCXmTZ71fQ85AQ3G6Mnjir87vRfmy07Um3Lf+z4uw
7AKFD/ekqmTn/MqU70c55nc/zy9LeVSZSIe6NaZSfKxKN052BrW6W/aNgGFiNLFVFFdXgZuO5Ptg
iY7oCX7tQrOHeFUV36qsvUcHz//Lbr/3+QQ9QNGQ+QZB+BNvizfw4/lrkNgBPPfQuC11NtS6YqD+
rccoujmts4+sptjkWvLgJrmBAIKIyYHcfbRD1oC9qogN+IiyVt7rwfqcmkOGHjGkfs9d8OAGofnj
/SAN4lMk/vtADLWac1DCPtnaaurulbCBvDTUpBY7S6nZihD0NBCci6r1y1U+ONFDFFvWbakiwxB2
rYrMtWkFCwVqzkouDnj71Kg8H1LFXVeA2Hbn95/Dv8aK9V52fXr19c2xDV3oTmgJboYoSb8w/0Xz
ze57h77mVa+R67dMr7l11BKFpZoSgoMGpJxRdBqaDHWd7PFzd+5s3yyvk8rRN4pb8NF1Uegq2blu
a9HI7rmpK3U9GGm4OYc6O0FNZ6qj+atWN0hqOYBoTTW806lG3o9UspHYhwap4Qiy7h1T8a+Qo4Yn
XqEtKIdNMTEaw5idR0CBs4rXboR4kNEb3jpO6/lWyzCnSpNWW3Vazc1jmrBELd95rhzrxzhb+a8y
Ma4cDxgf0l7TjVLV4/dEAUuhY6eBwgKkJLcv6scCQT1P1+2HtMHgoog71AY6lKnkoBGhCeAr3koO
ylAAlQV977LcyK6ipsPWQn0RmdkEhfF5SJ/SGFmzuSrzBWKsBopBDbotUUbxL0wpBqqmTcVQHsqg
bBIxfDpSdURmISr9ni6Dssvr1l675qjcJn4ISXc06+g2jOKXsRi9g19l3qEXR5WOFISalKhYi+6Q
FOONXwcwO7LZuU5QaN927ji96DqFk9F5Lnvd3wYjqvA5KZ4qM+P565zDfe8sPT7KJlCeOtTC7hH6
T46tlaOkMNVv53GjNt3lUI76QsZ0tfnmFmPMQsEZcIFK4ShPQ1B+ay0Euz2U73bRoDp3GtZD19wp
2Y9/mFEGyOMMpflisD07BuQ/DZEHkb3YCj70xBgrDUrOYmYB6+/cE2MTKtPIGWdgvosuvu/AzJ2e
tyol6T+SCT0t1yXwOG/6rW8C2EN3925qNeUrVljXdT33X3z8fI6qlm/StFC+mrmFgIaBRgQ+2srX
uBxwqKugncvRNA6bBQrxoItLIATy0nqRpvda233YHMDdK9a1j6yyfOLjwMjg9SYxihyusRtn/dhl
zgxzfIrSZQ9ZjIKe2xxlQ7nsbiwLLOH85mBJ4ErdUA8Oo5bkvVj8nYLpZBXrXqeS5gcxnzAb10Fk
yvL70uhzoLDKcIC6KyPn8HlqqFnZvRxIM20UU1VH8dYw7CzzJipUfUmOvLkCXQpZFHCZVvi/HCSE
qBC07ZOVekD2tW7ejaWmbR348d01i0S4RwLkY6TRrWfP/ZMaOPVtHyD99B43RyPeF3PxPQsy48jH
51pNDe+LzLQUro9c0VAeZS/2nRcU0v1TXkYnCXrddxXWKSLD0wdQ7Sk7p2vZjQy7XccoNC/k1eyp
nm4dXXGuLBet/V5D8F3X0QyakXnfqSaVldpBX2vw2/A7z95DryXBk2nwASv1zFipUVHtJ1HhYje9
bmol+umkCBTwCu4e/TlQ1l04TTegkHpM7yCDyylxQrYFFMhbOqDfPfch4DU96/+QA5fWusWHFLhu
G47qOJprmNw+CKx/ru4Z4DoDzSvTN0w8ruy+6u41Q2mOSasnt2WTYApHveMoY6WD3URSpd1aduXA
bDiXZ42KdjMVXqs8WjbuCpjsjB7uVSaaCn8fUFrPHgw10Jdko6gIO0bbbGXjZ1a1Kiz124zk+TaH
5YuUpaM3W1U0corsmnnLefLwfPKHc+R1xql+/c/5TU3W9j/9e6FbpsL+AQcNMvXf/r2aWm3CITOG
V73Ps1UWoCNkiPUECuXOXh6VYcpnPVLbYx058UbGYHI6+6GyGKAO0KwdxUBsVwS7JHL3GWJtuwQT
P9DkAZtRWztcHPV6qp9i4/vR/37egHlea+FCIuuUFoDgq9AksSa3xbIbYPGylYVJ2U3MEVkAUdQ8
j54nn89tCxwRLyafu0FT84NSBTvJUXN2blEUB3dCAU0U92Xzfyk7j+W4kS0NPxEi4M2W5S2LRa8N
QpSB9yYBPP18SKpFNXv6ztwFEUiHMiwkMs/5DfF6fFA9w9gQgA3v0wlfHBszUVNXq7c6QTIDjHJ7
B09D35a4Gm1D10zYFxhQeIfe/o5SRMN/+7uddOjupkO8L9HLXNgl2pAunNIXXKyUlRLiPSGL+eA8
4FqX3+U6yTjQeRiJGNlLlOLPGyrdLDA2F+MJkq/wR2zX+vHJyH/E2ZS/iDTPD4bpzr9sLg3TIMLb
Um32snU0UUkL8xrAqDqwneAdyIupWRSs5Tt4LyLsVLh9ftd5eXVtegviZmitLKTNdx3AumU9OBYp
jdK/RPGMkU2q6I2b4zVyC+PeUGNjZ0dauG6suP7iOm9K64Rvnwb6nfb8n3//uv13ciRMNse2dQfk
k6WraMhKbMwfHseTwaypeHb2ZA8sO55wQzbXDYoV4zpIl12P8ZJiG/4h7NHpDNChkiVZT2bNgUg+
t8oybBoi78DAtkKYqI3YGEDloVkgtKt3kNz9qdkZ+ABdq8ouL4XdLYI6Ha+yKi8GxOmVHJORuYds
MHXv3q47AINzlQM559iE06MsycPgayXkLqIqPZDfVazDW3KmxtkUnT/h1AFUkkVmuKjVNj1agBGe
B2RVCaCMjyDpgl0VY7IU9hCTZzQMYkWm4y7lTfx+y8tbOWqLjWnWh6BDL8PisYSMM8KzJkmv9wMG
AvqNmc7iOL8bwvlMjnDmEbIz3ptvmoH2SemV8OP6oCM55SXVATmSX2e1bJFlEr2uu3Bd59tQorIr
OyqDem5V+/IpDiCLH3WoxE6AmI6ypuBx9EfIoNWDiiwbKtyhm89GAK7yFMT+F5O5H71MSl17m5qF
+whhNrtTnfCWtBP2gV04HFQVCZba6pQnSErRxibU2gjQqVcIOPmVuTq+a/iHhIlq3SsxhyoUBQI+
cXWQdVnpbYoWi0o/LvuD4ivdQSnGHtVzHWGAj7I8++jjzr1lkW3fOSTIrPfasH3fxIUEL/ahXz5K
GIUETsgzM+wQ1i88kOZjyWYvIJT80c8qYIA1SjyxPNDMWy2yrIVds4Iy5qI8qG1goX5X3s2I3v1Y
WxHceIy5TnWPXMnfu8UVHqnv7Dh18s1D0qAjLA/5UCdnd7zIAtFAws5Elp+KTsdCdhKZeSNbnGhO
PpkaYdt5qMeP6eC28YkZJ74OsPLTQqQXWSoh25O/iObZKL7KQ5aS4prgV7G8+KvOLFE060p3kSV9
eMIn5Hvj98YjzGuox5TKKDYeY2X6o0TO7b3UZLr+mCT+H209pCh0NtQMtUMbqQn8zvbyrBVImH7U
wcPEIk7M2kFdijqU5ZZ7o9B80m1Oh3DS+7lmwlPMYpRhHHLeO7caR1SfuvSouz58PGX0z53IppVC
qvNaZFhtYd2FotDsPOoL8hZDH/2I2U9+s3KNn/OANlgcIaKDtgRCKzVy2EmAR8KYdscMpvubHTY/
fbt1X3IPySaz1LLHApYYjm+Qkf7zhPoP5q5rgKhi88ikymRK8yd4VWLj8SOqxnkMWx+dsPlZK8qu
wlA0TvcyfD0oMFVLVU338tErW7EK+tWqaumv1o+xslW3hl2nF9gg/i/j5eXkgBAzg4VV1/p4yKsB
XEuL59AnRoDdAblnM4wCznsQy409cTRRZ8D+oBOPZe3Xi8CzxSMy4ShSjEtFQUnHREJ4cqNpPzhY
Q8kikUJ15QbGyCRJq427OunstjpNrVY8W2iaVSN+aZ3VeqsAW8Qt3J9qY/XIkeGUcZUbwbHFIMkF
8HwfC2u2f1WrTdDGzqPSG9cIqhTiwChkGkO1V5sif7UUoPkRy9yTaeT6IYR6v/IKu3/KGvtJRrl/
d80a9KhlV6f3tfeurjc8F6Kc/dF052S60JKXWgp3Ki66Q+uFrOm6EQ8InRTsyWiF+6ZnEzYWVvqm
GtUPJxzsV6PMcDhFsPsZ1hqUSNvuHwcHEgaODt19iqUKmjYEKVSl7VduFZq3Oa49a3Ch4dmvS3Uz
dGZ7tIXpbHVl8FDhdbK9oRTDzhFCPbgVwlKjDRkQfdZo0w2lcy5jjJltd5wuOqhQUoCiu+Zxgfpb
5LYPTa2zl0ex/YmJCzfpbNBeInRVQE0I5YszTS98kvobC4AT4sTOD0tkyOqinRWQtNlWgo/Tm3l6
OxZjdZeX1RuCNtqrFpgq4sWIMCcNREgNyTpZnw2ts6nBtq2HwFFRBbS2YeqGD6K7Hbi5d5M3xtsS
qjRMqSZakNRKvpkVpsZV0v0YK7RUOrsrHyN89ta6pRiHtsqDk4tKxSpVq+A5EfaTwJbzh5Jgit5Z
5touYn07zsaEhZF016zwUT7t1P7ggN1mQgzKdYffExreMdNlaGRvFqq7Wlm3qAUh1eeg5Xsg8e+8
H2TRhq7MGsRCf2hu0BwNXXR5qmYxp7LT+6k3Dzdw/MB2+I/LyM5u1IqFoxbpDkEfXJKEiqKhitpt
Z+f6OgC1+ADgMeeBY+Y/jPBVTOH0LefBvBjqXL3TsXLZKrHpbk0l0C9K6HLrVU711iD6JMfkrvuz
05G+KzMzWXf89A6WATNb0bA707RwIByNbR0ODNme2fA+kquP+WDMqxRZX3fTffC76qOerOS9LAms
oCwoBs37Nf61Tl5EvsLQpy+ZAUzAxhRuCcg6eOhwZjm3mXvRlTh8kFU2LoQNyWTwN1S5Xo3eGoj7
jWyMLTcDTkYyQBY9fSQeZ29MR42bRTMgD9pmZyOd2lu7Vdr7NowOQZoQxtL6dFtp+IT1c1QL6jRW
y7rX3FaG0d3rXfBHt24EaZl5z6gUj9uSMF3mCTDreuXWx8ECuyYPspglI/8/y8oxu7aNi68VwSWO
9lBziVfKKkVYXwzVa3/VTTY3OjAAZIvnAawyysN/fp4QZ/h7dsiFMOKC8iS1ys2paeonAE5l5NlU
xLn+SP6TZMyauRbjncnd2MTd7qr5QY457Aba5q/S3PZRmttkz3Z+rA9/6/nPcbJnM1/z9yv8Hhcl
CkYEdY4+ae+TTvE7QXrFO6pND2bStcezrJGHEbAUwnsoe39qaOyUXYAMFLtupmJgm+/DBINg8Izx
lRsc/EXtb2VJHswmsjZMFMhiWqFIQCC6qGV67rgJc20x2Y4LB7Dzbp0x8vf4Yd1Feezdyip5pkSk
a7pgUngM/NVAdKte51kwnmOvQSt00i/BvGodswolQoTKgZ3k1n2oxeqB9QMa+Zn+VhPnfYg098fU
6uFjrfViPea+ttf8xDqbphGCGA6aXVkIb0U0CvZWa10djLzukaDaJJldPNu5iI9WR2xQFgfwisxa
FnLbQ14+j5MeLRRtbxdld1bSPFsSk9JhmxQ2t7mwinNQryasN85poyg7lhLtqs8gwW7Gafpq6YW4
GZO+XRGZdh+7Ur8aJFu/ZT0plKGAEQA0yN6mBpn0/6UH0U18HHxN30Dk0dZTiWm9raOVxR64xLJc
RRpSab/DE/B/6Ppr13bNJYVZjHC1UwdsnUrMzZ3Uuoi00PYxkZIVmHvrRS2VdTigPqQp6a8evHt1
P5POVo5N+qopzQar7IQl+Az5JaTeLdKavbJeAnIBcxoprji8Q+T8sMO0YBywYwiwYmnIorRKAx+0
iS2UO4T+M9DMM2Hm5K2G23vTA4V9dssK4VCRJg9jjz6gz4dBrM5r1znQ8ZMVZuN2aIGyjFEfHvzB
KraFW7gnwo3pGrG36I7/GKIMBgnlMcjQ0WINPp2MaoQJpBdI5anK+JIMPAPKwSNm7uMUC9vmRtab
PkLrRjjQbZ64hmr4o5uaVNZNO89gyoihVdFav7oluB1mifeTR3vybPIVIqJQvwbIHaxS2w2PbVzV
5xSX6EUAQe9NQ3kEh6FvkaoWqDgnHsgoT983Lb6Upa1Xz0mRnTM7sb9lafojV0T94FRV+X8tfa1P
zAKmKk8zTF0jnKZaJnS3v8ceW4wTnbQrxkfQOt61Np9cBOmfDeQy9laPyHWSJtVrhsbbja203W0v
KuNu0DWkNahP8MPsR7EMYR0tjHJIdnIjIotRY/1ZlK120R5wJbvzJjc9+lok1mE9lNcUG4vFQLTj
1cimu0jicrEDLS2n+tnY5VdjTN1nBYrnIhNatiP587NtG/WgqA3Jm64cv4ROfm1QDLqv5/oQMP4y
MI3xS3+sYr+4FTjvve/8i2RSMVbBf1Du9+X2nwTXcIr00trZKZ6pGzxU85vKMpDxTntWlhDHyVW6
ef0rmO7gdwJauj86MVY0N6E6iKMs+0Eh8LG2OrISAwKvf2+QXezSZojs2Ho1/sru8Nia9kUiCSX2
EJZ7ikGTfVEgDdyF2CgjMYFPL+RL9eQ6bbXCbYLNkKqWSIBEw/c2grmqB2iHu9U19l3lBUEBCy/v
WrtMkNWZ/zVicb+HRz6YMTmcb+59uG0F5s866q+TMQa3nemLrRMN+W0DrQDJKzt/qeuoXbuOnWEi
0OQvoWO/dkjGXaJqiu49aLOyevRyd4t4AhI/86B8ZPdn6rV/NEO1fY6KrWn42YtXlPaBLHGNUjvF
QRnvYZvdIuA3fslr/+ygDvgQiDY9CM3ol7Ien8FbQHXVg9GOy9zD4F7F5dVsW5bgrOSPgMf/PHzU
qU4rVgh64Uo8d/lokEWQomIFQ89Z5gL18EHP0juvyr0Vyw2cubyo30RxVh2Daix2CcvCfQZy4WBw
g26NuOvQCMm0tRr0LvDlKVuNWTxc09TzF6WbN49Ji4bkoGndixo2WFzGo/FV9+cccFn8qMtmPSY+
Yp6TtXEtsKhIVfs3XRJIyTOSML7TfuuC6N7opzz+2QOm2MmM2dCQF0Cm7k6ds2mFG2Ecbid3so2M
znsbxqV/tMmc3D/HeUkdLnuR6+/sAc+MbEClXriVCEy4scYeN3CoiDNHug3wzTJFWgJ15RfZ3Xtq
sGMZH/yEqLYL/SJ6JRaCx5IyJOfUS429irTNOot1596tyWJHSLP8wIuFu9/5jmsVfgY6ioOuNhWb
lsXAfgiQSwoq1puVno6vRRUckHZsT42aGBuHSB6qkErwE8hplpvGT6VsXwuSy89Ol2Dn4HbTreGU
43Yy9BJJTmx2EiUNDyilROs0bLSDUWvRSW0rjJGGMHk2RPqEDkD3A5TLukvM8OuYoNtRouh7gRjB
TFPl4Taoe+POQZGUbbFuvTniC0tm6AZpbohTJGkK9lCKw5yfFDNfQTaACPp1Zmq4z7UW/g7qaNmX
XrSvdekNL707jmtnFg00ZyBWqyGC2ynew4hP8xFeE8q0rRm9dEUMXI2fx1YWvak+dU0grrXftnei
SO71uZdXGOk2a0dEaeYiwTsin0r4DYv67kw+ga+ihIz0AZKaMNkh0xwRy/8Ntho7BDqRnLqVVU7u
RNs6DTfkCoxDmuCzQC7I25hlw8ygpsoSm7fuIbEHrADqXnxpg/Iu5tcR3JTKKkmQCbzJY1RdjT54
aycs4ZQgMh/V6fy+MFCSb0zUT35rGs9lq03bLstDjBIoeh4uXIrCnfbeyscSeWCf//M63f7Hs882
DALEqPw5mqf+g+GtiQmKtF0pD8LDECf3DQM/5qm/VUWW7BtR+2vIwQWKuixLTD1zvpfgAoOWm/ij
7wiLdzcmZ5YFdI/K/KGssBwsC8P+6J6pKFLJS6fwG/fvfedLo4OLVo3f6ot3onY+dUDq0/TQEvH9
USMrOXRF8qVtenMRtXF+MZNa3xbsO7a4msaXAI70wlaK4EsGIztgUS4H9cJJiIKC08D89UafZ4LS
yqIHjOlu9Dk7HyJ49YDX9o1kJsi236UxmT63zeNAuTj/h6wMkLnPGyUYJwYaBqpt8AcC/e+rD8I3
vgmc0HkwSO0uk25Mymd8l2+AmCUbgGINFjYCJrI8rXH6OrTz4b0lN0dvIStF2pCJnEZ3EWQWSFJ7
Okmci4TDyLNPmJhPRSGsEfWI1ja3kKXQBur6ngV47947ms6i0+27g6ZUzrFN7H7VIK3xiFQJXtzz
F56VR8QYrO9yUKZEDHLibq0a7PnloCYJuC1D13h00pKlfnqr62X4vRNi5eoNd0kVFKiIA4aB3ffV
wZX+BV+hZgGXxbqqYwIJPInsUxubyhb+obpL1CQ8WcAF1uYklL0Xmk+hT0AtBWRzJESHK+kchFGy
STzkcOJ4VgocEYA3tyY/EPB44D36+FEknrWKvPrXIALh0fsgtq3V70GjRArUSHXVqR69D4rnV5q3
Te+v5OuKeFB9vNF6AECb3vSyVQ6wM3qa2uArnDDtKIwk3k9l7LHYJcrY+Kxlm2EItuYcg6wMtbix
qtF7j0EiL3Uz7zcfy9RaChX8pqJo9kvZ/2xmnHvbtcO6Jp6yda3YmasrIy4ugZm8ZE7mI48GM71p
9GdkDP2zrJIHWfQyFHgx/zx+qjcbXV90mahX+XhNOmM8hLMAIhmQ+ijPPg6yLgn6cpvkR2Yot2ff
pt7nyQw4Tn3riLEy/2wbPK3u5vZRnxHPshV3S1xCvfugHpodEr7Gc4KaKEk6+14dnPCuDsV9OpPA
CrPxtlqW2Etl0o2V0qEHVJR1vhXE35fyrtXcMd96o9u9F2VrZpc7Xxs3Vtn+tOat2QBQf00Yx6aK
ohJrpwr859UvvhsjysyNNzonucANtXXkqNXpfc2ru3Y7EZ3X+yXBaZYzCepuQo1RT2tC0NUs1dhl
BkvY6uGxjMMMk6r4z/qJXd+QW9n93N/qMu/V1I/pCMI/a+HYJl24MuU7irJyx9If7wejV7eo9PMP
yMLpJmtb99QmYfGotJhpzH3HvCt3GfHhhUj07h4L2nJTuka8lolCP8kwT05M74gPmvGcx5dS1cYn
0GcP7yAYsF7GcjIUdc3a2Nlnfqec3L5lexm31QsuXpdgjnX2cbm3s9x6xVERuXvWZbeVH/k7T2ma
TRR45jXN0Xx2wap8b/W1mTQ/c7gOr3lxJRhcQCL860RRPtf82ZSDXohv/uyTV63zqkLukykHsC9z
jsgh3Dr/nLDqxiol0oK1bO2hSVbF+OY6N/nIXt3n37mAStCe08hJjp1VRGivNc5rl9WrBmPFb1mB
B4qnJdNdyiIJIKDtrtNIeI9Z2z/IHnUWsWGN0se2TNGbx/pwp6Vdde3m4Jvs4aA7UFr9eCqZ05bt
rDdSzwehQqZRQ9xAXA0n6pvEjql0bAOhZyd+zDBBNfS0usiHT0GJAeVF/oznto9SawR/lH6Pwz62
/z8ePp7q/PP5P8NtyPxoJOr+qYVkWEqjBOowPkzevlY00e0irMcXnmf2y76IbXzGIEbIs6DDxHVt
wnFaxo2vgCXr/XWXI/sDOQUePrGJQ2UOLtlz9SFxEm+FyDi8WbON17afExWeocUSZBzPGjcttn15
BWEtQtToYDOzPuEC+ZS7iX4rSyquEUYePyQRURvNzv0983a9DHLHeoVx/d0BKHdXeo1yTqZ+uMlg
mJ1HD7++LBnuwrZvIP913y2Ual9rImtgF/rxOTYwC4hqrAjHQJyLGBZ65LrFufYcfxtrotnV7E4z
9pCrsav6+0FXp2MadV+0Se/vxyrXF3HbY/frkVUoedZ99+zmBqNlbZtosbKt/PZtrNGBy8ys5PsI
8IDQvPqrxt2e66XzbI6mv4EOnG/squzuQrs8odmtv6Yoosu8kopo/GIURXhx4upOKCHmMkNkY8AD
F0UeeHyCUCwq5NZmntDMq+p/Cp3nLRmaqPJewsJHaNNQ64PrjOil8xYXhAzGlWEN1bpOfPO2ZnZa
CL9y164AUXADaxvVJqTqr66v3hrA4L5qAGZuihK/B98pSzY847pQ3efQyvs318W/oRJ1s4pxedzY
tYrrnmqJZ8/Gk7I2w/5bAB2+DioR3nTGQ5+b3k+rV+7YFG9bsvPL0YGxMCY4KbQavlZZiCW02XqH
YsDr2HaVvT8V+UobYbGnTX+jgq7GhqEb1j24uHXhd+zA8/ZWL8HvITsfvXUYt7okW3+QciJm43iL
wA/dNXJB7T4FFiPZfnT4ixaYjxPOc2N6HIIwvpOHqlK1g5IA4ZurEgX3oChzrVVpFdpJOCP8A1G+
DG55qey8fACV+6Dh4HqLiJL6WCjaUxFozlmPy+Y0WvUFIgCQ/iyO2cL9iNUuP6pRcPXgde8CJ8PF
to4K86gQgPawy7KzV2ETNS47tV7LojLat27J9tDWe3HubHzGAyXPX00ljpa12oUH3etOwDRd8M+o
iEkGTehxVqHZlJTYXmWj+FUvGxOCmIRr5i6yjNrYF8UpcpyZxkcyI/ltlcaPrE6a8zjgCcXySdsL
gZm56jJTAw3PNgRJvvPcFXeZ2xunYXC2VmqG0QJBLQJ6JhD0uVEdfXHXD46zL6fkjRwjPQQKCTsv
QpfsvRyhiHszwprEFhdTtZLI8hPLmG4F9J7H2ly0DdvDQUbrdjn6zOvIK5H4bxvcuTvbyA/vp47Z
sU1ixeUuxFybBDygXKyYQnEuRejt82a8VHjA37pZu2H3uULj/XshNFZ4cfsmTKvH4yvDI7Zw63Ud
vU41QN+Ync7Yxc1PYd4L1xGPTRJ6x8rHM8apUmgVSQeJJGZKR8LP36r4ldyU3M6XTOnKSz6fOaZ2
yZj0D7JKNvZFk22EMPChmnsAbsrOila/JaSEi8axHupE7XeiseuFLDpRMBF5S77GSm4/oC0srllX
LNK5VBYwNqOg71aDOijHaT6AJvt1liZGv+lD++tH1Ue3j74ejGJSG7z675GO3RxA8f6s/NLdDxUO
WW6H4y/xy2yLjUBwElHUbMLaSM6kEse1URrV7eTWOPdlSHsIEVw8nszbIiuyA3rE7T7k9t92CIse
DZRS1/qoTrdD1RYrH/DHtZvwT0xNoT6U6V1dW6AO3CnDWySOt71Z17s48NrbMcIBMffS+lX385Na
cacnKdgCLW++xHVnLEDqZReDtOsWIJW67csuwe1Ph25HFHWn2VxNWMr8yBB4dTqG9tVmY6Grtf3D
LbN7jTXEoiEqeBE4bSEuUv40IZWFzIWvQc87FGFSXKw86rb12J5dbqVNortiM1hgZVTHJbZgh/qz
ajVvup3FP3P7BEoTgQVu5otN7vnVCfFwr3qtuSL30q2rtC2O7lAfvJicoB8ozQWGUbfIGzIBVTEs
wqJOf6gh2ywvZ01iu2a+hl5YHKbJsE46OJJl6AntxRTjiRiIS6LS05iy141qV1+j0JpWwsVDhDCl
c80b8QNuBRMlWXt2xI19lzVdfDCiACW/rB/PmTdvXyzrLcb+BVpGO261sO02dsASCYGuu27Mg28e
MLkbLc/G65iZAoR5ra7rvO+eCU+QIKFHNC+c3arI7nTRFOAAmq3qBOnOmTx7p01xceR/mWxGtbVv
PbPCRgSH+lU3xN52xAD4mJfA8YfI8x8s02wuTj3sE5ipwhA3RkW6Nxja9BQhwLchg9yuJLgr4Ltc
2iKqdhL61SFsDlLEbdE0AvrVdLipoGn6oKp9flX9gpBpax2suk8XhtmLXddpwWpytfwVIsYPsi7D
pfKgdhRG+D2a51wr8W7KXikXkU4cdvRUe9dH/bgZ8He7BrrwbtSia77ZmBehUqz9UEhZVGrkPFaq
Oa00LXl1x7pcFrnhXbL5AMEeR+WYH6pvK7pyQyBIW0419iuhX3sX2RHXLnPjxqaHx9VfdShywW+x
mFjmq8huqTXYF2yq54r3i6X4rQWgGnqBV50ShCu3KPOTEhAAhB/I+rk30qMXe1+cxPBOkcH+Omzu
J8OIFvqkI1iL6V5W+3vHc7VTCUFlMaGvDfQEUXwvbfRd3qfjbTkfIoxDs3zN5jjaluwUlqbd6c/I
nX416mH4SX5uAqnMQoXddq2k+Hi1XrESxL6ZLtNg2ispE7WpWHcD88hWHZV4mVa29mjHgbP1EyVH
pDHnftVSrFH0dDm5DQsutRyPkw96JDMsZx3bxoAeUFKsXXXEhrbqOozc2+7eKpxsK+s+Dlrj/tWl
cXXiag7wL1YjKBI2zbPbCEyTHTN66hF1X/aZZVwSL2SLChYCPPcmNiYoAhASwPcgBCn0SmBK255E
bbAFJEJ1n5Fnuql0c9jJOi0zbCwOW0jFinuJjcj5QS4KF4RF6wfuNTBYJUe6+lVVlHEP8nTamwpM
kxsf7eRonEMTlSJYCCYvShOlrwLnDQAEgATBLLsEwMM9qPQeuT/DXiSDW8/2KDdWGJGQDLLoqJZD
voumnPuhVJVl5Uw6qT3Pv46OuAb4IMKNDjC9jhUCLEm38bW6uCOeBiVZqXJ4bC20cZtVE5Ta+tEu
xvg0ENcgFNLWj0lZYGCZmA/8frC4HmHzQAf/iyHuzGoxH1Swil3cssKDfCUJ4rIhrhr/3JbfZMEO
Q3VVOCJZOk49XRKksW4MrR1gJuCo+l6H2sdGT12wF3MX2cBuAY0UBQ0YakoRJwvVylkAz4qAg+dU
R8yJfp2lRpngKk/eVYlE05KHpc/7KTMRv6tU7ddI5iObZyE5qahQuzPN80/ywM/A23UwrQy0RU5W
bfMAyOK7tsJUWi2YFlnBOncattg3Pt/Mzqot507WtW6x15Nm2hYxxo+VCbOrS22y8APah2qOpko1
nsk6GRd1HK2F4YfBXci73ozOmG4VtpaVHkyw0cY5hHALgnXZW6rJYxrkplfqcHFi87WH1HcK+++j
UZBo7cZy7bkEbssocTAIbliLzWdagnzOe6Usy0PrnMnyjuu+i9oVYVNSFCVMSKGkr34SJl8wE5gV
UZT2ifleW7SxH9yDRYlWZlz7t7bKjwJPEzZXJOC7GvB+Z/FomYvyIDwdVK3lER2A10aTPjj2Hi8p
RaT6xWiukdlAbFRtpFd8vmAkEVBOVr063fm2LuBvaApOihPxADOx0mU0KQYupxyqEEogq61urQXq
r7q67ToSNnq1G9LafO8nNO1MQs8+JoXlrct4xok7mrlvIyItHhrWD1poN1fRiBsVEdwH0+lXXqIq
d/NC3e8a7dkAsXokQOC/F60yyxbxKOJ1ppeYSuc9Dhgl8v8bJJhScrHFN9ePC5wDhNhzr+Hj3JrD
nYWSxmL00mljeb57SGrlKYyL5CpgSJpd3TwE41g/FKCRSqPVzmWg1A+eIaxFj0Y1MyxFXFj8jdYT
mvFb/2wVgKqgbvnnPLa/a9MUPwdZXO8iFdvCyguSZxu2zMoUTbSVrTAikG4MzRL0Cq3YTKBymyj3
qmuqV54fwFioHpwe3mJY2Dc2G82Do0wABnvL2FpGky5REbFhTCUNgk2gx+CB248ZoQT8K1wMReei
hYHapix4vCuJYxFiCZFvBCa6kmN1rw82pYa54vvYDtAZT3vifHNnVnjNuphAxsvWpCf2Z45T9V4E
psUDaxzUteyci5T85mAi3jm/rhok+aruCIy9jx0Gf+mQ0N7Izkbf6ss6dP331tRuOvQtsmr7PjYS
JN56UkLyIyQ4Ty3IsCYbzHi2luP1tz3S9+sswvrLTQ6gT6IHpVn0mioeFM3pH7J6eIJF5Z0KMx+2
VQ95UzEGcdu1SNBFvQd3SMFHXta12tdqQk/tvapHrOBskmz21RKd25gdM0DzcO8KV9zK/nkdpWie
5NHGzQeM6nPBEi9ylsCn00MQQPyG9fYtJzj1tSxD7CAKw7rNfCveRoO7b9spu3RW8tipSfAMH1nf
42uB4rU3BM910rZrYu3jWrYCHsDluEq9vWwtzPo+a4r+EkSu8dR9baoMD6iwUJelsHD3yux62cBb
3TQxSU48LZBB8krcQVax5fx1ms6npoa/4OKPDn+cmplWrpOR8EFgXX1ImE82H+/eM4HxDl7whPNa
c+enxV6WFEuYt3EwXmUpnnIUMHPxTZZqPjT0bfzfo6EKn6Ya7SB3IEcnrxq3EyanIFOWsa0Yt6Ov
/jqYys5RRHD7Uc2Cf7YzDB5lp4/61Ow0jCTJFH9qKIJYval82AIfnWUX4hHsddAxE79fzu/ZMFq1
pj3Ch19Hoh1fXTwQl1MLqHnUcvWk6oS7wE4vXbRe4L/X4SKaXVDkAV+lX2epgS2gSd4VUSKcUWSr
9vssLTJvNfQQSj41yM6yVXRK8EcrZB/sV2zREJUg9vp+1aZxb9JmArjXQSomwDLOfqBN9OsQs1TY
p/NBnn00fPT7aPjU7//R5ePyE4D45EZe/2OcLH70+Xil/0eXT5f6GPuv7/JfX+3jHXx0+XT5JpiB
eZ+aP73Sx2U+3syny3x0+e++j3+9zH9+JTlMvkutH6t1F0bXj48g6z+K//oS/9rlo+HTF/HfX+rj
Y3y61McX9l+92qd38F+N/c/fy79e6j+/U+QdalaHRrFAIOR/aLuy5rhxJvmLGMH7eCXZ3epLUkuy
ZeuF4WOG9w0SBH/9Jooasd3j+XY2dvcFQVQVwLbcB1GVlSm1OeXHkIb/ML9yoRSFVVXhvq9a5oOZ
18suy3xZcLXst3cgI211veqfX9F61zVGRd153qye653+t/fHYQZHb25meDpf77jsutxnve+19X97
3+WO1/8SujtDD4TV8nG73nV9VTe2dXr7Qv9xCTmuXvq6BXkK+V9+YyPHv7D9i5D/+VbA1A+hgMIP
JMlFfz9MUJLtgIgPaJqMkjLArHogd+AFRssK1NaNQsXta31X9BD16zsPT5TSTYGTiIGJA3jlhCb1
7qDX0GwKyR2PG9MsvDMwv+igI9M4e8Wx9fAU2OiNvtOF4YQmikoB+v4ClBkAvZRybYuYG+m6kaQb
evZA6UmX1jTnSrAKvenO+8LVtErBRZGRgeW4L75Faa/sTVA+B1VZQhQ+l/kotayfgMq8M9uK3YNs
qXpSkH05WR57JB9Ftfjkbj27m0K0hVdPFKbnkBJLkGw5UIgeqXhEqvBoil0poGhqYLgg+u6vG/3L
u+vu+OhYeoQk6m/u7EFkHmwc3+PKQAaucvl5BhJL+Da4P840h9hkEkyF9+5eHeZHiG0qCKknhNT8
fRmtpYHivI9drDZPtrWJ5l2tQUeL0WWoAtAlDcgSgqR0nV8F5a57BvpS7K7WAHn6V/iVFeSKhRtM
hspB0wcKd6i82fejljr3dFVAu2Icq+F8Y8cDURri+RTvoZsFE0tOYx6DreGvPSiChgbHW7BA2eNu
tdFVUjjjHdog/7ix0yZN7x67ZrYP5CSTU/BtqQq+b4G3B2YSdUIIOVn4EzkBhIC9xU5OstPVOgBe
Zx9pOhMBHl26KKZEXfa+lpb1ZhqFqdExaJ6V0xYQgDFAb7oOGXbL6x/9VkOSBKJGCt61gFAjbWdP
28yr2SOPVfbYaY1zcEb3hUyrHfRbL1bJXJw1EEpDCTjy1jZjiHDLlWRb7kE7rUa6j+vEYrkPOdRm
/lLWXb+jNl26Ag/U5b1f96Z1FyR8XuMvvuWaenapexe0sEA7sNADL2eCGu5BZYZRgNe8LfuD0io2
riNF7X65ZprRqQGFR6wbpyPTdBta5WMZ9pnx3jGdK4PnIruBNup1MJoeZJ3I5pPpKuS285r8ceai
Hfsq1FAiTsupERv0BX4KVQsIpyFnbRpolO4L1z4mEhQBhUj1razBDiSFFNYIaENrIA3mZaDvb0A/
eQnw+ZaMjlQLRf+rhQRIWH9gg8BpdKzsGJUjmQHEJ+UpRRUVxJWgxaMBhOwldOXYuJDmNcQnLeMY
qmFLHKAWfAPWkx7UcU1/kQwF25R1WZiA6j0JgBSsAAcps5BHXndpuOguZNOkbUBTNySHkKPd0pzc
N/tMavbQD1G8H+2en0bVGk8eR4XYp3kGFvqjq9/XAwS0w8WB5BPwAJMzfE8gboPCvT6CfzluwnWH
ocre97qxJXK/SL+/MdtqquwUfboMHyqhV78r7yqiXTQHyCFoV78wy88OSoDHJYbmVyuXHxkepWoQ
A/QUoMMP/LgKKqZlkb5y9IXtKik2R0PxcSVIVG6dk3vk+bLixk5TnKDHHZD/X3o+uLOPxCe6pjw0
MZdmqpzXoYr696kZM38ATORETrIva0d04wTx3M2bdRmy6lE4Nq0WLGy3JhoO0QbFQQZoGmkKELDW
bhSn/2qIoYwPrHL4qcoqHEzTvt1nc9Huc6Nw1SduIXegTm4VUEwnA3PqSBAekNEDqm7IQ96TyU30
OsDDKAc9SK+pZeDpNviKJ2e+w8+c9oBmVv2BrkrogOpzOpxXuw7ptlOpW+AuQqinAlTra1Nj7Ry8
bLT4wbgOSOvhXwLUd5gqnqwMSHdqeqCq/Lgb2Xp5y6lWUJLB3dYXkHRVfxp7c7nblb0qWqBjoIvH
Z30/F2m7Q55affaGEkSVSmT/1CFekwwl/+6yigcdmvofo4/Y1HDmm1jufOlwm6IFn3KsoQQw9CBH
K7we6aQqvjPA18QXd2unyEgC6fBuq9FYVU8tBFbkimUx7cMTmdRrE9fvpacDj5kW0o72lNxRyO0S
uTdaa1OwvmMFeWurDQvdcSb7AZj1auP2IBrGf539007QJ6Ll7bfEzsDrYfXFQ9vl0P6FmOHWQp/L
C8USXcuvseo4WyjTAPqg6J3iOxp+kqhnoIfqAZphckwljFg1wKtGXuo2IK/jAuhAXlpbD6hDqp5h
el0QYZ/ARJ3c76SeFPL1yMC3wE+tU/K2UomKvGUNDaXOBKCp18Dy6w2+GRX9A4hK0MEjr1bHakuk
FwgObWdn6FagOBo42JgXB3o3fs6o8M2co4i6LqBb3OxEtxBgOwEjNDam4PXehXxRQF/15xawJsMx
m40tAMdL7Sn7ij4oiB+pX2P8AVAsTEE1zAfta2tpAFk14lnUHP15Sl6gEh5rX51KdVD8VKNzXMwq
BBDxhpXLadeKVd1+Qr733+0aTTq4MRQFalZ4eNxb3LV2WjSiMxv4LB/8YeMp1dP4NWnmfdwi28/c
bH6p2zqYJDEa+ufqe32AalAso9C0iGdnGxoz5PVyvcU/BVuSl7ZEVx4/kTc11astK1GhUIw9XFb/
REmhQIXBq4Ggd4YnFYTj+8FN7C20juzPypze0+/wGlEA+LlvUsfaJr0F0mUT7FTc72ar3dFz8pyl
xtF0quDmWRlNlXgCn1XVOFrZu/fdRp607648YsLPj788qqPgc2fU/XMu5RuNogCLjtkfmMoVfv8x
RVE0PtMwV84ezdHN2VagZ4eN6rtec9MnGjwAPJocWDyagdtCP7cmOxqjCQGYUpTTrhz4iC9ZLJjx
+X9yyoIFUn5pV4OKDiIxTD00bHDOFCL0iN/b7rxbF+j2nN/hGxRd9bQgUmsrYKBPX2KW+875Q1PX
ybKJAXrHh0Sg8EmvwgEMH7LtkeVTLA1ATRchsE18a8rtZ8VtggmqCM9KEaoZZFLqoefPIu70IOUQ
viXbBMTtCaion57keyVTW5ugCirVsyNNHOj0bd7ZeIqU0waHvifD+kI+Cjcz9JF6JVp2mBqZB1FG
X8Edwo9eHPOjiCag0OmSBny9Kwp0LT4CbqPaDw/F0DSqWdz6NAfVWbrRrXlc9lxjyjoTUbCupn2t
Try/jmULmjel86LyLt7dhNi9il/U2PuUWB2UVAbPPLijkgI7OKu4pGGdk58iye2AKus9kub2Grm4
KBQFCRFoMXhGKIj2oKv1ltAmUIzgt3ejSJxRE7AOApmo6v304IBgMMwmLd/QdPQS2EZjehjd2fE5
OCi2N46IFz8T1Fv2t/Z6OiRNqR27qitsyKlgk8l91kXD72M9ZgAnlc7Ww8nyAlL7zo+6me9pSkM+
uE+qOWYnmrVZpl0GaworCAg91HLmmXF8QWPmuqQFC8d5GKy7SPRzGngDA8uAV37T0P6dBuB4mfER
0UH2R8vljScz4ds+LYFTarsA8B5+6Rw1eUYjAHCV0TMNRmYzIIis6FBIm9sDqDrPCsRd5BTV+uGh
ivVDa3rvC/QREAYLOnNkQitauXHmEbSxMh7Y2+o01s6fazxaAwHvsiFuJgPasRVBPCbijqYzawaA
0ew0oKniFsZT1Xwu8+L9bmBFapG+tJ29UbAcqJvaQNLGlSp94BLN8C/L4hAU69Dnk7a0tgAiXufm
3kCjHLj6ERDJAIqiKQ1GamfA0dRxeONYp9BuMbeJZQMj+NnQXOjkCCOGVIqLYtMEHnsLwMeQ8X7e
ogoP6no3TS5q6vqZaMq/eWmtCUkeii0MN36m9Wjuv11PEQnIaZeI9Q4f9yfnugdAweDyBQjdA9X/
1krA4ZV3EIz0bTTvnF2FbdCZEYNIwOI/OpbFh0xirH2KHuzUCURiTI80MLCmnpuoB609E4+VjSaP
MovKHb0mUExDksHqTsvMRRmtV6zJz+nP8eGlV1f+xlsgJXa1dpBrufzTVWpu3aFWHaPDqUDrTd50
B8AFwS0FAOzTlARFKgv+0lKrmXewp+pPci1BXTRsitZNN+uamNeFL8b4fR9ygMz4/3Gf9d7Tf/96
hnFWA8MCQ1lbWMap7vXdmOnWnkUGnreKcTROosU2ePQqjFNhG9lhQgswVAGNE5k4eZcYCm/RlLPR
mIdeErmEImlvmioT1CPCNgbhE8tbsSEjuZc7UviEJqQNmq86P3XT/P1buhHA+fiNaYg7aGJsoH6X
mgGSGuYhbUsL0G1857MYP3mQmMDco+938iOXI9xN0zJ29/5cE03pHlk+5R4fkPjBHQp3O9XMANfx
XzZVOqB/h86cTl/sFZh3IJYsQ6Bg/mXUrWZP68lECzS8fUK8U0CLIteTg4+le7J1oWyzckI/B29O
wEq0p1mzmtPvpuSgEAFWa7ub0Vr738fSTkUaf3NsMKJ19nOjGEpAVyZAK8tVJW1NoUD878P7n+Mg
B6oAFYxkpltsbrixaKoDxqtUKQCz8jmOTDR0yRhfyXAXgBYUkQHatjI+a06M5jPUl02zBMZ5Mg0A
mLNnQ5qjcsgPAmfpgKZWi9Z7cCQpADDP9auuIQmPLBAIR2UwnuiXPWY80zxmTvIco1npFUOOj62J
5xgoXNgl9N52deM89ZEN7dR1iuaQ/RiD0GSn9N7ijUFWdsls0zqBInx6nEGTYgljOIIETTxGJoY+
VcCC3aZ66IwNvrymzM5Ps/u+gFbR4BrFspRmtH6y8mzjAEoTNm5bINc5iF2tpcalQaPVZmiQJzMt
C5J60hYpJgua2u6XEHIIbOCDma06NLr4Y4gt7YDUsHEBqelBzRL1rA3MTYP6VaBX7MKkSwxMOWv2
dMcMx0shpF2KQ67ofy6RJpq1gE4364Duub6YIgbXdwZYTAMM+5HsBfNY0ELiY7dstb4YctMLzJxi
eSHrdvWr5uXOvsr0GIQJONgZ8jzppsp4B6g/+rYUHOn91aiJGbhbOi9SODDfiARp/RKzbrE6Vtu6
DdR+Mn/G5xRa99NnpNBe0VCpvLBaWLt6MJs7VnbFC5j8vusAPv74NWBKIXjRxUjLEBWQUNEnY4DI
i8gA1cQ2Qrstr6emnFIweSl4nZL3Zm1tA57OgLEO+GAZ5zIHHmiK3C/At2rRIdZAl44mHrB8dY0i
kKbJzDNyu8aZovuJhXln8GPN/ixqyzwkoHg6opMU/1WtAp1KdIbWHUjEYIWO+XRESoi8QobQFQ1d
jyapxXM7t1NmHOzxByTNbPRFyzjajuZIIg1ohW4PmYhB1x7nY4k2aAzGrCXK3dQiYT/jdyQYrbZy
/ywKszwCDdwg9ZmW5bEHIirInUgLaFHvFt4mHYYUz1aVo5hnSPWia50LdABKhXQ5BWuUePCSaIAI
uffutdSxu8yQBjijAe8Vp876y1Bms6/VafQ6DIAjaWMtXqM2tXyP9dVr5EB2sK5jDyoKveIrFnp2
BwMdTSgbeAcNWsxLn7aZZdEy1YjqAWw1V9PVS311/3ZtUcRp4HAcyZns/jQGwGOMLtXwrOA5Z1uy
naB8BhS7QM3wyON2Q7YJkMs5XNxySTnW2qaTO5ho6Np4mt5t3E5p7kCf4m5ytO1+1fPsc48Wg4s6
tvoDL9vCJ3tVjmZYqoCRexLUi/ZnPJppX6K5ZQf8AXoolZT5V3S39X4fe9E9sIDzU6OwC9ljvWy3
RWRaSIzhJmnPtoMJOBEDz+Zr+mYk2fSTzzHkCvC1dhkbNt9B/aS9U80yfsJxEBh6u7J/pm86A/8J
RYLeTFzsDLQw70/W4JtE5xM0HUNQWBTogfqQnycjWg2KjRBOcQYaz3moWkUJlNjCr9nHVVwhVUq2
9ONq9S5X2VSfhwrkWGlsXxI8ve7xXjTuaUATu3lvZRFUG6Ec6N84aCqy6NI0pbun2DUCPO/IhFnA
nI5F/ARyv+pZ64psE6mA/dc9GscypWkCa3SKH2zKgtkU01sMdbHN3OXXEb0skfzHCOKJKrI0KNME
aqKxgoaPClSbO7DblPgUKWryEMkDR594Tmip4ARbJMMTOpw48hhC/ihGf4OSWkcPnKFD6EkHeb3C
xYem6M5CaTo0hcgzzdUyuTdqwNOx785MSu3qIxK+Rus1TwLAxD13FX07zY3yGRmsJcJA049fChAP
2RlaoirUhzXJtw6puG8oPWtHMOuyJ/Aointwn98ZFV52oNai3lpC5yHF0mCoxTdQ2GlHmrVDOqOn
crwDn3v/iMNlMM4dypIRxNxIKJf1yMPVBrIjc8/EJ0evQmqBBj0qjsOQUwmpy9nVHc13bVs9o0Ex
KBJtVJ7TSIgNWPdrG50yoMWlIbFV9aBYcgDWvMS3CC6BrTV1tBQM30t8N6JSID0ULnva/+myiiEC
2aEdFn2vrZguqfy+BtmXhRpOYeFYj8aF6o85YtV2lfScgbuFul8LrUDh3JH9VvWTQqrMmI6FSEx/
BgtHSIHkWLeiqzjvd9nHVjdhufugeFrZpztQruhZyEorZMyuHq2mwEHTzLNdp7Mi7PUUJ021QOP8
oEJn1Oy+86b0tvqozpAigD41aVeTjXnjHEzK1F/I8Y82Va5Fhx9aU9cYWlJ0PQ8GMWkhFR5Xguil
bHlVx0ygXrSNOP9EVcvFvXBH//16KW+aBiTpFs7poR7s7VgPn9w0BPmlb+lTceZiHJNNrqDV06n+
Ns1ll3HFkaErRraj2Ucok73InRw+7LQjzchOER/xZDelQNJHPN2SQr03uwUBUyNZq2mom8je9GM3
+6uNriR/5lmvPdDYUozlgpcQ/frv65jL0RREkTxvIaXFc2dTt/l1zLojA/HaDtWon9BLsA9ta90v
fw+agvUKbdH4A6z/IlTZljAyuZWDKsDH0mVKnhsbMr7forhrfU3n6qZn+GYjdoGmN34CUD8+xIAW
A8Oq+cRB0MdteTJN8IRSFC1y4hHsC5LK/O+LWJ+f30slWqpB6dus0O7W5AIaUpBn9vPGns40jyGP
sx0FSolkU2TMdSC6rjf4tnKW1eRGTlhDZRH5N2CvDRAPZX+YqLztlUoYjzTMbHRCh/fxZrV1aK9D
CVGN/bJSTRyLIdXOpXAYDchWg2+1Q867miIwOErhsMTODYhRv1HAlXkYtS3obMuAbOseyMkB99Q7
zrIHOexK8856jEdNeavh435AARXbeTb5rQPPHD9Qeh336+ath49BYw5483n6HRiUQAkjRVtBathd
DL1Gn7VjPvQVVOghDtldZACZKICGzLk2UahcCLCytSz8da91+1/3EjX74qWZdnD1xHdsq3+iIdNq
KN5r0fCua8NqkCLps2fuB7VgT+NYeo9jmcgcFbRkeAx91UhF9DJH4gq1+Ep7j3bQjvNY4yhzG73e
j1aocn+yCXPyHifsT7Oh0V7TMnmd8tS5TByPe21uJHuaUuuONztHdKH1Z+rhKTMvvmTakSYUlICZ
Hr2M5ksq+37Ijuhol49ATXUWmsGCAdJ5odbjk0MrKAYdyO+3WreSt3KQxIXsNl6MxurkEnXo85N7
qOi8OnHcpvRkZUuNqm2sJgBZAKf/mJTjfTcX4kgmGhqwOu0giq2DzBFhyDyCSz5DnGoBPJArTnto
JzNzoCQM2e07Okrk9BNHlzSAwzEKmaZpPh1TyEbHErpabeuKGxttYKLq56tuPWwSNIACMgS+sCvS
MDSLOvtOLaDEIOnE0O76ThhWi25jWTooMkeIC24V9E9uO1kgnfOm3KLNIN+2spq6ekWs/5g0IGhQ
0ksD9Ck5mxuYPE3J26DkuHhXmDzB6VGlTZa1N45lK+nNZ7yToW2I7Ba6iKBp9HluwNQVaWD0d0fN
+hwN+hsEmaoHcg5M90GSp7+0Zec9CT3ZkTkpIcRncPThTnpqf55qtd9XapOH5LXiXtnEXoY6mrxB
BO3j5QbLlpNzcwMUE69ukLq9uwWVKVCvaHNhJyvJA0yRdqFpaQHQJzQ9KPLxAAJP9zREIg17K02/
t2jkmHXwn0IIztxyvbZBalHnnyalu1AAAJQOyC5i42FdCXnA5Hur4RDsReaXYi6tLcRd8LaywFpf
TCX4YSRmZZRgl3UgWwXhFdDbVrvV7qUd37YASiLPBXGwm6U0VQhMKdeiTxd6UR8bi6csxZvJGuKu
8QepT0GDXQ9IVNFllwGCxeSwuskm5jgJZ45EEDlut1j2aToUipGFDg29A4/ix8CHsT+MDaBLH6YY
aKSTMYFoL/zrEi2H49xfxdQsnXY5876P8VTfgytZP3fKliaghobMsy2Vm8neljuyk4WumFzD814/
49lmNccQlASnHYqsv2x6td9q/2XTGIJYY9WnrhPo6JySZwo6gFiRa++mKX9bjihUOJHDzfkDjcJf
IPoFPK10Al+mb9NsQrb411hH7tYm6dtyAiLvcp4ZWx4C0OQeM6NskdKpuue+QAOfqsxoRilbBzzC
rfMibHSmg7DmT0jYuZ80fH8ih6dFpznruqNuAAgJ/SLjGX9z7icKU38q7IF0vuQaq9Xf10SaEp36
OIU0d16LjcZFIMoap2JktN8Yvp/9ESQuD10/gs5DjXH6Ssr5rXfA/QC+SBEUPbgcHS7qEBWV7AHQ
42lvu0LZ6U5fX1zNa3HyQR+W4YFuWZKHiZQ/TmOvf7lZpLFOAduqWV9YB94DV+jO3uSeKKE6gQdI
9Ad1zja3KuNz3k33hXCLH7mRo5MST29P4Nfs0GOKiERRjc8dH+8pf/a7iI89/jECTWxuUKELOHSH
/BN4KcpHAjoMGxXVrc+W6Ds0gCUvBKioE9U+TODYWmAOZWMA6gk1jK0xgb1qAN/urjGqMahrE2rb
EgmRVemyKa1nIW0qgJakTQlDgcZOZ9l00MSwySBaAmgxHlNUhz/GaludoG2AEwjEyZYpidQTb6wG
E3InYFiRjztkl6YuU6sTbfGxD5kg6Bk4maLhzwz6fhugRzRegeQjPs22nj/0UkhvSJLqx5AAMcU8
703MahQWOGgtERZTRz8BSMcD0m5r9xkaqD7yqaAD6B/qptDggIycoPzparTAgw2ZSwVHF1qNok3r
6+B8kD/IsR3W04z0mijLh7IBlyjpmg9tNgFQ9XdHZys4S0hHjIzasiIfPbyLpSPOGvOkG+AhPk9I
VZV1r/bP7/kdbjjldkKBmvTuwmgU6jeWv0IptPyBTJ8apJ6Y7zXgm05oYAdF2HtANaabrlCA51My
dyfYsLVU5hxtEVlOiHRJvq1ApAiUETTmyZ0qunNM8e8B/RD0Kgu03u0LHU3s9C8DzHpjAP3/Okxg
+ljt4MbZmEWevP4m3pZ2PfVqIBt7cJHVoPco8g6fUpmTpLnqxp2PsrEFQTvkLrxGm3zTLhkkY1vj
tUflpWNIQiI5cJ90Q+MTyyZ4VkBppYDvkKambf7nRa1mApxXiTOSVDXob+WggKcS8ELoZ7D5L5t0
ZJApgyIMB+xJtTcC7MaN5ranrBfiksihmqxN39Rgd5czGgD4N9MeD53S4pWD+jCgVkwzUDqCjwPI
Pkgix8fVlE1deeSj+pVMNNiDV+9dVWfLyj7tkn3VWX9Aomc4gvsTMkbDlI8QB62HAEToFmpMvEG+
XRrJQ5F0tYTT3IzLP6pCVYGXyacTjkzapp1H7hPWUuPovsFzOTw0pxi6ogEsaeAtyE+rGfS9AHA2
w/C+oOshsd3O6kOuO5AyUpjn4DtZ0fGXG7poI9rYDbPcEC/9mCCPankXXQWWK5kasIfamnIk58xV
FQ2VEFonrwv6pzuIVkcBeV381Jxt4XxDZ7F4scAF/Qw5gLrruiGoO+Wh5eAWo8jaQnd2Kyp1T/vo
HT46vcXFhrx6P/CDhn5XsGHiFQHHkT1menOgbSkCSEgQ9intE83SCkSUOHK2J9oNOasBJPatAI2W
Db1RE3p4ljbiGDYn+qcIzawoeKSgiYIS6R3HG3lvgEb3jK5sfDV3cfPSghzDVzmU2Wr80SIkfGLI
BfWhGmfT3RBXAFzInCqO01qQpkkLVjxMS71ODB9ohvyMHyXwtTQmmm0U0wkzlmlBEZW/BCYORACi
ttyqVQsVYFmCU2QJLpKluQI5IG+c2D2ZyGn3ILBRPZNvKYIc9gAiJ1pPtnUTzRqA0S2He7KrvcIh
SQPNLPTra6duaKu7Joku0ayYoP4iSqu41EFkpYEjdY6yHyV+y0GuIj1J7+ESWjD51oZ2sE9GcDcj
nC6XUFBXVpthQFkK8tSh570mNRMPawpAKCbaAqJUuaPEATnS3pwghN13Ib5gjUdyFHqPmnetvYIg
ozg4dV3hi8/Td2Y5ePcNg65BaaUQVIjmOVA7J3tl3K19Zy6jb63b3nOOhLw/zW8NDnz4q9YMHSRj
+0dulp8tnldvg4L/WvQvi084D5RhUhX9ZRhrJARMSzu7yTTfidgZDq3qcajy6n+7cz2Z13e25J2V
pLlvRI08S128oWh/fedxyD9nTakGWWWOD3NabUFiBjbu2VR2Zi2UbwbH+9wbch1k2J27AcW/d0LP
/3hAHV3bGTxTH3MQmgVO3zZfrH54laBtrP8T1EaodM75N0VT1Nd4dPJQx4f+MS4iZYf+7eyQ5ll/
nlg2byxvrl+cJAJhdGJq3yGk8f4yNLwMJYrj74OBJODNyxCz97eXkZpu/cvL6PBgczbwnBwMEz7P
LYd8BYoQ5QuoYOuLwfC1Imemp2IAlq9yRHVPJjxt9aHXG8OOprQ8mYFVoikzpmU5+rqdPpBL0RiA
HnOQIjuzmYajkVjPUa2VFxy1AExg1jP0BKznMZZJGIggHcnWxbFE/UquK5AcPwNhVF7s6H05JMFQ
T0wtZBPMQT0NzHwfenmVA/5uKyPQpXJmp+OM3EphIHEqPSDngWqPpu5VsFSGpOtgasguoAQyn8AG
C0099QeZoS4KqRgZRTo1FFXNQpyaVr3guSUK0qYBH6bgZncaJYMKDTobRzwfgww6Bf3jfnVAGgHR
6ke0mLpNzaI7yHUOgYH82Z6Kd0UO7iswTLggQwXOmrzgvPb2VPgr9RlyvC7oZe0o2izAgZkniR9F
3N3VqdYZIem9a9IITQV3R8LuJBZPV+TVweLmM+ltGbAzA2dQXQdJ2MOcGC86sdTKmbDVF6KwJZ+c
rT4ZqX5E/roOAsNLZGN0BhrJAAuLuCU2OQOHEj0CLk+DZJzSBjoh8mGRSuU0LNEmM9Dli9L8OnhC
ERvR4OmXJ/ZdZioGQAqpeAOwK2wKL38Vadeg1Q924qbNUw9MFm2x2F0hGcbcSLxJ+xqv6eYfeHzj
+A5D7mWSjO00sFxHtwgfUqTbYFu9sYwrHTYD7ECnxaook/tYww8XYxydFsKZvnheFIeTUeoHqu44
9eM8i/71Joo7mawtHgqc4C8K/tMGw0bhwk0dM3SrBAVOKczKjX66tAL/pVTWGHWc2ai8NhmKcylM
1XgGy85Gwe8NNFOs4aQUOK+RUo1eaHic0xM0EUkdG8i+VICmJ/2RvKywDgK0FU9xnJi0B5lHSIue
khJ70JYG8mDAI+WlXyZ1DgWrIXluRNuCfgdApdZIk+caxP0ga3GDeQL7bNAaIzQNo8jZtqb97s1x
rKalZPrdehlBTgcNdhsLmjToHegc1sh/Sr8QmDu12Z7wT+kXznLVSroTeWdZGScvquMITsBvvnrp
00TTxNGv1/4umD5r+FbLT/xYpc4UVLanvCix+NuVmPR3G/+4uolTMmi5T3037foqN47J5IJ0R75p
gYN4Es0knq2RGcdmEAVUDfHm7ED3beD0cmWnN3P0VzzPwAU6jzW31U1jO0gQgcTkOPeJfhQ6s0NI
whs+2VbH76bIJeitT+tWt1HNdsgSKGTfODS5f4Ff3JC5BiS+FC15oKGsixf0rzpAPP5loivwunkB
OOWLTU16mWRssh60KbYLCrRfo9MEYPfC/r6aDRGn6x1Kp36/g2MBuyVZ47xAj5NiQyvWYFspn2Ne
7hUFLJvoXsr8tpyyLYPKJ7TkXH3PZrW9V2WlV0lK76gOgBjISi9+afunHjknyCy00G2VEeQoe3Ov
oYdsWYT24iHsIW4mtDm6hxwp85XCa76yBuVISy+TYxmNzSv0yBZ7J6BSBEEic9PmXfu1wbOqptX1
k1FFYCsqBZDG0j7K5eiAitflLSRXn2N7+AyRizqE9l7+zFWkW+iKbFzahLTR1f9NnFIjvVCp4Jqe
pkQLPGMG3b78RrN28yjYF1NPxFGowCyTNS9KLZg4vlGaxIB+xWaYQYLtQYRHAUHetuszbUdCF7Nj
3FtarT7l5ZQ/pr3+k8wU5aauuqtMU3yRUarn7IwSeJhaMZ/xrFkdNQtfAqjHW89kq5MknNDkeDEs
w3rOINQcOkBd7yiCFpgC6U4pAPtMNrlgtMHeuuQBXD1OAeLLN2DtTl4Bl+720djpm0SmvhzYLWZd
22sci95k/O/sfC6gPttGfjIlw31ecXeb62O9qauk/ATKQuMOupRekESs/MSTDk3LTuz4iodpNkdI
SjSgx6RgzQCfz1jye3LmTTY/5SAhi/HoxKGzFZZxrb/oA08v3GH8bsxtV0UazmaHBj+Whc+1ONqb
xk6z+n78SQ6lBt3VsdQndljCIdsHvRmIUAE91YKFZW6mezOth1cW2pPJX1WlZxCcmgqfpnEzSIZJ
BTKw0gtV0gbiCmhloWk5QcEstvgzKtPexR3sM5nx1wVDUQyQe5N32NKFCloJIZg78jqaeItMwbZ5
gfPd+nOL7Egh/BQZEmgBXP0M06/t+uMbTRvZ1HsVQL6EFFjgnCHzsvxW00IdOegUZEgnE+zuOENq
fDvKKls5TOwpnaMtG5L4gUyD6kLvOOl+ko9M66LV9usiNs3tURv4T4r/ny5KB6DFwPaAlzb0LvKk
zvTgZTGgHk3Pjfa76OKjkuFp87mKWP1S5dGfmnzqap0u9V08TJ5BJ2gsU/vXKXnXYGSs+vM65Tk6
zrQibkNP2Uem7CyeDHd+xCymPuPxtzPDqSqfF3b7BEiIHlhlol9cXRNbyEp3JxDBjQfeQyznv1j7
suY6eaXrX0QVs+CWPc8eYjvODZWReRQgwa9/lxrH+MmTc059Vd+NCrVaYjvZG6Tu1Wv5zOM3xJet
tQbAxNPUQEhjrJr2m9fEB24AbxtUgHODnwBCoYX1Dco78WfXZOYqQ7ptXnLQFO0jK9+WFBMAS71w
3pZESfk5wnc36bj4rFXmAGpGXI2owQugcyA+lxz3pCuhbH/1q6wJNLE+CEtXsiviLal9hwirXFwG
iosGxMkb6rZ9C6FwKHKSUhhphtWFyS7vdpIWcxHAwMs4S7EXvHglZIMDXNgh3j8BpDrmi49D/8VH
B+DnOEyJtY16q1/HEwsPie+PnxnkrHtR1c/cqNJLDoboQELX4zO5JUmmHcARDJ1NmwW1Ofj7NDPD
XYxixTUKk+1NImr8X9f51K+tKofuB/XHzu5BK2LbGwlRIeiCutPG0tkOWKYfoTNGB+KtB+iqu9HV
u30xkX1yjNmfKO7J5CjAiIQdb9XoQHYy0eD/tP+xPr7jHz7PP9enz+kTouN9bWE6Wx9VbVtDc218
IX83A4hsR7O/9WUG3vdGeEhdlOm31mJhtgG2HfGftgfJiJow+1hTCqGXlEEVJsVT+t9LLZb35ebp
KSh9XVlAIVypIdiVo75FvF75hpdvyUbaCT2YT68i1wNrMMGLjVepZUfGAalRfcaNCS+3A4d7/YWB
Zf4paay3F3Bav7nNMDLl5ndVfwFriPuU/XabOvmv1f7pRtOrMMJ/sYtvvzXhYAwFpltXO9Cktxp2
n/DEvgfaU6B+GF/0Sj/nHZgtyJPbVrd3XcsDV6KJQ4nyb6cEVIdxC65b8hk1xw1aDjSdiRzL7KPu
APZl58Md9PXsnotwOoM24o68aVnp47llzckhncujZECt2KFW7HPoYD7rNVISIQujC3VB9bdriy55
1KBI91iM1npUNa5ZbpmoeuJVQN1pMqw9yJj1eTSXMYAwsiz3NEpLxhDcuFBXLTnm4OSjJUvQ6+R9
1F2cKAQtiuYjWBGvTIqbqIa3BWDikIM7Uyylj+oJmnhJtKWukcXiZOrQLBqauPwUIW/0aOdzKIUc
2gaUz8t0zht95bN+Y3QWVAqj1L+XDUrVTKUWWosBtBOsA9C4H8D+8G8P4XWnVuJV/4cHkFMIi6uU
x1/WYDi/r2ViQR8ee5bC3ACJg5CKa9loJ0W7P6Taloj0Z9s8DlJ9kOw3LVhgnVIzdk5jIythgtUU
ebDmzKiLlMncJYQNYWpi4cymBVPzPonQOuT1bqIeub5PNFGOcI4jlFKnZnXr8+wE+UH2CGgwe2Sm
+YwyrvYCklgGyfLG2yC+LTc02DHNv4wIWXVqkExlmV8rlptgpcXsLHHSDUrq2y1N93Ru4CTafptn
q0mQ0tgB3p/ckUn3BmyqQPy8o08gB68/xdADDmiU1jCRgyt1c7gnk6g1VBAJlu3pI0Bduzk6pqsD
APL7E4H0B6pf2gNZOr2A6tP0LUyT4UABOA6C3N3U9PUcwBOJ1V3xor2nQfqSIRsL0fc0vqcvWJx1
KPv453Re1PU6dk3QN5eZd0jwHgB21zt0flN8csy0/FRgn2TJTN6ixsJ33DHtlWPGfE+DQEhPewtE
CSua8D4dz6sCJK4j23hulV4t65FAEyZeQmtAeiew74DvPmuQVG6FTL6BBver20PfB0Qj/qGIocbI
8tz4gok0ThPHWvPWTgrQTLnW9NQ8OAqCb2jNuEda3FDQC36PvLAThHWbbz2wFgjIIH3us8QC22mO
DEaulKSUlIuyA1lrfrD/0x85w4vpt3F/QOmyBIQ1A1JBRf7+iAHWLKlXVoKExjLwIVjYUiSQCbBq
lgme4cNQgUtDhPdQ8QrvXQNZFmyP/d0AGdt7cAQg5u+i9Et4/pk8zDA17mT/dRodJ13lfuwq+vCf
IRNuunIUO3CrliRfWoOWdJoWmn3qDs1gInjbQ707HFD0pk52eC65kPGLugN1W1Nfx2CFfUpw8sC2
5d9u9KoYHCho+0X3V7dGrUZA5nc3dY6ZVyM73VTrbb7clFbrBzAqD5kAcALCZLtuyrITdMHyU2Fo
9m4ECuEWiwow9srwHvsQoevGdKpXM4lfk1jUP5sUencZk3FgSUCg27j62fvN66jF5WvRlCmkcTL2
OJr4MddanN8gUPF2l8aQH+/i2km6QR6sBf3xl8bS31hjoDQtTsBsEUfMBzO0IWdamb/ZaJKi4PAi
AxIbvrfJEXt7hEhMdXSQsoEwj2M/ki3inzthDw/CwOvAdyA73E7gwlr8IX0FSCPXsUttjfZ+bl6G
boJoaWXfOaN0j5barLrAbmyNbEyRxp74Dcl2CbTrP42zeDwZLeWZbuyj5J73o8r0sw6Wk+WCucZs
8X9f/MOnSv3xOemaL7RHpt0ybZTHAWLzPNQPZBe+d4stD9iHfHrtI8gOLOFdCgMru21C7Nx2oy1V
HoziuY6gVAGpCGOdIM8Iybl0uloh11fk4PjPWdfYq7hEsXrLo3zFJz3aToljXzUgbufG8M347HN7
MxQhwls0QC4CckurEj+yLdkG1P+tdSeJIEzX89sgQBfSOZncViXHv19TaQhA8vGITeP4Gey5DBKV
jnbsVdc0t40v2UsN8pqT40G9L1ba0UYxsVXPQeE/Ma0EE1b9sx4t7Yu68LL67cIAP27GIQjiGMgu
lkZuPDde163jnts3YUBbIGuT4oiEARgdwsnf1CZUEVIjLFd5DfKdSAnVleqq94D2BpAHfd1A0i+V
urH5zz7kSE2agu0kVt7LYnQVF1/LsvNx3LLOdOQcqni6M7XpTDJkWWqOd2qMTpg01pr4tqjD6fvY
f5sHPhSw3Ev7SwtZhgDER/FjbIXedvSAsRGgMbyYqZ9s+oYbz5XWfy0qCTXzBDx42NV9B92zFUg1
STN/TwL4Vl5Q0JOCWVPTnycp50mQVZ0ntRUCWoCbaOGQnZLG0Vb5JNIVYk7ZKQolSNpppAvT8e2S
hqZMRwDFKaajJZFAK1VZZaWhEDwxILwOLbDk7Idg0NAK3j5odlqvqprHX8ZC3JiDWq9gEF8H7nU/
UTL1K/Yc75nlFniYPWnfMqZn0H3i8RH/svUlGy1zw22PPZopf0nCaDep/BE1ohp9YGti1I1TP7eQ
Ls4ceTQoA/XB53049uLxSL1Oh+J8N/rTjiBBlYRO+dAiojcjhBR8CJQsf7dxFwwUJEpNzuQn3+cS
6ojWI7//uJ7TYo/uZd0Z/BsoT9GZtl4iLIOtfwJLOjA3KkhT2gAFVo4LqjKFjlYNTQqh7bRZbFPq
Xw3tS4Nj9zHx/BqnZF2T+DeM1nNXisK9jaJIUbmb+AgXgDgpUQ0NgMkuDCynjHcfvLFbXrdjPlwW
Z4cpYu+sfvzgBiH3ZCOdogUX+AsIYvwLr2rHCjrEAw6+Fb7UphleR45zyxrw+61rgYFsdkHN1RSk
Sajh6TIWa+CJIGqwPJ+kmdcgs97Qg6kjuz329rXMu2ItlDONhDkycIHOARBM+ez8x8OPVi9MywDZ
IsrSFduhq+gRI7NEXSZd6kR8uAyRURipDVQfsBlqCmngffCLB6OK1+ToJAbKg6yaWQfTFrNtXsEa
630LmTY7Doq6gNyEYdh3STY1eyfp8kNpOeNtghAkNOLS5lVC7pFpkfbTE83erUz2pWOFXNGkwk2b
vcgNMI/4/XizsOQ8qdDdCz0R7LLbI0bkzpNC4Nru/HTcmFDoCwpVqeCqSgVqatmsELTyL5YtDOBq
1NEeXBsx6K9QegBCxjc/nJrAXMLrBnhzhHyC98l6lYgd9NEgb4x0zg2YYXkrMtFcTBcK9dwsXIjv
gAJFT9rxWPn6PfVcZaIr8Jbk+95V5QlqKi1CA6UWZVu9BvyOhW35toqf593a7BFJTQwvTDaljYOm
zEwQEi63Qm4JnwYImj2tJsd0H6Ypv3KQKmw8TyQb+kVV6melJ+UjlNzMM/Xa0O8uZdOD9w9j1PiN
LjYuEBebtPLfbKhcvQ8rzZt/i6iqLS/1ZN3In36KII/nmygWzWZZSIT8zoJs8YXWQXAY9BsjSxFk
AqVKrfivjCz5xUXK7pwB4t08BGs92bnrsJXRGuapjUr5ZKbxrhs94zUXBpSsy3bckVuGFHpu4GDf
ToN5/E/LTqZWB64ADRctW4SiPFoEC2y13tqjajDcFM7UbYmFjLopYusfurHqEmWZ3jbhZhkNBYIS
evkrwmvhaYCm0JFn+Cupa8eIlleuh0IENZo6iiMyroFLVF09BfaQK5p+6iJlkFyyusvmbjQK/RLV
2s95JWQ8rmlUfqVexB3nOnT6M5um6akreXfToCNGY7FhxXdt7l9pTAK5eNeOFjgDcEcwajT32GDt
QxCsPCXapAFTNG5prBhM48EFYSDN652+fRy7ZEVj9RQln9ziV41v3k6kwLr3YTk8iqLMQMuVDydX
kTsBNmztU9OuoaUDvqjZBdU0jeU499RLy9wEBjAxttQdDGC4y8y/Uo8mldigBwgQDCfq0pLM6+9Z
ln4aFe1JPrTZg6aitmUd2ztsMAbI3cT1QaJ2/0ouSMrEV2hQHJYJXcH1HQoBgKBQi1DTFwmfF4mK
ZjhYgC4HYJjwkcqu3SBtfKCZa9vWAlNzYohscX9t91N4V+dVeIdqyXyfQN4o0MmnMVFmV9b9lUap
IefxWPqRezc7ZS0eLi2+A/O6mQ+mJN3Jov0yablXqW5jpKCw9bPSWaPgChgSP9LNk4N/nPe9QCES
oLWp/+HtL5Mx3/QMQfC603dpnw97F9VCj1Hs/IjTqfhe6j4yB6x6KkCX9jeHrGVP/ljVswNevMO+
HnHoUivkOCw9MPDIBIkLTfvSiOoLyzXrxeTbKSySl7qRzVUmEXDaytyXIt5lAI5vkYyyXpZJb13s
1lNEsqapOs1vRmn6+I0kcYXyPsgjfWj6EIC3eBih8ouBVr1b6Qoy7+yKA09iSX9NFt80sc/JqmoX
5iXU8Bzbh6xrzjcON9MnXmArmHRR96NCrEozbfsXRxqrZmP66nQIauTAZ+Ok3eN4iO330ahbFNup
6SHEbubpk6e3T0h5DJs0x26/VVgIV+EjeGvjdcn6K/WYDjaFqcv4yhgN4DvUaO+Jt9EoQrl841RA
TKmp7/N9T5Zb3QeDaQIKa8QCUAg/qBqV3AKtCn4gj8jbe+CKwllgYKb+pRefaDwEt9vatPzpRBNz
NbGj4pZJfmryZDwyVVbRdF55ddQVdSM3xO80HM7GBK1tsHCAn7GpxJncyGPSomrX9SCLPQB81K88
p2iQ8Ry1uTYgzNMqSAxd3BmDV1+BfdGAZkXq1BV1he9nrcRJf8+wosy/ByEgOMxz+zvjHj/Ry6lv
E/8KGbRdF+NNv2rNaNiCSa9dL1s9NcEVeXcikwBN31b3LICkER7lqSu/hHl9APGO9tNwjDOES6dX
DmaBFUO9/w28Wdre6fVhj/JSoDbVJOagbjHVm8Mk4+o2hXYZZGMZX3JVlZolgEcLSALNvXe7w52S
rwtRHEsLXIoLyQxgodD10XoGdlW9PNJAjq/Xpspt5PjNEEquvT5eGjCkvfS/amH0L5EpI3DkghXN
b3zrhYP/a5saQm7JCaytb3NMt7FfjO92lO9FUyb3fWPFj2ZhARif66CvatPkMedVe8YT55UGpziu
L6CovpTSzc/WmOVrKONCYFF1/R5vwIAuqQm1FI8wNTLKDCMMwp1KqMfdkHFwvgESl9/bI2uuOfCj
QTf4+ue4ldq6aszyQN0MGQuoY4qnzFBHMOBsgxjMMJ/DtJHAVujegcVeekLVqbvCdijoM86fpyKK
L7o2+iDQBQwAQrLdWqu86FiprnLjyk2PmviCeCU00aIWyTCgsNagsomP1H13M9RqAIuBG41ABVP7
DZUdYNiqq6++i5i6ipineiuAtOq9q/TL6oyKOHf97oGUBEoAUiFWrvIIO1DKkwc0iaqvUfO2Bnlo
UJwDFxE4kvFA0h86JNM2U4MaEFk1xgNK6Y2HnPvbFlHKG3kUSWoBceDLANEp8Oyy1J0CPG3GAznb
Fmqy+dgCc4WpNKNVayIc2W7sSkzFqna1rRycVxOaWocMdExBp5hhnCmsT9SFSI315PT8rRvJMdkm
KFVey4a7+7qEYBid1V381XteiWRNB3kapS6d1hdnuxPhCUGdNKCsVmd3oApOy2GbtJ4GkHLRH7lt
eScdqK05O5aFoOSSyLDSBLJT6qwdZbIbgQGaV1om/LkmIkVQJVxnMbY9Zg6gW1wM2Z2f4Y0mJ3bf
hCVMwBCcpOl9WUxD6kISwS7EKuryPl2xuODrVOuy7dyvo0lxlifWYe4bIV6+TVVeaYmqcLO7UfY4
H6rJwNvN6+cosQVJnTzmyamIRHbGbuetmbwUYJ8/+3FVD6eiPZGdZnShb4FGVSeqGevKFNh8GkII
BjPUUlqhZgZkc9QA/vurVQlQ1GahAaErhNGRRgXSLk6Kx8kZnU+SAyYzJreea84nsljadAB9RH/H
lWmw9CZI656dyKNERmLdciihtVrrYkeFUknegEOKpsaQkj2iGMsPqIuSWOP6P+7ErKa/SwBxaZGF
9/vcQaX01BSnTjWJtNDvx7gAZmgqTnRFw5XdS5ATWxK8je9zInKncfKspxp8Pn9e0rjWDs0GUlrJ
zs6jbE264YdCVYfV+J6szVYXlx4A/IuT59k6103rJN3qJw+z/myI/q2JUrs/k831wK/n2PmJBifl
0YOtAXG0dxcakaigA6UzeNUK7X5JU00Di0/62Lzy98pyG2kGMlGaihqtA0Wl8qIeudLEKe7miXNG
6/day/L/XIvs73dc1jJ/35FWNsvSOqEWG49PPIyaDJW3hOD13rs47phPaYfHyjKK7cTHLo0iIR7n
ZnuxHU1cpMnDA15tx85Mgdgh23zpAaBySA3jSDZqSrdGPbNqUGYAktKXuMMJArxdnI1PGuD3Xqq9
1F1TfSst78XDF+EbqKDnC+BJ54t/DOmhZM+Qyjiq4VLN/B9L/H/3gQQYqrzA371xesc5N9K1AyJ6
KOI83rbQqZ3ZISwGZZe61p1rhz/52fQ+JZNpvfxtUuiZ7cwO8e9JMq2tl8iyk7MoUXzZF5q8o6ZL
WA6tzNVimRCIu3MTtSHPYiX6qis2y7I2dkaCM6orjPHD1LxfaWFThfOSgwGuDl2qoIS6g4rp3TVh
bOyyEESwZLORoQzajpWgBi3rzYCa+kPIeP48atOubEyAWpVdtzJ/sYuoerMzMLYdGuDrnp0KZ8h3
++L/T3vVoH6Nsldz4ktlr0B5CU3mcU6WNaCtPfd++2nJn+WD2ewGx5OrJX8mkMJEFDbxtktSrLej
1zyy5YlMsz1eVSEqyijnNmlhdo6t+tNy6x4PnF3TxONqWaYNh49L08Bo5PPStJAOKue73jVXk4EK
Qe5OCAzmgKRc89p1V1rLC9QByPA6j+AJNR5Q1/JUKBv5tWYIBUUgSHa0wjyXFnhfRYDdBwVNatH3
BtvTeaXFtKzZJNkO7xt2okHgwB5SJ+/PA8r417Jg2HGrjcy888CLrx5tpGaVyQPP9L7KR1B1qS5t
V5wyQq5NhNmJbK4HggOAwm80OLupdV2kwreLrTR/Lctqo/dxWZrkawhmpYJnOEdhG0TLDmC0pkFq
uvdlQ46jwlhjVyU7zTnUHXZ2tJ/xIuAgqEv7Geq63iBQiITUxNKlUdSy4feSnb0Ip54BFcS7UE5f
/Q5HoojpwxmE4tjjUZ8pI11Rk4QlJGKzdkdTQ7Cs47WhplB/WSGsQPBvDe3DH/Z55Q83GXM/CZhX
ii1CHMNBsujRtAf9C4MQqx86yfeiT4dVK1PvCsHf7gwaD5QTjpX/1Wgu5OBAlXhVMXDKN7KuLyV0
RNY04O4saEx9g7Jzs3YbkVz8OCqu8QTsAVJbyXfX/DTUxvTVQlH6Gjq2pdo2hzukiBF74BDuxDt3
/FLoNg+SzIruytK1rzSAIwBqK9SAhhK7eaDWwL8cmqijkM2RGTGoFR0FgZJcPJBNdA5QduMwPjSI
DG6tSBO3MI/Nm9Hq91xtalOkkqgnOi3eamDMhyIwRB4jxswjoioHKmpZCl2oC3Vn5wjy83mQ/MlO
zYjU0tFJ3P2fdrUs2KG1Y2V0+w/+yk43yCYtPqEgZx78Yzqqd5E/1sX88ZZ6G3IDJLI8TXW+W5Y1
gam/pJ5YNRqXF9dFQkcCk38bQryuUWiWPPDMB+y3gmKDbP1yZdhG/cJ4izI+0eZfPA8oACHK734G
8qTS7X/1drnOsoJBP/QByaAUp5Scr2rfCn8hdQYYd559k8kP1Og1T3bfj5sYj8Zzo5fVyUB2dTt5
NjaVIB8IosLrvltmtNKmvPgFDu7n3hntF1+TCO4j8n51NV0/VDZK9xnOZPdp6Q0r0enGl9EeDsI1
8l86m4796DdfANqEQBfYD1nPg1gM06NulukutJvs2DCe3WwvjtaGP4gvQNLvxjrLf+pj/LnP0/F5
EHLE6dMoz77R22f8sqsNG1j1wnqEA5Wr1U2HhHnxqWkTZ1VHaQ8KbIefEs+YHjtuPIKnw/kCjWao
OYV2d4Z+WP0AmrZvZMcfg6jM0IhLCdq6+5bHAFIn3lrzUVwHAszoqhVlcmmMGId9yxq+tc7GTZPy
O8A1kMlSDiZ3xx1qKONNamblHYpfyrsqRIEXAg414vVOcWdAe80L6gKfeMpvZEINl4bMtPCtOJBa
tY+0Lt0KBfrAf7V2b3p5EiBsLI6Weu/NAyGqBaawuqNe7IbVpTDjyzIpr/DWH+MEJJ7vC5VIGK/x
Y0q3GkFEsKF+W5h8WGzwoPDa70T2Nik+zjrrx1NXBKWjKN9m4re5JR9qPvRrGU0nDqxrb3hHSNgE
jgsWjyq3rjNmYYI0BoID6ZYwDlFp8gsKNJ5pkExubFxMa3jz50C4I00WOSet9ZwV0VHYVfu5Smzj
wUTQ7PwX+9CUH+2p2X12cv7m3wAAtCL2CnxvPvthaj7ICNVUcySrDAf+xu+KJMiZueAGJUwClaoV
4F/o2g7cE6F9h3+Y6mmAJNO+Qwn3thst4/OEB2/Us/gbXmGgT+GZdh57Z7pBpdoDUQYKktVM5HSr
J6lm8gqBocit55nk4IQoAqOZFhAVtz6F6Dj7PZPuqTNAFGmmE3v6Zw7wETlgp4fai2hTRK39AIR4
usV/hn8WWQK+YYhX7y1u1cgLxBbUwnsdetQW6FUtM/sO6aLtWLMpQk1ivAFHl/E9tVFZCMRs+uxM
ulj7pjBvlYi03TAN3dFtuvGMPDvEx1nVPDR4zKM8byhfsY34FGYA9wbxw9S3YAyrWa1URexXrunl
6m+fbeqtf322qNY/fLZE0yCyq2q/qHQrlrxYcSvujnNxluoCNd8dqeyLm9oD6kj4oRZZJgJEVkEh
R+E6r2XNxkrAGDAbXaRtN56MtQBp7BKn1o5tJcTMVrEM8a9ORl4leEdHznlSKl5SNWWvsy2PIHbO
armzJCuPGiAhF+H28kJX1PRpBYay0HXXy0DThN8SrodB0TK5tdLIOnisjh+8UZW0jaD6BfLkjBLP
+oU8Rtsykd+0nlD9I1bQY4+OEo8Sa0nrf4jxz5fkNMGJUgAsTZytkDGO/WCjGxHcdZiHGpQw3zQK
Vswt3gVGB2TgAFjQJ9cBRNrOps/kFuqgOXXqGhG4AWeNJOm6a6fchgi1fGr639wkfvm7ElBEyFix
/qktih1KuZHXwy9vazrxtCtUV+T1KoVuyEtWNvoxM13IjmuT/qo78ueY+t4dEs3yBjZtVKwrf8vw
3RXvGTJXatmiL3fkP6bsbdkKceP9VKCyHdTaYNjdesCMrZBdTA50tKVurafpYT74qlFUbCQfuohl
Joe00ZGJblBd6hFwNUqcITCMwdn4pa+fHUK74iUxuFuUZ9y93RHqNKeoQ5wmn8zujCIT0EsUIKo+
Q6AzNLdRjaLyikmxpXFqNJZ8Td3a3MnS7FHDgiYpo+FS8aZCKX/ugEHGc2VAxqTibz6W2/ermnNk
f5U3DfQskuC/hNJCViN5C631/tKLEGBC6EutugoSjSIDmh+pe1xi59VtwfjWBR5CkzIgY6tG6MoD
UuZQNey22GvDBPXHPNpba6MG0FBiZ+DgNX7i9EPDTyi+dJmN3xxdxt5jbeUpFM4QN6cGOapcIKT7
u9+BX6gErz9ZPsyk/pQlBjTLV7TWMgdCQgjFq8YsmLWxZe7mV9CDdVsdXODX2giti94/GQruRQ2Z
6WqKhbVy07HcJNipMJxBQu88RcWKXDKyjX7ZQr8ntjfLCm2iP+F0EoOmz+vLQIMq2dFXDV1FmdOV
YFJwYcR5zt+QtZtaG/Bd5eUwG0rnfNyTD5lsp/o9m5Zc+uRD3aoqHHu1jLgGq9aGC0HJViBhJMrk
rUkRjWxRL49+Lr0GhEPRz9mW0wi5Oy2rtkOh/aII5IcgZZYkUPmJQZ7eAc1+xtnxYzTzj+AmTfac
6ElLtGegoK2LqYEfUFjxCKX4Mb00Y16Ce6nX7lGEZq6aLjYR48mjAIyR5Q8ZZRuAFEtgPxII1zhh
/LNPm29V5Haf2xF5e82N9QdseDxwT3Id/49VdsBLawALTotqfpZtXLxc8XtwSvxbpGI8z5ea1WtH
o8WeqswaVBKpEWpcAWTWCFo8idNgl5go2gMdxiuAl/cQ62wfvan2zygWbFdk13qQL1Zt3Nyy0Jru
fEdi/6ImxOAKQMaock426os/eRXkdIVePkXV1AYSjHxnakahFWddNYuNur3o+crJzW01ARAuSn7h
blQ9+UDBPnAvXOlmGwPXsm7dMn9yZFc9IfIKeGPdP5BjVOVXoKS8G/XatP0hy2acF4FeHWhV8xi/
Q7VmpQ60eBCJA3XzyZnWwALZO+p2Xo30IALcW+qOSchxGmu9taVuCq7Q5IDshrWiUWTitWNTgd6C
Rj13SC5dhx0qjerSbG8IGdzTILauSVA7o74vNM2awLactSjIaI8dNgcIJRVZeMF3K7zQlSbqz+DL
FnvTqJwpMJtwQAB+BBO8UeBgWECZWV1RE0EV4BgmaJbu3/yWaTSDXGja0v1/X2q55R9L/fEJlnv8
4UcDjIv+MBiPYQyRZQ0qIVVAl0sD4g9nXVm1DCCUkJ+WAZaAkr6pit9TqL8Me2rFpUtXf94g75CR
NBhYDv/7MnHz/sHoLvRJZuNyVzK6bWNXgWsb91Of4OymPsQyhbqzC13SlLpOX6C82Rw0K6nuOkhD
OkgFnUvF2ElNPTpAgWhhvRpN680m6CrNthpEjS6j+gUAG93zbdtnqJV4n0szqhRoOcnMy2KfdNRu
TzmeRHTXZWAEvY5wRXYtvRg78z4e3E1WJ/5qvuP7wohSoXAbHN6C7p33JU7JjZGu56Vocty/5kzE
t3mpvDfqTZxozezia/7VAgnRDgwT/dHt9f44X7F8eLv6i41cpGezHD9szKOmfL9abK5aZlmVBhZb
A5bQVWrjFw96N/+hHhi4qWIwqVM3dDL/oTchoS0y8xYrjwbyavu4c4YVDTa25z9UiLcUjdAv8yTR
QykQRTyIfAEiWva8vHmWdQVNSvOjnpyr5ur1D7tn15jhooTFC1N+ZkkObiZfDw+slU8ESCcYeqSw
6IgEzPbFRB5kL5rphirzQB9xIMid9A4EevZ9mqTsigfShnrUaBPYnHOr+zGMUYZMXwdEXu03fOW5
IVgMWBGd2txW5/nGfe3er7LUeLPR1ZDb7mscj3mgVwV7nUejnW74j1nfZ/eO42T34L12z7ybTmSC
OER23wGIfwvxLINqnoxW5DYM9zHImO7Ii5qu5fvMqsSFejJJs/u2rF4qVoJJQ61MJsnBWeFqZnRY
bENltSsv1bMdudBA3hcouqhQxEM2WjNuICcadXa2Xu4asd7aZRIM1Mt6kZWbB2ZI4LUMDx84rSbv
ZLvdPU2jPwm4iAZKpfWH1Y0GNLzp/BGWPyHDiVKA/eu6mMqwvZM+i8/LJ+tZmAQGaBJRk4p/MPLl
bhsGmuayD39VY4aAkZqgqyIXavwJHCDc4Mb8V9GibPAhulcU/Wq5rd6V3l5rgFtf/tKhHbSj7onP
yz8cAqTg/e/zw/LpZOn4typ6pbXm/0Nf1irqOt7m7lTbRzBsCFVMIw7MhEiCVhXya8q7T2ZeZJ9S
SDYema4Doavs0LOztKq7TtiHA/zp8W0HKqODV9T2Uw+iO3LSXdNYda7eXhLL0daaUxVBDwG+x0Ea
z6Iby4tQPbf2py2wImBObnzjsXVle+eB9KrzMuORTIMBaq+oiJIT2eQQ1fsiqfTVPMExo0dpbMO+
N8DECYge9tVDeqDFwYmbHREVMQLq0gQfXxbNNeQ9mYYJocRcDu2OFke1SXFOrfInDdLH1RLjhBRu
dJvv3lkCaLPE3dBiHsvEVbfrK/lT46fp1ypjxpl6EtvDXcjMAXQi+IMmTUb3QKqsaZBMFSQyA7sN
5ZG62VRbe5YgWEcu9BEEKuP06ZEMGoPGi99M+p4+AGg99GPUSxwlcaYSyYv+f4x92ZKkurLlrxw7
z401M9K1vv0QQcxDzplV+YJVVu1CgBDz+PW95OTeUWefusf6BUNylyAjMkByX75W4vQPsxt09+U8
/IgGzr9A2n3aQBFw2scjmqIzQpBuAaOZcn4u6xwKfKig/gKeQheUuHl7KvsE0DX7YenuocDXVRX4
QhCjWX/uuEGhtl9wejdsfobUx6lX5eoXoJ6TNhATt5xHA7ddxtEb5a9jU310TVc8l0iy7bsGEj+I
0vJn7UCpbawBP9zm3UCQ8yP1AIDMBvdn5si7Vk721y5tJ+iB2urBd5J+xyp7PEaVnyFOkZlgDXTH
52yCMq6CQOd3PRwape7PBMODHMFg/ItG28iR+NeQJkoSdB15wgwwW1gZis+kGF+hUQEuZ/Tf3AZd
fS55gDQiAmqLm4/ae3JDdcTnbJN2u82WpN8jIjqA5PEEmm+UdxirfPqRBwLoUm6/QXa4AijRyvfN
2GavVe+eg9ISH6jnkesS8OhrF9jmpbAmpNacKfn4a+QgIUZBIws/BmzbcczQSFMkiGIlX+lMxX62
nA2/6fudX2xaJp6bpfwlz2b4znQCM9j+l6zekmPzpifDm/0DpdcWa4As2cYzKpSZ/JWjI2eaRVbN
nvrHVK7UjMTutezLcueDfuDNzsuFz8qXzNpkDqsPQCFBnFcWC58V1tLoT1sQaNvceNX+DHEyVKkB
puBNBXiU7XKwNxo7vxY+Bw92JbL/oT2s024VJV104hlkRwCVyYprPntIuFhDSAbkCYtrAg1BJ0zn
MQSGKjrd3KLJE9splsF6dFHNOQCoceryvn8Wg602YCkbt0tzBhGb69e4JTvon7vBmkHgKs9kpMMQ
gDAMRV0P1KLZxsz6nM21hs/ZYseIt32nWkS8mJ2tiDML8kPngVn1lVqNKZt9yvN6TU06IMgLYs64
uboVB2BTezQgEFu7WkqE+n4zx+KhB/zrHL+7ilNB+7XswT0pJrd8MjLrRNwMEdRJ9xlqrTaj/lFA
oy/RsejhroJo95M7zCcT4q8bPByDk2hisW7Z7J6brHBeTdClL7R1nSqOYKEswxiouS/kFsnKPVtm
vGN20aOo3v+gX0zTQLiiQszioTXN9tTGPQvNOEs+uvxSVA5/7zPQrs7tnBzNXKonPZDsdVZAQ8cG
XMhJMv+QSczjN7b/I0bAR4h2+EC2dFj3Lhf3GbMsiLnOYBl1ihkiytmnrwdFlg5yjCq0kDztwdAL
7g/XDEc6c7BVHVTHEC7A2WLVZ4745rUjVNwZyoT0AaSYXbxrAOjdea2LpGyHJ1GLZQT4/YN5x/Gc
eagCpNY1X9ryZYh2ChsfQVf6LqXo0wcoy2kNrnuPm967BNcuxBSHd3sezXWXpQO09OJh3/q9sTeR
6bwbUBK+Rl5u/lqN45k4tLkCe2dSDO9mJSEHifoLY0jzZ4XSe5Ru4yyuS8iG4pH8bKTdZ9/NSmfK
NJvNoGowA7l4UKJEIz/SLUe+lGe/qr8td6z/FL8E2Rd55KLbQ7EgfeF5eS4Kgz+nIHw64omif4XD
9K77pYm3hS2Ee/QDUKX8a/+MRMaqsJpqj8ffeMGCf7zMnj9AH9otdpldJqvKHCFCQJZAJPOqrTyx
K4YJumYGdBAY10Et3bz1BZmc9sC21Q+9PjQg1kf2An3UJMOtr2iCZltFdr8mlBvh3bAHfghcPzoQ
vu3WbwTpvDOBHV5Jomm9KVtxp35Abq3ZqA5Pj9iw7DuVecYm0WexP32eUd/vrACWgj4HWMldiv+e
I0PqYNvMQflS1+qHgyjjj6RqtgjEDe9WHmUh8FPTtWMMkT2raLZKBv7aVrOxilhunRkxIlCgmNoe
InJY58RH6qJDoKPIdIY0BbRcyxlCtACvbtOgQ7WyLrgjEBf1gQAA+jeOf0Egp7hy/fhVnf3Vnltz
n7oeHsmlMWYH1zTwlqgyaKD3TexCTMdKf0T4VTDb976VXKSh5Xn5lWcmO4m5aDZjpzrUeqNeHGqe
P9wm/zkVffvMRNLuoqjID3HuQSlNT0YeswPF9aTxviG0n4ZRMKswMNm0B4UgYdTpwJWqNlHg2Rtq
Dijee/Q/HVzH2/l5Drj41D7NKkJpf5bkB+Q0UGAIhYcHKIN89lXBxYjSgxL+5neaFZGDV602zjoV
HyhhhoAsDsYTomv4FIYkLkOq/c+Qutoj12vjFQaVJxAp1g8CwZilj5pkALq93TtrIwABQu/29gvK
wPuja5eam5ohfFhDGuLW9EGgiM/VuaRODIQ08/k60wzjkGp99Zs6fgq8Vp77KYvWxOjt/9nfFY48
F46WZ0IEfgMuXwlRwnKFn631Ab6NDph/W94HnT+B6wVfhPSS/slkNQiH9KN2Ep++vQCjsWN34lFY
IK/uIiSysDec310TyjxjN71BLuazn4AY4Mhc+sl/Vmm0iY0ZNQZtm+3dIRFbJDmQ12MznovIlYPd
BkUhmZR7K8vbL+Qh2sTdpRDnW2Gxla8X6vnWMMfdb9tEPI98GapkPMb3tg9qOOE3UD+jj7Srf22S
FRH/4UCff5UM/2b929ibc6+nqpjR7eZ4Pg4Tkq6QQq9OIyIAW1VbzpMCJAwyx2r+UUR35ThEfzhz
9dPxGHvppIWdZTxGZ6DA62VMl5fGRk2oVKLfmzm59S41RIHYk14DdXrBM+iD5LOzNs1vt5rpW111
CTKJQ15B3MdF5fXg5w0EiqfusxL75gdNBqzN+/zFNRsT/6dDDW6a3NlKD+DiJKvKC4rg1Qawp+q1
DqzvVNpo+N/x2Mp+3MaYySxCI/K+dj6+TKpaA8K42t6avBmrLeSRxVYGcXz2JpReeeMbod+Looc0
nYimK3PZcLY7bGSSKrK+Ndni4IxP5mitkC2ogBDBT6LAChNhYbc8kwxNrpuebpLV6VHbSVbsFe0X
sv5ubOYLZC5yBQJVQ12xTMC6EgK0djWyU9WZWGrq/qH2QRgwtV+rjhXOzy4L2CP0aEMw3Mb5g4h1
AUOXnMHU7bnfFWqIQ9BquHdGCdW/yQiyl1gW9QZKUvMFJV/y6JeZv5vLwrl30tJb954vvva2esxl
4f5EYT/wjbz7Iao/hweiA3yjz2wQ+eNdAX4EjlAMz89e20dAD4yv9POnfttV/i4o60V9iE92fo/a
7pNSEEa6CRLlpWh3XidAhjtDkOhmsEoXgh/GPRhswERVArWP4Mqq8pLhRM12Kj6bVHqIt8Ov1ulf
m2RNTZSH/Y9jixkYnUrlIahtz14TqAPXCyygEaHIxqpcXKhNB+0SFbM6pFmQnC0sPonPIO2GPyKv
EPf+MLqP5pxdiQzBUYOzA2w03ZLXlM9/oEovvsfadvGibnty4DVKeOmV619zgb9i8VJN6W871jgb
RCgBEB5r8y1xwA2H33X0oEQDPm48/C+okUEOKuoFgi6Dc5kBFYc4YuM8tkXTrgtLjV9S7nzreZD9
YVcthus8lCcrbJXM7IfPIbQ6xp4JQbYYv+m4ATfKMCFN0lvJJbKMb9KI3GVB2WdWfi5S8Y2WabRB
YKhyXTGnz460WOMu/gdRDF9uiM2LeL26MZIXo8arQjN/UX87dijt0P3uwNY3V+qHTKfEi4FXKxD2
zjsUzeRvAeTFlcXERx6hDDoAF9s1lWK4MhRQA2rQio8U0gCeCe4NO0ii3b+OzKxkvle586awsrmA
gkldsOpVF+xA0r03Gq/MSZKTkybb2M6rJynT/t7PAgBaBiiDjoi5rOvINPdkNXqvPccxe1+s5uT/
aFD8ccLiCLsW3zUgeYkIGfnSAcR1W29Qxh21kor74T//8b//7//5Pv5X/EdxDxhpXKh/qC6/LxLV
Nv/9T0imON4//1EulsOP//6n55k2C0AH4timE7iM+Qz2798ekQfXA/6XCUmUIkhEs5Nd5h47aC2t
EWZB+G/w4i9JzlE/jKwdC2rAzFwk96gf4ZNgi0J2rN4TJb5w0MuAKdbzrxYe2C8QYl6Tmyo8dYoF
B4m/nq3wwOnTpIOJivgkBZCgLY9YbnwgUpX+zMsr97TqgIodvM4j9lXztKzxsXaPbiTbbW5W1bmV
fXDECnzYtbU73wPYGoc2lKje9Dx9GyU/5/lzHttAmbyPlVhZXq1Y+NYK5ff9FVnKC4uz4mi7SA2v
KuZ2KN+Lu8tsvNQoWriSF3VTc+qqeQ/o6Dfqpy4y0mHqqyi0Ws9fL1egzkZP2Vhjv+qUinfU98vF
WNDuuiltTr/05b3Kz61Zhd5QgayfhtClPCBndras81/7yMfw6kITSPfh7+4aOj7JKmUm3yloRBxi
EyXkErAbUOBbALcxqUJApWzvnILk8FRlVoQa487oT9QuGCR829hKNsyZNjJqfFBSz9m0BvtMsg/8
Nn8KOhFcZje6812Blu7qZGStmtb0QLTo5Xj5xe7JcPOfN4/BM3+CQQh6lJ2bIRmGkVjFBIc2gEYN
zcH1RGCdAuK78y7k4coq2+PBgl+vNlIf1IQ3jTLE/XKlnE/bfJrmcJkjqQ5ROqd3Qb1Lmgxltnqc
3TC1sbgVQIYZ13WKqHpwIA5wmzSw5iQESq7c0azuXEbXRMZH5plesQaWCnR+ZTTtpblcp40j9wze
yzdyp3lG7IlWLVgIjtSMBHM15AFBcX0LdKhiFCNI3z7TqJjFxr4u8Z3QXVGfYyOXi43ClfwTN0Fl
Q2SJkD6baYzenaJJzgyFtVAf7be2cN1HVMm7j86MOkKQ8fFN63tCQZM1W4HuMn8gF2zQHOB/IOWQ
2HaxsVO33fEeVCwQSpODlJD3dZODa9jlq5yjvQXitm8IHzeh3xb2CZIN46PR9x9WFWXfEFSKoZHT
WlcW8+zOjmZ/RQbljz/7KjAekqjIzhDolSFdoPfyE9Ox4KKfrqhzBgfYiK+CLiKj5wIQW1BXjHIn
y4HvGtcov0C3aD2ZdbS1ZQNcHsc70GhPQ1rhwd0hzLfG0yU9WOB8AUAVH1k5KHNVjolZrSM8xCIr
Vg9ktfykD/3EiHfUFAZHMAiqFctUNf6HK4QOr4x35hPYBJNtZM/FhpqVqs074MH2i287AtwKnrVi
GzXOd5otKANjB4USTyPirSfbwAs9d05kW3oU0sg5woXLrTKjVUfP6cBTqe/ckTMeE7wG5qIBDXTS
/HnPJQhFU6x0dnQfXWG6Z8dVn/c8+OwOuRi13LP+d9gCGF5s6KrSQ/pvhiwotegqdN+uPQzLff2n
e6ZBY2P82z3HWQ22Myxa7lo1bgcj83ZdzQ8lFjYA8HQldsVGXwDro08n2dWI+bd2WCaBt+dkYUYB
qJeS4MRePFtkxFOPxaC81ptqPXBAOmobJewNIppQ4aE+E9wM4kynS2/Z2+YKccpIGVkoErwAnOwp
bSokw2uUyAKqK58AWpNPVQ46/4E/kAN2XM4GOpJY1mr/0szsRwwmRxoC+mQWDmJQW+prGFbaXbKG
jsR0KHq5/hyGeRvRIqjRQfwusXv5BHG39m6y/N3NI6+mDn9mV+xprm5uObRo11Azq8ryRH40tI5H
cFmbY3OgPjWaw3ly069zNXcH5lQytEyW7tx29I5mpvJLPNbNGsC1SJUHlhXgBjZVvpKinP4QM8Qx
g+bnJOfvA7hWXlkxaCLWSCGhhqrhuXGDnWW38cMYoQhH9Xb+blsMC20MQrZhhyeC/S31HLCYQSH+
ka48ToV3TNPRP6CuelcyH7VZ9hxAAFH84Qx2hTWmAWYAn3mXBG+NrVvGFqBI0BuasoqvzQgbRqPZ
VC6qGiS2qN9YbF7BP6TXjua9YCM+5BS7LJHYxQ+ji79XkMX44o9mtnaHKXpqUNwPHXvAehk0v5Zr
AwJdHv923aSL2QOSycAcCTG8IsUCdKiF7di/XA/6RgBDFU255VMJ+idQR21rFFCEkQT/qOotiKtP
vfUNqKZV1NvNV94ApyxQcrs3QYPwyl3/WOV61ppbazaDJdYZe+tOJRnqMmgkoJ+RqKaniFvlMYAS
z4YG5Go32yl7R15egl10aA7IcbLnmfv3ZJ/9VGGFXQ1XUZrjFdAwiEXpK+U8RpWkGzzjZ9ceRlNA
ttSuo/eo3i4DHdZv7G4ujpbZIZcn6i/LjSDlsDIUPrgMtNIXO6isdaEnRNTnWCSdep2ZmPY2cLTb
vO26r1k5rcjBcABuAvF5fkLlWvXIGZh76VKNB+QrsNPefYwN5NkHfUBIBsNrthxPzbeOQbSPgedh
J7LReCtcfPP6mqgPrsJZMIn1L8IlEJiplo+rgCrVCsGC+NE3QO8ZaQUWGlGnCJdMjfjazn68G+ey
3oPCcXqdC5BU6g86ywFKB3tAfvFngyN+mdqrGa+kFy9XL9UE+sMEm7F9EWfgXF52Ddg6eACeA0jk
53uqoiGDFQdPxghlA/02rY3Ueyz1gUms7SonNTb0+kx4DwP7LvyxWV6oZZ7MuwJFU2saRF49Uh8T
lpMXavljx0FZOOA1XBT2Dstc6wj4ySpASOFFuobxkMXlicQMx6DAhwOkHGLiUDqsawsxIjMfN2T1
81iGhjv1B7IiDP9Tlsy8UkvPaGML+qL0jKjtBSsVpvAqXPdPpK0UIOtHRv2MwD07d16P1WlfjfZ+
CLo7WxsAFAIC5xezMZZ7PPT9w1ymIABHUIudI8/+83QSPihK5/FHbL0PbgympK7P19BrdbK1CES7
ZnhH7sDl6GZrcNnv7J451wbJ+se5NsXFyc27T2dljFtv7PJwadsKbAx2VbWgCdWTNQoiDmb6IBMu
HwfPi0+e4H90voTN7li+sdsG/2Z0ocYtvndla22QxjM3SBY5KGP00zcZG/4mNziUXnWzGsBnFYms
PFNzdOw9AnhYRRWR96TmclNMKnuLRZ1dHM2IjIV09gaqObarzejTmsoxC1HuNh3I2pvBN7cQ9R0N
NeLN7JhI98qqvAdDyAtdJ1dudaSbyvX8wNv+/qbImtfWclMG6BGwWMiqXQQByTOFyJdguW6qIUG+
ATuZBWlNLgsG+5ewemxE4+IUEBL7NtHiRHMm2snL8zms2ngzzSPqYnn6hE30/OIgVZi1gFZSyxwK
LNFAZUUtZjkHZzazpSXL6eyg/u+ebFHL71DsyO6oZcfmU4W6/KWFkPRbNwbWlWwqzj8s4SUL5RL0
CGPNazJclkuYtdQaNtGZiJXATlGvFJ+wm9Y3F3UFAN+WZCeyKrznV1buIp5EVohn4TcFVVDWxeaL
H3C5zs1L69fZAXIxxfPsB+kuM0wrpGYszfbC6uhLYPoJ/osh8hBPKNUko9niUoXT8KNqjOIZ4obF
VqVjsyHrEDn5uZnwRFvGtigyYfKZXHMFniebx1i464uKbug3oMuTW7JywNePSJ3Kemiu0gEvm8xy
K0QAu7l6FURSENHAaSoYdABAd7ddOivBYQKn4z2Uud2DHasJfNp6DhPlJLmTf6kHaJHPSPChslw9
WXzIr1Uirib00wpE2mds2CwHXKza6iVNe4omhOsg21c8UR9Ygt89yOSdqSvhAxS39EZoogkmCylf
u2jw9MX40ULcKRJgxqcmjbDLrch685F6LIG13uTJbEs2MWXDfddPizt5DCPUgrrSy/bUZKLtwXrW
P87B+I46o/ZM3a2BmDD+QfsjNeOmcgHTQK6VmnQYavvZaaW80JX4jNx0grcX8B64UTqYXgjiwhD/
KPJ+cEdz45gQ3MSTptqqtghCGtgXlvE4/LH8tU3F53ACUhcxTcwyp459l8l0Bz0X9UTunprV2jZn
+/P2WexiD+S98QxkvWuA7QBmjtegxQUtUuA491mg01oGO9666Cwbgy3CoOOFWksX2ApXvBzHHdCI
n8NBkuYg7zb1a8DED6Icg410kSSekEK471OWL4eoYZqtLjryrkCNTt6gVngc1aefw7th2wVgReei
TMIhi62L5YGqGWHUPMxGKb5Hh3ao8u83u+n2/9FO4/FqzrH5k8U276cgrJICnE0tgM0kLXVrUgXS
rUn1SYV2BsYLzlh+v9ysNLZBTDusuTke2Fjyu8axflJpjc8E6lvr2t95JZZhWLVdJrC4PbZYhZJX
lAYv0wCylzgf+HYhoLWtl75L2gfu8gqM+vKVgqxlGrNtUJZ82+HVCWjTavKBSQNCs9jdihSlUedn
gW1LliWi3NxcqEAxG0UVoo5o3ExDkU2rgKt7FI2nB0/hq136KsUGiL60TbgwY0MwydzY5Qj6KN9k
+NDAQiNmF/kOBdQBiqadF7KCnxnqMCDFk9kQb8cYcbrSGEBFYNmFeREZ31h1O91DB2y6n1A6cB/n
5cdk19mRWtTPOvtzKPXRwfSNMZywabvzHBDFJGD2OU1B0z97wBBv2ko020E3XcMKDn4aJ2uyFm7K
76raPZKRusq+D7ljWg/UAtkouE2gj32CgNWvs5nWNolr/wEyQ+2jkV06Ww0PltaOGvK5PvCoNVdk
oz4/NsABnAwICGl/6uPZpa07+9yn+fU20J9Gc0XNvw10lKe1fIHp0ldKtGgVXYkGpLmK9oXNmLwq
rBOAWLcQwoqDvWEo+6Siwf+3M6zwt1YQvc5mi+gRImmIUugUbu09DVXvnanVjYZ3AqvgN2rRAfnS
aZ1CJmrn5ANYjnoWP/aIp+rBNE2UtIb+dUO2sclAWaRnbIXnnYfBEI++2HqGVCDQn19t+pNScAKF
rvAZ+CPw8dEhreuTdBzjQq1pAAhxHKxXatXB0J/rgs07WTvmOYkF6Pj1IfvrzEt4t2uz6it5SKv6
9KDmJOXac8sUnO5uC/4OIChm6H2sOKiGrkMl+R2UW1HQpQ2Fi0wA2DSAcS4Gfgek5ucIQAV/zqUN
rIMnD32btI+ONbsPLqgDZrt5zFXXPgZ4tO+bEmEUcqA+VMODghqJhGVQUxjuQ8C3Krj43rj2MztB
pkm5VzoMfASHNQRIQNI74aa1QTCdJZq0xQX4a3QQUiM/shpD89yD0npPZYmK++CT9NmJqhK5BYKy
FRmora2QE/2OIh+AlwWIWBUf7KfbWWxMIix1nxHD6mb8V+vNbyy8M5hCP8QwVF8RnB1XA77+K7cS
+7Eq+QP11xDwQtisKffmmFRfBbZJ+Vj6r32HBQ/4C7Dl1v234QoUn6caeS1UEKDcB9qt8Rs2EmCP
0me17qMz6iMr+Q19Lf5uZXz4HFvUUb3mg7B3xuwAYdQKVJiBxuw4lYDy6q5bP50VfhtfOuY2O+5l
87Mro4sBhsMf+iSL/IFOoKi19AQ1ZFAWHacI30SXduJo1Na9jLCHSOibo9OGz2A6ZdOAAAm+U18f
yODMtjjyP0cw/KXXBUcRgPVyzwJnDu1ibHcDq6xnfJXGbpCxCqkpG6RpPIRtVtRsxgzbNKwU4jqx
ITVq2NthSNMHMnID7L8Vfnkno3WsZ5q4TisEVnVT+JiYK8TaI0R4QbIysXtUZ25KYY9XrpEV2Qh9
BdOLwx6QEVmGJBmOckvUg2d5uba4dN8MXyFaa6gKICHIjtdl83XyHHkfI/75/JtBhjWZ0H21/YuC
JpFhpBnWSmEc9zgx3DChk2EO8cby977je9vcsNVuQoIM8XGIQFLTaVzsrPTLl5otxCjWcy6qh2mS
7tGW3Fijhm76YqLibN13Xn5GyKV/s6wLydCRlyhdA1gdDjFPBsYTVMvlZ6c3yIsG/87LMZBIV5Yv
EA3J+jfXuNAMZdt9Xpaaf7ssvBo5FNvKGKxwsm2oC/51SB0U05bm5daTW3iPQ94V4pi1V57JAGpG
dQVyuDubYEX5onL8lvGeeQHFsr/Pp8rbZq7pfekh3yubOvlIAzDAxWXLziloNO7GHnpRqTbokVGd
Zi+yaj9HWlG+jCQH+dfIys6dZSSkGMQH+PkfpqLdJyD6+9ao3Yhqv581aPxXVdn7LyBPbTZFPySX
ujKyU22M9pZ7fvGESAtyW0Hvfu+gKUOjsmL62ok5eWsRjA8VGEKuwo3Ko+UhfgcEYfaYNpFYx7ms
PpKBASKPzFkW4Y1qlM2XOeEVCl4aAWLioD+wuviKRX8eVqOLWBRYa1EsN7F3LDj3ydQlPzVLZAbI
0FeVW8E6Krzk3moje89Y5u8Lx0KSCMlLaJwM41fXL8ABincr1M2+oir82lkev0aVVTz3yL+uSxAs
7i1eFM8mUlXAyvF5XbqifB7A5XvXgmoeP9nimTy8ke3jeZL31OXXvFmnjIkD+c9x7+2q3JIhWRHE
b6+oLX2gS1EXlK9D8JR2D9RqhcMB1gAJJM2dJLWx9SFIA14N3IwfO8UFBQLv5DsWeX3NEw9w2cRw
wESa5M8IXV17qYp3J2mi0EU91LFmrHq1ZmTEoTX2PkUTqBA6F/8UIEL8Upof5G5YLNmNDAt7agLU
HhTt8LVwumoPWvJmS90QgQhbN82RiM7tQ2FDgJ0m7Q3vWODH+OyrFngmxz2UdZE9ZoUL0lNXYQER
9CD3LfoIr8IK72pEkx8hFC7vxNQDIaOGbO3HdbdHCaSBBKlu/38OXqbSV/vtBFYMCYUUysgIeCAk
2gIWjWKAlxRVmhcUfHkr6lfWOIdlPDiLW63GX9xaJn9187FYOphYJ1+mhPSUkET8kWQtXzWBBbK5
dnbfTMiWKJDpvJomF3e+X4nVrB+iWB/0O56qaENNv/Kg74tAwZmakfPSx377KpzavY55nCGNicl6
3wMSs0N9eNqv/HzqvgMKHIJ7BcEJcJScUovzd9cBFTd4581HVLr02zFrjVPEq+4EZCzbOklpPKQT
qmUFALLvXt9dbRo/Z6ihG5L6R6nA7zcG7QB6Cwi3lBFX16CcugM4gKZ9GjXtXT4ZoGQBj+MrEkR/
5BAb/BmbUAtycB+VZb8wyUZQeeK3Z2iETppqEXXX746tmCF10SvI1IE44dnUDwrs3scPyBKDCAgx
MZDt9/vMMaP9ZNRx2Da286KSlu3LCkEIak4OnoCZkaVLEwoRzt7mTbY0hxi/0hy80aFZpO6LNKEm
7zpK4f2KZuulI5p+sTgHSFfvK7DQL1a/jtt9gIjQMlYUAdZ5UoCnXY8tfWRPmskCd76+K2AjcnBu
G/1izT2g8DpmooRfWzkvk31sGdNilTwydnFvQfpNW2eZRjuk2O3lQnWARAj0lJzF6lmQyfFssDWR
s0hMZ2e2IKGgJt5t1m7uGmC+9V2pcZh3theBcVLPbPX2uAP3NXAuU3NoWNnuo0m9gLh1HFeAqDUX
OuDr/TxLnbugmcfz3z3IDZhwRMO9Qu6o2ZRQaFHCA+Os5t7PXZtd+NyuwdkZ3eHl6wSoLPGTbRWD
OYI6yY8OcZF+BIlnHahFRt9A8X6XD9tUj7+5phKxKJkiF3bro7PWNp9tBT2I29wNZC1OTHjHJonw
xiO3KAVgsUKhUUgTWzkePqsE0NscENXT7WJRAe7GyijuM2zIf7n+kOGl6gJguSHf28UCOzt4rCnP
t/4uNvIjiH9e6cq3uRNlszUCY9YyR/AUBRZwdpqrkg5GAppKwSExNGlIzp/dUgqvXVHbBs/gX6ce
UmkofgFe2zHy0NRclsspubalNFaiBZk5Wf7DdK1MdnYUI7WgLznpefy4w66I2u5kMNRncHtjpQxr
M5CI8MHihyrGfzk1fS8LsG8SxcX0ePxagwCb+q2ROYeqNrGMHab5i9W0LioLIG0oys59yRENoP4s
5+NhFiOQVTQ5OE2RIwFMDTEQLGgtpALoULYpP9f6QM229aqtGQFlS31DVSFJjRx/uTJt00VkKg0u
adAGl0w2YQeB4xNewi5iY9rgR0EPhTRE/f1MYZ1NjmSxEnDea2+hx9766YxH1ucwai5j69g7ugUI
K7A2anbTZBtnQBokc/MLHSY3QbWfPtAZ9SVIGIVggqvXfzOApwnoLT2WnFOj301mWRz/1k8eNBRp
8mhbY7m8XPF3F6OxVs0/EEDUkTmEfiG6OG1NzS1/Uy8jlbOS2OelzzikB81NTc2bz+DE5trkxrCz
myAFS4iXQI2njg9BmcvdIGL5mkTZA2FP5yZK8W+hhRn/8uAgjfjPHpFRteE0t+DW4KBf4F2L4FUb
q7NtBhvXgVDJrSuQKZDlt/ZtRG1n3d4pqgvTk1D/4hxMZhD2OejAva5r70HUhfJDF3SHI2InHOm+
OtiD07dYVZPX3i+dpWp2g21rFgz0FfrQ1BLa0pZnhjTNYrACkG9moCKaTc2Bq4lxR2OCeLOMuvWt
L2UiCJY2hJlBfHszWRa4KFY0kjp/sVO7aVBI8Lfpfus46jsgCx1oRt9in323Jn51eLGTD1MQIQMn
JID5IUfGZVyV8VReRlDZI7NTVOapSiPQSgk0ydJFjd2FYKSYVh6+5S11QpZEMypOThpmUC8unaH5
f5Sdx3LrxraGnwhVyGEKZlIilbfkCWonoxEaOT/9/dCyLZfrTO4EhQ6EKJJorF7rD091orOWmIl3
8oOMdMnYZI+m/67GVE+NWtfRI/O4+epzHUQQkyJfwTNO8yTACjyVT2q6OuRWQNiu+xjgrn9D9dlC
T2FcYFJolv54xJ4QDIyU+T3JuPy+JfdxFEDo66g0cKw0fI5qRM1JpqnbtMaACM46Ww14ZW/sy8GC
bylz81w62dC+RBK3FKdGRzzw42fpJNOHITO2aY7sqEPXKHrnMQCJAvuwuQaRTOAYP6BCgLq9Zhtv
GVvncJT2/AuU8sYLVvhr3o9gjawAzJINGjtP+hctoog3WA28Bw/dIj3P0pO2xl16WZc7a5qnl6qF
C5e4yJIZfnb6vBIuESRXItjyPbdfLotrtEgUKLrqYjkmdVxvzjFN/6etztShTdryaLcWTLk4vnf/
OZBaAzg8sazJxDcPut9+qMGv/v/MXSb8n8G2/c9rfL1UZP5wRtB8p6791a/OvvqWyk/uEjSH1nfw
n7/01afeTLagW+Mj4f7PVL+wk0PtFrAUY6e9R1UDly8vtvaTL9tdky7lFj/KwOtWz/nOf6kK86FC
u/amU0h9aXtjCRevyy/DKIOXJerbLXkXj8+AUbsd3b1F+L8z12awGpEsGhAcdaV0aAxEN8V3NejA
s3qKuF2Iue+azKlOco651TGu4hitWiBUoMAyqLY6RWNqPINo7S7ONAWvMsIkKZ/Gq2qZvfEsC328
fbaETWLLnx4+W653lEupP6pWkJEhcQFdF5b3TTfLZSfHbrmpgwkQdldElg5Egb6itv8aaEBUolfp
+7tOd3oXePQ6AiMFq2uPreE/V6gBWd/SWByKPMHJ659+kMXBrrBAXwY4GGzBH9o7iJvuQwfo5sEu
vfQ4254ZtkMFtGQ9WGRF7iW+XWbEboSolL7eipExXSbCU1pqbprYZti4CQ5qaKM+9CjOptp0pyfz
uJVktn5AYaoN90cDTXmrZ9K8s7TKu84DZTU1UDusTFarfwyjY1FAxqJNav5hbrvyLFG6g0H9dZo6
QHAp67bLJo3N8twZLsLHkxad0MMj55z3D67TVC9iyEsqZkVzIrlXvUgCnEODj9BWjUpvcu6bUb6R
jM67TT8uod8n7VO1Vmeh6Cyh4yGBP8QBimqDOaDJ2Bf6uTWi5fOQFeO/mz+0xZWopGjxhaxQfFFn
0VKKfzXVwH/68vUVlV/g36FeYizdjrXFOTbUoSYhqHjMUuw8oTeXIU7SR8NphlDUbf2jHdyXYNKt
l6yf7GPm2dE+r4bomybRrQBK86Ne0Gsohrm7prq07ieqnZu6mYrblAi9PcRxjL4nKC/IBGN0MtoM
of3WjB7M9cCuqb6OWBDXKen+HRhYgvR2RHKTQTWNR/Rv0tfpWV1DHYSbAAKP95SpwKUJe8EYCh64
bc1/WFWFTAGFdCR1+/SQDCDC0VgQ1xQQ/LWsBYIZbeSSiaD5NSDWprQ7oE8WCrZfA5rr1PcawE2v
LpAdKVrv3YojhGpE412wOa2+jf0PmIree4SA7qlfk4NUCeoQBHN8NHSpQR8cNawlXO2uBXm9G2NJ
4WcdUH1q1DHY5qJ0xRzgsPUGAneo4Sl5CzoQ4r5nY5c7509tXWsvFdCuY7vY5j6vC+29wNdQTZix
J9r2dWbfqVdGBVAdpVuJRuOTNHTqu3/p6HUOBppGZt1S1zFvZCTHfSw15Bf/6VNnTSpqVKyCZj8H
85DtMnZGwzz5/DB5rTo4Dd7JQfmiGlbJAhFKQH+nqfR+ec3cZzvi7nxnd77EfvbvV8GCtm6xVQ1h
O0feQQ2otxKBfUD/NEaha7UU8hwBwLIVbzOGWbehMuKQgj4J52aZDx4C8zs1zY8oEbh2wHN3Hf1/
v8oZkvq1R7lWs8zhAWbX8AAbAZ6EhckMlaS7r/4+KSgUL4vPdpBpaiDLdf2OFCtGgH+/nP93xlx8
XFNcnnWj2k2GffTdb7qjvytGUhocUEf3fmtxi/aZ4VdvXqu52yEAX2fFoju1yO0eQWZZN6dq/3o1
n+g76OE/rbj/zeXi+0+StKJPeyuvRzhI4CYRbghfvGo10A34z+UYoJu5ARi49e+Vj6Oi86WDeYj1
xL9XLdW/dqlZwSKiw2fhFx9BAH+2K56r2YweNfkESFg8q8OCnu0W85dkr5rARVcPmno+1OmCKoDf
37VGN9+cRaICQNV944MEPKnBxJvmPRY2xU6NYhYyXWSBiKkabSR0yBkclxpUXTAtgNra8021nIgc
Q9TeRWxvCnO7mvXkqxbhAKB0mwNI36jml9nPp0qoak/rnLbWuo0yBNI9fzo1kzE/+z6aB6aGCwQh
7/Ks6XLdTEyv89pSXbppvqGxkd+r+S0/2QMeWzx11hk+MKLHQdgk8LlYAJmiMbcgxfAqnszkirYw
IeDE6lPlj7PuEj3ayT11KX3LGxof4QSbBLYh6+bj1AwV4Eoz28xyRqxcG5BY69/jzgkesrPLYvPo
Wc5zPs9UW3PpHWyy63vfC9y9XebvVVppgPRdbSMoTx4px55QUUkeg4jF3RhhP/skuu0OeRu0IK1t
yVb2qs40B7hRXcF+N12+1lQbJd5X1aoYE2zIP/GUJhVL5oxH8qhHWMW0kb31S5MsbrYiyY/e9DgH
a0QUoIsS8/dxIZrLs2U2y+bVTKKLj2LHmft/CoGx/SzhJz9VuhWfYl9+BEP8XaRxcIgSIzhmkUZu
i+0wT8mEX9Hy6mB9dnBXwIPfTqe0qfhfIR/5CR4vthPOcPEeqtoK9qJ/MLMI9HltvPSW8UdgmH6o
gwjb2n1EtlPzwsaiQKTPAH/GuN8MI3cPWYICwd4OzWOt6vWHINDRjqJOiH+ZgABEIWIH6NnTzlU1
tVsqHbtx7Hku63l6mYAthqLs7nvS8TEZ+1+ZU6DPUVvdLi6Nel91mgxHG4CpmQ8bSPkAnZIPw+2X
713dHxB/P7WLc7OqRr8ELdhWHk7DLkiaIjSS+c+o/94USNew9/2NjhCfRfsBRfuQBsW3QQImMat+
b83lkwlaLRwbnLlM7VtcZBunqXms1B3azcL+nhfvkCb3Fp9MEaA4Pnntb50wYevYb7AB6jOQY3Yn
KGWGdjqQMtC0cWMuRQ7AyvnDTMwFwDcxZZCUYsOED8dydlXBA3aWKPXWVXZNXJDVS0zdzskQeJvK
/gBa9Ls2FsVLH/1Zoz9yqJv2VSM7SpywXKuJBJJMVrbelPPwWLwt/sZX8Jj8J0sNpY30AhDJ8Xee
xs3VmC2UpPOXfhiMV8s7DyAoN1okXgx4IdvSRiBhYg0g42mf8Ga62st0LoWOjHEmr2OHYK4BRWa3
ZHwZFHqHQwKe9JzEp6Dudp6J8nxUNuiL2uNjb+BF3LhdfUhcGNvD0D8A/djazTyCQrbPRulroZ4k
EqRd/+wtJQXLuVxWD8XmLNLx1PRgc3H/pTQLfF3r9SMutbgR2wXAV3BdaH5R7U889CcrykRdj9T2
gKRdErlX3wPmjOSo6Gv30PUJwgOJvnFBQAqY6scFk5etjX5qiFW0cWZb7m/GXiN0j5oTOezQRtoZ
FId+TgPRnokiEnNXz3V77jNUp27qtIb3lof/GltMnY6idIdDq/ensiLRBTqSV6mrGGr48wIxAqtp
ZIZyWsYDZI/ijJxpgz2uPW2nYmnPIkjMvdPrN92s6jNA8oU7LPHRmmR/vG1nQCa9Of/mWeVCk1mC
x1asUlxEBiFPv/jsmvsML5lNVHkI+Ob+ryfEcD9Snw0cTmV4aZs/TNd7FlEfmtT0TrHVI6+SDj+r
lq8Hl/KHynZRP6kQvqECXxarwtAQ3Jo8w/vbx7XCFS9FstS7vAeI3PS/pZeRwuigACVaVe0WLfFv
QxOd5OJrzxHqKNGcXAyrfy2crtynVfXRFbm286KWLw9WPGa0w73uioESPoVqoy2f22T4I27sDhp4
4h4yl4JKNfb7aGiKDe83u0g5HYKEDwQb3SA0pTPc1yUflpGLFzlS1zdrti4RNoup3C8klI+uaO+k
LJs9GhKvY6VvxCqsicg/GrsITlPRzPZdGd01FUafGTejbgwPVWS8J6ZHqqZtLjr7jU2/DMMO5qJz
1kzsblGDsk+5QCK86eo/hVGWIYY+lt78ac4Y3kx2iq9Tm+M2ET92hWUckTdp4t7ZIh+DYPOznou3
2taTMLAmtr6+vCYe5uuNNSLOEoNNbQJ5Mg2ChMzP3rsmWMI+8+eN195VXR767uyGIihwy5KVvy8p
91x7IItN3HbXwunJ5spqDxMVHlYndAj9LdrRILxCMTjvVhnDyCLldBN6gJkw1u5+ey61+Xfg6ear
E3w4o8Q7wRpPBZWnMBGUi3k4T5vZAc5XmoG/IQ09Hdl55VTXUNbJZX1Jx4412J/sPcqDZtivNgkW
Bu55Xk1gV5s7e/aDbVoNCA9mkFPFmF7UYRBOeqE6esllA+8IOiEw3uHZzyBYkFkKpauhq9X8mVrO
mzPOPxuzowaW2HeAsS8VLERvJo9ou369taLmW4tTw84r8hc0mZzrxOM+7Jq8OVZxKx/kDA5PS/pH
0S+h3ct8JwnqtibErG3gpMgjGyNYWuluegNbmtoUFhYafnZspB/foekZHdvRSi5LIJ1TRKR2Fklm
nNPRgqGZFMulTLPxWKAgcwc03DoYQsz3QyJjgllorcBj6v0woipPrcnYVWnmPcguTnZxc1/30Hps
4VJMRT3/KagIiYsakfgE5ZTNioLcdJlO3dwGEu8I4by4VoDW+iLq17Y9DpqLWFuR+q8dRftN4zk9
UmUJAi09MCBrRs8WfTH921KzczLqoXzXamqiQdZNp8qxnS2UVywyWS7fJ2c1NoHX8g6tuAOcDPYB
nCqS6b2w3nmAIUsPVet9cvseAxShY0zgID5IXuQ9diT45nIZ38mns2HL6uHdwA0+lKCk3gOnJbe4
+M17jAMj3hJ5/Q6FbEKRyG4eYs06o9ZuXiHvByQkvGirmqlYzCuW0Np2St6xEK028JJsMN0x1sT2
xEPWts+Jy544iu3hir/YeG35Xy+T3+wBnLFX5gG0rQIJ1TL3nHtibTJKwYO2NNpLl/GRjfZmcHmX
VZRm6CBNIwIzRrbrY/RflqQHpIn2yMaOkR93J9vYuEDG97qutahOtt/9IafE3A5wGPTymZrOvB/S
uNuCFHI3SAlb4WCgMFc7oxfOIrN22NrjS+IMB7PEAnTi6bdfquuQ1fOxb9PouvC/aKl7B2bxNU8i
8UAitQ9zNhGEG5p+Q0eq4bZfHlx75oFdNvOGRALoOmSPKEyxk9WHtN9AZuj21uog0RfpxsZk6uaO
fXkKFmwq4MUjYFktf5R9iUhjuRxqJM13cxW8AQ7e9s2YQnzh/o8WEL9z7Qv+FRdsCG4t3QJa23N3
UZbEYZSTaG0b3GgFp/s0hTIkIrMmfs4fXC27muvSHeckrlzZN9se4QWtahwe3ALiAwkBhCwiZ9MH
0kMyuaQQyeOhSyP3aawCkuqO3Le9VYVjSVKjDGJ/m6GeHbZUlndtUmFZ6TfD2XJc9z4VBn5j2QJu
oSVdZtgsqAUh9M0r07vCqgHpWnez1jk7KPvpBW5HfSDwd3hnN22Y6qMxZ1ehtdGl41YNvbj6aXtL
j4q1cI6Dbt0lSUoKefaMHdb25aGMRb6x09fWNeqHeJ7MkIzaH6zeVJhHge2xEw7zUIVJG2s3t2r7
6+ROWlhQrr9vxShwV0z4x/XgnKBbWJSkebKueSDbDbihB/hTNoF9LBzchzzDQNYLwYAQRQ9fN7Ir
9MY9P4np2rVUG9GgD85x5GM3If17VLAOQ6zl4eDrN5uEzs5y5zk0Ou3cBeWrEK53V3Ta72bii5oc
w7q3q7rYtXP2q7XA7zQoMiE7+lD2TXqXD+MUaunshRMSbR3PfQ/qeRjorjzjghTt5gjpVTHAlO6j
CMXqSm6Fp/22J3u82BHwralKNkk/OZt2dS3uK1OeNTFAAbVIjM5TefLnAVlFv6zv7NG46g1bKguo
iIWevIleIWBZIjIh3Usz4UDZTQRPRjO0B0i2u2TSoKzVYjlKB2tio6xeurZ81HQAb6gTtQevbT8M
3Ps2VmPY3GE5N19g35Z+giW3xCc/RvJ1zYn2Q5Lt0NIhgo+Neauz+6iCRJzhKOlUr5Y/2tYCK0dY
sOWmgEOBSdVmmSakW/vgI48KG8OOgVxHtx+nHGGd1r1RKp2uEyDDggV2n/vxm5fLeDcFJlYQIt8t
U+yyGR74gIZB7N040nfCy99QU522NSmzHXoV+i5PQBOWWnxdpFlhUJssuzbiESVd2wq9KMj3WooR
WyfTbiOi5EAOLj9n6Ja4uuleiPHvcAro0IBKHyzD0A4VN1IYzQ85AI5RpuKxZT8bOxSaLZ+6iYBX
0tUtO1a9MYn02dlVVjwdZOUa2xSATSh8tDjSWywmh/CmHTYShOTW8bLHJBAX1/GbXYe+CHVrqe8H
6HjHxdMDGL+1vWUNh0ozZHLfo5q19G65T6g8hzFiVPto1net5zchdOV8HwUOK0kk4l2Xdh8G2jm7
um/HZ0OSFpKwb2pz1UkOAgwfLJfcU5ROW5Tzn/mqfHIs/nfSn/leaMgEztbWy8HIxCTlQOt7DXKQ
TbqdzEgC85nEW0J+Bp7rRgMbCKi9azYDIcUeJRpI4yhBgA4vu6c6h8JlUQgMqPk3Ewj6fLLnUCeS
tnt0lVl/fiCzMF5Emj9iL7hsBt2I7kVrfbg2dfhlqM5pn4lTMbNc2zixVyXVjMq7eOwyoZ5eMC7Z
Gkh4b+ra0Fn3IqhzETilrMVxsgDkNeUh0H1MXF1HP+gae5ahdprPg7OAgrBLia6s6+AvnS17OJoo
CWYQUvtFY6c+yRQgQFCf8Avoz9MohrM6+zrErt2fZQp0Ck4NT2qPdDv49sNc5P6BL7c6W7leYYlj
u/tuKa+YJS9nUfNgSLH2JT27GBt1Nb+jGNDn06GmwIi09oXshR+S6r8KI2jOWV28Nb4kgVLYY3Nc
EskWOYDV7Oczmi79fB6tHiEor8VIxDWkDB2nCPkQ7NOgrWri1WGal+LMU6RgEzRFO6cv31xMv8/d
EJdcn1RLi0mJtMuNlpQJeyk/OqsD4StxaJJdHdLu+0jTm/PSNwc7H51Dw3J4bvQM7GJCWBrWTfmS
Zt3Ptiv6z89KnamPKVkchKPmaPFxVe7FIVql/NU+Q535a3PVNef73jZVgW3nenCnaDy78SukpoqF
bmegk8bugqps4KVvVhEXxqbV6+zUdQsF92VrjNmjoQUpVmD8YxTfHKNalSCI4Ns2ijYsUusbqHEd
bK+ZxnKBnNkmyeZIhokeRYclr49jWyOsUCApnyansYOXqBGsAYOdrLN6B4h5UBf2llfKdhVif5a/
bNRpayQV21+srJMOECVSIdC/X8oiYGs12uRrUPM9A3QwzwKO+aby4LHVP/wl/0HexeeTjSZ+uabj
szumjYAwHhKJOKnvqjKn8tysB9VUBxsxD37m61f5v4Yj0AH/mj16QbufR0FysTgYFY5yg/vB5qTf
tHZuujtXsxEYKbLjUMuAog4T4grzpNJPUZqawyZowGcKrwZyx2EA8beffwkE+agATobW3UV5n5xy
TaKFdevRWN/3yfBYRNVdxjpwRmIIeelKfp/lFJMob6Fp9Rh0LOatRViLdLjm77ys0UKA0ZQT4nR5
impZsHYvcm+M8aNHVSySz5hWvTaYuR+GNU2gO448Y2gVTk1jXmYDXdADRATvuW+4h4PBBy8py5dA
0SDRbitiiJTDeNJKN+PW8eermBNEaTytJWoizxgg3lAP+TnSBaJGnUZYBRnrwkeD6WakOeFC1TnU
JkBavmWGWRDbz5MTFlWVnYNy+cWXjbgnoNWTPRYYE5hpt00okZljF1xHsVgHksoVrLFNyhZi6zRt
edMlpEbMSKEVr/bZfR6XNyel4lyWBYpnxQGi/bKlChMwK4nQUBPGBoFQ01+yd1D/zSUqUnuDn0yx
bbWlvssQzrCMUnurWGb33tT4pxxR10eMB6hJO0v3c8rEwVs6jLs6+9nzRHngFiiOEXn0t7KIUExI
te99ZFcb2zcGEKMiv2o6+542GHZVnojvcZW8kknaYF9kfwyxeHRRTfwtBfk0ngtmobm3PCJ8KeK0
DhsdzWu7dX+QmffJBbBGeXrXH0mWPFEahOPS1xCtyJZsy7jNTiZyXVtP2suxxyrzsFA6wHg9t7bY
ZrY7wsdtWY3pQa/XfEdARqog09qJ3r0C9EfrXQxPBXwSKy2Tj0irXJjgFBPM56zSy5W8kux0y12e
2lH/6FrjvRi7+hINECap9lOHQegy9dMAHaCx2MYZzF+RZhJyazazSO26WeaXWlbjxVmzdzNQ39Fq
6mMwNNorvkE7EVikVGHsbaM+301xGr+CFPwhUOm9txtTe7F0R0N7UB93fi9BNjplss+byf9oyF83
gQ+2vo3mC4nPeJvbyCkNVJCPyJltfWSwvrfBaG28zDNu7ACsU1Ml7aGFe/ac2B2sdyrhvxv9aDtB
+qvBzYV42rAegzKvVuFG+xhYg3i06ojUhiaKn3n1G1mBhBppUoVL4wbPoI2jfZx4EIbrBYHiJVtu
pBh+zWZ3WmbRPY9t5z/2CFskBXhmXHqaQ540LEeq/p3zZs+q5p1RS8vDr/bnsJqpOlVbHdT0r1d/
9f3PS6hhF5/DdZ2PTKmdYjKfsD9WR5jP03LEK0a11Zl63gyJziTV/tfp1/jXdNWnDv/pU9dRfbPR
FVtLr6aQvV2eh0CCKx6q66nuEcKQTv271xpsAoJ1PNeA7O4Qs/6r/fnSz6OYKQNqjraPM1Gf1aFa
H7OjXSI+ptp2O//d1kRAFDmkd+Vsxk+OoXM7+NLaACKKn1RfJV1W99QeD6pPHXS46XoyRnefXauV
fcwy9vWiDtn7k20C8/l6UdHi922YbPj/1Zdq7ep/pp+++thxbhzDtW6lnRu7xK/ig1MhTo1prHPF
hlW/RjJIePRN3ffGN96wfFv1iLTpvERC7lzUWx/LeWH7FM8hEm/lRwLi4pCinn+kMAJrGXYiCuVb
wwyG7dDk5FKi4t4th/bOTvODzzP2gg0CIdKS5SeYY4eMLf+laLz2gLjLa9Hk3hX6ob7T2HaxrMTu
/dhNKRG+fp9N3RkxFHnB+kSgRwqQGxTVsrMCw0UxUqIfVy7fhWfFGz7o4JmE/n3RNfoHemvFVoxu
sdMX44Fyc88Ws682bplNmzapi4PdlFR6dASZDBOiHKH3NhsG/bX2RgCjXbayKcgk5Yjrot8bW+9p
9ctq+5adMoDGPnbeltGusHkNuqc8QaSgmsof5PLni+pqYrO/Brk8qZY6QBSO9y3U762ar/q63nwN
nKG5U60BZ0gqTBPmTXMATq0T21Jm41MhogIabDLutHgcn1RfUhLsAo66qlaApcElqeVvZGj+mrBM
joccxgAGZb2GOkjzz2R0xKO6TFBhqaej+x5+TRj6ag3vm/yk+mru27tOi3AKpoY/l9sJ9u6DsUgd
B4Rs3nt+vKYnWLZVX+wkj7Kggqq6nHIAdZuXP9W6rrqScZk3emWYB9VM57Z8msmKf16hwD/IBKik
MK8K5Aoc9CGtUu+YtqyvSLb8Dbr9nNIuxOdG9O2r/7/zSPEXwCEtc6+u9zVxMJLniWocOxsMG1Fw
Ku+RDLRP1rTq59TJFKo+dRhKvcRwj0OcasA5zXlZNZ+g5vwz8DXZyBbvWJm4h68zvg5zju/rV9NP
5W89aIh+miQI/aZN70uTkrHA6eTz7KvP1TpABE1wVjM0Kkyf04q4zo+aCRimMzEUTCsbJUlddq8x
iaBdRMywV01DlHLPngTetee0ryKKVpDPmitcJycj7rOpwChXNUfRV9itgDNBqom9l3BfrSAH31ba
ZJjXpk1R/Wi2IPe7sXdfp6IZj0IjYlOj+dRmx66p5m1sw5UfOvz2ooagxM3IzumaIRBJy90XfE7Z
ggXiTbUcaSCORZ1AtRI/cl8s20ElqZOPqqvsY6IJWS13qgliyt4ggP9Ro/OwNac6eHGSQUMSLNF2
ThD4Lwah0VEvCOpUs0TqBf01ghw12WK5eIDBcFGDEYiOl28mP2vckGeL+6qqHvT1ollHuNsFQXGn
JuLpQkw398jKovoeqr6RJ89OtKhQBezvg6QaINHwyJvUg009m3zTi0h3rmWcboAusrFcczl6ebsX
3pCD/YyTQ4FayEs8PlZVI/eBhqtOPq66l6P7TJLAofhr9LsSVNarlg1kp3L9Wx9nPN3nQr46xjQT
57PKBZ6bE4tb3mVJoDt7a3PQJootQfRW533+CkS4fAx6+6BadTU2L551YnVMdi5GAB6ooLNnmgH0
rcw4TkUkXtuJTFZeU5KCRmMejSL2NoKawJrl8zYDSJddktv9njTWmhvzCefl84xb7MY2ZXwMzK27
slBdfWge1cHMj5at3ayi+dabGjqmfj3feNPIcJQT+eqcvYtmQYtMKR5vVt9dtmFoCKKaVX7viuEh
imr9BRl4hbgJGzuIniV5rawmVte1ms9nNkAXrQd1JtYYwy3t+7iI888uY4qSM35lT2mb/6xcH6te
y4Iq7qAPNxPiXmQt34m925++La7DJI3fDfoNWdA6bJZu7byEBOQFNeyuAy7hZGFgoj4Vr/hrgQNz
7BvOq522pwQg709DIgynPeSB4zyZbnlpDL3YlwZ52kJLi50/phVF7+QbQV99GHyIDKILRBjB7Hqw
h7IhEeAmPxvxXY8X9xC0xorOL/ztrJMjLFJR4jrkk7TVQca6i/m4pGPxMvbpyi7MxVk18xq9UUAT
dzDv3Yeon6lD9WMNV8OaHpLGXvllabsHFZwe2xqNEEfD73fIik2au82RpB8G5yutnJ259UToz59f
qEFSoNgCgtqlGoV+ilp5mJpdQvLGDW3zEcn2p3hhBbJYavdxZJZYJRWgvjSjejW9Do1dWTw67NZe
h8U3HrvW3KsxpE+DS48BUTi5v3oW51dbeMGzrPDcck3ndXCsGQsiHGzWsQkhOHLNWEKsLR29xad6
IHO/tgaKxU8FNiaqhXtv9dQG2V5ElfPalTVOJYU8qLE+cPRHL2qOn63Krh+7cUG1P9ORtTCPWZ0v
V7keOn28LGlnkq6hVfXtsB98zUXLyHSvk2l47HlnGZLRWd1X105rPaQOz5h5lhdpNu5VHw1Go7lb
dnaSDAjWrm01pA4UMO22HK6q8XkpWbcORdWSNKocxXEcJGlJfKqt0HcaAWEI5TDVLNc/QBHA5dUr
7JmqBXAimlNnMnvx9eXUi/nls6lGjKYazomTXWU+vNtlWp4kGa/rMNR/HVDA9HaIcteb/wyMejDd
m7yVr7md5RlW2E5GHQIgR1pkvUrSkQyazBTBADuKb1bmT3sxQKY0cj2+cSdBEnCHBb9Q4FWqT83z
5yq+qaZf2w8w7sgyrK//6l/qFvmixtXQZYwbQrnI2Io5EjBOORRpVwAwhmI55hVF5LUvsVk9EQKK
gXO43Yt0itcqqsVVtYJgjlZoJXZO6+DYpdpBG92UjXTRv+huYd67lfcNxEgH6IUZNbBUNsfPqiEa
akyyyZY71TQ6oByQ8fKDalZzkZ6iESdX1UTGU96WMfn8w6rLdeZN0uTxk2o5ciTFOqKJopoJxlk7
F3vTvWoK16nOcDHcUDVz03MeGii4qqXeXxebx9yVzYN673LFeU1OqmFGsL7vFVg0m3ghqmaFMxc/
TSzKVDNwJTJIKUJQ61x1tSQaHvKKFC+FZUprjlHoG61um7NLsYBE8lyzVttle9RdKkMxzgm4lZZz
mMax9x0A8aXhDEFv7qfWWf4kb/E2kwn9qHroIhTlxTMmSTzqCQ1DDA6qKwiO/FiVbnTurEVcokjD
6NvBJb1ExPNmyvQtR57tVzd7T/aM2ZXnY2coSxe/mmw6GxWOMH4K+obcT/LrRCG+JYPPxsCI/fSa
T0UKEieOL5RID+m0vLhLYYXIcQLfqHL3vlv6Eq/A2uDnzZ065PKmDprr5jeyodgRRd89FB43w/8x
9l5LsuJauO4TEYE3t+kzK8ubaW6I7mnw3vP052Nkr8XcdVbv2DcEEoLKAiGkMX6TwEB3h4p8WlD1
AK6AnsOhU9HY7GCxeO14B1h+PtdN9TeeA8rZ0rLpzeoqut34pGGm9WHP4Y98drck6O/7qfQPoR3+
qroseYziCN3a1FEO0PTVj9KKNSat7UFzdfs9tI+kxNIvxjwPB0OJ4r2rpHeB4v1guq5ezDr6ZUbF
390YmqR3KuekgRgly+bu4xKhsbGOUxSYID94oZF8H0gSpZPlAkWqSFY6vNhJNXo7PSS9VAEEeCmK
IxH5mJQfjlFtHr+mLerEZAm0L9UceCfLI/MJ8H2xLkce03QAKw1g4Zum96/WdxfW98OQay+G2lwg
olcbslDBQS2IiFnIXRJ4GYn34is/147xOI7f9ZZJ0nPR2u5pyjrkD0cAylgBW5ly0hTyanCaqgPc
eR15EN+4/ADqoT6kRMB26CvZu9zOFxOO+cznEYlNO/hWZW79Out8tKnSHx0S94C7sUH0l41ijhgi
evGPKUexfhzQzkWn/vcMDaZsdQ8pdQztrD5sn0neakcLu51LYOVE5aPS3QW5anyA/Px7sOLyt4kK
JrmgX1HXVZC/Q4L1RYk4xNB2GxWRunPuB8OLWmjRUwVKRUqyqaxWO0CcJzi2tJCNX+ogXUbvzoes
8oKMigbsLz6BjdjHuKQ+9pqpvk6kVveeTq5bihZCig9Z7N1LqV9cCgcDMvZo91epMmAfHPEArHaN
i6mf1xstKE8AREtJqrTFc7BqMYWTE5avz9ngy8zcJToVmr+ofZbd6+QDaTWj8llKRaYF+9T184MU
R1Y25Kvbi5Q8XeteIyUFIeD0061Onzzt3Hu5DYuGq8mGScmBVwNvhuWEwMXrPalwxZODzKrjp04n
+7AcVJbNOBD4UyANnKUFoe7h4heoQK2XDNz0gvhqcvvNWTQU28ibXqeYcMdkafpr4ztoy9XhJc1C
vnRFG/+2WxtdaeZOL05ov6TDT2wejTdimtvJsMYXvhPGWzmWP8IEoQk5RohW3SJO6Z1AjJpvttaC
5+pxAJW2uaEHl6ooSKQvRweVTA/eVdbRN5/43peAYeopu3ghMwioaNGLbBBHKfZV4hf75L91+hTh
LVZ5iHfbevQyBSMoL99D+9s8pmFkvLpFZ7wms8KgD6blLMVY8bqzNgMPkSbaYBuvfMAmJ4tu7XM8
UbYjKq0nezm9CuoDcHcfQXS4bZXSOS+ySeKG0a4ZxrMTxM5Lizb6wxgr0Mx1AGiFGcCOzmbiPMsZ
RATDZ7TkWNP4bb4F9dvsuUHjHmDzP9eru99Fpvh7mP0Ao/RJeYFLpx8UreluRalrzXpXa3zPpIQD
RHGcKwB2t6Luc9acHX2AG49SNRrzYsgYq1tDr4JXqZtm/6LlvBhSqlulP7VWXdCCPyqb3p4eS8Ah
97cqWJDngfn/xnDy6Mlxec1btLPsSTc35HbJFBtD8CIbTw2PamHMD1Iafbd5iGr3WOhplGznZokC
15WzkaNFxFc+tTDURG4LC+TlIlJneMkvT1X56PVl86xFsMp+ORgzjI36Ihv6EQoePdnqtc43h/c6
Uscrij7qC75s8bXW7K9rg4R1CsobTXNc61zsodrxdtGmHxCsQEZoa432dNWj+KkdveyBb2D2QAr9
0kOCuEjJNm1b3ciul4YvWmu25z/q5DSrKf6uWz/YaWWVAfLJnWfZuDVRQgdCAAx16kpVAaRLLqYe
dgkc1dc69stXPykJr3lxdJS6LMqJVcZAzMO8wHu68tUNfd8/S2PTwOCiQKXYMIH/lKrd7lOG2X3Q
RfVrPZcvLYHCe/Re69ciQeTWDBXM3KGD4vUw3Dmd2XMDOBgCn9qRSAUppdn1qzrV8WMTu2c5KFWa
a2gE7xvvrE1D+TCZ451dhz3PczDeG3MoL95Yd6CCpiC7rzHlzcu9og7lrmmceqdZwQzwyMenTDGc
+z6BohH3fnLNTHVv2dWXxvAL+PD91S/7e6sPUGwPyUnBS/jb7+KDFSJ4kFisdHDRxhhAq05jZP+c
3RwEW31W+wDmhBKC6VZ7fdcyB9k2zD5y73sT69lmBiW8HSMFIqnP11yyfeBjYNebYNBVZbiAmHjX
aic6BnwQCHCrQNIBKfe9fqfOaM21mmKQXICd5CrHdNQ/WHcx2IBe2JWG+pDh1YuTj3KtuhJ6bD+4
56yHAGcY73EzxCz/XNbJoD2zPnRf58zSUG1XLsQ7WoKJeKdn+dTCmdqoIzYkqBOTvp1wA/DKPtng
dfhUsRi+V/tnLWy8p0WEb4LEYE+VCe8xMK5mE6sHZUAuuIg+5nl+IyO0i1qtPBR26971GYatBALY
XTfTgAK8bVR3iJZ9AWExnn217Q+lE/obkBr+Q5//5DLhBbkVY4Pu87B1TIPMbaFo14y5amaN6rOR
cuWhyuY7C8HZIAQkkinzvlgMOyGgnhptqC9159d7FeemXeM4wTV163mntvqXYMQ/AMRUtw9mKBrq
XD5bwD+eK918V+KoOmWoNV6RSQRXwjdlnzZOey2LgiiJPsDfmv1tUE39FSDBqasRZGzrZJvX5dHL
Ru+cG1O1S5k3sLQyw40RwY2o++5kVQsiMOi0vYnV7AGA8N9INf3FKJedTLLkW+5WvwUO121RZyOC
R7+xGwW4XtK2dxpbdBKAa6ElwYq9M/jaGzZsG/XvKtEneHVmfTcANDgrS8DDaJ5lRq0t02qmKHSj
jjxIGiLMkidIRkRDq77r2V+9rTykKTxfxFG2afwMevn37BrVhfybypcwqdFcUy9TUWkvJgwPk25P
uteuhwT8jVNtjTyMrl1eBZdgZIaRaby/U1hsoXeWyO0NS+8tM0JWTo8mhRO9T/gD7I2EGKpd1fUx
tKe/XVN1r6ObYPNbPrUhodAb2KGB4Fb3eAgHfYgjRACZRsufEIeql0jJF4gAOVbH0c8mK7EYiswT
3/I+AbGCvFV94Ib+rlMsYkbC8GQfMOVoK+uJwIi+wbis32HB/uq5DRwztzF4iY3iHNaMg7Fibueh
b7ZlR0ygzp/QNFWvfRRpV8ystatjThapeqgd+SbUA39vdiD1Qk1nhaI4HWOv1eyDJHG3gLIOURH8
VMg8oMQQoShEKONHbw3lR4usOR/tU5f7+J64cJr0gByIOkJP9Zge3wcNQJ75mRVJuyXvWZXmA55Q
2QY3gPc0VkP+vGMtEOrdBLn4cfQIsNd6N5EVDl4QVuHz2VYglHy1A4dvxtcR5OUmLMFmEYwFMK7C
4TFbgtdzGhxsb1GfrfqfgetnCJQZwBtdPQXEgJdhXvjHcHbQ24cwv+k0qEztrwHSYATsd994wPlq
2yHq7GzMvFW3CE0Xe7XoQCh3CgYsmqogH4leTBD4JBZK93WqppcxtJsrocZsO3cTomhZ+wh7+YVI
c7Ox0JM/YxQGClT3rbNjuxfF772LkvjuxVpwOlXc/dW43rWMGGbNRmEYS6vqNKOw1Grh9wEg6rHq
uu94Hxhwgu1gr5TJdD/gVXR1CB4XC4E4SPXX1HHvwD9MzLJHnzs4fB9ZtRPdCIAvxfFeNzp/0xSQ
KLK4IlDRBiZZt9I6VW5VbKzEbo9A1wtAcR5O9xYfgwNk5ouTk5TSCzS3kI59La3OJcpT4NUex8dy
as1jX1certBvcJk6tfV/zHa9g/POt9RbIDLKj8jot7mVBRcdN7WtXqnNjpW6d+oBnh0tcKDgTkhJ
KT6Ltw7CvWMVBD1Uc8cM8N4breEpHdAocighJpPsWzN4yzPFvls31VA4t6LNzP9s11DE6tl6sHzm
jt5ggWN0M4Celecd/MDHptdDfU1j6NuyZN7oasCr6JvG3VzHpE2ZffxMc32fB8l0wfTs1CEU9azF
wS9rcYiCqnNFt1g6I6szPsTLZhHPMfNRu6pm3T4PfTs9tPEyclPyyqB9riOmulWdHsvAUUPMoXmM
YMLOSsv6o+tTZh5W9JGkOjqHJs61xmgfxjxi/b1sfPd+9jp4aK0W75vuOXWa5BKyPLikvhPtjAIC
AGzs6M6yzWc9MGBveCM9qt1aA4gr4nvxflBwd9V9gmvEYOj/CJzhui0YMHvJSEMVBpZoWovXFQjM
/26UjnwRJoWnwsMuwwiR1PJLkBpj5rWEWfBrcJA9XxIByqzvdR+rWgy34Eh0+8SDYx30oLGmYJhY
cWKyigI1o4+nnumoxV1jTk9qOI9QO3x7h0+yv52WIjIFE4adPCwzdQGaOWEKr6RDenLWQBd5ZnEH
IuM0TDBSgCs9dGb3rLT4P+VmnOz0rsrnrWDmwoXAb4E/2zuYvsEpmN2HMcXjdoq67NEjNXeJm+pj
Bm70jtcGaMPir3CI0nc1xyXGa3+6hU/nliiBs4QK6hlXW4aweOd4rnYvm4lPGAArT9n50hoN8IBJ
pWwVwJ4+SIGpzs2LXAZnvreoDvJzFpcM2WPn7GorBh5CSgEQXDFvCxTTIqeweS/srcmQdz9oUHpr
gAJKB7Aqafh7SI749zEB1lMyhx8hUnCIj2LI7Zc7xxkhuC94IwDau0Tj6aL/m+JJ3te/Wde0d+2Q
Heux5jMJKjBxEv+oJpCEWnici11y+K3IS+MLEvIoco4vehJYp3RQXmaCAAu9FWNxczEeiL+rnXGK
vTEkW7/z4tk7h5H1EJNK26Y6skqtmiP8Z4AYt+9cU5+uWhq/jSqr1LAKkFEMoQwvJk2Vj65N0vD3
gAJ93BQggqzuDjYJb7BcpX0Tjkin393gaK/Adl2ksZWJhYDJOK0tuPo87ZtdkdreEywA51Gd3mYQ
fE8GYAQbH7lDFSdfSiYGyFdGQCtLkqlSnFM9Y85XZgA0FeWYdG7I/MlIgb9YuzzojG1VFv0JdkTx
1pl1cxphi2ylqCdOA964tjZhozT3TJf5f9rO3ull8HOylelYxOl8h/DHUz8D9jZdO3kMkHJ5DBqt
JjOMFKbTO+nequ3qWEIDNwLYGUqCxFzGz1uYGu6AVLATkmQsgo0zj9meVfSjQZyDUXyXZY9dCFjs
r9x+w7SsPWcLZqZccHUhCIuz6TxGC260Nib1DDAiXJCkspn06ENRDH8f/7dK6qV5trx29aUMuK9e
C51ukxUpWwF6NjrIaa2ugp1/mFSDiWH4FjcgBfzXsQnSQwCd124NuEXD+IpQOeqGeN7ddDUEIyS4
ocxkweDGDkrei+CGHOj8FJLk+PfkNsEFXJY175ms8ktkV95oq4JLdpLdZCaCBAuLf2+oC9C+bquj
IFQqx2mBFDKXzS5FD9w6aPB68DeJoi1xBGoDsFh7sirfcCHdJWrgPE8/zX4AxbzcuGa5ouyt+ERb
S9R5L1BFqRznbMpO0jJyWu4MsojBP+e3y0WklRaq08Z2snQnvzJBa5oELMJni6vfMWjUoyiMON4W
kvtwBsP5o1ue32hGzilHjVpywLJJ5P7LbswSmZQWxndSzLLqGJaKjv/M8ptycJ8B3hkn+ZPyM7zg
MYyqAXGSvtp7ZflTzkvHAI758hhvT1gqBS+V+2RdrIU0utaNpd4dkVrBkwnQxw37K70B2i0Z6nFK
x72q138JHlg2AzDqroZfRzwVyZGsGmzMiConZYx3m70kvW84r1ANvvcwF/deE/JEbSRED23SvMqz
txP3cSDuc5hrg2HdGiL09pi6k94qLqnD8q/F2hrQ5H8eGthhHQh1E+zkccnTkL1Sc0nryq70AivU
ffLK3cYr+vyCr6MH+kx2lw1EBPqGcqw0VlHoCyYzQARgzikrmnn/x66c7eBIARLZNfLLbXdOe9BQ
dnSSvzc2DTHqZhe3yZd51C9y5253CWrpprDSaSf3Wu5K0has/1sN8ZUFAyDPRM6QPam7dQcpy8ZI
cQxpuhCIJqKPQ/ciD/7WNeXWrL1BjtREPjcVGPad3Ar5kXpfc3/aoNC3RNCZ5VrV3+1iG4Lc5e3+
mrnTzwCvjEPGbIBe96pVeQvTNjzkM0TnVp9e9GXokM92FtvOYt0MEhg7vo0KnRMl3AY9ISvJi//f
H/7jN8gutleQ3fVQv7W8PT3UZHKQJoa+kyFAvu8dcuMnG0DW+JLC5b3d3Buc4o+35g9Qxec7aJDG
KyJYk3NzMMJcm/exG35Xukzdr3eYQfCiOy6U7nVwUfunDBPLg/yW3q8eU3tWD2g09vO2ycJrO+gK
MI9lHFpeazlT9v61zuvKGeGAMNlJT+jj9MAUhqXL0hH0EWknE4712n2WBnY108DUtwMSbCfpwWNn
Dacpt1iWVPvcGTA+whWdUMq//Ra7SM9+CFbYyw3gCgsgZe17c3zv6guA0SjsepG3YXhbhmXpSVJc
6wqiP8uIZOmzg2N8NYBZSZ+cQGGMlPayWd/WP7robVeOz5U3nLzG3EpPuJ2CrcBR+WgxBr49VRbs
zRGF7vP6hq99WeqkGCy9UO37QwNI7xg60UGOmdLZpcV6/ucuKGV5arJ3O0fKt91Px6X4qe7WbcvK
tv8ZerCVI8GfmucArtwmBR5TpIDcehuE8/Lh0D2IpoHOQnXSD/hQkKdnXiBPfLB1jEGdx3xunx3m
BqwPrzoRi1ktNi3UiRxQylB3d9aCVZ3H8jkf3O5gmjNTiUZXd2pQELvpEZjZkOA9CO9gyhe7SHMe
6l0QlY9OVv3x4OWvSj+4vU5rWSrXbrL2FWlSDGl76rEflM4om3oZrmVPT6AvmTGcJ7n7cpECPOME
ZoVu1/vQ6rfylsBqp1Z2/6gdXONrbiGiJOuWCdfgPaS6b7ZwKUJuWBcr6Zk4ONSQeME3jIn+HvXA
3ZEx2cs9lo089niZniCUyxp5Sv/OJ/3ixUZ2UOfxLjFLBMq87iSDjMao3cLZLVHP3YVFcPsCGO1P
SPnZWS4oT172GOnbhQ1jR8PPefCeMItzb5hlP7FffTzPDrn0iHUwUDXVOXPe+vv0dtR2/QTxfr2L
ZeYwkibLZyZzM2vnW9CFhFQCL+AruGSDmTjm9rcm5NagnBjoooyatb/pmMlkC7xudZxc5zwBzCGf
e4QeiUZxZG8zHMNus6vbKirSgoKcm67dBmG41A+1kRgH+Qnyu3w7Gs+t/jgbeXtQTeNZnur6aGUv
77ofsTFFm7EoUPqHQv7PAm0dOBT59kv5NrFjeVriSMPyAYz/XsvsHHZ+mw/3CLKbJ6Bp1UVYO0PU
VRf6wu8yzLLb85UnsY4x64PhA/0rhZ5pTl69wzPeQxbDMXA4KXgJXEbwHQqB+5JbJk9GunWgEnu0
gAf7Bb4h/x1ApcE6oq9P8tahl/F+vQnrUdmTJv/3SzFXG2Ev3cv7JDMF+TFSvM3F17Ls3SrnCNsP
JrQIM8hEV+nsk4rHojSRP3ubcskuDpu8ardd8tr/wOpvH0r5nX/MMm7nlrm7BRZwJSGIPQYfepm/
khwhdC2vyVwgB7MNJvM7WivEk8M+ORVNGKp7aX7b9ZcvaAQYpAvS2zxOeqrM6NbNWjfNGSkHDaVI
DZjYMgmTf2fd3FCSUv5jLnv79eU8wsS5Hwt03Xr2G+DpB5ss1bxFr7cgCfW3Kz/ErC+6q6tnudky
qZO99d6vdSSC0LwOIICsjeWvr8X1XNlbH+N6YL3ep3Oj/L1DqIMxjDFTBs4OIEB+krK8edzxhGX8
cvz24+dSKzaRMqh/TCPlEd563vxXANH+LN01QkkX0PTyDMKuQ3JDesr/3pWzb0MVoJzm5Jbp7jMV
JIApsi7hPnFChOAhR9cD6xpQDshmbSfFwf8xaHV+vv36pSffyB7rO3Obz9w6s9R6et6RP/nveyd7
t1ay+7ksJ92u+kerz3/g81mKRmKjtd+0GalZGVfW2YOc+7/q1iZy9DbPlt11I89jLcqenPevV/1j
OSOtpeGnP/W/6j5d9dNfCpYBH6O5ugth9C2vOB7O5Cqq+bZWlRdeNoRSIGdCI2LxvoTZ1s1aN2d4
gkK/o03VGuzeGslwKxdfm/5xRHZ9MwAhRAr+1qPlZVnf+E8v1foCrS+a1K2nyRn/WvfptP91+dvr
OucLub+IQfuNOxeHNqa1y1xYPlzr5raSXct/xCr+V/NPdbf1xHLZ21+Q63xqc/sLQ+JdNWX4rXZe
uJWhQdagsrd+o2UMWYuyt07I1saf6j4VpZ3fIxjQ/9BqJBGSwobIx8tJ7p3prXTh267USnkmlM2y
Oquyg+4Vr+vwDpgK2vhaVuaFRi5lGfmZCwVElKzMcm+hIz+w2nkrwwPRfyRZG5SB/6Gr3QYNWyWG
IKNLUc6QMBF/28mTlM063EpRuoIji/61zdoN1rpPXWi9zBg0KSELF6bXoM7mrnP0dN7K+jcBYEC4
KBnfgnaIDrc3Xm7KurkNq2tZbte/FuXA+upKMSCQ8s/wLeVPV5C6OUvATmgJr9E62N8m1rfj8nzW
Mxu8Sli8ZWeLwIixREj+WDmuzeRc2cjEYC3K3qd2MoiudX/843Lk0ymDVyn72bgHFfhUQ6XANUBa
ECk3NJAcy4erxBGvfZWhy8+SLDvJnSmTPs9Os+psmgxDd3nC6xO9vft/BDP/mCqsTWVPHn5U9ET0
bo1uQa7cQfTEiCNkUnS0sofZK0nHoOaiTQ/yit7ilNIDxlmPm6/yIv8T1arVYI91NqmThuRgnmfn
BIlgWOKQ1mRTN2QrN2vZtwIF/bPQ2pSL7rAzWxiQMSCvkQ9L14Kjqft3wtm2SABEKto1clfludQZ
VCa9Kt7KGJ6J8Mn15QHPLaI77S2e+en2y0394xHdlq63uy5rFtm9veYRycnZM6e93GX5s+tGfsBa
lBv7qe62qpMjn8mca0s5vP5LehjqWxtrvQ02hljFBbn/0RXxeDQQAtzrMGYpQj1DgLQ44zPJUUsn
d2Y4yPQsRz0PmKeeJHg31cFrpGVHbbmGmtTZfRnU7UZazV02npS5NHdqnwHSG4Zi00S86rLxMtfc
2h4ATw1M0TVN3IMahVa+RzIIw2VW9nuikqCGJ+fc6EHzCCeLXDOisRDPMwf3oli9pv74tiDaXwJk
YF/g39Q7VONGVDkoSl2G4FGWkJ6oR1QgYrtKX2LPQVnQ7O6nGC0EB9jCQSe3f/Qsf35Kq+YHfMdT
b2rlx5ibuGql/ve8ZEpe4wN/8QMVpHjWvPXebP3lEa0ns+sHJBy0FnWcYdgETV1/qWcwvSzJy3dd
Te0tijrAqyJku9RisQUwCSXPuVWh36SqSBnFJJmaEhw3RozVw7gcIZSEmcCAo0CYaMemsMuHeUqq
B9mTTVYUDrpneY6wMEF4q4iDXVkhP+RPwzeT5NmxVRcpv0ytDOxIUOLYLQHgjeuzcouLGNVrFcKn
4WMkqqJguGuzAkyQ1w6sh5vCvYDUIL3mEWxvUf2a+il6GpYNRJfoyVeT78hqKmepKjNMutFdRJWr
QPjMsMjWOMFTgxr2k0om9ClVNG07jWPACoIDse0BrUpt7mWOpSgesptpGLoHLem8x3nZ1BmwPZu+
BbuaFuuBUM/SrVY6uKINZGfMCbO5cdTRhfF/TUk0P9xKoDlQ/nXoc+v5VWR5j6jMRNsqbDfonhp7
R7PM3TQ1ORpvgOkLQzMvtgPUGVirttNtPWk3WMEjg4EDeOmF5bWCandtls1apH8ek4IY6oC0kQ03
rdQv+WymxlYzDe0im2IK/lNZ9JWynTxY7l6YEmxG1OCt9wGMuvbYf0uG/KtBKh1cOHR/3i0TPjPI
RNAKRYVKTD//It35JcwT/dvUJKAVEMR5C8YM2DU6WI+zRi7ZmhLrrnLz/qL3cXtK07h44BFoUP5b
9aUZFTpXlpr3qtG/1agG3btR8jjYVQP1Valf4p7EkYPY416KcoBU6Dvy6/m+Hjc9xh2baWkeaymm
fDFYruU8MthUOQq0W8aM3R8nW/l3J53NO7lU3Zjag+OFJ8hhOHVmyKId+OBUu/UXtEHyOwzn5Hbd
2pjbx6Zr97mKrM3Wx2K5D7JXjApngvZFw1rZNu8gWjQvcM/7B0LHZylhtNu+YFoHGSobEWtaWkid
Y5SfT0rcN9VFjwvXQIDa0H6IWCy7Cgy6K/pp/bUeCCuXKWoncsBByeKMDGYCmo1boZtKe0RsU9tK
UW5PlqrLp8oBE7bcH3scAbpUy0QvPtrj79u/kya5f7SLGs7Zcv9QnQaRl00e/vT0mXEwUU6RXdlU
wQzDfS1LbxtbJCT/qJTDcqSD3LEbHgHOgMALhg24LiwVyopBSa+/1nUQnnp7CNB4D6vvZXmQ4/EQ
1odUR7WpmhWHgLXi4hZOPPDcBFFw7ZbNkKB74hr+8Y8DfZ9iJ/MR+Ha8h8IQ35VjhofhspE9qTNZ
ZWPZYKOoFmtRg9/gvzSUU26t17O7EXPA/5dTUncAX6Fqx8+XabsCkdvn8aFUiQZuP/06aS1/ZCpK
vbmm7cKjIO1oWi0MWBQp76NlkyMwcS/FyfdRLIz8AfK6GhNcXw6XKsrlm7WR7OGgd8eHryOPzMmx
S1QlLCsPT4xJUS7OhwUUH2UpOfrpVCnKH25RHT05CIHfTpW/9scZmW7uuxKAxucDy6+ayhiy4/Nc
2F9T7ElBLs1uetdOVXrnjhGAEw3lzS4jz6iSrdgnRai9qmU4XF29/jsPNfV1sAv1VQ/rh44B9oHc
NEwXRAf5+vUG+l9O3ep3NtCSDzfjUiRzyvsUNYOPqFK+wEcOHuWgWQb3fhHbT3IMpPA+hVD3ki8t
x/ojGTTzTfOj4l1LztKEb072qjYN9MuHsE6nax9o6f24bBD304eNmdTs2s28YcwGjbcUpQ1EUxI5
vvtLTQbcS11ilzCX0o/Mq9HR1ox2K0Wjb4aTgWvqrjQtFPE3ttX1L9hYIV1kjfo+glD50fTYIqjw
9Y4Lv/IDKFi5szPfPI1YZj6V9vgGhKb7ZpV/zW7jfrEUt71kZYR0kq1335oZIIXqWPkTIjpo6Yb9
78Cx229AtvTdHOMibjf+mwb4DA3bdgDvyV4ctvsZa1j4wv+pghb5z8FPdbrlgIrN5ms5ePUev7YS
hTmneMsUy740aTehud0XbzqM6Res3zdyUAHG9gYC4wtMXvVeqmy/Ib/gDuVRiiNqEmfNm5KtFOvY
NZ9msnRSkit2g3qvovWmw4i+C6YZXEJhhcZdjVYMtOjaR4XNzu8JusfdDiwesp5Iy+4rf3AucqRv
fW9vaoNFv8PtZPYZeRCMiT56teq3cHyiixSdSLWBKUT9nRRtjIjwgdT9qxRnZfrL5Zv/IKWpz54Y
r/MnIwbf44/BKYwG5TnNWvU+8qERhz52VUNePQH02SM70T+XXvuexK16B1hheNb1llclRlW+Styr
NJB6dBEPpVJnD1IlGxOVo8iGwFB3OoarBe6xmR08S/MYOtpTbj43TXFwO7fCsLDeI2Ne3tmTU9xF
HWS5RSy4vFNUNk1XucjMqtMu9npEx+2oeQw1ByvwyXpDISz9plqVt0c3szxJEY4OkHq9+CjNEUlK
owdLsDTT+snfoOkHqiYfcVdWW4DiVfoNFHV2hI7vHHRyH99sy7jLXcV6NcPMuS8TC4DF0qyd1F8T
aMkznzbtnmmdhhsRe+6ymbXU3xLBa8Dv/qdubSJ7ltL+qnpdO/6v8/UWAExnx4/1ODcPo1IBly5c
pO9AdZl8iX7lqv9ujoP90Tgj+kC5Xlyz0LBRNq5SEHHD/KWv3GdpOhrptY4M72vd5OrOrWPrPi09
DFjqGrUUdGHfoSP9UBC/2sfF1gU2dFVLXip3jP/qNABiluE2j57ZBRfFdpJjlIbqK6oq9UYu78xf
1dJrfnTkjYARmTE6jJNxImZborpbWs+ejeY4r7uDsKWWb5KsLlDGRaPqWjKmXu0y3PW+Hl9qxMn/
OXBrI4fLtRYeCeBnZPx36hyo8U6Oh+Aer3K12HGptCvohJVjnm9FOax7WjIeeLWjW8tA058tM7GO
qj3A3V4vYTnmnQ28/OKElrJPtULHlmpwThZ43zNeN81VM0znYCfZ9DTh47LrW7V5521Ugf64znfm
zs9o8yi/G+/NHRKmpGNhHZ5f7bYwf8BJRCzSZJyn9/HSZokDSSWY93VV1Q+x3tYn06iGS+S2Fu6+
foktQeegjwVYlYEPZqZeIovl9/63OBjfk8hUfikgLW9/KMs1pOIK6+eUDn+FiuJ81ewmQ+1Ym19D
G21wpijBIxRq95gtouKq4qd3fRpbR8IB6aMLFQiMc2MRP2Mgs/05/MYA/B3yofJTD/BBBp3EDJtJ
eBK45q8MZWS9698CrDma9qXvwCyjU9y8eS1rwq6vtEdwGx3wHByW4F05O4Jrvn/SdQMPqtFZJA3U
FLc4rcvuZM9xalKASCDcdwmyLvjXvGjO4L3lqfdVm2Ll3uw9j3uAfG8dpvVFip2B8lzuxN1Zj3uE
qTTmZeeuBOpWNK73HkBI31RDqN73Vem/R/X8TbcC/UFK84IAd3TrUZp6mnMXaZb/JKWwD45tWqYv
ZqH77/5MLrGwmtfScJx3/zj6mfMt5lN5bEe1PTrtEHwv9GM91Pb3EkQWljlVfRqCofiKzd22tyL3
hXXkFZOH4qH2FcTzA8gbXR9qm1vdciAqyDjjrLswWcYjYkcTLxHCa0Zk/BK7QwsxtdAJuve1QWPU
xq6yO+swYCn40C0bOsa0a/BG3klRDpCwLR6aGbctLKvvADvxl4OuAt2A4eiG2F3xYCwbGyneO1cx
7nOnml+IAnztymj6PkUL0KOFz4EOFJJ7qf41nofp+1hH1nZc6qOl/v9s7yK5tLb3XZ/rAE/bNoGL
4Nt/rr/W/9v1/8/28nf1aoC57Zl7M7fi7cCC/bkcpvpZd0z9aC91yGXUz3IgZ/F7q5MmCEU2z+VS
9+lcvpzIWSneMdb5JsrGWtiWXtWoB3pG9k+din20l5uHtZkcHGPP29Q1fIOgfFSy1oIwCedr1Ooh
2Du867seHZtdNmrFo2xGk+dV9B/6RmuqvR4m6jWoIOIxSEkBhXb12i4bKdqG8v8xdh7NsXJZFv1F
RGAubgqkN5KevCaEzBPee359L1BV6euKHvSEyATSCJFw7zl7r43p/ud5Vnk90zVYj//euq7/fbq+
Yl0H2+6URwjaflf9vNPv85SL3jxaNyWH670n/gMimf2a4GfipCrzg+3jJVVH889k9Pa7BoCOaqE9
3OiWReBoAm+lSOWI7ituYozHh6aUtppqz88QGYZdx7uuwNMnbFmH9TPCDDlfX7X6hSRs++p3Co2u
5b0Jr7hROWqP6EZ0Ugc0bas27XhU6xBm9xK4sybq/ITr6GGBOZfJ17phXfSwujcWIiuc6L15EKko
geu0/l1mJtIdgOjOU/c2MWLJPMN00WDHACE3hcMQBF9MPNY7qcr6HZM/sPjadyXaNxAjw3MUkwSf
dG1/EzW9spfjNjv4YyquYaCSiSGV81Mapt+IDrNvXhwSB3+UhICORfTvHXkyO23sgmtVNM1dsSw0
meFhWIBLXHbQ1MWK1CDZ0NvyqqT44kEmy5vBLrrruv+6GwFPG0IjJwLQgNMkSyY7knmyZPvkLgDW
Qa5ak94CHSIgQicYTevkcUsOWn3Vgy7ZVVhrLkmGqUIbxXw2LZTFuOONk5kN0aEAZXyyRaQfKHsU
R3uah2NWjeNBkqPylGkFwT5+H52TxgfxNJjWOSknsl5riiRRl/jbuG1lEhjkemvZxYjRFegyAKj+
lv5EuUljs7vzoT3BDUY7yBUHNVDV9/dzR9QP4c7jQ6SDR+6E03chRamgkB8betBuOMra02hZsLzh
nj6TPdM7VTSNF58cKhDUeepVUxhBwoIfx70Jw4efzh9JY2188she6F43cG2ixWs/R/doSb8jQ54/
pET7oPCLvVwPKJQHlrrNWm7O/iB2/fIOVkx+B5rYkoiHkQmVMQHpRGLyUaBLVDvxbqM1YAqYDSfY
qONtTZD6QuOfga7VF1ufOlDI/AKYGZX7rFEAyQDvG68xtBYG5eM+F1L04Eu2eTUV3LRrEHwoeix3
uj/s+3SYXoTB3ElRgger4JeiTHkBNkAeXyIEgJugHPr9+io1Tg61NijH3FQGj1piccQRFDNVXZTB
uk0gh986P6vEBBBx3WV99I+VxrJlXfnfW353H7OVT8gH/L7Puq6qLHxoNPDcjMTAq162RDm2UvfU
EWB5HH05A1/BIcngbVO3HHB6LE8h2tmbqS3IuVyeqmLCtCT04rA+9dNacXAnxg4hD5jkDJNJwbJQ
85C8p1JM5Wm0k4oECx6ti9991kfrOpLG2btRkSgNOWqs/8frZoBRJQb1//Xe69N/fLRJjsCBkZDz
j3W/L1k/f4zK+ZilL80Uhg9cc32niE39oPp4K/pcu5dt099pQyi5c86/2bSL+Naoiv36bH2R0Oz7
tsvsi65Le9BF89XuGiyFbd4+96NZOdpgBu9tID1gKLK/hKJsc4vLARxwN1ByNWIHoLxdFn9TzLiB
DhJ/VFEdc9tp2pcl7t5N9K68UOc+yUDcLxgFqkuuVOEWnOnsJEKuLr8b1q0MsP61nyCSp2hNV+6e
kMiQ3Ly8w/qSdcffp70xmo451PQs//Mh//XW0pjgF1L9pxSNKsDM5UN+32B9mg7ynuZXfPSsQTLP
3RgQQER0KIkvUh9iIVHNWwHJ8TY1lquvUqAwEKH1sw6nL5FKqbU3KRVcTJngklgG9f/zdFlHUvdw
iZbFug4JprIhF40uyLL1d8O637ququVsKwZSAdanraHlmwgsjNfFE+X9qv6IMC7YhVy/KsGE/a0v
pyezZNJeT41/n8957yEV6+/ULoaGaY7ZjaUBVYmBuF0mvR/2BapaCI4Rmn1iqw56asMEWa7igylH
1zyVq23GXPdWhrVLxYDqdarXEoX1Invk24UuNW/rOTEgoOizEG9kir74TWp8lrp/lClkBpBw8DUl
dcJQ+rEoWwN8H0UGGhrd9zjZZz/Pi0+tid8lQZWaqyUCelRDut6ThiVALeggPbM5Gx79emhgmjOB
WLeOZliewgwr4Lo1J8Lz7Pdz46xb4zTMyLyEKbdunVojvdaSeEuWd6Ljkd+kdXW/bouFRc0J0BJj
8uimbGXpGpMkxONAn6Ob9dG6kLPgdVbl6vC7an1EGmroxeT4/Lzqd6tsZuYuphHlrOvMJgQ3aTX4
ToGDur/7/X6OPGSXRhTG0Z9V9p1jUqlwIt2PiV3SIvJpniipcrKtTjnJ+KjwrEfKLp1Bxawb1sVo
QQ1ypWWfWpKmavv7GsWXPsu5hGz3n7f5xy66GeMhW9/89916Yjrc3pxK7+d9181+GvMR/9hzNiTJ
JQ5LeJphYwRb3l4aaiyCOFj/8cJ1w89Hrl8wzGR/awvx9LNOW7/B74dPdsIp6JudfGjC1vs//6bf
vf/1vspXFsBt+PkOy1FYH/3jyy5f7uc7rVt+PrQrs5sYsCtW8Z3eWvKpWHZbd/BFTZlnfbhuWRfT
evjXh8LqQDcMHzYdoYvUDVtGG8Spjc2lSaLKrQmwCCKsZkGTv+tFM8HQQ9PYywcj9OedaXd/keVO
XgpYUY4+ezUhOlIY5FHY8MHsoTuEaftVZ769Zcx0skCYRpUaeYoxLShb+9OQiMiOO0equZADmhXg
8C2bGmNDupVVJ0/MM/eY8B5F09tOz88Orsf0UPsV4uLuUQlG3gybH0Ts5NrLzdmM8V9WqJ4o6GxS
qluFUN/DYjhLdD2ngkjECQRDuTT8CommQ4Lfd4+PmGmqnZwiSbmr20S6lWOmvCV5RreVfxKMRYiX
W1YNY49NKk0uP+sUQlycuRiyw++rAip5XlaDXCI3VbpdN+BBe29nHFdV22PlnO+b6r5JxXA7MBBq
zRoWes6UfJiRjAAvi/kiwaNUErJCQg6xB1VnQnZoR2fEaips9IZ6eu2VkQSwZTGl/l094OPPipMZ
DDqqfxYF1WIXj9m4VQtYY+u6HALDbiZljYLpv9d1MwMJkKbqriJFr7B0/yZbFuAo7NKsblsDXFPa
wsUZGcPczssiSrVyb03m5KxPuYJotzE0CgxDzc+q3/WNIZ4jvdWO6ypLqlS4ZONMXGhTbNZ160JT
fZU2EczGdZd/bICYp03Nzwevq3W1oL87Fflh/eB1nR8OjmG3mtdONR3r5UuuG6NEzk+6AYBwWaVT
Vr+apuQNQRjfFeWmwBB82ypKdEfP/HuMKv8wKNoFEHl6Hgmrul0X1gzrH6yVvv1dl059TogbZP5E
lmIJS6OvkXndHRM90W8p9us/r+0iYzMXPulHYduQomUxafNTMoZmvbR2P89JSKq2dZEKF50v28NS
V0/L4DlurJvZZnTQzxW9oqoTt7adSDd6dAqWJ1oU/2sx6vVrR9XyOIl0mRbi9yH9D2HG735jAuUo
nbn0rm9kyoVBdkV0S+Bddy2Lyfs5o+YyCtAatw5U5OamqLPgTlAku1Pj4r70g/G07rYuGJKpDrFA
5X59uu6rQFn39Arl+PqqdR2OihRLQnJhDje6thzYt2mu2bdwueejpnVvgV9DCVnWq2bWkyQVO35s
4fxfd4OAeaBzH17WPRj53cqRop2imfOvmKJ2LwW2cYtZ1LwlQazaKKFFlsE4m7frBqUF7imXNGfW
p+sGgCniWqUMGEnekCDHhi2tZE1z+4jrb9Lr5999Q2qnhJk15i5Vq3hrTSgmwFmGdyVuCI94lmSj
mZDRXLOt/K1ma5DD4bfcgXqO7kTb4A3VEuoHI/VQS0sJFVqyTNYFY5eZtCzSPNV5ZLRRBsThSYSF
+Aupzwc8/K9Hy1P4es95S5Yf2Ro2+rslWsUnHPq4PiKuOaN/fWwXl1C3SBjXR+tiWIWSy4JJLcLJ
dSXo2m5nq3S8xxjgSzE9hD/Cq0XnLTPsrl9kdabM0jKLXYwPvwvGyFgd1ufZ6nroRfYsFuNRtzhp
6uUrkE2E88hY/Ud6BdgNGiRFAbi7x3WhVu04E3BUL/yN/zxUU/szSlQYGE0O9nHd3PczDtH1YQx2
BuR/EtPmAJxP0w7K3s8RsyYiSBI4I7Fl0EJcj+LPZmAvp6Uqs4N9QtwBDjPsC2IjTZqExa77O3Xi
y4cWkRbVbiT+y9OV+4Bcx2PR9S8mh/UUEQe2bRXxFk7C3oyLqjbhbQr7xBUn26x/7+/RXh+t/wF6
WOFGBBwriZS0k9ypXp0EYt8S1HY0tKI8GEwSkiquHUnudoMwHlP+al0fcehj6pD5D3MKKDVjcgsg
/SzpXlxjYl5MafmiuDaXf9b6KAPasKnAgnDf7ZVjA9kiqAwaXVoJiS9Jx/M/DgwWZY6bYTcgFE3F
laTMp95Pwa0K9U+RhdJG08/FUI/HJjSGn4UmovHoq8uRy6a3TFGrI5bf6mjnFdDx9WFu2b2yWR+u
0avro3WRmH6F2smGhrFo54sljqXUKgw6DDr+zxOrtM38EGWAABaP6PJnrov1D/592mUaZBmF3Ex/
8TDNi0ZxPRzF6jldH7YzBa88Myfv9z+znqe/T9dHtjIQb4WBl4t3ASeQhbbI/n4XeifCXSf0U7Jo
79fzYF1Ey9OBFsd2jprzuqr0dcIdAovRyBpr0K+JBobU8//ti+JPqjQ16aNajgdscY39PDQ7dTgk
QL4wyXNMFz5EJYgxWBfr0ziCQqxE0nfNkHI4EQzZOnNj9qSiSPF4Mq3C04jpaotxcoKMaN2QfGpP
tipmMars76j9fNnp+KCUC1iX8Qi5sQWBc1jpJ1rnGzXr8Y0ml6yoQgdGGY3SuQzPBlqYS+B3Lv32
xhmm7Jop3CJyu9I9G8rqSa5al0tGSQudymJZdQdwA8vUdpbvcN+r+3kgQciwyKQ1n9u6zbeCJgwq
9q4ni6UJtlFLEKXIHanP6I8gE/S44XLRiG+EqhjupEzSxpdaYmF6dQv7Hzzd/KiJ9JCXJfU7Iomi
RrxWQ0Vm4ZRuwS9FGx2jX9F25zCoZYebI87ksCi8BkNG2J0Bv6IniWnpSjKt1yCmqIKXygXKFm2H
asmIbjVUuJQoaE67c6kO5BtbjVeCqGgsao39+N2YHBirt4lK4fVzb5+DKYndiIAtP49luKZElEYK
5epeBnyrxdDxCc2s+u/Yx5Eto6Ryx1m3dj6sG6ls960achDg0EXC4EiLEK94Mwh0McOTbS2lS4Ig
GY81Xya37uXaoiiwY0zjkCc7TZowAkvo/btB2jGimF36j28MnsONNeHfLyUjgU2ETMeaGXsKvDkW
eDTkm/zhQW5P+8S6G0Eg7el4ymfEtKRnWCQwyDn/6BKXLp75LgAYbAWWTNZWJ2BO4XoKpe/WJ1um
Hi/LGaTGRntJw/mvzkY3b7hRVkyyJdO/Fmr3WWXQkVR+oq4y9IQ1TQP9xtAkMUeOhUdB9FwkDQm4
Bj4xHNxeSjlBE5jC50ROXaNdkCKwlp1RbZ997hcelFeHXGbyQTNaOBafZVR2BBNi7l1UORNEL/3S
VdI2Cxr/boK4PlfWR5mSqhfIwfvUS9vWYiI4KL23DAB7QwtPaOW2uh1+SXBYnWIkm1gZ5xe7omBB
AVKR/ppEJMI10qKDplDJs2P5DuKC5WpT6vlh/zAp1pYgXOQjIVIsSch0W5khSclnUinddq7GzpvC
tNxK1lMo5bmjx5m/qdOc+kyfb3VDKs5zyBsOLZXBSFFugjFuQVNOh05+Z+YfuvZk9puuvm8Solpr
8rqo528Mu3xV2h48C4AkSyP0uO2fUORqwI7i0CXFM3MYDSruDH/VsQlMddppzJzYDPe6kGSnB9ll
xOIJkFglEEmC+UoZH1Wyl8ekr1gQQ2Wl2ytaoLNteg7s/t0PqhqoU/EVzy+zmgBfS8NPxLmZ16iP
RCg+9ugl6bpASx1ONsjUpbfRjp3lUWsbp86kZIYI2PDVb8o3IEyM13jQr8VI0z61z0Jlt0wZLprM
6J9rerzpSR1uy+bszx0Bsvm0I57XIF02D/fTB8nZ1Ksfkrx7UzoC5eV2uhUxI/9uXnC9BYVAotFp
9Amu0DmQyQ7NMGDDgHPCrYsOIFj83nOQnLokFFjSpEM5MsgKhVK57Y5jL3upScGfSIGTVm7rTPfv
yDZsN7R2YneszEdjzDwt77gQSGBo0/SFjPvUU2wa3k3dRk7TZM/oRTE5tsyhxyQiLwn1plETJLzk
xKKMHjeNlD4B878DnWY5zXNvQKCrogTf/XCwIvWrkJKvLFI/m0ojLLCGzC8zh6LCvcuHbtpaGc2C
SEHLbqXoiMIpeFGogo4ZsL9hKu7luLpWS6Eqn5ZG7F+tMYleGPjCIVLZphcO3Lt6M0rGYncub/ow
dqLCoFqyCHWrYDwUCjeFDI2QAbwP1gtXTSNwY+VQZ9GNiRDDKdPimiXFd6aZh6oy3puIidcobkMr
zTwhp3uEKtSD/Ja8lsHHV28Nx5Y0swBUtVehQN90WgyRZ+gTz5BIo1eldnIkPR89X5M+LchGod8j
RI+0jSBUSm1NYzeN9QMxb7ShM7GjCrDTZyqZYf6Yj/JWkOq9tUID/TCalUjnNJOKF1su4mPvBqG1
MMT+9FoIbTx9muY29eDPPIT1/FmMxrNaTHe94aqZUW2NYLzMoDkTA/JcQ/6kYhiXAoy1VTRwBguV
jppoDonvI9M2dkMkeVZE1v3rFJVvdpA+GGV3Hg00jfLwFLbpvkGDk4ycE3HbbEGygabpzyHgQARt
gNHqVPeSkhm4VHtaze8Tqrye7qumGCjiTjDj4EMDDSC7ItDfpnZ8I5s6c8xUemwsQDZtpL42WfI5
gNPTqvEVf9lfZLvoYrXd3EeHTmQPEzZyN5WLP2UHvDyCw9QnKKo5HveCELFdQRsAzZ9G7aiZdzQg
gak1h6Dr7sg0IkPQoj4+tObfRjSgKbjDkrFN1HsuQP4CUHYkMRB5Kedgm9Kz2uZ3CWgeR5kHfSNs
ezca9uE1awD0QRs6FKPewttPEMtPyCNCcjRJYz8RilFc8Q0j4TPBpqv8Ikufyg5V4Vb/lLP2nMjD
S8eXYur3HCHCgPSZPtm1dOLKd4+4rHS6zuTQB1eFZPpCV3dtPOzHwt82+2bItw2HhYsEM396h6ND
by9i/D+AAjbLa0SVat+SpyY3BIuN9jkpYH12WkI/Jd8OEb/ewfL/pikRygn6tHysn42uPat2e9tZ
qUuew13ZBm96xrwRCxnRDUP6auKph09a9C6tGVIeBNGfM+cGHQGw8TnDhloZGNGMG0uTERh3O8E8
42AzWy6yK9GjNeOASKZWxc+lezZaispzao0OHJ6bNB4bpzIhAsoCwZGWBQ+Fkf4t27F2sjYdvMru
SIzEdFiH8qGX7T+mxiByCiFn50F/0hpG2WXnv3Utv7u5U7cGMG+z6S8a1TvIKYkH4s6QUrqhlQ9K
FO0UyN1nGIQInQJKaBq1w7rXOMgmh5HIk5kLupJ5nWraGP4ty+njIfOy+yaDEdUnkrxVNZgNTR39
IQC+9WHbc4NjJHlnf8lj150VQGTMxvS95bcPkpjAbtrdm2ghjU9ShO6le6sbexv0IEWbiIxiO7G9
lBJBTYMjRRjv5bLEj4dBWCVitwqoCHSynFGxTvbZ3FsHQiafzQh4D3fwri+/lJax8TTw8yzg68TR
WUgFCXMDDMWY06WK/ihcfjzcSaiayO+Zo+ocRMU3IaOhI5SOtpL26DcWQSX5hwK5zpprXBIKiWB+
ZJHPmV+6oDoZDBaDNr/2Nk1D8kVAXV0wED0x1n6yaFq4erBkRajj56QzA0isfrxaNrcaY/ISq1sS
BrmbGwRIxQ0c1eo5USt+HYNr1LN8o/fZyGA8TRxhMQYzUnQbQfTdU89uT3qxELL0Ed7bODzqxbBR
VH1kYEVoRmTCdjC6W2kYy0MkJbdawICcTNpc1fOdRmWqquaBAW3Y7zBpa42ReRSEHo0w+IBvBTs1
QbMXKhW/AE4a6Zui33tUJAff0EaSgVu6ldesBGMG4l44KWrb/awHtddAxLSH2I1n/VJ3NtrU7q8u
HYlaPkcEs+YUoQE+or1Lyg1Wxtu4F2Ir59UrkIVjl88Qn4sF0fxWCYKrR1vBrF+Ej6UwGQmhgbIo
EjiVHDDuLCIwk0jQc2uHaEknGtIc3NjA3GNMuEL097gDAdkPE5nthroV2vSgysa5ivkFhhzhRBAq
QVfyr276vZe2EIezTagYu8gY3+bxiHLmMUWR6pALUm0yheNElPgVJwaykZn5uoFXqZ2WErz+LEHm
W7RtLvSQF7U5ScrWIPDIsXXpXhRi2wO4XS5ShQMHFSvUhIB6t9DlSP9IuLBJ2gl04Gsfah+qIU1b
X+2BJWMhhWjI9DRNwdsxItRtzv5CwjvAwITYxBD/CmP8NgphJCXat2a0uWOMlPt1qElcNykh6uAF
VfkusmQVqpzpJaScOpLNWWLq6jsFl79kKJenPqFrrdK4n4gqSlTlD8C+zEMqg4FSUzw5KfTlBZuI
GrGnqjT2rWQndLi0yjjuTaW3GAfEpQtqroGe0r7ESgWOuj1JEWdbUQunScvHOM2xIxlHwJjeXDB+
HlqbVF+KFI6RhruBxHGonfPVQMJeiq9JsT/LbI49hGwlp2l3Z+bDq9kMn5BE9/M0uYaqvBVjpENL
HkD0Yr7wx1qHTzLkLn0QuRT3fWLedY2FLSPOLr3V0UCpZBrZ9mustyTaZ9qD3/7phAyqG4YoCWIk
7sim741hfkl1cRaKwU83aMlzoo9Ry+ZNyayjL/LBCyP5lsCRR7UnFdPu8m0QTn9CX+/RApp3NFQI
cIl9mM3zi2X/sQwJkYi6sPiydnTbNmaAzQATfF3gxWrhTVBsiTl3+rqj3xDupDK/5Okj2DybZqe/
55x06zLUNmOsMBPrFXZVo3wjqYbmWscmANhJ0Q/tAtngdofmJDc3QyW/SGlKq6VTd/4Ic2/0CcNL
waBVZucGffsZVkjvde3A+KLJUwYYg+nojCqZfQ03cnJgJK1DHU5JqYpsVyl6g48hDyG1JddHm5tX
muJaVvw1meFLSJ9ymrrMlXrYgLGtTgdzei5ElG58dZcKGtI5PlQ8qMHGIAemEN1LkgdLhZqZvx/z
X7ON2uWGQK+kVqi0klcn7WJMpJORPI4jd2+dVO9tOTDk6I2WNmFDezgkJNo2bRjKX6VPRkYSltc2
CLcaQSJbexpPZaJ+pBKG3TCG/L7whqr2E0XSIw3xYiuhUXEqfvEbWzKZG9r8lIahuebT1oYCPE2U
29FzVZ6fBNDZCmyBFU6ElK5W3OD9S31qIVH0VfjpWTYloOZxSbKQr9N6ipp9CGDDQbRkOnWhfg0a
2Kn0UTHMfBcUypupSHtzHqmf2Kh5tPKrKECdwuv+gjfzzoh62FZqeJ1BDkP2TRKXNFgoBPNNHRLh
ejtyN+WniOEwf0cSg/S7/ybf8urbRCxHXKMUgs6z3nyylfE01cBI4MyRJa/VN30t3nP+WSBR7qLE
VnfSErkcltM51WWo71HebaOIeZrM2L8shyd+o8hAENUvl0NjUwfTjtfRBe8CwLfhgVihx0RRJY8E
rN0TRlLfGSof9dCXPT5XlvZMbfvBzDpGmwhT9RnFGdHVWCdOaWIzTeUS5WsMePltIrKl1lvVyGte
ZUN9qxS0VBmaCQq2fwoOnpMP2p2UJpQMhfbS07dUgqH3SP9ZeCp2cA518RDMxl5JGaCLgFA+rk6M
ACDtMYe1VNitVachNIYkTMHq1g6Du/IvF16fzs+As3IM+7tUMFMzavw08UAsipBfwpqghkktyIMa
HgCQpls0XLex2Z9pK2D0k9KrSIPWYxJ4HhZy66TdK+9Bbr2bXfPUyJyYif5E9sW9auSeCMgpJAIY
CjhBstOxqfm1YOtCIb5vNPmla/UPyeypK6N0azSy62KZYkzM/d+cIw3HRH+oumtSwQHnAoAMboE3
K6/+Mnm1pOA8QyoEqX1OVGOmcNd8ltW4rUzpKSWS2DFDbXCHgoG3rKNm8DlbGMV0eWFjFReyo4v0
WPjtRy6wUITdDJQS+VPd3ZupOGmZ0biq1DGmypHfywCqx1iSPLHk83a2ssEKThR9XHyGWbgHXHGs
o3ArJ/pXaNXUqWq6gCSpEqUY7dSpvCYGgaJ1lR7KnsjUTi43qMLfE6VBLqqS0K1Hmzih8Ry36N/8
HHCwvuErnLrwxoxyRMLDOZcU+E6GEjqYHv1B++O3WCh8/3vOpQeVKKHRKMIHKXmDmZjrs+pKgYwa
a1CvE+wxT2uVT7NrD6od3RcDnXUcgF+tvxzsMH2blP45yfFVk7YA/argb46G65QMlyJGnucH7wwh
3glWDR2z6Ld6Ob115eLLk7mRS5mNInAuYI+rqO0Ymy+VynFHFy/0tInSrBypBMCrVBPCN1snkSJp
8nOWEqdU6H8yaxB00KXXORjOcgVC2s4vKpdwYVq7tigsNxuA3OXtJhqilyithftd6eWnrqUfflmi
tVSLuwxaY2tmXFyMmrQlvQWPd5rzYeOTH4/KCa+2Up7wGd2rUo84HecvLov9NIAlDMkGjWOZol6X
95yNaM5noXkyPVUYXAFekHxwZbedx5ikxCjZzoF5wkH5bojqLZ3nmx7OF20148Iv5NlIoLVJnWfn
BRpMK9ipdeyaQ4fgWCItKp6vmJeOUGvnXaVrGx28AfcfhTzK1LVUfl39LPd7Mh2g6CMDH60OyDp/
VKnZf0aT4o1JPcXRGNFxFucXLX3qROIRoHpbh+1L2NMCX07BeSJiCmGJvA0MThT8E9c59XdUxF98
s71Sub3xAeUzS8CHllbKhhSiUyqy+zZUX7PREEz0Qoa1+KksG8qTaLkx5tH9KhUIZIoyFI/LPbOx
e0K1X8o2/mT2+4ALtD2AzSdTefY9fC8venmuS/+V4QF6jJAhik+h/izRyKkVwla6SU82VqbuURlR
1osnjSFDFZAPKZ0Ls5SuzDWfx4za7tyZW/Kyc6/QjYE5/WhvsxkUzSzSZJ/Xl7yQaBDwBhsrkT6Z
9zoTXggR+dZ+nCV8kxnISkKygtEKjn00MGmEnEBvX3LLWCe2eNJ3U5MpRymlg1XhRKATYTJRs0IZ
e4aymya7OmCPi5x6IoNpVLTsjzQ1QOPNpNmtT3/WgaGP+V02qe+ZWDgA8Zcq96qWsHEzK8gyWNKf
xhdLRMC4CbAwzHFyK3s6FCaWdExObwZ1ZEWgPzW1Ttrz92xnhYFqJ3wqfUDsmdo8zWnd7HpG6PXA
PayvKUBG7T35wu9dmy7OLu4+szQchNLbO9P/NsnsdKdUeUdHxr2mQe4WyyIg5zh9lTqAqoXG0N4Y
lL9+bvGjYYSd+f6HFovOpURkeWADhK0BcZZz/iaDy5JVHaNhGbKF0ik00fD55mdoq599g3x74iLs
d/4BEjOAdCpWra0+2wnQb31bTtKlWj4uWjowmoF8aoB8b1tP8PPAHuYkS8y520/xeZaNP1l5U8ai
d+J0uM8Dus+pZR3qUlDSNG8SFTe5aX3Vow7EP6huJz29i5fWgS1llA3H+iTkYHCbWuMXYZMCj6vs
SD5G7lVBNdLDbz0G1wM/a+2Q94JAHZ3Z214LQgFsAmWHbEAkUMwSJmqimRAag3oT6+VNHfcvY7YE
LY5xv/O17HuI5ubSQtoIKG/LOjNlLbC5wU4a/QFN29ih/BJN5sUOvtVGoydbk4dmMeEsIyvn8hjf
Z8OTr0XQhSzmaGGgBQ4Wa2dsYTmMxehadszc2dQHh57qLo5k5TmxuVrDjmV2S4llzMiHUqKT6Ki+
GL24Msd+MOTsucmsdCPVIkJoEbzAGMHCbqk73Eyyi9CDy+AiOjSJHaJySJGqc5ey56ZXMaur/I/V
pds6SwRD6kmyI8iUV6knjV7YVraM9xknfzZQqvR7misgVLC403Ef2pE5nETukpWnlpsYhoKjqX9Q
UoCAsgbypS9KZFUUrPTyK4kr2C/5sE8n6sxKqtsHVRzarO2cKaAx1cwUn0wzee8o8nG3KSQnR/TQ
pEV4COJ+GUCrrzoWF4dqZQDuZKxv5SyjsaLqH8XSevLfKiosrpJIjF3bc0PNEplsfQywBnYMRu58
g7MyLyh2djK+k/7a469z0aiUGzvXoaRPtD2MJbGmq6j4RXM30C/jhIGMkOzqEEoFwztnrJPuriIz
3WuIN1qA/Cfq8pdAr9y0o24zQtRQBsqajKXKQ9xXED+4I4SV8N2qi+RLO8jbjDGlM5k4p6OZxHIh
39il0HZC7qothMjDXMWmYyT5JlQJbJkDbg5BIJrTQL09sRC4x8n4ZOSITOX2ka4Z//98RvpDRdaP
mviYFpTVmbfCqY0Nolf6LSwGKBJVHp1bk/5pVVO0L7VRwhQLDzK1s83catyMh+YFRM8m15fxZ4E1
bu4PesKVNI2Kp9yYtb2pFqiZRTEdRbP0hGrkNP9D2Hks161ka/pVKmrciIY3N/r2YHtye1pREwQl
UvAu4fH0/SGpcyipuupOEEiD3A47kbnWb7DfAMPnJIJ1bYqfONyNtRlyWyi9CQG7JhDIH41tlm09
ZanIlo6W+0skV3KwnLBey3iJZVuOANT8lzynAy+RjPyFjVRYS9M0Zz+F6mCZ8XNj8936WmPv4igB
wMTfHprPk7D5xJXFS8InIhIT2ExrpGRst3u2PAtgcZIdkPoc9kFxVQmhcEflC59fZR0mNXLftWC7
x2tr5bjBaKQj68wqyyHXs7bdsljGQbcz2bhjL5xhsdqa+ZZksYFGzMbrjkWIeQtc2VfVNpu7TPfX
XTw+Gz2sy87pHmsfricwILHNMaJhim7OQzTRSflh4hJEWCf4Vhp2u3Lc9jYgh0rg0NMRRglGwuZ2
+YZ+M1/RGF86tVUwn3ZhwHQuths5xISqBE+rE6HTMRtpcdjMuZMtH7k1/kiw/sujOTZMN0Ou3yBU
UkwsKyzuObPU3obAelX1H90wvSE9g7kFQuFWdZlqW0UZxycO7b8ivsXVpm5v1BQGBSlD1GtqSCbE
PZS+O/XkmG1cfOKwW9eh8uIJ0123msBwLUqKI5k/Z51OLu54Jjkd0l5LVWOlwz4Hci8rVva1W4R9
zCWaGMmKx/ZNbPjjre2r5DbY+pg5kBwnKIaNghY8OOT7RknVjXAvaFywMFTHp27QdlOtEhUexGPT
kRGx+2apB3m9HHpPY6GYTrz74BjWzUtqkyIzfuhddHHZ7bMJ5qnYdQNQI7YD7UACOvQU1uw7AW/8
HOBHohSYWWPutOpr5U0U3YsR4OuV+sekBVtptm+9S0C/jAnBg658aAgK4Pfmofub2wQ/jMfOZ3sY
o96whqDzqszstdAZ94ODdUEWx1fFLFHPt0ZuuaksFgVQlJXWsedzZk38uszfVaP/1nQqKxa732nM
PdtZdLsv0m9gN3CvRP2UfC87Y90Rd3yimLsqjAm/WOk2RAIXsOEqUeJdpmLoLHzjUtVefFvU3NtG
tQr4khdj6QEPJAmuVZ61Dpu+P5Xu2gA9u3IHE7eN9nUcizNP2JhVsLEwS+hzosjBgZSbMZ4Juw37
DkzbAMhP5VsMyYqtQnyvq56/DCtCr2FhRZwROEmDoj3nNsxc5Tux9v6rEuzIvqpIO5mnribNNg35
d8eZtVlMtkaiBljX8ato6rQNvKk+R/PBIvqWgaS9lVV2WmFlROShTGw+bT1b0PjDLgP+CCZXZy7F
WN1VPFT8RTeuyop52C+1h7iNYu4D9blGXmKl6bqzDIyda9vWypy85yAKTVhuxLSLOuvXwmcjk/Xw
IOKFGIrqphrqh84pp60eG9G6E+lpADJG7pjsnCHSasufB2Njt03QER7I1ZKJYwnHHAtLH5kKosNr
Q9TtqSvduzTnC82ndJGVmjg1XlPi4b1xeei7JZosDekNVMfOwh8J8hNmbMLhW99qqIg7pOXjVnsy
bJCFZf21rFBygdHFUihbe8I5Z2TEVuVk1ksWrWsf6mBHihXNnNloo3+Pxbjy7a7BvvA2Ee2wQfgb
5KJ/8qbgGNjsVdiWbRK9DJe9khCP0fpbDf8BFjnDO1Mu4lGOe9EMca3ahDCMHTylI/lPk+dSgIK0
UMYfA/7BsW9op8gyulWTZ8FGSXFGqDT3h2OB0cyap6Hp/IWJDPLSGdWlU4/Mz8b0Zg7uThjYZMc/
HJsbdMrS79UAt1Z1GtZ+CiZG+Rjse6N8FAlgioabS68f4HHsPQHCJ/DDtR8JVDxafeF45veZccJC
HHWS2tONpa87Bx3kdUr+Zd0F9o0H5OcWouKjNtuMB6VCtr3gC3DMtzqFbAmPqCD4uhl8F1GbOH3w
bPLUuoNHEVogt3YxnjuD7IFl+i/hBQQKs8rS76d1qwPd78RxbJN0CyzjZuz8M3YhUF+IRSTaAFTH
YcxgHJ+z3HoX03A0zfbMKhXZ4nCf+PTg7lQABNWbxGy5u+fVGXmUsx2HJsvZOiNyYuwqq7nRBnzQ
s+FeGSft2IIF0sEBb4polwmWuI1nvOuJ0S5yu35WimYizpXwMOB702FmVoCehBvuG3JpxNxedbNp
DhpmsXHojhulabxVPRVLzwy5W6JrijLDMmCuL8QWWaUbMJM8yhNVh99ffk1t7MT8wcBxWnkPrPY1
MZNvjQgn7n5921f8LmaEeSF+6xt7qr8GBkHIOJ7p9DEZNAOPJ71wg6WJRBkRBjK2Fl9zJ7oNwCdm
2Nu4iR/5/e+cb6IU3iogXkCYlqB/7akLpWdbZQXvQz3c1brzXqbNszvW92Qh/KUeK+jkOxhneShK
VT7bAVOb0TvkURVcg20TSDaWB+6izaaKLb9K1tnxjT1Cad80v3eXVQ5ObM5m5Q30fHZq6QrbnZtu
sBF/uB2NcevwD8qDYpsxcfu28sVoox+Im+VEnqthW6jA2qC/h+I9d+pnfKaIRufFuTI3ms+Tkzkd
dWVvl5kd6sf5Nz1xwaYP69aNgNSpZokvA7zTcrafUUYAdr725ujvJDTddTh5xwFI2irXkEYAeh1V
KpheL7wdrElbxFF4LAsF10ojO9iw1ZK8yrbNaKlrYHMWq4t+2eb2VuuHALWxssKCpbrTGRiFNf7+
iXkr2JQGMDpxdwwhXntVwwy/Hcv4PSyqWXSquTFyhc+NK6dpE8VhecsmbPZAG/snbQq9PZGN5VDj
Pe5akbYenPwhLMXFaDGCQKaatxGt+gysq0u0HL63dbQTtkIV6fJlNKoYVxnJAU29K/BvRP+GkozV
QBJjwNwJ5NS2apRy3ZfnZlK1fZ51mz5XglWVsCgr612Ra6xbiQlHecSvN+RrN5yOUcYE5IdVvlbL
5jZwMW4PVGwXQBxpnlKvvVSBrtx9SQexFl3NEqAJLorGor/Pi7eAhF4VY0bpBUq0Ukb91W6qs6k2
u8xLx3Wjsd5Nm8QmHmRAFkpRZPH7SxMY30pzHxjMmvgEOqTDfnhgHArTgubeee94pLwS/DIr94kM
ynbABg5Oy95gUxoGLCOGQD9DWDmHvXqO+ha0h3ZTBmm20QgP2Jl9GXRvhvKwHC0rjBRHsK6l0J/r
IXoAYclyFB0qq+kgauT2KZ+Me9+I70zmlI3rtNtETFuv1G59nuSQRZdtQYIMa8p1HBONxLEzjsRC
rwZjBYySkhuw2CnBxdQZUXO43FERbsdO2zhNw6qEYKOHZ8GiVNKDOYg3P+7ekppcRTwttOourdqW
Pw2UP7/4oof2WzRY721XoNevrww1LbeI35MvGxFWqNi12+E3QrIk7MtcEDxTzkYxPYSW8xQ7w07V
jZsqZKmqNPoB+R3oHiYYnZYHolW77eLwQzOVdaWWPDCQhug8c2NVPGHV/pvIkQ1MvpmGiQ9bckNQ
92o7ROLSpniefG8lxsncho326OHDWlXeS9jOiPgoPCg9QAqAdrhAZMPByvA9LXQC3Jn7qKLi1vrF
GcGjDuRVd191xGKaADJs4dhHiGMY2vnlXQaRYeFN4yFvvVU0Wbgo0YWMycFAJ4U0q7uxXHFnWNmr
qPEqU1QHrX0AaWr34JmElw0PWoHl3veNxoLNWjHlkoFGIwEYrvmYYNAJ3QR5McsQr7narhRQqhWu
oUOkn23NwTMU3cCYmHtb+rv5kUde4HnKE2thhjncdKg+fmVdK6M+WWJwl+Qa2XZjWrdQKuOStna9
zsH09C7Ix6HZ6y3Z4IB0ilC+o+SA1SOx1UUvUJAEl6o7/LQ9+fI01diXOjeE4JkbI63kuTZtW619
ylRCYKgizYz0rQKxu/ZsFiUsFHvYKnMaED2pCNkJNRgJDrD69euvlattWmEeWsdBD6XEGTJhzkbQ
wikIaLbNsS/N5qgVUXskADGR1uuVHfCRflEr5XCT1WZ5F5tKcse2ej6XFUUN/xGdIh6bto8WpB8G
2lJYar392UxHZejW2BpWZ1kFHIA8hGW+fA4S90HMPO4Oa2uqyzviMNUdcLH7UkW8Q1YZ2LueKk/d
fXSYe6UYmG54t+HqcyAC6bD0e125kf0AWw/XocK+fh5VHuCW7EIIlaSteWeyrrbrZgnCzkLG5a+6
NHKXGqI+Z9kD7a4RtEtMQNtK+rM5dD8P7O2urpn3t3/Um6wNkNLpSWj91V+rbFQszAN5Uv30WZ1i
rXYKQBjJQWV9WoxYT4XWhb3IptQr/xLj6flQ+QCnirJvbmXR9opk9oCb1tEQtw+eCNK9XhFLzIO+
5cnRuFc8EJYp9JtmmTvDsVeZfOWlo/DqZQBY70YW49SLtxAbzNXHwIHfH/AqJGg2v6xIUZ1LtI+u
8qVcr3wm62Ie5Sv1EZaNk+8GBCTo3rdVtmM7rSxlMYJ5euw9/TGrFN6Hqp6NSqvv5TgaVxLKENVB
DmTlgPqq3PM3srWJreUIphdWTVpc5cFKK7FJBH8tpLLCcNnaBVoXfVYvZTOI5uLKC0Y7gQczs/jc
J4umENQVSa3PcZJ6HNgP5FuCFPqmaYzoTIg93BT9kF5Iwc/IgbK8IlHnrIog6u4SJDVXNaoK96Oo
7KUP++aBtZdYBr2dPjVE3/jfWf1zOKFn56SW8yUfrHyRKm3x1RTlO6ay0CVF/ux2cfZ9KHNog7Hx
lk8A2VO3+NEMrCgycipkOIplp5ZMHJN68QdWNAtxIFoFJDdDhca0Y+AHWBOz3OnoPRXbkFzIO4mI
vdFM1VsqnKsDwv9b1Mcvbh6KV5U9Aau32nvRyd0ukjgdN1EZYI3iadUVM3l0NVOHKWg2XJZ1QVJC
qZwUFj9dVV1lgxZoDpOEX65lUTaIiOBQHKQKyx2G+uhXBsPaBmK2ksVmHqBwdHfdDS6Ken+/Bl7P
BfBp8mhWXxXhchKOulEMDRXiuY8c3yMnuB0qq/t4q7Ihr/12m9fktGQXOf6gqOD8u5B8f1GBZ4OR
vpu6BLtIUqBn3IKyXVtZMZagZXjkb6asG2WI7xExiJZCs5qvWaqcdKvsA3LE18n1wx9VZr0C8Pae
e1t3sUBuoM32TkpUxav2Sl4Ye0fv3Q2b147/f6aTFze6L73ffbEKpFxCaw17gB9oSqZr7pT2y2Dr
xTII+unO06Ji49kZcjtZ3d2C7ne3uDb7Z2xN65VRJeoTiMIYwaTwUqnJXT7p+skoM4QWDLsnNUEu
sE3C6sSNQ6IoKJJTwtZpa6C1cEwSM922FSopaU6CK0v68ZhYRrM1clAFuUnyvzW17Ki1o75F2SY4
ap5ub/mjOIckgQhQMOHyL7vNAZ1sS6j9O8OKwyurEZZ0mmN/D9JbdCXst4Z9+KJugvFOdo2sSSEq
81fXoav/6GpAc75T8fjedo3F7Nsm96Cn4gPeZ9veR9sUtWXCGbKOgOe2q8o+XPfYha5KoZL18/tr
ptc4K8f+tNajqb/KA/ayztJATmIji9rcT+tg4gZGaW1LpjaMu2Ni2aj6BDd6VA0f14UxQWVX98Ut
SfC3CTc/hKqI9IP1vzSlh+wNPCV2g+6uwEUFjGUPGRhewtVAVXgFaGdYy7q+cP0rq3sw+ihukhOi
n6xzemPVj8gzyVIf+tkJibKdLMmB4Kd5uxj3PODMjCEPlmn5GDfzH/qsA88pSOXa+k37dz/yHysd
abuzrCo9N0fSTewKgYX6kKbNStV70BUEUJqNEpv8dthBhmvYiPAxlSkhlqXXZ4fHAkCAuZLYZLL8
KNeVQICPOO5HT1lEOJ9Q03z4HEI2FFbQnG1S6mhOu8jA9PVZ80d1JwP3uZLyJrgx/01lYNnqTtEI
8csLZUd5kA3wUEkHzxdPUwl8PPHsm2DegFahME4d8Z9zkFXAWlAN/ErUsCbJYxUXvUSowprg4xQt
CUfDyd9zvfCuUQDxxquIp8v6zPHukftQ7715uVtV0GKUsKV/XuyLElUoa8Rt2h/zai3r25AdUd+W
z2RxHMSJBuxVY1KXmYXlrBb2yr52uJsW8rQZcS7Nhw4pc0vZyyoRJ7TK8seprP1s7zyIa2mm/Pij
Xhb/qLN0V7vJqmTdu8RQ8b0a96E+/jyoan2NWj7rZIIXz0LH+qLFkA/UMim/krR7s8zSflWc/KnR
tObGtA1z62pxuPYyA9UPNOCfzEIjfQbDI9dd5tNAQ5dJpNEzjpeYGjNhgspQ1rUx7l1UtvwxNlag
wpn/8uE0VlX2PpaIera1/iWwahUEaeGyY++V2/55p2sdsqIqqfuF2hvBzs9yttYN1C5Xz15LT3vB
n1y5QzC72Oc6MoORMwFIGNpNlZXpc6eSRBuVVNsoULi+2v6SAbJ1+9yJoLzVKpFuVAhiN0UbZE/u
ON4QjMxftd4oYD35/j4Lu/jON4Mf8uUm3eUXrIbi7BRZd/IDsgzDfMH8PkBQktOKwQbmdmBukZP8
FiNJepQHIx/aY2W2wGstF4kDhV16BUDyaOiROSxkH7ic8ykwbThw5v5n8e8hZPesLJ+zLC12n0On
BrBgU+madVtBDRiG6QbdFu8kS3kCAc3pkL2XxViAYgGeetO79ckhIdjc1ERAQIep0bKoFPE8duRV
49ysXpyJvHU0pPVrkWbPwDz671g0H1vWo+91Z0PJygMc7ItpUbjQBBYKG/k5HO0F8FuyAYSMG5gz
3T6DJ97AU57F5QqnQmFO18pFhLX0VhY/G5JUyfBBBmfZEe4+R09Kh424gSD1wbXDytvUJRDffrDr
m9Bob2VJHmQXa+4ni9XMLjL7gHhZ41yjQVVuchdeVwZLnV16h4iCDvlqFc3Nso9QfHWZpsREhWXR
h8fqd7b0yu3HJbqWLoUeWOePzvxOJw1nCUtYzhXCEIP8/Rof1/d+JrizeI0aSMF+KJt+s2zAYd8F
SZbf+fOWI1IFWJ2/69y6bVYJITCgO0jCwVzRL0J13UOlx+IAl+WZPbH1oEKrQm/MvpS1g6RsDJ7c
4UY8yEYLVfsVOJByp5bgBJvOKLe5A941bYzgMfILZ112iCPo8QCPCnon5jkdVLchsx+mFJSNVwTK
+4b8mv+edyxJDdFYDxljrQHIJofBMsJVGacQiEAK3BPNXA+MdTEsw7qfhE/g1NHZYUKyY2+OqLth
NvFCtjoGmc6xcfwD6XkERqMoPZW1LU4OiDVS6CL6VjnZrchj60kYpQOnIkAOZMqi51IhgDB3cH6/
klxqTVDdDb+BF/m40mbGWpZjrV/ILRFxd6r0oU9hKCHgGV1j30c3SmsKUiSps+1HW9/HPCOAw2Qt
Ge24ODC/NdsxU52TyfezdpLEuBYp9neRqjgPwyxZhB7voqpMd1u3/jQustmDoXVG7UiqMyVwierW
XJWD4D+W8+GjXyPMAm8L5ecVsqUZRxySe9PHghByOznuNYjE9s422vC+tNGsiBB6W8uiPNDBdOz2
jpX9zAJCeOizg6yjg2YSDiQC0t/4XmviTNsFeztPxbEP+2ydZGnzpEfxd/lTa8aPyOrDt5h7lWD6
iNHFfI2LVNHenK9JHWIKIjbrp8mY0we9/27mH9fkXqotdDf7eU1lg0tJ0nwPpcrba83o7Ul5kt/q
dRISVZwHm4Rng8ANm6ZcNv15yiLYWClttEmHKmsxKTDh8eGqu6j59Kg846M+BogwLCzV5ZjPFZ+H
Jo0wAAb1+jBBpF23A47rdTQYhyLXk3VkxcozJPlzz134ZkXdxax74xneQk5avP6Xrn7WnuXS1QyH
S+lFP7v+Mao5qXisF1VCGPFVF7nxqPqifAi6XwpR96p1tv7Ronm/tPx5TemV/bYWPiCUqepwFq/V
gWcsjH8Soqq5lqeJhiBANB9KL0Zh0j2r6HbtRTLv1+Rpjgatgqfq77WyjDK8uJ0MQtbeqNzmVrCH
MmJuU1LFt2TllVtZD/Gd4Kms1LLBRRd57k3Sz8sXsldra621kx1qWStP5aFyLXJlThsvSpQzfvaX
LaMWfG09Ee5H5vlLwF9jlw4E5rSsyi9+ruUXecYq9KkhmXr7WT/4gbZzDRL38tLf+4I2/dm3Qbt3
gcZBi+ywGxzlwULok/soM9dOlaFd0rRwv+XpZ596JN3xZx/ZbKsWYi0dxjIRMMPgQUH8fZ/njUp8
ej7VFRBf8kwe6oBnF/CkcPFZ1+nuWB0/y4k9JZs4Q8dMXgzFEaWmP8YhXEmSpq5tpiuXHNkvY7Bw
cpb5OKjga0q4Wsj1dV50QcggvwRqmF+qdHTgiPvGyhv17NeGXdMh4PdZWxqGsyLTaqzkhfKAtHJ+
qXdi7ikr6h58mM2SYwtPI8Np5nki3XjEDKFayCJUpmJbGygtyaJuQhlV4GoeZDGyoxUPSP2h9HT9
kmTmg6zuI7RbGxMPuXjMx+daI9XLFsK5ka2KpZ5x0pyuGGWb93U+fQztpWa77+O2RE+Ji8h4jGt0
hdiPzm9LS1ETLCzFOPX4Kj3rPs4k//puzfndsgwLN2SShufPdyuHTHi3WY1AcwVLfyuV0DMeF5um
CMBFz2LpH+ros576Z7GqQ5hoHhAa2SobpiFlZpflVM1fUi3Nd7I0ZtWeqRKKT6qtvZi1LrTAKLqg
7TasauLZ66F2RqBMYbb0ESo4FSyFsE7yLdIPAvks2fvjQscIwU5X7uzrEV0spY4u4M0Cthb9NcH/
4oCA/L5VBvdZ1Xn50RtgHXnepeqSx3quzj14NiIhnd60ifs8NEa8JBAfHWRrY8d4YozJU6CBnm5M
LHaGXnGfBaSxTS7iYSOv0vWecGQbxydPSb2nKT7Il3SVTj2g9EoGcH4pP45J5Ipc2crimIwvE76z
aFjV5UMd+Gv5kl5DbkybcL5uu1R/MmGNJZF7bFKDjIeqQi7GyOqIU7Zz7CuL3Eus2T64UPN+HFMT
uaG/mwcFDMPnJdM0jUyiSOxbPFoNC9ZJ2N0HYdvdY7RE6DAFHOoHFJG8wUCmH18/e2it/9jHRnqU
/XE9qbdGB9FSFsU84JzFnceS1/Qis5Zoinhbz7C2TTuK85DDt2cBANReKPxbVUQyW8MO3sJrG3bF
Gx5OGTjBYPYaMGHbTo0L0b+PHy27/uYZSv6W+DrwF7v6YuhWtW5QJjwQjbSP5aRVeCB5ztdYqVay
a+WS59N71b2bUrzhRjXiSWKJ/m4qvW4hX8+GpJh2dvXql0AVlWpgMaYk1r6GVLkuItt9BjhwlF2b
WH/pXBUOom5rvCkiOvIzFH5fLR32UX99hoQ91MdnKDLWVPIzCFhDj1FefQO+2238KjE3qZpMO8AB
2UpH2ONRFjuR5Cs9VPVHs6l/tk5eYPxSVBO92pE0yjawncmTGEr8pOKTvlJHVZwAw/c3lZbUO2ST
0RFVonTloJv3ZRy7ZyDQ5g+33tepMr03FdMEIuQxhHKunjxfnGrimUWL4EJv5K99VoVb9LIy5O/S
vjwQmcMyaj77o9gi8ozNsNks2QfQu6r6EXYENtB+k9mnVDPW/qBEB9JG7jIl7rqW9ZWrgwWC6Jwf
DKtYF02PZUTQcoXhRRi/eIP7MUB/YzgmrlrabK/nOOrBNMGCzqUqDkDxFGL8aOxEqK2F6FAkmBtk
F9nqdXqxJ4GAin5MggolsE0qAutoEt882vNBFsO0t/cT5pKyJOtlDy0jf0TSx0GZOo+hvs/X9gUe
R6GVbUJcb5ZSgB2m62OJ0P99FACYrDVwFlII3ZnqR9tzk3vS6eFHfZk6y1bT66+obcA2795QG+cZ
BvzlGpSmvwuQDtq6YZrfJz1JjkZRuzejV5cIQLevKqpNK2QctRPSqTigtWm0GSqlfhKq9hiIpEdS
B6OsMfeerRgPlVhzkkNbVj0eIMaIav8YXNhjQMbOgyu08v5g6I19teaDqYNbtIrrGEf2rCjWHoFg
7uH/gbUUZiJu9IllxWf/tq6jjdqwZZN18rIuBIU/Rm22lUXZoEbiHdl66/azmwOSyqmL7Ax5076m
lV+f3U5ZfnZAWYalWTx+/xymNpxq20yQ+uRFsqFto2GVpKEP5YKBZJ3W5ANm11F2I4td4dubPCpB
Q6h443iB9eyypdv3HiAAWazHMVyjVKPuZNFJiseGdNcFMpV/D0N9Uzet9VyOAQQ2704bYvNI6gIJ
/kD9AQxL3caiZEsj6+QhivL6AOcK2jJ91akwNv4kypumy1/AAkM993x9palufNePuXUx9W8tsQWI
M9hV3CBjBuV1bixEkdypZqSuVLJDa1n30eCXL8aoa3tZQkrRunj5N9ld1kSWpt6waP11nDgtVFAR
jbIWTtdBJG3qlwAO1ccYbC6Aa1fTC+QXdyk8MtMxqX9tnoAi9F7vP0u+/1GSc9WAysVnW/db6e/r
5CT3d095HTmn/l7vyVXPE+DfPT9eb26bBXf+P9d5QwD6Mehvgn5MjjAbk6OV+HdtNnY75FiS42e9
PPuoqwYSZj3IBrp/VueCmX4hy/XUfU8DgPn4Mxz9zCqO8kwe6mpEU0VPWwzE/mrwNTUafimbTrQr
1CC7jXt8KD+G+Ryhq5VxrcWzdt88vjzIsVgUdIt//uN//9//8334r+C9uBTpGBT5P2ArXgr0tOr/
/qet/fMf5Uf1zdt//9MB3ejZnunqhqpCIrU0m/bvr3dRHtBb+1+52oR+PJTedzXWLfvr4A/wFeat
V7cSVaM+WuC6H0cIaJzLzRpxMW8463YCUxzoxYs/L5nDeRmdzQtqaGYPHqG/20SutXO963jAAK+V
XeTBzSp3mQvwvtVCiXqPhQomAekmiBPzJCbL+Dhkk3YymVpvyQ3zXaOWZJ5A5ZdbRQvaxWc/2UDO
DQPNIkIyuYwIilr5rsrd/mjl2XCUZ8bfZ3MPlFNylnHgTkO2Jkdf126aqC2uZQSU1jfHX0pert5Y
oTdu/vM3b3l/fvOOadi26XqW4Tq64bq/f/ORNYLjCyLnTWDjerT1rDj1rZqecLeYz2Fv1+Q35ppq
bY04kwHbGJAOmQ8/q2PhIRtY1f5RIbm5ykzVQvBmqK9e5AgkFKgbfNsCTqp2Iay+v8plK75XqWhx
nwmfKuD654hs+JOqP6VJ0z4akKbuErDcstZtm/io+VAMZTHVSKoMhoJ4/nyNBfdgHaS1gLzfWk9g
LdLl5OTpXrbmRfLL+EP5y/iKod70rYBo6Wu4nvp+g1hH3R2JPv/nL9pWf/uiTc81XAu0OWIPnmOj
YvPHFx0i4u0OSM/cm3VR3zfYNHZW9hbn8JVdK6iuFiICO8NTkSYC8HLXJKNObrB13gKCYAEQ4Q7q
bhfgzBLgr7VH8G6bmBa/R49k9k70BZq29hRmW1dme5SyBIUMhWnbj12Ho0CEH/EvZQLZp7AiNTb/
Rmg0iCvAiBi9hTLbWGonrvIQ4Db4S53sXCH+rxqOfitv6M/7W97a6GuJTRECdvps5Sf+ogongxMI
PY58vS02zcgk8nmtPJMD4Oml/g+zi6n/61fPLW5bqmcxtWi2+fs9DsK3ABPp2Pd4Wo+7Mc2DveFr
0zozlYpn27gO4yn73k8A4irXFBfZg63esEw19fbf9RK5T5gZrdTPcXoVNaocVw74ksqtZdXhSxoJ
fRUbEFGdorX3VWno0ENM7Wli0czXa7/NXXmyBB9dVZ8IcYDVHtJepNPEeG7D2Lg1Tb23FhYWGav/
fF96xp9fjqk6qsq3Y1oGR9v6/csBqlSRCdfye5NAKbdQiUhXXphPThMV18Acu+vgpo8hZO4vUZ0r
G9gr9kYW515RaOTXscRjRg8JkPn4TNiI8hycSoM8TRYfUzWr+aK34ujUuv2mCeMOXb/i2VLKFieP
nq5jYbLzvYRKIS6kHTc9bJP7orCte9xckAohowbYmTociZNtU5rtSrbKC0Q0bCylse7jODVXjQDd
Qtg6Ww5xGt8wBVj3tp9PrCt8H3B1nwhY7QtweM09GrYWG8rf+prapSYB62IIEMFgAYkPmVyewdQv
Tnprebdzo6wnPovDMVLIS7PW1QPh23fRe9lDMx/C8UosLr6XNVlEjLUTA/eLV+YPABXFRtGgaMlW
eXXfpx9XF1j+nX1oOCiUlLqKxFqTLD9Tpl3j1Od60JqNbKh0lG7+8x1h/v5IsFTVZb2l8TywHQJJ
jjH/nX55GDOz6COyU8E9BmU1mQR1OPVayFI0ANQSVU+aV+uveltpK7JXwwFfkeGkhJ667BQB0j9O
sIBscc8AMQ9xaza7CGL3r1Mha5u5Q9QUiKh4VbySneRFskEW/23dx2DAU/1tXbuOsR4NN93BC0YZ
33S1vTwzh8SABheNPN1btYIUCKb1s/lf+nxUmKLd/g9f5u/T/vxl6h5JdNWGYmMz9/+xsklC9jgp
Wvd3DomCl9TJvIVmpe1Fj9AOKYsMJn7q5S8Fz0xpxyV7CBEiO9SzNQ6s2SaxMEHQ1khaoKy1MOcl
hJiXFb8cgDQduzYtjnSQ1f+PvfNachzLsuyvlNU7cqCFWXc/QFDTSboOf4G5CIfWGl8/C4zICjFV
Od39MjNmk5ZGcxIggwTBi3vP2XttiZW/DZ2d5WOAEbVOJOmoymJ2geEE22gmZ+u6QcyE7xuyJd7D
XwK1BLUDqFXi+S18C/0ngKG/PiqW8cugsxwVEu2wn5FyIUsiM5BfT7ExjdUgb1P9FpBEclRw+rrq
ICU4FBelwlVxALUmxoB1Ib87ZQkQjsfrTVSAyAyWm+tdSaigkZit7l43+Makedaot25Tx3TkNTRj
VahMz4WmGc5Q0h3RynJ6joO10ZXG04+9Gt0fXEPE3XTN9yp9vEYBHPnN9e634C8zB/OLivj3x677
lUtU2Ledl/2uj02NWe8DVfhSL103vF2zescwrN35chDDbtFB8SxbomqutzR+EBovW3/a24LfyQRc
tQ4hpgFOgemF06kkJ4xyS46j8Hl5nHhmnTGi4scAwMPUX5iMAAKDeNg31A6vM+ayt+xxuScuzY5l
2zCV013a7oQK1msY5KBBBwmAex2XN10btbfQGP29mRnPWDfa2+tDoAtJBFSmaHW9e90gpdYWD9vr
X58jsva//HQshXmpZCqGpamqZi7bfxqHqO1zuZuU6jYMAeq0Xf50bSbmg84qZtRFqnF1dGC6ObjX
ZmJp4B0SseqXMRC5BDQHhRg9uv/1mVbdi+dwmA5Whlh9bCXhEV56jeLS7I7XuyaQnhDqM8Ilo76b
gnwVyVHwhHGgOOInXWag3JUMSrCmoRvMQLmb1QqwRVMbN9e7Wh58f8nr3TmYPPBcYKgVznLSrsTb
yAfTHc1LmltRSbf9chNHPTOjuj5d9wDrNG9TCt9omgr4qExyyZKtNWl73ZlWQ3HywY5cn399BqK8
xuuGjEjh5Z+43kz5sJIIVU+ML7JsdBddtgLQuwBoRtQDX5ROBkkGs+0gEF92LwXV1g9L6UuplO2K
MZVcwmU3NO+AvvC/D62ZQVsuMSssj1P7f/3xskqAG/z69OvLllDctgnq7aZT52PRoHedqh4ccFTg
ElMb7bU2mu2EHi6wRwGSd1FEH0yfaPjPlf+Q9LPs+gI5knkTDBti7eTt9ZU0SrM/vdJA0/PWKsdD
ik8FqCFoXB9EjF4BQzOXm+vjWo15qtGgy0v6/P2x64brfqw4HRanyrfXMCPEdTnlnWBmPqd22UuS
womXCv9rG4N4G2cgVcRzObExhWeQQ/rGaGtpMxIZepZkOPiyb2YvZgQv3c8fBGNITlBcjMuUjU6m
xgGlx6K/h20S3KACK+6LbMkbaMqe6DPu6uAZt/QUMmyk3JXQGp4bAgPjTikuFOQltxBT41auivQk
VsZamgjSuz40Rn7r+rI/w4XgMVklIZ0El+s2n4b6jUz/Jp01EiPF9hQqqb695jkSTcnKYnmsHY0Z
+JS4h+9MauSEQkbIpUtUa9Bqimar+HX1SVTJKyQQ88lMG98pZkk9AwEigCRthF2ZzukB+eOwKlnM
3v6z10mTLQ3Eap0A8/Qq8CyAbcvbUunzc4Sx+Rwycp+x0fR22NCAuT52vdEG6du++swoZUbVYjSc
nk2w1PNUTA9xEi4dHh2KsShMz8xuVbcfCi6kywRWSwnTmYBKDnVbK5SN+yE5Nuj9nUYSrYsF2Hat
mGW0T7JiAssDM7s1S+NOl+nxQ6cx32YhpJ0dqJ9BZ+17/EIv16eHYWldKL1F61gt5//NGl35/WrJ
rEEVFWgLmk4NmDHl14EwQULTyqOAA3lCgAPTrgvW12jCWlrQSJ20kQorgoKyhBn2TbUN2/5+bsGr
VoolbHWjlCib5swHhip7Lzgr9SFR6Qf+uYdoKYFTiiiqjWXRry03XSMFrH9oeFUtssNuWfBf/0qb
W9KWnKDBenedRygLUaAjx+GmC1v5fN0g0s09//UFQfp9XrocBk1k3rD8p+vXFfZP1wNjHEvmE2J3
M2e1xrzOwM1//QWLcqF7RYdBk7xQijQ/fvSUx1x1VKrfB4PrM8oUpcn11x+WUDSjAkDiX79l9de6
liYakimZJt8ckBeKrr+vPBWqClLeR/HNtwn97Bu1005B9FJLtHGs6cUQM7xsli/iQvv28PUaX0vi
P3s4AJ/5bW8RT92LChNkmRFc925iuJlahKyIqWTFtPQB6WP0IGtekRIqP4WNYA8DetKcEM5bIYC1
e/1rWh5D8Bje5oGkutPy14/98gJ8wF8flOv64UexT+OazjJYZWGhUPMDRfJbJYQ0jZHMXC0hH74W
Uf/DqBv7OVyX+IO3MJyM22EewPdPNYvyLjn3XAMff+zhC+rsjZ0MUzbwy90ko/mPxjEtnDCc3+Da
BodJKcI7Tcyq3bBsvd693mBKf5t0zH2hKoZ3P56fD8QVOMyR38Rh/9cfV16qC79+XH681NZ0U5Wp
dP5+DmS+nE1doAebtqNITgSh860i06WSdcS6Tyxa3Zzq5SaZg+Z0fbzH55VrKZNhZAfTjv7mtCvw
/9pKICu4yoQuZL1Azf2n+z+2X5eLZFb+9Sf5rVTAe6dwJVKqNVhGcUKrv9VROjM36bkG+VdEPQPI
Y0aEa5EwyCzqUBo0VthUBD5cy4Q/Ng8FyT5Nnu++7Rc2HbA7onB2oTrXB5RJIN0SaqaZPnUtgHAe
7M3FAn/90/fV5U+O77e9Sk3/2le0DqugtLZg1xWvN9v5teV75lrxOpNxvBIzudt2mWrea750vm7P
aNQj+pRLYGS+flOT0OU0vTm/+k1yz9mT31PG/u0FUxw0twyOeGWdMSV6Z9bGc28Y4aEbyuP1XqCR
gPT98f7cdSYhEn3JAqBXCC/BqaW4vvpjF57aqvm3p8qCWrszLbZNEWNUCqHfksIYjbeiX91PoyR9
MbQeOZTZLp8lEJ4Nw5s6TfwiEmC5we+mf7urT9FNDobtTjHJuY4KLXOuz/5nr7o8vVbAeV5Pjf/x
SwW/uVb034tyqqMgbH+7+x9MUvj/35bn/GOfX5/xH8fovWaa99n+9/b65aX557+/Pfe1ff3ljpez
Opku3dd6uv3adGn7Zyti2fM/u/FvX6+vcj+VX//97+9Fh7SfV2Nqmv/9+6aldWFyLf5Hp2N5+e/b
bl4znrZ+zd4i1j3fXurP/b++Nu2//12QlD8MyzCovBtU4C0clX//2/D12yb9D5MhUrS4dMiWYWqU
YHLo/SHNEOUPU6ZMR9mMi4vFt/z3vzWAZr5tEnXNknmMGBmJF//7nx/8ew/m21f2z3syWGt/Hbh4
Vxr/6woTVllm/bVc3H663oZmSs+xBz8Z0yQ34uSZ1ETbB0EKPpZgnXZv4WRy2kp99MNkF5KUN+Jc
I2LCmcUU95N8oHuNt99C7ZGyfBmBMEHyexAmvO+pML5W03yA8ULdSOsR1JcvqNghwKJbdzQz9e25
fqZxsKeepsHSsG5Z1gEfy8IVeKNsc814uuYUYVL/HvR0vRv2w+hqfgHZVyL+5/rYt/1SQduUVemY
c8xEbyruEeKcyMbG/76SkszWfJn4H4uLD77wZnd9+vVGl5FFW0mZepU5xBt5TFaZ2DIB6ooZjkZN
MRuo0bS73lgo5nfhWH+pRustXlxYTz4pFc4oGudcC4XVQP1i16lgiSs9eq9kFTg5FnPhOZdTptxV
RQJeVIP71Gayc69hOW2UDWSUwidCcwoYbEmEitTIy4VO2gHcEwn+Xf683iSpuhVzQtU6Apf3aHWh
hYsBvgZ6ZjdtiRYq/QAAVWx0sZMugbQO41bEGqLc6VCPdkI9UyCZDYp6/cYUG20fEFUig9mW0ZqS
6uRS8NWdOZ0Qj0vxjd5Y5bEv6kel8+PL4soStWIGkZnDU8MrXgT1GqhG5CgzOTFdI7yGSsMitrto
EdHDUhYVGxWL+hwSsNPAlWaZARzZSCEoq0h8Ug3lAjQdPLDKfddjd69Bb+NLIkxMT58rRSq3pj6Z
p4I1Fnpc46RY1QWpiL4mso11XTaPdh+I65TpPjTNRL5LZv+5t8p6g8JB2yAWcI1Of0rAkq5Nohci
BEVOXAu5mwQDTA9YvKRxghfzx/LBSkd5Z0wZsBbQz0RYMirH6SdUJPVYym6vdxYGtewFY9MAI7pb
ch4PWpr1jwLvwzeaC90A/WjMqHAttY+cvp38BdFiJ0WlItCmaC6Zg2WHtYYLr763JJwrfdfra9TL
92YFf0ZQQOsFshW/KXL4HkZlQzgTPn2VAWVnWFA8OvnBMgCmEHB4UsDtDA2sqiYU3ya/O8UsLUG5
veuzRFBFj8B7hIjgRY0GdIl5k3uJxzGk0JsfS1YBkaUkW2jcUEtz4RV1GbEGoFlg63OYaSnaYhY+
QBqobWx2BJ+IAgbuALcmEcFhoFtev0Qn1X0vbHIjf8hYt9oCc6WHqI9S5Jnk0IHruCnlAMmyZIGb
KfTSmUq9WyWUABqSMFyu3BSpuKTOkxo5cg0f3grncgugN4+L5ADCd0k24zeTld0mo3BkS/wOHFRQ
W6mE0xhXJh5KX9gQtFHjNJQ/aws6SEc7wDSx3olTt1Ih6kK0wmXX9X68EvL2hJeLXJlsKI6mAgKJ
E3fczP5HYHTwcPWUkpTqKaMMJ2fUU4pOampHynRrBjFnn2R4PVwaZNkmSWFjsFZQHR30VHyrxItZ
59o+UjNxk4UzRqoYiFtzM8QhtGpJ3s+L0zbtKBebUEA4de2YK4XTjL6L9TVeKbnUHuYCxL6WNLak
A/KIO9l0e5Zx7oi+51CEJ5LJiKgmtIqDxXgSyJBSxTwncUQg06uxNLSqarM4wFVMZNajJuIhF3Mr
XOfjpLlDnwXElWQ5mqz6xtTw4IOialw9Nm4Qw1pn0RRvauhcYLAuSf8ghlN67KTpPmdx/6j3gNbE
AJN97u8nISy9qRBuxsJ4F+FLw71Cnzz0obCdW2ETgwv0QOo81B0WirEyoamgQMFv6EkjX1FWBYsw
HO5saVDg6fGQk+/iE18lHPTQGM961U7OXNSUEzrlLE2wP3N1i60U2GSrI2BoyQ+as3AbRxVANpru
tzIqvwlvZskU0w5z2BQyKBDXNFF4RmVtOEIXm/aoRBTRu6DeyUb4QGJx7ErdjJWVBPVdHUOaMg/M
88STVpXaKhmFMwEul3Boks0sQ4Fuemw+ul7ezNNwmHtcr1Dr1vRBeuBMgrrWy+zrMO71wlQ8OI3Z
qkQtbtMkm1DUy9UK0ZPi6kCUXT8Kw3PCJM8lgVtzkkH+ymWuXyu3kBkibDzWupj6eq10CuBOQHiw
BPxdoeqjgxbc3MiKQFoYzV7bgNpJ49igvtgFG7gGvQM9W/W6CRZMVviSO6RzsJKhQ+xBmgFX8ylq
BQEgrV4JDoo673oDvJo+Mf0Wo0BfKxXC83yewrVFHZkgcpzGHHFc0ix5G+FSiKPmDLFAtrKhbGVl
oq+cYGcnngA4IVhuTfItLj0Q3TXD2kyF1fBWj/FcK6B7kt5BBLcZ9cE8kDxiluLnUNX90cBLbgvw
ol0C89bQuyMQ9ckqMs23AM+y1Jb7ODZvO1kzt72qJe4o9dE6jMB7KupW0SooxTEnlSKnHIG8aT1J
quAc9KRdSvX8paqIRQqaRD0aenzXEAayEnG42T2uSQI5LTvW8skJ5uEBKzw5cQZ90wGckJiLxJ+R
Qitl84a8L8i64LzsaGhusUqkXlTE87ER6h0xMSD3yPwgXhx4uPEqMSKA7b/X+OXVyAgfA6wnpzQU
AaMi7vRr9YJJi/KpMX3SPyBFJIK+EpU6Fhi/Ubewi9B6Dvdpry2p8Fxf6whQYK6B2M/EB8yLA6Nj
HhK/A06b32TWY7BKVVJMJEbrNLZAwDTlToinx4QkGy9m6rAqKCuDNLFLMY0uch51a1zJR1NGcEGd
LTjKREVHY1dsO+YDQkGAUaMMgTsKOJr6IiRR0+LSO47aviomaR8NFcGOUlRBXiE0b5pi3SYmKduo
mbkpNZY75Fms2+pN00Ng1Jb2qmmFsZMVZMBCjsShb1AbzuS3kB25G5fpFLGI9W6UDLIUM20OYbQL
IEp8yN2dNAAfLqzeMelpoXCctd3UmdquxOzoBnRDoGsQqxlU5I/HrWltTYpGzErWUz5+XRbiOG2r
bd+a5O1JeeRIArjoVriotQLTdPl39YneGxdHOlPK8CCYBgkNGclx0JdZD19voiUCdCDesDd0f5Us
99ISkEyd58BFCgtTu9rcZgnJIqikif4kcIUM0uVGmlKHBiCfJJGZyXXKsaZIQjho05kbUs1sdYlZ
NBPz1MaZBgA33ht5cRN27SmTkPZebxLN+kLT9S2Q54J4hOx+ntCd9kEJgQpHg2opW/iHrVPWsxNK
MhR4NE9VDyaZH5GC0Km+iQZydnR5fAyyeF7lVfQGLlDbj/TdYxridgpBx2r72oGGWELJYhKng2XN
YvMjDMZDz0XUjVVfcSQ131zv0dt0umFooQzHnwNnC3Jb8bGKVaBeMS7GpHxq4ghqr2RGLtYUegtT
4UpQqdEgv0gaaTR+VL1RG2BTMb6Qm5PagziYrop32M6GvqA7U0dUSSB0E/UBii4DT8qFqZlQ4Fgw
4Dt+8NDY9Zsq41h1Cm9ixPHoMsMhswN0AVic+CjWFp9kYOxnVuV1+CG2I9rWta8Jaw3nhhe32DfH
xCJ7Mdg1eRDvpWnVjEbmqQUjedWLyjaYTxWmcq0XVCfpmKRLivCZtjQa0j5+EDHMw0ktW4/59Hqw
1uRCjmc5Do4ayw9vAuZHQtZ4Nj7bvMUWPmv3VQmVStDg1ZhSBTKbTG4nmoMb6Fe13WfZ5BSQ2gWf
cq2RoIWrZMfsa+bWpJvYZS7fml0/Ei/Y8puBtCShCm1RTuFyTun/Kh4izbfrExKxKlzck0dRxjvq
zQO+SrTan30hvMhW9qqUaupourGpM+mRdRFhXgADXUrKoxdJnAhewvXBi+f+rpDjz7hl8JWs1sOv
xO+zUFwkhjKXD2udIfRaVUu+S0RzzB5rwfLiiLpQgbyeSA/d5YqlOnGbMaMqTWGV7IyhYPEDzlHO
23Kl6uk9FQ7o3EbN0JzxD9SVwqnUyUwEQNkGmbD2paYEjjTeVNESTalIDFyjBm62M20VPhCBWITE
LIdKk5mCIZ23lHgCrsqXNx9Ie2fsDQ/FCF9Fn1oZrMU4rrUQHzi/FV8stpmc3DC7LRAvvy8Hqit4
reWjM29EDR+hHM8ggLU1rL3MwjVBxpLbKIUC/1gkYCEf1+ly9g66OnrYuGrcvCPrrVlZHiyu+6HA
UmFlKvDK5qkB/+0jekuahv5PdZwlrHN6YqzmSoDUAYi+41xsh+JDh/DvVlqjbYhzI02T7DR1qFnO
8bOpheS1xsuBVAZPWp0JX6tafFQrxkiM//y28F23qn4zdYwiBhmrlZRpbtAPDf5s87VlwgIwWkTS
N4+HOo8/EbB/Xnf2Z5TO+qniAdiOseGmXpEZ2sZH2RAQ4riXjpiQVS+iDQkRctM2lDkb4U1M+aLj
5ctjWNxOlgbwTeeIax2nUQ98MoCYM4efLAgmL82f5BRrnRUX5KXp0a7pH1Wx2WaGWnj/Byte66/F
UjBqfi+L/V9Y8JI0ykT/uuJ1LBD4fq3r1/bnqtf1Sd/LXrr8h6SqkihSvZJF0zJ/lL3YJFO7Ui3R
ZNW8VLl+lL2oiMmIkaiHKXRVZJPm0J9lL/0PnYo0FTHFQK6Fwu+/UvZiYfRr2QsbvyFZisyCyTIU
Q7R+kz81eoodIE9Gt/frkxwSyzZWHgTYNdGJztIVb4G8jboFOkd0/e4RBYFDGsBCxYeGSAj5iepv
AbkAVMPGQHpZTk/k8iHRbE5ZMdzQ/kXIUe6HqtmXweQqDHOa/EY5xelph1O1PfY5btq0An7BQjk1
t4ZaEwzc4xlmJj6ZHoWPfPqg0rJuYmUl4YebGm2XYj2c22wT6V9aPFQ1oYJc/LbhnB98PBECJMQG
GCsDbrjpWASk6ibRKpuJOfO34RwGwCvhKZnyHsoTKr3grjSCz9I4hsI42zLRl5BBYy1yY/YSBAyo
Pa5eHapju2XJY+NJnWpSiCzg5epOL+ebirxOJT5N6oD0hNkmQe1NBfZb3ohDvQ/Vo543rjzF8EbD
nSgQUjMoq7TCK0gtTh5ueqnwKKPbfV/sk/kjExK3RElXl2SuAPsGsIe/ICNCdLih7POQZFAKBxGD
SWuPOcIlS7+zRuF+kK2HkCCLkqElUpEZczibpNwIiXJM+uG9jtsLLm8CX8grGKyDanya4G+hQez0
Kr5EafKCkMj2ZR3omPysAI3rJDx1kUxwZXsSoC8SJXmpWmFlZvWrnGeXqRhvcjPaLcgxjUyehmBG
vY9ux5oueplFXwSyyKWqIWxGuFcrEODZdJDN4e7/j1L/mbK8hVboXw9S6+itfk3b1/rnMWp5yvch
SvsD3eMyDqiioSmSodCh/F6ZZ5NORRyPAuODjHKW0eN7ZV7R/2Ccoy9Gs5dur7HUy78PUcsmiA/I
aCSNgUqiaP9fqcwrS+X9p5YiukxV4QV5g8h2ZV38bYjy5yCMtbL4ZO4fbudteZ/dSs9tYVstpRO7
dHXvI9llO2oUBwkmll2sh3WyMfbWfvqqHfqPdluemxs6XluWlh/xh+TiCb+fQ894Hx5bVNCvjSc6
xHw7lWdtZKfcBhvVg1y67T9CXNiyXTnBLnWrS7XTX8Oz+omT5Kgd5FcwFiRgSr0tP9b3xBPshBX0
0BOQ1BX8MSfdJo/ypTwQa3OJt8qquJUdRp3z5FUXfudF55r31CE3pHrgVD0Vl+FhGB22NBdaBevx
wHC7rW6hXb7LO9UJV8Oaeto6udFW1Zq4lk3iiTtjRcDBZ3wudrzLGxBeG/+RoBPLtt7NT4G6qemG
cIY2JOdQrat0O21cc1ftUOJbrV2frJW2ER+C8VRh1D+/dcdol/GySHXO0846TY8cwgOf4VP28pW/
ZUzZ6Y7oafv8RGXFLlfpnX8vb4s1b9BpnHtiALzMKw/iTjmEbu9Qar8x7/0dGjWvcBAt29l6+JqT
jNJ54bO2KXbSylohPdl0R2BUMdeAvf9ibMj1u1u0kJcQPq5mw8+zyRmmMB7BABe9nP3DY0WV7y2V
9nDch7227RzdwdlOzIWNQIrgTQKtv7R3Uw601Bm48DzPB64YF9BIaxog8bbaaC66Jj5Xa6cclngb
bo1VtinWEAd2+X3zItyQ2H7mX3iyAPbaohducUybHPZkHa1117gFxwyk6QOih/CU7PvTsDY/pyOl
nf7JukXq9aTs27v6xNoQ8BuKMVXcYGslqFXYiDfRSvKAd6/Raa26V3M37drccS3dy/bSSbjj/ARC
EuaniDLJSrK5WNqqS0XYpuC0TzNbXBl8I+vULb9QFrWrS3+mfgcpV7nhoEEhgm20AQhai650T+Ie
5VaBmmfklAdQuU6X2dkb5H+3WocuQJngeM4cW3WK23g12wBBN+nHqr0PYO09yjmp90emzebupfCQ
qpseNFCHwpUncC3nXVQv2XHe56v2RL06oMLPS3zEnEaiM25hHqjSSceEkcAWpZJg191K0p87Awhq
+0mF3J6sz9Tfa6RsaM6oYHg5tvb5vVkZrFE9zEUuae+U/kkgeOgv0532kMWUIbjA7HlMS0gtcwpy
TN47N7THB+SHkgPs35tHYLuOTrY7etglCtrWFNJpY0AOr0LzMdIzib0ojch2ZCIi2NFZfB70TdKt
FcjAsgvqV/xiSnedH9pAhq3X4EvhuxgrIbsJJFabQNF5OY+QMnJxTim4dZZFeHUeYlJtZOgjBQwC
aihfA5eg3nJ+Ib3NyypSnN3Ay+unzvC0W6T8XbS3PPMgePMej5S68scz9bb8beA9obmziOsgO2dP
9nrzhSKnnXnDbeWwuJJcPdwrdMlnypM2BxRxDDOHRHqa8HgnxUuYgK2nhEo+4LsfpStlpdx1M6X4
84jFqd/JXvJIFKH0RQUBeMwfqmybPXVP0QxtDdfMhqRSEUTKWjzWpu68kJgN5LJ5TEKIz48ttXHx
CVVjsRk4Qkt+GNgAl8jm+RmyrTavC91JWM28loY73RGcaG6Gu+HOoGbuODknx017KxJjjNpLt+td
e0ncO2MraQ5xQLlTmKtpIKjtEFiXgEj2p+ZJJOzD7lfwxzthBYYXs76zIWEa8eHZvG02H0xXkVWS
uU7IwlFQXw2oNyTkPFenLinsZqX5w1Fi1rdSToTsojvJX4zuoSM3IEJgKOvkm+J1Hd9R7K8pKhKJ
vY3c1OE7vR28icL15BjHGMy0HSIivX2minCBSYaKfdXZowR0bVd7XXmUraP+RnY6kGsS6ElCgtq5
wtAIu1THu06pZg1lwZMqr5jslI7TccgAyncQ2m2jd8nGow7zhR6RDvs6O0bPYv4sner2RQq2RssJ
fWg+lRayOflq9YN10pJ9h+vioIprt/I6OzppnUvR46H3vOE9a4i6FG3JiW1YyupTMH/0RwmTGeJ3
l8YXk3fqpg5jI5ApezQYlxI2XLoVfSV76mFak6ZwZsCnVvTegHsw80c1UgH9Zk+CGw5HslSTO581
b0k9wQOxRB9n120Ht3SqN/PWvDFiDkV7BKXdkBz/xk17hEZ08E+ak7nV27CQQuyJLxWxmpceKA1C
0BE25VZncFZfwm33xlp92HdvynnYqHsNODDiXt1OzsUBGGf1PGhnaUOly5VXfNYBwdXKGNf8QT6U
iP9wkexSqlxBqOJcLSMn6pgHbzQTjBKgdTomO392u2LTak8k2QUfHWJ1d5wdQ/By1MCym4yrwljv
wh0nGWdzf6SCp8V2t4ncVzi8RAUVRNSsBn3nt2dSF/BDj637IdaOqH5zXHzXevwiZPiHzOS/IUX5
f2jJrTLH/NeT2duvZfdGCNvf9gVM/Z9ntMvzvs1oJfMPfXEgIrdjea1JEgrTbxNaSfqDySy2QkmT
EKNoCuvqP+ezfzC7FZfMdJP/NJ7/j/msoP0hysx0LRqjKAl5qvZfmdCiAGTR/9OMlv6nuKy6JRUe
tKKLoDDY/pPWREJuBJy/XAky2hAIjsLF7zFTSwN80TF+yMkkR3VWQiUqwUR1szKuoqmLV+LgPysL
dqZUEABaxWRs/cKEbd4rqzw5xJVV3jAwJxwcskp6gf7qYN6IXjIlwo1lRbKDUFvZWMG66c5ljMgb
WpFNWnBFfvCsbU0UKY4ojp9hMhOtGKmfOA/CfbpQrMALMEMi78MSC7eH2c47UR+aLtrA4UtonAqD
28T5KqzUemUlYrmuE4J5SdxAlAFe4aFSgm0GRvxLpeNhwIi1Ls1qIYHPrlpGyrOBX41ZgzquzNog
voaS8c4yku0wEqU7BrRJhPxL0/ckXBCTOGj10gaX6pOOeZR2M90Jycf9kZ8xLKdbYBn30WLkDQf1
mEgN0U+IHXurYnSZRdHrcovEFRkuIHhd2vWlVawy0J6uVDRPbe6T2Nbhe57lCRZnl4Ze3YhrZYzH
XRgN/VrSO2DvhA25JHO9jb34hDt3onFq9q42kpE8pXQwiavRI1W+m82XkFQQJk20oorgPpYFiqZa
zpRlYUr7dC5XEkOdhGTBKRQrXWlEdwdZs6eo1Hhgsh4J3Gk/ZeteGKs7oayCbQTRiLiP+E2dwmVx
TR5lPVTgr1AgEOFyqXQyOrAd5ntruTFwz9qRCGsXBuZBSA3lLctk8poGqh1qbKj7rnGsWETAR3oT
PuZNISMWqAG83xu9mLioV4nXyv3EBejcsf4jgFwfHxZSOX7/Lg9DFAJhtsNZY5ADOs9rIQueF0qR
FaQfdT7dCTlFAwVYXFG/VHnwMrbzKtC71qllTBBGTUax0JZAV7Kt2UsdCqRup9d0TGHU+zQ00gPM
UpYHvVgiTxebs9RBuxWhSmsCxzWUqD6QIcc8PN6rAS0jFRSFrUvAGcp0CF1xgdglTUCA1Ye8+C78
Pm8dteEAKHNIzOp7FQjv7bCpjbG6+DJNY7G/sfR82heTwsJpKJ6m1HJR+n5Vhems5MNzkEkHo0M0
IYnpyaiQrbbhttIGAKzg5AgFvgDqoZJcUlHBkOAJWXNJpv556rNPof+C3v8UpEjKtOgWVNHDoM0H
jbDISEvdpH0VxfhtUsYzueZEO4sF8wegowmNkkn33406ZgWK8bwgwDPezan+WCAAtUsLLmgGF8+W
KUMzbCBGksb2Sw+dOUPzA9TFGQTV3uisCTu/dmLg+qzCoblxVhq4yvFFu6aenIxeO+nWceijRy0E
gqPnHxUUEr1SRleMvpgNzHMkI+tYkUFf5rAki7C9TbWbFCUUFTJ0X/ybZLU27tAWX8uRNVjajPhE
NMGbBv1RTXMZhgQ6ISbmRSHGwI3AEnezvq0a2U6MaFyLs3iuZ/ExHceVGvr87CydiDIsPfhkZrvH
NUzTFHmRJMubnGomjYAw8BBtzfZEu4gp/cDkKhy3cxA3RNHIpZPV7UMUT8S3yfDORUXz8hDZeNiv
B6RgtOIRUvkk0m+jhuCHgUatG+fNU1NwpDQR5TxKozOcEgZhYXwK6orVUEggRGFEHeeH+TrEIBjL
kElBIm0ahkdiwXuCYUoStAhTIdwwx+8oTfOFWKT5EJcJZh9aDiloFIR87fs4rboBggkA9mfdJzkv
iKrQkUo218ZnWmmfRRrLCIiMTdMm97E+qUy5yl3XS0R9WAFw5Hm3ZMIJSv8GDPasxxysqavofJfy
RyATgSkV4Vt9GEx9JOCW3tqYNk9q8z520fQg6SOhhs3/ZOm8muPG0Sj6i1DFAKbXZuegLFmjF5Yt
28wRBAN+/Z527cOoRq7dcUvNBr5w77kzqzuLkOCm2noAwuPJ6X+VpFLQFmjGvQCxQIATCyj7Vz4G
JIU61SsMK30Il+4pUfNB6vkrbMenSdbvQSpIrkpLDVVBHWcLJY+yToU3tXsddpLkHSc/Nj5bqbRg
QeZmtLp9R4qbzrsL2KmdGTwSdVKW1BEQbwpWoHNt2L94wToBZsu/KmLcWYYjECsj+wmL9Wl1BwYd
KIS3oqTca9l8oXYhx0jXZKPNZvqLdyzf9z15yMl4bUrP/lt57WcjQ8kKv4oOBqr7q10O/4WzJqLb
WwhBJH8+tbufaxb1G+WU726ttsr3DMBW9m0q5/SaAB8OYbq1M/lndBF1B7L+aVCanVvjZS9Tcs58
wfi3fp+mLk4I9d7qQD7nkffVKPKFZ2/83YzITFXiymsbseFdRP0MIfQOn2U2okXyJNeBtn/S5zbI
TAwAJj+HU8LuEkJtyPxXhOOrN7Ot90eG6cQp7kE9Pc3BxHmruUWFrZ+XgfajThGleuvQx6TC0B4s
An5BK7cL6e+bOrTP+P/mG09gSnmbpvkSW1CJNz5eTqIIPVzJ1MEd/oR83i1LnpLtJH8VNa5kyxBL
r3LaLPSuTwTV/LCdaNk0dfaAEJa5R588OGptfzUC+ordMDHOPYFLL43+DqpaHiqVfi4hncSCvuGm
fyGfmV9qZinJCmpyRN0WzG48q2kzh390/2nV/4UdVm6r8kw8reriZTz5ikCPQHvrscu6p3W0aW8E
Ge1o1uaK/tZhkkTp+KWWXqGj5LsmWXEi64uVWrtguiOZHyObM1Vl6BqR3PxM/QUDyTpaO0akB3ed
sgNiQXEkX/kEdHGPPh/nmgltVqRoZ03dfkRjW22lQ+ik6fI/VdKRyppP0UlG0J6m0jlG2fpLYedM
m+g7j5rwPGynVX86Cfl1zGHnrRmjAwY1b0ckJZA93tEnUPFPRWUiVtxS7ZZD46rsYtxuOKWA5Rc+
lOg1OuJSzdnJm5eiKF6pD4EQIvqIyZLhDQuiT8REAbZy5+xjLyZ9i7t6WqZjnYznJbfvqEH7JPv0
AjYBva5O+mt6DOEvMt8oo72/JJ+Brv1dGZj7Xkh+YZPqoA1Ojz0I3S0rdjI8CWUel4ndrGEAF1h8
zPMq3KK5JJKYd4O8TR9RC1ddD1Pg2NftKz8z+S0O2CVpMJxmARwRutBeNOVl+ZfkCtp3ra7cD4yo
lkeTQYn3hwRgY1jfoz8zxWOSpdu+OodmEGAXzoF04GxbDD+9O4Ne1BmGONXT4UfmtSq+ispy4pJ1
1wbbMtESNvq0ZEWYFZZ8BvuaXx2A2HGHcJ1Fu61h92DeOTurfivy8GeWwRKOEqItWEFx6YfuKQCb
wIt3CanllJlW67KYRh+zRuwg1G+60lTHlXTMXev0AmP7uZPFbSr8gGoPXVeth126iq+BKf0+Eulj
KMjhajCYEgqTCPLxPEjZ9ygD1mZj9l+zNvSjqqBxWId9j81JuSVVZmFFR2/AOacXZe8yi3uzSR4V
JQFPaI+JO1r5mYMixFcsR/CPeCTNoo+jrvOXarWJmh396uKWRE12tndMFadfi0Iw7mtCyKLGa25e
wQUFXhxxZNGeNasp2WLZRtLyw0z3XwfMuQ1ht4wsoBczsWNmmQ4kNiVreVALmyyi4tg9qRm/ty52
Ii+mUzV7b8a90mUk23C6i2yG7mVwfHGsfflTRtMnd0ofG3JF4nYVf6A2p7sxa8zlHjyCrPFhchEF
D762UPoRKSYG7yY6V3BpN84OWMa0s1DbbvMqqcC+Fr+iMih3mtNtm2Xus8l9/+B0ygKl4Rwmtx9v
M/AbFgVrGdAjqDbZSyXqS3UXYtzf9T5NSRYlunEXBIJzw/ltcwZsq8a+Tl2dHYaVZ96L7FOoHYvg
pPR9sAm6yyleiMkgjrpyXjsbkgd/D+kpAixcVB6IVFwfWsfMiKUzYtOaIiSVzzzgAnWBPs7zix7c
a60sj9kF+S5iTZhGZD+nKDk6fAp2+UoyUoUeBVZEMB2cab4qtaanYkzvEBMEslbEZNQuBk0f6ezF
pFk8+NgZ1pCuYxx2bYgXamhRZpk8/V6VxW+0CEkB/mfcDpq/Vt4jm026N3bXTImCEqxBRSO7sJNF
3vK6mMV+NEXUHUNeoUMq6tA1yyvPJRjNrEAYujxXC+Omtmvys7DS4QQ0oSQueD0WgSneHFEG2Ijt
mzHLwdRV8PrvSxF+I3A8edIPX8RAJlzugt3uJ/NjTavstEQTx02dIGdpSNcEsb1Z854sk4wLmYHA
K7GB3SOHkrokud3FuDA2yC33+I2tp5TV1C5sxnKb3buXzDplUU1Uoxu1D4lnsx9CA1JPegW/qV+q
IEA447fJeZpohSe/m/dV19wm15tZlrOOCJ30ZlBm2eMd9hk8TqmXP/L836MLUH+E77iK5mfYwA9e
XZ5k6+Hd7QhpLskbDrtlPCcLBvVsEkztIekRXUZ0d+Xxaw5xqB/azl4e10G8teGKxdosXBlJf+sq
x7mSZZKxHkAGK6WsHrO8F3HJabqBUf0xuTaCIRPdXGosngJZcYyiES9tri0Xh8FWzMN0UGsBNh3/
x78vbqWOyHLlWeX5w9xldGkTl/JsF/C8GoAfQ4t6e/VPdjXvVFsWWL9G1h6hYy7LSIx25F1ENu/G
IO1ujTv+NUqMzzgoUKuHGYAAELmuz/upWxZzYZ5uSaNWPMWMIyZSxLejkvrp35d5qV8rK3xHMfSn
ihA/GTpcQPCQK/3KJ9f4/mWua5LuNFoDt+GHSW0Q0MbMM0SAcd56RRoRVy+mc3H/4vpc34W3sASQ
xIDbGppXp1muZYkVQpo2pFuQPURagoJvr6dHevLOZMUP7XfFpsFd/YB6N/9xr8VkQdJWRYL5q3NO
mccMq1agA4F6DZMTbSySxuIRufMHnrazBdAZI8T4c9Z5HluB6GPugfZEkkq1HVDPvwownVtr6Fta
F8vsq6kG1yH85Kvx/B02XCaTSfm3a0G7FqL+Gd397Rmq1YPrcu+3HA4ndyAoCrp8eWEu0MT5BPZM
KPk8QnDjhFBB7FRtf9bDR0KW0qelYMPm/idY2Py0Dh/5jMRxCpLkXZAPcEAHih7//q0kQAzHkFl2
/74dxo7NYTnHk01tKrNQvTs1pGp+7BpN7qTe1erVx25Yyfa7f0vcrj4thsz4fKrppqf10W669tqj
YOik3MP6TD/BqKHdvIs406Su4ygfovfE5xo3JUvUThBhWmnRnQIqUcr2cNpnQgHJYbRwQ0Zptk0l
mqPm98BgwKYvde3xLQzXbOtgy8KApV8X7AbchzF9y/qsTJYfhfunVkRQtgKSRaCs6jBBsKp1Ka/l
WiEBzBgckU21IZuwPMGyIlDRXej/56w9rLRViiD42J6ZQhF7ykPf9FTcy3131YLsATNEq65agSTY
+Vgy5F+WaFDJePUci8roS57In4s0j7m3pOd+NzUaaU3lIqhGVxMOhsvNS2SsvKDfNRJEiL0O6Ukl
+Ws76fLLHcXj2vAIGcOsPJLihnVAHpDRTZh3kNX1g30oLGt6z1VF1q7bBF9jbZ5JDnnADWu2GIEE
iREEUq/ocN8ybD/ortWJmCYOBbjw9Mn1L2R00VHmTOTYM0xWtP/n2shcg1nJG14kVoLRBM9uu2Go
WP6R3dM8k/UamPHT/yvc1X6wFieeeoAnxD2zSY00afOFb9+Em953ftkbRuvmbxoA87cgMYR+X57H
YP5t+173BvPgKRfrupdLH7ESVOvB0RaOqKx4dj2SvZo0jIhZnw68jUw2m3x60ACkk0I4VzEQcY7h
ciNX0dDYckomlrsLIY2ewRJ0NyzK+pyokZAXcpdxdGRxkkSnkvXgreJPyFyWOxWih87yprgkng4O
awjShtC1LZjydZsGcWgjK+girzpBzBdb4ik4WDAlkL4yk4Rbux5+DlYQdQhrjLxMotXxISTqtHjL
frKd9UIQ37lOwI1IQkmPZY9KyOug6A3BOOFMLtFJ+om3bUtWjiWP5dWnbHxLqyJ8hSIJ+CLyr1ge
t0aRVDQnpD+CtnLuZJxkk8hlufZpuGt+W63VPmMQIJHeNnqn8YJgV2BO2g6/F1tPL5kLSbCvPawf
6wMxPSk4k3H5BqwWS1Pv/Nr9WIcyO+N00uiosp8WddqvyqH+dhv1c0r0fLNkt26jitTjxebq7wyr
QG8MbwWkzYsvU1YujedtQ1t+R2hyYwYi4gB/67dOJnjJ+NWkYfAlC5Vf5jzJL9ovn4bE5gNbPqqE
cQXjh784EpkqrXYMV0Agp10YcuEx2dlKXh0uwl9ZIT86c82DhVkYQVvPk2xRvE5Y35zgaSFLNhFF
d8LJsGcoZZ1lVlhn4++cYTYnOldNvbN1RiDVAy4F1HYIqHTHRL33TxSJ7ZmepEaRO71iOj63fvsd
3uMEkozVa2MzAjLBgLKilyRGW8txWRjJJhaZsGhsNwKyWDKs3Hw+myuX4eOGQExnk5jghzvYeSyi
ZHoelaOvjlanoQzmLTghflASnPYN1OCNLVZCPG0Pe9jISKxGUbxrxyXWWkqCO2WxxQF1x9R3rJTz
DL/mZinBv/lQhkC0MdW1qNTT6hkszHS1iRtFkVfnuyDNXLZwproGQMnTqY0RDV66KXTf+G2G2Wfe
mPnAgGHpVrLRcnV0U8oQ19ZiE8Ax3zi0TGMwDMcCrxwksH6v1xVS5ErxZTlTxViJ5aqr3uwx4XU7
ebeLTLRPYWc/JyOJHUSvP/IpPrjjKGO2Kj9gXTe7+WeSz3If9bN7D/LhLGQp6S3Bc5PxJ1Wf3niN
A/1iFuylIRCo0fkhD0ckPiVLcpJdHvN7AZvY4Ta3s6+SlJNDtGSxG5T1JSrWLdFE86lr0TIalB26
oEQk2OmpUg6ejFAxsCPklhE0vZ2fWr+Rpk8sNljuRrrB2YLL1GQpEb5BgEGookVJ83prGs96cF3o
R8rCQ5wnGDc963tUdnso8uZilTZ1v2p07PT9Tg7jXSmQ7rPW0ZfSrk+FTQpek+qtqSpJI4gs0Z/c
MI78qd5PidexoB+Zga538fRoH2zXe1gE9eoyNbcg03+XRf31uj6JG4dNL5wYxIdZssEiektIlufN
tN6AMSSY9jZM+5uDK5JHFirDpiRDaxtN6W9HdHEZobERjunhrA1ia9fBvrNsvTcZvhDG2gdcl5f2
7vn496VvCz7CEb6cEBs2MZVozI1oThHH7VqrdKszWqNMOod7foZl28RLOQXuPix5G0ACTxWAaHgj
ujjw4hF1d+l3RnbV1Ob9wYHBEWchw6zbMnT50c7pFe2eYayz4N/RszPFzKvpeqqrc14MvXFQ0eeu
HvJwVVc/mCj1R1rPPC8es6ycn0N2P601DltlD8HGT4L9YGHqU3Vvb/LZFduRTAFZL5z51LJI5QVY
pR9ogb0tNJP3uqRy66P+02spthAPe3Hhl5CYmgatS2meoJKqXaqDj7Jh6GyzONj6bRVsUlJJIQn5
CFkWEjqdChFakdX7fCaJzV8J8oTsQuDXqtGYSEMCVl4mD9K7TzGMT+RHOXynKz9zJt0/jDFWmyU3
AcDDfhjaaxPhjxlcmqXgfo+ocIvBBHtIFaBzrdIPlm/gdfGFRx1CNYS7XhCS4o13mGiA7uY5aEPJ
hkoD86tvulsYNuy+ueziOQz+rly3p6XSX22TmE3P5e0neOHW1H5aqVfIgBT7ZUm6ra7HZ5Sw+O/X
wnqCasJl6F5qN/o2Rf0rK+31Yqrsv4mab+fgqdpYzg2AlLPHmWhvKt9FtVfWftxHKzVyRUJ1hS6w
9OrhndBhCj4b15qd/Ezc7qeCfBkDom130PYnDt7R3QsAHjE+uB8Dd/1NBOnvqSNwd2rav/d/TNKJ
kx1+DywZ+QUETWySZ1IXnZtAAb4hNoZg5CEkgrxOe76Niq0KWt4OA6Wm8DDVVNDpWjI3W8c+SDM9
jCwn38aRonR8NYWNHdv029wDtM+s9SE0HMZORklEtUvXL08+I5NETXDuURs5QTphaeH/43JRdqiU
qgxie4FwzpplBiSvxv8ykNJu5/dqQV9CJadTi20xzpbgFjGgyea0R9QQWbtoMu//XheS7FNx7wEz
I66JclkeDwWOm7A3p3JJ2t2CYmrtIvVYIOcwNqx2OD4IDr3kjfLtaTTDay+mj8pGouVk1jlMJ3RA
U7ZVpYe6ByAqztL9XOC09grngk+i2CjBd0PuHAdHf7jwjzbtim8DwVYddxBEA0ZO6/2S0Pa28ApM
ez0fSRhiWfVYL+KG22jZgCX5kXkRJr2bhLt4w3365OX+yggMKST5e+PGBCRLKCbYxcCsPjiUloy2
jXOeXD864Ej93VbmU0T+oR07vdcy+tJVw4cnQuuX9fVXVaR/W0mxrLrkrUxCj8vSZ4yIB5z7M3uq
CUFYfB7uRXh/nFS/QnUgvnxwXqzW+/AxCVPgUC0nwYk8KPvaBv1TVWtEUAU7qlVy4Vt6/BFGw0Mi
vGC/qOlFWzJBKrdW+xlbISa55AuLq889GlQ7xxkehOrYmq7hm5q1uvCGd3bYHSSp6GI0qPSUBHRZ
1Cdk+ilLjKhH5YQGFfc4VD0gxnbKTeMKfNFAWGe4McfKXz/ADr47T+1a8VHqQUFo1R9sme4D2Qfn
dp1ZiNL1kjy64wZoNlkZettAOH/Xhv2D4FLwXOXGZb13/bLbLlY+bKtAmFO2djavHfO58TnBGLUG
kympL/zmMjphRzb4vK9ZJs759KlhW+wswWyY+I1d9RgO+X+ta2pcYOPF5p+gsGGzQi8kARVvq+9c
5x5JUBfsFovx/6JxD9gl5dI0Y2Ms7DhZDUMburwxN6R6EFd4dFXwlTqkcrZue1pmeZAhZj5v/sw1
iRcuPoBe+L+ocZuD5SJxCi19LWVBvkhWMNBkzsoM5iKTcdkSLOjxyc+LC+Crai97DI0R1Ke099/7
tceWMK8IHolN2uWHNivErabsp0lUEaajPiLqlSZccGx+hHapL/TBhLa89badXBmMUrCv5NqUNp+Y
mQcL1XS2F0acHZX/legngANggBhMGVz/SyPz6PsTAFvJKTfb7NlLp6WcDvzsOIVNd+GH+GIZ/lav
7uMo6q+pJoRXVgPb44kqki4vHu5xJoGbfJuWD8y6rIStl4U6y6Bw9q7mSffJZdtI4Gghcw6vkL/z
CiMVE8knZvabxLPerIyyOLVyUnSyED2gtZ78KfoQQ0MGak9jN8mEyNXQx0Qyn62KGj7XjwuhgFh+
B3RjOcPjJA2S4yTZuAy/cjDb5aTaLeuPU9V9uOMsmEwInsJJVWxCbBKbJR1FUdI5AQm5CvGD7uW5
jPgQonErZwJPlzR/8TrpbwLaJ0JmPqNJfRZr8l3k6C2JTvsofH3C433RTvRnFSEf1X55ULjFqSXT
xo2N8tsY3jejNaunBedeYTPLip3UqhoZ6ivYo3kbpQULqQ0e5ODRWggIFcjfiPa9OUPm7tLFZ+Hg
JiiXnfbUJwsy8AoLRs4moco8scVtPm97JpvS0ZrDEAlj46ynpkFb2rsIICZhQS4BErJL84aAUjwX
Yc3TWRBnG88uyZs1E4RQDy+ideGRd4vay6G06WGrPh7W/JVU5mHrfHPKsd8bmZs00u8fUokc2Rj3
ly1506v8J8Sm/2ZEPCfuUmS8rv1V95E4alZhUofuxXMQsyq3gHuTuB6ygnRGsp3D6awpHytj7BP+
whPZ2dMW6BdWwTINN2Fpo5bGs7edem+NC6iW4KALUK8O90sZINKtMhFzSOVxn3fzLp3MCRkAi5ay
WtEKmOG8+gVa1FWfhc+cpQu84FoXtDqN7bwwjeE9sE22CaDvsJ2ZKMuGQ+GZ8oVP4K4OzlWxmA/p
4y+wke1GVf1Y3N8MP2Fw1FVltIt6xgiaPdjZVvoxutdeVlPbcGJGhmNmzi//vlTjYs5WsveZ8KJ8
QBDDFilOWmaVC9mdU30fMqEZEEVxrgM8vg3LMG/pCgSG7Pa8mqAmBgjJu8JVGXcux8JMd0ni5hqH
MsLqvVZPWiGVZHvI7iT9TffCscbi60QG4KNdiWnz0NZh8WNMa+/BSd5Jnn5ftb8+ZqP33KI/Qpc7
LLGqO2ppBx3nqCnOUlmRwn7/1gE5dxitGS/A/dvQRgos0+V3U432TgdkXc/p8uCHEOZYAnD9l+5p
lVK8L85QxH7rkzw8zJ+SIs4FfnLKguh7sfSPFScv66AmOQly7EPL+rDs2WBR5ecTIRVAMvvBzRHN
9KF1iajZWp+bwp4+lIGPgQeTwn/elcsMJa0rcwTS9S4Y0Vjw4ZuC9JBFCIoC1gmHNBs+ZtYgfTe/
dUp+d3n2lpFjsffXu4+0PpOKKfv2Tb2zF9gvTQeHoTB/bNt+CgcA1D5i/rbgk1Pex4ZR+bQwdU3A
GSwuVeXcsF3GV/o4DjgOMilPwkIMPzikCtZAbEtFgEua9nPcxJGz/kz6s9sTK9QsNttM3l9D3yNI
4LUbbj4MOBwAi4OLDuptP342trkO7ch17tn4UnRJly5PZc2qlfUsVdumSsLyqAYOc3qj5uhEc4y7
NN3PXFPsrilTipbzAnRUWZefpsiP1QLo2g9RO2nQD2NH1kxp1QfSa+tNW/b/MZ/8EmV9jgzZU8Zi
ET+3Ac1YUR5H0b4V4k9DP8PiPAIEtA4vaSdP4Zwe/SK6rqTrxu2Y/pcjBrd1v3Pcyo2ZFnYPJd6L
ygmRp6WvGAnrGFVKEE9Z/ykmNz9wjO6aIDIY+opXVdj0gOq+nUm5npmfxk2PbpeUEWBQKOc6V/4p
zVqTolHh+M1rSArFiSK5j+fUr7cUOkkcOOMW6s7FScNfzgjl0BkzxC2kT+Hy1kLv03B447QhvWRX
iz7aJQ7SQyWp0+vFsHEl9qlo/FuxkB2mB31RofrTrRFshD74kxaRG2uySbdEJoKr1uYZ0kKP5jtF
CKhQhjQffeM9MmYnrNetNFP6gJGsQDnRQ7fZREKdPE/+xy+GPoXE2E1kY8WbGnOjcYvmxD23eY0X
MGVtbxoC3ZQ9P85GkMe16E8Gcj8pFtAmkElZjpc8JHrV45yAMLLyqQJGsbGD/piiexsmOgZvxTge
gcC8MGCFhs7Ig3r6gUBmmLU1JVtY3TUr/ry3JHQueU91KF2WtnXu7i1YRQdXeSlsE7njV49K0ClZ
NQwjmOWUdJ6JWXoP3GwrPQQcBp70JvW7L9M1X4vzTyEt9NbLiK9pyJIBXZsJt96PXp88+7B2CLEe
cGZOT+sc3Pe92Q9Ii2+tm85npwGy6g3q4DiNHy8QX+BSRUQAldafYcR2b7X6M5BUv0InJ2vyH5yJ
l7CwS2al0/6eqDQKMb5QTbxCibqZfwnbSbS+DbW715k5NQG0GTbKIH/AqZyHJXkpWqqwjDFfN8MK
KhS2rc6ZiCuD1LW6PPpjwpObUynozI5X6oyPKID83wio7C5xcfZ9UQv7GM2k7KavgXYQkoj6CXlG
MjBBo+lvnSp2rEpsysJ/MDLdEdv3K0PRhFQ45dF31RZ425sX/tYQf7Z6THzYC8GrN0qQzX0B28tG
IVM80MO/w/V5ma1olw6oJNm25fzXx5+CfofN6/xShb/txHvorPQ65LjLqY5IU+iCc7aiDqO/lRsQ
Yx1cmqCxdqGgDGGyDwvCr2If1LSYeUkVbghWsf49GoHPp8VS2h1fbTKydhlj3YJ97qYQIR0gpeds
+RfQIX6c+dUnZ3JElvX8RSM6LDYKlplUj8yKqm3UWp9JQmgTQRMIFsr0F10ZH1SvOTcyv4GAy/F6
Dbb7MbXzYaqdiggROtHuNXdsFB3pSwtOZp6xcGlP7tKZoAr4rUXN0Cots/wMUuAEpByJiRuoazTm
x7WsM1og/T2t6IzRvDDrbuwfZWXNnF4447rmw2N+UZfsyDtrRmgamKdgfQkK+RZo+MkgOBF8dN1x
YbpLint6QMvGIS/nmSTxHpVDC/WA1htXfnfuW95f17rOiYP1r2+490f7U6/WsoO91G3MwpBALbtl
9kA9eOV7Nab9cbzn/jR0bV79OA0gIdSSn4hrRbaZUMFDmGHSM9nAB4dPJhe456bi0S3wNYVuuq2r
nFmArFm4omL0FEPwHlFOqvQrMiyEhGiHnf4QjIs8TOH66fsoQpocSaz9wUzmm+P/JtsVuHO3gsNK
3smWy+UUBxF55mn7kvwdUn6axs3/WqG+GJ7d7eiKT1FH9XWsgrfK9W8mmi4FLOK7wm57/1lsB1Uv
5RK8hAwbRMSqD2PUgoKSomufheCqWkRVDkfKZuj99OrTAFbRf2GQM22YqW4XzS5XoZUV5qmchguT
MgkurMf4Q3ZLBOUf/fwmmk3AEOTKM1yRj87U0J9fyhGWRWCy8zgxMQ9hrFuO2ncda30+3D/cYK9a
Sx+WOWcxL3ZXhzj7TZXW5MGpHGrP6j4lIfbrvIUHUg4otVNwtC9dEkiaMPVaiP7TbeqTr53vMMXu
EVkoI3uuOItR0GRL75gl2ZuexH3C8aydotzDAeE+WSGGqSm4uIOH/8saxrg3i3PMMuqVpT5LkbsH
mzBvG+mRF9WfqLMKvELRRo/Rg4rcxxKoXmzfgY2D7DjB7l/QAqYxW2HYux7TljVMzoNW+hQO0cZP
pXfOEEJsaydBAjXJ7vzvC7+ABcEbniQEh5QuhZdu3bm7ZFjaZ5dIgl6IfEP/2p4T+Etn3zYw1mTb
sXfMFgp5MoVHHqy978A/U2N7toYKSt2/fy0ADp91AxTKR4mzVZZwzmNZUnrqZgQkhdKQSv6VTc7L
nIPiqXT1/y8EFfbn2vCyOoIvdmMhlkOQVg8lwhoQI3MVu2vPNAxdWnNC3LBlKL0D6lfCynPtc2Tj
lmtC+rEiXH8vpArvkuy+yG7oz2e9XnOmmSOU4qHR+6JrL755Sdc/iA1IL83n1zTKzu5o8BgyMV1y
9WR867FgzGJke8oFDsncuXioRobS0zHzutr+FuCnwqy/oct+MMpcR5/Za7C2py5xPlJYNXMRnDvu
vrhDQbGZGv8azP9lvn9Ll2gTjsMvneR/hc/qu+XCED4hoUAjHZO1O/GflOMnsiWeZ5eDtAwrOs10
f8+n3ThYLOJqiZ4J1ORMp+1tk1MdVeOhpqONeEh91/3kkUZzwyv2y2PTFdeFbSoPnmTqlL/3/d20
WaQfyLMO0mkR53eCvzb1OJIKYAaN2+/nMSPCFa1YAgdhMTfXmihh6ZPd+b41kjwX9w4RQEPEcNjO
Mb8hB1944xn43ZqqaXbF7H2HNNJLZWJpPQSQaPmbrCfVj0CvcL7MlI54lwkJg8k+WBw4LsxqhJvs
7efXqrKe3BF8aNrapyqhjsJN8eW289HtWG1QdUHcaWlnEK0t7luzoJDXlKuM0n5I7ky8MKexgafy
Ez3TR4olclPYdMmODL+tyToM8sBE+rL4DOOsLnsk8Ic6m0xcROaAkjK3fCrM21gvTwp8GN0BZyi7
Ydwjg3+AflugBolOTpShbs+qE3uY74hwt/vnmP9gLu73a/OALvSzLDDsFAxEIMX4ICqqincuuDre
IatxbAx1cCTlGRzDfP/LM2bdcq7+RGGag50bXtMu/cWj+Ug8/DEZkmcEbOwvXRpShl4Mzd7Gzv8z
RPaHlQbnJp/bzczexETdJyaZ+xruva0pZMvhLN3kbWZQef8f1976WGOijvL0XHc+vpX7pFRBG8vd
revM18BTXOQhGqpT6bbvVTO9Ojr4Y3nLhynDbbOwi6Cj45HUtAG2Kp/MGl0Lr2VTUjfoG6NtmUyv
iiOu6hz2jt0VlB9kWJ/zOaieRDnujQ6/TcUNB/EICzt7CaU6lHP1SSHp7lpkXKWr913Wv0YKOVYx
nss2hUYn5U93CL+bmWLAQANEKMLtx06gdpZrYCVv9EFbveTvERIrrj4VS7UcGeZe68bwMRD3yfR4
GgqyrvyOsUPvnda78F4j3+tG+Sdqqy8nDJ8b/qzOq1+aWY0bDSquE/59fdJIZglY5Cq65uvwOxfC
Z/0H5CmVzZnkLrTs/6PuTHbkRrZs+ysXNWeCpBmN5KAG5X0THn2j0IQISRHsW2P/9bWoi1dPUtaT
6gJvUshEIFOZkrvTSbNj5+y99rmCl7EKOV8ZamhWZHOThazn26gloOWlz4pvI+aBOvPvJqO6UjQF
yma44vCMRnTNQnitiZ27qkyxSwvWAk8T8AZ+n/VdtQ9e1lzpoIcUFhM71Xyp7QzBAsYY0+VQyvxP
LvF4negefO7APK8e6sRjamXHT/T69tMon+kdxTHFHSVuk6OYHxHtT830EHZpuAYHi77LIGUhOWWC
xbDlexzV7HPEY2w7xcl9rsVT3ThfDNLl1hEE4VWFpj0wG4bA8eIm8kxrMyk32Gky4MgN/wxfSdK2
s3gaKYX8Es8sARmAEr2vSZsdPckjlk0p9f4mphKsUAxFMaW0q3yaxt4alBlgMOJ8tngQTugyUR9O
1RO4GHeVZp/SyGVbZo9wez5FhFrAGaHqGVhg6gqYITnQ11ZY3mUeyuNaXQZppzSisIuGkvYV0bNX
tdWcWzKXWAgxqOriCEYb+57Xz2xjDUjl9qXMx2sns9A25eXJ8fhSK+tdN9ZHP9PfkEQecYq7o6v+
QC/jaOPN0vaE+7R/BrtyU4zz1azNZ2PqrxjyrjqWxX1H0bZCpBuvSEpccbx9TGaMIra5pt97OxZh
gGnE3uW+d2L4+3ma3pTd3tYNffdCJrtuzA7ccrQW841Lm3lMATq7xSH/SPnStBxoUirD2Upn6NnU
WIzQlCFWk/q2rxGV9s01U38O55S1iFJaCTPXXeLfs5kXYRN1au89aKoXtxcnb+RRjU2r3w519xak
xSfp1ylwufs0YnzWuG+T4mWMSZwYwbHpThaza44MUJKyjb288Bh5d0bTs8/WRFXyCwi5MHkERGLz
xBoI91s1tEdLXjUaNYIY2gcfuz0Zd2+OwbvvQKgWfGUrWI3djFdNcyNVwV1fvYVJwfg0QGa1GAIM
kd6EbsmEJiJNPg7WrMqoTmuWFXYIrkAefi4sLHC0wNGveimT8FleoNF/0gZp4b55lMNb3DXYRvhv
HvET9MSWJceNP9yUNYeQ7WNZ1m8TdCUrZ94cywGtmHspFP9bq811aGDjT1Gb9c7Bspp7VTO0mkHv
17l1qC1nB3DvXBdIjWFbP5O3ai7wxFNSZnvywdd2h0jdUerchWjPOtd+JePhrnNYIlw/eDbSsbs2
8uRS+0gei7K7TvNJ7eYhYHrfXHTQ3UuDK2U4dbxt67s0NK9CQVMQu9FD66mvKVFA1uQkaw1FI+e4
Eg7yNTC/lIqmARFzi4IpQ8zLJpmEEzpU9Pv4kFjOzB7Vdh4SGF6cxtz/xLwS/INpDis9fQmAaB4d
Tz4xirixffT0RpCa1Djj+xAZ17GXcLDvscQP3oc7WSZIRxPHFQCnIoA1ZIXhhrL6kw4Ql02m/zp1
Ge2NEHWpPbZbv7uAM7I4jOlP8AxxDLwn1efM5pw7+94bsH9wLLTMvUmC/CtYFVMbqyCx8IAQDPgC
ZoXpO2rnvetxapCIXpndoHynqEX/bJWgU+kEBxFkpXG6I9Lkobf0tOoJAveCjBJAV7dlz9edSfp3
aWx/qlIDEyRZfZb1mvnsKonoIY3UYu9QuWAheLVavz3JRO5ofZP+XAQEy44KCHiLtmAwg62fFIdB
iPBjmGBvQelSpJNPpbUsaWQz1+/moD95LQCEgZskF+aL4pYl32S6dRvrPE7KvJe93nFzhJw671TQ
WxTT6Qec73k9jBJi13g06gwrT4k2XVrOA0wVv8ZeIyg6higGm63IrXBgc64VWxorLoX+aDSsfi5q
kMRpkBRl31w0tPuWHNAGb5+R2jdRae2cgaKPUGiFCDTcAAO7UR3qRGMsg20V92eZA3fJJUIoI4Z8
mSa7bEyJPVY99ld/qxgG0UhnD4eIzr2XGoh7JyittXGHcGrjj80Dogv04k4Adbg/j0D+0Huj4Jhl
3NwySnuiN3TnI30cHN84tQnqUYWs2MuetHOfON0bIgoLVngL2Ndvd4El43Mw821HPuDg2LxXeP4J
jbFe2vRUJoZ5sC3xucO6fEjj4oKBAgARCQGI1NRCNFSXrA2+RfN2Zv3YNDXKHzrs5raqxttOzU8u
wYQu3qyrIes4JpPNvDJwozXpRxCXxlVDup3WnXPnK+82nZQHob31cFm/B05acOPiEqyddeWVsLzr
dcu5b6e0vGSL8ZBN/xKj+CEANj41EIqjxeeg0d8yOMzm1RyXCs7BWnYUm136UY8AWBa5c9f5p1Ra
yU5H+NIaq94Ugz7QjL8uWerh9/tr3Y4PJrVxNXAF8de2GZgQszuz2/DgLwbnRpeg2VT6AtO0Sx1I
ciYDU9KrN4WZ7pKopW8NcoqV3bmZxwXc68becVycmHXaX/Wx1W/sgqgYRJso92yUW4XxIISBM4sC
IEe0Tht90zjtF+HGX8uoQm/Ju6pTyu2IsX0UaMYq0bwpAxR0TZBzWF2PkXXjMtEZ7IKn1/ImSPlq
b8r82jJvuL7GBp1IROiY+ywazDZ+Fa0dS10iE7iLttHrW9mZ5/pGxiwQTge42IZrzAiBmpE5WX4W
rBW2SU2oe/8VZdnXAA8PKv97z7Yy4neufDxAKMKscaMrVG8KnPWRN72LtDr6kVHsp2B4jwJ5Bv2m
N0VjESMB9j8YodujIl+xiVDveAC2h+DAAfQ+zIqUTKes36T6rjcoEK2+R60QmIcu84HHx9mxtjk3
JRNZYFFQVueAJhqI9qDm3FSIZ5SL6s7xBdIt5L08pk++RwaAZ1bZlVnUFfb2+C3PAGmlfL0UEOTy
VJDHNSV1CRUzHVWJa81oNmbF8w8H/4PAY//eGvWiEH7r7UBsMkIZVghMOB331A89Ei5leDFrKDw9
k4YFpiB2nWT2txIn4L24he0OQShi+8cS0ezoKT+lFucDq9fu3iyNHMGAag95Eo1XyShbihbRrxts
CFT8RY/UwYtvPMQftAgWkXXEkXjn9bzX0ad/J3tC5dryrhzyO7MPbsllbE/ff8yJ++g0lnmw3mOH
VU0jA0CqAwJxhK2aiV7uBXqkbeqNZFHXOt0KxkPrVHgfGePv2ZH6pOYca4uXLhP2hlv52mOCeSKx
6xHubL7BQs+m75FAzfQvHXFA9ZmHKBjmAtUhqBF6B9c1Ov9DwhDmaCyFu57Gz8IqpicOvkfioljD
/f5qzGqfNGsnPMwuzxrDrkdRTy+ZyO2rLHqwnFGwcLVIoxYac4/CrWMuieyDnoB15ze52mkZxuQy
0pFl0nYO0VuxpXb9vurFuCpNq7pgmjQ5wwOIlEgK4cfYSN9S+9yr5MtQM7I1OQ5hzO79tYNUZJ8R
j0J7jCe3IvV1NeVzsEPhOPv6Mg2wgWDRn6flh6qyEEQC+tZBW9710Nc+S1l09Ebdnr//kt96s6Cx
EKNxwhew6UkNu8yYYGgmjteNOAeL5FUG1WubxrspIX2CDQuWbta623SZpU/k8qEen6koHCRdlc96
W+Vl973F0Wp33rndFQnmNeIkgi0MunYTPIHQThngTxPxQvN8DNSoLzIBTSPbklFH0q1xZJ39rH9z
EUNxvPH1ySv1jQbyiwUHpkdjRRyUs3jXpOIlwo56jVLQpI1SPvd9S9ChSh/RpfUb3RVvuCSdVXyr
aEhsBvq9B2ceaHMTf+B2ejxijp2vfSFeyCggKtOfrmVOW6Py4DozpN0JA9XMEBTVRpQIvcI8eiZb
LqX9tEOO8jp4GvZX0fu7flipBkVVbZFD4RXmS1CYNKqaZG8TPw2z56qC8LdqShSIMzzlNffYKQiY
aZhDW2wzMdQMwGx1INXyphra+tzU9NlGmW4LM94A2WeoVFUgQgMb3zdCRGSnmxrB0jrEeulX4ZNT
9djmSvpkaSGX7SOZscW76Sv24tdKkRYQufRtxqZ8ReLoUMTtVTUxNqK+HeLC28ejcYO+V3xVorhv
6KeRMF0dIzvclgHHvlnFu7hO3PWciAmpXJONmBj4pXk6GBPqRy9Cc5yPIWbqEteTX5UJ/r/qRTVD
zokioTeXv8rG/RKHwFW6qTha9jxdBCGpsgQjPVkCa1VQ7wgYrFaliq9DbZZ7vw04idPMNlkXPrFj
TGys2bw3NbGM7oiCvF1rqxXbpua3NbX5YNfWRVXu16o22ueiRsSA/uEGlQ2HbbmuC9Vs06hsD1XW
yAvOaY5/Rl0/o+vNztGIETt15mrruJmDhKfOaKm6eCFCnnbRQpcbPPMovMLdCIfnxcztTVlzUuQS
PHFkYtgZmfspDMQha/MbOc90xW81zvtNEzjejSHoLtXkZhWxlDjZ47PXDF98OXS30ciM3gR9DbmY
oVn8VVN+sJVjq08il97XkJ7dZaiYRBMSS47BlTE8pBYSDo4vuKT88TIE7RM7HIagxJa7eAy3WRq9
s+lBEQserI5ntsC4vSt8hipk9GiOd3gmiLANQVrAT2jMr0iZmjsOQlixJv+s1zbS45Nkvnkhv3FX
z2X9NPvds58H9YMDBQLbajxvbPtscVB96hFOLL1TEGg41Pu8vjV0QpOmG9CGFuRnGoTKGDEqqC4I
DoRerrSQel1WoJ/cBtlBGg9PMYgETwm0tsQsXGv53oS07UvPPmgBJ9YrCxQX0xW8dCox5oT4SKNg
N2wWDeiO3NsTJGceK9ekJm2/69Cd/jVvsAnMwYjRl3FcqGfaGM2ITwmHlYH4mCTiICRnpbMvXe95
BysFE9ZkNmwE3X52YhpivhPvrY4WhiZKBRAKUpqWRdGbw3PaOOve1B39jIHjKnam2bHuqgjMNgya
z9rbwwL371KdXIONX74Gmg9wVa51PHr4Muj1eJMzUN3Nj2WQQJVg08N6cjQKG9tmhDUxu7dghF/N
yw/dIpzz7L7Yu8mjZZfrkfbGxnCbfMfe7jIt3BcyynF9hciEB3RefRcvXUBaAqTFJflogSmiX20l
OKT7cW/PLgf2jo5RWotvgwN9T+TM6H30Yk3tqY3vwPDPtHtvj3S30Dmf4wl0QBFY09YmHcarx5L4
5uHZVfA6QWoDnaiWUrQBrminF6Ns/ZVNktcC7rDWeYuhp+i0fQzb6mRnvbt2h8RACEmiRs0tP03B
zjShFMzkfuGSq+BCOBwG6nGfoG+8IZj8ejDYO0rVBbdwLNKD8FoYNwMpUbRLNr6hSOeop2HLnNhZ
ewYxuHENf7mdCkWPdfEpmhhZ4GksMQGv/oBrvEAHsLJzq2b74vDAbSf2BKqsR8jfpzwDJBf31rl2
oMkMePeNfk443qEh6SvyRJy5ex36zHoAQHDHqw4PAV72DeoNmmLs2ZvFtigC+mRYtheqAJZi3GV2
EDDnpIAEzWyJhGF1P6BelvUZr+UrcQkaM1n6UTRgLSRUJ6DEhDAx7N8p0ZjIY2ZWXmTHbd1daUMe
9TB94N3x13KaGD5b6tRKVui4dvbSoNtrJZrWEX0gVM/qqNNJYi9RxcFv5zN4aMov9ER7Fx4DCPjo
OOAl3hDG+SybRhymcOzuOl2RgEUa09EdqFDbtKTPVxqUuZHxTYXEK3VpQ0iV0XvEVixmwCjYzmH6
wQGGvcFRztWgQVG0YfwwBbnzmrcPgWOjgBApjYagelcMRA+NKsRNNsxfXdw8SA2R684EUK07z/jm
MlsiwYjCMw2gVeJ8PdUdsn1JUXOm/9+f5tZ5iwRcvLFDp26M5KTFhkZtzyhKlUeRF86uHaHO6TZ+
pF/AuuSFJyq5YO0NXD3f5qJ1MUwgxy+/den8GcD8rg99aEbIXsypgjlYt3c8oQjw4YjVr9pQ1n5C
n71JOosuf62bk7H8kOFMj//7vzd1SpqIcAtyYDwY3HFBCeXkGFP5EX7P7HBM1MX2VF/TRIpuBrOB
hDv3J4/y4tS2+RW1AItdwJ9iZMdxIr6JRbckhoJxEMf5qQ0N7CGV2vkIoGnXpoJuDfIJczu5lMF5
nDDedZLPyBYQ4uPTSVFxMu/PoY5vOxRNZ8VEPBPyToyLrrWMDypnPm6OqTxRB56bgsrInrNvs4d9
ZB7rl75B8UfLhDgtx+C06r2XqNn7gshwNsEbJeS4EUEU7ULjNKKiXyeG01yGcDHj+GOxwbQMVrQo
3kojSO6kWV/oBV9h7lju1LzjSMlOE3U02Xo9gXwwKShIhKDF4cvn1LB3GQQkK0Gw7lhrJkf0GaqG
N9Bnz5UfmZsZMJDt5fm5jiB42R3octUOe3S8GxqQzCYm7x0k0SllWGGXUpxDjwa+F6db3dGqjJGx
k86QMEDO3Nfe7TCXmflHUwXvmF/bdVAwh6OWe2oJ4OFJrEzmUBDWazvYS7MNL40D9kMDjSgTBnZp
2J8alCYralHG5VFKEUaE3KWfhg3DOoMlo724CMW3Q2rOp9Y2pnVqQlWBGLCbzJYRuD0/G4YFl2tE
kVjnWA2hm9OAsGFhNpQf2Ac6xFB3rUDyOeEDROXVMW4TaGbYMfspMo+mxSY6DyhWmupJeWRuexoJ
tOxOMSoUZpjxtwk+fBrixfHBThVpvGmy3NmhoTkWSbsqiqHYF0sJbEhkBa3upp2jQlQOL91AsvV0
jyHFvA0ImrmtE/NrljcRxl6izoCRnJNGnlCax4+g3BSOTJg1Q6mixzHiHKAnfY0LzV6Z41XaF/4h
XCLMU7dBhuX0yM0jh5E+69pDLeLoIZaIrScbK0gSqlVYudGNKiHd69Hbwx+MsfdvWUA+12Z+m2bi
pkSdumYatBsz+2wOYnoYKd4iPJ0PNqb7RySQGzXo+Kq2i60vyQObHGtTzQk2QSLQrsjxKDiboRyj
60PHMz4wHmXv8qcJpVYX7ZnVnkxU3+XQWCdtN+8hS+UmlVG7HhF6ziPkKfrs1k54NGJbBByYxOL9
6JHzJgoiYYQREl+BUm3V5zExe06VP7V98myHEXAx0wXeWmv3GeDcuk3lG72BBssr2oje3HK+dKFk
0BFoq+rF+Yi7OGWgREneEne15fxvnnBFDrU/f5G2N34NGjzhQYQv0aNfuLMElhD4BpTLPjcxXeId
WKhpRwwVAnv2u43pEfsxBSgG1LotjPmqTJIXlHBM1FGccrygCBFVcK1SxzwnU/RVTuFb3SUZqeqa
CnGo8F3TZG9YD3T+6EehvMdmY5wjhfR+NMP0cdJDiWwT1xKhL3udCfcJsj3O5zLe2d30SStor0FV
EX4rh53b2sO9asWhMNW46yzBuakh6DGoQmZmEujKovzvoOVApKJrgYoSEky6Z8FNrhtaHkwpArIj
CffqFBt+b1OEEGsEGOCF2J9ntQS7jFN8W0fVo+r89CUk+uowLuV3IDAnm2lxYKFlyC/1Q+Tk9yNc
kga13H6Syl8L0VG7+fkxi/obEoDUMVMRcSmmZ1wDh4QPALJBlh+C0wHnGI5QUkJfiseBaU7GoZdU
ASy7wsUUkU5PsujGmyAGMxDZ+Y2wamPD3oaWA+LgJvfHXYKkFfXecKkM48TqW6wbYsc2qN9HYLLe
RkzYGBxOIFsn7L4N1TgfkjFyMQW79gbZ7Yhwt3Z20EXgqae9+ASr8pT0/t0gM/fSmwzocrJcTf9L
0JC7NwrGO35X9dtKcFZuJCk2bSUs4oteUcmTFYSgZZ3N5C+NzjEYkvIhzbkLYStYCim7lKjq3Io2
XlpSmFhTzPkyS25wpHWg9Di3I6ZAuJOeswO8lP66D601BxJ2F7O6mD32KNeFcmNXg/VFJOYdxfz8
RMrhguiItnbd6W3s+9OnSOn7smOgb3VwvNsSAIdBuuCZSXC5a1xzePICB/SjAeXXLuatxyibOU//
TbCJotwab3RI0rjlZ819Mu2Ba2DMZnB4Pwmi7WKYa6fA6tU2aBqbR64Vt3kg6UKQLX0JE0BTRvWU
JvHw7tXI/0SeWc9Do8Eq2WN1g+1uOkAKoB2tCRwMg9a9SUIMYrQByrcEolSOzvM9GMbPxPHlz1kJ
6NqndzxaI5j7Vvb7qQ/VWRJse+rt0D10ZdlfCe8qozg6Dbntb5J5mD7jXDlZadw8tUiKV141OGct
XLV33BL7RDfUO6dWYt9FNhFTjh4f0QrE65HR+rkI8MHRaqPpItGZGInLLHmw1bFSD4PK6w2yt3hf
NS2VtkHeTjq4F50CR0O2J9g+uv5R5x7YSfajVzfVr/WcPbumCJ9qCWudavvBivAVLs+bPWNZsZuw
e0ujFY+tfGvGkukEu8YpINLoIfCNT1gcosfv6Nv/3/Df/1kO9f8iRLC1RED8vxnB+7f5TUPIjT/e
f0qv/v7b/okIFvIv8rl82xOWtM0fY3n4L7bluZ7pWC7eVWth8/4fRLD1F53wJSkD6oclPQnWl4bY
EkYtrL9sW4Iscxx3iesx/7VUHpvonx8Awa5NaoarPAtwnE3NKdwFIPwDIDiYJ5eHMOyILjWZa4Y+
dJXuLZsTGGE6It5TYq2yE/yqRhL7m2oCnGHa4qLGzHnomG5zhMTgq9aTWACBsJQ5+PTMZoDDfHP7
8iQ8HkuTEoRzmlMJJvG4mNLikqGkyJv3sb7DFoezJLhnoPsgKOLdlsaVv7SBmeNghoKyGWzTbNjn
nM11F74k9XQVeuYnenysNMW9Ey9z9fh51Bl4wPZZViHEnqkEyMBoApICg3OLmWDAGZ7idxXE/p2H
aH6TJuO2w8bBEsOJqEa0tBky5HfDzGRCBhy0sWabOFTYmMnbPvic81fJ1IKfT9HKky6HtqWZzh7p
favSl3Aggb90/uccBf6UEzJnr2VZ9Bu3s/FhJBVZmh6soU2fDAbzwpFJd4GK46KrCga97qqrLnR3
1K30AO2dSyL3eMyRYeq9YF4/hjCITGtX4IajO7pOmEJl+XUe+hgIqFQq77USE+ctonmd4IljFRo2
+K1QS3NPnOLUjV7rrEuIB8KhsdLtAG3ITI0rUTpIVnSzTtvmiXZXZNAadPNd0LYI3NHb3FUBR3Zq
cxL5/vWV5X+2bDyWOX//L4jy4vn83aLx/M6CUcRh+/6P/2jevsT6a/T+jy3B42/t+4+Y8e9/zD8X
EUf9JZY1xHWBidvKURDI/8kZd1gphLAcV0gagDYP8n8tIrb6i6IXkxa/k3xqaqr/WkRs+y/0lwLF
g29J15e+/a9gxgWv8eMawj5oWibxPKT0OJ7HgODnNaSx2RvrGkBB5XfjenBTSmGVMuPNmaeiFN80
1viGJI4BRTR/9qtXskaRG3nQ0uIW6y8uSqRZ9nMGFnQVW/mbV8d4Thl5cPRyb1Ag4HeftX8iBchd
9YPTHG3Tefb9NCK7nVZvWHZouQ2Uiv1AnnEEC/MigsHZNhzSf/iubv8ZBvSPostvS3jC+t//jYv2
82flEzLUwDUjxLKgs2j/uF52jVZyyK1qQ5J9tJ46NB4CbNR+yfvr54k88dKAKNfd4R+Pz79/7eXL
/OXFfdOR0nUsgs0IZyNa6ccXb/BkalywDFh7Otr0V5gxMp12cJo1ubGzvL5CDztYG81bXFU9LB4/
7rutD9fG1eXqD29niUP6v3FJhLg5bD826XF86dxkbEU/vR13FiIdpr5CyWJ5hy6S106F25KujnUh
gZ4s23aPaRU5Yr9gV0zUTb4mrbjy5sMf3spy2X9+Kx6dQ+WaC9YCO/EvyU2Kfa5iZkxfLsETXMj6
ktSixUXv3AEz6g/zFHqszM1q7PMXDp35ymJcdR+2i3qmb1m17fouq/CY/eGN/RwptVwjHkFnKQGk
qTy+tZ+vEQUmjZrAxwQpMkSesdMfLPazWysjtLS37g3HezFpr1RJA3fJSe+NOpR/uG/+u3tWck1o
SXPf/O17qksbj03pcc/mO1m19HxIuTcNKDZDE3+Zjcg6Wjm0CHiw6fH3n//vL+1LaQrhYJbEWWH+
Ul70QZoOjoOGN9OcwNUAiRMjWH09EzpT0GYjo1y6G1N0T7YK8j/coL/UNsv9KT2hbI+/LE+4v6xL
QCb6iQqr2zQcX5iDiC+DAgPthyQvD8xmr3//WQl7+OUe9BUPp+vwfVs2a8TPXzU8ca8qzKjblCG5
5+FQ6h1pYl/hbj7bPcEjoV+ffv+K1nL5fr7tWQYoD0mT8Fxh2svl/6F6i3qcbPkIWsEShCLONnSI
JkLFmIjiJkCZwHg8ve+VSLdDaF+VAg5DUdr7nE4ZnQI6gAbc3N+/p18ryuWqL0ukZ3p847ypXxap
rIwE45ukAT7iuCB4DX0eapsfeSJXNSTRA4fGfeosmuc6vWM2IY6pp58tIeL7fCoJaeLZvK2GZMH6
+oQCZQYcWzxkqw7BDdEPOHiyymsO/X0CeRmhOe1wJmoMmxz+999/HPm3lYVy1meVU6bPyqL8X24i
8FDEbk54K+uZ8VAVFjOavbwkPh6ZfGljBhiXf5prUnfzdD5/aZyYxGzakbDQo4exiMutVrZ7mgpW
Zw+UnbBFfk6LUxN+ssfa2kNruEeOFB5MRk5hjYrfLu1HA3XEddPHxJ7lCsOHD5JWQYqILBXuLHTF
Kyue/HWkdULWFsDwyVEJkMMh2kEEXPQ8fvIEsf7bHOuTm5blp86Mr/MMDdHvrxBxJT/fg8oUJlkn
SoAOcszvF/CHe9CBnjrnadiCDdD9rhpdQueWT+MGJOWibcM4W/J+PH8M/3Crib89cbz0cmgBgSs5
RP26H0o8bKx7TbuxmD3v6Kq9O7N5I5BanavAuAwFKaGtFxJkByiOHopRrPHbJRtkUHCtXFQmrQN3
3ajAOPeVwqOFCQ+KN7iQfB7na0TJhPvYebPB4X7IVR3t6rh9b72JqF5reEJXRewQCRPgRwxSiMDB
471L5THOcjTF+LorXFT4YMccLtowbVq7ltvfX35r2dp+WgMUtR3jCSow4bC4L9/PD9dfsUfHypuA
e1qivyTdg+USjBnLGnwlxHm0FQS+uA5nFeV1jLrpfW7gTFXYUjlg/eHN/P0bATbHk2I7eE9cqrCf
34z2GFrWKa2rZLT00vO9D7KiviWlUL/ky/Y6Rymzxy7vV1WJwtCmoehE4efeRnIeq2adDZmxsyFJ
4bHvvT/sxn/bEJS0bYviiTKB+9VZ3v0Pl2pyJSTezG83KbYdldksmUucc7oQmXsfpePvr4b3t3qN
12MvUEu9JiRl0s+vh0a3HFMCKjY+je8qNo7+OMPxwBh+h0ARJnpl03SP6UVDvyWusCi6bQ8bZkMO
OIpzX+OH6VJkF+4z6qoNPNkYZ7BVX1wGIllJgKxdXWoIBxEdvEscOGJPDfqpaMFE65DUZ2egdTuj
7T5NKJOU4zEGdp3wMpBuUlRRd+1I+NzcQndDPB6DQKbPokTwLttlIj0GaBjVfYu25djjNzoOyAgY
6pbQpcYKldKC5U5iJVnbY8xnZfxa6B0bA7NuFITHUeBlou9R72l2X9cuNuQ6tpODpkX56iIqoss9
3VrjcBX3VfEgzQbKPp5okfJPrVU42OWfXMXs2nPt7oGdsF7Nidk/KGCe66IJuivTpYHdyDA/RgL+
bOA3dxxVtm0YVefZZZgGx3f8w9dq//2JA8ZpkfrkC4tN99cVL1e2MQ8RDN+qSY2dqoac5DM72aaG
m0EEssOdyeDU9Su9zyy0iqiH1Lrr6w0xwfauj6yWZBVEVyQzgaJwJx9mbUmakCOjr2I8JcUSCtBG
/e0w9v7+9/ek/fflWkqWCakkNRlFyvLhfngGyJBibIpYDdjOLG+qHPdxnty3rTSBDocutBKvOXqO
/sYwDVxW71pPOv8iqgxZKOU+TCymcF0LmGQkzSGsKuSdqEXXYUUQ/TTV6bGZzPyQRN9IVDbgutHp
UGNHQBoWqy2zFah6Jc3nP3ys/+ZRI7QVbJig+mJL+OVjZWNLDFE14J+pkxur9hpiYlZ1ih54tN1v
gOEwEWbi6LX0eMNoxtyevpd5YN40LpiqHNmKo9N+zdhuXhtDSix6t/Wg5l3gnnyGW5a9RKnA3xQV
69+/c+t77O0vKzirtwLizR5GiWwvZ4gfvpK8DiRZGuxGWa+TYxO3xV57iXnrkRWxSVDZPI8jijDl
yfkwOhMJlBPusyKS8RbopiKlmQAw5IuGvp6RYq5DKV4VDJGDxSgHmK5aVYPvcyq1c0quAdhOFzwU
id9wUDK+JCWSOhmUON2m8KYo2RqHEUhqO92Gy6MNfZI4p5SUvDEjxG56DxXRBoYO1jYq2jr98MZE
ECoRvMCrf5YoNVeeE7zLzP8yM81CvGF/iwHE7IJB9NvJrz+8QadgOUKO90H7ntjlwWWihiAMr5gf
gP3IiW/ta0ySZXYnZn0T1WO/RUWHR98/4uJwkL4zYUWU5PTFC6xToDwKSIkZTI+5r32kpOY5NYJ1
gklu2yUToTpVcdcZuNMhng1QAZzNIMFLUdN9hEadbsF/gbAF1qmG7BLo6DGb+3gXdMmV7iwqr2rp
IE60/JVjHku1BGq9ouIsrrvwsa7r+VoQltICPUYDyvTGJgFXNcvMJg2KNVFa83aqfPI2tfBJOSlf
58DG9zs1NpRVFHdpzlPhL1KeLD3QRcQ0skUMqk8FknWGfljSpJh2NtOwjQNlASiuQ2Tw8mWn7Yke
cr5prXTxSIHnGEJ2D4O5AA9iuzYsAjkTU++LGW1ilgBH6kXFNKQ7zE5CnwSTuROq5qA6CztqxzIq
CQfrAcXENdQlnfgD4h5UmtkjOwg2Ks/FOmqQI2TCZgSXDRlsgX7m5T1/DgzBysdAyV1nobY8xE7x
LU8wPHkm7p1Mpie/Vx0wxeFCq0LuktD4yBHMOTrExAk2IqVxxSjN25TOf1J2Xs1tc1mX/itTcz3o
QjoIX830BQOYRVLJlm5Qtmwj54P46+cB1dO29Xa357thOVAUCQI4++y91rMoG1XmlWsz65jSV3Pm
J/5AT7oGnNbqaASZnIVRcotzyNeQrEdQtgYfLzjqB38N3+E4BFRvVmJtZkiM3oOQ7WrsJvW9awyE
iOjdD2UcHmBCH8wY6Wc6kR0ZVt2i6Hp8DNb0Jatjf2ulyXMuomtm6uM69Ot2NZSIKcLpWqvAqzAe
u6tez/aF26B64ws1Y0JaYAa/9iNdZPbeNHEjuVanothqDLSDIjoUMe7SfhQjnhtra4xxtlTwii2t
hojjkMQFJqv+KrEAqKI/wuRiw4vDADoZ3J6wISTHklQUE2VfUTEcU4qSgaIF4IK4pgc0CvEyAQ1v
zi+Sj1W4reMCEnfZT1uX8dPK1GCxGGTbyUzad/X8YAT6w9ipn+3A19ZEtLRnLO25QF8ykj0gI+1r
irZZ7awfpVray7aM7UWGRCMwGZoxBt9mNStEXUxUMANpq7od7UkLWDJTw4htk3DU0CDUMqNZNnrh
LjvbQVCfuyixXfTBFKadvY9b40cRJZ8UEkoSbjFlEcyBUVm2oFLCJNSzOunXnPY0OsRNiNBki4MJ
7Y8GUqyunTkQtPzUTrnpcQbBAfCrtzrZpuwBuPIa3LJWuSPQaZEjHllURjcTDDh+bqvtJkxbTCpc
yONRgUsLpIScPcCWXPmUFCByAxStSMW7GkZ3w0qPjQCTexd9GYT71JdoT9IS32sf4MEOMi3Y6l37
6EH9Kpnati1cHYAwTiuPlSWfUUp9s7PmUY70yMwIZUFR4W9vSUGmZECpaxKTgFoR756zZwI7n8l3
ehbAHRRlg9sQ0oJJgB6qq6W0FXTxLntsQp1WjQl9rKwmNtM+iQD1pQzDmmDVgIsJNbVbYnuqu2cF
ay5yQErR1OUQGG2rLfUs3hcg/JmEMh6AyzkbKhaMl59RzWERI0vLzn1QcRXJIOlon/uyeJEq9E8l
8UZdHNgeZeA6h2JZkEbUdogEJ5F/EkWpLOFdXHHk32GlsAiAylcVb29pmPjYQ5aIqikPMAFeGge9
ZFk09UJPIPeL4TUiYwM33EjMIegCphZ33PTyDU7mB3T/r3WDB82afeO+fKtx3q6SLsEYYA1rdKak
wE7JUpFolrTscYpTf5EnfNTUnw6FVf4AUtQso4CYWozwQOFRX0eQeuQEwL8ruYmHA3kx6WxZnZy9
JFUlUuhmiRTxfyKvaTfBBvXj73rrfyutRnpdfTVGd1yT9ocxt+P9DoSj5wD+e8TTw0DonnBbVIYE
eEDwztewXyxpPzf+DGSheFvXNSK+StLPIE+hWw0Cts+YyifYU+0yGV4xPyycKH8NGGtxp4RUVwSS
0CBS5DZwvymKbYfspsk+KbjyBDIrACk+CUyyuMPl/NqoicHoe7hve4t8O9GbaFC0ZddYw8aoua5F
8lxkV+b1X0u/ODmob1Ubdak2jjnYwSVONEb3IoUdnv1oW/hNhoYkSiWO2SiR16oOQ6zKBriU58Db
1OeReKaFifydo5vIh2GI7BW5dzEPnxt6BZz/BCkqKIzcFryWoaUmOHLHM3WXWATtuxNP2WIw2kd7
6ld6qV/Kkf4WeQjE+yFIq2u+OvyT51jywr6bJku6Xqaa7BMJ4JwTR+uJsYIgU0JjzJQJs02OtRno
lbk03O8p+/phDpzKyAqAasECijpuIWqQl32ZL4fBFegSwaT5FfdOeEtsoJQz92K8/EhINYT+UYbT
zcdPs6zFs+76n0dbnIdKfZ6fQZYi5lUaoNj81BehRZTV+46PYA9AdpRJQGAXxaboR5LKpAXmpCD+
C43vGnVSt6j7BwRkbyIw0XS08TnoWP+0B7sZdFZNjTDyIn5BPesifhKI5vATJGb0gE79eUALZ6cD
yYj59Fa3WBsj0X7y926r7BJhfh2iKlsCPRoXTaJtUKYfB+HkQB9MGICZTxDGD06SV9fFaRPGulwk
Qe+NEPgWgNQ4xkU74+m2IzC1VdQOV1OaW4gR2Nl77BFq6K5YEt9sJV3CfGtYPlh33ObJzhv2rJmO
6lEd3G3vAtUyYudwe5CO89SYWra5/a0JscgZZkDnprSmvTXT8BtSApZaAhe5D5I9/Z9pz81ZgPEF
8OlVzCsWo5VqRzk1j7TGFWjwwKaY4iYLOZeCiOECXRObAJtqL8DatULsBpAySxuO52q0rUeV44S2
Fp9y7G6t0RrOFZxj0RNY0FDmBJ+phn5oGhklyDyyrYHjw4savYPNCWWdlAvY1iG5MHZFuJZPCX5C
v/ICpp7rlH3sOjZsLIm1Md0Jpduwl/RXWUfxE+Yi82YNJ9gXntBCEAxtG5IJ6OxM7xUGw+dAib6Q
dWsfasWA/AwtTga1czBmoYtblWJLag1xMxSAIAyX5aAAIY8t8NZ6ZO4nJ7U9hCoPfpt2R+d5AC1w
srLooRGj9QAXKCaDIdWXrKavIsMaY8utGWvGxQhz886fwekVcdZ2VoYefmuv7bmkJis7xpmVnxCW
5ye3ZvNdWb3ldTAkYq3oN4XZr6PYIdcLNk5Atuox6dudmfDbEsajgAMCbOxSBaucZs6m5CJesGUg
H5ZE7cKyIM5RRiVKT0PVjq1LblRnM+TkrjtyEpATEgTbQqhRgmvgDt8x1NnH1p2GRx3RwDKGPZxX
bUqqYwEmq8H6gc0sWKokiXo5gaBL1H4Skl98ZRsBjSZLm6vM/CMTlcdSzkGCrewf64aMpaDvv1hp
iE6ShI/CdL6aNbiAJlI3gZ84n0aEVEMguE9OarHNxtC/Q8aUh0iW+xaJ8xTXoFuBUkaZXxxgw+dr
+hjWUo9CeSQnx+30fTsWZA6aGgEM7KKWzQzaGbjBAx4mpjKvXzVdUVd0kp90FMLArvuXQDMOQNUB
iJbxS4xzDbJkPsPIufFmfegvyY2BnizLddKm+ioUkbm2mmkHlM5BEw4vcKYwKUH34jfpwYlZimTC
6qdOOc2WAAmSWv1IhL5oyrQhdpGVGXUX5qcRPmurMU0C0vqssk9IoK8Z6g5MtrbVDNKqAqxVOqK1
7aSoKXxhTmaJVAQLWeNcOzqUy4YQPtRfibgyACPZtPS/NJbvnBvA6JinwOKCAmMbpwt7qWp3StF2
WzqsA/VnKdegiOSxxi6DhJMdP3bPfRVqmAVLVhC0gEjpVOhw2TgZe075q9lb2q4xzASxRNI8KiH2
A5pH7TdROZ6uITEMK0mJEXbcGblP3cdUxJ4VDhqN+0AcyG4FGgaIiAFLFF6s0ojWMWaRext5MRxP
jESD0SNPVMtypbT2wtHqGqGvoa2hqmeEgLINhLo5+8Ii7bEq8k1pgyjURFOu8db193lGUAl1/76s
CiTOqOxfDbYeRBV9wdh/rXVymhorJQm+TOQL0QaL2nG7TwWilyKTe5L8bOolTT6y94Sp6yj7TARn
wYhyqYLhOFZuk3MRUg51rn4au+IME7w80tsyL6geO6hMS7Uu4utE9vcam+OiYgF/gnE83y6To2LV
9GkHFZjSJE5VJQysxlPqJUMhIe8wkm7dBndE4inNN5oW9dEcoj02BAvSGQzjGCEK294uAcfjmOvI
Ev21GOOT0+bpuiLkwhsSqcNIY6EVeWofmQ4RjGjIbIF9W1ymqXloR3ZKkU/A4QT+mhGHvSyTWkFU
wLdp5slWq5N7jl94xXHvr2x9ar1Un8xTO6jfiHgL78fJBfoAUOOpaOPoSUvbL6XlBrRD1HFPNbiV
cvQfsm54o2Qu73P0GV6Pb9BdO2qAyCazV6NuJqcY//Opy5pirXUJaUZpJ8Ac1S2IA6taVxksdx9h
eysUdhVRkr0Rb32qgiGDHO3PZn+0xEHILaApWIt1NaaycECIuthGPODQgNF85DmybHa2UFxCmcPj
SLgavqbceFJC5Fk62dxwcDHndqPzxYoovZ08uzTSSuauA7RiXgublwO1cdDMMxlPJgWNla0rGcV3
wDHvdMXW98DanNUUJfEuqTCOuSZRPCVRhn44b48FkBde1qLnahsbh9UURb5s133U30uT7U5jKMpx
DLI3FCnADuLuPK78Xk+OSWjKPZvcrwWyTKDkjftQWna/g4cAqGDRm84Xf9SzC2CkwgMkiw0LbUXS
wmlMCI/fuhHcgVyHH62bLIEmhE3ujw7IwlIftlau3RfEID4lkVFujM5nLzGWZ9KLrX0L5Pw4GV+K
YCo8eMZMyTpHeIYZu0tNpb7CebBVBjKdcSDVF6otYmuII0C0XddLM1cRdFCmHJNAH5a6zn6d2wWl
iMzRppid5E6KaEspBJbSqFz0GXaXTE/kFrMbWtLW8JfCLMVOcgc8VIrer9uwEiuVFWZj2dpX9uU1
33RoeQ72U4/UN2KOs7nu95dZ1tSrKG0fG90uqmXQic/gHFXPdSdcgTo0ek3KQ54m464U3XCU9sBS
bHCl0r3eVnB9l01rBGdyc6hPqdM9Q5L81RVG+iKr6VtNDs9i5teB0XX7ywhn6BJNbXAg2eMRdFkw
jeq9XSGRS0WdMGNsOxoRbb9GuuheXF3e+zVh4+rQRWt35iyXMw7MHSqIj1SAiYgv0/A6SP1JT0D3
hVr5Nbbb5IQYUCFoEEfUVB0ZDcJGz+O7qgTeLyLgIIssxj0/qN3OGrPqbM+JYQYwCy9B6+tpvbLJ
ab4fK0NNjrc/FeZ4lbBGtoE/ZQjcyFMaDQAGmUOUwSRc4h9q+vQxoKNDZ/srY74GpOibU/6pchJS
3QiPDR2Rk59UGdtgiDEyUrdhNUdaa7g5/Gca9aLEb1FykrOSRzti+Urcz71XDJ/ohh/rduzPUxM2
tA90YAI1oCik8cpe6bmbR2R+QO2enGMBNmVpCI2eG25BYThE6nYJI1MNETfTS4I6R4TgDvGl60KE
XzEtJseIXoZBwsfSxXfy0sE1JL/A+gaRfDPHHE9xjv3K8Smwa0c/VThYXUc+EqBFCEEbrq2K0Dsd
wNsK6CdQmiRqFgmhKBcjsq6j40THCR8cp/Aqp/Lak/TeIt4iR2Cw3HMl0GTGZVnsBOb3JYvEQCu9
dReAudyt2XNvKu2qvldntP4Yho9m9wjXMb5YjRtfR6zkC3hZ8ZOC5sCajG+O6TTQrV1gDY2ZXZ0p
ZKvJvGIVuY7l5TKqnkfiq2PQvLDuHYImzXuTNe8xRObQYhhdu8CIl6CrtLNQ3SVoNxKdp2aWpBrb
PqvCo+2k1kKZgZpdxAAUZsXCMWPFK3sdtDv3Fs82+Yj66LJnm6iu3NE17vPuaVBkeIxb+WSxV35S
KlwsiTb1O0sD+sy/eVLHSFpn1ZVJzjc21elCqc0QHZYJ5MD/lBvWMUvMge5bH3jObcTXIajPE/Jx
afRsJFmDyyIiILGaXHg9zTEnCuaxUAVdhCb392lKnFGq2eEBqHJ0yNgscvKQ80Qa96eaXWDnK892
Cok46+V0ziti+sygg281IFsHG+akQ3fxXVN6Fn49IB5deugGMz0MYXVWiXuGEWHiJG0wiOLWuk8S
Y4OPS1trKUbuKB86LzYqnURxhrVj52tbX8b+ilaN5ZUqfDFkXnLXReEzUbzJKmVHy9kBkVEZW2L/
hk4BM9MaVyrbZ1NvjnpCDyjz/cZD5XNpAza2vHzAZQO+ljaasquJVaZS6MJTrqykfBjD4YscSThX
HSl2GGAzqg7LWg1V0+D/6c19EpbORmjKl97Hs6Z0or8oXS83sZPEB5L4LnCYOCsHXT0zhN+zSw3O
k96/hRA/D1SP45WFPr+CoS676gL/97MV+T2dG5Mefq5ueuH6O9CmL11PjZCaoFhsk3GtYbpiWxaM
uEMlk+cqp1NlFp3lzTAUOr0ZApUAeKtuQhunDbxnRgy/PSOLFwW1uWJfBs4vkhg1Ktok2AbnTS8I
dQYgihqtC5SgfEcMejWdjgSRVBAwyATc0e+KYbIY2v04gKzBu4/YK78YxTd8dqxTsd5uglo7K5bh
H6Y6/AJ2K93IOTA07Lsa+kGPeAZlAuN3tb5Ix/pCxHyxddy03QiKxnVXJ8/9vFCAB2I+nGFXCsWD
b5+QLLv7TjDHDq3pdHuY+z9gTEW1zx3zGlSquxuqPt650tgN9P7SRWU6YInnBxzp1d4Neg3OB44M
RhSXph27Hyq1CKOT6A32lA6DLu8fLI10oDqw3EOI1eqAhq+iZLO7B59ZN9ONJHoTHIYarfYPrPqX
2k2KF5WEZkZZmrz0QIfoPcRkvgx9fzfkqrGycfA8F7nyFUgNv5NZjmML+j30V1smIU+kMuRrQbbA
adJV6CmYzTeGlPLqTzjqSloxr9EYH27vuLHCDZs284veO6QODn173yWR67FYxQfC6M0jaHtzrQsG
UWYeYggEb/etZnh3+3HD8J/YU4SfHWMsVhTdOJ/QDWxTLXDwW43t+fYft6eQW/fczkepmWgES0N+
o8vdLGRVT48jTau1Y5YmG25+seFgODS53O9vb+v2BkVI/MN8lMYmONBs71/tDHdk75jyevuIWdRU
+9vHDos+X099oT8FUUw+oDUDBmafJ798Pm7ufABHsyWCq8J/jiJq3KVxlm0ttZKX28FPgM6+zN9r
njyzlbforwfD8f2BNtaRGwxYR7b8wxHN+3C0x+FbVlJMh/W8D7g98fYfP3/k9ienMvEhDACBbn+9
vcD7a92e/fMF3/+b1WIancPPV7r96ZffcXsa5i/goBNEnfeXuv0j/JV/vOH3pxeTQguith9+vtjP
p3z8OLHtbH0oYyS/8OE+vqv5395/gj4m6Xuo1RgS/b9DUboxh+bna99egkyHdK/N2dL/fFs/38ev
n+f236n+auRuvvn4tm4f7P3ZxqBq67ICAvf+aW9fzz9f+/05P3/DrFlKk4qSY/7afv77h3djhy5k
7UYAnv7nx/nlzf38ucaSFCnM0H/+0+1Ptx97f9e3v0sULqv/FZMDbuaAgFfq2IUANuPsrmIMx81/
TYZJ9Gj291lHmEnDfHyb1HRFpNLDDpz/Gk4KFpOh3/bNj6KxKZBpmC9qNRdHwc57AeGvOqdNN+2x
jWIS7/CD3Ab6/y2v1L+zOL0N//VWlCNTpFD+/V8bGn57yr91Rszv5p+v1Pz95ooIvherL/LLb39Z
z0vJeG2/1+P9d/IX5d//Nz/5j2f+//7n//h+e5XHsfz+f/7nG6xROb9aEBW/m540pCb/3iu1k1/S
6INNav6Jd4eD5vxtlkCgHCWIRWVyj77j3eFg/c3CAYVw2hBYqFxz1sD+wyZl2n9T0TSrto6+AdXH
Lw4HQ/wN6a+LLlFFsmkgBP7vOBzm9/WrQkOdLZezYAYtsyp02/yg0CAVuZqkyxB7KmjcJOJl1IlA
oA9OdyyAWNHlMH1s4xFlKjMd8oAyJlGpZW3s1vzkqP1Sb/uH2pw2Ux98b6o4/JOI5IP8RceyjYcL
wZ3t2rwP+4PMPK9qPamYEi+aqnwmlktflbNRFJHF12JiEmsM3TbP6MQ5/he2z8mh123dIwTdXmZM
j/4gA/ygAry9GxPziW44uk4tP8uWfxG0uCMYiqJBXtG5GSG/sHZBolT5ZSQF5gL074IW1PyD0vzj
d6Rrus2ZMJviHBS7mvNBCz2CHqFFbeN7BYejiGQ4oXdmttuZ8NQI65x2g2/KHUYxwit8ONLtVLv0
0w1ATulnAYT/mGK/uVam9lmHf70LNVbeDNXNH76smyr7F8Xm/E51FV06nh1Wd8P9IEPMYYXlkPqJ
uBLGpyCBUVUNmnHStO6lyYnDBQQOgbDqS+MJFNRqCFzMcb30GY23L4pKtlcOTvfQTvonspt4vmC4
DShOVU5NRoMTWcCdmtX3TtcO+7Bo9jVk2zNV2bM7qM2dgBC7gG9efBoprN/vfu83jcv7p/jVH/OX
rwGPI3Yj0+Ek0C1UZh+++xihuatGNP8dC71zbKL3s3On3MaqllIrUkaTCTUrBKFBdOATwyJ+a/K0
fWAKNe4Y/IOaoX8LzmM098SK+gQEmPoOae2PX24//+Kdir9eM1wtOnYqzop/IZzFOITlUkD+m9yh
fCkC+2UKR84axsibsG7bXRzU17FUoDtSLH+afJXdFd2IpdmTYe0Ehb7VYDauaaTtuEHkV5Gm7IXh
dkDgG19rYkL0kl76oF9tSzT3AFoeg9IQB60l6mgZz8n00h2/wmtYsCvxd00V6sSvEOa9YiBNMdh8
ZhRsPQ5VLD1bpWtiUt34Ldgb+PtEe2X0p3QbpjK5FyAIurTYA6H+oUinvRCkzXmfO1g9FHPqH5QY
ckKVTt5NJClbdED/+Xh+NCPwhXMXMixu3lyAiKw/fPNoG0tN9vXI/EE5923sLJKEtodbKIOXOHBn
Ikj1ceXvAA5px6gWjwRuxluCmFKQjBaEW6f9/If39NfvGNsAwmjHMrniuIn/fieqwJd0UT7SOanM
4dLXynBEBvWMu1/e9ZILBrxnkE4WZXz5Y6qIi6rTbnzNCvUTwZ/qHy6Oj+JLDpGJD8adZX4WmMOP
ylHy35u2y9BBDVIt17YMw1Nmxb0HO4lgCYmOYjCnC01uFZBbbymL0swkKLrc5OZVlS+6A23JSGJt
z6RkVwj1xel797MZM3DAefbml6Z1kNR6SyfICAidICejcA53LQHjay0jCbKHdnLIYZR5//lQU/T/
vkgCoaVbatnoYVkm50X792Md9TriLINGUVonLnl59qaXRn1JJRB6yd56UY32o5/pgH6UIjg6ig9e
OS+/q2OmX+f/G8qoeEA4oxwKuwhXjFaUdT/P/JpaVhemcqu2MsIHgAjf21GPj3aH0CjU/MnL6m6P
n8kBSV07NCKLz1iu8q1ixa+93zePKKg3UzKAlFKHJxfwmhcf64EeVIb6dmsSSrOwdKJMfPx3+8qG
RZT5xp0/pva28fXCM9hYrTuRJNtQrV5u94vECgYSWE8KM7xjARSaDW+i7boWxkYmTpobGE9pP8vB
jPBUZAhgb2dW7UMSyxnjLBqtT7Zl08MxAlUe0zlFXKCH5a4aavFAlsqjo+Suh3eaTl7lGp9UtVp3
CSIURhoSx4g9nWO/3A2aRee6iN0VJUBxV7ZqcWfr4xGNNOdZ16kexgx7HcQDqecCuUDTh8EpYJq5
HOveZaINIlo3YVjK6Nxyv9wpM+Kh1O9hlRqnVuU0ZMhUekWdxqvS8MlisyyIVsyC7jqSkddOpBZe
N686w/wgJszEDmM1ycYd4L6lzgMBC4qKqZR7WSv6Fho4aFfp94dy1D/fOhZ6FioHN7dUjz0fXSFR
u+fbA+NowB0+y8gwxxrFOMMHfFbfKcr2ufgWJMFroYNYzVzVOWQWeRBVUvVgonWy36o5YLBuz0yA
1Z2js/TrQjdOoU+vRi0xAhCyUKBbfWmdIF7mkwyOYGcXMeTXQ1BC7QvnPxVkkSV5WxBH/9L0bkY3
vm/X75WF0PCBupFdX/ORLDRRNMS9CH1FerH2GRLDsLDyerpKVBF85fTek5L0Xxm5BgEBOl1ICVSZ
8IJvNcOHq1Mu4Uymm34+0dPCzM6uUm9BY+70qepeTJO1wnClQrhpUx3ieWRXRePXsjCsb1legTdU
TrcLAaducN8E27AokkOjQogcOIWlVjor9bb8mHZkn5XAFp5O8Na26LSnOBCkitFcgqfpZGsRq14Y
+IzafGjZ1Ck9sRe+OACwiAmPAZ7ToO+XlRptmCDrBF7QcMyZu+10Iqm3ruNPS0oEypl55bz9aIVh
8gpXxtjiYLJ28DOtg2KVz5Hbxce2FJZXVCSQFer0mVDFaV8rstsMUPbWkUpCyFSR5Wy4geBp9kup
jgIw145AYUQ488NIXIo31LF1DHw01NIUD7ffrUqLnixYbs5hMBxK2rAPhi2Pe38k7DEZvmNlKwGB
omOfDBuCppPXT5QNUGRFY5GIwU+RqCIOsVFY+96V3yPQO2gCSayJYLfMsDd14RTS397u0wY5cugE
bfOhQ7WUzbmTpoCUOtnDuKz1qfRM3BJLLYu4o2iNvuxqIqMwTD/SkcoehuhMsICL3r4Th9snCNr2
AYCVV2MjOmVzdHVkqfalTUCXTcIPn8kmx/ZXAMc09PYtnmxQ0h2Bdgn15AkhICFWoj5Oeg7OxEyI
DgxSZ+ebI8QwLXEWSng17JKA4Dz7GhTC/OSW40sVRDuzqYkZaeLkOI9iCXBFA9S4IUrFqd87IbxY
X03vpiJXPeCPqLkiNcZWy4rfusW2UVCbGtngH1zptlv/LUgHwChRaZ+RixDvVKno/ZTXuOvAMmp2
vur6eDgnI6Lnnt6dPwyOZwd9eGxUshd6FL3surT+5fanJgv7ZzF2n7Vol6r2dKoA4NyZ6C3mTFPq
YidvLJBRDR4XO4+8GZf8SEpcCXwoeYJz3TGvH19sMY5epUuxMSLkI7FNtBRWwGKrihDpfNH5h3p+
YO47ruqIsCufsanXsUteEK56UY3hayTMYROUivkQDv7a7Ex3x2UjDlGliQOCOFIYbpV9EuzllKGf
FzoQ7lxUayVtk2UZI4BFSZAuGgyDG02Cu2N8sFMjkOnZVO4DGu4Y/rToTi38ZoXd7j4h8VxlR7QL
4p5ZUIKTo3GG4N6s4Oj0rVE/+3by1W+4lct6WhYY9TzwzCVaDYzY0ODgNis2o7th3yQQvpCbW57Y
M84XBzdD7hCiOH+NlPPQ9nd+0V7qBtqzrTfhBmf6sOiMaTgUOmSvW6UZKlpzvNW5rhXQ0ApUNIJ2
f2loVWqx1tzpKqaToEucbSedrVu3yUuSKXe9xQI8+1VVKrVNqRh3QkU+GbKiruzRLrw2JdDHFIdR
1SD4Eyi0gsXseAiZxYFhIJYGzRhWbuaOXrzngmgvSM5HYj16iRep2MZO7m4w0NFrFnm4L6Mm9SRB
ZQFajfuS6nSVBuSIjISYzkyCZSvLbWiTZzeLE24PvYHOPpe+uSjCNNxMMKG3BtT2I1iwZGnHxWHC
A3FKiQ5ANhm560zU/Wmfx2FzLOcHodpM3OxhnlziOheBa3sQd2GsZgrWMxJ0yJSLSyyGhn+OUTAi
UsYYmpgZIM3WDZ4Qwk9uH9zFORkuWuGe+7jpzrxB22tkOc2AoHOtdNsOMZtW6O5XQIIz4m3GGA2W
scbWmBzDyk2OaGTQrIQMosksuBct0gtTDR9ED4RhqtxiV8QITLNekV7pZKdelGQksKI/OhVAz6xO
Uy/WSIqM4L0c1dBCJqDqu5vAQ51dN3Ug3sK8zu6kpqBUb80HqGXBquzH+jopwVOV282ydDPtvpQ2
8/1MQzWOnWKFjMNsvNGuNdRsGGcTcsBikrgO+vyyFkwE3BxSbvoBLF/DCHRVQtzl40WI4bnLgt33
20MSO8UnLmjPKtrs3o/UR7eCO1z7WDoLo5nvNnFwzSKD8yA2nhw0r+u0vB8GK7lOqv3Q4u1d3doA
XdqKJZI0dul92V/6hl9BFTOt2rKN1y2OjudM0zdxRH1+1vxu+tY5VFOFvae2oeANxmmZ5WWOqYSP
buTB/ThvMzszZRlwfMqfCq9E7GLUnrpHLWSAHsZhsBWuy+zKOAewzhXaTHeW1bDeCdKHS19GK4w2
S4196lGrGFexxyA3hh7g/dT4CtcfqKnYnD47cfXNsZXc02uXs6krZLzprNqk8p8IG0K/VSdcuoC5
9CdiYJq1zKKnYWg/G4N77xCh8djMq1FDzB16HocB7n2thsEhipx+oQMUXwjT13ctA6c/7ZFmf/hv
3RGsxPjTbJd+FiO9m9/11+YRVIASAj0blwjB0OTom6wd5D3tnZCsUuj0zVAdQsXZVxUqjM6hj0/B
2JxvDwGSbCnM4Nq09dfbAQ8j3dhXpUWENSTcOJ3+sMX8QDjQNTgc7HZtWoQ6d+2P9lu9r1QCknud
Hk46Mid0g5M+RaCcM7s5FZF/Z3ZWd5c42FjQKAyX/7zrMv5ytAAAzJtKF+oF2Cn7Qy8p8DMUKAhI
Zm4K9W6CIg5sNjTF7gC3pTvgt70HummsIhkw205c+Iy68WkuHI5I2RBxdhlCzbku4y5EqOGcRatn
ycAkzwQGBZ9iaQLQ3fdl961HVfSQNYRIKJ0fkSahipfaxu3j1BjRcDd6DAr/aHD+yxF2Aa7QVgKJ
xcEGgvP7vtKBXenqto/uuJR405gze7jhOzIQiUQqVWiwZohixCbC8ACjCkxm61XOJixKT3cL99jZ
2rRtHYZnbO3RPY4h7TG7Lu78OHI2//n70P76fbhsfnEYMwbGa+x86BT3yhAD5SP6+lZRTgMr5XIk
AX7huOhW24KgCBhXzVmxm2rNlGPOMvDjPwA//tKK0VxgBRw1h9Ay09Y+ki/CNmAzYSKyCWuNdC8l
7ubgCpDHXexcawfs6DvjjiAMknPobK98o2YcSJZG6FjVt2nEjt2ByPnT4fnYj5nfmAXtwDINkBW0
DH7/LidiMYH/IOms6U/gPNKOhd7md0FPtAXZ2g+Flr61Gq4fJY8QFtSxuWtl0i0y2wxOqm0UfzhS
NPE/3G50DLwWxkvHhGKg4hz9/R0FYcHA09e4q8WNsyiKzXuPgQDoUZYrMfj9vtLaZhOYjfoinfJN
dRlHN23W7nIXXuqYLLIioPOuljFg2jTdK2HTooESyBIHUp6IRiBXvtdObtUt01QAoWlS8r8m1X0O
cwLkWjC1gUIkn+UXMHchJ1WD89BUdXOWWZCdb41H67UjrfouLpDSJLcKQSjmtkIdwbZds+7ikLi1
22V822g5ndKwDeVanoLw63tX+b0mjrD/bqJIqa+2dP8vX2e23DaydtknQkRiSAy3BGdSFEnJluQb
hCzbmOcx8fT/AnXO3903faOwXBVVtghkfsPeaxNnMdyzjmFYqQcjvebJLYiSQn5gvabofh6Thmbu
spvhvovN90xxXhbblVbpr+Eo1CbrRgrVpcWbdPm7mdSwMmVn/oiL9FpWc3sICk+cA3fA4F9vhd5a
F2P5Uhp01f/pRYfIPFC0SULKcRRUU8fYsJnY6TWt06772A6w8jjTl1X8A8vY/SVihGyAwltM8jlO
OkyQz4Rr02t74oCysTyoROZv/NAt+q84Fd2iA+3uQvP2aKSMIwombwckDVFchPEzNmV1cjuvuiMd
/JcFWHiiJTOn0BAyoP+o7yITDFcXU6QVwGXLLJ2wkSkB1qhVfzsAmCJ18OaRQ78oMcrN5I75Ewja
u53V6tNSCY1L3HtvwdQtIRX59DqS47gGU9mR4I0cjZ7YZGi6McNGvYdqUXROeroVsx35/fIMofqg
dFtqct0tXlXO6MOc632UCqZFvN8GhT8VQw+VfimCeqxGfumMZ4xI3ZPV4g3Iopp16L3PtenqdNl0
NiLRMVn3mnPX9RYZDFgFSDMlGZ4CgNBcvFL/baUcTWwfYtNl+oh5LcMPZE/gliLvV1rGVGT6l1fp
Fa8rTvKJvJvVnJvjEQ8sChs+vINlxGAyZ15jG8G41SSXQrbNLWbY03jg7k1FMHHtlDwqkbn1jA7L
Yckmy7fq5qsWrvGD3Prw8r/fdTmJcvCHK1/zPO/aqoEGcZicny6OwBom0CpWerJ//E9IAUahNJYd
D6oidADU4ZiVf23NRCUdxOFJTub90bnDD4uPkTVTcrIfAnCMp6MRmbW1rPLTM+ZiHeuJtgvMYYIb
IVC+L5HXcy/n5wa73/r7cJ1LQoccYb6lplWclIsyb9TCc07ls2qiMeMF1BdFk4UHTc5yMxTB8CYr
FCuEH12DBKfYmBh/cgBkL1FG51x1ZLfTN+yyDu5ijgBsS4rQnzqRrzT+1iVM+CLK+M0O5XSWOU+i
jnIT4HwLuqFnV6A34SbWKmR+oAuH5RFoRgK9Ha/hdtShTKOtbk9O0eH00unyTnFArkqQzsfJ6sWZ
wMaP7wPEqZ3+QpiD55cR12wMuKIwUhfiCp8trrTGrOS5JP/mIDTx1CVufuXWyVn+ge/VkSLinyDM
PDHm1u9F1t2jkMQyzSafGm7xberD8unxpW3q8imkXWZBkxkHsRhUbAguuT28TCpxaFAT3KTLTa4t
DiuzreSu6MN/JB9OTyxuwCC6W0nzCZyAzpyQvRhGGoMeu+OYGCFh24M2bIWWwBxf/vT5LF4T9Pb7
x3eFe0kDz0fi6FIbHZLGhV1uONNP1wiO1WwZ68dRS8phu2HPEB5m5nTHwRkzUiuYvbr2JTMnRa0K
s7GRTXt8tMc5pp+uJ8H++7SOFAI9rCwEsuZwrFsD4wt/lNZ1kQbyaeNQNeezKfLdXCZkTFC8QJO/
CZlYi7QMu63XJftK1RuSrvqrSK2ZYyuQq8JsnlyBYxZCfr2bWGmAIbHVjlp8I0IrvVjtwOseyk85
o89NuiC/qNn5nB2Eh40wsxUzdufJ4B15MnXN3iJL5/dUHZzwTQYn2fT6JpmQBZHuUB4iqyn2nUxb
32RGsjawc5+RDyI3LXps59kk143QIkR+S8iScJM71nbakEcx8qjUl2lOnJnaNenMecdeufpAVCq3
c9PbSIqn4uRGIeAoUlwkWT9ooaip2Q+YL0I3jwFF4K52ZHEE3XFSfal+EWdZ+Wrq91oyQeclvm2l
DemnYL69mdpC22VV+lOOgbFxU89cFw746zokBLtgl3Vi5P786KCjMdH3sVGTtjKSV2jM89kasY5Y
3LFbABjuzcQJDblp/DLp1m9lqHebxqbRtjJc54EbiBueknk7ZHl99rIk8x8dppkTT+uxcgKMn31p
qkFsXE7h/jHZaHGTrb3l5vSq/t2wUVU7iI/XHYmOb1i0w3q6TCiNCTLJf7ugx/9m06sahtcin7pP
LZkvffGnqNj9i7poNtrjkDBr1o5WXLQfnVIUI3pbXBun3UlQbL6sBBvweSJuES34u92bd7VP6im4
G1Ve+VUYG/Ne1fbz40/V8/c+6cjFojBLUexpzZnitjxBJ+SvPIovx8rcI1nIRObQuJWtwTSmH/rT
EKOFdQYcNiimNuS1hS/4pXKfO2D+KJLwFe2kXhf5zVLmsGPnAAvBw5LguJGz8YZ9j53pN6bzveBd
uSkuYq6JqkUmuNxjBjC/XV6PPcrkjwDr05sw24MSKBCKUddPBEg4i9WQ4ZTUI1Tm1nDUSwsbWD1+
zhyFDFb1aGcUkizDma1MC7++q/X29ljooOk7ZC7JGu0w7MVYpmplIvPwuwZAve7VLIRG6182pE8d
+Q3I9YNii4wyRCY1EX6ZjeXZNvLy0tpJfogNEfYHXof8+GgJmshifkAlvGVzC8sgJPny0aeEuGxU
1KNqoFhdRfoUPavMbZ6LzjrxCe/GcS7f4jKMzmhhg1UbGli5bJXe+8B7m0hR+VB5ilyRofCr4Yy1
b5bTDymYj1lYI17KKqhvNaE/2r9QFyh1CwpSVBLO2qrM/jgLws5hwVTrx8gkAU5tFxoyb6f6yKrW
AFukF8euBVC3yXNiy6SKrvCwWQJBAvA1zrvDkBMwUeinMcNCMS+rsbycppXTZxJFP4dJv/zReq9j
UJe9aUiVj70cp6coDp8aRytfDdkekffWHzkD6Mf+TTdVuF6CS54ccC9+6A0jct2EwwVPqLlLa4Yf
2H8/ZooGUppAtKEyTXfJUtVUPU+W6Ovz/7/5sxxr2Sf/38MLugk6CShTNs3XAnX+f7sJw8rTBiEq
xMu4pHwFyDgtLTUFFtptsouWGdfQ9DgVMVKfbF36oLvMAyeZOj21k+x/awzFf849EunRGYHU57l1
GaMJy6LzLhJCDVWbh5+dKDYRbvZJn8/T0MAWKircpqFtb0OVdyc3FzFa/cHFFga84PFtZgz/+Qc0
9DqVePeT2OOQBkTPD3YUGGerr7Vt5+XWs4OudBN3RsrWgeCqss2AzaNyHMndfCUmIdkT/qkJktvN
5X7AQQIDH+P/ZnKcdOPZbKjoeeqLKr3hShwSkD7S817sPPpF6uqSLLos2KlQrcysbybhG4uqYjtr
XYnn679fMFSjslKi3g3LiMv05nGL60DrDh7b8+Jg9cr58kYdNLLqt0TlpAdU78JvHdf6Uffpylnc
EeFQwKpYFmpSc729UGS1pHOsTyt9Oplxkx4eUxvQjTAAOL8JWBr2gd26eBp6/bXUXRdmvrrqUYk0
enkIvVFgjh2YohV2/pmDWbs8vmgm0UQxToORfMKVyJhd/Z8fD1sswLYjno/lBJBYFGrK80NOEGI6
eOqXdMlAyBcFkh0SGRqVG0wXLUkQ6XS1El/7kg0GbIc0jls5yOlkQPBZaX0VcvwREfoY5bGVYtI/
PeV5E5+qzvyrqn6+qij5ImACvbNlZM/kokXfayHm4ZcF90PjPWH2LyM/XCwIS70zT8K+REl/A3w3
bUavytcPqFLgkCbmNNNemuchs7Rf7eBYGyjZwdpSuICDunt1EsdbaCnvcnKrgyhZDrPSZI7qQXEx
kmDy7aR+65vJeYpGh+cmx5MtmPscNEAw+wRn4vfHlf0JPbv4nu7lKVEqIlJi3epJ7UfMZMmVZpcO
+jfcRgjLX7ykIh0FRfgFgfvusSmjo17blhb5AX7arRkJ40exhFaDN+8PrBJ+T6ScHCNjbJ9nwdHp
FTM2Za3dJEOf3pi+oxnvSLUy1FvV9DsPgspGr4eJPhwAk57Lr4EjciW9/9TGyhP9d0MVjRZ6aWkJ
bifAEc/J8v+IswEvUE495dl/PTsb32DFHIoyPXzvktNxHl8q136fl/TBMdL/ZY0pzgRIoacAqqUJ
z3NWhXAwkUzeeCJHW9s3y69Ycml7YEaBz1w39EORuyeMOPAYkXRfvMbd9wTjbQCXtSeBaXcrycR9
oZoFrZKiWV94QjcyJsw32TU/si5WXG+446UWvKRaoL2JKXh3Uu3Fi/L5VyNN1O5p/CMYU/0Yx3TQ
TSr2NauW19Ki1Z2pMgCQiuKqKbmGLP4DRKT8K1hvDxDJueHZaGhd7P7V7QUKEjwZJBxep6n1XrWF
HEoSJDFz82Yk8GVLrBl7G+aLLG2T6N4nAvBTQoYl9s0DIlDm1AsyQ5Oh3BiN8lYeqK2j7WVkYbnW
iOg90HnoQCSaTDvXZuDF2zQlkyKrcnfbAnDcoNJiZIeNfkUeg4lycP9QYWDHp2ZEi7xHx28fy84h
EsJajFzLO5w126z4Tf7Phs9BvQM3QHBljz+TdFGHNiBwyLFNr70b25vHOL13an0/4x9g/ba8bKm6
Qouarowlup3nBSctTj6rqenutija81zIe5PizmhTLMS90Fw6zdnot9+XbVu3OLSXJqnlHXt6/Co2
sH4Br/uuKExCNC+leQi5P4Duh94GT0107WcnvGbTzFrByFl4Ld/GJiL7Clb9QQfPhi5CMUEdu1dr
eU6ENpECnVvBGtUeBkDXi/YUrfVVVQwIUqEOUePgNTPlb1X3hH+6bXATLeE7ktgQzE2wVHDpHZoC
qWzZIr0QjCIC9s3Sm/bMcZIL3kS0ck36XtqkQ7HSj9l59CZeuxzwDJBtwpDfjKjeGmnvbmAyuZco
h/QxsXh9DdiHV1Xy43G5P77gTPXD2nniDxE9DU5LgFGI20uLc1ZGhvdGQ5Md1KOAIxaB2JwG5QMJ
tTtFCO1HOpILQMz2z0mPoHQ5ccAMiugwyVht7VijWGeQAWvci5yGxgDvAyeOH0s88JM2tbc+m0uf
i7zYPtQ4YflitFr1RKnqj2ak7oUKk2OkQaLwAPtkVG5gyaKJQUYY3nX1BjDQQvswhmsDYN2znYRn
BFRqUwiXULAJxlIaT8HeTefsWY+0td4O5pGOw1pLOM/MuquW0oh0OIA4gV81ZXp3NN3ZgMZIoRMv
2a1SaUTGZMUK2sXsJ1VkXJibdWcr8Fw/1VjvEtDySf0OXcFrPxrb5na23X8TTKVNKEV1SpC6BEgO
7D+6YUquPaffCLMrX1G3ilX6JKIqfucSxtVOb3ZsizR5h0y4tRJ2CKIJTo8B0xQ+BJgqAMTghuse
NPe1Hkm+SmhAtalnLQFc48Ng7LEJ63sNPwl6W+LyTnTyOBC7/tj79LkygUsA70uCnHhd3f2RVjh9
i5RUPTtvf7f6jN7DsLV6azIqIsbWa25WKv4ZWUws9DQePZmOF26l7tlFdFJ7of2kGf1PbJXGpYtb
YuBH3XjOpQ2tfuJs8cWUK/IiZLyZhGL5jlyU0LulP89Y29FUt2tr9Iw11jTvqIzoZXi8wSP1DIZi
YFfcu80Otz9BOMuvUNjwCjadPEVRd7Lp2N6mvN3WfaS2ToujmWWP9xTNdtAdOinr7eSY5hUdz64y
wuHJgPZ48aApZcQLXXBmvxtLoU1RNh+cInozi+BWJYZNTjlGcD22khuJEPmro2EHDT35Yxg7bV17
Mrk/vrQBcTyW0K+P78ArWpz57XstsIiWOpGGo0o6GnO2KL4apb79/r6AxPLcGv0vgr46Kof2jcsg
cFgadt5Z1Ajk6Zuf0Stpz49f1XWgraciGlmsNtEOM9/oW9KUL6NLWTDm3nxqFkGcymaSykftvRyK
EDhpTG7qbKWKJJKK1yH2xfK3NcKCsHIv+r7reY9YMkxdSHSFva6q0eX5/u+q8HEj2yr09ZIbigXn
ozyoA2RN06TuetYS4KEyREXldTQD85z2RnBzgsC56vVLXzgxLmEPEd1yukA1ArJLlv0x49ra44OF
yMVDcjSCHsjY8kMtRjvf6ZWtUGpvlF4Gf7uMriThbZ6Upu5OOacXXQu332K5TtqrOVPJS2v3SB7m
QawtAhL3pLoHvtk6Yhs2sbw5Xidvk8E41pk8iw5I9w7pUIVbxBqrvAyiHXifGkCCtC5WXm3bLPE2
owAsafVaSoQvPA9Sq99ZEYE7mRzpS5uKVDiFfDH78igCQm6reajozdWvZNn6P75EhXlKOjie6WxG
zJNCe9capj94Tn0bLQF2LZTW0/Cm62X1UydJrO6K8TlssbybffQyLg2hVAS39POMv9jy3OcaSA/U
KjYvbRD7Dy2PXK7ZlNErZV4Xb0MYbafHF6Mqm71pqKOdzerYT5eyDWvqoblC5ByQrPo9V+oNRiYL
tcLpjhIA4cquao6BlADsTcM/W9HoXyxHw1T8GFsvk86hc7pz9G9qnf4E02442bXmIn2Qv3uUp6dG
l9Yp78moNXJxG/RsH2p3AxT3LtY9VkWjPD2+tInxKUe34rQ0cnUs64yRJzXg4wE0c2QVhtKSQ2S7
nCRAHvf4OqKN3kprn/TcoZUm6zuBi8beGWpJ+LtNmFanIHzG6vL4lVuJbUzdxDRsIi97OQweX3RA
jhBy2nKtO8NnAs4Q3u8wXoa2/yDSNHupuawob7o7hmJQJE76nDX21qnS4KjC+M+3zjKdaPKxQE5X
9C45ECGsWW1XLmhHSDqpUTHUaBZrVQH5Fk7tuEnacHhldx+deqPDGFN8Iu+23pfSyu+RXvsmm6r1
mDD/MYhpIDIj4AQvpnezE+46s6v52SEjdheZ+YhkkX8Yq4AU4YjGLGgcGt65Gt6wrAu/dGfj+PgW
ydMpbBuGyhWTyCLrpzsf5SlZltwErAIDMbAHmzUel3Cw+lOddW9FlKnXIQqmPW7XaufI3PyJPP7c
iQxPa1ZQf/i1jrR11aScumkY/bXH5EdVes4v4JUMHmMzOXlxSPII9+ipk8kE2Rg9yX++RSPx+Dbt
I2dv1kwVTepdK+6dD6gOwMWdWL9MWTHc5nH4HXR2vMnp9baJkRbXCiAcsA7L9B/fuqb5ElsSzrNA
+KV6mmGdevh1SEKeqiUzs0sL9IRmBIFvEc4YSXxivAtUahnu4PnDGMgWa0h6CGO4U+9Tllt31ALv
kC+L8+O32hm33YB2E0ZELr//8I0cCdwl8+7729KVNbpsDYJrEQFrk7TBVoc+adZQYs8omCIxbcLc
Y2rb5PRm6MTA47srk4X4K0lC9o3L1X98F+dz+soA3JtIT3QsKI4elFeLadJzWMRfHmt75BQ8oG0V
kNI2G5dZzSenNew/SU54dhf/1Qiav5Md0PrAVYJTmTdHZZbRSy3gS3ukbU/qr0oxDWJsZUoX66MN
oVQ0nIudvjME58Lj4A7JhyLLpQMMy1hr9bgy41rKM0VN8b3IhAQrz1OCRmc5rvtYvddZDaZnjKw9
Iz31PlnjTsmquYxh+CqnPISllTc+7br2kUMMWBHOPTyXjWpo5FM0fgkta8lCaB/XUb7JFDdGJ4z4
PQyn50xpgGvGEQKVnXpnHUuI73lp+2nL4VznhfrRtz0U7shls2M0/qOQYdDX3Ki8i+d84OfaFuWq
Agl/fJy1OJjoWmXWgW0mEjxnWPG/X0yWGn6lf8q+07jAGenx/u5mXeQ/mmwhwXlO408y1m62w39U
T6ztQ2scUo5xs23jsdA/gGFP6wiYy1HA9sGeCQQTmEDDowV5zitWmBqqf2bUvIrEbl+MtL3afYSM
cqiiWwxCZV/lMDcSbENXkn/uDRvmTUuG4PcbkC1vRRv29ZPFAgeaya6rId3Ptm1e7Si3rqg2gcQU
zipQUX6wuGPfS6I6vbk+fN+lMa6jNFDlUz/SCq1aFUCRMduvbnIBg/URzKpSZzih6REU9PAtXpRy
dlen5ymC11WWUDkfMLlcseapzeB9ok1eNXGRXWVMKic588/dsp+34+wp61rU6JVdr/EJ3aK86nYO
7E4gjBrt5SIQyuA5rRWHcgLjFXNaYgenQkd9QwllHh7LAQfRxto0cKDNRaUODgATnDfFqpaT9/ep
a5W1doem3tqJ45yFeIbWmty1ZvBzSFyv1N7iHjXlPgxhgTwOZpKONX8sMjh1CPxwjYjzo1it2sLZ
B6N7Y/gI3duI8ydr6bX4ebF5BRuJqce78ij2aztX6el7UiHgbd7G5fSZuI8OpVrKSPmCw7PZNyPz
Z2i2pzB3zmRn1E+07sHNCHVoBSMR6ejSmFposf/YyZsO7rCg6m55WWFli8fmM0viQ9mz8477BMKw
NfxQadWDgkaxvUQoDnZu+kwDrWuWTvu8ryEwDR54OqPdymGeLoh53wn1HE/aAtyvg8K5gWVfwWZs
F1QQRovl9webwQMLpMPj33r8VqKgrKQhO3eurR5J8kT3Cyrm3nnPYeCxabeYWIdZfYFv5+1QJof+
Q7j/qJ9iG/+FnhRo/O0e6R1splFQb5XK1Pzvpn0Zvz+WMZbqQelxLJKJ5HFMOXO1nnMl3hxDfswJ
8cxST5sLYaRk6c1N+ZSjX9zMiM03j2lrn+A1gMzp8JqRvkkSdICHsF2sVROh8LideeIGAbyb5aL0
GdAO63FI14S2l8eHZD4aumifjMmvoDWbg1J27HeRGRxq5l1+kDF4kV1GnWjHX8rSkntQaO4ZN9W1
Q6R5nJp6fGpG5JJMgbf8ZD+LDK0Rgdvz+jGg76qKsF+0j5po4MbqVom2kWLY1S11wY9dcxvl4ZGy
ByOE3d/ojv4R/Ozt4De4O8OovuYUvAtYrN+NxmDGqfTot1Uo9mvcjezefxbUnn4ROPhAUnxcRcb7
ocuG6yRmxMvkDvRyHSkNGM42sBm8fML9GC4FajI/H0KIaAuhUf4ebCW3SarfrTFmshex3+lsdn8q
OjMh2gYKrJDnRYx/dLAYrph2EGiAUYVzsnbL6B0xZOpZz+QeFAS289c3yQcu6bK2TPCvRLhTU3dr
m1O7akHgl6MDKFkbQWxXcjNrM+gkD4+NxU0RjJ56IfUaeK+GVUAaRAbOeRVv4qDjv53vJplmmB1i
JlJRNhJkbczbQsto0uLPqGIBjur81tjNjBvIsSH+svMwBPv/MjI+KEkRzswc6FFzCgaFEB7c9aHL
u3QDu/ydfQY6B9fYxzjQDrAM2d70MVJ0r1sLWnfb09YsmEMfyBc/WmrKaRzY4ZrdMTAKktHj5Nhm
DTPFIvujV9RXc/qjEQyHTQbAG4Q3E+urr2iskb/C25KTXB7KmnjHCiQ8+SSbfnTXNTSBK+Mm35i7
H6xa35up+BVPfq4l2iYzixZ3m874cPhqg7+kpd+CuP8KTfBONBk1zSTJjrpOeHz7bIug3AaZVjIB
9opDNy8+g0DztjTQfyNt3Nh8hrUCjo38jTlJccljd5Vl7904BdsuZkACFANw7JRKhqx4O2dN/Us1
0rW9wDHWDO0Zaae0MY2YTrZ2nxMHK56Op6cgs5hzlsyKRstZJHrZSOGYhgt28u4aTv/kRHSC6IZg
PIMTogvMY676PDi10it37CrGlVPHP5Y5+5m8+WrdsyUIGQO5pn0qtIjli4vSo/KY8w6eIGg7bhjy
jzPYVJ6zLA42du0xIxw4ZcRoeDssoDr08AO6pMnNvbVpRrchtprdJL7gWH4VWgN10KRWGqIy3qTU
YfM8gARi/e+IJl8FDv5Nc9oUuWaz/gXK5d6bNmnXWqN9JiLfoIujOw+cz9LOrTXzNsN3axrEnoJr
bNUfr7XlBtcVSUfoGfCnMa+K2qRbJ4TRBE6Y7sJYLCJN1zna0x5y16npPFQls5MeQmf6kWVFt59s
qljykwu0FJWHiaQwAg+pWwz7eDxrs67vskz9DdIAaDLzRjwUfmhIhpvajIcgsE56z2VsS2t8Kg6h
BjTN04poy2MDUV0O/TWQ/cGNFtV4jp9vwK7mRADq2SN6a5GwOg411DNMv15wtBB/nhS7TutrSic2
MwZ2oX4u01XsFcLXKWXWHRp4gNG+nVZQzUnf6AqE5qpND3UhOTqRVsCpfFFVdR7hrsV1e2wXgGxV
S5Byc3YHDQdXQHAyGHUTrphH7jWrfxal1x/N/IAehSE6fvUE9zLQP/wLstq6f0o9zJnNTZxBIq83
c81PbLQttdWZTM1C/pEuuDLcU+1KMc7kpDIZMdqD6Qs7TaB81vs0cF6oAOtVJKovOKzoMkloPhp2
c9X7n4HQIz9KEZx0WnZBNPjLFeNipYmvfQ7uJCgCPk7STpWeXWd0hh4hDw4BrXqtoLDkf7zanbeW
eyePhoxvSGD7fpTrqedmZVHS9vWpJxw1sx1fFVENVNTEmpbTkQ8WvCUzkSsmxi8aji+EkclP1SKJ
HEIrOzR2HW8bVhybvnHeUMY7z3IBvyBgGXsQlnzixc6ukn/VNGQbxyaQ1qqJSgdpdvBcPPJJPdQb
VCVYSJOdlQjO7wkFqtk7Zzs1X6IAMK2lF6QeinzNRr8HzdYmfgcNe418w8S4+5uhz9OclSXMXjIc
DIizJ0GJwcVQ7TUX9bwMqEGLiHgGxes6e/coYmAnxiOosOYJZz8A6i575swSO4sPyDBmHSTr+MfA
dEHP1qZrazL+ZiylYUuhzCy14smQCPsYSleribSZLWkDORx8Ag+6+nfgVLCHHFKGsEiQTcDedWW5
ql7pysv8MWJhQ2uasxcpcmS6406QmOSXbIPWOWipVQXJeWUMLP6DcBgIa3NCv7ZgXQbBGO8CF6qV
IZjGkpQGfKnqLlnHSxBYxCuF5dZd9zPbA1vLB64Smnro3fo2q5l8hsm+ceGPDYFkH51uVFwO6yBH
vISChrBgGF1PmNzq8J/Wog0IFGV7yIG0rkdge2bFPjwC90rEGYx7j8Th5F0QLDE3hr7jBuxXCp3a
S9x0H9jznh3Tfpcy/ImMunr23BxrPw8O9TLUM3gD9nRDrfQhWPyu2AX+NjUZ+y3gX46H9BCFtrwl
w+fAYbVuyuYTAne4yqNwFeFR3FTx8FWMBuIjc+KO7Ze1hz6/xiHjjMSLN+C17zmoNFq8cWBiDbST
bDkrQOY6xY2xt5v2p+NgnzHhJpDCNGcW4PuMnTLxNMbaLtAXM4KP10nXEaxg/TEHCgxq5GAdzd1J
N2O2XCmXLBcJwQg9ipY+1P7KxsXRGegX1InFNtQuDW3wHrMScUPhT/7aJ8sQ07ZKaF1mhqJM7fqZ
Fm4smoKPKDbWjO1gZuofNq8oejDCArBLciCxMqHmwOg5SXANhKaJlDUCpmG5Cswo92sQqCvVMgkJ
p+6QgyHwuyT5jSQLta8Wn4ml/0TOg2rPHvkJeYBH0/acDxyobRaiXPmUMUWcazsNzfqX6zRvPPkv
bPczmHVUFUUQ4UYZhXVtsm5tEN5Q5NjzUAjiJlXdL+Db2s6lk2QuyTWKLMocxgB9Y3y13WEgDLGq
/S7Miw2reHMFNpCPMsj1Cwp5JEH1azWHDIW0AmqhvOrpuECss9eiaEkCTPk5wFxF4rSJWndtiu5P
1EU81XQxWkMUn/ResMU6PhI77ThVtrVKi/is25lBJb7AwdBvoWfqbT9qs853W9j/WkK5L92KeX45
r0l5hLlbsKTsEpbYDbTDrKoOrnL+DA0EtJGAnKBiQ9zA5jQEmsnR7Y39yGQR52F3xuIdKIZ8gWe/
dT0XuaVyYrW8/okoajRMtfYmh5+GVbZrzyQNjFDqlcVrj6Z6WzkUBVFJDYHb8SckFWJ44qpYDTV+
T4gQ9KkEUcLrjd51Ltw4KY+EBBw6yLEF1fvGSJN7NUCTziSQvwhjGuF8PJFaw1RVZNVFU4e41ZHW
lRnW8oBzkdovIlh805MARPiGi/xUQUhjZbq8CBa3eR4TeWO23s0KF6dvZuzYEv9aZkJZMH5VjrsK
8I9OA5TBkEaR1i/Bcj9SiwsNq1sdEDDnjvVTQ3o2zU6WbqYs+coEGsxSB1vNynw7jsJeUmiMVWJH
N8ucwnNvXFhJxKQ/MvLrApNBft4e6Zg86q4B13flfAZFC35dcJhKVVMZQRiOi+bWGOHPrLDrg6F9
RdVGG9Zk0ekb0cLoJl9ijWdi3w3DW1U3yY4xOKUXuUaqxVSN5KCCYNG8KM/ItjGunbjh+rY84tg0
c3lYXPtoj0tFnXntiRqY5BCWJwW3ehLS1vNJKT8XNSb6oFpbSfdKGqXY6Y6+xxahbZEYO6uJxwEF
xL6Zp2mHdIE3oDG3LNvSg93t5Bz/6aRy9rXu7Kx60NeRMeCwmXmX9FTY+7rrDjhOezJDOArK2Qaw
oZN641EhJaehOCYBuREdHjd2k/WlRc7O9EJuvc4wt1MBEK+zjBObBAafabzOJYOoRgDgL2ABT1h9
5qD7IyLvLoAvbrPSwAbbjAczqN8BCTAIM7EKOIaj+57amTMGcIecdFdz5Fr33FXCMCJFZ4VEv+le
OhIzVmYBrDs3u1+ZV2h30tWfiC842s7vIm+9D+EgYurinJAJ2dG7gNIN8kburCx0fEM2cA9swCUO
M7WY9UsYBDZLgqChC9KNdYCtmYSJ6X+oO48luZl0yb5Lry/aEAgExKJnkVqWFqzawFgU0BoIiKef
g2Rfu92/2Vjb7GY2ZVRFJlOE8M/9+LBqqfrbp8bZAaF5SmXsrwsDu5ZCFe9oWHOceSsDh9qPUdB1
agbRNsODZ00FCjMWJTvXe6pTOWj7/rZovGjn9EG0Jvd26ssYSHFTtmtQIQ+li82kHpxT7NszR7Qy
35TE0PT4HlL0uPLzSG9zVtYIztA2r8bvPsC0VU0N2D72f3HQivb56D4g+S/8asYm5US5JRUdu8QT
Dy2L8t5jko4abGxhDZ94uq9R6g5r1QeP3ogDMWvMDYglBRp5O+M+WXnBEMH8mTEI1RtyJ2ADevmz
8tAuJg/vOyOv9YiFCXEtQU+MOKjDxoFx3+CSs4j7zo1yOHV4mlflmKbmW5PFByIFxSopUrnuHPgD
usLnuMpaTCiYANNNLNJ1bOM1H0j/brq0+ZQRAScGovdUr3l7zKU1HmHcG8j3lsfnEQdtWLfvBUHP
HRcVHDYJgh9B/G2Ly9iYuvhgB/1ad1xUey9nYsgPyP2N32FudwIFp8HICliT6ffRDqB7jYO44xWc
D3qq8Sn4r4qT37GR+WZwgy+37Y8VEK4tE2No8XihF88mIx+6c1mLDYUbip9SLF2cO6aC+DJ+aint
DQp4uAPzaQ2FtW9ocwA1Fa7B+HHZJzxDjn9C+r22IB/rfKJuyrCLh3q61AY5s9aOuG12aciSBoAg
NAt56dqi2Mqm+lXSiQGOXrM+MDxxiw+8fcm+iuePkrWF58xZOQldksHyslkte0YY8pZt6K+25k3M
dY6tkDXQNiekz2gPAof7vithYebpTro21N6yuHZ6jHYL+Ggd5+I8zQNL+hn/oXdwemMiruLNm0ZE
tJmMDTr299QS9M51SLMsEB2qiXMXz92w7qpiOIczmFpzeA4sz79E8fQmZ9jcjfEojOhzcuWjW+gZ
ETJKd0GbNICHeY5imQtyBhZWaxY1y8PzVds/Ugv8fGU4r9j75Bn86bPZfIttAtcuhisGnlg8Gs0I
3Qh2HuewTR1HbLEAkDFp6ZVtUl6AOVOxJNgM7Ke7sTfyO1WYKKJTfepF4oJ2pyPJtyUaWfLeYPbd
cvKN9hnNkasaW8iusTkIEsY+gL66y8ZoIJTL7dcNLcAHN7xArPbUPvjrPmMMOgB2ys32AU8chq+8
LFfKSk9BpN2tTxEMM+3xsynKZ59Hvhpo4NtprNANbdyr6FsW59OWZo1128YWc4HuxYQucEeu+MC0
MsbeF73GFRYMZXdyVwgT8Aqe0dqW276SuxpGz1TV4xrf1VOJGr2thy9qHLxtlBMnzYvi3Nb9Yej7
+d5K+ERTnjPhMHpi/EP6DSStwnRMi5YHfNkbXuOmcrauMXbbEQTxDtzMxhQ0EAhXLudaXA9kWAGm
Ll7xXJ6z7ntSpe5FNCtRUIoyB+OxxdG/xppeb9EC6BcHJl2p8OT0Fk6rot2YThWeYpsWC860K1pq
P6q+fbObbDdlVAxx5Op3Xtvcu2FJTWkwHVlTq30b998CHYlDaaRfDHLDExqzXMkQm6WmM6kESr2d
VR8/965zwmYL2ck36WhzQT989KAUT72tf6gs+dVnFNLHfs+FYexXQUZuPW5f/KJU1FfY2dbPzF/Z
YD0h8xYUDFkjdykXj3fy5WCf3uV12K33mb10oGL+33QgnxqaLNf1gJIxL6Rh1aevZYIiVGY0vYkU
nT9pKJUB6M5HAFuVGWf7yomBYtbTYaLuk5XeUoeu8B+SaFj3i2zluHrcWSFlnsnYqTVhEKSEBOeC
Pbj7SMl0Y3EmtO1+vpp5f5CekqsedvY+0EhNXEAZ95g9iN7KLffBODVMHhF66qrfN3ouj1ZnfcNW
16P/1OZWyB+xjo2DjJ8nN2ValIxv2Pt+VhTgMevAs2Sjk8QdgXPHegKUdK1cDP/1nIv11M3YP6nZ
upsaYjt3suWF7XGyrKOM10jFFiq1JEguh69xbu86JmurdCCN0Bkc/4AzE8Fh89TE6ldONh06hrur
RkD+xR7B8dnbqCSjyy2+q8gDnE23+G412cWtMhsTr7j2Wv1uI5qmNHuL09c+ouaqiFDjioDiHvA0
yHVM4qAzfI75pW5xIXKn1A3326hF+HK5dERpXaAGBTukt24PGrtdq7i4KDe7DvqFcm0ipINRHXTA
fE3lCh97OX84TRJdVY7hQ/RU4Rp8PmEJkFXcVl4iWTgwkPWN8WuS1psGnbzj/k3Ki4SiVzHgFcQR
VpJ/HXvNlTtkgJGY9whv60/aDQ9hxic/x2leHhMLca+ujf6UVIswCzN+Qhvyuuxiiul7b1bmqfeK
74gxJuAG1OJCTOA7ijssda+KvtZD2SSfloRvzenqS6siX6P/8ilo+7e+MJyLl+wlH8MEfsy2GHsP
9Xg++21n4TuJ3lEaLfB4oFGCGNZBgzy/h3T5O5rqh5kxbC3G9ByYuBH61K14HY2za9b63ciag1nZ
wXowdLF1bHD3Dfk7FsknfFbG2ujD74M52AerCBcGuGSUAEKD6Z6JoF10sPLMx1RpmpRTyRRzyj5j
KBsWVAg9cXPRkshPALYtAay8rgvxkCzVJW1Nh/Mk2ysU+Xtapn7YmPK5x3GK9GgEYtn9OQQmwcKc
LXRipPUeuV1CsRSFv4fQaqx9oIi1VmMyrFMisZte6V3TAkxvtD7SG1CvcKo8Z24+7YxBvsNLnECW
UIpQc1ROueVy0UEk6Yf3xmg/jIymUjlLKugmJMAhy59Dg4+pFuO1EKeqhbMD5npnawsvnyN/tjMY
NPKmj16Aa6iR8WZsfJAR0ko3CpgASE9Op5gtHBKFeb9tigLqihm/axmfpzTTB2XFHPgSQ7DGLWp3
quMHL7ZXkYsjqWM6fg4adddR0cqzRp0E7NIUzade2AM0HXlwQ9dzGXyPkkCvgVERjwuM+DTOztNQ
AvDPbaofdUWIJhHzk1XGD01ubnjDJ4+pNzx3LjpcP71Nuq+WhhEaP/oPkgzlBU/pm0OCahTBdaR/
JW/G57DEW+TUwTPjDS5+1vd4RH+ntmIl9fe6pZlvCkRx6b9pQe3rkiLNIno8vS40t603jSs3btNL
qWu8nDpNNiBg2F657bJeT7/qQGxMK5GXHne2Gilt8ie085Y/mCeA3LQIfhZN3NK2wTPlz9BY0oap
QWwW2UVkQfrnC0/xqmPksw2nYN73efij9JLlzBf9hPuc7e04ale95S+VuC5WB87IRc0MElA/QLVo
PajmMFctr/xSMyu582MFBMX51Ui8ew2tsaiYKzcwHxzLpOuptD6T/teICED1oymubT+xmbqRWmE2
/hql/h3nXHjkhOm0+DmFLcaAAeEzs51vic+FOxX1apBcH3QmP4tIevDpgqOgUmmrihBVER22mjgF
psm+NFqxJ6do8WmCm4dlYxsPdnSwMFuQWEq22Fr7tTc7L42m5KH3uI6HhbnRIRJwqJOd7McWHXgw
D1XGUWomhGviCljNAxIiH9LBZp/DT2NsiMRbHvdiTNneIcUuVM2dvW0b+atj2uAL+TVytaQ0jW4K
GtjvezRSxhV0gIo5POrKROrCDMSVS0ZrlCpU+pENo5Fq5Y0KE3rxJmX4Zhssakn9DpWR+JOlydPr
/JWmEzZ8Q3Lb6y389p7gcl/1J9dMfnVRkJ3ysvjOze7Nm934iGUW6IFun1rfqxeQ+y42BUWFo4c+
aSMM6e+TrYlNsKKrbHwdJjxK1q9IdT95zsXGTZDDkzisPyu8zNYYUGtXUiVDUm7vj4l6hLC9MaJ5
F/eQNOZqz0gJXG/rhVse6KdyGV5I5b/7LFdNvFy3sWhZxu9kxIPTVSeSOz3rwDJScNrmiPr24VWI
zMriXtzX01aPvPFMLmEmamCkenvnOpyRWCrhn2/S2r5KxbHAzohbzohDO+64n/SuwYnrPuMiHEHy
o+LNCuhYMHK/5ngHWC9MvB3zX3YaIEBgSbaAjQGBq5KtQwcMEw37kiYDT21tUZrRRhvbQyTREzcr
P7KfZx+wuifGdyoN4m2Ylif0tGxT55g4ao167jq7Npica8Nw64zUs9GYtbZCCJxy7d40h+oKiYvp
WL+ZI9zUboaDrG7nZq0Fa42KstdYo5yASzphtlg5JjUk5liACFIEsoLoMHOJX5ucd62x57aawGjw
NWUm6QybjVjG0Wh417clG5IRIxL40kEIY5BLeWh5JyRSAWeicU0NyTUl57OV+suirH5x0OUknkS6
CUtEeKeauAmJ6Kl2rD2T3WCna5ILHUfG2MwFt/p2b5e5WqcW/a+deq+iAZgePm8pMTYTmTwy9yA3
MS9JVOe5aOjUUV52hGtFJHIN2a9egwz81eOJ94ePgNuFb9KmLnLn2YpKynK0QFTl8NEGxLMZFlRf
NVf8Kf7Wmc2wrb2pYYrLGzFkOTE1h1PtYecwhmkN5nKbRzYbAJSEVSDw9wdE6gOFPk9psFr3Jcr6
MAugEkM5cfni8AkkhH+O1YBJml6lzOXWYI2QBbqIv9HjxtZO8hFlBKedQ4lu2b/n2CdLFaRPTZkd
BkWTldEEnHwq7zgiAHCR9zmqAcNiSUv3ffZZzbwrk8D6CBW1jP6iDS4yitNMJDuGmi7sxJNMSIlf
VZaJoFdeIfgQiQAEvfFoOOWyW29cOGAbnvejVyxNzBWl3dGcX3SrrDWT8FXfQA6Fhs+VOEdpQweM
xjSjuCNkQyr5m1yX54AAiWK9U08GWV+/YY/1xrvCCbEGmQjlHc6WOJlJknbjjzzIxoOf99XaLpnm
t/Y7xgs8m26fXhFvIG3Ikg9ZXpfrjsFc3qGTD05TbGgb+pGQQDdrz4RiMIGXwtPax7z43jI1wiFQ
XPGRb2o5US+t0gLVjiw/F+mQ31SPvR+/D4s/2SZWZhklIbg97qhHP7SDRyeTTLKz+eqk3qUdjXVp
qvLsKGMBgtW/M3+Y16ST+UC5c37OIdrkYYEk7BvfQ0CndIk4jKCIBZOKRHrW8XxWYfBkUmaKfsR/
aKoNzv8upehesKASBQeIiirExucQYbon5prlCuf4avbT/jhAc1ERGloTepiZ58JeufnXCC9gG0B7
5yJktk8extDcCNA1iZzkWN33E2dgxTkZ3kRD1hJeTact79LTXb7mtILfonnBgHMWTuhs5hlMGMBD
91CCCON9Q7VzT6vNHE4rPykfqzpyNkbBUTvsrE/HIkKePHm9Qd2ejVzKKrdqNATcXpqbcazm3WKB
8ybvlf24PBKTgsBQS8Z0fnOeWRFkxyFYhGo8xnG619P0i6tctpod3rXcTgyjHS9+MZ2J8TrbWk9b
u+EOojW1Djl7cEcq6jRpcee3FLCluniRtXOV0pvvmgHkVOgP6RoN8pgnESBqY6K/bhlDmugeYSef
6DqDlFGpdIczoFsr91zb0bTCYbh1CmmfyC7yURjTYOsN48HWw5fZ5xgxq7LEw+TcIzly3kQz2OSj
2GyZZ8+XmUHbnFKkzTEY7wRElc5J5GF+zQrzcyAR9BwsEZEx/Yr8LL8HfHbXpD/GbHhAqtCXykFC
Ai1OSGrMiNgg6mC+OZUQ83e1cm008+hbAvaGieHHABITi21LDJyI7RY75m8GagrBI7q31RjsnU6G
0GrEq5H41zTJr0IGFQ5OkyIj03sMCf7ESdyc7RytNDPFmx7MtTeBWik6/auP23yHNcRgk+A/1X7A
ncGRQhkbdTyfRcqkp2WNnh3ewnHGJd2H2x7yWTrUi6uRMi0MC4jVPd2DVj29tJ7pcJfgXJIW3AOC
KltHhBisXOHG0ZRRlwS4wlDRSyrnlyCMgPOCVIQ/G3UmuNsKRdIjsmP/6fwudgNBeHagmOtzSIIg
+2UXvrvGyfVp0ORHJ5TYKTBWXIjDF5KzOMuzzGbHJy1u6i0prwY0+aActQuxp3oRgwbhtuZexQQG
Au/E4G2XLeb9iUFHFw2PojTIB5r04Hqh755k+dSAiHG7fepiQsN78emnFEx5c22TXTQ3hcaZbkqx
OIETirtOZD1oox5/Zyn6r9U/m2HDQJi381g3XKpMGT6mjon+cJ8ZybRHiruYGF9WwjeqTYwhdpe3
T5VXTKh/9DCJwDkRZQ52hCZWQS+KQynUjkyKc7DncMuAxt7I3EQAoKBTLXu30+e06prc9kfH2JYJ
mHFKuSr8hAM0GVqt8i1Vi+kmGt1VyaWXyRkWD/0F43AJyHbl1p/ItXDg3JOCG0Io4FN8irMOTA0T
ZE/Ts+meIPK051qZbwKZEbIlZVIDp0FNduxCku3NdzgZsYTQFUievxHozY0uH8dOX4fGws7O8aFC
hMICHF3zgJrmkFs7/AZkjPG+KwCmGkuIBEG/XtmjaxwMLT41pcvx84D4HvLNKN9o+mVO+S2wTNFy
yspGQ9+FaI6n0ayeZJjvNUlSFrzGP49l9yAErae1rDqi1O4Hx+ka98mlTslsOFkKHwFE8bXG2rpq
Jn1nVL06hbZNMtvprhXZt52bPFjGg1ARtEf6zc+y9ejIxV0wV0bIhdEzibgBA1ZjNfF3eP7uxrko
zQGrVhOFD4R81QpLBi4/HwLFEuyDFMTLgSsOaxJ8nZE3nBxnUL0RKLJShd39DcdVpJq9K2P2iYLn
12T2oSA7Z9eQBkKMwQUIc6+sXefgSXoVC+XqPZcnXJYuVs6cYT+iy8vNFyoKli5IQvYe/Dm+lMg/
Rzjp1yEOcQb4SHq3P8bpMD3jAvZWt3z3ol0tvOUuGXgbzi2JOlrXiCsuvVIhAFrwri3hKURByiN4
FjmZxcmWUFXC+uyHL2XjLScX/TWCGLKpODKX0j/2rfYRD7aFyBaxX+aiWd+eCKkGJNcZKyDWVziR
GNZTbM1OP17TmCJjDFLHBsfra1sQs5srStUV1IoyIGYZRtANIqy8rwBUuA/M5pPWxZPfgzSzDL2+
/ctClaQsmlZfgjLx2DlSYpk6Kl60/x03MwfPsWz3N+oA5+Z4A/BEbSO+RZD/4dTMeKb25XtThg1e
R4vIdUK3xO0Vc+JyPFHF8aDGYbrcLKmwSuz1DSU3YIGgOkGGO7KOObAkSuLhbQE+EDXdqGnQbAKo
LESFphino8BPqa3EWlu1+vEHv5bbnf3icGRepFxOOpzmSRYTLkMs7UGr+C5ZsRpLGajaJUVz+1LM
iDxRJ/eibx5mZinPo79vR4bOQ1IYB6jbR5Pqh6eSIfCaegBmmAaxYKdwr7fv76mIjXzpvqmRzGKI
D0ka2d7ljKOR2Lc3cow7wTQayhFWO8Ci2/9WqzmAaVLyz1gj4cNJJ6+EOSGFRSkm0xu/19QEMUFx
kMdlo+ZMmqlNgvx14Dz1i5LrAKct3jU8OdM+NGgTCD2VXGgWfBnaaiDE6rck7AjipC4hPz48kg2s
JTTX1C+skR92a5pHNWKiwgbiv7TFsVlidj3w7FsjBTXjJXWvYcABCRQ7Ik21qnJ3wjydXoXZjhub
8MPZLl3wtNMYrOOO9XHAD2foUv0cM0nSDX23B2U15exKGUHhjRDFr4UAcq6WCB4BHLgR80SVVBGN
V8Di+6it4jtcirhPI3j8zpylT4Pt7aZEwDma3WdxC1G2eX1f8LO2wZVbBgVEH1r9XFM1X32ARoxb
IXosxCixWfHSJQ7jljHu5m9jwokvHx6KSFevE3QqnqQxvKbFN2Th4ToswPzMKgJssP3DOLgfprS5
wfRjla/7PwyRVuSXKpimh6TmmN3MIaGbfDoTd28fKZ50GG0ClhWR02PVK3HWZnm4swvMViw9zjmf
fxr8+nYiLUlAl3cXFo5nFxLAJor88s0qy00Q6PLBstISrjxFgOwRLmSZZIm4k1PFY8cY2668g2HQ
yessk25LdZLE6DA9wOJnnEGu/oaHiTV2KidKriJLtFjnNyILu298xq7WXCwmC2v6L41N05nfUZvy
0xTJkcqL6vUGWHenGORjJu27Jqhn9i73wVAF64AU2XmiZzQoEG+mKcL+2CY2wbBBIJlqEzX8o+lH
7o9JD5cGFtCAM3EVgx3bZRkgZnJwp9Sl1qH0fZrBBUDo0I4oTgz95KQKjsQdC/CDZF68ZKBvTyrW
hG1VJTP/QRfLJ7mGWyyxiWAcSPTmdckH8OBNgz7gxM25Ji9OQTufLi1aVbSEgUNIWUK698OSzwNN
Hu0CSdp5cA1ra2YRF+3lJQmilsB6iirPnyMbwuD2zjAin8Zj8JhEQcToVNeCpPiubwImydNwKm0l
VjdWLwc7f1UMQ/FkJI27K1p8ef/z3aFpfoE7cO+bnrEHl+fskMnoO1bzY0rsPR7LZm+jQm7HUoCD
BwZ+xy/sUr8+33DV9UJOLGIEm7w4xqZ6K6Nud8NzNTYO+xuRbsxznBHdvKwb0fNYWM3Kh4JzWxAJ
VIK+KLKd02ZYByquP9RScEkuPTQrAp7DGP5BqZWUUefavNw22zK2f6g+0pA8kuHSLV96kwwUNG5x
SNp7RiMXNullff/vL7n34VqleV8N5dOAlsB5id+yneBHNYAUuv1slknB4X3od/2BG8H0TQZeQ9q6
w45Q8SZQky2fjKLd1l2jP4uOMy5mQnkNyzy+4GHgNzSChsK0xrnnrRNYELxx+qass6Mj/1i4fbCe
wzz5lvUuo1rH4GbROAJRIqebKdO0t3ryI3ZrigK/jXUQ/4Jog49DIFH/oQa1pYKnFvwKzYiwhUMC
QLrlm2HAEMeK8oHGq92aVE09hjuR4gKwsRreGDIdBoGVQFmXTt0veEfrVU3iLc1zeW3it9tCGwR+
Bkmt/eY2CUXXNXWjYxXwIIrwAZqierLAWAypvQUHzKY/1MUVU9kjTHpjY8uQ/9xC7zRE8DkQATkR
gAwOBUi/7Q2doMPhYVxCbkkyVcfJcKPXYvKfJiDsd1Mt4tc+FqhsbgLQfflNueThFDt6N9Yc1WcW
7k4ZydnDbX4tx7RCeyPVP7fAmw0NbrQKBI5al9qULmvG/ZAM6SMV4DP+BhTdiZ3umEzq6Q8bLRkg
AIThglfJ9lhEoHEHSARxre/jhqi8IfAbLL0bc2Ge/2z4tad9nO0Mqwj6GR0PZZQmqWix+/PikJei
w13wWtNLTvNw4ZLaBg3ZFv1rguiIy200zhTtUrUDeOAS2rAk4/R6W0+MsBih0bk2iRUQhAankFXO
B+VwA7TPkz8f0Sm4OPSMGN20jr/AGTy6rFiXmtDgyuwa72iaab0dBhc6CrHzbVg247XOft9OODn7
GtdXuE/W0Lm7NBPp+c/+XtLR+VB61Zu2lY9+y2oU2QQDMXzUW5mIp4r2nTvPSqhtZ/Y6OxVVJKY9
cSwNLcSa/uj4DdOajjpz0vIu2uMUHHlTNuveD7J1TMBkw/D4ZOKouu+Ckrn4si8xS/Ie/zwETIUG
fh9dHaQbVu8T5sDFbAfWpa2qk5EsnSq4XE9OZL8FRpDtRczcEW8ATDy4QhVO+4PfNsmBLRbhCZgR
z+XyTVStPNAcs5QslI+OQRAtTwOMJSz/5IjxUjX5DxsaQdf25UvYmFcsgA4akMPPOMCvDZLxL8XA
3cpIbGJuVXtJnKK+J/XGnYGPA2vJ9I2MNxy25f/kkqrqtcFljbj7DrVAXKrS2QyW2Vxu3JheVf9E
+vxBkkkrMalhDvN1NuBiZsLP+EbVKHsV1TSR/aNlJMDHanuD/KZMhGQn7UcdVmALcnXE5nOXZFG1
vmFkhE7sh1BHuF5x+uF1/w1QhE8HPxho7CY1DaaiUfe3hyIQ2au9JrfGshoY26gnmIuchPusNaeP
PmJ2m7ftPSkc9ewPr5AO9nOWRN/DrNTr1KZ72o4df5eazFPg1+xvmNRex/muT+VD2VN15i61AyKD
C0sAGxhqssTl/3llIT6jCYCWzM3d0T3eAMa3VV9FnJXr0D0KnEhkKWNQPDXMY3CBAB5bjpO3e1ul
LWuNWQLj+HJTw0wVbtssLvdLcQThh/i3CdKvxP+/G3OOtHj85IEUMs72JXymg8E+JoMmD+U62A/r
btxqh2G0vnEHRJIdhxSKIp6zeNva1Ktzb0cZW7LGkAYYaNTjV2tiailSa01pElU4RQDl5M8PDZIh
6C/NRpS1epMepTB+EqsDDgf1pr2IuatVfBatS009CCtWo75c9YUjN2JBYCoCS+cgrn+MNtmnG21y
avCxmFMH/7f03Oep7fxN0/ymDY9IqpXxpbIYE4KoXSM9DgxxNF5agn47L7eToxEELwri0H3D2lMv
bTHYUfmjGt2lHEz/TwsVzw9HdMwgMaH1xKW5fOKEiF2Lk84Q4CS6XQkqzzWPVI4YM4WwxjCKpyKw
UVLT+quqJ4MxPFwOBU5z1bDl3NbK26rJ6lkVvcVI+AxGrVxzEaT2cYAy5ZUIB7dHlYnojKk33HQV
oGzlwkoaDOnDurIOpgh/a2TjXTblDFdvzT7DBSNKfvCx8+wn37nEVRe/5N2FE331rbNzzj+NE78A
BHH/rDs2b4DlO7sl6hHPYbvzSt9e87F1d43XFqfKKPg4OfLZBodSd/RiuVHzg1TmRZjMymOC3PdD
4P0mdGYhxDm/C0iFD62j3+fY7ndQGJEGAjt4Kan51JGznzGyrHFG9/dlZxxGMHoAwJmEMjsi6ZnF
cK9DLmR5FGDV7kHJLQd4o6OO5LaohKbHbqG6DR/d+S60ZgaJrGSDy7tbR9O+qDlUTQ6hZxWh+BaF
c9QYZC62P36GNF2eXTV7Z9bIFAIMM6+MNfa5Yj0L8nl4aS0uqV5mv7FsJT/jrH+089zDGxKemKxN
mwpV/zBVornzeNuu0obR2Vj27ua22y9DbmS26XJ7zFP3XHhj9SCaGm1acC64tZxI2PfHuTOPt81M
LfHpxjb5GNNaZlHTsnSQ3H51qsMP2mI0eEd/4AlxvW0cNk+lGCxeZc8/qWx4tDPrUC+1VnVlPbaD
QQjA0afYIgvuzReQJf0W92n+MgXTDCiCE1TG9U8tcBEIR5LJooZyD3HxSUBnpS6eIqpy7jmjS3pX
lKmbx//5jTQL1IFGNWTJOnoIFklhyoLf2MXUjsD1D+RVuWuGUmX0msCkVCR1127ueSeulN81dhtG
46xdhkypqqoC3H7LqSIqvJMTg10YhPsoi+SZPFwHbyb0lrAYywl94puihxXAeX9CQNbNujAzystb
OuX6LLj2Pvai2kurhy5kJGuxaXTrsWrlhvTnN7yVIKaJbK+VrH/PGBCOtNsL9q3Q4yYXbW51KLlv
MP2lq+o4J0Qj2R/DvaIe4FoVmmMO0wwiCZDSqyDCLjfuzHKcDkZNxdvCaruPmvz+D5JY2f6uj1JK
1gDBLhfotEEahPODk2kpuIS2Ey1pBS7WoK6YqiR0KNX1q5NOCSIcioghkhNPDDSKnizr7ZemoH9V
0GnWKhf0c7nckFs//qx1sc/y7L1nxHlntOozddAFq4R1vxDPeAOHV6UBxJX9QhS9LSRI1nd5hyps
lsp5SRPzGkdw/btCQQHPh/z4XxxhrXAYsWA64tkLnqKRmdOdo75mD7FmnWK5q0mR7a26YfN5SIM7
33sVxqtrvTXyrbVfcKisGstZuSTvbYmpmjOPJY0N6y0tMutTIQ6UBEsQK92+Kw5et+nbmsz659Q+
tv3jIvT+l2lFhYvUpDhZ2PelIuVuUPZNqQQ6b/g2hgrdY97UnLhGcowx/FHM2/VvKEPxHB8x1hwQ
uz9NfzHMNnQAtBOwzdpbRRKZY6BkqZbtGyWzzEEjwoOY0x/azn7Gt7klncXOk1jPw+h/VZazLUq4
QnNZGes0VA9t1V0sQCJo+DwKOzlkZEXDUoPGc1W+YnL5A4fSK92EvLpLH5JXqKN0E2L5lo1fNx2e
or5b+SZbfhI0z1wqYR8xNSYd3fnlS0viAhxZSn6kQ3SZtgZRbezOQ5CSao/oKYKUKjwmm7VkgjXT
i2DnYhsKTO04Nw1p0jLm8fJRH3womv/QYGn9tZzCMpUUpmA4agtHiL+WhRZNXfndmNSo2uVmQO66
m5YvqfdAHztPij1VDK/44oqKL477z5/efi3saL40fWwwDT74K+rtSYY1kAOjyGh0kCbRI6Xk458v
FafbcuDa87elUvv/re7xf60e/1//XzWU+5R7/J8bys+UpzcUkt/Kzo8///E3VqT/7idX4u8OkoZw
F6wvFSLDr7b7x9+U+XdmMp4yBb4hl7JrKk//2U1uOX/njUSySyhPWkr4fNPSJxz942+WTTe5tdQb
OUz9fdu3/q+6yf9Sj4N3nmYcDCjCdinetdVfkcNVnfSODxso6CkdpDu4cJa8tP89NRu5Bn52Etr4
Zj9gvG1Xbj8z+UrtbgWGbiu4ZAH2hvZQakzIxZuNiYMPdf8fWopu2ON/wSJLCm+Vg/fdMaXiAf+1
9iWdKf0GHMBwfDJeJpy2MvqdRHf+qBRqqndMZvsuppmPqkTuSHokWJ7/h05ya6kf/vfHwOvjW1Q+
00DjSPcvzxMnocSbK4CwU9ZsYFnu/IQrTEGYDTS9NxhMAphbklgIYnotXPaIajxWCfroUukR4Uk0
tmMMsLlJubpiM/fiwwgB1/OTa+zmJNid6D88b0tj7r8/ZFMt7T288YRnAf74d5q0nZKXiAvcojXT
TdNwXhLhvXCUJ38bBS/NwKG5XETvf3nXP/z5+/+twts2/7IS8np5iJKSFi6bqIk0/1LlOxdwce0u
KOAb1M2Lx7aQzn742ckajiie/wd7zsKDIPVOKBtyQ5+Ao58DrCqTMxXvfCA+GJeoX1pt8dVEBeVt
jTPfoVFhc7BOcZ4d50xv54wcZYvO46lLEv9vys5sN3Jry7b/Us+XB+wb4NZ9iL6TIiSFmowXQsqU
yE1utpv919egfHDKzrooVwGG4LStMIPk7taac8weI2CzTcZ8RZrGYyaKizYW29IR924wLEzh3Eq9
RKAUbGw17BFXbfyh3pjjUodrZ0TWLgzw7brPDXjbafDJWVpgwif6MdmUATsOezOUGooc9sEYcEwM
KpM7rG32LB5aAxSMtAAwhGOSQwIHjNsCXgMluCZ3Hbjt7Isev5QAt+FG59Ic7w0Kewm5wqO+TZHE
jETJhTmZam2FlMxcak+Rih+HAMQWnhoKZxu3clZSyLnd/yCgDTsz867bxRj0WBkhu1cu1qLiOhnT
Pij1tTXFK0/PCWHRNqXVrJMa4/8gIpZjC5OCwqQyPIkmWzmlu/ea8NYaaq/knPBJ77bF/2MjrURe
4ZnDMdM9DLLGUwlWCenYAUsWBTn/PsocMA3ltfSnXVWNH7iQd2BhI3RNPRAVGcoVDZuFFh1w6/pL
jRCakm1qE4s7jtbLWJPrZC4mdClU5WFPGtoGEB6hnXKTOz8kZe2uDu9JeN/0ol2rwNy6nvXo6Ajb
5hQknapMOO4Elv9uDtI1zuaAt0n1m2DriY5aHs0yMT5nmNbsVrxWFX2euHuOq/Ku6UW5TryLFVKk
/a6u0L0oEf6L+25Qz5imSyyrzc/ITLZ+Xd8Q7aWctSoTX6i3Qlr00GeWIrJUQPAvBIUnzefcFDZP
EfJ3B8ZoqVERQwFOwz/F4O1hiycMZkORSi1i13jWm+BeluOz4rPimugqpKOeis726D6mcnio/dlw
yF3u9ezVI/AkzUEDiFmd6og7z+Ve2e6d5tx0wUhBiOgN9h1bt2c9/TGLDxHkX2SYRIvIn4JVA6B1
UdWfFDJXyFI2Sr34yXh0HJpXTb9zmy8Nq2HM6cKps+OMRc9gsloC+a1jBWyueHZdq/kYGm0s3w1R
O65Hp9V7jxw0bNrEzssilzwf/WJTpGSEtdMpKq2tC2OiVVifjGEPl/9BU8HaSek3B/qKwBw0bScH
0bHpxntBQDFSg4tyrpxJNiBqd77yN5xy6VwPh0r3di6RCrEZr9FL9JTbxWKyAnRuw97lTEf3dGUB
4Zgn5KnH1jMy9DitRoPz2A7jIWzkRY/7Y9XQOU+mHZew9EW/9LWL9E6qua8LcTJ7do8aMdPBiLBR
4keEFY1eN1BzIF6wqYI5G91Fet7C6h33mqRVIPTd/HyzCHRLVCCWejXiZMl7dvASyBuTd5+UIzAS
vIg2rckRGY7Um8XgeuewyVe0+Jel+9L4v2xKgUpw6Vm28gksruNsMz+jkcioVBBvWcDSmOCHWWV2
r7ZdO22oKuHfAGQzDHvNhlmqbUfPWxsFTRUKnKU34TEhaEVcwmIA8wCFjWHbjC89eIGi2ZutveuD
8JFJ95Ea3JcUPMrWsn/1fkHlHr1VmiD7AXS5sQgUAFvov4Z2/USV8UFvjI4zKcb1Pko/J73lOQa8
ceSZrBTxR3DOnRXIbOR1adlyuOJ/lRMI5A8H+I77JANdWTpvMYyh1CdPqQ1AzJaOBhwhfKL4dAFp
261QEnQrJ9KgeLAQOEP+5RlpSrvHutPKs1/bP11z3AycOQgsPo+gD3A3AQ0g6ODJIBZ6sLdgt54M
LVgbmXHAD78UltrkRD0a5GXTUDjYQuoI89JXADLPZWPudfJlOr2FSJC/KE1qJN3J+xIMNKFvAKnU
g5UOpFkjk68wiOVW+xbrKRN/tPOT/laBvcHZssB5ttXyWdhXpmI/Bgogod+siS9C+yk8AlaEjTY3
tm5oCqFTXBNrVciBhs6bnmUHvRsxhdFNXvTcvYYUgKVZNbvUxQMe0WdUsaLsPA89jjeza4WH6KuF
0kjgS+P8JO05Ju/aeeIrzCRR50G2TIr9gAK3qosXT5U3awpmEN8TFca3Cvmai3ZvAQhxXvSSbBlS
NmTPhxQwQqYdIQ5eFPSjcLQEizFyQWDxGU7S6xBcits4ZTey2m51+k6B/iBx6C+wBBKf1UG+TO0Q
oqMjzlqg8FeyWYulA5c+u5CJePWL5CusElr2ZA2OgsYRbEsup7+gX+qq+Iu2FRtruZfpbNDXxNc3
KZQSMnObA5raBQ2f2T8AMR2xMaDe6gWFPasFpF5SRvUsTPfcY3qGlBUBmX2l+boviACb71RuNYzX
kEPj0HBvPV5rmaEcTnLc3wF4ocyRX1biYuCZb0tX8/0HK1x3WO20YiScEf9lJwhg8rxoDXR7DaLI
WBkO31LkwzNbjLOcld6t0F7MaoLckYWvjJ6PaggQKTdsDh3M/IINogEuZIH059Htkp9eQ7F2pLSM
niLdmE6WsQ78zDsZo08VX27MRzUaD93xmJxpTHNxDnew5q0MKaf4gEBXveB5usYwC6kVFVdTTpvE
qth/YdRv4SqoHNkpvDGPoGmy15auwV4+MpjpNbe45SN+dDuollTSf9FXOUUp/7qt+VCQll/z/StK
DghuMD3nfv4DTCbncgNTlPC25CzsyCV8lKb3KxB2CuApu+VhdgcJvkeam11ib3hrCYt1BpNo5OEt
j6D+KNv9hbb5UqpknyMsnuz4qts8QPYl2AGgxQzopbTwqxrwm+lVdsuy4EkwdiJO+gu6lrdg5I74
g88mXQNrZn+VLZLvxENj0VbPlhnuGHjYvWG86ljziiRlE4QPeczv644w5wwjjd2h5pFMdm5d7zvp
bRGSkC3N6zW24Dd7NvMr2bmbZMgPnUY2pZWw1lNj7RfT2H84EzL3skE4NNAxtMizQGRvriffv5dR
F7Ez60LkN+JAntbRscR7X9Ij6LGlVjZXUJoGrZ/y0ev7d8N+Tov063t8Jl14nZApkyJ0TG3eAFJv
umXk0rzo+FM+H4S+b4NouRffb3PX4yyP8sd4yk8xCbgLcl3JBzOsfTk0T7oNp9pIv4q6uNgIALyi
nzUXEncmtjmUUlY84ClxkTzOx4im/+W5Qb6qatJzNAr5nfcwJKRRG40RHkyP7rTB4EqOGcmsyHaN
HaOSGcUQtKTIia4EwixMj0dKzxjNYah8UzDcfLgazs1OWL5ciYjZrInrQPrv40pAgVjwXkfYOZeG
bz0GCvcVElS+vBl9NaQ89Q1FpY4cpLrILqFJR84CR7PkUHCYjGVBtW9Nk83fuh0JkT6TplvLL7LS
PgoEwjkakcU0D59QmXiey/fAoPfhskGvAvKuvgeaBRiBwqu/tovoYnTyeSz5v0zAWcFSBRcxITFE
uKctKKRS4wmejJFc8rAjlr3QJz6f2xzMEzG694UCJGrl/tVDkgmZZUYuCJ20bZ5N71hgUOqPqoep
bRkOCbBDsiRolMW2968g8bNlptKbnocK+wJeBZ+4jNDPviJOews/4ZzSrIlqXpozNyzAJ762YWix
5oRs9vV76QEFITiRUHKiNS3FemKWyaUQHmNJ42JRzmi8OjULbxJr8N2Gu67zD712sF1zZ4ThJwih
r8KPiX1CZOpyABpy/L3Qv3jFDZhoY/VQlCjrGmO8TmPZIws22VcE51byTykOX83EvQzsslI3u+ho
nmFn8ssCnQl3/KaB9pGM4mbwroD7L3mGJmQ+Pejm8N6V9i6Yl6a6ZrnSbftZ1e19H5BtxfcffRYa
iGIXLWNdscqLnuByoVLAsJEl/zjAN5OG1R5m81p6LshTFip7zG+2i2DbSPd9DfUjZW7LAh4Onelf
dT4wCTHNJAbDIhvjDeJC/oYTwTqT4kvVwbUjJkdvsFTGEZkkzk5nueIsUJ00yVU6vCqwBG4MfJyA
krtrSueaoeFVlXj5fj+k4rNHpnXqSLvSjG+DRl3DcJOveXCyfbtBvD/PgzW0WFC9+rmM1H2Z+FdT
yFOJQu77t60ASzluEje5zU8JlvzJY1UmTJqwMYh2tXEngo9c0IiK/7jBUcN1Kf86zw7paF1TFNzz
zA+PyVwXvrbDvasWw4coSnCFuMzJU+buF6JaEx6772ONrj83B+bFGVjIw/cddkz2B0aX7XO92mWj
YnlO300muJWpi5sIidbqp10Yyufv6fb7d7wyQAQJVWd+10MvP4Gnv6TcXyvn1szjh6aZ9Jkb6la7
tiELsoH8jIDVC2UXRSOP/wL4vp4Wt3rgOufnoiX+gKaJskB178buR+yxWHHWvVVtfptZSZTAb7Ag
mbzDQ2sh0W3a8swXo9KVyxfYpcecSoPIyzuQ/O9Z9sTuCXGzb6J6rJMTN5VjdUW93O/eAwufhmwQ
ZxB5EifBa5ni0zX1zfc3+P4qMtgijdnRWzh4KVW0+c0rXS6DAORfyX1W8Vog9MGpjjLI+aABuSnn
6eN7pkAGcmsdql34HyZ4nKHxS5fjrWJ/aRvNWzFZlzoa9wFt9cxi3yPYfn0PiN5hrplHJqaED0UE
A1JeCmhzX41rsEzaD3l3Atqq8vo0gbWvJwvKCBYRCAd+g0am4HvZB1qpLQADAwpGtk4QZkrNXtie
iyytOU7wxXDuoMJXU3nXC+sL6dJTh14tcNvPfJyuVgxJrnVJyjLWoEFQEpwmwWirCzaSZXVBafzF
+nAx2BYZo0n6YLn24YfOSzRU0VvkyNO8V8R6sbYdhWjSgbXCuWXe4XZi/JoMaAbZcR7/3xsjMa+a
Iub6qpeii66Z3mwk9sQRZ+aC1/phQC8KRGVYl7PHnRByttv1tMstlDDz3iZmroT7wy6WpQ8b8Q2W
6JfjwjtMq4eG18jJoi/KKJB0MLYn6VekIRHazy9rYtqraCLdgeGn5DwB1/Pj8BgDI3Xhhbxv2/ZQ
mOZ7yNYOyjxHk1r9JDl19nnh9BfgSNXwlpnGujKq995h5pItuSWs0aS4Tu/+pB6ksjexielDTkRC
rOHr0fHKLgWPf+JyrFoHScmbMs8ZehVeNV37RLBzmcfGPGppk5lr4hUAMlPX4Q0IB3X25PDo168h
r1udZadWBNd5uORBe8wy8TBPLkD6du7AFuX7k0WSX+ZZr67n58Ailzo7ije29mZ6+S3V7vS03KHg
2Q6+9vL9fgeh9p1nTNZEvRnidpeIslzTnFo7ERPy/ASnNkfVz9Ao8vGnHAFsMcDn+x/zmhRFt8OE
eBtKAmVzNZ4diwp10cbrsaw/HAw6lBOYg+6TxP2EdXUDsrf5Hu/0fNGrA0/1Bk6qeRXf5qeV5nI1
ViYqSx2Qz6DU3pCQuIy4Q9fDeVI27skoxuM8Ac/3Y1DpF6aNe5amVa+HuOvi5z6Ov0pd3tq5VjL1
01PYtg/flempZwZze/dIU+x5vkHfL8i8mgzRKw47WITmOC7dofqF/y1dtT73YCBRW8N+T22eNT9w
MNFPU8iCUvSrpsN5HQBFBa7JW6UH5RN8JqBmvF3DMKUIYBXCoix+57yd7plRlnlF+1Xmw5x3haht
8jiiFjF31YcAC7lx4ovGJjSv4VgQNrRFmoAoEXGU1rovddYhpEm5jlJDC6S4RqdvUFqlwRatRadx
aGoVs0U2zO051oJla0wvqcUqiBw9PXuNT1c9MDg04h8dASlY82ovc7thDu1jyH/FrUmLcTtSClwE
ZSB2Fgkz/LZ8L1ONYy7AxaWLunLZgGdbm1DvRBhUh6TVHyoHbWBi0uyvgcaGJOiIH0nlEtDToLhN
qpbmd08P1mxTgfelqJYG6+VQeRDCaTQ70VD/jBPvh6AiFpIsoddkRyCKNK4qyOhxdlhHuvShKqTc
+OwP7jLKwDuryOKjLpTGw84x1jnWHYR8dxvn6pc1JDbxGfyjwT2ZtcTfMf+TyneOYE6NVeeVSA/y
nFrE31Thfwumn2vw/OVaFoV/z9Nd/a/F/1DzYQuIoFjNlVkJUaAsHGDc+JBiG5Thgu79ibX94CL9
qYOQXB3EXNVW6807x9d331fzv2osXouMv76bkT+LcqwFToX/93//Z93Av/xX28/i/j37VL9/1Hw1
//pk9a+254q+3F/+sP7u0D20n/X4+Kla+cdVRJ/F/F/+T//lP/t817H8/Pd/+1m0eTN/WiSK/M8t
QIzTf3ps8+f/8/fmL/Dv/3Z9z9V7Lt7/y698vs/9QVv/h00DxaXs5bk+yDz6iX90Ds3gHzxXww3Q
mVuWHbjGvzqHmv6PAJ+0reu0FXXDNQOXVtY/e4eaYfzDsx034HBjOrpn0eb6fgZ8+3+2drhx3Mf/
/PNfWj1/bfT4huHN/SUT17iju4ZrzXmmP98fRR4p+p//B1SRj+USbALKWwxwXvXckQbVza4ErQdF
V6nG3ekQuKi76O/Ev4BZL9DjwaY4h+Pnn+7d/6/x9Nf01D+uhiadZXO/LEQBv73yTGNaRfV0jukR
SMIdfZhzXZ3HUkuQJQfeVfOFc6oRZeY+NZmINr3V5dnj0DWSmZveZ9tTm7WYXI6h37bb//76rLlF
+J/9OK6P3qEeEEQ2P1DULr+3EF0msKSLGXskTK6xF7QLb7TNRWmZb5XJnOekAJixZ+e9T32LlCzm
dr+FWOAtaltZZ3dktz3EsO/nZNI7YqffuoiUu2SeUXufzZxb1By9VYRPyG3PkMkfUsoRK449n0XT
BQg50RSqliOzmU4eru2IQo+X/c03NX/rlv7xVa3A8fm2dqCb9txN/dOL0ZNgZWexZLfjG8VLYw53
E4K2s24A0QjkSEZjpLCzOiCYdA7+RGKpaudHhIUOanoZRW9iuzU+clO9t5PRkznIj2z0UfjPMBg0
m3tB3AiQGN2v8AuSl06IlwfyxxmomZgUX6McXdqgSlZQVH4XofIFYJ3mLkOkDmcpAWQbJRbNWXVt
Qp0Qb2E4VwrWgF6q8qFAeLy2Knu4mMr9DAENsk2759BfnCZH83eqyNxVm1nWLicP/AgaluVSxX/8
iGuoboSGM+HW5JXG0BrGuZc4iAAjVTyD83FVnEIsJbk3DbtR4qMy3WKDwQNWX6Z9CH7nzVD9MfRQ
R025u2tMmkZRF9y7luNePLinLL/hiW6icdDEZ96TTxl70qerafeXAgzehq6gcUSNBdQdZhpK4XTa
ejQoab4Uq7ZIK0LrrJ7aFv0NpLThAeBG5SGVla5JxHAPbsCSgD/bbnwgUyu+z0YXcWeVreiG4sDN
KLviGET49i4ntGphG15c0/G27mTQ8u2KTdR6Om+h+wqq39zIOrH3us02qogC42HU+z1O4+GouWBT
KF3FW/SsyBx3Bo7Eu4TFDWJ5mq1UaCdnZpnkXJJ0xYbdFgeR269dSoGgdDvOv6HlH5oZbB6OMoFW
JSCOcWmAZM1tmsK2bgxDPJTixY2StVFCMDUc06IbDD5XE3b+FGdkXaW2dcA0USPnTYGKYWy1bIdg
a5neSXfADi3VRlG5PWiSbcdL0jUlDNJaHZvYmysTYkmtdUuOqbGzFV2LXCGhqGrLv88UvwDwNV0Z
bv2WTrSDmghWTRVU5cZyw4x4llnxz6LsiShhuDdg1opTUGvZgx8H4RJCB26bmpDVHy0WmNyC5I/N
lXOkCQTZs43TSGZzQr3sGhBPvLCMfI74c+5w1AzXOOHgaye1fc5JhuBw2yhIno3P9ixv1rboo5ME
Ky/19tltDEopZvTsdfZKL/1uDeSv2YpaXGM1ZpuqDoA3jfX02Lj+R2h4dyo27KM+QfgK4lasyebB
QO3mPlMsLgOrraqVq08xCFv9/N9PqcZfJQ6YWljpbGJhDAxcPpoY1sG/zDO0nHvZsYPElAUEI5cT
7IUSEjuw7dh4HKx+2lrEAK8q3NKQgZ1wbZdTeRPKW8uNjPPlYNlcfCQcCKvQPhdlb1nrv7nK3xcm
kwnStR3d9HydWfF3ZVjp5oUli5xaVWNH55A1/WB2FuYyHXc+JJGUg8Etwwo0H1Wg8+2wwIS7cDTw
m7uesaer8EMMKjxNQ/L8d9c236I/r0qmaVF3Aw+sG44HtWMWCP1pqk6EFpAhSbKKbWvRWSOZjRSv
MHjDOAkFDyn5i6FRidGZUa6mXqyTzMCI5AoAKFnorF0zJJ/Ftn0A03W903q0FzF8VD/2a3J3thBp
sxPaUqyMuY0T3h73PkATXfTyro6a4ZgwKBQeqWOSFaBxRks84zp+w1NIUSYl3R7MPYWuoa/WqaQV
oEfdhqGuzhzKAyDhNF7RpfanvDEInHJpEYIZN7bQFixsitVri5r0XZ9IM8G7gJiwttsVaKX6sTdj
uU8ajoFVrNWPwgqKc+hFK5lYwfH7R4uf9AhXqsDlRq5w5EYKAd5TicXjguV/BeM3eUD1jC+DmfcF
KT0HpwBqOZy958lx+7tu9joXNpOYyQ6IE7vt3pzJ2JWp9O/G0cnvklFWy8L8GkLdAyIM26vUxxFu
MoeVsSLtYswrgZJQfNRFaD5N6y4mRKBv0uqPH20Ww9Np4nQv5i9lqmla+7Eh1jr2AUnrQbtOfgGD
o0myc007E0bucA4nRUUjaLuNnRJ3lmvU9oqGfX/YTFQK0uHOdinHEkKCSb3Dc9IRAA5YeZvUunqv
MvfYZjpmscL4CILK+3Tz/j0juQrUhYtNOBhs9C2gugcX7FwMgovWDujYMaPHCR6ReFPfeXGVsWsd
Z3xwUDKvDKl+gMPMNgzcDK1rdJ3TKjhxUjU0UbkPceTca9iWFzbZBSsOTuk6zvJdGVnlCySfZp/j
2gjCqLoouDpTc3PsWcpjEI9X90F2dZjQFpKyFooB5ZB6UTe7HFPS3d+MqN83xaiog8B0XJ0Num4i
4/vrgMoTJzatMIbxV4Nkrl1FBbopL6Eex3uf1QODpZHvHSlrQptdGpG1Ud8haUuuaX/xpuDtb67H
5Jjw2wh3jfkgwfV8z0S/ybGSplIB69fM0KEZlw1EXyJj2cStkd1Kw1g1tX5EcFq+a4Ktot7oAgfH
JvMih3ptTRaKGqurbtlPSPT9ddDRo5CyiuF19HDHgUGco9ZYjCQW3Uep+xwNpJfSCmqeh1RTy4KO
/gYUcAQmIc1g1MjpOjJUeArZXdSV1bGa3FNWSzammWk+s27dQlvbCs9/GkBz/QArvWhm+3WcV1cg
E9XVwUVNoyV4+P5TSKYjuJL+DYxUAQY6JPIKysJHGLb2wa7EeDe02joxsYx8/5Dz3wUZKTV+2xGJ
lLUtLQpwsfmcfRZIgG3pwPYESM1i8GxGB9YFBCFBfxONeBZxbe4tSY+4zuEtEXLlnQxi7h9MCTuV
UuOxxMH+bV2lHsFGki3GYOrhatBePVWZm4RNzzm3Jvwso6OvzLhOzpndPbIxgeIEPqumDtQW1Cqo
vy/BaCeHyGiDhS+Ao056bh4mUCWPpFBSDi96cqQxbJBo3tu4dvRsP+b0fvKWwUd457HuenfTY898
NIw3qZrhKZl/UJKG5WSh0UsdaFPZh5H64X0KjXXosugxipgWJxwrd5hgxHNFjNWbhxcJmoPmr0pD
0/939QpWctNl3Qts26ZwQUPrt6NkO+K/pBdZIqAiLslKPogqcnFJhwLLUlFDSnQfgAe8e077mZq8
sZUV62vTG26CDJQjKsSf9d9KGf/L2mhZbuDRPEKky+L9+zGmQpteY+mo4Lqxax1Mq9yUhlvunZCs
Y8razg/VWuYZYi1EIJT8u0hI4AN+N/yvtxAWSfS+5Xgm3gf05b8dqFwvK6Pe8iCuk0xCB39vTzaU
jTmVUNTFsCliiFpG0Oukc1jkLxEuuCg6l+VpfCnH1DtH9JfXbhc8hVGx+psZ5q8aYp6dBaqAqAbO
ebbl2HM14s9bCDbtoY6XAfOXIO43T9SV27L2x3GNS7z80Ntq6+I4fS2SMNqW873zTbpsZjaHAkbG
DmoSYIUcUGOaFerkczZ5RiGxzZ2+/psbaRMI9Nt0aHG1nuPMlTGu9b8oeRUUSodWMIzJMdpnyHXP
ehk81JhMarZx98LwN2Wt5ClEH7rQaydeO+6+MkyAVqNFrx/3vzLoXOnqfmoNtDuNdTYK/7Erm/Lk
xAbwP4H4JmepA36R7z0fb2CmMnFgwgVCZ9z5QfkKtz4hxLFCRNJOzqqlCVuavf2zsYjxIsy2XReA
O7cQ2jTntax3TkguRkRXv3YapuWkO9t9+GEOPRkpo7h3WvVYaRUJTi0+Zj2yX1rJRh8Q8l5yKCnp
NZP6Yincuo7fHniLw92EuSToKWIDmV3FZfvmuvpTx/pt69ohohSyB0G2GDQ7WHoytBiZVNMLaDoo
o/SVY1dAp3qAQk4dHfNIcw5BDfvN4KDdVNMJpft0SLCExqpC3jJNnGNVsxT9sEobT9+JLn6lA0JK
ZxrEp1qRahC0Pzoo0dKB+ZjzMVXzZd7bKKVXbORnEtWF5K9gUWBtXlXKt5d9g/HVa4vkktUA1KI4
S1YwxoJN2Lf4WwtOUm1leYdUj+Q9GJhHO1xbhTcswgRYRUJiAU28Uric/t2uPVYs2sG+4cx+GiML
U1Yvi7OUhAWHrnZP1xxaID8KgrOpNsA+FYs0MMoDwcrmJmNi7my8UnEuiBhO9fdJH1IKHTTUiY/t
X0RzKtO6f/VdoJQEUtVrGl2QW6hugwlFMdBXpNxEYL8baGGWAhiIiVGYXQ6wXj2bYXMNyGCSfh9u
h4YkIZDky9hO5COuNZCV0JPyrv6A2t+jGOjVnp0lsLdZmqxOwxxb4UuiE3KBYk1huMdRae5Hm3o4
isglQNRob1KLWTFTxzg+HYDN6NZLTdlLOdENGf3orekjsVKa7ZFQgXtPecQaTZb9mAWDuHMS7Sn0
YLlF6ueIpZzSz8+gjj8TTF1HW472kpvhYPZJgN/PzSi67v2hNwhsq0P7B8mdLDGoSNwALUa+JgeA
OiPl9eRq+0jmutE72wPOsNiLTzbCS+po9c7rG3qRg4boadK7J4IUjmkdXyLLrxaZJJ1lnMTZMqL8
VHFOgamBftwZzpkJt4/8tmseh8u3sgvMXTeRfhx55iZtBiiggrLQF2Icb+XnzctQJ49z9MMj5ZcN
XohmSbP3qLvkoY1xMxw4eOza3HlqJ1y/HQISGljTsIlz+6s2OyTdSVotLI0+V5seQLlNC5twmX1j
ohPA/EYVTBFhr2u/Bg1hoGZJMNIFS7TbQNc0Yri6UZTSg+tvlj4MfClZbDPSCKGxPmtOWxIvrWnk
FmLyU5G41wE4OiMgnL6rykUi4YTUQIjitrwFRcPFsdnuWd43HmRcq+gQZubTC0Yq4hwCohec8ANy
BH4QydsZkxe2q2W7ylMKKEl57J0wWlH26dcMgtzAL5JUHdyvui2WVE3CJclgKBPJXKQIHAOKqlgU
CS3JkxtYYvg2FOK25fg6JhNDaO7ljHoFn8B3FrnG2+akzdvUtbu2JCTPa6MnPZWYpdCwQQGWQHfi
hN6oWaxct/011RrAQ+lbq9oWw52vSpB2VQlXIy2XiWWMT4kNyU051mtSYEKnYPRiGMgOQHxQ7bFf
EV296i1p5uA70bCmbJmGTdCy7Wp0bGshmF9OQySzVLTKl8MELloApof5HyqUr/06QOXCQaXCY0ua
D0rhexZrsVN6eYqKwt7jayjMTuzYg8+B5419cmv3LssoX+q4ZbcxTOb7kXCtWvOi8yReQkiiRy+I
4H21a9xBb23UY7YLPQz/OdzgkkgGCZ0J4nxIZCFhAgJOqQrmuyWDexPyPtMzlLxeedSS+ik+4hiL
6J21xa2KSoTlXoklwfd2Q07YXjO+9Z0nN1EWNat8Pqf6s0hEDwieg2HWLr3J21qtRgCFERcbgrvB
9VTXbqq8D+6rtgyjstg4FoL5HJrNqVHiGQLe10By80UnqIlC86df/LKaLr7HHjuQewGhIo1Uh+qg
14gYcN7wtfLOdCBeYkkSUuMjEs9Q3XphYEMNmB4pzGxz8ke3mk/FwKWGSQR6uzLVI1xRDQ49CeYk
ET53LYJuOTrG3suBdhoTlSHC8KCw98RZVeiKN8mYvUBKFMvELeQdVZtrIsy9tFgQkwb8n26niHuM
8RDI/KJ0P2VjkjpLJZiPxrpIHm31aOGNAruqgwAqiiX7xIXSlb8M9ZwXnJvJ68SyBKnB8D+l5kG5
hXXCnh4FW1lV+VNVIvFMoFNaZpD/gAPg4b9YdBWsga7W0mM1C7pHqGa+BYlMtsS6OB72wDCyH2Jk
9pOP7oiK74+hAqtgTjwwaC7honBLsIiZmn0u7SfzzVWRW85mGkyTU/0ky/K10crmHQ92jDZn2Nac
Rx7ryqNqlo4vqi3DdYP9n2l+GNYYD7fcJLEIfHQFuHAeiaCZSBzkeUdQdHxYghEIfrKdkSU4HFNk
nx+tDqUqgJVg7fWYQ1Hifza12NK8IYrWZ8Wkp94mDsdx5aLOxmN6IPgSNwVeJbaHezZiS3yu2iWR
pGgklY8GcHTEzjWwhjK5OttAI3lVtB34vB7ymOTUBJaCN2TMzOFNQfc1Wg43ictjS9IWB/u0IcG+
AIEH5GV4T0KXOM6peaz06mckM3OrD6OL/ids1U6oRls3ZUYWV6vt0cAiTol0wFltk21GXJnXPmRy
DGvSTGVsHXG7j1ujN7NnI4zCdcG4LaqWQ6JmHkkLzXaj12NTaibCGEPL2EIBeMxkH8xHtClGgxb9
JIlwHem9+5Z3ICayAkKZj1KliCL3YEl0as8lHP2IiKBzmcbOURZYQLNu39ZedWmqSjx084/JcyC7
AUIgeTB+GL2Kgi8npL7p75xgOqAkRutHAemtQOm+0Ryj36o8wPwQD8kiVk8BtfIE/cTKB1ibLDpN
I2qlHddkBwcrIT0Pzmv4Y2KIHqbGtjZG3ZkwKhyyTQfbBDld8JgxusN3qTEX9LStlsbIWdaWpTon
waTOTjs+8IpmlzHSrYcGLMzyP4g6r+bGeWyL/iJWMYdX5WQFJ9l+YbkTMwmCASR+/V3yTN15YUk9
nv7UMgngnLP32gSeqq0RtM2xzgQ+KU03XWq32zpUUhdXTs02Y7Va2LUk8T1kktKYBaJwGgsE8rSb
wQMXJyfooWJM7KdUOgyBCCRWyAeQZpjxQfZMQVLDqZ9iutmXjNEUZ1paUDYPHj8mYWYqsn9JoFub
IND3VUNqUBeXziGYx5BkGORwTl8466LLEZ320bdHJ8pu9HgzBNaJAL0r1q5+WP3nrWlMl6hJl/kU
putglOnS6u7lUBg33P72m7KSbetBMC5i92KH8uHJcv/MIJPeTcX5mlM5iGkCk5AMN153KUyE2H3w
7hcipPWWdzvCX8l9ClX52tg+aNC+7N8FT3MJ9uvgAouEQZNPp59X/7v8/FmZmp+wg9otADVSsk3j
BCXUumRh90fmOSsqdzK6ZLxBtt3u7IotpautjwgpL9UI1KXcI9ZoEp51yKwmezOHcVsMZY5Vx7AP
/uMiBmNb13j+MukRI40KZhfIuUI/TMaJFevs1cpJyuCM4C1rcoigUdUEwyZhuDODwtiOXhO9pJFv
wOmbORjl6UHMWP+YHdqHNs3NQ6xQhKZ9kLxCR/AQ0CniCzve6kP3PpiD94zm312pNOxufWv1a8Il
sytnSLSHiWs0C9sVxOI4L05sA7tmsv9Ek6xZFVVpwVMqhycdBv0TJ+rXsnLng35sRXqYnwhOpuby
ibbwwOwv8EAFn/1UbqfZ6f80D6JgwUh+QXS03v+XVANT0hZEfifFS2u/mKJKKDm5ALcF1tIC5lCp
01+nTo17+niox2PZXyHCJafQ5+xCcRi/tFH8ljhoxepI1K8QNXHxNDJistFLuLX0whWqrrWetNog
WXmTyi6f08qxz4YzMWb1ivHTbEdr4UzMWpt+7M+iE/lGOcjMHcPzL+WE93Boox3hXMzHPSv7rsDc
iwdGIwdW+2jxDevSAynd0wq4dHPuXbovMK9UzVmRXoqfi4tRyyscZ4+Rj2nLZuxKB69M0T7XhXD2
5BV3tO9iTASSBBuMR9XLUHoxMMrOOKn+m6wp6iAX2VPXFzGmLC7gu+/pbLVHjKNnq+jiJ6wU0XNu
jmKvIhrV0nKpokT8ietx5iDZJ5cQPdgikWZy6BTTimxoXfROIr9lODVuyMXlyjUg9PX+39DDJmWU
vULOBKeXTDSBZradKCGpy4vK+9Pqtn/N7Lx+rZ6tkjiSimiCRRm9kihjvflOfu/Bo/2mt/BCq0i+
c8obN5Vqq0MOL/tIwP1hHBRxo5aTnMfGtvZa1+2O7n2+1LOfHmTGMUUL39v+jBnmcRLEV+f2Ihg7
cQ0nNMxOMbgkVtGR9WK7ePIdYumsoTpqFvxFCncIayhbAwz1N8tHDhUaL2PEf5idFm8bqD4KyyNh
ds6RkKLZNmY09QHhyXZkvTIZD3YuHevlGNrfioMgOfL5M/ICguFNBBzYyP/y8M0HJy37cw8eeDW7
8+uYc26NchywBM+Nq2pAw+d2SCqLB1fN6o65zLMXnyjtHcfHKc/dazmG3rqbGT83WQzMtRnZ64Qa
lsZsbLooFae+d5uTGQ3NSbArbNoyy2m7THBKjAIEbKw5VzT5xojmlLAd07/2j4tL1u0ueLjjWhJK
gY+knLMb/9yHs3+WjwvlArp+FcEGUY46Zk78ZhQq3Ec1Y/DJG5h3P5h3o80UUUXJzXygpB2w8gbu
GcBLJmx/34WiXrbEQT7mvASD+uEJyhp905pQQF2Gl8zG0/dzScOAPBQGfLHM1KEe6/JCkKy/lEVn
fnstjoSus/+EKByp3r0vToP9s+GDiuSA3Vzs1FsPaF03XtqU73NLb5YTtnvMolNvF5DNIit8yw1n
zbRB3igEL7475US/1fk5zyx6FTAPf95JgY+Bs3F6GKvhClfCem3xZaqRHabqVPCM0KhaF4QVX0JS
a7atfxWlVa/Q/wFxfFySimZXN5k7r35YBtmRvMelm4buwvlrnRJQfDDlw/eRJyHk9XLd4xfZwaXK
1n0b6C9fQAZ+kNQI1GPgBVzrwnDWP2r1Lw2NWxv12zEMhhOTJHurA6J2x86GLhUHtLxKm3H13Pmg
fZh2eV1iHVlUzGMvc3kIOIcTaXzLcmMmFND1rp7suVCSojX5CoxUHkZnlB9pciQGR37OmID2s0cH
3yW7G2nhpHYFgrVjV9A+7RNoMeHYLAg60NfMIe6HGBzSWNPZ/epS+99c+xScqWzR0LTNeZxKuumP
524C1zEPdbOLx6x4rl3VA+dK2TNBoV1SOyRKQZsfpjkfi8zoXhLp9C9C7udwpuCIvYtBrMfl51Uf
9R84Bt56P6tImJqyt3ga0006ERdnuV26t40ekPIjB93GsHGUdibXSV4wPFNxgtXGlRvI6+7ehkq8
7Yu+3rr0BeBqhTEFKqmImd9TxETR1UpSzKuk9EBZ2OmZJHKkFU/j3BbHQJJxKCqhV07bZasoC+St
7p6gpo7OdIF5OV/w3kUrCy3hYoJ8QlifcjfEFUYLl14nvcu+KFCC4cOsgXznVj0+2ZI1Zp5ySL++
VKfscTFChlCRbZ7Q2QKpywq1Vb7xZSgRb5SBUxQ4Ke6RkadXokg5lBrWc/TOOdP4bgzaeSn5a1ev
UCi1bbdD8GojpkLGi6f/fQR5FPbGuFZhmuxEbTnMoHKW9nqvOdVtDH+Ov3wDr4c3flUOoquhJ+OK
Q6jetwNI3mDG+JXO079akJsT5/Q4PZWU1ywM66c2gi9HEDnurHw45VOjX1LXWdhO1u6V70XrCl3L
d9t899Ia2JziftuUfLqUs+Wn4FCKywE1xRi8xb17DDIgy52CWGkDeFz7fDlrPyRkTgbeNQrNE74O
/2sKHzz4UuiLY5juObXLcOGHWj4ZlGzA37o/qdIGw2SwiJFLTF4Z1/LbHdeRLNNfafE6exgUKPui
vTs2/ptwu/3kds7XnPfBitVhBogXrGz6G++RiTe+dqbPsDc3NP/+zCPzNAIfTrMjrFvkWfTl6gsW
OvFbGOLWc6Z8r0l+QVZD0kbrAHozybe8IB/+Rmp9sJpxOjMixPnUxDfid78pqoonb5iKS5i1Dy96
1vyKU9p42rPfQYcFywiiY6krGzE2WYtp2734iqhPs8Jf/hhSpn1vPscBWH/OsdYlzFETm2IeVsLJ
hl/lcCYPofnG4CvXPUvQJk/LX138LxHFK70m1PcFjd88tKvvyQj6haaYvhr8y/zHPZDFVrlucXCt
E8I0Dnt4Y8MXSvzHUduvtnHHbRPna7SHr0NhZdc07eyXx+qQCIznP+8GUdar0jZpennEeY1Ey9Nf
JVLIzABwqt3A3Gbt1MYpMqN+HYVN8tqVmAjdwL67zEqXRlsUK8NSL2kZ61XvZi9un7SXyDgV6OVX
tIZxnamVbiN8VVH7N9enjrbqAudnSoNEYsslDhsBWLxzBO6s2flr9s2bJDx07Tq/61gnT0w2Qrrh
fesfCvLrvMfY1S1Cpv4h+cFm8oF7rNpzICDL06j3Vv5dhtavMhfwllwzA7HrV48gLWLlM5RLCW2m
PgKCn0+quOo+ZIw6yL8pUsCYI9bKB06wmZkMD2Hy1HtSIYq2kuPEbltF68QQxSmps3Vb28bGNepf
shIY/4tyMJ/AzRNNI6zLzzuRttZh6tO7OwAkE/n0MXuA3cYw+c8CAQQUt3JsXfENBvvngHimY0Ht
EeUwe2trsj9L4dO78Ct5ScLAuNa6/Vs5hv0ZD+jcm0Cs4g6PJz27d7yqwSLmTIm6rftDJz096yqf
tnkK9rp09KHya+957JzsuZu9J5UL524lhr8YK8i/Y5i/sIxzaozmjzHk5rFV/s9RVAsp0V33toIp
WEw4V+JiSu+TyK6DsLMbQ8FypQa/2xb4GzN8gDoA6eZZ4hx2MTZiPkbTec+ROwz3wUpY9l18DKZf
fJEMYl20y8StjWW3IxSHBGMXGFaTJa8o2B+KtfUQkAZp0J28AxJ3OcPQG+NXWUXqkrPuJKnf73p2
Pkhk3luU9tWuFn5LhCidKqWbu1WgSI26rjyOvlvfO3c8Ya6Ib3YnLjgHWFLYSaiyw99dwSMdzfF0
kI4elj9vW3g92zjHcordDeVB1avPom9futQZ91hMMTgUFJ5FiYXFHgeiANzznJ87xKebXKV6hYym
uQZz+UZqwrSCjCD3ReKoXeAwVfScuPro58eYZ7asvcPRzjaS6T1JoSkoLffKbuhZjW5+U574EDZ4
sli8DmH0tx7om4UK03NtR/Pz4JkXOIGIHzsnwTIbtu91wwdrJ90fa2LDsQ+80WOf83HXh+5dewyz
c7tt94E5qn3w+CVqrfN7FI98LpVE26yt8nvlt4Q1pzzlWYEXttFNeA6m5FsnnyhsIkzZbX80GMpf
+U9+FyVz1NaPfPQR9PF/3iYV4iZfBvdMR4RFxK1zZn6I4bxeT4mX3QHiiifH5KH+uc2aWmIp7eov
dCzOxpcDuWFEvR+eoxG+WsIyipRSJPfMUM+imPW16kV2NBoGEaOPxZlPXyq/ReIwXRu/gQiX2TdN
DsXaywKXyoffeKkdsQseb9EAcuMIiIQaNe3CKAbjyQkxKzXZek5Q5EhBdZrXuXNLneDUODK7I1fQ
x5QuMiflkihcd3yESsbjBhPquOqs4rkn0rIBK3AzNHMHo8ixzXvTORj+EktKR7YDOFMYj4lCrS4g
nGELuMZT8wjcoppxFg1KebZeI1unE0z1Ga8kH6iHAVsO75o6ldvFvzicSvcZ0jMcfBD/ajyxLZ3G
Q5Xw8yXbHnsGmeyyxRjo7yR+95MdCAdBRjjcR7+0No01zJtm5HRNiyrhvvTfVL5yCUsEZBicjIRG
M/IscxteQXJ0d9iWznmIgE0mvuzuJJTGyzj1OJe49QYt+wvuxvyJSfOyjvKEiQcfwGNdFCq+kQxw
InrCOoYV8FLLxBGrpxSaOelpP/cJQQs4CBkzLp08Stcu9zgtZURvpRkuCbG3DiwU+YfHV9qWdfuW
+8I7pzVtGyCtz2qYER8H61BBY5hMItlN22lflQ42/CvU0pZpAKC8au69z8JUF5rDgK1fSYhe2pQh
e6+C0iNatvEgY65sS34SNuw97BtrKYRtHsJCUnt3mXUk9fiEtYfkKvDULw0P68/iJrSyMWIyNC66
dLgnyUwCB8FA26bpfuN7HK+P33UXjPHFsTm5dXzKnNzeneiW0RCkH142UBO52sBFRoKBXZI4Ycti
R9SWv51zl2523ocfY23eR+E8yzHSG6MKnvjn7Mwpsnb1CN8gji6pOz8oYO7WwLG2QAaOyLJD4rNK
45r0cGlsGr3ue6+BuSoYlvn27ypDbT8YbX2YZl0fCj2jW82nZ9d4wGvQWB34BttDH2XdLmpioAIm
UwBjNpeE8nZLw5yC1VhhOG3slES4qiYFIZ9lvQhbB9wyyKpBB8TI5hYiEayVo+WfRB/2+9FVH2Fh
xhuvfwOqOe+1MXQHg6TVzSznr9G13S2tge8ikrS5phYRIA4vfKk3t4Ae2c+0XgN9w5rlrNw/8FOy
AxT1GqLTWB+ix+XnVeph74AYzvgfoPxgKXlgHtmZy7H15GE20u6Q+B1NE/NBTbKcju4hF00y9X9e
/bzNR23sGTzUsu+ZDRf/vdhINtfCi/7UiWXvEm1vhiRRhxbpyMIMoNOogh5/PLcb0/eQ5vB3dono
Dz+vRJ8i3jDTf7Tl54Ot0vnQpBGnxSBIFk7k/FYDkKTUMifymHp0Fo+L+v9XdQinK8yzraDHs++a
GzrZXjjjgVsEYPk84DbtiTetWd5XAnJ2UblAqAA3kkHVgKhTVnUgjxYp6+Nr+3mbUBmutHeTNYiS
OMP9yWF2mpJp5VsK3W0QgFr9uSdcgXgz6Fucg4/3PxfonHfHHcRGM8lBUu7oRQfHkzTvx0HOrbNd
bpxmj3ZRlCXVyjD5zfplxlfl3RRgrhUYbKgQCgB4mdjNwaprcQg1EhN9juGXH91c/VKlPqFIAsrm
zDdKeAbjYcb8IPu5MhN+TuHLLo0QHVpqt9aC/KB+9XMPy8eH/vmkFROqVRs8eMW6SY91AK6maQkM
rDq/P/xc6ozUrZ9XjiuMbYWVFRJQfZBj0hx+XrldR/Y2s4ViZ8/NJsd1cOgHsXLG/G+dRO6adsky
aCMa34bGdCSbrQFrSlrwLfIJFJrBnx2ix6Ww6Rj87/LzZy1bwrJNsMQHbBk/t/acF7ukUDigK20e
DewaR8dNYZSa4d6V9j1MvG0XOt2y0322JlmPsm3OTSJBhE/gFJfY4SLa+FkGvTrR2XgyGrr5CkES
gbnzb5kW6UM48sqLVW0wUM9G9WpWzC47175iWWo3cRiir/b0SpOdcwD7HO7R+eDiqSayjAzxQI2S
cpzkyBtjPa3aybbRUZ39pCUwOm004ZwRbB6gNHzbTwgIuC2T6LOYHkbrsgHQajKk6XDnIKJFe8Lo
Jzih2WkvI3bjyXLm8zT+JeeKogjZMHcM3T6D0nU5NaSCWWstZMYkzz2ClzZxC+Qw30YMxPrZ8oGc
k3W4dOZy7w9yx2mMRkLMYH6STc3NzUk/ieqPSQAXadJLY5JF3LBs0KC+0WIKNmORvUwOd6wVk6EH
1XghjfpvqqolCBZjTfzijFIZjQHpC31TawRl8l4RebUxdQQ7PNix/rBKS1DgNs8PSTP3ekbElA7i
yGiaMZI/7mMHgB615rhVYXlN4vCzr7znzlM+wtjA2qZN8FmH9rluCKrJQnXA5SyYO8kODW+X7ZCm
FEvHR1iFf5uHNBaKjLNz66MUSoYKv5Oyp11RePcqCvtjmbLqj6S5alTPF6WTXeN4rEKiYmJKkWZG
JHa3xIwsOhark2MB7yq6HkqCEtV+iqW7ybKIutANdgL95hEjVUJ9iiTWT5z2aTKD6UpB82es3uWA
37Mw6uchnK/QlrZVD+wLKjkBxfy16ahf7EZiQJlprabzb8+I3acoUTdwV9YG4MpLarrHxiY6pKha
xMswPoBaLYEWQbAiZ5VpPwom24/XkkCvZYasF2xPtDFEBXlYNFvZsso73m9Grr+6MV4P4aP90hrM
CONDEdlADFFBnE0TYX8pkgbBxhNF41vZKXuZ5nmxEt8qHU+RUUFYR94FYwLRrZEj3yEZVw/6PhQo
37Dykcy3V2X35Ah06SQvwOsW9QbsJtvz3H8ZxXtCBsICdpT93gZZdajwXyyhLU1bN+zbjbbRH45Z
N5wa93tMdX9R8k4fdaJ/tzabkGcYBlNR+M0uLaits3i8VyZN6ebhpHWNS5x7y9km0oxW7bCYlX+f
wor0Fds7VlnGNJEAR/A5wwIVZbBW7JOPJCPcen8MxF6roh0GeKvRtq7craOKt0yWJBjP1QeqvWvX
Nat6irK1Rpi3rKtma4VtwjE+E/Qck27hkjCz7rzyHUAZYU5PkswSutNM32FXPzVOjja+/8Q38WJm
DI0SzXOIcoSe3A5VxpctqzdBIVplpngxyKDV2kQ62D2k1V7xMUTkHjTOSTbmjJS//SeiMAUNT+uz
jr+puYCWpB3iAfeDJCOk7za8B5E7/+T4dwb/EIzcvE6AI5vp7asTu9axJapDBN7fiZTE5dgV0wXf
BbsruVk0clnbU4cM2uqL2J2DlSLXkzbRRoGYaakDq6lxl5PmSilTlPbGaY3q4NcxCMh8KrYME7CP
1KyB4zn212Exlh88fUzmibzN4qw+SZpLtAXtl8xjFlj5Ybwb/T48BaK8I/BmH6vplzZVsJmiwLsN
Ro/4ISyujb3ykDTVdqj2TRxPG6NtoW17YLXNOBpegsnBXwaNcyAlgOEgobZNnH8peWHCnvGpgJFV
CPWXM7FZpl9zODKpADh9CrQsrraPWR6oHWRYNuvmymEwfmvKgwTctJsnvC3coUumBm8JEjxNWZt4
9YFIFiAgQ8JPeK+RJ+4Ug0DSOz/Yx4GTY5B/y+BjrTFLFWtyRi/BXD2bfbgdgcYiKEWW/zDozw9c
Kg80Dbl4kdb/Ik6bO79nql+186p0w3EVGtNXTjpliOaLpJZiabHELmcHCFccIN9jX84ijAateM/g
eOXVAUnwd1zy4BFUcukrIBx+NRhnQtWyxcwcyGbTmZOaZql1s50vlaJKqTyDPE3PuLOOMLYvNEON
4KAUbQtI73HbKPCiyIU4kf9LOrHu+dXtDNm8Vk7OGLHFJ1VuB+2YENabpX10eh4/Z/DPnZ2H26wi
hahyvxOlPwn56jcyD2+qeZAntRVuJdGPmLN6IdsXcOT/rHLcgFIJXh27uci9EYTo+aEpytDY23P9
kRKi9uTX/lorMeCsIBUpHMQn6MT0GVE9kcMTmGIh2Z90PPiLyMf+Irsr84xT7xZfRCvfI1JIF17e
/A1lSfMONKZrAu/Ijgl1OP27VZWb0dLzhdq2s3Mu6uIA6oc8VEr8LCb81Q3/6Yl59oSe0MGuONBN
32ENxUyEY3Km5bCKLbAVo4Go1D2YjJzov9cEDw5r132AycSEkMNij20KnvkmHyBycbKXcaaIC6nf
yGAjB3XIs4VvGRiiEFnTN/X8pZiqbBGreu2U/Ep9n4zBLJqv44hO0H8KUCK+OV1zDOp2DVwqWbvg
QDcRz3yHVhPv80dOtsQygMTSDBJHD3x2U50x6cYvgS2PNHNxE7oxTX50VbknL4pAcqfk0WGI0MNW
eemkk60xo71XZU0MCOg8J/+XGRKtXpc9QfEkNgYgD72iJboE3LL98OZYh2IyP8eSEFQoyVskndto
HO2LzDRK5/LBoacnvup+92l0C4bqSw7s7m16tjoStPgBGy9RcQeenW+cICJqfHJ9mGVLqcmxjGO0
cKMT3hkKyfVM820pIKounLEo9r6FTrKs+kXtKwzPE9OGhvnngikqc1bZfdWQvRZFiCAFEOiraDnB
jmX5L6u4o8NofDY6/VSxGf/BZb0wKDzPofZ/K2YudIo1vpYkv4FNfSoL18QI7iG0WDEcJU0mBpFc
F+l14j9nx8mvsCIJNJdElaPOQMhY1yvbVe9xYc/LOf8dooyGiY0c2Y+enKDEF+J/JmF0djv2sSSI
m/0oaAogNu6ZDElyjiDk5ke3S17G3Jo2c5BdidjaEHDo79HNtbihyHIYAcJwTtaM0OMM8QitzkdV
2y6xvycL0yexu6OfTU7fZxVWb+HvhsI6QvceD/WWG4914WLb8o1U90Xo4hwiCDbfTjgQehn2W8NF
oE0WgIO8eE6a8pwq0R0k+euFTupVjIRjUSmAaB283yTJzzQMvmGovbk5kZMxKTb1rtXRwVTx34KY
FvQ2oBDF1vSGD5NgyAWDkn92XuZrEZrXMXb/BIZ4LcnSdDyqdR9BCb43vSwTXy1TJH55Eu8ZZ0/r
clDnjE5nYODW7vgDEoV2BcOufYKiGywM6bO2c8jMQezjythNfTFvjJpDcznJpdVGwQYPrrWobBfU
3mT6u9H2nwkiph+EKs5iqjz8sTyZL0Wg0i3dL471eeJsZjs+svG9BTJx10oENIn8T8K7xbYN3H8R
XmjPEA66DeJM/cqiZcOc47miUMMsx69kqp/BRa4HM3QvBfPFjVPYDbeEQf5DiOQqMcw7ruvlA36W
tqWi+h5PwF6ZIfg2IjLJum0iPLdams8BLOiVJQk+BrcgAqCUaAp2JmHEft/+6esYG25G0kmhdojV
zOUjS3AwrReRTLch9I+e0MzVEEwb9XQ1yizi2GjmiAABNc/e6yDtTeDM7zqv6KlY/db2FCj7YCg3
pmK7KfHBIwvZCG/gocv7I8Aucm6sYRs2VrNyN1qUxRGMk7eYkvliKvVKMjyC9HyCWO0hZ53QtUGQ
Ko9Gwjpgz0S7OqgadUt4D7reRdlXFyO031FXz4vcY+ZnQnyzGDZxmxukxVdi21XFDaUxeedttRiG
ksFS+Yt8L8wxFPExdJ8sZkwVPI4xZYJNAgeEDKrTFMBCykcPGDjmrcB9TqEgSjACb3UsnqUGLRtG
O0B0L4abfNSogrelFLc8tp86n6AjgsJ/6f4bbcmDcjrd5UgGeCv8dzxtGYlngI21D+muMsizdqA0
+G3DrS/SYulp1puB08sqR2B2mKNsAqXLK9KD3SWBQY8A5Ubic6H3kwUM+neDRc5Z2+JbiMH9Hnvu
wWOd3uFAzk+IImnhJxkFTlXZq9QOuDW12lNxRS9FkRrbiTt+aXFgfQmyMj3oIKoeuR7sl8O4U3HU
HMqECk0EJcw+7U4HGFp3p20YGfWxOLV+2DN6zsEEVV5yGDRJQUVVn2dvjtEMgTs929yJQYi+ZCRr
Abgw+UhzNvJzbgR3i5iaNdZzfzXp0bkyJGh2csqDBR7okFjk7iND6MoEoCuurQJc1lTqJIIi39rS
daj1cZz0NoL5Mpt/ozrzWdo6IKLCSwAOYN2SBRKeriPid6alO/Qg1uifPIJnzlM3SoT72j12TnpP
rFyeJuaIh8TA1sO3lKwZ4L4rH0JRF1nqRo9rurml+QqmDO4rvDWOG7b5AEaNCw9sNU3cpXDN/El7
BCVONU8nHGl6V6bZM8YKnPRceh5tj9r+myNpvjAEsDHXVIR+5sGlGgt9tJpgPv68ymI3QfJWfij0
9itDjzBJnKQ+hnKQFPh00iZLg8XvfB6NNNE0/AwmJ2S4mnMZnu3HpZ9mRD9RAaEKiwGZgda8Kh79
UZEg8V5UlYrYBs1h4GiV/ansDP84f/8mN9wPRa/jFFYDlVZDTs4cOM5xegTh0lZHMxVne4RS6c3M
hgfmA6ZwnxU7yq3X2s1++Y3fM2EvgSEJu3mxetdYoJusOCfw7674bogmcNYpWpNGR9k2SrLfiRm1
N9UW24Iq972OXLU3W2muMX7YX0ozedTuyOwL2xDdKn9BG0vsynYOmXFLwsVRDTQWTPXAnLydbdpf
xIJvhywf/2KeO1dBYK09wV/qsZOhj4DiBbnd2JI2LPdT0MJDcSGtlk1H6E6UfaL2ZtpX/O4aC2iW
mG1aU0aEZngCCkcht+qkvEgG7r91hC+yC8J/pH4bB1XWBvw+CzqxaKzvB0CTm/5jcCxjP6fcVSFJ
M9mk7H++Ud4cl6mJrMGG0RG/9Waq/z38KEJ0GdV0fNUGIEBlD5qRjg89zeZY4bM5cohA4QaBbFym
jbMNEY+z6EO3t0QQXaoSIY85bnUdx3eOK7kOkckVdCQIs7Leu46Y+xi2BSpq9zuC0cbprM5XXROO
J74E8O90ld8H1412NvqRldN34RXpxdGKsPDnGYn3qnLxHEBlRj+wZ97n3HBe29teIdVvdOjcxpL4
AgdWAc/zwohz69jHVryN6f6tkL0EK8NGhipzuiil0s4ymg9DkQ+7JjHkK181QIyxMBB91Tt7zL03
zFFqF9Vpu/p5i61D7Iai/GVI82t4iFnJFrHovaDDgOY8iueMrN9n3++rF+DSj25KaK1dpDLHeKAJ
OZptdDNd/h8w2558sN23LJmiS+Qmy5//7edCnrKzxGjdLhmLExNYilunOargWjjPE8ZUEu7f0LT2
gyy/Ve3fyii9pEk9LIXh5zvDwR/vY5Vep4KFA0g5PokUmX7h4EU2YnIHrJpTiaVQIs5PJur9Q9NX
7ho5kMc8Rc1nuw0+MGzfgX3F6874DAvye0WHVK0MkZsF4HeXvh+EG8Rnm5/Mwp9LjL6mrr6jDERs
Ujv+FmEMFy9s3se5ABop5a8M3fEiFcTkCU1Ag0yyS9kSc6gZLW61b4YQ1CS2c8bVeSSHK8U8CMDi
mFC+Xp3AYqdo5o31QAu0Q6YPSQW1vKwGyv5kwK8TwEwyRFz8NtFITDWZXeQWMHHvNGaGeJFoZ3os
0lgYW8q3eIbkkhYvQYgQBENdtR1skINx6lgrTB7+MeN0ajRoHCvGqEsp5lM8zM0NTwitQHi+Acov
MUDdz9B01sioKbSIccXqUhYAUqbSP6ObQl+XZ2vQjQoBo7kxOxv9WjUtxqGB8GSsoihCzZSN76OR
YoGsq7VbZT3uUvE8hWH21sADVCwdTFCXyUCzvoeu2xBviXY3bBAlT0uj6JYOMgDUzaCvTW9jYkbB
nfdMpvdFl2SN5GJH8lsORpstCDjVtp2yHRI4+A2Q2qPg/9g7j93YmazLPhELNEE3zUyS6ZWyV9KE
kK4keu+CfLae9Yv1oqqAqr+7gR89b6A+1U15JZMRcc7Ze+3uZbFzBtoZCROCyZqYUpKKK7308vFJ
NiUu+Fx7DCcT9DtF8cYaw3Ff2Nke71O0zUNkXHy2xYrVNYEYewYC+nfYpep1QivJTO7DVeGRsLVS
PC/iRoJ2tp+M/D5tui8rRVMZSrCRxTwyUKe3muY58hdRmj65Hzr0t/vUwDZWYl5alr+mPUM2UmlK
Mp+CN5+3PmcAb+bb7+SkPSzpmIARZQg9zVUbrL6inu836xGeArN60NQaZXrSUubRO/c6DhueDiOB
XiGZDS1nvr1IkSCHpZHvuPVuENWrje0OnBXJ093MGUqlXsb7bhTXDodDhC3X0M9zXF9ZSOCLSg9p
GxmKVusRo0o0XASFfmKsuSnaEUwHGieqFEX1lqxXNrQvAC+p82PLZrOp8g/qM2CIKocbhY16O4kl
Rh1Hz79GOMjf2ri7PCYkcGrr6jCgUn9I9OZWgJEPh9pa9dXr+b4OjwWy/I6j62Wt2NqOUg6D1SZK
7IXRKHpq7kcXLuh2qiz2EBz54LRDcSjKlvG7bjl+2DB7n+U51NI7E7IxzTxjG+Uc2lwDj2DtfDAu
cA5hb1x1R+oHUbl3CtayOnfiPd0k+GWF+rkY7RvP77zRSY8PhElMetQv51jcDN1Br7cuCYNBjuZ0
QDGCibp2Z0InRBrk5CPvSBr9OxopUTYq8ejlxPiJiTJ3uEvsYw3SiJ5J6GoaA2uO/32J99i2lWOj
pwaBP7W7U2zjnhxQGahuVu1HQrTjsYLU45rCc2y60mNDJQixhaqM8N79Mso5qGS5H8Id7omwHYf7
pZo/3NGCmmkX/MFeWj9jWBru3VojT6QZGjQxlbOfQYU6AKsisq/uxlLmh4hpcQBhtNovGsDzutOf
IObYAHS2RWRz4FeaIEtruYtni6Z9/S5L4qUrvf5SO9q3KpuUL2BE0B9VmyvqRVO1bwaz/W2HpmUr
R5fKpq+1XWfriEbq5aQP5KQ4Tkr2ivkFtoqK2kK73sfz3hIfMlHK4zCM50UMYDpX98bahZ/To7UK
Qkw1Q0lFdb0rQ8rPYYk3Br/HTUXmlERzukfiz/CgplYwnL0+ALuMFPmgtE3riwLyTUtX3Ecgu9U/
J5Um5ACHFERqQ6vRnZ+o2V7RH/hLXxUnp+LkiyP4RWfmFuQh3aNSA6tl5Omfmj3eyzKDIWyGGw7R
zjtyjc85rXYwxe44CaOs0k3O2Gry4NAB4uYQN07RN0FLTiE/5yDN2Nl0GaIwJZpPdcS0J401BMXd
a6+S7WGa7oEJmaeq9gP/nR0Gt0PbfHcx5ADW0J4kBAwxqgjAz+0VBTWimyVf+iDfx07FWMghVHIv
uiV9zJzmPbd4cdAL5nZmDIWVqdM1BghLJ3/M94M1PAhIa/Q0RoCprvSFnZxC2b/JnL4HZhA6J3GQ
D/Lbgno7AEtN5v6ZbsqXRh9Ry5bvpgAEYM8dx3TGH8w+cYr0m+QBBedGL9WvOHuf2K+3C4QDV64q
0QUuVnxNOfNlUnm15BcksWtdY/roBw6KYd3ezVVG37U2UW1YdF2481MLba210NUY0onOL8hsFuR3
Te2eJdbgrW1hsYrV9GNlcHuN0e/ClGaEu0B7HSOahXpMAQFTWKbK6Md9co4MDmHRnB1Ta5k9m1WA
qQ8GG0MNiTUd/KlyPDOMD42Oa57IYBeILIFqiv7J8vE15Msf1Yjwp3UPBoIGTX/M6QpgvtZvhrpY
XjQ4i5epuOdmZy9sCaa5dXZSYMxMJvfRIqGVUXt0slL0Sqk59r41NOdxCI99XqUUQ90P567XuaRj
PGoSon3FVlEkT0xM7oaoXIJecnIioZNGt+3HCn0tCbbSk3Z5GArTomVrhigqu8PUo4pfaFNtyzk7
oOoLA+5L0rEmwjUGZlSmYBwKQouKhsaYaN3uUFYpi5EuwMmFzNhLpqgNMheofzl+MOub5Wf3k0zo
QlqMAEjsxa6K9dc6LDjFRRdrDf801SunAIz4UIsj9ROVko9Uh/uptTk+cg04iYv7ujUem7naqi7M
e5cQZ9hxYjO18nXilyQcgLCS8mDxZzN8X8YHLToWcPc/4xBzVGbm/WWKKMDTZK7PdDuHcZwfldhy
Hs2SiAajR6gYJzwMSdneoxGmc7Q+lKYj0HVhrl0fqbFtP0RYJWEckQtUDc86r7Unp7jUjCbk1p6D
IdONp4Qf9RwnNFaBqj/+PsICEkxGFbPh1BQ1a/bv75tIB3E/ZuEJ+UZ5E3g2b92jBJl+tktau4tZ
XV0lI82ewyxhoesHlsXZ/L4vJAGc82TOOSqR9skwUuf0+68oXah8m96yT9X6xu5ISkvLlvLEyDlH
/X7S70d+P+f3oY3RyQpnTKIrDU2Na/UUh3hKiiK//L7r919ESDIU/33sTBpjtWpmpwrNf33OPz/8
769RHUBztSBz7PdzGjii//pqbf0pfRWnl9z79+f/fpZVUlwbIWv5+oenERaAGDvR+mBYaa60dUxf
Wegn9EpiU6kyo1QmRMEqrwZb5vIWo5GEdE0KXJrErwYHy0OkjS3bMZ8lrIqEb7I1cDXzURtSaSZs
rlcUX3lFEEydWsYxrqVxLIdWklJH6A6j4kCgbJE5R6kOON+2cU8qeocyYqal6SRtSQLmmV0lznep
0mIq6mY6DCBBwnksNzAdUj+O6nY3uoWDxCBWjmMqQtboeDyiNMFMiP/ctRmRYnvZmS6dOT2EWx0L
eSZNDi9fx4OCTF9XUngMCx0ZoD/HLh/NY6tAIXMzBdwDHYEDyprKkVtXUdujzvaF7/MtyukE6w5W
TwZ8x983hiR6DfFZuewTc4JmygfMnhgcSrxAggZhwJ68j0qDJgEXSCDy8FD032aIFjeH8MFC+9qn
Lw5TLhAz+R7xEBKAFjieEdqfYgHnBbs2v1b0gANQ32+KZabrzCmmfDjno4LjwICzgK8IYiV5TGAz
Bs71PGm9LXuQJquYbvox3ekzy+iLta2nuM2xy/KnKWVdzlFJsOzZp2FGNW02vMrR6D3VWXSURo/R
fGyO42T+yAVcpbSwWBbhzl6hnx0+vmhCeEh8+We2FE8L1r/tkLnHvOFsVgwXLuZZL8YvRSEyTIYe
w8794ljHMh7gBtXqD1AWDA6xfj8PP0ueaxsd4YMn1ehzbCCaqYZ80LtHpdXICU4WtL2i88L5w8Q3
sFOkfT9Y9g8Txo2Az8BwlucTA+uFjvvsTama0hPS7yYaC7suTdNtjtWD3M7puUC8ksTnqD2jCX7W
qhDJPcRafJnRgbOahXWQ2EQHYebA82LPycGSd00jPknH3rH2TActprFcmC7QCUopWucvmqjuDJ61
TUp+nZfJ8JXRK0iuKjzMijptwkztj8B1bw0HCRkq/ali2kVOiHlMwg4NvO0ZzBu5vNquKUHgwugq
nAENIHJPRHwONAoaxcOSPUYuezbjb6hkRHYA50CEZ3SF9NtCEgcXZ6NP//jGpen3k8WhM8vKnYYk
0kvSPuQErh8Rqyj0uaX4Y9m0epXe2DPCE3uDn9pkig9yeleOE2ofV6u4T295hVyoh4qAjURj7ZRs
H0YDPlaur76ucY+Omq52LISGiI/hzU8FEbTyBDn8laj01Y+j8+LUDpaqqQfywuDusBFUPG0Rg5eo
l/ivVFndsYGbXVXRXXdyvJPaAT9MAF8RQV9/57irfMZ23R0BPZbMuatKc/Gl0/0kDHa3dUOWmx7F
z+RsUlqXO5c1aMeojL7eZ0PRT58CsegwaT8tDN1TXrQnVi5YBeYmpbIDhLlWaqAEelQidg0zMW9B
Wy2aeTDJmpmX0T1F4q7mZa9V8F+MGS7qpDPRntVVppLbJADNw8m1Dgrdqb075VjAAnuJ9yjyz+rC
9JN7HnPjUu1SbCc72ZI+2E3QURZKdBxQCw6ZCbjAnnNRtf1Fe/1/cPt/C243/4OB9n+C2//n/2iz
7+S/ctv5in9x28U/HKDsBDQL1XBUx4SXNn2vRHfd/IeF7UB1HYt6R9gWlLt/JT4L/R+aapoGpF5h
UpQ5QNT+RW03zH84mokN1wLp///Ca9f/K8/O1gXjdpWmranRSzM1cyVF/gfrVSP1a3ANRg1mp00e
s5lxR5tk2Jj6CLALJIxWD09pto0mVT9S5euHiEzDXRHlTDnSqT6AcMWBdyVfQl5M4r8g/jBdcBv1
xWxQ2LXpZD/8xxP7f6G6m/8VnsvvzPRcdYUDSdwkJ9tYcZv/8TvXxD8OtgHioHXcIQDntbHn3j5S
/1GU2wkJsEmd1R/YsFJGe25t7/pRKBzNEfrRWo/8BZf4ozCimpExUTXOc5VcY7G054SB3tExa2ht
LT6go5pxstbUDKqaEOxbeO3dfkKCHX+1Dnc+aLOphHo7pttRhvWjWgxe58ycEZeWmUPey1trR/MF
CHJCqjAEbmN0ZRD35v3vB0PwMnmxtJzgmp+JXvV9ssZKNhhqwCikpznTx/0MVZ1pv+252IwublLq
5JWEhg8w/LOcsv8GVqqrYsWR/pv/uz6/1POA2smsJ0hAtf43Omg2dHTXG3Mk7A7TqyUpTQoM9tdW
18Or4dSNp7UA7JRh+kyIDLlqo6U/x+P02Wv9FrdY/qgD1961UxLfaqcrA+aZzgm5MxxHsgQR/mQ5
BGD9/PuFGHXFUxNhAy2NZ6m/OHXRnxIZMl11E+OPiCX+q7a5r+eEcFTJBsyThfFv/aG/Dwu37A4V
HG7hyHs89JGXV3L9l8plCFXIKFlytDS3ecpqxmPFtE1W6plGeu2jqLMCOBn14q+D2R9ooXSyrBGN
hhkz7HDaYPEud+ATqoO7jOre7c1pp8tSvhhznPizkxu+mAfrGbGdZER5jvFng52xr0C8nGtsdkiH
SkFrgvGA5avj2m1uU45sFOOVuX5bJF2vSeMc9cHZxaaVHMIs5UhScXGDCiFj4U8inHegpJgaTSN4
KrBBk6Enx9+HVSjvWlo290a8DtcNWe7GWlUuDcNZjJLF8j66nU/wNqkqRRfvY+FSWRpVFURl8PvH
LsiAr4BxDiVyVAjtMdcV/Z7ZdTEedcHr/Jfm1cyJN+H2e0tFyxyX5BuP0N74TVGHfQlPHB3grGS5
r4+qccH2O5lzd0rI0kbexpNm0RDrFnO6itYMb2oDSY6D1aUY3LfakCPC1gKlHCo8hjuL2fkq/Xh6
AUm7K20UHr+XchEWgFkAGOivlO9pzp5TFTtVI+U+sXv7YiiGfZGafNQdWw+s0ATivb5BV1JvC6ua
d5otryJOM6B+DYCPODLP0+CbTS2uBUYzSFX5DukTPU34KV4VdgruxJb2a9WIaj90EY7Q+VzGhkOp
6tqXXonNIOHssZllKh6EcHyktM3d7yMlH+ODdISzwfXZBSLEo61OEIsa5qqbxZX1mzkgTbSbIr60
uXGNFPcN9097/aXFysGGuaDk11ElPn5Mqglq2l8j1ru7Kl8YKRj1pWvkOZ0wHMGKKvYuOOVt3C4g
QSfXAu87iHMUm1+j2hqnysppkYJWgRmy18OUcbgYH8khWmfrNUmW7ZdeU2EkWmvBIF7MuzlqHhwn
+2gIJb6RH0Pta83jewSI18ycDUyW5lI3Vf/A5MM5LIStlvO3TX/MbNz4USy9ilfUts7j6D6Pttu+
pJ2d+OaqY2uBbQdF6j5OjQFlr62fEUk+hC0xF5SXF2d9w8RlPomEEalOQmvtAl8Y5jE7dM6YHwxn
QuWAG/NmSVwu0rRgRQzY4zoh93psL0dLVPYF2emEhoAyquxlSC5eq13jflOvDxKUlphwx0trhfZt
IFkMBU1der/fMG1x2KYEDPstC8gWzMB8UEnRfKpNnujSJON7QQB+liTwOWrk3sZ8sDck3TsB5YYD
3Zn39ZWO2KuWy+7f74vy0d13eoIYdP0Ug/7/Rk6WOI0h7T3dKI3AncrySYHfdAiXtU+ZYV/lGG3f
REaC0/rBHCVUUHUKs5xk4NQ3ZWRHISj957/++T6pqFtmY+rVVEuISEn30xsJEjDwNEpFV7OlHtj/
c0V2URMT2qlTOjG8fSvyypssZwrclhDlJkmNZySh2iFNFuagOWPOVLb1AxJ2OGfLUAS9Gek05RHX
VyyX28hy/sS0kj3wdRAi8pElhChmfWeFoKV+3wxT+eaEvXmUiWV4g4KCr1Me+si5zoxTJlc8Kz3H
Cfr7z2PHYXhlYNTLKyPf+1QklyJ0txZ5enB8jnMeI4kAfSZw0TcvjQbZGFmjK1Zb7Gqst4Il7vwZ
f0JeqvuxrTYJADdbV4JGyY5N/t6PCzL5/E/lErdbupgR03JXWO1+kLrvRlRyBoEdWXtUUJkX7geW
EZ/psL9+K11LkRiwsEy2N6qRZ4L6TQ1SR8n4yFRtq+oAxmjv64rG3JkoDHIvdHhS+HO3S84KX824
mqqDOhWHNinuQwtfsJWguw53qO+gFiqwaJPsEJou7VHcn+YdyymzJzsYqFDtIaTVgEq/th/ySPh5
OF0YT+xrVEtTtCuAwNSJzX45XzTd3OigGGQUbrIKi0iMzBrNFaSxNo6Dvor2wM68zOk8+mBehsZo
iKfzmLun9Ulcn4gFO7SRVdthKJhuRNS2NC8pRDroGDZTsDd0pr4usQySk5q8qIZyKEGGcXLYonj3
7KYKOFIytNC3YsVCsnDlhePnmea3KO6ZDq3QfqHEgSE1r09FkFAVrWqKfIUMGfJkTM6mNhsPccmh
ng1/UCTmJXFZpLgLlfrQyc5Tm+xl1boyRrhgeeQ6yHOP2BNjyCEKwfoSZKE1EwNZqLPUbsqcv7S4
bEcgBApdTzoZ26Qb/agpPfT5O9eoiPkAOX3TE+ZXMvYYPCxEwoJyODmSIVr4BX/tMPJyKcrkjFlv
i4d8A8psL4ziHm+Il7BaTfpOSIBx0DU7ouDQEQSVrvua1nh9vgRNZN/TBPZ6rFjArejxus478mdP
5bWl2ozemtWPSFtXJ7azgUIQM75lnGT2ybVzeU0S1mYofHPOAJHt7iQsQkm4vRGNMMWYxlLBOxhJ
nNF5aEBY6JOf84d9xMxe0xxZgVMQIDhvXRjN5NYbQI2o3fmZbj9vBgP7DOp1GYJgrUUQJjteYD99
3r0nDj2KLj6DnwL443ohyQjxXrWVv81kQEutNg59rxHTn1rXgWIqXsJfFeuoABTllkTmSxp1l/W7
JE/tkgZjONBRpH3MiYdXTm6vq150P3SwYl3zSsN530el36V0spW13atskeruslT3wwjGUf3VdM4+
HolMJsovLEhK6RLy3jOu6nwp+/6lUw1QLMst11PMfUzOmR5nHU2EgmZKsiF5fRtOXQAMgxi7Dk4G
/DqngvCjHwqkQkMFoAwLXToUvskNPdTTRqjFzmD0IoBvANw8rv8PKfKcSMHFWwuVS1E6B1xjl7BF
mMaQpazIxhLMvLiU6zXuzCsYsE1NQAETiqPWndeLHCb5YSxqNsBui1XxjCyPuHfjjs7P7y83ESgp
R3mslwlPffGyroWFO19Jf/C611jTwfYkvoP7YLCL+6ygUaCrb/NEs8wvo4rrMF/X/j16k3ke/Fn7
u65n+Ynd7V6AGW0X9zDqxdl0UlYxwLC2gmvbfOLQtu3FxB2S3bRs3KkWfRSA6JNu3EwTG0zmvhrm
cjRkelqQN8rX1o08+oOX9Sr0inmvRXxHAFewKFY1+sVFYke35HVEKLD+Z058WSVuSgzGVtbKXzba
YCrlWxeF17Iut11uPaP+9wpN3Tv6RON3uFtnAKgHA2Qw3MzcOFF3lA5kwrn1dXtkNBYeovLDQHle
VtYDw4VkVxrhFcTabhrDy5AqT1UWYEjO6oQQ+Cmo2PXAJx7yFA3RHB3h3BHfNF8AWTzUNkHUdIjC
ij58S8AqNrIXtEyHTNNOhj7tdQIxo9J8M0frUkAJxkmiI1R1CkxJHGsYj2ItTjMEGXmTvC+DgHbI
7K6fHG+a52fXeO4gZxF+ciJ3klKXJ3Oy+4AWO/0z4ewteG5OYm/NfuC5sl7TFsqlzIYzsoK3ntev
pdaMTPdzImp0WsrR7pzHbkjOE6ONMno3uvswcv9gV905Tnxnlc2lbaxTrlXHGE//7JanUGfgBnvu
DRzFswpVOOnQoKrtGCAR5qvFR6XR0h/FJRsW1MKwCXeEgGFrelJIzqSM3JPvto/sPfa8BT2Yrm5g
6T0DjfTKWQQxoS6bNrIhzEQOL1L9fqwSMHYqPvPI/easfw7z6QvC2LsJPWqc0UCYHOs6nbtQYUaJ
EkPlWTZQ2UmR3X/rtI8b1frEzyAAeNZ/qYzOCo2zGrV7Vyz3IkF+oJQLLkVxYC7M7nKvZ6vGfu2F
TLb1SeDUYyevUtT3UaI8iaG7ha32MEywQK2nyKFBGAsvq9GZtHDPR3V8tVpCMWVTP7ThVkMzSKw8
OJq5/K5L/b1aXudFe1FrgB1j2773Q3RuY/UjqcbAQmBvrKOfNKwuSmY/kaPkL3Hqw3LZU2YHbbd4
mqnu58r4qOzow+DykT0dGChHoqRDN6cc08WzeVGh0jVOo928MtJDBQ8sbdKvcdM+ysR9s6y03zTM
75MvsvFObW36ZQ0Zkx2upcyujJcM20or3Ad9Sq9KhT3GecCueSEuemfH6RcCnOPQhj8qXjVXYXMF
tG7mCefXGvpYe6w4niGLwDE6cEjRoAI8mWp3n2rzZymLuyZyH0zWP7yGBwj0690JAOuZM+6OMKKd
q/VfRkIphebPBTSxUXr61wbWD/1P527MnsMDCRdS41pX5ltFUCwDVD2Vf5K0fm2c8YHXzEtf1W+a
wnkc8CLBnF/YYK5Cicgh7bu9xY1fssOPJdW0wGJGGbHHMacq6UkP37XZeied5Ngu1dfUKTg2wuWa
abO5XVWGbcP0YYqvqDiSWtxhj0653spXz/lhI756I9eZXmjKdnZw4ufq3wqHwSbs83ozVe5OcKVA
wjwpNn6BOj73ZB+A/bwMkRFwcJQYUGY8N0sLPSl1L9BrmEa4yj5BTMLQbBdlxidsr2OCU09YaDiz
EdJCjyAb3SeBc8oRx6LANAMRthCstBRgQW2DZ3MJhu0FRoRVWY/jEigkg3+FIwEaYLSgYl/HCbe/
+2dBcaayxCQFYeM9+ByQ9Z+Favk9RGv4Ll6fOW8EoexM3WBzxY6t2R+u0t0qAWG6h2vAcau1nUOn
ea46+kC7TxWr/qjNSD37AM7Wzh2hDhBPNsrmjxWN90oZzLlx0wpc/+G7DaGd8GnO0jhaxnJvEQCB
CATLgNpeEulcmsjRd4PWOAhC2MoUl/RgWZ9GBtT8tiQLELWLrKAggt5O8AQJ3mU3MwtBSm+CtdPH
Df3Izl5um65AlC2tvxnmRSIA6NPD2fEmXQ8UBba0xJ9XgEeaJSDgKB4xTkUWE9oIqWpmXPTaxq4f
VHN6W1pJZjQzpCIbUOA8ihEisaPhYXb2RoHhI5zQgC0DdNWFuU11oMVx39vlvaR4D5D4be1Rex61
DgMON0JY4mhlLNjawwmPPbvMg46VDs3XdTFpxwD8oM1qc7EaAgw0so87Ex5hmJXvYcaWQrUvmgnG
Lo0f1ooev26q2Pd6AV2zck9mGT0MyXinYWBqu/YUR7oP19EHZMyJQD2grCal52VEnYjR/OxOKLIK
KDMIpSjC/dhYp5PPVe0eQXHuzMz0NIStbELqXF8Sog+3wgSSR8UTTpxKORZvdAJi6ik5COO5jfCl
TvFhqXE3MA3PEtBL7EWZ7RXxGMwc6DWwH50lH3Oc4FJn+aF7+jokM3Mmyiq1O2ldiO+nRuuXwc/f
JgVCigVMNVOVmrXdK8m+GWnGbMZFe6OIfXSGYjz3RBVtmpKGgBL582w/jGGErbCjHsEmyPQkXAAy
yy6YzpkkNKiJzWdHaptVeZ+NxdVdEL2gEGereaCzxjarA46J7rCj+41jPUZKdUdz10+RE8WFe7HH
VaSCbDn8Eez7xfzlIM3FkXXk1oUwUJZXVRMYviYfEdC+VpOdmK170jf8qiYNggPgEipg5kK/zarL
KlZq4ds5L1JTfWjzx6bqvnGReepobC3QC24RsY8xH23RvNMl9hNom5tyrb6A+qZOFYghA+1mYSpK
n+x48gGtbl39omAmwllzruvkLyFDh0jRMNQUmzxGZ1Fk7iZJojuXs6lq9LB84wBETGAmpFGE+Qsi
4+RzqvOd/LbbEbAFS4Vp7Mll3vc2YzcWmjcBKJ0Zgke8125Ul8sswsPkWFSGtccQuVVozo+tG6Su
hRoRGA6Jk5vEpNU32REynpipPhEyVdf/tFr4MBcJWUDOn3LMeLzm7ySeYWo3BefYZsSeUkmVKgmR
48z5MuucwJHdXqpu4DbOT1ZfrHU3AjNq1wDb1JcslXsXkrIK0D+d4BOF8Z2AB5kZD/VgBXoyf5MG
ejWW8dQuKv3gyhexuks184bc6RTiOB6r/mba2TNSvTMdyRsYAAokbjg1Pi8qK6NeB5RCr/34l4n+
AcyQv0Qx0ikE3ENKM8fZtmn2OXY6FJ/Cg6W/bx3bW0R0zOv80mmtt4ZL5CWrtlYTIFPpfxQd9EHG
Adqtz3HujHssFp/jWk4Sy42AyYfM4IfptPvo+vkcW5aKQDGHk08/JDd7SBEqVE8MbgAUwrfVvdx2
7ilNHFAoQ31njGQvcMvkxjtyr7/SYe20bNjF2ouJLg2lUBCxls3mV9eizsEaNTThaanGHVwm1n7r
h6vIk4w/bVzyQ9mWn5MJ9O+tJv2qtcWXwxS76+tNM04busI+XOXXcUofu1UmtvJN9Vz480LLPlI2
NNQ3oUO8RmOiouz/VJ27Q7gdY76lYcFk1rUQ4USEHyyWnxnFkyLsY9N3vmw1mlhGuONFhrJ232vD
oxsnq5SZNEzE7xgidq5igjM0bhPf1aa5zJ2KqRPwEbLYCrWYuS0a/QaYD1zjU2h9EO7C/5rG3slI
wJ/Rou1kji9mWgSVQfzS5B5BjpXzCJYqPswqLM0sQTarIDIXcie07piay70FTrGN3X2iLMekD099
Pl2WPPToF743I5zozih/CFOaCUIcT2JxkUsuL8Q+kn5Dq5Et+pjLuN5GUH8q9ziM61EaIJyZU9iS
ssFRZAtDatvp5wx6gMIZN8RMGdM8nSygeWn72PdAHBzz6HAPVZXGEhQfOzXaJy5AD6wqka0F+CGP
qpnfi1U7VJeZj6B2h8UOmZqJpD5crf3VIUMz0xL4BEHtSjgbk294Qqnn9rixONrcMroBttZdtWKN
0sFsTL7BrH/KxvYyN4KoIZ+IMFn7HvNHMxALNBgPC5FltLHBSn03lMoijd+wZm/nMMQ7aVPkd4ei
obubp9qWQdxeF2QTmMHUdAjyz3OLatdynyIEopzlP8opJJFJuTIcCcb5Uxw6ColtDu1zUJaHVoCV
quurOqdemn0P07SNwsizUeBD7vdkTaFLt0eMzjMonXkTGvtijLfGOPmge1O0G0utfqedcU5G3WF/
trYhtqvW4dW+iK2GjcweFcCb1H6iBXlCEmY7uu9JsXGQ+mo9OKlcgY+KbMJmeDmCW9xgM7p07V23
OIep5Uc0JNcbzmNGOzBhUuS5BiSJAnV81W5jdQ5KNTqAuNoMJvyNtAos5yRULHTR1tV0P6YjYNLQ
rFtctxsLFJck7Y3CYhuxABkT+bWuuV/qyrOHFlxaLv28d28Kt5YGI5VOE2orAO7WcKTa3WOY3Q4T
sQw6h9SS4ZlZX3Qb9g56DXZDT1GXnVM/zlO3s0S/ilcxkD2orZcl5y7t/rrhSqHEy4u7M4u7s92/
g3NNIbr0jN0qXM2a6dl/s+rLGig91G083VPAb5eCBq8aboFrOM6hcKK9Wr4p2pOaPqvZx8ifbn+F
untb3HiHlJVzvEoWmUJcCREfWhE4B6udjyzFi9rTarTJN2EmhVtctT8AmD2mhu1ZDWIwVrt6htkF
wsISy6YM6ugRFbA3yZRUzWcLRjA283SGHmtfMI/7ujbS+wMSlu6LM/ti0aW0koYjnBh0nzuqJIS9
2OtLwirtV8aVJ5RDq/bRs2Iapb1+i8r3XvkjmoMbnlIhri0BIHb/PUEC2phlv9dmmzifA4p15m8/
SRq1G9G92o6XmSfphFvbNIDGWzS03lGc7JZaudLNXf3Vet+/5oX0VlVkq2LyTHDLMao+kvuiJd3B
YhXJl2obK39aYZypxTgBkD42qcqnUy83ZznTehtaoDk0q0JlqxrmNVtSBu5qkDNRTMtwkywaIbVE
DJZdgHcMJqdyH+fpwdEYSBV0/1aVerUlMekhLSjy4P9BLZ+hDiF/1zi7zBs1j4m/RpSU1GiD4BME
FpJLQ41ArEmaS1V/1CN/DOnUTSMaqrlb8P00au1Hk8JrOzNgJXiZ1mhnBIXa2ejcPYNoQiiREN3H
65vVa6ybw72VEuZQrCr/8n8Rdh5LkiNZlv0iiICpAtgajDM352QDCfeIACeq4Pj6ORYzi+make6N
S2ZlSpaHGaD6yL3nEvpw1tQMFKY6LngUiZcq+6l7MgocrE2670uUP1XOOLNm4XKedJ6cbHiojhSU
XtYoLzmLlcOQ4E5Sk8ZVCaZkU+d0tK1rXIMqMM8emxLWIjNloFMd1IShvB2dM6PO9wCZ+d5Ic/dq
uolF/EX7l7XlfDKseaZXR4P+72+1Y5JtjsGHqo9/+u+HCsRX2gswH5Z+zEZR3jzjDeHdN1s8caom
e62Qpzz8+5GOCRKjHFpLZWlx6t0YKHZsvQNqa9aCDv+hz8+83z7TtNQ6B3cYHOEf7O3nGJxK1kbm
k6WAQGRNrjb+MJtPjZZP1TyrfZpWXAnKnr/aBRHFnW7JILcSq+YOlC1mLg1R++7WbSROnkYX16CL
xHN/d2nBqf70hlcsoBFMjQYVCT2uDkmfBjDBYn2KOnr5tn0wMOCExpTq7yD/7QpjZJ44QeRFGIgd
o4yP//6qYqy7i21sxNpjF7ACAX3NjObsZ3b50oCrD/OZLJJuHMYNEC/7tWlOvd2LF8xgzLB0pU/Q
M7fISNMPvAT/Q0Ki/f8TWQSSjGpT3HMchf1fRSyq8uCgDR52VzRuYe+k3LkiKN6gDeJVdhNOiXb6
GzeR+c1QqGp0foYfFp8JbAdmVkeCBaNd3MoBex8s/XKTda3F7DaxXywa+f8hjPM/EmPvmpDACSSi
PWFb7Kud/wjjzMEyOrE5mqFy4jJZjwuKoGa5Gp1JfTDHG9OYq5sYUxJD+/tqW+rmIXdYjeMhiE5y
6ejWZ2xTd8lEBgiymgu0jTCyfmto/yfpF9EJccJ6dD1QM+ycN5jDgSrefyxZ96e0Xv97FZH1/6qI
Ate0TYkAKkCZZf9HfiamZj+tCT7BoJ76eJ60etB4XdZ1bVwni22CAyhqk3s1s1bZpNARPR1GcnzF
ms4swpPiiS82rN15ujldE+z+h9/vv4YG//vEXRuqn7CDwJXWv9///1I5DXEgsGxrWAd82cx+p2FT
OXzaDqZd8J0L84/UYm7uuYZ/Tga8BrPaFXx6138/Ytha//1vJC3zP9Vi4l7dO/xutuN5vmP+hzKo
VlVLCc1ya0xE+c6wl7grawFaWqzAirPutSzsPAilhZgQH+xtx18ObdMf0Amt7cK0D/XkYCQiOidt
a3PrWxGrhX8kPqbNUe8xqShvQuXWujJJv/B1KDKREaymq32MTgO94xwS5I6EUyzXxbV+wDbiDLLq
97aKunAo7ygC1utg5looZauiiaAwyOoRFmj0zKkWousiJq7HrCKz9qKmu+WrQxuzFFW8xn7NVqwg
JWYOyhX5FZ9D3PORkyUSSb9fTbP6nTbxVxEvHaZMsBJ92xBcTHnJnoy7KnCZ1ED1lMQJZdImLSLq
6o0enQ9djlPoVrhVzNrYdQ4ZVU0fnzzti4NNLVLOjLGDjMQA3c/noVPEz4s/bUkqWtqTx9IvxkZk
XFMdzq9xQCCEYelPZAXPGLKsI7PcJ8y1X8Dxt42vKtxB5rML0nPv+SMiCn+bDdMf29J3Zp4rQwMF
9NZG0o48YzY7WFrmAw5cdtI0emU1f45DQ5so3mabZKLJhyTpymwN29EhnX748GKHodASvRXGU71U
8n3og/NkkLDgtwjGtEn47IiSm9g2uYruSFD6uTWBecUK5pazkhUtoOIPvjIw0qCyyl9haTht3x/i
fD6R3HyxbRd+wRG0w6UUo4ffY/6EPGjgc9pNA24apySbEUU5s5kZBwzujpDc8ucBZJLVEHVOCwvM
cKQyiLuQGbnG5EBq6RSQ2pFkyWtM79INrFK7SpxZCVjEHqmXUiGo6EgZ3+jMLDZFsqySZTyRIsqA
3hIJdEO2kvRPZY7VwIxExsLO/nIF87o4tvZ3aWQU0fuNY/zFVQg3KOhf+TUBGCCVXFl9a6JtmxBn
tCCEMbPLNGBxYGAYIyvaUcW5iGNA541G1ObICO4OJX5eB5Aw7ZpOMTjEXp7sZ2MGVB3sNVF+h7y2
3ygM/jZ+A6qlp7nFjWQ+d+m09bPyRU/gcBoiM3FrfQ4IEKxd5vNQ2HHlHV3YRsldcoAycNubTOal
177OtCvIVmaGpvaprqM/qpevzixnsHMRpOqbstJo1WtZvMlx7Yiy/xVnwS1tQDAJpFu+Ef3ymg9b
TwenzPFw4RBuk1eIx3g1PI/x5VBstC9vuo0zvJms8zIvK6+aie1mNC0yDjB4xo31CDXPfxJawhvp
8mX/WE2VT6/IDxJL/avLCD5q02uRRQbANM8L7YLwo4Zwv5Of2hN6StjT1ZD4z9D2WSwp90zli+ra
NX6xMCVg0EqadQdMFMH1Ew4uVs0J1sM2Nr4RDL4klng0fLI23UJfBzrIcQrMa+IZYFe6WiCuN2+I
7D/tKul2ZtbvpCV+XF8SZj8P79qkfERDtI2iGucqGj0jFk9lDGIJ21cI6k2ciG1ee1X7By/xuGGJ
/BcTRMpjtdwpDu6vxpGfrcMgNIglNlDqE9ErUiaqhYQHJW6uC4LWLTD4Ar0CY0XgARUVgsgei46T
c8AF+sq/gGkDTW/gLzPwSL0zwUgc07Ql0nGIL0k7jXg5IYATx5OfzY7bunVNJOlyYey77Xphnssy
X3cwa9kyWONVI4Fcm6wpejNvcRDYwBadJLk5ib41Jtw2a5rR5uQJrNaJSZ6N7s5DQBoaRglrJk1I
rRrMc5dx/npGVW1nUqxWEeyZMH8jbR6DJFJIVJ9efmDog1wsXsWFrrc1WEWe//ZceyI/xjRPwiTX
U1Unc3FQ//vBWfDq3MhvvPS46SGBdAMqEzcPzcL4snHOnopBwjXE32E8jywfgXKzL1eerYi6NbNd
ZpLBFlCAMBWnEW5MFDg5Ob1w79eTV5Kh1Zq7vrTv6WXDKwOZzZ32XhMtQwQGAbTx6N8IvgasADXT
lelzcLcLjNWoLjO40A5e3crsloBchsfYsTlJEu9vU3nE0NmTODBoYlZQtzubJL6VZrU/KL8K3cke
iKSKO2wR9TZVA6Rq07yCtSZHk69AoZiba6zeVdpfsVD4YewwNakG9ilwdysVxVsvkO0ly2l/AWi9
mIHDyNyoz7XKTo3pLzdJJ5tI1E7CYIinpvxpIP3LTCg7akjXCBnKa6L9785xa45XTmybNwp9zRXC
p3eLEpOJpj291MgHt0wpk71LUk/ouLHCRkd6LlDjQ2G4BkOV6KUtSXAyEddkTVevLXrw0FnAnQtD
i4uD8YxlfXeddJ8cBDnOrYaslhUEhkkXFcXEkLSretJ2K+iWQPmuC9qvLQIhnLcol0N3UW04jHZ3
zLCekDQA0kONez795PzvRxKgsUa+cC0tjhyL3camrfLxmhggYxgffC7k/zxw/fa7qK5RdfcoEL0l
/wDo9h0N2EaZo8pLNGRIVBe6FgPqrxURV2wRhhwWcxJdDV8O255bZNVOfnD6Pz8eQNrMWTMcChvJ
AisPNsP3lM1a0luVDFy8dMBsa3V7d5Gw2LxEMoafg3Pjw3OOB/ND3xXZEXtlmGLI3q2CTQb5bkcg
iRUalZRxQ9b0p37hjnelODV5FF0c+nLw1v4KeADZBUV1YmjMqtMHn32q7MVFxyBYcnmL2BPH9Yzn
67Mt227Xpa9Lg6xGVsVrZg/1BrkZ+iirS8Iut62tU5tvTSuz00DHd5Q52zAVTIAjsQAdB+xfr13j
PnkdOm6jFWJTGkA/Uzv4yXrRnxngrmnmuJnh6XfxvfNzZLIdirh+QP99YTYObbcGiwxR39+YOF6Q
6SRcYSNJrjFWwWvwz8gTe1yxqj01KD+ZcOj8YlvNk12xbAMHfhR2UdyCHOGcL6M3lJL2SkWFOCRw
emxtx7csYdfglkl7SuhHWDyu86A/1Imz7ATApcPoIuWyp4LcTOAFOAvZoowuna2bInKqUoOhwyJK
ZhfsvmJRDuxIbt6EhMLinCbhNXMOPu7rR3xwqzGBLFK3VnXI7eJkk0D5MOYMSnpHzZsiOw8uA3JL
6Sfexatlxv6RpfmvPrh6eV0dO9+1GRLKn64A5l4HBJUi+tzExCHxZ2mylWvm+uJWp2F2KKS6pttj
2D8j+n+wkhQwSGZc/NjqN5aT4qlDMC9yOKFMHEl9y/v1QmjHIcfo1wqwv6lBLdN7Zg82NEi2Rq0w
5sva3cNRBHPMQPSi+q2SjyyPinPbMMTzqKPWjsXIoymp01yVkHWXO8ZlkeLc9eW4R5KdDHI5NjZU
p3Eix1h110r7+mm2qZgoHD9mjx3CaP70IKJW8YBxz5EmRQlnJtUBmM/sumjuCnj+Flh6tKbKg8wQ
p+St+tVxJOcM9b3Ia5RI5NobJVu79A45n+5A938//v1tzc5gG8z6vQBUdv73A8l/txqpebdzi7k7
SyXjcX9+l2ZvPXrIB9dLR5Dv4JTrJeewXlyD/nbcAl0iTW6OH1Oc5ChIW/MoiSIx3KU9trNJTnod
jTxXRn71TCu/DoUqrktKgCelA3BFs2L10er8at5//PsrRiD5tZxxlHLFEtFiMiEpFkMfaukGz72B
CAcverF0SCCl37AKdOctJCFov4H96DjLuh9LRpZcS7GRm1DuefvduDx1pHnsnQAjZyQrSDfk9VQl
VE9uUkFAJdOalBAQerKHJTbehylRlHYQLU1lgbmvqsuibCAuMxK42Ql+bG95LnPovK58jNL+3C6K
ti17SCdW7Ub+gPKZrAK0Bbskdd9Bv56MZHrN2/hvXEuGv9WTUF0UTo3xV+AlbPuFrFfP4Q6kzs4R
yFrF9BQUxUduoGE21TEqWmJEud42MKLXqduVOw1N20TTvBIDo3WUuUWY47MD+JJ+B0t9AiPdhPY0
8n6xEavYKhj3lb8vcPtkEpcsNvh6ZMcWoboMB4H8xtFMgAO2LvFSmZxrLYTSJX4RS79Jg/xdLYm7
pri2cWb+bQcitkY5g/WOi+e0dn/sxBh3XbPQXGIPRn2FfwIuK/O4dYDFKADVH3pjzNIdcktE8x1O
/LbJNR8EsTqzuqb5s5qXDhJHNWyZN6LYwfj9781piUHWzDmQLERQECwCYnxSn/sUTS12aMKZTFau
UcRIVE17EkGjMJ7HrYu3bCW7BWHnr6wr5sM4NoiYi2ItivJbIUfawBkAeeIYJ7FQ8Y0MWnmXvvpS
TSFlc7et48du0Gz9HaRIAyufBg8q2gEYfz3yKr9vQ39SIJpJJMxYo5kRW+t5FdjQPeA7Idfr2I4Q
Cs+1pNdxvPBy+sWno9RWtqirHEiOIVXzbfCdYG1q8y7anr9KRjr7Ouq2ces+p+OMhXwva5t1kULK
V8BQXvXt8F1BLjyoNt+l4/Q3q/Pb2Mf1zhx/6PSexpxhoVe2r3ErH/4dS/nkJStU+VxjbIHcVCHo
yPNb4QX5hkf2GnBjJlFbbVpl1VuTx2DHTcB/zDxjoFcro2+MQwGFI7OIO9TojrQ2TrUBMnLyiouf
tqepjxWSekXfW5MA0Kjj1DvRykk7jTQ30ZvG1Ne4AZsU+O13HrBOpV7BdK+5FVtyK3MGy87YVxSh
/QfyS47je7j4Ynvtvgnexvu1VnIxrl27XdYJL4oWjYbPl15qnX41LqliBbFvnk/OnOJ/xAOFxE69
RD4wJpNAiFXRh3PLH7WwqwX3TfzLRli9qQQ85b5tPyqm0vuyibqdNBA2zH5gneKge+yzsj7VKVxj
iSw/rCIwsWyyeWj6aW9aXnzP432GrkUOGO+Fz+UVCQ4KqNJRCWQa40NBpU8gHy4DO/4UQVlvqgWe
UB8BlDNxDHNVT/vJti7WDBe99TKPvCbr0InmY04Ri86VWkIy0fOWlcyY7Mvyd6RlBd/PCG2/e/AG
fOe1nJKwUNOfMs1fK5WoDUtm8M+PIJpitM+Ezg62d6qCBFDOsoitzD/Gxh8Z++/MPLVeI7Jw/Np/
zac5PQ06GvEGNH9GH4Ed9wzPpz4nPW1GbxmvmBVOJsD7Te0VLVo0Aq68nnEBTNE3twJQN7zmmtSK
xYCC1WsGSaXSFqmnqINdswhNEeltGgwYZdq32WyddcC8sk71xOgAPpSuiTgmlvOlzJcf5uhqJUrX
fcQ8xkYkzJLgt8e9zmzE2IxJ9l1UY7xHYk9ouF72/tI9VsPcEk+lAsDbMkGXNIequ8eb4SfD+Iec
q9KSJpvXCpUBbVuC4WSurGqTyP6iPWtYVWbj7wJJS+pVAP8Ag/3vv4DaiC4/sXflkqBpW+J8ncr0
tZeDszdt+cvnLD5HXflTc46JdDIPkwSjPje0RUnbsWxzx3WWEdBpsPMcC/XsdSjeYBSex1lcoSux
UnZ5dlzTzXe+81ZqfbN5GEKgfH8NxcdX1tWhSchSLu9a38LpGIwkEJckLUYBRxdeBU8oC5In9aJc
h3wDJ8I1rphhq9hAQeCA3ebqCNLWvSrL+O2DakY/cyxL+asuUU5rN/3FnzM4aheFA63JxrZZdBWo
GEYMNdrIzzInhluz//Nc1k8IWwK7vEoSMBxllBdkLFuwK4HxmlnkqOLS/7Tu9TRBsiSKuvctHzPE
PLb764z6UQDjAti4XKwaRC8aq1PFns+wGAE0AP2Zl9blWrTsVmjvn2nzolCN2WGZ+VD9icVfGcGc
uWdeIom3MSSzD1WESZRfjZ1ntzRdfpx+ouXMfheWkse0Idly7hdYnw2ovDmBKDAA0kh8ca6j/iHK
y/rSgIHDxTytguZOz4ihXRBYuAMX/ORm3qXhMdkV2UD6GkMGKbonwFsIG5uJoswKgNa3GKB4gjSE
YYI5hrYF+cD7wusGbHN5NjV6b+0/IhK/03nsrV/O36izaOJkEO0WBreMLZJtKpJb7OfbhnnDGnk0
syCR/ekaRJpZOpCY1nlgUE1BgAqzFViZ9ipK/BfMffzfc2aJ1mNwB8zq0GO9aTznYkSlgHGxU1nc
HMv7s59yv75ZAaF4DWnUo+3pVwh1LziXdENImzIGzuEF42jv7CaceaXwD6apFiRzy1uf3TmwHSbZ
cUIcoHBCuGT/QmjiXEiXT+bV+WWW+amSBiSzf43JtMcb8Bo1d9X4nOdh46cER2o7QOrm/TIdtugL
cY1GEZxzPhYLARiaJs3YQbTxgY/D5rIvQ5hVJFbFcoMlOadlqShN7icVOaP7uobxzu8HyzwCuipB
AtWThMYFE0ebRITURglEj8DDqgH+kaMwVf1h9vqXzjEezebkVVgLujGgcS/8/FAzCDKgqxNxFyTe
cClnO1+PII8dJkgQ38mEMtB4FHHWr1SevTn9mBPU3gUrZiPfMpqmMDXyr0ROtwD4xSYQfDczL5mt
fJZN7rLLogo5ZgvHJWpclDKEghZw+rO/SYAdYxLeAXXSaeHa20PJpXe3sP7Ey7NjrK3e26UGgRAy
XdLQTj90YDzGC9YDq3gsBivftDjXXRC33uB9dQ7E9YQBzsoWM1XKjDTjTiPTaD8me0LB6jxGA9On
GGtx007o+BETei1SlFFW7aaRFsXNRNxkOlkIJKJhvnGErdtIvbmEbB+5Vr/7xhkPjnmcAqJROiPe
UP3rGzn0eMuZoHVEwSxWgH1N2tsCOs7CTl+T6Ufqi3NxOGJZHour7uTvUqpiw0LiSngiXTxijrCr
C2tttinx88R8ua4iL7xMHtLSKg8saRKq6sx+ypI7ZJ0hBJ6VKfTp3v0OGa6niAsoPIWwV98sOQ4b
emo8ngzgKqgbk+H/WbKG9LL7sdU8lu59L3KeBMzBriVqskGUySA5tVIBd4M/TFWMT2JBcbYknFEe
NrrQMQFTOjUVZ3KByvcB/jol3b3ST/gdT0RueauG0eAV0TJdY7IC6IPHyKjqjSLOAhBainC5aF4H
So4wnTNQb2J+MYfswKXL42pEDxl2u/XS587O1svvLNXWk5li7pnRUrS47Ri8IZntKot6Is4Z5/EV
535TrMYqiHeQxHoSe4hzqhGpWllnrm3XkqhWvOcl4Zok1td6W4z6QCQVn7XEJSOnoCHTLxVbBG41
W5/oM9DcjDg31+hnx67cVkXDVera72OT/PQefbwPGwxDGQPq3h3fmsJNjgCdvzoefxamPsJMaPD9
KuHCCWX9nKUInEWQDhulqn0dmH99x/+Mh+7s9HwUCrDgivooO2hSSG52Bgq/gKOGNChnoQ46dmtH
+RxiB50w5Kcgpifzwe62xOSVpxgeMAZK9gIxR1WV182+HjwUYpN7Lgt554Uur2lsMYZ5qyM07O3Q
v/tt8+rhTiexODGQlBNoeTT7B3D3BMP07Dl0HnYi6T81xSKax+J5rJwLFlvk7AkuX2VZ0ZrLpldV
drZQvjO3w5N+x0w3UYRQhTz3lY3tYOuKBt8eO/KR0RbqBQYtZjbRgLU5oj1FUwE1xUFSXTLvNYII
ZKsHUnzQgAe3Q6rfnRSxL4qYdJNVAuIFgduCy51BDLPSabgRXra1Jo18rdq45Q9KxH3ax7yUQx3C
Pd8ph6maQ+Zj1nUmQm8ejBkUU1vE5NX7B9y1C/cXSmxdmttA0FQtSJAnUOdNEIQ4TJnHKjDNs/cp
eZhPNT0RW29ZnXFtoA1c/kl5iY2SyWPQNuUZWT1BALRDSYPlWAiyeuZ53hULA3gGe7E0iR87MnIn
PjPX4wYWEs+wTdpzV92UV5/iYSFTk/PdUHpjwRUvI7JlsdWCdm2BDc6V6W8sWWJmhUNOF/V0jwQJ
sdnVx0wlw6aX/sH2cT01s2iOLTcN1l8LI0+hmKIp0NU5oOiqT5hMIzydnXRPF1KGYA9LQkeS9zs+
1XPHU18Mh8kWL6pp3hYReXzvAL/bnPlO82CyywwLYhWR9LRrSrtr7RIKFSdOvYlJJg+J7N31kd+v
JboviNM9CKtuQmEFyBVlvCdwPyUKSalDTuzMPire2NKidTdNb+tO+VthMkioZY67PH6vdfAzd0iL
Icqu8dpB94kAlxvznG/gRkLUJ6QbEdguKIeLNv0d/vCGnV+Hm2P232Ty0pC4zYQBUmMpSW0XPMf9
MoVTygcIKHgVTdB4+ST/ytYud21vT1uV3bOLqvbMhqK5eXdtsuZNaxrktahfGB4n3hpYebRt/Udm
RFcrZmyhmTMFlLrTkF1kRMaIadTTmoVVtxmVh/4j52ZX4CVQPcBEZW208WZnCU13kjvKdRLYm/lT
YBvIpRgvw6hfapGxDbYLxoZLDLXZ+KxNkR1HnJ+b7jwO/QtcO+wZ8WcDM7LtLvNcU5jkzBvFNMNP
9l965SWoIiyLm4vJxjR7zgvAw55ZjHy37YAosUHbeHTwX7h53IFqWdxtxtKQgWv1zv7kQU5Yl+zl
YWaIccTnOK4gAz9Wlm28JiW+hIwJ6WiSSN4W487rBnENMJ1AKbNnJH2ioKhl2wc++GDZ2X7sDBUu
iaYRDNS+KeSLQwDmqgK03vEmEcjJHnUoZYYPBhOvLCJvlTRkHlux/AvRk+xM4lBB8FW7qvbUjSQN
yaK+JenZiEgFLaKHsWo82KtKfU7xvs88smci6wMx2bxT4iAAsu6DdoRxBgxh6nR67C+WgDVeDhjy
y9p9XFCixUJ/trW2d2AbCN8d0o/Gaw+KhcrgfAaBwu6Ocpbn0kB7yPtJbj3wObgfbsFQjKCydQNA
0vYjMxRR9lAjYHaRAE5IIcO7+IZwyYMx0shP+BBRQp6Djn/i55ggjSx5mwtiq22XNvSFimpNZErM
wcfosc64ZPs8/kiymgAuI8eJOtkh3PhsB/Pm0SfZHKUcGDTQjYK6ili02RL9cYhpZyQpdpP7SarS
24RAzUqGfOPT0KzK2f2Q6MtUR7QrHe3CCVOw+caY6A0ABFChoSzjzVxahnqyG16odDeezcaU3J7H
ODMfqRCjdcd++56U9uPN3oBJ498ClQ+fX2sd05DXR9fP2LGPWcaXZf6Neqs4BRWQOAGGjhkkmSkF
+uiVRVDGyU7NA6GN6tNIxYozu0ee9+ggxQY4G2HJ4QkKRrh8HVUybqDirYs481lsZGulvYcKik6Y
dqMMzTp4EhZxb6NBtSAIYia7WqRrOAaHbGJEw9ZjW6M/Za/2GLnis3W757rQckfMqrn2xj9aEHPk
VoBHbLu/3VFgBTMooL7mtc5YioIiw2korBWVWXVnEB76ieVsg845dErSnJYI+kJgGPf9LGrGyU36
tWLPE1odXISu6F/y2h13lIhgcWivJgd5t3zAAzMs1Vp4WBFxeFN7FICQHwiw8I6l+minhtine8gy
Jq8TZ13C9D3tsV799XO+16TLyC+do2d7Sn7RI7zawgbV11jH0TdYqxHA6ScbNi3mdh6CP4lBqG5d
zYzeGkZ1brM1i+aBtPlh27kFIdH4DIuk2sLW2XX58HtRwCCKhOmP7U+/pxgjHTAqO8VxZE8MqIDJ
W9qpQDGPpD7X8cNi827WKbsWNIO7FimDv/iYmaFHVtAaEMNGf8sl/2VzloAH8bbLBOWVhAA6Lxhs
ZgfDpB/nN4Zz5HwUe6bzwVrxmRYYRYnWYGdbA5tztKQT5rwOBuMbIbWBXE9Dk69SqG7meJCsPVie
bKzeohnJk88gmnFqnmDdbztP7wwSs+4SqBAvf+R3nw24qAkZzNKb72PsMZK6EjfhxdPR6YggVwfM
K4s3ktmN1gXGiRbDuG8tCXzAClHXfXm583ce9WdQm++qGT8AtHqd9YslVgNWcyUtAoDqKHgisYSh
jryQgwVKsi/LtWVQM4HRSN+DFCGvYW9HRyAqFyRWVLQv1aeL2mhTsqpG54R/VGJyLnybsCptYoZx
qBFHJreoWhgD9Num90NF/FAXGWd7FCebNKQVg6otBySyL4gMJCEB3M4oterd7C5fXuGQ7sfLXckI
J4Lxg7BRIbw0fNDc6VZb1Q1H/BXu7P2cETCDlNVjnrFGpDWd4jak6klIEZpTs9lzQXchLOxNG1sp
tiqXDY/xaOjub1WQeFd3vbmi2nzunOjoyqMTPNQx0xsiy89RYpAU2lJ8CgtPq9QrYAkTauR7HCea
RFR3BSNNk+ehsViKRHLeLR69bxCj27dOqK225K/uWDU8oSM+q4LupcIOvZYNzlzh/u5Rz2AQo2Z1
J3c35Mmf0s/+2KPx1WmWQolHpuOMGMKc8B6N0/JdFQO3n/1l1mW9NovliMzuN0BaiJWETKFk35Oc
+NXWzovXoCMjVu1OH8iWP4vRPifLWzKK94a0y420Slbmf3Gl1Xi6UVYu7R+6B1ovhwVdbkP/53sq
YSC+1U76p2/L8optxGqIrdGeJMKu7F5M1iQhfHtCGxPpoQfOEK0CKwp4hOyZgOnMhaXBymFuXKR7
nWeGrrZu9C1Y16BsqZwGRo7lV217aKJt9FN0Mw/aIQdqEsBN0mKEbcmIrahpRSYnaXbxQKKjlalb
VOLyiTtaLCCRJ/yrQvOLZHr4TVZMy+uNzBpg11OdxB9K4N4hdeLbrAb47b6HsqWHUODWCNqL4XdX
mXobTUC8Jw4/v2h/RNTcxgVTrUc2xtoGNdP13THhW3JnrqxY13/uhvQ19T1LDgArBCjE9aM5yqui
z5Y1z2+LwpFwTKgHxojen48PMSxOVp3xdiSYftEsneZyfCw1nYceu0vfKA6mKtv7kjVQG1H3l3SY
uBxm3EnZwzJGD7omHk9nzGeyOXivy4Yv2Aa+WZIwn5cagIfr824jyQVfhR5hXnkONw5t0FGhLOWs
6Eeot2i1bZJ1+A4y88El5GOTWmiIhIysnfCrT0fbobnkB+7lMizNr2go5q2lCMboBU/GZJPXmWV9
vhm1jj+pCXDZAGSTGOYYF5HaZWbw3Qhn9EaXqbBJNC3GhFiX/tnvX2LJk9N3CIEWNIUKNxZbo+47
ips/VYpUSYkPiOUjflJuLR7rw1L5lwrP68oz/b3NewTRlkW+vPSus3eC4lem3p054tg07pcZ1gxf
seuLEamUA4v/jIB5jI8gmTxKTMv9wjYstxo8hSIkKMzYMMN00vfsYTJuYlkj4EzNm4qSE1PFYVcV
S/HskxYgrL2fWSdEU9EqYHXJ6k9tcsN8KBd8KB4ciA1ourtWNN5kAykRVR1WHr9PXBgfzDxUa0Jd
zweC/Cid8mh6JwH7C6V/F5hsmvkX2duThAiUijKSLTYXGxEQ8zd25J+ojr4ysLpnWSKDTRvief3N
rEd6kDTlDQrMjjXk9GDNcOVzhBUoH5ijxdgcbWpJJGjtysdAcz8ds7H7FFbwHU2SXKp9fueyU0MA
zPJ5K5qx+d0L4lJUqGJnOMixeLdnvmTVcs3DOkIV+8hUmpC/frwFbc/GpvbuSZ0cRUu1glvMn6Tr
BGzxLtlGXnzzkJ/1+fwwZowKCdCJBL9yg9Ms7EA3mzEoXC2wRQEPuMrWnI5lTn6F72G3wc/45GDk
iRnwcmvVxFCGrmTtI6A1WnbNxRtTFFDhhXb0E8TJwRTEbneF8ZvW8vcIDXnjkj7Gl8B/rY8MHDZ3
fFjV/EQtOe8tR/QqMIJfU9C9DOgqACA4q9yl7ILHJTcBOKTMcg7j0kLSufNbm9o/RmPx000eE9Xu
A5/dh91G7zFF9Ksqgz8FUwiMG96D1Qb/i6jzWI4baZfoEyECroCqbbO9YdOT0gYhM4L3pgA8/T0A
b8S/6RBnNBqK3aj6TObJr9iHwi5nEhI0LF3mGvupkjc/aKYDc3wScHR1TMrgL9uJn0Wd3VB2b9ks
EFiNasFjGGTWRBXHAhFrXHzlmKpi1ynpYoiC8rzxTIv1HPfncvQPuhLHhpGOSdu2TZe/bu4F4L5j
99Kl1qEGZQTRhNyjyn9FMnUGl83Nxn6YqGJQbGSTNzAwF8R9E3KOZAotJSlysjpH/4KC+PDZrXue
DdSrhXixA0GNnNwtP77C7gmZe5wC0FmbuCupFSSdjRTlHoMP4g8j3Aax/NMr1uJLc8auKV9YQKr9
R/R5CBhoAaPBLqJuqPayrBkTS0TsPYaHozmZuObNMCUv+T1ya8LOwl9JZNwGN/zVchtvmaczrfPq
L6cRzXKu/VRTsa2c4V+9OM7Dq1lwflTZf/14yg2Kj8bCMGQ7THySPNu7BGlvQm9+HkNAiZqYwsbp
f4223dzjqkDgmvxMKSgo23RJVOEkTilF9SZgXvbkgrMnbJccpb9UyEeVNr+05ipOPmKELCe3QMvl
uS2Dj5CFwyz1lrwDiWuninZ9TVZFOL1bKEy5or4GFWIOZlS/RbC2jVnCMWWUoIiiV9EF3VGJOtu2
YlcJEzRMgG6rsIgOECORmJ3F3LaNKK6NczVZ/2IMwp5FJkydeI/UHPMDkX9XP2YaPDFz78uywULm
/ihlD6HMsICmz9ROQu4bMvhMETEaGZgrGgLAWJ5W0AEc8iDc7It3Zx+VwbSPsenXpn5PkvlHVs8v
Uut/FhZkQqWvfYR3aRn0uqgltqGV/WCNCyEmyGqmd5By7HneakjmSBzfk9yAt1lz7LnMy9GTC7ZD
HOGKB4gbLmBB3Kt979p/ismGWZXLEa9+TbHKUTnSdW1NE4/piIRFFXH2SLSVeF2+chXITT6B47kt
3OYZxMarRMs2wNVBvudkza1qi1dtBN7fKIILg3rnAUOyPoSqX7bZvETGtUy0cw8ZfJR+b71p3WT3
3uxeh1iM1lGHUXtfrU+Q+OUuUzgTFfoIwG3jD9GmH30oy3+x+NvUeGdzPlID0snngpMWGR0kDuLU
OQksdUuMXBLDSoG7QaFm3P734sHTqVKOclvljzix0R66Ivs9qCLcR5Scv1tpUP7dMS+VzBgxxedR
sJiQ6+TX0MpzPUbTJzqHm9WiS/Pqtt/5polBr6wslilx/F6r4e7MUXlBhyLvDJzGHc9yuQXqxkfT
QkkbdmkKe7asd9HoMEBOg41dxTkCGv3YFSkDcccOn0PTY7G8mNHaxaVGBfg0AqJcnCDNOVRN9uzl
OSu/GTKgKIbfNsiEtlLBe4VtfMs40cMATsvglHrO4RjkNytifrx8A7PhWW+TVwY4Rt8TpaYv4qWI
mt1yts0vccoVLKQen+LJMk1sVN4lTDDQxZ09n749RkLg05+DobhSU9Ir2+9tMPgvWez/FzR+fOy8
gWtvAHCWdIP5O/O84MWIkh4AD95VlwoMGhHvnZEQ5FQBqJtL/78Jb+AmcXPnFqQd4O9utA9zzl2O
rlzdRfxWtgU25DE1c6Y9o/Fu4YrY54TndmnOtCYLyDvxmI27UIerkUiWQinG2Z1lfMwcUJs5aYqr
7xCoasfE9i7yS7OtJ1QCxNoYFYFiGslLzSle8lYZcCbkgjCtYUhx3QVvWLTZy4DUp+Gjom/SkVxk
Vz0QeZDTSb3xRPm3ZEGmAp7Tm0zn5wZ64Xb16a0vvrkMMRD/7S0cZ4/UcYTRc2yuljTIjXgcvPCs
qth6I0qcawJH694j+aZoZXuetEuwo/NiZ7J/bcAhFqPpAvUhgyxuXh1I/rQIL+sXnQzmLTPov6nd
N7jcw48M3TJs0A+d6emLVLyHVlriIqOBt9izA1wRXPDn1rf/W98e9ntkhQJSSo9TIpfBWJlfs+kn
kDwbn3b34bSksZgRKinlHJw+ql+wodY11WaE0AsIQADKxVPAiELrsmJCC8FHSjTFuTVMwHE9BZIc
glHhGaR9KhNxmVp+3CYrT3Lz7najkzstAlHKq6/NGdtyZ+n8krvq6sw9lE+3f/FU+S+bYq7IgBjd
TY02/jNPzSfGO9NzEfvoFg0l3wvQ9cOI65Egycf1XY0teKdUtm+D0TfXvh8ksn6GVG2d6mszBTWh
VSdKj18VbPr3uWPfmhYtSIBRfZXqN+Xr8N4X40ULVJIRpGr2aujJG/BbrjLzt2kU83b9oEQWJeRk
sZ6JCqDfLbanCsVNE9k7vCfqENB5PqEX8beDjzokqobfna7zP34kPkNl75p6TI5h59qHsmqpbnR7
n3B7bcXYtVCJ/fk4mLlCs0EOypW7sbmOLmHnYzsBIsWITyvj7QfGzC+JblF9dG/SdqvX2p45/CIJ
o2rFEZs1Yzi8IhLGv5o5esjcc9gX511sIMCKuptjuUSVGn12tDNQKI52/EuTWL/KzLWvzYg3F5km
8IFmDPe1izw1APS7vrAHJJlNGJ+Wb7cX6XSMvZZfBfb02KbI0QOYx9AnR83MOVNwJyXLfF63taTT
101UXzOqJ8mRc9SFrI7DkFPCTv42U4JaZBrfQiRuMAWBuCSGadFsc4SErvk8EMqRQZy7rS+dwKQ8
OIzccNWqO/Gb6lZrtZtDZCqOjkgQG9MKAVNzgIqosXFZ5ymB/eB7xfw6puRdNGxJGFj4WCOiFuWM
U/ynoXdxEr4wxsouEkvvJnV89HZO82tKQWHkQmDuiBwSxMmjT7LmrZYVzgKPMMdMhYy9/PFpmJpf
yeQ018Tryn3iE5lNMBIDsEjMcBlLsp+yqCpvxImAlp/94mjYA52VTzIBFmUB6dSod3OA9KJuquSJ
W9B85vv/sPvJYlpHzFtFC/xMd7G450HiQukDEWsbMP2EOx0zhQ0g6zLxKuMY2F4GVs1LB3QkCTpV
K2nhHFK1M9aqj7JRRM4mrPL6PAihcZvDDadacGlqTQdnsUvRqsO4UKHgNSjjgZXUOXEmUX6ZzDm/
pMwY90HbGeVDEuLbyheX5fqS9nj9HGIdt3mTwixYnoWsssiZpzwV+PfX32W4bXTLGWPUdgDImhg3
IleM9mV9iWc6Y6jWPPbIcCPTfk/qZcDKJuZIRspo9OWHaCjeQj8qT4kHdsiL0/qckQSxsd3J3Lth
b+HQhl2KUVE9T0gQCk1qp+HNFdxvvrkBptGZUdZrUsnpKuzibBa1fk4bPEYLvpmkwpJEkgLKUae4
zvvgAzkjYuG4RaMVR6fQyazfSI1A+8QfjucfQ6HETgdpf/SGZCSkrn+qO1k89qr5ZS1wBq/H8F8F
J2ecSVyP/yP8OjxVZqXPqF7Hp0iBBIkJmpG5L7+mAX2khck+Eu73ixyLZyfryN41Y8IvpvKH9hE4
eegNf7QaOIBlTL/nyWMKhOaw8Qfn08lnauOy0te8ATU9GNfWcK+DCdJTAFp89JeXUOdkQsnowP5L
nf1aqfP6K7Mz1bmyquw4Bf2xC/v6Qtjf/78UYwOAiuynf2S2zo+Ssaf2j5YyfzpjP+/aBpJ4hvD/
YtMvw2r2rutLM2nvyuTq/m3ZzbN5Pv7vUKEE9rdehqmNGdXgbgxDP/pwnc7flwmw0RyV8zEPiLrb
yKBJLn6YRvS9k5Gc0fXYOzwYDtA617mwwnQu65ckocQHVnrMRorqKpYXjLRZh7IV6WWUwy9k83ED
H8beeGn4EETJq50ypRFQYa8JTjB0lyaMXW+U7T4qjPGg3Xpr9v4+K+eRU6Yar54vx2sxqazf+CCb
awSDmFzsaTdwXO+MCc2vJ9oXClofZeVu/YL5TvcSDUN7rEMCEyp3PFXK74CQU3zW5LBtE4ftBY9z
y5NNIOdaCpcDP9yKhEosg6+K8ZNPLugnovAMGFy+5IZ6yWcpM2Bd1MkHwhS7ymkfGdV3j1XYdo/r
l0YQQOdt83vV8U2mDmuR9V2jpyxv/3v5/mcFKnzst2zDzEPNavfSgxc4zjNxs67uWKMvZdNMf3Dj
cKN6rXduP7isJlzhPOQOknxzqTxQwqFWyEkNWgIKBNfyeznqvyt0oTT6JwC99aHLyVn3c7jG2WLx
D32PlUKPfTZT/JVRZc95Sjzp0Mdn2YdUwaVmzprExV62QfyX/xxMqWR5t4iiCY4lpiFfHEdpS11o
EI+7Gx2AR3XT3lM5cTO5xPmBewPDEZrnEgkQi8GXekYjZgR281TKRUZZZ+7dcvfrFwEnAUWR8bMu
SpYQZs9nkJ3Vj9JPr3Nd7QkEyh+tJbwBiwVnji2f2SYS3xzB2x4EId9RJ3N6fX/EsTurY2VIvW9J
5t6bTja+mh57Y99LolMUon0QCeQ2gu1RJHV3kGbcYTLD0uEkLGFSr3+Lvf5gFNJGzs1Sh0Cx6vB9
8lgDn7pxK7souqWhiaC+7uIjjnB3i1+hgPHfwPLXlnEzfA2vOGv+dC1diqKOeOunWu1cS2ZXW7AC
KQhV6iOTeiONwrMb6z9lcPbTKXleK87SybIDkx0Y6jbt88g7t97YvuPA1RrQ0xXsKcFD81dagDAv
TIJ2ssZ9zFRAP+QCZPnWZg64m+tAZSezDcOjJcQlRuHNxiMrjyMA7STzrWuxGNeTzA33hcapUy1f
cu+hWJud96BpLrrv1VFltgSKSrrFBqGY2kbg6i44q0WJ8sFeOL15vrOHESZ7EngIS2aYbmyMO1YN
Cjl+6Iy/vXZRlk8Dmtil4ne62TwFbvbXLpzwjvqe23V54xOz+1OY4m67rXEx44ga29v6qPkZlEcs
Ujrw3iniUSLe+BGMk4Tnuf6FRYcIYD1aMdX//9FqB87XYAYuqG1KfDYPZDWELakNUsKDJm0ztsJH
Il7m61oP+FhC0NfRMKxsEonrZEewjiJR2ITBEzeN3htx/GQShGU5HujMdiGr04sgkvrHAjAk45oR
AstB9xCGec67F1nltWjH3VT23oGokX//qwXRjBm3ruvJk87VsWAySJItTVdm15jVOrvflwjcNs2C
sAhmN7jYQKB3ChAsIJ8BeX60xAw2IS01Hdah5eN8Hl0pt8Ittn4KL2MDXFuKjsV3wkYhcgcWlroN
NgM2q0MMi4Ues3+ysgrmTM7bEM1RePMxz4kY3mc0RT91o9kZ5zHcFzxEaiz7W8wFvO1H+eXnPryw
dnx0LR6+sci6n45RbweZnamxrTdiFslQrvodo+AuUM0zizUsbGEznxKCNglB8X4YE9HwTSeAAiXe
qWfm8oyWEWR4za1UE83XdGBVM/z6MmVPZqnQAaXSoHJTsTqUCztVMI7dIEn80zIbEzHSlk2JggVq
o80TsRI0DAruJBc86DEVycaxMAMz8vRO7AIvch1bsEllUm3dcuwkPgyO7uRK3aOEj+yLS+zfpe9w
hOVVjdOaUc9y+9MzRN37DMtP4HX8//+KqcTXmBbFU1vz7/D8IjJ+6GuvOBL9ZT6s37ZF/B+tqnCx
mcOaILTmphldPny3d3Ab4uP6wM/OGC4C+1PccoIKN/a23x973NpbZxrEOXVVSGMB/SbNWprPJD+t
d0rHD2ZXgvcPXTR2OOkqTCZPTYzEy46HryRvBRdWoM6kCc3Pg/3cZhK9K5NBWvERQcESLoQfiYTk
pfEnlIkkcTZJNF5JsAsBNJEsisfeddHLRG305DsSxlmQPaLRKR8tPOju0W1VdZ6KaLx5ODIBIS4l
bjOnpLc379+Pc6hjfSK2A8Fe5R6DwPbfhwrCC1au7zu+t0rxMCbmcDBsQ+wK6CO7IfDdvcXMjIyJ
pj0zNrl6RLkf255Cd23LsT7MBAfCLX/mRmueY7oRjB2sZNuqfZ5y94eRqOhauJpnpGnFLcMIBTCn
Z2Tr8oyHcXPy9cxexsLDFxLVseYHSXt4BaDEmmDgoyQJVNc8b+S9Bc4jLSHS3ai1z2E8u5+iYGis
plNVZPnNLnFtWj1sAHSHF8E9SjgRw62p4z9mpsDQmTHKQCTMZW0ujDy4ft9LXkBJT3DMbqyH/mWq
zHbZsWcfrTt+TkPCwMLT8lmrDAkM9/L6Qg40BqiJNAbS3j7+V37Yk8v+h/TdhxZa7zUMOD0CVIO7
79Od4MFqOxRkWEc+J1HkWV9R1A+vXpY+fb91tsavRdX6v/p1drFrIokum6uoGJu6vXntlz98fWkI
+dj4VZHsPPK7rk3fU9WBi2BJV+HBWv5Z4LbOMYqzp5Rz+c7kAyxp11QP6yjC6SUpKAwduMEDvjll
4t90EeXg5iWjKfepP4zKNw9uHOt9A5i4KXDw2WWYvoQIY1t6ZZkNxYfpUV5Gedfhihoopr3WPzEg
ukDI/iwA3p0JbweFZziyO/kTCxtAsGCfims+gZZwxzC8fBfZCdK1cOIj2wjjzQAEeTbLOvvg0Ify
tfjOjdpmV9LARQlCdqzt7P4IBrPIoFYFJpHoeXry0p7Fa93dkpoFQzY1zjWvfGunWB0tULEX5P2/
yYTp7tq2Aji1Vv6zBV4GfKvlXU7nt5JQokQo49a66mexsMJkTy+0DhgpEkk+CmrrArz1unb2vQEi
cCly2KroXex64cFCAXScme088DHlvMxTg4FNSOXtieGxZgh8EKVBguHypbkA94dkegxFPyBMIa2i
iVvncfQE6VZFqw5jWbJZcxxx6YzkbsRMTuqwVLdCWvaLZ9avlY3HqREU74x/EJ8KUz+2g/UHOsRE
RmfxEsdm8hIZ6tbMYGJLcwAKE7R41JdNQVvbsMoxWkSQq/xNTF7Qpnco8pu5YwK0LWsNaQXECJVB
0hLrSjrb8iGkcoXVr4XJsQGdBfovOw0enGj4L6wMF79YqNlfxhKUsxqxtLMCJECJ63z2eqBiJFXu
oBAT3EZVjWc78Hbr59IWCnuMl55R2AXHBq7WQ5mPlCyBR4hzYBwM1SDSkdC5fRdStU0DfDWmXG7d
WrH1cwk/K13KIqIhw9P6PLtTU4KmCyitsiw7iaQ5zMAJzonW5hUTdwN1hzqIlNX01PfYfNwqwgG8
TKUtH9FdabUwDbKRVbwb/UwqJ/uwQ5DQOAVtFvMwwNZLgqRWlBThgOhEmlcVJYjCkkydWVbM+95h
v07J5xFlYfcPzKDHL0H9+FDY/k6DKdg5U+8+GmH5x66nmquAH42FYnEuRH1AddMcLPrxy2Pq4tZk
GMN5FBKBLaYXV0Rs0RuS/4hB5nsRCWXveogWek53hoaRz4h6fBLtn8hwimM3WT3WCCypzWCIcwl0
wejq6U7EBf6GNW/PMgnDQlCU3pIh/0kznxO0bv5I05F40NwnibuhffCj4OZ1ZAPXTv4G7hlndP/K
VvWlcJz6gSdVbR0t2xeSAKCIRMZwi5pBP7INfhkgAh269f+VB2a3ZaMuDzAOHAzU43jUGQCoXAcU
hnNCRP24qInmZaDTL/Od9VfSTihNbO8pHAk+p1WuMdRDx0HwYUMbHnHSzJJIBNpwlg7Mp7l3OeJ8
Jz/CwFdbYgKGbbu0V10y/lrHJPaEjJOC0FgKwrnjr5TZ11HbeE+XuRSzCr1Zf6PI/OwpI8RjKoyf
/tDwzGhGQ2GCAPX7AmsqHghdM+Vwy2iJ9vFKk5F/vmQC1++dI5hZutj8y8omUqWO7gxRSXzJ4+kJ
75iDlZXAMZ8587ZygbEb0t0GC4QwiWxzNzi1QL9F12GXRCDAT3IRTxQlRIUJUU9kKvsaT9h7G+vN
XTLHhHCCg0181bY2bhGlzL9Mlr+DjsKCglMeRjKBCgdLcwf54hhgXzkp00s3gm8P337JxpHh6E67
qjngfeSgNsOzZUb1pYJ5cFIODBPt8tQkHD3oy4zMByW7JLrN+IpwmKsUzJAjXgMb1i8yrkn6fyVi
QOorrMEFD/HB9KPuzEYM0XZYA6pTPgu8pcBIgim/OsX//2DNLjD/A3OHla2wLgPnCp2Mg1gL6MDJ
GNoPQ+fzbyPJm5e6dFBbLA0RUi3z3Kp9OYhljSySZ2eRjRhuoR4mQq0OlCy/6kkDoqjH08D4YJ+P
iMsl45ktlXhJFFwvPrKUYr5R9IG+W4EKYYq/8wLEf2xYhoOsGDj4TbCgD5L6ZYqD12HM6QVG9hUy
QCS3ZIfj7SweVJ0fCekanzLlVY99UAyvWjgHD4/s0VpuPfTX/an1xTkhUPPKAM15qnTPIsim6sd2
tRUxuSxW/D40tToU2t+UjbtQzbOJpPoSfgK3HetZ++pKu3woizi++wb835KYNrEMeBofTwcXZHCS
4S+OXgBTyx/VInc6+zHObkTdyRKrBFav/GnPoMvMlP9xwY19jm1HPrVxNYAr8r+Y9GbvDZsVQyTo
pSJNt0DoDaXrDMQYG/e6Chl9lCxRGfVHA2+oYTag+5YlL67jnREa4lJndvk4eflfq/CmozPkeOaX
Hyn+/ZqNuPcPhy0eIQ4h3hJA5XHTm/tIFO1NdTgO2A4NmDaS6qLK9odlMPmWtTmSDOpxnjr0xtUc
n4rKY14m7JNT5COPYHZGGeqcrAItL7a2+b2fEPTDoL8EwvXulqfAYwJpNpIWyLFXg5tdvqey6Dw0
E3QAdB7OzccBvZ2X281p2L6MpU/wsNOAL82LCyaS+SJVWO0ILbjW6LIxdWH4pdr97Mr2D5nD4pw5
RDkYYCIBpTTjbcIMu3ACSUDtc1iXsNM6bC02/OA0D4+Ji7Qq0viS1p1p2DnpoQtpFO12Eb4TibZM
x9aZmB8IfTT1a+oNL1MfgcYnXltdli+t9oUkYge97zii1up7pOFNBSxnaLOTV3GtCN1/1IyzFwGJ
QhqbcS9bFljqXCAM5zN9rttSQaE3g1NtMGdZWhsN7vY2zASQGjXxCTzSNn7tjp3/ANBUkE0VprZx
cu0IBp/NGg+4AP8iCzlMeNwdx3ysjLh5WLcUFcU+bIWyPYMrf6Yeyx9QIQQ3EmEl7mDh3soZhDP+
wqtXOi5uKm66sWRGwWbpMjihfREg0XZhlWfHtCMnsOxnSG9h2d9bqosP2+dg60TaPnh9REAIUl+C
BIGdmjJ6hbvNObOH5JP8rWps1KUYkwO1D/Yh2WYHrLbcXa0sNrPDMWo1MwOCaOwfyCDNQfkbhNTL
/GlYZCqF4f4B6UVLac6f0jYygC4BtMQsgFghx/Q4yvQFyT/yQ8lvshajZNLlTyTJHnVaZV91Lw7o
OUPCn4x3lN8PhpT+JULGf+XcYJIe/W5peSFkjVfKB+R8QX+ekxLJNkilJDS7y2REehu6jbuZOufF
LwN5KPL5gAgzu8EXIw3MuAdMyBiYJa+FJaPfvnwoXBMsQTobN5slCZLyv4s85QD0Pb1iyHyFkG+e
ARi+qBx3jFm+gxEonwixbI++PaTbsVg8XyE0RtCpG3yMIwNUGzgqegxgykHNHIya2IDtlEbISZOq
ZGW8PGV1OUZHb1lldPl4LnJlUmaY0y6qBX2KwOKnotLA6X60Bme4FC49d8cErhl5foKXdtnptKXF
HWraV6Bgcjstb1OSmP/+xyit7e7oDugY0qb+gWMQS7T2rYfZcpll2aPLu287h7ro6dcp0SQG1dPY
s2CeRutnJlGDMy6eSHyP+l0nfRhky8eqqgrzEbUE01D+qlPtv614YKRW51kgCZJ5HbAXyquLsyxH
hZ/oM0Uxazv/cYCpQFCyZg43nIdBRldzqH54c5SfUZ+RFW8yGO262tslfdXe1uJuyOzuqQfE58ow
eC1TckJHKo99PNUunnOuFDeFPxL6AbqJyv7Fj2hXIxPo69F6tbD2nzQ9LDYGQz0Aiqh37QyRAhZX
cm28ERR1kM5MSlGdSxO5OA1J9tBkw0RCLWnwbUL30Rr+sS8BWnam95Qym7g5GnnZ+gPAnue/gsDp
H2Q47gPmb19wJZbkXt8vrePa6blIjK4qazo2p9Q3tv5wA+h/Xh7DjB4lY1/qasOc5DZHNvDQGV17
Dtr2MxFEXtqq/RkKdpkcMsQTZY68hbnuDwITuDDgqzVrpTdFOGUZQ2GIZvLLXNz73p5ncZOduQWX
ovs/zTfW8ETju1t/KFprjtamnPS5t6Nnc44O2rTNx9kPhlsSl5fvIcWcbDHcGIdq4crCgW5/aBV+
mNOfpkl+WCM8i7V34CgPznnWz0eGU8hF5kkcHOOvBkf5OCZbc5YUPwWzf5pj/AZOl7BxyapnncF9
kwgO2K7gn+wWBUEyzuElmkcmuIsw0Ijb9M0t5s/IIOUZ/URDKISm7dc2/c16uPYktc1IggXJnUHt
fCpgI8sn1GzoGln3XvD1m2g/SawP8l+I+BCFDgzTvfIXCJ8dk1l/o+r63ixRy4s6xPJJcFzfvwaD
v+/Y5DcTPH1w5xc4PpyOXNC0hxwhPTkyEiDUU4sJ7IUJIH8sJrhDKfCaoAqbL5pp6SGdNQHlhEjt
8JqJTZvFsMFnxLOQlSn4l/bLtKjfGT0z1MyCmlno+Bp2MCbUcmgYbqpI1UBN4PiAmzDKOUwCZmdx
nKonP8xZDZWGsxk6+8wyrNxNflCdMjA/aAIbVnBLXZ1KSPnJRHqA4QTF2Zv/hIaDh3+dBtb1Fvuv
8RbBBnywB/zrtT+85EAO7lHsnUsibdJN8rsppL5hB4s3c4NmjIEPVRq66IewmvI9nFDsML2EVVZR
k2FrHJ9qpGSDaUVvtk1Fh2joFgkgXQi4gLtnptrUNeeLdHMAm6g2gfup8dqGw++qRYHhssG/JENi
XBzz1BNgt2eZZe7Wk3SZAhpjlz1FRH+EMTAVt9/Giwxg6GnHy0hnh3jRfGhyQ+Y+GX9LD1vhJN8m
YI7I28U9Dtg9mabRHCs98L4yR9gOYxHtMdvhV16ed8QZR8SNGYGn6UIFQncgennwZhiCvTanfSBz
CzXom91njI9TG5gV1sKYIYD04DfTdG9W1DrjH7xYaxMbSjLOPKtU98LHfq4d5lYhn+4wV6wsFuV6
hPPyohtGYUxtmYJaoT/sRdh8EKEwHw09AK1nnw8AOLjEUX9I3PI8IB1yj4uEsbX5jA/zrO7mCNqn
TwnWiYGnixC0T2ihiFdYbI6lkS4RvuAWlqfFrYYnbenxAiN22Jt4HDcNGX1elIz7llF0/vAZ5phB
RJeNz6GXdUjlgLBntXmGbfrb0mF2jwVvmcGqaPlE93UZk+3Ejrepiq8SFcfRL5efWqvVdxo9QxAQ
WUN3AsSm3zB5hNumHX76nADbIh0/ing2DpONYzfrYHUahQe6dPkorxdZCFd1P9BBrJdFyhQQyy3D
qa7uwQDLH/OseUMcVGIfGavgpWgxB9S27BOcbw1LKZP56tjTxapm9VEFnz7SsX0zmf122WSuAzKm
i5/rsHFWZBLmJB4QOUpAFtugasdAiBN3IEIW+65J7Di81DQF4VtFHLTrUqhIETfJkQTIMVEJuRD4
y5OIkTWO/XLvrfY58L3mJsfLE5bTT7Uw+FSzX1sXY1qyCWrqznXsQ8fi313ff+l8SBvQjx8Ss3n0
0b+c8E02V/xi23FZdNQaKGthOu/0iwj51i6o40OpdD9e1re7dexsW/PpfjX+JplAslskDKU9Zg1u
HO19sw2OtmfgjExk+UnpS3+m2uTU2aTJZbESB190JNQZAA/GzNsGdq8upvPTAW/NxB1gEdi/4qxA
+gSuPVF3t4DKVly7P4UpkrFlHmES/KESlPETkYwM4OpDnfnBvs5jkFpsKQylaK79WN1Ch6CRiUEg
K42huJBs0Gx6EJTFVKjvNlVI335inIEpMaT4HkfAWVzRBoLEI4tf49YoJMvMj0ezOaAoT5+quIHN
AlP9xHM5kRIWvnL91UsREV86Mf/SThm9zuAon6cRVqBD8s7pe+xR9I0HLFrXhImUxZ60o+rDWSK6
sSht2PnGVxdn9PeCJnXJtTAKzZslR8DicAWqWTI1Fk4NcK+uX9vGWlasFXot+lULHsQdCREsHfL0
rkMw/St10e/ASdQvkJrfRT6bnzMJ4+mAGB3UNedvFvwSFHbD6A23CmTuLU4d0C4WChhDWI8ZmbR6
eOtRd37NAwTDEbHWZhW/8E68qRGZjm4Ec6TRofKwrHfZM3Jg5YbhS6HuS2IBnG/ZyjGBeMQSjPjQ
ZNK23MBs+A4qS/Rdt9i62mkM3hgeoGDXGNPpNvJ18ies8KzjXn0XE+wV1Q2iIIKiV83zsC2C6uub
t78WG769lMJO073Avt6QhqkeEvLON31riKtlq2Qbz454GJi271MXuF42+d25rLKG5CyuTBSGIM0B
Cpwa04QDVjKuOHtN7HzSSfVcFumJvzQShjis5qPuxupRSPURG/oLIfMOVUD2DCVUXoL1d9Vl7XLJ
UeDMaf0aSf0ehg3RTDzKsC+yh2zpbMc+84AYtONpxL3uDAP7cgoQxCVUTyOquGPRWuifeoETAn9+
TEjkqZwJVmeWY54k1vMHAnEPqLjTe9Um0S0j/AVk0K4Zx+llsuorJNLwInrUW1WnSZFdquACU1yF
NHTPH6XPc/mLlBESSYibM+McXFwvhzM1TEYDezLQTE/Lp7oDvTS4e0ITu5c2sR/JpfVOtcvky8MC
zaKHW63LPBAz4WPMivbO+AnB9HJTNGHEnkU7u2WjcS/w5m2RI2NsM/5lnmXACJvb+8CTWndecB4y
9DqO6f4ua0HoVodi2knM8KvKe0YUZBcYQn3UbjSfA+AyRBeAdlqFkz415pam8m8mEXy2TIPfCsf4
p1nyQi/w/ir/WmbPrT2Xn2VPcnrUtu+Ngi+dzrbz2VcS3f7Y4dQjFobwXG6ktWxYz0dDsVCeyyjf
iUgaH2nrMMm3I/Ihlpnm/zF2XruRI+uWfpWNvuc+9GZwel8wvZFSStmqG0KWNhg0Qfv081HdM3P2
GWAwQKOBgqQqZSbJiFj/Wt+yZL37gVCTKYGnHS3c9WWyU1ts/oKYeD7rbb73bSx+P0ed1qgIZwnf
wE7P6yvMqAGTSUorJW5GJ9Om7Lx8PUU6T/zl6GeY4q3hNRxKHEIlt6eR59Oabo/6V4BfNrxBsJFX
TOWYkhw5bP7aNshCCxgYDBByDHVoGpoo46EHnBwF29mHhVKyM9v+XGxN490HcY9PDKD342DUIiTW
fFEArDHVsA6ZpGS38zIdl6n7+fPuuA3ycoFl5moP4BGVwybwxx+LtAMVblGC3AXOhu3RW/88r9us
NjnVLUKtDFIGF46ynnCxAyKn7A/JxbhtY807YMfrERjJTZHJW84suOzoM5ApGpQ/BFud6sHQNQtK
bMaSnoY2KS/YgaeNjvXylFd3jZY41zxhiu4p/9YwFUxC76NZmgThxCQr0RDfHVxandJgqfYgCWsK
dZ8ydtj/TGIxrB2a+j7Qxrt2OeE1af1sjOWZHVf1y6xoEiQ0gm27FpzUAO42Th49kTlkvD9GR/RD
kliD1x3bCWZOOknY/SR39vBMaOtxxGtEZkynpUcFuHDq3iMmQZaS9HE1/fYsWrUwUFOHOYYZ+cDd
MPdgnjLkS7mQexyQ71bkM/Xsk+0sYm3VGY19NzQ9eb2qZhTFLiq+rx4DMwKd0kBN6l0oOn29JGKq
Bwum1oe1VM9hbEEMGgS7ME9kx59LYe7S6uRajOaNeSwuI3JBOMr0XLet/ff1PsyJdkSRhPoTAQh2
Oez/vVTj9BSrmY+1BrtDoO9n68D6LbDDWHiAKkbKUA25K2yPyUMwoY4P2XjU4w5bdVoB93RASP1c
IoiP8pCAo1ZJX8EJd1/ducivVeBk1y4Y7xcNndoJeS6aOjooP+F9KI2HXrf6Fyro1SSSuyi712KR
XrqZRF+Rz945tdV+rioL8CF2GqjU/QMJkZYBFAm1AohC+HOV//V4YwCMgxnLDIvI40wLL13e42HI
7YzOyGZjGUNy+flfiqNSedDLoejZoKHHZKvw427HWdGd5VXyMFD0uQ5IH2GanM4/5wxZR/tSavUN
0zLOXDr8OUfE9sFumBv2bZ88GUCdDAwuvUXrx8+OzTG1AIKZQrmYSrlO7ajYkXe0zEa9ZjWlWMlk
YyDotX7Xa3jPqXuGRedBdC2HJXgikly8JKW8C7okf/HLdpsauOarNLOe8ioHO0Ez96o18BcRVX0h
RSDWtc0ERwT+fRow4PlRlOwgYGYb4zjCmcXBAPq0FUf6YWJl5m+kALrsiXyySQS/SsxSAssvqYi1
vbndlymWmBVmUjE9NX1swr1z7siE6D/WfUxIt1oEttporeuI5WLP6DXbL4H3OMEjXjH52nAIUPD9
Nf8aF+pGgZvH4kWoErYfqILJRsHprISGdeEGz60bb7rJ1fetVz25gW/cONKyFvyK5x2HfLw3uiK9
bbrmXWn0IDp+Iq+jicwXBIDIG6bJKDTvUzoSofHm68+TjWRUQnE1PdyTrYDsDyhFSRqAnk+t6ubv
Y5vnmcep9Z+DYIhf6JYbicf7LKst/NJpKZcyVMtRk0TVQfDw5jiBgbgJGL8Bp83qfYvZ62Tkxo20
oKXX9EzHUd/v4RV8I8Hpp5Q0Av320BCbZYqQcZrKPbJcjukjeM6xhbDfP/LE1BbUqtOf9aBqVtho
UNiDKQXeOx646dhZjknRrW1hTue/7r0fG9FeFUwEgq5KYMthyCw5D66Q5+dzDkUDGULXr2MWJcey
K19oc0gOUZ2982qSB6xEKuwzwzzVrlc9e+jNm1Eb8bX37AX0ThUb3czodvYn58Ft74plx1eNQXfU
/GTrDE169cUMc8T9dHqdwgvZtvdeIpqNJtJPn8TqlZWf6aClFzvIJKyrpaR+MoVQUOoDcxpnAoHR
C7rnptZbZ209n7AXwtqYE+Aws/iwA/kep9SHAfbEyT3p/RiOrWhOXZ3b50zpJ2OgpZVQX/PuM+oV
SfFt5bX3AnqYs1LmfnkTdd1MHLajBzhQpNU95UKg6G4wIvWcq3ijSpzma6NhJSBpDSAD/MbKWGaC
RGvyG8jh2CZADCHKKpypemEFj1EtzD1sdg9vWO6eMG7Bz2gK/wWcGIZlO05+650mjoEBHajvDLHJ
+27xK9mgZ2Qqb9DRs7XQGeBzH2TXMWge/QWs0jfC2Nij2Z8bQiJb146uXuMK9EOoFp3Q4vNQfOl9
ypE4GZAZ/rqIfQ/6LR4RskFx/2QxPT9ZFTmIOSnJAKv6Ju2j/lK0KUSyUpv/3no0GhbRn5EduSdU
0i4pd+RZIZeiNB0Kfs19Z+IH7XQzfTUHHymqEPkNBcfzC7wCZE52zhzP1/2S/hji7uyqymFsTjQk
z5mWYdp50D3iIRIj6aMf6CUUU/Qu1cc2Bhbp3ZYxiZTlT70Q5bnMSSNwNHWeJS7StWszZQQHle69
GU8Q2Ol32/eoKPrRW9zEPv905JkpZk7QqnqRc2Ap0wc97fwHOybomnAmKpv8VXPy8SZZ4P4mmQ4r
YdIcW+j8VtfJvUj8edOUkQZkhhvi5/iUtWVMCEZSByNoJR51c7zpmXwBQhI4Q35EiKh4y3/shMqB
qTEExcnuhLWXWdOdLH+nTx01D4v6yPPZYlYMomnZ2FMFOjQVUJR2ZHvbd/vU6vSLYwfPMyNUGFB0
KRlkD8gwg63Quu4xx21Eu3s9v8R5AIKB7wV/w9lxjDUcny3mmyAusWy21pZpvvErT5FjO6Gfp1j9
mhcf4mDBJ4sdzTqOXts/kmB5U9gzN0CDCeM7nfY8Dt4xZuB+7btqhc2eeFWjzHtWehjasmC6LtoU
UFd/jEhhcZ13NA800txE/KW92424dsQh/9lqG0HqrWUj86vpBdklEA2Zl6x4bT/R28abAkPGXzoM
RFBiLUI6N4gDUBmV1A4GA7k1lEQqJPEbb4Ml/Zd4joQH0rMi5Y25iZM4vrIwvLMdI8jf0oRMlcS+
yIubDi3z5CwqXGbm3/BdbZ48g7Eei+n6M6icVRrcFoX8xehlOGuDx7B83sA+mA/sIW1Y4L17oBN8
PJBDH8Ny3iMSMJSomJ43veh3PxIyJP5N3+lMAguAq0qN/c4rvHElZZ6s0rGUH0Na4aNJxHPUta8V
A9vQ6c38LvO19Ibwm7taWFj2e0ylSMnyJpk1UltSWzUgr6J9zpr2LtFbfLnLnwodgq81Fkd7MusN
D8WCRZryQ03qD9EojSfsQJRnMM+Daye2zNW9Q2Mk8QrhsnzyimNeUANP6zD+OOt+aTPAW8kMMm7e
oAJeJo1ERjfrvE3EWSp8KbwGAo+B40gMUugHDUJWZkC96uoCakjvXG20mw3iyAK+hcGwtMYq4asd
UTjwzPjjswR3THTvaEOxZrzWkNDoqC5ppHs7C7OnibZ7MGjbIfoBGVdr6H4PoAA0JTVGM4do8rqs
VR74Rh9iC0CB/JSOan36aZz7j4/xf8Rf8k4WEFLK9l//yZ8/ZDU1aZyo//bHfz1KwX//ufzM//6e
f/+Jf92kH5y85Lf6f37X7kvevomv9r9/07/9zfzrf/926zf19m9/2JQUk0z33VczXb/arlA/vwWv
Y/nO/98v/uPr5295nKqvP//4kF2plr8tTmX5x99fOnz++Yfh0Ab5H//17//7i8sL+POPG1l8vnX/
1w984Zn78w9L/6fhWp6tG46vI2k5zh//GL6Wr5juP13D9/zA9UzfMRyXxsGS50Ty5x+2/0+CntgQ
gHMZtmv7lCG2EhwLX3L+yXJsYqK3fQOzsGX88b9+sX/7AP/PB/qPshN3khhryyvhdwn++Ef110e9
vDZ2YAYyvKmbrs8/pFv+8vX/Umw4D2C83BqCgjUM8SnPoPKaqtcZbWOT0X/2eFZWIyQ27cYJsOjp
jIvWI9jNrarpEbYUcT7RJcbaI8BHsLi3tqZweiJOszq6k7FtIwR9XpEgujxcIT8am2SA5GBp3Q2R
DDJ/fosSy/Ezmui+Hk3vrrE0jh/pxBrbrLMqUDfNa+BRmRsz7Hd9GaGpCrC2GH98H2KQA6eo7bGT
Rm191B0Pn1IU75qYUaX0/BftYWagtrSpwPZbMgE1DR8Ys+jMNtFei4S8Ep/TIVAaTPu8PiiD0FE/
d7eRr75sp8RNFw3HyCg/AfiOyNkUmAWM1z0XyOM4/KrqeR9z9IT99eiS2QP68Jz2gO+MZGaVg9ei
R7fVzES5Gkl/cAcTh0mfsrJ1t4BXNdVDMCbOudFsfx+byPpjkq8o8khAXkYgx+mcRSiiqI85/13R
xRfThz9PCpS5aNZtStnvZFa+Mqf45WcVEQ+tZ0rNpsfEBsCupH/tq0aRWalXDX00cLbcbQJfGjMy
MXYDPrHsaFD3cGFt4jlJNnYMWBzCv+E3zyKDqJpQkj0HqY27EeSv1utoqXWxr6B0ix4ZxMPzR6ah
+TSi6IH2vG8L20wo5fRe++ptaqfPiT35ht4oL9KNLXQDJ5x0f7GT4ydIao9xS3+UJWlCXJ7lMpqF
CQMyDAc14BE89rFyA/QDirqxLOl0qvQ85lfQANpwHkW+1sUJE4G1xfVMCstIOf6KeN619EbpJMwk
nLXCogdctADtC70Xu9wcD10G1yABA7PKDPzeI0AAHvYUMTQRI/2W5rZwwJMd6iCT9mgHaLHZHN96
FVps4O+VotJ2wNoJL9a7c2sIcmrOf/XWPB8Lj2S4LZsdh1wWIF7WSpHHTTX/ZZqAiTlts1IGsamM
0TDuTW4k26wmWqIccsQJrauN06VbNjEjXXzNXhS6emrOzCdOlSjnA34fEneZehnm8SPTB+0iwPuH
Asv3epzNjPa1ornaUffbzm5B1mZvOcA4qfDwCy1oCShMJp9r6W1ToKRN0DWvQonXGS2p1g1rFUlq
M51RvDQiepkb5F59qgmk6MlR3JMa1I82Yj5k3Wa+0n+2j/GTruxhKg/0vzBM6c17qQ9EBMWV9MGz
ybqX9am1wfDG3lUx/skjHZfyyNQRo8+Zlsgz4c1vc+geHIfCuznlpGu5gHtzdzh7LPJbLPJHy5kz
cNvOUYOUddBp6yUiBV7TTm99VW2T0XlMskZsimiX4JqAAJtjzQZevS7J2YI0KvpjBSTkr/8pBVbf
m5glRbQD0agU7IFGPakyee7kKkCzXBmT9d2J6gny6xdzGrHLKIIhqD2tqyzwN/7gwBajHiIk6sp7
GxW/lUTrbxjPmK3jbfJgD3nQ2nrMxsJ62EVc8yGx9xx3vloXrnWZK/ch8Cman7q4XGel2LizY2LR
At0OyvY3m2PO8cZFBjHjDFrJMMGRXObNK/S3ru5XM+LIpv7E0cYYDaAFxjctdIj836Z047SVw+aq
effc6blLTZd/Jj96sCvpQXAO9oKU4ulhKeMdRg3FYSB4zWQ8VklxqSYk1ZgiB+lAjDGgrgqWppXv
C50fyo1V1FLhUYBCBMY6UBbBS5ur/Owh7XPJQd0oaRTvpH2kd5MBifPWp/TAAb4xuhadJjk5IwMO
5VDsaKa/LZQsJdX3YC3F5xQNNs3aGED0lSnTbbj4JDPVDV5tMir+MwsSExG3YpLOvWTw+3eWa5NO
/JizAHGIBsgwLmldImzybQKyDm3Vn03ySaHGPhf8I3jREwCpaCe64JdvjdPKy5UdZgJ/2TSgM9h9
fGfOoLlbDsubKsPpbZP8hEPUz0e468OmcbPXluKiCOkytOh5wrVLgmtMP34a/TT5hH9NHqK44Uf9
7MIWrQ+zWfHs6pt1as10LGocAU0lvsfUfIysvRuM8dW3jV1kRe+2brXrpjfPmMDgogoOT3WQru2q
tlGAiEiL7l4z4+wRvsIZ7k/BvAXW0eBF8zH21YvsE22Tl6azbSvvuepxGrRqSld2Le8NyUPa9dDg
bM3HKC3vuq94qOK1KAZvo3WWgfbmaSs3NQnXmuqX1pspbsP8sZ6dD6+iPUfK9vfoTjUECCKWaQrC
ox4fKxIrUhDeF4VX7RLLegVLe9+Bol2nQ3WPKwPliofysluI1KUexVFLoQv4dp2FPU+JsEr0g7L4
uj1wC/qcnVUSvBQ0jCl1N/CCuTfx00z6By6vvbvAJTw02rUG8KoLmvcY9jWN8GDtgZVZb27ckqcX
+ktb278qxTi/D66uUP1GBIHafGaRrx3S3kEbsXdWRi0TUEVGlnZUbVh8QSjdOYxFLyJ44NEvLiN6
Gq5uTiSyXQsX7RJGWLCvYJEC1u/qEOJq6JnJw7Q4PSAb3SdQlfFsv5A/9vZj9Tg1Bm2Vy7/UwUkI
p3zgUE7bACP7UUfj9Kp16VsR2R57VeMEPlsSBdoSw6OgU/5InJYB2p2FOH9wSbrlsdVvknkKaQe/
0/rqNrNJX823TpNSt47vnh3NNIaJEUcbk2evNdirNFkaKeSQbSo7YkZIPBNRde8nzb1SywobJy+y
Tt9VkDuhQSNwTOKCfiScniw9IqGCKqZaF1BGyvxixhYx92RyLDLRJifCyhLAUXHp2jjYSbLAGi7p
OG5b+JS+8agtVva2F5sEHB1Bhe2o9Hcj1T6buWYW3t+Zrvy0IDZTbKiv64lPPG0u2lxdpeNj91I0
+Mz6Lq8xNeSFq6gqru6IRa8zOF2GmoGN0I5m9p25dzwNG00M3W7UEWzJVPSlv6kJc4SEgrGnGzQP
APhQ3DY8hS23ZEGHqQd9dPaetBjrDp6976CRTI1c2W0NN/5VETYQevY1wxth+deAyAzdNZ4Y1CMI
TetZzv4GGctew1mt7/yUCGTkD9HezsAPx7TY+TA0dYDcQ0C1UVRztTrsBAFFP16cdlSr0bDPqcAF
NsQXFj16qSKYh1482buupEYvN7NPQAiINfqUHp2GniCl4P032rCnNxR0sKwnfqtfZRrw21XyyTIA
p7IMsLcyaTzpZUXjkPYpGc2gK+KUppm6wf4o6vdAPcemL5hWMjO1aHhaI8zSBoAgYUsalwD3NYP3
TXX0dZ5ofEEuSUPlEaAtY+S0HEwbKAUuAobT5aV7Yg7z2DryV5u/jAUbHmesqBxIL1Ft/qKInL7h
Yviay2PiwpcsaNRbZUH66Xj4ReHgEUDIuEGgtS+ZjOm1yq3mkMkPbA7FqQEOvNa5flfT2J4LAfqX
WtuaBPVxkNPJzD2iYhZVL7AJt3bvEK/QSyMEh0DKvqKSjaqt0SA9gwemMwk7VCl1iXBHHguNsme9
HPpdsELEY02iuWPVcz6Y885YB+MAPbbEgBS7x84aQrMn6m5N3ZuOxa+uHnW7Z2Xwu3LvjpBMIpDm
jk2ObEAODom0nvw5pReuyxh6Ex3SdYj1jTfopFBh+xL33NRd9GGYtEBMlmfxr8qGmEvyagPNJV60
Bk+iwqmztG1jZnyIOXrJFNevGmrr1vWyp6h1MT61oNl0/QMWGK4quRrbkeFpO7xknNJ43truJh/q
g3Cblzj2sX5RDeiRvXKyug/pfnnW1JOBOXgVZ5D3W9ZPKAIZjVDZVnN7Kha6+KoogdqEGAhSelF7
pP00CCPi56jwHykOxrCmJ3KoKXXBjoxKR1RqXQvmomXgkbkHszUM02NiFaCU0gE6TpBftMbd1FZf
3jlV8qy0bnHaGge7Kv2t59WME0v3aGp0ayQQQukrG0Fb9WyVOoq23T7/hvVkB9P7xPUu5+KxazIq
Pz1cQnEhn3Uz8sEiZtoaG7basBFeNW0GEreosHWaYh1UTNMdv3lKiFAQSqaxIrAvjFpoYijHcxxb
D2XL4oA/ih7zrDqMk8at2t1oMdmLeWgPcQNskRRDucVGnabFSKaD3U4/B2+9/krrL23QjTWHNE8x
Z4KfrSsqg9BgKZx0+mdaKe4Gt5tCknlcDtTRKpz4oZgtplDM/QSeooS20FAS3OQ7jGb40kHBVMPO
sesrrO3nKKbpLzBfp+WvmS3cxGRScd7QQOkxM0VHi40djuFmS/N2RDwa/52XrgI9j9bO9MUkKsWD
6QiCt3CwK0kpYBy7ZEXpRiejvxOxcRMT2MW4AVkVZLSL/T2/BBr1RL5LOKYCQw9Dnqeg5VzkYICd
gKoAIyv46H3jWjcWyjofaDhU7NfBdVQZ7kQ9Z2JcETNkwOHsC7kkjlTJj8n+aXJsds5+c8OEkh1z
idkxAZFHeSuWU3W0/ZGhZ7Nt84laLXZs9EbPx6zvwTpFxQSfPX7TJ8hxgba0kklj4WBoqwoEAxRn
ZrCjjUiYvU7QqlE7yPWrGPAn/lwW/hoPwHecd1++g/VJAa0aRcL5JHlUrnePn28/Dd3BawYYENHn
aD4yrrnNm/KtHKxzHgDtgg4HUdZxOPb5R8LfMJV9utC8nCd0RhxUgLiuqUlD/30pKMtrOoprCEIv
HcBTfKhV9oUgwcNFPkeIOyur5rRjZNuspVjSaX5xGI1IZRZXCGxvua01a8fdmbCUN1GC4aUtxC4S
8dPoG184p4EIDZmEoqc2eiA/cs9cd8YNY/B03WKFXft98+q2MZPHTDzSVokVkeF+NMNH1nPtsVLz
k+u6GmiFXwZwFZHq0b7KYa77vbuTPnSmHLdR3hQLpZl4CY5c0ak7QsTDcci6TyFSKhVU8phwBQSA
CVrAwaAw+DBI3wUrA4Zi4yC3lpip1zHPqJp++lDlPOvGhOCsq2DmDlFxxHRV8yBfYhoQkvxo6+fR
B6GymrqtmOFqfu4Zmm+zRzFICn88g4we3Ac3a15VzEbS8KFFm8a9ZgHk9GIQmdVO6XGCsOJQ+IDd
OezoTlpnnkxCzyFKPkbPllLALbHUkOur7wQBpdXQVxmQ/JMmTG9lecybyVyuHQBBnp6cY8t60CyO
TGZVJBvrxIG9Cusp+47m5CGT/SbNB2ttMvCB9rcnmUKc0CgZbNHS6M2HjvtTi7qLNiU3nI5BwN8k
2ks0UHqrk+x3ghvRTQRdJtrSWtyOtLpFLYYaR1ePSW9UDGcJbCZO2Af1xW7QMLLC2KQd1VO+zwgF
2LSmlyg9GE1Cg2gAfRHpkQn6bHpi79XRvdXGE6P41t/G6bQdsTonlct0nFuaPf9Xh6RdGuwzpBFv
i1w3KM+z2P8/qpKtI923bOwrRvMEIXKgjS1OGzyvDyg1zhZ6HB0NS+PYgJBFaKozV5QifcTAEyf7
FtcYT76G7LuwX7NgkCGIfXuT8WZipP2k2Mg6BgVWwDF7cOdcp0nKAd4K86UiHBZOU2WunVJsdV0f
N1LH80Ib4Kqdy2eVWYTibTqDBIf4AF/vqvUE6OsqALdpRztS8fA1kM/xYjp3bPTxK/fwajOrW2F3
NQ+qdWlWK7/HnjGt2Uw3VjN+J0XZbHp65/IJWynUqu/S+ABr9hZY+luF/9ygT2TFpPxxsKt9PDdq
41G4vpX4b/OOvr1gis+VspHHACh70vkoay9baen0NMEFJRh/HE39ToEXydggxlUvwkEEDu9hckzy
ttq1kfuRRuxOKZQMuxkEm5SDuW54tnMHgU6Kr91gPzqeeM18PdsxFo3SCGgno+fae04cAvA1nYUr
6ds7CJM0UsO+4l3y7sucnb7ouSxVA1Rq3MuJEyIR+Y2aZnaGJi1vHNK+hakNCxXkkGe0YBJAmKln
i+91xyV8Jsl+A/7CK/BppeOjUaCZxsXwSrzysngaiD8bzy4rfeh2ZDBF3n/Tf77Lhfs06JAsSyrJ
J5TNLSreK8IT4/Bp7g+esFf6oirAiWGWZ9INApK/GxLq5EZ/ldEFuIpGLkXO77ykonxNGV8vgjQ5
zzraeh1bYL3B9DMG1NoYSrv0BtusjuevGKcAizT1kHma7FqtN7Y9sTWPcdZKNkDm50bQoGWo8zxZ
5q61UASFKd/o/Uk3gNHpSg0GiyUH2TB3l5pGwjGOX7HFLuWeZo4rbAK2V9ysJJW7Q8rbiqPZ2DrL
jnik4twvjO5ae6z+Y3bKVXbjMzw4Yt+6h7IF5jXLSyiEsFOg7ZzcUThhasV3fYTYqZuoZwjpDNZZ
yGevAowwOxeybKciqwmhCY6b/jJKJEW67MejE0awi9tpv0SFSjRJCS0Z1OvQYu8eO/2+4cVvJqH3
K92LX4E2+JsMFXJzsARjCXTxgyGjfaxDWfDakcYPaS/tbyDQOtei637kYUoI2qW5wSrop+NjMDS+
BWV4F7TcDLk2/HJdkV/cxD2TTPXPdjNhKa1j2tLAAIT9uLTF0AygtawJosYrSbE72zUd9RgScc0A
mIeMozFJ9eKq2cVGH+0L2rGW+zTui6XyGkceNXl8Mj7oaePcaFN2oJjnzgzUcEy5gepqAldVq0Mm
7PLg+/ZSLFVSfl69tIrDgajrWxmUt7DPkF4CFhYj0C6dQSXVRESbXoZTIoqrVuwEiOEFlIWIF8/f
Jq6+bePwfhQVJsVWMHmPg8LfNW26rbVpOGDwghae1Duiopj8umV5MMR9amGinYKB7a98pf+k1rPH
oCRgjoUC9LemcfLJhxUqFflk/uW8ZoGYhvqEVOHRNdJ+8OxdRUESbDAebhoG7SDOyJ84JjnL+ZXH
UUk8XX8++3VOy2dOr7VtsJlKEqhW1JMRBl+kh1nm2kpC5w11+6O3dUoGG/vbwCq+d8FKwWcpcMo0
zGc6krU58fcz3pBTH5UPfYJjJvPpOJQEP6jqntIDA6wjlYhXA3V8YXSt2ETVNvMhSd9nsFDXpyQ4
WLEOJDSmRyzXqA5vuM7LctxDuiyJtrPV1LT+rUtA0uvxr3pCwql0nuBLh1NLSiaM6BDrXHlxqyA+
YXRh7wk8PbAwXBU2/OnYde8aSfFhV9LYngcYETzjNJr3JFloE7MMClbgOTPEadbYAtNjrh0q0xtx
p85hp3RzW8/Bl5XiZ+46LdtlVEJvI3RbrSMg2ygBlz/dY6uj7ntylk2ITa0yHqaQfU/r+NPtYHVs
2iafcDPCT+uNu3m076qOh7QVTEcrVd2WU+PGlAifgWHRV4frPtSF5a2CZIuFcCnAi+haNmjUKUeW
Piy+UVffZfMup65p3Vo86R0lD77mip2eORruu6xdzzbnQ2XDj9c9qJBGN1p7Pfa3kQ5lK4a2sY0p
yTApOTC/nZhPSXolh4LRszcp9fNc/wxvyu5LN5pxA/8QT76C5JNDIukYZ6VbM+YMoAya4Uyzsta8
Gze5oFQ0DVzm9RAY6ZtlY4NhM0BxBt3dQBXn88bWiXe7a5+xvjGboh5Chza4V9m8ZZLKTnHZPQac
wav01XLqYj261Zeij3Xk+o7ymhFJ9CZM+6lqveuUYZIBrU6RC+oc1ALwly4wUOe1VuZ2qpDQPA6T
vjG9KmE9tyU9CZXK3DXe8RyzW/WQJI2x9pF4VoV4G5MP2TzUM92cF19/n0E39pc8v9h2gQqADuP/
CswHAMu01d3F5iMwFOqM8/48iNscpdQ7dfpec69RfZsD0D0OLlHda8GJlVIi58Eyrl5y9hgNuPH9
YO74We6CnqmS4Vx9/2ESEwiGl0Q+GbzNFZMKCgcFZQ5Vmq6YlHCSBcU/MvuqUUrfg/oqKR3qNpa8
L70pZLqAIPILm3loUt+RP+uDexPR/oOqtLEikF2HITFWdo/SEN2W6bVFBB0epvK2qH/3bMfF9FHa
IJLnV2ug4fsBrGlnU879HdnPjveaUm6XJ/tg/u0ODPPcq+adqJEkfZuPmLDxQp1oxQzJv+0S/wzD
i1TXnHJMOQXNa2Nf9SIOl1zXXAXbXGwoBaSd7KArzmIvyVBvA+urgkfuZyEURIXeU93p7smsP3T5
7BlfJeKRXLAOsLbb7049Sf1+BnddfWf2M13qPECScDZAqP9O4neF4VJnA6FNRDyo0hgYP02U2A9c
0jShi3c9ejTNd9hfYWQ/mcaVmuqtiVgJVoEX3dN2lTPVosSHA++KdEWYCsxf5MkTx18RnGaWzhvL
lCAg5swBV9OpMRkmFoDfBqx9lT4JICJezl3Gdnx0P0vtScK4kRQ+BiEdj0l3ysU+63c2rEh1noK7
SHKB35DJJ4lR44OnO11blUdybwsQzXpRw83CIszLgbMwYYutl+7HdG/Fh9K+5Sdz5+h5l9m/9ChE
CAH9itb6YG72aV3v475aVwPRdISVYfjdcRI1jIF8cBDOGGuimmG29tvh6a4j/gcBCSoWaBv5mrMf
FRruCS/zlk44qhTz1VywFKA5eZw9zGxfAO9gBxwq9w23BDtSLmma/PoA/xnt32ylEjrHlFZtFrE9
oJN1ZOLM8Ds0A+q0ufm4CUB67OolM0cOfL5L7Axljb08Y/vZeFXmK1UL7kXPL5C5iuZ3rCe70cOC
eVDjpqamhB3aZJG7vmTZqU9v64kK2ccivgqHmzRdZdoHrvZ1BD8TZut474yPfM5OzVD7YY+fGGDN
q06ZmUSVSLIkNM1rTKyTMEET8YVjlF9KzGEIFBiYZvHOLWJkJ1E/GNVvP3sY9W9RfBvmZ844z8t+
NxMqG2JDYX3rTCYVddHW/TS8jTXgE5v3hAU9RYQVrMXAQlg46Q+op3ffpo6UaU4+R5sCe4Xr/p6G
Ox9BPUa3AXDJxTp9j+yldbyMNucV88r6Fg76R8kMW8I05mm2DuizTa2EgBhNa3R3SZhHufHkrcFy
puYbIK4NbyNz4jVvha7jrzjmaIlzRnO0YN+RYFTnkh++8JNs0vETUHuYkSGwq5QeR2cbY+3kKq/4
kJb7ElxgqPhzHRCrN5iXRmd9ZGtGFMbuP/8nSee12zi2RNEvIsAcXsWkHC3L8gvh0CYp5hy+/i7O
BeZhpoFRK/DUqdq1Q5AejPpuVH+a+WGKj6I5pNV7OZ1K6e2VH8PxoQZfRGWsIhDq0XqUg7wrwO06
/PAbJ4a1GBaYzOUXHnfAOmQF38KzqWuYvxpdFvqou7EYdL8WCBSTSNFALZFxKDH+yKlHGYExzLV4
Kq/Gnqf4a2i/2MG7YFsrWgL1OhkkmoB2l5HKrmdcdfkPDspYg/mioPP7W+ZbpeyaJaMdf4icM89T
X6d2wiaSZmtlYKWlZF9x+we5ELY+D0/13dfrFhRYk7Fcp/aYiOdEIifJ3PajFq7XdG1JLmJ6wdPH
VnivOcUd/3R2m7S5L9WRIhwr4K8ycZOt9g8JxYr1cqG4/bEHosfeFosi0bUKlhtczWGbreFDugWn
SaVLEnSUpIjHXoRT0F7w4FdQdEo6GeQWTI0R3ooF8UtLdGHK14c3IykpNo6NUwRJYVoEoqPHYwdL
RHA7Uj4TbBZxz7RbNBI69L4BHiX+J1rkiuJ9kifsMXIefRKL2Per7cTNpjidXnqt8sCC1Y4wDUxB
G1gWuTpRZjq3aoAGJQqA4qE1NhiHgk84SfGEV3JXCbQzyY0tQlfD1/zFC9bMPILIBSEYJGO3xPtm
Me7q1UC8tsJqO/FjXDRy5RmiTI2MyW0TwjcBIdLkXRsYna9C85kg2plDriIJmwcN6sttoO/SA2G1
vDmZ/GtCyCfItAM7wKz7teKdYezF12nQPhXOcdH/TmwQmNRwKXq5Mx0TZHtvmp+TiuHR7FXKRpij
NWiew8MfEiPUIpaw5hJW8FNR0XQz9PRctCIFtGwK+iLwpuZbjmx94ikBaEUJ5FohNCcc2CSF3ovy
CJ/UsVLMUCbdiQlnbZGkl9CzB5OQDxAaNJNozzkoxrHhGxmxx+fvMdMPBRIHJ2X5etspdK1MXbcI
3rMeaJbGmGwaxtdoJciHcDyrNUxmCDq0UtZv3T1NJP+myqdmNS7j3rhEtaO5JOIaIQKPlMY6sFd+
S/Sik/EWiN+i+oWXTlTy/BBlwZ7sL4PepFCaA2DkjtsBeI42FNspHvCYKQbRod/mpGuzQg/jzKtq
cHAlpF7hlhx0FxEHGNwlL2ROw3gg0c8gPYctPh4USzu7h1AFF3s8Jumy7YO3LXNXlyuGEUDidy3e
isQQaNypiOzstC/toYJIQoR7HqqOGlrb8FX6eNUcOl07d9aLT5KZ91eRcActZ04mXVLz2xIATIb9
hiHdKHCAJaKiIEAQuUV1J+eq1LHNgCfWxwfByPcIxY91KW7FjIRbgiV76aORv/F7pFDiBqaWvjXG
u0AS35K4QIDKUzSNPlwCPuvgkiVuC1G1LWV0E+U1HCKWSjO++p4el/6YIUHSZr8nungCoQ1TGh1Z
PZiZdUERvMrr4XfoCI0psV7lxu5a3Zvh04k4b7bZjUn9aCLOxSXoVpiGH7CfDMfZN/rkmvTlQV6S
esKY3DZXlRF2wBHaqE1w1S1yd7Tm2MrN0ZVL6TCA02Xqy2ubyet6DKYWL7CZdNkAkpVIynezxK9O
+LWbHnn2QGpkvHLN6Bk8g7i4lyQLtrDYuQlbe86keyR2H5WMHCrLDnnT7MMq3BkVvipq65sReK+p
PCpJfIqJdawb9QYv8qjmml+kn3GafWsz0qnmWJWbxiI9PBJ20qvYyRHAO41pKmZY7GTzu6xa5zQX
/8aErQhDwEEVpLPAWjSVmnW6bevqsxZef5VmHvMhfEMWrpf1FcnIv8bkyg8HULDXIQymjSRBEan0
6iu1QJEpHykwICw1HcriUtsH81mhN5WlLwnIN4NeScrUNG2qpFgXFUGKEcCjaqev44j6pej/4Ugf
EIsxO5mF5aQ7WwCW5jbHgD26TNamifx4vsUd2xEf4/eX/EauidTs6+QWqz9LUFVVlCtSsHvto+a4
ZAhJohDoALMBNB7APmb5SSIl64LPUD028XtOZnvMUjhFAT8AqAk2WzhQlZFmgf+o5ZNO2NF2JfmS
/ASfcTL02EF07fN/xPzZLxbuGTnh8mSt7nQr2Kv021w8vZQLu1VsF/wsO8Ue+wbdXmCJ6K8cL+XA
LeUoiYuy/9V8cqopxAcU8g4GJ/LhxaWN4bU9K0crPusuyJQfNkeOko+z8EodWJRDKIXz6eYhjCbc
wntaBRPekgIXQwnvjbxWjbeUApxJyapT7nK9lQBIE6S6PtYzUOP4J1Yw0H2B+3+iNdqIHuNIgZbm
UcdwO90CGy9Cr1+bqHrnrlzlmEboJ7M6YETgRLVd2hidVtthJXK3H6gupuVT02zCEGuYddJPCnQC
GbbHC2AP4qTk7sstnBHj3xCmmhM7c/LN5eUI0bEFwCNFLS3x5eGt9bfS2upsrGU4HzHZEpFhE6ZG
lpWLvYfwiyMzbuR5g63F9K30l8xCnG58kl9RxpcFMiCSbIUN2TjesW7Rg40lnSIXlqJ+puM39bd6
3GbRc5Rvav9ezcyBb5nwjPV35qN6dltxPVn3knY+J6VmdPiAjDNrNvsoLq+8c6zdzshiZCipr+3o
dXas78zi2KrXEr8JQ529ZjqJNvZhKGxVbxpPVYkGdzf07/xvibKZtFNunkkV0hpPm06duSHjxRE5
CPTpuNy7mj3LHr4nXpZv4mg/sqUsU6DVn2z+J2i3avBS+z5BwvoXBe+NdI3iP5r1wfKV6JK060m7
Ip163UP1d5i8wrrTh+PQ8tSlo677wkg64YdoXgwHDwjht3QCVzSOmEJ4Qn4yqkPIe7EB3dIbr2m3
lh8W/2LuP6l46gDjo9c6LIpjVD7scwqu7K78GdSPqf1XC77ROpJ61Mat8NrNJO7aoc1j3mWHDjtE
0srse6alxJsMbtt8lhrd1aaMt23309OoGWQyBOgj4MKZ/e2lHuRqnVhffP+uIcGExiV8s/wUfuIN
EJdfb9HkIwKhh9wRmIaFv4fQ207YywdJwnX0wG6FlIDzTMNqrKhHxONVhiMvn65A3qH/y3sfuk1I
s9hZD6mr7L6/LK5p8ggdE0qSwAzp66QG9tVew09OXLPHWSGeawM3o0/EinIBKbBD+AvI961YHEXg
I3H/CBo/A5WAubwySEUBBxdPUrrWEn3FOk7HRzvlXxfjvBL0b67fg+YwRo+8+VqetHwcXDOOHNAE
OncWXDZ/SlNSVp9yvYuVDdjYSlv9wipnMPnI1fO8/GKHQT2VZCTk0wXxZROeIxkbZcHFjfYrrA+M
RMxNZD5OTlNtyuZIoAVGweT8FOJuWtR7I0tJQg0hNY4IpYbNJPwhb7ZrAbQ9/h2EfyRXIfl4TnSY
nXJui5/lAz7PovxeV/BsoViOzbXMz9ghGGzbfUnzTYul5a6u35rqXNM2fcDG7i3Ky6YR3iOHguvI
/YF5kU987Km6SXdpHNWZpWdBilb9AeUGvt+qhbdP50IpOkbpuuv8wbwHK+At5T1sDi/QA74vG3cQ
Jv0rZirgbF7KWIwOORKOfAvR9PXffpqdnuxXwZcp496JZDK9hcofMYT9tat9GKHpRwHWCmbV7mJ0
7c24CtzYM8hMSeNzoG3jZSnDTE2XvMoXUvZ0DeI3qb9E1Bede6+DwEbDTbNX6NuYUCI8Z+Bck2QM
Pq0wC8IoLfRN233L2NZ1Wyu8dPNuWn2JlQu1geFkaza7jMXblH30iR+4lFbo5l7DgsopEBcyWSbN
X+OWDqmItgpjg7BYF5bsapaPM7TdaS9oR13b6Bkjz7ZiihzUX2YlMboGVIO2u5qhX4rwYFke7ox0
JwX7QsP9BIBrPeb+aB216BFJWxHOR+8O3lzsXoUP519CWMgTSjpXgonDiNB0PCA0sgthJzYE9eGM
8/oJ5x9SXlaC+liY4wwodujIzOIPqnNyUYJ1ZzkLHZUPMDqqT3tna/uUM0Eu8eKVMJuqmzfc4BhH
Iyewl29TudOgh7E7lCeF7W4/3qfIxSbnSwcTp2vzrU3pIzWdqOe6/3vntytxWob+XF6twkagbwx3
1PGrcIBS7ffluakdQ9qGoX8886lDmwu9RVbo5bAwS3bf27Lk3C0sBh+FHW6gTgFjWVj34bpJ7Hh+
r7SNVR8zIGVrRZ+zii4AfBVjLwa1nyxo2BaXjuFI+dtQbDm4LasgUkCSwxj7imz3PxCpVkggcH5Y
jatv01FZup5ooxtSuzTjNHbrXgFG3wjWe2J5aXp+ceWEhL15zZ7M5pXoweoIWAc5gHXMVqi7gY3O
kkEEC5RjeCAQGAqyrABrT6MBClIQW6s9MNzq+qNCw2M8dIUOyXL61lOrZ9vSzoK1+xBO/o+GNHSJ
Zv/eaYCwTFQzfs7tMsoKOXMaeRInxXQpi+mbQUe1Dj2sbYWG6XldajYGoeyNQq+GcXaWqAbJTm9v
aeEysDPEQOc+4kOFALyF2gWhilHiGwUnNOV1IX9JmNuboHCdthXjN3O6UuAHHDY45AoRLu8wGEcq
Rr5vYzyPz7DrMwXLzfhdvmrRLiBffOZu43hklb20Gp3xFOZd4RZEQRt77XXE8cmbXlTnHbG1TkDB
mrg9yLqAq8TeFsKnnQj5KtZO8/hmRFsh3UTpo32nj3Fry+WRXuXmPo82ApthQrPaG4tpUEAie1Bw
pqAXIoQ6fQvBvCq3ebQmzG1CpJAdBQ6MxgFhEa/Q+griLpJvJKUj110PyhodCU2vJfs8jEnmwTfp
i505Hgdri7kMIIAPKYCHk1wX21h8pczKCcdfY9zipxLmFRRXZyDehZ2K3Qb8p77w9BAJVbRKEJFn
ClWlMs6mh+IBBd3S902Fwd2Vv1vhRYK1Xvri+JOnoiOz3xFJHes9E7oEZjkk97Y7pT11OFvosDAa
RqzKDeza/KcEP6P8aGUG79jcwgVkHXXNxlOL7RlxZuiuYFbJ2Q76SM1nSJ8ZLpW4+qD+C9wIt12C
gne65jeDl1eeGmNI6+g5Iv7+yxwei9+rsgBlbE5U9cqRsYfQN+vNHLNdSdaGeBj/Rqp59NWMN2E+
GK/H5HSOlt2WJm7+DJuLGbGC8RIHPM+dqq1MToM0Ia0+6fkH5RKp/3Lg9eApdsAf+udyoLoW/YGt
QbN9NeZquXl1ncNCRmLaP0iUSIWNuNidf/bJ0kNW4nESz7m81cKDjvPevFYIl8t3s81+OTgwJqya
kmV+C4XhEdo9194qC30QT5PbLJ9PL6JbIvkA2ZA2PXVlZ6p9ukEnBeamjCibl/LA59fWWOJ08WmZ
rQzgd4aEV0j4jvkYpoNZ3kZ+7JEUtJGkgLPy2nUq2YGrDv5J5rWcrJZcn5acRwlmG58Nt0Qz+Jv6
S8wTFuMbVm20Sy2cE1xv0/XyBWLFhdAirBK6pKfVX7QNp5HgN2NJ1+rSTdP9W6BToXsm80+HP0U6
Plkw4U56ZOxR5XspXKEroFHiqXRSmw4aOdJyOSiYSqhXHXtD/UOV32T6tD5/tvVHNXy+hM3cUTDb
FYGYzXCk4NLjKowoWL2wmSfAdDoH4TWybhZqusnOVz0T0ZmwtmKxbto3wXaEnWgQRszC1AHBBWjP
T/PWxBqn3RfNBgzaLhTUFJnDpbEUoCkmMOq/DplAHh7QMIXtzzfQ/b3o99bsUmV22RpdxbsUbtp0
J+ruLBxLuyQQ5S30IpfyotOTdsIHAy+zMkZaTgKfQsAq85ii66supfKrsgNI2RPgCgV2D/PWuqnF
US6m1WvYBeV3qRKSQUf9gOKcD66UuloOrLeJze9a5NF9H1/b6kdftah2NqLBgLdrNFolVAmi8g8o
cRBH2j28a6EoWMW/TPtXhEdrJnzcZlhDCcRVboX/jOhXV9cjurN+m5YA+ZeY5J5kf1+2pIewXdfK
RUNRkyAeph/qMEvpyYD5hQmA6SA3xCx5Vs5GBjCDS0JtmCScDvs+XJvGYs8qsUmhWZz0xh9pSef0
oYY7WfhuGq4uSmZxpX3AWxMcBYJDsZfrG+4aXFE4WyMyWquNn+qPF8thQbgutwycgSYj+Mc3WR7c
exUVDpxwEShbGI8CzuTV96K9e4EMjix1SvWqjspGTf9V1jkZfursqpu0CQdcl2LdB1ymlH8pGSxq
d7YHBh+nt9n0IkRKvzBGUxXeZIIrg0MsuY2eiaIhz54RHRB4uQXMteg2hhtZI63sHNDCyaCzOBTb
Iigq2i42EncMcmXD019w3gh1wh/lkJUPAlxR+lAEcYmB1bkiRgHo5IkZgj8rCWvTC96mBM2/Bel3
Ut279tNsvU73cCpXlL8h/4Or1LNcpI/VlN9lYMvSLbkeOLH5aXMgg1cNjvV0S5pvrfpouvdBuvOD
KOF2TvwIV1llG+MAaYSRzXDP7kAVzzHchOodczw+5T1uL4xAYQFsMoiulr1n5WYucX7fBvKXsooR
9cAa3dcOTZry07k8x6+7bI/cFtQM5SJHxOjhbsDS2B5qogeaf5hdoPVk4f9HnC2DcafTnU4Y8dQQ
tYbfuDZdhTDWZPhlurJnwhGS1a+gv48eLHf5fQQFCde6b1kbOb6osE6K8IbQ1A4ZT+zIEfkfRssh
yzxSTz0nlvuEtVjyNYLELm+Dn0OK3BSjas34notnKOCZedGkfTVRs5ZoRCbAHsxYmv0MhUywkG5w
KMWpDWdI5Vs3CZ52aohZ34nOeXhgyQQVrXCxqCHP3V+GNYUsqzbq7KJV/Wz1Jw3bhLoScMSOXf9u
8nQUerYKhnczgO2R3wXWFumeoQAaHNfyZdJPjPk0yRiOMRjxihXbwCp+y9SDtX6VBwNwkTYYwoUO
yZSlzAtYqzrQwWC5koy/nMt8fBMA6JivNeM8KY7wZ85e8sxifyrXZEGlDUECoBDdvpKPrenMf5m5
ZhNRKwdOgiRva+zsghM1gKqAizTr4P+mL9zMVkr1Iw87w7x10dUsD4OOPyhGVACb6kcN1Eq00jLK
CWRk5NqHySZrKE7BuOPF+tAL9fXELFfRgoZ/Hbg05nQubliA2wcAm8qbjd3E0E8EAZCktCnDC4Rn
aLIS4OmzbM66ghJoZdhhdbAuOJnB4RYmsH1WXm5d7/97cQRf43uYvb2mQ5T9VMNxaZI18jqaZICX
ubjh37XBT1gBR/nV4oLRFktQuny25B3NuuEP07qlt6kpMitQDwNDaU5pFFBn+ZqErZr5sXmMJbrc
dVt/yjF0lgfRv1VPMNv9a7az6kRFidwWreGFKdIpQzzTP2aWcjm10ki/h7WundhiYiIGL1lJNsmb
nnrLd87CIjaviFnsSMRKB7HmtM7Dm97/w1UANIMLFDYbIECkc4mWaN8f+LqtQrRn+nAXyYxhLTOt
9M/OsM0WysyHLH7TsvfqquiwnIfivGEzh2Z7szzNgryrt/278Ek119J1K52UhiZT8WFPU5L9toAH
uF9gTUOGvEhY5GZOb5H0pFeQpjVmmxOhd90Z3hKr23tvMyrW3532YyoAJexKlgUG7MVRcFvlsvzF
IvuD1/zklxGKm2Ht2RdjxzMql1E8wTHnGwFyWaps68FYhnb1aUDoaTEshY1l7DJrE85exP7ni4Ab
5BvwDGhVnZ51nfOa7JiLJROvqnp6lXcA5cKAWTqeERvGwmmawON88jtKHzpVgNH9ZYGQquQDsE5X
DqV1KKSnlD+DQwFyUF/SyMDNHxXq/PliHyvh35M8BOtktL48Hep+J6LkoEMe4PgQUpGRWwdQkeKL
Uf5OKhYZxbsCVJI23xVSTgu0FnMlfYV3OzfWJ7cUTMUHP7se7pYZLz0O69ibqscyOY/gbfQGEVgj
XDLEhPIGXhlldVtz6WXjZ0OuL1CCkH698i/y1FYlwpyOOdjYdquJE7fuxwvXNS+23Jy1R6iRcWfY
Qf+rrrqeyYeowFA8LeVRa9dRcSkxyUlCz7DuJAbC92klB79/HZl1702xV0KRTP5NSbbqu/2CumjR
tluWAcEhi58NlkgoNuh1hK+aP06qp5l9Qk5mHbkrqlMWfeswrEbMVQFojPANUy3IFj+CuCmEk85q
L2KPQqciNgdRvsbO18jKEn2d3VSPJth1tuEE4alPvOVO0OdNBjY0dxqb0e9Z+RdoH3Hw0Lu7hRum
jGPWdxvSHW3H8nvuPgUyrhCh8NMsWDbOo5H4qQW3CMH5gg4k0mMZ5RX1FlbbOrwBNdv5a8d86JoL
TfULCtjKxHDZYF9eEhJTcdtmQ+yM4w1cvlhSnh2SkoIliala7EsZSSn9x0rKN+hQ7YxKndaFbaCs
7ul0A3API1soF3/LTqEbaQetuzg9dJG8OWzuIdtQ5qrvIWpXcXnf4BrYlls5gm2TvgkcV0i7NvLH
TvDbGnbmP3IgGGFkDLE4N7hKBAFuziGPJy8vhIdBA1fy5NTTK4ybV/M7IQNgtYijGDmW521SP+Xy
ljXHIv+1gsLumNyy5CaKT0LX7UC78KCNkH7kkDecX9vknNxe84WkVAuoWVyPOA2VrAmWmQcKAxy3
EDSfv76U2YYAk0Bbp+6NP7CZWasCb0JcLF++Kt27BSgS4Uz3D5hdtAUnI7rG+CU1GzQQLrY2kfOd
BghEMEwC8Ogp8albi0cDxtM4kj6v4AxP9Iemkrqkuolpo2AYozPAEFOubu1S5m1sf/G1RVCIMcd0
kBRqDZ9r3IXFczmJhXgULSA8Zs0GyDSZHrju2014VIPNMnIvQwLXBA8idz5ATsN1EhPeFKwC6WlV
m1nwXgFmd3wAcm+Zf5i0F1L4dH9Z6366QVVeKeVpnigaUHw3zAUZXl5Yzxluae6zpSWAm1B2J52r
qpC/leQH2N7AuC0/ZNo6Qugoyr2z3A29jGt+tJmk6wjegAeXz3SYS16q78XPxu1sublC3XUtmtoS
RU7GQadDM/S1Pm1K/d6TudHz9SfZRWnJ4UYk6aXl0ZT/lm/CUN6U4Z6HH/VXrGPPSzgm22RGQiqV
IG3Y+8iPBF93yXv/G2NkXpeJIPnF2lwyGDzC31BZ12hek/Rjzvd8b0QG2J3MBmBFNly+N4aPSvWi
yaOz0Al40H1pOJr1Ed0jLD5COSyaYvZxU3LEpChsvVHYTtuJwKAO0zwTMXqCUEiNL/y8Ehw+/Bnp
9SEosUUQP0LrEtQ3lgyODnO5X/e4FhzMg9W4Tbdvjd8s/hjfquqMEN+c1oTUsHQqYSY05kXdjffc
BggTAWAh4jQ+nZIl05GJyLI+s/Y2Tm8BLdxrhHNA85ozO/vVeqCwL7875MIF2ysMIqW6b8NAmtle
DO1dNHdq/FfY3/nA4DsBL4yolA+VuNEWvd6BPAKC+3JbYpBOGXeM8BTovrnrJxyjpvd6/hKUZ6f/
wcoP+q0cfCslqpAV6J/2kOer3r8v+5wg+AAeVnQ2b1BS3OIW99vX6LTVb4nGCIo7Nyi+8EiZDq0F
tZ5SpS7LvHtHICh3c5DRanodDTwhtK8LjLtl52MknhZsJ1f34buJWKqob2N2r+I/hdUw3H+CVVYS
+5uZLQi2XXRVzb6OMJfNtSsUM7uW9h2ybekypTSlbuqp3HlvBaYVhoIlF7CZONe0Vp95+VyKq95+
SVwww0VuOVk44ImIh7tGpm8M0ateTQ0kGk/RF7zZjmYJCnQiUBZsgezg39bjjkj+DCSsc2s5S25C
q6/N8RTJv5WxkknL1vG2Y3HwRfwgyDPdR4avc85BDZ4S/glaKcA0JLkQwFKZUHrfw4AcUaZZ9hgo
ppDjtkTcX6aiXwnlXx29WcOB982KD2AZPPE2erUzJvF2Ubz0iEQzDkeHU0u4TdpdApsuMQ/URBFd
+zRoLAx+ZOg9hU7pKo+NgUlo4I945rOSVJwWgieSazafOYp7fg7l0bGJiBe+Cqg7pAv+YSlm4M4q
A5uKCmST+Yo/RsA2q9ecetykuH3kGAZtJemiMnaqwadQfZPNW8n7wRm8V7cXuRS5v2OPC0X7b5YB
/9Iwj8FaPunPC0E7aFtbLDeV/t5LM7htZBOwmAaEkzLD/1nCh5B+5BV5wtAu1qPoJbNPy7xG+NpA
Xpo2mt95mHo6kDGQb3AEHl8UXe0fLEB25ulKRezVLTKqCfVXz1UBJUmtHyp5fLD3tOljmQtRJlr1
aZk7q/q7+cOAcKUBac1wheripGAEi1EPC4niKlW7tP6nBUewqAJXoPykLlf3cteaA5db41TGlfWb
VF1NSLwuIlbgB4Aqw0zBJH/kKralsPeksYKWjsZzkfNBWmoVKH/9TyB+mdYuUiREbt+5fuSbYYaJ
qbUogJ2F/gPq95pd2bqPMNKWtI3F0UDeYnLioGCRH1nsqcqp7A5Y7XHwYBcXjxgNfY4z3rIZJ/LJ
liM6QAkIskA6O+1VHTfwnUn6YkKGGGKRfY7SHSRRyW56fFcGRjv9hw0VthH/7vBRjQ+r/4q136GC
9qf9dvRYuMHYU8D9xeZeswVmZH9am0j+BV9NWbe6IJQ0V9gG9VDYNXF1eG+7yinB2IjotIO+g5F8
Q87UGvup91jTS0j14J9181GPrvym5sxKjtboZeVO0x7SSVlVz5yKNRKTVvW9V03/dBgxKShr1Z1x
qwNaYnFhsohNv+rsFGRnwMyeJi/CjaKFCjWM8NfynhjQ87ILe721wp9SfZGp+eJCJKaDcg9Ck9Bu
TKmLGSZu/tzS2PTlPHxhxVEl3SmUAEl3jXgs3uiDEkgl4q3pWayU60F4ShEbZOaHHAeP5aJ6FRTG
p07kdolwIJfA3Cf3RaVOKzoQ/D8TmL2lG4VrcHW8uCJpTT+1/BqlcumjhtoeMn4wOy1cWBNOJQvn
V7vnhfw48HPTGdLPlEKyCtCmKdh42ZO2bt6IQrJUD4Db0nYtzXd8NtDrzdrBouGr0IrrwxZXf5oz
26h2gCv64kWKyhv+KY2duniZMGEE01EqzsvznuLTkVVvS5xLMeBzwyEgR1mFFNCdwttyLy98E3ZX
8rRZfvwuwCG3p7thko3wo4ZXn4PsWDtZZGSP+BkNQB26Ha5q3XqKBHGU10p4K7Cb6bZB/qQoKIov
x+8zu42GzutVOKIFhFlGdoGcti1pcQM8Ibsn3ggMexBAATMX1QsKWqU8I8fD83S3dF1Rp9kd79ng
hoacYZPB/R8JG4ttpEl88AKjm4ElPbxL1H5anqzVUHfF2AIeF9alOvvkePhqk7GQXZZ6EFrZAeV4
+SgI64l7buVVzVWwTFl6Z9n5HmESwFgp6LsADNWiZxpd8ico8MDfbEHYmbGGFCSY0Vcyhkiy3JXa
m/iC9/BV1X5As9OCgKLHWuWA9WbS2m2EO9zy2IAo4qr+ieM1BNVfXbpU8wHLJlWjp+hTZyGlpjK/
ESzoiniqlMDdff/yoYapGNdULI03/BUoouvsXKvbGUzXErn99B9GB9hKBge3N29t8hdyLbA60M5h
em5VMFc4qmiZIuOzQqKvIEixpu+FFjV0LtWZ+dkrhC3GuDbPZBme5ozQ+9to3SZoiTiY2hbzwDmh
BCBXhZj3N9sWFWE3Se91TT53/VM8lequlVBDQNL0kSYfeqA2pxsC2p0cWEw08YRIOOWv3BnPdcR2
KNj1YGY9CHFuGBBTyAlTzmnwqQE7Dhr4PaipsU01SKlb0jEthMX5vyAVkU+tpeC2FNPljTpfYlOz
0BFtUcLm1bKADGFGwa7K2HFTSznZaoGr0ZcMIi8Up29E0DPooWznuDc5jW2+iLZ7V6XTxJZ5kZNE
5l+LN4IQnblw5mhch8qnhF2+VX82gacsVleEf4AtYoBDoGG86AlY95twJEC2bA1K/AKA1XG9am3Z
K1OfJt2dtEPEZr+WHxzidWUdO/2jhpwxkZT5CmGPc0Qmkzf5mjhxpGbxyA/tn6DTw39H+RcLiEZd
0z0IASsliksqbppx1/AmJBvf6PirWiA7Y6eEDF3EUDNKDPQLwE+qfqmGH06ymDrIqmWB0J1ltXbv
jIsWYAqMNUuJsK5WaUbnFBh4cFATYuKDsItdnZGxdzg0BnYusFXg6GIU4ERu35MA5pIob+etP1iP
+sWQ0JBIzm3XrA2NbzL5pImM5/UcnQvtEGYso3g6FDoaC7tno2x+QgjZJr9g8iqxKPwld96L8w25
KAuXcteCLfN1vqD5QXsRyYXBwkaAX2yEfMLAWSNPsDsh25Qw/030KErBZlvhhmFDgD0vEGGxAqSE
mvhBDVwJ8ztWLDKA+RlvutkZvR5HJA45K/2ZUAcwt10yMd8zIkvii/SSlEYe463uYHbvLR91FnWq
USpJjNCWq02CKwEANhVRLZziV7nPZ7gmP3LkwicX6uMLRYjAzZmOVw2xQ1nUq59/dXNmMctrPVMU
IH3xPhGrgjItuUUQr0zYG3q3Xaq1/PK4jla4SguISlCoW39EtNVYXdKsh1PuWcFvId4XdEiqJzor
knnw7O1UbgLeHSkLEpfCC4lSsTd6QMALKcysNb1JBonGHPJfbjyz3m280Ffy81IKsHbFz7G2odpY
HkEVMiYW0UWOHTE6LhAbGouFHwMzci0pK/oxN858cMeIP5qcftpVxkcDBKy/MK5JtxYcbTN/t3IY
Cfz4UJqCawQTeVF95AfZvOjFpkivBD7YnXRNDIPFNfwTSPODUu4w9LQZhKKT6tdwztdyu+cjMam4
nXzIKIG4ybNX/FPSrwBbjd+KK235HWjCbcRsU/khSXyZGcYrjkSLXpyWutEWN6vaL19smfjGk+dt
uQLS7pKJl1Y+lvXgGOa8iUgMMGbRTWYL65Cas1d4A3fX6m8mQiDIMQGoVJomGIEL6VT9ndzRe8EB
RUE6/6thkRnapgk/QuWthvCctORtZ09R+YR09t9XB64E49US8SydNsxtSvFVIU7BwUIAmY4D1nhg
S6PxmIjFQGSEz61B2qvP0SvvXf9PgCA0KbRLrVeU74PbuQngG1oSvLNYl57KUlyN+lUF1yit0wCQ
UT1e4V/eUff/x9J5LTeOXGH4iVCFHG4ZAOYoUaJuUIrIOePp/fWsL1zlsndnJBLoPueP6Eg4ozP6
unjZU7IwxxqT6IzUXdnU+bqyX6k6VeJr2P9puOKLoCVTguQehca1Tcyq0S/RMmmRB0JL3bhJ+uLI
UoU4vz1U1IOkM56OHLas8PLu0F9p0OQkFt0hpOitoGuAxJs14R/KovurGpdmABLNbJa5bhnGr1X+
Y4YvQfo+4VSYwY/64YXCZ6RSV8YH51eRP+TpVKNTKF/JB0ItuLEJd/3TAy967+zrD5Ye7R5YV5J6
MHucmulWJFeCKfVuXHWwoRH68r6R3coEU1j8GEx3Jo6U/MEFoEg74D4OCxcyDlvu3l5VBI3xErNu
JvOOQI1C/nDssx/f0+asQbxjW8bswnZGMyTt0j7OeNUz4q1abzUof1TyCFUTfWvxq3fYYJ3x3VBx
JECBicdrso2dTraZaQf8syguxMbbMpPmQgppoJkIl5RBI6Ymz+oMBjf4LzUsdPnUpaPArBwTHZTY
Fi642CgYPvtUzS7/yYUk1Q1CMmFIDb2KE8zyP2Rzhap9kQi7ByIN1gyL4crEk15zBKbxTz1exUA8
ZgCIdQ/0kOACfsLFOr/l8nWmPcBcl0xMM0qGk4P0wdwH8GtUslbzxcoflOiiiwgWDS99zwmYM/Vg
8QYgZSZf2oSokqJ1VHEz2egu+Fok1lWcjpSDZ0BJe5STtbqzcEfBLHQ/dvOE9KdPrKfRZAP835T9
8tPmzDkSVEV53GH6ArO1dIbf+q3GmqBri0l0DoXwg1W2onBYnNpLs/kL+Y3nBg6Ieopg3pJBhQUO
bQyXazdesIWmN63D0YG6E20gabeLgbueDiXiHp819K04BPsKcxlibHPHPRPEW0d9zKvZVauLj+lI
RJpN1XdVfqvZJtTuNj9JCXyLv9GvyZk/Yg3kduNdQQqK8EcttyyCcbZpm+8ZG2UPeUsWoPbt4EY2
64+huAXRxig29ipYNzpb0CJHtOsm23xEWDQB9Pw7zUZQkZEaFQmzXrSDiktG1JYdw5DyUtnnSL8E
a3UEGnHl+lMh4CVt/hGpRrEzVxS3wBSs9VVJElENTs0fuyaHDPwgQb1FYh5mnQWhZkhvGHJwJ4Or
jswkW9r53KzYyViCk2PTXBJlNwwHwoDJS3olGefoR9eRY7UqlxYLi82A7uAinCFyFeSuHYYwSHQF
vPsw09ZCSxeMbwqbH7Z4caEh3Ahxvr60Mjd1M/7eX2cdumHwFIsQW1CcbzTPWOuS68eHRnI1QnJt
tmniStwQAA/ICEJU7mAeObZgywp7XYTPhwr8zH7CttdGj6p8y9J3cMOc4jmWXWXNxWfi9wWVUWp+
lQquyWR2IWmvhxAV+uWB4SKtv19NfJ/5Gux0YA/77IfPTPtziHSb1up5Cgjq2kjdbwOJFxsf/CZr
wqVWB2jxux3cAF8oPn1X7U25hFekkuMNFMOQNnX4R9bNclApIb2HfB9V5MkhOcp/cf8jI6YHA8q0
e2VeOgZvPpFVqm3HW6avOdQAjdxR3hQt0e5XYuNI13yZAD/ErOioR/J5l0lzRzTC3WjiuyI3V341
NFHVEzMDockll5fwZDlEQRR+ftIrjb/F/GZ7BZkKx3UKXBadgr8WinaWRr4UjGRoGtLpPevc3nmE
8SMM/1rzLg233D9MMqPhefIkl0bdUj10GfZLxi8ykGqgd5ONs4PTkeB39HWpHCKsqdxrw0aavDK5
mPpZlW9DQ2rQpQz/NOcAuFVUOxF0/FVVHrFdGOs2jLEUqHhqvLUzTu5ya9k3KtlxlRtLPz1N/Y10
Edt+K62DRsofhCe0EhbL+VGa1OltULcZxosByGWUe2P4nADuK/oJs534xZnHhvwqpHwk+Jb6qdYA
FW4Kx/MY/qhQqT1qMWftl+QkwEsscYbbqFy7h52/SO1nv67XGZBpQslexpGisWnrPKcRga3JTCyc
fpzp2iI7151anu1g0Q2ekxzhqFd4EdEhjaRrr8TEmLCYAbcMJSDFeUw3aKR4yo3oItD4mXAAhj8t
PKndhO2Ktjxs8vpeVc9OhCNgpxERA8LZ3oiPBeS9x6ATs/rC57CS4KOZ8H/n9pxGPyoxT7305/Qb
hNJCE50D2NjDj5+BMBsfI3A/WkB9JG2Gi8I3Ppz+qRwNmkpRzTjECx5l0lqRtEgfSS7ekuXMW820
SZcvtxOMEaW3C2xyeLqQUMVU0TEdgM0uLeenWDcFPTk66cw0lUtidkFRqnJgiFg8dwo/C2hWlO2r
gJC0IXnV7Hcgkkh5i57T5A6SGxSvMWno8fdA/I+jbXAnrjHJkUD6i0qjcUvqKnej8Q52hS6scZhN
w2MON8a4Q65ZUx8RovLCjIRvUFj1L51CPvHfyNQYKiaybew8/fIznn/i+Zf3b+U0+wDoU+02QL1L
hTvZLbGBMQLgIxWh7elGYJ68QumHbNAdD5uI/t73E0J6vYoq65DpWtSBpIq/JH8FSeJWTV+qmiOz
QPdMW2u3LYxDRQCL459m7cqPpxwtJPJoDiLnKsOoK4NzEMxvCUEDEmFWexVmggstFDhQ9dBhqoz4
07G/hp6xWVSlr8nEzWwyCRZzf0SK2RvPvOWqlh+kRdEMsdGiUNxdiuoN9ZEQAaSK+9xDPq9vq03s
QbO3R0urL43yyuMCsx9rOyHiN5zTRSkvpXyW0w9IJMTnEke2lexFgUYt/U0y04+ENZKLRUFnXNkv
lrQl2xNHNGbj/aDZKKNp8iEXzaAo6joWyzpZ6RrCZ4xWY/GZHlPmZn/ZEuuQ3sQRMMVvvX9szHen
3hoOZsiVrqwJsAET53fL60v1Yus/ABwJR0/HU4S6BUXp0kh3rArCgeZBcTtP/nEvIiWwR8dbpMdK
1cjA2Sb4DQoeIwABcrqlFKxyJq3XyDxry6Jf0JK6z/704qL++Ry1zh6p5BRdQfAWmsKe5FyT6LdJ
9xrdwYUHwxIUjwyB/zxyoFdMxyC+SFPpFwhAtK1vH7ohr7E14+zVjTNJPqEXUyzNhIv0DXE6IpMV
FEOsQnKrVKvXgJbyLWfo00aUZoNLIKQCBscnGrDb36T+gbCCm/AFbeRK0z6cjntB5ZpcNMbXEPEF
Z6DFkismjCk5QDituh8ZaaCAMaZvi6+p87Frw14yziZ85GD7KzzpNHu4qtfqvy0wgMA8uT5woDcQ
4oSJwmKiQA/Vje1TOfbp5D8JuLwBPkpT48w5gNa53ZZsnkG5nYa/TicfHRUAGS/JlXiukImCwYKu
O2Iq34RnSScUX27BIoPaG9RtRLylfU3UL8W+mBm+YuL07RoE2O+ZOkCvlVMgvzn1X2cvus20GcYD
4TqJTLffsV/1sBc3WXy1zHQ9gQZyvqGXheOGolM8igD7oeIZnqr9RT+QaoK60f3zzLCY3idsGQGw
gu3a/Tpt34TPJchQ+AfgA8eRnxpkaJYQwp0ow8XMse2tfVrtq/gWB+/9AEdgrjUixvis/eDQDohT
wjX4NzaXNYM/00dMDCMn1bCvzX+2EOpg+YMk4Pt7DtuMbIprgM8c7cjR2VLg3L+k8Vri0/MvCc+6
fIyHN5ZAmsYlkwAOUEEwl2Ji00i3lumipkJUDWqhKcSScxVK3QNkfWlWm3ZdYWncw/P1GJMT1iGi
hlvEDkHNCVYoq/CKML5r9ynsqPFMuBFCeT9OFyFxjLnjwpYuuewPGj5sd+Tek3gBrlrkWxWBc0eC
C7tu5GCxIRIzR4qOmqa29rK1aUZ3jHOhTyZUrZ23je2ZweeEpCKSjlwpafamRjcAeGTxbJcoPDLm
nUVU3e0WASEZy43Gd79hwU7Hd0oIS+nWhc8+PcW8G818AOFoNsOGWkWxHxQ0ezLbVUd1iaY993Lt
12aVKdrPdoCPrPc0tJFP5Dcbs1fXZnO0On65yvWlPWc3FDnPZuo5svtO6PFCApTnmQRnX4TBNiR0
X1kPw2MA7hp65BrBWWRZaObJMYmF2yXk5RGkOfnZylKfKRwiRUeLkeyBgou6XLy104favOuu4yGU
EqIVsvkBOtFYAZHHyn4ydn2NftGkIZW/HjstvDLY6LVmy56rAPPlJhh2wB+WdMJrDMjFI0dSRdwQ
JY6cqj3UDzxYBB3WLWpiN9FOTUckFgeXNz+4i8TwY4JOF4gU5ZoqpP6XwQuXcvEWb/m36lX4U+YG
NVowrgjIsNQ4SH/aVWYIk+OPMDER+Z8dp/4SdW9p/01mIOaBAAiR9wxdZSP7C6n9iNvXcdb4xI9+
u2OOr6/kZQ9cdgNsCmNDCfmfLP5CDTUex6KnegHo7cgOFmRvAecNgxsSd1IqXuMV3APSyP6Sm/hW
pU3ULGiFnNiJ4jtDIzmnlF9K9qNlTx9exAY89BfNumAIFCUvoacbv226S8FWFDYKsVdnWKAg04ga
8ScIXGQtuf+gXBwd0y7kjMNb1H5U2HA1b8Qgz93LrxECT2abqV+PKr8cC1dBRP0lLNfzuA4Ey73g
DVyPI1ws7Id+p95DaDz69LuqGMrDE4/5oDDN/ivJG5dO+xGgj5EJkP2RjQ2700TZPWNV52wYE8bm
FeckxzMvACIy8utWkbQMS3hyvkZslGVXeal94E9EO6QQSAmQZX/a7dHRhYzJX03ahQ1HhkHEc8Ws
IUDBIDw4PARiNCTVcVXXXBLEj0TAuH1xI0eQBJJT1t3Hjzb1+PX1+MbQoDZb3ueqeEosl339VcUH
wU/ZCAtI0F8wGGThnudL7NZqd0pMC7CIj8v/jb7oNhESLGni+iivox7TchIuJQTh3cUe/rAoSIg0
4skLE+81sDzhp5ybD5UcIYJIO+Z7G703Q1Nj/vVavkgtIg/YhYQLgGE3ThCm3FSbA4gI4SZ6CgHX
p0ldGbnamXMOk52dPUW7fVPGaBvwAqZvAnXIIYv5JIwYM2qw0ioi8USvffQt8zhwcVV3wGOc/Gn0
Rr3OYnAS7jGsCtw1EW4r5VlzezU5a0hw1Q3CnEiqCjCXi5FTUGBIIPVyF2MLVntglVtcvarqq1Qd
FHs/o7nU1BVjVZZ+5EzcM09/ZtxKSKAif8I3m+ZGdhic5VXK7cQgisig/IDhN7bdRuk2hbMHFsuR
SIGl9j9aBXRgUCQENzYrIClizA7LU1SyAig6ZuAaayxrefcwV12TLW2emSrp1pSALGbzmdmf5fiR
Q5wt4CIa8ONpZeUWmhBYYo3vhNMzO5omXqThKE55jjxhFqY5kJDTA/wWMwwxSfT6qG5MN5y248xp
9F9Mm8IzM6r0a16j8Zc+Pf7/HZFHUXnnjF5qNEv2fL6hc8OmgfEvm//EW4KKNLF/DXvg+uey4uG2
Sf1BL10zsQ+4zJfJsA/rPXPC1CJT6gHvwLNE2OskcvXW/orm5g5gPFWuYktPdM47wq0i0PgAEUE5
JetAxCKj5sD/seR/FgiJ+FL7Bz8iE6P/xa0MTzO1u88G76E3IjoBVvE7AJRNbO5lHoiJKw1JhYbL
SXMg/+orb3J0MRCBK1vm5QHjIOoo4uXNQxHB+dzEnBOD6LwIoaf+NpKd1+QbW9/p7K+o+BF1ErAX
r5CzGB7gUYXIk2FlDLyuuBAm3yo0sH1HDs4+DprqhA5FxnqEUDsvPNrToTWHfhdichPiIomWn41Y
ypi9QBAwI7Ia7/OYhNgz0D8sV+5BFXTySulWz+a9IJBEQ06uLkPnXaoxThDLIKNyNEbEkGPIc0Fd
gMzjf4mtl46EuegnVL58m/R0N3Ybguph+1cC0VCjUze+SwEoLTMIsuYBXvzJUSpkyTypWCPFESdZ
64dJx0DL/yRC66JHTEWECeoWUmxqnvU3GXeAou0zQqRi0oDK8hbybMZHnNyVhI1l29Z7pzIJk+rW
2eTZ+qqKL2a0B08kO3kxuNYSeImfC/b1Pua0x9fM4/KSRq7BylZ6LIJLt1FwMgHMlp8MjwbyDcvt
rJeYEB1gAhMEknwHxg9ScVpXNW9S9jcbbN7ZmpQXQikWGkf3WHhQniK+IPrnTZ7xrh6GaevMGqIn
YkauHYwbywUo9rrvdrGoXzA5oy+2dJHNdx/i3zlDClCY4oy7geNskpdQ9G1G2TWc/LznfAsMxG6y
MDPGbN7/uAhrZVmfDr1awQDOTQxN6fnNSedmZWkTqYYrpTxJMTAFZaeZTlARUB4WZpQhPBqvtSNt
0oGioPkQI+KOuOCIdgsX7MlBeGsbrNE0GajqQS/OrFrE2nGRqmh4zzLqoHxLMIF4xHS4fajKsueA
NSgLtNYxOI0fulKMjxASYKd75hrA1fieDN8tSeeIwUJi4tVSiInsJgugl/N3qO8yEF+IsPJGzFcg
McMkPzzucnkOnDNF4U34VfSUj9vuSe/xCgBQGZcclCUpKUPgZ+lm/jN+N5jd1L2BGrWhA6BhZ61Q
gLPdY++rtIPBl4abtvTwEk0esu1u/BIHa0utQ1idcwnXB50VOSNigXSNdpcDnluTVIGy+km0R4X9
+GEOb5WFbpvQDW1++lBmRv6jWXDT6rw6qa2ysKYPsaiWluHW6tWRd+Ablpds4Tvape6Wjr1kLjXG
7Tg+RWwbXamxh6TcdtkBED3xwj2G/OHjscxMVjeFv1ZL3ZCkBIlZV92EwzonzNsMlhWzW95+qJZF
sBi/os/h6w7yClfgyBTEbj+aGbISgr3bXc5iQuUHfyh39yuPG/ySiPPShqehvBPOw1vns2SiRUGK
1t1ArhcseRwQBile/CoNE0YLvmrxKtiE1Iwf/xDR7B5LlHF9ZUSAT0fT2mnTE5VpZW9x+hvWPciy
xRQA+4mdMPsMom9NILvBI0QC2TUOnnzo7+ycddeuXDT0CRQkWIg/Gp8LlgO9eUkm1GPMglNLWEuE
euXd0e8Wi5NpvQidr5Oddfk5kH9keVVFcikxw4qr9Udq6CTFgzeKzO+UM22KdPjlV4J00bJkW61n
9K7eKE0O33TS+mnlhfHAzhjIPDQN9dOQ/LBBICgS45oiv/MeipkMAAPdB/cTwWDUjpWYUFULGgZt
1xx/lOof6SJ+fWiahittM+efGYSTofX8O8AYQIdI2imruYGRMSx2wke67ekNLOje+VCRGkTGtxl/
+NV1mlDxMl51zMmy1zvAKXSy4b95i9gXq4GkYWqS192K6FDYm5kjQQ9PlclXX75NxWdJ61uMDlFt
y7PSPwbBj2zE6ajA74QDcljrDxiFVkbUINGi+Urw9fvExfppu55UiglwI/WcrPt+QM/PrHV6s/x0
pSH04J/iRkEMe1XKfS0vS7AYK9hIP37FBEMvmb8Cjhmpr93mkrGogu88dpiJEUkh6O82zcoBGD0K
GswhJ6EtL4X+q4w0qtEppvdeyI7uz7CO1Utie+pF76+tfi5yafFdEEbVbYWPSSXb23kDtFs0xZm3
3FKvZt0TmQeGcjfL3Sih+1q1zS7rPivi2ui45XsiPBzdJKVyhTCTr2Uhid0b3SuGD+Fh3r3BrQsP
v46neVwgAYRKDnSapP+I23WE+WoH6arz/Zfjd4Ui2Je+lXwjAGDA/zC5T67mBUxYL9R4Cfo6Dn+j
4ZI6+94bYvydZoXBhk1o0Vtr8KEmodx2rcYmo74XKVfVuej5iZVHQ96CgJmIBVQfOo9vZPtc2iBd
SB0RzEMFkVFtkxHIoevPIg6MiTs6qwR70Z6ZoPPAF4WMJvnoF8SPfAHp+dWqmlz8PGQCXTSTxbX+
zbX3ogXflTt3kqJ1hMMPQRsREQxnDBx87x3Os1pEh5d3ia1DlveaquDYn7HGPuSWdP+99AUKT4hM
1NyC4pt2Sv4qPsKlhSuNzE9QtfYES8Sf+SizHwRwSAxoXZLIkjoHKBl4mJh9mzsruCCg/fYi+NMA
4GSMDk76Xc4v/8f7QmzXYUw/nkdYoZR8mdo2oD+q5FJQnozK8XbyrOkEYupA/sxeaHoNdfS6s9SM
A9ly3QzGxWjlhWynStO6Tj+szJQsC/WCvQ3QOwMQE9ogwRz1GZ/5Ba19QWW2WCjmaGcL6JebuRsa
vr0XyT5I6Ym0C1hPYXbGe63vK+WuIj6dgQrrsl3HCIJUnpBgHZMexLPLCtbxDvxjCAdX1EfZq5Lg
Kgkxaok7s63EgrRkiWYGgjaIhfRc+iYsF0E8GxBscIZMz7KZ9pNTeiWAPyUjJIHoHO5CxweeQ+8w
zzYcr8gyAtCHw2ICRk2hcQHG12xxZYTQaL+JvkmJ4QrvEws5J+p0kqD4fMVcCdZC7dpKqlaMq+ui
2AtcmpZK4KXU/1IrXvjfcX4jHRdWiCSNlB+kyt6V6lVhr2soEJiFJYyLOyVqC8Y1xz14UPmD7VNL
YrVWfBSYM8sDjO5Y/BoNRk4P1qTxZ9fPPhIZLyNLHyydxRutzSI7k7IwE2sxYVD9SOAhalKFMKy2
4OY1WViRr6hcPP8EmKCZ4RtLOGc5pwSJXKMlL1WdWYymnQROJ3A+y+I7Yohs9q15zDwCvPIt9Xhu
bxHE5wkuDihGAXwVu17GUjAR3pPzhCIVVFzhzDEkL9O2c3vE9Y5PGH6tPBKfhQfELNa5iHomEuEg
mUht3K4ixGCX4veQjVuIA4i0UwSlzrIfHRbdW0VqBoQpUFpjbcmhwpS/bqZ9d8c3arOGpdaF2PaF
3+1BlwxMSDZnzSZGtiX9NkOzCctkSc8YuA6KcjwaWB2KGwdLp75E5nue2luVLzCGKOfhBC70uvKg
y8AEhqfzBFion1T7EWFVcSCeb5zdSZQtNIvzZPM6L8f+FoZEMX/ZpGnnjbqi0mtdqZx21B3IJgfM
+9RswJ0i+6xxuSVkGdTFt2yf5cGTFGTeq8R+rxmGu45nTDuQPudWYHeMh25OWeua99J1ukdc3qmk
IAmvXZYkes4xPAxZN5syPw6OhH4UlJNwroqjkTjnrSO/zv9UXOJG0Z0zVNHkIyPiUBXMOMJSSySn
qvsAR+w8AQMX14iIVLvGjYt1GieIfKzjjSZbPGA/CSugROpMfTbH9yYnWe4dXluKEWTrf7lGtQ0A
JPBUFLwP5Un9DMsNcRvEt3MNsIsUROO5jRQChB0w8iz8fv9EJvAVzRcowwnivOFodCLYuuY6lWc7
eR3sn7j/HuR5QzkAw1qZIvOybkbAOaAQy3SSO48tO/MZzKkP0XEEIFn574Lp+f58bkdpxQNBwkDc
aCJVc9XGytq3Q5xF185l2vMvKMFTDciamR7iQe1/M+JdwvyriJ4SIXD1JxApyXEG9cUlaMLVWvxM
9olEtVD5M+hwde6xPK+i8cMg+7w9Ss6f0R1Vc6fiCfAfjnbXpD8e1Dm/xQmin62N6/asqmuMhBr+
cHVlDcFWSxkCUCFSprsicCTKz5r1DBTecFRE8rST1rFbxR6LpLhQxVbHT44ebC359xnhRtPjyUKv
bwi6vX2XJVeYJFRpB7evgtQoCeG9Z+mK2bdURij090w9yBZCHyI19uU4cPxCCyFQomkClneLnC5a
Fk8VSrILqQZd2DAmNYEMH3J00AdPIxoyi34UDSO6cjPrDsIMF9T0MsISzd64qTzEGeWGB9HcDvD6
UfwqgLOJYTSC9rRYr+UZGa1OSlnrlkiDifJtU8COiOHSbEHeX8l4XkbKaZABoQAZnZGEg7vFTVDw
qKR457glEdMwljNugfU422nDGS12IC13cUaLYM0GpITptdxxJ/TRBpA+md+ahjDJY65d0+zekSUQ
HXDfSJVr8LhD56wdj61crEaE2TNJNOU9Y2Om3Afj3KeeJ2j1NiXrtsJDCQe0IoQCufpI/iZLXRO/
Eu4yFn8jqIjFniGcKq0K2petbPpzFN4/A62ftm322bSp6WMj9qe1ObvhTfz2K2u+e/MWLoPNOP+E
IR0quA+StWN8Zqho65d/OXd79IGduIAYO23PT5k99ogYKH4AiPwN2dVsui67U8NSZeubpHwPx5sy
F7x5u4qHL+4PSvA+h0f7XXe28hweTLVeOxOVWG8NGbeCoIZJ5qAVcYlyg5rSPEkOwlqR5MaHPIjg
JyHghNOiQYoxkmTO4DOjvazOmG86k+mcb4cKvRiCInRhaw3qNMGyE0YLovZIFcD9jxemny49Kv4C
RqysNyBGhurq8DtZV9OZXVCsCPLZbF7JBe3WfGVldTEwaJGWbh069Ocqn2jGEi/3LzKxCBEKv6k9
ondd9qyj/kVsL6QjC3mz3XuCbakphawNnkPu/1opgYmGRYIIv0Gp68DJJhIvJnFPwIGzy0dFFoHe
bHUqCoufWic2Q0J4xfU180hoFu9lqNOSLm2+RxHpUK+JgPwvJke3voSOrqWAAz0JOHTS3hOGpcDQ
Fmz5RKwuGw2DcICJiFyQbkSAwRpCWULbPzUUQ+NVIzA8oNhjGB818f0ljuCt9igIHovvhgoON13U
8qqwg5eMCsnHTGQgGl/mTjTc9WOmZ4c5B5xa40x34o1er8f2ogsiQgyI9vPCX6aRqLjvIXHVp8NL
hmNO2QjiIOECI/7RNh4UQsI37+Hz2KuOlU3d/KoiL1QgF77OVstSp00vqb6HfJBptngJyue/w0ee
UHseAp4kRyQ8sD7zTREvmOquGgOCErA4bP1bjSPfzeU9qttOvubddrJcvyVbclP5/HEr8gBAmbR0
51uJZ5Snkl1k1GTUzy7w60xeVn7o+TxDvIDYQ1i6lZX8nZIqSIYXCd9HIdlQREB9aKDl81+c9GSN
x508uATvirgXxJkoNMKSnsi3gAnGv9YTNaubDClKtZlfwWfoTxpXoO+cRyxycXjuePWa5MsavqN4
1WPcaoAdXurwKJu3pnzmFXopT4QcDi7TWgf3VDUDUXxEklVeYbvkVVUlonPX94+AIUPyoQmvdQTT
jPlWkznk/ozxNg/EbUiQel8a5IeCMXSbWFvBabtEoKbjqlFrRgbA6/A4NS82Zg2y1Gk89XlMCGZI
SZHYBTyI+rHhGlyT0xl+Ag6lEAFUcGAZQqbPoadD54qIm3KHSSZqXxrlNOkPi7QKvH2oQxPfC3hh
e6C8bVHu5nGXRw99Sjem/lGorzydqoK9CiWn2GBnpEIVd7uFK4WUmnHeEHtLXMkZ7onbVKxcM16Y
YUlryGJSv2oFX5fblVeH1uZIvY/Kp4rWpOHdjrrVbEZLx35ODIIJpUkb39+14VHTn0pwJf5V9nel
fkzNXZwezejhWC8I2DoyKp6zskWMHIb3BBxfsS4Bb4C247EunXsIrBIAihrfcEVTfZTag8HoTJ6E
7G8xM1czHVqT4uYB0iN9AhJFdSm921SnjrgTXYAuncyjmrLblc5ClCKX0bXHKF3meSvp7ypimBTk
SpZAadPnWDxKtq1iT2ha0on5og+DNfTzsn4dkQvLww8fqNTRIrHPkSPJhNfXdEHYEUlgxUso/9HX
TYRjY+76cONX60JfklS9IxYyRd1XoOA05YtPyG27FcIv3zxHw2lGaGJ4efE5KevJfil0JvEVlywM
l93ubOUg3wnCVJunFr2oxetMFBcEi+RF+jolexi97Jq/gGG3Cwgpf4JDzSkFfp3vFXzXGUjyhDzf
6b/8kDdhPacUdDxtYgnMlZy5g4kpgZ+z6vH2EeUAwhUPt7C+jHinUGr2KGlYIwkbNqfDSGl1TeQI
wKrUYaTHcBVfiDcIuhEv7dqx3pWUkesYJji28EgUZGjYWBeDT139i/lZBwx4svUF1EJFjive+dIi
w++SolACbFzb2jaTXymKnNoLwc+NcQTGms0LHYogsHipyLr/J9wO/9KBl3kmDPazmH5SFj4zoypD
viGfRUvTHXO/Xa4a6Z2gJFwieXGTyTnJHp31M/MUSEzwmZAwDq/oE6KISUfZUZScqA8hqbOJVn3l
r6SHk4xlSDk4AUh6QljKfk3E+sofzoK2yLRsGau/oickVh5T+IKWWguQ55ICcOyVc50Cixz1die1
TNoCqyt+MswtDPqmteFwEJRWFxHY+eqQicpHrczvWbtwmoGiIAgazu8w5DJwgHbtg9/u6aHh29I7
Tyz16sspzMgIIO2fPzHRDrw5RKL4ZDWeRc4VkVitYBrSatEAkKWNsWy5VmLjBMIzEnqkDM8sNhap
CMYI/rj+yPkZY7pJsgfRn8Ec0dFwMtNrKr/rMyFf40u8k/jlhl1Bgy0kdk1J+4HxKqwuE1hWy5Jb
mD8Ow9UQnP49OEB/7V4JAPJ55am7fEmRoo/+b86vNRBhLwjuVnpA3Fdopu0KaQsbOThrry5GpQdo
ILzinrn1eKxy2qRctjiOq47R6h/M1606cI+MMDyCcAnb2SewG3D1frmF9KAbdS4v9YCen5sQ7XWS
fuD9ylLE2B6dO74uvqwqOOhkQER4v8V5F0Al8emp5llRNiobGz5pTCc1mQYcHEdV/hVAMMFwdfyu
2SfOtoYQUTJ+nQ8VK2VTvIcS8Dsh7eN3qmM0JPgt3NTA1c5e799tfjLlXVCTljg7jXNoLQ32anOf
Ma1hf252g8p5JxyXJx6TOdnCLnGwESLCRENbLmDORJQmfTaIFMkYfmBoI+xTIdHJ5shxQKvznSLv
+cCL8UF/GlKgkE/9PUYLz3R/1IfPedwrNXWNawZAWwaIo+4Bqq8e+LOHv2ogzdQD5PEr1IsQZLuE
gWHcG4RqH+YRnQLjM9AmQImDyHBjbUNeuf5epL+Gch/7Nbknzi/Iq1X8VsU5iW6juZ86r20PKO0H
NIMNGjDpOOovDjAoBXHNi85rgSc3/lNkAMAC2Kl5zPnd/zaGlR3BtB/s8AJi0ueblJmmAzSJaAoq
vqmxhaZO2aPggXQdSSK50hAbPTlWKBuJHci2MaWDaeiqGZrMXUx7iXJtJ+Aid849TAedhASH5EAk
U9prjji8uffJJYqfE9KRJgFwmPtFbZxaCVHQS47sgUC/AoLyLrpegHmk9lZNexHWztAzUlC0g/Wz
rJVdw4qfo+Dmy4+2+mq0W6T+SBFZ6Qjty33C9uXyV4bxRcKvV/frud8E+qayeG0T0uKPfk5sy2ta
oZjEpglm3W95IckMgwEnspj42ql5Hxnoa0JZOg93Bvb4YNmKH8Tsw11NjIUt33picjiMJtCZk08/
Qb016erm+xkXLZ4JVzT7tv64ySl2BCKCggSEwbyrHnxaHuRjFKEdpabE2ljqSyy9ORz/RM0KueFW
AdVrRl6awZso02j+9Lh0a/gSc9rAc2S4DgfCgTaq/zIW606mc8dLBomwnqMV/c7o4frSHSceg2VZ
Lpn/8BKV6ZbT13S+fJjJ+NVOXYpazGpHbb3bchdHpAiQw4jcFjEY1RtR9FmRdoNxf6iOUefpJtvi
ATOqmd3GJsOlJaR6bh66Jdu5xZw8vbbZ96ByEVsGW5OIhoLrZ9qKqSAHfS2OVn83cbA39Zekre1R
6DQRu9RkXpj9xVRR0sSnSufRsvF7Yow6KP9j7ky2Gze2dP0qXjm+cAUCCDS1ymeQYk+KkihRUmqC
pS7R9z2e/n5guurY6Vs+VbPrgSwmRYkEotv//hvMAWIcl9E+Iq3GeopJ58GF76DUm1t8NCkfTHId
OgiSSEGwdZm7jumNpkVkMB4GOiQtWuGwOze8/Umh41zgW9Wdo5ggVKDAGou+yV53OGiX627YYcbl
R6vYPrUuJx/OFzrKElSAHR5iAWRMRC3qGvve1F4bOD903UEzHor2LVUYhp77eqeNCdX5Mw3DCHUM
+1NyhAjbGNcKfo19IoaABknP2onzeBoy1DiT7AlyMcf3qjg4IMwVF2vdD3tjui6Gm1F71+ZU77fE
WYHfk0E/iY0ZvcLVsQXGJsi48XC9ccd1zvqYITIwEHC7j2V9P+7D7LkHtACjFqDvDCir+Y4npIWx
ZrVkA4W/AWKU4CQ/PvFHQT4wwg0FpWP/3cmfkZO2IGDBm+cy0HcJBhkmTK9VYfGb8NHgYBkdyc+0
6XZE/Y093A3lOe8fM2ZMXeBsNL5pNi6M6O+T8D0tljjW2tyzYOc1G00CzdjvjnVSwIrwyCkZoM8Q
L1tQyC5kcJraV4Vxi64/kHjQ2Pt82rvGzszqK3iyol5cQR4iSkZAvp8hXwzmlXODcQ2jIYNyQdBL
A0niWGDU6wPXFRR4lvnYi/speydubz7l9MZGY3OabQUjZDn0ryvaonwk2u+Z/zDGZ8t+m6csWGz0
NOuoiX+8KqlXaBaBtavqVKm9Lu8I/prmNQKNjJ2vwvBbC9UqZYdvqf6TAFw0/DafQlEdUPzicea3
MC6+e5TZuFzox85/SsfPxIoWfQjIMjiE7t0oJnG+HDDUSlJMwG8LhUWxU92P44lk15QAj/iNO4Cf
NkEOPX2agcIKVRysEDxDYW5a6wSjbV7FxIauT7sWn4bCIUx32xNrzIE09t9cqHicRqG7M1wpiLgp
lcQfxvaAPe+56IS6cXqmy5HymVpF31nNkRKvtXeHM29as9ptY/dc4rSFi4z8qLLHgjaFDZ1WPFA3
FphA0lnPtwzwwnzi3SfhnhR05mk53OAj3SA89L+lRIB5uCjTxX5wfZTvqATuDNTmmN/OXZTove4/
uYxtf2s7+zA9C3cNKMpp0wlPqbzlUjnaNQBp4GPscZ25uFpfI8fUVnl5V4L1ev2+1W5A9UbQJ6da
Zp230uoTFr8ttVV+ZCkmGBscGLJwVc/tFsTO88DxkQWyBhgfLINU2D4xqeGiVpimll9bWey79HUC
kkSS5G+mHnuFQ6gedeCUlgZDjzkPmjibHQzXtGMQYynwrFm71M8BQyhgMPU16DTQGFryifBo1Zpz
3+2n9RTt+NPJcJ5PX3xAPChmrxNaeiVG+1tp3laEJXef+njwtMfCvhndQ10crO6OJgKmqPF4G8pP
FTfMwLuqPkX1SYrHIrtN+kUMTpVBaVwwR/yBjIjvuvdopQ89212w1qYNJvNV8ZTHHWUXbS0f815E
JA09QOPs5KfRuS1A/KP0ToJBwuM13wK8nyY01MDy+Oy/dNM2niAtbah+0O3k4j4qj3MmryJpbgJX
41QFmxmXZR32coff6Ka1zwoeL1eZ5TRJd2K4lfqRgB8/OpvetHaLYiXjiDDdmx7qugGCFnFS4G/w
MwGOYn0J+ijZisJdrl6T1L7yeuco64HKcKdjjm1sVfliYGHvmtrWbkHm7buS3neBWI7dj8oLrgtR
vawkdHn77512wrjLDG5GaCbIfJdldV/0yUJrHBrf7RaY1eo+MO+DfBV3qxZsvMH8ax1juKRVDRSm
j6H4KAx8IVaNsU9Q0I0jUqzvJkSAzP+Ela95SO9fuuJb24AD89GBZG84uCu6WjDl4rUbPAv8+STo
MIfJ5ZStqujQ4LjlMLWxGbUtCus7n6p0vKJBMeCTbG6FTnERg8Z6d3hqGvERGUBdHRL7zVREpcBj
TA5Tse2tYwkULeRzjH0I3ns4dhrLRL1lNV0s0EXIUC4etxzn429D8qjbuKijdTM55Y9k39E20SMg
WWj0+inov/Vy4w7UQuf4NXcgaTWsOgFmUfW7ajm0aK8TomMTTok9GwL1e3KJITM5FeSdVchbVhX7
fAXx573GdzVCPHRgASoKWH9wLllk6unol3c5JkmaoiTSXtL4BaYZhUoBYgFlDxTGJXmA3hwCO1gJ
ZbQU9I9EmbB07XpSvfpNY6zGdlf0r+WM3TRw8doTJoeG2wEyH9j7PIDrhPNba7x6wGATuM1V09OA
p4wK4scRTYa3d9JN1W5IV2FTZFNl/woyCBoGDA/JMNSf1MhBMT61OM6wb9Fa9sVxFilmUEXo1TLJ
JBA7keir2aCbfXNeX304+zPPPlXbgGQKDhDGjhr51FuPsypCbPAKw+eGfiifzB/urGFXlE85BxOt
g+QzvM3UmqheEaYI+s/W4MFr7wHxLQjiXTALfZ+02SZDe4+87zZwVg7/6DrvnidEUhpoasty5A33
pny07ftcgGZw7XQQGRZAkkdLiHK0lMwjWcWzTYDHn7XdBnIOJOTZJYlQgOS51siF20bpUzo90aw+
TunGVwWl6LfGvONMBWu6Zu+dppXJah/gXgH8E7gEhb5O1U1o7RhMM9lc91FxW2y7pJ45Gpnj0E8r
8sUZtEYzG2mUQG7fe/+lCoFuIein4MruyiUAgEynM5y1aHwehh2Fm2PeaP1dP35U5asbfnrUIKVF
doG9ywrkHfc5z5Mf0rkYPAvuHMTVeRezCKhYN+Heb45CfwUGmzExoqe/6tt8ft4zFq7pE3MWQ3J7
0iod2g+1ZoBJhwZYRE+EjlX0/OWXf/vHf/zb+/Dv/md+myejn2f1P/6Dx+95MfLmg+anh/+4Dt+r
vM6/N5eX/deP/flF/3jAbiBP//ZH/ttfNL+d//q9/Pnf397itXn904Nl1oTNeNd+VuPps26T5vIe
+CDzT/5Pn/zl8/JbHsbi87cv73mbNfNv88M8+/L7U9uP374ow7pcqR8Xav79vz95fE153dew+uXh
lSPSX17z+Vo3v30xzF+F7eqmbRiOY9m643z5pf+8PGP8qivHcmzl6kpJ2zC//JLlVRP89kXKXwX/
ScfShZSu6covv9R5e3lK/9WWpms6jmMIZVmm/uU/P/ufbuI/b+ovWUs6PY4A9W9fdOPLL8WPez1/
NtvQLUdZgp6HKRxpKtvm+ffXU5j580//nyhOUnMSo4Gfj104b/RsyJIEU5rMb3ViNbR5JyTRBgRQ
3BuHll9YXPWpGGA+tHkoOcDZVcSmZwwE61R5ODqn//24+x+MqKcwDovPj/D153H3/+GIkpKrzNz7
b0bUQ/AaJq/Zxx8H1OUlPwaULtSvluEaNn0vV7rWPweUa/9qmMqSlmPwQ+blmf8cUOJX0zJ0Vwjb
sQ1lqH8OKH6bzlhzLVtIBSfYMf83A8r8aUA5lit5d6Z0dGEYtuS3/WlAiaIt3GnQ8A7WaLpnYe+v
pg6qsafF+dGHUdsQ2D3oWXRDM73d2bqBa0JagY9OnvU4xdq1Hxe7PC7Ey9A4y0kAbISqC7a9NtOh
VI1mq6W4DkNcJBuTzXP2c6gm3B0L3KmHDnF0qbnlS3zfx+A8skmBohyairtJDqC1OLUMWTBcR7LI
SfuNdkYg65spwUtvqKL7uGrUKoxNfxNi1v6H+/j77PvjbJPun2cbF4eOkm04uqkzia2fZ5uKiwBf
yaDZ5H0UHvC7H64z2vaN0Djvc5D1J73bmV3EMVrL1o3EJKX19foUN9S7yuzxB6malCNGDOUkcsf7
wPaileobZ/Xjc0aRb+J35PjXVV0l67oz2XizHkmSP1DoeVp/n/l0AHBP4buavffvP6E+rxd/WE9Y
zIQUtql0bJyE4Zg/3X4771q7a/NhrSa+2FZXHIwo2BSFp60nET7pjll8mxK1h9yGzEkBlakIqVPl
kTevTSDtysGbHMm8AVPNkvvQ9b//i/fIivvn90j2lms4UujKFbot9D8PUb80lcyduFs7WkG9g0N2
aUBxpmd9D6doWvhj3696T1355C555fjs1F740U72TSvL9GkShbesnAKKruYZ+8jrtF0QFtHV37/N
vwwWWylDOsIx1LwLoHH+89uMXXeUWRnYa92NqXNsKCH10NY3uZ90hyLRjG3ZNDdWF6bXJdf8ypN6
cBrT5rWCLkv3nYarZuj213L+UXcMbh2rdM9d3MPZcDrCCTGViGLhLd2koyOvsvG2GUS5zV13uLVI
yh60CWniSBRXZCXm3d9/PEP8fBeUMm1lsgEajiUZNX/+eEWsO2qUsPw1fNTpJEMhWjepniMdI3Kw
bgEAItsH19G16pRlBCaIDMtDlQqBACZQS7uOpq0UMM+aofsY0R/sq9EFlZYpBKmGiWU3bowPNpYX
uRXvdUVkjt0hC4xN10dpiM5GC4Yc8/AG1VMo44xYMc/8V/eR48LPw01JxYynNnLZsH+aEroLe8ss
ynZt+ORGFPqoriofeD3R4pIID9YAK6CCbIJkJkJrUfMSNKQDVDPEpXVEnQ3Omx+E4e7HFM/GDHFK
gf0PuG9QjslRU3591ypc19N+utelOyC0IN/gsg7Ugy6Xf3/r5M9rvM1WYglbukp3DVfY8yf+w6FB
lvDImoHMxLZusoMKBY7HQ0BQymSl7xP63ivUEmT83ogixFSn7Jq1maXDNTag9xWU333jGuhFa5He
NYkfbCbXt9ajPu2KCpCkHGgW2UVYbv/+bRvzvP7T2jTvgBaCdWG6rnCdn+Z9r4KKZhwADr3m7KgZ
NbWP1h08ZbuLtCQeT3Pa6hxgpilFMt3l0nqshizkB7I3T9NL9ByadwhaWmr5OBYvuWgXAsmaqbT+
Ojf7AFtuTKwt7kYAdXSlUh0/O8ooOVbpe9IpODxYg2qtftZL+BReqf+Lsab/dayxgVusadJxYf/8
vMGMYUrlOOLKYVy2Peyzw8g4u6Rb9TiD86p6OcZZdluOdbbt6nSk00RjZEQezy5dkofk9DQZ9PNg
/KudQf3l6jP8paGUMCXHFPHTfM9yezJ7Q6BeAvDc9mkSb/0epnwgkTk1WWzsyfvEdonqEAM7JAZG
8TxUkLlxc8eEzSE/kbaWOxTf/sWw+Oto5tjrWpKrxf9dm6PRH0ezT56z3jZ44Q090mRgjPquHjIF
lV1T8XBNkZofxqmHlZ1LAi5yjvB08KC72vZdrvVin8ThhFe+O73aerzoEgIOx8zLwEbH6iBKpzoU
soJYneYZksp0VvfJ4xgYuEq5MtvWEThQpImBZNvE/iCnYkQ77MlpuA6sRKz+/uM6DIaf74Rru7ai
3jDZqq2/nEKCvvTYuvNuXaG+b/vFaI+7MIceXojI3WUASZ0a7oOiJU2gnRW39khiLYhyXKZbK0Df
Yaa3llt1hAT12DEGtHgLiZt6Q9h1ngsUbmUE1aIbH6VuPQcmjiG6z4rdl86qrnBRiunbr8Vs0l6G
EgeEgFZZmof3ad8IMFv/00wccKbRwWxNYnAXy4JMFFe3oUjjUVYTUmNqMrrO2/QUx+BBUtA4US4O
GWFXPgUhMTclbn+BduMzW3DtwUQvQZXdm9mHyouXyEbpKl2y66b+61AGB1uHhe9VQmHTU2oo4HR1
sBG+LhM50nUeURdEaRmttCaovoZ4hS2kjVFlkqiVG/q3QcefVmn94TbajZdNO5/BdJWYH5aRBwt3
eNKon2BPITK3yWZV062e443vxfUqqOORihbk14osg3xv/RZze/9kZBrWfGjjyprkhTGcraTJlGj4
0wo9j9G5YhnmbrG04EInO9vPcRqzcDtIvWIebOG6qpCdBTYboVHJfUaRV+coQWpfhChEJqLpfRii
U4YuswsFYW6YVGrROay7t34i4rd1UdY5io+r40JmhB3RBH1+FcDZrfQF9qb4t4V2gfMpdw/KCIc5
mE7aWSj3rdGjVUvf2PPbhS91nIXGEupS+xRZyCPzDk2HWbjIpKCMMWG+VmxbmJ0z5OI630Q2BmE2
aRW0/DDGrjRJBwARmFE/iqKSdFBIno5ri1lCUrRvxQEuqxGhIUycAK++CBfMpDAJleofRADIDhhD
IV5+tVtQHTNqXwMiFC2MFSYEGkixME8jtxcppU/kq/QZwhCCru2MoHivn8mS86CHoqr5LVYLAutI
oyMtNUaZQjcLk2DYBrMw2kqwISCtOoqyVe0KLPS0h9ok5Vgv4LR7ePZ75qRDHcQxBtjsysfseVQE
UBlA2IaZv+AshcEVxJCg9ocNYLhcAuAFAPDVtcRdvebgP9TvRKigDFbVU8li5LXVCwz9Q1VCQWjC
7Fzq/kve2Y/VOG0pxZbgD+mqyCEqF822zIs3P8ZDOR3aJz8RMEMbZ2ONuEtmJR0phVVV6Wq4i/W0
sUSsQX5IG5hzcOjYtvF5d1syWTmSNtmwT0O4462HpzrvgM7uXg/pebqWeEh8KB7ohhqcG00b8TgO
z3CKU6fpNmPD23cDPwY4SIrN0MCuL45RbmfrWrI+tNb07CRx82Clj5GyUA17FTcPUXXoPmda+KRM
hT0EFRxuMlRGtYWRL1SQqfWv3Ty7bTSYW1Hvjicbx8CyINHWDNFA6lONcY/fLIdEt1/TaxGK4K1N
Mzra9WTvQs6gB8OeyEigj631vrxpGjPc6pWoN5mniduyliMdXKEe6ial7Ye+t/WbCmIIZ5a4sh70
eSFi3dDuzZmRZMrU/hBkB9BnC99K3BMraIxWT1xubBTWs8KPx5TjE1CKvndM3M7c3rCeu5C2SxDF
OZ37ziRzFRULW9hKb8Ji7ftWCyaL1B+2i/4NR+2D1kbBQzkG2Jc1OaIA3xbfRFky4StZHiO88Pe1
52zGRDduHBuXEc+tUAE43d7R6qc6a5KDqKbnooz1k9+a4mQHJfqgvqbZRQM19Okiyb6+0ZQYV1MS
nDl/QzKdr96oj69uQu/cLM3h1s0GRfGOz/e8USc+ulg2+f6brZFm3tnJe2/DAC7qEJE4aj3203in
elpDbePLuxqf/ZJ7h6MtxA5rqDQIBPpboVJYkIF66FV6fTm7W60yVqSnwLzFAsryqmLXaW11GHuz
Qhm1NKKeuleap5Hl976uO2OZDsaiiPOFymV8Fcd2+lAadXRXxUi33TKmkaJby950tAfNJD9dyHPu
ONvWygfCr+HZGbVwn5o+PLHPN5+abm/6guCX0KS3ZMsUbIPKFk92MqMmA2KSo5OcLdukIpyDod8n
CcPa9KzbaSjzTRchOmTIsckFcYrgUH90Cj14U6GOHeRoD2DHCJz83MU5QkM4VKV2fu16cjfWrAxf
BSKUvoB0SdlMi4XVNEzt4q7Jsnznjib0zcwU64bdbdXSvmtlmr2O8MdwmtHanctx5yHDtfPy7049
QX1Lkc6UAT3iXnj1jZkU9Q2gZ7TOQ7yYAnfi5hNUcbA1d90GRnMrJSgzVTDGJ14F02/+t5LzwE6E
xpMzGf1VUuTuMip955jMXy7fFSuXpKk//EM1aejcTexrw2mOkg8KuWpyL7opxfT7l8lN+yWTZFZF
8QT+lNpXP08GvGin8cB4Hw/SrCDX5ESY6GHj7y//1jD9fzz7z4cqLWkSoALV3JVf1zohYGy31Wjo
t0VjzISSttlGsQlhqOsrzgJQNqLZ1mg+RaeRTulQZAFCMl0dY1Xe22XWXNeyPuQBQn0iF2cyS9+j
lfbptWr5kN/0AVYtziDDO3e2gynTNFjH9DGtSq/uCo096XKmHdzoB25jl2lwXTfQqryy+KbhzhRP
CLpkzEAUXoxo2/bEmguPJEgl+qIs0fujnnyx2wpPRtoUD9KEwtCNuEsOhbxKhZOdzfkI0WW3unkG
4a/xFVGIl9A0ckKMRip9gs9EBC1ufhT1TrZJOQlgjsFioVkG49yRuPwQ/hV2toUXX678XdBhERmM
5Z5ZkyQr28GqLSzw+sHJv9xfvlye1uefcSo4cX5B5ELA5talOiwYrocfxOF77lUG1Lbcuo1a9dT3
Wrbvo8jmTFN9kjcAxSLPOHdbGOiOmOHQ5QoWfcGlk65vnCXUpdgffXj/JkQNWpnzSpSb43Dr9f64
ymyaJZySM1IrcSmWnSXPsIVpgdXJ0nID1GsG2iPNL433aehm/47slEW0CMeMI65bkumIk7yMGWdx
fWqVjE6g+ajcBhJYfbeSVHIDBoxDWt/pg33uLZS2NrmZ+yQzejqc5+lSPtQabHDLaIN7IydNHUkf
0cJa4WPJyHLj5eEn51+wsla38FQu7/OCaDgHlW2ezCUlmredp9giosSIlkHag2vGo9Ysxolqpc/L
bivq5mxWDZEYjfg09fJ71xrxzdiRb6VGAkCd3i2uhtqFVh+rdNkVhoABlyf3eJW/+BFiN5OWCR5W
xn3To7rTCgNXsko/TSDKi6Ho8qNK0XRc/napG9Wuz3MohMIidGbo26csvskHeDBGguWuFE506r1I
fC0SKofLw85Pzz9ebmSZvozna1bbU7scfBc6SAt7MKgiuo2YbF+HdfgBStatL4+Eo6ZlOGQm2XCi
X2RNyjm9Sdyd4QzaCq8AY5FmbXPCseok9NY6NLBWa92B9Rc6OkaZ2CiPQ/icWR9K0NvP84QcILIe
bwOngyqP6lFrg9sO5cgUh+F1ZXaYveZt90D7BhmICYfULzznCHjzOzRVprOW07A+TA8SvpVw6GuL
SV9U7BbHuyG0hlNN5Jw17w+RYcGUvVw5QUzcobcM+0paDSzAET/2Kd9yY+TTZMFS6lSUrlWTmcem
ccxjkAGrzBtq56bYyzJQH7rBCbeZ8pHMln3xaCbDbZ0KIgE7DFj8GIOqCUMkvjEzHU//WGxi/JQ8
0+7PnRbV1xWTkl4mE6b3E28TxqI51VmGS13gHnpO+TYBP9eXL8qMbn/ACbYOKY13yUGdyacCcgIr
EqvNNkm3Y6leI1fxYsuJ1x1o6ZXe6sRtCbC36zjsxK4FztvWpfuhNdUuaJ+r3iAi0LOSjQqi/sou
q4+kHOeQ9chbKt/xt5k33nOmx8nRRMDAqeZwuf+xFN9lf13YjUSyo1Bei1nTAdPuAi9zisMhrEVc
k8TlN1sPx40eYB+L40oA9pn1O2XCW5JDYCymSnorn0V+4YZ2dce5A/+rulfby8PL8Lz8mz5p5tZw
5UwK9IatZ2gT9o5xzblj6J76aeKaDO5zkeJTnDW7sexwQe8L45wzp388rPImuav95K7vexu1cZ88
/L++A9E6qzSz95c92GgdfeMGZb0fuOwyDO58Pb9WPso7Px5oQJducF9gNc6SF/fK35sVGSwjp9P9
lFLs+VmqX6cliXOGZtwOrocohqIc/kWETbVmm+dBy8iADjvz3Oc1jeM0/P27y7PXP9bmpIzdtW4g
ujIiI939AGbjIh6WMpvyVZBn8dpPoyLGphdhInyWGWAtSW9pY0i7vTfib5umJHisw5RDRlIZ3Es/
IJhbpE991FUbo5E2Scgkv3ZNPG1zI7m2A6PDyHGMciSb7bvJXgFkRyl8LUlMaEV+1Ev6S9IMNTbI
Mj9e/k22lbOLZfa1HsvNEI3lt5TmE9Op8ekM5aS+N75YXIDXSacEyYwIVloI40JPy+xWOTElQ0cV
UlA2X9WmoR/AYeuTcvIXSuJ+l1QIjyb0mE2s/GPirQbHgpHb9r9/CT0k7BcAmvOEeS3U+HkBoLOp
whEVfZ7LiRu3oBZGXR1HaxFGO0QbI3lnIkPqygoXUzPeZU3fLEBqZgZ34eyoxKPUyp/yJNSOcal9
irTC8SN2xDVM8mrT5WSCjwHdk0EgHfYjaOt5GSQMjpqOyqBaRHzoJ2HOFhu44ubRlnV71ZN5uJRV
gD7bB2tYRYLEhqRxJ/RbBtnfd25df8TpaO3VvHXFndnt8mxEW1uJt36gPCR1TBBt5gTQzPHH9goi
IAp614ScBhxOenK8EzPIlj+A/jjHWr2ZJvcm8VQF2xi5agngepzoQjimNazKPi82UavZz2b32aVZ
+JA5wc2kl3KdxlW8ivGoXCVNzTapsxWufoCWmkCQf+l39U6E97vW4COGT/WtkiYZZPpcy/tDfuwS
JHAEUd0kOr4JAtgdojlnBd/O7VVvIIZRicM+2OOJ2nf9Kivl+JLgaVCTqB03uTpH1RAuJ/JeRKM3
hyTo6uviUyBHeQM+oDuOErw3bfBC5XXRbQv1qfea4I1NcEKg6h7zMszg7rLcaI2WLERiQsZnPM4W
xh1Ht5wJ2c1vNR66+x8tPBkssgwPHs+Jo9vJxHTt0tVJZY6tamOOyx5oFwasRgh4J8/czk/NV+qe
WNU1x1B9Z1aCst5AtxG3kYfnZM12d7laop/6QwVLLlaSdJ/51CkmJw0WE24KaYwWR6840TZ2HJ3o
IcPul8ms2dSjxWVAeFmGnwIXsJ/gTmWNS8iEHiHfSpHq/dh+pzCpl7E7nAobn+c0LaHIX1BoGZE5
XHYWSdVBvoh1O8cLb6i3kbQgMA7OY5Y3MX3Q4U0Y8Cb1ZDQPrTaeAsfvkHd31bqZK1mla/kunZzv
3fxoAob8GgdoTFwgiJ3rcedbr9p2Va0dB5F8eDo43BTow2643KZLL+3H0PHygczNokJCP/+qSs7c
qtbx4PMb48ukGgIqXJhEphzEt8bSVqPvi13SBVBn3XCnW3b8pHu0E6IY1UNu4D8R4ALQ4lQVT9Ig
sCPaBxi75bnmPqTetJN9EsGr6Pu9afQaPkzZjZV6yV1nCTwa7MpCW5rHezMrevCOqHqKv8djFrAh
0sLK4+itDDy08n5twuJPHeiaIK+X2gIIatwQSrbsnYRVFMMpY13Ip9yiWOx1qzy5Ne4DSeo/ZKwo
K42G52606Tj7BHnRHrCgHSGxu3yXOfa07ed/u3yn5bhE2jU01kSAf5XxWJ2GFBGKx61dd6ItZ7R1
DsBg/6FkQ5MMmBsm59CY/zj91eVYYKhr1SFQmj/Vu75Bmua2vc+czUT/6Pqevm2sDu6/fA09MZ0w
Lq2wasUsImMJwswQ+7zL57RSaOVGEqt1UA7nS/PSwPH8sgVdvvQxf6lJsf6poY/nSKz8yRrWYQ1C
22ctJThY+bFsSPewMm2FfRu1v61uXShuVDGUKw5MglVl284hrJG3JRO6v6xWN7aVVSA62QtX0bjR
uhgWlkQP7geR9U0zHRhykUt4QaTlyx5WdjQv8gYjYmVjJmpDQ/hR87VdkGzaIfl0Qglukew0QIPI
WZWuS+awH4D0UEg8QjnPYnq8WVoQ4p7b0e/f+bq6Iv6U3qItB+IdtGlZsBm9uFSexKt0b7jefVNh
6EC7M75r7SRWRRTUB1FQRoFFHdMkIkgmsLU5HfjKHHPKiV7twtBL4Z2Zc/BT+lSYc+ywg+7XaWd0
33aDBZaH2BlWMLgraN7uyo5QxoF32vBEKe4gRUa4GTz4fbWfjPaRRe7VjjTYbgZCmVoEG1WGJ8dj
lHs2KGvWzT4r+MGpTWCi5DV64cJbHCn5Bri6VuhvXLboBbYIWAv7/je6uTAQ3eCqS41XLSMVIxhR
zs2AhtGDFhp+8j6Z6KjMeOFIHM9iuncoAxBaaeRay8QpvxZa0O0reCd5sBFZR3JgbVFY0bEm/aMD
qg7WtlunXzMe4cie3AzaKGG204NIOc3BlYpYwws0H2xn0UoPdAC3ELJk4X0WvNtlie/n1YDEQdMS
3Ior56pKgnCfifGr6wYBXYHhnkwjhIZatNNJ7/Y6j1rLkVihLUcNexCtL9SipDflOLi9JMg0S7iH
gHHz4oQjWKoB3o7uiOS0TjYM21clONhIzdcXzYcuarltCeFs6hpvaSi9Hh0FDoF4Cc5aPQ+VkKeD
ScX4dI9iHZVFurQEBOzcrAmsmw2yI/zGUr/CMjsmeg8Mfzt8JKPQVx3dkSGcUy6qp1GiB/QY8fAQ
8aeINiAsjyHI+iTKK9W2wLjkkLa+zZlLOmfqhHDRTQh7HExhhjzFU6IjKsLp6rMN/UC4g3bsQ+Rc
geeQOZgay2wqd2GMs5oJ7VqGbxS9L16NI2JnvKYaO5KIrIPpuDVh9iQ5p7yOsqtbevNuRVftCYdV
Lmc90MjJtpWbJo8ljYWvonKfK0CadTN6b6oJaemGgNzZBDW80ofNZPqHQqn3Yazp9JHf4MaOWrDx
I+KXqP5ToP4sqI5GIZp1McqVlJL4sk7HohjuU+DaRKv4xWNdFysfWmdtSnM7bUXiPKah0ukcYZoo
IlPDsIZzk88ZzlXJhqr7YwyyzUh4Cwla5UEV6ZNB+Mgox28Acbke3GZuMCx0M0zWPml1Xtq+6USG
Yn1Zv0ZmcDZm4Dy08UR0NLnMU1S+dpomq1Dou1LHlm/wxrUxTnTquPRp7dVrlLDXXRS80dOCj/o5
z5WWDdHxNEKOjPiZJdNbhHmE2df/5eg8luvGoSD6RawCARIkt3o5KCdLG5YsWWDO+evncDZTEzy2
9EQCN3SfxsRUMa5d7O7XZB6robY+RcOMXLL615kx3VgB+AnXx5nTd5PeSANGLiyC29KH6bn4MRu8
KdlJjwNNw9dMRvCVQ+y8EJLb4wXtd25DOaL9U7fojPONnKqmwdmeNk8OkCd/MMnzXFRbNJYfdbg6
V4V4zB2Mh/bwq8u9V3mGmSe7/cklmoYKNCF5KvsQMyWRn6j9/wkLoX9r7AKjWAy9i1onzoqFzOB4
Z5fhs2tBosb3C9VyTFe7yjqLicg7bhwku6X9aSUAkUawTy0mE52sGDW5nAKn+PJNbcMYYNNXGgfA
jmq8rY7IgQA8fJBZDmsHS0SXkbEEswLaApOcPR8PC0/PNYS5OlsuqO5g43Lj9TZwt8CODKiQGSTr
DSTwe8ebspPtOh+nTpqvCUkJfTASN6sGNlCKU85+yF8ssbPrdbTCgoqcp68khgJmtRWTDjf/HiSo
3LYUf7rV1NnMFZ5KxPKMnd8iqzCQh0jQnLyrZIqzhVr4IVOdnqOi+GrFKVIZ+bkJZJW5+Okl3Pdp
rGaqFo9FmST3MgbgEHTTuZG47Zx2aI+DYB7eq70ybMCYFjk0qPGRSu9VnIcMvK80EHKKtN61bIxu
loZEpg49DIukNYHaSu6jSu8KoziYICfvEdKwnWMuicR8fA5ZK23xWh6WKUe13T5NLrdo5WCREKm7
QcafrH5DCahBzi9zjbNsmUoC1L+HOAl5OqH853V9bxo4iy1zJGjK6aYRVgE3cgSzmIDXzyM3PgyI
NHdKEU9DwqC+T4J7u3F+BfiSqu8R04NR5NWxSj6Z+iVv1alswQRbPt817SbR6o9s/dpj6pU/YHg/
CxEXH1NEBjdNM4E56XwuzIzbMxkgeI5rvmTkvqL1wcdFjm7Oj4M0d2ARktlxHZA8p61XLpJ529gD
MZUdHUzTHquysh7HhgWMnwqxYqxwwWX+RzxJfN1m2pUWm2GvrrdenXyOUVdvnRTt/SAq+9BFzmdm
41kOsQlyHm4nrbntGMRqdDvlAkjRHUkjNQE7SVaXY9NgiwHIFg58HVR2eOGQ7y8jFYX0sJiZCnV/
kn9rBpFt7TFOWYA+wK84Tn38htF1F8E23ZjW+2gSosgaFWJHgf/GSJwVNth6AScl8dQ/dyEWbsL1
XhU63asF8IcF/CnsK/gTazpMcBdnoyCEQVq4BtFKVoF7qD2MgDwwp2UA0h037UW4tb/ruukguhro
kAgumQWRusrU/Tx1h4UrkLFx+8Cc7cRXTwrdEsp9O5Tk0kTlfqlgT9vtbhj8q4JvcKJpjLapFdqA
LZMrMsTHpA+2lLr2YTDDsuE7V+d2/kwMK+TF+LcBX7qAUHNsMhCTCiuQPTGyy+ecXt2twMKu0BR3
OnpFCiEtmrFfdJ85B2To0m8qL2MzEmBTMLk8x4bcEb+GBD9CD/fTfNd4+lL2fYTlFjMtS0XoNGsK
2+JAv1+QZ0EIJd9n/EnkdoyIbJIwjJNC99cRfFUbiE82ot2haTS8lD7Yt0kFWjHIZjAP7JkMKbcL
UORJBnh/nOrsJo0+mmBgrCH+lpkaGNUznVsytqxyQFGpcvzfbfDWLnwQcZPg/GE+YaPcS61iq60S
XkrdYnvNx80S1I/5KpRZZnMJQnh2EY7JNDfgKQNv3vWj/TNKCb9tENcgwZCZtfE/EdoPqSWsgyrZ
V0cJhZ/T4bwbbdQqtQCMTTnggIiJLGfXLoL4PUB0acPq1p8QWiw1GpwYDEDPA9xGqd4mPQgup5q5
YAWm9nqBuM8NeMhzbpVG2x9kKZ641cNjHS97N6X0r2iFd/NUvaCWxlIU2BufahCQBqVNTyosiUyR
r3CCdli9UzZ1W0v+mCr98iWEtA4F242fMCGaaZSGBEJTuKTh3hty6AmgtKMcY90I/iIO4qvpBWnR
g0fK/ECG6izS4qDJa9sEwetS2dNT8cKE7m0GvmxjE++o+0MXoIE6aE037czQmFwHlkxovnyf80Gk
7SWZGex5vTj4DVP/fLrmtoCM70ugzuA3pANkQkqOXkSeQN4MT1GJPtk9W33+R1r5i4lngltS6+RG
3+iH3qnpEUztyIG4Oqv2zYmd7NHG7oig0wvf5VA0hwraF0Nq0LxOhywsB5CmAYdghAjOpTURsEzr
oQeuFBxTW6ZQpc+VIwJb7Drarm3YkJU+TOW2SCdoLPY+DkhPkjFhX4lTs0fs+ccC5k2H6pYQ5r7Y
rsygZByJGYImTlFK+SrapywLL5bJP7LqXnTdh8UcbtvDBqQ9mHxyciUDFppRtZY1JeftobXLbp95
8dl0wQAIHqhADnotTBsCcrqJAfPYIlsCgGpSnoPEtPGOfV59lO1ff5HDDudNdrmtyxndp13BBPWQ
D7K0XZdk6iwdGEt1Yg7aC2laKjzLrZeclGpfGKho3Outf7K0+yHZ2OLUr4lGsolGCMQfofJu1w3T
fTXjVZryyeXTy2gvtMMDMhDUEXONxMps+yp6kVyy63XDxNR9KniUjvXIA8lY9I8uU2evwlFDfyyf
msgZmSFp3KHERA/u0yTdYbP0UX7kDt0bWZCGOd8nRbq33LG8nfRwnexQ3LtgFVyak81sSyY4i4Tb
1XuwL8qCDXBFHm2E+Wdj2R1ZzB3oSSvFwp0zpx+adxtKEtUNs67oEiBQxs03EmRBNF1hT6CsPS4E
NkZLh8FNgf5p2u69c/TWbf2/sQw+coOcxEuCU4gQfhNlQcM6dzy6TVyBR5QuTm+iZgb1t1+CS7p0
IZPTmW7Tys4m/8N0Td2qFhSaNqygnEBRCtgHxWl663b1rRsAkAurc4fT2gUkTNV6bGwHkNmo0feF
zIF6Pe9r6bansV7iTU2EnC+2niHq3khpMb8foT5OmM0KUkhty1z7ov9xBgQ58VdaYnnjCBq3bmW/
ST/eO1NOomFHVniICw+ZBTGZYFHVsuZTSp84iAAAegHXMx23YcIeq+bVo8JYCCWKwe00wYLKK/qa
DPTcXo7NTQ1cwJJsNRfEfXGtEIA5Pshj4f5aNrpQd8DW30+Ft13/FVLmYyD+VWoZTkYaLKR60jSM
2ZH7bbq6yvxln4LnuJTXyPludckLsP5+EkM6PzMbnEKoNhow6RKB0hJtwiEZ5KuSSD3kfo8iAUEJ
u5fhIzRNdBk7XH0d/GKX6e4lQMDBdC8hs7XW+EX5hW2OYKH+mOM52LlXEivlPlRKbmqoFGVo/Q5s
UDZBrTlDRdKcB4KwxcQ+q6Hs3Czdcp+mzk9cTfZe9Ayb6ygiH1lhoAzyf1NC/eJXMycr7tBuzl/R
M5DH0+q/lut9xqP95oY5KRaiAjFEBVuIBAN9gfe2Gw92JABc8edzFUEYWkfPkeScdyYylkRP0Qt1
9maRrth5hggFNc5ISkbJ61o8zckMP7CwtnSInPp1e227ml8dT9+2S6U5GtLTA9TN1H0fCElBEDLN
AF413ogMhEA0sZ7nBCwp16sR0qgCYxlLMsBa8oxj+08/wKeTkM8PtSI/sV+9+ov1WbYDiTn1xMm3
/qUJXRwSIul26Mf4kWUT+YI4ffRo8ehV1XEYgbqMmU1agccOYWUguHr4h2CcUEl7UbQ0Hg+Th6YF
GKHbjeNRoWlZK6obE+srNRmHFaMNMpAU6w+91awJ62Bm8LRM70zjmevIUyu4zMuWknQs5r1siTNj
qJeOhjrWzpt9MSaMheyOjGy8nshK2D8wYJfqmYBMtnLHPPbfUBBanhbMlO+6daOfI5ukwCGKKmj4
LRKn2Yf2baPUtlgP7yJR6ChCveZIiXkbBSG3QW7v3Iwko3aVSzYW12+pXBsR9SewsHrnNJhHywTm
kcd7N0bhVeTVV2GX4HzY99zYUPVDhcBLWIxjT2Nk35e+ExzqBKQULeam4m0ToyD7akmPVuY9CVkt
aI6Xg6rstWTjAnUEptQ++lF2DWUjqnGhPi3MifdM4chCzImLcTP4TOWdCtMI1H3w6gp3O+Rz8ISu
gYZnhGHtoOVMy5J8n9iWMHRFR2lDTeHj9nrUaj6MuyYjnc5W0bAv8vI3qSfFYGbykHh+Vk69z0gN
xE1tkVtRK8qnnBoMk5aH2bqn54rwNBUEXxxrtuJPSwa/VbBRDSPUgL23ddOQaZ4eEhzIfQldzAMC
SQdISl92ay/ilV3oAPyoQ7VlnMOUDcCAOxbNAxxT9ogUgBOkp4JsyUIj7dLLbmLFRX6RIe1kAqdo
9Roejf/FQjol2yCxYbGQ94vhnL+xlhljuUmv6DvZ7SQA6Mmit9LmOBVUsXLot7NrPTcVSVW5Ix+s
pnpvjOYcnYjMLcvkMw+jV1R3PjFm2bEKsZQndwPacnJAfb4zLBM3iMvigccuy/pLJnMIVb79WgT+
bzAGBHP4BB5lw0qWhtjD3eEoeZ3zvLsO3FG+wWzPaCW4qQLv0+q6TZSaZysau6uMmLv2sXw0A8Ng
x55vLZ9UAKtBOhUO/YknlJQK42VHWlVvNxa7zNTeoeJc3LmR/Kt8AeWCNA6i4XP4N9M1Eml/kPjo
hoYETq8H4O5ywVQ1XAeiMySMl7ptAUloepKZmMI2ImZoLHEXhRT4owI4M5UDG4kSGnvqT2rn+hl3
J9NiCKDHakoJckPiuWQVzP7+z8zErDdjsqv1ta1duUP8TOgZt+lxxjeSZsTkRKIub1yvbZ//EcDe
PLNYeQ2qJrya3F9w+IP68kjH9omHQdh1qW33tW3QTbaU3+RYXoOWRJ8Ua8m5pXF08yDeIsO9JI2b
nnr2Rqsxp9qFjtQ7e4S+RysEeKEB9jh6TJ2EnR0UF3FrWBaXSwKFdPR3aSwlCcdMzlWrfpfeBSVk
EMRUFPpJWkMlqszDHEOAx1LO+C3ofDoduc8c+JHCBbY5eY+jgbnLBDg9x1y4nA7WPsWTsnejD7hB
qO6KZxmg/SGWNju2BJmXhdw6K7uiCvp63yXju8gqGqKu+LHrGJ1RuEhE0dGR6pC+C2tR71nHgq/l
EI2QVUtEPifHZ38xpE9h3IJv7Rru+67T17HSx8nngk86L2e/aCNFSpvTEloIyxnVLR5SpBXGUWYM
6efMv2MbsRcz773yEbt6MkuvWZ7vyYJQqNNWIGeL84PW/qs1FPeII7piKE+F3x+dGjI7bPTtWJLs
giSFeWUC/LcOmIX3lqmYSY/baOyDh7IiMwcvBUe5e3RmRmQ68wvGDLO6oA99toTcJWGqHikbLiyQ
CRxu3Pcy9xZkYf5rJlHVWnqhk2DEO/X9cDa9/WfI89dMczk2LXeSJt0gKSdi7Fq+nNJlPOSQZhfV
PZTTfLzH1OFC1bC9bV3V89Z3UWP67O/2osE6uERJf6p45An4ckG0hO3F5U6sPQtGYGU/IKNiXJrO
yzHv9T+h5FMQ8BNKQU6jAp9iq71k1U1AEX2fgTzVyPCRckK3G3q0sPxoGi9WhwWnGDBna9xp5R9m
4Iuh4z51XgGeTgCl4btCgFYDBECazwCpgDRZVGxjI1DGKLZvQrPCS6PlNWsIaxxMwLw4WraNyDuM
qJL+X69apwBqXDk/9FUXXqYlvE8Dube9VjMVKOQlKvXj0o8btAlAw0QawwwNNrXMCswJc75T6FzR
brxTQQ0PgYdsoOJwTW2E8HFAuEIX5vl6sryNgwoOTrvmFoGbLc3o7qrQPooRLX1gdQ8m+U4zWjI9
HMGEnaJ0SF4Rod9WLnP8OgHCgxkV0tlcntp+QaemOXbKhge1xg79vECfTRPCj5OhODOqlg9UJz4b
yuHJYZiLb3IZ32Mtr0vgU90W4YrXuS0nZa6Jkx8qAYopDiMk/OJvinRrm1C+czOqNx6lCJ+zeRsT
dtuxmrYFMPzT2IiBfKL8dvxHDli0NWkUHL2KIjUNxoi1Qy9u6se0Wu54UaFz+byc7gDkMgseW1E/
Y4SmW2o4R9r0zmeryxzIzASQB89z08o7pDEnj6lp3IlfSojbuWJl5se2s5V0tlDCjY3To+nOQwU2
Ph/9UyDZoQUeQWR+apP94TLKsSP94pO4agqM2Us3wWOZzZ6Hng19J7aWKI9zOT6GHYEcFTdx31hr
FDyqIXMS8dhCUkGi4jIz8VKxnIoIYWybeB8lJaYarMdpjs4OBcE+L22gtgnvttPCIIkj3pyo2iLZ
rDdYon4pCwLYRsFLg2Ke9ih482UBsi3pt8qq/4QSdmcEQCVV6CLmpT71rZduJySwTH6njZ6ya2YV
bJgKSu0u9a29hSS+MdiwHLBBVaSRMsAo7UNrS5MeX7D5bJyt7hOfITZV4py7lGgS56cOFkbFvTcx
9kMkjFCOOIyB5IGBuEyyfTpV1e88zp/t8MFGwPla+gfVADI00pXEl395qT3vMTGxe/Jcws2DZkup
8O1pVYOui34GdA5oUWgQCiOefcjYCGFooDwNRIQbkkgGogjcP7YEe9Tk9WlKy58qdZ4LJngXy/X3
nZc9Om3ZPrT9rYOca8vO+jFvGBh+j3MzX7NJb/2bKp9IcAtb0lEU5NApjh6aSXv7bjAlWSHncQjg
y6Na047LbwXakcUpexyW1FMydGtlxB6hcvl02y/dlurBGunLllTyv4KDGd197+VU+JW901H2d67J
lYpzPjwLHNoE3D5v6OjbUKXkDg/3eCx57CieF/bbZm7fERM86BzklesiM6lpH8+OQW5VLD5S8AEz
YDxaJ/yj7+V811dl+JA7dr/RlfcFXgaBdfxZhvoR0w4H0IR3iI57BhEGZ94rlhdWqeYcB/mBeJnt
iLIFzejfWLsAWouex5gtwz5wBeYEP3up06/VHLWq6FUFYqvfmS77xul+yrq1Isr7nWowB+m4BdJJ
jKceiZHIau/aDp06AWO4CduBxLa+BZ1IekGiSxxvfiE3DsgkHmb3kHXdA7qlrV+Ve75K8qL8MT5S
s5M3Ov0zyD22KorF5YYPiHlRoh0knOkxCTsgxnC94xKfM6bsiwfLY6erirmK81HpDjxXVUIO78kR
UXwwyrHs7Sy9Qx8P5d6parQYaTk8T/DLrczss5bZMHrLv2XMWiToqvmIi6xlRRM9OSpfTnaM8zo2
3IUzF9xmUPE9WAkwkay/B+tZpCJ5aa0vC+nxTVrgtxm9aO9PHoiyBXC2W4JUE32vEZbxB+Sz4H7M
+rt0mVlssM7dFEJEJ1f2XENTfeZUxIlAfsEwgYXIn5uYxAUWLjJnfbF0bBmD4FKYHK7k6MmNLawn
RlnRXon+VaVU97ilbp02s+71D0PTaF8MXO7peGRhwq6ngBHN+i5iN1G3AW+CCso/VvKkFslDdNf4
t0ncMyo7Keg7AUOKg0NAYYGg0FUTxrkY6QrFwT+oBptwlVF4AHaiLOYyze1z1Oo/y0DsdZIPO292
Bjp1qmTsYCb1b12LTZ1IfLN1k9UTXYxMxLwvS8ygwkNx6RvvGWJWCeC6+woz8GdutkCUa7rdkLwQ
I+2iFYLBbBHxk1ImvTRzfLsk+V2z4GFpx5wfLzIZoEUWeVOo4HnAf0vVtxf4Sa+5H7kHmBifEoHG
1rKBBdo5CTcDuNeg/vIky7kyAftlhD8wymHXHY3FH2o7MuyqAahsZV3XxbdU6E+Y4kEoZEHh6eXs
toy+1cxSz0neWIzRAi3DeGXGftdb+o0JTbZngU7dbr96478KRakGruZH4CR7uvpDL8ydMUd37vDp
2USRst65wRmGuCEDYZQ7M9CrjG8IodhCT0SDwbeg9tEsfbQ8UX/CtEtHEizNzvW6N9aK8T6Fr2vP
zVYbbP1Zywyo68iZsJ6V2fvaHDtneqWn2s5ZOGIcdDixXPu3S70rW7Q71cyvrszEwS5ZmmAR5Ikn
1Llwwn4X8hZuAnTZDqYLJyLkoeno/11HiWPL4HioDdMOpyLqdhLPUCu+9DDfZaVHmjaxoWCwZOVz
6sTui0rcs9ebLxs50dnLOA0tsprGJbsP0urQJVQusPsxBzA91EmGjLNmbiLK+oAPEVykTqpdsHPs
S++U1aGW/VU56j3O7Nsg5Wier1UN4Lgf5lPTOEeAz7twidpVQ/tQZT0kdJndRX0P8JFkkCTzrm6K
gWpiONlbZCEisLOhlkefLfrmGrQKknp6fDZBt/EyPPSTUxxgfKDThXe2uBBQ9TS1OypAvvcFYS9c
zGMdlE8QI1ieFo8o9R8JhflM3hLBrxZmgeHmvaZ6IhSxqo9wOKDuLSBcAnTVW09AIJTWYaggrOPr
wiKLG1caGF2drMBa2inDPJKEpP8sveVxDpLfAcYHEQHDbRyJXYCvXiNojSz/QSbeArycdW2oI8zV
KeNyS5Dk3bytvuUaFA4R7lRMEEFeUidTN3HrwFRI5/fenq4dvp5ekThuPInUggt8iJm3lQSo+PCc
gQXAOyS80ZqSU+mmxP4FZJFaNJZO3h7bKPlFIOJsKbOtDWJVIJ7ircaRHCmSUwosnojhKJ4S86Zr
w0SZRO0lGr7b+VH5qP9ZZ/fsgVOhGZ8UepdEKYMboCRpgeOyjLy9Jl6ZshUP7GskSTNo3pSc7gNp
3xcdnLfWhjNa1Vhlg1XMM6BqYuz0+k3yHhMlYr+5iAHK1rXLUmzeyOgn9nEORViDmc/xLFR0oqIN
PiLHNwd4c5jxWx7//nF0QjQpPSif+SyZOnYIvkJ/ObRV9yfJGM/GfQprs/kV5sHzR/qBLjWkiOzt
1N1mDtqlINWPbTu8ppP97gKjuhmbjPYtJgqaHWgc/vE9869wa+iiXX/G43npPQSJTfBahnF2jJi6
QMdaF/VhwLwN1ay8F3L8LmK8w4wx89p6LyeuQ0GyIDkrqH9IXrgRNhQgQz6Nw0ej/CTa1fCC45i8
QS5l9Lok1XpW6qFzad7n5TuK/W3irAWDX3VsSlF8cA37goG+1zXq/LXQxdKJhde68X4a2EtbR0yX
0dXEn0TJd+GLfwyuPpOVTAePfFeMqBsqiND7uHR+S4PynPU769Twibu3QtVb1YwZkQA1hOcCvc/x
m3auPHMg36Rat+DZIWPbGL+gyCKvkfTJhKHOya5g2+aszfOS4rLtGO07jTm040cak+BRL+ZAnDqh
N3O3b9gPb9cfgarlq5HDa5+0X05uvtEh7YekuTdlFKxi5KMmvrWo1G/YGeaARp38iUQkntKk1g/D
/AugAZlYF9wu1MIzuPd6og+sh+59IiyxBj1oMV7i1uOQzCbeFTdlMF9nOxy+j9owZwMKlN7ooH7z
kugB7wAyGmzHBVKfV6fpibJn+uzpZGIsi+u9oMRCJjOTa5bhEZExaceIK9lW9BwgJOjJNedNMz0g
QAHcKlh5zWwYDjeAXwsFDUNwxHh29BrbEce4kz8N8ah3Ux7PJxn9Y5jytmj90xb8Wsk4DZPuJkSe
yR4FXMJ87b3kH8Laz0IyypkmXGR9+rNws20ELMEy9qKdrvGlxgPxPGhvzBBFUJfne3/UB2mFpCVn
tGPK5jsANAh511oNnANDk7qYb1yn/VdDJF76uECc8Rh79ABjYD7DUL86j04gwifR/PXwmR6WGBKO
Q7hQkk3k1cZ5fiVGcM2LjzDXa4C6tDjkAw2MQezwd2GJvK8s3W1HJ7+CkQ2q9wHB5rZNkCaEMAXY
4SImbB19amfOysG6bebUvVkWqIuFvINDAEY1dt/7joV6YK1XIrqNHvsVD115SdlCHLMH7WI8DytC
qWTxwWrtZqxsl2UBxZeaGKLHisM4B8oNz5tqth8OHsmYmZqhFxNwGaWnYSRUpTJ8T1DYxzwATQkh
Zjuij55E+lOvZF1Zkz2WzkTTyCeEBBCRo/7OG8Ut/6Fmf9eSvzaQ5Vik4j4MmBol+UwhTSzUkkbE
7gGuRmgnZf4Hgg6jsfYvBHTCzanE9wAltnXfkzlBezXy+gDRR67DdvAIqXqbd9zP+UwyAYU3mUyB
/leF4tm2si/YlTQMg/08YpO6Iewyh2BANkjl/AmKY9WAOYv7kURgd/qEdAL0p0MbModobiAv3c75
OvtLiW20l7y5uIsHT4I9Uiz+eN54bANCSAyiGDrPo22q5NFJhq+kwF6swuhfuCTPZaIctq7q1OSi
Yx4+IONCin0j8oMcyYC23G/Pzr79Tt0OyiI8hDrJThH+2nI5oAv1zuMT/fbtWKXukQcy2uZWmB5C
kx/KkC4A+uVMv8W4C34tqgliGKSojnjF4h3a91d7hO7QKk3Ybb/Oos8zQ5lC1de+r527AH1vitt7
50l7X7EzW0xxsXFQcUyH5zq4MtMMyiomwiO/bxRffN62Po1w+8UDiJ8i2wNr+3bdZmZWRvPayfRU
kj9M0XMcU8awAWzcuuQ2IszbZkOH8W84e7N9y3Cc/escswRtSuxDaxCbgxvYLNlLJpM98qLXfKDv
SAciB3oS8UDJBpsI0zNLHQ/etYzfZ3GK1+16Ewm47nhuyOI1rG8soO9JTffqtyhaLeSRwOUMGPHp
1uH4R402fcWRgS1PnaJ8QhEQ+dS0hDeRgsmvZeZt5VRe6uicO6M5VD0ul1nBoGUTQQSAIHeh7Qt+
SLPHVg9Tr9sTM6gm0sUTLJk+wlymBtU5HW/zuXwX2hJnJLZ3QHfAv7nVs26T8jQKVKrMojAbzW+R
x+IUAeq462OHOBMR5ogWDEiwibCsBl01GtVLYNzgGLvlKSpjQqJYX23LPv6IBSpmZYgblLP7OHes
ZULSirK6fliqdajO73vTuc4RnhOxJBUCvji1Lm6aobSq3/r6SxfufY+zb9+3lcOPqT07YBrQhxF/
t3SgpJRUu9nL75kwWdQoAq0a445thS782AMQoAljPbC0u2h0JnLCSqip5huFwMH3CVykMUZtmONk
KvSwd9qGFxmPJv6L6CaQS8LJa71iieNEM9G4sXFH7rzgb9ZBkUBEeVE1nkw3NIywC/uQQ+bN8xAA
bZDsQy+fOGShFRNbWbAvO8CPu7CbJoslmD5kUuLKOkddD+Gc5xLjXb3Ryo42ebxmVgz/REGEAYce
7eU8vyRNukOh8eUz1OInxDXv1I926JyXhnzIjvozKNMDLveOOl3xRWHNIU5Ob1ct7VSx0Bg0pAkb
p7HCO8FRTMYD6Dzyak2FazWVN7OlP1IGCAylBFL35OJgj0HgF9xXQIxQUNSPljtFB5U+exPJ0A6j
1B36iAdZDRBFdP3ZLN3TCLyQ/d2E8nCZd8Ms+H7VrfZp8FWfVAhImA/Y3a2aSMeqSnhBjTgOeVy+
9s2S7eKB3BVu0vfR74f9oMcYK012cUfMGjMv9hJFhzL1obOQjme4XpA4ETO/jCWhhRa/eZSm91mJ
wC7MOH4QCU4VbhXfdebzbCuzMdXrbOUpUq/gGnuoJCfyC6zCvs5+9GE1KFodwbeDJa5kOEPVzavl
5/kbx+qz1zbqZuZHOZE+mizVIaIlYftGucj/loLLW4KEwWa8m0IUod6k7lRrdp0XI1vwVLdNFuIB
LQqgMPfR4Yc8IgxZm9ozlyT4gGtG/xp0itqFPyGb+zfhs1eDcpkCYmfX0z6kHtw2L2KnyfBu3zbh
6sTg7QHmd55iE27cCM7OMtfe2Td4ykr/Oq1wzMFldzlG+skvOhCPWU1VHJYv7thXCM/Nnmk0H0Wg
/JvBHk+B/sZfhJ0dOtPWi4M3huKrX5QkB7/BPVI70XEafAYOWfsoY4weRMD+tVeJcl03Ac8TSYVL
DM6MrT9EFie6lsZ+qN84yjOqrtjmdHtk2lveT55NdcccyeaCCpktcCJrwjdnXrwkfrUBQ9XjxZ9R
bUvI9SqmlCwcfQ77v60VjNfZJneq07+UPizuVQE7qtInv+KDmSuMQr1M35pIXjPfYuS7OuREc56j
F6B15g79NO8NPt5pzV5C3I7mqS5soBT8Y9cuuLwGXlBTD/J2KH1AcKRdlzhf6ByTG9GkkohnUpIL
vKRgHe44YoNT5Xsxk5QMnww1040mvRwRDakkUK5pW3zvpc0j0lz9gs1kSkrpwh7AIt43kAlEgxZ4
B0dYG/a/beVPuzDRr76FpiJDNssfPvPsudBwgClZB90uzyEMysCxqSSzuxjB25YqIEfIQQPsluLb
R+LUTdbXIFBV+mNTb7E6UtzaX7CjapKA5a0uMEVXxWqmYD8eZRYVMKlK7BXa1KUmT9YdUvamsyWn
r+bFqGbmQBPjDIRw3EfL1dQ62VRu6TE3uQwFmPK6XFDSm/qvlUPJ8cfpGx7pDzNpRFHK2fhdKDYL
5MnzDP8jWMRDhQ0+FuUf26450pd97Xg/qYVgFelWCaVwZBqOAkCWOTGK3bnPiUTN11R3VDHLEP9k
U2hT0oV/fRXwL3BtO30HON3Lbzmb8nsWwNuucgA3pcUdugb6CdaRxsdZt/ChtQ31jYWYmAjAflMt
UuMTLcLNOMHBErZ51nMkj2r14zR+a2EnZaQTeiFSHfibNzXIJTsVZoN9n8UvEX0CjluLfZbZ6rJb
agT08U6NWh+99j+Ozmu5cSQLol+ECJgqmFd6UjSyLfOCkIU3BVMwXz8H87a70z3iikCZvJknu0sY
ZnKbmJyJM9U9uobiSDGxBg/iHvDQOlXxr++nr3Wwk+PSibnyPDBQ2U9jVk9pDL2eCM9vOlAgYITm
1ZUpeX154vHcB5V931ftZ4fEMZUfGZMoiqe3XdVdtdbP4yT25AnOnB0oDx/eMryhfW+iBbo3X9vH
yV5OrMq7RBonu0qeljBOlXNZNnIScpV2MXjWa7/s31yHwE5hFO/jaKFmeP63bagNTrrtlESnCPeN
QdtMTPFRQYuhWZCasxrjHNvduB5868nSX2rgFUviPdPYt6w1HjIcgjYqtKhedFwcMUVyjvSO5VQ5
J0bRdJBEFTWvVH3kRXnqLExAXKSNYuaGBZUvtsF05kW2iRBiuRyPwEgKg1BgcBO+eZJm8GONlBC1
86uxjD6mRsxH2XlX5PB92CMSWIozgJcjRmB52ndGz48LIGKZqsgpZML1GfSFOmhn/rXUbuyZSjCS
4+7G+Msey2PhRYoOlZq+n4mQopVybpOWuV4uC0M7t5vSypuD7209JygXocrajJn4Cpz2wZta+KbM
B3mxVP0Ywb8S8E4qlDsecU5KToW/EFMXihaF9arbzWPcHziRTZuupaugX1xERy+r8mMYotvMY6s3
pui8dTGTx5ntk+/5W4qTAgLUsFwoVDVCeXF6e4Rf++RkfXCuRPCkaGvsAz97sgr3bGuOv5nFV6+t
EjhpY1OeiPE4om4nGqMWsZ4m6AFBj511oj4O1coL4Bv6MFJEke2LwAoA0cuVTHE619V89fL65JXG
SyjUpfM1thfiPMiOq7KvjD1bB+u5QmJpXL4qx6bKmHYAqd1oa9Elzr33t4/0OTKpaejNEQJUgKr2
HSBVbQCRRlvd7KSgODEC6VrXGGzNkZmQNcVvpbRJGMxUOpiToh5q/u1BDzP86ugk70qMHW3+XDBJ
Z6sr+p0tE84GsbXzHPoDckSWTVijiwTEFRc5ewwGIp5iZNSjD51Uv0gKnw1y/sXzki2Dw2+sRH+Z
gqZZVMFetr9l1f9r3SnbTm3zCKuHYHBd72mXjkp1gTZ1z9rEVUdyF++HQ6+au6Tj0FxHek047Lls
cfhMX5xOh7t8Bq0zMaUh3cAchCmp58oQw751jjWZgFzK33Z2cZkU6YTjj87NHrONC3aK8635HI9e
DAYumneNjT7kG7jNGZYi0LbfHCfNzbAMoL0GoESWvyNsAkvkf4iHGEWWE0wkF3Rf357DkN4N/RHG
rJOktOuLn4/pKvdIFZqVGe8KWDu2y8frrLc+5pBKJHgV+AFlSObJ1kQfIxZ5l1DMEcPIFeYa0Mco
P3aKs0AwlPHVSNTZmJWx82uMY346bGzMB+RgfFrExKsbghrihzvmC+k/vac7AaGGCR9cAEbnX4km
zSj8JFlZEgP1gDeozNpz3tvVbsjFqSvdHXbkLQQjCnOhdhoNZTMFM4/c1sfCYp2n920+D1F76hkO
XjJaySJOpmszgd9qdsBW5EQ2mARMVUWXnvMBd5vXdtT02bQpoHBi4iAAE8aPNEapyd6nMTp1xb1+
HRliKXl2dMRx0og+JKYc0PkbhwjHJuMj6hajOHERxoRznu9FzRNShm/Ek9AAeVn2Q2fv8yYmgVVQ
rGLbbHoJHbGxtg4FIvcOuhhRQhzxBhwHNbSPdTMdfdeAxpK1+3iChUO+J7AGLG2jezHigM43+QDN
moZstxPPFVP5OcOK6RpktpJmIL+AN2exOXot9Jt0RvKJp/qVC/bO7ZIXHZDVRk+h/nRkXVX20WZ2
S/6Jv54mLHN9IWNm6ZjIcAf0QUNALA9ZZXkL9DwSbJOe3tM8G49lTamY9ZL7NkqQCw5qLN1LYtRU
5XauswuCfJO5uCk77fBa8wIkPXhDq8UB3aTH1kLg1CZjc7RKjKP8hrBlkaPLMEDMulmLLF2oWfoz
lNPB77rXVBFfRxzmtBaG56qnQGQUROdSex82BScND7UmyHANjOB/8DAVz2npoEZZHQdl+xC0ebvX
hN6hMr85+aAvrfwuBo7L5LJTDLhebj+MjDRxzXpPpXKoTFpKhRJB3RnvAmbNcddQpRtUfP/cxB5N
C09RQXnhFI6faT553D7o2uWhlfNAx4xFM2ANWnVu7z1hv4iIKQHRoJ/eDtELCIVVDYpBFwAdK33I
QbpmGkqRdTn5Gx8zxY55xUsrpg8vQtio7e6xzS0mxHZMqWZEtQMQ3n1oxtM61qga5SAiulTS15TP
s+oFAAvwEY8aJRODKr+E2LuGroJ3y4T1bu68s7LPJa6LbTwP9JnCTwvHpSBWc9Rr4/t+qG5FYFBD
pxarPyoinV9uHnlUyeDICinfdMem2daO+O24neMZBWYfe5TXJHDJN0GMZBOq4eaGfUBve8G4XB4w
k5AtnmnuoQeIXrEaZ2LtSu5kOCxbun+z5LMa6VvqBcuYzx82cVVgS4qeoGgxxBUMQE3P+02zyDtw
WFvlKWuOSxld1wX+iWvTyorUYcBxtOfrXdrYGb5hb1qMQvnKTuf0QCDWQ5BuHtOReUBccNdNMswp
ni/3QoxXl+g8HiZCTEU47lSU02oTz/u0HUlW9MgcZmwvBqSTO2DSbQpuBWFWphSpAvZWpuYUgBmJ
CQ5VemkNe1aGDA9imqJUGdWM7/t5a9pptqStwdh3uN4IdRRNIKhPcgSuTFrYFgJtKPwtgKI3lYUv
Y+p7+JVjrGNOeRisCftc4xRUdbWnrKK+c6SLnEi0OsDqXlnIRpsaRvyqPiQL9NZ2MZ1ZFryXGtmm
9Lj2dDpmzE+9r9O4IEUSqkQhcdZug/jj1SemNHtK3909Jl9mdzK4tJFzSAz3qQuUjRzP3is1btrQ
Yerrx9lj4NqPSN4EelLwAU5SsfDgi8RsWqXhfcwBkEy6ah/CmiW3rmy9iqNcnUd/ejKW8Fc/aptz
dY9obZj7qYcba+CcIZB1NFysak1h7Xy3DTdWxJ/m8lcvZJBy1XD3vsyFv2nNed8HgimQEzzUqQFB
hnYk6aQM/RWSXHibzKR65iLtF1zJVTbCU8MTJKawOqEKotjBYN+4U7HpjfLDNQcJ+nMCYtScpBNQ
8GvW+Y7+L8jcc381tXxnqPVIwDtdV4GKyXbxO7Hzj9SvumNDACbJoh89EX5mw9zlFktXEftHPWW0
g7XYtCsQe+swPbfR/JeVqLMS5X+ljCMzfGaZZfhlKmBRfQrCxXQfHSoE1rXWlzjERxzDbqQFa2N6
eFyr1ua+VtDg12WYstRz2HA18yjW26YmIw1XQgVIn0O7OzJxvVkAmzGWUgTjEvZiFpLeysGD7RxP
kC6mkGsZo5tOWiHntvQLh2h0xptEBSAViq3LQI64PsSlfZ8mBMXdD4tA77YW6bxI1geOmsGqdZsS
OpfxL4omczUytT2igW7qJVVuYjNYDR5IaHP4BRoab328LkPiXEc3uTgpCUiAoyvB1YRjaeoTabAD
fKLOto4kt94xDdaNnC5FC2KYlfIHnvo/4c4+/F0yflYzn8saSHIsKbUdPfFmYBnZenH253tYhIC7
qa1SJ9SBFiqpBRPCiY6RWzfM7XiAHGTKyEVYFTWqmTldhiS8dyDHNRn5bgb+1F3I4lxJSsWoSDgF
GZBBc5lbaKoQWH69FC2ctaLNdf3Z5WJjEm8iIb6ts+IpssmX5AP2X9pX7a7dTUDpUbVPbZni3Ggo
9sjK7L0QDCA658oqOWyxEz/P3fBtJ/Rx+tiYhQOsYJbhta60c2gLnpvY794aE3xaTd/EQiTIWKwx
yihIID4BZQaLZA9racAkw7FhTOF6cslcjwOYXwudwW9awJf9zdLIoU0JsY82wC9HwUAS9VNH/mM1
Fxb2Yq5xQBkwTRn3AQ7cddPARE7z8iSAVBSs6BzZK2zK7LdORIVoitu96ct7gKeb3imeCc+sC9sY
T56uYO/FC74qs6jAxui5fCStQJBqv0MiicEpBhKCL1nNMsJBXqfeY+0TfSj7BzEgaQQZUoo10Lme
ZxmXbfpYLQs6n2YI2xiHwrdea6zgfUaJu0kODxxVEPNyFE3BzI8kZzC517zAN6Bc8Le33iWoHuRp
+IpIBVYVfN8EpSLHzJVpYik42FZpgyKBbPAiaNlwIg2GtyeEakgonijhVtDAB+EvubAmt8owvvHj
XmU8fw+KSyieVXuT4Qpe5ZgbML7RZu/94c1iOxJlv/XFv5bgyyYu5VeVhVinpbkLG8ImLQuZrc1L
kYVP2ai+pFcTVaPoOileaEcGkYxvvOb1ITx90xns0c5KaEmuT6Iij8pAah1P8CSSQl29CfeEqcOb
Lg08NXl6Z6Xg/XL/PplrXC9+/JDyfxYddNqXixmKeyZUSidhE3LcxdBxULGfbnQVPUdTNWERfUVC
r8Lh1Fcz6oHP9lg58zqpCetBEngppqHbDwFNAY1GHROoxhsZZh8juaC1SNGtNGFHz1uQqXFC1hlE
xFrgmbiKjrBPb64lc+obGaUMIY3DAenRvlQ/Y1e3HMgZbbiXsWI/HsLkoxs7xpv6aHDV7Fvx7uu/
DtWQ4V9QbFmsvWSq12KJelEx70IAtG6ZZXzB5V7FATE/8O4fA8nJeYFedDPEbSkPUT/csaEJPahN
a09wD+Oa5OWEi7CraJHh0oelMpnvZq6X3dyuPdSj0dAn22l+yRU8S7wL/ZR91569/GVWp9gPM1AX
wSXr7QlB2FlrFX60DgFdLiJ/fURdkOE790qS06gsTEdeuzBSFFTVGizEXDx5hdsdJYyxVfQWSv6E
H5S4s/3qOUyI4BVNvmO4eZNMFRywGW4NEcez03/gI7gL3lowbhsRik2MTwMdENaLU0EEig4e/2RF
UE5iAEBd6MUv0iDd4BGBjZ8pU/c9B2tGFdatyGqCXEN2yiFPFk5xN5gkattGYSZS17LgoAcGaVfr
Dqg/vhuVBCbiyHRuq/jLQFujyWyNE/gus59rQallhNFI1wQfmEyuoih8L6bQpp/SO0d1fAv5oCGG
DoNWeghpFXA9XhdipRt8lGt6MPSmoJcEJ3X64C4ECIk5NgPykgsWlT7PWKRHi+rX6hXUOYOmqPsq
2QW6ud7o2Ly0Q/M7c4FP3YH0rKUCvhT3N5jSnyAlEUVcHn5SgIwsw6/Kaa9TYO6wXp40WNeg0G9z
OiZQiNnnrJ3t+gWJAoLK3eQ5K6edcDiWDYSU8b4x60tVl/zqmwa9t3jEGwAchgZFOw73Gc/hdkyH
e+I89ypmhWwa2k+zQpKgpzeBCKlnYmZGz2Kaw3OJ4C33MqQsNe4EFwBGgO7eWJqcTZ28cRq6lTmq
Jdvac9j7L2k9mtvanMIteQrKmvyTTsyjmP9ZU3/MAz/mosKZxLRRYOfVZKGrxDkMIReHIoj9e44w
DzIZUXQ9LiXTcGwB7I2qAarv3dmWfUsIACTTgt53mudi6i61UX6hHj/Y3V0R5C+hak5hHjCHR+qB
5IaX+HXoiRgYzqFT465TjC46ezc3ND/wMTBoXprC/aOqjxMm+f8kGT7nWl+CHrtLJ7a5Mz+X8C/E
hHnMtCA8SLkt7QwdKP4OjPE1BDJvWgY/THJRw/Ntl48ja9uUPRD8OKJeDkW1qatlRqP95zZOLkbf
ccUIccUw1TKmXdrOpz6XL/zGX1I039GoF+xoCU+5SP+5mDqgtLB+ePX7aAiiJmEBrWoW8HK78bVD
9YAQyv01nTFVkodUfjtuDCKLQ3B023aDc3dTRODfSl5Tc8S9PRNTkUBXGbEvH85sCK32wUWF3jqa
kfxFhMTpk3lLff/NHb2PMIg4tSbDb5mXX1bvj5s0Sm6meh9hH1Aesi5a/5C1hbOWNpZoLd887RIw
hSInaMmxSnEH+mXDtOE10M2mWfqLw8PgzrspHF7CorpP0vGgCdq4nazwf9VvpBxxvzpv4KUulRl9
k+Bc1l25ZwzJiZbpALakZsMg1KnGj3rmfTRbGo4p2PBZZNQQM1Pxos/lOsXITsIAIxpJIzb4spVn
GR+BAgI72FAe+qoiL6ca9jZ3m+TN1sRNxZp4bH0wFxiA4th4LFLY7vjKT2kxc0DJrFfDGN7//4Vr
BtX4sbC4ZtA3RMqcwF6WiwYHj40MRVaQof5LQ0NVSSDOMw9J/zdDY4nS6kmoHObeKh1IbY4xrF3h
IbsNLAE9GWpW4o0xzOcm7tBmyBI7cXpMNVO/5ZseiuQjG+MXzQVrVXcEkPpr3H3bUJOI3wybLq3+
WUIfTJ8MgsAiYjIk3fSDDcBM1Se7KB/7Kt2CwTpEelg7o8PerZ4E13hu5L69K0zzK8RUhQvXcXfN
2O0kU8yLcsYzjiU8wkoOCNDFQ1XB4iZNiolBGFsgJIzSyfDUuLSUmu7DviDumkeXuBt2UwAEpg6M
FyNlYOoJwagKn2v6kOlpOs5NfaOdGJ9X3O9cgXPif4Vj6Ip3U4TbOHauMsRKhq53Ydbz1Qe8AEP1
1jJtKvregwIUpHDrLeAG+fTMSCv123+RpCYWG+E/fxkENQ4cTIr3MAzee4m7J5A4rrQzbeOwJ2vw
P11OYAkdjypyH9J4yigBXDsy+I1aXphKNcna98W30cA4QCN4ybi6rFtmrRmwRqe/xLZPpUaD+9tx
0qvb7pqGrMzohU81OBk0ZC5QcfhDZxkm8DtuxfSs2OtGjQfGTxdVQLlL4ochb6h6LsfX8rl13eOC
gmp7iBZ1a96xZMNUrgrYf5RJMJbJPo28fChdyrm99NGryofBpFhh3stUXMTofw0+OLtREPAXHyat
bluqAXg4HfyCPLDlWD7n1thvrAZYS0YlgBmrTd1ZL0oWjGFryBN05ZykweQzLsH44hvGv2M918oa
7lyXoT4kxWnjFBzaeL0xJlSJc3IKp0dl1e+6r48+Tl+IsNTLMOkJjjZ8gtmeQZuARV5ZmoNVYYo/
u+PXA7HTOmMIXZXBdNdMuGOgJLmrVDoHeEVn2xk+sV9x3oyb33p6DsYUNR8xC3NF9+dmEZjsSjOC
fupQddaxGbd32ERMZf9IYzzi0WYmOLYKC1v9qzBILm7Y60BQCqcr9Ho+BwZ5i0FJsRTnocn7/0vN
8QV7vjoks/Vst2O006Qy7ebGsoyzPua02HzFTNM3LdvZtkP9XpPM+2hnIlekOQMRBQftczglwxrq
Ua/zPjy7DoyE3me54F4OPSLe5znsZYquUpZDfFl5+BcLHgksh6tpRNOMBuZjYYZE7TanrGkkECbg
MZNtPE1dc9VSGXs284d0SraxJ2+GavTWMoyPWed30HzfJAdt0pXK47ruXeDILqVbUPTqvfCHy+BI
0khFexcO/TnwcUy2TUsGgijpKmecPtPSTlcBZ4rc/priiI0D4xPWjXyVcLJYl2U/Hr3SuVSKvh8m
qwe+gczkqiis9NQxVsc1g+fOAr/od/TGzsnBc/WeFTNfKa8hyAicKTHph66LbmUzTNtbBnenZrIO
0vQAt7QGgW2BhCWU517N+S7osbzHU7JxHIgRPFX8DDxNnJBMopz4xjj/vpep9Vs7dn5XOAM9M3G6
dlDzV5VL9JpZ2WkyjXnPqY/yFbMmco2tR3gN5udUoP6BRMKWzcDBms8jewaFSz2J23VjJMUFGySG
IiZewBCQNNhnKGxZt37nXjimn5RPi0LgdjzhcviMTfu568hFOU2+mOIXNuXNIYt+8mwO/KYcGMn4
w0xmr7s3h3FElvHaDQT8v3Yad1XE3dCpxJFB10179hMPvgVM2CIhXRRPcEG+KsvcQ4ZAWCq8cduz
ka7a1E8OREOZD3RXaDwcRk0Yd6S4br5xM80QPuhknfs5+nLa/NrWQ4ptjKJOBtvrKWO0Abr0W+CY
EMahbyk4IuOCtJzedz2P19zE7TqRwV1icumvh6XOyxV/jjm+uAnzea4nWKabo0FAd+Xmlbmv/fhO
T/mRWMS6tY32OoZ616ACcxAtWkQqPGg5Zp2S02nVKtTaMhSoAgSTxVi9QhnV+5bKKeZZjBYjA4NB
U/sbp6TA3Q2fW9/gTDIwTk1F3G6r+J44JbMBE5+/4Wi+9RpoL480frAVHV44kIR860159eabJmFH
j4dKN338aHsLOAr1m7OL3goGhHTSWHAL4FvLXt3CvJjZ0MYjYZEKp6BhrOe7zEAqCLNhnXbAD7pc
Tsx4jW9M5RTXuR8xCJutWCyCrsChXjA2SGSXH32of7RPMBKdYEGujbx+7CF7wQGhiS1tS/48ezgR
Mw462vVeUwfsRzm2YqfD+IZ28iSV56ynvan8lwST3FqDqaTVU2FrJrbA2QCHz6C8jRnk8G8A3ofK
weKAB6IJWvDlBBLqcSDO5ebxDgggLRoLpNUwWBqBFQeFRaW9RQY4r655O+C+9bwPFHWbLGjGuUd0
JeIzIyJZ+WCJIOoM8uy0fXxI8a2tYmy08UQkjg6sjKi6enRtAHX0W1opQau69M51bZHeCdAMAiYZ
Q1Y82D6ptkrqzwrX7JJFupuG+cXv7Id+VjAywl3X+u2ezsC/SUe3YdIs2P0bY/QHa+hAt8luHU5O
ufdtCn2hG0PA590NovSk8T8NhGnDuHmshuAVJy1MRh2Ldb1mZuchDEOlgV2BKafSP2QJEMaY3rsB
HXmYpATPgbHmUJfxrwuCHXNausCIG08u3E4yC8KH6+kx1A8ehcKSH7PSYhSXDFln48/21afjcaBO
wgbzpXOw7PZFs0dttOhuOg4R0RD/h3Yg0NtYJNOiXxLjOI2Sz86B18LeCO8n6p455v8w0dpLlZ7G
drhXtHVBKcu+mdDx2xC/Xl7cis5TTILmT7yF0c7glg7YLE2STQBR9EGGTO6a6JD744+0omEvzPjV
SvjtxsY/s1bwuWWwnjX8sQbi2cpRht65QclFkcTvanFwKpl8t2b3UBoOZcxE3zsXqQfHlYdX1CNY
UgXE4V37QxvhXdPydEXMPLHgOW89Ub0oh6/pZLhmFHPDVYJchLN2fMIXBFF3H3DTZvzXznw1bHgt
Y/Z6Cth1MOYzbzn9cef7ZywRamW8z9n4yJJDJVrIqGZyyGuOaDg2PzzHFuNGIScTX/26rvHJ1gnZ
1P5uZjnsOkvwVtjxHrvpW4mAUFhYskqjh5XBGqckfFLZv4huhh/CmDOM3q2wfdaCK5vHykAwGmt3
kv+2KgdZzy+qyQCDceN/aSDBhH7yAVOaJzrwcNphTXhvEreHz5Bsu2IRfUYgUJFbHGtxr2permb0
9yWgVASiDm00ZTkgE8g45tlM1J0MOm/TBxwbVBHtXKeI1p4ffoqaR4bOqD+XwT1fS3HiXOwEcFvt
gRsdgReuM+ztPBL3kBMatHqBfxbMVF9ykzCycV048zHycbDqYgh2OaivabkFKXQ4T9YfrjdQeeeF
rBBhuNczsWMMj5x52VygP6NrzDMW+zi+lqlXbNBYYCtatBiOInujkIlvZmIcXPfjrTOZw0uf/ZHK
7BcrZNw0sY+syL/+WYJqF5kQEicfsI73jTc9udG4j3vMBdPsM5l6iLmE7uh5w0Ah0k/bZGA018n7
vDD1UP54SGEQFEl2ll6Pss6rUuJkLHx9ZFD11AwU6Qld3aeewv1ZXQMHEy3DLxLT5k/IGjZYoG5m
N8O861PWRaP0OWtrntvk0APtORXfREjenZ4YbOotIwJmgiAY53DHEugmV8pBjo2NiIsYj5ha6beF
686gf8WS8OyBo+bwgEAXcYTIQsYcunYX10Sww1d34+K3V4V7n+cADUKesmEOQaULwnoab9//F16f
GnOGvUhOBiqh3X8VY3xUdQelsw4OjTuMW/iJC0gRIYcJCl+1LtdUZX33uQ01C4UAdJj9nmlH4Pj4
SDJr3vktKSrVvVdJ8x0sO1DszA7g2PlO5R85Myo6utgbPZThLU6oG0Hb0ek3OHeBfCjaZWzxEzkW
3gw/v4bRHZUzlFTNMxN5u92nsPMt/i2MReTRQuXcAVT/dZJjk+PPsDOkcNOWcEm64WR1jxMPJ5ob
HzZdebzTXNe9AqVp5mYSt/fY1e/cGQZ3b1skHjhbJkQoULjtr4qLFy9N36HfFNG5LSlLzltJwqMo
gOUZ2Ie9YnyoHdgiuRAAXDqOWxHJX8WhCPYv0NZlIIt9MmYtWQNsSQmJ8aXhv3VSvjvDG7B5Jecx
iN3dMH6bDoF3I13kT4eDYeAazNUla9Ek8pfaGd6becQh7U9rPx6wUY3UsOd4TfAAcnQkGAj7LqEl
Y5RYltruXGZJtJ3s8pXI+MbFWrPuX/G8v5YQQOD/jfGmj5q7yWVYA/kL/KHqwXEzdOZZZ9auPLIC
0DJJyeSYF0B77GcPro1ebk5cC80QErYfoLn3KfTfzBOHqpm2+Ffz9TTaxYbVih/dYMytiBF1oj40
iDYcTXmoYJYNTbIthvpRQsGxsug+jqvPVGWc25r6G0LWLAK5lWb6jwj1fCZstsltbiBUKMNRoa5h
SrG09LJz1qaB2i4qKj7r6K2hb/M24i+3XeOxbfQPOfF5x6yv23TiSul6sRmm6BNN5J8MfmYNa3UI
McdFptBUnpA9GEPj3jMZzlkcpBynezHN5nGQMfe9JUtmh/p9WTREASVwir2nPE1vblR8G7H5MwNe
XDkZAy3GSZ3HTD3s7R4t7tXSCGU5mOAwGV5sgvibUU0HlaufHJTZtnSqR6/JP3o/kYimGcxCurY2
mSzf2tFxAZa1XxJRFwddxP7ISUuiHvjlq+XF7cZ3yTBprN7T9EKB2MgRKjvG46fFOpyU+oHc3xvW
wFO4aPKNXX2GBa9EI9x/Wo5sT4ZPQSY3klR6p6h9tRdH+FSNHjhKdKZlzMbos1sDJ0nPGZZucy5f
ywB6I0eSr8JWp7RkqGuHDK18viPT9O01ryLdszymNPUWZnrNaG1B+URs0eSWZAXKnlv2MCclVnGQ
LsJJHp0AGa618s8xnq5jW6QrOue4u87eEtzKtmFHStXJsDEplzWxitqdSN0fiorKfUwkjvL6w+RD
eZ1akiLo/GQ/nhMH+qKuvkUBF6yySGQofGBeb26ogIB0UeonCWuEOaT/GA7dW4tyDwbHwxi4lnXi
cengScTwn6xVZxZbbOrh2AUrJNO/mhLPrNQ1dSS82Rysu5Vmog2n3OG3lXyXnAqxylf825vm0HrA
Uxkmmmn5abfNg6vp90iMnzaHqoNCsrVcRnFVrYkQVlCEPOKW7TB8Syh6//+XIZb4RBugcGMp0U3p
BYhEfS9wrwBjxgea1OfK4cqfTexm4axfKWPcutoi46oULl8+WgZofc95nGF9vq9LvP2G439h6dqk
LRKT43EdQXAa4QUQUWJSyLWDGZQzf9FZucanBZUjaP41YJLttv2dO6b7ywcVNUm0KKs/JEeEzSxY
Z40y3AaVc2lapve49A3fRNImxWx5cB4ztL0c3z6EONzpywc2hX+owPETf7D421l9nzGiz+1THHb/
puUnR5YqtrY0vI2nN1AIVtqenyoiPdDrmIvyUJwK0FoTEfGtSqzHmDsEgeSjdOCbkZgNyP84e0fS
4hPVvy43x5U78BlSjwSWrO/yiWyhN2yskV2ZUziukiBfm7X4N2CPRyIcbn7D3KS5dmP0QcYTQpxw
vjX9KHMJviksJK6WsX8FBLOFKcaGi4hnhK2zt6mZDJuFqsho2oy4VxqqxjsqiK+GdniHskUydQAT
WRoR4wyGx+xdA5Iudtd2bS4Rh9AvbxTQoPXS55BntEvqpXgnIQm6w9q/8mautpyLDDYfeVbO2jZF
zQAfJ3cYVQwqU1RaBonOzojsv8CZDuhNEAT6WOyYWZLLhp8TMEiUQG+REyxIvuQRWpH8QxdKzkrv
h9J6nh2Nv6kbn2Tlbvowd/ZBExTsvnDbRsB6UUlS1K0hp8jsZJZjvpYcaAUr+iZBzNwH8801JL3h
XNlBkgMaJT6wGmn0AZHCtxwkHIaFKF9RI6YrqKBx1cwfTTXUO6KTDZrtoiAv31SRvwYD5v6wWyaU
ZHXI2o1iTUjqD/YuN+PU2TYjs52qenf86hialAizn2yijk8XUTiBZoZvIIKsAncVOR60EU5Ibp9Y
OfeBdaLhDh4HBUSw4VNnPZvNxoRot+oSEq42ywBUmndHhHqt0Z1lz+/e8rrXys9NIN4cXRobIcCe
v2pZ3KZ0VhuzdyBEM+401MQiPf7hVfqKS4XsPcbUQSBQdYpPGlA+RtERVUhrQVBuHKOjUuIxS+mn
RcukjIskFy4NSeo7pruqKedPcDRyZw2Uo4jhtzaH+hDhIqrMGe6MUEdEppJnnZBoiakIT1Hz1TLH
WllzUO5Y07WBr86JugueIYhETNqYOScT/aP50N3xHy6oVLjQIF+z91zrettkpP9j0QtgFmzagEix
+RQRB7Y75SOIiYqEQagKg/HaYjbKLb5t1PsEw+4qWAYS1BM9O+Vf15eSaTXtRDFVfngBIYOPW2KW
885rAqau4KmgJLnrfpzJVPAmram5GraJw1UlYBdjh/L2KnwZUEadHkRI8uL0fssgVjzZmL0cHW/7
EkMPquxrrson7iW4Yfkt0C01Tt7Cutj9n1tLqTqZahgHxBrwyfbWOYnxR8uRtbyWnIddVHfOWrvx
P8bOa8dxLc3Sr1LI62E1yb1Jbg76FDAh7xXe3BCZEZH03vPp56OyugvVF4MBDgRFShFHotnm/9f6
1uRzZbrONTWMFam8lNuw3S80kxKubjxPqb6O7LTYpkJAs+qsu6Ygc50+7XjnNweidtH6ha9tyM5i
8r4zs2b90CwEfr8jxZdXe0b5G/hy7qYm/6RC+ivvZgWpCe6aiMAUL8AaAXeboAEPZ79bN9CwZzuO
w6m+GxM6XPQnVM/96bMdQGpPCjeYAnw/9AeN2Wo1xRqlqii8JBFMZROH8sJh98B2rc9gsNfGQ9mb
X6nkDlTpSAbOFJZXYSfOVp8whNkFDnKjtpqDckV5xSL3oEU4Z+2cflUWeXRoCXBoS4jn6cigMzLi
2CNNZazdz5TS+2UXd2rT+i5gOi/8SfzVS9Wp9smfaFc0yryYXt49NW0cc3uh4EXBuGMn2L3S2Tu0
jdZQ6bLDxwiJrpmMHceyh/s2KToJFcDI0jQ3uJOHDyJsi1VSUyIhhPfdm6PTeqeVOwtoABctNFhs
jofYjuqLNdYUG7vZYDEBUtjrdvRhTG30VUX62SU76jUbpy93oKO0six2Yw76hmff7uaiV/PgqgFc
YhLCRC26oloJrbGWmQfIldgusceWUDxMtBMch06voYJfXtyx2ALb8MAX+zln2Lqm7u3oS9GSigix
pXUaHXPUv8dgHN/zbiL5oGzUbswi195r4qDmsMTbgyH9t/oWyoYdF6mr3fin0IRW1o8syIPJp2fi
SgtInaNRydTbiTbbm9GrGicM0AMvpayDIp2CjUEup1fQ24zCfBVYabpRXf/dUU3YapPwT4YGVqSS
2IiTEhzx/E+xqWkbEJePJWHEh2pI40NmUaBGIppwJ957qtp6xoSPo5UbaRAbZeX53iuJqBptuFua
hNVo6kQYOqUm7xkArXvTMd2FH4bmmhjWGEB8Wq2kPXbnJHO7cwR8E5Cbx9q+n4MEAzGvOG6nhhVG
seFSctYt6v2dNIi8LWvbF9QeYQN7Se4dCrgtmPDY698ilDMfAl7G761JayzO3gjKecJvsoidZn5L
gjLbpo+ONTRcko8U/spsWuUSTuqfgz6ZcjzcNDLCceKzSxCINQbjtmi07S0JtMpI3Y7NDp+1E7HN
dINTb9mg3+dnUk7A0+Imw1U3gp82oCKRo/ESB0GzLIXuH4zeniekBPCuYxIH4IT4qklG3RrJjFiY
M/TEnOPJqRHHgBOwsWDyULO3HGbo+I2JKdoNtjbd63Aht6HUUApR3PQNxQa1QpA7QkOkvxNlT6Pl
+k/pQzlPaLVJXBZWqfZ1sjCtOcTS2+2r4Q+lYA+5NgguRwDCWHiLS/PNID7UNeLIOWDTh2e2TKtI
7nRAqnA0EIo3LLz2okkRqmi1X15lPL40MvP2zZ9rN529KfNFHePo2xaufPTteDjJkAQ6e75yka1E
x9GKtHMyVC9Io8drlNbhyVEx3Qkxhr96Oix3YYFuBxFgvu3CujpkUOxwGvB3xw5kbIqtpGeZCiha
gNWg9MfCIwrWf+596Cgg7Q10SFSGI4Y1nbap353+fESoTt7qFhtpmH5xFyEWWPs5QiCQ/l9pYo6v
I+wIvRjw37roYWr8IqfbhVhZFeIgaaRb7uYOlecQ7ehDUUyyJ7AussUamWdfWtQwyuuBfPrXs8yP
Ea3MR40bgqQyfwafmHmz7evyywmEvUqJZ1oYfEsXC8GRuTYjjbQqFxMGyG1Q+WpvGZ80MYbTKIr0
kILHErlVXwLTfLydIyA3s+uaygOpFflx0nXrKbYRsAWF8d45ebNMdLaRIRJA2Ry4InLMmY63i56j
rpIrEiQ4XzIi8BwR4Z2pZ9bT0BDzJyHNIlr3KEU14KaC1FzYuKIvhC1QFIG8qkS5r6CdXtKW1Ydy
y3tMKg8s1O1rbjvNc8kWNEiL5WRU9JstOnRwVKujpfTkSDgU+KJxjTQZ8Ocwlo82aaalVvwKXXd8
K3Vbp9XSk3bhtKuw9in0J0N8sERJAUbW0b3jlmezc92VoXv5PfVPvAHE0i79ej4a7oQvUvfBebPb
XSCO6k/4SDU8D+QU41EOHqpe3VcdWV1F3T9ABrR3bNkRZ8V98ZoOv71gWklYJQPei0ffc61HWyo2
LFb0AfxKX0QaW2C/Kc/KwH4vJcwn2RwhvWqXjDFzDp2ipx+ZQG+kkR29wkNQC1HjDCtUv/oYp1n4
T+IObFbnrYkeOlPuYEdilE4BoP2zz0SwGyrMSoWNV7HzyW6y8XOzH4WDpzv++IGjhKVtUG1yBQuu
q5yVOVbpZ59AtQV5ZZyEkZEoM5SvWP0AQEYwBn0LeX5ESfYRxAcRAFoafdE72IxDsK+awn4uUdcu
Gmhb1z5u72d16iru+gLKE3Z9J89J1Ezh19xui96Mw6M3Tvqx1/SBdg0xgcD6uWg66T6ESw3vEUh2
FZ+pVREvWVnh0QoSchsVxMFqJJEwEZLdR+8ccskaGv99um8otuzFiJgmeNIpk4FEtqvFVPblzrGc
apMVEG+tTOYMlKjLQEpv6BVa2ylWamX5BDNhIDu1BpubKDAY5jEPRiqCFN1BVEzNgSBYCgI9oL8g
6y4DykYQqkhlwiijOC9dclkZ1BEvameBsccS8QJu9ikmkHubEAOCsCgHoqEfO8aLTdP0OjzP6SL0
vOc2RLcZ0ixdoWHmZuohAfTDBELFdRZlRRBvTSLxajDxb9m4zSKtujoxSHmFBBcEMaSGpt0G6NrB
Kj5U4CXgrfTLHojGEQ2Xu42ZR8mYI7QErTrplyF+D2bUEJpof1RQSgGGJ/EypYUlk4owHDOlJgJx
lRJOQJJt4WxNEkjzoWJRmyq2Qp333Kp0pTxvnp28X1qVTjNKi2JZW6+m0nqohOtvTNu17tzC3DhZ
7WybRH/PTPnCOiJl6VqoxaQQCLompF7BrYEzBYBsF29TLsYs8o1TOJDoMqLWp5mmEHTqB8a2nH0Z
8qJMC3+mzFBWjS5KGSzruzrd2FyUq6htjE2e5Ohjwnf6YOEdgzoeJQyXkKcf21T7COfxb6zFtWMQ
p7BaXsbYPgUjDX090Kel6PQXQbVqgTp91n45MaTFI8rj4YWPQ1cQtU5O8sUIu5N0JXl1shHagr1n
V0MHRvJHB4gfszmGShGCQVw9co3nYOkHMt4lDLkZzhsn1X7nGtxCwyqBgPRJs8rBAAwNSlARJuSW
dP5+6ML3goU64miIBpgZnocihzs/ERgYT78HI3WIq+R/y+y0hmfhLRHtnnQTK9mM+CA+LNiFeo+n
cFrnTs+2nbbTQpcDLbzSmSsyC+lF1cEl93kwMTYqvXwohTix4M25a6qvinK9k1hU1VAiFbaGlZq3
WVagSLZOnd1kKOSt5ZvMvUtj9F9ej4m0ru0Pl41brKwDZ7TZeDLeGoNA/u2ML4CwiAyN+4uWdeUu
bAiv7OZuZZMa1GtRBFcUghuLtI2ow30Atjxgt18/G02uVnCbc+JfWXbZRnFUSgWbztKJU6U9AjcG
LaygQVGLmCpnkS7Z0BMtMf/RphxeBqGxSU4MySGocmLnCCEnc7OSYjtlBY6ZPNqIpPlqQGQtfP8h
tYfmOISyWNLGOco8IwGip2Gk2YcuhtbdTZc0ReJfGeO+oO26ceP6ZTTN/e2DxBOcGeIZ7u5ZuOgn
LzPSpbQIeSQNlGHiLkww91OSJQe87u6dmKOsqQoSJZqAtOzuMeMnS+zZe2KKXgxgEHeiA3eOi5QQ
xVF/jMT4XnMRL5vZt+JECBkVBTEkhvF72bI2mmNUrFii9g/ux1zv3+0IwUv2GVlUAbsY4pYzYVS2
9V2sdS8kiL3YI/NleFIAsAGBF3C5RnLaGInn2feNTgB14VmzPYWAvvXs0JTRZ+1AGRuNteyxa0jN
fWnJKNsWDGqI52mFlAg2gja4j6b2l6woapHmlyxxCb9nloNJLDWu9qg/2xoyVDZSVHzy5AOxo70i
HtCq2l3G6uCuzCkI5Sa1Kw+Em7IsBNCKojo8R6BtEcXbaO4ObzWv+qxxkvij9ZPEeYgp9e34KctA
mR2Wa1fgPKv5rnFRUpBywH/Rd7ndZHlV3tNDgeMxpSRL8HncQN9lGbpmKx331GK9B5/aUWOH34Vk
D+F2/lMBK4focvYgMtcR+xH0+uNv//GP//yPz+F/+9/5Nccbk2f1P/6Tnz/zYqwA7DX/48d/POUp
/91+57/f8++/8Y9T+FmR/vS7+X++a/Odn3+m3/X/fNP8af77L/N//+enW/5sfv7bD6usIVbpvv2u
xofvuk2a26fge8zv/P998W/ft7+C9OD7rx+feZs181/zwzz78c+Xdl9//ZC3w/TnKM1//Z8vzR//
rx//J/G/q/D7f/7C98+6+euHYfzddVxLupKAYUu5ij/Vf8+vaOrv7IuUQ3fCtm0XzKX7428ZmPPg
rx/C+buuLIfNp22alqUsXqrzdn7JUH93bV03eTB1S6co+uO/vve/nb9/nc+/ZW16zcOsqf/6YVum
+eNvxZ8TPX8zx5w/lqX4X0nXkJayDV7//PkAxJL3G/+LonBRTkWwF77/Jaxpm5HFkjI+32lMoghU
ywRuZnNXmu2AStqlBdtXxIRFKM2JhqKqpmw0kqT9LKfRWPQg1I9+/Ggz5Z9v+fV+ITC1W8mhdiaP
amSCuU/kZwPx4E4h7Dyj03NWYxvQfPCa8KwY3GOHWrNOfMFCUt6IlBUdOH5fwVjaGyVLphXwVeww
8o8I2P8pqraTqU/093AZhq2enA06wWdNoARwJGRKA3DDeUrDTWIlv6hPp+vOKHr0+Ok6IYbi7I+k
ZPuUX31agqfWfU0IWnK8qSaHZmQZV9P7o8RdnoMqhB3S4TsIaEez8LV3RdbvhKkDGG6K/gwDylhg
UnEo/7M/KynVDITGd4NxNhu5bCdaelVaElYVTMP59qBaFweu7aPjFspA1WGe6PprO8k4Yy7b3Kpo
W5n1KrW734Hv+Kyoh/ycls7cVeCZb5b1eoJBfqdMqvPBxEGKGhBCONA5FEFW2bxME6vTG7w3BZF2
savF58p59vwO6yE9gfPt0HvAzVa0POoFbpEWZwHVRavp7JNZJP98uP1YzHVo6higVKARi+CZFZB2
Kk1isu4CY8RzYyWgceZ/jOcHCcBYMh0cGdfTMzjMYhOnKBfzupb7zoh3odM4J6EJ53R7ZszPCp91
wJAjDNMTLPTBqJ3GTMF4nJ/dHnQvQ51JYV8WN7bVCMGqKwoPa0TyFWkglIFuV7tyFeNiv31Bh0rg
iosuZBJ3vVM0P9yegWnYxJnwD7fPO80XzlTCXfEqEMtU+iGLBHZMJM3tZ5/vt600a94PZD/byk3e
tCrDxRQOw/2otRJWO8uq0QOM0FSesW/a0NvkNHcvTGdIYcGtQCaltWAXGGoKrQl/RlWNNk6xzB6q
pStm1Dzsu0Pgt2SgskymMGjTju8b9xEVklxhLiX1M/SzPbVtbyOCrt8XnnwuPby8aSbT1yYW3zZ2
qW9NfkX+nPshyG7JwOIbvZP9CgaCSUt2LCu3GryNnYPz6gere9AHz1nRCpGnDNAyaxSqFYmM+h1a
hu4EgNChJOb6j4NHq8CkB/aehQ9ah67fkDPsBadAMn+PQPMok7jxh5HSBiK7rVjj+yJ7KYxdtNlG
fKKnDjqUlhNB2sQHd+14CQcEuTWVsvteM9Glwg8pWzf/xGF05w6PLbp/VBJew/ilRU8lMyp1LHsR
Ywy5iFqTMOHQJbACAwWb2qeqT+3VGOnhrnYtGLw+e9kwKvNfrk4oUlvTCGBiVpn/GgAUvYeABabN
0Yt7/NHlpkZju8ACMrGyr9URaXaG4TH+XQjAM3hjnaM3GSzVqfluCa3K12aRPfqu5T528GLhKnwo
K1O/ScV9JHLJe3LrcDP4eFEcYWpXLA+LuswIRx/d6RzKtkBH0X+GpjfuaPQH54JBbEXAVQb4L6WR
RNj3Yz0zrGkPQGGxq98Iup+6cirffLIDwItGvxLBicoEiEE19xatt8w2hg1gh31CEjSoNndEaBD+
DiKioUeuBeU0n2FaDKgMvSvNhYBkDJCF9FIPrTZObzRKfHjZjn3MoHRk3rFqOx37nzl+EBa6rLAD
vXRR/WSlczoDOvF7w23yHZmdhKCyS5r3vM+Onr5Qn/dXQek3x9HuHkU+ptiLncto6dY2sebhxqgw
tPXA0rXiiSrOO+qB6uAFzbVro+BeWd0JqTSbFVaPU3mPaoHwFSB75Nck1lsUPU/Or1DTiVDySuuY
WsThGST7BWJ80yMdgPB0zcau2imVGueqZUBc9pMv3vLQ0NfNmH/gquNK56ZB4vY4sVGaavirUAkj
mifd+IIcdVl0czy0cEJwa1Gw0yfAmxV+urc+YqBwh94+qTCrAItanM06Qd9EbDEe/HoHKt7mA/Nx
XMlWH6f+3TgKdWJ36cM6xs3XmNHWSQg3KBKsgbkZwkOMCoSmwGAXdF0NvCW6egPc9JX2SJ51zcQb
6yrvPk2zx9uXaa0csFwRXbPYU+vIISdlLneK3s3vQ5K/t1XdMZdpOSjrwnjTncJa9xB4IZgLooVi
/YFssWtvaepIxZKQAqyHd7HJbRjmojiyYjwx+yFq6UgWFl3V46vytFcbMCVqWYObOGG6HeuOwgW9
4NZU/jMrZEjaDcDxrHIPk+2Mr7p7zlWXb8rONTCBtd6O3gekH1T8a98J+41f5Yi2gtw6wT+jL1MH
D7QPF7at92cVs/UdM9TMccCn0wb1bRXF+IbRlITtSIs3Mqvg6WO6fGq0aQssy36rlHdnWohCGnKP
Vgku7zfpMhlTmZ/OmY4qtVdFtwzNEUK1rr25MHw3E4UR9AzP5e2s5f2nKo3iWjbzvjJS5CtX0ykP
/e6+jsSTXbUm7TJawIhnJDXut6JNv0UVtGjIh5PyTQlWzroQZq69mewqEBJmT4PwtLWYP/4g0uds
rLp77pht0FbsfLPweXSa9k0QP7IBatevPb1057RC4D6h9dOrp/6aNciaDG+8lm78ewwZi+Io+HAr
/0sPiT0MCrZuutl+j/Sx7+VEfqv2Me8dt5pJEy9OyglbUwfGqSSIjU9NN4/4ZNwnLjlRjNaJ+VZ5
wc/KzsTVjbp1rEL3jNP7atd+9TYhVd4YqYUQYCKNvXdN55W+L5KvssJ2kaRv+aCsi5d/6Q0flmXe
RzDyRsOqEeS5xBm5dH4Fzt23xtADCg8JKfc1ZZb57gncVGJNVKc4ZWuuZ3w5Z8SRUPbNS24f9NAt
X82KzS3HnTjQMM23DoW0FUV57Ga4gFlnMp+mRQzF2oO7qQdvkxlkxyklti/Jw/Ct1Eq4pGP6QgMp
Xzkpmik6ZxqeR/cZ1TkpPvkLSmB7ZY95uswy81GmPakgbSz3QmmoSovRWN3+ctARO24G0Rc0NRD8
XqE9m1y0HlSjt0SP3R0E0J09FXP1vZSvKeQZ6ivDocFnvc/o486jWKZ3yWvYafvJbstd3hLHS+wK
pyWKwOnwOfVat8lAAYqdB8AtnVHBqSiyh4pFM7kbrD4Gb/xNhHl79Or5LlVsLMUUd1uM/ZsQm/+T
3VaP0NG7e1dLzY3omC7wZx6bzmhfex1ussbMOwMUqN/lQGgg81sHr+ayt+zAPaRoFPKGcEuhNo0M
rBetP2Rkn5xqQU5BpJNQh93scHNy6ZWiIQMpH/RmuoYKWz4LQa3bERuHleqjRkrNtY/EeyQmtbNS
mDu6zQAQ0/tcG+yL3yqTJBaclNOZSdE9OANLAYm8TQs6jordksTjpt5iaOjRd0VtYAAjH8nT0nKP
YwSKecRyiblxQ3aC90jfDvsP9YH1pDcfkS6jty4U9UYlebruiToNbD980jUsnBaQ1RN9juYVjSF9
NPDCI8u6KU3DE9lT4q5l6HnFaeigx3LgtyDRR2PwEjA+S7yul6jSs2egfbhN3Rc6P+Las2g8CAtR
pZjPlhH64SqeTPA1qKqXJMimSGprJBkqHI/osvdglsQD8zTjcqfv/ZBBB7E/dkSZWXsuEPLZTbd7
5Y7ncLL1cNsx2f45N5r5Le0qvgzrNDbLl9p8yij/vzJKEpneuDtScrI/U4gbBMwJCaubNBqqte7F
Lo3R8SlDuX6FVIfuScbhmVhBTZWv40hgm4LRVdYzAoCdTYIIkyKtkZxd0hRYAQKk1evCW8VVFwHL
xMqRsoKkGU5LTjMq2Lo0HVwSF+YWWHysHBNcLjOm16vXWBSSlb7+TZReCsrwnkBbYHL2cG5q7bOG
23ahSonFF31xLuP2NGKpZFVQxLOGnwKpR0yhAY98246WuotM2Omp35Jtbs5UyTqHcUfHCKzakn59
/BxExjGyuuDQS/ltGLbY4r3xliFRcZtRAGWSgU42SEKmHHsB0AIfQysqfDxuCKMqc1exzjvrE56W
4gGFydHSy56+HUSdUnyqusles7QkCBz8g5hCdP+p/xHUDeDknosSJwm+kQEPn1ClQExgvxApPe7I
fAd1H3Oi+5bEMmeWtmEtGsGskGDykWpIVxM7FoesGN7CKVoQ3lal2uPtIUCDYGeediRKdFhEQunb
sckE3GYpV4UxEouEefYI4+onjH/tMWf/RZ/c/2U6gDuDGuM+lNxiRTOeS9PKqQCHEJy6cplEoloK
zhdCrCrYk1N21lv5O9IGbJNjChW95k01dHZKVQjbG2ZC2RNsXx/MoDgihyMhNk/Dn0xfH5Ghw08a
yeZL4u4y2RUWBoAGPzOj3/euLp91USSbWAfCK0S/6ou2/LBAZmmQc8+xij/MDHA4+hmTHLXGWIim
fos7faLVjJZw6Zbx4wAy5BJJd6MVdbnJu0Ru7Fbr70VcPqfAxaKh6E+WTLmSb4qAikSPcp2P0qbF
AmDNoBVi6ZyCJkCX4xJGXDQWY1wAwMQhvCM+2ROlv6CXR8cnVg7+5ANWlHphaeNDZLnXjKRCZqLu
yWQrcr09AEVE4WgQwxRWZKOgXHEv/aBc/FGyRApq+hsr0+yFOyXxg05CxYMlwcrEUdZzGot4iWcg
XWuVoa4V93qEiQqw1iiPCh7pfUGqaGbpX4MF+1tjEeM5LWO5HZKw0k4MPECg7qWiYYfWIN+VcLFX
lbMMFF2cuheHlHgy2ovgaVObUgFZ9lNjPmceMR5N30IpbdVrnzbFMQshzZkTysgcWuVRtOh1Sm+m
gBFpSkFsVflZsCtQjA+adi7biOZtWL40duZuKXpxQ87ns82dlT46NDQw0C2KCoF3UPbaohqT5lED
uKynWLKaKoYoaSQtPZxugMBTvGP8QmpshiW6IEJsduNAsEZnMyEBSvJCoWMCSKtlM5ba4V8PBY4E
duT9RkdacQcP6MK3cFcpN8UWg41Dsxek4gSWXTr9+CQ6GwieRdOAfqBO0wADeHQSvf5FSBX+6w6N
l14chi2gPMQ4Ok23DpsVoTvRhv0dbnhIdeUeWUPx56Gen8WA6xdmWqMgzut21xTbAotrFj52qPaW
SVidQyyiVvMErybfm22Dfj/VDEToaVbsdcyvm6GkJk2RzsMFMGCCpWNJ8d+e7HLfhPMGMxGHyhrg
S/kv5eDQaw6HvaojNKEZEo2ODRAcITMv1Ttt/UjOCmyteBPgwu+m1MOS7hRyF3VhsyFJk+HcZcwc
o/ARn/63A/yN4crQj6YjL2Hqz9Uzskp7mFC7MNQwzTlzKldYGMd+6jZtECdfU0NQ/Ryb8UhOgwVj
TQGMIA/NQdUxdYZ4YlmwYgzSP9Ma5xnzR38/KOPbJnh3gZnmWQC9QhftjQ9W0t63COZgLp+CbKxf
pkhRZndy8aSNIDOF1tMEUYxNCfdNA08VLb35kSVR8ARf/9AScvHmCuYJOg7ugdV0ePYNci5C1Nns
f3V35eABEqCo7rIgOJrY4Q8SCrKaNctU1qpT4hnVcXK8FNmtWb0lBMia+sAtEoYNDY7sHdqsfNZa
UBLqBtkzomNlEqZYSVTrVO7jFSdBahbGfLytY/DdlcCY26r9ZH/003Xr4cnudKiv2Bd7YPg7YGnV
kjQE6ERQDGha4XeeIeZndEPnft4WyBZPSoG2dVFTlMRVqROtaGUlJRbDWYtGOnehW/Vbt6QSoIfm
oewjAyFu8NCzLG4j3V0MZbhXrAs2jPCKqDMNtbXXvxZF5yKzJ0Swc3zoKrr+YMExSXV/hzWK+74J
/H2n7M9GutOmY0Wopkw9Rr1waGIZ4dwKXA/4U+Rc0MGX5209PdsGUyfOeQzo2Kro66B1+ByRrlxz
pDaES4f33PvhomtYagW9AsQTs/Sg0PAcx9shyQ5dRHUHlEyNErvOHxrPZs9SitPcjEYHlJJeaAh0
eGNxqkfknhV7foilDL72Q5PE5kNhi4NTp7+6CEf9WCsHUTHZvEGQHDuEiH7gdA+J0l/8mT/RNI6+
DEDU4wiixulp7eOQ9q/IUQrPAdxiQptydEUt1iftF1QbGkbgn/QcoT+4CP9iC88zWpnI2cFguo6J
ll6J83r28wSk1BwTZiEuHdiUWXE5XXrChWbcKlEb6Xqk4TPz6r5ZhkZr9gv0isrmMKSZvQSfT/pY
6AC615ASB8IZngMEiMJyoBfieXKxWDnJNOxkYm+M0EzPmWk95RWUvr7I3ongXAdBUV1LX7MWkTVg
KVb+TjZ1em46Uk1MZCfrggYtmJ6MnGvGntKJH2Ql8DPZyY7UPrXKI1ZWGDpfmExp51b9oxnnpwrU
6qodm3Gm/x0bozmZdfIqodhyLQYPXmT629CTb4zeL4Cz9HVW5cXSoH1L07N9YQ5GvBw6+6guxLUA
uMuKJju0VMqpyaH+TYN4gVwUw1ziPlKmRZPF5cCM/UkyxLAYZaMtMq9LT17xlRFljbuNLCrAQs1K
T4HyZ6XfbfTmkzyEYEGdGBg1fWpdi2f0q7jyL1TadbISvGs4K261UGNhF4g7r6BbqzdDh6YnX/o/
h1JR5qculcrkUJZm+RhGNkbDmFnVCLW9O7EgEVm0tcRRY3W/rSvo5bFpUxGUH63TbLoBuFGbKEmF
enAWUpHoMJrTt80yg5zxs+xIwxTOdxiX/joNVbsmJxR2rx/Rqhd8JCEZ453WL1BNDHIzuN541mpy
aOxOgakzu7XjBa+unT8qNY7HXWRYrD8ZSDCkt+Z9PezcHgwg/8ICx8pGAJYXq1dk9JnqWY+NEbZe
yNYtSd1LIX41jtdcIJjCx24FGtFyOuPfCB5LU4iLAj4ghokeaUzkZ8iIfEk87Ay3Z7IowGkSj+FW
gDYjGvEnzmEKNQS+b45FeT+RrrcffLgpiPOmFXopv3QuAzKoHCc5gAqCsowh7w5gFto/D8oGjqV8
gg34ljU2zwiZTVteY+m9EYuWVOZnzZZvXepSO2CHISiyp3vtlGW4NDmQhyqH+QWub+Wb/W/kO+pi
RqgDwrJP1tRZQpQJ1gvCW7WJ29zcjv4Tv3pArLwwXMsHRsbJBnhjOS8cUmulJnU3VbQk7CyBxtNl
92EIfrByUrXA6tlCgQofUdAt8GKZu7Ty90ReEixFO+0uMmx0eU437Fuy7feB+q9nVBLGTapZJ8/V
1HnAfUlmTraqgqE83v4pgVIbNsW4z+uqXVNru++ScmdAiDzYhcAzFRnnomnpRpVuyCAKDhPQnXFW
AQsmvLDATR3Jj/PD7YUgGinPYLdeO4QnxG2BIhP2EAVpa0O7WWf9i9y9CXDOeX2oDtGI4RkXP7u2
+EXOlvQpx5UQ4KkOa4OXy33PWUYc1z1NdWxuJkcPVynag6thZ5dKTs2WusBKa+erEIbTi08Rbitx
9CxRl4Qvpt1Xm6bPZ4cx/usBpdqTl0fFLg2/JxAcizh2zBfB/bnJNavEfybUFX3YPimGx2YipZrs
qTrxHtpW/KoH6b8KM3vL5qgJwhDXTRIM66R0cZo4sj3Eg7uKNIOav+UfDYPVaVlm7CgaJKfaixWj
tsqM7GkiemUJBWO8dtnUrxsrLE+EikkCuFhd2gwNkeWnB0hyS6ND1dVjyndkAZLEpncfjb97Vj6L
ehif2Y7BkImMX7QPw11j91uFuxd0RkSCc0T4gRFgiyKFhIxO67t35lSMKvtt5DmLnKnRoEqjlB78
lG1uKZF9Jjo55RaWNOp0BAtMrGjapaec97AMQTFRfUQ7yWbUyX/VLyaa6NWoT8kux0+28+HcbcCx
YnHIm+Bcg3qyBGBGmY9qFgGy4o2avR7hFekNoMLyxeQLk6QC7Q/7Dynyd6ys6WeRAXGxIy+/NA42
29x/xbOzGSKdLM3Wfm4jKS63B8MJ2RDm0OfHHYihEWeUMC95LtHRsMW56zeVVerXMAMAiXbd2ppu
mp5djRKfrneXxBX5sZRAN0AXbypXtByOsT/nhHRtYBJS3gdM1w1dC7eKoAEngCyC+/fPQ0BtHFSO
SUxWAlhIs9gE4ncEYJKW/cLFxWdH5juWYGQ8/RRf6Gpk694LqO9otj4DLR+k5CJSx5Cb64ANxb1E
iUuPRJlbBLN76Zln0kayZV1Vzh3jQ1Q76hKB2r/eHsrA8zhRUl9KYagDm56jXjTBBrQSVm1B9nqe
xK9+2Wq7/8vVeTRHqqxb9BcRgSeZli/Kq2R7QrQFEm8T+PV3oXsHL96EkPp0nJaqKPIze6/9/d33
pRpN/TaDWRgYW58hVkCtG/VTRLwfj/N0XeqkPI/wffYl/2KXLvi1yhhvUtXjTQzSvZQk6tD+oSxM
6Y7CXm/uYrloeqVdFfJezS6JKy9tAm0Tlv1m2zprb9QvjsrbfWUX92wcr0lUTXvmSiSNqYW+0GMN
oggyT4lW7pD4OojFqUMcIaotcSbOHfkj8O3RI/fQBVOIjUhfGea2nNIJ/Z33OZUg85q0+7+X7z9L
MT2jSTbMwOwkVcOUPVKBLhaH2j3UqcZ7BLJseccNG3SswBFaNDYhgobULT6xvdc49oruOnq5esPY
DhKzKIml2ORWlgaekNFGkDr3WYnIBgNohIFBpfkpCFaJeqm9JXpfHyR638g3uQ0h835GFkwxtF36
noKDb73xw3alfaeulU8mP8v27eTpjfviTkl9xBNlbPzeiz81AQGn53EAHohvZ+cH3jWmKB0ZgHVv
xFch+Dd6a4o+/bbB/VnN9Z6JPs5jHZx7bDk3FdEu1cbgBtwZCI5jKK5jZgWDNjjrmd3KR+031aZs
M+/o4KIlPiE5RyQPBKInbG5oBJoOFCcXYYbmRWcOvYmazFzrvss+bgI9YzHhKNukAORETAOkG77M
tLoIwPydcNbHT+TIxp6Uo/gQt8p708ziVuVatjNMgsERPkN4Nu3h7syjeZKUyxv84MOvZrnA6hWQ
RvO18DGXcH/W9yqktzZ4YX/lMr5ofjS8J1U57VWHjt2JsgzTOdWXIVUfRGC+AwhC4HZLm+DkojGv
YjQ/RpHrb2zLOsjv9hEp/hug1fmNNL3ppqT9+P5Ob4f4KBqvXfk1VUdFrM/RsDOK5SFkm+4gW1BY
I7HHetum8zVqwTbem5ObXrzBaA4SKv+pM71qo9uTuY0q3Z9ZZtp2MBJ3HoQckKu8pHkT2Xj77oJb
r/8EXs2PBkySAhnmht+CeJmc4m61JBuUJBN6VVi/g2FARFfp442SoX5YSY6IrDkMsx2+svokgnyR
gKeYsRbS54Y+zOMp7XXkz3AsWmwMhe++ZoCHztJ2nlWT2buubP+5RJ2tOEAIMUQlxpDHvWiOy+Rl
eE+h3mqNPFNSMLiYqt9lmDlnFu1LYHb7bJqAUWLF4ZG9spZEzzrHjCiNO12pRtZYzKRnzP9UclYL
FWCnWmBh00RkmGVK+SgAH7T879eMxdWBJkGA42tgk+hAR5DDIzlusu2Udn98BuEMtwtxik3rkVUm
cIooPXs4OjauI9hMNdoR9o9xdF2RcvNY8yEU+o7w+smK9Ycdd2AMjObph5mJmDQk/m1osvNoLnCU
xAZukykkw9OiHhXiQBtMkFDMnh8BQ3Rxl8tU581R73MkQVV/gqX1a+6Gepe6PJRGG/mwJUnwYOOJ
XP0XRpCZNJwYhHDWBYbMfsGGIR/d1Kw7KeofkW8dZ4we507MfGDRNcEv0A+VFv0Gx+TVfn2B8FUT
ZqQRmoybgp4HdQaA2GtnL/gMtzJZ5CX0E4tYp69cyNaZGs+phy87ZHKA65SVf6Z+DJmHXDjEXA8q
byVKh3BJ9Eis2bYQPOXP0CoI7K2sJ9K/r9LR5sCsvPfow9O1o+Dw25Q4tjadhpWllGwXJnIv8HUF
6Kx4sIONgzi+Apm1swde/8js/hRmNN+HTy/apEqD6KgNv+2JxM2Sz+c2NwpojiBU8rYIvIaBXG7F
EHUcQotBzz91l8UutAX4GGRM4lk7q9h6HWtnhJNAf9eFbb6JdLXEeS0HMyK5jWdPaUC/sPUTnneO
hUq3ps430uKguw56YtrLbZynn11jJxgzZlItQtIDkiylb6sLfeunJCz3PiaPMgbtYyr36kmGtmnf
JhgU9S3jS55RkYh26QT7uujye8IyZD30yloRmnr19Bi/X539S/FnwVvSI34rxuuMh8B05XaJNLNS
Yl3CDk/4YMZ4dQpBVFo2cQt2NKytMX3JKbPWUc5+oab8ywYGVU6MWGQsP6nbxHNE+u0ajwR900sZ
mYRtof0d8uZ3l0T1Ed0QKyRJRMtsx8xeCZKHTKt6g2z54aXG0rdjGcTgnyOIbFlguzqDopmEsDom
MaYpziI2iLVmsyqU2x9bUG4OLpOtlBM+u7Fd+gXv1UsxT7L+Oumhy3SvCB+u9TqBMccCjNQ7rety
W1ssdNjbadfQxDyCfwuPBs+xColGJ85dHROFE4VM0FGLS57P65r9qw+Zh1kYoSvIms5aWnQ316oO
GUeiWVvmw7Dm5uo4+QvbMaCMgEIimMB1FiR0WQTjMmyOitIKrKL+grkGDKZqnFPdrEfNMRABQDVr
wtXsj9FbSmTgAU7Uv0oV+pFpss90S+RHN87GbU7CWA+weV83CE40zEZsXSHqA28chjDZJ2hodkbc
/qq06TMr+/nQRHJjEnXABrrXjz6c/rSyiNAg7YIjtyk33siN6vCuMzfFc0Jo24J5yw0Yc7Zlkhvc
ltO7GiCSYt3mM0NcRF7DdUUgk7MWoJHCG7mbsOv4COp2uqlIfWi5aaE/YNCP1/3iHfMI61nE5/oB
s+nWrgsK4jy5WhwSgTknX00PpDlT7X5S01dSdvktcwwClBFU6My5KvnTsElEZP3frGEXYJdyI4BF
SdsEhvs3mRz7zF0L1WvxOrfQKTuJpql12Bs2urUzeOxtHM0FKZaY1jrMvbdobtugKZx31JK0KLS/
uURzP5HUwFQPjaQGZEr7EgI3MHSf39iHOGri+cXpnGfMb4yB+ZXH+yUfsRrn5g0GYfmyZD9N1T2K
CiLEuAtAwBEeZY9pvip1bl8E2de66fCvpIRkFUP67KOPpDJJpEFpAyzrX1WbfpD3iMx91IRGFkGG
UNiXy5khjYtlA1ULxDTYK5vM6pF3sqPao0itC0w3M5q9rry4IqGdNXBBJmb73qY6T8baIwKmJrG1
Vnt6ESz55HesHU+DbRP53bY1u4oU8Z94biAybKYJtSjBb0vSH+vUMA9PQ6SujqiSdcNZWDTxFQsk
eUpIXCJzGQB6zp9G189xKz7IocFwleAkATifkDa2Q5nLc1Sq6Sxjwc/fzyxFiT8dtI1mVcXGjdpH
B2RomwubmfpkU/bDiiPTIT+EI21T4RhH2YFnDbO52Q4m5vtivvqI5HnwVHIfQrS2eGHBodTbqo83
ZAw1O8vsJ+ZA3fRGoJFDpOKhtMZjxjEQIqt1/fFWdwmkHPZUe0mAqGq7g28Q18KE0f5RsgIpNT1f
Si1CtkHRMwfjPLA4YfkZvffOYxsBAmldC412I2bLTckKfC87eVZxbdAyomOQa9uvSbsE7RIW47Ya
8j/S987NXAQ+Od8VWkkY0ASG5+2LNsMbJhmSMPf8pU3rwFUguzKLOicqKCVz7puL4+u/Xeap+AFB
XdZnslrYwmT7olZnlLTscksyHKaMgNZ3KxosAvXk33m3XAnnHJgPEZqrRR7Jf1W0l6amr8gzjreW
H/R9Pm5tuIQYIYCdSqQDOlGVeOpCdVQeL7CwabScDI9eaC4TteYFjx3qGBMqkYENj4GkKgHJ2ZoO
flNnhTwz34zGBDlpyXJfj/DV6v3GkeAeaiIt+0rWKx0O8Go2U9LhUhVCEXSOFVsLDvC2v4wFN3sL
ZzLtUQPTCSIgRjrMOGTnZFgGlci0E8wLqtfwYuaK0bHD264RE+TbRKPkxD2twIiQDTvkrOjFzoAI
RF+OIG0yYXWQUWpse7/QHu1yGfuqQH+cYXVJjB85gi+E2TbIdbuqdzlP2ptPKvphNmC9Fu1AiGFI
H3LWSsxgqtUGsAJgjoQ1Oie01vOGHyvfe05TvTbY4I/wD5ZsBEDvRtXOd4OVlkVKLk5HWk/dcO7f
X9m+uyudarp8f6eKybtJh8e4sA+FOV8RzLrnWI7ciTJDqOOOjrGTqkjueEp4hTmnSIZN7nnyPjZl
HCjc8nsDuNQOgO/fzIq1vRGTMNy2XXM2+/IrNYEFwHmZgW8RdzRLMqEsT6k9tkH7EVlMNOdB37cj
0XPTxMBTSAJPO0LFtWWlFhV0sAMKhNdKmMEw5+SWEXsZmGHjHpw2P7tQ3SPol6YfWW/Qrron+7f1
TK2Qe0wrBs9ON6WI5QYyBntqUjdhApnmrRmBSoRtmh8Asi4cbhbz3uCIbahoh5pq1FahsHG/61UZ
oDZEXihuRLk4d1Zj9lqBqd/bfZ5tG1puFLmpz+3BGN5Vp5Em54R2bWNDYwJIUhXrbsyyG7nb78qR
406I5kVoRbGavUcuCn9Pm87al+r8NtUVc+2OXKCJCN7HbDA8SM2IzMJmnr5GeUrIqCnlJD/hsHx2
tXeWbqPODWM8RdKhU5SvhVFnGwJvKYF4fmwIya03rDDTgHHvZhAJahkzb879WLDhAlNgjMUFB6IN
hflcEDgx9CjQFCPTVd1o4a1dLqqdcBUm6NNqDQaT1vK4InGtvEJGKK5G1//VRRgdSwtXGtG+jyRb
onR9oz0kSqdQHFL17i7VYRGzOkIbVKj9CMFoL9AsnNBTtCdjuYCA/FDgJ3Z9FLIU0MqnK6dAwsy4
FFUDS0ozHlnqEhjN9g/UC8jKIZsPfRVau7Ys3yak8Gvi28H+TEZ9sCRTffKuQN5jbEza8MQQTYoA
maq1d1o74t0b5pNM0P9GSzB2kaofeP/Ld60NzRMaldmp+33owyDr3A83b/1XbbA/lRlii5ySl6YI
kZX3EYsxAz9/GIYfaFKiWxr3/auZm8QiNND4ZqxxtGLRTSwX2jBCiyzSUWWF9ClSnEHmZKvXKJwP
LjfP/fs7PsogWB2XsyUud44V9VdruXx/9X1RFZwvN8mCqkF31ukliiOPqFD8c8i3bLM/Y1zQwHCl
825Oe/9mtNN8tEpESbavk8mzZGKH6L3xR9AF+Eb4USpoNw7H0lhpOttmCy/ydPChvX8ZU3S0xth+
8xYdsFGMK3MAUtbiZZVp9xiQKVia3XyUjMugdWkbD9fcY6FCv+YKqVXsZtXRWr5tsuyODqBkzVHe
u8JTR7Aj8TXWRtRqWvuZOd4UxEzLAljac9CkptiSmwIcvFK8CH7WXysiiNcmCjGkjl4LAlP89FVR
vPIPQV7JPJssT+gJeVc/qwwKWz1SeBBPpV8GuwtvREWiI95NpPmxUQUpUHRjeFVCdoQuz2CeEuLp
Zx2Tt9CqDaLt5BJ70l2zPFlMePLUFb77ZML9OHamqX5WC4cq6utT0ftUIJ3Yt4tYw7WJU3aj7oYi
ONzrNZJn21Dxza/z+OA0PMxiOu6njq6iHEjnUecobzASu2hRtCkVTL4mWERGqMuTCBtJZHnyv688
FAbHkXT3No3G0/cFPdV4ihPiWYpErbS5hDTp1OHDyClIlG9DGZHto3Da5pH28ods+IQUnh1d/HXO
XOJUJw3WGLanNISdYjXIEyWu+/k0xJqzLUNTp8DquztRMHvmpdqxznOy0xzlrrXazBYB0LnR2xZY
yfTVMUM74YLOTt9ffV/oP4dl/8RLSF/9xkFaXkqfx45fEvSkkBAwtWypa4HqDKttnyP4dYXUaBf0
iOjxxDmrTP2mAK7P+KrHp9mlPGYSIJu0VDtcSt17F3WPyI/I6EDtc2wLu3nkchCrUfrykBcACNff
30fawhdpMeJXaZfh12r6a+eg0Fq+60WMP3qqynX2UbTYEFugAiQSMUbUO06LbPmz7/8w+NG0AUUm
Nv5opTutT7JNO4JjMlPtMXSlOo/GcHUbo3nYlk0pZTj7lAfYo6jL37qe9Xfd6O9RNVoBDyErcEoi
Z3vCSUHdNtYLhJ5wX0fM4HiryWWxDXrFAQkgWwan0C/SZ4ag8chZj6aFdFwV2cVpxuxCvhoa0ij6
zTAgvcR0RrA/0LAJb58kTnTz9VsyDOMJtHX2QCWbkTM+kimfWeJcTZG5jzObgyqpjaOBuBNI20hs
cw9/R3ieelnuOZUh6PSm2/eRghDduoT5eDAN62aRhvg+0G4fKHSMDWmE2g0x7LXyaiIma3mFQesG
//1Otf7VAl+LFz8g337MKR2IDR/RfpH15zcPXXo5hdG6Tl2cDr79wo7GWqcDL1EbD0BLAHBcKoCl
O2oizizbF7fvi5E21ub70jP9XjvoaLcUhv5FNWm1dxdwVdEt1ZcFxnBsqS0dHdIWMYftNQ3b9uqh
G5MTs7DGbYk5aLvvIUNy/P5Z9dzRAyGMZOtM0oBUQ/E0pzaSwFhd+6FeljXwXlFycunMmKgz+fR1
LIAmk0VoRQUryIoTr0vLieZa7NyxyY/MyvFp91p7TAF81NgoOB27G+0ma1dRzXjewQW1RYVip4SM
Xo79Ez5ospmjRb3Pmcaoss7ZwI+M5gTzPtI6qj+OalhOlFmQdQo56aDeImJ+WJXpF11zbaxDtbnj
fgezmDjQRqUADQEXDeB6VX06FZQCr8PqY/XlpcKrHxTL5furajpovTc+fLMYX2oAtDqT23u43CWD
zaLCmjR/J+l+d2g7f5dab2zSEKYid+64mnXcb0YGSy8htuDQgkMMNKJpDL9+NbCUvc3hh2q3qevF
Qa5ViMKLZj0MXvrGiLw5TF5Fjl2OwbLDnQFGWMwQ7pCpT6b0Lrzr3sU0XRpsbfrttRkSZU3KH4QT
kfajngLFdpLo8sXFRTXV9aNG9HUIqxjpnBuS5T0b1mGA03oaCqTfridLZgxqgPuSqhc+RSmC7zq6
iillq8iuFnK+Ui/QQOSWgcMViZBGcoO8ioyFPA654g0XKRsukDB7b6x+VraYEGPp8yOmc5ahbl30
ftynEJZenBhyD0rEwXOnL8+LL1lSjxEY2J/uWN5wLRkfI6G08PCYpUFKrTZdrZ7JXJiIkDW4ZamI
d1HReB/h9LRlcyeQYvoBjxU6VQ+jwp3Mq5mo5D722tVJD5qWqy/d0+hQAJZ8DaYoCBx7b+VUPfUY
45tkBSRHzNHfpYNHf2RUlcADy0RwpDI6L4urQ5Q1F9/tbwwScR6OTXSdQo08ipAESCq4eV9PNBRD
a1b0boN3KAdNJ1rT7Q4dxN7ViIbpgHbR3Xv9qLaZ+lMj696XVIK7uKOrRJL1k3i7cZWMkhWjIMGh
gW6LBtV50iqcq3wLLie+MzHx0YnaYChzld0EBNadCcJ/0/LuSnRzRK+0u3ASVwn+IoD6FiApRxY1
GHuqnuqFypHXYu5eOn3IfyKT8TEkddsC2Ns2ZpR/A64ZrjtLFafmPbZd42MW5VvXE7fXOgR5EbA3
PmvSizbh6Pob1y49ZuoueijPl4GVkezHnpCRs4S2GzfGlYG4QcOXoBH2983oOj+thXvnIn88Jex2
gBAmyK5V020iNnMB3bDJeK4VazTO/yvEUbtgATDVS96QYce+1z7QDFBgpNbD7yb9q4FRthoM0IFe
Al+DbabEU9SUFxzziL9GkgDj0b8h9C33fYRkpx3wZubejNq01N5F7tsHJMObyGSeXM9Wd82a/m/f
2QxoSCTjAPvvOwEi/ISr6q/yGTT1nZkFYoHAObAcH//vz/i4qos9aA/Cl8GnCgZ6en3Boze8TFgf
IUKkD90C+5GkTrZRsoOFwjSGrT9T7lY6McFIrbho9qcxxW7AdPHIQL2m7KAc64eeQCSbDFVjSfA2
whkHWMxDlOTKj5Hxcdlb6hZLey3zpEUyWHnovsLiEIZE2Yxt/GK3lfcxW5j0hMNnF0VuggqxKgIT
N+gKWJZ/1UY1/kyL4tqqVN5Lk/dqjo2BSERxEXzYCV0GIdx4AjyQVVpk3lHE2f34gUDJOznCpkEm
NJUTiv1Gl1AxOmO+HHNfadfakN38/CXUzM8Oqsp+2YhxRgL1Peg24bejp051vpi5M1xFXgqH/rsL
k7UsAn30fhrKLA5ge2jjEw+sWF3xt/h1ZhbhedZE96Q35MFWo8nWV+5yoI0r20Po4Xc9ljwYYLGB
+DwyjPGs4DW3iJo4shQCXp1oaOLaR98d14WrH0qtYMZr8zluUHhxkDtu0Ccza+NdNXrzw7ZBRUQQ
JDnZ01+iifwjRbYkkhXkchf90arC2LB6DFm7YNdLmEMyxGKmlPyQBQ7J0N3o5sHtvQPn2YlMjyJo
KpJLQqZ4G/721hocaBEZIdWOJD0FAPBe86fkLhvlPs2wepd6fNIYo6GOufh1md9QGyAYIJQTpGS7
yMojJsa9S0PgS32LC21JYR9WFrNUpJPsmO1u8dh6/lqhoyvC8c8YL6TiOjVeSm+OqesIt6nYtfsT
qTmtt00EHwEM04JxeHXUB4vZZybqbe9VcseynczdyP0LNH3cT8JpHqiGcQoS7/jDT6vTgDnxH4fZ
zgz7va4VN7N54ekJVs+vyK5Odskk3K3Flv7TsPQ9+IHqdwPehIZCmmBBTRf2LKEN6JfXsfYPS3t3
0Ecr2iBnQEDceBcdBfG5FnF4SjOWxPJOJbnzqF5Ih4j8JWKcj2MCg++nqydwgLq8pivxW6RM/BY6
0w3qnlQ70MmvORFOScLebWIFUBTIVvM5/oGoI6T/wRCt/YtDkJxhrWBe0nocM55pGMgyEOoKtDCx
3dqjRqLCTTs/M0P3AoKigGp3oIHZULfHmvUFcP6aDXPmjuAPLbXpFwkUYv46wLeG7xqGcVLtjGUX
03gnZt2IoE1rZoChvUUdO7w0TmxqsiRaY6pNdqbl2ljL3fDPUDr6Qatc/0pDXa1dZFDbsen0syPh
NVdVtynzscJ7Xrf3bpbRqXTGv6z5PgWIqW3UxjnslGxlELKVQNA+9C2099HJicaKICr0bX8mdAkf
cZ8G2jScYZ9HV5wuaWCnLlSW8qWmWD7RCRBONCGd0Yr5b57r5UvKZLcKh0WzV28ZPP9k29qAsmq2
3iTfmizctXnkb7xU6XDPNX+lJQS88QAjqyKGeTV4v7LIdTd1np1FhqZhrkmAqKrG57PG0UxW7zFz
OfMZWa7H3N+rQUfzPTdvYR0+IfrDn9HMcM2LgORZXbWq0XZALGPIBO6urgjdnA33Rw/Dcw0cygzC
yXV37sJDhMoVRv65T6J+T0or6+WhxaXEWnyyBliF3h2Z4L0YWKjAgx12hUWAW2KwX29rardUQaw0
hvlTpux4mFy9apE1wtBq1db01dMbEMzF4le1pGGg4FhpXnStDVQrmH1uGGyTTTf2w7vlLAE2g1Kn
gb+1qQvQaHhowGDr0v0B5PxPY9fcWy6TKzTdvwqS8lIUjbuoBq6IA3XtU1znmhbu8OFVBwojnI2t
3DJhZHiXqrMRI1utavCR2qB2WZuIwzAgiR6oOEpUm6rPgjZETqj3fIqn5dL8KxaeaksehZlV7blT
FwuQ85WYJ8LZGAL/qOZoP+ufTZ2VX6rvtU0tEkJH06F6G7wQfaS9Q5Gl3pfAddO0ORpAqlxjPTSO
WZ+H+yzp5SOidF2b00tv1mbgmt8DcETaiLXZdczJMWmyiSWjDkzfdUmbbqwRnd50EcSIp7jBngbI
E1QG+n3C7m7ZMWw0zYBhl2g2cTzLLBwn2MGcRvuj8eLnMLgpRpymw3ahkyjiOHstcZ0PSXwiT3sB
THgu3A+W2R0hPNV1HlWzdeFZ38BhQ+RlADkN9GfJmP1WTK9e8g6U6owEEqat8aIP2mKsn7PLbLN/
b8o/EwyIGyAAFraYW9UcJ5vQB6puJ/uoWkSBymcT08EO6Jk6khDC8I36YKNwRZPT02zsCDwt0sPn
kESYPuP+GTEj2YIrQeiatagxBLQIYqfgXTMVnBTi0U4+MyFYVsxk40Ke8bbIClPmcIVzHMtSItjg
8YkskCqr2RYDOlF98r/maXxtOV6uQ0sCT+KpfZLy2MJZdqyRwgV+bL4nPSFAFmLrBbPgB5G+E4gw
D8qrcTEhdEPbgrtV5uPHOP1wjPKXKhUGnkis+rz1+GE8Yl/Y/q+Lufpje4hkhJ0ZSMVt+WCD45z1
Xl8tkTHBzItydhfNpZWVp6qT/hmdP0+EIVY7Y0rr6zjP9EJN0sNK1G9FM2c8mX9KoG96TLJuU4I0
J1HLW7G1rS7xfIkSezxbRjydhdtbW4WSBEgeOrZ4TsBDzCYD7skMMLIK9Isl42DIbysjH7YUPwSK
m417HrXYPXN6GWjlyD+qoHOzz5n2nUNHS29z+r5wSvIVGXke2iti81J7izqRPeAfA2DtNcU8ujV6
3Hy5XltnI6NH7M2c+O7O0RCj5tpJ7x9S1/sgKeuC7JM6DAifjJx4SzJlB77Tknveqt8cxeI0DZM4
oSlqTFcdNUKVI9sJumxwApMI01VILjVOHn42K0KV4xKAvImZjJON58AahILjGsN7Tvn5yD1f3XkS
wX1oHqZdaMdWxP8kMVs3b+a5nRKEO5T4snNj45IxeYZvbP/3UtBrMLJsyFRTbXIC6PQjRou3iy0p
GZZ5v2PdZt2leiLG8qaqGe3RNieKQKq6Slsm6LGzQQKIAJ0ZOFtARB9W8afziAXpp+jPWOfHDNkw
00f5seDJY+HvezKEUfxn8Is0MC+DRDFBXcYGyGR/C4k2bAlAq0aGrWXo3tXgHYHRROD4U6zLM6xH
Dd3SvoLSjX7CI0el64OaGnxlfsSVgfa818C4FfM5skig0uieidH+i38Er8I0He2cRB9qc7WuHfvo
I4beUhKQ1GchgItBGBq+KUiPh2fQ1g9jGBC2pDQ0c48gNeXJzwLEepUpcEhIlmJda48Zx8B6HMqL
j2WXSVlvBn4OXXKaSMtJM9dEkCkDr6jik0GreJWCTCQHN5WDoSspEvPikZcxx/WNpcAONgCNlO0w
0Vg+Mq0tkyuxPT1vXRuKa1IOPaDOEh5iJWECgT7XcrI1wvJ11FDH6wZkQwV7xC+ROPNRsbeeRDRE
WxkzRB5R6uLVcG2Qep1rhXvG8bCOk2664VGMt1EsoKQb1Z6NZHilX5iOndE+3IqndtyConEdUnm9
uf85GaCbhrT63bktofQLFsogvOT6/ZVeyx9TPQ8HcK5uFtqnEoQ8hqvwXAhw4umM+VvquK4ynmke
LyvaPiMBbk2CMQkYK5s5UdCRvIwbwz4TssPn6ZbOGhwOKT74PbdVBGCbm+ZdAXhlGYdYNqF3DAaT
sHu5y8by28wArD3MjmnbIhbxJ0oVnNlNERHkhCs8BS6FoIKxeOKi3s/b6dNMtA8nIyAgIukJUyIE
naljmKDMfN9l9T+fPepqnLrfbtpATqQJGegUVig+EIg64lZEwzPSRL9WaDb3YGH3OKxfUocF8yKF
k6I/Ah5xtiPKQadOiEnhU4+pnUlwybuz4nR/EIFbXMN6Y9ulsROET4A8C0Ha452nxF+mQ9te/NEK
v9lOsSZ3MtP2RYkdOdFa/QAtUzVHwFAT90IYYoBqVlcfeeWxS1go1OZvEF0pUVcxknAbybtihw7m
ZTyEKQp1wpX2VrXMsuG7rWyyYzfaaN67icQoNtwaNnXxyBJ7AxYCqbtO6FKR+ehAkvnVKYzkaFXt
V9xHEIDjP71sdSJB3ArfMHE9UehiqAVQHN0G5OmMneml3eqBYIIagSQpNotaUWu/Grz8eTsfjKox
HhHlWmQeAXDsDJIVAT2V1dY00ikI9bZiyvgSpdL9aWiMZOFIpewHVkurza62uZdKH1f1yAhjQl6+
ak59Pw63CWAuKCqn2y7ZkLPWm7eU6boiQrSgu5JkFHIqmOiGBxMRDKLgaXJ6Pkh9RHi8dFZtCrKt
Sz4aM7R3hffVUe3NXUCsC5JPptV33dOzU5qIx1SQA+U3ptrMWnuGrcGGFrM0Sj/2tQwGwqSfn6b6
MLK4uymr2yru3EBk+d8YvngAvJBCxLZOg86nbGANuw1Z4m0S26XmnqYdSFP51BI8dbr8SroiPPJM
JT2zmbEI1szpGNruSIRCGs1m6VyExIM0NktzNyxxDR6GMJVPFCZsRT3tFbsCLJzZUDuSyn63fq12
QPh5zzvaxl79SUn+3fem38DK0FnWVfHd0Nr71CAV7JKW0cyAbAZZcgSjE3esaXjMqb7HyIVcBEsT
OaiAJB2KBTe1ORL4w2oUyC+KG14gtrFuFm2Myli2cYu402ai3tvd1m5acsSimmlvKkbGeDYJs5Hl
A3vnKTsUUQmVIP5Fzi72BDJLXFK6EN6xey+Njgw3j3zdrPGGo+dHj1BDmiUt6IwIFXDxd191T2a1
bXbYoJeL0Fh3S0hDSDQdgigQxzguGJ0xAmLtlJR7oigekZmaL22uM/XRP1nvZdvOj44GKNIzmSxk
ypo1RQNLfqDNLmsvsHiPIsOhqLKSMPNWO5Z2XL3iJ9vxFoszr926UXzGyd/sQad84GYk4Szzjbvp
GZA3mpxBwIQ2djLCITDs1j9Zlf9MVcvaaoC6qnF2hNrUH6UD7IQhybXDrbxmp8GO3SSwNrObV5UP
jyTNMPIrMdCj5j+EYfY4CTFAO0jkkOiyVsPkuG7tnn2KoVNOAlDcMrD415epe8LZ3T75IUkqY09i
JCgW3WdnOTyKAL/JBdcXMk3vQj/QtfEToeseNhmGd5Ae5Dm6wIrbfueTsHUL5X/YO5Pd1oEty/5K
IucssAmSwUFORPWy5L6dELavzb5nsPv6WtR9hfdeAVXID8iJ4Ua2ZZmMOHHO3msTSYsr69eiU8Ic
HItkgDfR7PibsGBOKxETwSGcjl6qkZKHF/rALtJbzWvgTFeoMs0OSJYauTyQWa6Io9TvYEKDAAl0
ToCyPyJpFqVyfNH35cacCdhq6dH7yGU7EsAOMGW+xwoQCJI2HC09+3wUa2qtJBzEtmzHzch+6ocO
y0plvBbBqxU47rYK5vDcEh+2gpcoNpne7zsRlrsSa0FZ6Ta2+4qUH001N5EG7KLOWm8tMJgfU7D2
Y8XkfMhHwHwNiIuiaA+mrj/NnNfXsz70K+QHtU9mg70zcY6zSvP4NEPxkUh6xYEygINZS2B2Y5Lc
DCS3V3409fFzpMWPowX2hRIkAKOFFDuvmmBPzdP5vWOZ20FQwRnLPhzbfr84EHSUoUcI5Rf6pRmW
q/Eu6MkPXVRLW/5uWlgtEz0GtnI9trlxLGePiVUeddsqit7G3mJHmlPc36yDo5SsWrrYopPzu6Ex
NoCb9VXudUyUhfmE38pvmEBuA0SYZ90O0WU6qBg4068sLxEnNZ0CsuH3vMjneYieKNYfGB4+iYyy
Xo3wfHtPbG1Nq33XiyJO3rXu65o9r4EZSq5aB7FDkbbBRbTYG1xUpaX9ZXMMm3R1mKH+GWEy0rdF
zhDYGrTYSTkb2xo4jefm87UWznKetxy7ckF0Up32Af2CGqJz3UGxWjriqO/SlxH7Xkb33Hf6jYMl
cq+XHHzrAJG3TR9blRa4dMt6/UaXXF2yPCpJrW6Pamj4MwfnWHIR7zwcjsvzgKb249YTKM/evCmG
EpYbqUxZLCP24kMbSpBQDBQ5IIEK6+WwDgCOP/cp0hPUe1hdHeVs41xivTTC+RgKyYgB35MrgMYr
K7qTQ/cYFezvU62/lLm3lMCpc6msp3minBU1jKcwdjNui/B1YgdZLMHi2IjxgHnN3mND4nCKBcqi
i/+opZRuYY8aa4CrfKFfQtQrL/uTNdhURqM8RoJlFkoVEaAdBJuM5XKDtGU6AB08ua5j3DaJ1jI+
yPbcpmcIBfVHTSwC0vCFqSOnb9iazrZDbodRpnuUhooOnTe5Zyw9G6j0zSEjX4nddTQJEC9J8qnc
hSkMO0XxgnRhJk9R7vZ7FdZ0zSWcI00cB8hGO6NWaAe18EuRx6qpn2oW6ZMo7Z1NLtkK+9GJw120
byEfrOAfkYmUkbCj05a/0+kwT3QKTp2IiclmEh5lufXhNrQVp1XZRBEyVzROeSX3WVZD+CtZmjvo
VRSXzpOOR4jxv3xBZeohtcVXaFfHBkLBR4FdLS7jY20O5U8c9TfeXO4ANfV3HRbOWxbbL3u2Lklu
2xdNwZZqU1NbOfjkDcU6rLX176yJ9tJ32ROEQDHZ9oOiqd2OxHJ4sCPX11PigOhCm2N5tvMfeyjd
507L8OEVI5QewVrTKCc/pxU1GO0A9dpARqTnFB2dDJrhoN8RL2hgGQ2qm5Co5i3Ai5IzSAk+yEX3
ROLM/NwWDUoiAEiQCmrIJmirMZASxizH7Mkuwy1H92c5aVQAZhpS59XaLUOvk5uQcZTBze4kD1Ih
VQrbzeAxXpVR9MNM7MVFGPHMYJFw+IT5dTGX+H6TsN1XauweMlrlac+WQt9WPZA7iXeGOaXB/lGU
tc5hhHZBL4ZuE+hLnjuNgOOckxgGX2eiSVMQlKsXeUv4GW/C1qbjdn23RE92lI2otnlPE6srZlji
GClQOxPdu6BItHbRwNZOXx2vH5OLSgq2UW2tag7Q1urhpi85kV9/Z+tOcDWW3z4FiODbEjwcnlRE
GwjGr+/hK0Idev14sLtUxzXIl/5+tqmWmLUQKX9ihhqiNt7YQRTsR0zlozCdY9TSWmLvXfJUnWMT
9dgMwzH0G6TWRzN0UV+0Q8N1t3x8fa9qTLFrbWbG9TgcaXeNx+t71zdAO5N8pYSBa8gVQN4g0dEB
PdSNHrx4WldcYiQIKzG19it5TKxDIVIEK40k7klk+FCTybUqEb+KPMhf6YvaGLNfo2IIz5pbLdt2
7L6avcDD3MXrBq3Wzs0b+eqUQEzILL9thy68qUeoMEkf0Gyv9ddUMl6oG+dzSbf0u3w2XnXbZNQi
Yroky4e1kL8unb/bOu7zJ9dEylR8jlh2Xm0akzcY4Fkslw9JlAm3TRQ0rCOu+UpPJyF8cDy045Cf
rChoX5Lk5dqTzHphAm/GZnPtWDZz6GEnCo1VWY3z3xcgSKxfqehAAvZNbggUGmm0/UyhHb+ynxkX
ggLo0eEbapTV34mE+ADyIPBk13nyaoO/2dSxXe4px8isEKOOFZ84jdSzuuXABqQGr91LMjxdX+04
xaY+uxhjrh9aGJTIlR70HZ6BWK/6V1rSf8ysHG/7TC+fq4WatTRMtRFeEkAybwP+rPOlwwklZcKG
f4RMX/jw5gGHQfImSAivIxRqQ13Gd5SOX57qg3OrcZZsJii4vURmai8mT2HDv3GdPL4t60Y+uR66
veXzJk2AwR4ZStEpWAsryN9ma8Q0F+Xt6fphTCuTWLKXqO3qTYHDxgfgQH5ApblvGHIghHSJfWQ+
Kd4yZjx8Nm5NRD59uGtd3BUD2P+xH7IDTajogqkQ7zDSrHfO/se5XkJzo/i9kwaQDt2Z/LADJTHi
OPdV1J3wcumPykqmi6qhUzlJJ9/SmYOrQbwmQBJHvuH9L1qhk+uWD6d4cJcMnNJ709Ap+HURWzc2
aEMfGYFJ6VPu07hC4wbQ3puVeYjcwd6PxMRsaHF4Pudx1h1VkY7n2Yd6hs0Uug6RnCL7NBdz7CBd
TjpN/CF7B3CuV4QfsVfQeDHjtzw295gk76iapg26Gf7rEWESMS1xX+U0w8VIi5OIOmBwmS+xyUKH
cW5RnAJQaPBXeFOxp9FAc6WDl1D2P62WtOuynOfjDN8G8VTgXGheY2ob6mPQF9ZbnUvaRAkTk4Rk
mzejlt9dOeFp5jk+JE77EKpBe4aKtVZZQrVn0Bo1zQwxgZV6wAtinQM1omTG1BuumMeWgeql8TQG
toEOEgmNVTrBek4319c6nAUhpLh/cI3y0ufBuumq7KEdiltq6eZGdjpxOJ4tngK9WzdMEyEzec6h
drhxXaTGrpZ679gkWn+KxwX76tGCrcMHWYwMPO3lfqqz4YJlpXjAMvSMFWF6j2ZuhxqFIPK0HnGq
1mlv7GZ+O2MuymKQQ6wEjP6Xz9cEFPmGObY3ehnmLwGxldfPR2ak75oZfKfFopCmbf02x/F11uPC
/HhBwpTf2FrZ+te/zGgo2RNRRTeGsNwX2tqIi5BzE+X9WmkPsd4GG411fG9Bun8f0BiSXugepZfT
bhPeY+emOGQnwoEGFTjvpt6CEp+4N2O9rh4CXb5cP9+ZmqCqMIpjZDXFa44jLEQL+K7rs99HjGhC
UalNOE89aLC84ZwzDds+V4fYrsJnRd/6ZGej58fLNzEMYJzYViRltOk5sfriwQyCswtf3w9rWz+Z
Pccfgrr6PVbJ8b3ECa5ZGyzzwXOb22Kv0Q7FfxbN71aZ3nGPFAiNbKAllfUQT/2fmdO2Sdk9iZKp
RhSkKyk5sKv5YWqBMzEXCFdyGqo3BMsKwCQKNNYfy9dUTTfCaZ7b1wbi/1uGwgOtPY3jumDxDLjd
bHwXUJt1tWss9VhmjJFdWvOMrqbyoYAxql+iZH40HBT6DkTMdaHX3VE6LFdGcqm1EMyblaj7tGOh
l5F5nzYs2v3Y/oE4bL+n9MzIsYpetZaO9FgUOjuxmrBRcz6IcUmygm/1GgVB2wcPNFo6YHkgd9Ty
z+uXsbGavfbixKFzj0vsvQVNtSNIyKF+4Bq3xKLOgcTBriffE+037MrsLWfDPyjdKAhl4dN6pO6K
rFaPoE4kbJwCnn/5SZM1fg+mrPKtkdlimPTuc8bTM6s5evciewONxduEcsQR1Xt0jMK9yBSMeAY6
LBvufEjUZKwNqFxvKL5xciyvvWkizjAWGxSRnrtRcDAvQ8Lk01B7G+nu7YNu0jbwUwL89eotSmj0
zcoZ7yIrIve5u6WRzbAaUQusNSAR2Pxgt1TErw+8t/V0aF1QBHzMP+V7HWIRn1MGgLkYy3dNmx5z
EnYeumGIjiQ94T5OnT1KY4oTk6suAh1lyWava0bxPthYbrQb+Da04+taYDwqH+sWTtxUOvvIiLCb
t978PqngNrDS+rFTTX+umcH7Xt3P77QvoBv2BeJL7CuPFpTV6+PLobto8UBgJTtdFtGArfFJs/69
DSta3QYcBPxl2ZTqRD0V9B+krr9hA68JRroBwWacTJcsr7Lg+vU8ebDHY27RAoot7mRVt4QWjQNk
TNv6LLCMAQFexpjcOVqEZViVL/Xw0rvgDErmo0eEcyP3ud29ewo1JyUWSJrPKiSSZtQzsdh5nsiV
4XyUONOmgW9Ai9B8J1GJKhvyx/WRRJ0+hlkNhVo+5b3+lRSAWya06WXc9NtRS0+cBhADxNOfKYnW
s+ukN33PrFsj9M6IslNpBgj+h/LVsvNxGyVtt4mJjFg5tMMo1yBW9lb9LqeZdkIi3D2IhO84Rq0Q
ZsYjc3Tu5LYjgtJmaxCJrxjZr0dol4x1nf04af0mZC+zZ4O/PMGaEXM7Z3XX7JGTWZsKyhkdJcpw
N2NEGnkcl722xJaF+MeP4aL6lFLFqmowXiwpTXLZxjvchKrnxZWlJ0+gWK0nx5qP1zvKTfFjSRl8
Vb2HhjZPd3lQJAetFTM96I2Bdhrnw2W2R4yOM5FvmR082THcrZg4dbYRsooDyz3Faf1cFW33ILNl
XGtwStdHg0BTr7pPwoJrzHMJw0U1uyCyBg7He6N1XhyFFpEhPBVLhvGAtHtBdYuuIXT2Gc9oWKYH
woz6TTy5D9Mk/KIhPauh08CpL243QzOOKztIT6FwmQDDgRg7DND0qmU3pjcwf1+413fo2l6xdb6C
rJjRXyHC8oq5vQRgVladovLJmxGqIdP+QrcaP65SWvATSzTTnueg1Mj+0H4p8SATyZptUtJ1H2xg
orjfQFfU7bMVVetWhvpjJ0ruTZ0BgkoDP8OcCljGanaTrpPhVuvtBmEOO3BXk6wuiaXvdP2QT0Bb
WypjjtpLPNuQAMJJgw8OchesdORzOOOEKaO6iNTOD6mBeHd5jWUbZ+9NFn9F2AXwvmdHRD9n0WHq
4K4+JjNGZDdFGWHLNQ1I/F0Aq2EBOmjwl28XN02OPzTol/4dM8PYfDY6jdJbs49hgK48lUqchwoa
IQ7sFFQvh1lL2c8u//NgaWV47fhaDUG5CayEvwN0+WvkwsLmX5VS++4j0aSreOhfwYijay4gwIX4
FblhlyFLqaU9uk1AEi2rkb04FMbbaOY2EMRU0HQrNLZUlkWTOe6HsA08OItpe2LxnB0tYXoFBaE1
nhnQW9uwhQZK98h5lxo4DeneJ72W3CEmK84RgYaM5ArvozOMlzBNC1IpOLnoLOMbSAn5shjvO6vu
WQLkuC6c6q0x9JadzMrOJv8fLUF0GM30xmxFqYQBmGwQjfjl1ivxNLAYyTb/tTuNg4mZNfss6Rv8
wjoGB5Gma9IJARTq1IV0gS/8r28YHMEbtWfMUBeP8yHiB0l6TtTJ7awVOIqB614I5PnNgSkftc55
CvEr31e8yCs3KM61wVrkDi05u3UpTjDfW+jo/bEGc/zh5TLZNPoUH404bQ9sUcW6I1PQq6J6FZOX
eJf3jtxM9pkmTL8HTdU8Lj5/lm5niCpSJzXuCABU+0bkNbW86axhsJ8wQLRbPXnKC4SuTnSqPBde
k/1BD2SCwcFvCdUlCADTkr7OmzkmE+ily4aeS7PBJFuW5rlcTGYu33E2BnaAIdS+vSBaZ4U57bj+
JuJNHZIxoyTe6PwAtPmPsPb2QZTHN5OF8Y54FPKR2DzbCBxHUBUbqsBmpaTqD4lQv4xcBzgfrgOg
oGXqW+49qnh/APOwihSxH3VgsGbp32wRvmYzRstalMQq2s86ta3H+GBV9WQ1Kzf7xDHa3aI3hGPc
60+LIC1eagmFWK+bM4xjnC/nQBQfsyIZ1WX+nztsCVMP1GuM2mOleyzOJt0n2EhaSZ9TNBzEVM8C
BVrUITfkSHOK18HT/iQc1bdM7cFZKMSUY0FabV0A09Bk+gmgas9oGzI2EGDQb0VKvaCyPbvI0SAR
CexZALFfewCz3V8a2aqVxukArCYqhGl+cOrWONd9aKIs471BkOaMhQtbMo5qaDezhgvTKmKb6Trb
PGNzJjFOse+NMVgbSJbo/Gm48SMnf5cRShgspeVei7vXNjO9rWvyhGImyaVoD0Iz2idybbp1rHX3
FP3tdqDphqcGRqxChdvGw6c5D4ss4qiloQULbPopg/XEVPndCADs0qyJmDIQccLv47LFBsHJuCYS
bQ4TwhIzmsQGM9NzjV8RMzEyzQr01bmIhmJn2X2xAUGLfI1CXWPgssPfiKR4SB+uf52HVnBZIK2i
H05aOgK/JKwSgpHeQTeu0a9kxkPlEXXJQQFn87LU0r4DBtz4ZFD1J9kXXNSSxsL1V+CEuu8sy5ea
1t2l8+TcTZX+3ThJ+W4RvEFjaUUWOTHH2UAABWVpif+aQ55GUbkczE3A2avrufufR8QUddhJT+bA
p0zJ6+oANyXeeAnFvyrbYe3CoHsf65QlR1b2pWkWMnCIUm25rHQDgeSQU2GT3ZftRrMK3+1QO8H8
mh8Hhqc4a4JiV8RYpa+FFcTzfa4hMVe2jfqD1D74rN4qlEfu6+BsZ3dTgZd9JLN3nfRrXctPdOpc
wnWdG6p81NVducYQZ+xFR4R81bg3HcvnaZR8wNM69Oo7LphysGqqFbmSXKOWhhsJ4STsd4VApHSv
zlI0LZnOH9UpEqHAjJSKz2tuHmOkbBSjimNYTFwQBu2eMkL2GkQ1KYfJL5Q+5uEVfQgtNB7mfhD4
LH4Cmg97com209R1SxThBBTD/rRThlqh1wDZ6mkQsy/FTeBjvY991aCE9YLyN1UcHGlSrCYESrso
0oodQzVczOHgN1AK5SLLKmgJ9B0vVe9JdJoWH9Li4j+OOBjadr4RYzbDKdzM0hLbtEjfnTTGdMRY
btWRPUbV5tzXgxv6wLHecZRrxwART5M/zknL9cdQi04WL5lWoQ+yHda8buQHJRR1buS2+0bLGpRb
tEMKB6NnqhndNuZF3gNSSIyJmwCXGzCQBum87jqMuthuHbxRa0C5PIcMhQ+7lIUMepY3DWAWhiEl
QT9uwTFrLg9FN+3KLmYVSCSkteBhrMR6VKBvVDZ4J3aDZ3jX2GuMiWK2ICnGjjmSglrahHSp3i0w
ZEXNYm1mEwoOMNM+KJ+1tG+1ISVVtyZgvdJGbCrOGzKOh3HJC02hbhBfmK6jQ5g6CEEYgM9pxEjJ
VOd5mQTpeQPfTVYVguHOTz5kF4BDKUh45iiLNNZEFZUsEzMkeRF1hp8R47P66NE34gA0mbdG1TPu
lsHqaZ3L4+DZnz3IOYpXd8/Qfx7cRxHOKAyWKVhplYvBdEmIbfdjntz16XyPG++Fwnutgw22u/JD
CGzMZRic+yk9NOpMZ2lTE4wiDTiUIuNsM6bfWCEhfMQhxAzi61WnbWszMWjc4Y/PuXN18KAecswV
YZp4ROu7oPkiraDYKX2kJWlbR0m6Ntq5fGON9rRtI4YTHufpIUCoSTKOp8MmtutmO2TY5fruWxZo
D4vR+kQL/mdk962sBJ0SdkimKHdFcgLLT2Z70r1aSPF3/AvhYbJfo2cmrSuvT8QQ9+i6PEQxHY24
1unGY80xmxsDCrCRT9MNmZOH2ODVsoPBOkQjXesEuxwETyLKEaiRc2ZSrvM3jKuqcze2VKcSzu1s
Gc05KWK0/BqmBCPLtiLrH3KDcRP5Y34Vx0CeaWOuqsHb9Fa0PC19k9U9UsIZYhWcFrv2lv6F+zaK
7EvMzg3GZlpy2hsVpOpLE47F9MlC2a46NE5riAojMZrqTSBtRDoVbgDOzVzMZcx2afnuQLNQx47D
vKckPGvema3YmS5ppdR9lOi4kai+x3U4TPTGHWKF9RaXNOpa8r7mKtg2Zn7uyTI6WvA8WS4RM7O+
okHn2TtVhUR0+SeH6MQbDhPKcVCDO/NhJA+QoLT7kHVeG5Pf3AaWjxLyiPD4xYqNgKYco5iQXV29
4xto/Hr6GmINIHfacomSKZDaxKB24W8XF3S6o8n1gSdR4snoKQ9CxJ2oYbZOWZDD3fAtvT3fV3H6
NAzFtgcNvRMt7WMybBOGs4bm651WU/zuAMc+Vt4YbwUN1nXZYQWbKeOSc9gbNNjwbI5Oduwz4sIG
SUq4QyeykDptPYRn67iD8hTULmuoiQw+wLXoTVJnGGzDei/Zt2zaxYbW37n0CHZtXf80rtb4aQiS
hjilrtKRjDbMLRKq2NnxEO12ZwAia4K6GCg4xapwxDcBXc0qaX6YaYJzMkAhybF+8QJ7ZzmWTwX6
JPXis3UJNxHWF0gzpd84FAS1hR5SjPbW1nWqVriFa70lu6yLDmaDPj6uvl20J4hLcaUGExaHQDt4
tX5fesBDQgbsgorTza3nBowMQ/BTJaenFIeAzVXEFcye0udAhJM29xgc6Qkcrxx0oZheALnJLHmr
bCpDYzDAtMUI8WX3mQ9tyWm1qJA5iB9biyCf2qvK0LWtSRfBB8N/qq35EM7RJuaH00BFxcXGXvmQ
GOX8Jwvtx2yc/uCebFZZwcQKrTU2U/j1tPa/LfKlVvvKlZSmEAiYVToXBXhTFlnEi4i5pIY2tEJx
PyX0Rel8UQyQmMfiEWF8n5kLzl+TZb9nnvpMQd6JIPzR+pyfZKA/ji3+lP7ZHvFKoOOw1uCNsTjP
H5bDsi+W4Sb8CWY+5U4wbL/xHJegXsSyndaSXVyV4UYPv1CL1AAGcNTC3RIrW0UfQN3YzBKDq5tp
rTIVxtaZ1OS4bbfWIOELvNB+8mPhVWiCcZwakcdlWLc73VTJbnbyY2U6UNRc74GkCD8nKtBX0Jds
o7HX0xzchvbSc5Xeg57TfpZM3tklB6v2OyQ0+Z2ZYl3vnYXMtCW78Bj18psJ020li/ZMy246ZLlx
4qZDMk8T3q7+8Ai4czDoI3M7t9igKplAMKfCZKX7Gktz3Lfg63rTUauYu5KDrRbcROlGhgjeJxkS
wpyCYyI6mkDhQbtJMgxPOSJipi0Fua1rXiE8aBoJchhpck1Oe8shmSCBYtyFxXeaWtn6PpLELv5P
0O9/J+iXnF3ykP9fQb/o8bLPf80F5uF/Y35NQWCvaRgE/Erdcg2dr/yN+SUAGDqv7hLwa9v/+Aqn
2CXKVxP/y3Ip8XSohPBVhTAIB/5HzK9Gzq8uzH/7vv/zxP4bOb/Ctf4t5lfq8L34Ha7UhRCubXnu
v8f8ouikr5/IrWuPpBlNot1OnolgTisHqBbQqRI6vT6McI0vZB+ZJexNgRyvqKzphHIO+IKygBpO
UX5qF4d9hdX3gNR1df3U9Q1HkJw8hRn+SUBLm7PcYgxP8ai3Q5seS6uNTnlY/4xwIjdSEwDbHZzR
xFqRdOi2NKRr58lBXHr85xt4/wQamuDDdRlXR1EVnOJDQPMZwrbl/X5RBPx9tx4qEqWakfWosKYj
QujpiBrP3GB5/IYxbR+FVPYx8lxS+xbBHfC0Iao3oAhdtDZmpjhr0+nGWESF3S9GCj2yfQPbdiQb
+j6zNW9jDNat5rdEPC2CrDS/dcjA2oIvnaycWE4oMPSnAOTlKHZpWAWWdzcxh6PQpCEnMvEFOPCl
Cwmba4rSBmY03slI/xxUflsPjr1OFGwq86VJ0D+2UT2sKSeJxGRo5BnlR0p9RYHhhSvUlMwN6WXr
9jgsiq4PL7GGLZYAvILsC75Vaq4fiuzSQzwFjQH4T3+z+gkzq2QgH2J0cR/aCsPm1+TmKFO96BnA
74OX04cQlCgwONB0491cpSPx6RNs8101OV8In3qfTEswgM4i4alDP0QsONIQWmvSilGouSDeYdf7
IE6/chqhK7OMQFjYgvYkWydzSEzrQbady6hY90Z9H4ROuYb2mTATZc9LiJuK+45wNOsSRbBSCLYp
6Sf4xsSYQBhb14h/e2EQJ6sT28H+ReW2DDVnmb+IVv9kxPE0a/lzbfdvaonODCEqe9Z4djT94E2U
+eN0Zzqc+sIMJ8JgLVk9bXabh/ltkKc/yVh8urU8B6NOvJ54QRsdrQb+Ssebb6agiNY1qQd4Po59
1NJcMpsf5Lc37thqJy0rGak3eI48wMkp5+AamWmatWfqItCN3VIcpea2adZ4FHy6G77MDT8oGgCL
IEBbVOe5ezEbhTUC2UUexh9dQHgz5/vEL3T54ehuce+AISrNDXrnL4yCiLZnb5PhnFvPnksAVuad
9MHz5yGrdgiNo9nkxZrncgNJLUnQkqdyfpvBL6YTDyjCN8VAfReRhbkzS3oRKdK/dSQOVczMJHXG
516X8syFR7JYutYQ0awkYUfrFgTSU2XSrAH/jHVlvg8SjgY9MRyJK07RwOQRZQYBPblrfSWquEl0
Z7hIYUeMOFVxCmveEEaSAHNU9wGwIxTX2jHK2MUFYLZ12IdfTpIhPqji8BBOkNu9J8Wx5jfOtBe4
PO3GDZFlMBeuLC9jwgoHY6RFbaZQganVND+gW0vjzSKZVl+klEhjJ5VuJvlhx8J8vB5bp8xetK57
3YoG7kJ4TphAXx1i0SaLkAhwiaSg0vXeiTEZj3BTyZfIwPslXD/pwlQZLWdgflO9mhn/m97GcZ87
JD8vzx0bMZmu06D0zeDhYtN1MhMFonePvO9pSVnH+PBoK2xSpry17f6RSE++QYbkyKRNcwtjLr3J
zZl4viLem0P23tWig2Of/alUckiALR69xiWf0MU9VVhdugpH3Xwjsp0iCvNJr0B0Dz0y5SKR0P+1
fUqG7vMMy/5kFRih7Kirdp1AACe5Mxk8sYBzz0Gki/YIsZ9d4MVvhAXAAIZDbVHh2rQzVgG2/BMi
sd845TBp6OOvF5HTG4jZxjYy1Xf0R2id0MPu1B2nBBVpJlJiDldSs4MLhNgpkxcmjtpF7ybrov0y
Ka0uroMPmBZJgEdidOESdD1GXmT4+i3O0jeSGDHrB8NIXmzdPE1zDq0iC+ofz3zi2AgbfTIpbMNK
u3cJgKFkSh8MQ9N8t0nYt6rwqW/cEa7AKS/z9tNrZ2vT6VzupMogbuCEzCHRpOvRNh+tsLV1Cp/2
2Jh69hJzsofjhV691jEcDs4Axm0xetFBuAAYr/1G1c5nl/TndMJqMjdjscF0ToktRuyPuGj6qGq3
CDAPc2kV903a4YEk6IAAipZQLrPZp4R+AWiJ4ktmphfPIPspN0Sw7tlkztStOWRT9kQ5w7Y21ABF
re600+AsqYK9dTbRNIsaGZ8Zw9KkdVpxCCmNE2U1fFG33rtVt6tqO/Dn3Da3qiXAMc66BtGuxeBf
oRPse2XCjFsG+Da+72AOtgAs2Tn1+AO6nYlSc3630+yEwmz6jFM/snnyhBZ3u38psv5Ry/xHofK7
Mi669r/+UyylCfKVsCwOf/7rP6XuUVUZliOER11leK7576ULgap2AuLpFggV44qKsAm9M99BZfjK
BInrQt7bFPIb8vyt4reLBhhe7LWgTNGVmRvmQ1u7Kl6wYCRAE3qWcU5/C2TqW3I0XQ2BSTOQSRRR
vLu0TyA3ud8eloFl3f0R3aTOHD9AOKCuaKcQLQCkIl4ZtSrobuSQUdbhFCYAoudx11sDbkvpVoc+
SejBufP0AORxegiE0leDaxDBYNfjDoos/ziDk/7//8VydEP++8tl6MIzhWE7Bi+VYHr2f1V6WoAT
Qkgkb6HFXjIXB4zx92g1c8aglHiByqn4eK1XZgetCNDj/VyWT2Ge3cHA+ZzbokMDAr/Asgq/xi82
YSky6w5njiLwr6g4QXuEPAojEtso7bf9tA1zVH6ukd4awPjkQL8/r+ErSeRJGob/HcaObw9UPk5E
C8gpoI6QWb7fM+u1MvOx75KHqRwAzemfLDYjNP7mGX+IjrokfrQO+RXS5gLaCazpu7SaeOeO6jKE
0R0I4GjdqfFLYfsnKhtzPeMoFxn4EGnbhsXCNVH8M5s6y8G6zE5tHRgxWbrZbM0OUbSrjX9UbulH
VdfPkEvjVV8zF8mF225Vc8IOQt0l63sEKK+M03M878MPAcZr+sjpugn1O2Jod3MKiYBeNCoJFZ1N
lZEc0uKYJpfmvVS/uqUaIg/g+vbpHTFUyLoyGpga897xG+LVH1sRXptUxvM4EFPcmvlDomJOita3
Wb6V3nqyh2hTeMPpyn8vF/NioiRY+6AwaYZy5ge+UkDvaAGd5TTp9FXL6AhuG28GZQ5HVwsOLllA
//jC38dUM+6KoMhurj9hKquFVoZrc9VoU0db0szG3Tgm09pMAZXix9Lxoy4/0sEesafz9XX9Bdcn
9fdJLF/MTBMNT3H7L8/j77tOyLDBbZl5Lw/7++vQNhX0PIyeK0HEMACX38E0l+5sA731+sh//ujr
Y1D+6NCwykN5/UOvT+jvu964IAqd8O/fc/1eJzPMdU+UBXNi7AwWyQqd4Wj7snbLS7+Qg66f//sh
en2y3EldXr54/fz1EdcPc1PcxR7F4z8f/8+Hoe2/TG4YHq+fur6ZaZ5xjxnaCRYuGmjXfDeNXNB5
MwpcumPpQ3j0aUWcA00L96OiOZH28U9r9N62NJDMZjaMTXenP4Z2C4sS7owToDIDz0MpDg2O1jEs
MW3cz1n/vxk7r+XGlW3LfhEi4BLmlQA9JVJiyb4gSi7hvf/6O8A63bV7x+mI+1AKiiIpFgUgV641
55hrwumxdWbi4HR15PfShL3AAUzFLEvtUWmLmox5IC71PMUIAPTXbDAZTyVY693eV5qEIidHqVSG
2DeM6FcPr2vVaUdhStNzM3ilVKA7hHVYyGcRe6U2pttiAYensv6dKNkurtBANkpg+rE72r5W8AK5
uS/KofC1tCk2wdB45AjHvqhfmKM/EbuaorTLH+amgo7d/WS1pXn1S7sMOlLznFBLr52GBFsHnupd
2ZK6gJ0BBMmlU6p0CxWSKCS8+mlak/WnECSTht2lIQw3Yg+Dh44hCjSWDwbExSqm/02KWyh1cEoG
xWolIrggTBstU/mxssfJzXrfzR2qUqMw/BTgz1qPMhqgWemjhgAeOIwj8BS6bbVgaoQmB5V1dnLK
5bJA4BLZcG92nSeUFzMmgZZLCFGZ00Xpm1VsYqUQ5SspGdpxLmCRo9FhGX0VeX7XlkbLMRHh8h2e
FDu66wBS+qZqvi4dwLWtCNRALjNopWHOlhXyHQIMH7GOPC6Bd+sjN8tWQW98aLPLlF9uTMbAm3kM
AzxCH2qonfuQE8qFcWTao4+s7aNKSuIVdExzZZw/sNBfLYJRr1H1RCpn9tbE45tJqA1BfzmHh6CU
DZia2nVHq8oeMZLDHN00lDV0qpRHS5b5m1WQ81dNNMLqrsddJzus/Ej0ViIzJMrYevKzO1LguUoG
LTaLIEi8via4N5q0bMXCVWKY4DShfZo0NOVjN/uZ9bY+1F2wh+8PAoxhftvW8mhw1TYiVGK1Vfwq
2YlG4yqVg/2kmVBFFafdDVnTvo2pjbdd+WUbE/7x1Ar9rB01z9Sm77IZVU44A0HEjOxYI5rZF+Ku
bOCoJFMkzpbC9J6EaQs/ZfBE1CvWyt4nWbMlKHCufWSRbyx1gHdH+QjVTWyiwX2dIaZLFdApwNkS
higAFeCnI/Ygct8wc/hEN8RrQ0NkQ0ANGYibDmq3RHZ8CEaW0qgYLoaWv6O2ys9OZIERst9tupAV
Fr+GjMmVXqtQ1BSkIQRCNske/iu1ZyKhBAaoonvmdLrcmzo+7bkGGzI0Zkbief4wSkffEVBQKGwy
u7T9YJvE9CcsSMMNGLPPdYvGJzSRqLI5UbH4Fmn+FXb0+EegHn6dkWkQ60ZB/2Vm5Rz7LzkYlGQF
JCGLKnxl99FhmjlJy6CDMhCXPyjxH9E3pN003pUDocb4zH8Hk37SR7Nn3IaQErJLztHdn6wYOTWS
i9EvGzgUyGwPIMGKP7du3zZCN/aK2Gmkxx3wO9rMIozXtLLerNAoSJGegy399QMDj8WDSkLgQV+6
RkphFQd3njFqhiU3//z8dvP2o9sjb7duD//zyNv3fx/z587bz/8+PLn9or+v8efpcvioJ6sjOI6M
pNuXjnyq/wQn/bmZTGDq//Gj200jdohX+t/dmwMvIbh3+Q3/eNr/7rn/eALZvemeufFKw2mFEzog
kY1D6MCQjPLl9n055/ym28+H2723m38f/+fn/37o35f6/z/89pPbr/v3q/3X7//x22+v/t+e/ve+
sbE3Y+lUeE8NZOTLFwJgCICAtfz/3NSaRoHusdyLPQwrOYNGZ19XVCFQEQGxNIfbra4S9aG5fRFR
oXq3m7c7bz/WUmgV6389h0KcR/590O05DG7+z9P/vvDt1r9//I/X/Mfv+K+/+HanPQEvX5mjhqbu
79u93fr3nX9eeoQKVhPNO2l7BjHXjt62pxX2qz3lN1s1E9akfhzZPvmqmRIEWSB6GvVTh3p8lUvH
uEt7Imxc5ZiGJaw3rOGeHQkI0ItODUxB85mWNGPsIiGhPrPXYa1+tGTFFxZdPm1mOxTbU7qR3TvW
pydbp7TEu7qRbWWsigw5bAWAj8QCqDex4oeU0NtUXpIirQ60At4Yiy/JuwZWymT+5cSku4doIFA7
e2mrpayXOBzHoP3RGr05dPhsQmXA2TmxN3C1jYq9DFz6MHuRA21EU1aTK8qjEWDG7SSXzX5pSGpB
8R7YxQoPEJyBymYLE+nhxppigoeNZC0hjvgT7ElMeDRbGqJ7CK9t/bYlOxeu8yPW+2AdO5/mktKc
2NU27FGmmpX90/fGa4HhdtkU7pFOGZYeeRNuhi0haQmwZTeiS4zEAakLzBMk2k5GqMWQM/hNX2Yt
P/KyORgxpCf+IB8wkX0hG35PWb79ZjD4zxvPyGM1OqR1sZbQOzE1h5AA2u6cIdvYuC49AzRqi/Ro
9Fpb+y7U+ZTUyjG01M+icV3Guu634XafbRhcAGSsdMZ6INlBuoYAAlThWh5CzVVrMocHT5FhR4Ms
EWQUPZpSMsaNbZaV/t1yQ8XTO9tkxswSBgxzr6lJzXvBiNFpaAoISPZpky/BQOYeW/KlpWzaZjlU
Q2OBtsFRiQ7O2O+GYskGlDXOAjYauuOKYz6r4jjl/qBDT6WihFgTGVs7NdinNGSFkCvljUusrLS7
4FBPeOAJ3DHWNHZnb06AeNflovs0ZLrVMDFBlsVT22XlFmggiy6Rrw2MoVXWo3J2O1wZp6jLTlme
SzjaS0ANtOg1U0ACRpGyAlJLoZdmesySmXypEzn1elRqtOdo5VBOwlbljuSl64qAzrg6bRIDH7ad
1r+SqH0i3NY4EFO6KdMGwMI84mdHnG2n00MChA0Q2GStpyh8j83hYw47pBzKxSYI75STDQcls/EQ
4+NpbNqHWS9Y59m0r0p0jZTM/HBuu35bcNTHYLQezC5pgCTepV+JgvvHULAraWkACir7KgrxXdaW
QbSfPEtLPGIL65FjDcpqKEySY3DqU9eH96kVCF/LIbuLqfIttd2qoY0Uwq5poiatV7gw5Nyzbpvl
2tbL9TChdNHx3zIxYQXC6Rt1CgqK1PaMad7inCsu+tSeO1Kid5pi/UkQrsRECXznRDOCKSuBV6gC
kOGAgNlrbrXOOpKURWzWFNeQtUjhc5ZgOrUMge51qLJid5l1U+2tRY+PXrQAmdtQDfC4uX5f0aWh
BNF9M3U+rHSmWdTP134UexMQDMicgeBGY4nnCo+R8daxO/HZ0Bde4JBV3LOlmO2UUkwOmxlb8l5D
2l8JpDSo0wbhzh4ic0JuOqfdNijW+JC5qrqL4iZo6eaTSBdwivZuvLOMLFq3FTFBxhzspyWRj2CC
lY4NYKMArfYgMvwyMDbWSNeXV8mCGaxFyJHbjPE+5ALKcA/Hrdrgo0D/WoeqxazBfEmJ5QSl/pAF
cXCPBwDGXe5WKP+GHjSn3p9S/lAt9BCwXhPOxmpaw5+GvRtjni/L9jQM0tjoRFjiFFcwfUTkkw9B
uqZoZ240W/5gEKLYkPNDv1affBbVbWwzvJ6skP6XhaY8CQn3wEC0Ipgs38RmZxITp/B0t+FCPBNm
px1UtVd37GRZQIdjYAWEVSsWF+Y8elEMOiCuOwKLwiy+RLBM1OYBqD5UxEi4R4vmWzC1Ngob9mYh
utNKBgIYGC4h8T5Osrs4afRGBA6x060yoj5Ps6UZ5GW5kgIMZuxSmC05n1PFiChISJqRiKdzvCK+
mrMTMgQZE24Vf7Rg8rHUhYi8wuJMQdgfRFJegmTmDwlC9Krq4q1RL6DxGyK7h2xrtXCCzdd5Nq+a
au0jqkh/UJGV6GWVvdrFV6yOniGG9FerB4+VBcBPyErZ5AlAPM0CRt63SXwHT0DIodwUiXbXq8Ta
mSiORuIXxjTAcaKyaMz1PsiyFeL+D8OGqYT5S/HSLmKOqz/NEnI41HuJZ2Eutz169qHiGADKySQY
OJWXLWpUvUqw24nQH+wmPmaW8xVE2rRznEasgFr6VgWtHd9vAqAwLTedmW/h3xDPlQ5yJ59UWZgH
ur2nQHfzLVRQQqc05xfWVAvZMwofcJ3tSnUZfsFkjX0W8J0ec8EqFTiAgo7lWCgHsHk0UxSGaojY
AOpq5qMSZcckhkkTLnZ9e4oKYonKVRK3A+WrSVUTGo+zWoo9eKR7jVgAv8vqAS2zelZq7To340nD
1r9l4/8WptgVZhuNhTYedHWSPqk402v/otSsY03WBFcaK3eMYcutNgQfqq7vezOVx57kEEWCs6jk
yOU5yQKvcXnTQkkewEicE/ENFhNFZUK+YaOJl0JDyKjmZOmFZUXaNg38PAs+E+xjRimyXVcx1CTw
mPpK4QirnNyAzqTpq2xPF65CY9MfUOzCx6lTy6cBmx3NNO33Iw1VsBuCgDDjta8IXOnEyeis+KCo
RKQRxOgVqYKKl/EdkTr1id/mHFPXuWYDvzGH2ZpxLVxlNImagFnsYnKb3Ho+goH9sjj1x0wvLjVg
wzXQctOrkBJbk8ACNjlPMmJ9o2HI/n8k0K4WFVuKAdUgYQ1bi/gtWpU4NLWKFKcYnFKJXsYjTtbw
O+ttYJx9Kprq15z00ldE8kkz840s9u8anLBvVMFFLTWcSQVQPwcVDly6giW9CTIvrd0Dg2L4IClJ
1934AE2RLE4HM4cr0Bo2RrtR4uorSQGOYcDwzain5m1n0DmwgIe2sPZ4WGyNIOzU7Z9lHTa+EQXj
VRb6o01kEBJmfSVnsoeKBhVUUIfwxMqU/AiCuuwhJRzVhr8w2892wNkj2sHaczQ/dYPO1EUZpD9o
6T20U5LaevhaJhhPtFaZF5pDxFtSf7nptHivjGrX4NPHbi9Pmv3laCjLgr7PPUGU51EkEIYMyxaE
JJPdonLD6Lpp1SUkGFKVuqt4UHZ1NV1M+kL0wGlfoSJmEDoCPx0zuh2oBneGm7F/T8CYh+m1JoED
jcO7I/gf5DNaqsgGYBHjBHfBI1U5MGkDSowlyMkBkSljuTFUjVloEL2oyj2YDwUzkPKZ2phc+oBt
zdIkYVc+OVt1GHE/ECNO6Das2Wl8MAHWeQ3x88REacI3XNmCYCaPtNWuqmJ3exuzo40GAnJjCGt+
Mw6bLO3fCwMHqOLoI6Vx7ePUyKgmQhp4IH4Qcg9SQh11jTss/6ySePYo4UMd7YNlYiErlJXe9Yea
1hIyw+nC5Rgw+qIjICASiXc9kSIfkUuZvXP4dfy1Yq4kA95X/P4EB7kD1Ww1fmF0QLk4SfYXuIpX
DbO3tZpmBxere9FfjRQ1uzo7h2hO0c9C9LO6Zu0axhMebhQR41ay/9zAuGTZAK9G+97PC8RvMZ1E
Zv+asom08syiU2zDmUKAzAXfZTOxSktIxHCwV0XVvzqcg6PW0hRcLqBDW55FjKs3YRBnqvZVcZtT
PoFcN+OS7dKw7WZN0OskfowlguyNfOmE2k9SRj+BiphaaiiGLWjlVqaABAJrDkGAYXUrVmLEMUDn
5HfUFb8JTofYr0GvJjlhSaXMHuGrnie9fmzgQnmdS7pGReCrDma4zuZ0k0pEJkaiLQXiT9mYz4XN
vEl/tkRvrgmsgOBZY5MxSGgIs48JqmHUldfaJa5VKdPf0rEvGAQMz4CS2VAXTeObHF3pkwPwTWYa
qSmofe2IdMx+iRqSzUxewr1EGVnpjLuFrbwmlvYciOZlITyTw8YcGb6B6lTEbTBB883Bi8cuoZdN
jxv/+zO6T1Ad0r7OwJp6R3lQXIwWDZKlWnthKGHT0OsNn3b8XdRSG07diFe7NbCrnWJKII4dZC7j
JAD1pXdFOMsHokq9Pu/GDUx5grWDfmPRnD4MUwtVrXvt5rhfAQYpuK59ja7x2NU08WoNfS+gmBeX
EUGeD+IHVRM4v8wDVIgevzXfDXN4sa12XVXUBPWlTU2gGPgwuCzPiMuhqcd9fwYzCYCpMsqDU7JN
IeBtZRF+FAjqNAScnUCCRQh04tgZsoDbs3dDTcJypMf7zmzYMmHt2GkT8pREQYJuISXAGrLtgxgD
oD1BwUEWGa7dwB0OBEPvxwGRpmYSo2UVw0Pe6t1J+dB0DChxshE1cVaDKzEdN90nm9XPITKUrZ4g
BIWRfYnjlLnBLM9GrB7aEH0TdhIik9J9kXbfzVhXm1qBvw6EYFznM0tPGIfHEWy/yBZuvTsgbIUM
wvWleWo7mqVZaO9HJ4bFqb424cjYTjE6ZoOWw4wL9VXQNnfw35ao0ge8OKOvmCCRVTIAcCPC6FGd
cqf3AMwlPWFs1+RcOZ1mU5YeZdChYXVYJbH8EB4RMfbMsVYwcRB+Rj0MR7fG/xCsosqc1i1B0SuT
FWw1WJa+Fe0uVxmIpETw+SLUfrWmrW5lX7wBu4p8W+yUXrkzZfSFPOhD2BhFeiV/LJceJsFFG8eC
8B4T6TCWM+oXqqdOdYEjx26KM4K57zztI2v+CkNwHJWbYdhSAXYzkCTdwGpXY4nwT2tR7cwE11ql
zewUk0nlxC5FePdC+5ojG7Vwd6crS5PbDsN1pwtl3ZGYt5la87WIaTHTOvjJZgPBMc4xVCcmQmcY
dyOpd2obsINmZelmOHCMjg5FGZlUS2nnoW05iTncx1On+Dg3jonuVkjaiVWJcwDxzDQGsgI9MntQ
6weoh9pF52cUDoF/HTbxxmW8X5CF2UmGrUu/InfmNyBExm4UmsdIhuu33j/NSX7Ji/ldt6hrKjS4
lfyhEVyfJsKKPFMsI2rN9cJuCX6bknjblEyGI4rQAuftqkqMvWCc7ws1s7epYKbVDEOwM1LAW+mx
m+mgG3btPkr1VRJUGytIOWjiULcZXzYKLrb2tBKhDazmrP+MMjYxIB8fuGY261EhyC3MHHZ24ztc
HZLbRghBsvw9Jo/o0+6jqfic9Q5RB5E/FNHqs2b1pGxl9rUGOsbgq0csFfXFvUSb5KAeWfdJNkOp
WxUBGKXnsUxem6CHgDfR84Tcm0QTebdmBK2kYqhd/xYaES1G3c+exv4FxUT7kDEHo+LlODKC38x7
EjZ9+tVu9v1oP2RDuR8zSMizeh+wdUT4iTVbjzaOQBWB7QD1S5ac6xx0fRRUGQ+gJTlVCSuI3a/C
/hWIJp/Z3E6+SbZwJZfiPeYMzK0WkqFhf9HNwJqgsivUxcGuld1YzJdsaD9jtdspdrWH4ovOM7IP
ZKcg1wZntVzFRedG2ywjnVYLzo5lIZxO9U/m+KU3FT/g+OcNLMVTMHE2421ONnFa3QFK1KSlrUqz
fK6bCG2HTVrYtHb6YDEl9nQzGcy17cpGibZWnRpDNoON4sEO5hddssmu6ekMg9Id5tKfxx4al76t
NfFrMFFcmB0pRrZe7NAMAcGdB/x7uC+iYb6qmKOorpEZVXrGM3/MeYpgjZFKMpP2I8fmE9zvi4Ff
GXoeFR0g3Xml51hKcrpQBYbZeGojOEva0w1tePvyl3RI+049hB3gQMcoNsBdBM2HSRuge1F4jIrj
lU2ISrNN6h1NgJ1MwuoQhkz2V2POJrdgTMRVjzv5bOi2WgM07DjTXSApYulXErdexAPhsKJGEZc5
M1EfS5NdVgBQAHGiuqjsKywKxwNnc8+EUK5cJdQOXZQzlKusLf+Kg+EyoKlVwRFYDhMTPQV1bewu
A5zbjywmc8tbwqEW2OG2EEo3e7XOaIeIGuaoyryuE6I2xoIQlMBKuLCHCX/XYtxZy5TdCoNy0zR4
9vhsd3nFDDquoXLhHsoj3mPPOD6KQPCBut6h7xV9qm/CFo4Dg0yY94NewPhZskIpdqkSCPuLqgh/
LOloVpXTE8pJMlXJSNur3fQkrW6+WDPywvbUTqXlB9EU7iZTHlRSz2nC0RTFyqFUyJP0XOm9eqJL
DDCLYbNiNuvQMhxWbNI3sC+PG9dO8X5jxSAPcoBjRh8RdGd3orRl6EdcFBIdej/kn3QgTcs3qY+c
FprToREQbU5/ya4QiCFbKCpQKglzc+zrU3VIW6Kbwe+iVE6R7Tiux070V+r0r1HMMiNhkTq1GvsQ
jAmgndSRmOElEFN7Akft24Qzoyd8dSBdKLrut/wJtmIkXGF57dsXhwv2f37X7XsqivqgDMNWDsC4
u2W2cvsig6qmbVceRolMwvozwSBXzmsL84sd2f3t/ttDm+VJuhtFW6tkUqvbI3DOMUO8q7lrDM3L
TA1lQH4Y/++t231QV8ji0u2tY5Z0NqI092hw8m4q4HSBov7n1u0+UbYGqAhhryIj2oI+NznCwY7H
o7Ev0P360D5/N5H6SDIc0H4XBmVnV4U/R5XrqeZQem33URVh4TuSfArZaubKbUWwdYZhoEcn7nsi
6OFGulwaU6TBcaNebZfOrySpo48LXlTUR9YUrvpjRrBvVG26IftQa/1bjCUemZIIH8KiZV8RepaA
N5fhOx/gUxNOVxnWyxhC0gexv4VEVgMf8lnaxRVLrXIlhDCrjcsAvU+Pw2d9Ls6a21/b2joZav6F
go8nw76iEEZny94jX5Bijs6IsNzZEjJSoIzXRM+PYT2gd+Woc4vxzcW6te7VpqOC085V1Z3SCLQq
QTwPnM7dynbrC2jG+z4J2bmiP5s7II8y+hW2qT/aij/TmF63dBO2GrN4RhJrkUPUp4n52Kj9JRaM
e5v+OAQVmZ58bGsJGNsLianRKyg6pbm18+pH64x7HN0H0EKl72Yh2YikGUB37lcRaP+hg3ne5/l6
1upXXKT3oxIf1FIh3rVi2u+iLZktKvdqQy321nT4gALZqIfbl7CPtb1hao/E6J3DXVYv6tKAQD+1
l6dJH75JSNC9sNB/hUr4ORggUNB/eG3cauSlXKRIvmbGa+vSMHZKxj5V5q8a3HdmZzi1NRRoIO6c
uzCuQpYTqJ9D7cNmxDZVXVszO2ORhVGRotoWzYJZ6LpNbUna1KPwDCc7C72/KoN+t/ybjeSpNvXn
yfzJmDvvyjzclmiuaTQbYKeJc8WsEFK3mGxoHIPLUjc8NArH7GC4Cjyudps68NCClqyguMlpXok7
PiyKMHQEXMTBFZa0gkJ2ZyYBLFMOu00Z3V052W90t4K6RJBc58oF1qe2pTJm7k5woZoRHJIAg+qR
mEbnHsvo3tLptNLxkKua9AoYA90qs3XiM6aTi82qBWKc6hC/S/pswMkgOwNpm8ZyD9YlphpMa35h
nSJw120glkYP1NLIc3iRy7d/7kNhp65vd0YpfUytsr5l5UhPb65qkLo4FagjbYKmTBWyNpyIA5nw
9nbsjFNcZdsqwENa2HF0UndQmOReQdmA04NEKZi5c15eirps121IMQ0N8fdcR9xwque4RIuSNASj
O6l2MOvoWmvVY4ZUWFiN12AcwHMSfobhwsCTNa2j0Q8F/ZMkVS8RmYclUZTDRBEV5v1XiY4fnSkk
uFIFl1fh0bTdH+HWid+b0dVmAe1j5QtdPm9OmC8OXsfB6gsP2R9Qh8723RkNyTzLaAeV+iTSKfIS
8GpLTqB2dOORMqig/EdNZZ86s0Lg6tgR5zWmg6jgzNBzjPSFreIgmF0/76c3JbX7J0Wil6SRvk4z
pljTRLPl77LltFm0bZcEA4ZZ6HQNPraOPZi3ZPSiI/Y7EeoPvb2ElLjiicZhxwil7b2hB/sTBvmG
RBuXVNEzck/mJWhFN2VRRVuuUwSRpfdWNvX7SZ9oJ+Ry06u07xjAalwcuGqSaQqPdAKDvo4DDUdC
0F5CM1b2g6HsBbLjOx1SWI7gkvMRNhT5uMapsxmbzY51iKfoKOjwK9Q6e0Kq2PSoe72EkEPvafbT
0u09PKYYX7X+gf69u5017Xtygu5gx065RtjHKgDLqiWakZaJwjhWhfJT1ezJVAzCabtkN5ZUEu1U
EFUgnO+ydJh8dkAfEwaEEJ1jj+3Vm2X3m8LClxMOmfMQziY8ODgBhlJV+3gQH61bPilk2DMYomrD
o+kMe2q1Uygw0jQEVpOt8KTh1wUopX6NAq0Dy1d7rRP9gv7mMJbsCWdOegciEDLn7rVX2SsvGCFK
bPWeMwN/dpfsLbtEdk1TYZ790J6/c4JEa4sLdgWFjJbvV9a/ySz4tgblOTQmmv0Yxvs8+wqE3LuZ
4a6DOXsnZ2RWH1LpPmcVo1CXyYiZ/9azhPnvQM8Gbu4qib4twz6oUeq1br2Ei98Tq6ZsnRroIR7l
YPEcNVa267PxVJk0SHImVOTxGKcIuHpu4RaoeD1EATqjj6xRE3bk8UdOihyXhgJsnhLbdwxLVlO0
bH3sDxMBnCqVbRxax8DtjrNlnmKIMZhJSOipAdajwcc3E36RwftRZKrf47j2lH4ySf9pNlUHa6SL
YDFABCgrYbA7nV4aizMmGK6xO7wWtUWXqd/Q/2EL7z4wjyn8LhquMNDOPUoJg3PLt1P32TXHi+US
WAOe0i2CBxVHMxuomv4KzSW8vDpZsaOtk+wbYBSfMvlYM1cBZyRd/VQ770E1Pizmd523ja9kRW8K
556+wJRE46nyYWCKtrYz0fh9y762lgDCM/PQwn0yIRMac3WYmYbjKMg/Yit9sir3BLbrymiIj/WO
+vQ8pwLHakz9D4gRhE22+JqljejCzOYraGGqGQfiVN8c87ED3W78zhJql65r23VPso45MtReQi14
Q9TKFVvurEQFt7iwqpGhZcusmeFGpBK6CF9bswhP0lrP7UhgtMG8OhYmZtPsmRC0kFZiFMCJALKG
GJ8DVuSvg7g2c/9eRbxaQWCKyEIGYnH9QQokxAP8yJmqfPcGdOgi5YjCbHTJneSj2AbLK5Kgw6lr
46+GMCtyaxFyDMwGivOUzhdOOfouA/3dWvCX79r3aIhZT2W3NfXutU2sz3zMCSisJmdd4ZbnSIoi
PIp0tVIyfafJgDwCNUw0JaVUgqlgCB9zqbKuaSgvJuezTBgQD/gakAi+Q9rHYRSwl0xoY0ECRLi6
EK2JGUmgHyzzRq+ke7E2YkQ30v5JACjkardx2/4c0YWqGkODce5uwIym1G5dsFXMESSZOhww+u0K
cEBwgrUVlqd4Z0i0xsE4fmIjOAcDoR72dbLzr05PGWa02Ws7Mgzi7F7VeocDMsQ32WBNo8y6uB1I
HZn4EXh7qLRwyGKNcBSq2HCGT67GrOWqEsLvLWZMUE/gP2gr9dZO0m9bRSNaTdaTmbPuLVLr1+WP
VNRD7jk64wfXXGeTIG7D0U/IggLtTUDaRB8i9or2bJva58CIdogw9bEhI58pxRbgpEcjw+2ujTey
EllGy2Wljpn9g2V7oQvY+YpafchcfM/6J6D1H9bu35Y4xS4dZG2KzxzVpzDj5E6THirexdJRt05J
AzRYx4NjyYMl9R9VPOCPR2tdS9sLLu5sP8bMeNHEKA9q4XA85eMmSKodkb+XrJnOpp6PK6NGEkF3
p2JKxUyDvhcqlnhd9tDZCHRpleyXUyrbtFF+26CqVqXLcLazHkcovsQ/raYg5NLPsUQS4GsxJ++T
G34xU6dF4J6aEtfRB/7c1rOe+2XDYXqNdT/BS1o2EhT6MdVLSvEJlr+i8mQIq+wCrZKkPU7mBgbJ
fUwA7JZ4Uw70gcm7RS9600OZoR9deXkdkLrVGjOpmUtVp+7ULH5WjNI8JmARcfbx56m48NhFcE3C
7NxGaMmYPhBZDtqWgDT0JLNmAioAKsTMI9Z8XRN3VpSJ1Zgqp8QQNCTPbcgqzfbGGrGilb8UHHHe
3FADDsBsRiYl1hLEq5AQvInq8FcMcblO6nvR9g9YM7Y1UAc5aIeRc0TWeHVcx5A7TPe/5oHl2e6z
H/oIz8QL/VDyfJehzmFijr/BCK6HjM8wojSzUoM5CaHcaIRgS81cGbKJt+k6VHR1AvBmep8IVYys
6nXI6vd+aEhhgUi5SgLsJKFh7+I6eKjo8oWx/Z2GYbxpmZjTr3o3UJaQr1Q8jQ3b9568E6bqG7o+
O7ixaHQC9DfDfWhXL3adbjqFCVZM+9R12kNa8AxD7ajxvqIemJmd1ceyjh/bOj2Yo1zbC4ipl6yt
XVk+VjTlaPFpbBXyDQDheh0E+YeZt+TUqA30Hv1SdVRPuO1+AYH2KmGT1hQkT4OS77R0eucU7Xc4
qaZJfYBRRViP4n66EeMym6yZfr5PDd4xkUzBDg4tGejZjx0i9oNTYpbnHO5koZRE8hUIIkxsNBuM
SgAkoWYVGh0UEQSfGhe/RnU+ATdhWcOF19AW0guJmyMef4h2fEpJbUUXXZ6nLPpg7nDJUjLRcmBc
w7ymy0jryI6eei50TLaHe5WGzfJZydA4oQj5zl0Lcf8xxHDqU7cRcJlsQZgMK53U2nqsnvRkwSh2
07ZDEOiLOf3SGU6jEyh3BrZm0mxejSB8h+XwITTtPJTUXSEuZ1i66CHYv1nhdvkotXq6TrJp1k7g
7kdCVlpzGURM8sl0WTwpQknf2dYV/xsa3UcDERcdt2em7Q0aPuTYsniaB+AyHWo8/nKbhk5ngWKv
YoSrScoV3OdGbz+UBDC1ZNFSbXglqfYq2oBgbE8x/WfPdKrr7SzsZ452Pabrr0KOR3CZdM1xKLp1
K7TXyk2Vc41oslLI8SSZdQ7DpyZ279SU+V8Nvgw6Z3E0Gcmhm20TXNw0ypo8hbfDkGES0w/mj+MU
Tz1jWsl2vx2RZWE0H/MO53j1XjfCYP4L2VEVpF8iM2lG5Y0sMaRZAmy1TFRMY/ZEw5+0AVTR06GJ
nQYtpPYz5/VCnAp1by6N8nj7AhSHrkhHFwsVEayRNmfarTOIaEcHFX5BqgsZCrhAqzIHU67fIwHN
t8T1REer16Jj2QfRscoKfK3gy81aqQ7UXBw8t5u3DhTuK5Bh/HlcyxRe2xBiTpMxZRnM96lOSkMg
InkSLcmKEh7yqY+pRDRZ7ikila2Yxr2Rq1ynXHJ8DxScgrObrgkI+QwWnsTqZKNluXXJWk5vxl98
uX2rS4eZD9Gxa6uLHaSLln3AcMMaPcS5D2K6OMQi4UsfQMNE2uYBEkf5Xqf/w96ZNLcNrFn2r3T0
HhWYhy1JcCYlUZOlDUKWJQyJITEmgF9fB3qv21Uvqjq6971hyJZkSySB/IZ7z2X7//Phz9fYmeVt
MoeCjhpkrY/l8sbqi1BblM8/D7LArrKKFiX4z59J2nHh3Z+I5hxP/qJ0STqaqNYbw2kIBLHsGcfH
z4ddkd84nnEDOqj40f4g3v+ZwsXRfsiL4j6LMBr5pn+hnmxGezOBEcbWNshbYFYrbUy00OtiotaL
6PrzILsxglzg1ITdqRe5kNlGnacKQRmGaPtmNawz+h6IGbmdXKQUt41fnn7+SD15TtrcPLSd0k6N
Fm+IpMyuQQOGAXB3BmwvcMhOc9Ef1s3Zm9W97LrfE6t50++rI96l7DGR+bY2E7wJ7VRtUTMTniqa
P0Wvv+g2osHgAxVni1SR9RFggJ3e6cHRW15duLJPExSeQunYwuw/fdkv7/JpOzdm+ZZBB0N6470H
iTRhvvmflj8mqCPBIJp2gY+/2tZDvYkkBi3Jtg2WMOTNLPFeDGPWUQnSxXsAemnlOidMyxb+e+td
/doirk+A/2xK6IOAe1fmuOzMcl0e1QyBffXzIUmUCzAjD3s9KvZ/v8RYvs5D37MiJGtRZ8yfMC7j
rTe+x1GBj6z1DYQrat/10rhULRqGpG8sKDqMXSF2se+puGmCSA9WHm9+yPHxYSIU45i5iMNIby6J
tu37lSPvi3humJwwOWYW5iJUDLWa58DD2rNVbY1yP22W+kkcGytNHk14ELikfzlDr/YyEZ9xzKxt
aoaN46P9wBqztB6CM5bwJFZr6mpMd6ToBk9RM6Bm8DIyZCkvUyIZd02W3vB4QuUNpp2bCrCEZbnO
E/xzI0NiwHy0U3qZfc9+urfSutwLz7/wkuv7kgsnkRIdjpl3W3N01CagziX75N4LbJ6UhifAQ46I
/+nErEwh3aHRUwRo3ucS9E/hRmcVz1z6Xt9cK1PnPeUX9mYwmakZ3MF/Arpm1mEnrwIbW8/tsY2n
c0PTfNBiczUVbFHmGZ7YIOJXT1TRq5qqX7rJIivuSKmyDW3esxonFUHin4yzxt0pfxfnlfUoOiRs
BQXACiHl3uPZfiD35mLodX2vReObzF5VUVdHVTvBA5a0P0G7hBtSyVSSZhNBrxzG6sGImQXUehPv
0G7qR4dpg+4ymCUaPAgdjUEfq9hmqwcC457V3jEuvkC8xV4Sj/tGGYicbR2hGJ6MnWWmr2NaPojR
fV9M2unIEtDKRmTvuXmjJCeSyE1hDMNP3CnpjisDQflPYJ343dObb0Z3Aax3i+teOvKSaqDbQNzK
/RyzJYwaWrl6Tt+tYrzNkWNf+k75B8Pmm6ai8E62ZxQgwf54iV2/9qk+H9oaILZAu4R1rXumVzFP
po/UhBlc9xxwQINreJp8871ZwBeIF7tbEfDVtj0/FcsDuryD6VYRw8IRonWiZy/ozc4wcn9ht6kv
lq+0I6tm+OuAr7HUBekdI5976C3RLXDvbfTjp1HDlZ6rPN06EDyQxCJynjpX27Ga4VZjTb9JFoW4
V0TurrVxVyo5/oL7j9Ocdw06fAmmdlkO9D4jX6KtP9t5BBWzA7NtfNtt+ytOK75Dg8mbMwQ4M0UI
Rwhke21Gj+lKJDeKN+5TYdlXICT+gaaVHAc45Lplf3aZ9Tmx6sFnMN5n1dyeYWo+1rkITj0dO2pa
95AL84U+hDyK0lQ7O8imB/whr7UYgIpMlcO912WENcUidBRGDEP3s1tAifRDKOCs/BUUeFMFuQYb
r7Weoll7qGo2xfEkOm6PLH2izj7rCVKAoA30J/aJf0ykvrxP8FKmAeS7WL3paXLGHtdexvRYTILc
k1xrTjVq76ZwImIVjRkAMneJeXjq/HH6NbcBdOwCoHuWroj6KMPAhb8wLqn3BC2AtG7A5sOgZ3er
N6SS6WY4S93H2T5TnRpIyeg/mNIsgd2UjekVMcAKkLx1zqtFQpQkR2D9N1RcX32bNefKxx2nlZNY
6SfM7dlm8Iss9Esffo7dlriBJ+0xLWdiPLm2iEa/0Vsb8HNsXKY6znPO0mrVEz9zsBebhF8DadVb
LglSgLs12WLeSQ3upzO54jLgsLRGMmByLMf3fjvQNnW40pvoXZOmuJ9jxJQC8jOtBCOCJEAPUjPM
1KbFN18g80RrwH69Gs5TZt01I+iH0tTrXSCDPVt68WK63nvW0CiPqXtR7C75mXtWboMt9mX6J4vh
gAztJ91GHDrIEbdJ/JpVQNqyLmV5kxfiqZ6zE05wJhSeN1xrXp49/aG+Y9NBjAV7gKtwDmRvRS9w
3zljY4S/dieXSHWW5LUFYg+NLKaHXow3OyVslwY422iIwSDfaa9Tz4QKPTPbMctjDJunWJSR6Sf8
OhuCsJClyf5M3u26JMZ6C9oJ0ywt1V1Queciwb6pmZ6Jx2o0z36Dl7/zsa74CX75zontlWxQ3sNY
9S+Ox+q+a/nVMRlAxcn/pI5H5Aikwi3A6D8gwNJr043p1WEgkqiGGjWerigcXVL4ZnT2/XgsuMyR
l1se04CRFQiACrTgXZiBxEwK/SIqLT7GTkzGjFEVe+FoEC8AXQxa559dJIsQ6xTxw3pxbvHHML62
0n0nsyD0lslds6Qri4zS2FJZCJq+D9tBGfcAl4miaDY/D81k3ul6lWx1FNeqAqfDzdf/7GVvvLpx
SaPkgxVx+s82m475zKqwa7sknMoL7ojqMBu9+2dwq0vUZBvsEcX55/U1dXB+GPVX1AE281rFnAtq
Id/WZ5AhDS4l5wVRz3MD5tjzk7DA07EuMo1MmEjbRW26SysL1XkM09CL9GGLjA0iPsFToZdHv+v2
KQZSs0d0zC8Fz2dTG/a3zhznaJl1vkGEa03vcrTIiUgu7eAkZ7Oe2rDoJZehXu77GXxZ06P8bHNB
3SiDTe2weEULrKHgK/ckh0HVkixQGoYByjK9R+wvZBYaUIEcFexKL8u48eLd6M3htTQq89ljWI4/
xFbQiDY/x4gd2Jx7tqatmc3jMh4teUMAhbqwEc6RtPpyA3nOJExeN7aw761dlQJVTB0mTFqu3O2c
TihxS/UkIszijaWcX0GWk7SeEXCqSius6qom2ZrNaIbhI3PcD3aY5Gmk/saFRCEtU4MS3pF3xcHk
EZ2xh9Xcl0H5aOaYUPrMdZ96rlxm+ChLwbiG6cwOKugR0I0W4XxUBKxwjbsActpRE+Anl5fPJDlm
i06ZXSCdbU8YCMSSD7ZFj+QoT/H8YbNpCesg6+BLw8ZyZXIT4PvJ/kZ1hZvbOtog3NZcge1RlH1w
73Az6H23PSX68K5E+jB0fgvPoSnOc4fVTGM4i6OFjOmhteMV2Yj61opeu6wfcabRYWZTcK8TWcn2
ul6R8+zs7UhnUaeIawH/XWEuR8sK6ATbC4YkiI8MxkisXDkKPf7oe0c2gu2u9c1T1/sSuWlxm9WY
4e1B5hEpG8V309AoYyfPuii+jbNErJZFa/yoDDqYTuwDzPwA56k9ozp+A63POtBcmcE0wddi8O51
jLS9NgBMlMlDwlyN6lrfGwxbgXH3Ju8agcAJMNTGjvJmA9V9PLCz1h6EDalHA0XRGr8rqctv05Rv
IqpfEXxrj6q2nxKEYl+WKraFTRZQwTj/YisBrD9zX4BnM+Uopv6aZ/B5HZ60Ff5xY2cw07kl/kyx
3lbpHzd/iGvRfw0zzn21nMltG9y0lnpF1Y1/0jPpbhtGVMTxFt9ctA1U/AwgROlhLyfugeFIlhxE
SZIDqGOr97x7q/PfXIZM2CsdC+5ILIgMQ+WUT8RpUT2dKCGcC0gptSlQA1AdK/vecu8zDqU3VZeC
TTMTSqpXFhKBjdKW6nEwAslGFlFtJsii5snfDopXgSrQvndY+rJHag3eL+aXy/Jv0w0IL+icrXUn
UfGYxnystITwP9BhVdMF+7Yr/hRMyOFLaPOmtop4TURWsEZLMVJE9XApVOT80g3OmziwGSl71XRq
fPlNuBZ8eA+cms/2j12UeZ/43VbH27Vtp8YMf05dOYpQ841vIt24+/hHhhRvKHkEbvEUFUunHSng
IQaY5WsRo82RWMtWZV3oYTmp+2YqvaNhJUT9BiyPx2m8ZViSNj83ZHIJ7/zWSbezgkYxwELcIKOk
Uiq5tcnqa84bbVNBx0q54Q7dOBxnHUeOJHY0irj5yJjDIpmzFxqi4dwE2K7I2F1DAbE249w9mRLi
H2o5pjkCkQ5jAxSvDtJfc5whNBCJp3fDlrEZ5tcyRXlnI8vSI884OLp1pqXyX6LgXfQ0FdS2yQGl
PmMy3istYFy2ohwTaZCnO/A6ZH/cfCImEPyp5lAFz61TRAemCGqjz5VxixInPU2LtN8wzOqyYHcB
YEQZUXaOZa+wSwAMctQT+V4UnlrVPFcyOfl65SGDRTNM5qfNtMoo7+N1gWEU+Tynkh3sXKG8+6ia
77SJFVqFmiRr+vyRGDCf7WdyS4Omu4Auei7HAdil2d/YXSm8EUhlYqHNO1xgr77QynuemXXsLajI
qRtWnpfzR5P1BOuEQ986bjj6BzTgFT49ie2rQ1oU4c5bnlE4+K5zNWJguZza2dk32EN1rlxmFa79
6Kp2sXSlu8zAzyCdYCQzMHKPohIRtAZXO5jMKVfDCF9NtfHbpE0RluvxNCXWeA9x+VFg+kRolBiH
uNIOsz31YSDN9q12bhEsooe0ZL3Rjs0fj9ibU1vSnDEcSGrOZWmSRRv7jdwbpdqaREyvCM35bEQW
naI0YYKTUTiXBbLDFtnfGu4b9Jq+UHhC9e860/Wb6BRLCbx0tuafi2riNcH3C0OiwPxb3ea+/so6
3hF4OIqvUsbMKGEXu/Zk8WZnOFKIGfm5biBcx+u4Rf571C2z2pk6SQBddZWaPd1s+EyhmY37jOEk
5M3HqmKvFntNSkA4IgLHkDffXDTmHVmsLZt67MlstVpxLS3ju69nl3icYdiw+MBhUnIdyRE915CM
+sHJ9C/sgoDiA/WgUJ5FLfRwq5j2mRfD/Aw4hqU3ensdMTCEZ6N56Hz0yJVRl+s5nuW6NmkglY65
HlWTzT6spdzMCPbQ4HPR6R71LEpvEMAepU5osi1QYs4DOBgxaltYkbu2syGPldS0EWtHhUcCKpDE
PY7gbTP1LoRki6gQf2ZeX3gpMbtgGvH+3LFmwHOKOB3Nc3qqOFMPpKCJWho7Lg/UFVXNlTK3XzlD
uY1tGcTSEqgVp/a2SoUIa9O+VJkDqCgucJSwM6vRErY4CBJd4VLnRlt11d4SPFcWPhecWSBWevMz
GEeJUnJ+sbQcwTl47E2voQjA1VCzArWhOA80jCIxIf+V73nVcslB7Har4l4vWoe5lbeTxqGDu2Qp
T4axhvS4ms99MdsPQ9tsQUzT+3vTBjZfco6d6LEbzfoQ9Pl1FFBM1Yzxv+r85MC8BccDDvNVP9XR
HflGhGcAVN80PTIvCrN15SffUUQcL1O6DhmKaxsbqfVsw4R+ZnJghmR3uiTBj0c59ODzSzZgk+ub
W8Oy/HUuBQ40jTmI7RvMxcZimzTvdDN1GIx7paazkvhQi4bRVI2wnwagoEw4jksfx7Gt2ig/Q1nT
ww4FpNG3pCh51ns9atUpIpiCIYrtH2yj/LCdarjgze4vQlbg0jXYbkyih3OKBOdM3OvVGptp//On
oNqVCN9OkUfDDzMOlxMDrZaNdY8GeOzag5ozn1cLT3rQRhM513WzfGsUeuDyVzHowM0kbSasQQKv
FHTrufDTexMA1db2Z9bv4FCvVhrHmySemj3Yt7vE9F/TwM8vvRlcsStJ4O0kX+ARs0PTtem+6vxi
Jh+Ki+WhU/Yjep27cZyeAa5l1wp8WdRly8TkRRazeCqFltxr5Ri6Zi7OMmkf5zwfH4blNBXJSUw/
lsIMJJpLfztOQdiWgX2zB3XyG7TcYNEPdQlaIGKlvAeMSyOSkGXYcmQKXFha1+BLUfV7pQXeyW28
DgatZ3P3C8RZZB5+9do4ZEIO29lIQAvr+YZcP7EXFhofYiHCaaI7MQ33s9GZfePhyrYWB/Q6Yv24
zS00noE7WSd3Mi5CH/2T1Z/LxIADhpQmSTGcG4mOCM2lKc8T/IBDSxcqJmRmsvli/wkyuGq90BjS
FrelxdYzcraBqjCPNmDn2FTKTjLVov8fatAUUmL4TiGiPyQaC2ZezUswyC3efpCgzS3P1U5ErYWh
LSysUu7ciWaq9FALdQYUvz6fzoXGpk4qV25HR966Whlb0w2isOdWjA5UP6QBo7cU8ufUZfMm8/Ob
VxFCPmD9c7LodzLr7dVqeigH+XDJBvqxLI0vqVX9iplW8P+mTThYmYK5auJLBWeVOqYi7MIg/AGr
BmJuL73X7Uonm5m1yKzDlWXV4wDh65J8CwmqXfeRmk506TWNDbHlwcBWN2edGeald2bvrO80gV3a
K0d8VOiUH3Idx+cYKbZJoMUgJrJMBlQGXvkjqY2dVXT1yXIpwITjahs7oBCqfAskFm65sGMnuqqs
Tp4YuV/hAug7Q8OKSzJzvIp8LPd5uoiwaVBO1QSOdaidY6NQ7rkzdNApzRAguTjnm/7QAMU6Ewg9
nWeqP3ZbywLeRL1sFu56guq/5XCzf2W3tOnLULNptIousAGgUldWE81swrQIuRQbg5Jn/TgxCRGV
Eos2nz4aLSm1FV7AlkSohxbCJPHjjQEQ33mWQsvXELSCbZo9j37X3rVGs5JODCJ46FmcQ+9mOMrA
oxHPZY2K0O3wnaOd3jSjhYS8zNtwdjyFU7jUd/OUv/SR/Qkej10sDh1CVLaM4lhb60VxLjvudklj
WIceATLKoTR/6PXmZTa6t9yi6WE74mfFcczcQ+ur6C1Qjs/CoUmvAYnoAbHWdyZKMER3jv3uFviM
vYpPgE8pWANN1gKYvktYRNzZqPqJbG4eTD+C6FnUaVjaU8dhY3TzyVseRFpnB8f0MX23b4JDfO+T
6HmFYTlfPRZU5hBHuxSVlFy1M4fBOM/cyFMtORNP+Tzg3wMpWqVnK7Bg+zsPbBXB9C4P7EPsf3zE
TjRGv7CwKpTu9RuXihEVVAT3wO/35J3hMRjQBxcuWuWEtI19mtcPQRHzm3XyW4+HZFMxYgVoAQg2
cTQ8ky0klMgR4wVj84atbfWkS1YoVf5dBPMEWbfxccMUvM2oH7mAaoBbcFjRQ5FSljbUqWMzHgLR
GvemBxFv+aeiYsvYNz9x7r+7af3ZTGm0rRuDkjSK/JBcCFPTLkPvpbBDrXpHt74ZIq09FjNoFkGQ
4s4x5lcQKfG5mMtrwbhxP7eYMYzlwUP6vGHzVK3bxMlOPw+eHvxRdUzeUBepIwv6ed/wDMX+MB75
MQ7lNG9im6IuIWGxEvJVphG4Ry3dAXWyt3IkIy3W2YMpm9aziJHANjcx3fkjQRV6xIwpakFYxD2+
NETOpzxdEtjcduf21e9Mz95RhTD7YJg3pM5IgnykVr4il8Fl8pmyw0rKul67o8NW3NnkndVstRnA
C+zoLMW7Wccatl2UD6uliHNt+yMBuany/EUqO9joPmpNW2FMr1E66S6e3bFzmN9x+4Gkb2GA7JSq
t44dqrn/zNoG+1K1q2P8ok5fvDB8RzVSIQMo4JWvmgAFlT4j1NHOUe6BwQAfuCaeTY5gUugt9qZB
DLgfu8c2ociXgmeHrPo8ojvL1EpnJUQ/2Z+JnxIbiQ+GLBhm3Cgko9F7b0jzxX6j4TN904Re7Hrd
3daW33APQdSWWgEhq7N5lelwaSMLUnD+YlsN17Wp3mrC0pS08XcjU6GIzdoVd+Tfk4/MXeTMEfif
VGy/1WjHV2je5GoOjMcGjQwUV+/YTcYb7yIn5MfbOcL/SlsSmVK3fo8GxLvcB+BKyxMSH0nw46cT
p8955o+hd6hchubFwAuSuE+2KsH62sCZIsel+Ij2VeW9R4GNS1kmT5qnPzF3wiLdQs+IUaL0tXfT
4HNyikd4e0ZA1nczIiPaFbAni/7TCRNmGkiUruViLuq8BtYEgRxTQ2qxwy0uzQEG2eQTun7JQldL
jmmKoQxgFDHsyc6PHPRKMDIin71jEatTl9wL8Kp98DoFGJhibMSr3qXqHLVbBg39ZtPXrmcbG0s8
C7BB3kswa4Ah0hfk6vPKnux7QGb3WEh2wG5+EZ9+agXSWD3vnmvpvYOkX9ed5pO1zqLa8unLevS3
BlbIFvdulmJ0BkHCmg7HMcrqD0PruQ3MaqNEPSOCwT+fGg+x3qDkAV41+jqKQzIJM/MPhjHUgCkk
IDYRZ+5Pd3ke8ZbQ1bo0RLN27W5n2+ZzU1BllqfZTG3seRYn/AJwj5tdPckHx0FYURXyoPUoqeAR
kAuKjC2dSTeamTybLQp76pyn0t1D3PgYjRG/Tsek2q/f+spAVYQI3upVFFYNejXdzJ86LXp1c/lq
RulbU2ZkjWPTx5bHVjIGBdCxUSWBb5MDo6AvAXSg/VK5+b2oUYz808s7fauUt5ZZfJkATu47JOnW
aAOcbeOwat2L6Ypqn1X6cVTxZy6sj7bAHCTi7Kx12bVU7iOGWBQphXpFNLNnYfwyxNOjgE/r4/n3
BfWUJz1aqhquh588+yMwEdVg9DOX3akLVSh7GzufgNQWf/JI29mUkb4aF2cdzfZr2xE2l1XGsRb+
c1GBhCI3CVZlu6ba8dbE/vnbca7f2J7fmmrcCRFgJvQR5cWeQ1gAhay9yNMDTBctQCQW2GhM6+9G
Vh9ToHZuTUcwGfqrx4QFbZk+d3uoUtE+5raYL7nniRGvic8k5gMyjx18e122ZNWB4u9HdFAja4I0
a89WnWwdB1RNbPv32NzitVHAxO7gpkRJE6NpEc+iaf11k7A9mfP2PDl0OYFl6kh878rMvCQpi3uR
mns/A39GNBv6fxaTYRDjJ0kxGiEmlO+dO+7r1hw3Vd7cFQDhgipl78KALIxusdtN+0KmTyVsJzp/
lIRBPfFCwFLCjucwUfcEyAavUc1Oc9A7FMydw86pPrzEYZJGUuyL9Dz2Fhmcq5kUo5X34BeISvMe
63MByISOku7MycJSovyLTe6i2vSlRmJC3H4LCY9kwaAtdn5NTlCK7G7wWVozJKAuDcKxyrwHLLnh
2JnEQAwiP9vRgqWbq6c255QYky8yhcaj3XLw6wneQHy1WOl5MuKg4xfN7+KowbYycG8mhmCLEDaU
RfFoWn790Oops5CmC/2EpblWfnTOvV5p6tXgzZM7zBuxG371sOcyxaSit5aS4ovkbGa8YGCtuOIO
jI6lZSkM9LPmjrtrjbpe6bWLatLqT1ZsPuUGgUxS8YIwGgSd5pwjvfW3hpzyDU/MCGNYJ6XuZ19p
EOP7E//ascNmYWAaIEfdziBtIzK+gLqzha6mZSW8YvQ6+7Tj4knpaKdV4z9L596X9hvjuigsZp7L
2KT6nwkqMCZBEimW5EnDHz8bMKczBom0re3MO16UCHl0brGGfUXCXPdk2XFSfIqa14l52ZV0x5pG
nxDtSoaDS8HFPOJZDyjwsyJ6qcj2QFjZPPiRecM5g7jbhcfiqDvWkW+iySc48aDB6vjPEDNw9Cfe
rB2ehLr/moNVU0Nk0ggVDh22oARLyLWeoLCWQ/EbKRIXxWg8ZIS4VIMkFwyHE+My+9guDz8fzSh+
cHRqb6STO6G3OBqzxW5JzdscKwLy8qX8xeZIEZ2v/n7q5yP/xwX580AVNspF15HBAY0WGOjPR6Uy
/vnRz9/9yx//qy/5+3c/X4zGojz+/bZ/+TvSf2DozCWxamRvHRG+/seHNDb/4x9/Pvvzd+I/f+Lv
14m0WRzDyz9T/Hz491N//+3/6u/+5b//ly/5f/xnf368//A9f3/wzHOSf/58f//Hf/zlv/yXf7/n
7y/7337JP/6Fny/8b7/mX37/v//qzyf81GnDPGn/YE/7GoMxIkk6DRWS0H1TkBXfF7DZSQFZZ1bz
6udNte2nqVl3pmsS2kYQ4GKnXR6cBjjBvAz8p+IPM7Fx3xXtXlmVOnb5B5dXhT0T1IopgvEY9XiP
a6MO69F6yelQj2WbWFvVazeIHF+SQMJtW1Ek9TNTo5F9+DptkSEGTcnNL4DjR6rc8e9Dmg9qPfsJ
hgPC2SWarX3LeIZqt0J4C/mkD/JdbuVbX4feAv4wosTyro0pHrXRmraOajhritLd9U1j7/Jfo+3Z
eyfRN8lg5ju0+5ch7eujUuIhwI0OggOVnb3Y2PWyKPdpAShgNH5xBBTbMtOQfLYxAMufe527DFNB
gDQFCw2MmEcb69GBORCNK252bXlwkqhnSekWTGijDmkduZGJBcgNfZ7+/nPxzI7zzwsUThMzF13D
t9QAl6JUwPs4L95HlB2EZP18aBlQDBxc0KSS/k5lhEXY01ENJgHHUGYOZBlhc5xIK2Kd/8I6mGGn
QHYBjiWQtFi+RFOmQ6lXBTCX8S21OiROIttGpdOsUqZX0giTWnuZMYasGdbf9z3srU7ijhiyHVwb
Xr2+WKhMlLLAWTgSh3NhqGPCXZf+gPAVbc4+apQ1SxdyTunlQkMTENEvqu/73ZB3Bcaeg9CjfUS0
0apLZ/usTq5MsYSQ9KmIHlMAV49iKf08kCsbVMCsTQz6M87gskCqCiiM9WkyPnVFhXZQM9WaSIqL
8RYN8YeDDxl5vv/pxfk6t2W7xBKy/YrI4ZNmQoZpOdzxZhw2Nrhc0SjnbBv9SzwuJk/m1AffGr9H
3FQ8Od8+ImXWiNkxcjKaBy35nQ/2szFm74x83/Gx0HSzaRCqYxgPTXQ16TV3XLgzLBhSMmNRDLWG
cW+RXWK46V7qw801pteZoNdEr14zsJ7ZwOG6lCUgQl9qKN0kmu4L20fUWQ6vosjOmSiv1Vw/MXe3
zkAMLnE/bFBdZZvCZLuvE8+60tAUA5ABMsLgKju0p7wkh9TFrbouyejJnIAFZ+l8mgo41+DTGtPB
nbxyi6qLBNBsZDflKP+ohKDHiqcqtPzgGgHKXNUVrVdmvrpalG8EkpC1Zo1ouIcHGgusKqY86MJ8
VpqBUqUt7x18kXXifUUMH4XMCf7GHxWmSu1JTK5RRijwLYXz2JDnsJMmdxWlhblbPDSK2nXo8Tqx
gt/jdsPNGXWh1lgfGnA9Jm43N2vuDDUkj9kXQTqvpkYMcTy0j74N6jQSaGkwrQlKgMF/dqaU5Og+
+KosKFf1M2Keo9CN18qk/sV18gGOlQSEenjLdC5vF8EnuAdE6QFmQGJgEOND/vJAJDFlumaULct+
yA1dsBVr3Y9fpo6k21ZPdq2DMhYkEamTTkL+Z8sSLecHjiP7yCDnLLrqj0W1kTDhdeyNSS2CZ+bY
6Q5Typ6bM8bXnSN5xbGpztDm1ylhcdWQAnCL713RAZqZTrH8LLgBkT43yRPLtWMxonKP0/Hqpozk
fWqqkDnGxm7GhCH5SCD3aJG8ACZsmi+ZpKL2QBXJkZ8kJi45xwUCFUW8Tbwk5PRWuHf0qyGDs2yK
bUXWyRTQoXBRxDtTI8haibvWndw1Pc41cEoNiMJgryNEd2xoFGuX4bfu2/nBGLxXMSUPSfLhuukd
A5hVu1i0oCArEn6MpASuMx6q3j5EqfmQRYlF4eDf5SVpA0ljr8dW3lFtHQP827Ta5XM9je8jHFx0
3fZRIMKHrEVkoZG+xlq0tjsGwHrbXrsmCyu9+2wSNicdbxCqPkDSrZFDm/HJvZ3G17Yu3GMXgDNh
x5sDTGTyCr4Iy2ZhfsxzVO4L1IErc3F/27nxpZdQs6m354eqCN7mpdwdaOU3xBCdgwQFRw6EVV+C
uf9EdvAqQdndmbq8CMQjKz0xdgFpcbzk+Rr7yR4WqjjMU/LSpQCzRvnmO7iuFLlcnBzFdnbEO7pG
DdDPdOGOXfQUrJiSTn1gvaXzPK9B3bbDm4wJIuQYR4IUf/YmiDm6q9c+dRGE7IaOWAMbivbKL2e2
OtdJICEG08ehaN97SffRLvP0Zio+WaX89ivrW3cl9t1lfpkI74gBcp+U7ms9TC9B65zdRVktW4wD
lSk/55kAnAbfAB6FvVGV/XaYakgcubHK3eV2WRG4UDI5yOKUcAvXK/A/zCECCJq8unwYCVRAZ34q
HOuVNGUke3bNJr9+NaqOjAm9BmkTRSfHf+kz+8ma7AToYH9zWMYCz3b/BPYCC8bAGyhB92JkH+BF
iz0bPXb++oU8o81Yo8g2ZtvC/0hxIOMjcpCzaLmYODYf0iY47dtBlmSu0mN1IxPjYWZ7U+YkmczZ
HQ5cIu1BsFhDfO18sYt7Un8lW/0mAIvqTneFnhAGUdspMp5vkST4vHjLjWUEQWEJKmJMVhcRACSn
zBeZ1S12OhN4HG2JSWB0jU4Ya3W+a9oILGsP1RFzPcxI5a3s2PuqEgIhTKwqU9pMu7b+bFOaIw7L
a+V7OR7gZJsU4zMGfHCrOYiOLPruR9vZs57c1016sgf/G6qsv++N4dBEyXZiH8S+6GcabRX/P2f2
6/8mZ9b4PwbNspFq+4/yP0XNLt/xz6zZ4N8sVp9G4HqeZ9mW5/zvrNng34LAI8vI9SxPdxmH/s//
8b+yZg3v3zzPN03fcwLPdVyTz/07Zee1IzmyXutXOTj3HNEbQDgXmcm05X3VDVGuGTTBoA2ap9fH
vSUdjC4ECdizgZ6erq7KTEb8Zq1v/UfWrO3/BVHddHAuIUJ2otD9v/+LrFngOv8lgczzggDfpGO7
gWNavmf9PbCtw+w75JDTUaNIUWyNgeF1tsFs1r6bDglpjEZmpN8he5YwCO90r13MvqGD1UXY7Vju
0BmaxQ1r8glp0GAJaFTgG8KL64vRh4WZjCmHorKK55BNtnupIdTpY9DkrY17Wcg/c6lb8WpN2GJL
EfRPJsK0Hk5fAbthYDmKfrfu9FNUD15wLbsQrjARdKDbNQ17dqwSJAfbMfTkdLG7avHwmwVBywZb
uyjtEZDROIwSTUCETatjspap+5nXHCveoAIIMy7AWC7WhITZIYt0wTK6kNPeVNidMe80+kfbA8do
ExpvrQn1emMVYwbBV5kif3PCeVC3iWKbGZPK4rKi9Sg6D1nVFj/GiI77Ol8kvnrh0IVhsS+ERzAR
rNUN27hoWd00FOI6pzhFuVnkj3bGOAdPuulBQTIaTmRsQy2/iYLxZSy7aXxVJuxQz16NyhUSiGjj
d5GjKcRqNInNXFTvkV4pv2FusMEda17GSz7OWf0RknVVfmb0eOXV6KEy+RzDruyQSc5h9Yta1sch
74SQjcEZkX9AvE80knm5jZYcL0UVugUWf1Hi+8UC4SQnyUIeCoAzkBq5p+8geqvG22m9S1cE9vto
AafeNFXKGBE4pgWOh9pnOq5+uOAWCngLp79Yqr5/KUlb/zaJdeOtYoaeEpjOZw6TYSNeMkv0x2Rq
KG8WwtlQkJPtBE6Bed9Af7raLixlmizhkd+lh8Gz2MRoP30ckfVhJxdB+ppCYf0xgkX+Lmlj5Ufe
iAyhtT+q8jbRLKE2vmFn7IA8m0BXF3nAdpSjspito4DbhjbYUCzuDT7b2g3qJ9cjyPTanyybHxBD
nIyRBPUhDgxWCLuA6Tlb/tmNntj6zdHbBKLOfbRR6fLzRYaaX3GgGLrYTgZcFIhC1uhu/cpBYjLm
09zuScML9SFJfCHPA5Ht4UvWaqbSZlOV4LRTT7xVZp8F3w6bX3GGa17hsWVtN50kY6rqMsl0/iXz
0qKlY7BaLdAzUqNIjgTStPWfHB12ftO5DvoxOzLK7uQUtURw4s3e80ISWgW1zG0+jVl175bD1j9e
hpU1sEXU0ps/5CjV5WGep46xeafb9mATbzQc53KYugvZPsxK83IgYaNuBxWyx6j7cTgUkZU4SJfx
C8YRbbW+rYa5Gh+BQwzlsVlcP7t0Gg8A61QKfZ62bnYIM0qS2omF9MLlNESJ0B9uycF1Mp0aGO4Y
lgtrDIjGP8ghRPktVynY6vQyazbObSXze92nTYvfW+v8XPHVlneA4QYpgkyP4WDjV8vzGKMG8iy7
ypzw3UxLtBxMDQVhHFzZBjJyaUmRs5HPsnuXSdlwXFj1ftQjrPhznlYED/cMUG3iEXWndjz3kh64
yCqMTn0aIn0bbQl6FWck8qxZTY69+rlXPExO3RRHYTUmZ5OdibMZYNJMnF1jXcdFQif52JgmSh0B
AvKR8DNl3OliXZcHyD8ZGhQZO2I/IdgkzvzQffU7EP77Gc4VQtvOVsZVO4CT4LXigY0nDwkL6R1r
joHbz1Icy3BO5LUbYJKgw1d+cRz8TA2gWvElfXYQ8tjreoHSTcKOhec22LWOjYQqPKKaNsL5EdH1
7FqxFc1LT1pN1iUD3kL4H+2DVSh3eK4IAW6vWhal/T6j7+MnsNr2LTHYz27B9zkytpAsg6dHlA6e
NGoUi586LfghzXJI4xbRx4w7PDQeyjGYHkvDZWFRidmnEZ+zAgLV7Niowyy/lteiw4C7a5Zgetfo
r9otYNWsv0owsLyaneU+IQKv7w1ghTXkqrSJzsTG43mw3QqRwJytfBcZrhCohDxs1r+lYa8BIByt
R95HN9gHJpnEK3aS0/0A5WcJ4mEMOLgRXGHJGJkIi+txKRUdJRro4p8Rov/yz1T7v4XHf6t6JtFb
9N0/7vv//OX/e1KS//3r+mf+/7/817/96vCrbj7lb/df/6O//Rm+7r//vbvP/vNvv4j/USfdD7/t
/PDbDWX/HyXH+l/+T3/z//yPqi33v622LvwUiGIor/7xHa2Zs+sf+GexZfl/WZFtsZWgoAkprAif
HX+7nlzav9wICZpp2bYfmj7yvv8stiznLzMITY+wWt8NEHIR0frvtZb1l+/h7YmwOlNxke0c/W9K
LZ9I17/VWoGDfDmwosjxfJJ6qFGcv9dapiBmppntvU7Da6Nu9rLxsMC6KBVtZ8HMXYG9mfbhIoeY
+uIpKcY90QvkhCM3B77Dvs39stLwy2rUxbfZi/dLsuXskDu3pgYSRXlqTJ5muy3icsWSN477SwLh
06DwByAFdTdlZG393ma80MKiph5DAaTLRxVEy7nvWngbkBRH0byZbhFsZ5+0xC595HljzOaQ2C5d
cjlx627RSDcxmOi6T98besptFiRXESkSosYxONYPluehkXXJdiyM38FQT5HOC/Cwwc7EjoqDDzBV
CpIdM8wH+sr3dMwleupVqlCb5Nd2fcz4eiMn7Gihmx2LRb41NO5Zrkj8RuC80RQ4CY7BvXQQTRtV
dQRlT8z7WJTHCFJv0PvnUuIsdE+snlauuzUjmulXZsVylQVvCN5YGdWuTQRxEE8cEZul8Q4VkY8l
t3BgecXWbSjOQAwk9vxJDGjaMETpuLQNSW5tWIcMo8AkWH1KgPaoYHEP5O6QHWN5DphujFxIKB6X
QN65nUbKppgwtn5xCVrg5swMp3z5HSvceAbxQe2z06inCkmVUmdfLl9RDRqF8Oynkls+G+enMZwe
0rZ/QRSdYeJb9SlBeiALe+NMI8YFS70hnznNQ26SHjpglCw92OmpeyBX4SCE/RqUE9Nal0D4XnQm
qpvlENj6qeTGu7JNQL6W/kacjZ2n8EBMwbrRLR11JAhC5M4DKdPdpxFJzj3mD3IBf9KFSZZBsi9q
k08ZpdyXmgkmr9QO1S+fQbW1/ey9Z9TOO2J8YRh9zaSfbpn44fzrEGhVH7Mzd5tq7v4YNVt9MN0L
2gUHc/iWKb+9zQruX0bbs0JUO1WvomIhWI78+PmMlFFAvx2r/izdgpzpob6xIMbgAAwvFsA60LYT
No4AMPmkBu5ZE3o0yPTERos9hGjh0qkn49BKd3n7NEmBZEgH18tc/OQNwedCjnxPTAtLc2dE8gE6
+17L6rOuqxOuhosfxFWLqrurTy6LjAh/AqpwN/YhOvR++1X3/UUO6tQ75RGi5AOYCgBmZ+BTIJQD
pZgisnifWXUX82NfoFLw8HTESWd6cYJqI3WBARRGXGfMyItmCnYB5AYvP02Jcdtk5T6YJ6JYHLIY
cce4B6ZwvCadfSSpsz9BBqbbKVY6RsVuRbT7vC9gbgMaBFYXQEpjTUCWy7OfpCffQuwSEfROvY4w
LeGcSNw7e0kfuhl2PEwZHbGCnT0QqAjSqYwDuNf94xRQRZHMd+4ZTbASR6XA+8X7XqAUI61mZJNA
DslhKDD6kiBwZphnHkSH4471EgEy9BX9fQD098EL2GBLxycpDhr/xFJYtwUEbLS9bDHgadsrPrgd
d1XxpCZQC/7qoG7EWTj2RRB9ve+1cyqQjGWB/Vs7S0RrtRCb1kDjqqOIA5Sf0V1zzvxKHyWfTo11
tCWAiI2J8xWO72Gn7qwxuMaFZj50uP33DparJtF3du1VO2k64Vn7pRu7fbaC9MFgLq+DxTlFfXtB
13sxGO9clza0SqVvDXse/lgzuW88xeeo5ncwmm5lSehTK6/TNlvz2YFS1AJKliYhaUe7WuDkRFmg
zMlh9zNzC6AOfbQwX21aw+g/e3c8E5esrlyB+Y2mbyqerCbw3vqO181JCVaxBqHiMAwQFBEfC3j1
3iQX4KYrzGZfTOya20uKoe8y5Ql6RCvIzjDsHkxHzHulLEhOaEH2Tt2oE2qGY2agYbJ64HNwEY1T
ULnRcSzc4VpJbM9pOev7qnucBGTcSPEEh1Hm4RViQSKDEajUAro4+cfMHewdpAWHZPrypdA2MTbJ
OjF3zBtj/k7yb4H35d1hlk9igLUbR7PYhTmIN7/jyV4pQW3dfJGjU9wnxUDSmCAerjBxoJV59NIc
LOHJfUdsADZkpDWB/2Ia9Qcj7Sj2zfZCjki4K4NSwCzv5R0wEl48nYgjIIQMBKRj3cKk/TGM4WXu
AJObIUZLZ65Rwy0s9rEWTosg7Gv95HSND3WleXMW3JAWg1tkydDOugcrvPVDmuYJb9umU5wx1Thd
4+GEVcOom46yaw9tdCiH6CkF/mF07kMBopenFOam0TKWFdeyfS4HTtAh7FAfdbuemWGwwIf0saeU
RL/RsuHlYwJsrJdc3oHTIOI1sMejRxRGEnkmTAks3y68wWos915u/YAIWv/AH7e2Hsg4A9LNBmwW
8iFvMZb5zBsrLU7RnP3pw3DcTBmsEIVBfOSRSxAa9bI6QRJ1iLkDeCwz/UjIzwO6BAffTXV0fBup
bsGe1fhWAheFV8pns81/+uhDOOI5WyIBBmK6CoX/B2gDwcNHs/0ppvC9NbI3aAZ9wva0eegMk+XQ
HJsAFjYyjMwT/WOkzkAtDkQMEgDMU3SlBmINosB4sA3IanBnzY2hja+ihuRr4CTZyBT8u2YnMpPw
11S8GBF4vL71UeEihKI4eiBB+6FMy2/iK3YqYX6bAOuymDXRPt/4wR3aeUCGZTptMrDCzQPM/3Mi
xq8eeEaZkvBkSP+L9ey+NMZHT9qc2gDPzBxwbq5JkNfwEqvouuuwOnfLuXOHtzWADevYtx/C3sOj
s4XGgwqHNYBoeNGtkv2PGNlSVbh5c07mFRb4x+nZn/L7XBbmkGzRsZx1TtYc2W0rf318FCwfUOJ4
uBpgqbfOrZ6r28LhI+iI/tJEDEIK9WkpD5pPC/2ymcfVvkimRVJ/o2pFmZNMAADN/mzDN9to5QOg
pI60+xzlfmKj9nTH65QwTZylyLbA2rGCyUk7VxpQsGcVX+yZZfVdOPOjC+TLyXny+vo5VAPB4mlK
uWo9wCz8NhV4vOZ+ZFNNGhSkisiUfGpxC4V1dy4n8aydLqejwqkbdS8R8x9MiaDcMnEmOfg3dEcv
zufuDcAfoR3WfERnfO2HCFLZE9CEBwRBDYT6zIv3ob30O6LO8D4Vdxk2qCTl1NiUBd8PpAz0HbgN
CebzDnmHYrGd57c+bM6q41TwgO9VxjjdVENHsAba/Lx2KLDU62Jmb23D3Z5G9cajtcaxKp8d7IEY
h05W6H/ac3syfYVDXfPpMXFXbob01cetCLqF/7P8j7la8XQEvlfucjc5ajc79x6sDx7N2JZlv8VQ
ePYwzO6s3tMHyiXUqLhCJdDNouLiEnn4Mfo3lsZ7kVzVETXsyGu5x1fxXBjRl4lASWXQuSZLHSOP
ooJEaE5UDIlffWN8u0WGAIrzupU+Woia4ACYBpsUqPf4aY49FrdBchGHT5ZXvsKX+RwwUSJ+NL86
oe4KUOfsaEry7q+62W/IjF7V0QajgVXNn1bTQ+GXCcb62ttkhnHHEgPJgFYAX/3lfUAfVWBSRIo7
E1dGf8zOkuU2PhSNirSrTQxBwD+sNco+WMnfElRkyoeajTMyPbBpbgPCysnGi+XgALNCSka3rndt
sHbqkok1CPMaRLoj0CkT4rDA3s9pauCi8Bpto9H5nTyEoAWUYSgVHOr1V23l8tBPzv04oA3BSov/
MuMOJzmIqS2rosHx3kquQMSM1N5tc7SCwrgqO/BiWrIpnWq2n4guIB9TxDfkdYXyQO32PAzmveqX
7Jwn1UcO8pwpw0wM3UjbMMlTaYkpHu0ZPhPKZgPANLiq1R41jodFUWiE5UDuhIOYbp29l61ZHwxs
f1soulMcjTw/GJ1+i9x0Lw47R/KXgiNacD5DzEv3fWB+6yDpb43lqiGmaD+W4VOZ9NnJQeEIiIHY
1gAmH0POuzJ1budqgpqEAxlIo4XmR6KolIDySLVtNukY3K7/YAAnqA94G8dcUlzKNL3MgXAI2eFs
lmX64IDv5VVji6b621lTc9oJPtGK/R4FRbPFjA1lW5a/S2dciWJ1ZgxTjtrH7NieMplLrbeEwnIX
uQrXxzDbtD78kTkFHBJll6XY9tk8HHGXQgxp65vpSbcpCKKOrPOpWwmsEyfdsnJcM6/c5pNHU4o2
hDQ2lu9FyDLfIALYVB+2wQECfoO79bbvJ+MVlPx1HQ33Ptl7WJQRzfAGBSkpmsZt6ZMyM3gaPs0A
qjPxr2Bmxl1uBw9ejWKwrevNVPRvSdl9wBiFo9Zdaa8Y7nCUm/uKKcCuFiaKapwjqUz3fddjGqfD
sFOrehhs8Ose/c1WRMtxsiILNhcWggao647I4m3Y0Bj0qq7u+BoMiT8yQ6pj6hftvmpaHPrqtmh5
swCDgs4M1FtFQBrUFgrk+jhw2WyNxY52Ezl7bL9xTfOS2yx9c8kr3tdn2eBKKM1OvDh1FW0qlgWM
u5x7M7wsip86kXT98xqSNFnsh6kfHssq4kNWAdHFwK9ihUwe2k4yPCYIPs7EUV25c3KlylE+B6zX
mStAsMcp+8zgt9UWrbXt+3vldMW2EDiplhbGapGZV1gbu92w2NsW7ck2H2nFrM4GMTw+9Q4pL/D8
8ARX0S5FMLZV5nw0tLXE1GAfngsO2oeJafKKY3jl2pJS3HFcM2rDe+a1837Eox2Hro/PtxenGiv7
qB+yrHloFtFft+X4MHfzizVNNEU5X64u2XCH8qXRwid0FdtJDvxwZ7QLcFWG1bhyyldNMtrWc5CX
kJWyVQMuqXnBftXM8xHtwqmcutsZxdGFWBesgj7kozb1riO867aNe9lpnus1lVquIo8FKXtVAMTQ
S/I+IEewdPICB+1ACYx/Wlh3CmzK0STflJQAPCBe+VHbeKd6yIZ2eEiUcdMzAjt2yLcmmCrQ2FYm
y6Qh2gYV7BxUAV73yCiF9UDK0kjWhU+djCeCWuBgcOi5EeZqZCVJwAuNKRmAZsHDzefG9/kkBNUd
FTqgQtnj6XWd247cqNyd3+y2hCTTXTehpwjLci4WhIJLOvbHCRZyCEMhLar97KL9laLBEMkL5Jfl
HXK5ADBMGeEua4rziNGwXx+apv2esETc5EX6Ezm/qFV2Y0nSEelB64qIWyy1AS+gaGZXF4cO+qfp
jewrGKYtieG9h/WzDv4UeYrnCekQ3zG3JtiLu0JaqOFyZ9OcQzwDm5G6cLdWr3CnMCg2L4r3o87b
+9Rfv1k3VxdENO1aKHe2vszzeCW0w340gO6GAXVnTu+j29yOwYL3QKLVcaZbc9QXn30BFjxo3k2o
90zcKWgwuM6j99bO3SexxB73rvooGZTQTkW4R/pxj7FrOIDy7omqmC5WRSBhYrpfuh7OHRC3osl/
agOErM7hqwvzXID77FrWVcqDpwLh9JNEDs8Ul84r7gaiuQu2EJuEVoStJAYixIZb5ErFAZw1CMXf
YLK6gxchgeMzPxQEOdq6fWuT8GrJKUWxvj937CfRUnnMuybKBfOOEAgVlysJMYGg1PfwGYPgXI4j
+YMOU3CnhsAbuek+ZViI3YorEWVSnIfE+Xr+AKcwtM/2mB7akMQJm1jno4pqZ2tgSZ/To0qL4Llc
yC+zAp/5i1FeaZaZ14WHxkhj9r9f3Gcywza0xj3r4+ajdClu+raNkaKoG2lUv5BW79hDrGDQ1ouH
4dtx/TxG759tk7owL5jfiMYed+xAzPs0nXyEsi7D0hmIsPZ6apMmsI+o+raLYaDaXKJL0mb6ucxy
LICy5FAhSnI/4cyLl7FdP1ocP6mlPtmuIVZjh7PjHlc7Bsankm3H0e38o60DiKD1cM/d6Z0D20xu
/NV/bTXLbRn0a/SK2HOOnlpbWqepa9HmWg2BaF56RFTLDQqSH1U28dRyOYjRLe+A5sWm9NQNt1dx
aAw4ZxRxlCspBAGcxc2KZ4HqfM4boIxlxWxTjtmX7y1vU0ATnRb6Ug9oW8Hy/gnb6BpS+d5shIfN
PQP4tsg1NoHQvZUD6gbBYSGPg2EMhWRVev02SX5rlvCxRdQ2VwTP4lCYccCufJNPTQwA0mDjLulK
iLfHyFOfnBRSFkfQA/ta2vKUEHrofV/SQnGIjC8wGBOqhGCgdCI7rrJ2KfV6Lmc66pxASwJwZUkG
NJaQZGvW2L59WI5w+W0j2KdJd6uWKNyOfQd+l5nGJrGDM753QCnpEs/DZGMnQOMqILyQHi05/7RL
oTLzLaZe+Eh3eJ1aCJ8KfPIbFqnBph+zGz9hf2xlcbrSYaO8OXVjfRtW+wiN4aaKkp3n1D8tfCqL
6VHeIO8qoDJVgL9HdcKZRtc/8NZiMGONTFMTGzQRBHWAXE5O6BBPfYmrn3nKEBNK/xrNRBE35U9J
LYt2CaeKlfLuozCQKAY2eR8cxwyCq5lg16aOAkk78kQ32TkYJLMDZW0TGPV7I/GxOhTd/bx0NhOJ
yb3vRUX9MmxdpxpuSevCHJNQt/O3LVfoNwUjLAPkMhg/B3iMyyslmvu5ZpYXCnVtZvIMep9BVzGu
quGaZ0CJ504lyTva4204uLRrstnjDRXHyGUQsejsIwdysIeneO22xIKSk8UUhuGNGU71dpqulJCP
I7vNXWfmSEhSg1ySqIEt0F8441A/hvpIjtltIRGKNQ36kWrdB6f8apz9F5bUlAeWj5JjRkAdiMeu
7768Qf5xmr475XhZLeCFyW7o8KamtB3Quki/cMaj9r27kj+UN8o/GM7apA2QbRXFCaXpSZINsYvK
pywx2n1nUozhXQJ83Nx7gnYtLR6AymEOxU+LPRtUB+pDTtqlIc+3KNAWGgbMGLJUqtLkc5ujBKTx
x/1UX/Weqw9k92LTBVpQ/TCaokdg3TgX0mWoCMKSVJiem9C5FShBdwRgAL4CtJE1fONmQL2xxtCJ
aOpjz/GBlhrBB4FmCdJLHiyH7EL8yPYU147FWy6h+EdColcFasAre0MaOcqeWl+TZf4+zDhtjaj+
qpycwrgPPmqPkUSbNUNMEF7cCKKkIx4U6v/kPOacYwMz3to22u8IUaA2mgcl8vRA/gbbnwjFHjnH
l9YzfuiNvA0slL2luUM96tG90HeA4LuDoQvnMRAImn0fOCmtSd+q4Wlwux2i7x8kPfme14xJn63P
gPRyTSHvhSBswOT4j74s792+vPZFWZ48acDdT0qI+Sbsf69xUV3M8EN8T4L9wCZOy/oaoFWhwG8u
gJd/Uv3F699ehrK+2HRyO1bJ2LpcqQ+ek7QvUpc3Rt2ZF8DpJu0hIwPfYSLisdavnDncik7fk55X
nQjyuydXI6QJpIgI0z6u2wYskOpe+egwQ2/RQOdZ7+ylyttN6hRBnNZcqwkjRuNYYt7fkeBSbIng
LSjXaVr7YvrVSTrjKTOf+2nfDfI812F+ZgNEnOVELBoewBsreJ45GotgvA8JB9s4U0lufSO5oAqG
uSgli9id1unFYu/TCj+dz1IP+Zk+t9p8Gm0oXFmL8TiJ5GMyOOke4WhMqQBeQlQ8baoOruAQ7UyD
z/iUipt+bm9cFuJXnpcgHEKXzkYr23owH/jZXHJiKtBU4z3j6ZqvMZO1XoXotkpGjshvT+7AhRrx
tG+6eb3Semalull7JPMHg1yz17U+qAl+pw88AS+zcUWd+iPdWRw8O/rNw+Ti826S4ck4UCmGPSmc
T9hyCB6y9rpEzBcHA1jqeWbzqoOdn/PgjlF7Grxm2Nk5D3iPGBzoonUgBgVlVQMKzR0gS4YhKBlt
7cDXgBhcpudk5nSYDB2gs+r0sZk1+mkenW3xUhLzgTA4AroeoMRA1MT0EF9dYKMT+GOPELpKIzG2
PuGJ2+GI0opxuOXt6sW/c3CRZUyLtq1umLws7kcG0YUZnjvCfeAgW8hTCwPYvObKhHeW7uJH83ug
2HB1rgD8muB+d81XspVZMsaOSUC0Znx+bI1vw9PAJESB3GPooU/MvsWPTlRLwDJ3MYZo72jmVJUN
gNytaNoRODi7cKmvc2EchC/fEcHulkWRZ1dxFYZYXgmWz3ase9+dSeMwCBpg3AYe+5oppdmX+j6w
mTZWNVPXovTQdXloNgjEfZ2SWhEi1MTaChWqnjuiLu2jT5RTEiw3IoMXYhUBnBXKkS0EDOLHDRoa
W617uRAnd+PrbCcCA/c2BxbEQUz5+94LhscAaZyuslcHwE7strwiXlrFows1v6M4L9HuXMK8P2iV
MIXI8uswiBqmi72MAzODD+Iy1Qjt6bXCQ3oizFDsOuXeE74I+Q/QDogQZrxskkRqbMByJHsJYCQ2
MDeA6PmjMv0h8oJXA7jRDtBGRgJY48GMJ2FuRCov4VkYULs4faafzCzu+h6aiVE7jOuS4JJOXJHo
mw6NZzzOkvgQvW7dWz7JR7qhQ+la+86vTDL+GHVjg2KLOUTmrnQSuZkgFm5DQ52XZQqvvBtmFPdl
sIAs1caV78vhEPjaihW5IZ3ZnuQg0rX9PqWRvqJS6o50exMrMeNNu+4N8ZJytf1gYDDId0KfHiMm
pcsuRlqnaSiYZvpPWJ0exUIfhVEn5TXeViCNj2GlnhnmkgqVMD/CTLYJ9SkznZbNHr7NpZAv3DIB
f9eQUh+sPpep+lGhN+6JAr2waEAKNIUCA4evTkl6loWH5RtmetgCLLWYZy0k8GxYqDXHxsc7wGyB
NPoBrXjY6oPfv+fgbaSd6GtDntC6Zoc682dctPQcBVHGhmNsso685KgT/iZxijvdLSODUFz2iSVO
0HGOwHrpzaRsD4k1v+RmNm+XnvQTpfp6F3SsjVifnxvHM+JwjNBbDvroW2+w99OjXoWm7QBPBINW
203FEQvRm472EHDVSWcBonDqTjG04J5F9KLb8teXlbG33BobeFCdTaaZo9mD50T2UbRc1cwO3/Lh
UarFO9aEjAYwYWlDFmZyDQDKGhxWzbqf9BMvYN7lFCQ94xNTFL2MD8saAISLUOZgMpnjnRVJrG0W
Day93sfakkfGpShR4ZsqMd4Z3shbJ1raio/EDR6R6h9dLztl+lZZVClVtq/rAdduex46Gx0p6N7w
DKYaTiNfftYjnwlKRVnf+Vnw4WIZj6K9L8/s1gI1QlliTJBh/K/BciKMhVjrkAafWOtYYXmzq/BL
wXMM/fqBvTPYg2x8thf3Tfh8WlIq6SH1r5vZ404ZvuW4fCnqNSZZ7tPQtGnspPIPGcj7wbWv1ilr
NwQ3LhzQJMzojcZzFLF1YdTzynRz2zko4ohuozEobxCFwSyblwu7F553Ko1Sk7SGJE+X9+sbA38B
amT9SVVzj27kNEz9cV1bAvLgsZbzeRDRHcP4bUR2wi7PubTK4Kpt5jtYRMMuyeczTwRBAQ8tKgb/
BWVGw6JbYeMQoHuna09gJCNLJOuDK/hfDw6QsDlTGOO7B4q9WIgBK3RUP3Bt/clGCJplbz8m/ZdK
ScmGajc/MYkgKlMArOoy96ZoLl7k3YQcYiQV9+LAVgsiNDtQGgHxxHxm2NppQbZmQiCzZjxRJo85
1qtdU6N9FQmbFWkOXzRC+qovo5gFwV1V26duyr886RR03B7I3+RRkUtplQyWA7Iot4jA78PicW44
xwy4m0zdqXkEgwSjbZp4mPxo3UN+hE7GXDo4tw0bFEfQgYb+yYn6eBFAJnoIwmRQb4yALPrZe2hL
o8Hh73Pc0HLuW3UE/MKB7wBn9fmY5b68c1b6RoFRJO2jNyGXF7TVR0GEd2ZaZ9AMiiIGH7eFK4Tp
CyLiovD2TRYOsd02McTwE/Us7+ZQfvCFP9TsvqG9oLLub5ygvzMBP1FdlDczuVqmnX1Z4kL42K12
9LyD9E3DPRyAk/xhtvbEw8fiDWC1jsbTQGg1etI7YgItU8ycyEwbkz+dMAAYapjnc3gr/OzBdnlZ
WvTBieSJEAUp14ug9AqLP5lrntryASoyPeAgP3qkI6UW4FvK2zZ10MevufMCW585LrBuBBcd9bRn
cdH0qkRrSu/BbJKFCP8WPUNPKqBZt94WBb84prV3ZYcepZg7mpvCbeOoournFXGDt8kuP2FmbKJZ
LnHr28BptH09aKQIfeQgmuGZNC3Jilrel5zwbOVMbgL7x6fmIGtjk/rOAfYakBU215uhhDOa0Y9R
Y8XEIvOxbqM2NiIuEksbJJUR19yV4slSjMArG+VqBmUpbLlbF4icEVMPO4/uLAdmQj8PV72Sr7nf
HhaPiQQh3XeU4zu0gav03iNTqedompJ30S3PmkEde9eWo6r+0zr9ibOOuBSPRsJsV5fSXeEFzMY9
qpEy5ToMKr688d1cqwAYVi9BNddQONjxYeltejTipBaq2bLibuiuENt+2F5PCtYS/iRpfzBNY4sJ
lxObAA9+MGZ3C8lJSv2J2ug2dYuTBcR1MCYVm4v1AhudrDhnBs2ZsVHjLtr1TlPjg0xuolUa6lfd
LXLik+i47RaL0jRs73hLWH1I0sEYHjK7n5k7+xpBLLxItp0XIPkfOV/n2K+5B30VvXDp+gxQHtNh
ZHqoMH8ON5Wf2Vf08mxFInp/zfqfZILrhFskTZK3KlBcxKP5GY0z1skm2yVFSRGjMvNYT8aRatDc
RBNYiHJML20HSiEowzImGqVlcbmXIYEIzBJINUiq2xrzw7G7RqdrscZDwlGG/8bVeSw3jkRZ9IsQ
AZPITGzpjUhRXqUNQiyV4L3H189BT8QsZlPRHd1drSJh8t1377kHvWjrY/WDukrPPe0ZK3JPd3sM
WGmn8RaP+S3l5wVJgug+Wu2n60QfqsMcldohbiSyftMDiWvCGkGkAaMlpyBlCG55d0gHVaUY0/Vk
coBup7v3X/LANv8GXpKtNSz2na/ka1ab6TrsLGxh3tcU2tWak3Ozeu3tWO3q/FgJCqFQbLSbvOQE
6aH9lRfcOhS524Q8bF2hJh5pYyhwI0jwwbn7qDIX8Cq2EdDZ7bfTcMwJFR/d8nvhXasrbJrNpC9F
UDV7NF02E0iIHZgsjs0SVwYF94tRmmXCxUUoXmftbP9XHYWw42ueFPikn4IBT1gTUtoJzO9vGRY/
CXucWPODmD23U+FS/GJ/V5A8GHOS18gsnvtEblPgP6+uXe5IJn7V0YJhmr1vzX1thZ2z6xv3N027
lSGrD7Mw32TgnwgXTKsIIwJ824wTmhG8eXHxInJjsRBx/1PNSBdQ6tyHILjxjntzGGV42Ybg5DFe
aJ9vPXIATnttTNzSWExHAZsK59y1nCpq90YJHncjj0piqhtvwl6uiPZEMS5QELhcxEa4JwfBXlhQ
jLyoS0Y4bENqIwaaHBJeLYHf1TtS5jxL+YK7DEoC1RFbvHAoKBiuKPJaVfOcroPIPM6meWeDeCe7
zrRomcHZjUIqDFLrWMuJqDcLBVoJK+sC4OBgBu3dmpp5P+uBWAowSssEvqzQuFmXr1M8dSNtYhho
uzeKmGBKQHw0jtwasKeClVlXf8opRCbtCudUmLzNGZHK1Mcg45rPxBBCXvT2D0hu+5S1k32CTWVt
zTz8IeFDWHH09roL/pUEO1Zm1v2akbw6c6R2wrNxCOaseRcEh8RIg3coPmclIEVrgF1k6gub4GyT
mqLYlJ65lyBdDyAkkG0DKE2RvgW25qi1/FIo4NBdM2GKka8t+lCBgrJLxcQbkO7jY9yJW82CGcw2
MS3QMqcwC46Akz9mjPW7OLEKePfpPu5LewMN7FPqxjqwEiJEH1xmPTkXq5zNnbuUW7m19ZjVz6pi
JWXINWTkEsrTGnPPtIk9/ZfNypsVcAjT5SYKDX3Js9K7TPVM+VmdPTURMSHLIcXCO/UQ6tE4Ga15
7EqO92lPselETr1diF9c0Cbe/uaX+sub7Z8DBCtVl28VmvUaqKTM67deJ0+qadKDENNXYbWAs1SP
hO40wW4c7nbrTFw7RoTj1iZ1rNoHZV+TQH26kXfzY/pIbdRRB0J1016i3Nlk2ELxKtHrlTF/Jn/n
UH7yKTxUprxjJjw5zN0Mh3fdlJzr7HYnZ3NB2Ri/k5bVJsY+OIxYDAPqoraEn/u1DZM/LIONLRVy
Lr+EhvvrmdaPAYuSF3jhc7HBl49JU8Ra3kuazb2hZDtS+G+68w8Uih8BLaVnXSjNPZ90295sj8lU
fgSceXKbMalPMTw1ez2m5xC/A4RhSgsKH/y+8U7aw7k8AeR6All3DzqLH0GHYKzYGGCz/qnSxQqB
UXvXy+aVnqQnK+5Yzg7oKaXBqSTtX6ug/5mNgreIH0R0ZaLAuf/hil46hVWIUgqzi48G4ugq5o8X
ecPF1QVtkLl6ov/kFFTqauk9KRQIe2ehlhYiA77vgpoKapyvJIfwNegrta6QRft0mwoSzHHJ7O74
tF10K89+TTiewcLyF0nhEzc9Fke64RLaocPpDLPeWb1X+fwWgq1lW8D6tLS851I1z2SqTp0TXTFq
PnazbrhA/CfoCZ/mMqaWcw+lwSf577OBTf0J+kD9EWgD9nT75qdoagykNjKU/2TL7i3UHfBWYFSy
jY3FH3YajLsPMRyzZEFCP20OjSfPbVp/USK5E+xXJxzUQcTDL+aQ2XoDtw8DhAHpMx39F1c2n36U
Er8s8b75n6lvb+vSgGuVPfgJEzngvXRdYqYAjbBO4RpNPnsboRjsOwx628htN/aEsc7BjAyvsl2r
1PqsxnPPEaur489osWdDiw26J6LN5kaa7Pgr1oJZeczi4THSBU4X+8kNjDd0KXkas+iakBF12hZx
QWh768IESaC2NbwgjCb6qwcWncrgghYc5FNh5Guz96g3z71fAW+uLb0fjP/xxewBnFA53y+trGXO
M15OP2FKtZQZNoeork/OCRgeE0TDwyQtMzZnKRCTbniTyTysERe/TIPVuHNybP8zyttf6np3WAbO
hYQZD2nh0JSSGoK+PjWhLg9E43A7BcafqHntOvvWenrxowN95bpHOUJ3hRpNRu8h59iRudm95V21
VblzJLchYQLjqdNmfaOZxGK1m5z7Kb04ygv3eICvbeFUlNbB+ubrmTnD2QA5tyJkNAlqf9+L9Gz6
QAeSjLw4kVIXsFhBZl463t4VEn3Mx1dYsBKPMNufcsnojPX20FHyQNzkKLT3UVvxb+J/TSaEEHDy
ZBxc89cNf+3UZZcE+sGM8d75qvkyQ3wzfgnlmu/qka4liCJpcyt+QNcXD319rQKqqH13+gTpAJh1
FHfTRhwvZEF8Qzy7ffnsVeUHWTxxHpZSRbYt3BRsrdYI6N5uiCqFBQP4LFoY03gGdtOxUf180nDc
qu3KqRh/e3K3NH20w3aKbbpWgAuv9NT+cuTDmJZ08w6iYs8bXd0ixz2kaaWOTYcQMoDUHgMus8Bq
473yP8wMy4DTdBLfyLjLZl+vap9+IQ+OilxkGbPlR+/8E02DTKWNpvIyjSEWZmQQi1ztdGcY57AO
i3WbU2NoWcWWQnUK+erw1SGLi/wde0AfgnHf0fmLcgkDnODdtu3KacNd+UXn/F5Sn7o2GVuDDOM/
PZL5Bf7iBwm7ct1Hw6/uLZg8llwxhRcr0aIK64TGmrmlPKXC+zh6wfucmZoAQ3UbMjglc4sDLcwL
GA5Bu+o7aC2ZiE6U4KBgVxyHG7gDbQLYSPfqecAH6LHjF7peJNbQWOG8DWnGXlvIY2FMwFmONrvI
dNi0mUHBwFAd0uCJ+EO2n1X7Q694tWk76ysQw32IbIXm0WJhsVH+EF0co73jpn9sy+CBQt7vpHPH
7YgFaG3i8gOhK09xRlTRjj+DntpG6XxqRRB1sgS+xxqzuXujupK6CBjWFD2sbJsC02b+6Ams7kqs
F12tP/MIKT8OmauH5N0V0C9EWb/lkIHIEzNpofCdnDp/yWpodW41b5Mu/MPn665MTczwv38xljhJ
g3QPOpmYUD0XeAeXU2fASmuDlAU3RDWreaKlQM/PzOh2T1xec0h7ADavN9q0rliRMz73+jjUXnky
Kn2mqzPbB3L6ipMee5+pgZ7wtqu02Jb48EBD6nNsN+PefcMk3WEf+qMSFONyrHbDg2ckcC0U4EiA
b4SDbWY4K/T0BhPDNmzEX8/r945Mh5Xvc1lUBnygOfQ+AFVsKctehBN5UUPb7mvKAKfEfRNdG0DJ
WiLeptrgrQ0ebGlwjjaYcSOInuw8PWZInIdR5rPjcI0vq3TLjYM2v+6cCmx9/LwA0x6okfyHceS7
KJzPzpNofORT7eDS+unrmOTtDtlb8nauHkYv55nNBQLGCuB481kHndr3OczjQm8yo78P8Oxxlk4f
pNAIgNBbuy1NBACL3nme26ytIlJZaRpuC427y+xdpmrhThtsk+W2avvb7KfPtTWj1acExCpi1uum
w9YwVIJ2v8ErtyC+TzKfg4ci7/lh0R9qftMUE9mGyOGKgYsGRzyzA5HUA8jOrRUA3G8VdvsB8wn+
K8CinRk/dyUS1h9Z9NmDyNjhVwZ/dOHa38KePq0IUVu31gbuEpOmYq2E9sdqylucYDwIsCihgsVg
TdMFO0D9O9OTWrhJraaJveFBCXk3iYezs5DBVJdsMd39i5vgZNcqOcr8T0h67epaxRXU4RUUg7v3
MuZNDgHW0foNCuuCo53r1xyspypQNXob7G9fgfNseLE7Ha+/wQoxn4/L/rNO4lsLHZdj5NYpyifd
gV4fi/Z5LopLJyE6F2axR/Nvjzk7/fbiUW5Y98a70zjv1Eu1FJ3orRH2Wyhw+VbKAQDcDNWeuaDC
lV7fSKX5G6PX5zwzqPTECZg+49qW62yncyPD7UsJDlU8ZOzLY4QLUcavPW2cAnpomo9vhXDo58zc
j+nsquxHNQbYMlfkG8+U1Bj6gsLPINrILgtx0DFX0u2LvccHVuxWITeHeJbyUhflQ5kTfuTRzXzQ
cbG4I33lwBuJDfK7ZY4m2caeHdOWv6IAkYtMEiEIzWpCKKS5tUCULHk4Yo5A4OaOxYv/SIh4OuZe
+hyrbsvL9MvsQGX1Pbu8iJVb3fmXuRhu2dTfHVe+y7j7clHpWZp3t16DjuDgKNBXR0Xw0hrLR9VZ
2yBQ8wpiBsSaPLwrUR0wRyqKBCXm5l5/Ogm1knP+YolqJHOhX0ADkNIckg3IJ/5MefhVekWwy1Lx
PITpyeiLn3zQLzVYcyxbJ8OI5KZLuXUnLGhxgOZutOdhGMaNZyBpFAhsXs5zmpQqX0t8B4m5uAbN
ZYIqiXBz/jUYLuD+HKeAN0is8/jUD125kHHOBnCEo2SrvwqFuMWkO3kxqddEYRCq8bsVA994vkB/
PbZIORwCWNMLET3C8JWPAmfZt+RYSiggyTYV4J4w4UWjauNfZbkS3oDkqlL9TjjYj9PIuNqlj5qI
y4l+Hk9vQ4s2u0C/9PECmkvbHzkipLkxGN8M2zVRF3cPeem1oXghqKo31pr9tkddzFtr3hBOiteV
IiDE4y7biVL+MYY5Ygv+aw3lr7LFvBteOu2q/QRAEIq/pvULL3BvhRKSffzYznve3Wyv4sdoGOa9
742XAfJtUlE8mYbD0rmndkmL1SVV9gN2eHe1GB6Hqv6Wmf4uQx9/tB+/2dwbGdcy+iwHbxqccTDJ
q+mA+tKljauCh4/v8VJkaIS0O2xtDL21/0902VUBgucNuMTUjccB2wHtXlAY/OmKGkh2E8/xNveS
HYbsIznHhA0SO32a1dWuYHM8Zz5FozRFwLgptsvaaqk1flE9gUljFnfBnb6byuza1XiWaD3+orql
2PQYP1wMksy9Xznb/h468Qr+x5LMFKeos741StQFvvVmcCib5RGw8UMUH/wv3sJ4zydzpKgjvWCM
i1YtzRXrZDIXeBXO5Vh3a8OGuK3Y8UBy/bTK9k1bNUo46+9VMH8QeLqWPbXvgQxxZze8AOaypR8w
8ee1iDWI4d7je27KPfjD0v2vCWm5AehG3+cObu1ZIDihqxMKWbWtJthokTSjQ1qCUFAbl6MXFmq2
1y7meEFNEAzI0b4ZwfzXT7SzaXIfsH40bUUz3AXONra+SA5U9hxiMFNM7tlEPaM57EffeQVNwCnG
XI9DFV6TCD5wX9FW7cJ/BihLecwa6/g9BzfVtf1DqDCX48bAdBM+9JopJB8CDuxdu1+HIffQNI/f
otCfgwXufzCeGHdDROZBs+0ErNjZYtukrPnSiWS3CuLzwOZmG9OCQPwIMb4BR4ge+DkNgO0rp72U
mjTXzKGYxvYlkVufJhyRBLGA6pOpfUmih9lXbIAso8HEplAcMMWtfR38A7b9MOqankCOJDuGDdaz
T2We3oRuCHdIZ+TZcm3w7mIGYM5S8RHapbeqBvM8u8OwGwobLvzoT1vHnSgRYi/rA9VZeZGXMCjR
Zd9V02O5lkV88ANlrKtodNelPXdXvPYXtzKhF8Y1S/6wdoDe2f/mapInyhg4M0FF2syVOrBNh0Js
mvsqC1hEEu0mlfLplK4+azw+VN763iaGAL22gnEzoHnh/XE4GhDtbMlkENvLD5y7o33b2biL44/e
jJu1rUY+NxRaP/qUQ1KsZ94zqGbPLSHrbES8jvKgxxxEFN9h08ecrik+cts/veK1FPvNKfPUd9uo
d2ZxD106/60ISZC5FmsIMjVeC3Hxu/ZX5lV87oZon0vzWBAuQXkVYg9gY9OMXCVTMlyqktDKlPS3
3pjdbWMYFrxpQiQWFRu59B0EYeZj3ibGhtgsrUCetWnbELsG0NeaTwCf7DU26c6aB+4cWvDcVdHo
Y++i/7ZY+DeIgeR+Jr7L2cSw2A7AO5MMxwVGAYpH4lVUWTwdZIu6EZzg3z/E7Opqf8C5juhG1Td1
Cv/94g4jzSRueKQX818fUoA2Y65KDSzBQziHZ4Zb3icZLS3W7MB1jtljLzVBc9BwB8/yoYHqvCEg
/+KL/FciJWOmzF5L548YOH2NlensAsFqP6ua/lRZnAynLF4LT0FztdKfYKqgci+ZirbxdqDZ+b8p
lW1FJeB7BJI/68xiyPS5sxNPxwTZaL1j89JsoBfuzGB472AgYUVOk2NBxwMhlwYnQOveZC+nXR97
fw1S4VvDwhgxhbGLGza9lzWJNmMpIoSjvQvp+zhPAzY5Af5y3+Di8CVdoAH9bRty5/1LGJan36zP
eYfzb6kCqxEWrXslyq2uXm3VeXAeGCCZ7b+SYQL70yHApeSsDGbcq6TkhwGo5MKL0pROcvdP0KU/
c0j4Ps+tr4puRJ3EIwIxb13wSEmLV6eM6SIfrEdTPOeYPDdFm9DuUdi7KYjcrXtC4LL2lckpzBfh
t3aqe2JoyK81rvRZnrrBeRwDcikYvNwtnnGIee6S5nLkV56qAxf5uRir/ARK62AZEfj2wO63yTBL
BlCn2XYaw0vrvnuwMLayqIztgBEinuNkj6mgxCRM/29knEa69LZq7j51zA4mMbAww77RH607YjF0
DXL7M3dbox68Fke0BSz0LKPsRwbNM2owfpSE721A/QjMEovVA1z/LQ49G45Z8orr9ZPeagxkdUCO
v0AgLJhW1gZPSfrJy01jXOKByDCfNoM3BAvpVP2eTmJiisq5jjb/Typ5Ps2eV/uYlrvlg2p52DB8
v7m0EuYBYA/+o2RFR56CPAoitwxpfyBA8Fp3NrSPhsM2iem1HslwWE1UbyDkc8AjrNmRty405Fwi
HnLNfd7tx9b7W3jVj7Lw5FUO/FIn6kE++c+5Lz1GfP81V3n2MMznufXAEgXdc2Wl7zgL0Est95jb
Y3uKcZSoxDLOyo5ecij3E2+uzsp6ZmR9hjtAvwxzFiQylBWRkyqTF987Wh1DazAFmyYozpXmvOjn
2OiNJP8yA++niXG8Zm3fYQXCS0Xj7Ms8CmKzfqYhGuzqMshPM7mn1ZB8BSVGy5S3YFLHbzTynhXV
8UtZHu95zToWTwUHr5ECPsuExMFQspnr7GIy+oy4way6BD+HqyvU2OM93C11hmasm55S52E/GOW+
iMkMO2BX12OdPVaq+rFzQg0j0SaeZMl+Uq55UFFBNwg1UevY4HqNpjk/paHD8XyeujWKVnqe2b63
eBdhcM67YLj0Oh3YfZYHYY3ugfGK1t7+4Hf5svJCmRiCXymJ9DbwoTn0yffc7Jnbxxonh2+wd0tt
akfnjpRyaO2gVlEiyBUujOkGxPOWGEj2o3zn4EqszH1XXklHNnwRvpsJlZBXDCEZtQbjLa5dRf6e
ArNDEFFX3nn2LstnELlL2VlOqBAIFbqrZ7lkCWktLOU71bRP7qnzuXKoEn9I1YknCOHe8hSgJb0E
bU3eMiGM0Y3Vo7ISnlcZzXXprq5wCZhRjA7Yb5mPMdsbYUj1BGJ1MPVfeT8fTF+kfEQYjuzkzcEl
jctsP/QD+eBoZmOeLg3gmfnYtVLhkvbeuHOjF9HKpRdoJn9GGCmYwhJDtPWasZ1b+154byycPNlb
kBA0MbW3GQJSoH2qLr3n3r0QBSTZKDXeMpHecUetUqv6DcB8UcE1voDKPQ0N/Bs8kxzDoTwUZODX
Y8LDNnOIVPu0MldRhDsaN9jQAl/QrnPIiDDiVB8OdqQQOnGjY65nL0bdWWzbULHk9N760a+bi3c4
NA9OXGh233O5inwaoh1OhiLoz0abbKaQGPHUfiNnDI9NOVuHnAO9yR/gFnLohAIANbQONKQYOnGV
Zx4c/STtGDUqMX9Hmivr2YDn7Nc8F+Lhs2q88mC2NbVUocYAGV3kZKaHyKEuW7dMZeb00PpU6Ppm
sAbJrteNhuZljdaevCIjAO+NlZWl3pXXpbcxMn+EUyseVcyTsEDwX4/FuTTDr4A66USO9dEIqZEL
rYjqMMfZCGt+1DWOzoYeSELYBIOxYlS4WEBm8CLogPU208iTk+dcS8hqLVCtD0GFOGk3oX0u3Hsu
8L9AftgpXAmnphLb0HfrUxRswaXYsGSTx0VCzdzG3SdTLc7YtoZpoFttnBt5Zg0DFXPpc8LdQCVL
8ELEGNuQaSV/QlSi0rQuXhwjHmKsFMJG1h3KW+np99TqOdCHx3EeXhDxmhUehFNivCvDeavSjBDA
bwQ5ulkG/xwicbZEtwsJIFKdRszwRmPf+Kq/pwR2vlwaXHroNZWXYvKvPFAfotvnXnyfAp8PHzsD
Zw5mPa8hoGgNemeUIzbqSsVnfD/8w44lpBX2395S4mlwC0T8Bt5MQThIyBBjOk123TiADhmzbSUQ
3fFUxsfK1uQo25YTvYEvNBHTj0y+qrZ8oQV1fgYNBNWfIUxnhuSCRXv2q6mhVUcQSjXNT7dOb2nN
KJhzet+ZRt8wpmbRRsCCXhWhTXHiCPLaImwyZ5i0WeCvMw9pSdmjj1MOO0o9vsYhG/fZ3S83XztG
G5XAUyEihJHgMHvBfmrFLumnU8B5n/sYuvNA7JUNlQUIaGjmGwDqAl8IsgkJaXjOWcOD3+jOoOLe
ZrB9YAUmkuYhz7xc96wUzGVtZdJIuH0ZnBHbMDdG64QjpvPGWJv0BK9VyYnSFM1XGUSfDpJLnli7
ll4Wng75HD53gm8mzcSH53EihFnzQ+wTdERMCid2HcjkphzZIZHYNDBIBw0CK4duvqlD4SescK0J
8HHW7TKOJianHs7+4XPmTNjkufytYXjhGJuvqoxwZLeuLYnpsQrpFrUBY4XT38aP9korihPsJRY/
J68BVVo4X+tPbVGNZM1XG/7NmCZvEbNw2IMfIeU687FipgVkQsZ634biVY38b3qS9KNod51PoKbM
9ryIDaogJGmULj+EA+t/1xm4MKMf1RdvsZC/9Wj8ixdZfeQAfAa7yeOwipuHYqZKKAOzyANA4841
MdUmE7XzzLE80fD8AG2ocuMRm0CzHdx3AhTHOsDC1pl8Ddr5URQ61Y0kkY9aHShEFKuDXxW678Gf
XE27qCo/Z4pPubaXHYdjbHTflLfYaiVEfQ+Dlhftitpqnpxy3lulHW+Vy2O3NvyHwGgeZytkhpzZ
wHYB5hHst0iYVLnY1RazEorxEBQHk8nPZWZfufJMC5ytyj+UweNnNRBvkn5feeFHFmNtcsxky/r7
nXI+TM2cE0cPU7c6s0r5igOL8kbnPeZbGCPBgIccuWb04w6v3mMWh4gQJPgzzndDwFg+dC4ZCCt8
Jba7tbpecJTuq71y8MqNE6YjEwB4Uj01nXmii9bf9Rr9wQFE/Qi69h76Fk88bEMDmuBR0nTWUG8+
AU3HhmGGlzknftqrTnCsYni0mo6eRAdhMZIDxPyUNpAEob7l8Zo6OXdOQqVTp4S1BicV3XQdYRHg
BNKjhqwJcFF/hrN5oyutb0Xj2AhZ5DUUU7sqK2ZGty6AU5nrQqhvh2gbJH/QTAwC+F659qdk/Nat
Q89zBM3NoYFQ9DFB/GXLodj/7IcqESc7G55HyyBmVdA+XnREa31qNdOYGruZjBATooR1FOEfV8T5
7/YUPYupQp7uQN21CIs8WHdVw1oxZsfrJY/LuRpT678xxAAieY1aMRGzKjM4ieY1ITts+VgV27co
EF9geKEbpKdsSA7hBPFXtIpli0MYl5csKLs/Jutw9vMsKyDiT4OPecAidEL11HJMwMtfsahCAPZf
SptTeWYE3rHke2mEieZkEujy8/6USNwVvqA6zlz+Ih0oU2YjAKhgfBtrTet4ybxK+vfJXBZCfIkH
NaNHlfScnkrK2W0v5XMoOSbJKKhODYc+JaN9PXE8vqames+NiJYo+KTrU9txoE0SQ2zN2Hmk93Re
sZ8l3SzulTL+Sr/i9yvcd7he2NRjXGWEpaDl66s1sZ3qgscmnBJcv9UrIBKeaZI/JthShHf6WfbF
ND1VGBPofXIiLvGWXGQRUoA6n2sbW3JdLH2IBTsXw1W/pWD80yX5+jn/kL19rKMQiUO3/T7q41vg
s1IbMtKQwnWuDLKwePCCYSnFqIzj/LPUJTOkZ1CzVY459hasN7zjsUPFx2xiT5YXv7biqDo5mo+/
1xdzTrn6icnDV7BXdTneOvHXDBns1CD2bFzZHVHkklJF7fQmQkBVADVhV46M6fbxo1EiCIqZbq/x
JWnZqox0d7RCpMB/b+VMaLzyeKqarvluaDPajfTHRuPw5gX9djTC6zjKh9lx8x2rILxo8YueQgyW
ZFgAhGJviAqB2t7xMkNTp/GVdpkIo5pRI8zlSZKv3kwLJwnZErC62vlegKF8PDHJMq8Xm3HACQd9
gFdRBgC/MCGqlCATcrJlW3+2jNUEWDmYMORHc5lsEGNwdrBkm/1hb5rjsLICloRinCjEcH1yQzl9
OqRV9jNQ5H5gLFCFFdGCkw+n2hFPAKqzY0eDpIeF9sWtaf5GUh035cK0twfaQQDHstpXJVtj6aPx
Juzs6T98bGXjnitskpGNSUf4UOCcNGueZqfYxnMQE6VqJ06dEDCRWNDYVH5vmlnAWyr1Q8zj4iks
BnAUo3Fr6vGz14TwLANcW8eTEgeBffZ1Zj1Mc4g938esEc7I2qBdUNzoR9Fy6FF7ICoDAG7yvZpq
rLfYdf/4qsDWUBcNxqZAHkIw7uyYZnIRTXW0QBdlG9WFv0PQJ0R7MHFS2UdqqbQeACo7b1OfAlAj
II+o5RwpeesfJlpZ1n4EDySdm6tTjPqpKp3ncJi6d4v2RltW4sNx5EkGMrsYsfdtxCQ+OMvBpqy1
ubKkjwluiNt1XvTke63sl5rGg1EQjO2mjt0foZrVLEYG7GaMYkqTALgpRSlFaNq0pFjvQ5Va4zqX
LadCYDgvMcSBIzIzSmV78Jx+pIMdaVv6bXiJg5ozJ90yrjLKP6HPNzY7wYXdgziIvr9B3U74i/CP
ASkEcyw2Zyi6D3nltZukaap7wbGbw61FF8GjgArxNEoJnWNohp62TcGyQST9riKdAX3E4CuxlkIJ
Rb0zPw2PZrI5jIZIclTChvktH2we6Fmen/vZOdtTIg9x6+u1lYhbqQv9bAq/uUYxJeS5bbFYjdDY
nbw5lSFW4YEozclJi+8Wu9VTjheChGf1iAH2r5VySOZ8yByu7eox4v2zxkLVbwCvEZNy5i0aanAk
iOdtWgwER7dX985QwS0EKLgBxW3uGhyJD8CAttB7LQQiflmcvVMdnxUhqDVzvHdN/vtjpR4LerDM
wRbeoH2RvaO3XkYfREaFF8vP0X1Jmn5m37SYikGNielF2sNfTNn4TKvo3a87g4bOAozkDIjG9fV1
8AjCSTsrrrbJW3QqnrWEY9QC2Q+j6EDogmQRJZa5qMXVWcBAIio/TKfN9qnfiatB3822bMsPq3Zf
2oJjk2M0z1RXQ9uz0Td1ZNHBhffpw26cp3FqHwzg/YcxNbLbXEfwSfKrHY4OC1K+qXIgcEDvvNpL
TSTH9f+hPPxrp8R4GwUE8RKn7HaUZO5Tv5qf8e49c16b3gTgJPBNlFKeHO255/96iOFdE1VgRXxy
YeOiCiHgCBoAHjM1s8AFwn0P6voxzIONgwfjg0ojHHSUwr+7EbePHzbxS+QDDUIx8cCMm+6uF/VV
Uwl7VjrnVKrq+sv02kPvzd2/ya33ylVclnl6bbO+f8Um666lYQwHwdTRBKP36A+DevIQYIypevrv
bzoHHx484sfCy17DJulfeOD3L41DOA3e1nEAG6OLhDbz//vFijmXxBRgJf0A8itMHgMcOQdSaSOb
JEBFdFVfXH7qY2hy3/1387mC8q5ciDOuYOdqeLCD//deaVRFuXIHlcGScHymWKnLQMsrzrrpZgfF
+FCG814Q5Aw2LQsHUvcpPuhtSbwOwN2SI8jdEoR7sklHWD68LDMPBtv/+0s05HNcNJKft0Ra0FSq
sH3xTP1nNphJY4ea8zHmnKxk2j13dUmf40vfGzAt5XxM6V7cyi5/DDSG2gyjrI6EvTHi4RY3YPmy
JdOu5r+wxvc21kqLgWKlXFnhz2Q/nOGQN2YUP6GP/szCQOThKwb6a4rWDVd24+T6ycBiDXOEl5iJ
8MXhI7P2ZsS5ja7tYQXKaBFiaM0bR/olcgouy3kRoBLoqBRTYwBV9wEnJFcm1BUnIEbVgggMTQBx
lH217At41qaHOYcf4Qpc6/hoaILyltmAJG4ay1eWpjxAkmjxdX2H7rPNJH6OeuOt04TZ34lx7HqG
PNNoP1TAoR+orVdeTQ9ii859wXT0O/hR8EEzHK52Z8ulAUC+Wfpa20VfrP3oTVBtvZX4dm1lN2de
qmDrguyAnsp9AlZEdwOb227a//df6IA05xKyy0///X0qQP4WbnKAtLYMEIJSCsca/A2imHsi+YBr
SgG6CZHU56TAhNISzXET0IsNLY3O/1B3JtuNI1mafpU8uW5EYTIDsMhacBQpkhIlukTXBsc1YZ5n
PH1/psg+5R7ZGdHVveqNQh6SSAAEzO797z+kLgCnLdk3hDGu/usHX9/9/uWL3576L2Sgw6PPcFez
i6Lb4Z+pgz+IZqJEDZ1q//WdMWksHWXPvYnKdt9VwDgaLIl08fUtixHo4QuS/+hUZwEmk0x4BhG5
WznVWyrnctf33efKFTYtYeha+Z5KIt+bDE+2cWVuyW/FpB/Hu1IwO4nq6mXUkPcnVFZEHBBpSnqz
1T0STQYCD0TIxUiWflLekqdANplZbWtt0FZpgkiC0e5CE4zAkO1XHRIe/C8Js6Z7IW3HI84nCPrH
xMagR/0d6PQ2U6aLMVEDhjlgf8uEaSRtKwp0+qcwfcLpiwkDBGcntfNN1U+YpE1mv8wyOAcWuRJl
Ud44jQdGW8SgYtl73gWPveF+2DAbEh8y1VwwwQriIsK5KzkyQDJ2TSxfatmdSXUGGeRGzml0gb8w
ZEHGqXXotuhUf+TpuEfLjQz+0WdDhM7b3tp6D6F2bj+zcT4OePIzycb7xEhW7Wyh6S2nBfcanBG/
vU9c5g1aO0Oamp8IN8O7YbY3ZkfJWiQP5mRTkEgbftA1h2486CSfj5Wk+KK9czLx8qXZkTg95hHr
srtNwpIWcg7vDNDE7ZCY2CR3J5iq3UhMWWK2YqNH86Y2n4F/hwUm0ke3MODd6U+h1X4gvL8b0maD
PAKCYGi8YCvL0sR0Vzj9PS6bj4ZUQs6g2Mep84ZH5s4JUQcY1graGKpd5q6LGc69helgIQ7WtcbX
om+mNXSWjnBlWM/13H+vtPGB8eZVhDXK3jgHvUZ2QYUeHHMHA2jDjQpQRl41zEK8nKEfufHO7O6F
gTuWC418kcF8QahBJ7h33fSBufmZ9hm0KhEvtkSHE2z0sNs4yhtHkAs9pPMzV/3oZDhq4c8YeUv9
oWDDhVnTlc3VscstvQh1g4bpdI7droZVa0R2JnHdmyJI71UWuAFxOiMbBoPm8vY6JwDcQ4y+b8DF
wLW0fonQ6YAADvlXPGLEKD+gHdxrPb19lO2U2nwJu0sYqpworl4ACWjaYtHWL+wJfovlrBtGO3nK
l75lCoanMwucDndpgM07iOGetN0L9qq4F/jl6yitdptKgMo8vm0mjKPJarNWItLufP+gp4G/QtRB
BBqmRwxZoUnqGpO9nk4G0hT7gV55nwPZGGMff6sGMPeoxrS5YB6Gl/e7x4pVDLjDNpSORQGN0wz0
A2rF0WWajouHo8JVdDQ32uzt2bEZkpgNw/33nuntHV396zQX/RbqPzkeNop6Vh06TBPYoKxOuYCF
K/MehZ02YEjY1g9I1HHTJ8aMhspC9xN3YFEqL3cyXIoVYR2F5p069AZMikHrq6rYYyU4LIJCdsug
6+gmYNi4boc4gWhpGzAWTvdSkM24MOp057vn3jGeCCnkUQMFWLigv0TzBTC37fGm7kmMHEhuTMP5
3u3TGwJf0QGTCwZrU1slMaYyzBPunCL6hnsV6q73eYbpFZZsgHh9PQXFW5W6z6Ifxxu4Ls3KTl17
06gNSwvSA66Ig+4ddZl8K1MVfY213iIccRiUeMqkjvvhGx4+Cu2m6rSSBGXYNkLgqY9eJ8Lq2wtw
Une8CLxZFVRYYYEa5ErPescrvaau+8M0sjuG+Wc5dO/1DmsVKunkrp0q+IrDDdy7hoGU+EGRxnLu
VzuRTFebBdWdu9U8RRwO1nR6Mn1vp01YEdKMA6GH9oS7XFpMJwwNw4lK/17WvKJsamtbiduSwNDl
MIq3snGPvbJhEmhhclnjrBu8TH0CctAO+9GCkVJnL1XlrqZJWUBM8qYfjCe/z+7UEqjNaEgL82Fk
OunEOpLeL9p6ec2sco+K+l4OkFYbSp9h1n5oya0n5EX33GejKaHauYA+VGHG9BKmRI5iBfZIiO+h
S1AkgEjPeDCTzYzwwj1aEU2QbD+SVh5bpPb4Fs1wA+q4vTcKht953h8C2R9lh4ohE28tOramNk45
PFSdOFV2E29TxnLrkDdNVHvwgP5lO3fRN5VWoHcWFjy7DI+ZITpwze9FVt7wVByqprkOymsm1g9j
TspKZL8RTjcqTloumFZShZrLkoRcrOBWelTQrjq4iUxT82i52oc1ULB35pM/f9eDfOe3OVb5+jpp
BxxgWxwNUomghDnNgqboXrsMoieOsOCOgfqCzgM6OLHa26Z03kzhXeaIGzBxsclr0Ac03l0cViS4
hO/SmoMlIU9QHPr27IU6kwvlq5jPxntsM99xmYawnFjG3tazZDdBTYjCcKXH5A7XsVtTBJE3s3Qt
UoxJZzo1sTZuC3CptTmkgDSWWe1HqE+/fwnUP8Opf2CO8YiAX4H9ebsaNapGvUPQV7lwfdocZ9yv
AmlUhRQ0INbqr28FmrORufYmgZnhhGO/CuIW40W8YZgneYQV2+pL5CM271U+cGBBLayq24EhEc81
sgTb4LByvaN9gLC6//qSmtBRWj4rxnqUhglZl1XXYCA3uf4epSSsJxvOFEacS76p9l9fdBOeWNJ4
PUQjcZeV2mlAUcKjFK/rpLjWTW8tlJSiqqwt1tV7z5Rv5TyaN61e4w9YC3tV90DgeC6v9MKCq2hi
LNNq51bNuQI/vHQGEYZzRisYVldXhzNIcYcJsrDeZoSyVJlXK2sfPYuqgLQJ7YHJTLKIEqA1f+rC
ddh7FmZwpFAlHZoiE8XWVUtZTpsAci8++qazwZPgGSk82CKrkTOmdw3QFRhkuI/bmVpGDg8lFlwU
s9jBlgd3mB1I5MwCXeubSejcWXeRRufs7TFafE+bwbjtp3kGHYzHIVw6TrSTqfcdArpmxuHBzwnU
zVnAAkg6G9gykHHx26C6m22vXrHz8Dc4n+tmtpOedRhn4Gqbnpml9nYc3KNovIuvVFgN5hdko1E9
uN1t7GsfTWASFvBuwCzGnn8X2j3y/GWIZC/38GkuRLQNW/soh+nNsIwnAN13QXXkdAPUlMreIlje
atpNHXWIguvucSZhjKIwvhnNcAJhwnQYV9ylzb2O7gyzN0DOcKy9jTa214nmio+alZBNaG2niCHr
MdohBfPWtYkqhHMhLoj1MahuwjD/5oXMC7NmZPxXb/FVZj41clP6GtAcK+uq9zmbydIPZSFPuPpD
EukQw+Zm+tkY+bNT0HGxpeDzTRA3NxiLC5kv40gpLrshOWLXdJHTg3D4RHSqgc7FnNhoKgZ0T/Zc
NQgwbFwMdYuXoqB3cm2k5R/eZArZaLRj+NNOcyhd4a76vthpcRjtkTjkYOmUglp/IzoBkDMMUJFx
kMK9mHn2qhvrx6E9xF6UfavHcVsZ1hOOrcjamQpGx0HkzHJ5AzsJXruJdhAzqw5DRmipRpStegQx
bO0QxoZ8LYL5xQF2gtIOeciAl1OULvNAZGvgUEurghXT1v2ijFILtkL/WKQ2JSbTmzmo5SnpNez7
qNYFpv4TaiW4PS6QEhNa2Gf6WqsZv92iCVekCrgzBtBXpaHDqCKMqQs9OJSxfRLNuxF1D7OlQ2lP
2x9dTf+gVTzpve6tDUs8BLb1TcS8HShe4lRojFv74AnnsUVNsm1zRINt+84M+iKhUq1Mk0MKao35
kPU62QHQhDwRAMtcpVwGbsIAxmbgZuPAXP2ogI4WqMJfxoy+zE/PmPZu5ZyvEsEvlh2GLINIn2as
EZHsmwwvuRMFlVo4QfC1jWA49ZONmzVSnHSsQOeKYpsbNEbI7vezpuUrp8xo1gd9ZzX2xve96TJp
qbFxNf9YTMMjyvCHOMNKsKrfW81IUGNTEMw9x9zhuYi9EXKL7op5BmQGz/zo+hAYUWOOaZh8Yky3
mq2RJ6fcCoa9NhQXPwqfx8GJ17Ho74EN6huBzVojKtSfmoWZwUjQC/DMyQ7v6jahTjMrtssyf4FZ
/TK5TGEswSGUFTaAnSrWFZRF1I+xck0KkHieGiQk4JsNF3ruSjIpsgjLuITrYxkWyknK3JphHowI
bVtk5HSYYhxgxmunyK1XckbdAuPKvrUnV9v0EbEEWsgm7VQ32FCAwJYtJhJC9FxmN1/rCeNguwPV
gIagFz/wQrv2M616bQzoZ630yMJLQEGUUbESBLnHVD0faRpDChCrQhQVW3SntrC/u1qzw8oT+nHP
sNvVTSwMseddxTo5SQBsd1r2NPSNB15Hq5pACBfteMaamMwBM8JOKGLkNlQE5pJ6v4Ci9dHW3S0V
e/V/kab276LSfslTu/x15NoxemNAUHy2/x9krpk6SWn/8XOm2z/z1VRo3D/+ft991G3xt4forfg5
eO3rr35PXtOk+M00WRYMaVqC/wj5v6LXkOX+5tm2FNJyEJPp3Iv/lb3m/savCtt1dKmjR3V/yl5z
fnNdWxisKI5uSks6/53sNcOwf4leE0IyuHFsaVkG5vguY+tfo9fyqA/6NG4yKLFYpE7jglwY4he1
fe5KmGmMdRJ3J4rykczXtVMbCJamO05zoRG906Dxz81qh2vLDYryXUMGGYhh/EF9fai6h2yabk2/
Ww0w2Wj6Fya0Bh/1BMDUfirkignPmuUAjXy/DIgGNapya9eYtQ2brikPoW5jxBSuMH+dkuLetpxN
aNnbYsA81J7Wc+vsUpHflDEpnlW99+acsIuGyJ10bwpGUbK4J7H2QNT02jdGFXAJT1SJnlTmZLdq
YTjSLG7R19yHpndPJO99Eg1oU44Sv4ERbfEQxhc6PHRIcpcn/jpvVMvTbIxhnTHQq1wEZml6iMOZ
kZq97XCT9s6yE6dGhe7GGx0Hc2i9OH7d1ykMYQ2TxvTTm8uboS8emSX+0CjKrKljF6SPHBOF5uz5
8A85WXeuNWw8bbhTEqURRmK2zgcLE/L+GBf9vovK7U937z8zE/+GJPqeGVvb/OPvlv6HmwEnGxfK
Eq2VZ9qGZXPblW8/HuDZ89vG/xhK24jQJmTgGjskKgtTkcZJq0swNxktufYxURA4xDT8ihdg5Qm7
tsFlizFpz7GnVrLRGZti57QhugTUntki5FD37Bu40LBQY5qpOHMLBEKot9j7UY61oNd/fh7qMAvQ
kyJXuYdCUKRYHL80TGFgA2XwzP18GvMQai3Wx8Ga6RQ8W1dQXaUn08lfxkAeBur4OUGf9edvql70
z95UZRz+dO06D02f66c46bclVKjriECtiisQpMy7/PlbGf/6OX0FU+uOUGuBbauH+qf3ajFSyMMW
Tl+uQ4AGj135w84zExRrWHyKEfGkFn9CCZKm9vrn722qLMY/nKfwiMt2dZYfCaDw63vLsNSLucwg
GPnafs4OYQpzHe6jHm6iGffyFF5vWS7LwL7FNmibsAOKiqyxuvtWN8a68wiYBxUptOqSma9F1R3C
6BwRfoqd//2fH6tBHPi/HqvAMNmB30WauLqOP10nNKiGV8ZAPGBeCG0Y3zPyi2PzPAv3EkJ4RAr2
yKIUL1L3FjT5akzuW9XetrV30cfkLy7d//5wXHYBfAZs03T+cOkiMVvNjBXwqlLRaTZFWlFFrwoo
KhRlQ0d0q3UbPyX+mSogTbNPLE7W5CcfRBd/9rJ6/Ivrozu/ppx/PSpEbgqVuWkYuuOqn/90hax8
1OzZ9vGvaPnsqqdSVCe89Rvo7eK5Nb/ZMv7McBcuxGa2cdmdZx+XbynOQQjkxFSYJEXus8Iim81+
xgy1iJMn24o/LTItSuKRKNBhiuqze2lc+xxm+rouCERqKFhwYv+goQPztPetkb6i87gYgXN2VUFW
CtwN13ASDlUkzoSUbrzg1dXkqe4gRGtPesPMFpJv28/ncZX1HOKE80sRVq/CalZEhh1NZQAa5qdO
ykPtwFHUws8sLgnHqL6nJX5IkcFsucSUbGE9GqbxLtTuYGrDqmrqq5iLw+RbsC4SMJQ5esRsHwUh
jYYvv84Fe7xzR076ohvss+0E3zp5Hsf0EMDAWDQTxtldc1vn4hSm8kT7vUi69NRBz1WHPrS0VurM
GiO4xR6t9Vj+MbyRndzpmfmOJHtVjsaZlPSdkbPPwegNiup1xopEFs7Jgb6bTtkreUHADlWusAf/
+zCbRw1cFxcDqwfgFLuWY3MrPO4Nha4Dwi1719m5dfXsuiMGX0R0RlgfzIm4yNjD5zx81eA3+aGD
mSkAFVitt2QSptgT3BUlou6pzlaWhTN5wwM1DfCHzdg+GmROFAY7pgH/uEqXWNFtbThwYPzuBRRh
Nyb2mcCkW7PEknyKPAii9haAi8HOfNP2LXrc5NFHf+5AnNA15XqKpB7pAkPOoWvxWA1e9BKTeLAt
OEVYPA+kjeYYiftzXK6ggWtYe6+BDk9YfWfs9PK7Tq4exhd4GykC4texunh790W1bcHDlxP6paWu
g3473wMb1S/cdtATkBw8S/h8hgpLFliWwTdsQMm/qbJX1OqnsXdPxZQdrMqBK/GJuRIqJZNmwTOM
VaEVZ80Jd9AL7mCBj4u04caJwIA0NerjDjZ5NBL8LxYlxuNYDtN+BpVnLWYD+AIvEyGx2rc1qa3R
BQAE9yvqxxMe+RgbZePBwwZk1JwR/rN1Rv779VQMw9tY1++8IrAgz4vTXEsvgEpneZd+6KhOpoeo
VJ9gAV9gDMTLgOUZ5Kob9UwRXHKIW9plx064+CjzGJhEn6SJr9PYMZZtOq2SnnPRrPC1Gx88v7n2
pa3B9+as7YYsSdo4C1cQQE5Nac5t1lScKoaV5e1ln/zAUe879vEpUT/axzw+wqhJ1k7DEqjW2olK
bghS1R9/ZmRxgV50D4ajwTUSZ5Tbn27knKild5jYvg5QUDkvJZGyuQmcd8aaEMUniRSmT3FA6nHw
zw/qGKecp8xiFBAY+QvR1ajWpg9Mis5sF5c+9E4477HWUMuxdOgVr6txJaoYh2sSBijYrDomh669
UvdxJ+OUNHjj98Iln+TrtzFB+WaD0wVFzGGxxIXpp2nJo+a4DwLqAGUmHOWvQwOQeLV6C6Jte+sH
6Ei9CYAY95TDnHa4ukpQLv7vBGHaaem7m/Q029a5qtJPvU4PquY1Q4cgVS54n2oMZ+ph52TFnonP
TguURgWUThvOxTj/sDBva8myGCbMxH3tAnaz7YWz06VzcrX8VfOy1VRN3/SZV1MltV9KUlP5zKzM
ua8kUtRsnwQDnmIs9YC/n54cj12NmsTqjXaN0G0ieechAGHvdK6GG0/VjcNDblQg5MOb7iH2zlvF
fuXzWAKNH8pg7hksuxf1wQA2HUZAFLXTlKbHE+tyRZzoXBb1fiRAcUVYk9FwQOoGhqBBCh2cwEVB
4DuYwLIgEGDRyeqKyAhbIVB2TUSfhmgevbo9FgPZUPr8pHZVi90mTvMTWtBzS0bCCAMVwCJF9Z6x
B0WeuY9jCCYR9E2w5CU50GdEK6smNu563z5F4KOoqisLj5nskLfZa2T7l9kJPmf2tLLe5ygO9K66
+iW/oy6XitFV4QGFQPgIoWyR4IzY1Rf85i5Qja6wIZBW1M2aNRaL8Cz5hDpFJTLz0uBYIYQm/Yf6
rtK9S9n1b2V+jI0TjHHwDcHaRJreW1WdutY+q2vHdJa9D4p7r12yTpzVBx35JjdD1x7j7tYNr2U3
ku6j3xrEChm9uqpq2XDlyTLba4D2nhzdwFNul3BZrfPXEZoyePUCLtHk8AdEWLz6WO2nPjujClfV
yivsHxKZep4mk9RKEgxji0THoTIJErHeK3x+mX9BiwT+XUyevWa0/dg33VPREGEtFLY4MZ3qpHcH
h/M2NXBq0hRJnf24jeurHoRIh4xzwFQecF8u1YmSrXDvpWhx/Ey7dPEqm6GsqB9YQfE5xtaL/i0u
/VXjGo+O7VyyobjO3Q908rdq61blVjC0CYNphPOpu1MbfZyZZ+6Yk/r9qhUn4QbnEqldPpQPozRu
6cyoK+QjW/qHUfvrOGfWk9vn5Fwp9ZL686rgmCvBDZp6430VnzJoBQiPIkY+Nj4FzUn1qtjTkTlg
k9wYIrmm9jMeAirhTAIeDVXDoJNCcOZALIw/G7QjVUv2Fnhp1CT1Wg5YcOhtsHXQ7q0ZLdPkLCDy
v9gBnw8t/soetEfR0AX0wbB1g2iP5/0rk1VGM2wdGolcwjSuQ8qj1pfpq6rO41j7SJAqmAjCOn77
a+kHgZ0ynQ9HfjeAieHDBpus54YSuoHtDcS9srHheQ2HVDBHxdQZUxLzPIb22SvZJpHQ2Q2ccACB
2glfe6sj0EU7x4FiJ8fKbw9ah+QKoNW3Fm7IwVmZfZoB/3IsvsAhDKrOr/1IK1mnNfcyRh7Df/3T
I7ElzXNoo+w2CITWCErPfrkpjOBKmaocLrhp1K6LKvpcaXwifiaxKg5eAPsb5bKuXcYp+XSkdWoD
LIBqgjoHdBEL0XOvJ5M6zRrTwdz5aJqBiZKqc4uMA83GGuIgZkIVRp447DIswPgLzgCbXi3bc2/W
n/rgJ2vTFruytKH1FMuqm5YghnhURNFn6sGvH40NRiNPAcVZKaytm8afDF1ZeWHFEE5BlLADSVFw
HzUu02bdPKcJFUKtS9K5QS3QYBZwEaCMMRlmbJim9nbE5ZJn7ocP3XyhwyZnBD0l66Y8w1YEAc5w
ykkbotwbfxJLTyWY2uLOiIx7wunZNgMcRX2g3a9b1mg5kFRTRrKQgWVILo2IzyaEryke11U5NKsQ
r/Wmx1bGqvhdVCgPgevCinGSde52705taysnR14ijMjcEnf4Kcq2WdUTxJlSC7ZpTSJ643OPRwc7
oaOwXAYobS6uJrbQgUMFm/ok5DFYF154U2f1NYzi1xZL1aY+wbgE0NHFAr0pur7ZJJavQPidYXsD
2xWtsC/O6LBYZEhuRFYPcF/MFhMiVeB49SaKud29CfPTMmi5tAiqamns0c64Gzxbb83RBPiNEBVp
PLGRYRA2oxmYKMz2dka/hy/0TpACjNiVRzwygI3iem+QtbYs1C0X9Rmppo2LhbaNXeXsAnA7uE23
8a2dWediEiMRTmyHOA4yGZaUXCPBtJrAsLuPuVfMGXsvs+Hu9HVrXVfNiSxhHUlP/qAVKQ+2KWcQ
ZAmtXPzwPEhItpE1KwNrqT5wwGf60tvEZM6kkrguV8d9ukh7/v9YlZuReeDCbBEv1FUYbg3NHbdG
vQl08lNiFL+Q98R3fTSm3QBnFgo3PQ3A1jEdvNep8TBNG/wfEL4tSKmduSwasqJreeN0VLZWuvz6
CXLzT/QeYBMJAd0Np/r1v8FDsXqrtxN6P2iGd7HBc5U2PHNRn36j0rwk0jgz6fEI3VLZWJCiovqh
7u2z9OFB1h1rF7l4e4eMblgBXbMqe/vHCIUENxOQvDZb4QCMw0ag9tjehz1EDiG+Zdi+cIEOvlIK
Btghm9L9EAVWRVmIfQmyMhg/6atq3yqKx4XEshLX0kRf9S5VoUVD2+ItaDr+XdnX16/uDQzqzI2M
l0oNRYoVxEesSYNybBjvwsnuP5nVfC1l0xwvjM67olI4qLfIXHHCzfe1isUuqalE2uBgz+21oe7v
e3fvG821ERyG2g3UHUPoyjNCO0fEr6q01Uxzm6bF3lWNZjPcqeZCwRUTxlX1wGo+K8KWWga6PPwc
m+Sz1zgLtQNiTEfagT9SyZLxK1pJIZnHr86YPKHogwHay1V4U54zrAuaqnqXCGGt8BwV2Rshtcsh
1jdTXC6aGl4VCG1fzgDHmK2RHOL2JinW/pveupfchAMx5vvAgxvWAMLlOkvi8NKV5j2yvXXccNY+
Q8e2utFxGa1rawdz6TaZNMA5aLPcqiGtTIOLHj6RAqrNMu4R0NYROy2yj8DzqK4TrlGHbh7/Hqo7
zWE/lwup2au2Gp6zENBR6tVD3w2rTk+/gQmzOE7PETKFSu/KzTQiLiHWgz3iMcuDA66nPzpD3ggi
RILsmY11Z0Ja7m3jGVzhgmXC3rIOA8uvigfjEGOmeJ3+HvYgbjW0J3OgULUn9mcm0V1ZvuUYm+IH
QJGVaBeX5GYM+nTej0ezG4r7Gi5V2vMMJEF279TOHmO7FcEoI2dFV1SGr1HAPpnU0WeM+QKDzBGH
0u6x7PSbr3uQEHBCPYz6OsnkNZh8mJJw79KGGgPDpzPe0bva+4im4OkvkKM/jg1cAX+BQkTqkofW
cRRK+DNuhBINEzzy3sshXuudPqyko10UAFCFPfwVhDnC3gbYEEU1qgymhXguRwi36HE0uOt/dTj/
cjxSZ4yBeEh3ddDJP+JY44RDHlAK247T38UFWUTwZsJ91NcbwoLXN3Ggk+2r3XnEVydxuS8yKk+A
h4xHzgBnmPf4/tYRphMwnM2EG9ZlfYO2JpX/LU0Zjon72CZMqdEfhkbDb4SFPmuc52RIHlSnZnbB
wRXQT+DiRuijpuqQd9VGr7cyvjMgHogEo3Rm921KyjImhTl2S8plLHxxU2J13IXBiqiq4iHOsKPD
3LPV37RoOlVT/QgRetcFSIhinDa1YMc9PniXJqhZ3Xy0Y1gkwS6E+I8R/Cj2ITbjZpmBwsCf8+ZN
bKKv7AqaQXnQE39jQqXtkm7pa8PaU8dDdJ6VRq9dULGsRqthgBwq6RMEqeIdTp6NKnJBDgoXUGiw
nds4uyY2dy5bKRsenIV+bPbO6N7PtHgJdhgW5R/c88vALMFI8ANTcn8r8tclyIlg1J6yGlZh9Nob
4rFKkbD6kLu0uAMI8YdNUHrHBk5ezSOqZ9hQtDahPm3BBsAJ7QNLPAbKokxi/2TzXOEBQACf/eHp
5Q18nV1ZT8ce84O4OpHuxXSaSAY53sAJZnUf7cNkBIcEpxgdhVanmfs/vyH/ZQIB+cEwTVNN1AT2
X+avjwfxX2AtkQuF0wTG6dOspBSS0Gq/ByJ+jkvKNLUs//mbMiHkZX/B5nlbh1qCtzZ4LK0/AMxm
Z+Vt5XM35arEKPwJc89sHaFCoTP7ApzTiXoPf0b4wfj7cwjtCHMAyI6mpgMZVNjkpLxkMcbb9oho
kFzdTMSffu0pYmivqiHv4v654lUMhQZ/QRQDQIJ6CjKzPxrydbISfG0Y04Fw1qN3yZz62ufubkKu
loTNFQPUc9JTe2VORlCZt6tKWnUUR34IV3Gwqms322eF1Iyu2sYAojAjgLUGPGOpbkb1oLj+U5r7
ZM/QCcsahIiU6WT27hSkpc3ypDo8dY5wO5czRbUCajuvutr5ewM6BsbC1oH3sDIlwCQ1+nT8kY1V
XykWM9TKnYNai+frUihGCmiDurdxQTxjrFUlxC1E1bXV9HPPa6aFzf3nXAaGc/a8l2Z5Jc/gZA4c
vkIK1J9/rRlBjRVwRO/mqEHaaGIaXAafXy03uzDSND1eJqouCrJs2iI2ilftGuodgnmfuljXCUCg
DVxCKDtPATubpl/Y+pjApd6dZ5jZtrT0XYC8f6G1lLBeQ48W4TZBTiuN4iS1Z2wqDnBXz35e7E28
NjDfqJ9SwsWSHn0qgPdrzSRv6indAu1DISIWZ6qgy6Aorw6eK5UEsCvAVHO0Z1hjTcCtnKjnkoJc
vMZe8xxSkPy+yv8HDILgo7j//UZuvqbtb0U51ajC2j/88z//XwgGvzAV/h2dQR3Nz+/+z6Nb/Wh/
/OcXY4FDVf9YY3raTmcYANPDB4rx9meWwP/pD//JJmAnh03wVsB9VK8WREX+C5+A1eXfkxAWH0DA
f/z139kH1m8uq4rnuaZn6MzkTdaL4aNp//F3/TdHLUz8yDWFDlXIZoXKi7oNmfOav9mQAcg/kJAP
TAaof/8bunD1I/mbyZzI03XhSYgDUpj/HfIBDIhft23H9DgKi5dkMMUkkeP8dZ1E+hTWBfRHSwR4
l8a9TxihUlWH7nyilfseW1K7afTEOsWpNKGIwx7P3BuScbyd7ZiXClPrXU6SMvBtnVbLIqf1F6P9
TVYBOrGcrGvqsoWDtOM4srYd/HE9z4F3/PrSDOCZUqaH3Ie+Pcp5q/EN9n1DcMr8+SNJcFSYgW72
wrHpYGZxCEzCf9yhvwZjaGy//vX1/xOS4hHk2fpadHVC+LX47pmGsUldA6+EgVBsrsF1cIfTQIxG
3Mzx3ssNHy9DHmoaXdlgjTp+C8mfBExlXQtZoDGuHB3mEfWRwM2A9q+eCZ5q2Xx9Im8LfA4gNrnF
rZ6Qxdm13q6BsnoTjnF06/TBd7/2mq2fmfEx1Mtij6vxljY7Pg6kfCxGXcZbDt2mSSYuRZSkGduE
RawyYAG4jPMZexWf/EZS1DvdSFdt8mMqRbQHId6XvTnt+13RbqJMkTejYTzEpr6HE/LQ5iaO/FlH
CpdANFG2G7tP7sVEilhbht5e95znog7DXRBBNXY037/QkG5KOccrdIYNlyzGzWDSFuRiGKmKzErj
D+G31b7AWJ15BJGz/ZvIw3XD5BBVipQ0CCALovReW8+0VIFEl4pzaVQBrqhwbNcmVEeGMFu8QxDx
aWgj21fZN3e9MIbv8xTjNRe8Y/TwWSCdnsgFgrPxFgkd4lqFx2Kao2/I/Shfd25AKgsuR0ujCpqF
XuR0pLa380D4SNiETz/D50sQkRqmld1WXTHse7xfGsZ7lHVVpmY83R6Hp+80I5c6I6RmLJp0F6EX
tyv/HY/2e2wniHIpEcADsd0UY3LEejTaCvccWbl5SysGyAfEOQU48UVyj7OThXYiPDKkOwpZ4UHR
bokzQtwXuvZdnzgbWgY5473BHt5uCqc1b5s+JbKBOCKzR0A09OL49UXzvO/mNOLJEbRshXDcFsif
UEPiUZ3ddUGOu6LpTjvPe7MbHGBMJ7ia4QAKrr4U8/jQFH23gZtY7EuVTDYK7IxET1DZXOVP0o78
TVoG76LOYm6UDJAXouowL4eED1FX/pNOoDvAoTbtBYh/TCHfJ9anqafuPnKICpmtGwsP6GWh48WP
NfywdPIAFRf5xvowreagW1uV+JbHcUC6pr0xcsLnCqCQptJhK3FW9AO3QreRoAkI+fUYLgNNhMcx
J7mk0vU9mEF8MBnyLBKLRJYqd7Nbq+XCWogcV6Gshy3cqv/J3nkt141kWfRX5gfQAW9erze89KQo
viBoJJhEwiRMAvj6WaiemFYpWlJMP88LI0oqEffCJE6es/fan3NcB6BqGoIrEvS2cp/OJQ+TTdCB
qt1nMRYvfOp47SeaPxndR1575raEQFxmwYLALTx6unZ8ZVkUxpjt1+bAbKbEZrXpRXE3j/QvWrKC
FzTNqrN40aolSNAdUJpruD3EARRgFDAC5VOZXs2Pfb2YUUDsQDvvb9xeWRuMBpBJqI28oN11XvlY
2oud0LZ3jRkjL/9qZuWpT/A39wAvSUw9mC0BtWbAfiMc6GHSU1sPgVFtZpDKZCdzJc164rhAIohQ
iVdWDBo2tklJdK17Gl5Ut0H12uVlvTF6PA85jnQQRGKljK7ZEZuJCaZgKajTYd0u0LCQaqViDrML
R4TnrRVUe3xe1caV4NhiEsLnNjtWbW1uCXMAh9Ul9Sqo2dw0E+gMRNJbsyjig7D876Oroo3vcsSh
Cl7Aenp7SBIZ9yzOarofG8eF/df3BA37BgktNf1Yj7B00fJ85r0PZIlkQDdtXKyN9hWXSBwYax0D
N75LdXlBHmyRXYV5JTSGLe19QFfW7VAhYi7jPRyjcY9Skw5BT3JSIZN3prnQ4lzbP+3KCXrd2JCz
Ixz5MEBSWPUXJyXPMsyGhxmRQ1Wb10WCR024frSNqPMAwzHv8mn1MIHlIYFAM9gEgAiF0VtajIt7
8SIcNm0FjHZ8RQyb5XijRIG+NxvTTUA6KQ56UFCAsbFRDM56EOI1oYm8TmdrPZQ0b1IMQPiR5Lug
59rHmjKuDGt6dcWhy93p6LMqMinNhu99MZ9r7tFMapx0AuBrZ4LdEN58rBwHageOXLBSANtrxYXq
Tl48XqVl/OwukP3Qnx9AcPA6imW5y6vUemgt7DYhgrBwxGE3LhoMzrUB4uk9VJBbmOzdV27dAhtH
2A0kY+VHHtvrbGWa9Y1OUXIhJr+XuPE3IujPIjBgXQUFrWssf2UYQ05NQLMC/XPY7XOrHTN07CRK
pbzZ6iensZi7DCF+c3bpFjBmlcfuxpEKyCOEMGTwPku4ke9gfBHwvOTlOWMFyjSDuD3d1pr0au6Q
c48vfLEh3EO4AuNOZCozld68cpvUWNVuu9eA8o+tNHaTbtRWLrEyUJ5vcgCKVWBbG0fX2879iDs2
UzQghz3+z6uA1tVyVrhqoN+8EeOuXfiX3BFXzVjfY1YE71mM5QHLXb4Z6qnd4uJ4dEMLTaUdMCjI
RfHFS4Z90SIZTuWn2Y39dhpKuYlyinbPHaIVjAdn62NNcZqMuxF+5z7HSIUrDUmNO4Jcgnnb1M6x
g7a5t9AkrfJEPg8Bub25vKlJnjsnvXmdGNz1c9QQmCMwqOUIs6WaAZJ8yKord9LsyTzAKb2ftQTn
0uZXdGPFAQwJvb3goxkApJNVuqqGZjrLaBmPhaAKySS1inbdh+l0DxWCYuxDjtLZZab7kSUMr7O4
fsR8eRUYwVtgF/1mKCGl+vV1nYZvXp1c8hr2dxzM087zh5AMlgUZ7qaEPWqsuYSCrII2Q09g53f0
ICY09M1TL7rbtJPzzgbbsBOm/VQHXNlBjF/MlleDPTsuN+NE/x7L01bk3xw7u1XSJQ/O03iceddt
lFDfyDnJdugqV2a0SEfaivSSmcQslCtb1joiGolvXEVF8lEzDkCyXgCWGKDnhnjsj+10Q/XjXbme
eeu0UX4354S5z7M/7KYw3NNNYHKK+3PrOiBuHRIaWU7kC5R+Bu8tMIQYgIRnl4+dQIrb5QwHiagR
5nR2LTA4fsZSTjjYezSrp1ECxOVh/poWmdi5GmKVi6DFjZ3wkpcwswjBea6kfpAwEPcydt8raSV7
D3iC25EqF5B1uhpIbc3tyj7OgTgpdvB7F8ZxW9RiN7LzAAcisXV5B0ORHqDC5q5JrTvVZF9cQe6D
Eb8SHx+QsTstoIMtBBiShkX9KkYa7Yh4tlTYqDFMwHmVc61s6hk69Se3yx7GHh6nXyX7GBDXZmg0
Less4wWBHIpci/Qx7cLrhjbdysWtuZ6h9R6jiozMTM1XZKeM1KEJ4ZzNbO+Bcx3xib+TyUhtjOoh
wGAQK8aYVp7xL3ShL4Hjr63FP256IC7rBF/4rMn18kC+9WT7FBQNCJJzPnQ1F8GWPf+6coaLHtm3
YE99ylh8kUVlt7FRY1Fs7BuA1ddVoottHUMZdRr3Wzp5wLEcodEhuHexgn2nXWcVoOFd1Xn32EQ8
mz03wIYqymd8AiLACHmHdH1ySQNYRuSiLdUFvOnwvu1TcJpICarUP3q71jJs4mow7PXttCPUk7VA
PWNjsO6gw3YEWd2RgPaZY9SJ4xG82NS/p8hiMJJjp8fCF/V1dZZJCkGnaZ6KrDzbQl4ZbJu2jgpc
yAOgxwSJaSHW3S3Q4GzrMkxMfSc+KPqUjGT5yxRZyi4fSW9Uo7wuJxIBzIaaoiw/5l6HR0Z6CEoE
p7cFyAUkpaSq3PCgf2u1e6trIqxqXmyRqs0VZnbaOK56l0ZHsgM0b9FPpwg3VcXWaG330bRxO9IR
Mc3PGx9P45jK6domywAiMuIJBn00ZQQhhDI6j+NHyBhlBY2YTRzsG6qCL1k4Xwwb7rCh2ByQvU6m
NayOtOILm8gGKuFjDvKDNWqLALqAV29lehwCDRqwhcBBXt4VgYq3E6lXu7i8z1q4mmmLuUqyGvZD
rR4iWB+dZ0yfiX/b86oVtpF/5FFMGNJSLLQVrR1TJKj0Gr3qierclrnRroOQnC+kHSMRcUTTJ716
igm+Rp9Wtq8NnDO/Lq1LlpKpOZjGvFdsWq8hAndXUTptkrH4XrdyINpJI0UZAv86/+tHR+AP9A/K
Gmf62ocOSsblx5RCTrINcBFsdqfrtJztnSsT5Gvr2TTsA3hBlAdFnd8JWRyYEN1zobNNbQUWGxgU
0r0ElzXl9Mp9jZM/3dc1w5Nl8D50sr4ZvVdVxejoBWxzafhUfVl8q6ZFAMKIcTQ8dmW+fu+rGn2k
sx+U9Zhn4VVBoLPbx+uqwsZrpZ7BeKYjoba0NqlnR+sgr3AC1sGLb44gX71kbS/8mHr2z2Hc8jz3
3S6lRmiKYt63g9FsuA3yIXuhwLj0RSp3vo4fMzxnK3sZ+U+uh7tyC5bJu8tsyhhFhzfyBJA4hjsx
AA5ec1C8dQn8apon3OjkctjjzhcWqZ5VcLRQVFkBqv5yuoxMcwAXwfNn8rluUeIfcBlgY5VxS37r
2gxrSBhwv1cIqK5CBk5kMuxrQQCZsLACNzI62JXFpF821aFFjE5//Sbw80Ptmvro2epJd5RNowke
JnWf6fjY98StEKNWtKeQuYDduCwpU59t624kpw0lisFaXbJ+fTFM3u47Ui37XRhOyGm7YRt27UfN
6/rczTEoV2DEXvI1LHl8AJvQiPTaF+L+fIC6bX0mPRLKMxmhI5G9+E+JAJj0rk6XRqwXO9uOETiM
N27x3FyNXZKdew+hZOm0r0qgHaXn2ctmnyWUGgz+yl2I+jidSDW0RL4No0LsUjrT7A3CfRJVEfsa
MosttI2bsTSuckE9bEhcnWOE871OeGXkjjL2pu/TRbXM95KkoKsG7jQWwBo1U6MBqiTELvu9zo+D
b35O5SR3Y6WS8+SzHyEdVKwK/dlaHgikOATjpveuP4AoadwjIR7Xg9lSwBoAfKfWPAs6EFEjnqjj
SeSxBhPu9+gfuyG47q1IHmM1k+KF73br0ooKRck8nHmlCqBEzsP9UGh9NwaYQcmvhlrReNAtJ9Qt
0uWXYxRhNEwZKiu6EmnKuBleb8NLTifoleQ8bZENwCxnujJVJlLoqjtGFB5Y8NnapCX2lsEkCD1i
fp8itlq1KITQar7iS54OWUW5G0/YkNuTjt68jP+1qVlwwxp15wBKyM5BcxYQCzaha+8Mi+vridfc
gvYtqvEUpjTyHWV/z630dQ55Z1fvRJJSWlgK5OV7nRPO5NgBS24RP1lMrERePRbW9NWz4qs+Uve2
HJlwafLe68UBGLqHefogl+xciOGYCH695dIHzPolBoFw2q0T58a6TKJ6jY7zSsfNWUj4tVXHlV+o
ZAPa1g2m6WkdeOIyFYiwDdDeWPKMaG9wZq+kO38tR9VRNyRsGucZrzuyvTsxZ7eA6Xonn3etorAD
ocpfTZQKfoRZdW69HcpUVuixeUa0iuy5ofrOZ/p3JHpClOpPWrnBCmlkzmDROVOYMrKJx5NDdYKG
QR8bYT5xhxj2Gynr5iZwuqdSoaq0fet6EAfAxgWRd/ldOS08vDhFPWSWD1Mc014hQk26DzgkaASu
i7wiSyI3kUm58MAth0xGTVttdq9IqLwbq+ZquTvjSj7zNH3zxmw9IJPvqcN8r3fWZs+T4+TDefkI
w9B95Ezu65DIbYDte+Ti3SYOM1QL83fAKzd5Et4ixrif3H5XDAkTI9oxDeaooSwuiai+4zFezoB6
V2PzUGAi6cfpNjIIa3QcMEPkbSSB128MXbQrjR88Yx/XhNY15UezIVcksAe5TZtvTg0824kXRkpn
fou1Q6ZGoKE90EIdUHGsy7Y8OFOOK5T6duWZ7aVr2pOfBntz0Ie8/JiU98wrYe+2QXzQjrrXo/8g
x9H8AraN0la15I+36iY2GrWrXIGUUN3RVNSHDie2ZyV35hTc0qS4WPQw19I1mqM7Esqh0FglVVXs
JAQkPhHppmy80de73XUwQX8Bjug8+R6YaIMgnkFG1TVMki+uGVPImL2585sh2VWaaDTwFLTMii+w
5SxIBwPTs7QcLrHoL4hUn2KfSV4aG3DWQS4eCnrN2M+mQ8FbJUq+9jYRIbKpz1P0XaS8FfOKKWj2
UZiNc+NhTKMf+zaXZnYIVHw/U7r0dnZSaXHdLqgmBlaObZ1VTlETKbAspjPcRw1eFkdV+8we7vGi
E65dU+EsvaFI+8fINR5VoUnR7A8mkrCxtl4XUPwmibJHA091WLZfBqcnzGTZwoQ0I+LEwqMdr+LO
urc6+zWLSb+1J3EJIo8t5HiyzWvC6c59hYTIKSMbgXD40C+Bj4rmmFfRj0GnAREk9A9ogb9KRJ4u
XIZy7u5ljmQNCt5a6JFMv4ioRWkdGDFMuyQpL+DmUGUndxCvszUZQBQNqr4U9gyopqAtkPYHsql7
FubunjQRmhkGJj8eiYY7Dbkke+089B76yWXpMubXebwNdM9c3+XNM5yJFqVp9y0Rw6mN5bXlfu17
wrtSi3/XQUepwLkWKbKR7iGhX2UxLSIiG0JOIIud10KKmsas3LM//zS9+7ppbDYZ842hBDAFwlAQ
nvA9AwS8qG3LBff6JDrnww/Nwzxm17O2vsMvPEltoxKF1cUFgV+OqiycXsvGfpImKhZE6/SnGU60
2BsdiFvb0b6waVeHAc90V5FjZOvmM7Se2BdT6vpvOTjTduGzIkeLTYOlsM/XaA2Q56FTYg+wsyO2
VTW4Ki+BHNkkX4zIfSGRqwm13OeB8+DO+j0k5TwsFnF1s/GlecY8fwlO+ZLk9uw24RIfk8KDihiw
FNUFtwXFDyvkKhaywQg9vUOoX9V+s++9T+KMz0QRobhzVb7mcly1ykYNSQ/JLIbrgGCmBP3bStnN
fWvGt3ON5Zy1fpMI60kP47tWTz248XOMwxyoRLUFPBwHsbHu3OgzzMKXKcwPGeTkuDHJmRIwYJC9
Et+z7mIiN3NFbHfJG2eC1Zk6xoOKp1dDqp67ytmm/UjUS39PFJTNLoqMZAKU4FWDdC1CqnK/uCei
ayUTgaLBJBh6MjCFBN3V3OpTWxOUVUy2jy5Knv28+kKoI8WEim9Ukxxa2hWEybM0TJm4Hmz4e3P7
qczodsjl0QJVabTJVW5EdxNSuk3g2bwjXPuxyA8JyrNVZoTVLhrH21m6QAeC8kCAxoBfhN6fi15y
SBcMmP3a9xNMAUFkGZhKTSZSGIobW+CYKBksrUe/RF4+HGfmGsTwwaGmHZDxa7o77YFC6KMHK2ZK
lPvn2aXbOrPrkpmf7QxvfMo6uLYNhIOsy7OVjXj21GgN/sQ4OUNy1KRvbkWrBZgmHlhXtmy79F7S
PBLAe7Vg0Tf86j4v7I3bYFgm1+OhAH0Ac817UGS55yrDPODgMuv75KxG85AbxI57qPUIBUrXEXPx
tVbFAw2t+5k0+T6FVQ3FkaESzgACDB7gxnw2eZighJ42lehfwE+SdeQF9joZRbaOlTq4fWFtPIap
x1GqbVA6wwbB5JL626K7Ll/9kBovrwzkKPONFDwQdZK+WqSywakaSYCJilMVjQfLfussR+2RlhJU
4Icf9sxtlRnsLVKAOi6WH5Pgqu3QftH90mhP/SuJjLZrNbv73F3THLRXKDWLDn8D1s2CCen8Ofvl
IQo2PbyKHjdnIAoMD4P9RB+y0xbzBNPvbmfSpP12UuyX6Q5EGlAmUQ7GOvMtGntjb6yiXJ41yAFA
WNYxKs3uDgI79IuPrpTd0bdGkngXP0tC1BwbAXso6UoHaGx7nnhhZ9/RzJk7q5tRVI/WpbfKt7kr
7O3ARnNbkGjuTrwJ7dRV96kVv5REx30hHZCCm4ZLzgdQCdla8yBfVeG4B8Th5V4XJsi4EnkXOcxf
i0h3O68WpLUxfiBjk7mfAvB3a0WZuxkmCPtuMTlgbhQbGQYDK9vB19y1iNh8kz5y7zA/IWobobSE
mzYYdxpL4cptyqe0DvOrPhH9Pus9alW3hWCTXzkBhVY9S0LUDGZwZhazqQVttsTQQUXUJy63iWc9
yq/jGvJaSfVNw93p8XbocslKBwNisstPOvk972GtTPpQE0Zx2xn01wiuQf0aM80JSljMqYYXN0Mz
61tvfPeymkapUIzMPVRiAjYye+mFHTpJmhjJDbNzPohLjxMSNJ7/qLw0aX5gTllvvYGuGCkoZ17z
Z2uYAYFXDf310OLuHDp1MHP4ImkerIY27L/ocJKndmTk1abpk8IkspJ1EV+oDZLtnOvg0Ptj/jK3
4mKGBZXg3Nd3kKgfVOu6a6bFzdnyacYVPUNxpyCYxdWfpECoa1umxOBofnNvN+O57RY7VltdQfHZ
Wp5NdRgafEqreGltme/Qtk9bhmyf+Pgv5Ih1e3NuYa7bze2USo/5KD8qSUBACcnHTgg371PImklE
798uQu8UFGmxJ+Hs0rqg1NOwGjYFBTUA6nm8tAGctCobzC0yIra3xXAKbcZwGbXBugVDFgQpG0An
t3YVE+OhHgwuWQ24MkKxnxrRaiqF81DXC1M8mttdLJ/KJYt9ttAF0uhPQzFtJQqcRsO0wZTLWKdt
XsNaepvAqiIyaphOxoZBJEM5Ug3Po2b7Ymxpwhf0LjI6AOOt7yq1ZjRPZERCyLCRRlsxdhcSGOFV
FRN+2YQMrIEukzBg6iH6k1ezGWJdw4gUyXg3l968rXUWrtxK8eIxsUcOY/Wlr5t33LX9ahyA9Tve
YvPDALlTnnKZZhJDa2kwdF4S0jin4qnnEZaQQuwd2RM9YcyvWjX1czI67LNq/SYBc6ki3RfLyhvU
oIVr37tk/g3T7f5RF+PDNBgMar07a2TfncX0Q8lQIEvKYtZU2Mau6fz3pqExq7XTbKusgvs8cctk
zTFkD8LMis6iEsyqVdBusbt5rM+KbJnaQv1QBgEldkczsJq6fZc7V45l6ROYRboifuVtbVOc8TXC
h88B6WdILfZV5d4gksrPiJ/uGt/Uu5ksuJ1vFw8eeoxTLRBRgiWAQCSm9tDUJhN5xqdp1nob6wll
c34iGz0CK7VJupiRkijHExPaL3Gcwvoyp3c1t+qqKh7bPjGYbYzb3oDOz4j1bPXO16EoKJ1IIvHm
xiDcO0GlWoyoIxNMY4QFzYadbIlhXxlVxvwlchhPBt+zltBxIoZSvqu7U5E/nfLSR8giVlFXjiQ0
pflW0wJaOUHNBo5Q+hPN1WFex1WJVLnIZ1C3pnPAdbj2fdKHtTVbTGsbHgJaCxuj7WzkKtBp2RLq
LTun9yRjwPfXD5UV9gHn+VqFFaHv8J14aKz0LDVh4MwwIGrW0Dt8gKB0J667tA1Pf/2wu4HBGXK0
yWpf6pJuZ+cxbUlKuUNtjZFiXCjiWU2v4K//lv2hsfv81EkyUTHZuPuOegQXh+udLY1II6+ZP+sA
5LQwSwQyoH03iscNXslI7ZwBLxztYq9iosec3iBPh5EWAXqrxt7Krjc2aEHwBpUE8szjU+FZzQ40
1tcsvtjGRQgyHZrJLnYTwV4d6QomnjeTkDUJg+LUmChPq4TIyTYdTs7yo7Ld/p8/fHNDBXBszWE6
xI41n2IYggup17QkROG/8L0Eip5L2u97uqdsb32aAZiV6b673DHbwgp79olxdEBfsi89uktu5j8b
ynooJlIV9HK8nD6j3yHyqcdFUqA2nkNvtB77HOK+deX3kb8lo4OQ6YwUOGne1grTr8cmBEELmAem
UaaabhWw7TlkjSKNDvAWNiFCLO5qmkWrrGgftYtmZQ7958DXknon4+Q3i5qJ1Hp3Qm7oiHQlV2hw
GKn44h41ZEOKR8DeeOQ9HzW30lPvc5eMK22P90xjDpYxPVgObyEjns6zQ9crHwdEh1N2X6twP48N
qNHJf0NOSduYCAQHkZTzXFT+U9MZOxbTb7RUCKfuE0J4UAgb7OgZZREoRtZzbNmfYcUYB5TsrVnl
t6hu107q0D5i4jDJ6gY4OvEEPkg5aXy0WXosgq5ZVXb0NWaewKw6I8t9Mi8BMT2hwUDJM0m26cMv
EXP/0HjXLRa+PPL2DcZhykNGHsbJMsQb2YdHMXI+AwxSDlWvFNEdVeOTOYK8zZO42xT9Xy2a+FgF
9XOcNTwFzKdWUmarKJpvDasG3k51F6T9fVGm+zxkjugxOaEFRWwB9swCinNCLmSH7W5TkJWQEU45
RvML1a7ZBh+jQD2jGOYvQgO1RlMMynu+dRyBfKZ4gm+ZSnHnUCWtnNZ/No2ReLuUO4RAaizA6hRq
+IOmHM6kLKIx1y+d5T/ryHwAQs/ki3SA9HtV1kTGj7e04I4lADYRRRfMpm8JqUMbzwjPDVhb77lF
nA/Elm9AyUp2C7uXNHiRjacAS1b+wTXE+zVwkTP5d5/CDxkAVbyUpurGidiS5xMBm0kargXf2VgX
A1KSChD1ocm2ZcEOrfRIWYXhDllBAOKDt46TFJkWcQ/Izp+DLN0zx8ZY2DkebGMCsdNLFupuHT+Y
g/s9H5PjVPOUheg20PEQWJAykWgImlxaQK8k+lKpGjF26unWH2KSWMLkMR/QJaoqvfcAjm5VRDSk
6xwdJj+c9oDoHy6O5YOssHMesYU7VzQ0Xipsdg1IhP/X0H77S4n7Bw2ttWjhfy2iPb+1bx9p2739
TUn71z/6p5Q2DP7hUFeaoet4JoChCCXrP6W0rv8PpLKeA4jHtlz+HrXu/yhpPe8fROAhs0Vg6yOm
tf6lpHXNfyx/DkkHuFfk8+/+L0rav8toGTS6ARhKBznu31w4yrcHTWcQILZlKwaj8IbIoxvq8vGH
k/E/wuv/+gEM9avf/xMcrIH1TObqMO/cWCcp+LsuBjVk271Y/2cH+AnQI3WK2KXONB11S58bfG5n
J3Ll9ve//e9ujP89Pe5P6uJpprc4Fvx2FaI4M8NsJJ6uxdPKGzCdzW86yJq92bMV+/3x/m7D+Nfx
ls/xgylq6ARNhWkydzF9hzuOvmS+dCnYxHq8+/0huHN+cHr86xA/OTyk3Rosc5VJJ7urt1Hs0rdx
o82oxpvGt/+zq7IIwH/8HqTUujnu0Rm9WvGZWQrmPlEqcMZ//x2Wz/pPkf+C6frXd1hO3w+nqUZB
jEPHnHc8Gu27bIR13XixcTbpHO7tSCWnCI3tH77Lr67Jcmv/cLAoDyfHaTvo+FriaplG64rE+xcd
1dbN77/Or47wkxWubf2J4GmOAEAKy5VyXFLv8QVVam97IVXu7w/zi2dxEez/+EUQmbl+Upjlzm6n
/iOoFrRCUkbtn7x0v/r9Pz3rscDILkraM7UBTj0J7emmAdET/uHj/+os/fSkG/hVc8Q3cmeLsjpU
dZfSNFX+uvcA8f/+DP3iEM5Pj3usAyTu9sxg1uu7Tc0V2BUGYYxYgMr73x/iFyvKstb/eBG8EeaA
NS8U417cUCiUXYi907kJQyD/RdFe+8MfGGa/OtJPD7rKjBHL8zAS7d535xSlw67DzPqoDbydqCHM
eypy+qM18sjt77/cL9YW56fHXmVD0+Sd0REeAoACgUOXrwt/NBr2dI3jYdjN2DT+/li/uNuc5Rr+
8FjCby6rEK3srhti5pEqbsdTPrbm6+9//XLJ/80S4/z01GPdySMzRwMfFfVksa2QHUF2adzjrDWM
JD2UdDXjJx0Kae9bIxRkNxleaP9pifvVrfjTmsA9LjFG5XoX+lhIRiS0ZG2g4s5BA/yHZ9D++xnE
JxMpAPV6p+dqsXPHtXtjD8L4w8NkLQ/mvzuFP60HEXg/ZpaFRLVq9qiuVN1p/62v+4lMyFwhI3uy
FPDSg9cTqE20T5Oab/act4gNewTf4Lh/fy1/dVv+tHJ4DBkDgPGoTea47VdBQLbUJXHUmAA1yCpF
RMzcNeffH+wXF+5nQ1LkaW7HpBe7NsCuGkQY0ld+SR40iYhhevX7g/zi5rd/WkXQtiRtO9VyB91l
4RzbIaGD3pC4fzhjv3jB2j+tHSjAfIKdLLGLAJirr2OTTtA8bHqFx6GMh2+52TS7yRkb7w+vwF8s
VvZPKwfi5MjRSgoIkAaxy6Z0VXA/5HHa3NZ5r5MDYa70TNH8g+12cmXo59+fyV9drp+WEWtgcKBm
Vey6cBzCQ91Rb+8q0BJIQMSCmfzPDvPTciJ6P0FtaYqdD+j8gUnh8KnkIL6jDjedPxwjCpfF4d88
cX+RN39YExNOy9xIaFx9Cstyrcs+tQ5uRq925/VGDn7Vktz6pSY69mIgRUQaATHNXzHOKMFu4xHv
NhEhvmBuGyqsuxbaUrWNiYtkq0vUtdVduihMi2MQmzrfkH8XI7EodDofba8fZkxGEVjqMjNctcGY
1VRfgppAVFT5rRTNK60U2byVNWltaqtlPEWfmWf75JXQb276deqHEXPoMrDlZxzhY1qpNtHV3Zgw
tDt0UZUFD74w/Pa2iIss2s90Wq07222zmXyuGV+Vn9X21osGnnEEtihl30XL+HCriGNxN6ExiaXy
bWvvW4eNaJEpOGlo3/XxWDEXEcOg027T1Rau5zH1bO89F40VPjj1mETnOJWV/TkSgd1eAmJaJ2CV
jQa3YkXz1CAorobxYg5l2z0QOY5CIOZT2m85ow69SXWBwWZFRo0VkDvUhCimMdOKDGl/qy5KpRkd
IpUPTrGDRxhgVSnS2kVbWvcu8oBSNJV4l0Rkm0+DkGb4lkepF35UMWlhn6Bv6MMXneX1xVppV+mD
QKXsgxgPeV9F23xUGZHh+EAG6wVCYl8Ua06thENct9k3q4jr7VwYqpxWTRzbL4Y/ZlAO3NnkvPiU
3LwFLaxg1oPfzk43sBsiLe4tbGhO3zWm5XVPKvRc866U1lBfHO14PM1RpobHZYhLXFYbJT3t2BGj
o8vsakhCkkfDMpnRWbcB0tw0qCZxGpzITCD/2oG4jEUcyB22AwggOxpdi9K99ruM+JFBFuRFBnXW
V5+RjUsJXwqBvk+lGdXO55IaYZx8DeCH9o7mVrxII6rGszGQTIWhiNAHKvoxTAW280Bp+5Y+elpd
RnID7Cf0mr7/YJR2TUMmzIQmB8jLRAtRJkiUjG8imQTqUlp1d3CDVoTrmWBnJIjkzM4PnRFa5jJF
T3NfIvj242mXIzZcOmvIv+N9HaBeZLBQtRFyPtdNtM/r1yNBEgu80fTfIiwJCCVKYueJifBl29Kb
xCzeceKCpE1h2ofg+WfeaFUNqdAtKjQ+U+pi6YKDXWgQp0jngmc00EN3CrKBqgGDZGYysGqUfjFb
ry4RDDFB/MIjmWe3uJeUOFlMKsdiN2ZBKo/KiqLcB5biuuFDW5cTAyBY3+EDk/yh/eY7Koq/u7aM
AANpP6T85+7WmZ0BIcXfBAJShOAZQj8183tMDmlJ8koDiHvR3xMuQ4CUtsJtUhK1epAVybU4cmrw
JEzC0nTOjmNgN/57JiJkfFgyfdJOTIc2BcSqmr67JzBsvugJs8imU1bfXKBPoEjmEQno041d1w3X
XkOP/yyUtur9nJra3lRpEZhHl3cJdLTMJaxyNToMV06N5WXWF1H2Ir/GaTpbjz4ZbHKX+/FAB7ZT
ZQTtCM9fvTbMjhlyFfjefCU7U7m36YSoHbb3lPdptWpF1ZSHroqsU2pPtDdj0ofXJaBJ7yUYB8Iq
4EbmaoOOPixvpgHp/CqAp91tzDSM5K0myDRCGkdOJYPsivdspmNCkZrILMChpA3DWsNhav4UDlMe
gnY0C+w6liAwE8Np1cftJbPILj4CqGr4hsQSl7Fc+X1ekG3isud0Hrp5KvP7bhgydJpmMGAzWs0K
p9RCnUuqu8h1OutYw2959ocxfA9UHxYHE/8a4s+2KdJhH7SAbb9px/5v6s5jOXIlzdJPhDKHA3AA
m1mEFmRQi+QGxiSTcGjh0E/fX9xb3V0zZr1os55FL8tuJVUALv5zzncK8FZdAgazoI1lzJuNjZOU
tMPSU5/kxW4QHLQqgAwEKqcDc6XdzA4ugtYr/wWXczGfK2U1wc2QJYHNJ4yW720q6vKim44OIt5Y
My81sA0AUtuiCCjfVHitVOPge7N1hVF4BKYim/M8ITTWG2IuUBPW8AzG8TkkEOcHl7QSGo7JMrKv
6X1JaBdO0BzZvf/cxg7l3TVCk/m2wr5wXkfqgWCLN5XueAKS0fooqSAeCAVC7sLokdjLcpBYO8M/
qKIBBiDXzlOmKD5hiPI5x0QmT2oW+lNjt6nGLR0nzrCLYnw82CFDe9TwsUIZ72Fxy+VYOKaloCYU
/nieUppAt32MrvlJRjKYzgRare62D4Nu3EXTROCOtr1r9+hYe+zQtR9FrwGYSnsnJlfTq2Ilbntj
L1OOl3hsF70mZgQwjZ87lNHesZ0U1C3FmMGvsgnYCVfKuNC1c8UE6pCNKDr4cBu8pmgvLMbpXTW2
Eq57Le2r3pALd+MSqahuEcWH91DiRj63xpkUlTN+5NLQU+paoRqUE8kZzzKMo7kFxvVjPjfN8jYE
DpaJqHKjDPQF6+VN0IXkvGc3zP0dt8hluKSLm7Y3ul3KGPj7pAj28Y0lrHt7xsnndGFn4CYBtm3g
vsRlylS8wBIkB9WIbej7pJzhTRIpGBZ6El7bkCIOymt7KhiPbFBLdJOX3aJe8q7O0FlT3CZfiPRD
8BHb0q3uaQWTeo1fxYn3QHDJHLS9R0ZHZl4z/sl6VofNQA4qfwjyZQzvPIf2sz2NZTP+H49W0Z9E
ZVX7aOxmCO/MIlLrNqkSHR0K7l6xXvWZNMTEdFvRhFIGvnrt7KVvz0NUaspZPTSq+jnoRVPfjGFp
JFJ9zSqEO4vyvJ6KQxUsXx7bMwUsSzER7ayy1h12yVjmw/tCIz2eeLGMJQbixI37o1UB8DrN5V/d
glMgxY72seXROH2Bh7GdJb7PBUc72lafIQqCbjTh1dmiPAx0TjR+q77BgL1q6Pcdz6qR0cKe3MEN
eLZ67MF7HGpB+X1dR8T8zXqr1d5kelju4MpFziWs84IGQ8tr8cqTD5jS/eKiLdGFySLiXgBmEmmW
Uwf9ydFJkT742dAOm6WqCn9bWbnyf1uikjmBEB7fP+MAqpQjn5v6PpGfPoA2Q47gdjRCBS/94KQK
/rTd1u2ZQCnFAR4gpucFxGK1icHdFNt+lKBGN6IfVIoCXVvzZk4cUuiYGorxdRmWJj470xBFkPCC
rqyIg9I2e4pSyofe6zFy681U8cbQt0eSl3NOVeR7is8t+6h93eW7IbHZkTM7rts3f5pHAZwIPvAZ
lXBOsHwO3bIpHSvQ2wbzW/sU1TzXt/6MYeR58It0oQaKzCaM/BIH/X1D9CK7OkqvwhnFEol/Q+Cu
cM9ckYp4m3OTJ0kc4k10wXLXByfvi/FZxKlpHysCxIy2yjCvPjCty/qtS8itv5Bwkt1LTSXl+F43
YyDP0uDY4qtdP+KjGRJqJMq4yca3jHrwH0KsU4VBSGg8UvyVI8ajoLlul7bs5o/GyGXaYQGovHNC
VsdaUym4TAdMMVl+bC2pGvyunLgx9BtRdGcPTv2wX/quIieytB6brqBn6Gi7kV/fqdRy8erQKuce
Bl03obspsBkE27ydE7jf3pLPNjr/eH0eql73z3GfmPbQ17YEVrcwStHrQbi9vAwhR32zct266/fX
tENP4eOckxIPmjYTT35sY3Dci7Hwp1NVB4H34QMUWKD6ea3zXedu41krEU5jYN/gJ/Mc4pxoy1O+
onueyngdMy5+AtrjXMP3o1t8FFkgh6NoEpt3MSiI1Zx125bWoQ5ClP7WWhLnVHhWH7357MhduvU4
4OAhHbIgOakwLXMc5WYcDzEb4QKgqPaGA1eEYv7ifDDl2HJIfBMD90i31LBM6IIauqnYIsRneFid
SZDQ42gQ/ViJ37vnnqEScSOube3XOC5ucUiCTiMVJrnr8ZLVo1DfgWmo0obQH+Qtx/UsmgADIRqQ
qHFH6Z0B0vvli3SWINn1noXWvSx9qt97AUGO94h3dyevZ86ftiotuzvQYT4Zi7KJwGoO5ZiMLNrk
QcioABwv1IW2rSt9jM5vrFChnU/cfUaRuPOtdNus3FAz5UGvgywTrqNyqc1HpnRWH5KZ+ApJ8YK3
ZgAwPiTzHxYUuifXLs4h0gVuk2T5esAbar+OXmop5t5R6W9LLJsEHgCjgjJKYVWOpLTScL5RFOlG
e0PkJT/O4ISnG1uJEDyDL5bpUkmF3ychWxdubN4JAhr4O9VDWjug1CYThv0mS0KSfBUsrWlDU0Cm
6QcFWsm10V/kGotIQCzcd3XPZc/y8WinRswtwCrOhXBIlnreRz3RQIIZc5+LpyJcYnUiJ9cNHxNC
fQjcu5/DpxlMdfcZSla7Y4CBgNLe1L9mUSKYKhuLGtBhM4zLQgxsJsoe76LOm+2jAIOS/uiOq/St
rBRmF0Z0JdjiXET9rwCO9bCuo7b8TlhWr12MDuYuLHdJrzBNAgOb1ktRghMgRZfTFmVFdjZCJ4l7
eHnucLWmeG5LAHmdmcCMX0syeNNAsEcrgYd6CPwRx4yqbF6+peUgLMIr9h5iOPUKJCeR3KJ4nq1j
jIO8J3yoKytxcCE15KRssvb6nQytrXcEysaS1gOyY4G+qwZC9xuuZj3MESUhS5zdkpLDXa6dUZ/i
th26twSaYIZnGlo4Xapc/eZOHqawwlxHwWmexV9isErYA76Lyz+5FTBcQ5dnwonK91A3kMc9umA5
M3sDaGG8dBzigw2kWkXnj0XDYouhvwlC6pfDmmTONNJOkm9nchThpYiFqJIdh1pC3gH326j7VS2h
VZ6wzhgNn1rq5G5WfnwNP9r1eBANR5RPe9DRcKxdh0jqymOt1fuI5DIGKCYGQ30PF8NNXsI6mQF2
U9mEAbDLvQ6zDCuR4IbgDan5KFQTsHM2nq93Ibc4i7gn17hN1eJS61aaeEJ92ybCoEiYmiUO+FfQ
nn0vsLyjm3PTo+StrINfNlVDUMEaVZO+S/5q9gCiYUGOG0zmOTtyN02ycZi4Nt+zbTu8mPwADFzx
SXFCpP93/rWInoew9ICiPsHE6DDmlOQfbLLXycyDTP37sO9rHQUgauPMnCWkOEh95NarYSF3l87z
IdWUHU37roI29hS2g+D6qfMlyx4o7BYRPWdtFN8Nqg9qkC6N3b6gzgeAE/Br2kvCgtw5eusxVsco
1NQSezVITGLXlHoOt0tW2+l9bhLRHThGu/Yev7ZNeXgoou424Y2QDy2WQ3HntAl5d8fkiXMbxSVE
i7JJo+oMjs0Q/mSDDs8Gq3pANXQVWoTEPJz4mwgWyrWnsvFI+udd4BOEs3x/4JBraVs3FqT6TEQ2
9sdUTHyY0SLlH+YMQQ1+Lg3Yy2KEiozq4qBa7ntoKeuA4RO9Jr29vHCnmEgmOJZsLjEugvp3EPY5
IyJurrb4jkdOx2tPRqH97KV51HxNfayAMfdjOOziyCW3k/hThU+9BwQMx8bTkak4M3qlT5qxEipi
SEN4eM38CctN5cPF28mAeBktxtgjcu/kUcCufiWazfaXX8xAXba8bX3721uycHhOObo0TMJ495cc
Nzmwmq3MfOmanauLnmpgN4Ll/EilWak+GYbx5m0YDYNvp5iGCdkqAGvDBKVchAjMySsKVf+KHY5r
MdmeuJTJAxzNiVohfvi57Q6ELGfPf87zye/LF5blMaY+lg9d7mov9qAq52lWblPECUKiSVpU4IHA
T/V+cMiiYOLzL7VV009Y9UU4Oc6asBFrC9QS/t53dR208SuH4bTY+cQaKkZ/qUOsafbsxXrG5FkO
66zkJ/woUg53R70EXv0rYlaC2SyfqQtPxzCf13qieP1Z5WmYnSw+g+ndxPHCoZYiq+435TelprTP
LQtI4jpvw+UPu2oCV4pUDm0aR+OUMEBWXlCQhcEGTe0JAxquzF+1Aiv72gdLwMhHaD0feW7H7I3L
bF48MnzyYoKJGGfbdYS5Of9qvKHHYuUC8XhJJHa3Ewigpb7taaBTD3mIvQRWSVEtPqs7VmbxUmJZ
D4AzQPaEzO1ofwBgQc3ZDFA9A4h1VmWFJYagT5fj07JrJdL3lIxO+Row5JDJEU586d6quXN5PFxm
qPAAJg+290rNYPYflVPJkXJZX/bypSOHVxNwqpYgwqRnGI/h2Bwa1VJ3U05RB1knV2mwa+it7uXT
GOKmLDduPBcjclMM2UJcKGOuHUkZ3ZS100deRY61qeGEWRHVj1WJm5bFvcg2Y0+ePt4pouf9mT74
TIfrRfY5v5sDEB8WVIrfPKHNtFGpOFr1tacPyzR4F71XibsU9qnz06bcqCgbKPDAJhNQue26fX0f
la3rNSxP+DIYc/pNWNyybE/TYxmEOPArd6bEXk8eQUQqbfrhDhZkPpJD8uuI8mMT983bX6rF/zQ3
8X8REfGqu//XZq5V3/Ycbf6ViXj9B/9kIop/BK7vy8CX8DEovUUc+9vIJYN/hKGEe6hAHjrOX11Y
/zRyWRL3l217YeCGtlJ83KihpvqLiWi5/6DE0RehCpREBeL8+t+xchGyvSqr/6n/BAypJF/KcflS
vh/418rIf9XG+QHalDD+axl8Bln6WzhNSPjdvfXa9oGZc7aPvZjhQP5ELjI6DB410ebRoRf1JSck
KCL1WJuNQ2JgM/vstwSlb7goEyzMwIBZ0Dvnqfodclqmf4QtsrJIqba/q6A4FphCm2HCxILncy7q
PSw/WKtFAMi9YlDgMDNUC1ZYM/uvU13dxR1v7VCOd0sBAH9O5fW6QibTlOeQnhdKbcd6HXo2C0Xg
llvjzM+ILXcigLPm1H12jg/CqGojo2Ffl2TOkpT2tWLuKdaOd1l2hS8wC0bRyXf9QJsrwz3wf/SL
l4n9Kidnlyn/2YuyfeZgI7iqSuu0XO6R90dGAjb5NHVmuvEwCPtJjObsaqwN0ziRiu3W06QhzHTN
N/btV+74h84jyMjlEqsrWeKw0xvupAlQWrzOHdiOUSmLu1RAe7mk/UL3BPJKmFzEEELw02+O7d76
FbEvX8f1rckGd9eP9LgOLuQTuCDMHWIMCMC58zJ8VMTv1nmF1pCr2TmR9TjOtv+Tcnfe84j8qqLg
zF7kblWev8xtfLOkMb+wlDVoCeiGOhyoxdHTd/3d1pG3n2S2TlXwqPmlD70AzJiVXNTx7wbkn0CD
9IbWWvKaYJhiTGkSSrJ0TguHelbSaSWsJD6ZpjsAnp4ofoKiNM8UacwXto8JAIR1tIlW6DGihToh
NiUKbTauJ9aa0FVZmGff9r9tX94DyE62TFl+zFz2q6Kc3qE38f/AMpyG22WM/qjcOoWHlAEza665
SVT+YiX6t45TAJk8U6CLt5HKfWpx6DGCv/rBk2ROTE1z5ooEKHvykOQwgF32+7Ae+OFLeJYuCcQO
IEEUoWfh3aZ9KpLEk/koccpsxE+R1S+Jzn5xWgWSzAgP4A0aaFw066A3xA0B+40wvAggBycvmd+5
9YW7mKhzP6sjrG/8OMn9mNrMR0z8tITpuZxdoFKMd5PEM5R+XEarqI+xIkNn+eHFHYJfKYgXTTY2
kD5CgZLbKf0KM0lsxh1fp9aUEP9KtkcfAoZyCF1O6e8wJe6dpPegezt6yvW4osQhtMR2iixxMEV0
m+n8oU1drOuG5HRQh1+tToEHkSAiiGu+I4Oim4lHxDB0p6j8yTsSTFm9PJMNbzZVQSAC4OZHVpEs
LwK8FTk5lhUku2lbwNhPIuagPpzqYwhwFW5dxOjUUFwEQeON7Bhvftu5bHWsKhlsoyaBUKRipL6o
eKt91gF87MQg2ovpCR3Kof2oU+sh+wkm12yyvMfu7EkKqPCx3hUOAMveTfap151F7PxaohOKZP/C
nPXMMIKybQpjvXA+zteYfWrhVU+vABheT5BwWGDeDHolI8YnchIdaCBVruPM3ZcqNXcInmiNM2lF
19lh8zkDaome7PFC97e9qnsw6iR5Swm7vXHeO8MYPIIbhYW339WJH2+Dstm6pjoHwgeSpW7B2p+b
QNxzllHrNMWIhQS9DaEvrlz8vuuGHOpJeYQU6TAgHC0rVoC6fhkipISWcAe+iGHtMpNeqabnUrQQ
ohkLUjfxsE0gi+Io1+Wub52TyTn86OncCG+gt8BP0BDh26eDOLg5FxEZ3wKx6XeYk3/wVa3CuNw2
3lTe5WV2Shz7Ei7JuO8rKhT6odlQ9/QaTtbJcsR9tlAl3+Z/yBH/iUpExjLK33o3+0hmc6Nac6/t
kvdRwmxzU7I6FG0wPKe/dQowtPPb/nLnVKwdj2h83PrbhMjXrTOX7yawjnNItIs/wcraA9C64/Ss
nuu4RwRsfnRh1U+2gnPnnLglBPsK6fV6IXqYhH1F70DbcD/TgoFMB3xt7/YMmBCoVg4qfrWWzA1W
Ysr3AFFuSgeInKmeGQB3B23qLZGxn8wQN6K3fVzV3rUlDuJL5J1yS1yoXiIQWSTvBTwqWAHcyhzn
g7k1XTnlsZMxccRit4x8pNzqrEtfaLVGrr7Dwkiu344+QXYgULw7on3V11J6DC2nZoo+k5nBel17
2dqGgkZ1Gqlpx71Bvf2YNOOcdB7mDZUwa9328hDKHwnLk/kVibFJ1XuSsiXIHBrNfW+9kNhUc/Ho
a+tubpAR524EC9K+SstPWeUTsAY99UVTbt5oZX+WuYwPnhciMNSnIkJ2HhmHpOIlznhryYujXjIo
dINjbdnhiwjv7MD3efYWYnuLPAPeI/breXD57J0leHeWalP6tlpbA5nlHKzpupJ3ZZR+oLw2Gykt
itcYOpFYIK5NGOypEaU8gORYNoiz8w4QysQA+DrF29AVkd8Xetgy41UPcRdwBZ3ijT37HWJQ+bbM
TnAjvcw6wKqsyay7wDEhAjadKW8q5otENiNYm0H+rvLPUVMz5Bt1RK25gpvmi1UscLdgkOYplK9x
6R8qgRMCLXEbZvXeDnVJuxAfnz1GBzGIHWQDZIIsfg5BL28s8dJN4BAAl95las75kNaBCO4YSqwh
Pycr9rPXMQiWbQWwAfbXO9ORdwpqvr2Z3cO1ZiaziOMlVLYMHqim9CPTCVyiODiIRf8M8OdWBJ77
dcZrv+eCLfdT/G7liJZe9od5zUay2t6Cr4M771GQM8pD1nK8WOJglxOp2/PXOYe9BTs6RxyrFkg9
IZS2G9PTemQ30QOH1lvcjscqjMjXJG8d15V9XKJPiv5Zkp+cGVFDfKCqI/cEF6OxwuipIoKjfJw2
vTgRzxn3TL2i7bC6Dym2A/wkX+ya5tCg2VFP+TTxmM6luSmS6dUjRnu/HAYqt/CfB9mT7fKDw7oB
OCv8fQE4CN7RfNvjCyMpaaAsVkekSDgAbS7O+ndcMbpZONXSbDFDpKZXNNJgENIJYcRNk2MWgqjL
wIMnk3iBme+vnSQrqbCczy3ZqQGhYetmxWcw9/epzUQvnZqO7RsABdJpAe0XsuySuXwywto6rrvs
Qkd/oNedk9gGMrVcgZ86/HXFw04AuMKGj3Oyq/04rPzZ7q+gErFFSWv3ExOAMmEuBGyAmNAC9o3h
HQJYc+5M8pSDmsaxNZH4Txy8CBygPDe2Vz6Cx8r2xB+RAbDNgcYw6+bcBhqWv8lGxU7G2ZTNFrZw
v6EBqdt4bWTdyhzEIPZ4yl4dxsrmaFqX9g1mehw9uyerAnXt1LxQEm4V2fhuoqakDc5iydl8avaR
rIvJgacOG1NMfs2u2dlt84XWs43jBuSyfCFB9SeWRMvttH9GhDyDGn8COP2UmurFdiLqc13WMOHD
wqlojrI519iT2qQcujd1akibNox1SaR2varWSmIJasRwk8jo5BGtq8f8l7TZILyaUQG0x3PlmJ3F
enaTzsQJaCqjlU313yxD1m5oui89JGe+CumM1FxiN7saZWpvLUoO6kucH67MlljEv8IQiC82lRvp
QgbTdAwjYzktgND2HipCSXkBNmmj9M4I4iSkZlsyWG9dixHSEjm5O9e+4V7/5KbB7eiN44aKkj1w
NwUyriu3tUPNgtX/Zom4zHBnV0V6hR6H7leZWRt7nN6pKQ32xof9Kbnu99awc1yWPqSZh7HKP4jX
XhigdftEKZbZSN/R/0k9y04y6KGNZO5v5SkW6z4MoXM3Z04av6yhmbZu0j3KoHCR3OCqOQumDq5J
CcepNdPglklKfxfDRl4R75737kILXTJd/WqfQW/XGyD5uhqeYzJmkKbyNSv5vdMixUS98Tlgme+w
A3wBtUztJjn86dPpE1HZOY/CP1eDlPct4rEYNJ6Uroo3BaqtMob5cx6fpYpafnmgAaLsyDRSa5EJ
WkzpCBpXy4/t9NEuXrozUi/QHrplK6uAuc08e8P+senyXu6Mc+2HB+JKJVDm/KE4kXJFiHpr1SYv
QOtwygF/jlJ9l/V8NIPvYnKEZMcLYyQGB0LyWw13ScCjYxrUnYBIQ3mqHkEdQ7lwk3wVL+UF1Aml
ltKBFAK4s5yhU7YLaugyriCFc0hb0ktbMT2daVPcMF+3J+NzCoPkPQ3FVTV6AIF1ym126Tqh5Uw9
4mkx25qKj8bjHUOISljseUutjIzBQHsVDjj3D2wRl2wmNWWJ7oH32jdp+jKiZzJidV8th3ZD/JHw
kfyenvQ2uVgsYrj+HsY54jXtoCIxXoOj4rHu9YaiKVxFfzmB4IdulsSlzBCK8dz3Ew+ofc7T4clL
mw8mbE/TuNxpR8McpH40mzGd8ahvbC/CwTREx6VT8tyl7TGwXTQXGhJXuEHeA3N2BkpH+HTHLcPi
exCN1Cen4l74wYnWXci81/BoOJ9Uj04IbyrYtj7Ve2YO73UCTwdziB8Qkzfsjgttp0hyG2S0M5CV
d3xfmyTMWZSCcKUSGFUSiNJhFpsxHo86n+6zcbj39dCuA/lSYMGnoP2noDm2r54UL3Y3F0erIIne
GSDhJU9Iq5wjXpRdMF8Lkr3uzpO8hzNpZtJvoHbyZP3Xd0diWPUieaEC/ptR27Wrc6xBqgEiSUlq
Ov5DnNc00SPMNMOtJWooKIV3uDblAXmRK2fx3e3ky68MTA4H3VNWV5wUcWUukKs5HhbPEYLT2jTD
SxwCrlRuc0vv32cSacl88V14Wm/SFzSnejukyZ2d97vUY5xDNJ0erMaJ75tpoQywZWodp+jLVnkM
GvXFuedg2+WvKjTDrvIY0C8igD7R2zCillCclpAgPu07YBFZGbTbr2Sh9rYGStwnO0GaPlWPUDZv
bJfte8j8nbLbcz4ibiF17NvRwcMmqW6a6rbc2VnzzkTzIS18IrvFrbO0l0aaI1yQC6mgB5NyMHQB
CQ0FLl+MbGFl35k2fXCZtK/tJP9ouvbb45wtPlEIJ8Qd9RgvCobt9FyUzk08fztp+N0XNUQ+jPtm
an5HgPewEoBgW37ycb5DQGgosanPbjDe+TiWUfSfi9y+GUHohq55qbv8fVTNeWgzivfET9uZ78Th
Qh2Jw8DMefvXV9AfJpPvgbNQQa92bQXV3WrNa0pxVnllNvQWK0AYb0QTXxKT9MhfX11BGXrq6Usp
vN31R7BEuB3xEUKq+7DJD63csgEo+UT67gMSGR14NuOHaW2QdzmPJFuj0vv42rsQVdxp7OLdu9Y9
dDCzfOviW9Nzomg3wpX0VA4eFb35hWqtD8w7MXwpeKER6qVvmxdMJudhzB9Sj2/qqBhAZ684juwz
M9wXSwOTfn62WHx1++OCjwkgyg71tHYGJin18IEYxNK0xGsdeo+yGZ6vvwWdgTytHO5MDSqsHSjW
Kh6KBOmF1A1S+sao4LVZvlyu291kXsIODlWR86o6fBS0od0tsjrGJf15nAwpnIV1Dr1XBfqhzxsW
kfgzytR2WPizWsZ7vP6+LV4BN0ouBah5rsDYdCU3bAzmnzm5cBXfxN5UszFKPiORHeCT6JXPmWI1
Dym1EUBhZroJtSXu+s56a7zXOQfpqsx1tnN1FsQsao33iYcNQE8J332ABgrt827izdJaX7SmC5CR
/Lo19mssrRYeg8SzVFBIODkP7tgoKKP1a46hceVTr2KMOmei+C21Bm2UUIpu6PyMB9wM1Y2Q042Z
h9/AbjiXjZ29Xub2LFiSqQYCAeXTcdhFehtbZ7coLk2YPwyh+S5CHjAnoM3pymZbJlZ3H8qaxG+4
1vUIPwoG3RWQIOpsAtHYgGjmjXCmH65nu2wanhHAIRYmp+VzVuzMsl/uqgRiJWW4U1V+YU9L4S3E
6PqygrI0JpfS5Q/dOOlTly4XKibZjfhLDHSvsMRn9Mcy6YsYFDfsFpUe7XU/65NbgVTx8s9QlX+u
H58flr9xrYQ0Rccnl2611nAS8Kfmo2MGGdG5iJW6ewV1VoNcEG9OynWV6cBST3c8isDMB/k4yuiA
/+qmqxf7oPLsIwKV3Xne7bxq31mbpolC6a4GDAVGaIZn1lBB9hFuojiD82nLO161lFEKP2eP3UeA
pJEF37Bx+kteqFU+jT/11bsDuY7bfvkUePN746aPDVrjymuqei/NuAb+RQ8FI5g11iPFZIgDUF2r
12ZwIFKp6W320nr7/0VzuU2+WnDvP91f1VL/0Tv1f3dg/Z//RcqM7RLP+q+lmZs/XZd/lt//qs38
9U/+FmeQYCS+do+kPHoAQst/aDPiH4ghQoaeb3uOIwWZmX8P2Qf/EIF0cBpLGQrhhP8pzZC/52sE
HtVS12NKwH/695au+78Fl7/rxaj0+uf//tcQvONcf5d/UWZ8cU3zE9pHsgmVw4/y/ygzIku7mcIt
tRncZa/RaM6tBW8HYyfjcaeLoR1nMZsHYnFRs0c/zE6+gWuJIZqKXbDS3bGFdjnXjx2W3aiFV0Eu
ZFcyLluT7KCVz0isRGWwMpCvkNc1h9lebW0aCtcstRAlQkudhH4u6uI+z3P7tWB2igy6XuwMzlYJ
825wUE4AFWMBvZmpZr2eVmkpNee5d96YOIh1TgDS4CzfWOgswOWvldr3WjOqzZ3u3KTOrZ9ZT9z0
3oBfUlHV0qiLZ9a+ncWIxZtxtRtGZwzfm17o25IgMoD5DaK1u4Og9O4ry+y8WbprAKbbrg3WSNkb
aMS/y6T6XIrPJXW+Y5diKHi5Du+z6+CosYYX1dZHl75IEHYOYouV7UScPySuc1Gq3NRR/qewf01g
ttZ1uFxhmdSAVNcO3Dz6pCiPuoffAFG5jEUX/JYPlUW9F9mmzuQbU7/B6NpJ7EtWLOkJQUp2nX3Z
TpvAnvcKR5SzWLeVW23jJKCDs3BujD0V4OW8bYlE5lYYTIpoH6oXq/GnLXBptWozGuiNYmbNFTFi
d4h3lHWjB7U0W5NyIb2xD0XxSk74Nb0JUvGHDMz99Y/cgu7D0k1fFZ2eej71lJiX9nQeSsnJfYFW
rfHCqd+D0IfGzw/peMbhf+sm1mZk4V3pyX/LrfDoOWLPBfAwYGPoXEnhuvMwgGez9OKAX4ZeWdCX
xVNHNiUKDizczFDVIk/0aK2CvsuYbHfrzh5usEkyy1+8x+wtLF8aOqXxc6409hmGbDH1R3HibQbJ
F8qVdWQOcwxBs2IK3Ffue5wSEgPwPG+HmXm4z9A3KT9zn1C89iYmnyFGiFaea8faAZ0LNkk3cPJu
7fPguqCE2d+YWtWcFrjDme5L0I/qo5XM7WcmBJQcAncvcQVf3EzPtUg3GLRSqG7VxsKKS9eXMDsK
xO480f9EFk0YGZUrVVSBb6umbWckRs08wZEcPOCgy1duLDhcxAsELR1261xk7/q6G7W2+2E820Ps
ujLbF3EzkJ7cu1eRK4Gsty6w+IBBLc+G21M57mFtrAHfIKacRF+vR6zOg2dW/fDpeB9ltBmi34mh
sb3IAYdrP7kIj8JLYTtHLAyoLv0wP5RN2B65Uddb0zf5BrtMeLThXIkretXALcyVDjfG7tuLnycv
DDTc5yLu3Ke+unQYMM6hHmg/ps/kin/jAjwKohCPIW3O2UZzGGDnXcAeqOqsrQzANEEmnT33PdLL
oL+4O2tx26UE92bu+SEtzC6sHf8aESMYtawye3qJsbryj1Yz8sPc/TTX+Tu9NApYj+5B7w0vXggF
B5FgtBlK/u3Mu3R89srm7IcUI99HO9zO8mT72y6eAXaKp2GYcPg3K4+DnGh3PWx7mX2VZcUlCIdY
T26EaoHIjXBuc4znSpYiJC0quh/MLd61bVsl+6DpV5kamB9a6754sptlf41DDn6LuSTdGvkwle+K
i1+bfziQ9LHA+hyko+G5o8kIwGvOA5OKC8m8+6V8MA8GiJbI9b+RdB7LjSNZFP0iRMCbLQlDL0qi
7AYhlSQACZvwwNfPYc+mYqZmulpFApnP3HvuAaPIxtReUL75bECS9mIQDD1mJcwoJXJSNSo15ZhN
LYkeD8wVt4pBc9V9pDNFdrw88jWBMKXg4ufLEkZBlbFbtZrUrMdUda+1SuCSBh2u3FhryZ41IaC8
T6u3Ss63+h5r68zhnOdh2xu+krRho6HD1lkpKAuRoLh6FlGEauUe4AqDUSMaLw5QXb6CNGaQ5K/2
X2eOBwW/0Np1W4kyc+5J3kY711XvdctKoX3L7LOLt1nwP8xhRcRRe4+KyIoLDL0A9WQ0ER1NUXnN
Z7h1HQqaQ5b/k27QsxNb6QqR4ELvp6UCCYeRdMsObjvi8eJe3GYuOpjODDI2gQkEVca/RX/IiUto
WM7IEnxk9tyjugGh5xNX/lEOX/iEWVjre0Bz8Ps0EMNj47NESbx3mdTRmI1QK4lc0z6T9E8uDmX4
X9cL2K80DIzJp+wRg+atrTgO2ewgkX9sR20zw/4YdQ2JPw9bXsMx/OkQvOaIfAdOE7P8Ww0yP1Yr
UqqFZL92uOhdd07F4LuqIFa8fiTDBR2gnyw2j1Vk9SSWrbr3J6zi47/fY6ynSqyCg5DAn7TQvLQr
jjhk74xhmO2QYwYPrDRdKlpD6qDwcYNMM59U+jquxqH12t3SFpxBucvMg0T3JH+22P0pZX6ZAALP
9mesfcTQu+CK6tV330s/4w5eV6IUDDYWAxj91zuRYkU6Z+mcpBb5fzYDl4F4o0KBjgjSdCJZRzyP
1eB7OQGN+hPpVn5ZvNrinTfoPuwD2Lqe1SbM2N/E5DROIOC1+jtPmwgcXFiij6Z8g4X7GvflCdZg
gGsQmWwVLW58Gi1kgvO2xA05ZMwGB9ISA7TGvEDVAyZMHnq27kD6WA5wz5GutjglKUEIIPT7Jp6L
lDwoo4uGvglLu39QF9NHvxeg5OiUH4/TNZVcWdYvHgygnFbodkbIypdSYnkvezR1zJBMEL4e77QG
guGO0S+ZrAK/rFWJWL6KsLpEy4xZpsMuXueUbGQm1c2ekLizxuaXozT/jskTkeOH1Xus5x3CRecO
2o73VMOQQRnGmc/FyKpHcnsKdlSkxfwlJhC/+FlUBKixZUE893RWJjLVGtN+7mLvK12mm12J72ng
AUcQHeIo2aYG2FLob9HkKLAIq+fC5UEta0QZawUrsyzVT+oYCsmYvAI06nQwxjhccdiMyO85oica
XYdR4rZOkoMjaVox8Yj5B21fgpPDepGJeY1Z3M08Aa667EpsC//fiY4zwfdkfVfa+JSwkNK6iDAN
rsjkVDgtOo7GfVcYobGOsHetuxISk/gY6ngosueBxfgmSZcf6KwJIph7NQeyzvNedCEfqB53SbU8
OWp6Qn78PGvEzc3w5rwpzCFpAiGVGMWkeuwN/S8xXIzQY+DQsw3tcmgn5adld7E2+baRHeeH5DgY
jjWWOmDh79hlKXHofg/9erFwq9kpnEc27FEn/pEd7XtVETpAQTVXvtn5Dz6XncG6vo/JrGE8sbgW
1TJ/AOIWfGHbujiaKPRUpq4jJlAI4BxFD/Pyfd9JLuljsTQEEpG0ahanBjLLoDQPSCfTTVdylces
VNrNqKkQ1Ul/jb2/mrlBc/d75lnQI09U+325dL5gJliz90+q9qisr1mqHyd+ayVcBzXVjkOat6Bj
5YbMhwWIQ0D5BKOv5C/gMp3Wm0gCypX1s+4ZTNjnV4f6ECF6mGGyADvp4BOfJ3FOgRoOrxIe3ohP
vyDQbUJDwrZnlSqrh08JUcD0sD0pN90l41AWcPiXsO6JDOBrLBmKL+PITVzcbM6NhWcus76IMHhO
6/1qcrqSzeFTexMCTfLeOh9LQNv1znFvK1u6he26R7p1infBWsxgnJQtctJbZooD/2AIn/ERs1hO
eEQbTs6yxSePcbX3pdm8475jCvCP1/SgAFInLpfwbnWnUMbjXnhEjHPPHiP5t7H2smwedLTo6Gbz
33wyfGTVT6VhMQy5cxDxx7OuWDck0PqGUJgTKKNNkenkSMwXvHZ4+Ims4LgUKDgPCJPex8b8cLFQ
B1zwV7kYz8JuSL8iMVYh7qiRxYtLknYM25zRIeEbJe44WKMNuVuTTQASXFnPU9ATO34WvwITRVNz
52T+wPnEVEK8Tv7PAzrqDgiv+ew4OrcLa7677XLSGXr9VPlL75DRAHt2lYJ4s3SvuqTDkirF7YUJ
jol+8tX3rCyIKkzuiJtyh2Msnw/9aARg7Ni+OUGO+8YyT4JlsY4ir3YvNv4zNd8rCLssq2H2Cb4d
GYHiEDDVU7rk+3nyNmx1zjztAaLZLe06izQL4KvOCmDaxutR7xd6tjEY5vhFzmO4epOfCzxYtLgM
A0mVrB6cjskqm/Y168/l2e0ZIfLncjqjMdqpdnKc1bfevhe/uwkLTE5kRBcPe7CVT4mlnazmLxHI
wOLDSLVRc6n1HBYjGqavlXcz4y+4itscJzvEJ1Eq8MfXpd9W7qVr4jPm61yh5dTHXYF1SWOPWgrr
2CX1VrPh8lOklOvBYe1V6K9w53e584ZXbVvE3yXE8z4fd1ptvagqj+q0Qpn8E4QKZWjP0oqlZ/Wk
uV8d41EXoUBj/GsrZ6N7X5V2XGI3KvFhUfeHmOOMm6taV4HUF5C5muX0m9dhfG2owSzrlEssW20f
xNb7mLAJZ60ziHyDafpFktaCOJtAdbEhM4igCVZDt5Gy+Q6hTTgqOuXZWv4Lgd2QURRqS77F9rIp
GNmpRITInEvZJb+IK3X+UBT0TOPDwvcjnCRcWc+bsRf2DevOjpChPAlbpJ2NWkatey5V73tcKV2Y
bi4VjrVqJyiv9OXMMHBr4zUAxGwa56H6tvOW+/zHsOxQAQFhdLtsbSMy3vZLxazdgdqMmbPVoen2
aCPY0k2k9NhkTg+H1brHTvZEV/URL8bWXr8cSni9IOAes5pNgeVU5S6F2pcRRdr3dD0dsiRW9C7H
znJyK5iayi43SATFTmF617Z1fKkbF41JtaUUF4/d/oC+co5zrmSXgSHdC9Yae9Yv+tKGOd/hUA/7
dRhCo3jVzb+2WM/3EbGRt1GTGn5mIiHSs9N4j2CbBvyNfS32QOoe2ABVIQIe3xiVb5aBj4WCOCLm
lJwUy48ts2cQocRBVrrPZPv4eqqQyDy+ofc1mbpgkgctT/6g3E7N9Ng6yQQB1NMJaETxM4yhqsp/
pUNAIHvU3vWCWisxWMVH7HfUh+ghisW3LSvS6F7moTzExl9LJBKFKeyi4VF4/bWl4ASAB48kj5R2
2U1zQeYmI3IbjrrNxdmHeLW4sDvCX+jvJo+rRdlJ0l0YGzwu3D6wSCLceCxwqkfmZZvlX9fvV+Yu
Bt1VB95YMEI1OZ1r7R9qPW6p4mCATR8rJJB8QgRtfkycrXri+jAeEa4e4aexaP1nFC7ij/JgwjWI
ja+ZZ0Plc2sq9Lp4e2OMdxU5aoZxUZXyjTNh0y57PXV/65okVZNJucf0Soyh1pT+Og5bcuuOKYjf
uR+2SpMHCMfYiq0HYrEv8fKO6wjd12r5VfWusjQQfYNOedogbbzbnYIEbfJKWgwciADLiu9ayCTJ
K/GQUk0fnvkLC3FRBWzXfNdZ1mMH52JWBWiezq/07QixUDBidiZ5dZgGJRVpgbV7zpThywGtrDPk
IhizD6anQnUeBvSQOCc9d5tNXxPda6s9uRpePaW3dnlz1zyrZThhJIG0flcFVkGsTH9V7ZDA0Evb
r1QbcZI2HBZTU49nwMfib+zZP6j7my1fBCEx4MjribKz1flUFDsOMOorUQohb596DOQTlEOYeE+Y
F34N8xd6PXK1/OTQas/9HNYEMIA9oXug77cRu3i5g96RiEtq9FJMn1mtvOJ45Ga4550bePyp7FSD
jj8aJsQu3WGGnZ0jHLGnfTNeqDAClIoUxUukDOww78oee/xLMbbA4NgP+qFuQZywj1EZhk7lNZPm
szRyPrznFWqgZv9gN4paa4eLNAKN7jOYCdzxg70ra3jBrfuI2evJ5j2YTS75ZvaTBDHvYteXoar4
OTDf2eot1puwSChpAVJ9LjLxvfigjqQ+O/WBrckP7TqRu5WvTt6tZe/XqWRN+fZwUuRbw7UfK3/2
XQUVv+sKJA9v+e+mVKUgXkVEmUnDqRY7q0J+YFJBWN96NiArXEJn+sUyT8WIocRVsd51aziYf/N4
tu9Aag3RHorNiNr+Mrf3gSwtmrO+E68NuIJuSScbvKv3tEObunvSC+QsRGXwB/E0XKEgMFNL5y8v
ly+JMs4cXPy7XMV5afP2FZ31V5tPv7JFd9vSmZG5wATbqNytVX7iTJ6UiPEgWvyEAKsmVDXCbbOd
5F2JO0YZSol3uTxM1nKsBsygFB6MYbeN1b5VjXc2lwZVVXm8u9kmWkZV3+mzt7O90yL6k7Mwou7P
c2lFi6ZT0Ga+bAm+X7NHM34urQx3V+qn/VseYHagnJaOtYnL4txOryZm0+5Htt1lbG9lzN1JT1vi
v+wdZE6z+VxOZ51my0iJFckkwUAVBjrYuNslJozLa9KdnozpztXyFxzjNIPWNW1Lckr5xgvUuZX1
7S3eUSk8Uvnq2zgXPw0TH+y6z5VH5FvGwvosxT9IZpF2322lTqjBMqL60kl87tRgHJ3II4mGD8If
dIJ1LXJYuBtBdfKlUcDaZI/ZDUrhRzN/7bC3FmPq6/K1Tp1dXMkbBALejX+l9dnp9aUpPvg4jr0d
LdWrZb7kFm8qDMHC+UKIFeBHplKwSUWRm05VAz0dzwl0jcmb93TJ8TQ8TznnRG26/uRui5xVZ6F7
oVi9ixs7nJyfwn4sVzaZ7T/B0EOsBUd4Hzma/MWY5JvFYYnnHT7xDRtXgu3cE/5YvAb8zN5T1w4B
PIEXY4wUdDlqkfg9xUmOrzKxg8Khs8oafxGfSf660nOk1qeHTHt0tccYd1wnfisWCgKCU2EhcU7Y
iLjps9eoP3h793Y/IAj02jmoNKv1wXyzsyWrCflSB9TEHfJXRCMHSCZnavRrp7fwhhIMyTDDyA1s
7ENXcfdOOpKyAiIWlwsflUaaYlhh5T8sOhsNzTgLV7ng/L2lK1sIGnHevtJ8aAtqNaU6Q0jCmdC5
zmlQkmYvbO9NE319gSGzIYXrvXSy135YJ86X6moieV+ylEHGgjg1Y8VeHbg0l0cMeYSxiuzN6cnL
WR1BOeoZ+7JwDG6zOYLJ52zLtNeCnn+BK/8rJyVjIXbatXZVak7kIQ2zZT+l3aEAO14h3qiy4f5P
B2pbBxVqlM2cjBF7q4j4DRa5zgZ7BxpgMEfEnXaOQQPqvDFt7dr1joMin5js64SZniOwNyh7s9eb
jVIVjCva9a0ple2cKunxv1+YpsZ4RtSTiL3HjEyajamfkGzmhKmPvmdn6PeMbeIUoRavZ52gt3xM
QzyKEzc+axoU0W0D0E5YoaHqD57d3Oy7CujQOGy9yZj/tlvCBJoZH3ZMBsyS/ImRNz8/NmX1DgX1
X94vBCNR+zDB1RmJJgorjDItub3F/DLP7pubDkjCR0pAQm43SQM+w2Po1He7wbVCNejQ0M3V3iKw
lK+AWVnqo3toB645MiRSmyMIBUUXTyc++NOSyyBD3cvGzRMW2VIS+6MeZAOq+ruLgadFqkMEUGEz
jrnfDuFcpCoUe4vmp6gpVhdeCEY85xau/15xB9TL0jcbmmUDcP1umVPkfghzdWt81KTyEyugtzBD
ia2SxvHJietAqr13ik21OBJk+NAr7bqLtf+ghmdIbtptub/FpGztGPdbaHnPhem2t3wiC8vImQpr
I4u3nGx3JQGVM2KWqGePEZcd82YUk70j/5SYIbzAyIZ29cLAcHX4AbJUTcPkNFsx+tV8mCPQ+6VY
7KcV4b7MnX+GxnJsZsN0yfe9jM2DG1enBTOMli6nuYCIJeOHeo0/ZowiocTNj+KN3r0FW3H/Ra15
3RVJ06eSoqcSHnq01/LFzF+SximeVWcva0BR+HgfSaYVkeYhqdTg0Y3jLnXHv163UTxaw77UCgRo
g2OdXUkM9jQQxajw/aDgpb63Ci5Kb2zxU3p62GesKhYWG6PMD9O4xEHnVoGmYjHJa1AJjlP2JMIZ
yyEnrmd0J057PU2iCnXKxuGz2JomH2HO0z47zYuVOhJLjDzlACNOuqHz9jpmpMDTjPjRXod+0JHE
W6hIXWMjEDp4ClmcPNC81gVd7YA4waUAn0jWCJK8lX67rMwOMlTQi8SGsZInh4pyIGoCnJtn/BHr
oAdDjUEpbpCfJXP9BR2JbUjV+OM6OUjNpwerxLMUF0q272P8RR4PJPHvpV+PM38uj/3RbUyEqybI
ufsQqqDg6yeT8mpiyqBxh9jUSjnVZj0O63UF6bBPGZ7jmUb6MalEahhQzTRd9Wd0zZvK5LkeU31X
OynfnE5cXcNWz5lQodv3txRIpA1KohG4/QoysZg4oySBanQmmmiDT289XsFVphdRrhH+eP2cJdm3
PXsoTKTxM+pffBXeaw5Ai6U0zvikqk5m8lMkivdMwurUl5TfZRtiW3kfDf3sWNwAefPqjooZean4
yEaN0L3BJl3B5AfKxdjzcfKDolu+Zi3nrCnMHNYim8uBHKsoP6e0nkTa8/I7r1k5KiRfHkeHPZdt
aGPkdcUrSVmURCoRMR2m76DLW4hf9bozYw3HXfqD3OmZSt8j744aLHHia+KlX2DO8ObMMIxchcGc
5CmUZrzQSKc4dViceal+9cp12loz4oC5Tl9GA48Qmsszm5b42sNJ3LRiKIinoQBIVxZuGNdIoXCq
a5x0Teh58gvgy/DZtajkLbRFGCSaXa8r74bTK0ykKSltPT9hmntDsBrqw0jp3qW8dav9DHHyCrPy
rmNfwznRh72oJgySCcv3tkzjTQMDDq2qwxwMOyx7n+Uv1ggH4Mnfk53tqwsnSzoYf1AQHSrR6ZoY
Sh02wAcDWfe0M4wj/vsFQzm6+lkywzWvkzabx/4+6xyy6p+SdH+Ev6TG89KxmoK2dWhbSVm6p3dI
d0Y607rHh4F7m+kESVQ2/CVOr7veH638pDCrigvGt3gBzqPtD4NwA9c1yf4tq6tAU7+FilKfSNss
tdgh92WijR2WLWnxyVbUibJXckxuvengQKyUQJ1I2OHvkxMefzRK5VDjhNsRMfjbrbPDUK6ST+7d
1CmkcljVhGeNFNZQtRFepnn/CldQMjPKD62KBEwO8qiwa8VESlNm4cK1MaJOzeCviwoazbS4b7My
iVyBtWiE9eAhneZvRZqZsr7U1vhg1LHHfSL1TamoqCGPhZJXyOcJg59wvDDxKg/jIHeirT9i1ZoI
5U2+2SxRc6w8DGUZJIvphOhEvspGxmHsSkTzWhmoQ8pCbW2bbWLBdkHjvdWBE6FpcAc6QONgINLx
Z7gPeFJwJcZdR9Zt425FCVhmaMhGa7uJ4M/CKn0jyd6VvvHLXGn3beu+zYyaNjn0gR2cqE0ZD/GD
hkpFZwzh52Q0JlP3lJglo7lm2idE464OVkjbAziZTLYdejXWXWyHbVjgetwPMxSYllU6nqOQzzkj
J7vfq+kijxlQ08Bu3fu7a4CBxPLQxpO+N5NRhorpPJMG+auM+fCEbm9huZTzkdSk5SSL4xFNjpIM
O472ZNHA4EFiPTDpA/TGWo+8yrKOIKz2fIJKtMQl2hlvvKRu96IIt99VLVnmNBTGrvD0cjdz2iLX
IXzOWW0l6Kq02JaV4z0KAvIw6UFsLF3t1qKKog/MH6SOm0rpVgt3UShAmXzoXmftSgOlztjU/+Ix
Tj5WUX4q9Y8z1ul5WeVyK2QBqWfgG8wz67UfW+dmLJzZMRSn8L//2iBmp/8cwHOZ2TOmR06YUlAa
ZV2zGzXrHkLJeq7p0nfepjZql8YNSYCsbpmMI4piVmha1xzsPOevjg12o8GQvjZ4wLegUawwMTR5
pUL2M5jZR8KtsnM6Z+JsQQn2Y9yrW3upJLMXBhoeaJTDf7849/+U2aWyd9OLZdXOQQVAVm20kbFg
nBo4TtTvUq9TYzNV7Fw6VgCLO1zMdQaCb8YHLpXs6gh9NzN3PiQlJ0HLZivIpGYdRZqMRxQ6oC0m
pzqjkpRnEnnkuUTJuTUEUcdgo0paqUW52F3W34gjIbvSW26TibzGsr8MRaS32MTF1sUK/sbGqIOy
amFbajnjeQhIBxQJYkP07hxNVrseq1peR01xLhZrk7kP40LXD03LWGBpaR2ztcgftVSPZF9BqpQt
0WHoXRNaTUdHQmorAjSVQDW+FLt2GMeLSXcXGTL/WBmvxYteXkutQ64Fj4vg2vmvbNLGT4hbx7Fa
Va84pGsfGIvDa2GZe+KQhqDUQ/TBTPoczOR6M7e3Spofk4G/A/AwpkeukVfLFpgwBMhQG5SQqpb1
U6sIcfR6pkOuXT25+Vg9sZTdFpMntq2ptjthzc7N5V4KjcEaMeVVDB/J6tvXme03rQ5BRKRolg1B
AnjWGjubKWxYN00XGLZNrqtR/AGJTI9i2GWQWR86Xa5Epq3nbF4WaNumPFCuPYK91sO54/Zp1IZV
Wz2mF/f+iz0axCyTMZiylupaJX4gy1d50O6/5HNtbXPNfBG0Blscq/O1S9X5qgub2RObJNPwput/
v+86C83raN0TTwYlaLrc2bSWw8xLxSi0zXLPpcW3yjOqtSPfxfxo2+P8aLnJdNQV83XtsLXjs1u2
eeP1Z7Oah3OD2Hu+J3VFAlRi4inLTrcdpiFN7Z3UfCBLjtol0F2rM7bET2FiodAO29UyLoT0ES6x
xJgIcK7pGyA3r60Re8zHyl3VCOcK8fbXYWHKrVXoD9bs3SnggnHeWH9ib5nk3dJsi+WUzl5/0mRF
P8DUkyVbWe/UfC0CdPrDRcv4H8YieWPD0IWTvigfBCMzKOguDWpwBjl4Lpi8sLlHHyDjZAgaRykP
cyeS29BaiIgw51hUr2c1h1OL8oChGnpaH0jDJnc7fa81lNn20MSI74z3fh66h9plzpWUOUHBSTWd
iOXCS2okZeojgHS2PDIIl41hN5jgt7JOTA/d3YOD7i17wGNEgqTT+elarl/pWgcc3PHbCpcrQj2G
udb0vpO0p0yb6oc8tqdXZ+Ua4QbaCQPTGYexc1283rl6MYPqRCgM+ATSahOl3i2BUfMMp7PONRwn
mrkeLc9zb5Uwd7nuo3pTz1aHm9xGILaFokjvOxQUE2BdGOjhtNsqrnTRoo05MalYZ4Tey+syTnKv
xHfqVUoCIudYfTCmtnlv702Zx7p7Rki5ltlydXKmGPyRUzSTXHPGaBl1XZccMrXVotZoP9PYMM4E
Mg5BDiiNvZMo8UY67SMl+S2BiXbs0a2FTYyVSavaIprRkGH/Ymy9xDEgYkrSgpnJLIlStQ1R7rAt
Pud6/Ji4rYisAcRDZubme5bpkaiYwZNor23MpmDUo8ctC9Hxx5GF855407mL7QfXnq1NOrLjSOYs
3/XzouG8x+tWSEHjGNj6upzdkSzaWR1DQmB+28J8Kq1ehBK7InrE0S+50jf1bF0nb30rG1pXkPtN
MI2xC8oEKlx7z0TtUVCQGl1zSk/Lu4qt+4V/kIxa9aHJMvPB1Jw3Pa6/qlj9yIbllQ+I6OkkVhnH
GycC39pNUrMaq4sJq0fjvdhl76feZH4uJAlw5XBpzuCAGREO3iPhv8FqKEj86wYzQwe/WNeave6u
J+qRNBzBT8NlGz/0elgPbUz6dFtYN1hJQI1BibIqs8+Cn5FQQEzNaWVFhZKweNVObp5TSEkVLVk3
2fRFDC9KTgN1iAFYTLQfUNaJcW1VdG06yngLqGRU3ZVfOWztjTeYhDsbdXkyR6+PGupZkxUadGL2
K1aKi2Bot01O1N2cN1OkgxeElHTp3HHit918n8dvntdbj2nyhZT2FSNjvGsG97QAwX/2BrJfU27O
Foei1FSDAvWIbb47iByNzgA35Trrz3VS4yifEB44vXNGgjRtAMP1+8YtUegOmRHcwzY9hogG9Tha
vE3bMirHfGMHBK64JWeFCzWT9nSrkqITLrqeHDv28UGhMuEux9E45Q3N4+hWExVaa2z1mJmvJeXR
qMklbRSUOlW8d5GYnRENP6Wy05hm0qwPVQGzOXWqICGzDSkI7lCRsjJwgfS1Mah45ALsj8jkwxKN
oiwdVDQvaDgbx4CLUfA4L1r2UC6JeBjcSy/5AkxGwxtM2jEFeeNtam+t9hn7SqtgXGNhRG9W1w3m
1TmypwgtfuBTpn1BSq0ueaN8Dardhf3iEAA5wV8z1gVzd5p9z0WvHsp+2RfeHAENR9ZZnRwYbvR3
kCgARjURhvZy7yWkh46P4wzwllwG29fkvp6br9VGBerOn2DZmGFI7VcXuoXuiBmmEGgg+6zX+T8+
wEfE2xSzRXANUN86O7EThKr7hA9uqVLM7cGb25MK7bis1d9eVZogXljk9wws58W7ADbV0YFyMSKP
s+AGsWLC9QgVC+hKb+IFLVP3Rbicg7GN3GpkJJL3PTbsfjbAtWt8aNqiPDN6ggSzOOSpmiA0s/qu
OQARyPyMmN6Gae5EzhLPHuU3kxHTydisrZoCS2YQu66iHqVnv3TdKtn22H6selq40kbvlJkEEGl3
L+28/MlhmE9eas4n5f6LR24wxo94JxN8oDnlfdgIILmpCa7B1exdho3bL23jhjPkRLncRuZCPzOV
DdfnIPXLqgEB7fJ30wPGYMYinNX8iZ3BjFRmWR7aCSsXvBEzgtPUB8JwiB1lSCcq/ZxozTFO4m43
mwP8ZWi+fmMuf2ahOI+rJd1HbLhWiLUYvY4yX4YuS/YTkZR4mCwz0IBARgwy9mU+aXunAWLEcPNg
3BJ1VU9WMYBmHD70kcFT5Wob0fxykJM/7XYoeaz5S7is1iGc/lj2S+oRW8puc31Y3b3o39MJ27Oe
u5g3yc3Q2wybLZy/jT1m8ABIFaG6q5Al0h7PYHZ8p/KYiHOFy6a7cJxvkP7OexypwJioT9b4n1vA
r2twatqaloMaJf9X1WXHWJ9+u4nTV8N8Uy1EE/rIJm2wQQNgNzAZ4WGXphiSl9JGAbHmMz1riyAK
wAMFmUlnNSliLwxt2TKDZL5BcBRSDiuca/SGmeAIVCSB9CQjoCPS8sCsRMx8kwZHKySDXUB5gdRr
E6mAuHB2TX5Wsu6OlZPnSu2glfazXs1u1Dc9323hknmf4s0wmvIky+6Z9WccLKZQNlZC+2dkJJK7
8Q36nUQKz1/ERYNFqkCopKmKMdIS1/7fQGK6kupnKE+PDG23gDegRCrrvJd2DS6vK6IJLvjGkAb7
KHQZen+/pCncK6Dg2zrOeLeA557g07yMvfl0Twp9MKcRrHVy5uz/1Lv1GyBTto+p6+ZCYFXDnaB1
DHPz+44bxpfGC7PlUw1FAvHXrH44ZpVA4oUmKNVudjT1J7IDqLcpWJA9s3QDDsw4ycczQGytPiJI
RBGNFkccEWuXO5zTQddqqA/UfIS5bW/Aev20yPtW0oWNEikLbmx+jHFyNuCah8Ye91aRPBVTy+Wl
Yemtuy4LPCrFmFZnAxWeDX5WR8l6mtd0/nPGj2rQ6IxF2Z+95DepsUg77UKll5IVvOp5OBWYEDIG
IDjEKyqyhQ7Em9D1O6wQFs8iGth9TMsCy2GVvrRDTG/b8Lre/zGOSLWruxPcevZjRvyb6cSt2yRq
0ZugzBFhM9leoK6Elvdx90MEJooNXcMuaCokWq+ZEnXlPoNA5fYZSiVtxR6fKcKv+loLJoddY8re
iYyQdaHok6BZM/0o8DaupP3iZ2awLG5Elldbz0m8jUHvjBeTL39eHJiainDCqRtvmuQHTJwlJfm7
+Wx7HA8oUSyou/OTy87Mn5o2x9My1L5Yk98Rp0PBQORgqlqg2yZiBPgH5659nlweeIbaaVgO1oNq
20UwqWiDbPpB0nvQX7j9SxyjSqX4gqk1ggiRxAtjmz4q7s9oOHf2NrSMZfxHMBAkKInwgk0HvXfm
aSd1TSZQE9mhGOc3Cdfnv0PArbBO28wt24FhMWnjJGnVoUrELZqabF1uGQRdZqmMlBFfTJtSR/SU
o4vvmn77n0lvNhj2lXIJDG19i0eb75gpAf3bh5IaTdQnv52dtES43cPXgVv5pjru4Qd/95qNqb4V
6m550mt99eFUTNu0Z9zrArrwLRrwhN2TM431YZhGlqVdTUmYqp+qXhIwArBiG8ePspcWhRjE+c10
B46NscJebygvsduf4NF0O9eSX/hLsRU1CkbLYeXNX+qbqXBWMDbgAxo77QLNIDGtf+gQXvHEtx+1
kZ3N0rF+nVjZe8azJ+ruOpN2cWNw942l0zwluAZmHMEkqJi7IikPeh5Df4D3+ZzK6TrgAvCd/7F3
Hs2tK+sV/UVwNTIwZc6UKFFpglJEjg2gAfx6L1y/gd/AVfbck1NHpVv3SCTR/YW91+4iZzvIwd0x
FQtx6RRfWWo8d0M8PrY2NVBx9xqMw07A1sFnd7tsEmy6cVOeClKkGKeUX1ZRLN3kYUj0aWeHvPty
3qATWIH0kVZwOUFwXVFkRrwljO38HDOE6WiCyZGj74wme0mDyjvqjmZvLd8lbr6ZUF7qvCT/b638
30QYWxgb/2dn5bP8jj7/zVc5//f/slVa/yGE4dhMuU3IKPr8nf9iXurmf1iuaSFicoU/JxsToPgv
X6XBt2wxxxN7umHYtofZ8V/IS5dYY7DqvoMh03FMwbf+D75KB07Tv/sqTcF+zBUI33ThYe/0+Pn+
O/GypH61at056DpmpiFkKpp0h9zQnpXyXnprfCg9+1dY4zHo5xFzfQ6E622jZmUgFrhoJbY8OpPr
qNUoRjkK3+D88n1MH0rLghM5Zk4nukOiDh1zWKoYRMsw6c+uNkFkRaqWwt3fmU1GUIUDgqsJwDim
aOijuF7GTHj43/ZvWuGvK8f9RkZ5HcfOXpFzTzOXQTZqchAn0uPGi2ZXYHmKZescIyt4sNo+3mWY
sghxsA4WQHDJEmypuB5BtO/ciJKrCdtujTV5ISl5YQRvnA6RI8mRiMRxSzkxD9JIoMfSKdyblIAq
k7A6iFzfIvZ1t/zwPQz76aDXycUPI7FuNPctj0aEkjmEsURjw9FZMN9nWkGqN6shn/jLlGA1Hwpn
H2vZX7FXs3VEDeQe2dGPW7LQMAld8lJ1VNX0MzgdjtS6+gmqr97CYw8iVK3s0n7Jx+krI1Asn2NU
km+pJ9CvTF7mSTOvBmYJusL0lgXjGo9quB5m3z/TL2xuWD0gCnl29gEbAFV5aq6Gwngg2acAL/9L
htgelv0xdb0j3JCJrFhGsKGdPic08hFs5sUAeg1yILKQ+TVykxaxIpPHkjsr1LRPxjar3DWOnV/V
R5I2OM+a6EYR+BcO/c4ftY2px382wPIls1pqhVp/ZBVbL0qvd3FmZOua1CqST67FXLQXWvZVtlqy
toz+wK2GTM5hLl+MxK0AR150I7OTZNBYWc96TP2Yj9gW5MhYL+xATXlUh5D13gZ9eGnViDgmfBWE
2UG86l5NNXDj5cUvoTF3khQcNtKK4Fd0x0XLZFZANFWJfbFSKKi1Qu0DKmBNuNI+4XpfGDx2F8ME
95Sm95jIq5WtwguUWLY0SMb7bNi7Vm5vlIeuXBu8ZofhmCKyfvFIsd/3eElH6PibOin3ejYdWzCQ
Sxd1DRabjYzQAXhO9dI2KL1L4BjhLKpo/AzyovrA6FDDl0hOXRQ6i2pOKzKde2Mmf2TvIE8Rsy0j
rj94G74yK8KQlLhv4xDuunR4I1F3YuOlvUi7dDZtwg5cRoTQtlKx5RqcH1aml4qObqNP9k03vKuX
1RBGDONUyA9iA0n27tzfiMVqxSwErAIBpHYhDqrAExsF+T1yQpbKYgXkpsMwfHEb/95Z+TXEyLK0
AmJZXecLnPy5qNynPG1LnrjmaqHHS2T+G2Y2FUN4NKLkmgAa06KBVRXWI68qjyHZhFi1L7FprKKR
yRt0Nz3vPiqL2W/b5g9d63+mXn9spvLa9OGllE3N1qK4222KtcSHRsDzCFuWTn2IsGMhIbVTee3q
ZO8PoEspzt/Z79eDwqKR57u+Q2dlDM4+iUCa+Sa2WWBZa593VTEhOTgY36FZJzd37r8MIzv/80Xh
nc3QWMakHKznf7otaQwT1bCYH51vuj10MT7glpk6UubRxuvqN80tr/PEzDfOZRTtR2igg2bspdY+
Oi5Me3gUX1QXgCf5Lww63zwFPGMn0I1SSNZBBGCMsRI0RYg/eM0N1qjGryf40ONZ2sKgYkeBCQVL
5U5A3l5Eqq+3kZz/YapDHF5KFw8JmHGgIP1TLuprlfT3zgBnkY48b2bEeZZY3UWENYI1bZsaQFcz
n0K/QQ+fBeXziIKrnOTApER+hbE4kfFl0qBMq7aPfnOlPRMR5cNqY9gWl7feRM8XiGP4NeGS5qXV
eD1CniMPY1Cjf5ejedICqkBLesbCS7M/kMZ0pWVxB8u3gMLIoM9y32P8nHo3bogf2wdtfSuFeWHQ
ngcc4QPyZZdkkKl22T0213YKv4kTA7HMYJFqO8Xl6TzQ4mcblrINLoqL3dhnxz/WA4rDqjjrbvyR
lN0HyXDRCvJRF3sMDvZdahWLjp3JsovyWy2mt5oMSHY0p6iN/3xsH8FUsferFDZzstyyDipBAtkj
vfKzBfxvtbPnmKgDmM4w4EoWNsnFXGfxXbEihfcFbzibDdySiUVxT5DA40Uzn5RLQcj6ZjzZBHUw
QCOPDtEcbn/jQmzkoQ/Lg3C7F5+nBcEw7j5vjSQXlll7KpKmYBLq1AvPZvnoMwwPDOMFIuQD2sF7
KeJbFeB69eWEBm1cjrYiAdR4KXptJY34GGO240rYWmVlbXOOUNfycKn96hGONkezVnVrzohGYDJl
dqDzRgLnY60i2uAlHGwNsBKuKIUyVEGNzcICNXdkqAVu7jt5WPAVk/eJMINgNr8p92orhWmtN++D
zRzPxwPRDPHJUyh0jdI5Y9B9jaLwMiA0rwTwr8A310y8C+UhmaVJQrsDdMyo2AdM2s5ITIeyZMnW
lMGvlRkfeelomNbYrs32fMlnhtVv2N1ZYQYb1giQylRFq15M3kLGWf3Wr5KQNzMxev1qhgK/xA2H
OD1bJ7Dq9TQ3E1lTuNnIbHXmfeuU2+IwhAl9tWpvbteQ/Cayr3qouFR9NIaBxdKalCIsXO54hEAJ
/zGPrLU79ZgtJ+tV1+bhtul/mwUbbKcZ1ZGZ4hKcmk74Ass2RuHPtqajiq/ap7wo+mbBQYhA3kUs
gDo/NLD2j/m1qsMWn8somG8hEAux23cYVANKmbLexERphoaNZ1n7yHOJl2SGbbRD2h+Jv3zmII63
UxCs4aSKXZkzuuu18UE1GCvjTG163/nuqlqsmnJ4Gu+G7eLCBH3IqknOE47wINgAG/r47tQRHgst
PyLPQ2pPPbHMTSSRORbdcVJ/Zil/pZ8vM8NudvyWDmEE4Z2h7Y0FF0jtGobdLCwOylhuTfrJlaeS
g5VHNwdoBeppJvZTX5erqpqmTRTrAYJTluZNhfmZXa/u2CvdzJ4CdYvs1tiJ7t5XcDpKLKlYWyRY
b/lmJ+DnqBQRtAqEDXMSg1DmOneQVOsp90dZ8Iy6bsCOGWYOwDmDbfKi66JbZ7PzGOn8enFrUj62
CTvuZRDnJ82DOsscZZExmgAqEe5aB+jshAUCNmLVXohfyTZhWX1XeA8p+U4l+F2Icvv5nSuHT6io
rw2vOm8yUB2j3pMQysmClxlJ7roRxaM1Ts8Bl14MWNzKzUvtztpx/VoZGeL1MNIX4KCfpPLgAsYf
VWj+itoCJvJgmWqNtRtwd45tqRMj72qwmU2fXQxoWjePRpK99pmxDYEVjZONjVJ/CPhZRdnuSj/E
PpA9OsA0YjQDi7h3bnWrfXRjY5/a+DYa7Y+fk3vRROrelDDj6qb7mvAdtHTfaTIXgeUx98Vjm02k
Tk4giRvmT0ngnrLAWQu7OqQj9Git8nb/vAGtBQu0Gj+JSt3Gdrtlov2r+S1Dazhrhc9jlGl47gwi
d6LG8le5xW0raGXQ5cytii2CtVdod7vx5EKPBUvjQqwLmvRcqj9NRvqOvnw1+OBmlbPU3fzVD3R3
pbnYfV0dV5r+kNjhD1b93in+AjUblDCC+nX400fQ+LoBAh0XWdRviPzDIYjlLU0gPdg0/lqJXkcP
TyKcLlTTxS4KXfTxyZdphSxZmXasYwfDf8+DoAGBJYpqDFaUHSl6yBPCCIMP5fTc2/rDaACqrOz+
YLlM+rL+t5/mcMeWgYtnoMNHiUSbxZlu+9POEdkVTALpBjH2OWeTsomorXTvDFI/9MJ/LaBYtLoH
eC6QT7XlXDTHmCfCXAZMrvvFRApNjKeVIy55nAqPvaj9Wk+0XDzbTJKs6JA2YuO19SVe0h1e+nSi
sYp7wuicdYwT3MzivYlLBoF7/zIZ8hlhANM+4+A51sNQwD7n1uGHmp+0uQecLQDpdB9C8HrBuNBG
sD4q/NU9glaZpqHqOAIxhUs+1Tve32nVEFAwGKsgSX5CHRNiAyBzWWCVaiv/1hNMV8v8eQizA5tv
rCvkC6YvbIu/xnhqFwHNDC3oF9lO/I4BmZVemBwTnh6tD6g9WgoVPzE+IVwt+ZC9GXjSrNQ7EDTH
by/xp9b9+F5EHBGh0P/qjDSzeVUNBmA/uA4+h4oWVm8EmnpnM+rVxcqn5yotfgmHw3Tj+xvRsNoc
VIeE3d4DJTPyEv9GGt98v38oA/1o9n3IKrQ5jV1+Ml3yEFp56BzM7ENvHkLmC0uCpXAPeO0zudcY
enyuJIRTdugF66iFoE8K+DqICM3UnHeYv3t2ILVbADSpAWW4WfcnqLMhOrtMaJur0+rJcpRHGYtX
VYLvirV530zQtjHh7HSi31SUyDUQ+aF+hxjgdNAb1abLEcVYrnr6AbVRAoBAne5nt5TBBF4kbkCg
teXKMq59I2rcID0fVfA8sT/ezBbsfklkg+bdRUeAm9i5vvWRFfFvMmA4HKXD0CyH9JyF7Vsq8fpW
nXm0R9ABNjahBCeDJcdd4/svVZwxU2eSDGTuIFvz1U6pcdhwA3IWScIYgr2S2ZmfAPSxhlNWe0Ok
LyGby3Wq5tPMsBZD6p2HokGinDc/ECOfH5Wu/w6sSBYkVNiJKo9UMEc5mWjNwrHhF0TKTHxnsUnz
7EJWj7XMClYsESiAJlHPPZXWrkjiU2k05qyCAeOTiZtq3GxbV8lTNGg+C76Z+TzWbEcxcJL2+V5N
9SWd3GcdwTAnGzwrJ33yStTFA/pSROePpDR/T5Lc4J5ShIXGcC2iPN9Enn0GE02qrStOWlO/s+im
vx7WKZy8yiPp0gAwiZ0YNE1PV+cLNkC1OdwGoyMOVCeURIEdaXBz9abB7qUbLlNvvo1jcJKQKRel
UTzZCF7R3aqvzDRwtKDGF0Hw0RKavaVkogidBkbY/TKz9fGAFJIwI105h0INh8rEvaKTmMZAaIOX
/cGa6OTq+HXEWJl1cz6x5/8xZ/nRUMhxnT9rU/ZDru8L+UKY+6pN3U1E+irsq/C2NsUgdCyIyRrH
z4jCq8jmc3UfbhS+GwOm/VL36I4pDFGLO9ODM80IPBO7Fmb0ZUY6BYtDAhM6zlhYr8QCmIaBpLLK
VkrFm7pFhyLiE9nh/Op9+yMMK111ulmzK2ETj7963t0yxQUQsTES/Wkq82HVuc6f6ezDZsgPRNs2
1BkzMaKmsENZUTBBybNnnUXJGu9zaZe/jaH7AO8BHcRQUKua66TBzleGzTbMJnfXNBH3glYfGDck
pUrXidO/W4b3miFuWZWBZEcJT8lTDPZw8gdbVGG0pg1OS2AodC8SHjpqVv855uKPg3ejMiFcIR9M
ChKBlV6uWIavI1G9kdeNCt5kSE/X9wkhetUaiGIoNreaNWzAl8FsR/nFrke+lxGBcmCH2O9gZNXS
Pzbx/U7U4s0qXuh5aChD8EakrFympjtkectpmN0jVHxEcXIlMxAJ63EBFLhaZ4YgoWpy3/oEHaKc
yrs/s0f62HgrMjI1NP8ywtHKNQz29fRaNi9FWrzGHB8pLT2NOYhxZJ2saa14bc2AWVFgDbDMTuOo
1LOtHOu/hDE9ISBxsDYTPHFEQx/jnDTLgo/XNMCZTRHmzEYcaQ+3JPLBCTSQfQki4yR8SlTwTDIh
F5RZfsiXqpqJxe0ApKJEAcBkkUJ8ZGyRqJUp0fpGU08QTGF9pWHxNrY6jmCbSIXA1nDfu2a85IJ1
YW0FZBfkGJVnrRfxkTevn9pNqbDtEDD5qmSwn1myWDR7RMP1nyWHuyC1YTFAVl+FJLOjLjwLMz8Z
lFODlf744uYyL6lYqgTEMNeJUtvZiuAg0zHaJoas4kzzgu8y9jjafIaj1FqHcYjfFdJNOqYJ2/d0
ykz71bdyLKvOcG1M/5f51Ltgz7OYU4uZikz5MrQk6imeMsA81bbpFB1iUB1MyqexSn695M2Np26r
Si5Ps1a0Mem11CrkGWWJzjnYpxAoWRAZbwZh2JTxd4nUhvP0OR+BqNYukSvAJuL6qTK8j8nbjaMO
dkr++WbD6iT2dzh3r2zCSLusr+IvsGR2iI3QhkuEK06Ef34Uk1DnyHnumS9NI/1C+f8hK0DJfHYd
dtsrFndbVP3jNhnGN4vTemHL8XFsqN9rm2FbEP+VOnEFCgz4vnTrmwRD4vsAAeIh+EYBukaMhigK
2h3wskf4+fu486OTBhAgivRL7k5Ypjzxgn/kUlJVh0QzLgc/F7j1bzFpdqtWdm+0OtZWl81haMiC
GfNHMbJ287VL7FLZxk3G2vh9DBIGD2RwrmZ9PUB6eDEEizZT67Dz8/OF5XhHDO4WSRBNvbNr40fv
YfEPEtVhkvGLW8lqYg15G5vpy9c8pl76BUYXs44m4bfjhmBOCVg1loQ8To9j95GE+U42ZJkyJ//I
Z/jt+NEhyaLXDD7lBOwmttyXvMGekTn9jby8dukO8SuLdbAdsj+5Fr5PlFmQ/RBWDWxYg/KLjy8o
+pZCl3uBFIeWvXAZ1g++9dAFxzzs74UpvwYzfgSx/of1BIRwMGxDI/wkGuJZJaipwmlYSVdfV3V1
dcPw23IzQkxpmZw+u2caj0w4cdGbDKeEkyNZ82Bem+VPYTLaVFVx1fl527o5cDzASZxRW4Gsfqfe
M1Z6U4Fp4XNLj3ckS3EtTEqBDLq2aciCCfJZ2POo0A7fcaPtgUJzMXTUrqX3ifaUX6uNjpl/cFy0
TQ4796UkUyz47YIOEUlsbQf2o0iQerQw2cTTeXGy+Ohl/jmpZM/01f0WlSYxkZN81w7c9rlktNt5
TNrxFPddf5Nx+WjAQ2sSvTh5YQtjrw7OWdU/9F6yQX8EIY5WcokAlYGQ6kj+/O3EBx8I8VSayWHo
omI91tC/PBfqZD98wP2lrFLeBXXFsnRzTnZEOrsQuWEU2C+sQqFNqXhOsuAetXI8iwycIn/amrYJ
dTYCLFV6L6MG9yq3grOnl5fUEeQ4zbJMsuI2nc8oltcMgeqPn9Qrp5QHxDIdH6bwXGomSQ7R6/zN
bqa4Vb6xVO706SSvJh4jrW51Yh2mY1OMT5Ten/MU3Q4Rjws9QhzkVs+18ybC4NtM9X5nTPqfAQF5
3n8zi8tPeMoXZm78jIrwtsSShLa63hL6xUaHtE6+h4lynelfPfTEQCnS32mLhgzBpJ7YZzXAdemU
kzHd8A8occ2DAaVzOWJMZMm8wVCVQshPsmXqkpseTMEqBG1A4nCwDLNxa/jW98jbXLvvhD8lK3xy
+Q542zVekA/vP3kuXAsj+axK8kryJL6ULcMRMxm+Apj/Vq/1TCXaEIUnEECGHIgKxaIfHHMdl+1P
PdlweT3Ks8r6mpVzm8AOX5lNaGy8k0utB+fJ8tQWk/5PcJvfJZvEecpH6Ayp8L+FTdprLcOFyAMy
MfGi2KbNJVT/2WMOWbRGXdWRvkCYAA6qdpP4wVNmOq+aj9s5zPbYGwK8xUhUjLK8JypDhOYgqSZv
5iGeX48mYjkujA/hmO8VYNMooxVMiynFWD/hhNOmGzeKyAZ9k8AMoaHr1wyn5+CchLbKJaKT27yz
aE/aLE8WGlo3v4v9Vb1gdCp2hhld0o6tpmSriZJlF6jqeRC8ScAQR0cAVCkZq5teXGzbvF7bnZKU
ZCz47fJPy4djjFWSRNh6nVlyy6iRNZ8oNujC94ZBL1PZDVUB/n4jQGritM6GvFKGLrW80PYPm9wc
bwHGOCIk3G8798udRDAV3TSTWIOJHDoG2mpDX7k3XKR4ZRpay6I+u6qJcfQA/ioZ9YczzQaLk7Gd
5i8Vyuap/OsQNC+KEahHoX2GjensWl3eJEHLxMEsO+dNYeJZeoAWVlL3Hkj8TA+5ZUDdAPfjVP6j
yHKD2awfMU5mKOO4qdhOzNPD156LYamV2XdEq45Dip6g01MLoblBBAptgpdwY5iTeDc0BpJD3Dw0
bQC/XJyJfT7UVUtNE3DE6RJoAH6oVYpJlHUOO7U0AiQdyfTBIpuHJcOHR+G3JbEtAaxJ961Rt3Ym
ajIP1C4fG+SnpRMtyyp7MAmpWeGSNfIKCksVdesx1NmG+X+ql8HWVGxX0snZt6ZwqaR4+MnjXo5N
DhZt1pjJhiQiK9Aure+v1AgMW0ObMjuvvYnIMrK6yyG4DaCTDiFddFSjSxZ1dBlmUxWEW5ZiNrBZ
bW1lY7SfJSfEFnVyY9YWspmNDKFnFw7arqQNvPnHBl0S0P1zAO/50KLl6e2bGQgPL094csaKeSal
NoN3PnBM9hYSLd1lympvWaeWB8vYJ38r898CWK1GzsLRrFHBpVVDEx1X8Wawwu+oyXCOFWjeTeoV
IhzyYi+MhFI2SuKNK5ILqx6UlKV+meSj0Sn/sc5tFFsTBCAzsHhVKn7svPxrpD/dBFPGA56EoyqH
R7+yt/0wOueqasMzYSVnOL2vzCjfkkh5Cz11P5toxgrOfxQopuf4E9LU7N9On/LNmDarsdE5PzPv
IY1q2JkWBgapnUVd0t4V0EpVaZBmMpQd/yB/UxnkWpm2nxQPKMRnXMmQ7ayoo28amXYBCpWkshyS
Lo4gL1pFuNFN9aBVe2SK7qGPuHm8bJbhopCfTONjTMvooVPIrbvUw3RQ5vVGMOJOyvQe5ClmAO2E
zenFCWxAKj7Jfb1hkv02GK9N2/QbL2vaAyndCypFDtaATWqXT8lZyxxzx7OL8EfpT2OCyM5g6tJD
tY+95DUPtYZd95i/9en7MOYkcVisLtLYPdNPNVB0yIdqtQfNbXZepDfbIumLfR+6T8pRXG80XGsX
MNbVCjhBccPma2Ju7UvRFfo6yHtUW/OXXuJUa2+McIpy4V1tNo37SCAYmL9yza69/vM34NPjXq/z
d4b2kAMR1NN+0kqVlAU89/LmJ+R2wrm/doBO4V1Plx5FJHFWzELNCsmn5xPIzIuYd2gUPJIBltCB
421kdR3Nvn8ISR0SevjEflvjYcm6nZMyVMy59FaGuWIL/V0jdiIh3XU3pgFXFv8Ur6fK5TouqnOb
YVg0hU0oZujdKsl6zAwY8k6i+PQmZW1IS473OoQdH4X5OR0tghJhr8woEJIK2YljPGEISDPa1hba
O4FAmJk0U5myXxGLw8lfZfzanae45NVnkSV4bBAVwl8ijVi42paMx4s5Y/eHFq+S3eNUAqVTp94T
n2aSPn22BIFOj6JLhOze/HEyDPnTV6o+Vo2MlpS0Tx7raSs2cfvxsjb09LiLoy1v56NoKveKbbHc
doFGFBylS5GrZp921JNtDFisZ3QNRAhmV9SqPVWw+wg8Mx+mEC6uOMTIVB8rfu6r48Otmafa7Auv
tmeyGna5DbsGqm4SUnq1/b7rjdd/TGWNvnaNRgeOWJ8ChwaQjrHdxXEXPfvhO150ea/trmStPVxr
iIJYsd6kxE7C9uIZsv5nbnH+21Gjsfxz09cubGAp6MQ2GhV5A0HSHfOojjayLV61KHtFtk8J2GHj
YgmIMm/ijs0dlyg5ohBDURLYnjXhgw5hAJRPdfrnKy0xCGoxBHslXas3XWRb+I/5I/MkmJU+IwFV
RYhK6x6Hr6fllIS4qFj1JmtcnYIoGyHXGTkJWwvz5zqaBY7su8ED4CTqNfPESXiU5XRpqxiNYggZ
Z6oUgpe8JsK2Z+vlMZA5+Spj6u5/Vq38q/UEIiZVR9CoLWs13Pul+SKJsVqLWh30LMBxWNXPRWr/
qbg215Cwf3rlnRtmGS912X2xrNYOScnGsG/8U81YJgqlPHqM/IMqjdboa60lfCO1IUH2GJclUpfU
vjPkV8tNqhPSKvQS0qoyd8Fof8RFdg6VcW+kt3Mt0rKqf9pKmZ9S4oC2GXScAVP8yiGYY5cSuoEP
lB7US7CQUFyAAoshB1M3TbEI10nKsDvrIgK+WjSuWJH82J2nO9a98JwvKxCPWcKIHwoaggAg0WbY
fNcvWiXew9ZFEO0h87LrB148xguOQZVhLZA2M/UeMaLkIk42BYoj9Dj2mvKbZYHfdjstLiWROMUF
KvXFSAtzYwS1OjHQlksheK/z7GBNUfPmQ/OacSvImpBQuHF6TS+1o8F+x7zhJ82S+NG18FW86+gw
kDlH8HVADcnZ4iFJF8AajpCDh5iBbQtCs9LCYzJQuwWvIxR/TDonGUU1AS/PClMoJQ43cDbAKeG4
3fCM81jWjIa1dMJRPFytqL2FyXAdbCSe+pFzOmYMFrO0tu6xnMOWPKA5TXbU3JoJOBvlWDMgJQID
Q8Yj8dQAM+E+ukdGuYuLcRflRXJlVv00gQoZiDjfGJP51P7DaoZUHg13GNIrIoaWodMb+8gmJsiW
r3FkvIcpYndEzaJmU+Lkcb5HwobDIutA7tnJa9mT88lv30pT31vN8Ki38hk8PeCZRHvPGwhbjfLe
hlb/LAiBUq16Y+l7D8M9swQNsXV5MwfSpAIT0E+i1zCpBKQ2kDtLFb4JIcnDy+Vr18QhRwB7K9N8
ZQ2iYqWtlVkFq4hF+kFqvKeWOWwsrJ4nVg1spoakP3XT0OwIP0vW4xDQVekCcGhoDA8dXEQ0rj30
A7s5hT3aEIgE4zGXdb/27OOY1y4iXo0lKFjWNfYlxri8wYmtuQdHT//Qa3yXLoWhwWKkJxNa2kH9
3I8lyrMhuvEPFagDUxB1snybd9lwtogEMHiYHK1kuKRHb1ozvrkGmpSF+92V01fTZ82xbHDji5GB
s16Al9YL700Ks94mpeFtNdd+r/OeGbpeujsSRp8EVuRT48w5TWxhN2Fv+FtHa+N1l81heUX6Y08z
vEoXNAs6eAKLhLNyzrkr5pyiDnOvpZCkB9ZgkezM8TQGsr3x71OPk57TcL8hMsdjTdW7jLJx7Ugn
WJgUbI5d1lvV4TUJcDx2tdqOvTxOcAvmmg5vWT1u+4ilNOZdpAJO+tDRWoM8DZsnV0d2qJXNzZqm
1yG05blPOI4xdKJbMgSmBs08OmhgF8JlUFz7w27QuxfWEhs1mwOKiSIVZtS+D7qbqU3NQeX1aWqi
8BTVIHjw//LBFlBXuIeSJJMPWkwKQG9995ZzLAY667zjue/s8swBT3HlkU6a1wUQY12sarjhpJWj
H2CsFLsgwO3YflHIpZijpPbSCaaTQ/oSfnu5iVhhNimoCpNUiJUVDfb5nz80CqczNRfFNwcPjs2H
KIVpnmsqvkXoDADWj2+pbeLP7YpXg/7PbaIXkCYsThQusxqjKkhZXENkgZ7rNnyOBXIpva9DAkUL
7QFtx6+bp8WxJJgU0Q4ELulqHzYltjSB6fHROHqMUEF1aHtEw2ppOtLaw6kw0DVN4TRzAchSUmQg
5+9aAUajobcgqSGlq6iwMbch1kgnlIdCnw5ZmJICQM6bI9/QOAVrjVei6wBdodop1q4ApCsIfTCL
ij1sToYas2nWziO1TWfWYCzZNElwGXzWL6ph89UTvpDnXk2wCFAdD9jL4P7NUqNt4TuHNnHaTdc7
5zFIYebBnNhGWrcJ83g3AgdIWoifjfdCvqONuo8q0iv3tjCPqindq0xfNWLtHLBeU6W9ewEHTj9e
FSas2p/KjcxIHlVCHnUtuXXhhGQg994LIhkBiLgvqd1XG7uqnvxMuxpOly9rm74J+iPyBsY38eha
Sz3PEQSwVtQ8WlUjtiW7PFIM1ESlZ7vip63NQ9dDlzL1JoUQhj1Zdt1zPtCwewldPeoVrhzfI/KJ
J531ZHKejdZbpva056hXVzJOGhIXSyITpP2ahUNF+4m/CGsEn2b7O1H0pSLYdUbhndLA3humCLbJ
hk0ADwew55WIhr2JFNcLpb20Gg+dopmvC52xNQ/Ikk1HgFK6JPDC04G7YSef3Nlq23CqB1EcbYeY
aAf0zqXOe+vuY06+rHLJ7aLIZztZvLNZoEwvmNz7wIxRhlu7ofVMTOtz0TEeKwWlCxvoSrgwhTIn
L1iQ5KQfzumMoQkL2HB/6F3gfZpzGdFioCoKpLsN5yZENfatVa8OsYV+OMcqBTotgGRc2swN3Qr8
5gQhchMa0zMrzhWA/HqdR0hrR0mUladlb7Hs8/Xg2vdUrxHhDQMNMqF5vVSwsmK3xklt3q06BFaP
bvGU5J9KG1gPoGDK6ibcBlr6ANewX0aaC3IY6D2mav2Yln6zaSLc5VE55A8alYeP0GLPpyFcuQC6
XlxDP5kKFUSm0ACFwnsqACgdgtLWr+OU6FcXv6zdZ3Il0FEuzF6Pj1LJ+BhQIu0KkNYyNd1d5puP
YSm7c2yM15aMi82QOM+yxFaJ23daKsP2Di5XTxQAe2zb/j+JOq/lxnUoi34RqsBMvipHRzm+sNod
mDMYwK+fRd2pmReV5XY7SCRwcM7ea78jH+fdqzAuzgySH9hKevIgbVaKnCg7Y4qeZdIC+GdohltK
Xg0yS7B8F3tpwKFsBDjYxqsfADItWWvCWDzob/dGVJIVN2NSLA7U7f0pAH69H7jOqSUXZTzJQae8
d9MjfHDSmz19qoggON0/ctrsfz+K+Q/+6Ph5iRrHoV3ryHYvx9R+yltnuLWhZOGvsTmygXEpKtG/
Zw0tbuaqyZWmAdxlFXLu9DDZiykFK7mamXHhmR5vXugPjyhsTnTLN93CA+mSZXnscHDT//+NEW98
C8biJetyyFLjfLYD3Dt5XL1DApkPEbjdDc3N8h3jgbvziIPepoEVHfAdy02ngGQPuaY0tyTRBVNc
nBDjZLveNued5c3jO3p5AgWyUe6niUVi+VRnsGC5nCCKifJbh8kVKcaHZxt4la2ftsNunA1D857l
6BOa5FIXforJy6jfg4fJWPIiwnmdlJBAoNzA2QmZ3uBExxdO2vBC/EiKxudor03yLrhZhc7f0c26
T3bbXsnvyN9FSzZBZPq//ETSFk3P2p/+dEtwAPPbcT/Dkrg2fVnzVB18JYgDbAcCtvnzrPZDG5gM
klgV74FtF0d70tHGXDIe8hwu7lC5MzPOETH98oPnLKdxWdP3vP9kIpIEtAXjHLgN4/IQaKbrWSEF
hcN6jYgH+5TDqo8HzmUwQg9SQ6bUyVMwjofCbTCRJW1yjbQ7vDaltzWDZO91uf9s0xd80/C9S85e
+wrCBER1GiiSX5RtBclvwm7j66g4OiIFMM0VokiIVdxEzeKAxi9RvzXRaa7s9LlBDjPL+aZgPF2C
FkF75Yyfs+tzOjdPzLqAA4qAJsTA/DIkEHCTDOk/EY4+5xqcaTmd1vdSNGQ+TstmpHLrFJS9tW50
+q8CILVGeB9uKoMmn2ItOhq0+EEj0WUNUeVbOGB9qxjfSaGPtnk/ebuZbMRmNhmnV7o+5pzaNqI1
GIp49E7oBePstaIvv9dXF03xnMNdcyu575s6hCjdEuAH8fTY13aD2xTJXUoRSJXAxae5zGYUszDJ
J3q9s/ObC8p54A2134eGFc7vg0eL8T8YJuOIqXXgMl5lI/Gi+WDLXeVY9jao/dtQgKllarAZzilw
l4chLFEkjvSuGt+ejq2Cd9LGzpsX2tUuNfj5S4t3XuB+tm0HZ9+bF/tZW5/H5ntqYN+XZUr8Cacc
9Ez9KggyeNaI3laOlf8KyUd9l4s0DwBBzDmdr6/qsji7RrHUv9hGsNZjkICMayzRyDIf84dC59nJ
tOXCfpTmmzFwSafSrFHgoIr2hr+1bXlnp52CE/a6ZgFgosof9N8WG/O2F0a97SUpEW1CB2lpYphK
i70YY+wTy9NwHosj8TcaVla2q9pKP0LjfFaBno9xHJCcttwU0KzFHtIEkqflqeEPvDQzpNIkzrlv
/LmHHBV8yAiaXm3G1E89bYbGNd4Wl8o+8Id6OyFUOBltl6yToqv2k4LJzmFMHZPEJbe9skJMVO05
xBiz1bl7cFD7PZcVqSHSUsSY9WSnRaV4qWYn4JsB8ql1ab8JuthbOtQjhvoif2zr4Val3UzKLUgY
NHhal8Xb5BGa1hlc9k3e5xxD0/TUexN7u/g187e+cEdtDSctTzYNw7UhuuFtaML8bDq8nPenfReh
UuUlWyVyAqvBFOqk2sY/6zKC1JpY0Tvz+vnUTWRU35/GFjywwvchNAraCt3cv4lsMV2QmLtWsWhP
KdNotLXagYnBFa+XrQEUT7b349oAicIN1TVFiNCSBRwDiXqUdQeGtzLXlqrJpoqUejPqpF9aeslB
lJF6E/0yS089sQuWpx6gnp0sc5L4lre7tNyCaCLetPu/VqDiD8Io6v8uhqYuxyOskAnAId8Z57Rz
clqACvfvHA0qvzA+IpZn+Vaij+XVho54f+ZMXv5Yhunr/VkSl+5TEi6ZGcuvJHP90pvd5v7MJgfj
1qUPEdivCZvXSQbheLv/E76fDSA18+X+rAjNY1j34dP9W3pG85IbXv14f+b75u+2da3r/VnkIfMM
DKO63P+jmigvUwMG5f1pmdeEluhmpiTi954p0KAjeh1bIr/c0BTxdkRlsb//K/ysYNv1umIkyUuQ
11WwawO4efdvJXwHbvnEzXP/1zav8mPuMIy6/1/8FurkGT6hG8t3HhtogkPhMxZZfm4SyOKaIHel
Mcx3LjI6/uEQvt2/MeTC9kmR033/Un9ok5c0tFAMoQBpe9ijRAENrzWuqrqMpre5x0NrTYtL51EM
lvuIgta8eKxlqwxZwwjG4rmv2deZnXMujfXzLOtrzdn7LFHTHjo9EUHV4JF2PNb8Kvbljff+bPQ+
AnIKywM2RRumLX8pYo3iYBhRuDE4aLAqRcSKz9NEU08bENUMBOgzsamdYrjdEcWD+QXoq8SDg3Ae
1hekDEDZ+XNm+uKWT3364pXzhr0meguWB8f/srpIvibEPKVNJZ9KwjPSoU/2je/lhNoBjO7jeEA1
GL/qKvmbs8tf5XJf09gk7GYE+e5wyt/cP+fgYVpGAUflLhYjc9ni1PzpTcN4lBYA9QE429tcz/vQ
rdTesgE33D9FGcxgTE2EUKnaJxSb3y1NqBB8W3xlBHHuY6frN1FVG88BbiEVY9q5PyT2QxRnAnYR
f6Ef6Z2KlmiHzn10u1TcyPqCEUwNsynG8gcQ7ot0tHMLbMwqCQPzCwCkYU80kdzMse/RIPf1gUxD
52ahG93hpVNbvfwPhYvpOCgHdWdHnbssZbTn7IvB2R3BvZu/ec7Uo1Upnu7/aHldceAWR8ags43T
x/kbav+TagpcZS5T27JiNa7qfyZh5Wwd1nSbE+O1HKvuQZQoosNoeCL+gsz6yhKHilvYw5VNy8Jm
XmE7+74LjI1LHFvaRcNNYr9iCjw8Y7VkHL/sCn4lomPeQA+dVNnfurCIHpvW5mJ59AhpfLMtK3ji
0j7Rz/eunTN+SXck8iyHbLTETeRDceN8+zCSsIuAkAEgmOsDKyOaRJlwmG+S5zkf/vQBYJOph3ZI
+9slX3teUhdjDpQ9raA0cqNrgg/HsNTObBbNQwZJL4gYULShkd+idABKTkdgYze085NJ/5pS7hxG
lktE4WMquqvyTfkwOXX37DdqxzFWYzVNfocUZa+TJGnFL2sYVyVa9W7aS2mfYjMyd2J4tzwkQrNX
OQeVVRvtAyFJM5INk2WO5uCl2oGzjLaqg/dnloDVfU5/c/9PWMTRhVOd32RLwRcF73g3cA5Z5H5U
HC/ipupeevEHaY732vYuMkMn1sgoMuopTuzlaJ4rknKulhO85lU3b5hOZ8e8xzFpLL+TJZyO7iBH
brf2o83ybr4iuIBYMT5AVXzFjkpEwfIgttpSycYKk/RwH//JOmUVSmn0LH9E5PBi+MuLKFprFzSp
u5H1jcnEzap7RRqXdYHscCWG08KXwXLSF+ay1b7RcXaxb3gHK6CRSOaaOmJ1O/pyAIg2wrSwxYCU
qAwq2l5BAwHRA+aUjgFbfg09MCoiDkC4pFw9fhiJUQFh9oJDniFXt2jPOPZb4w/WQ9xD71JGh7uF
QX/UfQ61AJXtY2WKde6dQF4N5FUVZL7HRYPnoRGvSpbykGE0XRf5LqlRINFrD1YNZpeNr4cvv8YC
U1hJcb5/OYl0iIikfO9I0Olb0L5VNL5OotgJCuh9JHoqb402hOgmvUutjA26Dh4Nh+jGdrZvcyDs
21I2oYW9cRvLRwbDJ6nTz95wt1NmjYh9QvdmStMnynfM9ujKvBs3ZbkNoFQbefpVOdmlc+fqiWP9
A20bhOhOCg2bljCy3xUjjO+gCdKD63v9a29eaEJ0N8r87KUECecuMgLfJqasw8DT+uZDIJ3hMHuS
H92Ip05+VAy0FvwdfVdXDw9DX8GFXD6CpzlAQmw/aqLNYxo3KKdZNaA1+BleOTxRkrZrlzzcH1Ju
o60mN66o24/U84qHTE/FQ/x/H1WceWuOp0cCeK521SOwuX9FsXxZP2CvzoLkJRvVtqWEpkrm06Xl
2MxKE/riqSkFfAv0oU5jn8o+P2sMZWtIRcFmoiP40OQxTaQqOGfornZ1HlGtk0I/+szvE6zS6Yyl
RIXwELWVXqzk5KMTu9KmYqhKq2UfJ0lDotfYcXImh/3+DwF60P++ZFy+TtD2C0HUMizj80qxa5c9
+tV2+IQSw6Es92F2/t9H988hNS72po6u4ATH0/2hwBSxY5P6jp3oMwZuuiNdWmFoyWhimPdHbw7V
6f7ZYJhRvtyfD0jB3OwX9V60E4qqxdX50QvbZ9Ubb27TF99gXKGkyiihr1JWb0Msj7oesmerwjo5
FJo4EVPvAwfhk6J5spl0p7a9GklYbEleROEYbp0JkLKLJednbPO/fafAw/cBiCwQ1EeYW+XOTufq
izdr41eF+qEwhGSPwPpaUZ+RX5uNqAqpz0wORlge2u459uuDGylEe4l/hhzZHvWMWjTPd864JFPS
zmtcbbzWvnemUYLNtTUCAg5Mb+WOc/wk0jy6pKq2aNj540/2SMxa8t3Q7StzF4FIKowzI4bhaZrl
Pz2XWwZVByNXTzKy3HcjZj5TztX0EtBc7z3SgtDYc16cLAXUByR5+4AdzTpC5CHvGZcmXec4OxZR
9GO2e/LBmNswpr01C5Nf+W16AG857QLmsIe5dnYm2+WvpvhMCpBxke/Z70br0nX5nFXT/26JMiIm
w68eCyTXWy+1sQy0NWBwXROfZtLiYARI+rYMIfmO0UuM3v4YN3aysYvB/LFIedOMtH1wSU1rMnHK
6X9jOql3opm+ZL28e7qFYu66N+RRv0gJZKZhTuLJtyz34ioGDkMf4hNpzEeoTnsd8cpbcU5riVfl
0cT+1DFowUxh9F9Mxz/ovoZ/BSId7Qys4UyugRTbwyeXpxjDlJ4PqL1ANMNnz6WANmRwHzJsUjeH
JFqyubkdXKJA+5ogBQyJOETK2TlbAt+glULUF34CI68x7XdX/NK5A6syG5Jzy8xu7cc9uZT4JfuS
FnCetQEXv5oQztji1WM1R0xZfUU+oQ8dHXfiH6L8HEPo3USouHwid0fiwI526SB/NtnkfEZ4XfgR
B+WwTxvdX2ZyLk+REoRPxvmVlLGc/sP0M4doqxgdN9Am0OSM2kfVhry78u2Xro0oVrPW8vdzCQKV
6JcLqYfjylMlsm+kKHlfpXsvmwkiCn9Y3XP8mGaEwM+/EnWmD3A2S0U7mVb5zBmRnm/7bEXgz2Zj
ibFQqGcoimMWKAQXrl2ugaWbJyetUZaaAQMId/JRQzGBa83JQ6j5L8ks58IZyL3cP5ri6N/Y9hF0
OEKdVnERrwfHWSRabobtdcSqajjVepk62/F8yXq5TX0HA19hWLvOoKeHrii90n8DqFKCt4qJcvfq
czxM5TpsQKeGI/Wip9PL/cHlfLJtbd2tSj+pt84oHBbbBt5W5Ms3x2oQrEjjbBjum1/pfm9GoXsp
kShcwFAG6E5Qu3VN2KB+/tHKxzTXogvkhb6I6OajV1sPCCHX40LwRfocw13jI1nnza72wz8oSCED
ev2XLuFxMxvCR4yJ65yYRnyOiZY9O6NchHW4sE3mC2e5PDCyK87aKIKT4ERnReV/n/n/f2sS/UtO
yMe0xRdZyE2grg//+5FTvbp4Nk/VJEb88jxo8ky9VBPdOs2WfZAJdeCQG91/3xv1G6RkCPHe8pPC
wDnMqQkRqTd/Q/AsTjU9n8azgiOhpNUqNtFjeAkcL7rbZclBgoMcayExOBXBbKo6Nwp/apcyOM1r
BjTu1B69CIRKsDxIzx3OMsyKTUouw5qwkpqojFMNAc1bm2N5dWrCq8Mpzmlysf/o0vp1fzboJj/f
P/r/h/vncjd/GAMZ7yXpCJ6S56YaBLBQVlMNf38Vk1BPW9Gy+N2ha6LBLW6YwNU66Q8BEtfz/cFA
+rqtbagodjUTyyXo9FHsY9hQBM50Jilv5nh0xm7bYWUF2AJPc1btpnA6zKQwou8v3v0dSpOIiGca
AXYtxqdBxBEBF/78ItIakdI4UfMCcVtknhiadAWE2VBMEHvpfQ1eADhQ6B/etkfaa8YTmluMAha0
L2AkQIGa9zKAK+Nr87XvKuusVX/yzJkk4NIm1tft/lkEtGmsJaektJ4YddMAR2RLK9wQn3M/W6uo
q6DOYlnf9UlFdK/oy1tap5fYW7RiVtW8jFaSbuns9U/pAPpkaPEsu7hU9pY1JtfaAhPDZf5tlu14
Lui1HRvHi/CiKOJFrNI41EZjXmYL2ahk0HuSdXUxMedCyZjLJ6aY+dYIQ/AMs1lu6hx1YgqvhTqR
oWCufucjmMwcWc8U+/ZbvfKrjPE6rbh1lNqs83EynwYLx1nTPgt2zxHb3POMOQHiOjAizl9jClcj
n6G3ljT44TO04jWqc2ODR4nXROJGBPfB2aFyrimU7wOojIwlpJ5OpiNwBBoU8f0iFW+UiWh8CNWh
lZa/w6+1EFxzhm1iosgyGFHWEPpnXvNE0dVr2+E42OGuyhkQe1VOPms60T+ASLIdTP56+ovOtrSx
Y2lJ7rPhBT8h+car2A1CoOgT3mqmf0VhXG1t6mPlWo9Z7bcbtAb+C7yO7r+PunnQK2I+z7XS7iXH
PY45UG0MqeVDZU5Xx8NBEYcNbI/wkbMv9G0auVnsBx9Ls8TWVUrZjsDPcghebRnbPJk1/r0J+k/i
TFfTtZcQgscA59yOMI9qnVfOWZnAOw6ph2PMJfCuprK4OSSgsB9Vf6DF7rPKP3L31xxtsgC5cyPo
Xo/2wzCH5Hvmz0nxrazG2cW93e87SlmWBxNmZRIv5XDzlPlADTs5ZuuG9uujY3u3SVXyJfclIcCA
koIqIc84c9NfgV6V/fjtEvbFeVmsJiMw1uZUv9ZaIHFgi3aihoZUgeGqU59RinlLCzXsFQMHrqbA
+0W1sZBlYWujA9nPUN7GrgaMmllb2yr+wpP/bg0CQIgXC83BI6/pLHREBGztMbtv2n3uoX8Jwn7C
hGSzzsez/KBZu1MgD1eg342bYd3GIj4XtBMOTK67fcJlLHHbo7EtPDt+mho8kWkqtlT8mQWPq3aD
6VhnGaGeA/EbQ+t669oU3+xOyCpeiG6IX9B3bMhRgCQyclyyQusow/KlSMzfuMjNsxkZS4whUph4
Vl9hZ3A5JPmj1xjVLcYPxeza+12nzu9x7PbG8uJVo7fEuRSsWcYD3jmiDjzSz2FBrK2SwWZUNAvG
G0eTo/QfpEpibS/ONXQ7BMokhIRPhIbWLJOD16h9V1X/HCbIiqS7YNgOOWmsLgedBnzhTOz6qi3D
PyPI0QKdqhE1LzM61z3TnQPdSzzxkymYs3n1oSzM+uRqTrta1/m6FYsFfQmnD1oLsJeRnwRx896c
bOJFypEEBDfT5frb+X/cNHjxR8veAczmUm1DtbN9J4L0XVrgVS7DXPVXAFztusSIvvxHbk8AL9zN
MsIGIJPih1wBoklzwrIMu+0fQV+OoMNWSYJr2YimEjA7L1XYIUHRiA1XjW6DXVjECSjQEKKaruQq
aTjGYyJHPeTiV7eVvuhZGRdXkp5dRjgg7axc42sHEoWDCW1a8oN+mBunosaJcC50Q/FR1d7nOEhQ
w11r0+RVYLQ1wRb4IhBwNm9VXfSIq4/5kvAufIry2mt8zraNf+1pKzWR/+ARBotu5wGTmHeF+aXJ
Wjr4CXphqWjq2VQgbsfFq/rQWum+dOlSOOVmGCASvDZeZkNzctN1PBhMLFr/qXRdJImWdUixAD7c
H+RKDRbR6bN9bqPRXkch4exwYbBJ1Fm+h7OJMN7LzP3geuAu7fRMwHvDhM/wHu4PGaWIMXXq5BbP
QcM5B8Mky+5P73/nXHrs2Vm1hgDzLNXgnKMuO+KjC1wgDkX7UkdEWtHt+TGp/N/riFl8s6kkk3Cu
p6lweAtGvz3iK/xJsRtux5b4lDTRH7J3rC2k2moNiOvJSbx1XOsPfm/WZskvAqYJSFXrXcCyMftw
e7rX5K/XnfvudQnd7+CzroR3nbklx6B+mEKGzV2GrYL+a4qeF/pYIAlSMUjGq8Yy3cQJUndPTr8E
mlvIiPUHks1pZwJwyfNE7xwfbE4LILUrfIQT5oeOCVYYBBGUHFn9MkmubpA+8keHKdSSxUvGrkcu
Yog/6TWc5G8nMdRPJfiBBDLvcIjlq7hJUEBJf4RG1NmkGNiPFrE5G2HDNwjKteOKQ3pi/j2uGCa3
j6NBSziHMrGZI+Tc0Jhmdjr7LxFtMMbiap9McYj+mvdztOsvN89bDsjyxxDilWyTP1LFFgsernsr
yT5Asx7NorjiYxWXnpBzDy2zmadnxw/kLiP+4+SWPtwJ5Hgm6hKQ2O7DXPT/aC2Q1Fmkf6PaCfYs
ThxuSJiC47PNFTNmwmTM0xyYf2rECGvHkS9VDjI/5u1d4dfBj4b5QUnoJtLtviYwFVzIGzkk4pjI
iptaF/0bWNgAIk30WGbokfkSKef03aaroP2RJVt3836O1A+K8UMXNGzPgWhXtANKQi1zJJxJ/D4Z
MjrHs61XQ5f8aCl/BJ0NeDdUChbAGsi2AaOZjaoLeOSFYoKb4Z1SxpoBOUZNK7kMlUfwUPicRtw3
LBetjdGmhRawwlWBlhGxS5w2/ir2yBXxtVgGhtjJY72HpbB2W+sJjgCKM/PMErIRkYVUAOumTo1+
54UDASk2m2MVc1pLaJbUyn4bRfTk5daPZad6ZdaDR/tSZOisqtdeRG/Z3DCVL2YGcA7IomYWDBrN
t9BtPmKtVq02/8U1xzVM+ut8Dn5ZTF5QLWffNkiCzMjaWw+jL5bVCwSeG0A2YzUa9i+8mc7a9GlN
1YI9hJa41fyJBbO1eAyhepTThkPCcx+AL9HFLvTaC3IGojTaJSBSL9RiIj6SxN+GaeWulLDRDYPm
GjlyRDl8MR+ApRXGZGORmGLPR8bT4I6JvF9ZrvolTLYLsEEgtUvnMY9cqoqAEbgsj4bfYOjjvsnQ
oBPCVl+ZosSkBRSvHqKK5Xs15bE3ARO/ZuCpKFNN6sngO+ox/OUtCVeB5948V9P+8nmD6d7/RvOD
Y0Fp2lAtyagI4dw6WbkxpwuRhRvXyk5xlNCjK7x+XQbjpXN+ZWZ8IvksRfEQfeRV+zm5lKVO0KKy
H7snbp0tgiSC/9rkpzOxKXVCkkfp/OmW2PhOB4caxjCCfGKjrxWx6ocsLB/nmAipnHbuPkpxhKCF
wfwD5LHDeZ2NEQj9HgaYR2mYZ+EhRbVxKBJAxLQd2WVNAhRCUOokTezswccArnYQ6Ck48yFcpxY+
qIpGUeYYFxMSg0Vs1ILUK8tXRFcunMDgnQkg4fWUgQfQ39+GgfN5sYu5cX9NNTq3LnVZyzhlsZZQ
dPjtkza4uDtXfWVUxCWpw4909G5BFj50FvMtNAQbM+kiXGkaV1U52GRrG+9ANBZr9/ho5whZavHo
x+0/6kKHQSX53MgP06YrcTgTfRwpsNL+H8NR/PI2fOm+u5TaMOj1l4+9V9NBEfTYEZ8i2FNFcyg9
Mt2uXSV+i8QrL5DNy54eQ+dwPsBb9jTJJWqBcRmNzLOoOogx9b+ogQE2ZJi/u/ltDL8UAmsEKexL
jg93OuoGTBPiSTsw5xO3pYwqPkjPvdS26LnMPfqGyDd5Q8GiVZuE4GEcKIjrOqTJUoSvfj6+yQHa
JC7Ibj23QcsF4nVrH3i+GzbHXroTMliCA8xgAjI2Em4yd5QoyTZ25z8oDd+y5f4P8+K5lkax9mL3
KjpubDV0W9GbV94Rj2WnmLdETK1GM/8FauDTIjEcB6VkpNN1kjOFT9RtFLFdpmFM6xGBQUfjw87t
rUwiXF8dJmEaP12Vb23EoCsmw2saSgQsy3HeSRGTXQFIvomsNQiURzjzn0t0px2k35xZYkwAL0k9
Qx1P/nH38CI3OJFLVgrfZZvsS/s7cmHmaR/eZHtuY0jldfjPdZsXSTjaHmdcWgZPxDR8jsF4nHs0
o3lP0L3T3aJS/ZvKfR8Q89riD4Mz0HEOOc0mGRXUh12IARDvMA1w9RSph55UEiwMNk1U49vq8+8R
2BLpt3JZqbZ1gsOJprO9azgpSILkaHcQnUWSLwu5NMACTbTXBYKm+Z1X+lNn/FxTx6wPxZMZFMjF
AJwg8nA+GqypDbKqzmFi1+Si2Q7aeUHQ+Tv46wgC8nSMSD7F8z52DoaGbIey1DzWgXcCXHGJfOsb
62uwh5TVbIPCg3Fo9qDkQf9PTYCuwH4Zg/5ZAK5YTxk4KJvjSji9hq4ERVsQD5GF0Q/BUUcfxUDM
yju2ipZz1P0EMWGMdU3dkERDt+nz8BXtEwg4HMKYp9Zdl/EGhWAKS1ZvJj/ZenJ3XCkeDgbFDDvj
/FcCSsTmhA0bNZ6YSHX4W0YcQsWvGOc7oyXIGLX6l3nlSxT3HbyJclsXNCuUAE4jj61QL4npXJyo
erPj4YVFyYzjHVmwSBe6DFjPjcIYw85L3U/vQapPZkHUKWeSJ1bZS6k8LKssoGMq12bsPVmFPsUF
24TZNujCOu556zi3znPUlgAU4k3klYxSnnspMP/msJG73Rxx1pB6pqfEHD/004fYNvlXPE71VMA8
LD98ksmxFfQnFhOqRfc3IpwHOXePCh3FyLzPjIp/CvXsFr7RjZANcgIZJth9+9sdrWcVcUumpJ25
kvC1mevOVTBGYRDiTX0p2e9xPvw47vwpQ26IyBJYQUkhGSeKTpP4ID1f6FOykcOXITUm2FmIbvVk
f9MoACDNGqfwx5asTBla5dA/1SETdeLCnLhBRKUQVSe70hj2MSmMTnIEyHIIbO81/65jWqOhMxrb
Mh6fVCowkpHPOdQGgRhG+dUTS0Q8cRySKMS3t0zXh9tM9WoWeb9zCIJctz3OfM7dOQX4U+5Ve0TM
mGv88kiriXx7BEyrAERUjhTrkPSvSVh+pi35dUZTnQepJJ4xXhveGGnXMN2KUux6xkNNHLxHfevs
KV24maAMdbVbHftgNwX9Z9NN2YGNNkdvf+4RXq1aD4yIY3wO/XAghIaUHQzP28wsTy7az01ZEeqo
lT1vWOGmtUlAu05E818/IMnkIQoVA8QMGX43j6Q7ZE8LYRisBs6QVGA+TDJ19mJnS0gczpARxUlY
HHMzHK7JiGlCfXntsC/wiByyEQY/JCR3ZXtmc9BlhBjRk789MkG2LHUkU8KggjBasZ0e9eQDtQMy
tIrC+lz6kELnqfzjJ0uhgR5wrVjg1zor3kcTzUksrXbtDcd6cSl1IUyOLgAlwkyumOKMaQAn5RFZ
ZQsKkF4wTSb3Nk49VPBsxDwOuQO5wLydBMcZTdG+FUlKmKBtPzSh+Az9bKJARe8kmE1RhyAAiKMD
mRwcwuKD64IHcZgp7fERXTIPgRsCk2f7QcP1uXiiOo1BzqpjhYj4VYBFZGxRPQpl7Fq3lBuk5CQJ
Nfums1GdWjkRTQXrWO0gh0l7lIZ9fEDwfg5rC/aUYp+JZfZkod9tK0BHCLmZ9C/Y1hithNs4G5yG
yZUgJK4gPFYrpDHf5tQCEaQgQs20TcgwZiAVCWYjDPmr6jOkkQyFO6BEt5/lCPSpUKhzPXP6sGzY
jShFBKAcVWw9L2Bik6TXvsLSvVC6nTmg0y+UopWitoagTo26YOPlUD5bX7yTsbciLKx/RYte2/XG
ZneBaBFegKklm26w8cdIkjXSEmINcBsQso7JiNOUxS63YJ6GkX5IInAmGTCQQj+lQKiPEXpILg8g
RFn1UaAsR4pMjHBVty5gQvS4Bq2q54Y5XCsGZwP0IN/ZExHArhMTv0ipFQCz6EuaiHi7uAuw3bNX
faGd2AdzfTWcxNo4zFo2lWl5C/9ipDbhRvPTbDc4Bul+lTbwQJflNpv86IBzjrpJ/B5DtzvYUiF6
NLYts2Rd2ZKArnBTd+ALffRujPO+/LmBeLcYLyXIcTFBHiDCYZVqELZJgYCC3sN3x/x3Gd3QpWoB
is32UzEbzsbKvG/u54CQ70Lgb7JGSd7pyjetfJ/i+2A7CiHQefaHHPFTFSbvss81D3a98UvOfR2i
6TzrSJePab/6/fgWRtSmwKMyn7yySJfhjql3ySiQQ5OrPLkf2E5xdA3rfsr7Dbyjo44ZYkl8crx2
W+FrDSKvwBCXtFdlR3rrRKQ9Yb+PkFZigvVAbaC+OLtm8Le0yT8p6+zPnIqLl7Q9u4r0VyPNM3BZ
zW6u5J+x4S+uSCiXsFvpTSGDc3qIjBBDhqOVY24pyZL2YiCCUJrAs43PeVKa2zpt7ZXLq2g3SLOg
l8KDd8J3B/fIpdftg0kmwYNBthoHiE1LP+rixeXImda0dknmUR5a0c50stdkjLzVCMlxDcLodqcC
aFVvI5HovTubO4Ia2YYYBm2J4oIyW8XlJuV1XEMrRGvh9s8ur6DTv0GfeWgnZYFIMkCS1X6K1CA7
Oc0usDk3Kn9aSt+/RoTl1GqMDNLv/1B2JstxM2mWfZWyXHUvkI15aLOqRQQQMxmcRWkD4yQAjnlw
x/D0dUD9ndlZi7bqDY0SB4UiAnD37957riIV0pFRRUGirsmmeXJrM76KSk2jSLgpLQYh5MrmGiGv
C5of5JahTmhdJBrCgT4DpI0+Lfcx6sQRrsB9F9AHwIyhxwjLvtMTIwzaGNZAJvRzaYhbIiHdSzxp
cp+P9EhLxOOwnKtzo7HxrJN3LYs/YJqdrb6eXvL5R4J7hiAjOkUwsw8vSgAnSb5g9QpSlEx8gegx
fn5MTHEzl+Iesdh5pH1Xbawl8HZ2vNedQZ2yedllYyl2blJ8DtCw+q6WT14Avdh16UhY99Mqtx4z
U8cHru7sBScjzibOMQvIhIb0VOton2wKzktAWLBi9wPzWSR7qbUPvgkxztS6jwHL99oxhSM+jk8+
TZRNas5bStsiGnvo23LW/gKyxqUl4IqCth/mjBly0v5knbmxgMaG/TjcarLc+WmpAf1kra4BjUXu
YE5EEiZ966RoOpwS41Bq3i/bcumHCaYhoteahJIH4bS1xgO7vV9BIGFDEZaFP+RcsX8NYV0HGbvV
0t521DmXPh4yp6s+7fPCOG/LcUztMeFe9AJEkcDNURb6cs4CMGRsT44ZA+5QX1r7gIECLCADIrCa
JCgXU5XbKU4fCrrjlUzbe9mHECu4MHungznxVNQB1OlY749tnZOJHBnx1N0+a2t3n3NNS9fB1zAe
KirMcCC4e0as8ZbuPdeoXrPkYrZDf7Rl+Rs3wTtqzaPLDwUGRHCgjqizs/ui0EtXj8G8bdrhSdA1
sUmT9ho7ujqUq04yEtewgvbeqxIt6nTxrLjaeRnLx3G6LP7UrAe4QzWt9rkOY3pmjTeZxlBjxpbi
266NpsIayYSv3XnSfmU52DJrin+OFK/D9rV2Tg5tx5yh6y1ZefJS7BCNpu8TnhCIneTuwET7IM8L
WqBGLQUWin2SfDDhPI3kCxRpee1oHOhJXbgkZe+npTcZLPRcYrCqyIYPEFhqSNqyDPWgzU4GV8je
JmEAweZRZTFO3oEg19qUZrMZ0PQE0wgtSXmH412m9Wejd1FrWD+8IKOYVSjm4ezTa0U8JdeipcN8
s446o6CFgmUzM8+shrjEyFJYTa9FDn6JDT81A6HS6oNtNZ8law6wGe7iKzu4uU4Qr451URzR7CMn
Lq79mN3GTKo3omT8rumshXVh3Iz0xwuMiZtpgfxQ1rBskp7hZyPRuFwWYY46ekQ4eJ0KeJw+QBar
Ac9+tQQ+I8D+mpmat7aVQQ+l17j9Zdo9g21C6JuKtkeRj1HGzWWjUSs2VgY+KOtQY9dbkxLQ6pl+
GbQiT7753iTQdAwDjW6B+eHFFfYpi8K6kksKOE8F1xLygwKHrpmM/j0JoEGvsADqDv8XhY8/iL9K
Ju5YKlySDAETicL2vL1RxreBhnXfLxeqttvsldkYgzyx7LwOr1mW/K4l6FtNqPPoOeXOcZbXYsze
86oF8d5S8KLThEVknDWz5C7UJlWos+NuMNtwE/TzPWz2+nZaG9pHu7gjnYNoTC2lCTMpbZh/xgYq
TrOyAMa+e2vNkqSNkvQEwpfNPQa77XJ18ja+dU2dD6nlnLJG3huK+5jVu4e8pqDVNGgQxAxDSxYj
7Lqs2R7r9dsoDFTCseN3Q7bi/20x2CwLXPs0nB1YE9XzvATnWWNBpd5m27aeyclhKM7L7HrMIWyw
5ICpTzFL8b3TYAxPEhz0wM/qBQESkYQwm/be950TpaCwt3Vr3hVUsRdwR277rotyex1nZu0v3awH
dtfM7+1nWVnGvXAy815mQ3kDYfmCkaI65ovmbqok956TOTnEBqPDxtpi61kOrT9NR2OE6OFjeKUc
c5OhWbOYTejPYnrWfIbcPhkXs7EkEJmaQlIcXVe99ryTHIZTYIW5TNHMueyjZdTvmkq9McakzpRl
lUPwM1CdalutVpmseR3yfIDVxdpuB7/cCccJ/+EvPdil+pzvlQ7108ljY2fmZPJNai8JBB46J7+b
3C49k4w38zd7qvAvNw1jjCHfcY87ESaHTxggeS7JZy/bXWf3J8zN747KMAgodcZugwJEWmM/VjC9
Uwcdo8ZmVcXFL00idlZJ+zZn1qtvkniFAJVuAi9Vj4bj3UmfeCCcJXoyrPqU9YA4VnPAOe0GhibL
vejIKyisUJyp+a3Tk9GiArelHRap+YaipKMrULNiuovYczq5duShVWpMGHo8MM4M1pZCh6vldM6x
SBdaZQn1xPobd5Rf2Ufg5VANbJbv2B527trCkurmDreRvTGklx16ljpnJfe5AUCVv63VWP/rY/rf
yVd9h6Egqav+u5Pqo25mOA/p8F/++B9PjEnr8vtn/vE9//oT/3GTfXAaqn8P/8/v2n/Vt2/lV/9f
v2l9NP/4zfzrfz268G14+5c/sJhnw3wvv7r54auXxfB/urTW7/zvfvHfvv5bFWL29/P052laf/1f
P7Y+/n//27mukvrf/kf4cP6fNId9/77j57//zeaH/vSIWcbfycUHhk7oDse3a1n/6BEz/27qSJ6B
51iGYaJ3/KNHzPk7IB+dkmzDoUzMdUy+9FePGIz+v9swZD0wyUjyFl/8/ykS41F45r80idFU5plE
xU0OezDFLU/X/7VJDHvcNKSmn27KoaODtrGRKLw4I9+U0jHetUDbJnoytQFZTSNQPGVs+Ndc/44l
dDtRXY3J2/wItKXaGG6nn4QH6hLdnX261lYnOirZk/i9TStgPR1cmdQnpA1ILhq33yDQrkUv93Kh
0mK2Pe7tet4hiQXUiiQ2236XscbG1EdUzix+JpDvnMhLLyGnASwCud6cvj9wsmxPwZxcm5VwTyaV
I7c+3+fC0ndtkbwlZeeyTV2+zJl1zEnkaqDkR1zPgZBNCjecKT471G0T1oNsdqQgfktKe9usOrFk
FYuTnKxmRTQb5l8fMljrlKt7gJYLDt9o4BG+4sjLsvHgYPqLZM6g80+Kex6X6gRewO5TxSZZwEFN
sU4iz3bcZkqBPqK5t1Rm1adAC60m9dnu8QeRNfXp+zOMadd+yY0dzaT1qS11bJUeBxNvMNRR49zP
YItO0mHnVfp08qbyJ1alOMoHhHXbtbZW7t6ZCcbhehFbPXkTxFO3kmnldk1NewGT/1Rwl7RyjsvM
r+IwoOUek+myV76G6t5RAOFZ0VIaERruMcPifacP+3aqtGM8DWfVzMlec+TVH9BFDMuuDygXHnD7
CSzL78BI0bQ8zQz3bmDeEbgChKYZ6Jy6a5FfDYD6DlARsLdsagdU3IwPZy6p+k28/E4gveneLa5z
wMhHq4Q62416ste7ItiLgt5Fnp+wLY2fnkZreECRbTm27ECUfZdJ8yteVoIl47gwfzx0nrJfGpdW
CVeCBPMYhyCfNlEz9Z9WbiII1SOkvDJ55fR8pxBgmQIyM401TCxxGw+cWSoKjEPl2jOGUofpnFaT
YwiyjTLSdE+yvqByLImklz+6KcmeORjMSKLv9i2joda2MmrJbZjAwfyUd6zCZTJ/NkFOJGBcCEBg
MfpReHCGmcRNqfHWOM2qchwSCRNeVr21K5YjO7aZhusm0nXMxsr5qErDxz3e/nT6eN5QLXoc6/kA
94FemUVyzhYl23nYuZS1kLNqf7gJJXe9q5P26eWtpnXHzqW5MlcEqbEPc5SL4XU5HUFQ0Z0ZvlLq
Af9ca1+4CgK25u7CCV3s29Hh4G3NpGe3A6V5MAnQvmziNakHgbWTt2J9EElnXkixzhuvY+SQpMBe
3J4o1GCd4p5965zHdaR5YMKpPT+4UDk2vYXuX2FS31au88ge83bm5fDrRDvoqmp3OfKgXTi/kDWR
wZ8NvbDDDGdiz3CByDpTwo5B6blx9Pc01j4HyLKvNqAAjCn2BTRRcvJWaT4oMB/QPfOr8TK5Kalq
pQohYNQkiABmY2fvdDtlBAwkJUrES5Clz7SKVudqltZ2dO2rL9nXZphoemO+IaRCAxeKyBr9zi9t
YcT73K1JB9rBHZ5tRvHjAa8cbiLDmsOCcIk+D+W2131vX9S8EzF9IWZyI+0WYL21PHJvfDT9Ru6s
gv9d63x4eHvCLCWnEwMIKoR9AZDuH6RHc+ksxH7QVBFR8RVKC1QjN/M08tPgZi2NhXtsH9kjiJAu
j68uaXf9MoMGbJr8yA2ZgfbgPDoB23oNozr4CIadkJs7v8GHqKh6VsaIeKYDiZ9wD7TGQWjDRRge
Y1LE7DPuq41TnzBaFBerAzJq6f1vfSIbg/WfwZphb/WpSULDWBPBvfXc08atmmA4jA4X90j7QuxM
dAsZ/nbXLHqD2wawd89u61z0+jVYMEJR+uDu1lKXynHXEOIN8+8Pn/l3yNGNqgyVPC2W0/CAGYPE
4Kr1lCGVSuWvfLA+kmU/ZCacRcwyNhz+cLaqx8AyAzR9zIaa5/JysvjUOF98Uw03voVhgZe3blT6
arjZDdUK+yUvvf1IN6Gr93eVyobjGOP3TnJKoDTxUCblU1UsRsTea7e0YwH8mg543R/6A7hRZhvC
/sGa0h5iMA6CMG7UQhTSrAI7g6HmrS65F2eKDZ6Z8VxU2IpQ/T3CB9sEklVhfMn6Y1H+LythjudD
WqEnGRhBMT5m/lJHdvOgC47zeRDFDOq2Ad1fOLGRUBvrw5vkzD5an+Fc2xQQV/2DZnJeoudkrmEO
MbhnKAatJi5azssjNwv1FcccgceAqVgdB2qjTLwYsc1hpp7R+NcVEEQ/mSdKpEbH5DwDulD4dQg/
tNnaA2mnxgXHIv3IFhVgJC3ZtT4cn2CkJQ2u8DTSyWLAkErrbD44o/cxWepjNLQXkxzyrpdduD6U
ccpf/MpuMTvcuNhWorRsLI7y4qgCdBvc66HmGiakYUsLJ9TmxVc/PeV9KpDih6bnoJx3d8z0XSoy
6Zh0G4nANz7MrdmfOw0f/dxXfhizgJpF4d/EJ4A/+l7YxkfZWrQqQ0hBdC/tg5UyQxDNT+IK/YVX
n9c40DeIWAu+k15EpjWjf0BVosJRfgRF+S4G+pxo2xmis0rgTrBDacnTtpGRgHbRg+FBqxdak4qK
YbVEVYpXkYrEmOCWTxdft2sozFza8l1pa2nG2IFIglgr5UXJNt7SudxGvYunrHQYpwc4zIylYZpk
1T/kiCkTvOPBK/LV7JFeQW+hTMO3Xahx3uQINTtTQ5PWbVq5g26BGiW49kVt3JoNtrG0qp7mgWb0
xPKZ9Y94uyrtiSQvEcO41neGSzunpDo8tFBgSTac1mErqkfPuoGZY8u567cAlkg4RtvNpnM/w0yP
YkgGzLt4z7dg03XVGbzXfTv6fpet93iDpyOKcTyY9rWJO2KbNGgSCntgp1kf4VN8qI6gVpwvj/GM
gl9PoK5rluFMoECoHjhi73u/S4bXG7fHyduUBjoKQ2+Qosah1n2x5WLzual4DKOwP6H+QuB4yole
ncgYtaU5rvyKGmHHB1cGtz3MINWHrmL612XBV+ENsLzICYxVDcS0euL93q2bk70ZL6+ySEZi7vN2
qLHbUpPi6gtBAxiRNNdom17y/1EzUhwBXC8s++HOzQx6JpzJATNl1Td54P/IRzCIk0p2Tesf595o
tk3xENCrEBrU3JPxQZBua4MWG/uX4RDNSPLyUAbAKlhvFzMUgpJzP4BQysUcWXCmmC4fofikvGIH
YZni7BbvHS8zijzVOtJc+yVexzbg/VUs4PeSZrvM0BGLzqcK1GVuPoz96yCoW4k9DtLKwHWiRK+j
Y3qhx1nmnDPE7sbZDbt2HiM/diSmTS4SbTQjbfSsXV6T7Ug/rIrhirEousxaRskwAhof1hQznCow
8aagYxkacw095X03J9tuqLaWJ3e9m/UbqVnoLuyjqvl1Ksnd1trI+fGokOyYZzK3z0zqUJyZGjdX
xicXWDgwNYcDtqw2Zbd6YCkwWDDsVrZm7vHcJV13tkb1vkzLblk4IY1sO3FTCnxb7AYtUcG/5epm
lEkmZyqTLc1SQKhUh4ELol1DxBfVRMpITHe6onZ1mia5MyTRNuW+4bGMEisddgPOfJAAuxk1a5BK
viLWswdz7JvWLuVlxliRruEpva10NpnNU2oq3vt5heEvwSLr5ZPY+QN8G8/5hTp8HrT7vH02qO45
1YtGqN6UO/AC92qg/WRUTrEb447JZq6fMzFdkKCcQ9ditfOXzqA1pH/oaXl2SYzfTPr4sUDMuQIz
fZcDloCeANQzLCs1aHU4qdy9JeaJWLpg4CPVk+Mp7ax9E8fGAdgPenGnZac+p7XYFJhgvZj2gnFs
d26rFt5Uw5Gca83VQaLELUP0VthnQ/rqjLQzKrySG+C5ZmhRhnTMOD6wiSZP0ZYQsW1llXvoe3g/
6bqNsyr/UMhnsWieNUNM70MgXgHCdPQaMsirG9wAldB+pIbClTFA8fSZgVnGYagCTgzM77dTE2cP
STkMe65xTmD+6nXRb22INSFnjP4hyNOfJUw+ITt2NcqO2rI8g06EgojBlLR8Vl6ZLKZn2oGf+owA
VNnJz8SkHVeq4qZyffrtxvbWCvbx4i7XOlNfqWZ8BCQCwSF5DsEbiMN474c9f2RfmnCWUoq7TqV/
2XZjhi3+po0BGBsPc3WwbTZupVTzPa0DY+mIx7F6l4viJQL/xz1d0aBdMFOaRM26XcKMz75ar14Q
YgIvchrXvRimO7bhNJU5B08KO77/8vuDtX55HgPVIllm9kXf//Nrf36qB2tIw2Hu4ZDH9D+PYxUG
lsJ09v2X31/+588MRhKcXf3JJDT613c0BJuY+rU22wPKbv/vH/7zD3cutLaJnqw/3/n9yybD5Ocz
DytDm6nyz3/jn4/4+7M/j6I1GBDEEIS//w5bMD/3/elfD9+vqILzpBX985H+84H/eZjm3E3HSSzH
P4/n+8t/ftoVGBC10VgZhjxR/3wuvv8Ig5Zsa+9YqJ5F+jhoP0WCmwV+0g+r9V5jOc63Nl/HVsvy
bZh+dgK3cZMa42Ey0ErhGPq3QW6JSOhptq9B5GZNoT8xYUYftdWMS8wVhyypwAsG6RXO1r3EvvLm
1SG61fMyWeY1pdDnduAUVPdFcw9H+1efDtCXkpRji94G998fYjuBLjkFV682g3sL+/eNYRvH769p
2HqpmAOKbYEuhKluD5HnDuWjcEfxMDYPaxOwNXZvQWASpXbq4DHp9V8qL95H8EAHSwnnOa5S9jh+
Mv7541xVeEVZ9Tqd3uom0bonhQkDKvKp5OS47YUqX0AWohMhi4dabJShjDlEJZowzlWH4LO01vIw
FrcNd6d7OYLxDgiIoTVN1r3A6N9bNbIj9rptnnGeDoL6yjbibA+9T/GA24XKtoNDlvf6i9NiZh0o
ML9YA2b72MVJZNf2G6Jsu6G1R9vVsjRecjwn23zxy5PubnUkzh+uvuqF7slsvODqaxCrGeqBSqmt
/TwtwFxtnhGypRhCzFFubN+t7yZTLjeI7ZRHifiuhTTwIokcSD1dfo+Vft9XazuLbWs3nlbci2k0
1x5itDOMNcoytOPiuq8crPCp18ZbNhn0wxeVdpLwwE4MhH7rAS6N3pvaj6HrrkGDQBoo0B081SQK
GtxybEDS0JEy/xjWPVKQ/SypKhttegowi5hXUA7dsYyFtl8mw0BfZ3lzG3s8Vp6HBSfWockL9UX2
fW/R9UEzokOGj3ZBvaHry47ZCbazf1/1dnMg+4M+YWNKbBdb/eBZCWdXM39BiNSjGrIMxDUqJKc2
36coevdxkn00C+y5LGXeIirwllN1yXGyX0stLY/E77n7NWb9iFMvZkq3Ujns7H0stadmQKohXMlp
UbJbBU98j0PjWOOEwki28jc9Cxysz9SxlI7cTO1kXnLNfs39Tu4qM7NPiHOf+aLLqOzTGBGLjQR+
inUHqJF3DkfdYlQmWzdsNJNAkqBFx18/oLaTnea16IZiCR2c6duhCOqL0buwrFH9Af411RkzwJov
bBi3zMWr4LLbV3RrnkmgzOfvzwLhMUooc0wg3OtRd+prWplfpcM0Q/doPzGISdzqUq19v4wReHJ0
57G1dXFjrCj4FMazg2Sox6a+1RQHun7Q+9DhvtEO6XQ/BMZ4P7nUI/bD9DItvKtSDUfiLNmpIzd1
l8FKf+TAeiFxqA6/sXELW85juUfdW+ZmABDW7/qcYqxyrm/GxkkeDbfvjiCAKIrO5g+87s15ctv0
wepswHxevib9yvGCJ++um6gKETgvNtrSv+bMq6IeCNiGpGR9mBdFIoGpd1jM7PbptclQkpUf8Z63
7kabEJDvUxJg1SlDWuC9iwM2fyNQ+8kMUnNVMqSVlTCjzvXxvg9xc+HYq+0004H8a09Ie6uvv0wM
2gTK5jRphqLox/iBDRqhdB5S/IsSBs1ImDvHQ8q2oIofOYoeUYGcKNc7M9QmznagO+FtmXD16/SH
pMzgrKWVOHft5EZewuGwSMQvmbTZTmvn9rTM2uMo8mRPUgHlbM0Yg8VoQkLwNKMwgD1Xnl/SeLo8
YIvSwHzy4fuzdCQOZZBAj4bG006V/qlsQih64df7lgEbeS1IwywOzVZByCHvrrl7SA1bnTko77+c
Y6hl3MkF3ddiEB/MgXma4p/eOJKrTQNxE+fWhwNrEpt/Md95TSRixpDVINqHfLVKGORgVpnSIY2M
IZbbwaEfKFAT1TTdotZB/BPlc9HPv/36PWjJDxZ9HTrTkkYQjIgXzOPtGBMNi+GhhAK840XaBh+A
Lh8gHt+n+BVPYv1QWq7L0IlsnGKSa3YuxKFMFWcpbMgowZiceP3IYCzmGZBztq9S9bN0m+lm/UTv
DHvdKO/hBvUXy3qfHWOEcyLAEgBu8dhY4ZvDNt4sDkHeV9mDc22CHnDVajftqwMRsg+wuEctEWT8
ADlnmTXBvs3Su1gng6tMGRAQV7tRZLTl8VTlz4aT0t1YcjHjC8RWzy25v6k9NVBcoZ61gkxk55RP
OvVFm8FjcKM77a8FUZsALIxJ82NxeGONCt0PPh4wcOkcBATntlU32IKOadGAzw7uM0TtmlA6LBdm
0AmZMvo4P0s/fy5rJuZxIM8NRzBl/CpihkAwcqi5r53hGjC151iBtblxACjaa9+rogkMgaSfy6NX
docFZDyeriqwf+O2hqD64tNwwBR4ugNQdDcxR1700FIcbbGRgYNu8DCKANutm5O7GUE4yHMe5xht
SFuKvgw1olVV3nFCzm6HObjDwG6FWs7Yx0P/Bi/EicDmTWKT2TA8/4TKf4droGLyxPLsxhRhL7bY
Bv3ZMrJX18IG0iodXiErkw5R/0zI+mg6MfJKwW5nxt2srT4ho0mOwzJdHdU/uqimHBMeE2WcFykn
xv+UFmkTrC1z9EKYHUfTn4dQ9TxPBDO7dU/JgTxGymHOX6jqHtEcCkOHf8OT53pddRO7Zdbl2C/M
FomZtE+uNC5Mg+UlDvDEZpbNttT+GisPpxb+VeY5HFcSBItNO7VMK53gieFbH9XlYxnD7cbo8Tvr
RwoBNW7O1RF/EXEfYLtgJcvtk2u4wVWBwY+MFg7cND/MTnVjiY5ztKRB12f6hOfisgjvoM3WTVHc
BxrkqXzEz2RqFk23kFTGqf5BRMGN7BifjZeU93laj4fRFwzsGp278giEejmzrR7p1quskOuNONhE
wqydL7L1TXZOv9zS245yTJjWTd0DFJMDXbsIDjQU7DW3ug7OcFz4VZ2ZgDDLcLizZwPt4tvAHZDz
LO5Gfcv717LYweUYikketizRJrefS62WC4+W/nVymf3IxlxCQkWQZMJUO5RTaPleY1F2rGV6AnuC
ccQ7tckUkcl6ETSZMtxl0lAE5j14Wm2aftiiTCHmNMzJE/u9HezHmYOclkZJ6bpHyg14BxJw2eZr
kVXtMdTkusLII+g07WX8sWpRUfnQWGO5p//q0rg50xpfAUpE9N1wRl+q5kJHQBGaQ8yQTOk/Fzt5
1H2ZRsSAOKd6RUUFg5dtc+yeYcbegcHZqRMk64WDW2Jaz5paZmNyL6sfqUPpJmYTdQLHyQgQft1x
adLDxPeF+QTPtZhKI2ztJN1yQ0qORt5+aHkm73jrmBTU2V/Ievi7K604mIy0Hhbd+o2V8qYmuxhl
mtrFqjHPDXRfBLOMsQN7yvNg4ZQ2UZ8OLpBFA0/5Ns7NZKc8Nd4kLYf+QizgfghD3nLfXW481wb2
UqfxrsmXbO+MLSSFjooZ4EUx1BVeZfqUx4Y+WHYLE4c0aP8sGf44BxuKd7wNq+W5L42Hei5+UdGT
Lz+LePy0M5va68w7dUn3k/xCf+kkJVilTZBgWNLLkNAMZTqyQdQYSxwTNLImhWmiXrXtThmY0QnK
HWShhh9KYQ1uj5AJ4ntZWi92CSCnctsjCXvoucGyC5LFCYMY3laC84y7IeKpr2ETNOeWWYhXqBMp
C0xuEqJCZgEMwIqQXRN85VvLKYGPeml2wH9ysrhrI0VuCt/rQqIMpM3bO4Nj+KbRDXPvLxaOT+GJ
Hc5SJ2L7AqG+ACPekzdsuagEi9imY/JOoaCgZ7t+KGj5u+btbBPMcn7DT3gbXJo76t440B1ClLRp
nqAv3hhp+dY7wauplZdW+IwAa8EQLM5B5Mgb3NKULBfVg9dKsbVzbPt1lj3ypkA0c/LmhvrOjzo1
X7TiunR0UqdsTBCr/AgmNyVtyxRsMgtyFtxoiM9TcBMb1We8WD8DhhDEAV4ZaNPSniHtdt5Y74aW
3icbZeo0sCsRxJ4J8Y7FZeYNv2111YTs4sl2SS3A3T9woi3qlV44tCcdAOPoOHJfVM1jrYYHwWwR
a391AofwVnYWxTlzEummOk+6vBvJZlM0SYYDKJgVBUURFY6ZbksA5Id0WShjVmmwLZoeS13GRhsw
5n2d40Ck4HI3xAOail19LjUa24ARoaOzIHT9pgynXrtr9ZxwCNPGoLNftKF9Hz0ITq6BNGn02jH1
3QjZKcMYyGvmD/ZH6szwF/sWrFR+EpriwbCxhlHS1/QYTCT6Ju7ZZkbwSgpij10pHy3Abms4m/73
hQJiH7rSzKpR0s1TzkgLnkWduJydHYdKSH5B9pZY+j6XMx0H6RHkl8YdB4Oj7dc/DfLLGLCWmTwR
IetxhmZe4/hlksheKv1N+VO3JRnpMkJFFMv8YG05trtnpovToWyhCgV1OUeItzmtEa647dbPuKtp
od1DNUrwMphchPylH5i82wvMvN/f+P3h+wtmQQTEG8bVOLvEZ5qGoScpwiCTAFqni+ARK4w8VBUw
Mr1As0F814P5zclFHpnMhiFh5LspLpxQm9W7hduQjbYB9KC/4xW1iUZuKgBnIQ3HlEtb8Y9gPqt8
8rjpjwe6KSElZhgayvHdLB2Kv8BtbwJQV2RMnDrUC1IOGvZvN5UFDAqwU27qMrUtWWHjmCJHgvf0
xPCPju0HJ5CFRSxlb5UlBWs+vrNKd16w9tVXUSUJRBKiJmS19L7EO9Y7JCPnbjvkZR4BpyfDVXfz
LeNKdZKudaGeSb/1wYBURvYsUs06FB3HB23WrlY22XuRSfsgsfo9NIau2NCxTDbsiHrbguvJWLqk
Lvlr7MrXshuXh8G3b5qFZky9t36OCTv2scFn1y/GyY6tR7vk0g0ETIF+fqrqhETFChekXbaVdX/l
3rRDBI/PcxxcYF+8V7UpdmNjc4vr6jvD/czbVd5p0KrRrM9O7NQRbiY2dBZxw0qmZ9GUH9RhRhxP
73qzfxk7n9hCXM3h3GSfKCyhyqrnfmhfJ51Ne9sV6WmwApJnFpBGTnJi8u/oQvhl933UuAZu9YHZ
OFaKniE/PZB+d+kIzdBFdiWTv6d/ErCU5v80xasXW1dTmL9LiwlrTL7UcbkY69x+1B6z3iVanNKS
YinaLse6fxwzhBIcfruBVGMuynLLcsl2C1ztQs8xEgQTGedLq6uH3vAuTWN9liguKAOTG7ZKHEc7
vS3pI9r5ExEBv6W0p82e0xoniKuyXRvU9+44v8y2dchGeCJyzshfkVkRnylEe5tOSi/GRa912d6D
W8kdgLFCwLaA+clg6C8UCNdRQ1Rz06e417UYK7n1JbjmQunYH66RkAKlq2mmFMh3oSuknUkFqHsR
DgfXxoZLKYI3Wn7e+4GbLHzsaYMKvKvrgdB9MZGe8Mx6V3VRPbgga/dTMX91PkAlvJfQEcm4JHNR
4Pv55KQ4hUnX9MdiGY/kuY7FOJm7Zv2VvHxXBj2vmSKmaJroRI5r01TG+WprWC0Ywd8tpwUUFuYB
Lv+bGaQlY5JkCV2T7ZUuLa6+Pg/ABFJJbpb2JYu78gGHOdWrdPCw/5P7vlywOK68sdj9AbtZozGV
gaHWeIDoZ+NarByYUXjPLnUMu5LblXnKCGLhq2+0l2wWP4HJel8zZX1yNQqlZT5fsz6bcB20gExH
3T9mVsVUQoLmNUSpbXDAaRsnSc2LDvdvy0zmTqvr5bMZvPtYLeQwNW+JTBZF8rmQVugl7i8B8Srm
xp58sj1cc/2CFGYMT7OdxJDW/pOo81huHGmX6BMhAqbgtgS9kShRYrO1Qahl4H0BBeDp/4O5i7uZ
mZgYI5FAmfwyTzruwcAzfDXiGXBXp9ffw9qdRPHtWjl8pAIzRMQKUxqptYFLpZ0GUXrM+e3PovYI
nYhuvDBLPdmuHX53Y3vDVlX9SQ0gxry98iyn2D77uGxaBXypHem9ckIOoVBOSMdP1rerOK1ilk5v
UX5MvWxRWrDgSOG9eC4jaqUOA164724Iv8Xs2G9xpyGVtJFzsITXXxvFl4X7vf7m1in08Q8DiZeO
1DgvWmfcJ8oZCeEU3GMMEW0su4uu1RSLrS3otYGVZQTdWA3b2AOIk1FV1Bf/8kpnrsQK+jQSw4Wj
xRTFHor5oRnc+XvKg5+ZvgCR9SDzUc+qjmCwC+5vjdbWTxSR9fthjruthoz/4fUE8vosfRQdpPDS
Qt6E03DqSR8SLMQLt3SaRy6zPjpHx2CMuYXA7gAkXffHqEm7Y9ske0PPCDFP9Nv2S7IZzH6XHpIZ
EC8AK99Ojyap30pItcMTRFXs0F7KBgkAOYj2hbbbj23x1OKLVCFZFm6XZNl77vplxB5mR1tphCs5
9JxM8+ZqorddhDsX58ht1cbMEp7XxHzLsvLvJN3kZNQe4LtOHDWa2cJBGDuv6N6kke6oS+7OeZFs
qklZOBIpJnBAOyRNvdct65g7EWax8G2ciLGN7uBfvK4YuX2aX5UBf4ix91s/9wkHTMU80oo0At1L
BblOBgY9uDj7cyg2HW7sija5xRm1K7HCPTcY/svOPWDJvkJ3ID8FPWWsP+f5MBjNRz+IYzFiJ+gx
zeSdsQK2bq0KCrlRneOtbcT81j7ZDAsHhI2uv+kWLadHSd2wWy6tI/A3DbejNWu0HoiocH9XUrnp
CScqtAZKC4DgcwDRZvcllqVHVRF/8GThbDtKGVd9BQu5Fc3LbDBiEPnGSwaFp5RZ2izoeEoQG0JF
q3pToING/iZPxubJgbSVCx1LefpUDQyTCR2xDZU1Gvj8SaY4PrXTGG5ccC3YN2xAXY559gU+Hj+5
ALnHNpiSWY/M1ngxwvpvioqt+ObXeoYvRnViPk/9OmwBmgqGkGtRN1Sxyvh7kn/B9MNaYDwZvDqy
h3bEY9BD4bpU+dUac+3gZJRclfAuTVs7DAmchjnnkJOVBm9FYm/axJ2eY08B6qADgWm7e8J3uDa4
cq49WPMbehghVZrtFCiFV6MCIL3FO9CuLXOdVJgW4pKs/Uzcx8CuUUadtl/GLj0Z15wDKdUBRnf0
drVe5Fd09gReWkfKkDCwqI15rbQnWoG+p7CZbhTGEK9kyruGe7dJmiYO8BH6bz4oCs7TjOQNe0bY
sTqFHS051DEhBYw1NqvluLGVuhXVUG08dv1M66e1EVrtwfacvWcU71jA/rhGBXEibTHLMUTr7xGl
wmg5DiZhlwSnFE3Qi2bap0BNiJtrLG14VCquAf3E8HucWWoNVrrnZCw7fPMKMhcAa1Vshw7zXhvp
jPaioCYxCxuzezahih2LetcAAQoSej69cdi9gXrqg7az+QSwfGTdW1hajxRo57mnKmQNpdCnYgpK
lCJHv8wKoAiLRXznnoFbjumx3Jk9x7hQqk1mjJSIONbMX619YklaG9pn+HCnYur5oLPBPlBRuU8c
D3cWwThudNOSv66tozAxaJiWvTZyKw+IP0UsKiB0dJgizlVl1rZv25GKLRygaKeBESrz2MnsJ44w
dZYjXb2Kw1wJOgb7oFOubYZ7l///gzl24bYQSChkWkIqQcN5G8kwenYMAqRF6dADM3+lkohkCwRv
IzJrNczqJou4DLKxdtcMk8bC/a0WG2BeLgj0mnByu1RvVZCcAkWz8xTSrmPWhGIgrM1ktf+GaEKB
8jmyAexj1S/CE57FemNG9iFi1sX1lc8ephELBf9bCh9pTR2HNX5mhvMVPRRJ9q15RrsZYELjXkhf
9LRgZKi7YEyi9tm1CYJRbzutqWPcm+k/x8gPdVfCFKfKCHYBnR5kaIRvXAo2dGbsvAchZtW2GeJd
UyuNEH9jbpwEVvLQdFgUUFZbeaLQtKI0PbVXAGtuKZLctvAn4ukQKslacSWXFhDTu/J040Kmla90
4LDXvC5iQIdwP826vbXp6CDdWD0aTjvBqOM3oTr8b+z0f0UYOYTlioXmXm6wakbYpHMYjWWPlPRI
qRY6FszZXJ9ntGPIfxlVeIDXBpGeg8i6l7A2AO+hxjoZfTUYrBSBqGgmaOyF2Ko0emuSWeVwqVzv
rLnZP1xj3zq9OqsIMRRjPgiPuWg2du9qq967mx2eggLXexLjntPK8sLJHbBj/5IO3iWmOGYHD+hO
6gF639TcXQLcz0n8kzHqjHWibqB3feCF2b+aBPitAIsmaoJ1HHTd1RjpZz9CqLZiDSih/KH5ZAoG
1Q54kik/G60KZxq+2RbiTeGTkan9vzZAcUxhZcUik73aNcgP7q2U4GT0yKHGmBSXbGaTg6Zdcs0t
uJBGcUKzMKhjYTf0ySKToUMVhya13p1Y0RmJeEKDgtTgJbejrR3rBJXG3huhfStc+c4o6TuPRbK3
kH4wjdQb5HeEzwVUY3QvIMoPHA5IC3nGNY/kKY6JaisfpNaceMeocvpVmkYmmW0GLNnYYLml0ska
jUeSkfzWEPl4ezgZm/RntSFuH0gBQW1RdlQU9NYCCNxQjUKwyfes5cy3HwduuIaoAnaVdKWlkhMS
1vAxTzK8oKOBT8Dba2m6dVMiRn5GacTAJyIaycQF/NU6/Q9nIYi3phjXI+zgtKyyK1iAV40PHzcg
nMC7XSb6ekjNF+XTZ5Mkgrai7DVrRmCCZn2orWZefdVTfeoATe4J51EDyugrBHMZ2c6T3bIfYPRk
6OX4OEoSuUN1/2SnwsnoNL+j2QGPHgHLZAUPbZS8cpzbYey6cc29u4m1yb2mBnPbMikvL2PkICNY
ab8yYy8YvKLYdYZvrd4FFkkcEj8chDez/UIWAfcTSn/AoMXhGsoxKp+PiWZx+Sk6uFWYngRTY5ya
dbg1PUxVDLPvYWvfXZUMr9YAlmbRoMZfnlN9m5rMRDHiCCbQNjcr8uiDI+/eTO05MTYWgAgORqu6
p8go/hnw3jDZsFoWVkOwCHtrAeZ2ZVrJC00jvwYD+KBGWcXAz6ZAYU6lOE8lcYOpvikfQnmsGqKi
sIUEByY101jZS4wwH2wVcFKtVi3t4vXALW6G7UZxc5zU3nYOZ8Kwk3XVQHzipBec84fvgSVlRcxI
rqeZ9IHSyicgSMCcPPdmlwsdK9Is5lrztk1G9ncaE1YQ2TRSruT/qHzce7W6ak7N1paU91TAULGn
jGT8HMHxhrZkkNXoUp8uDciveoljJXrVQticoyo7jgOE2eTS0TR33p9OmETUzBL8B8nwlnCtFzKq
qYor2hVtdstQxkw3rZkaQYPbLcj5hgCP+EBSJmzwbAGBy0lvhTGb2C5+6myR3hL+i1Hs3KemlZu4
iZwgLE3WLBsH9GRhMHAljUSj+aSnGBw9ZwjJlLrsL66A7L1PFV1CXt1CU6+ORSS5aMN0IDQZ8ZZ6
S1GywpNNUVZLA5Iz+MbKoLcBtDr1Kln+1DWssaXJ/Zwb4cHW9L9VRqcn+9xac4GSdO1+WF7M0NeR
+pvijwumeJ3Y+qbszXUph0djuAMdlGrfv5khmllqpsdmmh7//XaJLaAxJxkOejd/1GV3mdlnV5lE
opIGrb1yXc78jpYut2RKnK2G+rcZKmtraNNX6egYUNtjhfZE8cNB+LtSu1HKx68GwHzlJzRE2T0J
AQ+6KQ050HbS5NJwVrtINZikkC+t0jApWSDMSsU4WGBKRHF6jdrsldWSL1q2SNHS3i+5A63Bc2YW
jBE6cklBQ8XKSivmr1CAV2Yw/MEFQ3JwGl9q6F/bJjT81TUycnQqrTzLubqPVn9IBt4YjPJ7bkMk
M3U7CvLWfMUA8AnPe5qZ8nWTuChgO0FtDyc/v5YmQJ4qJMeWOgkXHuCe1TBSt9pBMiWx8SyWM785
r5EGmKXX2wJpB1reep6Hx+gv1BX+VzC9n3EzkwHQ6OjzlLkfNXHyDdTERszXiVHaRuioTHW5sbxj
gqsM1hmWW+vB314aBsGiJpBsuGJ+xesSZX/rYfEErcWgp8OFElgO3TyMTDaJgxNMS+6DlfrbKFr6
UIgJrWrjZQrB0igLbi94EToCV0zxz7lj0fGaTWtwTBggbppLo0mehA1fDhOHWYfTU7S3STtYUy+g
PI43YXZqG42sxpwVKL64dRWAUpw4+NCtBS9mfQsxtwR9MJCX8Tmt0EPNlIepKwWEGvFc+PJO9u8q
W9xhRgXvYNAaJu3xeFq+f4/+zGDELibK+tkc+yfVT4+mnJ7Spuu3eVgf+wQIkE6xAZnCt5xrCfaz
N4oOfuy63uDINLftUO9mqxmB4GL8yLeN8F0KPfkbTW+c7AK5aGQwGfh6i4EdnHzLpXoPbfuZxsI9
ggEhC9/74ioaqNl8GmtvwxntPqfTfTBYRqelRhdskHDik6hLFgcYNAux7UT6y9j26KQr0jRojqzy
Iesy0ol5TvXh0NmsFLGu/eBaB9XgrFjXvuIY2BpMVq2VgSF1iPWcnpZ80hN0q0bKPR4wTEaGvRFM
ig3l3UNczf0gMQPxQh1EMT9lVfaq+0BIBzri8HfCM6BjxI+/Ix50rjfgj339ZonJwT6LlBh1ai3K
8Cc02W0M3eKddvxDxNuKn9ijvE8yFqldvGdEtx+JM+wS22q4p2Aq9HydpsEOqib/bo6thYUQvc5R
qymuL0NiPvlAg/feT96bEG6XD8AurOcYkEHHHQeUL9aGaBih9fP+xKm1N8qeFwB381Jf4njpFQM/
UUw/pvcDqn1T8c9n7BG2QeVmm5hXNRDU8fqQoWVHWrStzu6jiIaH3qjqOMuaj7apzxhOnnyGWCt/
IN3GNrizRC32QwFjFZN/F/OxzD4ZENhSDJyL8uhyPNjVdXGeivFolBxJmDrTGNT7uNzoFWXcy6Ue
FACfomREn4mXrk7HjZFnN8r+MBeaYgfnud275MP7QSmMBRjWJ1l+ZWH/6BzW1UySHFIgrXqFgdyS
xRPuhy4YjezvkKlPJSr/UKOt6rn/WeXqhc3WDeQiG4FF4/5q/sk8BODEsf7qlriloqX7FeU+NB5K
Egcnzf3s69oczC7sDLvwj4KsBuEzbhSmxLU/pXx6KaxWnpY2XGVz94pYE0KEmB9FP5X7LGHb9Nhn
mXwCGpD6F6wB7qRd/8uB5ItLHTrYeEwrVTxH4w7VekOlJlsqAd4N/cdQztKI4Kic5J5+Y0YNoHFZ
VLzoWeA0alKMlA13Pm6M50j7LeE24eXEbam5hTilJke3eoHgQaSASeVl5H9G5h1ef1K9uTNocKNF
3jsKXhP0iqCSlU3Hqg6rhynxAJ6UJdjfN+kIxszGBev6X7ZftyvHmn6n1P3yy/YjTxRRZXO4VHrK
Co/yFmgJxdMcqE2f8Avi7YrOb9roxk/pi3TdgURejTZJKbvDMW2NN5BF/NM9z3AIX5pdnsJQuolS
dQOgySoGKi6Dj+XU6au7tABO9XGCW7gCW1MZrI92Q7LSG0u6MfWrApo+9mIXccphwNjf+gE+IOUC
687oH+y8XL4deEnFc+h7r46IgDuUFPdiShDavjGSMybRT5fNvyv4JSBHvKfu9JBNRtfT+AXu1ZzI
/StedbI+PwVnQhTCZ497OdDKdlfH/Wm0myNjwxecifuBOlsR8kkA0L04yLZCDAxvLxQmRTbfpj+U
HJ12WZFjdOrTv3Wr/yHM+Sq5QnMr3go/+u55CKNk2Z0RZ6Bt1fy+og7fXJvNMw7trdPy7jlfmds/
IGlcNLPaO7yjKwSyU2eDZEh07SUeKavA4Y+ZGaOMExHMnJPvNJ2us8Z2FTG51MebYVo1FzNGejKj
qocWo7C6iz7/mV190+bw05p2vropgyo3B55OQtQux/OkNztOdK+urgIjJyaLVAK9wanW1ABuLEma
GUycueJC2RBhohuRTJc9XFPuayJM9RV+p22Iz9Wzij3Z6o2pdUiLqjzMroNxy3cO/aBdQlc/Y6TY
e27BV4bCuCzCXvavAx5Ka/Yzs8Y1qinjRuL0MY8VeXaYDT5vXVh7P25Yv061gZ26nAMPYw01aK+0
B38wpTkLmQeMwW40BIEORGVOs24lhHy0oeKoPLtPWmxHm0mnXBoKd2uwqjPIjNehvbRe+91XDVs3
ep0p6nV1uNlOYOd7hMpHH0L+gU9i9LytkjMx6WI67OruaEleDwSpdWVpYOqcnoFBpG9sTzD6jOL3
EWim1WLWDO36KD4mT/9Q95AMHouDWPOsHW07+o6g4yz0cifyLnbvQ2qvCM6I7gO7DOEWjnyGq4fc
nGsWanjGsgY1FOrnBmBLymipiew7DtwbpIA9sEV3FZlg+kp/W1rO+yyK57xxuWYQIbEF/x1rSp/d
GbeRGSGRSPMxSQ79sT5vivajmHg9BrR2OIXyW47PdeT+DOAAtjotrwWX5KDN5z8TS3SwHPBaM3sf
HXHKtPIR2zzvcbapARjS09dx0mezU4DIo4S69TyEoogqqsmTZj9GstLSLg4dIZEQrFGCgyQvFqeM
9gWujXGQzigzj6BEOvWzjNnUaQHeD2FOcNi/zIO2m6TuH3m6jFievGiATz8T2g4J04zmWpXp3dCL
N9IzwbItuEP6POcUYhT0LDnIf2HufbEfAmnnNWGfYdH6KXPvUZEQRPCwduOA8xplVaGWxYM6G6n2
afp2uQmb5J9vo8x49sDZvzkK1Gyarv4Uc9quOiCiAUv6fsx86r7KXWNam7oPSTqE/kshk/cILmmT
OA5G9xh1rPylbvTEtAy3KbN54to4ZViQ9l3d/bWLlgMcp6GmBuE71lgVfQVEeGBke2r06aphbyVn
cW9MFl21bPrFPN1jlgVjSlC9wrPq6RcXfX/DuHCMsxEDqJ5fZHcfk+LgeVAqmtF95mZ8gU1KTbEP
hLY37hiEw1Wjl/em2hKux7c8VTtaY0g6+ZeI0nXaRxaef7PPHSpAkL3Z0+c/IMk2xN8fDcSjBDAn
Spy6dln1rGg6CPL/yvtw0IVfujFcmzL8aKmbCRy+Ia3x754NFKqXD1CyN2thwC27RZu+qQnnhZiK
99J0flL17ZnR0wgu37Kzb5GHcGtzHhlfI1xOZzP3gjs3b/aTid0/R0bJAp1TYObrv73QM9gRwBP8
mNyhZ917RThmNBzisjK8uDxImiRRq2XjdQrdl1pVFoaV7dx67Nlj8e45ikoVTw/axjZICrDQOVq/
1Sz/BXvdq90hykZSnTAXYI2prPtMyozkMkBGdf7va9Lqkvu4zhdWxRj0WdZWyejcCU3/2Dqbg8Y5
uvcHSrGrrZL5k5nmv3GLivbWefNvlsOHbNR4k7+46IxjHKubReMzTcG027GVJu019D+diQ1dLxLE
bo/Uer13dQYm/QAGasA6ayIgw2WcNw79e+gAy0skyvhpGl3JI7TJY9ZhSt0zRvEQEQ4MLlnUd3JR
Q2SR5YcKkUUX11onQFj227atUfst749paccqGdeewZc/zEQ6U4ulFijILaUqhchf+SeLO9iw/RY/
f2CHNT8nHRkCQ6n0GWvzmZcCBRtMq5H234LYD57art/wFGwSNDcToVpUJL63zOEK9GrtoonxOqZY
o0zq5LJ8RMGh7BIQ2jFvCGkoCEhdgb/F9613TVJ010erDEI+dXIlvEK2Gp7CeA7/FQa1sonJp+sz
75zdG4/XLtOh+hM2f6qEdcsj3rq5RhOb8jdHxtg+LIlD+Dwl0P886guMofioi/SfcsI33/XuDQCE
QLzTwEMnRj4eZ9pQt3gZmbuR8y5ijjrG7IdYKLW3CPtRPBZ7s+f165tiy8sK7A6AOKUAjLVdVk9G
d7n+3nO82rVu8tpyDVbYexbbIjN0vIBmrW9dkx8xTZOPQsGsTHMFr8x9tc35lhfue0Ila4UfUnTm
o4ewsUsH45j0ULDd6kN6erU1kvkSmg5jEWcZR3dsg/RAYuJ9Qth/aZLknxThk8bPDv2NLZ4DEI3V
KogpkUG6Z1toy4S/oDJgkidziJaT6sgJ6FYyQr+kNt+0NhTPE1pAiPYrR/ur1l0VjCleV9Rai3T2
yrPIAeJagp1dZ/6NDkI+Awd7rCOrZ3J3zC8kvmkN471pHToWsijigkHsYJWH0znuxh9bowCj1L7q
Jn3OOuunI/buNNkJMzDcO5cDbEOKXMPWEcGEidMu2QnTf2cmU61La7lihJ288Ete0h7AVlhHlyCt
5IulWIz1dMCU3LK/FiDk6T+/WpLpdUoOHn2Tr7DQ5ZPwtFef05KVuhUmgn6r60ShTTCTLRVZQILj
fs3d8L2aDbHKlOFuS4GBpwAsLtyKjpIENbqI8XH4U3FKgdDzuzBunPpkqxvxZ+d0lH042S0sxe9k
KnM7wFlbWcnShYbyoapMO6s6/3biD5SWRRQZf/A1AIl6RJRq2VK/MQ2/KTzUUw23q2vaizm8Mftg
7u5l2TotdOiQET64FPdLmKMbjxcA64RP+RpnoeMdaIwdflKdiwntU3mujjYCjjETnC7kwYUbsO4B
qwEwtH6cGUnYceRhAlc+873miX62uGOvUEez9ci0SlcZFTpVSKatc3cELvfQ+SAHdu2vSOAtu/VH
rkW/aIXLMFOhegLyE5LeldxwHjP4MNw6W0H98pMyfvF6UB+0+IOyDN6Z0K2lWgIy4eDZQSMJdPi4
T/Ps3XXweOjKWCPQJIFBqmdN0cTZSKx77bo1FnKa7Mo+XIVt9TG/lnidMXfx7k05FIIw7x9WpfH7
ZWodKQ7mIZQD/tfofmArc1S1Lse6lKhl5P5DzuJotbAKSBOeRYKbKS73JGvfyfeucMF6Wwdo1OjW
b03Gl456b60y0o6rbFmw9EX3HLGdrmSHUCfeFEVConSYUI/wCHYxpcOJ4/c7Y1k8GLJhYze/DFl+
ODmz1IkqCc+9Q9Ord2VZefwGUq1A4tSBxuQtqpZ9yKOhm5MPpcrIQOWGaYABzNAO9AapKO2b69So
a49KVCylRLmwXkVjopcNCe4BqK5W9hLZ/3RP+qSDfD54JN0UhyfISXEJz27raC/U3/3YZb1pPG7Z
yZLsyWowzpKwAkMyo3E5examec1AdyYZsawJ9yHxIHyprsegxWJuVYJEQYdf8VtRkIS1WVEDugIZ
G56AmRASIAzhLL18OfMcaPgfqE3on3FT7hJyku9uH7/Xru6tbTf78ej0wTbpoBQGeP25FHL/iGvW
VH8xTERzirkp/edFNkALaKoVp0Y7dx5VxCWs7PxPfYZbBXJnTZ/btdIseaqpiteBHDepyVLZEzXL
0oZNEQIhnNwdaB6oCHjfiNCbRgd/nctMHOKOzkS9w8RwkcbCYpT+XRiMYxGOs7y4M5NBS5Am5My+
7ZHPKatvNBcwLp5NAPrVSfEUXc0h3FmV/xKRdwJApM9wmvF2VUnxosXetREA2iMPnm5ugbumwzbu
3bvK7WYvx9dazgw8+LAgFJ1xc3IPIYBItZJHOZ15Rhsz/nYEGBPU/vcB6CfQA4L0VHU912hKERgH
WUNw0en2qlONmUvbvKqMGnHOfO567mK+5wk+QGKdQUDnK34OUgaKgYAwsD5QruyZiNbC9u/I1bwA
BuWHaZS06wjRN6nf5tAzWEREvZky/91shPeUuiRI2aMpawuHdWypG6WG9FiwI1YV2lCm8yG5NgYs
nUgw7ob0JubkM+/rEzyHS99zqgjpWraHEa15xEIj2YD0Id0k3b5WKfe2V4V26FjWcoke84Pm4qtE
PPKsRV7IiaOEEhgaEqjpYZBXbn/WhHaqZw6V/hTwdKWoFeY5sfvb4IA3QCo+Wbl9zLRu3MBEXblT
RoU7hI4DccZ4LcgOsiOkr2ogNJRPiotAi3/WY+/ZpfhcVdPfWjsGZz+8N2Q8rpmh/tDSQW0UCR2z
xPc2o7ZGHJleMzdDEa46uXO7VyP0y83Ebh3M3KtX8B4wUZOIB9kuVsph/6AEhixr1IGobJPfPo73
lEyPG6sJAS6MHUGoFvqVQzTBga5itMVzB51tpWKqX+yZAIA/KBZpaW8G2KbkDQlwhxOZcKzdhG7Y
gJrm7HqjtweL125yjSlRRoZmHv4amr/RY8JPmaSyLdGXHah3ggic5AgZu2OGQzpGAhoqQbqULiVq
6SGlTivoar/ZEkN+pU2rQFYG0QqwHMNMpaNnO9WOu9Kl4FRbwXMJKAsMUTKSn8TpxNYIs79ZMVyQ
d1WJDO1mCJ4mBsrVmBmBRZwOB6PdnIiUbC2Ysf74bVCXtR/68VFqOF95a9a4P7xTaqPHJKlD26lX
b9tGZpuxdvB4xBstc/lzXWZrzFf94GM0pYBv7871hBHUwnnFMSfGILVp/8xebe9UQW2VEwHOSb4H
bVAHu098vEkWDjmT+HDjpn+GMvrFlfJm0x/KnZQZhazGhmQPCVHsVH3lUwNodJueKaRobf9V6tLa
ZDWY+6Tal9WhWERPery+O3+35BBso2qDAnLGZeJgbJnzU9XxW2uOfuul9TmV8lHOowhsGdmkYHf/
d4J3Kn1D9pa7isH7rdvturM+uxa/RzYhDshE3QwM/Ry/QoLcnyTD1QFHH307xvQtJcF2pA9o6gCU
WNrBD/vpumFISVb/AUD5gWtkMmke7xRL6bAkyWxoMEqsvWQxv3IHKCgontvsfWBWsR+VbgTVJF5T
k9O1MHCSVlx1dQjIcy2HveVwDi/JAmqFRRc4xS4Zv9jeYYncEjZ7srs4X9MQr0E0ajiO0ynrugLm
FcP/zNA4ZYk+DpBdtgmJ/QgKzRpE+BnlmYuRNlxaQXRt7CN8SJHdr5XBCz0ygttAtlzHlNJz5FjO
0L3g8q/G37bP79NiGG6L0KUzWpADMIq/7vxS11gcVDpza6s7SD3y1E/up5NPD4+9ZWX8+hGnUvAE
/6aJT2/ooMAvHSCAfzHvOJG7TkLvJxrTtxgnIu0CClQ4anysUALJ/Fa6+xO1c7WruEuwG/NmGRhz
sfqB0chOLjh9cgedt6rQ/gAgCiIb2jCoreFhxvG8/mx61DxJwqn8MNXIiScuQvARcXMc4xfd5UxY
F3jc5sGVmxabezC47m9jR1+O296dAv9SsoymNPWikSYLHC/ft6plcjlQA5ZZKEB6uM5oJV5lZS03
/swb81LPE/U0VIpCO3UvHFm3aTO9pzOZVI2EsqraTTm1fN5Hb0DizEgHEJ70UBtngP/+8Olx9qnr
Balv7mWEBte34RS4/nQfB5Vv837eNDOjZR9lmQEnhELjFCeInZmDC7RrYeowQqETs+ZfI1b8ZHYt
2abGO+Wqn2mo/sg8DWhXQwNIUXjaOc985qiKIMgAkTy0Gs6I5N8Hu3Ch+43zKpoaeG4ajie//evi
INV8DOk42GkYpnsO8sFaOFXxDos8wdESEULPprE+6sRTN13Pa2CmRP1bSXVyTouh7/0dFRwbp+dq
xXwsGDClraZkqI4Z6+KAISww0u5RWrRRh0hMccn1IW0tfmplI8OxJiyaTeaodyA07VF53U/tJXR0
KOdRh1SsxtLFB5j4K7N9xF20ySwIaeZg7mvGjDX2FE7Vs7UeEOro42gnUBEaNryK4E1X7WKbfElk
c+nvSnoAddrBddCIOmRuTE5PoSUgBkgm/FKwbupLIFbpTM/wu6pez7eO4X0worbWaVnS/tT474kz
PixMHDsxUfYT7Snk+hcrBAynLP+kKv3X4kiheVCdJYw2wF+fqTPCAvW7IyW3kACU2EbKTPdzaP+E
XL0h6q/7WBM7X+hMLYnBGzaJO6KPYHZcOT4RMc72k6FjXIgMuXKtZ47ych8Rms8lGIouz/M1GHz6
m+zxGbVLYTDK/+l6TkTl3e+eDHDFGq/vmZTfbki9gkXEW2wvsI87Gg7xK8HYymbwHwmXKyyDEBLS
XUn9tpNxskE11h0tQtdKacmbQWjCarimrXEDZrbMG8vD0AHO5DZnUUuSzoW5ivL3aADkBYvV2M5T
/KF3YJj6yNPWpsfrtcyMuBe1qzkjsZBNzh2r8JGRk78TzC8CixtCqX0Txf/qxJ8+7chuZ/NrXXVk
WUS1dK/MQWk0gJJEf0p0k2t9DjYHcg0glQHXSuX1O1t3nskoL0CYCshXIe5Zy5R90cLbkzY3rxbT
uZ1uv/Qcqh0eE91BOCIIUgdeXh3isYyPVRhddM41cML4pjrNepmG+LstiZg3/TKlSkqDKggY01nJ
TbE2w39A8NJN5/dcqvDrMRrnwe/NOxNv1L/kigWdzH9F9AUiUeBF7IF0omGVsujixQC2n1zOJQNB
Gvw70T/L5fMUWm5sFE5D1/YwJ+P05frFz9ro9a7jfAGIIv4BLRGtKy085Y2GFCm5n3hMNsZkGbgN
s31GGpbHsJfFGWz/A5IALE8z/kUQOfpQIjeDzqHK4U5VCMLiba9bHIah12bUWRpJdU4j7qOkKxim
THjbCTTtR1f/NNPm1iTpO90GM7Ak1Cr2PbHmel3pL6Prlc96QnVqeRIJFda9R9dSjhiT2FfdMlJS
EyxNiD/rwcdLB0t2X5lVv64jXMO+Kw72QKiZJxAj80i9b9Y+UR5MNJ4GlJU54o7hEPM/os6kOU4m
i6K/iIiEZNzWPKs0WtaGkGQrmSGZ4df3wd+iF11huaPbdlUBL++799wIXYsckItwKoWPnA/Zq03p
g/L4CoyQ5XdBgEJZB0N/GDKQ9D4+t23ndj9RSYQ+47G7tj2/xzxOcY7EI7xJF5rdLIsPT2UKB3ss
9pRx7AkXcchOCMyndn+glpfaDHNn9podTRI/9boazzkHoZJ9Aae4U4g6Kb/8Qdu3pqqPtgrcHeKd
IruAM99Pk21kcsnRe/BtG+MX07n5YZTuWo/myU0mhyfNNMDELJ94kMUr6ZI1TKpCb+VkvGeJftAc
6DdZHz/FCcxe7JYbc/m8BOaskC1IZ47loW/6l1420E7lUOyVNs8Ky+XJUy7BgSI6ok97nEbqDpsP
4GO6ONAUVjNpE87JnCkL9ScejPnglPTDTqwH1MwzKS+pxguDYE+HkrWNnIc2ocKpkHayz3uFHQM0
HYuBtNp6NDCtsRCOPCaTH1lt2mJqTk40UYo0FONOhSyUeU+KqH4Z7Tx96mcEGcyLtwFkKoGcDKne
z567QI57B95Nnx48lie4nNNoPw7mzMLH5qAbRJvelP7BBrt4qOt4Xjlp/I7QG+0JWXSQbiH9WZ09
biouvFU5R94mo68LTcknkEGkxCYtmzdgBbQ7ktopJnAp8W0hGVA6wznKcYdNs+DzsE0722zQM3S2
+UsrQJfmntN2vJWUILHcjf6UFmkHkX1mtvnYJAJ+p6jpDLX+xB2WxUr67nqJpZvtE73D0S6v4+Ji
OFiHSkB/3ZhfQ/LgQLb6Z1zZK4wd+oU72VaUHiGW2DrVkB83dVThhRIF3y2fKVfoK/Owh3PGi472
A2h+ykIT6IIdTrJ1QBIs5tm8CqpSsBEmRT3ZF2XesmS5BSbWTcKu2KdO2m/6lgqvdtdjftlTSPpa
kHZaWQP/QH6XHLEHxgnUbZMmm6xt2luHy2vKmoJToJFsQXXiJX6NAnG0rYK3oWKcNdsRE3dqZoix
mPP7T4x77YFoN1WNbPe3tLbVO5FOzx3GbNYfdPdErWNuhe30a1pQSPpR8wHE7S3oMypi3J3l5e2+
mBd3al6/Y3QhaVnjpRUDvqnFmxMvZWwx6Sa2vbuErfHaM1LzVFGB5qNgcbtgMkPG5r7wnnTVJydo
ekWdzNuoCIEtKec1OdK3AkEsLGjoILhkbatbi4BxxK5WF3V6NX31uMydfAzCf7CMa9LM+kDV3QMV
RC2bCAp/YLW/e4SK0BKxXyostoSEGaeL1M7XvVKHiNqIKxlQQj9/MDrJS2J+dH7SH3sXiSOq/g4T
lv1GNMWDnVp/xhk1iY5dc2Lj38UKzKbGJyKnl74ablXvRcj88bAnzPNokyDbdxFGhkaM4LxOdgvt
vO7sP2Gjj5QpApH2jYZAIEGMGXN2KNgHlQyQHqU162iaGVurO4Qstn44o9a13x0FDTfbrgvtowiK
ag0oVjV8f8sYLLBEKs6m5tHyqMQmPfTZLvg7dhtm25V0axr1Jlp4W2hfF4pcLL76CTvqYd5bnaf3
SzaGU7JuCJy3DxXY1c1oPPYdWXkNQpF11JiBxFEtyau/ijRXUvvsal59y4YnMIxvhmMlm66kQwxV
gGfpTOG577xGacudjhw/FnuD/V08+cc5em900R3MMqVUVI+P0N/pqPb1b6Hrtzgq/H2ctaRyBlqy
EnHITVJyM5Mee8Tk0gBPX2nJ55hZo95mnQecuYse6tDQBxVXLv/lDHzVg2hR4zouc9pkzanajWn9
4/U8aqvagx0NnYjNztauwSxA24CGLxogBWzVyF8shM75D2pFeKy7uFj5k6bPxLQJFsW5vcML0GVo
6Z479xcnn9PdZAZIOVXHE7e3WKcl6aYN0pepSB+kJ/QRmNDiw+FJm1etOHSgluhK48ifnWHvOFfg
4qu+SOwjK9qwgYhAjE2ty1zdptQAEmrSGpcQPUHUhK6PjUYML3Lub7j1uAWW+ux7EC/wytmbLn+F
ZCy2lYHRB/WCdt7cxMseRc029AN/5VmhdZ3CR7ppChJfTDBj+933kXFMuuzn33/Aap08Vv1Ym7tr
ahM/GkouHJ8yMB7N+EfdECaMpv88zIrPaEAVgHnjmsRKfOXqV2eR58oEKovXwsGhx5FUoSAzmTNj
NzIDEtRccyjj6HdgmclpvTNhQP9inM8j79tLrLMt0e+xsN5xOaPbZPVj0DicDavJ2OEm2OpovusK
9r9LRoxpBbOpqD9g0bfHMnZ+uN68tWiTYa374gqp/ksbBTE062lOc5gPMU/tCNsCSW65cSeH1odx
8reMCj76I2MxoQ882D4m5CrtL4ZLKozENfOAmV8syS0P9w79LMW2NcTfcrQUZovyO1z06dJzYyQA
J7hZQDcZVRBSStxqa9fN2EvmIC0lp9uusPGazhiNUy0nFGjp71lFYhUHooBKxwGjxKuZcovfJtl4
t/JoZAgLIsLBk7MOspRI4wA2tErLLWH817SB5bEsw5UXfhBu2amSVNaIj0h7IAzEmBMnGX2S4iEo
PBZei6+j3vgUs/KY6B/jPHpIGWlYFR9SL/4VY3bH8IC9NwjSaZcf+5bhMa9uVoT0Gw78mzFmgzkP
iSkELkr3tqXRnkcWcLAkY9Nids01MYOvFoWMy5e4ceXigeuS/h70PEKKnv9zEXX09Hqsrztzb/mQ
XpFNAO7jvg561lNpUFJx0yePgw893J25IAbHyU//XnJbnT0W6XtZawIzfbeLlLvryhw6dMcGBpsi
xQXcLh0n+G7arGcSYk1kGVS3TqLYBwAZ0eRZzA7iBfrDKq45A3M39SO333GNFti8AEoPY/NTlPWP
KbMrRq3wVPnyZqViTwC82QinrNaJScIesF3OKXYilYGMsSGrQ/bNcNuNrM19U2THNmm7c94ZeIpa
REpNTrcGXkmphQ9qqzg3jVliSxPfBanwQ87jZzmn4JtxxI3ZN6fzY4kaeslmihS1ld5EVwmdul4O
Y6LLSjT5avyjG3KbomCX4TIXrR01RLvezO45ixsyj0BZSg5oucwQIAGtey4OCxpxwe0nbFMy4zd+
143rLdV8iXgopZfuYghPdy+P9gND3+J1YIFdkaYEP3fB0SxX2eA8Osz1HBvKFd0fbHJQvXbqdzvO
nKNq9auWdNXOTrtPfWd4yLWxLbWCfbYwq12f6nHPxUujXkxfIpaVVbbzm0HcQ1S3dWmMmpUqKIYc
5lK4tIiF8G9rS5PHoGaZ+5o+BF7JNxT1CVPwXvfGL+OU8R16cSzjBN9mLcf2QhNbdik0GCy/UTH9
Z+4EvCfpL2wNHiPYQqSAaPSwvOB3a0+HibO14GZsGaLa1LSZlhgiqZiebOIJ1MpHLMd7r5lWKqaE
zsk6f51YVsnmug+xa5Or710Q1h05Im7sCyIr7B8JzMbrYPZ+sXrDoSEhnaYLfJqbIP2xKZhRWGvc
0JbvHSEuA04V4UbWex7EyNykoiBk47XCY1WQGclpHdTAGftnsKhUJjclzmHtHq2uEuuErQDxGHzr
1pzctLVxXFxaKMRkl8VWVRDnqPATp8alJJKa5OPA8TpKLO/uUA3fkaNSsnIeIw+jJPYmldhvZqyN
L9HY9GlSzquqhWDSEoupmskEqOodO5uSvtAn55k+EGKID61LhcgCCJRs5s9yDk3Y6poTiu7OXln9
AVNjELQlgZoq6xv1y9nEtWduWP3k51a4OJ2qCmvQMpcJsM38cSTfoK5dZ7P6dCqX9UUwGp91Z3xU
A5CFyWPBpH3xRjPoFmvcmv3Z8C0ccgTGONxipii86Pk28+L+SfnfceFmmzyso4OyWrLhmIGgRZTl
4/yJsWbLdUVCZFmcDcK2cJNZuE9IG3NeRvulafgSQD810sR/drtZv/itGFjW43eLtONwwQUO2zue
I+bMxCx8nLYqYKyhrqG8jA3kv76dzsE87Cw7bI6paUYXUz9RVapJeZQHmWN2q2yoY6j6zRU5q0P2
FcamDBxKXk2PoJC7pi9owtWpuOf7kJSdztureAEy+hDDbKOyUXBnbvciuuY9g5gB3shy3Rk5rDn4
Sd2dcmFWV5HYwSmf6HlNu+yBWFexjVl7Jk6++HnYd4Vl/Eazd3ebR42qxNXCmScgdQCMBx36sUMm
25c8Mval5NCBygnXO+8JrbfVy5h2f5oqTk9FPzR7QPjMRU3xAwWAzReLpVAN5tVD54UlwSa1Dpii
G2liDYC+z86EQwe6Xfdjhw9KmMlf4oTQ4R9tEuOJrJ4yt/QeRI8hbuauUuFzVtXEJdEEBzkTd12W
+lY6wYOAixW4gBzizPFe8JPkSC8jBKKonzFriFuVEcOpHfdjsqMl1Fb0r4skwZSzrO0LjkeFC+Pb
CMgcg/2Ic/RVBsyHoVLpB97eZ6wp6pi0UDF831xwDK6NpNexxKiR/m0cCUmWVWcwh4jWYGvHB11b
n3XENQEzc1gLZ7FXkvxehb14G0FCHruGHrkqF8mRpy91SwGKJ0CDgUMymlVakFAi4PBKn2Cxp7UV
Xamkhty05hSmHmsktCKmZVVuQgmNxwvtO0mNbG+jcy6OyHxfl3/92AVJOcz0Rs2kAjNxzLKxe85p
FPTp6N5UZdW+pO7orkLbmTYQlvkey3TeJIDKr4GFubhCY94ZJU1yVSWrIyjMYFOImtrvNvagOYb+
q7JjiCB+t9js2KX6slXvUI12ujavkU3ayTUAlugoO5pRjPI4YDRph7h5bbOWRRT8UXQafpTmkG9Z
jMZ7VfXNKxUShMoJyfag0HcJQPNX4lbjtvT5aP/9KKiV4qSauft/P5KcI3sSvkZzGh+56zrwWHfW
zN+mC3FnGTgXq8JbjxbDlovo+hhTYdvMHLq126bnea6tnfKs6TibHJYzv+qwnyvYNGLIP4nx7+e6
S38w2BFcc7YBufKPaCSk5+l23tFsy+TG1LGRk9TPXGoZZL4cJ/FIIIzaKdyiidd8isY/xJY8OaB3
3vzJRDAbiQf4vCkbA+f+EwDjW36MoPo8D12I+cVg86uK+FfSTtWtYzbgdCLiX7LZ9XnaQ0QGRLEQ
ncKhqXfL0frUDpyknBwXEzbN6GLoxtrUGebIIpP9qVpeiGn5q3DGKj3NZK4M0WFBLGhd9zv6pPs8
ZyOQufPt30uZaAwnuQX3JGArgQf/b4pQSEXAc9PY3f3fS6eSfgP4is5bOwNBaQTGeqpUdcT7s8Vc
Fa7t2IqYp+CjBXP7OAf6pwotmiVobrCoOD0jcwnKd89KtfioKkhVDnwNCHju0cuLXYS+T/NMfEwg
IKLxy/QiSnXLu9w+1a4+aJlNp38vKFbP4cA/xiJZhGO+pKTbj6ctd0PIhiWTFOaXayfJJGWG+8Yt
lZ1TRhfyv7tkG+TqEBSMIWbfWCAcq6sCHLcvSKvvwVq+FJU5PhBsZfZxiPHgxmdxx7Ga6J6t912t
FkND2Z6ShPeqmuVBlg600zw99r66sdcZHgmyvjYmG4kxZeXfxQ+oiQ+a2+yp52gRt+o6O/XzDFP9
oRqza5Inw84L0HfawAhOo2uxpFbNkyWi6RVYJ2FSZhtwaeWNTAj2ptCej8HM1MiIWNJPtBUpw5fE
jcDQvrKcgZC+rJsz0mf10Ej32TT6k0uThVpJvLBMcqBKRjFfMr5PjGCBOpJb+RVzDKfv26m2PJH8
p7mGLdt8E+B2cQcvL3rYZxM+xc51bywIkxe7GQ+cfVP2i9j8bDuMTqPHo59bMPQ6Oz7TmfqGD294
5iIrsRo9GZ1ZHQgbmg9BFjwTGe54mC5kUAZY2K8Fc0zxIlyYQ0aU/bQZMUxFMGXFY15sjDb44muA
1FWUtJO0AKL08EzLac4kl1kniTLmSNXdGsXgKwfL2RmBlV/SRuPrcDq2O3O/j+qKMnAvttfUHRqg
9IIDiYsPWuPCw2i1T13fOAdLmJeSVuKnNNTyqqLppujOW5t4czZ2PgyrGosIXRIJ+p8LPiPFD1ob
09EuHPNZUpbsgqcrYAaf8iJ8EUUrzqAajnoiSdJhLt9DR7kIWGx0YM5/jCB4mCw+yMmBTVXoELfV
JLegovKz0QOu1CRE9lgEcgHoz1bt1StMnhtkuA1zgqBsiEfLZMs6NlTJ8Yd8JVmYnc2ojrhlhv02
gHu2VVqCbzZq5zpm+CraSvCPB4eSmNHNZ93v4D45xy2LKFSmv9LnrEhYXa/LoX3vCuuztybjYIEd
Q2CBoJmSN6ZIK6rkywyu+OhF1aKrp8PBBAW8akJSSNDd96gPZAQIpLl68HDQYF0d5piVesY/s6zc
X/ZE3LUD5dvwNDxVrvXa4tlG/kEPcAu2H2XFkbxMXNDSJaBBusA4s43ZOSrGej2SiHwCSXWY6lwu
4UTsr4aBjpiMAuoXG3C/xdRQzw9tyNmYwIK5DWg8AQjBqIFKFa61JTdhxP01yKMXAiQ5o4ihfg+b
gVqhNT25x5qg6d5zU27WdtZSk2LceiXkblDBRwE5b1sDLUtIwr1Qi3T1slM5KOMauwNcm7HODkHH
aR3+Fnv79sCu+xy2iOc5RRmSO8qmbK2j9+9TpwpkMcqRmO9BazXNixPr+pSWxO2axagexbCa4xJR
zG+LxbeeS6hsqBghYyMpMpJuxRJ4jszfeLefUyPyjnXgI0KOAyvFkvm7iFD1uVpSrYy76x9zyzfW
nYWhlrNHto0jZ6QqEM0zLh4MObK1nrKLAtu5hctRG0XKJj11V2DWN7E92xSxWenyJl3rvHzmaspZ
yfozeRv3FHvYMbKaY7zdGx7Rb05GXTdX5w5IjQzN/WhkPm1ERIkD1T3UFXZBRpIPEfYklErlbkFx
vltUJ+/SHGMynV2B0JcmAtLlaAX0yDxOMazhAvtY3VO6q4fqcbIt9yTh49s69lgZBu+tMOHISM1I
tig+RZE9y7h46r35NPfEQKeOjEFjbsA11kfIPNE5P5CgabYSkCqG3uC+II3ujeV7bII8oKgyJFIq
KTwKI74mU/cO7UMZHglF95vQEums6Uv0qXWwh3bVDzKgogCgjahwX1qqx4PNY4to+Rs9DHAcSkXP
k6M5RwE1qxQLVrc2DvVo0c6YO/vJnHH4VJI0s+9/phM8O9/EJBU+Sg66uBvNLT1w55k0VNITdFhC
jvuoDz7+y6lMwcGw/S3FHsNGx6xxDX0vymg+iLg5moIKpCQHiW0HINJMg6FZ/M7t997/y3KMwcMk
R55z2iUMXJgRyXtzeOq/prDNrty38WI36r1psvHmqeAncXDFM2tg1DSAT8tmKr8sCquVy/Yf89fN
KVhO6tn/FargznOb7blhzBvZcXnXwvui5IrcWDpuh6o6sTbnFuHQUsr+1C+xCqkB0jlpmRWOAcmD
89ppceJsReiME++mTcMDsfIlEQVas1BOz5G619sExImUptgpQuEA9KI74vPOa33U3o5S09qun5dZ
LBy5AacDU7BlxaehYuIdw+ZEowPxxlSEdz+3nuHmMhIb6SPd2sBzi86+sBA0GIHqP0ncG1u3lh+h
Yz0aCVU13GKxaaSvwRTuZvM0BC33q7ocT0aefo416ysrsv9qGqo2w3hKF/+wRVfa3oeUs6vBQYsu
fnWhvnBLKz4dMDDrChPYlkl8jV/st0wn0mhJ6O9ngxBF1OTvTDXmT5deYmai/4zrttP8WA7UkYS7
1Z6GcbK5GXQjQE3mZiaKtFasYLPAvKPmNJu8tCkVs+MP16Oxp/L1UxJRzB46VFNVsKFXonbGfYsX
a6Af+5xoABc2RocoKSHEBJp9Qd2DNobIj3WqKndpcyw1Z73I1Id2JgRmjFxC85C+pnoJxLcfTLv7
Zi5w9NdQdTn3ke9zdtLWz45V9hhUFXkI1R0SB7mis/RXO+HKZ8e0STpBVhJEOAiR4ZoJc3y1AzJj
1a/aTyjqwahzkifIkZ/cXRnypvmPzgpQMJznkeL7eyj5OuPg62e+SX6ybqkFg69Yn2J34snRpi/a
hNmXUdUQ0XDS1z9VppEbFSEx18ig0TjDO+4ieQ0wwRv6G8R0wY0CF2yMAjSQW7xQpvU4V/0RpRbG
TosYW5vGXyvaNuInt6k0ZyAeSZuubel/LrWekLZYVURLp3dojFwtC7bJHO+uYNVGdDIiOFj94opa
hnc0KyDF+TFsHcjxTuNtg2I/l3FG2arNgdGskbTbch3G9StN6xWVuuR1kamPhBOQHj06VbOWjm63
ZyRKjHjeVktRZhVT2cv5Dh2H98oxLFYKgXtTOY7esR44Ok5vDbk41JlxD3WCw/LsHnNIMEPZJlBQ
LS4pk4s2oUVscN9qx9imzcgFxU8raAJ/ZRuTP+mnS9BXpzzEpZA7N9gB7VPgEilIJRCDou32QdM8
m/FvTwMkqVv3MXeLP6Z2XpWTvsXlrW89FPH8QWRttSm8eh/P5dHzMDCjp/UhxV5AdI6jYaPZgwNx
INgG5gW19TexNMhJIHAf0SzZbWMs29gJHmiRuW/pKSzhYTAcPPp18jm74TfbrLvZudcRxZgLlSfd
LMd7E0VfIiRzSjymcd9UQly2Tl4NJ36C3/YWNxkk7t9zn/+ItH1XRfNIDw7mVJAyEWIzpcrpI3w6
wGPO8Fy10ZHA7cnCqOQT40BJNS+1SXzEEHdLukgpwSYfSnCjksM9m3gaBm6MBwwJVOlQMHSoFRGc
4dueo2enwURi9AUN9pKgjh3/GVOQOabgNpwN1EGY8JFI5SLP0F28UulZtHhSYpNknWtQ62iyBLUo
BFx5pWjuasA1pGKWlb7MLlaCgTWuTbVGRz6xNsQS4aXHxd7K069aaYs/smxREAeO0WwLPiZZflSt
dLdh8Qgs8NlX2R8D5G7iz+84T1islntjog40I1e9AaYn27Dcm0Ow5l99Jslro5VQ4z0Xc0BzSvYY
yfbLxAPkKmCBAzUIsftRmjkBM7WAslT8IbgZAlTEtO3cgkHh5JtWDdmIAH69XQsMJTwq8k1FU+iO
jgoeBuzH/UZf3cWSBtuNYVYWW+bUdW3m6LeJcZ6z8OKE9NHqKdjO5anusB4TlcL7VPDZc2rzF9dk
k4m3xpsu/eheC4P7vQz/DNh+aPN+GCWRMCzYhJo9nljsNe504d7dYT4yQINXzPE644KEjvQuiU1o
bTxDUPw0pvSN+ksAuxE3jdkngzwQVCADGP/0k9iJJUSYwkIIXX3KnPTVl+aNTrt2O0UTYAs0f8w1
xzzgoufCfyxyP98UbroLAw4UHJb43GtGZhyWPMlJ32RN+NkWWHjDWoIVdGf0k1QB8+A+XguMFTnl
AVIwllNL1bODkl9xQWdt2iNsGZXD11sWN8fBWIB93wd1pJ7yLnjhWWutXqOI1b8n8firi+E1G6tn
q1sn4p3vLFu3CgsMfO/e9UCyxwSiGVZOFZSLnWNk1EYSguup43M0Jsoy5r7Eo4m2JMLHSmMxSySx
W4mW2A94vYZYvKUdLCDX2ZQTFeWAFlB774WMnY2TsSzNnehtGM2vLp1ZPtdNviZqenfN5Z3Gau9h
xmCXODH0AMpdioNHWNCq5P8pwUB8DYhirKOtM0s4hH5d87dBaxF0sjO4M6/TqcJjHCsem7WNiy0B
0n1Pm6ptkCUFVHZXYGOmFHIhIO8MGmpjbWm15h40hrSMYrplivdjauSxnGMrXH7576UZajA1y8v/
f++/X4WOXBWdilgrttBLXc4AJ7d9MSQGayMCEueQ4j65FXg+f3kZBmPY5mXxl5aj6OyHSbqMYSSS
Z0hStEmxmDCTONmNo80R0xKcVzLwbBqXxqr1MUS4eTOty0pO55JdrDNMzhZk24duaM2VKVnTuKMH
IxoWSdfl8E/ZRLPLpbC2GTP/erI9eeX2jdxvyNceV+9vWFPuprfjYl90/a3w4dIOvgf1ZPkVvlR7
P6lkW5IbuLUpYFtK8PLvsWLd72avPs3Yv2XLZERG/IHkGBjpIj1Gsgw+2MM655rgQZXMn2Y9cm6I
8ngXSp+3PS2KO1EoKufdVuz+/Zj69mc7lTXsOhhieC1edBNe9KzGd4w2Naku27RWLOoMytr8E99g
5B2UBc4/hTiAUUEEk4Q5GBLee8sMf819/CuUGUJnzsbD438sI59vrDWjq3rNyfDoiilUd85gW1xH
7JtAGsxtWDf20u+FyyZ36ttCI1tlRgImV/HWyLa5m7Tp7CKJ/bqIx3PvpHjMeRQWKrGupUGxm5xP
FuazDUk+SOZTx69iiBKTJQ6J57N318Vh8uMDtSI/9oIrJs9GoCCiaRVD79ohq0ybRTDtsRduafd5
kkXr7I123IV2w1oimalzcZLwhaK+FI4vxVxTtl1m7Xj2XaykzJNqqvsNu6I1NYXfGNOGg7R+Ie3N
j5o45bOu09PAwwW8ivZ2blurnQLxBzd+5/qptxIM6Zvc9Go8mnePMRhpjHeoI8yzipFtTzyG1dFN
XLIJii6kkqGJmiqS+0tHmupq4uAN3rgKesvVMceDUfvmZpgBgRXqs5pdvGSz9d1DvtwUESOB4/gV
oDFekDR5KeAGDJrlVKo4mvz7PS+zcOHTnIb6kXb2Tpfa3zaZja4a3HTeJytdzLRmW+hPgQL2P8JQ
24CgfRsiS+3LLjKpC8H4gt690U21mygawnkTQtYg3cGJ5duPKosgiu99YInfT7VV/O653VjSdm5x
SftamN9ACawcL1pix+HJ10FwKgMUU+wvyDkhsIjvlBXSBhfeW+61f+TEsTjhrLarLLJEioWuYH55
Nv2uPI2Uk2TR8GVM091S7aXtVbGNYA1fitEGzVQPIBiUz87SUMxmgwEbIrOOkD4ulGFAuqp9yuT6
rjz/+7HtjoTaGPZL92mSzuIz4xtvLljAaXjrOOjsy3YMbxnphf9e3FZ94oExtsQCV/HkVU8uJEvY
wZa9cZBEALbBMdnV+ZjfFQoyI/S8LWXV75o8eyoSmitWnF9Y1Ipg2qqW613QBLJimzPBh9X5uaPV
xJcF015fnMymMVLmEX7+95KNIt+mC0ff5AqJHdR4mZCmI4tVnvrl5d+v/v/y7/fAChJm7kOMnaKk
A20cEqhRBs4ODQfxBK3OP5ElB5Gd0GGfywjeZBN5+hRZCV4nb/GT2vhWDVzOx4TChymQZFur5QP9
9+JmfXiC136cXNvYJ0Sijh1fddUg8a0ClgaX1NIC+zNbCsYftOdOs5hIT6BLHVJixD6SceS2gdmC
DLJTn1pzIGigyvpEopDQDe7igIK68wzPmE7r3ikwb1g3KN5wlCarX+ckH9cRoQAcxezZmrYQcJIN
3Akap/rESukMnVH/9wKb2sK9zmm4j+wf4vntNnW8xWo7I4yP6Xwy4fnsqQK/OPaYYic0fk8jub/Z
wZ4zGGtNOymxs4+BhwAiKa5T1mTsEzDpu6Llt+riPM3mTxZQz4ozLQPzThdlwmQjFyBxNvE3wccL
zxnBBFvddYoioM3uo9DGsNPtTwVE7KFxzPce/66RdACBot1s/TITD8TVzPtaYxRaS18/x3OOs4Ye
xVS2xyw1dxIHE1LBui2tU9JhnJcMCI48NRoDWjESZqh3FEei8Qd/p4GRZ1bl6yAhV9TooCwlwc6G
sNuLs9Z8NHkZIAEchr7DNFWH7D2Z7gOahVIWwnEC/psZ/Hms7DvGmf2E68sbC+Rzix5wezyKwXkI
VP5lhdGHbGjcmULcEeXBS3jf2oAuNsOVgFDHvSXRFpmAX0Ho4J9DEMnYWoTkVtQUIQWf8wBiaaXC
v1RsXXy/PaWEmzuvg463oBdn9coWjrDxMG9tITCa9idHTvfxHwyjekipk11FXfIaJ+OPWYJfq8md
upVjkDELD7Xwv0XqYE4NvwuTuI1oBtg0KjioHnuqfccFvVfYgjyXOKFdPdBRONfZbrSqH8+rd3CI
w0PU8hYm1U1icIh6BsGu8lhcUMExTuJRh7vBjfoDvICPQUBMsuJXvieU0NNBknrOC5wVnkrauhce
rag8x/ZBWHyRaGW/AEPdkeZrhcMUdECFKY0JDqaCWtk4tSIvOWVV9OTnNXe4MdyJP7bgrXOWt3l5
r+KkpeCafYvL31l5+tcw3IzAeQo4k654+B/qPM5gF+xpFuILbfIxADbk2GB9NMDeYrdNdoYX/K3G
9Cmuw0clvQM3A55jmq/kMHAqV1b5AZLgXU/yw0o/mHPPOH2Q1h1i4Qkhsc0QVViLga86mUQkycSd
AArpC3qBorz/NGO+HLqXpCSSH/YXby7H1Gng2w52/MVpDEVUkbOAjPE3A67QncsiV3Ekbx+Za254
/086M54Tw1Q7NzFQTCt9xiexl4XJt83hU+UDIiUJL4/riHxI1T4kOIeGzLg4fPVXpulc0yox2csz
ZE6mPXMsJXeN8sQJgr49zgxlS1FK/uCW4bMRCB5hokO4DMU+lBWG55wSOmYXT6FpxJEAIMQblNMe
3LV8AR0JsCAk0omeyadBEHhRn8LbIEBbBibJHRO9VUZYkzX10UTmAJqFK6Pjz2d3sdBqidwKQF7P
00taxO36FZ8DTNbg0hvQ+kaAN9zgP6TVvRuN3tPPjXjTBisT3E0/+U+4Bjal6xDoNqIvrzL2jUHP
omXuQF0cpoZYjLZKi/Aqf1kKR3dWXW2lRSgxpx/As6N7kOqDTyCA/AhMYJ+ORXLFdKB7T8FdA5Nc
07GDWDM/uvn8o7Rx/B9X57UcN5Mm0SdCBFBAAajbNkB30zSNaG8QoijBe1fA0+8BJ3Y2Yi+GQWok
/lKzUebLzJOQ5XAdYq+TwgeXBho/n54G10logDFvTbhUdi8obo5uu9X/nYJ3WMQfoyR7ZbZfrGoj
Zv7orc3wNumZJH6z3fTxaVxkjQAdIdxROrgzJNZjOndZACYk6Gz949WAmOyzj/91F0fWBy1Yvrit
wI6zhYEQ3Uh7ObJ86fl/3bJ5n6L3Jeb3IpcnBypOt84NWiV7i3+reAGSB1TQwH+ZsQErG4e42Qna
b5bTOpGaSDomMEZ28Eeiz/H00HMw5wzNQ2o4jIjdZnMV6uRo42aeBH9aewyOIu8ZjCzXoSstxn9E
jHlQ2212KnOXf4R2bmpoZPZszpfI0Z9+zbtFc9qn0M4P3GUEA+Rgmx6ma7kBeViwcHv+W5mf46BI
aINkB3RYiZk3DoEsm1tdu/9KAnq8IMZukYyvnar69MkahTWLn1r8P3lnKTAyyI7Dk09JHuEykHI5
0TgmluSTvYT/KA0lM3IJieeo3K9pT9lsm7jHPnf/bO88Kh3ChFkbqKHpcyTGjK/LYuthwXZz62HO
22vqo5hWGKrFQigZPWNwtupKItS7KmT48WWM8UNVbDYIf8H7zA+prw1MkbQpAOn8ckteUAfv7CKh
EHfr9DnJZ4CX74bNkTNj4dvD0OPEvX1H25ke8F4zje/ikz+S1skGa9j7lssVK+KWo4PsZBs+TLDN
XsyV4FoAb1DtvPFP3ENkUL9pa0DZo6/CYRwGjtosj4m0f5eQXdigTb/It7x9ixqwPhvEWgF6Vqwy
8MRsmC+ZkwN8cHEsF9fqTmqFxiIYirXqNuVymFFAv9ic6MTaXuyxDfuopuDGuSCOHcaBBJ5bSrKf
gJuPvfXQINfsu1UQg7bqGyYaG9pp7g/MWprpsfU/Dd7q7YAX3/+1kDUyJMxYKhc3qFx9idCDd9NC
NsKdSIPlT14bP9mEJtJshN7NbLdQr97a4vPycdLI4SrUwB4PGJCT0uMERKRSE6QV9zVV9JhG83Pn
mschXt4w9NvHKCH7gj23GSnoa6HIMVelTaxm9FeVVKLG9lfmJ9/ScpiL0Xyfgdg2Ns8dJ8hbRSsq
WXZEJCOMc+cZiK4bscIpD/xK5kH4W59HRrQGIYsi+WoysAF2jrInRdiiXJVuTSKlPleGc9tVJRAp
wMW7sdS3nVueVMw7aqHzdWNBLLBHwtG8/1lWVsi60vYuWfpX+Qxsqtl67ZKJ3kjx2y/6oGjh+uSx
etWr+QgVK8s/sbczczPUKdPZd4YfoNBYjeRs0AwY/S0o152/m4iDXuu6PRMd4u+r+Bsv0J8q4vAd
pQxecYYYU0EY51IGmMyYLxgMOoQ8LQiNLjw6ygISkNfVpc3FQ/+8YJeaJZf+Vn8D7ud421Yva69A
1kgAXkJB5zhv5+EmRsMdZvvUq+YlneWXMNr23NoxMZAV1uZc+o+VyxhMwssWmfVRdeAEZmciGTVt
MH7pnpvY/ZskxUL4HKez50iTQZup0cTbcDbJdPkW2zMksAxmCvMdDJcHN/Nhr1O0elks6+/qWCpU
1vToau0GjZOgmomIrruFn5NrgwZrhss6Qj/BKfBl5PkN9RvepUx9KhiBj9APjdnchj3u9NgalG/d
TbZxjp3MONN99pBG3KJcM26O/Pmd2AK86lpIKCJ90vcMQTkKKAtu8ehOZ48baT5l4VDpNGz8NQs4
4G/IzivGBHWZk6gKpkl/EfqFEi5b0HVKvoxel+wHmQhonPPB4iA8GMwfMw9RHvRrcmy4kUBFL7GU
6aQhRwKCLhCxLo9xEh0QKaaXNTI/OuhXh7EjS19mxj5dkKPxRJJX4l6DYRSMpExn73YoKmYE0mTc
kKfiBuNzdeAwn+77rrylbC+l2JT7eguex2iIr0zuVO85MB586by1ZtQw0zMwyLJd+fkzBaE56IGY
c2JS3HkNwAQdc46pAQDF1fQ9T7giLBdMbwbqiiMZqs0EPFrzmLKRJT5mkyLBCAtX01qHfYlTGUT7
kzPlz6WJD7Vf/SBtAJ+25fBqNz9J/+w3Lz7W1waTQFV2D4WiInyFKkXz675aaipYT6lv5emt6zN0
0FU4FPI2SzovbFZMC9u92W+nf+Rycy5n9N7Z/TPU2y0+oP4y5ksOoqoYfExOc7E8FJufD+t/P/v5
8v/9lraIYYR2bMtp7ZPP4F9cn0d0/6xnRx8bBOlcrAAc8dANxVNnAAn3ODBgywe16xynhBdRCvSH
0dT6nOCnynwumx3ErzxMq46DKdOXIRdWSGTaeACmnZ03DNTifSCdKUZYw43MnaBPGIqnTf0QGeYx
QWykyomFSij3zi90hZg/TAc90gzijeFsJ9RfpxWmw3F+rH1bEIN1gCDSKOixr/NWIcpCbwgYpzEl
ndUQo685dqTylbDES6zFXdY6d46YnjnXwyC36C7CZVdVFmeGGGLGAIDCwHh+kGZ9HY32uecd1UEn
dzrFjZpUoNtHd4LR6D4ycA4T7jf3SYV8RDqqte2TSQ6ZdGn+nXoPI1trUA8eUGdbPoPo/UPQ9lfR
AANYxfy3MacY5Jr6E9WgY4azSAXkcf0UT5l1VnGPiL596MaIGVAdfaw6IP7HxRQY1x5r+9UX8Zlo
4QVS8r2RAgZpBmoSMIK0NYvwRFCB+F4G7yS5s6wKRKfKLniq76dk+FfMsxMam4StrvGC/VKzkB3r
FaOKMuab2F8uI6weDEpPGKiQFv2BhR5YNXkf4pEC2BCyZDrQ0hinv8xRPnHOwIyis/eC8k+YPw/L
hsDt0ZQoxshpth9vcUVcZ7MfH6KVQHNU6w+VowyoVYd41G+i3ER7qgE32O1J+OJc9zDTVobqnWzP
1lYasmF/HbP6Hjv3VqcLSlp/zYfsVY/rSbTyoY7ufZJ7wAjqZ0AHr25sTTw///IxQyKzMZD3pYl8
3aFxfELTwBOxTs0hzjjCTJtmBw/X4jAbZc0XcOqASANjjxJas5AdNKm63SUqPfgKxa3S4hn9niRa
zICOCt7qTkgPpxtpLbntpzOL786MMuPC8Ls+NOrLT4i5VGoEQhNN/MoAhi2qidp0qfkUZc7vZokq
Cl61fQZ2ASIzJdYWZaGbqw2ZjEMpMlV3MaTFWOfnU5kWwGO7ESpYpLywsOR53Eapg9FWl5+h6s9n
P7+mTnPsK1gt5DRq4ekb2cg74Tdp6IKP5Xndhk2Jo++l4X7PCKXUMDODGv87iNJGC9py6Rgw/++v
x7SVhNE8h7QSFvON7Jf2YmXOZezyKvQsuEXQfvvWfSfNBW9GHIRvvXCwxrqLqQmrNgjBTgK3Adty
yLLqSTbLu11YvwTFEay3SHLUrOaEIHY/31vkBve/ivoWiHbsmGnSHbUEul3XpaS9OG0+fMrWaURo
JD+hgXK62McF3oIe5VIJdHt26aJRKCtbPzNnUB3UiSaAT5pp6zDvoX2M+ojBnj3UoYV17ZgQV3y/
vcXi2GOnX2rjTMVzctJJ7h7QlG7pQZrNbH2w1fBidW5/3rrod+6c0alktMDqecJOGtSezp0NVk16
k2wot6+Y3nhcf5uljWA+VxMvMsIk9VCeJi7qGe4F5iKA2JL4dsValxo+XFwQoK22m0C2mtVJ1/rE
3OQuimIfkZ9W8A2HjoXFOlLT3VyqYRjoBFFpGg4+ei2H18vPB75h85/PnO33KYJue2j3QPS2L38+
/N/v+/nS7LXLD78OG5xRF0728a41IgK8K0UmrfeclA5p6/+OaVvahS/99uHn136+/PkM9yeo0EWf
f76y2QD+89vsnznvCFYrLQUWqWzL5mwfWoJkl3r78PNlRWibaj9gRrU7e/DcNLCxgWxT3SfkwTro
XtPKwGKx5v98E2fbHtX2nUzfroN4VM9z3KB0zX1pXdCtzf988GLrJYUHvY0ptnPCzqpcyBTUl8Mv
IWdP+MiE3rS8GXP/p1iNOoh8LrfrkgaL5o4v6NjqYBauMcVT8/q8WvCZEF6Y8RB3dwGbO1BnKEwE
Ysjg81ei7ZBaIDyHh9QV46XlzGSx6FI/tr41Wf1Iftm02yDRvndM1hLp6R8wa34x8d8VRX2x6921
ffrAa/NqxlyVO31Mi/ZuzakfMhb+gCfL2zQ318B1/joLWTs5rX/y2vIP1ho/FMxAnVGl4ajpmPQb
EQ5zsaHpLj//Dm9ozlM9nNCt/wyNfrAjKH2OkJcsWgLDIFwZy+/M5i1u2yttYSSvDzZpeuaPC5u3
Ne2H5F0P1Dgw5fiN4ZGpnscxqyUzxDEJubfAFOZJ3tp0fwYNhSiPkc/z1t6rxVDgDuheGO1HGxQc
u4M9DGAOcv93V/bsRYA35rp7XARzUoILK+/ejiKK9nfV9Y8M8vtDxg9zl6xTCFXgEnXY6i0/ebdf
STueGR7MOZhkM/W6Y+z9G0EB3QMX9o/GKsRuTeSzhuMaoC2/0p+SX4yOZE2qij/s3vi+H0FF/va1
+daOIBhHoT/rpPSJh433nW564t4ieUzKLCS/8we2PgDXriW23lGD59vfiQshg4qiMWz9R2N9F14H
jWxdp71dFzedfOZIB2RacuF1zNILHd9j6Jvb58rkLk6xdHLCihaU8MRC4DLFkcabPXoErSa5wwVy
TbvbJv5HgOhguYI3hj1/VlsdY9m91IpUA+FbSjEz+1T660fWGTdDTC6+qjlozj1Gp9QdCQpwQPwR
suMIcmOCrIl3cutmyWnLTDe8vYOzTKhNPh9uMJtQ970mZ7Wst6jTIxIlUE6VCeJRNCorbLQ9qSkY
NxyTnHTirtRQf+VxBi0w7k+KGgiUbKp/nPchYd40CPxJnUdWzjIiOxjumsEnZaghTCz9W2sYXNpK
8g4No8WFzkpcUdtpG67QTBRxB2uAQa+F/T6vnfKgnDqs+vHbbrvlzOaM4gDNTEk0Xhsam54yXFaz
qoIcfnAzB+TikJ1U8eR4inOKIb4GhuNWk9y78rRuZex1XH4kk2mGyl1+6dYoKJWjxLwoTxN11yEw
dXvXgEfhTLYsR8XALjbbAM2ehwxi3qH0KuCqdUQvNqx4gpykm5KmPc4xcL3BO7EeM4pJs/RkTzzM
BHibU5v5aP8VZVuOz5jYz7mhyEfD4QEUVntXTZk8TAm5A5/L2Q5HaQq4hA4IJw2ElkRdYr6R27/Y
zDNQHpiVWhxjg8FOgyJz45s1o651rNkEgSiRhSkIjxbj31adinxT8Pj3EoAwL2a9xle7zCE4ew9N
y61Np5iy40H8Se3uz0QHH5AAVKQ0D0xBSSR06YEYJ9SnR9OZecdCSN5jXT77NExA4UqOZnN2xcog
kUI5KmrbQnHrGZg5JEZCd+kcjacorW224PRcb6BgqkUE2R20QioVkIhK28I1JbdF2RXM2K7w3cnD
yn8z14HLGoM0gaR2TRwqnBZf3zk+WSrta3Wc7unIYwoj+6PXj2+Zb32KpudNsTCM6Jj6VrP85+PE
SZV6mxCE93POHGpW9pNXfPuaUipuRBMXWVJ2unuUqcKYxHDI9sDrjNXGFZ25byRr/BgVd3gwuh0j
Kzr6InJXyc3QA3LWI+5uVmFKyHoTRrRpg+WbPXiZbz3+Dxp/3ICz8yNj22C2xHOlKnLadvxaWzGC
trXkaHL7xLEITtKqtbPshhVJyOWosdXK/i1zqfDwjPdUGcXRmJdvWVD9vazbrTt00yULxHa8qAAk
WHBpjVnFpED0h4UnGkcDgDN7b3jeQ9QUv+0MbCsN0M9wR8PRqr8m23trO5faoJppl0locvzlOB6W
qt55VWXzb7bhCGnVH7TTA5VjyrujThTOTXHBhs9ZS3RPk5lfgf09SXwP2CuVidBbeuhV9e+KahNH
S6az4GxQKAx6bea9LGm0AXyGabL3siCb2kMp83/JIl+sqSLjMuEvMZqVDgxLgiaYww5HLS4LnzKm
8dY2vWdAnMWNk4nHaWiubu+4p9ka6qMn6oeqnd6xudBDhIJCHhxhuLEOCKRs4OB3Qk70V1VZRlD5
pPO7GWZoSYu2j4lBCmR6QjN5wFk39FAcfdt+kSP1pjxui5GgoSTexRzhXvXZwN3nk4aGC+Pz6Cgt
xCG8ErhPJbWGzcqi1Qw8d1pv2TcYkpNFY580rOFQfM7pYuKnhHKZzXOzGzcu4yoAdBrV/JAsG0Z4
nC6AOanxkSgztfZ4k1x4wzUJF9de2XdLzJK/uhbaZtwi4Zf4i7KLpnk4YihMdtabboti+qzsoAzK
phqOjeT67EJJ7J11PJeDxdC5OgggOdv3oW++GQBcwZDcY7TN/bkJweOm+3WGfVUia4ZpzXyF263J
7Aj0YuwYf3jKjVNu3Y919CpMKz3Y5DN4qPFFmjRAFXrCMXd0BlrEykLVxxYXEMC1MHdB+y7lZ7Ww
qxt++jzb4tTR9so24Z3mUsM81cTDYg+Yo+PhtabsCdZuYz4YaXTye0IFQ17ooxjHhdsjShgCwXuW
QJ508gxjHSbwm5o6C6xtTCub/nviKH/T0ehlplxX/QI8VFSZv2Jn5j6FxoHeUA+HdSpuBrHhIrzs
Xqd9fCgb1C5p1C+KBs9zNfcQXGv5urI1Mlc3KL2BPwh3+xr1UHCZ6+MsWWuSyE5JUllUByc3n4DF
6mcnh4iUrMNrhRsokIjZA98xMjgGZ017sPG9Q5qilJOoXRhl7XdnD4EvrWVn+fBs4NyiAurHtiYY
39NuzaxGXeweHcPO8wzZl1Oxtwgb5QDAApEB+iqAuYxR+7ebq49I5n+WfIoZ69W/pkjFt3PxYfpg
P2qcVwzMVLLnTjGFY7Q5A6EyjnUemoh9AQNF8t/aLw6DSZ2twUBr5yw+3UjSPzdWuR8NhD1iMQkR
ia5+kAnzplZ9a9WtGADYJKn1OdCyzakc7vOKOAkYyzssdfJrNVN1k/fD7QzPLwBzKk4lPut1dnig
YqxzUeHdekw9y1m+u5iyAizoe26v0xnAeIlDDn4XMRpEmlZfRi/prjSWz5wR2kXbtzCSGAp6Ag3L
h2Pr+TEXMnJHhAW+Ca+ux27r5q4iJsYWA7bBkhjFTcrxMmzhfv2Ps/a1iKtHf2ZDq/AREIbl1V15
bo6dLUAxjOzAQnA18r68vm5Cb+wI8vTRc8TH3fhWlGzmeIVjWnQsfYFwF1M4c6tV+QFLIw6XXt8y
QXj2neU6lNTEg5/VPC7+/WI2kuGy+TQMjgp6zkUXpj6sYwXAhA7Qvl8ztc9EdTM77lPkxJISAnqz
68Xmlfbim6XnL60aSYIQWAaQOkhEkGlXmrTIYhgseY4L7n5bQEv0ltkEeakExvd84f4a1/TS/4Kb
EZ9smszRuSpsEkXD0gkWqNUVMeU05iVlxwaFtZwK1/+GD5HdGDZzTlfg1ShwnyAZyb3ANojlytyO
kJy+exc2/bRCZZO9HTSe89Iw+rKbxdgLD01EjPJLUX5IF3Z3NnpzX+kCxY3B327e81xAmVHirsDD
EHAA6Ooxu2u6JiWPAyPDQbwNXKlRv8mmZ1QG/6LUbF8530LZ5btTU1jj5vw1mtw/G+Qyp/LDNRzg
ELjBRrMD4G489KX/kZWDehaWIE6edQ+T102X0u/q6+wj6zAwp4Kr+PKo7tytWw1UiT7AyAuyqaHy
MkwX1og6K9vTiAGRamyjeHYNvZ8X8JpAcvisAvvoFenHvMTjAzhtOgJOGEUg3iSEwxJCMuUkvMug
twHBYALSMKAnm0sP2yXdYKNPPoGrDT1Y8Arnb4XBrqDowg6FvPEwNsOAs81TczvnilhDP6MAYE7d
pQ7NkFS+VsEyuQ7WrvkRhqZJPUJCnNXzl1MNx7AtBJQjTfYtlptKAyHgsMWV3CYniO7UJaSpkX5o
PIR0WHPaN6CGqwx5yiFY6rnzwn2EI7r0FZ4s2lUcY7rtR26ZZg8PnZbqfFcS4sZy+sTv4VTguG82
78l9RNKv7jRSUMTWuV2wIzBUu6bYWAQOnGa4lPuaIOuhH/5yjW9AWWf7cu0lvdYlwWqg8ZK3SViU
BBk9UNdDogzw6lgThnkI6qinLaEe94oXFqIRtZRRcte42YX6XMLOqUM3xEymcsovXasAesI45a+H
0aIvaBxwp0mxqhTTCY0ZL0RenHSHlCm5A1cLrWcWCYBdkhvGyQOVqfzyPp6sEwcuMzRKUEOtWV4m
UmD+Sk+9k+65faxnaSc3hgFFjTsAHOYoOoEgvKUV+xHu8Vfjthn9SNDuhra5QUlahCvPPdJk2USP
uNTTwDJxmoyKn1rUY4zWRXeqGA0HUWqwHKripe/NcW+lLoPHfGbLrDdyjk3CiTggSc+TOflMCyX8
OCumEwAUIee/DhewetQEaQ7pOH1ZqoKO6zo2AZ18zUPVNa91O6ig8ya5EwhTCielJ66lkzIuTTsF
Hz7+o7r5vUfGneDOcnqJXseF8EDsmr8mE7TDqPUGwtRLaMHsMDKGeGJbuunmfF2yJ8qhEFIZPjAQ
wHunhiszfXIGg4VHba0eNUOUm9H6Fa9JTePIzEDeegGd0h3SjeZtWBYjTIrU4cD5r7FDnnRY9ZWD
e75vJvh1MzTiylzOveGc0qZ9TSL97RJQKBID4Dfh9sVhvDlrwEV5/nuaLTrlTLqLbbOllS2CtlwQ
q0jxMVBIRpg9a72z10usuQXiioH3L3Ye1xItu0aXUrBHEHRYBgB1fGr7b+SDzkjjX1navKuBV6LK
zatYt+5OfoqcYZpn6Zcomzj5d9qI/1L0dZ2P1iKWMwVAKsCr/NJVVn5iPJxA3fCDGuPDEfLHMSpx
xZlAfoMaZj9hgjNMhzUgGvvZWvkjEvLBSz259zVPmFVKwhS1/9BN1F9RsXHbLGii2ltgZLIQ8H/r
Q5Ma5ARxax1pesG5yn0IYiBLgrchefAUCRs9vfi3dDQ42t52b58wNE5xUJeY/WdFCVpbcfLmH8F2
UR2ZYdh7KsdejZkZnpGVILEQkPTkjhcHaYveKSjhctuZ0jIlqZY9EFqldVBHT2WbnXVbcu7FRtzx
vOTDDMLfKtWGSo4wpDohZ90mQdZd4wNkwS7EzvtVgT881satVzvEyeLFotADQ2Wp7u2MLm1nkemh
Q+5gRbCpSJXGLhFlfMTlT6lTzCKx5HOwMCCbpZmRFEPzLrtuPq0JZz7uH+vIg+pCKMdefIN7726U
SX5QFRq0jVG6EzR2Uq56p+u7NjXGQ1yxb7guKIC+38T+5X40im8YdYACsKs7xmMjpk+a0I1gYj+l
Lqn9ceL0KZ0AE9VpfVy2h6S53UyGMWvo7ENgc3P3LXfjLzVgnIpa7ze+RDjhDhJcnlhq13N/5daO
usd9LM1XSpVZHFbO08Y83OJV29zWRM2z7c3qcX9qFAUHFvrxBBCl3nTVRfZxUE3qjjbb4WTonMTu
+oH3DvoPSD/mAjEByDEO+kiXN3GS32GLpOTMbsfj1Kh3DiruSUcpHZbiPUJxzjgSBq1DGZPW7J0U
PC04l7UJBXqUvAOXiho3g9FcyllHV2y5Djcg0t9/iHETazUwjCkWIO6qEe5w9j9H/1mrIg4Il4E+
iOAHciOBPFjCFtqm+XklHhzV4XVhnB6CkDkQb0GIQnrZ9fMQ77oifpKlzq4Zt8JELnD49fpebvMx
Z6I/ocKjvtFdeM5pgj8NjXvfLvMdnAFrb2BkSH0P7dze8AURPnM4ZujfxpFQK1dAichkk7Ok5gi+
VwHZwKQ2vSPtTsYqJ+ZYLmFCWHUpj+tIaUy/FTnVYkkoK28oi2G0CfTIh9R2p3Hc78pxhFIF4PzQ
Q5lt3I2h0v4qV2ArYij+dbJ7I9l+zlymJV2WGHvY0sdCaxMj5PI226xfvmOfIQd9JUA7VYr5jXhr
IWdonxQyZozl7nnXvYyj+90TjTowiDzOEkB6YZWMdXxh7ZuZnY+Lfmzizc4k/EA71tyoCz/F2gDn
ifvuC/4/+JVyk3g8dXCMsjiX9ifw4Yeaw04QN9Hvd+VKYDJV0t5qEmn1BgBvsvRSYEHCQfEoWv8l
zfV7MmF2JHUnd10z42GQzBUzKZ8se2b0ZGzSObOAtuZamzMQ2Rulh+FplnE4SyyOImtlSEfMLx48
jrYULTQRBpMsLa+2feNudQnSGEWo45UlND/YBbXBGhkOFq6P02Hsw3otHhmaEv/B2vDjUMfPx+FD
gqgoLIPTuBDxjV603MczVQSin2/NUo5nJlKRbqdgSThoemI/Qbg+Mlq8S3KuGzOCoZcyKOoY5J6S
csAqatgfnHzXm6L57IvtuLlW09HJH+OaSVSmH2lo83m7Sbwa5m+CyN+EkN/KlGkL93UcS0v6NgIX
PMXedKJuId5H/upeGDjuBrs7mdoq7ul1Cyxfc/1ymoc45ho+E4Y9QIN1j6Uom0M6Ld7Bkt4N/+tP
kRj1aW1JWqqEjqypelo2YL6TGAYoTjwmGI7CmKDLLrFZ4vt4+ioqzocDFV5lTMzRdly5uQYuvoNz
D34rArJ5SDujCSapvwX0rTZhBEcr3gLMg7P92uOmpUIuO0/UApG4OHQOCfDCnxXPK1NAhWPaJr48
oRnt53+lwa17BC9s83xw41KHfi55WxpIZ/2lhyLC+5hCAN9sXgtUSzakyT1uDAyWnM3YWKQwCr8k
5utffg7CQjovfdWXJ9uU/3KTdLwk468tgoj04J2pI7fjmJFPEr3SOoqGROIcj9k5GzuxzwzwUpZv
LWfmj3Qp6bPrcM+NIJccvQXCew942fCVeypMhVjNoDIz8RO5Pd43o8CjV6MTEVqKAkIBL4lnfqjS
+6NN/65r7QdrnX+7RQ5Sn1gcl0LrryU41MEwQOF1iPy099oDWtoMENSMhsRHwxM6ZWAKW3KBQJAv
PVtV4IKZ2JnsBFVeMF/L0ygEUvSemM5T3MOEM3UcTEhDcgTPYUXAjxgY+0erJ2IZXamTRQJxMMT3
ZncXp96nDaIbBou80gH1Ta7tllLrRxMtOGgW1D1/Fjcj7xLklLXeLQUz0oW7qdMS8Xc6VCui1jQK
nyHDpbtaccrBbOU5iMC14ARX9TPzIw6TyuiiE71LwIyj351PE5G36L/YiNojnrW9OfVnIfKaNrKx
2SVa8hckrBuOcZNd48T6WkoeUlmvvxMLtTIqhrO1IO9ajNLJty8TARc++/lQcq65YAXCRV+xiuFR
NwsNEQYjpKdDwywITiNGHSZPBQuzmrsyvTJT8EO/YUxmNajj1IYt+6JtdRgZy3VqWDVpKPFOaWd+
WWxLoVlDhOj77orJO6NVW9iBN3dIhTHDQHcs/a0wzDnFjYvhd2IFSWp4++wF5LKW5Io3+kFSp4z3
ATZe6/tBtZLvklrXIa7U37lr2mGNw1WQmUxGXtVl8EIE79+WwiaU+TNNBC4wJtku39ZYAq2p7O9M
F1euoDcG/tCd12X6hhqL9jzb5ZvRrdbFdNhecB+9YJ5Ue2bCsDuTLr3Pib60A8gQqZflyfioHTs+
GOYiTjrl1btx4D4ehpLa4nRo7lJ+XkHbruWxVSXEHMJWSVndZ0WY2EAuVcPV0BKOcZRKns0hfVLG
SO3GFooCAcFtY63/JRl/26rW+8qd8mNXXcmSP+nMjw6NeJP1AiEwbu5jhc1C2jBMp1p8l0Vn7ROf
xnKbp84YlTy0A2tHJwprl1tLSLmhbxNOBXBDroWJbdvGn8JzvlEQYeuUHKUbIwvbhNdNbYQAy8Z5
J4T1ICQdnKVwadkY/kDrXY8L+al5xkQgzPaJjhHNFR7L5qKNLxAeKeJOBiu0FdltI7ELwbM5InRS
glaYxp7Xm8MHJXrIVxYStpsmt+DasHUDel8zwtjTCPBjcplDk5MEWWDGp3xI77vRe+6baMMOgSXx
0X7Srg6qwfrwdQs9F6AVoRV/h8hWhqpOKCyIedONS8uIsMxOfZuIKwngdJLudSs6gEznnmybk1Be
nhc/ujWrSvKu4/EzzQz8ie9cJXZmznnYKc7Mn0Bfeiucegyme7x0T/2Ifrf9yGDxrzRuc1XCKgD+
MdP3hCnXmuE0h8ieEZijqIZDVhyyA1EMZOqfrtboreysU7607xmix4ppBpdrcZQdXJDZQd/H/rBj
ss9Q2eC2oSv/7MGOdmuMUXKej9NgrlfG9Vu+YmxeMCZ/dql9TsHjPzmOfdd21TteqWQfMQzGPEsR
Z8ud+Cgxugn9Pq6DfyLrBnQww6Bca46bMWXPwniiysp8WDisKCmbgADdly1yyIEANy4QFp093iJy
Dol1hZ3yb7o37T49olzy6BBfAENp4ngD8ALsCI4aLxpRDcz8PGitpIC6c0NZCqxsKPNsWc++7ZB6
tw6uInIaWQWGzTXPQtl1XgAgEAdTVSPbz613Jzbfvz05UN+mqOI9lP6dQRFwAXAoi6vSheon2kFJ
ouNftw3mdgjGQ6dONcUM3NyM8+AmdHRe3c2FzssiBv1jlwaTo0B7yKq49LHDBlbqm662NtdevrcS
mA9mP5zg7eoDHDpaNjIQu8IGg+q37tMEQK3Hnnyi6A1vERUohOi5kdGsQL8bK2yddiwI9hho1064
8Nl7vFHftkuUARmlC12b8rLZ/RRpXwYrMJKDaK17JlbqmAbzQNCJAnNwXm4DRBkHMeSa23FASo2p
9DsQZvjAmM5/bBmp0t3YmazXfltS36K1zfAoBIsHLov97WRUEQfiYTnF/HTDDomp1ms4JFUUUlh7
SsYIJ5K7tgesDydiHM/MUxcuYCDKSSCQBJi5PSBu7OYBeZZn9pHWzZKCAQYWs5tdOz8X+54qZIYO
zMPoQZX/w9h59citpVf7rxzo2hyTm2GThmcuKufqrk5q3RAdmXPYJH/991Bn7G/Ghg0DAw101GpV
V9jhXWs9axNYJomBin3QYjhPUukXMVSY9FnxK8Sgyclpo1DXmUd8O04EyU85D7refQ02V+RiwG2l
3Zh1wnYrw2c4LJxZc/lzhFe4mmaZUyYVR2XOIhuzJJE/IYtudZooKJo+cvvK955yTnMFAScbBz6a
u9ZHTxx8wtoLsywunIEoVCEBttS77E1UZNtrSRWnEupg5OpFnMFj9Fvw0Yh8CdZtSwKP94ZzSjpt
DWRCI81Ap2mZUmiHGccEBbyccGdy/Ie3NE35Tbctfzsu9cyJVt3A4RnMiTyoibQazdKb2P4cwG8A
1yAfo/sYXNCZl1mjDrJh7G3bjmQ+qWMtJm1BKkEzg/gxT8XjSBye+vhkryU+HyGhfySjidF5N7Tj
OaYqYZnHs73QY1CVASgzHWYkJTGJroSDlurDF20ttJsgHQQcXRg3TAoWhK7WacfHMjDEIuXGquXc
0icj1VZSU5gJWEyMhAyquemt+DylfNqxn7PRlNOzQU9orhLg3aY61AlLhRTWM+tbsAwbfS1zH1hm
/lChrcKyrjFF1xYwTNbx0Ut/KviXqyQ4e4bz4engAa1iXNl2f+XCX9GKw9tz6uUq84pnYdOf52o6
ioBg2B62MPRqagUt0awCD0cdC9+trj3M8nDhCgYFSUSlFHELLmeufe16frqyZWhVtTUKbH5RPvkb
rjTAeQBGdTEty06x1hns4ODTKaxYg/egihYKTYtrow5iDMMuBso6YnPvZ6+tw0nf1D7tSotApHef
HBhXY0s2fGRYv4L3vxOH+edMUwEJJ302YYYuvBn/noX4lZP6BScld+si+hA4loym+CDXsIEtENDm
Ep66xrdXE2iW2phOTV/bewTnSdFnRqGwGCl+J6GwLwjPmrhFNmHFM8LI8wF4pbGOFPwRN2iug2Z+
mCCJYbukH0YKcCFy8p+zVdWzLD6Njc3YH1ulsBR+gbqj6MwnTeGBm9wENgOCiK5jeOcsOmGiO6u2
x/WjGel7HqO+KF9qLKjIcsrjhgR/iruW9MjpF/jffvzxr3/793/9GP4t+CrAZI9BkTd/+3d+/1GU
Yx0FYftffvu3c/SB9aX4bn//tf/8sn/+S397LDL+979+yf/4jeaH85/fl3/+7w9v9da+/dNv1nnL
inbffdXj7QuSfPv7MfCDzF/5f/3DP75+f5fHsfz664+Posvb+bsFUZH/+Psf7T//+kMY+u9n6s8n
av7+f//Dy1vG33v4yr+Ct/S//Y2vt6b96w+GyH8x8aq4nil0E83ZtH/8ob7+/CP5F9vUdem6rvRg
fdrmjz9g6LfhX38Yzl/IcTjCo3Vaerpuej/+aIru9x+Jv2BnEBJmliNJy3jix3/87P/0Iv7/F/WP
nM7zgjKhhm/s/vij/PO1nn82W5oOl2hTGi6+Zl13Hf6h8uPtBklm/up/AdgzwTHV7mGelRfDiJ4w
QDEzVUTTFZazNTMUlHtl7VqrxMpmEDiqjJRYGyMqehKp87bTM+/JwbSsIzUuM/BAGpt/eEb//qj/
8VGanslz8c+PkziOSRxA8nRIbjjzn//D49RYMRIy8Cdu+edINHetHw2bpIpfJ23UwNXF7x4pQT44
iNIBjjIkyxItNFAPMDDLtRG5/joLzEcD2znJ5vQz7QBRoGY9Ico/RS1TO+GmEdGqtdYUs1TufpMu
vutTLL8eUcIDaTV/Mdjxz5gpWxonzSPQylc6lHZj0lCWFnHTFFl8VAH5Cfw5jFTMo6kDBfWmHFwY
BtRN/uT1eLUwEF4L/IjMh1BMjEFuWpU328Yh/ONHyTEumSAYTnCIwKwRojPmcb9OY5DvPhQ+sCjq
mHUXAoGd8mgs/AQ661BOlkjdqHzH9A1feh+H3GTbTsE66spPfWzFiWk0haVBRm1HAXImdWkfMHOs
mXG+y3P1mTo0BJgRSJEI9A96cLHAIQfYoXOyszFgBqLQfoU/hQrDsP6F5et+ol5uy2q8pYYrZfXH
7ozvyjka+nedvrFwB6fSTzjlJNw/S/ZJzA3wxEUAGUkM1xD/5lY2CFy/f3HCSaMa2os3GcnkZvI4
WraACRqc8XQgeT8TSb8wPZ0wd4m4ASVcC4cHSVMQd4P+qKZxWALxYhgaOD8j2YXzm+Sjmnn2KiRT
ayX4CaKLQyHvwuYQg1OL6ailHVxEg4Wl4cskIfBZ0Vka2GITo0SDZyJ3lxMgCK3ye4ymX2Za7BAI
IrwvvcF5SnWEyuImfEcJwBM5dflKuSZjujvDN7CDlPWOvrnXqO2+Dbv/okJwS+vST9p14SdIedFq
SDCQd697fWh2DgSjNde7d/a+kyL5B0cHdLqyf8HOXbQVuCasN+TODfc0iGKOynp3uHW3jMG2rYjg
XAzVk5ee+6pwd7qPz1pwHVzEgAoncoX03mI+zUEyyrowF6ppSb3WYX1piw6nguLEITzkj2JYWJb1
HCLe6OhQYSbJLggg8nhi/Hx8srK83QxDt+tDCHbSq18YZqK799qxnCuS6/wF06SB+3WflzZNWnP+
xoVtghWEWRUF7o2L8jFJSCeVUROeObT9xAR24mpSlN5bTk8InRMEDbE64GsLkcBoAbK7l0p5AhrX
5G7lxHYdOKAzjPBngtHFGlPmgCO4lCy+QFK/1FJ9FWRyiLBxcjQaTO/t7Ty/CQxdHcf5FJ2EDnXU
1TtQvkU24hYoO+B2VgOClhzLN60YoHFyssmRJLqDiqDTqITlk0ZMLIFuILiuxefR6CnE8tMvHJJL
4CDO2ZTvCLO7wDB+EXfHOcmIJR5T+NIeKeC+hemhjYVYN0kP++Yd/9tGw3W2LEjlZWF+cf36ZjOw
ROogHfjt0AMSG+WLMIYXu4oe26T/sCHwdaFctz4JRMvT4RkA/ygIAulefyT2oxaTPpyUDTreGRlD
NvFrFWDBnvzoBfcNxyU88TlADG7R9d6J+DYJzhi34bjUlbq76dvYWXYUAGatc7JVP65AwvA87DSf
5aHvaG2oLe+hqqyv3qZKtU8wMWPwWSqSSPtAQ9eLiZlR9cExXYQHNqLk3KfOZ5jeeypJ18QunvNS
BltSGnQRB/hXqmZ0oSIhTyX5qwW2GGLHty7yclukzcmhs5GmMHqzqxKqROdJ2sA6XBPZxhvNBNdV
eyoqjywqPJAWzUYHnEetVboa2Joaib/a9S0gMHTdeSa+CPbaVVgA+kfalolbUBZW3QbVYNpUeAHn
ckfloxthhHzJrYQ4TXLvyckmseLxMbcI7LAThJipM+APRX71s3g4UBV59Ic9MQQNFp3k4JnpP61g
77m4OklJYJrQfhGT68DrYC4qPbmv6IHH50K7qMMNa526xlcHmLIKx42VkEF2LI87BCLyAs0QVJ2d
fghbB2c02KcquIsaiJBuAc/UsuNDoQefinLjXU6MsYjAomesTRPlrqpA2IOyupzQuqfxzeWetbS9
hp6yWYv0XNkBghjAwmXBF+nerZ8TVgpCRkWBSPelWHe8pykfaRHF0OCSusMzpY6tJ23Q2HgXJgyt
K03ssaPdfEUhINlNlwpSum0pW4ajS992uKrHgY8P6aLIDbxl2COk9Wq84yhxGvqIEQoC7Ub19Zm6
F3OLxGkcpHhinBcegfBQBp+gpXU91fAOMnA6UUljEUwAGLhkLkWtYM4MjCtjSnZGdhK8OwpGZ7MP
Ugy8cgxYjJ3nY3cvQ/x8zO2BNWKWCT0P69xEXZnJpsE0gHrKwN2rwUzuytbyVw1z/mUcDA996SzH
mIL62K/7DbwqsKINebbS6wuscv4ngfxgZUp3TZ7Fx6097CgKNArqd6u4t7BHUE1PtBZleCq36Ojc
9KGnrXB0iquTZXx4s19exYBMhi8+xtB1bucvnfKGNTkLsFC5Af8ftrzZBeYmIY++6EyiWMVkuwSc
tZ+jLDzmYBKhNmKxs/ng6CnM0ym2WaEZzlhABivmI89TUT0n8UyGGc1dIlSHn3C4oZykO7yNMAuV
4N4LZn9BN1ZzdPoovXDwfK8rmIm8N7EgWfFz0k5E6dP8S4OufBobAbGEYDJA522k5fYJD9xF1Vz5
dB+PoWk2C6mbt5Gd/TYxLd0R71HLJme8JmJrl7guDlAjprHyjlNcc//7l7hAh+08ikOi4drjCV3Y
DGtXTMI+gcNAQO/uKvdke+q9teR2tHtiOvMDwneeW97Wh/Tw+zPZeTBtsnrkNNJa+wkvkOzrbasV
W7cd3jGSM1PUo2s9fI+5t7PlgVAfVmNSdirhTqzBU2ZG7rmwuLzjGGvfnu3DH+6Z63bTY+Rnb0Sv
rg7uSYUDGVEJri8xkGWPpg2gh+PEUJCpqMadS53ggkmUAfrZfLDEVtqdzpnVf4Bdm7AM5IuGDlVT
R8hDIffHHppxaZNOTaM7aivoiFwXBXdECxoioi1lT+ElsHSxqjL3EBjheZr4y46kjAfkxR11ahVB
HYD7+P8ZeAiKIyFumwTtiWLAwhwyrExdeodf6n5wyNI6mdplRdSjBTQ/EwYMrgsoKMiAMn0VSDoL
3eYdMHmMyruM+jbHlI/OwS2Gq+1UL2Ykn1v4tIrP3Z7g6IcX+bB7wSi0YJQWhL1Ook02uTNx4VDN
d62tehz+Ku93vcumaiBhr8vM+TRddZgK7Vwgti0GS2GX0zn+guq9U1TzcQth6bHH+t7smocoisXO
NeHkVIm302tXu7qDA4xUqVVg5B2uL9jWjjIZf7Ye7sjmiIg4nkTtvrcVmFy4YiUDEPAJmAbKh7Kk
j4CABl0b7Y1i8XcXOGkZm92pLKr+5JTxIeLbLscoYGoLbOSuOle6A1R9tEkj5846pYeH5nPvLdIH
4OzWrzHNxRnUqOJMjXWm92Cc2LOs2c/U7CplQ6ucYq9H5GYwZl18LccIN+TeEmNHsKa0FgAj+juM
37DYhRFgj45awqjHERgrAIgRr0rhWGczih9gkNBi2Livhu5ta38qyIzaW2YB5FnTKVqQR0sx5LZ0
/km/3fY+TI/yo4BIuaNkc9y4Ec6BSCOHk+c8Qbg40/JAVyelgI2TcTSEmW4EEzUyJGPg72rLIVVv
PY43/PtwS+Lhg0XfYs6lsxP3wdr0+5/YdICBz/9Z2vpnSJhqWSbXrGdN5b4hd65y3+O82dhFnz3m
PgG9hnkQromadZ8BLAQ+bDh6GZUIGxgG+hiuCrbnFqzVDboqdW80z67zJr4HY8ExUQOC26aPY2GF
3NnyCkU7R8ZSvTW3FUzrWAX4ijvPXWpR8mHM4yd0dsstlq6THsrKdl+ygCcWqL5ZTO26F3SZxYnv
k+djQCVKH7WicbZusrdCUNEix3xV1mBAGlLQdLF81V6zUy6Hcc3z3RXBxG2vEwKq+9bZcA9dWg6v
g8ayiJ2GL1o4k300gM5y+1vGdfNL0tR2dMtwnYJQWqcYmGyqW9OSr+KScOipGOG8Rj1w7MsnI8O8
0PvSR3o8WRTXPCFXoVr62Npo1/ZURztJTHKo1K9D3CB8ce0jvbRCZEJpJZUbhWRxecl3wpfPeeiy
mlmrftDPQexf0J+dsz7m2RO1EdwTwtbYN42NRBs5zxmYTDhsi05SK2pXxSsUqIxgHXdewUgM82Gx
MYgmcc9s44cx/G6Gc+gQavCs5qrTc1iQjVgMDA9JLsD10dXWHN1T2UcvbNMYRHINGxamyTB/LPnA
LQdwX8sedMMafPNwZgNMDjj2nG025hM8dLQh1ZofhgHqseT8K6LpMdfeEro9MOrSrUOf5BID/70D
VilAWl6H0o1xbms82pBDWhYZOI4s8nxuXBTrukbGdKrvtiSpbcv0yZo45A4d6rbqk3NbzuXYTUi/
0Q6bKh2XBmqG7xMy8SvqoDrc7Utv6E0aqA451P6fcLdvmpVfCdM1sBSGdEshCDKvDdXQDI6BpFeZ
UxA/dSyeitYHshVTezEj7oLZxwtdcqFXCMJOz7WfRQ4w4xOr6nBfa/MJTpJTLZsHK+5/1fHsBUIg
bIz4WygeiEYyHk8Bo5LXCK7WWM4lhS3r4ZgA82jzDR+ZV2bqAJsSVH1nhg7Vutg7JXUDYATBnNjy
5LLk4+mGQ+BEBFTsnU/pJIh7zIcOR67iZcgMtQ3L/FqIwMQn649nIUgs5/QqtXmzMAPtV6LloDYi
TFbCHbf08nHRAFvE5QkwRYIfxW1dYiRVs7UoAOJV0lAER1FtMIBA+wMq2nbtR26mR94SX5rjrsyJ
pVWZNTf5hkIVnX/aZ//Y1Dbd2TrEisXYW8euLqDXxFFLMJT3pWelXPXUmsHMc8xZR+voI60ynkgX
Q1RkIz+HohR4Xm2ORnhtfNq7WZy2aorv44xGkKgGomWXAEDqCICUXxF5UG+cL9yl0zEaULEWrttB
YbdVBa4rgNpgneC9uKP8ZBhyZ7vWp0xlu7ZCEjqlLa7wT4GHKmvFEe5SJGyEbZjRfQR1APLAM3Mv
EwqYIpXDoYNS7pkdjnO212YUbpb8alvvO8txLdMbiPxtPhd1/+Tm2pUMGV/WZtdJS9YQXT+aUpBu
TGdtHxgl+vOuiTDYUrn1qzDz53zEsUT4mAmWR1Q+6aJ9LV1Q43HFN+5lto5cak0K4jwpZZb84xFJ
m6B79yX9AbnWrzr2y4Vwxq9WJ+o/ODB1YpnQF+R8FnEzbKGzERpJi0OH1L9KxvLY1GjjaewfPeZl
SCI7oj/L3ExQDpAuHbZDqtvXU8vnIGz7j9bmMjd1HCHMHisfF3prY+HtlSaVm6zDBAl9F3icjSZm
UsPD2nnXJLRFU0hzdSYx7IQ3XrhH1VmmrSGs6HSW7Q38lknBKMgqS0KczrSlA57ZozK/6Uolr2RY
R1Cm+CbZZOesLRPEBMkC1XKa5pFTVFmLnCgE7on+mlO60Laf1M1T8cGJEqBkzfUPm7TG89baV7+M
TrFw+TTVD+xO/WOb78OgQ+VL3MewF+/arBxZsC23tgn63QqPjEtxF9UtuQjXuMFtX+kmH7HB9d6L
iFpG5tHZMgQBswJHdvQbucENTngSGECLqLBid2efBuS6zHPLXcFcKgn3zOUqDlO32hju7ugM9k6G
TfzUnJ1rcYfMZcQYXHMQQDgCsxBFoh+8CyYGXoyKKh9N67EchtWO7A1mq+jRCndQctglQIcuU1++
qrwtdjNMetG1dUsFS4ExDhmWspx6maUGQBtZb011igLnubRKEDgGZQgabZdDZ2F1pQucRf07H4DT
4s9+cYpB2wJdfjFaYzcZ3T7u7aOFdrQg13L0M6w2eP9bjiMI+JMrjiLuAL7CSBvgOMDCVyWDvMwZ
vzX72EXxfUvDF2GvzKEWg7Ar4+QNWBSNwD6TQ/DjCwzK+3AsAT5AZV+lMM7prJhlGsHWXgqcBUOD
6ye94n9sN1qFr7gNgFRK41qlFdmkeDUHjtDRPYezsc3zv3Tj4a0NNBS5DJoxPiiyRo551S0mymn6
6Avrl0fBC0ZT+2Xuh3FU8I5+Gq4IfL8FlsUxlKAqTkhoyor9GV0/N7DM0irhmWjNreM9OZDT4FoW
jD1XNUwWXjJry2u+mSwkzVZt2MnTnxE9VjpEjoDP3afTkyVh2+nYt0sTQLjgtcgEr3Q2WmvqE+/0
SOeghoI1xFa0zXuxMjF0XiJ8d9Sls4s60ZtrqpcK9jlIyxmGAOcaJ9x40PJV5dYfo5bf6xpmKLM1
v63OvIqqeWMjN07VWL3CxL7ZHkFCJgnLhlzMWrkgRT0ijUu3Z4KVtVO4+EITTRYiGZ7IgfB19Lep
imFiRl7cJLK7CBzbIfIUHmvy3NcQB7Gn/ZIGknkgEZcdloC0fqrJ6S2ExpXbZFQ6rcbEOGJhHB+s
4oZU4K30mqzvMLGU9UrMw2Sq6qU65hMcmIlg8S6SxU9n8mhRs5kqJgHtVo31VhEqMfX4ye+5T2i5
+1Gk8lc2Gl9+Ns+j7PxdJgQaHns8wfr0AttnLqu3IaJMvHk6E1ZF4WMtGXXYCHXwylSkXYlyBP+g
BQSK2cNi8FqY6bBK2h12mbp+tjlj+rmfbYMU5bw2PXHfZt9u7F1GaBNkVBluDnO3QAE0lsJaTAt4
L0cuFWzQxMSFbcYcIwcWaXGlMEI75Ei++tQ/+YOt3RjE4qYqFoVuMrscwiv1bDvG7QzFrGZTDNFL
CwF3GeuV2JhaSmw5OkS2yYBKEkpNSLC21AJGwC+DbAhXveUdrQHtKdc9mlDq4KfviMtQwdyQgvEJ
tCtM5nhPI/Ncj9YH9a1cK1tnxZSuPzgdZEWSs2ci8Dc6DoqVV0UEdoT+DtAFSlyc73szJcg2Xgh2
YRJ1+KQSuHDzCFb5+Cis6n4SSYCPh9BWW7qPTRNHq8zlLlI0mNczc8tZi73A9HaSI4poZXOcYIPL
WY1vhbMF2PPeUfe8Tc32msitWYb3DLsnbH2YE1sOh5FVW1jh0+iMh/wZC8DF6xjQ9B4LOL7NuWDy
kvqFvDC1hZfjKC6akotUV73FKTpJHT3W+QSGX1GvUAtxjXVZkrgareUA1cxLKejDZwZaHDdWN5nH
Gv7ENu4L6Bpj892XDFLGiZmqKDaNJtmdO7gQhRSEBwdbXxXKvJptal58aivZM/U7SEvRqQ6mj5FS
I7qy0jehsurKSQhZ0N/Fev/NaouTi3hsybTUIf0D3qWqN12lGA1iHA1QsQHpJ9pHb08h03yGJ+PI
IkQB0l7V+btV69PO0uxtNaUkGcyj0ftQhkr/patoY7bB4RfWKZhwjGT5eC6FTpjapmcNDYSKSQ9/
19R+xAU1mEMIU9oQT23nAW+qd/TNdNgazasbjx534fQh1BwGOprEtQxkMWk+wonqox5XA0eaiEx8
sI9SaAAuL1ncNvgWG5IUOVUGOnM1VDN4qQwSO7LSlgkmWTenhdd8ImOBppo0ta1beorAtF7czF1M
aUz2FwbbMipEx4nBX0mdJampdIbOJuwXmplWk8tVyTM4iY4i9UFa0FUxjN0nC0SxqgrFGIObn5/X
pzHPbxadq1yEgdRi2umvQ1psCx3EAY1z3k6Tw0fl4kRtHXvcmYP14bQarkwl1npnLt02ih48r6cQ
MDA2XvGpp5yQMJcsBob7S/LZz/4uwgyz8hlg8h5XH8EdUyeDiHrRLaTG3uZl0Gs7Py0xq8cX5ajH
inB0P+fgWq2Hn0JCaqml5nMjEyjvSjtQPXkEzdOb4S3UDCht03Qz69ynGe2zgK6HC8VdlXbMhDxR
yH/mvWg45UZka0Knk5v+uXL6q3xOtI7Lw2TF0SmqnG4tEh1nHB+/Y8a+svQapS+NODSPjTTFMdIp
76wNAADQdw4BjG+uMKbwrhmT6GsQ5Kvey+ozYSIqd8TZiRg2NEDOHotY9+4S3duw9o6PnhUFd36Y
nhTzmkbr1BNuQnktYusX/L/pJWDVpKEYliMTH20jqdt7HTCGqtIe32Dn+HA39BCXbGDcDLf9GFdK
kwY6H4yfQub6GeTODOymKNVX5FiYi9TveffujdU17C36QIdmvNP99MMPHfnTxDS4Dh34IiWj76Vj
6SQkiLr4mXy1+7noHfjoVplV+BTLjLzE1sBl8K65DGRkmWdn28AFjkyhU+mXFTtdw0OoR7ckl3PR
mf9KF2Px4hu0HePJs/ZOXz54qY6vmlT5ntS8d/Z4HYgdlOFjFUobtRIbp+UQHUZJARwzTOIZqv1G
BtYLo1PrqgosbnD4klWFroYjmgrSjkhPC+tll2C7WURRCeBFwIN1ey1/MWssotAqGHKL9FOooHoS
WjyutFSxqlKK9EQjC8bmWGGnjrNVYivvZsRJeSPI21qux09TR2sWR20tLT9eZ0hPROrt4oEC9Hpb
05W6pFDjIw/Cemdl2tVrmJWjpp0Y1BHzTfrVGM7JJLc/YOavFol/lu0U7QnWObxbja0+UW5pUEPE
QRg0WeKCqeP/Uaz3imP+Pc51LWRrzYFj7hpSfN8GSNtl3oYOwYb4HmIkiJLGeHM5/TAS0iOMnCg0
ocfO7PKiLvoKCSlzXuAv88HUkm9m+h4Wqlk45d69butyOzna0nGxDuDufjAU9weDAGKnRxDCsO9T
WGskS97oURhFc7L5kAlN308tiw9WYGetWYZ7KKU7n2a7h87jIFsa8Yr8Fj7dnHijZmdvgcO9q7UK
CiHK5KKHrzUs7Ecv9/BPmu5jEnBtCoNYwv/HvKWTYraHNrh4YfHEu7agzMhmvs2bnAB80x6TDlZk
0unnobbUOkzCs+DmdEqmcIRZAJ+zNcvnsWcSgsdwDGtrLyiNQ6y087vBbD6rJjg2JfuHSsIKjzgR
V967+Hmn+NSNJ6tT9ipuVb+1WVRTdx1hLjgnEFzXQe0+1W5zU3FUnTWrP0UEoJdxOTwJ/BcbaUiH
Zd76CXp443Cj21Iv9+T5JtnUaXyS3GaXeLDAKSc0kIkUJpFMuU3R1Rq/cs8u6uzSYIP8GN1fls44
aezAaWJKfjK7PNtRpxySgiX+1xpHeEv0XEUcCRKVAznrSXLqQOTAOixg9/arWo4PEyPtuqSkIKwD
tTUs57GsB31bC/+XqYzmwnKAbAW0eRXSkXwCu8Ncr/K6NXwbwktV3GzA/3DjeG1C1e2tSgCqjqM7
oapTFBneGs2DKCt1JFKmqC9ET7xQcRXsWmPVUPGJUmHwTLjBMuNnXCuGolwRqFSi9IRLe2uah8xg
KpYSxksIWu1Eg/fe7HOTAY6GLsNJh+vTIpvAF6DPu9wtdQDETtGQFTHo4AjUWvC8rbuhYQIAG9gR
1BFRW3LORbTTS9R/rRmuucFJ1un0W5wBsyJQdY3yMNnlMS1sNJogMuKkBqs5IvHe7CRjJDh0rwQy
sGVm+h1LsiDF4l5NZJZDx8DRbjp3VxkuIHhOjucsZ+uHwQNqxE+ZxUV81fxLKFsMjBX0+IVhNTc0
RF7CgAWrBJ2z+o3M4+qEx89rgAv+B0DvNy3vzy4UTudAbYR60oPp/A/4xsInYNJoXHu8hOM7fCXY
WfhAq7ba17MjJ9C/TAM+r8R7KBN//5vr95sEGEQ12XWtno+Frn2Ipsk+yJgpRWvybu4qkI9EVegP
y8fwWSROuPmzqKSesZHt/MvvohLdpdQcfZuPSZ9tDdM/WuDpD+jkb15VlJvSfm8dk6N/rvbW5O0a
UWe7YQSVGGox7wXi7Msog/wBAdg4ppk8ZnOEvmaPOdBjXu503QASUYLR6/r0UhmiwOZLMXJXhudE
TnRp6tW5a0s6K+kBuBemwiY5ghBnqW4gx67rTn/WIXgejLb01na10hquQRVjRayxayMb/XWqaNmr
pVC7zs30p8wmU0snIMU1BSoWXJakHR95qBurMqx9ZMfliVA2b/NxEBvHML5bn6WQabV173n+S5mJ
hyKotavJQPPZQ6Lvoyfb0LJd43jA7EiBB2l0opZmWWswOIEcnHW7T2dB6ybpg4UxajArz+bjbPA0
5SzjuXQqrq3yWQL6WGmjeoog1REfZFoErQxnCZ6yekrB4zvoN3VinZk0j1vqz16LngY43aiqPfII
YFeR9sjsQF2FXdmQGOhrYIajjD7advCHVq2AyxLF7i3iKaPxb42E924XyabHMH5pcfnPkCBKvAgH
9FXdz3Tlb482DD7jJ2jygLeTmWunMAEVlzGLKZqxYk75hMnSKfdhT3ILs3WP0sJKPXbQ2MDcJNae
Pr07qxZs6czVSakt6R8hpkDjx4ZzB4CGMdzCfbUh7wckFsbMXHeS3lAanw55bwYnTYvQt0zWjYnB
ulE39bFH9aCkBCd2OxraJg4aax2Xbo/tJtj1tpz2TmZ2pM8w7Bimhj/Wzd0d3uph6USGf3BM7mgd
B+58RPKFurcFvcrid7PoKtqid3+VmmMvYVExCgqbELOvRVuVSM1VjOMZYBFJZ5z4JKFbI9tEXURU
xjk6Yfk1mlQL93XLjsYRJEfyuKdW4RSkaXXpeW/RcqTtvFBnzOlE9/Gg3YFdwLoPs/yauqcqjml6
NoIDPRzQJZoihiWbUPNS8gFl0DfbqkgI8MHC5IftUGi+ztzN1ZaFbzF9asigmexOSe3cIuaMyzGj
9pJnfCNapziryoYfwlxiZEct+868o3eNzw/RAzuUw11WaqeJm9ne6F08BqUcwAvxppKz3KgPNNNE
cNnjhLTZgKWsAjg59OVTb+Orpkt2pwLb35POnXtaHIqUuIszxbpUmGqYyvrc4oGn8vMt68Qtn0Wn
Hl1ScucmevLL+95wMsq89Yt/l/tUKtJQNDjNypsHXm5dX8Y0nK2OwERkwCHQJdm6bTOCgm0ln5u0
tWBxGQ0iARX1beBCE2zjfGml4BQCnF10lBNnpvVmUYbXNgy4uxoE+nvJthZqExUYPV26sF/20qhb
ZA832uhEQrXIdJeDRPuezY9mDpQ9H0G8GuJo6U5GxzVlLbRLgYXbRb4/F0D71tEp7mWqv1vgVE/R
QK+L7uK1Cwd9gwi9xhZsb2NzvKUaN7ss1qmrMZr8nJfmWnPSl4Knnrz2p9XABfBMBiIo8MW5aEnT
BkV77bkFbxSWw60dRSPQh27juUJcSmzrXFQElQbiO3VIWkS5D46rcreijDnW6/peJBSn5UqOfM+y
m0OsmMYJ8xZxgQ6v7SDoEjiomSfqyHhLb65x0RU+GtqlVo1urCIxdQzAnRKmnQe7XQQZ1s72Ylh8
zxhjyDYwpXxiws0ASOZPTd9rOyX0+b4PNLpT6arogmYpY107NYZ9KzKuhkbGrcR0XfBmxX1fKbxq
TowAjkBHsTxuFZ6GfUUnKsiHczIM4fPNs3Winw2Z5lFndgRrn8z/BELfDz8SIr6UPHb/j7nz2G5d
y7Lsv1QfMYBzYLuiN6JIUZTrYOg6eHvgvz4n+F5G3BeRFTGyWtXBIEFSoijimL3Xmov/NGUebCUk
jZY0E4fgyXeGb524uR7GLwt0CLM+GFT2Gew+Rfg9FF78DVoCFf2qUMe6Ml96WggME3p5gCX1EtUM
sO5sKR6wH5ExZO5obNJaHP0lF2G0yGGg4YzL7EeW7bSSYAVFVvsq8waCUruxrZrJ2Iw/Ha30Fl6P
fiqgRltFv8phdFYsYheaHdHZZ2my98v8lnn+r2KCWxiTc4B3hdooozKRH/q002mTb7rIfIuI2KU0
RMgLLqitm7jvqjGN69BS4KxZp8aC5AhF8spirNnWxV5x8VrrqaDFsNG93H0aR0ixbhO/Ww35SHo9
15yY/k14OC9eCVLGUs+tGTJQO6nEVEs0AJkV9Hz5x1qE1IkMmZ0N2x097CWSyth1Svsyp0ItHbvG
9WaWm3wAsKMwSCcBVwsu+20d0yub/OK16qaSWMfwlM95fvYAfgRqQ7eMIiA/5CqHTBq6sg5B1PHq
yTlhQH93HFHAppTXFHvl2myQVcXGpXYJ5WrG6MegHfVwGk6azcjSzG+CIXg6GHlMF8YQO+AkSMrm
w4QSZtjeb2IdI9x5hmCxPaTcmWqLltXMNg34XTZvdZ9HdcRFU1XhvAmtF4b2jkF/FaFiwKD83Xcr
grtrSNsxgyAKS+cMQrBkN/HW1ShJ7W/RUH/4So57S2//PKA66Yg9aXrGe7cGTcb/oHb7eOsnZbpy
BGBA4BwsLOZDAept7xPajtfXB2GfZA/lKq8df+3K8Imq/Ys3xeGmgrHtpho9WE2v9/fD/eVUAebW
Vz/Q5+ABrVL1Hn/Pn0+53y2gKmzLKCDDOSjooHjPqM7oY1Fr0rw3w0ebWYB4WPBX8O8Zss9WQ2jl
IFHAtX20VPflxD79Rz+7eRlsi65JoWwAkpExlrdSsKSIvkvqnymsKXobCzFEe1WZr27LlsJtDjKH
7Z2heRRhBjMvfB9l1DzYUdvs3O4sTbIZoZXXLEZAreYqpT6T1+lRAmzTKHRtdek+ypbGHhgqpq1x
+kbvxNiOLpoKyhVgunvmS1fhYfdlTQNLVS+Efdtzzii5hYF5IoKqO7RJ1a9lizeqKBx0NnJA3MR4
vqylvvYIzdvk7Ycve1b8drIkaYN6jyMl16fGyse3HumSnhUkBzv7VcqBXrEq1gNKVyJLwO+4XbwL
CdD6iWF25rfhYTPDTU7CSKiTB8c3ak/wHG5DO9+g7PE2hvBTtjUyOZWO8ctzsmDrQy8vpcJ3aHna
vi7PncdGxRcW3k7ABQ/9xFBhCGGwMyCXiz4b9trAOlk1m9eeBfXQektwAtNSxugAlYccnK7BijCW
BUHoH1VpF7fYqMhpn2cAA7MgeJbq5hcS+VSVQJB0B0AbRuk/N3gpaWA/5OBjVEiIs5aU72B9dGJF
+2HnRuVmjErz0Sov1hBnG4Q6tzyieJngJUk7r38IA0h8WuHc/FS8Y7NyIRjRqo7bi+nFPmljaJzY
+X8ZmaGeScEjPKzcg/AINljgnomt9lc2rFFDksKVatpHmMbjA8GsBS0RdIVZlv2aCyY07+ZJECMn
sU0FO86kXQRkoi/bfjq3hsPay2HgIYCxOoIqRxVhtrji0NHEDgatyGsAaXTlmaTY5lRpZH1729K2
UD5POgOcWS/w82broEZFDxWIHHHmU6uUlFw0Mmu5/pANvwcl4W7K7A1aduNr02pyH7XeMcQ/vxu7
VZkfyobKp2dET1XMLOOYJqqXolp1MQXkRsUBzlCi2ZHowSaA4BQMbO6ScHSXNMMWUUTlcUxmBmDE
DNsXASsWB4ML5EWvcsB7dpS2O8TsaBL5X5WQZIpW26SjO23KejzDVwzRj6Fnv//BJInPPutKfwBq
RikqeTZrdu9xhx5Vdxr7PATZx4SWQiWwRegdJfA+yAKJG2pSSFHjfWfnqH2Rg8xW/EdK3uHGk8MP
+poAI/wfug7qmpU4GMMIHHwp9qkxWJAnOZ2Jp7Yfpj1eqwtS4m92NSVPMnFwEgAwy0PtLEr3A1Eh
mDfcpYVXJvusKhZzaYHAIbEtuhTJmt1CPQGm0mvBtxSQEOOVgSfEpNNc2slFZ0X3gOgwf3TCyQPU
89l1+If0lnkP1butQSxVzBQhVQ68eqC8sIywg3WRUMnsWLqRuTMm7Zohf9C6GB3MgBVX85yz1Cng
YliuDgVhqw9RS1aMaX9MtGSwNWI3LaGmUKLO3sHTaAvPeMqGAjCzWx1DC8vFCDeMpV0Tk7HbHu2B
L1YLZnl0/AE1LAhGytM4i4bmAu/w0aMExf6ycZd96g1UDfsl3rN0F7Jdi8CzLZpI09e5IPqMTmDn
fflmzgXRIkKJsK+mdYpibJJfnoN1KfHRH3XeT7Pliu704WCwcqEW1Zsnl7UZZo301xBN0YYug1wG
GvoPK2PjGWHDZFnZPs1bIbKPMjwVZrGsYxgdsVwzlDHP+RAqCFTLTx4Z2POrBKA13gCADpecoNRg
KwWMjHoi32pl9Kz44ulJkvSGKZh6p2A9zoqFXDhJobhpM41CQzsuqSoske5767bhAkBtTZBLgvff
9tHh2u+YoKo99Gdj4XRFsFQTqQPYsXZ2lbUrXBbyIcmytyoI/EWqZZ+GCdsYgYy20PQ90DTzuBkk
ExZ6faA06UJvNDo77E3BJ6EZD2aLQuIPAaH1z1ZX89HwyS8G0YDKbOVV64LnHFc9NuyEwCGEEpSA
0IpuW2QDq6KlqOG0dH3Lgnh1gTQZ8i2XwEQAMJ23OcsxWjtNi+pXXgoE70v4EySbknOKFArUQMum
oJcMg+N7qCUYC+jyrqwCrbMfoaQJeBhGaLIyRcHMVxIuWe1rTZO7vgde3YzBcxlcsdOSZMD87k8t
/HT1XMZ9cnCOnVHVR9L7drUh3kBusAtHhUsp6WeRauF6GPFWeQ49V6Xr4S6lidvBmtwoQEKEv+Pp
9H1/Q0Ptu1vrXHoNWxmS1NExafGlnHqdXnOYAJtAvOlSKw9DeY1G+Sh1skSNpbST4Vi2GGz1fnyP
FIFDKNWKg2e4F5RL9Q6GJU3aJngWFXaEOedl4RRJCGIKJWYUBMYuBMO59OL2YE1dSVEk/kHYfM6+
FNjsPFyEYUPMt5IXPZv31Lj8N35Jfi0z1QpL9XdZ2+eW+ujBS7CAj22xzFvr2ouQfmmdbSjmD49K
qEeRmW8m4uRtoYuFVooR/4PxNJu9bNvQlgMeQt2nbe2OyS0IWwhZYF2AlSGdDYR7hHOItirGMZEl
ernKoGSZtKbTUU+gI5DKjARnrXkh/EuBNrXSrBdpOtFS+J6+mJBO6bY1nUNyBjbov4+VZI7jPQb7
KkxNttUnWCENpUG9XvUhZca90io+R5CpUN3l2dR11jviK0gHG1EvGrXB8x4Lv6N87kdrgeliyXcW
fnYNhsbxrq4YQep3wFmy1iHnku8WhOxbjZVjTxGXmkDG5BjsBj7Sli9xiQ6FAVMe0JwPD6QMEggd
U7Fx2IjzBaK14tiKTYg+EqZkOr8QKOKqRm+G+o2fUchuE3a/ICYVx6aNQMSH0RVVyYdfFi1U29XY
ZQQnuDolPtshgecBnxkOAAQM9UoGrMlSf8JilGIBM+aJB4rJyfFhX7MVpBgZJ8ER+xaeUFZbdL6p
K5bMy3EJMkoCyHTHEN6zq+AgFMg0StYAeg8JT4e35nqouaaS8h34VERpGXnlujIwSRRGyJXAlWX5
iC7NuUIxMcE++Lr7adR9B3H0MjIDrM2Igc8cDJI7oBDAapg+Gg0AMuSOs4h7seyjgrTdk2U52dGr
CR+z4x0w3F3ekMxSesNtxG659AIZ7eM6ebVHOrfKdiRchrp8afTHMtmWRlg86kgrKG7LZF2p5NQN
4HVKi3obq9viUCBhWE2xCdOygPUuLDFciGxYlgOoqEpz2foRjtxE02ORT0St5nm8HrRuo/X2pw4b
Y9Fk1UeNJOWQ41fx0bexithZvUGodvXpqKFZTY71E96g/VBkKfmovmduaSBhTsiLIxojKvLYqFF7
JtmyIvkdzEBpLxHSNbOg9amACmG4on6xkUR0Ld24+gAGvAe1AtrHw2Pq1Um8q3RRrQx7n0rcI2XZ
ePtuZP2ayPEdW1996TTraUocf9GKadYwxodmXm0gSqKnF3BVthP6EmZVIt/Cci9x5y8nyjE071lU
h6ZE/y3rTSGR/0SyZfitNxD6KWhZeQdIwJ3b9pa5tkzZ8Bmbq2DKggdfdGoT0mRGUXrNaAptlMx2
Ge3pnS6Dad/nxZbCTUCtBOZbTmD5FDTvWovH0W7yWVLB5wRUBKuJ3y5A1CZsY4+mIuHNyQ1ivElK
cVDqBJOHXrIh76tjgcMUn6UHowdsfr8lia5smXkWcuB7VZHLokXjyWbsX+YBlcoyyrpHJMuLktOR
FYXPZuid42ZfGVG/8dUR0xOzo00q8xTaN5yR7iIsKQRLkDD95MXbFHgpOMufSYopYbKRRXqB8xb4
jtqx5d2a+kRIi5G/9L8UrevNMHa3kTl0WQtau3brfS+iKqUTr8xjGZ3tzvpmZZQGCxrLFEHCC/Hi
Z6rW/mEC2nuxmlrf2Zr8KAO5maBWre3Qoa5Q9gc9hzkNz6JZhBmpy6lDMbdxtV0oA+BESfpayfLS
91gYJ1NbkiPiLhHDfcste61KWgvAOLnYG5U+jiio0RtQd8LuQ7EqjBr8ZyTR+br3KI1jm9BXxb37
ygqWwIXUfY+oqSA3RN0bB9oZvne99nT5ZPvm9IQGn0KZTygfxbUZ81I/h9PIVqfx3+tkvhAUOFia
obcElK+uQpBlpNKVLAROWlO/Mo3x9SPLRX+xgpHhzTZPfT/XQNFCbrQk5A8G8ou4hDG3igriiKDX
VvH0pqep8UhFF400NiIHCM9eJU256mi6Lnr+6SOhbgAwM/2ZHu0BzG28d+FKziVojVnhAzyUs6xq
JncBlYuUJKFdByEiKuIM4ej417xkOXbOS4cuaiUye0McabbHP5CRX2Cd6OQhOx/CLSqUN93CyYH5
4AihGUkgL0gz60PJAa+xa71mucOmoBnFvsuoi7BlBCIyyWGX0qBLbCH2mZ1d7VKelH0JxvpX0btX
vCYNVz3ZBWI7DURpA6R2cQozdSymmrDkVlkMz1/3FiDk5mLfRT4JyX2P3WGYJhqbKQXS+yP3gy+w
TcXN8JbMNaFBNQX7bpea0P1mnKQZmEOMF6JvqCClJKnyCINs7HxZVXbrkZbuoZ5AeApyYiDn199/
0v0QzT8ThuE6G126+1HzUechHqPM3w9ivAyUulCyxxQztbrelpPYerH5XPUwlp2e/yF4FwfLgS09
LN/VVdp6j9U+b2lyz584rKoDuoJsg5ik3I7qayTklqx5C6evefsjaQxzKN/Rzt7mc6HpfugdqMOE
OnE/Gee2HRn2fCVpvhMufrgfJn8ekdEJFDP4eLTr99BG2KSMpj2MNQ4aRiLGGBRMB12WON7iZleE
0YbLLn7wO+SCFaIqYG8sK6j/9zrSOaM1F7KtZ2sbqSimMykq2jWZO+W+Kp1b241bMx/CdTV1W3+C
WVBUjlgHOsRUb4pW6NCOZYLLXYvJoNOLHEMNrkG+Re8oBM4DO96F5qlnf7SxvCjSLGGMqpT1R9e7
24Q59cGYB0zb1SF/N527cDAWUnT6aZjMOLrZQYkE8Fzji3Rx/9ADg8Keb8cIsZ6VLQdB4XRsiV2Z
DIyBLEbZc4UsAR+wimAthU+/EhWNqKTEmtBVRG9NvXPw4PhWz5HnI7um3606bQdbLyVDBPNBRBDI
ZmiDW53Su4nxv7Gfu02Oi4Yuecmi9CMpKe1FoPC8KF72HbGtRR8feG8vDD440NL3osHVOoYsKdN5
1wiTi1hVNrNEIJ0c9L2h4et7Mhlc4mDZEcipXLUW8InBmp6cSr6bBk6UJuqOYM6HdaVb+lYz9ddQ
6+RDGpJhWVFiLkP8ZfSJLhZAnzwz3we3/gL4ZC97hyXTRD7rNPm3gd5jkslyy46sZp1D4koWI/xC
6vBOC7yj2xZs4p7OCWQ4ZAKI9swqW/oTPQmC/h68InuNu4DyllvevHBm2OQ/TKvBWcuMX+MjMCxI
dQ34Aqif+apWVDEAI4Zr4RY7a8hfrB76UOEG9t5wo5egDhS4S1xhVZnOGSmLMaF/VpQkvWZIMww8
EohfqG+3A519mkrapI4GrWDQbW2yqYNg79tzZFJHJFYYMt8AvYpxedrq1ngq2Gqiwlvt4VqQ2ms2
MVOOKc/tAvlDC0lgJo4Wn4rfHPW2rneDrzaVqFmeADKewpwsO/sCw93f6Vl1th08hVjt061VI9ZA
dU1WMppz6M9BQF6J6Pl0e7rSdyTL/woHtPlZzAwc9f+G+oGn83fSz/+FGfT/IQ3IsCHowE3i3f9J
G/oLDeixUF/Ztyj5HQd0f8kfOCBT/5srHcsl40nC99EN+//8SQOS+t+E4Uj6Za5rCYtH/w4D0gz9
b6ajw/pBAKPb9PHMv9OANGH/zWUUgopj2rbE6+39r3BAzl8wO7Q8aMwZjkmhUiCFM5358d8wO2Bj
AqXyEtXBnIKAYvM4pzU8mXH5Ezd6uDHCkWEK4AcKeB29S0G7MbHri0vxnSVkRRWqIros7Osldr1o
32vx6bfP839gAQk+iN9IQPe36JqABPhAHGQYFh/h72+xEl5rFoJrwR7bZl8ry1uLye9xuITTFUVt
3LyZpZNQp0kZ28PIpsFTfEcoqY5DYk9Xz6+NVZqiMEgbIz4EUL8eKmjKVIZgssZAMYmKmT7/w7ue
OUr/4Cz98a7hKuq65emW8y/vOvSR++Nl7R+cIayIqqkgDhpu8anwusjRLL5ltqyWQ8N0AmlOCdNZ
xtK2LrqREdLROMaFmdcjNgpZW0Kx1NfDqxZY/ckYa5byo3V1QBRm1hzegDdsoq26pjf2S4CkASEZ
mltTdoLPjJLZv//T/vkvg5AnDAMFsikgM0HI++v/Q+fjHCKsQkz4nb7TGQXH0TROWa/aVULY+N4C
YbELGiwZurX597/b+CsWykXKwLdft/h8LaFbfCf++svLxknjqC7HB0dRRjARZEHtuZlzckvotjQS
iARYRUpMOzj9JG2sKl/XnuM4WehV1fyHT0KIf/on827o7bg0qbmChGX+87sJHCogHZxZFZQDWJ7p
qw/B9jEOyHXa4PxyrK45ZhaYcS+IwqWegxmuagU0MTJfYnt03yzb+xZhCJmE/BH5o3mJWEGstbGL
l86oz4X3SD3oCrPrf/gk/4f3zjVvQSiDPGc77j+9d1Iv0tK3enIdoxAiU/Tg27Gxoe+EBaNXxyJB
tjxC9F4SeSBAF2AI7lDx7hqDb/C/fy/Wv7wXz6Z4ZJoOGkLYaM78+G+j0MQmPlEp8Ntuoq7bR/BA
KCCypiVjotXJ86SPlRArgwcGQTKMb8HVopPxBajIR4RW2jPjtSke7wcurG1PF3fbA6Y6zPI9GFwE
QXOnqVNxcOhZA1tIWhc2FcZ5vbzhhBbvit2BoVU9jFA6bBlWaZIbDNqlaTo9TQqNWxCJFLyCr+15
e2TuQq+94j+6FmMPULLp/FNbx9axARITIg2USwtloKeF/c2t425XeWG+8swmXY1ugMAyShCi2h6l
h3//edqm91fMm0v9wzNAMOi6Sd8TNxMzyO+fKNvXZrAskLRJHv+Ev9TuGqK+o5T4K/Z6IH8se1sn
Mn+k7bv3xhB9xEAPVuUGboH5ZmBY3KzGojkIm43+/dY/PxKMMCi8FMfo/WFlpo/63ItloO2PKiCD
/n6ojBb3+/0mOXtUuhvU9ffnFPdHKOD+/vT7I2iAQLFCf6J1LdkA/vcPvJ+//6h/PO1+t5c0aBoH
OElrO6dJx9RlZ+qIlY9/I+HFm8TOpj3du6tFYiZEifaDElR5CHBOXcrEu0JmMIKd1MDFaFlMg12k
cK9i+TL047gZHOVsVADy1KbSP/YaAWORZyM5MrRXfN9kgfjTZo5eu+SRsPCpdgi4u8a4xvOheqHz
SgdbGwE6AE1WmyCsjX0UO4umr7LvSVAvPBoVfhEYRz8cXhWCrXWmXPqiMn5r7Cn5EYfjOWL/fKiG
4IMNmHcwYhsebYHQTypHbFlKINbTyag1rLbdRGOP33Jo0Bv1Y7ELglkuQeLMS0Iy50MXdsWPsUu2
FaL0sMzS12ClCdaNygnVdYIQbnix3AdYGQNzqo+EwNXr3peK2Ml87VtddiM1ABYgzvGZTTSWOm7P
rsO5l7XqViW04lTlibOC2SZHIzh2BH6BMMpHKjAkV9KXFrvU+e4Rh5nNKGs91uxXKMfjWjexWc7O
kZTwvGOlmbPZQDvB1pkeXYcrtOlCqvapJLsQbTJLdTTBeqIIHupd9eyq4FayS9wYhA9iNjW1z0w6
r9HYFVcoKeoAbKRflkgfN37FH+TrtAz4G9SpcY3u1LdjwaZzsr5I3jxNmEtulu+4Wy8neViTrvEh
6FLcn2D26NLsxmzwmBbOBTuoq3vf8pjCBS0pcqNaGgGj21qvOVjbdabF6Lrnu6GqgVhZkQskm7ti
wFBUkLd4ut/1m2hFNWm6qlBaiIxFsyWv6GCUmJPprYfUO+bhuCBKKWeDwLvlUUKefn+UOW8uEPLk
+4FIy4MuiCdyEueImlUjnCGVW9kR41JJ3X+2ZOE/R9p0dVoreryf8r3KRW3KPvZ+9/6qKJt+MEzI
w/2U1qvkgN4DXeT8M/iHpGsA3vhr8wFTdZEIHI+Gdk7nQz8k3toQXNMU97RzIoLgYuNL3Leh/+P+
jPv5SJXZaRyr1f3e/fz9Z9hIndl2Z3DGefX9PCCIt14iCklrimxE2yCwBMl4SSVxt57Q2y0kLZz5
8zmay1AeB5gB97vMavHFzJEWYyFCKq47QLUxBnSIbeE1/HE/a3N7lyjgdmNF5wozOJ57U4ufNeJN
13lBqkra1cnz/VzR0pi0DZMW7fyU+wPR3I/NoT+KmnVJ0fJ5qFEY2xZZCx7xQl5pltTXyQOO4Yjr
/UzuF+RFeQ7it/lcgud1JzJite6P3s+N2a+Cne3z/c7gBD9tDCh+WSePetDF56EmrtnDPf1lVsX3
zE/t5zAW3l4jUILBVyJcbSRu6zH+yKVyXxGfxWg96uaRjk58aFVDwraXWVdN07BgErL1E46FK3Tz
5xTqGUGOjfViUwtew1n8wmnlr0okFJdmrojpUed8hYJYt2rsvEttRRWTSUYVuAmcr1kV4Vt2+Kl1
JATLqcl2da68lyIfLn+8chaJj6aMn/Iyjx57PwxWRCZnz2jmiJgLJ1YFkSmmrcLzuUqTFK9D5+6E
VXtP9WzoKudDAWNr1ZZpuTQLxmG7jbV9lsJ37CoXNW7tTy/EvlNKTxvAuTItnTNeQ/0UoPt98Nop
ujLg7uyyQtoSxXyPggSqWST4QumuuNnZOFyaqvntnhX2205V5IcgraZ7NXdu7YY0dBI4PmBO/WyC
djobNMROWqGPmwy+oLOmQUZQk6Mx5YgAeJHST05fyqM3HyLXNLZNmn0AjxK3gCxukhDja0sGzQJl
YjZk6pLMhwof6pMDYMqbGxve9IbAODtTJdulNR5JmcXGkosBcnhWGmhspYbXM3EXUIP00/0wzLdG
5qUN7ar24dMn6pJQdw5T7oaXptG2KT3yRxjOf55vpP8r0scPox9QCgqG3ylViJ07i6NyEQ3btNhR
q7jZLe/yc5gk/dP9Hn4AUAZtpx3vd9G9YVM3LIHDChrKKKnM2vZcsnWrxz7VMboE3YZsxPBD+Qig
UV/2x6DXJUu66IrY2z3cD/Lvt2wL4eEkw9v9vB6VTJR/f9ALhz0Jc9EWhHd60IYwPVBupz8hasV0
nxAEzse1a53A3+t6053YSkHin2/5RIMcBRhVLeDUP87fH5RGGG88q7xmcC7ZohbW1FwJdFDXiiXP
wqLrOxbBaxW5v6SDcgnFgAwe49yKDmFKOgFrw2tOHstysgi2yKohvLYxPBq3Kr80ulwl7kdcgWxn
OuKnB3XQ4fGy+Ci/TE9blwRVEmai2PJQ1KtNO7x6bsWuowvY7KKMwD3nDmAluiI6TqWDb6GfTp6d
sn1mDUCDo9cwtXFQNLRIMs8SsHtjdU5GwCGjCJ1t7EYtliVkBfU0oVt3yGK+39Lxhu2H3CFDBux/
0/LldYNHK4z4I+83HVQZLL+RqJU4upFTFeh0+PsMcHdKH7O1nE1WTtXJj6SFdgZD95XlTXIA2ALk
cT5vsJR5EKqYzsBgxBNPQeaWqekwBWSWtKMBFg2EvYq7do80pnYfbJsOeZkbR/LxHvSMgAMWGcp5
lI1wHgPNq1e1QFLlE76yDzLeW25Z0Eas1RDlxlsbwEhNPac8F8kB4kRykxmKiVIXm8Av+19uZWxy
l4UBvP3XOp+r54Qq7e8XagWGlf4y4v9pRZcp5xOW9ZFtz7s7qebiFQAw6swOHvuugs+OoKTAkAIh
xwUYM38uVpmGV9cvt/boZU/3b0aTGD+0liDfDPb0Q1JrBEqSAQwFbqyAA5nBMzow/3w/5NkLheTX
xCunlyrhN/J1X93vaY2YXtIxX+sNpcsinA617Ttne5icc+EVv0poCQ8BpYstegGPLBkLq+58a4h6
bjWyg6PG+sgJyueCqKFdneqAVOa7xHy3J7sHYYkuhQo+1fR9xtixx22GUrqFLZHHNTr/+eA5KeFW
ZB1BCY5hF4nB2WSyci5tItFUWnm7NrumOtfeJ7JhA/jHfx/iAZlQBsh/NfoQIBzBptqeavSmoUNo
AWjGmrQxLiySUOJNWFi/UC+SxCnDFoNeZSPA9IvqoIXFU+GO3SYwq24LUXlt9DbIp0xLjllctI9z
gNSydZgb+rDNWJp7xRrJ1kVzUdQULA42fUEDwSv5zjusyxcRlfATIhxvXdbqCb6JIHo9yT8Nkb16
9Ot+hnS6EcMb66SU1k54CKVoKLqPPiLCCyW0r9hwk88cuv2ymbLpgM2cnNEO0v+o90evaIvPlo44
yi/N32H7x5vdZ6v7eRkB2iy1YMI/q8KPUD/3zXMw9chzVHqOOwzGUdySGTOVzUsO7mzlAkA+jYZN
YmlI3FY4uekRSJu9DoX46irlstzElGXSmj+k5KzvJzaZWxv2B1a8Dj2rVVcXuJNIs0QoyNg89pVp
PLitEb4MBpvcqB/ESbW92oKTy/clWV7HMSnIL4HnemFv5C0yzUvfUhNLTRr0r4EY/JfIjEiBRg/8
wMqw0xFdM09EeHZi+2evxDM0y+wL64ACAEmiVmHa6FsQe1bSfk0ma+Z6BOb3Rgn8CxqaoAmSROoU
4w/HMH9FZDK8RTUQCsWnhhSxoXIm0gtEq+ZhBCpOWFSVXu6HpkbKkjQCJAUFJUxrKWl64L0hWvte
uFA11R4vN+uTP0bqRHWh303e9OzO9+6n/nHI3EKuErrs6IohbOThwCTKoSaj4DBU024C6rmL6qZd
143ZfQzkmIBBir7VmltxuQl1LPuqPOsoKFjT6UA64EK1TYTEdJ6GSPDrT2zpXwVmdzKDSrW5j0KR
0jFPigjKOGsJVg/crea7QQaMqAuD4RRVLl3hmgLv0LyLunB+2UP4bLe9/lm68LJYZwXPmt/x9nH6
J+S0X2m//Hnrfs50rP56vzVEWsTGW1NbW3bTyoiN7OQW5bTNjCrZV8FQH00Sodfl0Dlnr1U5ASNa
9JoUGTIwnz/XanW0CVJhOkYWb3f3f197gh5zlTJo3mAKb91OzDwvDSirweXqUgasmoIVJd3hZhzW
bZbFP5lCXjCTpG+QM2vQmf1wtOi9IZep1SoTU/RmSueFOlSxb2pwtHGtP6cg1m5VGwwblrH91mcy
f2kN8xtJfuH30rE+TOAHL/okcwziubVhvVDeTJHc7k8wS2o5lphK8LAq2Fn2GG0M4pcOlY1mRnNb
n9KubJj06AdFtkLNL8bPYJgpblQI/jif1u0f55Oy/P35fz8fev/yczBbJ5umyzDn5AwUeN5ySq6d
f6s0KrMhVVnyTFz/Vkpl0fhFSH5/VGVC2xQN/CaKl/5togGwaWLUMvdHBx/5hJeBz7/fbXzfXnkj
EqfUhijVI0t6YSULI4Zl8kLq8UQ5wWPdIMXrH/dGr3oh3+N+5/70QnRX9LjtqZ1frAYUVImTYjma
X1xHLSBdTHYLbUCDUIe4g8rGeo6Cx5Tt54UVkvWMviiDIEww+D+ekEFGCfgTH+9Px2+T78eIoeF+
N5t/RCnMFjoeql5TQ5OFVba5OoWc9iiJ2b/Pd+8HWegHjVLKyeji9ppDT1t31HUJHuQZsMLDTeZp
IFTkuOzYTUAzspzz4DXOuS5I9a2HGkQY6+k/znk2K0SLb/gqat2W4knSNtv7E/v8lBlx/ViCK3sc
mcK7pdlacsMo+3V/4H6IzP7caW50VHYgH80oPppw/Z4NFIvP1my51KHHrSwysQ/OfEi0KMbggl9F
WAyBaMu3PWEfn/C+A1xxob7FoqZ/UDrVMl37YKcI2ZGErrUOlekjSI01kU/+LWCC9GfO//3LacCn
7PAsvleAZaDgQNq+n0eT8Nt5P8ULSR12+vzr8xvd+hgymNNsJBtsV4G5HpBYrxo9426JX9IyE4NI
qaC9gQ12t9PUgoqfH435c/YVoK/F/bWiE91KC913sJHGsmVg/IZFiqGu+rKA8cBsrOTewUB/kTZ6
w/sT2lb7RFwnrlY4dTtLgp8hChA8kDn2gKCtL7fpzFOqpHptSNMk7i16DiqRPpk+HpvQfLM9jajl
mdNBAoS1lK2WffkZizmfzKqm/C+izqypbSXcor9IVZqHV1uejQEzJbyoAjlonroldUu//i7l3qr7
Qh1IDgFbUn/D3mtHwdEqVPNK9Pfd1/JhtmUIIKFcXlQSdTgIy2ynB1LYmrwVPMG51lDn/Fvl2Ne8
BJyBF9E/9a1fXGExEiDv+GI3NO3Pv/ZNee4LyqiOaqJ6hvvvf7O1/zMbnI/ju2/WDcmeEMKIpCNs
RsvnZq7FLYLLpN5ROJW/RSvSM+wiK2aWXf22SpCepiqmxzFn9FoBS0Rqifh/SnIKeEPr8xRJ8xBa
tf0kCC+BlBOKX2iAPvDc4OwHd6ht1/zxU/OP63VnUqnk6yRGwsLLtj9HzpD+4jG498uwea3QXj95
sv7692UzqVFs1gA/Bu0UW/IQ07OHAJFZE5FMGjfaV9bZL7xg/VsWcc5as/7DUKxCWYrcwC/y5tto
lmdOe6xwCCMOCiPVS5HwbvZjJ09eUoqXDrnZ0lCgpdoa4yRQ3vtskDjfsvzcgVzZSdqhTzhwSB7b
6ctN0CwhsmW62qb0IyP5ATDlkwZLRj5cpqZAJuXlzWFC/Mk1io/LNRCbeC4U1mhwruiRP5I+cj6K
dYbfJsp7gmpU4xKAEiKs8L1mpR/jj16bccfBP2Q3+Db+DVHXRQe2/LK82BHrP4NV2UPl+gBRlwUX
SN9vKRXktTII9/T6zr0hh1P7gEI29qc5w6qJ9BMTjLVhvIEmsAoS51bCFLpkyBF2wjuGGTQNq3C9
ncwR2XLJzk9O3sHC1urBFOnJx/uLPSuNtR8RbC2rU4k7ws6qLcCiPS/t+IkSGsfmUOmb6YvbqJDo
0oa6N8Q51i6qmFuggz5OrA9+c79kON7zpz4XYDMX+ExQtOimfG+/JCku/jyAG2ZJ92gGlfeonNG9
5RP7kMG/INB7sfLFvk6i5ukwGhKrhJ8cBLkvqrflhR7OOaV4kt0c5zrOkry6AnR9V5hmDjxbild7
PkQBjKA8LS56JDoPQxV5GeMwEmlC+pKCZ0hQHVsfoYvgxBMyrohGe/j3IfFweyoS1QrVdXDlGn8f
aXoZT4pnMYDVXv9ZFL8o3+vcB7xU+OrNG7u3up82sAS9h9Iv5KM3gXRaYOfs/326/mGv2ulhKU4i
YfaHXVE+jhbkd0rbL4o/ntIdOsOuCDBR0umux6pdgsJEwIEpKoWrpiLnvIxqRavy/0rzSorBeOlq
aOnmKAugCAX6EIY6WyMw0qPSeieCVAJQTQuKVu/JrOb3GfXUpYZHcGhDnkJGM8/HFsPKrkwAKaGn
Baxlcu45cjihwX7znLK5uKwte5Utu8Zso70khApa8vI+TmNyqcQEGjyk5SzHll1ciGGnSxUjOLN/
zQpYQoT2PHpi9O6i1DglVHJtjcB5NVAhyok7CFlcPtzn/xKemvfUKtBgJqZ3adUEantJpq8iHGJX
wXAxZ/+YZ6Ik3cWN/42wPRNtVSAgRpZTvVNomK5qyUgS1/RMuGpOIkqyGOoQOMDszqM1eOq78TVI
W+88mJgnai/iZsbrs28aYsn6esXNEGXSzXcseclZsi/Cba8eNHywwFXVOycFP7MhovRopbfQTudb
ON2zuu0heyY+HUfW6dMc+O+eZ6gHLNIaduLC7clTmbgCxtCGGaY7trj5JZnBhHlcolM3tTccDa9L
u6ClVmZwTT0c221P7Fkvyv8yFQQP65yPKZHNfr1roDZ4+Wu3iICZwo9vebCdjKg/rPlx60bZPpSS
vRRzaetK91Btq4U4zVxaxMaAys/Wtd6wEEbL4vkWtdbfGg34CXLffPNmqK5j6j6RdLJaIuxLj3gV
Fd+ywSkoHzGdLhsaOhi7i/khFyoTFdWvKXuRI/xSi+xaz7+KwPrTZSuktXKMU2nYAa+TZvaSd2W3
TVeCVueI4NJI5xez9vlipsDp8SD1cYPIYJcLtGmqGd+DVSnoBNz99HA8EILmqWMKdbYIbXysC4Iz
gzaBBGMB8wq80mMcxeQGJfkc23XPoFE8uRZlWZtL9ZGWNZAAK3jE7ejsLLA9awy7Bo//3Y7AdGov
ReBvdAFRyOq/0hPMviaPfaHR2Zd0WdMu5+EtJ+XvAGcXM26VzLd0kSKOHG5b0jvEAVNGctEWumBZ
JNBgxmq5BLX7mfQeRWdp0ovP6Qeioe5mp9gvxs554ipjA2lYcWjI8a0awJxUpErKKrFfFl7pRU3E
y+dE3oL6TUs3jx2zbw4Q2y2kY+6yWyrifcOcEi9QrI4YI6tjq6w+pqBMdgIKyKaQzciTtTpPCuVD
YqI17zzkmxpRilOLnqaEsCNVgOQFpFOeMw7YeEr6VzlVscXC7Ggss7tJBOp3n/n90GbqFIj8CRYB
8BdQjK7wvL0j0lteQrxEvIh/VFTTBk3avRqIYDBwsYR1n21DKyA9i4FFPpPv4uRQvhVzRbG6ituy
2Rn1Jmmz8iELwa/jxV7g3S/zzoCnE0OTsjaux0ApzSLCeypejWz9JSCYptex616NsO2P/SI+/x25
mN2LXeoUZ06P9tREln0gHVNyeszDfgqq/kES+sqc79P/SkK9PDeshSvyPpKxwfokg/6+mPbteaqV
eJ0QCm3UOhqODLc9uE6UfZpaGjtfc/2p2jDRfbv11UDxHE68/Ykpi3tfw7OIUv9bkq14S00AzgGY
MDY1gBA6eo9ycC/l6m9mgmailTXf+1H7YM85jruxcw91btuHpYiilzYj32ORy4CaNWG0Dpohdmiq
DzUlE9453j6YEdTQifysDaJurAhbghskb6abpicrCf6ERj/eS4IAjHWD4UkgSWXPKGr2yMPIQV6y
JD5gzoOBsTgSAWxgQFZjtCcE1V8iKoGiG06/Cjx0KlP4ttITGhQXE6vmGRK+J+dfhs4fGSxzEVOP
HC2rMW4FDMh/E/apYMc7qLJ4msKvbmYxmXTEEVgL2IbK+oNI7YcD0Xk115CcHI0PegIcMNLyb3nE
j8Da5OCuFAtHRcHG6GvoL1nIA45gM3ZO4omwqBQ33LwT5ISchgXbLR55MhQ09bU5AI2E3LXH0Q5t
AWDEFnFWs+ldUuhhO3TPvu+9sVk6EKV4TKgykPJctA1vhxq9+4VTa02tsh8znaXXPoQn2tpSxvjJ
9GoAZGqanftxPMmh89+wL8fARJFtNcmIdSUc2g06DXzmRMNDKezbWy7UgLsL1kGIUeZ1MSqEdl3H
adJ0b31L6pwYp/u/a200VLdPEYbH2rLxvUyhfc/s0r7jd9uCYsp3fiuxTifyKXOtnQx7hjTlF12K
PM3cWreszFU8izz/bZTlNRxKCI5zts16NzklYPjfc0zmGmq5ExXZE2dlftdoY/ZsZXZNS6hBwZEe
pzjBftUL9qZhxM4y50V5YLlPuHRqWvu+Vjx2eeRkpbyPvZO9JHLf6yC7zRKw42A8aGKlL/+MAj0+
1J091Zqwn25rJWhzKC+4roKQwRe7Qi6IcJd1ZX5MPb+8DUsDPqpiBiDYF6KfuI9uqp+lmd79AAgj
JlCIOZ0Nv79okj/MJCDXeJ+K8FmQBhsuWfmWuUlKbDMthadH8RAk9tegD/5UWPsMSv5U4btelPea
oB48SgIfRgWxZTAj0k7gSJTSRd5QhoqrshpPSS3Cj6CCNDGZONKFmd3t6ZR4Eau1jMG0u6SExpbW
86QQM2FDbf8qKLJFjqssL3GTpDwIH+kgrItZZqcEM6ksIWX27XAPDLkfXKFiFMqM6RwdfaBB+NMh
ASAqBtcOA/LkKF1UAWGlcRgxAKhKzTfu5dV2E2cnMkA/mUGGTtBFfuwJN+WADQnAwAxiLh71u7sw
zLNCuMjJ3aLlIogt63jDx/bLsfHW+VgDot7UVx4ub6GNhJ8Jz+eokeHr9qJGJmeaYPl9wtpiQ1IQ
4aPdOTQwgGQlLAN3/I+NMf70sATvxvG/z6LqggYu2iTNCtyh7MMEXu7ZjD4uYb3XuCO2jaPvnK7F
blpTGYuhYCwi9C6reHJjF0h2yp/eG8UOvyFL7O7V6rCQC8VxG8g/va8+gOj23y5jGzn1ezuTr8oU
/1V9Fe3dKA3PGYgwuJMtuoAUnRtW+t+Tyzo+mtudISznGe0hoRX4GGSa6vOI4mPb59NzIezysvC4
ioFOMl0iwtqbmt9mxRITWOcmgqn8UhV0glMEIqDrbYOa/r+m0bEciuLJobAnaZAEZL8hYoRXjOp2
C0hNbIVGCJ5md8zk+d0EIUBdC2fV5Ofa6qZ6GpScz9Is9g2Tx302dQRnzObJsOZXJjblQ2UDqpva
EqcfC0fHwhqfryperbN8axAIwrhZWyfsp9N2lMv01g3pTvTE6STpPTO6ETMcZJklJZ+OgPdDOtqH
IdB3bH0ueOPM4JxiUDAs1CnSaQE7znypcoizJbDH1A0IxCpyjonnaWD/VXYzvW+n+W/NbdtGYlie
orz6IdDireg6dcV+1m1GjRUpDJnkIUv2vzjfMocgX10HzV5QHMMk8A/TokfIXvzN0uUNCxwFXIuE
jFhlFtykVP2KIufAyRkcnQb4qW/UzwXYks8KtcB2woBPF0MfYBGieRjX5rnpg5vMkhC7b+jGrYR+
BWCQJTx4h46ggLqDbAeHL55Sbn3Hs365447B1bQxPMwsZv4OITl9nO2FkzA0HkKFqxN/zEqqdx8M
coWu2TCO9HFtfiwU5MEW5lbScE/CvF98dftHcEFDeGCfhOerVbuhTiCfazZWkLrNWLSMBlTkMrMm
5e7BU4Ty0ZIWZ6dTe5UGxcWoGn6o/G7J9ENaFjxVH9FruxwrNbwbE8uhcrA+JnNqY06N+aUjtIMC
uAOUUjP9c1z1EBC8AT3C8yH0jH9R2bZxLrMCxSNI7tHPTzIn3srok/s4ROHeKIYjgUfy11JiTKKW
V76GcWlC++OJDqa4/Gi4Sg/ssIicd9LPoYpVWEPYjsDCSY1zxua1XjIAzFPBWnSaeoIvmcds8oT5
jqV2aeil8azwsfsGeWnUWYFQJKwSljD6YHrJ2IIJDYRBJ+XOapZ3BB3jNlz8V416cu9X8nfCLJth
a4edVvBooxHQGGuQPhMLZ2EuciTZjxVUES59ykmfBj7RBaoERRMHk9Q1NRmiZFxov7p2PkSXYEBv
y7aZxsUlS242JKha0/hr9YQgodKWm9FmxU2o6akJkNCCQ8bbAYegKGG1Vl2/j6TFxGzRKOZYR00M
yzdT473MvnFcskGfLT8gAcjrLrSUw7bXOEqBRNyHLruH0MCVYwYAUH8QO79WAylkKI33NLsv0WLZ
x2tQkZ7Hz/Jar3jIcHrM58w+U/hulhooxezAvOoZ5bUjBX85GI+yKS9ibKcX1RMD2hTdCIYKlWyU
zSyV0qsKINUEpvdIsvGwC/LsNTD7I/lELMkBK5oYv2f7eRJ/+sT9jQMGY7Eaz3Sw6bQd7FUs2ZAC
3k6oL3k0zZcOlFmY1t+9zn/S6CuxUnmqCLO18zZ/aEz7LgIP0ljVE5+Cx5nvluaxDtNfGVthDD4t
By5UrLA3uxhBY7YdM38CxWemJ9lOgFgG6CZOR94g6AhBCNfGNGtcp7khXzra3qtzhstHeYJhAXyQ
yTsdtF+9y04wgo4BRaa8K79KtxEQIz10AK1Gb1dj8WKs+OaPJHdMUY7tW5aHacRZtKS/aaN6HPaE
uKTURJsyQn5PzPqunCEER3Y0fcwFIKRBveuE4MQG0XbsaoIczAhrOGCo7WiZZ6hLNjtgTszpp0yT
bOumznOhBhMKA8MC37jV1WKfJU+SxyV1MKGJRF9BL2Qdc41pvPSstndgtSDdHoyC999tAw1cZqda
4znktLrV4xiclzWSdTTZl1VTE+2zrC7iRhRAlccWhdiAqVRI7IY4J/rY8zWCm/qpIqdi65FMFDs3
MfxYOXhNK1xGxkSHZPwt4QXEZRllV67CcltM2Qetq8kDT8ertmFrLBDxJKa8MlJvbSswPfbL1WYy
nwgmQDi3vXPkifRi0f6Bq4Y8HkgztlsKLNoScvvQs1rMCra17EArqO7U5sk5KH3IAOYLY8xfs0sT
pbvgtfF5QRAbsJYezzzuWV9x+1NLamYdMOxOU4WawUrd92YkZl0YxP36o7wbc37D9kwcjkpQak6Q
imHSL2mK6Q/Ul1Ucm8X5qDZuwySNYSkBSlbOtYqyHylduakQv8X9QmDeMpVFLOfmIxEPScJa3Q6i
7NzUdY7j3mpOsgAtY4Co4IJeHoQHcDSjdJmU9ThZmGl9j94wn9I9Jo5EYt0HAyB3w3xi9MJBGFLf
MdmprigDqHxHn/jFfB82wXNdueoR9MZRt5gsdTuAICyDbeYZfyacyQ335hGXCE0eAwGvWNo4WPIn
a3EdWgn/Gi7ZEcFJoqrHdFQtvfyp4IlwoXELttj9U6pmfSNtCL1k6zANjBjxuo/LMkUXf0peTcs7
dS0IMsOSJns+9OzK4/2yibXwgvnMeLByA32pa8CdGSPI0Z5/lmaheIDvubHElxWOZDihj0+ioSGW
gudb9gZdrd0UFlhT2oAfWB883eFe8tQGDOBGsRQOltzhsS8J/kOIf8h86+Sh1D74kmFkqFko6vaR
pyvC64oRQELuR9u8BJrIy8C0zFMQncIOx/8avbSxjOFXki+XOURkREIrEpKcayAyAQH0EY8PEgZc
wvg2hI+gvKutkFtRkI/U0g3m8xMumHbbsvuH7RHFojT2mBT3hE26x3R0jkGQ0q7O2v0wvcag+bPP
RTEktNldumMB0DB/L3c6yoYjCuanMsP3KMFixC4f91NN1LSYyNUbzbVLiUgFmxaMBsiVN7VmVjgt
7FibcCQkiH8WELsYIDUWiTzaBVblRD5AsvDOLnc8i9vh4tM8EKv8ZDCQOi+GSdfVQu6cU4hxefir
6VkOcUOz7wnrR9r49j2tsmONFCRLKCh0Fk4nCKWwIK2vvHms/R64+YhztSANA1SBl0mfntY41gg7
46xk6rhU85vRX/HIZld9aFj2ZTPJQaj1c9BwM9aOxgS9T96tMpEo5VH9wBCC8EVJfII7ADxPvR+h
vOeoQfo5ln9cd+b+WPQJECqeKvlimtNdeEh6h4zWr3P1zqBE3CzEbmc2Sedke/RQbUXRpIep987r
r8QibZemfszx8Bei3ZUR50PdR9epjEhGgIVWLfVrbYuvjNORiiq8Ut71m6pOyL4lnXYRdayU95NN
PRfJILBnpeeoxRwMn4qsT9xlygKADGYJiA9JTDLJX1FSn3u8uyX+3Kgbv7CW/PDu4uqFa860iRwA
nrJ96SaU1GDI7PXqq9Fmb1zrCnwFwFDggY3yl9+dR9CtEVa3Q0vgWOwmwZc79v0uSc5UemFxjPC/
kEz0zj3/q6wAHPuJemyG/7wqOVVDNBwUHpdNMeafLBfZPtrRIYrwJaGdgSDtwM3UxkzNSgbw/37t
3x+MYHexaYh4DrPfTk/E28oP7EJEWMtzgfjq1DnkBhqjJHK0r72zMUbu2SiVAItEXHAQ5az8VIYG
A47miJN2BDjLqtVB/MkVQ1KDsU2qmTwS4zBH7oiLb0rOVNbJWWQw0fK0w2MY2bCDWK7DatTrPkid
xCD8ne68/yxdM5LLWEpw2s4Fg8IJz+1lGIaSmSm2co90DsmkfKj5dkG0crzHFgBbB9ipIK2cLdxE
lVT0O8GSmhF+h5jdU+phDBwgvQ5+O8eAY73A7967mBWe7fUD8seSDWuz+mjaKLZHKgmd18MTy/It
op+vIq/kLW2Zj9iZkeMOogctzOF56i4OR/rdtIyOgBdIoLYj+5co5f+l1vu3EDu4EPliYzSZGRfu
RybMF9GGDu1EET2UNDo+CaxOOY8v/z6kPVJEM/V/C8kCeBn76SVEt4nOD4OKNft4DlBj7MMxNx7r
ILvaJNmzBZgJEynhDwIvYKipko8FcN+ZnUWEQJO8KGe2X1sW9byX7hce9vQ0VrQ9tjAf/30I3fUo
9yJgLk3yEcHleS58PZFx6P4ydVHjjVJPWOjK2EjcYj9XCS6DoL5MD9rvw5twsmhT6QjjR2XSZdXp
S4la+4zsu3sK2wQhIDGJ08wO0WWho+zRiLvnRLPxrLFkMTFkUlBGPlQ9l9mvCzreW2ZxnGbvT2Oh
jZ4CYGM+94+5zPs+ah8DRG40neWHgL5xG7zK3I9IgTdmKEAk2suLXww5CSgw7kdX/sKGLg9D9Tdj
f3is3fZlzvP8ViYTyG8Twgob5MkeHxWs8y3fFe3zlKItNaE+9tOZF2fL77WcIgZWlwjVBoO+Sm9F
Ut4S4QoygUos5IS1WoQlXfO6edeG7RJfRi2chgSluwzNHtNvTHTqAqtvM0QlVfxocMc4obkhY+It
1z+dVozT4fIujSFuQCSNVp8m1XSvTdm+dajkHlKbBEfPv7eVdS3KEiill5OC53Zn4RQEWFTS+F36
8wcyrW6bEFB0bpLcBcZf1KdkrijKQaeWrHXqDSUc85JuZDj4sUQEiKYllKAp735mE8eVizAQavic
7QOfLE7jdwW0OobxuNw9hnuxNMoVDFiv9TWTNUmcwBPkUuZQ2kTTs6q6SiSMWwft0lkJzzjDrqJT
bNnH5YGaz3ZzalDKsqe7qSF1b5muwYiGcu8LLo82H7lbUc89zy1TfeB98jvpx0MCZvaX51BCq9Tm
8VJysNJHWnuoXhjpZdH+KdZNYe4/WbiNdk5Vt3tU3AQcWuZ48CquVAsa5gGYvEuVHhiXOmchzvFZ
PUMO/E4L4xuAO8LRtCtPdbvcEXV/QCum3SYSQ32lzIY/A3ImFNJFNhoxmBb7E0RBtAlnO3gJGxKf
GS/mNyYn2akIbERwRrp3Bnd5SATsjqjo8DGt/Hwel9yYY//mDvC0ioSZZJ7+h02zu48zL5RTO6ci
NM1j4Lv4daUIrk7nfLM5iIdkLu8R2GkWh9WIJB5VKQL3MwdGxhCxVe8E6Hyrwap/3PHmjGX0tws6
uRIvELIqIj0X0lp3uvGbq0UAz0WZHhKMdgpZ6fNo1SB0/7rIK0ns8ku0LUP0q2IH9tEUrU/mKsmT
2XKjWmIKpUlfWqpIHD3WyvwLIXt7WQ8PPsPHXVFP7nuQpZ9GI73/eDe3i5N4517a5qYx+pehnKqD
oFi+eDmgHYNiPsNOHZtW3ZzNwGnOup3+78P/f0pP1Oy8aUHWlZtf+HzSvU6wSZAfiVC80tZrWsEd
KybjbmG1fE3G+qsdcST8+8yqC2hZSrMML5LXFmnUK/O2ZW87CpfP+mky4jOgpodxtX7aVGoLG18+
ZCJ5QEMN0Xwge8pHYWJyrj3+/weuWYuOlgIVJNPm39e1s/zf32hJSbuNxmuYR4SdaNxo3VfUrcdu
VvAVxcXceHNzYovz2wAKRb5X5OwqO22vdu0012b9r05goXUqLwHj3xJOPzHA6LQJzqcsnOji5CC5
Z0+jWF0/HcaUNAg/449ZEEYX5FKcO7o5/vtTsf5pvlpPpgnHjesVATmMY0FCMkABsIXO8wIj+GCk
47cexugcztEnJWR2wQdIAADPslJ77tE4dcvayO6dSLy4KFgmVpLg/M2fxG8ukbl8V9zfm5qY56lX
sM+ANdJxsNmv4qXOlk3p4TdrtaJ/h0JPc2xJZBiISECd6uIxmtULIS/5g5bEZZXzexgKRM5gWbeQ
6q9gPKZtYAB7nJzyyzGMm9u05hkZOk7VLaqMZKfd+czzXW2HIsh25jqASDLw8tU66KryN8sw18aF
pzYQCKh71WX1S1hm/yu0mbExymybZwQIJVE1ziaKYHvWOsCAkr6pNGMZBc90WB5kwTcuHKtgpcuZ
ugzzObSQjuuM6W/SRMTcX9ia4rp1+leh8uUU1izhqqb/C5l6JbiH4lgM1DpeCo7VuDvaPg0coR5b
buhRDZJtONneYkH7n6xHMxnYm/smw+6WrrQbrlZgEm89cQsS9GiStcj0lf5HyAelHHJFeawIDC3C
76ff0ZTvRsU6D8fzvCNIlQvLbR8YbJfPrKofkWbsQ6s/zdo7TUH7207xYzo9MhUWVOW2cnHfplHM
qq0laaLLt7Zt6wOyTXOXNQ4zUKxBnWWhAerEvcYboMYO9R2/PlJhZzsk1dWvIXB587unBqRrnXtf
n+ML3E8/MR7yKp+PIHeZdrEEQIoRPdq9eReas5ZsIjzvCMpOKJB26Ml9Fs863WGE4DwWiEY1WJt5
Ch8ihYwt5EAfLMfaucL3NuxsStzVseqSS6FyQsfJ48XSUC4bfndAmJb3pgRkWn8ktww8Of46FgbG
4H4vUCGRm5HGIJCkQRTCdB5xM5hJsQnGsLyqURxJhCSGsk6gubNwIhKGmAJ0fOVcnYmQJ2y1sSKG
2gwjxuxo++vFBMrMTigVfJqv2YQs0ei9YY5gx5qdM5mA7eZb07Y3un7bK+mki4pAeWqzvHzEVP1n
pl/NrfyvmyePjkEkbV+MjGzE6o9rOO5NcD7dlfl2QNoUYU26S5Da854Ibr0dpPWAxe2m7FiE521w
yKyp3lB10/RnttoluUNAErf7mv1y9UcciOyXoV9+STfZEV285unZJ9QsdMisToymAgiVkWrcHy1n
wPwvXHLjLaY87nVC1BvnyBDrxYe2vFACweI8MIE/TVZDZ01Sxs5ajwogDHgctLx4vpNsaVprZLzW
v8sPlBijvHCtVRBiHDDmxb6E1+YLAqooJ0tcmH3p+Ht6vcWgUWw6C6Kb86xSHKwdjpKNLueTBTlx
M4KUjBl/2Cp4LgUBi7koCD+r+p8mIAt1kFc/n18c4smp1Y03QjU/2TnlpxFZ9b/a2SU4azfnDdO1
7L+2Y3Kpi+mjnHLqtyXhzSweNVEs52nKcLlgpICXnz+TYOrsS+kjIV8/SOQjsdPlsPaAUF7CNHqT
qmEdlQs6DhuDAajGweN3LYqAB0753AQGBs3gr40hUTdsTLp2Wg5UDexvFgUiio1IbdoY0klchisr
t3NP3GoN6tmyLND2EZa0MM3oVW3Sm1x/OojZ/jWHyEFck0Er1emw85eOAUipvkcLMChG2p+Wzbhb
9VDC8uWjT4YvFq5x6ET6gDKtiLnNK8LUJpQ59pdh9Ht/gqNnleVmaQae+kkIlLGo/ja2Jy/hsMBi
IgybU4c9l3gyiExeScisT4LiqOrM37pvdCJjDDlw2tbz84Bhx2wZ+zAxHHasLsgGtm9Y7Y4przhW
RLlLjeo/c5qHQwFyEAf2L2bMryJaAxwdEtA4+2mhpzDaEHU1kWxEk4Rw6RTwI+1MwlVjVPCExwqT
JVzmsvPtLfMYanoeFbbH2hQftUkSKbUUxSJTN8LB0LwiEamsXSGCV5T5MREDJKZCGcuBgpKjJtxt
kOQPhkb11+aTt2L10aZZ29oJKU5SxC5kmwOEG3YZV39MEgLrDBxnsMrwBoOgNsz+RMa1qu0eGSFb
QqY0LfHLR69Ogo1vT9vUsHdLRIpRM9jv+C3ZPnjf4CBRUSxsl6f57iIQBZ4gtuOYtFs6NJZZ+o72
5zJWCPEkmQR6CL65yzgdzZ6hrUQYr14gdBorY7Hk6cwzAj79Z4sogJ17i6GNHx5Y6E4lyPDqSHI7
8l463bRl9e/t/JyXmITdoaK+r8dh2SnAsqKwiUnPBZXtmDKY4tijDuw3dmh8AJlEztFQEJOpdocB
CBI7HNTBkq1P7w4nwc66n5wf+cxinxFE/TLa4Fnr4JiyJN631nw2oxHmHkl/m7BU+SnImpM7UWyh
qADKlvfHvEIsmnCS4i6N037xToW3yAM83+cgDMZDpCf0PvHSWP8RikwiUxMDgRVbmRGMm0feFSc0
+hrt1WTHJutugjyOTOAx9B1GCidrpeFyXC7HhnjoZYn7LCOikt8TXu3M7dzvjcD+VOj5sI2SiBCa
6QGuImuE+t5Q7B5BIsQ8LHlfoYvFaP1Qe2xGZV67WqljqEJSqhYl99U3p/g9TUv6L3QvMfmPez+N
XhxTVjdZKXKgZXUORLdWSNchVGeHSDngsM2bKKd7SV43XZl8I+QQ9yyxEQ2ZVEtB/JYkS+HMebqr
tX01K5kDt/O2qpfPGfmtG3NsiJHzcJIYaxPgZyqeFCEv9bJ8EkK/1uI8bCYLfXlYoUppesTZDVFo
gg0d/+IHs05JD57UUGlSZhs0UVQELXKxTT0ujA3paqX7Qtz2sG096zNJhr3tux3nx00j71zjXLZ4
AQ9JI/ND9WiRFYFinP7aCqe/aZnjGzCSrRkC4ZzFKtgjMwm6eQgPY0fbRRgnasDUObep0x8SY4J/
qpMzw0jGfzYWLqIbrJioIPniEIKnqBJB8hu7ISNe3jg1Pvks7J1CNgCavF6beHGiTo+j1bx0ufPH
GWCJLq5dHMlo3DEGFqjm9rYIp6OL1w1dNShHIujlWkkHxGnJpDh1KuV2VT+9ia3GUR29Wofb1Hkv
AG1vMIDs2RETyDsExBd4Pcets4LyI7lHG/utmIZQDwXMZ+fyCb2Zw03NzDvlpdknE4atwiOEzCU/
vZN/Gqd6MUnp2PPLbltYwRTgf2H990cO6/0YBdGB3ox5Tf6nbuVDgd9x40Jg3/SNh429ru8EC9Zo
f+H8pt3MZP9/mDuT3rq5dDv/laDGYYHkJjfJQU1Ow9M36iVPCKsx+77b5K+/D51c5KaATIIMAlQd
WP5sWdIhN99mrWfhsia+652F4wfwNdUvIddT+1xVzomgPdbMPCaJ3SWqLZT1Kmy6uzPKeZOln2y3
fc100dpH1ofTYqUkS63bkYxerKyQyMoUr1teCGPvSpR+08BtZ2uY9enaUN49xXFSHtAFbGtwKKsk
LLPVYgldlPZIw4px19Tza66SP7o6UMq/02KjAoDrX7XpzGSYt7yayaRlMbRJpTdgA9IujTmyNIOz
hjCBx5hNoXZMmGJiLjqIOaALk9w1ifnCfp4IIDv8TXavvY5Uy0anpRzG53wwW9+mDTwa8dIlhIho
vF+5USGc8LxnRzL+NeCiMrp8NAbzfeZbW1FPUiXw7WvI+uUUVU/47EhBY47mS2yrS9bTQ5IRqmhi
b4CGuK1G/WINyWsE1H1dgWl2A2ZL1uL4M2imuhgqZ6ivy657yJq83Vs21R0TUQQMwywQMCEITd+m
EWMu+AqeLIkOfrh2uAAAmI+Wvu+nQN7zKNUZ0UMNEHwh2r2opTy2BMesEfxSLoaTRL9PVVXEPPGS
OaVKzmB5l80uIrmHseiAY6yC/6vzT4NhZPfTtEcQpIhIa/bs+uOSOXiyK+FxE+PamrhmhcWm14t5
CjJzLzkC6lU03k3FWmRyXApYvINkEes3WzN+zBGhQClsbzvltq8SDeVNmN5mT6ZUkna91lowOUYA
Z7dX67ICDc3abAms47wYeJ+SWfuOhbfI14h0txhMr4ni7XZOlKDRa8W5SB8MvIj7UhP3KdZORZb5
jrC/KWgpixk/b/VInTotZakqdNafXogPZDb+aJNR+kEJKl8KY1OPIxeRNm/cRSIVG9avTAvfGlWi
pU4rJmBC7js6U98YvS9Tr69zpyHe6OvEn9OFYq6Hme9O8w2tFvgJrScS2IMrKzKzXgkT9f04EP4L
hmFNBuGf1A2drWeJgyPfq1ZnnOW5TDGc3FtzppLGh5HbNXt3T+4PJq4ZB6TmnMTIBN4LZLa985vs
7RbQcwLgxdBjaAs9QY5ipmIMhPhle6N18yANuYzs2Z9RVBt68mRJMW4ZLjyycj3x/CdYSq9ZfqBQ
BhbSpM9Z215KzaSi8jRtr9ucFXVSXOeqWQHeOCdILD/DCl3b3LXrfuxDgunRFzgZW7G+rXaSZK0h
hQhh8Q8CNgnxwm80GdVEjXprh0p/baoMlYYtn1Hw5GuVBVutqE5kCWkQaZmRZLi47GIEulC0aCWY
86JwyV1/zPgsVSw/WSHe3GGksUssB6WYSxEWuduxray1HHk+ealZoPJZREVsvHXOIHJK7ZdAe+QL
aDYz1CxWPtWm635CA9iDVnvBbijqh2Ea3qJBv3hhMO1FdzIwQvhEGfAYkOx6DC8uGRcTvERe5i/Y
3t1lzHuQswTYroE7UJ4WShx4lzqyTLea5s1+kdXx1llGTA62/yLqaIiR8oVhNj2lmvfYasmfGVn8
oNFGW7j71lWv+bPrTQgrpbsxXNxHacmYM8/F0QLzs6oFQUQVW+GVBQOsrHGezns0xCzeM0qjhgCb
JqLdat9A3C/0hTPot8toG8jqNAp8NfoGs05TmPq68IBQRfGs0XRgEOvjyzRN42aZCiQ5cASnyj7b
rs53sZG+TjVxpRGXbtw43TYrsieTvp/FcnVxXcUYFVbhliF+g/wtDRlhDM8pZu+1hQppnehs00uN
3LsUVkDOzAV433S3dHIF64kyQ2p9shZme3TzJlgbPf1E05goB6eQtFJCbwXywHUkqHT5+aYTQzse
lWjcWTiZ5GUmjKTsxeLZWNqpW0yffz+aPU1d8tg+I+MuH52paLYVrOBNgka5ZjLuZ/YJTeVX4j51
VIH33uuiRzYhyYHHGQ3xRPpdmIbdASZe9GBWOpICq3wFbE02k6HE49hqm9Qx8pvVIkGSKlc7Wrzg
wVCYqDVBFdSNn0ZFZK9qe8sv5HwVdTc+eLaNqycqroSX0cHH3kODofCpy1G46LDNd1OUkxGk4gRO
CaeN68WseDrvFph690waaf/MxBvXPpQjY9ZPFGDD1RUxoqlk1lFsNC5gE0z5w+RYmD2Q1aWts4Es
zXpJ+fPU4tevKWrA9nbXvy869AafFdzA3udSOINLkBHkorGm10JVCCIgTInCyTddKJ5Te37A/an5
zHQN3hJNvoxfWZjnl7keWr7AZht58LQYuKOLS1AkYqYm9ne6RgnopibSf7zRmO7FfDCK4Ex0KTKp
uObdVF74Olv0Iw3InfPfD8slM3TIkd7RnuY7IhsAKnZIc3QQGasaxxFXmSWvBPIVV8t7IY9nX9iB
B5lwcFZsOr2rPloXcBoTPlfYx/akP9lQ9w9Inqlz6dQsbwxfNcp9GlLOU5uU31XfarcsK7XXUYaf
TEHzW9HXzGPizDqUOqQ4kkumxAQvGoNVwNeEAIFO1HwMvKA+RAIeNgMbbbCjq8luHlwzpE2ZDOKq
3KtTxu7l7wedngqobAlgrhCOduJa+aVvUK4Vyj3y/loTW7FpyRrsk8m5wWl8pPZL11VCYJlmkKeu
KAcZrhRLkdY+OH1+k+PEENJI2ofWzJCAUPKz7+r8RHrehojUTgHhiuuLixWIuadcgg+cg9tQPtiK
UB3q3FtObvDeinFa/P0Vsj98LyRTY7bKMojoAnoFRpUdSt7l4mqiW7y8VBMzT+QLQHFs1I2DkyZP
f18KRuT5XH+MuLGOnluHj39fRlbyWuBdmpEfeQHAxZ+aerpj3vVJJEn2aPp5+GN0rnkCq8YpNiyC
5PwolgsgmgF8OB0nHQ/59p4ZEbZNN/D7jBrf64l7FV3x7ClreCQudC0UI1qM+mPbNnfDyq3n2Sj2
eukQ9tkz6zCIcXvqBvoaHvzsQ5qDYYltINsfs8yhoTr7NA4BFOaMlkMg6CFm2IuojemcN/iVK2Ip
qrFhMm0J89gH8bBR3Ix5oXo/8TBS9gAOWC4sMepLgk1i/EpjxaZdEdCIl4Dbc1vhAtwXVvemUW8j
zBS3LgWpB3Km1ibYOOWh4/8JWvygGViJTASd1zG3Qp19FoEYDsOUbTCZbOHOkJFpo/iLDHNdfrOD
Q29n32o5jHu9SXeJGowXle7MFoxg7sUfRexA9u/ZyzV5CMeNczvsW0BJ+WdHnuIlr+ZXR4E2TTGc
MZgjDGQk9HbpEs1FSJPl1l1ECNf6Af1xPjD5nGLX2NvhAdNDfNKH48hDlViLEu2vHI4y0Kkn0NI6
TvUg8vIFRZixwjtEuE/kMRQf1GaAnstnqJLjFJvkw4UduOF82CxP/hWOVDOx3yw8te/O+CA8bY8X
6B7QGt2D2PyxuU3ZgNbHGK2qb1Xyu8kpGiZi3bq8o2jzjO4Y2BOsKAaqzhJpaTqMmLHFt9si/SHb
DRtFyeiHUEHIRT07Xq2Fz4dinl/+faHCbfwgK16dQneZt6l8g6dnZU3o4P6+JMvfb1jDMPKdTkNa
lVjPQCB0p6gV361hkciBfbZKXA9dLV3Psll0SNaJ5GKIJp2cTKNXU286MoPaclVJd1qXsg1JpTe/
xsClZyeZGKoV5wGE3CNDMdBzJvJJM6AcGAemW2AiuvWAkHUQOIEbp7VO5KA911kf+KDgUcORvduP
UH+n6aGo8h83GWc/VcZ7ApsZw3m/iXv5XQr1qyH+GmPapzsGaj2aN2SKFMK4LbHE6wyVyL2rUpqe
IDg54DedYPxT2BEzqsb26+kwG9XEviW/oiL/o0aGGk0ekWQxEg4OOZHx3MLGLVGr7AYWnGRYkfHY
y4S6GHNPTBoZ4RI10TtVD/SEmB1TCPPAZPIVA3yC0wWRiZPvqBU3ZTd8u7AxCIZ12ecZ/twykrfK
VmOxvGi2wk86Wi7lHtUXTTnhoLS3EbPZrio2XT6vAk86fteGGA6A7x/1hW5X0iJ1i1yttTP2BGNa
7xLDoFfM9eFSNjbBwmNrEDPXEJRTEe5rFcAfSMJrc0HaeK6eGxwVPILNLx0Fytlz6GgjrfW2ZVf8
CmsgCaqzoSjEbU6zVaD6NvCi4pdF8VUnMMyWJb1VrjMVJk+GNL+g5B7BIO2NwtpENRTvRvfOpRdw
+uJc2ujeAzK5R3qFRtCCootkcxpziS7xDIxjBN/OcGXNcA/NyViZevacM4LpWzdmSj3paxnmf7hS
7lVV3s2Zx4feI4u1mNIq7zVrxmXUYDOQ9bF/Jdu8ZSnhjc0pmawfG/vdouH4wpn4JMOIWEN3sg5R
1tD+1DYzOCe6BTbJkYAHcBa26QhJU80QFhH8IdvxmMONjzTIvCkBAi3usnVNAGM3Nz8JCX7bZNFJ
/X0JxpFskNjO1rL2EB/u3Dwzj1rW6YhDyydMTvJoYfzYBmZ7L8ieb3QAtJLOdadysXdrRghoYK/5
0HK1M3RfJWPT7ucPR3nEARgjHjQ200b1VdmJOmI2YQmg62eaNoRA9uiHrgqu+OpILp76E2RIx8cT
ilavd9DRPVlB125rZX8ljv3HCekkibNKT8x1k1sjddPPTRWxLGt5U9VbYWTnlhGBX4SivzBseC2R
QO1AdkfbuQnnl9SybDzpjDypeT90pzb2UcLKmmN3sLHSBAMb4qx7GVzkjnHokIc69JfBtFCPhZa7
QmZbR/2+ncNxDTyDeajWJozR+DweF5UpC+skLFYFTOLRYCwLpbDcoMm1DnZCiZSZT5KN92oSDRrO
0tojx3fXqIi4qFospuU+iQaooiU7rBT493aBv6WaHEhmNJBxNWsrMkDtBqBsFApeJHbhw+yx/cPV
fHTK9kuA9FoVRT8sfTjPeUGc6+Lo0orOXjVV6257Eym8abBnt2OTaMmCVreLhumAvGnfCespDhh0
6a6kJ3BePRNVvRlA1UyIa8Ln86gDpEw9itCsN4ZnKKLKB+26H0vzs5TGpwNSbKwgdGFq2PQNHYFV
M9htkuA9yZcACh2rVNaX20gZN22Q46pywgd4xL/FNGMitWus0JJmWVevOYbwk8qHI0N1tHVsEDK3
fw8HsgCI9erebafae6nb7tPRcf2sFDgzqQ1YgOd7La235C1RBFPIH6ta33RD94aQqXsu8fs/BJm9
YcisHTSkYYy/eI7LMo/3PP/6VaY7uER141gWke27+KHBvTv6ybXHiUyh+YnItBZhMHL90SHizioj
yvDYefT6al73QIpRUKMVMF76PvydIM5/ULYKNlWq7WSMRTIgf/tQzm+ILuONXbBr0QMyKBuVXR1T
15+Qtm76cBKbJO6Ojl1rrNbQzzml+QfbA2l3U76CYjFsMpbUyko+x1SOG7r1V0aC6aFj67IetOwR
DwZFdOTuxxaaAbnINq2gJjZ5URGQl+W/Iwx8UMiQnBiEU0YlDY9RR99BFfeQB1CDDCpmudugDZpk
9gLokN3L2CMyC/sr4yDyiVOorZ6E9j1Ud4Y7Yh8m6jvPI1qWRu98vQVLIACUOU4akNMMpaNBjggz
TXtqYjwos3f1ZvkjZ+/XVLd0+r1YlcIcWc/P5mrEakVYMBqfbhrvI01SXtmA6ivceq6tv5lQT3YC
BoZgb8cMFvNwa6TUDeQoYVH9NvPkFw5C82zzGbuE/spyxWOtdzWTYBrJsrV3AVk+OzyY6PfzHJ03
CnCbEskIbjwJD22bfigNmAwScTQStvsRNdNrFlcXuzTulZkF+7zkhK1muaVLv+hYv1eR2X1ZqKG3
c30XZJFvhZXTGCZ2sC/UxPKCzKZqtrYuRBvW/vGTqbOcylLXXGFiE5oVrtl+5b658DnbQh5drL8c
SYnH+3OVpGtvNcfB3EsdOymuBvhmfjvEaP5jNMqQZBezkslE2fhIccxBk20/rQK3PL6qlR4FpCHh
ofEYdo3SlVucVCNnIEMyUQc7yzUpfMVmFm5Efxska4tLXZ/4PO7g2qw8Q8xV9NGL1UKGVugnWg/P
wj1nMu6IO8RyxcX2maHUIvXsKwCisym14jaXyC9m1J5YqramxahAyWBJ1BYAmzkTWcRZ9S2K5M3E
1rbFg/0slVCMdJuCUDwyvRK8RrVNSpBw0q3DwM4Z2G4nfZKecgYL1WzcwcL0e6fimY6Orcama77j
LzcvHSoHgsW/PA+8F2mXvo7rsQ6MJxPt6/A9zNW3DS15SC1sf5Xzu2TSEtR6syKqA9WD/RSHQpy1
cr5O1sBXw2IM4DZQzWvvfIs6L3ZBI7/t2HqI1MNgLyPZtAJa0Zu8Z/WjjKPfWSpr5O5PelzgQymG
L3AZ06+0YrNKmFhSxGdNpvJgzxxC6AzsTvMO9WACv6qQFhBEkOJ1nklRRd0x1Bk8FHsU2ygmTDck
EyWCS7VO66BZO6QJmEI7N+j0EpMeKYlMpj2rEZ9kFLN0LSOLbpMxg1cvO8qUKs+ANboK8I9bk98m
Kt0g0/KDpoM5k87ZduAUxrDIXKEopKJk9Dqu1faEF4Z1I3hUZFebrCq/XdgxdzPG0QpUcEHM4HnG
b8BKM7pgQk0fQyi2bAxzZ+72c+d8WKGXXQXCdnzF0y1IB7EtzPl34oVEo8Xjh/rttiBi9YX+EwH/
cSFS4n3DApx12TvU9Bpt4rfRpXs3WGjakyH9kARwbzwa9DR+lPVXsyURgTrMQ3uHuYf9PYkZR9tN
j21AFzHbnBxlspeyeTfmEeikVl2qjtRYBX2idconyjqYN1BQpbPI+5XzM0wAiqYlx7P9rBWyhLY0
70M+1NupGW9CGTryUkyc+szo25m1dd2pbmOObroxUjb6hZEA6RmmfN+HdPQTrPqVCFzcl5XG04qI
PtH1HHKgb50cYoVup2KrwpqCbRn6ROIdyu6hkdkJIsy5b9GPkr2JsLIO10D/7zEUoQ8X6lnq5C8l
yn+gJATHisRAgkV53keIhsufxkqglhhPIhk5ZRhXazi2M33O/cwreTBICyS/5VwTHJYwVzRCzGdO
SgNK2QC4KFfG2mbxFy0xhxHJbLmOEmROhLaCB0TR0uffVW8uR5U1sHvEJNBFKuCRS0Jq6GJcJJbu
xgjCW2dxuUQv1uekq65sN/70QCfRHqCEgNH9ymo7BUDW+07PBopDG6j48issv9WO+fSTnisi0qrx
R0GN2rgjTlyt5iG+RL6H6rW1NELTBvecpxFernoUmzSHDxRw/YahE/llea9D3HOQ9C59T5aYlxS/
k3H8qBtuncpE5uwFVAs44KstJbef1dFDNw/ypeHms5S5q+B/hV38u0Mvy1oY6BXjPs6sbc1McdcO
abuf3IDFYsUWuLJOGBsq7pkRBTSA1UOlFe42jD9i3UhwBBkYcqh/SY/ftMDn73BkkOSnpABrAkSW
96KfvSzIN6ENFU2L+/LWm95SJMgjYqBxH0Usf6s8RZKDUCtPik2hGI7ZNmPhWnpXzD7lvu9IVHJx
geFdwmSe54eBZVfWjnwz9gMK5GwXMGEIIHfZTvBYYYfiTi53OnmA0OmtVcXbyXIOKV+AcZD9iy1X
NPAPccySPi98J0eMgg2OkHvTiKnrqLbzubSgGpAFzDz7D2ZufgCTjlO2oHcbbZ1L9q7F6dOcND94
CPx4ML9EOB4XqETbYphPx+SiOtUCklXJPW0CesYqvaUTfWzRkQ2E8P05nLwjZADk0adhPigxpjuu
o2kl2tiv5DCvIg/DJwiWZ5k2j9ARE9Y/mwnZ8I6cdrR75ptDZhKjeIWms9Mo3gRJefOES0OGcb0T
Eid858nzBA1JcMifLacG7JDOX2Mc3VwJsyJynWdNq9CvEDCLQ+eTx8unGKrr1JCNXeEsHVz2UkDj
j3JOrrJ0BBzlapdk1Qlur/horT+M8FEOVVKsbY0pIcWIYIpsYQgK0ptT6fGb12j5iSBx/m1Uik44
FcfGhp5a982RwK8QtBZsfuTMvV9b8evEG+Xm3e9OlLU/JRoB3rp3x6fcMzeUp9TCj4D7Z9gNevU4
5fzVBNk3iQw2ux5vPiONF5ztmL//dAXL/jCcSGKVLjgLcR7LnElwACjEZkG1DpzqCd6yfY7S+mia
kGBjtpF2hAw/rnQmJ4wfsq7ee2FBX8ijKQu4ebiCUJZlVkJpYqWrKoDOkQ/BW53xJisgr7F+jGfS
7jInfVaTQZuIwXrdTvxQZouHS4F7jkD1cuMFxi+WuA8xd+uzDCDLlbl276PmWo2acytmAn+GisOa
7FxcrW3krJjNO/fAoFQJbD+b62DlaARftIX5DSeAy9d2iteMFJ61noufLi2J4gW9sVXLfDnoKa04
D0RN39WTHsofL8tzMZFE3WMvIByEizWb1K5S2cF12df1DJ1wkLJwwhT/a5qw59YKVi3h9NcODtEG
1PexaHRrF2Ofysaw20IW2PZoRjfG4hTXRHNyswcT3fzaGKggWmsmyCLEzafCmBTBQjOeZAykEfyg
kVHP6fgURq19yzxUdHHr6ehZiveRlWZK8DWFOFx11/ZWOjSrdAw+6pIesM/R6qHt2bqFKHfYPRQi
O24o6RrVGxLszyFBMzC6EmMAydNxGYtnPZfILALtJFtpPdkMXTcixGkTLM7qXqBlbno9OQwDds6y
LfUDMpwf0QJLIzOH+wxt2Q4CtLVz2/jFproFQGS1+6B3s7OhgiWhxC3Rbyc/WeSoY22qnzThagyc
PL7IqNMx0MzboAfxYphB4+dNSTgyeGYWIODAPatKHsEyclcZJE8Y4EAtQs3Luj/oDBhg3Qw0O7mx
KNKbltoCTao1T8WvWlh/xkCKUy5tBSYrfWHT0e9HrWr2Fg0oq4ThqBK0hUgkC4LS4Y+ORFmvsCMl
v9zZ+Z2Kn2L8jQfnpYgT9cFohakdbzfsb+JlCh1mfJhhmMhOwIw5jeAbEzlhXAl0XUG05SbLWZjm
5HzsOs2sDmavv3RD+ZXQxkGYLd7yXpNM1jj7miYAKsQRQw11NjNR3kKH8k3NvXbu2KDxDKZek9KN
X5L6G2UPUe9xqW9jlcutmQFt53dK8NToM8i41i0yfe3CeNBJrry0MX7AppniRxctd01Ccx/GB8/j
pHJg5BFzA48G+Nab1i2yTZuDAY3TU5gaDEH/pDUDWiWTej9b1RtZ5d6q69uc6RAcDt2L6ltQQt9w
6WhuAfSQ7aKfZjfMFrQrkn1rIjfIbAS0sGDVpkbycHLdXaq4sApDRlfY0v1hrIoQfSQ4Eq7igVmU
H3yaYn6NYqjsto0tOPO8v+GozVrEVbxL+9Z3oMx2TAOZ8EJbMsN4Bn4fUibcPAeRM30vRv8U3yfT
kBBzWcYQ0lL48tJuxVOpIkelVQ/L4/FhSKavSNXWEdaDdmSP+1UWbsWaL498TzQXCXHn5MGRwjRg
XBFvi4coqh6hLWqbYiBDgAGhxjpqqPe9Z/6qqbFOE8g9bp1fI9E9OzG4/QMiHuM4z8U37sE9rmKX
/cPwaHhjz1XwKaT75STW7GMzDhF5ikPjpMQeBEtV1cqT1rAmF3bEEHgSxh2c1MRA656GmC91w9I3
PbyZ1sYsuVzdKH2i6bkpUuNkZ2qjlMQM3jg+5gJkp4UeML4+8RmZwkCDZ97Gfv9o9P10hCvG4n+I
+61ZTsMWXgwloBv1/uxMHy5w05Nm59tKx33O9O3sdEl0TZFlV305nXQLmOaYmMepx/AaoEReE5/u
MqEWrE+b8L3REYoP0HyvDqHfe3hDMwri6j0h+N1vOwXXIUEpTKYBHiLT3szumaJtWA+xfEniOMcp
Q42/MM07zbWOTfEVZXVOVgYvhpOaR2/GyArcKIlpGwi3UOyRaJVbiyZcM/C4RSUqkmZwbl070UXn
sC05SfOnqBf9IZS3OaGeSu3Kuw7lRPScY3zkIPJ9kJvuDgxFuHWXo9k0DzqTww8+6HSSmIO8tE7O
B2xbeaw8ZPLl7B28btr1Q3AfA7gIwLKRkGXoX1sWaVDOkAdJm1MlDF+QIAf+iJvBaU33lOsWyrSE
IQLlUHHW5mNaWovAiS5chc9tYBOoBlT/TI7EugcZcpOSljEGl1c5pf4+t0wpJzPdxJF1SRuMwTnV
57Wt8jcmEwRxpBXq3+oPveyxg/SE8kUYoJZ0tiAWkQ+EoZdOYJ3tKLKRUC6bWac5Kb1xsbK4clUJ
6uOkLV+8PFwqTdYcrmcfxHizE8uCfeJHVl3vdEI/rYhBm2MaoKtIFm8HZrapIlbFopGZ22TrkqjC
+Cl/tnqBq7TIeEsy8qA1fgL1wmcNF+hraiVEUk03MsNCH3DplnEsiAFou+vctg7QcIF3TPx42Ayt
0nTI9x7oKvCDwcnI6mTN8K4AiJBAi9PkQQaGnwtkjYxVPw0pnmLNanZNj08bfyceGuYsU2AcpHIo
AfPqUSvpdD29IFQiHsOzSYIHCdXDqsT3uGEe1PQM3LVo3nWVRdmUYwdqIQ1EaOSpEertIIIfjCJ7
rW9mXyENq/gSNiPd02qgEkIzV1bOO5bGM6KuRf7AQLEIy30YOHwV2bj4mIk6O2sVMn8wiBJhTvEa
x3q8G9Nymf7QO7i49tZh6b3qNWAjfdEFqIMCQ3MwQh+6cnw0Irku68DZE3Tn25BxwUHSGEq6SDON
zkWmv0+T3a5Rnv8ZlXdNCNM4yjh4hvfDtxW6t0QvPxLPXJJ8sCikKNq3yn3PCIVCTLs2IvBNZTru
egDTSYds0YB+itI13MpEh6HgVpDnMQmCGYaYUQrWOYnNd9OYDo0siuBzFL21IjTp/tN+b8vpMvfc
5SQ/Qgzpm12osqc2yQ0aw9DZKLxAKXyQB55byyJI+RMWBpw6cotUsT9aevDHNIg36u0znrXADxN+
3ABzfaeLfoVT/FqxQoy8rr6lPV1WGTTmwTAixx+tUWIO7clXZYiNfh4iot41McsWZmkRKUqs1VdB
D0Jjqrihbbf7TcR4zYyI7DgC8i4NtHgHNJWHd/dhUQpuHO0wpW68k5quE0tS4vJnX7IqnecUcciq
aLofVSCCQjC8MWcKznFMn/IFSpwuL20NFwJmBNVvZdS7BUIJbKU+tHZ0ZKRonNH3g8GtqAmRRpyb
0HGuGm0blxEK9+iIiw6yi3EzQjM9sGSo8N1IigcGnzeoAkQNZZm2NgcWDx3ufAZvrXPUjbram3HA
qojTJv2qdI5MGoxtmvN+9op1Baa0h9R4jFmcMLnn2a/kNJw7jWK5yDtOeH5AWI/QKsKQQ70WjQN5
1TBp0yLG+JvG+DGCuD9mjd4fG5k4O2qBA38qIKFPjaQuzcFO95ITPJZpM1P5srLqcLMPAwpohsaR
qH60ErAddOrpCCIfcvnywnw+3SJfZ7OtrN+hph8DfXx3R34o9sSyJ+Qp1iXVUZQlovY4flb2xFA3
oC4GkoOTZ2HkjKHLcBPOkAse361+zB5aIF0ET9cZr0NhK/0h1Bm2TGb46nZqW7eWcbRlmu8snDI8
99LMVzpyQgelG3nQ4hAOprtHKrihk1lQEYwL9RCTVU/U+LGf5gLRK3Z7oyMjTqjAQy8+9cPxf/yy
DwXyrSJhOMhN51dgV7AlPuQek/xGQONKIrSyeuqpYzP1lMIKRhNLuO4IdLDZQPKfGSYG7tGudWP7
38MJvz0GbVihbXp1+1lD/z6mh0HL1TuiVObbrXwu0fleWfZ0qx4B/XtXB8yHCZPa//1wqGcaqvKq
iQ73glaIvVaY12aY5n3oZhKEQqwBM//Pl8TWGpA0stjCOfuv/+HvHzGZMG4mzBrzCDaeDfVJknJ/
mxawPpw93nGsbfu//9Gjhf+/CDN/LnP+9/8gyvz/lIr+/2GYua3/lyDZze/u9/+WZQ4kuWx+iv8a
Zb78hZ/fbfevf1jWP21Lt00H6r9j/2eKuSX+aZquJz3bQdJtySWPucATGP3rHwCY/ymkjR/ackhb
sDEx/q8Uc8P8J+nREu6pwb2gu+TX/mfE+v+MBG//7eP/VvT5vYyLrv3XP0zr32PMheToYmmsuzY2
MSH/Le52yPW5lBrwKJuNCiEhEGZyUlOzBot+ua1YbRkmZMSml4iUTQrdaibXSw8+vGi4T6PVMkpz
Ue7L9JNaiKFVxsIy855nF5cLM2n0wFW7MaavnuCmlQZba41gAM5Rmt5CPd1H83ii5Gk3QcvGOox4
gb8eC0wSMZmS+GEmUvqsk6W7n1Aj6V96IHJF6GA7JrsFC1X6meo9mhH63DVu7LdQmgxq+HeoJZIV
iKenwLMvHYbxaEHM/P1dZTqH5W8OsQ+Uy8R/yr/79z932qn0olMOymuF/Isu0mxJ2FjUVipVvplw
ZDnAxtjmojJknG1WCNsSB/iviUU3cdFNFc0VPdNNBQQPxnXhKzUh+aSqyphB8wfmDIdbxG+6HGHb
v9+Lkq2LiD69tArF+99viOcOBunpY3b5vMq1gbfZ+H+V63wvn+TvZ8+z4ce0zA0xCaSBBTTZ2sAz
gP0fX4pVXcocC1mYfUqnxhVQy4yNLiKdXHt2cskUvtf5aaP40JPo02N7xBb0qY7iz5Yn1LptOV+V
3XdbCunPZNAmH1LmoXUpYjnHLRV+smyADYapZtPUi4wyzvYNcYCMd6tHHIwTyJ7FtpMjJwlIohiX
77K3ARn2VrMGbMqedFTv1WhQLzXec58MwzqqnPU89BiiA94ULRy2SmNrlMJEPtWGO1205D/IO5Pl
yLHtyv5KWc3xhIsL4AID1cD7jnRn58HgBEYGSfR9j6/Xgud7VqmQlM9UozLTICOTGWyc8Nues/fa
fB0l52aNF+ugJIucvWkb2W9QVWmDlGtzHsuYOj9uP6Ls/XNf6c/RPExMYvYcnV4ORqb5R2qQwQxh
rzuHoQyqnfcxtr8cV21TG+U2JeWPkYcD9CQq0m3uykMKuEDzAdmoEU0NveYF6bY8LT0HlqzZ92Vh
/UgBnobeLKVxrHt6xR/ePBbnv8VIwUW8EavC54v++EqcLz4Wv7FG63R7YK1b3Pk+7xaTzAE+h2sc
kcwz4Svw7zB0wtZfa/D28C53H3bjaeueOAzTcQ5cJpjK3TwcuaNaUQM6YmKMuQjph7FYcupdZ22z
uX3j2+M2K/md9HcBuDlYJPTjUibJ7XUR3IkVd8zOunm+vVotZypPdsr5X2xunwJAkqN1CFsKw6PV
Df8sJ97+PSaexEnLJCTFULajK/VbvLmyi5KSfEkACeo8xq1NXClCo15znm8//0+L9t9Xxz+vhnNw
e56Mfp7tP//1fzuCRZfSvmRltQXVYue3tVAYOmuQSCx4P8zcnnnjwwg2CJoGJKrnzh3K4ud50Pz1
j2U1/8sfO//9nzLccUjAVoow63SO2vPMP0Ivw7HJbP8nafFC/mc/SSGNsy3+0X//Bfs0I+GgQT0L
N/w+4mQUWyET23secxUu8wDrUjIx+12mQW8iiqLBLs34mQL5/q9/Z/F7zPr8rG1Bp8YxeNyWPr/U
P/3SPV0YX5gIfELP3Xd2szcjInFARy7n1yMC3u6oBJAi/O+E01Zc7yPf/DG/utQLd1C37YJBTnnq
iiW4/GcPis36P7wlf351v42EIY40UsYYd2lMCTzTznFBk/+2lSFP2rdscP68i0XFuDWNIf9nP1/+
Zy9AmY7FQHQdw7F+ezzupAqpByR0Utfa11Ut6cTTDhjqkZ1ynqbRvLrwZn6GoBu9zj3VrvMJBJ4l
K2KpgTXm4PmW3zJzni180k3h/oxEwxIVPeGdfRaN8xx6hQSMXOA+gDuSoLxie2AjGbSfhFWU6zae
TjqiUclOmc3bxLzLRzSM+rY4E3QCXqelSUgS8qLueXVp2e6IszzGIcRFRW8/VEg+9G7dBoI32u8v
ty1FuLmDJZQpNm819E0DvvxnXvC5Y8giCrecdceH4NSaZzOji0Blczmvov38DOb/AGnHYZ1wRn7V
aN7sXIsQMoSnDlB88nZuW0dVfCXCfkxJTOcWz/1i3qzioXvG8XsmO+i5HL4Mj9tC0rIxtC4EcpBF
cd9QHbapaoDhZ3rg81q7hriOFivrbeuZFJ7FceLD+PbILDAr9q8gt+89kzFx+zHzIL6dqDSfM4uf
Q9UtPTJreJJqHrjB/Oh7i76du2mhdjCSu13D0vLH8cZCnJUZP6A3CfoyISsCT/+2tocu71JWz18N
loOjI+K7+avYQ+wS5Ruf99cz1RDzIvvbssgkZWl0lAsKzP5tfXKIfUKsjlTndhKkH+QvqEA8TLRQ
FgWkBYyl5bLweUmF7uxtJ/pQPdpHL38t551rfhT0ub64y2wVjJHbkS2r24uZhU8IfacdlUuAczZv
/W3un/1af60tD5As11M49wtPueRG4P0dx/CDqiZrQ8OTJvfsHnLCUpsf+/yl88GzT6mx4tLMiWeA
a3RPgAqF/5B3ODN3dgq/YV70ujT5AM8NTzolXqZjQjUlYwse95urD+uxpL7MpxCkxwDjO7cKioxZ
FxdwofuB7ed2YqxK9srQm4c+lHCcAc5DmiWvKRKARdVzDsoT/THJUZg4zJrb4B4HpEpB8NoPGwnp
4zasnXnZ04Bbabm1qUS9LKvq+TbWreKrx6YFAyLY9rrzeDuTDC4cnNJ+TOaorzHkpJbjZR1161mf
35L5lFFJRmeSArHf5IZ1f/vxLpuXsiJ+U7wOpWpJx5t3OdmSjjJPRkP6H/Nq0ecc24Af9LwSOFic
OUbeWq3/VUhkp7cpX1Q8lrZ33uqSgsD8AWUiCXZxeM6q4HD7P87IwG+qLYG/x67QKDoq42NedQQ0
p8V8ooQD/EkFexHq2rucMMq7T1nGhONzNLjWxPRgrhrrfYadTzN7d5ETObTM7HngcxhDycPPrDqT
dckNzhkOFDPRqELOy6MLyxPww2tjsSLepmkOqgMFNI1YoRE7RjnBKyMyzVi84nlto2PMHzCwqBt5
vKl8hEAVYWVzbqoG5UxLvvntjjLfIuqcwyE18rWviy9barwzbNcFpYDbzA7lcKry6asJCM4zaEdm
DQO35a0ie+laVfKpUsFHgtWFUs3BKfOUIzEfpP1Vlfl7j7NydXsOAzWeMb67HWi7iCXVQ9evUYNd
VkJtPMYFilae/23Oz/dq/yu//DG5/7gn/sqLsSIGuPntw//zP/GWbyg2+n/5x/35P1zzn94/3v98
x799+h+XfG7IfzOEabBZIy10UdZylO2/5vv/7a8sByG0QfvRtNR81vn7VV+ov81nH1rkMPstDqBc
z2uETFQB5r/iG1qcRqXQOSy5/52L/m/3fI5ZtuUi7Re6IaXruqb49+etxq+xMJACtALDIav+AzHy
pZLdI9zEA8igldu9WmkLBU3EBwdWI726EhhHY9CH0LZJY5xl4N9LracZza09RIr5o/JJzYOQQ17E
o2uX2cLSJgzJ0QHW5ykZmwPBzDt6kQefNDwkeMS8zRur8apr7jYdmz017zNUmJ0+VB/YnO8x9W6L
ZB/G1s6U7eNgk1MLMcn5fxjed+Gvimb8d/OXdawfYRwWX5/h+++f9f9jiYp9+b8eu29fWVO9J+/f
VRi/Z2H9K/j6X49fAHOTMP7zmLb4Ln8MaUP9zbSlSZnJxvUtKFb9Y0QLc65B6a5rWI5JFcvixPCP
AS3+puvKsl0ppG7yJ9Pg7wPaoOClW0LXdcu1dNdQ6r8zoKmEzWfg/3suUVIIg5A5JginZOabnEtb
f75CDNilJfELmW3soimjTduFlxifOjIt1RMYRNcWhykqiv6KuW16aIP0CGSluxoidu6USqMFdr0W
aZictrVmXBVVpx6tyB5IGkxXf/iB3eazimMHqTsaEGsErkG/BvY9hSiZ4B71G7m3NQQXdj995G45
3NM/Xqh8gncmp8+64xs5Eih00BIIgLpt2N4+7EfyHOCjt/vbh1QkkA3FPTo0Oy5WAvNImSfTGRjr
i1FdB7jJ935fxD/eBh2yd2PFZ04/4x7t5bQs9eiT3w/PjbL3Q+EmFxyLVw1Bw7J2MQE3WrF14ont
zR28l8ZOcfzVylonRYc4iY1vkVIN8ePoIBXljLqDA9PWA7DkHHm+uxyQxm2VoLAkPIQn9nSQoxUe
b39o9lRvatpWHAVxAgxFfwbd6R8KXelb+kY0aGdnfye8fO8l6dkQhlhYUHbSaJiumToUSKkwFseP
ZG/Bd6TzLAD2exiWMDIRCDKZ5qOnTyPMxcg5VZHMOXGoFh9hzFndwQRFE57+2Ig709P3Y9j16wA/
Lyk62jKBP7w2Z1OjNCObWL9BrtFpEts3iBxrC7EGuR87iyL1jGWT9B3tk2lvuTQV46JKURUifG+A
ctGbVcDr0rzHzIXyr5cg+DDbrFPa1fsuN9+aDvGrGbr9Xm+an6WM3zGCcDMLzY9cKZIhkupej2OL
VmhHO/m7sgjY6Iz4qaqKculbhViNStabSdrYyobmkbCk9phb7VrLXX/JYC25mFkrjeClVezAhGjn
Nlkhs2BJgxT/mjHuc0JV7yR+b3z/BadloEBkitGyoLJUd/TcQ0XmnZjfDJQ1SFiJTqOLI9dF7d97
tBAWOgHCXu2e79Dt+tG0HF2+hxJPlklMH3xKayFtt1i7WYdOC1sSEhVgVn1g4iN5qOrqCOLyngNy
eWkM9wuXNLfHOSDGuGY+Ecjh6P1yuvoVYCBTic2lQHcYovB6jPqUsQU8xrXADgSIGV+TcIhOHfvE
2HJMjGKls01N5K306HMj10RualyDSNtHXZ2vApXC3oYZbW1bWLK7wcEhbWd9iDyVVmymdecpiS/5
2B/yFMNABTDZzKHNKbOjNmtrVzt1x308uHtUaR4hNhDAPWzvFdpTIgkvUcLpGgLFpwvDFCTmMsyM
YlHFEb/GVBob2wKmMkpBYoww2wVKy18QqKgbB2WxbDryT5LKfmjTORxUS9+MzjqnRvFc5+kbfsni
WNchIVppSzuWPvCin8p8XeZCrHAlnfmmZatOg+7QqJwzELwk+UZBRVYAut/YwhgboAEgqRdyZGq1
HHOFd3IUcezpXhEBeeycq5mlECFczI6VWyVcQPItSR4Zj/Au2A6RE62bHkFHMRI5gUzwhbyDrSxp
y8Wdm2yQpETHvkNtRzw9uRV2mx1RKdtBNCwiyjfLuOpPsIPKhY41eIvl4CNmztIlJo3T6l85Bn3i
1tuivCOKCUKZUas3kabJrg4npIJu++SOU0tjSyBy7yeOuCTnAHXk6jNHxRTIYsr4ErHen0JeNxqW
bGNH4qTnzXHkn0wi+SZn8SeL4yDWk+ZMq0a41boLu1fDV8hVhk3gaSjYgiiHroJHRMtTuGc+uT4R
NPe0wfiSIOFLbDK7lFcUK51cMUKYlxFJiMRCTVArjG/WDPIMXA72foSnA81CNvZEvZglHWHMJE1d
bqdyiPnf3MLEpZ5iXNfi6hPXtDN1eCHYpn7ofoXrzO8X3JfHDSqpFThvSvgxUi+tx7zKfW7pNZhg
ZGOccuEU2zJfVX2L9n90nr0aN6wwqntDKF4EVrSFLLw3NDkCnvOYbBAC4jOru0dXs9RGudU98KAf
g6kTvR5F3HvSduab0SKwK0Ea46GRQKnnOOpFPalr0JmPOeFgQBr7p8Z0vhJkS5AaAdhFSXjRG0Ha
IMmnLNj20un9F/RlYls44Xdj529T3tZg54hVbEz3Dfpgu8FYu82S6dWdkk+V0DOPYFNnHs6UfQct
aREgWYcphJPEyBpI7wGtg9Ael6VbXAg4Su6IrLVQ8TbO8AP75cCsDO4hYZ/LvHyGRMjNProWLQsp
Mlg8vRWVnbXwoow7FKBYTjL6ojTaaxkau0qDKq9qjgCJKY99MOJ1qQTaE9WtyUjax1W4Yluyl0lX
6ocgy5Hlj1dAvk/xYF40kzAPnQiZUWD0C9lf2Hbrc48BKxo8rIFOCbS8ivBm19JY+pN2CnFuQfEu
915uiK3TTS8QLvW13xN46Mx5tYO6Q3jnLbFpdwiFCC12RXiC9IfZEJLb1JMXHUcBkzGwH6ICfUCI
J2iVWEuw2jN9YVy1yTGbrTYdhY2saOYAe4/chhhgBq3Gcj9l8bl142doAvHK6oyLVzCHJ9QYIFOn
eOOghT119PAWiAzdMDU3ySybc8cyW9UtXGFstd7enT4HsMBrt8PIZ+u1se1aAD4YZfTDYJOhqocI
k7hnUNdAXuE13wNWJbMG4V4bds1wNaC7mpC6Qlbo2oN4RrPwDNrPpZEvy3WJLW/ZKM1YJHly0lAt
knGa5buyE7vJMDdlKOzd2LbOVteba1g1P3urdrdZBc8mzp1FHXQUIrtXASV573qAE/1Uc5Zh3HRH
F7zshB2YpTNYGFprMQGMaEUbCqeo6R/GlxgU4iUQHsvgV4w3Zg2qMwEs3c9rETQ3d3oo2QpWwCPO
Q1bWj8VcX5WtKrdNP/EqiEHP+9zYVHl7QnDWAoDSqpXRQOiekud2gsDgle67VIqVeqwfuNxTWgas
m6sqO802GQjNS8NOrb1ucGEidGLfz7UiIs/KJbvvxR+xBkbs+RleFFfvEMhNIlhgEDzLKGlWTc1b
kKpqLxP16Zv5sEpolNX6cGiC8GS6o79Fzg7EFBaMa5PaiZvv3nX151Rr4G5buY9uoiYlm6GHF8J3
zE+Hg8bZnxr4peYXTVDoi1ENeCJ6byH+nIYq+ErtTeKM9h1nyJ0qnXRpRkW2NI0azXBfKJZacjEs
vyX03ugOgezxWtv5OUPksfMKooU050wwIWoXJ3yQ4IfuOMAXHTXF5NKJyli3QEGXym+PqVRXLQCo
ltSc7BhrAGhpYWd+/e6/B03U71QXEr5owbeGBLbIrEYcZBLCRrJ7vEBW3d4HAHo2HQd+QIHgj+Bn
blARS44dHND82R3awCLYWmZrHvV6vJoTx3Lg2ktWLMo4vSbWakClTUS92OiF/qTVZkVKbtETLGoC
P5zyZhd9thPn/CDFShykAhJSBbTBDzpjm9TGPsFgAhM78JFx2xBnl0Zl39EPa+51ogXjhqU2tMCX
QF4UPRTD1GkIvvWjl0pVPktpt4nkyQnIFKlSEhNCTDVF6ZuXXrsvw7vQIwEyiHt9F9ZULwu7X3pj
76Hgodo3epDJzAeviELWOs4Tuk6u8gA83eoYNy7SHg09/arQ5UGf6OxHY7H2Xbd8blC5JMH4lGZY
I0ZS0e58h8idgraIzfiVdR5sBuuRwjArREAOdGSS25N+YY8HgB3pFqU28TAl7xmda6ztwSf9P5hF
Bb8gbkcCUveBJT6KsJuYBORuxgkxIS6pJazAw1o56B4LGP/ZSOyATSQ8TzLBaJYvAiL10Fo6AB17
GpRToJgJ8bCg4zysihE+gwY1/wS7JUDmGFKeDqlXdICSWyEhKbgBZnKzQVYm8EAjjN7aItIWptfF
u2oDqXvYSid5wn5grzoNgEMx4JycqCn2Zho/pkH1PPT+VnOHHev3sDGDkSZzNtYHoyBgKPoWtT/Q
Ce/xDOsxjxOx5pxaD5Wa68m2pr7HRQCOHooEUgrcLQXCtYbEEOZVPgfp1OB7Mn3Xu+HnhBl3BCu+
wdSOOQxRKcoIokE9ZbSL9jgOWbC3ffuASnQ8aIU40h/HSc+7s2nr7rkhg2nnetky1EkK0IFX1Tr4
i4DyMG/cYwFja4UM6WyM2itZZuXasNtxa92I6SJ/rPuxX1rRaO2KQRw8cgliHF9vUhs+8qj75YsA
MakTozQE4legCN1K3wX2VECA6Ev6M4n8oO2XJ84hC3OWmWVbFsPRjMJHnf12TX85KH2yw7Aa7ZqS
cqfVhV+BoW8Vms6t7UPgHmX2FhU8F6NudLwPrbeUyukQP0DcII0XFoDdfqvMdtddkkzb0u27HZqa
mUGstI2t2+c6jgjsjkkrRGnzwqpA0WtABZO2s/1n9gyVeJEGqAdrWRT3dopeTJts0GkdpHFkPfsc
aWNmzKhaNlqE7QhXuQXX4zAtJlj0UA8u8O7MReP0Vxnq5RJgbUhTBLt/dpa5/jDuAERxn7QZFP6M
bS3C6EVE5VOv9HdlpsOuMUf/wa05l+OQXQEahwLO+0WzdpPFME5buA/QMXA2xqT1WU7krOuSg1UX
f8cRHQK/714910hPAd1UsJzQc1E001NwuLA6rJb4bVEiat6x1cApTCr4qkK7xuaHhlKnAOizUyFA
Bq7UzyENUc3ReigNWpN0elytJ/pIoksZrB2FUZwQOUc55Q/2su40iuR5shlL0qtsJ774k3kRpskh
TV9EOjtw5fJIwU8wUgzvI8q4awxyzFCSgBwq2rDGUBcEq6ELPitNPoQpGVIkT9YbIjfufAY5YUc5
FiRoAXrPa7WscAts/kK0koHQcOtN5WN5rHLAJFXdkxNmXj0aHEu2lWJhMgRo67eAPlvM4Q54ShSf
p0CHSpP4JvuMwA83TcvBzJstIkhcjPH02ER1s67MH06u/dIz7dPoTz56zWWUSXc7ivIQjfZ1nE1I
tj0gW6Uwx/lFsMgEPqh/P17LMH6b4JRseq7bKBBfNKIuYJ4U+QrihUpNboD5Hu+5vwwr8eSk7QX8
jb+mmlHShOV/y/rNihXGLMipFWBjlj2mXDifaaN42nklt4q61j/6IdYPwE4wvDvpKYIP7fl+cNI9
HUfyfSheJj0591n+ERdzRLUxnWMf5wBxq4TgASkj2SldkN/Y7GzgYL7AcSOQ5Mqcqq2vmoE+L4OK
8jV1jdIA0sN1Pm1Sa9tVK3hSkAGk89UHXrRrpbXpypbwvzhtDnjQ92n3zvQFc5e5/anLcTBE6Uc5
FT9EJRWKsuGj83eALElTxgqNjerVmbQXqI0QgexQrspMe8OplTAWGhfoLBB8NDiroCEWE1vBypUm
uG8rhGVZvgnSlFgCum2RdrATzZAAn4Q+Ylsjz0/w2Nka+iukla1fT9vEnSRnQtCRuWMg4gEUk4+U
oOpg3VqvkPsWfqN8WBDoM43efs2d0Nt0Tv1le151iOz+ZRLI4+zwM2ejXXWT66wTJ/XXLgzBlALN
So/q1zYjZzZKS0KvuvzQNrTXjE5QV+F0zFxrifv96SB04gDZyNW8FVVtOq0mtM9r9PxgqVidytCl
lbWWsD9eqDix48PLHe1piS4WfG2N28StfnaaAH8+v40VS1NrpdzyU+Gv6X+hJO3qDzJdsVnH7jFJ
HY0tUhJL62jOeireAimnY6K5R1FX4U5G9n1QsCcVc0SmY9gBrnF6b4nwUt4teTR40IMaXkdD09dx
Cxyq6xOA9+O1weS6JNycPIHU3CUNZIaA5dV7j3Ru4qIK3ZUTRuVKp9u3LE6qG+p1gWkN0Pywy7yc
b6+/ZEGKx7VTd01TrkRjZki+Hyy1I7SsWUMnJpFytD10vHR72SL2dc+e4yQ7P2h7eEMPhDUR7DbQ
rbOT9kpf+Bc42u9sDOdcqID7In9i8cIx6dYPYqwOCYbUtRkRRTrAnutBG6cBhTIylvDdYC6bYqPf
5Bp+/pRuaP7YhDQsMiMTSKuPqck6owQojyhGr5bRIAmqKd9SHv3Cvhb2YYTmmRk3kHjLjcsAiJ08
h1L7wkGmuMjC9FEG4eh9PW5Hi3tRPkUflobKklej+9TFxkl/bRPv3Ui7I5qwJwKpOcMX/CQeDA4w
lBWmxbpPIsFQkC9UtsnV6YfvGg3eQq/52c1IEAlUH2Tt8D4I7yUYBEf2Cjg8CVt9R+FUDndEqbWb
OGBFHDH1lTXMf1UBHeVA65QJDCPBHVqpmX6d7khShVOYuhpvESQYd2jvQ+KqUVF1zY7CyQyJtu6i
GIN11utQUgV7s00BuovJnghUx4bOhBT2o4gtytWRi7F+Sl9SypOGqonMYCLAIKfyPg9nwKE9cvrB
wJNSNsdYS1+5eHHAyylKETKS+5a58CYenyw6tIIaQpfxU3oTvrTI6ffiV1xGMDBt3AVFNj4lI1IR
zIJYCeR7p1vVKgEziIyg+pYuGSuF5TOIxFakyLYA7M8BIN1rwyd7tv6U1QN1qEHcj5CoyWLX74Tf
VHTp6wMNsZ5VAU4Ah74c8wnAANJNa72Ra1lZ7iMlmJWbYgZ28cYuO7IXOIvUOcmcUegP7BWzjjWw
n8ld+i7Ix6oNjPaZJT1oCDBpW63r9wExNeAGOcZUG0aQtS1/+L5R4cqi2hmwOGteO67wrxk7j+vU
Ijce0GOB2JNo+f1sLZSmVmXZxLCtQXJEnKBCC52MN3nOEUHtKtUgIHMXfiVlydol7vBJAkDEL10k
Vnk02ojlK2Yd07j12TjfSHAm/UsntDvt7nQv/hnYtbnB3PJFxgGX3z4h581J1mNT3HWTTbB0D48m
YWUUGo4ZAlbSTV7bj7odVZtwDv42nWhPVUKtmBIrZZrzhkyoeiAZEeqScg2FVRF/sx8QDhCwKxSR
tvaj8aeOpBUyyDLNRx6IM3Ds9+uTitSwEFk+Q2thPnbDD1xkiId93VprNccqtoYlXDUJloBKEiHl
Z6fixmgHwCaN9r5wu4aNbcZOKLI0PdbJOk6+iXYiP7fotK1ZcxV1JC5SjX1E0yGEZTXKLdskNBs3
Zw5e55HEhGarC6wVXJq1x85AhJpUNfmeEyPeiuEgTT+QA+kX4bwQmMX9tWyfQmaMqlS/5RUB3RoR
bea9RrBOmzz6SnBGiJnQQ+j4e02v470xMfr9iZuUBMpj5/6ptSl4WO1TIYxTJexoR3lnqcbxErXB
yRyQMIAbwXBdUdALcQjDT3RKY0JianpcOH5C0Ej2lpQJKLd+RdGwj+jPTECt4rVVcDf0ErGyuwHE
g9ccupb0QaWRKBVURzAw79aEZWlu1mV4vnkDsLtlOWebKiligIwJB9D+KcI1tRq0CTJZbBE/H7r3
dsNpwPcKrkiBsRzFM2rDpUwo3GKLDtCvI5MhHuYH4cu0nDxSacLYBZKlmn6NdzwxIqqNU0gqA5EQ
Iz5My5Nq1cWoNMyqfHRN6tYmSdszTH6dJ9x8zWKdBVI7lyWga0XzIzQd/yX27F03OuLn6N/RwSa6
ckQfHkaUs/gWJ79G4Masea6HR9Om5Eui0rXUR2xu/l0uAfdXFOeWfuhcACY90ETIl1oCNsRkfoMK
0h48iwGEF/8yteXRo4e0KzQekg6Vo6lafjeWk01thmf3iYzqK+UgKRjPnqldA1UxU6fgvvbJZ2yL
cKcIaGgtPdvbqmYDSvYVZrBqyLZFVa2TCAx827KUEhHCphRhZAMLA0euOXocq6sObBAXY6BT7nsB
M4FqmPNK0M6rHCNeUQlG1Ek+8iG5WLICuqt1+kZ0FsdIpEC5swTdisOp6p5MFX/lNH1Xdhu8BL6M
X6hjALMNeFi9/QZapFjapFqQ8uNESFPBcIvIO7ISQKRnCvIi5Q6ZH/VDy6TSJPGZJ962KFjBhxYK
VAzrOmrqjyk1jIteEstBRieXmYadGDpNQBZN4fjc7rMC92H4ZVe29uCe5BCZdwAnD1gMF5PwmVFz
xLef/zLih9FL9zSZ6YGVZM3FpnxMAuHeN67zCxjLJWzLy1SqamdVmIzpTCyGLsqw/YK8SvqTZzj3
hN2xR1Kq4I9laRRk4VT0H11KnkTYWFcxNnTBWAWgQmI0+2VIw6IjAY3Nh7rrptr5GLLOs2RDgjEn
c+Ek5nNdH/sJEezkctiICHHn6A/pKFfjLNDDKeEG9fOYIqa3PQeLX0UiRf7ChWEnw1l4Jk9T3Bfc
feuDrMyv0jrqhDcsDOnQ/yspsYUaLQGgovBn5mI8DcEg/Ia89ToArgXKhkY2ZQk9jo+tU74RVeyx
V5Dh5kEYKRrrasbyZHVtsjI0rtd1ZwCoGYxl0KQvIqetEhqHSlJqb2i/9LHq+a1YDvDM+Isx5Uf3
5LP1IlT3VEwl7dNNLOxXSV92wYF3o0ElwNaXqGWs+d/cot64X9H3YK+uPRrz+bRz2Ym3dpJ7GKPi
e1ZOIhTaeGU4NIAtgoKzUgNUSS0xiNr96KmrXtlfFDjlMoPgv2qJyzaxgCWut5gIwzkEYfBz9CA5
VDrV7wlHQ2NwItCTYg+36C6HzA6S+zT6wXeYUk7n7huvBmnHsC2eq7K6GwHlAWQJHmFw0PUynnyk
Lrh+XovuqTenr6F33E3YvxG092kGMA5yju1KcoOYyIAljl0amzRU356XPnGZy/d1Fr/z24Ybgb9s
Ob/pgTumRwhai4I7PikebblCZb9XIzOwrhy1MeGrLJicL8WQ0nrS6axzyoEVqvfHBnrxlMMSgwR4
oZP+CMTinoOuB8udSA2zoTcqElDedsVh3+MdU/RKpo5+ipZ3Dxsiku66UrkbE4ZF6BrNXWRjLcIK
mUMq8oHPTdzA6M0SOn8KSsOAy6o/waCiE+EmjL967+DD4Ox47jLtFzl8JzG1X6k3kgI8MCKa/pWm
5DmjSE4404WW2kpAsObYUp5Li3NOh8QUN4X2NLEDgUCrNe3Z0LhiwaPvI3KTc11hQh6sXzPvKnTl
joX3rOm8jdUYurjon31YOpTincN8tObf676CeMzTemkaENqqE1xTrIGoNw7RnOQWsHDO1H8+9CCl
uG7cN5yYCNWtX1Pkn54Zi7tB6XcFMK5NWldvEcatGOZUZwfF1qqNV1UUECrLa9G5L2gQnmJBbkNE
AmbClSKMwjcYdfFaFPqGOsRPh9sEhaTUXHSGXJcqfGyGadrG+gtGiU3ZdcdkSlpA3oDoS0zTDXHn
ouUtTGi55qPL+uE+WzpxloZDLnROwDlNdBrFse5tTAPwNMN8IV+o31VLRznXzkaZbyUfgc+l0KFg
NYX1NjBPHNMbrlThRpp4EGteYuwzNEz55OfGfS3qkNxTbatlzwEzDg3C9JQI6kP+5H3EhAjMK1aa
FxlY1/jZYGv2bphmCXzJ424wt6QtwfGpTw6WjB+jZKA8yyVAEMTLLjdc2o5ruM+xItx4JvACEX+G
9QghuV4TH9euTeJmcN32nxyWtwKnyVJ7uh3hrajci1rdQUMGW0i23zzuk6De5kPxo/MLsc8aTlgS
fnw74bzhqkgYEieRNPEOZJT+QJtKoCHEQKCbuFjtiwkduKhB5qNXAt41b4frlK4f2RGEJoKH8w0K
JAA5gMIg3UDy1hwrF7E7MRmBmLuV1EKpUTZdOmcc0u0kUnunOfbdlIYfJPPRga0ZYM0lCBAa5fH4
bNYvLtkSNTvdAY51KaanKOEQUDnT95NfWdWiLcPvHjQTuVKUsUGHGpyM9FbNgqEvNCDXlFY3HHa5
prjDbwnrFFgY/9X2p8yPOdZB6wsm66pzFEUR24PCqalXavGjsrSHkkJDpZhuZYlePTFoP+tUe0or
fxkreq5kQdMQk/vBUw9Upy5+23Nn9Lsj5KV7tw2nXWoR9BAnPwpkVksobd6yMUm+iVz9G20vPGcs
/3QqQ5MoQ4BGTkT/p6+XDhFDSVLWM6GVIBUr/uxpxSnDvw/7z9Swv0w7f+nGyl6V0TOsusNkc2gz
kugpdzoi3uk7le6VY99TCVJhWWTe21y3oQz6qTrWieCSqwEMpV+exTReAp93vyCSL+qKV2ukbu6/
ptk8tJijq5hcsyR3gmXQebu6dO8Qp+2kXWzTxuDL8k2hZ1c6FBQWWgHXV3+aRo7uTV/ehaxkXJM4
XtP15xSA5+EujNkhVFkdZNs+dW0NNzi/G6LcXnGNuXjQwfv+3zg6j+XmjTSKPhGqkMOWOZOiEqUN
SvolIaORGkDj6X3gxQTbY49EAt1fuPfcotr+/zWRqvvGankeBdzy7AT8k63PohOcxsQOomkby5Vd
EELUVO2HV+DTNpaIABgMwWEX0ylyWsQTf7UD1DPBAwC/p34PAQKFYfAkJM+GQoTgNQUwheDNAFrW
2EGxLGpmwlwK7wBngNXVcF77E14Wzt0anw435lpPta8uV3QRTLkGwLiIFLza2g4lR3JqOQ9Gw7/K
CNdVQiMKSz3I/X8J1HxcHvD9DfHp9qyG52+I60PXi5cemCq4lt6rqXBc0E0sv4/zW+SSszAjoDUn
2hlZcJZh/ooBZecU2PQqt7pavKurTJBdVfDIYPH5l4G28hKSDAKQrrZPpFcBkKQjjPCDwMOj37SH
yot+bFXRtYh9EcD2mp3xImc8YMVAWkOOC618KNc+lmHBcEo9xh6cdT8a78yqFfwtJntZ0m5E5P1W
Pj/E8AMKnEUAgd6LvPmMwKePHQ8RyR2P0aXkcaeSvUt6taEzzFoczhIuWE0X14Zgyhp4uwbeAB0i
zF0ldl7DCdXwQtTGJnHTG4D9k9VV1VI1R8vtAHd7/HNGjdwopbUbUNDQ3JtjgJGfvVJw9hVMvl7s
Ka//iVhCa2YfYY71SrwAePsUD2YuB7PpKakKvtAofrV9e+LzM9ZWqeSixF6/CDqUehHjFE20B1OD
aDTOsVRAav4/1goSw+q+YUKyK1CMgKU6W/2xaaO72DhB+y8gmANhjYoRlHDW4uxdoXT6Iq86Wsd9
cGlDAIOiGB5TVzK0NZtzV7KKcI1nATYGcs5p4j4tnezexvrJYDVMXkeEgLC9h4n26wUulyRAiYVs
eMtCMVM1CFIROP+9a1MRAUeF9g01KQaQudDtcgXHY6d5+qnnaok7f2/ZwbwT4mPSOOhcYax9Rjec
WwTUt4wyUn2RULygDL0x7j5TX+QlhF6Xnnq2xSLBM6a1KCl/tIgqXc/lzmWuoAztCaPZ1i7HU1Aw
DAwh//WhTd1t3IA7U1N6+tqR+S8C3Lee/QOanwGrJBorJjK6Mz2j9SRzYW441c2q8h9Ehhg4s3xc
6BaqqjL6Scz43kEvZ4kjj7VGax2aYqcP/jn15ENVwT93XAOydDcYV66CYOW64nLQQ3oc9IYOVAOH
BhWVKXywDfQK9vnOXTT6OwKPj5YUy0W5jy0Au5o9Wrgnt059joT6cFrjzWudM6BOtrBCkOYmd+FA
EqxTk/DTHuGJbDmPXAxo8lqEwxpywm/gkZ9Bzu+ihzo6/mvrrF2Cbn2EWk5FgG6pZ7rsueIL+ezJ
0naxRu56S1wre+1vM9buoyOuAzTHONHRbcgHoNsMbKa+RJb3PLTEAQ/S3sKLfhkL/eZrYm+jrUPJ
qA2LyIaVqWb7bHOAHP2atPl9yEb+xHjMLbiNllDPLPXJWWBhv2DIfdTVMrYpYciEfA6K8hKIgVVK
gsysCoJ0lUbfECOIzKA4Q3LFJ9FDqcwVs3GBFqDmRtfkeI5Js1+NdvepnPn7MP54flgeoT+utTBd
173aWZG2m5w5FLExg4XSzddoVM4Z3SF6RDBSfnBwRGucItvaelbeH4diOvcyYhIbABKy9dTeJ2ay
CqkZjyJKokWhyYBp4B99fnsyWS4TMHOzekjRmh9dp4pvUxHfgXhFdbsuJaiNZ3Le/ACkSz1Ixo1U
SNW2CZmwVzaBWhvKg6YX/5pW/oUDb13Y6f/ylD7bY5CTzmPPXKqSmedEDhrjo3Rq79KYHTdq7pch
vy2MTkv2WqKppWX1+MwLsP4eVh9fp95tmvHadzzCgfGYr4USlQ0mZfOZF+ajdSz6Wcd8Z2GybD2U
igxqfMYAA7uLyVvl9XSNBv1JTwd/S+czLXMCjxexymBkgZkaRvMdEQQAm77pZ4LwRyqN8M3zzmgJ
rTPbnkXludcyw8WWiqC/urLdGZ6I71E5SHpFbRPpj7zw+ByDJlxzC28rQevHVovarjqokLXmRL7R
efBo/VGQr+GmYCzKX7CdyY1DLQoIPZ7Flc9py6RBdwladdkIMm4KtnU3iXUibXsdKYYYoAO+dDi8
trFlrZgQouqfr4Kt9qFy4m0N2B3dsL3OJkcQhjS+ZbHpbBRgeJX7l/bSGNj4h/kBFJz9haWPc0nt
g+/pNhbDmVUUuvE6snHfd8qDSgXSsKdzX2jaNbZ6axXIyOSGG53FhNkCmc1Uba+ErH+E7M0RFH7n
EdsrzRpuOcukdRa8pgZHF4LRRxuRCM6WAN2H6S5ZG7SrqGWBUDUaWgMY28z//3VR8WWYnsNE3P2Z
TAQKNfFrFBDZUkdagv47/2QTeR8EtPuG8mxpmBGfKxdkm54y39CXoJEhTseSPF+r31LmLZTbM+rL
CC9NPbztkX4CzBcwLgalHj4zbSJqGyXgQpbuzkjx9mIa++E/t4LcVfxvDZkFaJbbolxmbE/A+Mbn
wQXuQlUSmQivrBA4cOv75Tpmh+ch9lkq8aQTrMXYQ4OAiXOrCgy5jpLqOuZsmpAL3lHc7AORfWZg
mhYsIQ+pJnk62umRywn6VcaZkpH+RmQHTsaWekH5w6rxnH8mkFGQpM66QKez0EIDElUXbMjKUTcB
VD0n7NEjDJjqFK0H6tEfEsAPNSVaZAK2MvzmtRQ2YSOxvzRqgiwQtqmxCzl8DbI1Jn0vpPZkjETR
4ADdNd3F43Rdm4qX7G5KiHeZx9Hqi1XPVivMg++4wtUG0vcL/OPIDl4wkibZCD2rw1HbfpguoYRj
Q6QzwnLwj6RRiR16UR4vRVCC5SdrYlmNVSDesRHnaBzp0ie0kbnOO63Qw0VK/7CY+1PYac5SGNEy
g055gj7MOYF6LnYU2xPHRMxpI4gzTOeXQU658DuxDwr2Oo3otE3ndCeVQilKW+93mqh7ahtScNTe
3BjHks62a0nwzzIOG9KA0vKbUDq5ooP6crDgQS3G7gc2a46EsNhS8NXX/Q8CgER1ckFUOH8SJtqi
Q9pZRxEYFDkg9e+DM23jNykSNt/DbKF0s7g8saUjmODILwwzKqbpS3I2bzUSRHqEHpN3PT2ApTMw
RIkYJgenK4dNacWUwQ0hwtlAtHueIzM3yyORfhLKF5MPWweT7uUE8drq6sVIPpqQBOhgks7WUvTP
UWmjBodexD71WtU0VRIxBQYfe6EC+2rONloGAgtU13+DpWHF91L2UvPGJjOe1pYZAz5nwI7BjPDw
3ESjoQZ0GMhC4thadmW/NTiWomxqdr1Ztquirg6dUto6vJHdjHIoZeKgze0f+y1mOWSSJChFbOe1
cDWxy5xRbGrrOUAeP5P+f6ap0m/DhDpIg6i1RJEq965REcNUkYDkPKFchIRblOTo+tWFhS2fb2Ih
VSwAWPlcSWn74aJCYp4Al6QJkye3mXyGxlA8qSZfgUvAEO6H+KCNp9AlKagHuARPa6yoJ+ymotpp
ti5mukXhZrhTI2chK/8ugkW8cfr8Deaxu8uppAo/vteK/xPF70jORXtAlmxziPA8vbaoKBqGtvDQ
PlQevQKYRfo+0cAb2aCwxuvucsySP0XW5CyH4bOtuGuMk6r6h4ezbgNQ+CPIqfMmwZYhCz5E4302
aXVVQvvNc8aEjF/AmSZ7GTKcs2Eriki6x9om2Zf7Z53q4VakTM4qI+boCn9Bbfw0JQODpES3bXYu
MxpLHqN1RxI6ZQNyLY22KcGmnPeAugcAjQsH1b8F9nrZdPkrxgB3ZeO9bXoKVTWzNWs4nKbsnU0S
W899wvCusgEATIVL8xlKbiHt3UShITVW0940d1yvaFC0pduxIKule7FF8NCD8diryF/4EzBRy0D9
nTEUs7RKcK6J9qQr+9HQo3lcUkpRWakZOhBjC8I3v+l7v1qGGfFCFjeS0HRv39kDwrqOiVmb8jMP
6PcnXtBFgFbiaEBsnApWRjlkO2IElLOBp4hB181uZkf1R4jErwCmx3PPopA6/Oa107CZSC0Eh9av
HWPcJzbs9JpfAiMCEq2p29gexpbIdbAMVBXXKG96G1cgZQQZ84t+HI/WSHCl56JEqspfh3hNxBxB
t3bqBvFo5nrr0kNT1HupudYHGMRDtWNG/NTL/oUrh3l5DEjSatKdwrtQlfTiTqJ/4w6zCPMtEQ5N
AMccUnSA+jFoG9zfQTwHevtI2wgjZt7+xIYw6ernMKF5rtlmbM21NkI7inrJNdAzpUgLfNISqo5L
VCMYIuXvW8QENQkU7azuPsPh4c5y4549WuSVr76Pc8kS77bGut7P0RG46uiGzi8JnQ5J1JFam8HD
g4JP/F+2jCFXBkwrmcrZi7GIaGT1tdeDsnOFtJdRe2VVcLT9IzYSlEJ5sMpVUa36nMaZlQaT6V9f
B+wjUqYt9khcnludTAfhcs/jZ89sfZLXPkrfv9kGaZGdzbXSsBVoReqTFV/OiSbMIae2PoD+3ZAz
Q/ZtxEyhGMBZmsM5c1tnTR9PrvNvlCQ/mdl8Vu6+7+O/dq7fLC3/9FOEyZr8rjmBlTkgZu8Zwpbq
Bu/apXapcHogj5zosBZ+0rzlE4qxkHNBgj0PEiQeJiEGW1+LSfVAxAzHwotRlWmV9msr31knZr2q
TRxw7NBDAvukYIyb2TwRcniiD0YU/Rb2iH2ZXJpz2EWdTIiOsqeURnZRGOXrOFLf6BzxoqazDegz
HOJf/YJtkGwsUjUSBhOJmB5QS3cqQK5vZ+FvPScMFZMGh94lId02r3Hm2/cR15Zz0HqmHqOdfwYI
52DY4C+APUzSxKKBgUUXWTGu01yC6i1GUJLod6brD8EiZ01U7afrP6yRYBaf6DU+BHQPGOo5SXI+
pALjUBS2W9tgWoBgCbsi8T7ROeGEXsRteE+afO0ZJRwFMqv89Cd0mnJD6ELJoMNhyPsO0wwbpy03
SrLWmnv8onIxnijifMCqfIKqZqdkprDuPXCe5U9YQ+ecPSjtOD6jeuXTF+0nL1K29RNzVSv7OrbR
X9Ol382kn0QRPSal9q4Y37zEe8BGIrRIhSRz8KAqR8cLXZ+6zGqeLc/bTRqVJFL5ddDRnee2dy6i
gEFsLUn7QO6dmfc+GfJVNJrox1oSTCQ6QaIV4gVvFeB0581P53c0LJFjg22sVDySmsv8g5AmhEW9
tsx6oGFt1+WIn9LtYJUA47P2vZTJtodpKWsMg6QJDzWuy6xk7Tbiu2ha4JW0zeWioEFMjfDYYVPF
NgVEN6hZLLjtHvz5qh7nJ8HlcBinFir69EhjNEwtJVVVkJzQqB77SGiffSJkCY274m1CueTCmi2S
Q29y/3FpfdgW3FzZ6nvP1sSysN07Y9hvIld2Jt9H/P+rYIcfVcNCrMl/EMLcZWau4vGS13rCectr
DhySiaIW5jsiaoyFQXpOlJX/BKXqiQqZb4DoaKHwFTGorBLiWlTDhFnv5JZH/dlomTuFvtEsJraj
DLf9QFlrv3pNYkF6A0lhbCkhv0KWjleNYiEfYeMUsLGXrV1tbVn0C+pKZ1mUjJma9DrNX6kLr1Xn
OkEzr5jJkLg95cvCq9yjVbcBwNx+X1dp9ZSXxpcl7J7JtoPI3N6aGa23wD53KRBvBX6UbIkRHVgb
BaRdVgsxinylzZM6VIovae9oB6vyzi3tQjwUmPRj9eRp/sFySlK8JkmJ3STYCXlYSCgOT3khcQcC
99XxyRQYkVZ+xZrbCZin2EP3jo6dihE764YoFl1UJPJ19QHiCF6qlFgHPkyUua1NOi7jS0sMB5s8
LjZIJ8Qe/PWcU6cKZsdBwd6UBQq/tcuNp8pqNXgRUwCbtlgLk3VmdnTLrP1XesTwtO6sZTwYvyMx
EnA92H8MjJv7NuRJcdiRaoHbokKzf8uk0jZaQiCSbZJhjKfrWUMD4GcF8484u3C4b9kmPAWER+Hd
Kqy1l7KUzGyHZoSbBi8TbYAoa7alefId28YxDy0Y5/Gh73kD8jF7isswXrPJXpFqv4/1jjhRLf51
C8Q2kcfVZGnhGQ/aj1mhw471hnyl6GI0Qfqs++rPSqxi2aBPXqU9lukRlq/WBcNacYYtao3+QrdZ
YrbmAuw0DiPsapPtXBTqpLF2houTzkjsilR2dtnHFlvAktQ9c5mHvGBi3JcOFzUT36cyAzfqZi6l
dUI8TjFZazH448rle1/SuyWbTgCWDaZ73Q/WJshkiAyYVXbZWJukw8RaGRcPQMTViY6pl+hwoYP3
dGp0DnIXOU2ldpU5NYduYv0Kij6QP5xmXflstaiKhoDkAGaeEekYzI8rQb1spBBO0f0bQHMngPID
i+ek9LfsqAjBZIpoqWHfO2pPOt+yyBBmhKREIMmcN0NcOEvMky924aNdgI1jw02aA5X2EsIcBOBi
WbfqNW9nCqHZRVeMOHLxCS33qxqU3CYm97dhfkYO41nL4ER1HIsuIOb1tdpxnbouI0m88a6xaqtp
XwagmXqP/10+f6R8mWfNF8mqSNBcEyxBKF7wnpse2r0wZvFECDmjRbI19OaPaFLtkgOEIimCMABP
fw5Ezn5P8zKEV9+18OpbUOxbGTvbPPS3Ck7NMidTfGVU686qx6exnd4ia/bqJTgp+EiA0Pd0kwah
F92YQ+VL2Ha6T0rhq0YU2aTaZxHPp5CXuGs7Tr49q0NAneAoIYOtW9XdSpo4KT00VVvBlWj54ZnQ
YjqZTJG+2SQmjqbhG/C1TkYgU38NCyLrq0NSBKdG/wpL1R1RtpNy0GjhxuoyjpjYZY5MBic93MSB
BOl75FglTj7SkaTQ8RkFnxhakK1mo7LK7HLL79FB5qqxwdbIN+vOXFWW0W5VSvRqZ0hzQ2Njb/Te
OKZWMm0VO4ZEc+9WQ3FH5vky7KsnOZiHLje/WWkG6K0yE/OFvRqHIgA6ZD7zYWesQCCny8p4Cois
PCrPPcvE2DQRqZNDfzMjsOZSWh+8nW86wK89kPF5+EKt6tJzthPvYxYHZDyO/r72K33nSXWr7cJe
9tJxSJTblwQALwKrMN8QDl78zGeVHtvp2fhDr7euam/cyrpG59oT4A6zaDDT92rsmBFEeHBHL38N
BqJOc4xOk1lex8BGEU3yEzPvHOJzJzB5e0xrWPoOvU7h5E8I+IFQEwrJvLrwWA3o+NnWfFeUtM6I
JodsdQYqxypTqyH33xomedsekhAzvODcoUtobLYMPjAAQxDAhC0Ti7YHcH3oKeltVFxBGWymYnB3
YujuLYYMvkWBM8OM9bVubIVRoHASvFuom5BdJU14jaf00+vRibpGeGe4jltR59Bpcwo8/MzGSvN2
HQmZR63Q36LU37Q9H+7IQmPSHpWpf3QWEp2m2fz/tzkunMtsvFsQqciJUr1gYpyhx+jM+mYzed41
zYfsTY0IrPhik7FjOkTdOqas9lnbnnMc3q2EHlhI9dpmzfwcG/7SNylm+rL4Y2LJw8HkPMCwjgKK
IivXnzlk9n196IDf36zpVxfJ0WtAMw9G6fG56MWKuOZFU9A469A+mmwE/Goeoqn8zpF5LCvJz2q0
o45kZKU3RI8jb5Ar4p4JDDIomlTpcAsVO1MvkG2ohHUpGSxdqNx71KjX6oVu1HllecrbYC/MlNji
wh+Ck0SAffr/vyX9SIOa6/v//0j3C6tfWLobnJz537jhucGp0yIVoz1EVfOBQ7jrEvuNKgjWgJPD
TCA0I8tz84PLmOigqLpDWMzqvrwkCB7nTlY+pXHzzssukf4mxcHEOvfo0ek1fvbQRi87qi5Es+fV
9tICkoUXxrkjP9pk/fRMEKm/awLfu5vl8CRpzD48F0Vi6YTjDjGYuZOmx2Gaa2cU8rfUaOsX0qqM
A7r/EOUV+2OynEbc42TPVeqn7+2XajSNpwRx0y0xxFfj0qonCeELns9aPehg58dMzJ1qzHZtGlIW
I5ZoEVifkPSnbqYugOeh+Pnl1mLre02LhvclHRZGyOBTkkdy6Ih8aJs2XXmBse6omUlsh2dsYvgT
NnsokZMDX2IIxpFvnGrVnrAMPfCQBgu2mvrVjUMAjOKeqag69dGA2lL9VGjE8Zvx0mb+QaLdPPlY
dbma6wFiQOdvxmxiQhoPDHpxZDDPtMaRdoSKMyIlb5+aaUtDOmn3DraKTyzNApHfyS8mY2UHdbNi
RbVh1hAdDVm/mkFN/9LZD6mNXLR0l5DlguRKQFJ4qJSdbFTQyFNPYUVjw3ojapLvYNZVehba4NGl
8sCKhuLfC55Z8icLqLz5ymWqptp8gqXPq+Fxh+coQmmWsftIontWWuCv/Dx4UMPk2yZjXa7nNdm/
dplearNehC35q2GtGJgrOjaCN052qPs8LM7dat12HdchwRKEGaAVSzclszwW+OxIu4g2wDY2Xkk4
YEtsjer0aBERdrUPdQ3CysjVyV2zYq7Y61j+jdpdkaMKSU5Fh6Hz7yhhaQhNtcElcUrK+kye6FEG
wcoJtUvXFC5/KwOlqSkCQCZQeaOAHKCwx/UKzbOJGOmNlJjbOkCuBxIlb7xuXcQFOk25sZORTUiT
3vzCBLViU0Fb2J9NZlCLXmMxmjKQKtG/0jKQDeannwKpFguC7EYjBsKZ3HR6NvbNDjHCILL0lRlz
e5F02O0E9JKoPmvCZC6dVjf27MayydRHRu2/4tRvcLUaQKZ9a8/ScsDzD1sw1aFb5Rzi6B3e+rWr
iHQJWkw4IHniJclBJslV3pM/ZgyYHGMl3SkjqcC9tbprrmCFp7A3Hj0G8s7n4jTaO9hgd5eW2pdQ
4m7qYwzSRPyNpJ8LzLVU3+Y2rsYRVRB/1JTMLnuMw010rrKZpFeCFGJruwcYu9FTduGRnZCbnGtP
M/vbELuxtf9p+OvnD+pOCgDO96G+MEmyF17nsj9vudHikgWEWd1lVxDoF1n7Xi83WRh01BXt1gsk
Oj2TahppxuCIv/l5c+UATBCjAPS+cmsLskkSc8hIaag3BrJSsy5f2iEvdmFTrkkYPoaBdi6lM+2+
Yp/ffdKzzUgkxqLHrE5ENk7IyH8T82oTy55YeZmGBXfAFSuRV8B8KX16z74LCMaEkdDl7Py7QH9k
DdtH8Um2NraZ3lUEKlsED01QB4Y8WBhCvI5FjvBSQ3URBTvMWenSqe333vKfe5wEeIDOlqS9Nmv1
h3xGLNGL2JYDhqoXzVIfvH+CCFWiX0ghDN1/sGPpdoYaj6zw3+APBv6PbvvDllvoTLLdpbQNjYyx
8E1wqm+E/Z362KhdqZMlL7ofObq8bXFGMoezMl2DbrOteetivNwc3Cuvl98AIt2trKJL3glzZ5jp
l+elq9LWg2cU4CK6ulj9dhVjwpVTex9jfglL85+WkeiDJHw5WNZTQbiCPn8eKe5mvPtltm5CbzMm
6V4S5YQPs7YO6CsOYaDynU2+Gb2PdeYbwz84zXaxliAon0SupPA2WmFddN6AbZOrTUzweGLTRSsm
l0hPpx+fbA2UarT70RkgKvMzR/2lXdfv0H//U+0jMnga5ncfrS+DALd6I7H7ixHLM5rEY1iD5W5S
46bMN46Er4DJ1lKSmwPg8ieb4veS3OnOjs5YKSVqLNw8mNXmvzg24aMPiIAjQ32jpSTqZs20172C
byFkd9xCKuZbUhq+vbKHFz+pbcUiYJVy8OKl6whRQaVlMnRPQuctIteTIb25q7wCuyDTJ2fwL1nP
XRz046dtkE+lHIWn0SvWUZkc4grpQQFGqP7N9Paq1dj9GWnhwRZ5gDOGsMi6uw0IPtoI96Q24dM3
UPozEniSsr/HihFOFXs7bxI4kD3Qwby0vPYekjTH/pdURPl4eXDGaUBYFomQs5sl6vs1ZLDlbOOX
VoNI7Me3+tfagvTueIwMsuCQetqh6aS56A3nayTsFXl3vXCqcD9/Zhn2u7Vbn6e5IKVcvk3WgDnF
a9ZW7xxdKArkAdPxxXBOQkL1QLm0y2wAwjA6FVrQ7o6j7SoYbbLdKH5q0xG8IPkJX8rPoPm0rwN1
k9fnr3CT+ZlyAOht8F3X1bXzjHVMUTimESd4aSNNjb5sn6Rf1eLv0rXfDsYt7eJ3GfWvfXgM7VsV
1TerI8yZZQFbLV4KaroUgkhTzFFNyarvT/rsfW3RwwZGdzKzMAShGr0HLXn3FT+vif+S2DfnrZlc
EKq5/1UMCVVO9hliOrb64rNpYKAlFI+jpNAmeA0VYSlR1AtLI6YpiPddCGpxSvQLUQC44IdvVBfF
Xa+4MDTzI8cdca1ClHzGNP00NOXz4YujuPCOuk2SIXsI6pyqxaEw1YsGgXhYJgFWQy/dR+JDkfGk
XHhhVqBdCEnbpyp76vhg+UoPjVHZW9nKR6rNK5zproJCXw2yxHGfTDep0kuuiBb3JiaUsXEJK3cZ
k/xwAvy7z8v8KbJQ+TJdZA1DHz6G/0LisnBuNDzr9X30bGtvK3OCufJXYe1CLztGO7tVT5YwmSKn
wyOWttomU7b1BnD/Gcietu5vLZlypgmd2oM7AsGeeCTEE1P0Z2c+yzRY79Djs/zg/7MVEX9KuxSY
v6sk2Pnwz5amaP9UPH3ShgeZ++kmNbaqiRcfJo/y3/BEv/iEKwSN92pQSEex+aC4pFQswj2HIwA0
KQ5Gml7TTL4MFWshP5nkNkgf7hj9NlN+Z4F4qCUR9tBuiUatEKLbWn1mGkDDNsaY5YgAXIR5+dFa
wa+JtsQhV4pSw3ln9HJibzetwI9exjEhT7UG9I8DKBkwwNX5RZJvSrOMrC1p5KWe7SK+GLbF5F0N
krU1GBi+fh/s7Ee2THmT/KTXZ/5p2He6QczsArFgMPJau0TZ9rwynM3MJcJ9ZDXv/MvhVW7BDSTy
LtDjLuIqNlfSCnedwdDGsUELmprrL13HnfOwDQAhUYktyPjuilpf8bDMPSghxV6CRoKtohRmgQVa
NougYW2evUxl8TlKHlqUUmTyGc9eom0Egx4LIfCyNfu7E1n9KmVfoo/+V6xgiqTFSGxtDDVi3jw7
XrAulYYjxi7/pgYL0OBVjL8Rqy8gKSLNsxQj9dD/laLDrsxyfRYBLj07exfh6xAO7yRD38egfMW5
dSny9lMmKDIRRVHxFK9e3ocHLXMeBUMWlidmhZ8STpqJiSBhgJCM3WYy8tei6Da928LcCM9M/9EE
pKzSbGBq/viYEKvu6iL5i+aDnWe3ilmtm3X9EbUscjOTpOyGMS9u/e3IKoyZMb6RRvvUaiyAJWGK
0JKrB58WlTLfXILqTZb4oCtr3CVJ+EHKrhom/8UMCms1j77QJlB51n1CwRs14RZllKIM1IG/+Bir
R43kc3TsWt19aNDV1hIQmWPWzECjlSgbj3DSCuqJOhimKzcudkqVMdMvAS4dEMT8Ti5Jn6KldEpf
NHvedAnUHLQD5Vi3myTcxc1YHBq1J/MUO2Yxrkjvfna8mp1cTH+ToxjDLGQxsEP3YpjYWwebLbRl
lAuW78nJTU9DC+HOyBh4WyZ+Z2oLVhfGrUHFzs9T/XlGwMIosLqFN5nX2kVhTrAergbkMOw7uAaM
+jfeVHhGeyfO16HPyCSdkjXWX56nHGVSid2skZOBMKfajKhOq3h6m+CsaP5z48h0E3jBvxHDTSGp
6RTkr1LT3gAcHFl13epwowt2QwHy7oUX9gfTGNxD6JC0GsedOsBH5x6TS7Pi0xkbP95mnf8JLdRZ
sB7fkTn+HYDApJ3Pn1stItfP80/gwR9BKcfLgNfHcftqIyYQNgqJvTLRcerAe3U6grSgSTDcmWHC
BZFjNV75s2Otdca1zg0clChldLLrOh5S3znzrbFZjYfrVOOq63sWRXaZ/wuYMAI+opxEh5eayXNe
4P2NsKn5jfMS2OISm8wSeKYQWmC9L+Npl4x4HPF+Pw/4S0CzqDuEBAjbZsMEOk1OqTTNneV3L0kC
HbxkpcEZbc+yKY4sr9ikbjguWf5S7QdjtM6EOLrpII4B02XEdLAmjN87s/GXchA/qiQnEYLi2Y1s
dpYgDp3JatdtyD1vQciMEmaitrS+dD27cxYDRQqfIgQWmckJExvvrOIPQ0pumBVh5lXemx2Nu2w+
trSYCTlfUuCwBGhxWjmqfvjWnI7auqDVOhNISZkQC2N/6ra+MyRZ8q/tNKfrQllLA3UnrOHgzJkA
Q4MlzjGvkpjelTvQyeQGuvYwv2d2Vm3ljJL7dbzhmVmfvdfTfmNMozwAY/DwvvULRotn341/rWk6
FDWjAAx9G4IZmRYn+vvUHj0O3aU3NNdpRJRnlMmFhfof3wAF2JA2WCwvuZYCpXU/NMZgvDxr5g1q
k1vI7M1EXpAyUyYF8Roy+YsntYgQ7hGKXADJB1k9XJ9DauBgS5zsFDjVyeYsQKeq0zv1tyZL7hZ+
YLqcF91z9u04Z7MiBjADZomI1Hcgl36jaHyZjAryhruJXUXCGS0Oc1nABN4O60u0bLDobiNX/XmI
LuZsiI+wMlAx6dydg+LlqYMV7+kjSjm4xukrdZHLpxGqSa2fu7H4KH1ZrDxJPyQb85tZCa9FTyXt
Dd+DFr8RZZINnEVDyn68eBka60dWwZ3Rw3/snclu7Ep2RX+l8MbmAxlkMIKDmij7TEmpXrqaEEpJ
l33f89s88495UQXbzyjDgOceVOHdRjczmWREnHP2XvtoG3y6ogWuyPDgC9meLQCoTP28hphVMRIm
caCqT6pnoir0C9frayaAZGS1Z6JxDUr3ueiohamupwZBH8AhgKhUgo0Sd05nHlXWfUG9fTLD/iWu
Jz6tQ2BfXPDtg3ML+z3JGoTu1sktU4iiuY1rc5s7ITfB4n8zmXmauX6dcr3hu74P54rgba9/8sIa
M7VFCJ/v4s4tHfeWUdJjY2mQiSOOb9N7Rbpo0cfPoNAmmyoFdubHp7BNbiSgF+Kw5/3kYmJTCUEB
gvlqC9ugm/P4kPTftqqHrVWNx1GEmIZYYgEkPBUcvdgpQ3W9nGrbCbbGOOUIgJYOnit3uY4JwkXI
sbHjS8BcDDjDnO9xA9z6cMAR279B1rqLY+avXun4XHlkz/QJ0Gxctd14VgjBpel9kvl1g6eRZSFM
f6cWEmD/c6zuIL4+4C5Cxdly3CmH5DUW3K3x8Luo4S4xVN93U/t7trLrwqVxLZkeWTharlSOP1ya
PmMUspCSGLtU6vDvWPaEotnJ6dVaJZQT5K0dlePs4+xJzeR7GppdFQVUvtNHyDCTmQVqPs8lJZJv
TRfFMQSeHPnqOqt/rDHzr3CuU1gK031Q5ieoFxw5MvmEVWGya2ZAKVo1p8VIx9DINaovKe4F6uRr
V+n3qXYepoTVDM4XdgGmeV4AxbreG0X5WXCohupG/G5+6VLKLCd6nUNx4hZd2QPJjjRjo86ceLlF
ooB30UZZaY7YkB2WBvM7NH+ZuYTI2ohHixM5BUtIpntIJzOnXUQ9Pfm8VF0d5YRD3czvA4l4aaz2
Ic3PVVoQ7UkoA2i98S4Y3Fcn+piowTANHnJ2jypLritGsCHv1Wbyu5Vlezuwtk0VWqHsIeD0DoAj
4tHEqacRm8A4uWblQ9tdLN7bZnpwBe8HAF7X4HRvhcGC7ZPNywgPBduQoG/8+QK6jidNt2Izmz2V
E4WVIUoW1wxAQu+/TinwhsFiNF6TIr7S4bPnpWKfpQ/CTmlWE/iqVwbAa8p+RNBtBggPVzDg1oYB
LYpjqgQya9C3GPdmEMHwobffUYoCXegwveY2BwXoA1yWh873nljQ3N3I1oVmKlvNQ/ntyvY3EcdI
xlBKGMLOMZrDTwH1iwYuNAi0HH4loBHpih3SngodyezixECyzsm7GB9Z7hAu5s7nZNB1HPDT11z1
IfTKtev4QIvgcKioIhc5Tp/GBqemtwA96JYx4hveHWMONwCnvvHS0bQU85FzgV9OpKU7J3p8UNU8
TJOVSM5xD4QCHLgqkV34gDO6yeQsrpL60TWgc/qj+YTyAsCR3WGVNlK+6HIAoQWLxA3VpzAWRO/s
vBoSKaAfKHvTGw7DOzFNp9yk1vJMB5psUSAeYgc0gvhid1FyEm39YBWaTloLLHTKpHnsnKbeEI+B
+DKBGJuB/VtDAaK0FvezOe17lVhAqXjnXMvWLt+cillK6RjAwKsMlsGMW7UIn5Wj8HEtkxk9gaoA
IeEaWOnFe6w8n211WNkxwAtOhjBES0xVmEjtAGQKo3IKHg3r08P/6M3Xrems29y/sergteudG29A
AtyM0bXf5ah2qbvq3n5uB+Qj9FvP2SBB08AtN4Jf/ZTRAcifsxC9l5TwF5Elt2smTM+mSft/lJDW
lABAj3+4Dzv0VPpAQypaIWWFRe4aWK9CNhL9rR29F2xAgxc6O8B6yc4dH8npO9U94xOGa7McaI6y
FzTzdeVzxilN6HnD8IwY+Q4xzcsM2JJEE+PVCzlac0rEBCjr64lvJUe/7Ql37wfRxlLdi6Ip1bTG
oZ4969ac8kNKm8gNkW1Y8AOvyUjGSdjYj0mMsNKU+XNnVfclCJe+Jlu55xm1tfHkjhjNB7JXMVgz
d0gSghgjqiDzplvD4T6zy2ZAW4ecLzPnfhIWT3jJ3uPNxnckx+syKgHHz2+ZET/gv6xQ4QF7FMMB
4/q2gt9ROuG6t+t3U0Xv9pjecKS4Ut7JrWEJ9eDMsnplKMzDqe3c1TnyCQfvYWlBLZW+d9H1mUYg
vVmJRCeKq2YX1yBz0HFbt8hbHmC7HCKLCoiJZ1PIX3iQkA5gBYAA/lyjWMBHHv0u6HextyxHPdS4
lfU5aTaymBtGL0P/PrGxyF4i3zzNZXaggfXggDVJReht0sF4AtXzlRvTemyhCww1j2fVXMq5GQly
Z0fxi6emnlCAWMaTXkavFSJdDR6s95rb2cQwkQiW+VY0nKXi/lnYxdmtWnrIjoN8ebobTPEd09Q6
tv5r2xTVDsYBi0SU7eHcupvRDfdJQBC3Lv0XvPzfNTg/MYcMJjYTGIq9IYyntDgiSwbIkpgLH3W8
Eo4nbroFIi3LS5Up9hGjvZ8McZgn5qFheAgS62YB3BrZWXXVmyiyEKosezazFRceO7ANmwkA2XNj
iPTVGqNzbC36BRwkfefe9Gb44PvxDSYUwq/5BaXmBIfFYGcqWrD0LQYmD8xR73mbLJIH2BwE9aHJ
qMch2Y9qm/Xur7Lvi52vw0NaVGc0V5BUlHECJwooGxsEJGO9Xl7aQZNaNux6TR/ccho8k2Fxalvv
o2nJUnWc8SpE0Bm6GcyNAsG0tebMemtgNFNlcTJ6A8FlOD7iLb8TaXhO7WNh4ebLzfh74NOpqEZk
1+JQLNUjnuYbo7449eKONIYAnFxytiP1XPk3TFxggc4zBhf/I0V8Pua2zb0yHT0DOVvV09mMCCS2
OvXtdnO5QnwILOHaW5SnQuizYCJr6aDdTuV8K0eXBg865jY02l1H447ubeFus8h4qXuAYH1CC4It
2Y7VG4MsEha88jJE1ftk0mvLU7DRjR3/Bj/33GowcmGAw0vEoMcxFwcRBkt06ByRiX0uTA8eL1EY
NNHbkNZVGW11Q4+OEx4USmmeqrE80Cyqtrz0wZSoY+VQsdL052DS9Z7mZUuvJpPbIR0PBjLjK7Nd
2P7BrTvIfp154bNtU+G7JrzQnEIua2zM0QnEtZ4Zu0zs1RjLW2XCHIpzzpQRvPUfb3oEj3Rwk+fG
L79jPMPor4dXTqnQgVT0Kl3zZbLGF2Qab0mQr8kmAF9h12SIZsh8RWyemio95qO/bgmGuooW1hda
EsqrFq1oYkfwSDrEAjLGEh1fYlpYSzD6ORJMNUegWWHJqKIcqquknO9dnsG1pwBAzNr41hOiNTik
7hT91iVHDdofK+EG1Ylt4VSQWk069UfKvI1wWXet43bnRTPWKhv9iYUP2XM5rvbs7BEspyc87ptK
as5+dHeTOjwFBNsCs8nmKV8NubgLioSsdOgAZhm/+05+yCr2L2zPgxz5QFYSbMbA3Izkbwgad1d5
JM7a73Bl5EbHJDH4BJF+DxgTocolJcXB0LTx6iIaSR67pFX5hX2ICzINX14ynOa22BmLQaST4deQ
ZXtAIXqlAL2nv3ViyIPOtNyRWdJRFRN/gbf9yud+sZH8sEsSEEFwOEPCUb6VtKc3cgDwPozHhIjr
LRwKtWsYdSYBg/xm6PYqVw+Yt5Kl4kBVPLqbqEwZns/kPcAimLYURiWjvB5F90aHTbZhgRsi2iRN
6XgrWQ77PhucYxYBmfLyaJ86+q6KEuSZHdVEQyRn/VMdoHfxYqNmAOUioi4laLzh3Cbyc14mrGP7
VgGDhfhKv80u6IDkJjM4yJksxABpmRTsCwnkXkPlgaVw00L0Y0PG3pPA5YarB1bsFbWbd714lJrB
0rtrQb8aHxexDqW0zgrpmB8l9S0qpSw39Q7U5Q3nEdC942mI7e9aDndAY15E5z31EIdDgZM8jGgX
eEa2xkAeEcY2YsRQqFEWYA/g3y3Gl/lKEOCCkwpZw49F89OPCaJDBNYRhJqFWFqhGR3M1BQEOUSb
IcJ7Cfh3XPUVE0zaEL7bLMBHfz62y6Fu7OYPjxbNWlTqiA76yVBYMHWLNL2P9/hzPE7VRw3K/DS5
ZrxH1H2MZjSPvfYBPkt152OZewxrVhk7Kb9rYfXbuQNHPGB+0ro9CRfjpcUEcrmAgS5ohPzqEgJu
Oyzu3rCYyHV3bS5eZ63pFxibTrg5USoujJiovA/85MrxnlWNv7ixsPcnKqFlxlPObdVBQEZ4cecl
5d3CL7qKdeVR2Lt01TrnN9ioa6cYSuyzLrisF7Ow8q1y6UMpKEya2t9f2gKMOso9WutDggyzLL7R
THwu6e23lb4gi1Vr0i45N0dgpmytD2U6McnJ4zvUB3thwxdxYQWhOk23xPBAGYCzmDR76iDz1Kfi
xAGXmmWubvw5vumr4a2e5utaWWdrLMGBNSVJFSq/I0KeycYSyF0mSEvSM7U4JhfNwCrC+QQLpbKy
dDcyl+4cn0ALAl8WbYq/p3xGUH5lK8JlOieZzqANjV07zXTtB7FBLOvus9a7jYXeBYyTPJmdBStM
odmhzRHVKSLf/UT1mjVFuhllvJOJfvGZLZEI8kux3DOJQ+vkwwRva1Tn2q6eLVHclQPBSZDBb1Jr
CK8LkjL44eA0mtXZnuNDxQWKWgNobkTwkgVv2ZNc/NoFwwJg6DXOUNhx/1RLs7xaqyUJwi0o170p
efGS9D7WFF0MlO1VRSwUDMSHybSbm8nIH5z4gXPj2nLTkP2KFBaJUcfAqb0lCi1fg67NCuNcC4Rz
Vt5D47U4tjtsTFMTv89tj7+/GPdFIVMMiSHtKyt45FPPDLm7p9EzDzbHMsbnzDozmJaJ0DXqseka
aSZRRi5RUMFMETtCUtoStIZ2mkQSW6TPYIsW5lnwOHRx9jzQG+agfe1PqXdEltU9BqYwNn0JboOt
inhJG9mgkcWPUCU6cIlsolnAWIzpGRij+dTP4NcZ628ZkeNZs4zgpcsX43QD5iIKabOTBoXUgHBV
CnCEnv4sOFO0CeEDEioC019+dCu77A2BG3qTBIwJXf7zXJd3TuFX26o28v0km/CdSg0uxh2PCfwG
GgcV8tF171FHesq0jjyt9AtbVPOiTHY+DKAHV47ZAwa5QxEZm8VfsG9zqIDLQ9N4rblVlmzvovia
ogb8J1Oa1K7eiJRBRlTRR04qxdGx3ri5vJ7ssl2FJZ+6HNxdjOJfpVvDwvlWhcNL5biPRNfft3YI
lik2XuPbuIOHJpYCJkyydz/hoR/AlmNnwJAaU8QEAqWQhqWkdbfNRkIwrMbFN06IBYpx2e3aB1gr
t1lJ+dNwOtwvJ/nci05jsNIl7Q90ioITeQEbX+bd2jDfrBENANVCsxu6ETvZ4juiq3jtZIBRkPlz
KmL3NUwHnBogpJEOLXISHLo6WosCKxZ1+oMVoQ+FrEtnNAhOOLbSEyo2ZMqSdpDTeuflf33BvJey
A06003CKgmpYNhTrYz5CrwnsM0zXuwiD8TGn/3S1zHsQxUaEN8kneljj1p+vO+W350aZn8hHsWXS
wThanGXpI2Knjk2HHjGYk2SI4dJHTHg1SzJyk3KXVzX62orzt8lp1VbMtlrd75wZw4qyQINGkLAH
E6j+CJeL6UF6MOfmHOWLD9liDSMUmxSZOWKJNu/janzOZp1RxYC9yy+hSOKdjxhgl/QZF6EBoxMp
/7pidh4sstbFh9OV9pthxrv8d6hZLh1G/CXyXwfXCo6D+9TU6S6T2YU1gxQ4rK5ejhvRMb9H04Bl
QqU31hGXFC9ujeF0QTQdaOpclZm+o0CHWQTUHx0fx9/OqzgTSeJG7Dy5qiWFuE4jiFSI4it6G75f
nCuLPhHPMEyP6RGJUcTNm5yClKSnieWx1MQlRxDGRM7k2KXH2DNnrmLajhwR7zJFdnbsgjw0svGh
yjDozVBbDaLS2CT9aiVu4GXl29ikN1+HxR36vguSUM5bsfthyvR10E9Tl0l6VxgwnHz4MHjop6u5
VKjvM1cjl8I0YCcRA3ZA54F1MRyYTFo2JiJlNF15pKbjbEJer9SF0vc56LtsS8caNR/dmTB662lQ
x/o9zukapEF2nqxwOwVo+M1W8t0jWF53zMUxECHg8GZQaeNb1NxbLqdyBzlBUO0oiPBrJs770AE6
kyMo/eB1lpA6OChifXWZPUJpPpja/QBcIQ5ASrsQQlsF90g4tFkA2Z4mM3obu+I1iEv7UCNiypAZ
ZsYw3jo8WOxE4b7RFavp8GbUnN9Cbe+Gyo9XIfEKNDIww7Dq2+BoztgQAjoIH2N1qxL/Ms7yve2a
zcjQ88oK+Fuut4ww4u4mKsd9FvoeaIvmTTmD3MSz/x2GR3zR3A8RQGHlNS+CxO3O5gyFbu9Zlc0x
rXh8wirdT4HLoSk3jV15b0piOLPE/eysBzPg/fAEMV9KASjP2bsNGyy2pwU/8hltHSuB5413oiEW
cVt4hGclDe/MGOPFBjXcNOhhwWzwK3oNGWQWd2WhsUfKDZ4VK9eaJgweaL/8xBGFGpp1bkSNe2UW
0l7HgFc8DEUibJHtQ8nqpvxclfIsBDPUUJ6DqmMs7g2PDFUh7sTwf+HtHVnKyR7RA5DzFmlSp4Pf
kYsMgpbHVTC03EYpbtWg4sjWJNVVtaCidFgwj9L93Zg0n72PScbp3hyXgmCIaZV6N9h9F7/4eKf5
uKIw35xMkBhiDI9u6G3h4F3QJ/bHMEDuYk2XmMqBNc6cD/HiNnc18ylOnF7j35hS3dg+qWi5L7b8
DCti+kmxhwAeSpEdjoxq1VrDZirzCFIkL3rlUqukuG/9DB1jXLbW1u+NSxGJBaCSMzlVgBM7luZE
8tR2a7DOs8Tj6hXHEuAxRwLgGRONwmlTG4wxkuIhFAcfo6YRvTWh+6vRn9CsYsoPFbq/B3e8phrG
q22Hz433/nN4TRfqFApUczQ+WWy2whXnus33jQUH0oyThzTqH6sZrWc8CPgtWX7g4656ancCk669
gHTlZjknS2l8Z314kNn4nM8GyBm6cHnr/ubJDHd2aT0o4zcWZBjGsfWVwXRH2fRgYNbHoyNRewp3
64qBfgz4LiysHIkNb2vUKDwJfFY5qi03hboTZWvC3b9BXODWal5o+maMdZ8JEZoN+zUoYOwgEMYX
W4qHgkYurPonw9rZZlovh0gcmGFWHWe7vyGzgLakwy0YzZAa5HjuggdO6s6G2mpGNR6sprzgkJJi
pY+QVLZzsIEhF+DXvhd0TIB55u1ubFy9xn3/Mlv5l4JLcs70HK3Lfon06ApkNg5doUSl4VbMpV5L
sz7JiWb8bJTvqXJfICk91wNKfOgUMLB3Sey9xCT43CE+ya6wW7lnO02T+6qsLuaMGRcPW3mrmAf2
AyuqE8bWGivkc5AUyS8v/vSnT8exzVvq7eu4FxYGPiqNqbXfw7Jm8fTzdpXPZNgr+DKsydBPPTpi
TKYWcpuHDad5RIXZ3+fZgtRInO7GzR1vP5gWnZgWC3FopGDWibWhE14c0FJj0Smwy892OC1ArgfH
UhHDcohMxqTdE7v3KR6PdWJW2zkx6tu4dO7rBI2f0sjKurDYCAgPK7izctkOKN/xb/22Q1y9Ccf6
68YZjpVhtB+m3ZHAHtSCB3RyNrk5kmltqWBDrDwTTBIf10UomSUykdgZuPo2SZ3dpCRf8wxBCcXk
iAiRlL2pX/ti6n4XRX9OhAdeM1A3qqwBlIMvtXC+Ta+ebkg7Bsh/7NzU2aQkMR+tUpJq5GMLGpLP
WhiwNOPOpHHOTzfFnRp+cYK4VIgy91a/7FvFSuY9pFyUTmhuGIHSFOmrcWBlm5urlPsPULH8Npls
St+hJkHcHtgCOWl4xAKANnwMWLnJVeeRW8iLVpIwC88ENqSkWQ9MxhrBZYsy2wUQkO5dpn0PRD3d
R0XPT8HFGbyd3RrkqYYZrhVMmW3PrzqWUjeGLzgwUlsTUzF4iAwzsMuadv6g8Bu6okdncK5RMl2N
0sTV7eF0KB17Q7/tAOQAyvWd8AVxkTlwJ2kF54j98moajX3uxM9VZlxS/B+M7fGuRy1Q9xoP+hbW
1350genkBvPpyWoPRSPw6nSQnmvL2Uk7x3448WVGfry1Av+Mjyo+8LIOnnjPK0l4IdRg8mHjdulW
EHq5wR1HZdlAqiBb6XG0cd0zAusUXu5wkW3kwInhoRW2/dDYuHwB8hVQAGRWXqIZ2VMwO9Q/5fNA
kojj0+mq9UYSGRkYJ+qKA0rvjySDOuJlD8zZkoGHSIXZsI4qazVNydfUqxvkrGpt+48dbIV1oOrr
DHDWlegmvcnK6KDITiDVAaiqUukhryCasy+LbTcCxjcjFBVmfit8Q6HlxS0ZaiiBKA/LmE0K+HC4
S7P0NZEGYWSrMCmprog3WYkRn8sEvQW9ArLzck0o3G938U1Z8tc0TmA7Z05+qQAE46hXsOeXJso0
mp/oF3EIScECSnTQmvQX+zr1Aovjl/HhE+JrTJCSBqf/clvaU4aO16kjmnuYLvea2N0O8OgdKwGk
uAQ8A+XSmhiDT8s0t4nIkV6J/qkY4WOEjblF9wJ3OB3JfjXnVwVwqbAZSFuzhG7V2fBTYpLABwcD
ncWaOw6nn7jqJUj7/zPp//7HZ9HBc5seoEUU+V8DuRlt/Vyof1ynf86k/7d//Wq6r49//pl/pHjb
8k/PUSjgpLLpQbrmf6Z4C+dPSxLH4RE9bwppe0TC/0eK95LVbUvtaY9yWiqXgG8mIEssvf0ndEda
5KYltKVsLfT/JcUba8Aff/tvId68rHQ8z1balgSGW7zSX0O8gzCPbJbxl1HgzHycwZP4Z/YOhh/J
qFqb/Z3QufTQ0JZH40qOyGy/gh1G9UN2Sp++RG2tf8V9iCwlYzbvfjZSeBEesLpfGmZNXGDUpDN+
A0IHBaHpj5DyphJ9KnlDmoglyHOGrNrfTRq3xq8csTwdHVWnHMlXtE7VIrxyctXK95nhjbMZAlmg
tRHhXFTNjfBVXmHYIekBsnSMWxoB14QIJKduqbY+ewQLdFI715EnPfFU0/WpfrW99jAmdtXMI9OG
AzYDVHQ20x3HHO4Lt44ZeVUTMwSwMewN5s4QEyoK0sb9et2aoXJ3OJUj48Lykssd+bTWAVWX3rnc
XtnBEUaIQwH6dfgx9hbeQKLWxHCbSPrAdAxKVcAp8w1dRg9QwBHtimCSCxTFKuHKFGaOrq6KOrk1
J9aIWxL2hnZdY2SitvMsU2bHVJf9kpwrHOOr7oLC2Flu742MT9plSpBqs7suJPiy646EreAoZK29
jaYGrx5A3tXBtf2TNFX2Q+qeI8sU6Q02Ue8y5j5CoSYfgvABVeME4sTPpHlJmnnyNqPu3WCvlPDa
PezvKDx7Ik+LmzByKbmhF0BVQdr3ROsm4kiS0UoFcjY9o5j0siugrio+Jn0YZ+veLxmuJX6aPAMD
TpNVE9YhBV+MdYiqdyLEzCR2r93QjobcA2WYg6uaYjVsI5GreRvpFp4RkGh0adrgjOVUg1fecWjL
xnMrlAlyxgoRrDVGXBebFkGYcQUnsYzwHkMOG0QV1WvyIlowhUECcqXt8Vjg6QLycHJ10Tu3QcOI
YwUPEQk2YVGIH7tAO/1jEVklsZraGYLiwYtza7rTfjzZF4OQ5mlX+8ToHMwq78Fb1q5M77EMOQr0
CamCwcoBAo76ydflgMwCzSooP7/QKkf/H2IyBtna5BY8UlTE4yYbIFP2axI4VXRv+X5D9LhIchVv
szrx8phovxilD994diHgCIpOhJWI49PEm8F64kIyJkdK2QqFpUN7AJFH0Anjd52NqFSu8mGuoJO0
YJNr+sBGbLmoxd0pTDliDbjtnwujLZEuV5TNNXAHtw1QbZCsYG0TzxPhdYMeP2rXlBp9VN6iGOIz
WnSJE39HtT6EnIMsOCE7dJIOaj+EVdbtkEHiucrhkvT0m305HEo5K8OGhzZ7xnXbuQBbQpaymKhZ
2+zKTTMSP2msQv6WE11DisnECRFJBAgOtn2ZfBk2qwsi4CSgBUBvRhXRey2GKLu3bFv1n33vV3AA
W4RTH8qHYXEwKOjLdUftgVvDXbhcJo2kYOWi4uqx6dDRYmrjAwgtPazL0jQZhvMorxvEX+a6SNqo
OQRt56NqmuiaX5FF2j54DchPZHChUayrRg/gyYgemm5zrA1YxZMIFBZ49PEDmDxt7DA1sk8LGteD
7ByZ7rUT9qyxKbnmb8LqBuscQpmT6C3HjBlAIZr2V+OiOElI63VKfossVBQzZkNMWmAIFHPa7Rtz
T7YNaPG8GWveAgeGhCdKUjL57hi3H7UVVO5Gx6Yntwnen2yLh0hZd2Y3OvatkC5euD6uatYgH+lM
XQ4SGEkboLP10hp9jKWpChO78OfngKMiXOyphnHQ+aLHeV0KNS4aeew4ivAl62vqRONhoor88RaU
VfPuF6abH3RsTWofNyhtD2GfjxaVYKGyFXf4aG7JG/CKjekjlCI82XHjTRNVGrLENJI3WuZ8xC1W
hLLZjX7DPLvAEttszZCbfNW241Bf1XMXR+uGXgXZYBMehmOFewhsVNo6ZDDVeljKXdZ6mqPeEimW
LP3KzC09PCR+VDfnKvZ6Dpw2g3iMBa3rno2g9I3TOLtEl1geXWhinzi8rWxTFf0+GGpmoH7fOfWh
RftVUe+3mbPMGa1NNEYhHIhs7rH2qvoNE03PqBUf+uKbTA2Epy36I0yLVbZJ58AnqcCl2bKyk5xm
6uiyN5NNGhfGlewF5GMfTspX6svWOuPg4cHDleEAoADQFh+0a5CyQTVNjBIvL2D6MNunN1Jd2n7g
WKNYAZz1jPN35A7GtXST+EkcPSV82oSpsQlkvSiRiO3qqXKc7WDG1oMXFVFyI2SYvSajpNyxcgJO
DxOnleXwHibwzaOChkCKoS7nzgksoBp9jNDWzRK73BoKQAxnb1oF8O807tE8EVmxm+DK0yWLWPbX
XCYDQhKq/vamNtxJYJ6CQPlej1ChPxyL4CzSu/AvX/Vy9N0rOJ51tY5l14rtNJBTtCEMlyGxBM5V
bepmmD3ChRXTD4ggRGJSPGXytiOjYz5HqYOhsITeWR/qNAOUGOueNc40zAptXGggaMzpdo/HoaAC
37Wo8of9ROSzIkvYaqlCEFO0m6FpGmPdjD+064gwVVT0hQ2vK2jBWeXzBGqc9DnPPrmKx3JvBTgt
yNEFXiHnPgcGNSah2k5s/4iaqd2jbR8Eudz85YB6V6RTUOR/y8muwEjcNn//4+dM94/fPnz9/Q9l
OxIjHRug1o7DeG45Xf71zGe0EXFJubqQPzta5WtM9FfFGj2x+tzjfyzSRwmGuz30me8v3G7EUXjj
fk5aBrlTvr/LRux9/o5wAyc//n+dgXyynZ6m8vt/qTOk+su3+E9lxumj/NvLd/31/dfSZPmRf1QZ
hhB/uqzI0nM80+M/PP5o+G7av/9hCPmnLT2k5Y7rSin4+v+rzlB/CtO1PNMyPcG53P7PMsNy/tSm
5+CYl6almWvL/0uZISzzv5UZUpkSYBw8Jdr5luNaevnzz4+HKA+WG/RfcocjREz88mI0QeXdX5VG
Om+HrgH6vwEMse9cPB6p6N60JFgvZa/yuuqQjwUdGoscJcO4Fz5qQd2b/Sp3W2zHlTqwxmPrhyvU
a/udJVrS2x79Y2G3uyGBXTMmL46H5rg1C3tpNqItMNxbE5LphAbS4sSlMyZhdtRopv1IChsJvL29
Jh3iAyDxvDUmcEFNHn/hiqGnsNWRC0mikj0WgID2j4ItVpPisoh4Bap7p4QbU5dEcOsC5bj6FfnY
aWwTN0TlTRuNoNZiXE1L1j0OTk6AeO8/TZX/ZcjGISqJ5rxG6UQvhaVIipZin6gD4Bb0sEHBQcPV
TzY0xCtciwvBrMijSzE0HKFnAoEnG9Un/Dlj3BsdP1eywdZozSG6PZWmPpDw/hROLuqEtrwRJBwV
WUljb+L/ShSmsfVhlukuL4F9W61+ik3jo5/4m/hOYq9CFisQmHoTUAXQRavOCi+Ky4lRqif6kSYz
NxMYdjizcwIWcu7ajSP7Z0q5TQs5UzR88BK/NrNE+rJMrwiP4fJ2Wh2Gmh3QcvgGMNJv7FaszK59
X17h54WXv8J7Zi7ck7VibTC38W648D8vayXqkJfqhXCXTTNB9o3Diw2UDJetPPy8alfxxn/eHbKk
259XvS2+qsDeY6tD/z2E1BOcw1fBxEXuetQdIIiuzOWrcsbgohr3sLyZ5V+3Qt4H0V5w8CX/5Vf6
JpfGs7LUk4ySS1k2J/aca29R83QmI9BsFcvoMjjOrYMNMqcbdzUvVTA3Z4oRJms0yRp+8Bw2OChb
VF0jAdUoEVDboGIITb77Yu4JljWiC1Mi3iQKhiTDvJaUzkvmebvlStjaIzsDcn5to1bJ4djy4Ecr
juv8loUtXmkO0vMJ7zkeY/00WF2z/suS9D9tLPKfHnOtFauGhXPDXh5zWhp/fcxlOjKDjOzfQfnp
VhIDmc8FNEUEsZhvUH56mmar5uZwlntGQCgfs2kt7f5+ciqe9OURZGwy48/hHtUNDgn+AZeJXxID
wOfq61TdIrKHNNzyL0yFItSKRyijopRl9gv6Jmj45TcKLpuVhr88owPh6d7+vJXI54+XZ8iKvPvU
He5/bscUwzLNA/2MJwnnLrdKEPL1FhgwMEweDGcZafMV/qwiDsF1wlxkr9x9Px/PUwTy8rQFo8LJ
CgTx51FpWr3++V5SrD4DskDPb+5SRoGcKsDPhdFlHv3N7CaXxC/fexCx217KPRaX/fIGi+Hf2Tuv
JceRLE2/yr4AZqGF2diYLaHJIENnVNYNLDIyAxqEVk8/nzPbpquye7pm7teiKzsECToc7sePH/+F
cbE5fWl7A7gRnSCZywjIyYxvw1hcuRUtLVITKUctkp302+0XYkbe3rA3jM4tx03xNltu9wVK+ZJm
0osOfCH7OTUwzcQOPvEbE8qOmGelYsTdhkk5+PpR4hpiyogm3YZ7N0ucK5mouoBfsbQYQHCxgSxl
FomrVHv+TVwEQ+33Gdt4FIp/SCXYfPMyyT89M2Axcz6rJcAOOqa7mMnQQJ9zI7mXit/1Ds/BQjxF
MUhzhvzt9Wwqf8Zup+VNCrBqPdfvMit5udb5gwX0xjHMCzvLvxrTBtW+PxTIWLmQIbFsTHd0FAVN
Tf9lSKedptb51n6qldrHqY35wmJZh36h70Xr9g9zbcm62RxA9HlH5J4YR6jdReuF1hx8Lg/VD0Sp
ctYgHFlfTCv7hirRy84CdgvZMiNoVrfxZ1iLM1N6XxkwaZkeaxl7+IkOu41RoDbEo14/DajEQEm/
IOnMWNKcl3oWyu7rzNbVumd+oP+zJHdSTUUFk8YBjMTTltuXutBQ8ugcUInQfpqcw6x+4jcJIejW
z4lYNsTg+qvI8I+9SJ1Ttyg0OkI1hfTkj4FhxMkVG+T0M0FvhKMHMDZ4loKr5yc8glhyoQOzA7oG
qpZ+kwp+fftH7+sHyUCWYxT9DTHMcf+iYeKD/54Li8eLGriqqLKlmCb12F9yYU4kl0Ggu3vQdI1q
XHYx16oieVln+zbq04bu23PiDJRYx11WFqpb28QwB4J6sdPyu9VoUcuU/ovGOcY/to7cizqwZqOm
T0v/3G1SCn6obtsfyE6A5FiOUPZRPOtYak27+DZKREiks855ZgYVmv6wmUhmRMjs1gHCFLbXeA8x
OgmIt5GZdDi0iKV+ypntSptFVtc/EhEw5UH6AXw50gE2+6KKtxtNGWkI81rUQ/FTseNb5tJ09Tcm
LgfY2x3i2Q8OhQH4cKQMMi55njJJn0rfhd00vXeovFY55GmGY2sBnupNotGs84+VPI2TMHrVyemS
qogKCg19j0aNXNiXhPMTMbmGFpoJmyyrtYAX62aMNhlPR0IWSRvin1kgZyMgdvOTmHQ9p5KuuZnx
baTU0l1fgSyed/HcxNJiq8W3MgMDRT0HJJFQ4O7milMh4v/ArBRRGUgtjgElktDE7VsPLwWSVagT
a4fK2nIPjgXn6yQD14QQLwKjQTXC11brgsrWm2YXKAinXLHA8AqUIQpCFdbo4oWSOX3HNVNoWsD+
EmlXJuGskEzPt2tRqBSVve/dBsUZ6d7bSgUrlzWxfVuK8iUXcVF8dLpQclrIIQYJRf9bfK+WD0hD
gGREQuMsxTfwVy8VAOxkLC+lSCLE3YloX4jZPkJWmsE4qrX05XZvt9wuA3N4+4BbDijiUiutYBuH
JXDS6UlqjaOdENTmHpPkFoHpkfPg28crJYNyHIF7lqN8aouO3FQkl4nUHGExvrd242W9UnmzJFb+
WoM8p90Zqin52jIGiQ3JcUbmzdua9dKmO1n3hPBOJwE0LmfIqMpke2JMUEd403akkhJAIm5p7ti6
18MIyXTwHbLSW9azKd/S+fq85Jrhb5n6UIlsQORPLKkF7HIETEve7bRsJv5izv5yokJEcWTDsehm
x7ZVnR//PGepTGxZtg8fAF1fSiWFI9rAbmJyrhrjZbnqL07afExOghKx5oCMLRDNNtXfl1a7nmxd
eq3FFgkbONVvcsN19H2JOEcKr6oV3DYCvUgtLAyXKGjBSBTVhrVc8rBUFn90wF4WRA1KfSoQVfNL
3gzHGst4N7dSCJUz7B2j+kQJ+3O00JC5ymONPRGYAHlAqaRFSdSusSjOpSvZKeefhIUroofgP653
kqxhSbfcO1hBIRyYGZFqzEFGfBa4YABig9tfe1qCNPWeO4BPixyCZouLQo9QRl2iIKJhjLEiZC5c
2tCeHC9bKQdAoOkEG4aX1k59pFQISqAC+GlRJ2qa4VWz8AaDzvhRVw1ZSVZ+LlmDFJZ6krDPU69G
5LTFxz7WRCtxFQB8n9BYQegtz4v11U6ob+FA7c1Nj4ihNjq+5mCF1Bfql5WXNs6c+Vq3hPo6P6EE
IMqPbThyBEMJWn5IFtjeGG/KUYWLCnqN89kEv/YXA0fsw/+8FHH65siWbBrIhlKS/mUpsivK3bM8
fcvN/U6I9VIg5K57G0203Vnbr0bZoT+5FWe7mzdQHtkT0NU9qBFgh9LJYjVrMCPlr1KOnW21WoSk
Jr5uq+01LDCxroR1/wE9n7y0WZGl6osRcI/bGmy2Ux3hKUCaKgwNw53M2fYqRDQOaPscu+b6A7jE
Q60rM7IDd7tu+vIMu4LEhBOhxTmhPP86mOpbajBJecpo+OfNV7QSWoi7bluiknEt7crti+JxtvHZ
2mtwPEszXU+VJM3uVU4v7cJoFBLVDmoN6pYcM6WSOBRCmsRifQJdmSnx7oOHNvz100FqOSQz4F6U
ckA15QFDTBSRCg4Aci09GwP66gPHggcLUK/FwY6/CV+UdMGqJt3qVwkqGPw63KDFeLmNi4xb8Y1t
us9klvnqOZuqTzE6xkH7JstPA0KjQn1ectmzAH9ceww4r0lwG0CABQtz9YxNRs50/+T8CirNtf9C
GVlynVRFzQmjeRlVBXao9plVuQLNnn3aZiu583X2VnKOQ92Blie4wUvManxZ1Uu39RMy5cwwDnEf
MFmwcc7Ov2oGhdWmZ8OoyyvoY7o93UQVVE3P6w8OFi3cYXgMowVO5i/G6T/kJI5iWwaCAKphUDw0
7T/Ht3nFtxPA3UcmtsoNfAptpv5ikIqInPe2GNy26vBGKKGOyrkTBsDIRBFVFjjChSE9/EWTqFP9
OnNsi8Bu6oasAYQQM+sP1SWz4WxgKdYPRVQY7JUUXOHxbxrs5VQN8779FCmtQcqkqtSARBIu9qNI
Qb3/65bo/2QOc6Auq6pj6CZVt1+CP93tbEo3ftxyIfbguym/JHqGb5m95iRF49fRxNFRvn69bnLv
4xSDu1GPGyicd1C/UNmJpF8Ga/0oK84RJ1NDFwSZYkK25EzwrGrY8ePTmteOv6nN26gBD76NfLj3
biLlnxV2K9EuUjG2VrgSqpS2dnF1pGhdAJekLAyZRsGUdVNZgkS0K8RYMXrwSWm1vw5/kcba/zhi
VDAOnI4Z0GZ0Wfsli+1NDpz01fmW5Ag6Y1EdVdnMtgbDMH9uNvj0EpyRg65MVM0q5mDmlGEuTbo/
WEhxKNBOY62dsRqs5p891qOYetrqPJA0VkFLV6GSCxc0Yy+gAKwN22ZBAKf8hRLmNjwA7GP5GDP0
H/fhqz3PlwQTChJ6tIyvICxFv20pBPpSVy+L44BaV3X04W0FMlsqyjLgfTywglwlQ4iYw0dfuV5u
AczqcAXL2/a5l/rSndqe7qbwcqi6LwleBWz3eVd3ZeJfHWzJMq8qOyMA1kDtT8IfuasIZA68hwHL
96Qd3kBIEBzsUT6vIP28usWqaUE1wKUymoe1CYZKhRqmF4DT9PXhNsXrac7D2zPlXACtC+LBioY9
1g/AMutUR+2PgMJRqOP/6wGvWH8GkIh0R1NtHqxKWFAoMv9S2c0Ng2VqQ0dvp/Jpi2Da78gwy1ri
3rINTgxrfsw/J1JN99YOzICrdh6h9XAo3CW8b2k5YiwHHXkPVODVq/J4VTcweAyGGc6Nq8Guwbqd
f24XIGBSzZVyT1vFOiISJ7SX3so2g2aCLPHSRlfdeSr3dfaUdLorZ56/vXfPm5lbDK+JhW9iTe+g
X+pbVqJzq33gKY7J12hVLiow96qCghV8dygko3ywJ/CMbbUYdw7E3ylFNSDTsdfIpg7A/YKiAWJN
fYJJQimm0gpekqpLyRqmNeFmsvQZGFFhUIH4UJO/2MveoxUIhXcD1QBzxToXWBd7uXM31iDLMA9l
gQFKGFHjfc9MFcWPdcMB2AKcJ/pjnfHjqzmibLf84fZCp+iUC8SPd7Wy0BujKukNG3xOo0snqFYA
2Qu9/jmOMzh7ACFOi/ae27jGFZmmup2Mn7guMXo7NCoRnt/Cbbk67EeQuGhn7V5CLg8sB0Sf26tm
kb8qZfPcb1tUYFbGtu56GifyPRvECYnIXQszmB0pd3lbYyes+6IuXd8UA7uvduP9s45LOI4QWKqK
8dmCXEn7szxOx9s7VtFxldSCOUhQN0VJT9HfNLPZwl2aESajpwrkk4JcwYCVhbrsejB3ufwoFdt3
OMKSd4tut2uJxVyySCuBT6Lmwx4t7Yh8jnptwddNDw3GBV5TXmCw0wWFAD0WH8bUG27Roe2QIV6J
ZkJ/ph6P+WDBdAOI+W3RdHJFJI1Rdcw+RWWc7GN4vE0DJRH81VX5akoM7oIjWwwqea52pV/9QsUB
419PxVtx9U+lDEczZAOZKJM6lca8/PMqmNUcdZiK/L7+Vo+cIaCeph4gPdZuI6HLNAAjh1alW34t
5c9qIj9kV9xRB4f8kBH0TS0hF9ZyroJUnQTfh5qNe9tqMCr3AvRoh+oFOmr6221KdxWLFchKwqzM
g73Cis/26esCvCrVHTg4O0sbAAr46mjo1dXqVkbysXcNUpO6g1o2qrq3uIsgDnIXDszcrLIOiYjo
IqG/LXG3R3dbwnq9OF6n5QOXQP7eo9AqorwYRPmtZx2How+DTWS5M/RvV5mRetrh/GjKx3jb92Rk
iBUyGhzsslNRSGRO2RHSFhh/RCZuQ1BPzW+4tfdu1xOt8OYG9oOd1G0/IXcTmTHH17n+GyH6XKa8
5PYM/z/I8i8OPx2LypvFgP2///Hv/x3Q8kcDQHiS4mb4Uf0Jbflfb/55FopG4b8ZlPRkTbUUwJIa
CerPo1BFBT0JDpMkBB6zragkKn9DXHJI6ojNF3t3/oLcMm35G+KSPwHfdGxZ1RzbtJld/5ujUE7Y
/5SsSqqiWwA4HfWX6Wnsi27leAWcizg/oXxxke6liIM3UH8H+6wexY/6xb6YPgxv3G9dK0L18Zmy
lXKfPOaXOaBIf97etijx16D2i3t8f4+q23vDEbPVdwDRqIiik78d2hiV2FPhp94aQC0KYE95qmf6
5nGOS3+OdHfie9joYeuVT8mRXV+4nsBlul3UnQZfd6n5nDQvi6UIC3VPiSCtx5s/BvAdjl0INMTb
fARCI/PYPqdHzVO88jKEUHKms+K1cRu0gRHUl/Qy4yccINscQRY9owfHltq+K89W1F3UI6XqsLts
58wzY2Aox+qSx3PUBnU0hFWg+4g2He0j/J4HPF6ey6NzuZ7rCHn8qPdzV+E+UTLzpTMYIzeJbbQf
rUN9Rg8Evb8FbP6hfE0eJnaf6zeA+zFOvD4WQr4WDIcfsQ/jPnjJD46rhKaX+6qffHKWwivaCCc5
mqH7SsQVvC7UvD1C3iUeAp9ywN16zMNrWPrsT7mzKaS0FSxBx/ZUC/sTPKOwj8yveAZ5daC5pqcd
yzvLXwIrLGMlXB6aCAm6cHmqH2Hyhs4jJOwhtoPscfEstwzr44TZYDi7hkv24FGfd5NDccyOxdEO
tE/lCLPlu/rh/I5+Pe0YPMTiXlwOZT3yaBf5sONwtwTmPb7aAeczfhm2EVgqDzrNnfWY3G93m9d5
QMo9spRD55n3xZN8V3/fvyB7QWqVUqATmqVuf5E9REov2sU5D3H53L42fhevn3KAwnRsebDRg/wh
O82hGsEwj6HK+3iWB8VZPxteFSZaDOuqhR/0bD1Ycc+nOS45tFvCYnlojrlneEWYe/KbHrVH9bS8
SXHtbZ5KY9He+0DlkC850p/qkxZPEQnPprj2RX8CpxbqYeLnQeV3zBOZ332fTtWr8oAfD+7UnIw9
WjFKxZTKj3ooBfl9+Vycizv1WN2ZZyptT8XZYgb0d0WcHZsjhyo/EfN/Asz/EWejWX8+XPj7VP+l
krNcMY4xr51y3tzFnzNm4ei1XuIOEUCyA7jUY+99fo5hHljMyipGqMXTfdnfXFCUL+x2Dgi6vmcP
i0s9/CB5Y7D4nIi75eFL7uUB6ZILbcGnwJZHSKbHzLCgjJTIGg/FR+5bPqPIRYbBVTwtwKbZJ6Xx
NEY5vj6cKYWQovkakSBjlxjCmX80Tkok+WD4wjTMQwRMOordR/zWhh/7t/p1jsZTGZavECrg/4fb
fRs5jP4S/dLTEzswV/qiez2/GyM0cAMzrk56XLqJd321v6ZnNVYuKYYajKWzec+AjNNYfdmfjCfL
H4L5iO+eFaXxfEzvqhOyhcEQ4IVFwe/B5tX4qLrs6M+gpFyF4Y1TgZsEswsDg99/ImXivn+tDh9Y
I/u4xRwg9HmDjwCTpx2+fxa8f/GYk7w2cTEjd/Fe8biSP8TGcbkrojksCKz2pYvGgBJOMMeo2Cne
4k+8OEcY8rBFDuNROqVvjDivdd/NgxwjKONCF6Fx34nhd3rIQzlLp+ZuD2Zv8mHN+ijEPZD681N5
2YMxsH37CeO2KnQYDmqohoaHzaFXepVf+SCCD00s3W9H8bloa31L79FRQY025SPB4QWZzxSIu+jq
4zcdoRrjofXqql5/gYPpIcDg997iQlQ/lT6arIc8KAP2VgekP8OJpQaHxwNs08NnyooAY8mHju41
MdtED/ENJ8alKeoi+amLEDh9sb6mHsYHh/y3nqvDT4lxU/UlhnHBraEq4yVPVsx500ENpajlItmx
faXG/DMn+m+nkfKzfvP3zPbv8+iXs9cF528VgQ753PnmeWcpu7pDKB2w2IqEFTjPpPf2AH8Wlzug
KymQ3GU8iYa1aqUrHE/ynhGcDCbf4Nuc3viC+n2w+fXhO0567nTAYsRFzpieRNsyrI5bNJ0mpiEi
0oGYstDkvdX7HWR/iGKybx0k7M2BmbAqInsRgJEWw0YskvzBS31ayOI6824zxAIrxlmBQAVwiFDO
8ThTWP59OlaxuOAQmYwx2a0va9DxXUbQRLeRr8nv15MdTj5nVq74FSPoXYznITK8Kz8jHxKXTzoX
6vxr5DAkVD6miBd35WbFxTtficnZo9H7eSMFicLM6C593O29ytsZlUXMu862u7i4CX6ZuDsEdV2T
m2FoXeg0FnEtIHpx58yN4PpevHB9+hVOu5v41IFDVLfpT8Wr/ZwviJ6eeuR6dDdjSnqoXhPf9jua
tH3yWNzWYwJSTj2kz3CPKRufOsaOHu6eSc+hfeGaMeKwbn7QiZ1r0PA4HYapE2TMWU8n8NkhshDk
Kgx0T/YpSTNxNlfiyYi/iT4DPMbDTIOUtaPyxcIIK5KJAOiU2cikiwHQBGIoX32cFZnsVz6k4R7q
+mDcKYfKQ2U1FrcjUqUxmE5bRCTg6W2MFjqIV0gHMfSukeg86G2/2efluNEdcNEDm2dPPhEmYXuX
xZi9i4HqmaF0L5605W1RQwyAzuynQR9Cq3afa1ovcXk0x91PPCIODs3NiAr42N36gsMMGl3RK6KT
Rxpf8p/MOiCT0bQqzWlFcyL1NIZmZEYjq3LuJb4TSSdi0El6WKIh2hjH4rN0sjwxR1Kv8FEo5mNw
AGKd6XlAbdibLiqZhEsWHt9i5okh0dwRmyL2wWFCdJEZYrCV+YA+BOjhkXe4sKrB8+2/oegQX33Q
7llIuIrA/fUsdUVoMb71cKQ6xsiDVRN035wYB6BAZc5icRMuEedEt5GKrHKoHudAivogwszk5MRD
lIViOgBvZu5y1EkEpiJIGpKR6hKiXSnCnuFDJww7dyJWVSG6rgwZ0WOgtA+519Cj4HH4COikhEDT
3Xx6NGRKPdqvy6N+IabxrGtPOdee6G98jRl2ZUT663G1A7pAPBFONl1ypKCnHU1Yif5wc16DFBgT
klAfogPrLxeFd4vAD9KFdHViJiTEItAtLgcpjAWWFZJq+2x8ULqK5ccttFli0F/12ncphHzKdCc2
+NcvC9OxJg1YCTwLMRj/Jyah+GRYwIHKk6pi8leXtC1KPDi2gcN9pny2EuNw6109kjm3opPHgI71
5CPn2zxVgHy3ya0QscTKI2br5kKVF1GmCZmprkb+iVYGt9DfDQjGsY5k9Cn6kIfEUw6qrwRjRjeS
7ohVj6bMd/hIevNhPcCefsq+Xy+iq9ESpKEV3UD05O9wGUnJ7bB4SUix2/s6hG3kZZ5GfOpCsGrm
ubmvH7cfOJqRKIB/8nPSlT4icjDVk1DhZc5F1A5O7Er8inlcntNjRbUrUCJ+PDZBfSyP6fEaokSJ
vl52v56683AefmRky1vghPizuiRB+AG8VgFbqoi2BDCFXP0gBwywQ+YtYedibHRmV3QA1EeWdA3b
II92MiiSW/Kcgi1FfsBulKxIpF0S+xOsk8VXAMjmO7ZG7Bk4M/dF3tL6PKBgO08XBAXcIuCgxsdz
IxxJ1Naoxc6Py6u+xq4kiSmkOpc20sLd70jZS1eO2xMgxhcjPUC/vcjPSBmarxuaO3ckYn6GMM4B
ZRa2EkbI+QG7gANHsmfbc3zzZSaYxOMpia+v9C8DBaGw+4ldSHNSH5B8R50pf9VjlQxO+13/br/o
DxSd2R3uUfGc0hzza/7DufQn86EOU78KILflKOf7Kedqj5Iv+X1UhyyRpJkiD6WwYvhpiJQQ91mT
Kab8OmG/xPnWAeynlxw+xghZ5gMmYweMM9zh8EBu+t68D2gKbX55l9+leJq5eJaGS9D6pHnRUL3r
FOlR4Yud3w1s5nnbbypuap7BOOGb6wsvJucTj1cSmz7SMFT6Gck2fXiNxT7MuT03ivvREBTv+nqS
fic9ZQBKw10SDZ59SF/wN1DjvI/3MAuuLoZBXxXGwwe2eYfkY/GWYPXfs1tQQPuI4vXBoo0AVnz9
YB5MRhfGcozdkZ+g/pCGzqTd6PMyqRBH4COyXehRHthzsb3EqzlUA0UJ+e3GoQisSMIq0j7YFiw5
zVE/6hjbLz+77Eawfm5B7yd8nMhuYZuvbL86PqHi+ngT0sZbKw5OmNoR+OkAEddANAOqggcNDO31
p+qypaEeXFncRFpHEkRYg5PpthEb0bPlM9oJ62lQ+MjYMR8m9nwKr8HKJ2TN4cExdt330dVYaGm8
KyYN1VX+Ew+AQmIgkm0xuPfj7r5+FqHIZ0V3iS0IhUmag2kXSzQSJG/wcLjkfKzosZ4lWzSKgHKg
CM09bQeE4vlOYSOAKDr/jwImq0/J6uJ4yHCTSYusTjrBJCSnBilMsPNA3bK+2eI+6HS2oWHjjzQW
+XIa0rroongiHcTHnlS38O2ge7kS/J0Ydbawp/m7L4XilSy/7npvcAN6hAFHXL50Mf3ForT4w5c9
QMqcoGyz9hb+HNoR/h8HFtJQ1F/GMBNh2Be9zBaAoExagG/sASs1MkYpaPmgwgcDQcYvH3gDDSaR
CpBDO+aXIhY5tm3RoeqBHYjurdyMSo7Q/mCrzQojtosSWcUfymwPP9PsP25j9Vtl6p+l378c7dgS
NdgNst6ZJJVMs97dhsIS67r/nTzFNykYsYaA12UDwAPAC4dFlhMX4ndGTCuJgLrrsNTBgCNR2b00
qh5EvrXGGIRT4cgIcNSnqCWRmR72++QVP+dzf+fc97Hqz/ESKlQ4OBBktaDGRFK9HA1qRsOX6mXz
02iME/K9xQWdEshEfwo1EULK5yqYT33U8J/pEYT8/DyezFhExCnA7k1s22jh/La+rYcHlJj9Ohxe
KfXeD+fimfIjy4DyIta3muJN6RuRcriyBAyP1mk9fEBYJNJjI0WowrKbL1nEeVY7xJGIDkaE+9LO
n7EsJwRz0O8WXgZUijxTrCu2158koqHi2UfzUyHxpX7ktSNBGwFTOo/CEkU6saSgBHS3kKLy+S6V
ExcXCT6Cqr1IWgOxKK3Mt8UjTPAakaMlj2sgshsYfyJrPqhfdqQpSOvYEqE3FgwEMtERrKWhFJoB
7kO328lIPjkFIkzxRAaWEdjI/jXej432CLSDOXellDUT0UdUBlgyLSoIRRNiu0rENZ+5dcIAyHZ/
/iI97kw07O187Ziz1UesP5wjFuZwI15CBggL9ll5gAwoi/9K/tMHIo90vIYMUeTY7Ba4BwB3rjHe
Ow/tWX4rHus2ymVSveKMFDp5q4hUeCS7NUkYjEqAHwzB3hNjcuH7nq3WaTulwSsqEO4U4+RI7rYd
qscVU6xjLwJIJLa2bK6ZswjwsAUkwPjLvUgRJ/IfkeJpficHmE62x8qXaZBIDFc6bopZWoklLVFD
pHQtaRmVHJK6VkMOZGNXILI0EbmIY3fJR3VJHxZvJSaJkkNNmEEChnz2X89WxRB15H8yW5VfoAd1
CZCnymzrnPxQ7vUjHiOUIUS+9yo/7c9meVDPCHl6IpFFINMXqaUSNA/S/UKVefxqxPmz8XA9UVV7
3D+qO37/WV6sQItY4337aJOSZPcJ9WORPSQP6bF5RtjvpITacf+8Ut9E28fdfZUq5xbksUliON6x
gSaNYWscz6TEbOKCPtruK3IN8wGHj9f9SH3PG2IWTb88Xhki+V19N7DFPH9lcST0e/IFUSXGlY+L
Z6w+qF/HY33HKkRCi5UyNdyJIidUf9+Mhth5tFNv+ZhxE4i7QD91J+e+ionvRHHK51TetHv1gipr
zNbbFxv8InSi2yP4Xx3inDEAvQ7Xz/Hfxds+ru3W52k23k43/v4T4HT+9+tL/vSO4T9uf0aiQ3DC
/vSDIIOM2+P0Q8hWDFP18+p/e+X/9I//58f/hJzGGPvvT2b+32eavTf5QE72R3Ya7/l5IGPBJQMP
ybmHqsBMM+3/OpAxZc5jdBOhLdUQIHsZZMjfDmQ0+98ElQ32sWWiZoo56t8PZJx/o9QKspJfgihH
+vx/dSBz4579OmFsykhiIv0BNVQqvdahyJD44AzsH/LUqCp2vouahmq/KnhgNOaQ5/c4qGU1lQaO
PxEu3ioFA7JHYzCnibNNYzSV78Wwlv27M7bT/HpVkEqmnJ/W/YoLxeTsiOFIco4N66BD10VNuiDN
k66czIJhGPXxSzEpY39nJNOOw56xaYhn6/C7Y6HcZp4r3Ujx7Mtg1KJoOrUZjilJK6F8qOu4yuRQ
utE6lLtCG910vGZktZiIb8GAuM9XeVm72XO6bZHPPcezyqNdGnaFN1BlNf4q4Ql1ZwK82475AtU2
x2TQ6R72IRsxCE+R3fQSZ6+TU9+pW/XSZoY9HlIr3faHqrOU1rWlTtvvbPAoDxL488IvdfAc3tah
rucXQ9GUvyubKr1J9tax2bsqIDzQbgA2KJW75DzhXLBk91cLwW9Pwd5l+K3O2yXxsObVph+7jHPi
46Rp2g5yDHNSz4B8n8XAS431qcDo9nosNPSSPQQJa8mTgTUSxlHtoJxgdchRF7vN6bXjZAa5N6Bs
BJ4ts+5OxdBUU4xS4o4KlGN26htwDgTEqtUuFizfQXaN6ERpu+bpA4fDJJCpiV8R3mszFazeAgC/
Gk3Repu87t0X5yojobmpaI4Kf5sEndMOAQW0eC0daXygiwsC0w5Kn3GRbLONtK9Ulc4Zll2fv87l
PpQ+2hMGVfpeNcicbfQ6vuADa7a/cdTZOR6E/lq74wkUVELWvTVOyzLsFlJ0s0bigYSBGe66ZqJp
n2NldG4Rb2E7TXctcdajYgFPZG2KHwUqVIlnKkBlfaR1cwt6lXotz32HndGzaW/Z61VvbfUHtBGp
iiYD+dPgilZAzV10sMltkMfWnb2nOQqObXlF0wqzpvWcZc1GmWXPMzRTCmPOHtEuBZ9sas5KOlTY
aTsd9r7fNT+bJpWjdH3brNe1GnAqHvq6F8L8ynWHk41R3EeqSDb5l6WSo43MskNRdohFlVMOzDI1
szINWhw18i+FxE0f1B44zbEFHIBjRGNZ+AYkqaN7+KAvTMdRUbrmJUX3ymiAviDeFo46uED2VhYu
VubVNimXq1inYq9dYLxYVe0wIPSZzfPXqerG6VyOGEN5gzx1iGeVBZx0OKRI5xwsGHqqvyrbRD7l
qK3VH7ppNpbQGuCK+La52fhVDLL+OcCRBMu0FGMGW2S/IlzRd6MW19YICghrbolsbi679VFq8JbF
SEUDb+yMidzfwSVVyZfqfSzOcPid9Fkf4YkfdkMv17OTmvO7qVhyXErCtEKpF/VUGRhT+DoetANk
hhHgezNWgoLbTGPiQo9PsFnYO436XwJjlal+5W4rRXO0I6wZHHTnPnHa3wdbgZxTqaqqoB8JT+6y
WTPYmXzF2vegSp1Uvq0K3jTHDgWR4lzbloL+BQID5tlEM5fsFhFgtsOlNNehg2RLc5FHTcdyZscv
vtlp0caxCA5stQEHRRrZ2IArQwelMNr+a4ve7Wi7u4X/FMINGjZ8J6Rq0jxybKjBL/LSo2fN5Rfq
F9mQJH14TRJTeajyUm8eoUa1TpTXmZMc5VXGj2rsJCLbnpSw0tR2bDPP0fa8CZzWqeoj/jFThlEh
ktZszeahrn0mV7lCgYEOH+Stk7V311uE5snWnOiNMKtd2PMq7MGiSt6UDRWg45jVZnHfWHOHWrHJ
bkDh9+6+QlLBNpFghgiyKd9DLnHQcJ5rPBuzvZI/alvSJA+6JgF9au3rEFTWuOOrtNe1EnbqQLyX
0UlzQsRRwPSDotMtt9FZX72iabcmyvekUgi8WrH5WMtbEwxLU31psiTlwOjaSOzsR/QVghIFnxHO
gaxvpw2hNkrcjrx+T4wSXgQrm/2WDtL4ZiZ6rwAFv1pvCD0PJpp/aM4fdiDokI5lmTVOMpxlAm5o
qcCNBs1YvRZRnPI3JUXTGWUMHemk3/N00/tDvTBhEYhCtc7FUnCT33cH/bnmsCRVWn0hhy00D7EN
8Jz4eEAdBdekvelqvylHA19n0BLTFX7OinXib3NV7QmPT7Za+NJXxNCkVsu/KfI4qlc3KbD19rX0
OnWXJc9yNtKShPQIAjbKdC+jZcXOlNVR0NGbJDtfV6jTYS7Mlr6mlTFovoNU0BrtjVZS9lyldTxn
XbdSHkV1hCmLeS5IgKuWK8fCSFqOWQHrTXcG0igdu5g2qcZ4HSSjQE1mXqVmxGvU2GAw5HkjIHkG
LhcvfS6DOFeWbCietEbBOVXerv30TXMkgiawyB5JuaRb0w5FFrRnV3Z6vb4W7ynPQvqYGdoTmoP5
1NnfE2s3DKpQmbo1gFxB2Ad8O7THlLV7wjCtVmRYa+m8n5Sya5PXayk1m3LQsGSnFtuYDDXh59du
96VGWEQTKZUpDVn19QE1EEf5Ms6oojyjQSCBwFjXge2lRhp3WYmJuY/mXnPXgv5/+k/qzmy5cWTL
sl+ENDjgmF5JcKaoWQrpBaaIkDDPkwPP9U39A/VjvcDMqoxMq3u7rlm3WdeLTKIGUiDgOH7O3mtX
uBGFsxUhCc8rcyBgewVhx0XsIbsO5V7dkRa9bqQz0ulXetE/ZZFdjRdqwjGBh8V2BrKi6MJTF2An
egHpXjX0CUN4kiuuQfMeSDJb+FImCalSDefUCNu9vlidZngQnUKIk4MyPZqOc7cswVHFHluYwuDf
hb/l+aajenttmbUlNm4nCPfL5rTWd5k7W3jITKunm6aRf7mpnSos77B1m2xtyFXSUfH3FfFmGNqS
W3gq3vg2FWbzZajUUafYTjTno7HQlv5EpI/2kADM2CZuL6YUY1/j2rOzlk4xiif+LaE/lK1pjN+t
rBbtOiq6JN0oOIXBTpnKhF8TTICK8NymwXiZ8a1B1sc0PYab0UxdepReMmpqgOhdJQahM1kyad+H
0k3a74lpRNWFUsyc1EmMQs4/giqPcQoZY46mxOrqEdWImw3tXe+6dbPTNQuXMlJGINf2mM4wxRFw
I88MVGS7+jGKM8IayF/mTz57XdqPCj/qlNfDj9gqw6LcelnUj7/bY/6lTdV/vV36y/5q91lePvLP
9n/AnmrBrvzjTZXf/sCO13fxr1uq5Vd+31NJlGxQNNhOsbGC1LDsnH4XuUnxm+OY0nT+FLcJ4zdc
RS5mMhv4hiF1/swf4jah/8bF6QkMazgogMGIf2Uv9Ve9C8I6YXtI57D+W0JapvybNYT4L9ibmslN
gTurNROSESo+KSmunGi8LLLOX47Jf9GbNBYFwJ97tz+eET2d4xrYCzAZ/HUPh9TPJkCS/pS33Ozi
FpTfVSCNT/SrMLPY19gRCO6AaQNeW5uy1ZzXNU5DqMsjYGmiGgxwhPalnRWwdYG0OCR/zJuYrIrw
62r0/ecveXlFf33FDpxFE/serRsUh7xxv+46XV2r67QceTW4K80cP74nLxjiLv/8aTz59yeSvB26
afG+GmiCecq/PlGbejEhWjYDSwC4wDq45hnwBdpzJxOJBBZRch6O1nowEr8rz3nrVBv8OfraY1vV
a/WuN6Zk3ZnZT430xsmKgqPnzfDqtaWeDwE3U97DntbLW20ilLyMynwf5DuJL2lDOt85t2oQjooo
DNREoFvBufT3VuNZ62nIkUGZ/a4GVA88GZpLbWDV0kpQ7Bra6yl5A2+erAtz3iKlYpJd4BKIS+gj
hdEd5VgwHixmRbJ4mtyEVKCrCIl/PRKOkkcpsqUg+TFODWI0T5yKqKJlatfvCOJZg1NNI2YyYugT
6NrabMrXuDHtVTWXRGHN8d6uuoVAbwB90A/JPLlHXbcPM7i8dWNAJ0kIoKVkFcEPzc6hI6b3ObtV
Ctvp3Rald8siCPKXkLCSKLEoGO/Y32tARdA7JOQyLqxYyoElaDd05/JoaN6mjZhhUgnqq8IQ+Bqd
GuvdHNwbEDb7rnjvpiSDw2AA03BbYkcTO9pF+XcvCe8KyoODdK0TJK89qZrM83PKCbf+kZNkCP0P
UrvSNL8kCWad1inxF3oeLMH35EJmlU+QpbEp3a5l30QQ2pi3jKes6gJ93i9rAhD73jJpHqR3MWRd
7nvmSxhYH57IfuoF1ZnM7zqtLo4e8VL7fgmLn0t5A7yqOGC2uNEi6wHbNSkJuvZGzblPnNncJQAD
yZ+fAMhplPY6cSUB7BvodNp9W2jObRjRHjEpVN4ybQRpAzX40NJJ+BaKfjUIN3jJrMw+2R6TMmv5
MUuTjHHT1iJoe9CfoykCXDaFb3EeAg6h+cMr59eTzHvX7TiE529ad2nRg3Th4azvdVaPRu2vz2mH
ym9A8N80Mp84V0CxdLoi3BMe6DQBuRNpsmnq+idMBYXrmLCvqiv3hm1drqZnz2WNqWf11Fn1K6EF
G1Ob8FlohgL4cWsNOeKLWYIYtcqnappfyJTKtXDXpA1ET7Nf1qeUvLXYPYESZL66LGs4xfeGl3yF
2NLLMn9sEpxsdtv7SV0gAnYSFAnDQjkq9RdjWdU4gtumCM+5yeW3KO1dZV2EqupVHPFzbj5i+oXC
KgI0rzydR2rTYhb6sjo2d8Qo+i7+DhgmwHjoHSFJyVqUtPgswrwgdMfF3Y0RvokIhpkEElfLzrGV
d8YqFi3yxEbHYGXb67gZrP1k166vq208s5GCmMwlbtXG7xbxrpLk9GAHuC7GmNM/SqZ2WGs4GEWH
kNgFwq3VkmbE2nIUCh1eZGlJ8h5y5+V6rBdbe5+ajAZHwEIqvjq6PHEADo3dO+aQhV10ThPn3oTf
6C8L/vWNGqndcduMzE8SsRNuRM+68W6vRpGpsTjy8ANMk2PWU5tdj2KTc3S8jpd0fTzpvled9nl9
tb8/UPUGWyANRRIb7oCgdrf/Itr2oo1Y7wUHTTa8zUqfXmQavOB6u9TL+87e5XqDbCtl7DmvV9fj
1qgzh33wW3N5oZH+kpEyJe3huVL6wY1c6V/fjBJ4fRW88998v3pwzblAWeoVmZ8G2mFWWrpn6fuh
VOkul/LZMCf42jUnb2VBeLAJEfFGvD8VJh7fzQfkQQGhNJXUPlh+OJdt6AfF4ufPZIWwJOGcEDav
uo7YP06i2FA61mQFLoETYPqF8w5j/oNmhOtrWoGYSJpsKCki44XxJEf2/o5GLlEG1iWIeFKjd4DI
LgBY8hxGfcSZvitH2zilBMkbwdDt0gxyf8nVogr7CVPvcv/MOCKWq17JmL8fi6UhxV+nSxMlck8L
FbeP/dDnETPGJcllyJt7R2nnsIpv57bZcN8+D43HfCI7l46w9mk7Oj5UdnJ7c/NtzN1hX5AYuI5t
d2VDDffIYh3CzNtFMdLYHiS7LVr+HZV9VZURrj38hsEo9t2cUYxkZM8R+PWYVhj+QtAJLALV9mpg
ux7iqDJ+ZuN4kKR+t0M+MKVfbO/N8AZz5JzEbb2iGwQjopnrVdevZ5o6fkDdv1Nq12ucZiEJZevg
WQblkjrmfo9IEAV0jmACtgYlV4yd1NSIjaqr7Uzs8XUhCWxWEyhj30otYPGKHq5/5fp0UaI/xHb3
IJcVYGGb4PimPGrPceyiS7NjeTTJ19xaaVevNEt/idCgpJWN219ib+3T/nuRPldgza6UDVLlPFqQ
DFOrlqyHAgoUPsizBhJTNNFnUlWL/zS/vXrUAR0eZdr/wB7OXaaLHq6P9n3sS5qrm2mmU2lmbrjV
nW/Z4vExAHqq2iC+gfc8rKDsJJq4LpPAZnS/s6b7EabnzrNYf8Zs3I7VcFJKlL5a6PJpN74njf42
tEAzjQU4oCXDHjIuyWTgZrek/Fl7mUxyXYXswumVborcy+7asP9BgGtPFKutb3T9nbZW+KiNMzjK
FjBJ0qckbQlkk+Fd3VyaAtlkJ+qdbhC4ePVTUY0wvB4RdCymqQ4+Mn0bekfQL7bwPY110oeoFU2m
yMXi6wQo8WKomiuLlZDMKfKB8KncVm3mnfv3MShfdV1fX82URr5sCfkBocveZ51gsZzY0fZgkMt2
ZqsKYWNwI3nMo09pl5wV9bCjwEJd7sCPJ/UM+5dZH8k05R7QDg+2yWxiRFGUONnIIkKIEphQ3orl
qF8XLme5zsgX+6HIMlgWYiPhDpkuy+BcCRTUz7jeP4JSX1K9LPMwZQ3z4+VnDCHwci1LvBBwwYbR
2/cxSNDGjtm5T8tCz79vwKvqBzbtHo7PDXg141hH4aGR5VoJo77J9ZZJbt/1mMw4sZc/l+jFNzFL
VCE9yWm1epMm90le+2YaeVkafkHNCNG2LrdluvYwnzm8Xm/4KVGUey01HsJYI+Mni+m4Een66AZS
nacg/3BmOT7KNsaIQR6YH1KMSrHuowbcwWCttSEizSDOYmpKhpCE+dnn2OzkOTfaVxbxczfU1qFr
hwNkxG1XWM0NjuJypbSQiUJT3nhz9yb6EpD4wzh0qISa6EsFjEcapZ5rgu93djceyox0mxHN4WQ9
5QzPCAsbnkNrqvx6pKNRBT97g5AZVYObMdJTFk23bBohEcz4bVvn2OQm93xmFXUd7m2dVdrsbT4I
3Cut9WjWBU6/Dn0Vnuwnt0tRI0pqWA9C97bXTLG27V6tU+F7qRNtE9vc6YEozvWTRfG7pTvsO3ap
bbUZmqIOHPXUIMFwx3yjh8Elaqo3OlvmznC4MzgeW7ZgzDaRQcRqTEgUXEqkuCUQPJOF60A0wrR0
pcpymh4CyGvREqqQo19a0rPrrMyOptV1fkmKH6OG4akzdOg6n+Rz56d84NSlY7Gh9qKVbtJ7TZ3w
RqdT7RfZnD16ffyN/3TwQx2BBmnJfgA1OHXGkw7Y2AhalNejQ2vFrqAaF814CbiVbNzSdgn+XduZ
hRAqHqKtbiyhzsmwK0ZuC1YJZKMhxrld1pswJrdDd6LL6GD1nWcduXWFq1i69c2cEtujvPceH/HB
sw2QlD0HHo8MwVS7vqHRag8E6DgGsPoCRsXDOLGszk2cYiGuxEozMyKFPAqfwVHFUUA/5D+ulT9E
LEpZJ62tIDl0nXOOtroZv3mxfHX7+EuZpXMr5wu7JqjLg95AAWFLxUAEdEip0O6ZsbYK++6LVMKH
wk73NoDOdduan4SM93ciGh+1xGGUMaFGaSxivgh+9evWROwKtgh3foqtA+76UXO+eUtZD90rAgAo
3EcWvFPqSChB+mweM6Il53QyLizPu3juLxQptj/YAd61fqfcwCPOZVC+wDa7qWt2EJ5VyRUt5r3M
c3WOw9YGBF1yAebZTZKa01NS/0gCCDCd9O6HsvduvF3QRKThgfZYUXBtPSco75gi4B/OB3ZbSeBz
Hu0CYXZ7R6Qv4TxqO5AMPtBi6gagWxuisiw/Dj1tb+HCxsvWAXnXomPeBi/2lLoHPa+LO+CL64wZ
mW4E02pw0wR2e/KmBVp+EgGIfjdwkeuP462sRpr7nTqoROtvh+WDWbre0VbqMqZTwaa5NdgrBfYp
K21iIFvnPOnVcJQePiFt6I+1IXHIjXqzBouMPYIoXjUb6YGAFryDaMLj2QuPtqvo/WUa+4DQGQiO
U8PRGrFrD4rBBW54EIF6JU5eq+tHIAHAlAPB3tv6ltfhTWMJWFOIUodJu4xjxmo5vpghFyGcEBR0
KQpvgThcovmNgi1XuUtiVvhAytZ0mEmSus2UF1/q9qttWvfYtl9aiTIwrYMtoYY37YzoqJ9Vzm7B
Q5E8cN/xiudrN+T/dvfwv6fa+B/UY5SGbqED+sdtRmZEH0X07/8r+vyLduOP3/u910iEiQtaBXqv
BSNPFwsi8fdeI9+xKDUAXekmIZHeYrX9D/2G+ZtJgonwDKKyXOnY/NIfPUcTVrHjWCD3MKvTccSG
+x+u37vfO2WIXv6xPegKnPmlowZoSzdIOANxjHNXOuJvjS5v6nvwk57OzTfJ9jDsdjYiCmYkFk2d
ism0XmziZqJ7A1jA7UmqxZ93Q/R14GdWdNvorSQwnQ6JYzwTPfwSKIrdSJrseLXwJzGB9+UEZ5yw
hrM5IHNiiInQolgTCH+JeijYBbrywpTcCIjlIrbReeyijqIZQgmT+emFnQqxUcVOyPI2VBh/6aJr
OsvlkN2UHi4tnQ1my8iLEWhxX5XJje4F31yjNrYelyO81+6+U8M569qtAzMDUSVCgG3TWvNRa4hW
Ts0qfmMmN2+zzCnPcg6dhLjzoDvR1GJxZiHddHHoomTNFAM0x2IwzHiiSNehZYWvNLzqx7QUBuLv
XhHSq2x324Vde8jl2DTM8iwCVkfZ51u7yD8dWRcrRQ9qHcAQOKYZAuaOKoc3YI5Jn2ieGqPEXVIm
hD1OY7Muw05tirqTx2S5Y1Wy6k4sPeo2GRNnV8RTB0tK/CREYGN71X3CAH8/MW3yS2AWtCKWmdTs
unupJxibW2rEWBZPDuyY/RQS+Ez43lAQjziPiDfjcT9W9SMJmd8C1XnwFsRTO7jTSnmh8OFNdcip
tcc8YR5Tg9j3S1Hdwml/awota9Z9W+m7eaJTHLFyxhHVfGN7GB26QkCfSXe23X7IcEgpf5rvzaij
Vp6Hk+a5hEUbRno7jo2+MeayIVBWg7QR9moftSECx4QpMOfBUbOZSoaFqnZ1qLPREqLyoz5JIL8H
1cmTeYHk0ukfK21snwT7X0UvropTYDGjP0c0XTISf4faRftGKDu3UGxNpVleJAnRd41tsCXNPZxL
tfb9X19H/3uL5H89q/n/UNpm/9P18d//re4/Oph1H1nYx8UnPKjfBXMLSX/51d+XSCGW1c5hBmEb
YLGArf/HEmn9xpicBrxrsRA6ULN+WSJ/c3jUAi1rQBJiDPPnWEYTv6FvM22CmSDlANlhzf3bmvhP
10h3mSr8skaa/BGkdGDcgfUwLDJ4fb9OHWon7D2nxKYoXTr9gkrZcel9m8UDuxZ55upZyyN1CfKQ
YdD8JD0nnQA516njoHePfa47sLQiQn696kgkHCk/UVJsmru2zEkK1hkmTMrxEFNF5HIswDf6/RDY
OjBxs3soU5vAbDafG6tlFsHe7VAX2Vc0ZPKYmjACGmMSG8WVQgpwvhVuYj0Yxo4xinunGQ0Zy8AP
XerUrZMXuBulznauHk+yEjsrbtJdFpAJNdjOLQHo5oPKsf/Hhol9UHDVgvJoABPOnruCAlseIq3A
uckUo2QHHy3NSkQDBXUn23JUG5tC0NCahFfvjDbaCORgJ3If2Ynm3jOSgTW3hfAYWjk8FdB8ZYAz
wazjQ0Bpm+Wf2ljgJOidB9JXbln04NouTzFE/aumM17hZbEZz83y4DQhETspW1vzinSf+nmXifJ+
np2XSg7Rrqr0kv1yjCVATMVGa3PMIzYbLSI+np2xfzUY0CIcE+XJSII1eXfR3iJbay8dYAu13HZD
H5wyHRLCPD9d/1pVQCMGLRZYM24lxAKnLjZ6nyPGdILxwDFxqY+p3166vqpeVaJ4bwzrlORtvKse
eB/b20YYnDrp1zCaF+nV3bM9knqc2Do3yeU4aXbwHcTKSB8QRH4ezvtINLij5APxW9E32dzPqSe3
Hj2sjczOBA+al6r27iApm6fBaLGbpUCOCMe5qfL5qbDaZ2Pu1XaIHnNVuPcN8EIvcvfEHb6nLgvd
WFOV9knK5sOo5P6K3ykIwWBCZUz+lVCLlrNk3ZRnAmf0VUKOxwb5wLxNFkaz69TviYnMMo/Gzy73
5jttqvYV6c4+lzDZ2AJ3jVPlWy9Q5cFzX4ymMf5PELu/jzJ13rmFjAy9ZxEh6H+D2M02Z11vuqvr
y42dBp+e7r5ADHHv25an1VL3OLBt9Mk97J5NpkHrcOEQ/VL+/VFe/er2AIfy96WCEgpkGnWURZ/W
Xha5X5cKF/pPKQCjBVV3Tq3yO7h2pjyKZPUgeYlCYEhQnsCy1Sbon8jYQERuEON4ODIdbV0p9W1I
0cBpSJkmaOCJVe5zCw5ZKl3woE78ECUBSFjEbKVxtLP4tmzBoOWX2lDlUavs8ugtHzodgc1Iqr3M
XToZkfwMbdpyxAqvjVwGm7R0Xlxu/ZVhZseeHIg1rWkYZ2HZHBsxEv+4fMi0lq5xkH7SpzDBKjYB
fGP206tQeHyX3O7j9bOWIcDObfOTKqcPXQyPdFpsiqO0PNJ0hFSxfPbnlyPdyKO6vT5adGaYra6f
Xn+UakDnUq3eYSLzjetjJs7kYJrXyRiTepn19lF34m2Zu8meUM36SIBbs8RrEoH9n18aJkOQIPaw
CHgzhQmZubqb8gUASGRu6gfNT5rdzBZ3U8b8jZErF25L2ZoF0toMeror9f7F7Lp4K9J+Jp8vrVaB
i48ViCpppe4TUkPezbDB61WN0DWi+igHSaS8M1THP7/M1EWmuiT2rVB0XorqOC0frp95VgFbWUWH
LLRwKRUjH+iN0KxzsbxPZnuUBU2y62d/fkhJQDWqXN+PafJZDDUNFbdvj9cPpefdJ6mR7arGORkj
6Zh2P07rvLS/BRbMP0Sc/bF3cgr+MPKczTgMHwWR7Rs6QSnAxY5qNJ3m4jgRQY58N2Ke2cziWNjE
/EIpo1k4fqNFLA85heWxq4IA85wTENYTmEfkM9eHrSadj41HUDZL71lCZyeYKCSSbHaQb5cpxhIN
2ZiBvLYOqoXGadAdJ7r3W0yTFPZM+tU02fn6H1XLYWDwPYL1W/7NLTsGAkRigYG7YAVuM2iGTmbv
DFhVNCBy3s1yKI6EXXtYA8eh/8psqzo4U7NTVuyS94CiyBy0lWnZ0aUz3qowOPfL+U7mMif39VO1
nFNeU4d0yslVs9sJcE7k1PSk+EwguOOMklHYH4aOd21CQHvQjPdELyPOo+V8v34YWxLir59lFtv8
HOHjSi6XxJ/fIEuLSfyoFf6YOcEm1ORLwH0/mmfrKAVybvJTqYPnvsKv1yf7XBJqisKgOA7L++SF
Gm/Z9WtpqZ3Xjw6NPO5TobSOVCfZPrDx5IKJPzkVCctlHGzaIH6+/obWRkFKnEQKMygzNongiWD3
vUzmp0eSIflc3MEIvL2Qqq4hoHPn5nX0whUQ8q0bveTjo515z3SNtVPWPaS98TGn8fvsOsiRE/vJ
Rd8cWBYrUVJEW8G1jcocEe8woY2udRNcNe7/iBjdkBTZVTJ9WKFBPv0i9mI0GEnCp4yUJBD4cNiP
KAf2uVKYHoHWWgNK4nFBwok4ZvSaIO+ExmmtR5LL4Fa6mHO527kdCV4pfk5XAVHRHgOa/H4JgTDU
W58JKCesrFaIYHimmq6oWczPQY/Zxpl/FGDO05aEcPIN7+j7Gb4D/W0RN6ydHmt1kqOas+fDOGjl
pnoE641N0s76h4lYrkWlyjpuCrmyUu2tV2A5KaFmE52jxYaLaFBFZWT3mxhBOuOX5UZJpZOhNrq3
Ty5gP6C7pgUFMd3PosVa3+l+6EztsfcsRHxLddP2SbXTwgyg8UAIcWHn3bbIG3hSQkjQLYpGJ9+3
10btNmfg6jsIjdYp0tmRZbG86HFzpvKbInFjzARaJyTg+SYsvLvmncA5Ch/HmEhGZptmOVr1NjbT
WiUQYnNZ3wsa+TvuMz/IgmRwVhuaTyi2OnkzKRtwOdWsPWst46y5KX9eXy7/mji1NUydInpz48Tj
leB0mo3ykEXhc0GBwKiqR2zPrHA1eA520LpgRhp2CUmBe4G2flsjtOAmqs0+QmkWMNnCeIHP5+fI
LQYPbb9GDUboZL53vOQtyAvnhijN91pjVA/FffaHkhBtMx/sb6SfTi3p2EV0aXumrwHawl2KZIGs
YCwRUTmoXaurI43M9MwA69GIof4JFRI5SfQ8XWrTO3KxADYWm65sMap2KFNcocWv9rdqsoFGE2Ek
AwrNjknkeihIxLRteOO1QIqfNMbpeqyuD+mZpTbt0H3J6ANkKOdR2Dn7ODlnrUqgQVO/KheGYGme
EmZoBL7U/bHJonsrGveZN5Y7a1xiFC3h7D16wZuBe7/g/ER88yqgICvz1SKabB/2r0QcOEeCaIlr
Z7/iDuRKmrgiUsq49hR6sXkf9D2BSV50VMuDrsyNY9VHm2CuMBJYDeed2zxd675YM5ll64ZxqDXe
MrtxX11ezk3UvItwT9fd2lteNu/TsP5hyUdeWXTXRcd+7gSHvblDzFPfumH9XFkGIAA2+n5lIJZQ
9qOo4F036hUBXOdHIbjbtn/GxjFQptbeStJ4kFGQ7FFQEkIw2De6pCE8A9BCqrGf2D8yKZfcvcuy
O6Me3zgtzsYgxM4+IrbbgtTM8dF7uvnkJISv00MJMzvdVGPhuzTl/Xk0yRqS0XcCosNtz03lMDK5
IW63uIv1fBfVCnmOKLx1ViHttiS+pSgGt1KnfssltHZLumnaT49lOR1TFLqdC/+7b4526nxm2CTa
ujvWYbP555Xo32zHru4gppJCxxvG2u6SKfvXQjQ1lZyr+mdrae2NJb4s5NdbGd8Q+GCdhuEurtx+
g4vqQqiPvSmd8ouIESJsoo/RhfZRAz/tliE5FqlvSWxaPlmV+zqiRqibsOJsKUZfY/vx/6pD8o/a
yH/Rs/6PaaMYYBH/SZ/5Mc6/f3wfP39tn1x/5Y8Ws/kbLQ6TSeCCLsWpwObo9xazYf1mmLRCOA0A
NNqQx/+zxawJmivE8xhYAPkg9F88gksgnhTMNP9ANuq2+a80UHAD8jy/dFDcRda6bIcMmza4q9P1
/uvZWHqlNGk56HR023BjywpHsZvGFz0lC7vFVVsE7B4KRqWRQ3XWKlopU0C1owUTDQKCewIvhfdC
E/o2MDCIEbhQ34KfLbcqMfPboI8DgPTtazc09R5GNf5d2scjOb8qmh5bGxFnEqBBDJPsNe+UJCrB
jDdWMjV+wM0lsdjI6vPtwJ7hwcVs4mMWym6yyrzXZ8+jI9FyB4rRfqAzHEkd29pmC9YpQ/lmujwy
WD+nsUqeadkQKFEwlfFaqZ0B7vcrA/H8LYDYsyR6WqNHAlvbnIlE4/Y1GdVrkentIybIH71pPFeY
sA693Ru7PBFby6JyWuWiWEVBblwqR+AR7hhYqeI004z3+17pN2N+bUEQc1XjkYmVekva+NkJPtz8
y82Dj1qbkndvlaGPiFcNA+jJOCKHn3bYtJiHWcU+FKrZ9zgh9iR1PuPtUX5ZpPJEW+prtMPy3RD1
8rKHdp1PzBPLEQqxPli0MoapP1g4X0DrNMFkPVqVS8+bod0DA1pue0hSF5a13C5Wqq2hmvpkFegF
Gx1lBQHDN6lnMAru9U/W9ek4i/wzLBOkPmXe7w08Refe1No9Qiqx0/X0uS6l3NWd0+16pmVAK0Wx
HdvqszRG/UCfCobF6CYHpv5AaRpt8HFcho+eGDI/Fjnj+ZnM5YWYSxyO+YQpagl5qZxnR3UHs2++
12VSv04Z7FtsptOGYXe5cwnhy0lTh2mNlA8Byzumn1ck4cC16hY2E6k3Q0PETFt8i1pPRzgbgS/W
2ldLJ62pENmyYZ+2TvxG2Lh4nMI431Rhy2RczlSeQ2ofCHKBuJLdh7I5GTKDzcVVg4gU5PAYdhuc
QO9lo8tdW0C4DBPHV1lziXVK/UlnQE3w7bs9IwkZggFBt8uWrFbZwcomtTMyNa3mHo0o3HySFSYE
y0ZV4RDqJfFhI3odY9dVDEtiTL0b5SHew3fzqYxpibMoy5fE9Qj0C+TPgqjVvVI9V1vmbPsOAD8b
8TvJV4SsaUsv0tZhuMeF33W1exs4LWLB6B5tW3vh+omeAuYx0SjfVbz0lHLilLhfh7tuyv2GHgUS
UXx/FOZPyTwney8GnjGp/NJkt8UQvNaBgPxhy8WnIXHMlh2GdmRdZEIGMBuM8jzZOjPVqtgncaXf
2xEp5Sjj4DZ3O09vjgRTWuc+bB+56Ni6BiwMEvQ5IRbgyen3hTZnoxURZT5X3RcDCuKzzkrk+hk7
rHVDYwB9AjDoxGzI8o3AH0qXYUXtIiGOiWrQCZrQYihF5VDTb+0+KBaZ2cQvaJb77ZQEIH0Uc/xa
a4+FRTWpkYTMWR9NAHBgQjMbOxVzlLxKO7/NFfEFTuyYW5GxUulaQHdvzMFk8V7GYSrfBlmf6qzZ
xU4hn+wuu7DLP86jHfhD5YYHu5s3CUKqTA7fwzr4Hs54iOe4fegI6dLzuL+MQXyb2OKH7AeweLle
n+ueA6m759kLwDChv9vpU8WFZtKqDb083A+xGFZDb8p1II3XCikRQXyQRoAR4JPcOmnzoIrgqZs7
uc46qnVnBMehTxMSEjPdOc4hSfoTv4Hijoy28KnstHybTU6+s6r0FssPBT7t2DuRWO3eLYBFs5Cv
U3TFyaSO0WD8qG0IUEnzGcRwSZ27wdJ3VUERlk46wd6ajdaxr78mvYnXBic5JTuBlGSyLEEBNdoR
kuFYLMttXFfPWjncM+m3uc2gFxxzC0qHB3E7TiQg2VDumTDtumQAJYxWjQgaegLWalnHdwh47iOh
dkllbDRKQwKRh1U6Nr5h1Hj1cFvuSbIMLmUSAKMpoZ2XZeGnjMecakhRFfSPQwgB38RMybYOGpFc
ppwsUT6DTOTDFzcJX2aU0YzMkMJIMGR1V9+VIyCiDsSGLhR6LXRiUfxWa4W7IeYUCmxFsyRUDQbr
CjJrBT8T2YTfDWm7byYHoCu7842DhzEqD1DamXgF6YdgzSkdc0dHaatG136u6uQ+9qZtzl/aBEua
cW2M5P40i25xHN+iKf3IC42xI/vHOCRbCP3+qOvRlhREoJAT/DK83njHmZZU0j67lW34eaheypAL
JMf3R9TWasI87bOr+BS5IkvHbh6jQa925oi3OAiWbKHlM8/sGbsg0RDx8DIgQMOfGOBsT9wv8mcu
aADrc9VVe4Olik1ddxu5yLJjS3oUtSpYmSOtFxEHA0Z6217lWfVz0NhH64mprYJeQz0VAALNB3G0
R/54rsSa+Ed7G4iTgYE0JTgNMRMb+wq/XmNo7jb3ymKV63O+ZZwBCM1NvidCHQvxiG+uXE15+Wn1
+LkHiV0jwSVHYMAqLCGDJNWzPto7jln1JjX9zg0hwom2QrE095t+zM9DV5ycvjs49WB+YwCw8iTE
nKA2N24eBSvPmiHPdP2qJ+N6xdgXcpHuMX+WZAP+b5rOYzlupF2iT4QI+AK2DdOWTU+R2iDoBG8L
Bff09/T8cRdijIaiKHYDqM9knkwBzebMUAiGV8N917dDqJYMKY5ujuGKm5RxqsVI2Z3OW8LTem3X
+7meQAO25gPwhiEev7YkBVWDw303LOKX9oLSyXM8ZMxgdkX73C232d2ISFAj4pYHzkG4w7st9tPk
Q6ciVTEcZXHS56k42ao/Z/lA6sNNLIqCfOzl1cGvHiczhjje6tWA9pVgYjfH8pAUPxM2gageq/e2
xcjsq5V30mo+DL/kRJCzdlf92Mv6oamKjL7W/Ew6w4qMVr+3swlEaepX9FniA1jCCPUm3WfTlda4
fFrH7E74GVH3o09nr3i4JxY3uSzHB0frf3KCxmEIMOIpZpYX4zkvqd+KNAcb3hDlIOatphK1K9Yf
84TAdIk9PINh7yf4nva6VUPRRozPC6CBvHN6MDUZKvOcs2myml/enRb3xo7JFA+M/BV+Q3rXmKFu
5Jh9OsYoyMkQdPrQgRPTioYM0Ti1QmhksMmL26RP1LWMcoVrf/Sa5Kjz1N90bhtBCSGKJr80z1Wn
q6De5vWvaKZvjmInyLrnumTGJfLssxt5/KPkDAl5vswO8/B8eUSd/Iga4meTI4DK/he0zZDMSHtx
tWw2Ar9uuxapZV1a51mMDgxT3aKHhraA7vqz2BD54d6P1Nb9MET9SV7XwqbshsGt+32MGfMxc767
La0CZWbWXf25VrxsaXZ0O+Zrc64O7WY81DQHjZLluVlYkpAzEHP/V9FUa11kpg18JQZtFFuhwNoZ
Jp35YsIUiEiNu2+NYri/Q0MSeIMP3bkijDHRjI4k3AgYQh1NYwaOUmvISbVHTirvu3a0yEmcr66e
2qB28zHuoatrCvF3aqex3Q7bSeeLpgJx+uQ5oZ4O084ZGuzGCfaqoshj3QtJiQdbUa3Jfnaqfe86
jC5cz42SSgVGikWEnmKPC/eWCQlX3VRfpYaHybWtD6j5EaoPKtDcQN0wwQJcJxFvN/kuqkNeW+Gi
RDeAeBnXfGshmG0OSYGNe7J6P3vu87qObc1OA3bKdYlP19JJdpvL/NmfyL6yuo0coBLMgqO/Lpis
D7aN536bFWAh44HB7xiNA7kQjW/semrxfnbciAczsooxOVSt9dC5/d1o6G9aq32YFbanVUN8Ocry
Q+YU/kZy7zp/6CW2OKnr+zTPGfkai9inprt3N+6e1Zu5JT3rSRV2dXbNOayQJF0Ss/rrtPIHWRv5
Q6UoowQD0m5w56Mowc4ZrYZMUf+TEvGzw9U/xqkFyXedH3Snje2meFuY75Db3eH9ZTSkMO/0Mu6r
9NOR/m8+addGIKpxtOc+Y2qb1hnwMA7jwM7l1ZAbLJXE5RulnXFI3e0HB791GBlHOWv9a7kbPxC8
h1BLFeYTRbczbLdCp3p1hh5s2pJDuqGYJw+Li9fss5+8pRNAOJOG2+00yXu5y6r6s2k6IKGdZoVc
a06wyNkOIU0dqlFb9yJrnxjkdsHIVX+cRP2G7AUq31B/YWE+FpOa+Nu4GhT8Ci13/mW1P8WNo7Rd
s7HImSwrROQUWqhzGEA3V5mRtWoUnK9p2aD+T9+V5oqjyH157EuWXc6SML6T4+Ok0s/KeB0GJDiJ
w0BYdRsuCf/JphXdLaKyw3HgWi/GSYb0e88+qsc9US76GQwPxyBZcrGpG1RwAsU127IdFU5+yB1h
kE2o2TtD4prQKuheWzI9WkQwI0Uf//S9TpCj4l/vYfJJqz7yc1Uf0pVLuLXA8M3Ci5PSA/AsusNi
uON7Nkny3Tz1rnvmcuB8DCi0Tg0Gu7OxvC3uKAPTgZFjr8j+i0J8jiJ/FDf36qis+27q8JPYTjjV
aMKtJf1oZYJrTBtAkll12A4tr6ApPmdlf5GJ8WUt3mGzliV2/GymTEYJXNpLkPlP2nBbEKHMRg/V
bOeuSt7kwv6JUPEQsd9zi35q6a312CUO+THQfhAuWRhPOErvUOWDLG5HOkPM/DsP1cSCUX/HiJgu
deEVQ0LyrSvr1GAZA2mSPIwNgxCTROoglbMVWBDXHAOciOZOl5s0uPI8O6pbnAplNg0BNroexn9n
4COj7/BwyZv8JEMbiEWnfk3152oYAt9o7OOY0n759sLzyzzaNvptwoFudnXzu7F740C+FptrdxiD
W8wvJjZ1SDJULoJ4Ij0h5qKZ79YWl87sWXJXj6xNkuwsDHl7B2C7FvKD6s84MAb56DwEEpVtO3t9
SLdXT1pwF/NK7qkeKAYtdTdWQx3jg7iY7vKHvHYkzksWSUoW/MRzce8mJWsAU6dsEc6/YXG+nYQC
OLeex1QJRG9lUK0FHemqzgMrMo7wJbk2Dmg0e9Lum0LXLyxR9r1TLKfO6L5FG1VwhQi888H0flC0
y0PhIcJoJmyBDvsWH2APRZx1yJHV7Bu0S6diEAA1+oc0mdZo8FL3NLr1czHVelyOnnFKYvKu/BMj
MM45dyAJhFf49L8PulVFnWh/h4kgRIFFoBlZb9m4blIxPzUZ+FNvbDTmMwtBjZKAz2wxxlhzBNCq
TmT3nts7QV6BLvdW++giV9klsnjW9OnbnxuA16v9i/z+3EidKfpWU3vEi3cTEAywpVb/bSLYJSLb
b2dtG2VpB5OhUg8irf9R1ekYVki2VRsPM1W8wL0wdrWyH5Q7XbfBuDVGi4m8iTBiVaJzqjgmGV2s
bvlk+I8za/Wwo2HcSd2/5D0KCLOxw8l0DxvbcJOLql7S4tmnWcxRK9uIwcO8bvNgNnJcWDm9m5bL
ereOjjxlfb1FHc7dXCM+LhHcc4SWFxd9Nb9l1YPUq3GH1qRxrzpgc+ZXVSfWXVLUdugI7Fzkvq8R
Pft0xyIMkORc9vsRy2uoUGyw1rFrUBb6FXkHZm2Z2jsz17l20CRhgGnCtsxY8VdPSitPVDNG6PCU
Ytz11XZlh1hQajtdUuXpRlxw4B79gSO8G6cfosLCzaKPZTcOSaZ/9W00BMxGjyoRSzR3HIcb/ScK
mmVfLewLE+UWQXFT3M4ZlNas8PaeQd55oW3Q2mcz3ck6m3brXOK4Wz2iO+urbnTrsVZHTSP2mQL5
bNnbPy9bYy05E2Kl44Y0AGypDc+VJDCB+ydezHt/TpagHpsvidejs5a/hXJ/XAN3v+MzZFmMd0AY
UNmX4pdWfH1c2xYqdnX2WiDSbZPEppxfJuq6MyYppAwOq2ydlHpb1AB0u8EMUMBXO9OnFnDm9LTa
LsDXlQ5odtiXL/32nVZNSp1u00NUXUvzUo77bn4bU/aQuYt4zJNr2GS8Re5EeUgrF3a1E46sGsNc
Wj/d1I9ng4mAvUVqWM/SSPSoKeaUq/P/NRU3r7ucljqc0MzszKl7S5m0xWOOPuO/D4PRtoBAb783
zY5n6O3r077zorb8HV20EMqR+a7RFDf00F80ZwU46xvjSdGSgCajCJI1fOjO/WHsDCl4holtJ/lb
mdi3KLjq3OUmfpl+BYvvpsRJcA45WwLYYYHdoxUPTq6yfTN0pP14rK0n7rWJ3gaphXuYBrHERtY+
917FD6zMV1QnFFXM22MeDUUEkeIKz4XehKnMUGz4jKQJAEppcLPnFkt3X3NZO87eztooXz2DDfUt
8tmwoVy3L1tetSE7ATt0MQPt0hnUW0/S3HGuPyqeCpGTLnZQ1BxyhY9kpnG2y2A0abzV00aSastY
ATEdu+j0nCd4b/KpPXVCh4FdGKd1bJ+ciFuswX1lq50zi4tyL04zoU7uqckrt4WSosjzc1p1w3sL
ZR1HLlZJeux+2LpLt44J4B+Fhs2xzk1dgw9Q9i318Zgw9w3QAb7ZZm6CLvCcfcO6AXsTJ3trR07T
w4TPSFbvKctjbYB9BnKMEqQgV3FANLPTElftk4fe0dKTWvW9nH1sVhJyzMaAyWEGwTsLLE56f9jy
pVHPm8mc0G4IIS+N09i035LJNlgABl4peoLQxrPJmYtSRkxh1wuiVlITy1WS93Gz3i+s29/mLAkc
NZ0NyK8rp/MAPC/yA3K2DqLA+mZhUfV1BZbf7eAbWNioNlsn8dnUXgERvRRNwrCYwWfQyQvQrAyr
EUuNa5t5VohO0dmV5ohWHZVYNnvaHfGl8M6UGxOg/WwA2oqclWEtrIY8ghOAfxkH8r4Q1p+sNaIK
ftabbZs7t2u9oC22xxJH8qH0p6jREvPM1fKWLxZ5nJmb/NWVH1uVunf61b0fLYRTzWJYQU7HAdDM
tYgnoghVNeSqFnHiOLUfVFMoqhleah60ZkG11BvaAc0aV/DqkzjhygdrMZERpC0xAyuSMwnxoPRI
G0zLWN86SutiJiJ01N8EEiRTY+fiMuKfJoO4BquIk42XcKg7Wt+Szos4w0dweRgJbpvaSd6rxUVn
Y0sPPeV6YIHZRJRmvzKfQfNX2VuRMLey5bG4NRUqqz/rVTxWuQ/pj/PH7u+72pIY3WAPsY3n0iDj
ydJD0WRbBMjgF3eaf8xgV+1atife4oC/gNmye0VUtUVux7Vfm8NJOv1wmGb90hoco2aWo1MxxmsB
AGz0LJCzRhvjrCWMzIL+Xs05Upqfpc4Qy5TZB8w2znOXGbxygLm3DHQy+eaakhyQZP1kOv2SWzhl
idkOq7y1OaJRf2m9J1isye+xab5TGoLdMjvxtjFbU5W4p2iGEDii0OzMO9mSoGxSGISYQhpsCAxl
DYbGeTmR6DADP1sN0ghu3MHrZllMrB18as2a0Ml5RzfV5munJ0+lbBbMnwWpC+Vl3HIcz5lO/lDF
05mkz+Jor8nHoN+57la+z43lwmXER58xgLwfGrYzCPFRCC9JE5Vpydtp1sVjbQ/GqWu0vzRt3O8d
1rI7ohwP/30yv/0JpQ3DgymO//sD//3/sc/DdanM63+/G7K1eNTs9pGxh9tiycg7BBvZkDuP/33w
2zcKxoPRG9l7IgnapRp0nlqzgP1eMhyXqZucCEMnMKFd8sdSYH9pFB7CxJpxrd+4HgtL/SoTrxPP
4kM7Ox/+apNcIHFmV/7VSwqfh4gkGmgsaBZw9QbaHel69Uuzmdk9UsG7glf9JXNZuyANhyXCyHtF
ikQeLTFtPv2Xa8HFTvlJMWcTOlufS2NULxn4LFLd9/qmqb1T+TJwW/nr/OMCnF9q2TxgtzR28zAP
QBNT9i4Tt4dmqSIUhTN+9mV+BEvxy4IfRc2KRArCWrQt1JmpwRE/d3m/91rxPfXudt8W+j7TZvN+
0lm9Aj3gvhMaaBQvz+6RoaTBtK3qhIXJizY7ibOlONZzoy59lx0aG+CnGGiMSlaozBmJTnexEd+J
WSgcO4kdDqYVM+l0T1jkCF7SVvJTW9HsnUzBtt9G2PJabfKNn7M1JcUJJ2MwlCxodaJ0CWyrWkT3
m0jlq9uQAJEJEdK8PzHsjrKB4bw0GNWr2nqnHxN3mu1/4d/c4kYZgPJahJ38tYgDOQ0mRnzfIz5Q
NIh/zardMVFcIvudLdiIhVUBhhkr76FMCL4ivnw+KMKZMb8DpGd7bJiEbVSTuA5QygJzgYkr/S07
1ww2DYAbkbVCGhF6D71ufTVxPF0phzBF6wQMaCMnl4OGS7fRwZSrdq87fO1gFF+VnpNSh2doX9Oq
X0cdBdKiQTPzyhmKfNURrCEL8CeTy0+cY4FN+19pU8Z1ffKzypTy1fTUs6tt435YoXO2GJRvW0z2
ntzvbGrQ8qcj8mBzuDDx85ESDWuk+okhZjLMgfSs+y254id9NKoGGAI2p8jZkAGNBgsyYW2fNFsW
cqw19o2OI4yTIquyJXyYVFXfSUUIlhh+PcU7oYN1wQ/e/tVakbJ6mqO+pRxnkYV01OJcdDE6RHoJ
tLcloBDxzHhy0+0fYXpDd2QpH2lrwxVA6n1qjv+KFJViV5VYg1jTrJxeXYGj2kU1Je0ZOsJNm6ex
UsnNi+505lF0jDMTqDCBh3N4Z5XDdGSI8TD0hh4Lpn1mp3UniyPUsVgLLXlSxU3fXGZJ54JQkWAQ
TSwYyOmZm09vHQ1ixEvyfOaljNvkl3/hxvrBLUPM9kHSMIvtt5S9TUdQau4+FvpMKqADTK5xMoyf
TAptL+o27bMV8qlxOm3PSknsheMg28KupYFhPJZDRx/XdSiKZrkrTPPvmn17pUvMyWR+m7r5QKd9
mCqvu0877R+NpgdpCgFiuyYxwpCHFcaenyG7043+WnuvnWdtO61p3XhK2BiZI9YETAlnFICXchBe
MKb2h1jV27IRveHXfwAQdTvZLi/mnEG9NP1AJatBEzRyuBUOrd04MndjRBqIsYzSrfknuOJDxorO
vk2PBpVCwlx/5xj9b9qAVHJoN2RrL1GR29+4muv7dSb3m0Ir2BKfkYEgClAqMkAxXovE8q9zLfcz
Zsm41v6OColDal30LBPsWhhhp8ydgil3L6Pfh57t7yejvni22SN/Ei203YLgillWoQ15gNoyozZJ
V/526LCdikxrvaq0KhHm3TBQ1bcztnlk5/lFsf2BV2LuW6YxO8NFSLchFRjQETb2dtex4gt1ZyLU
QMK7kP8SvByRQKM8TFyclhRPpNWvIIJKspNxA9rIc21OtHTqEGOpZdd43RtDoPSIiP/XnP4IiN7Y
dHSMyZyD/gjhdBIQednpG+Z8EP38ZLHq3o0Y5Aosh2PHQisH025oGQ4aHmrbxF6qAUPKGUH+08Zj
bT5JgB5B7SDvNTQ1U8EBzGwrLsW0WI7mkD6sboJhDhfjjnU4ITMtQ1TpX9J8avArIqfNC/PQIqKA
LZXfCc/7p48an9LzYi99wkLSNXuQCUkYXvnezOKJb0YSo0+CkAQ9izOSHIUUZeNofYE95dZXj4ph
cNy7OZ/9XXwaFq9wiXlcNeeI0ciz58CzhmHfjCZKW+fk0BHucNbcmbPAAdWLq7LrPi7MlZUVY8uS
cVBYeLB8bZEdzcKMe9PlMlUOaZLm45CT4NmZzwAHZkjN3itiI+pZZJFYxM2j1v/Rc431eM8qeWXI
4WWSWcjC6s0vExwwJsxNOwXr1Es44mv6y3Pe5iXXdB7ftDb+Qo3LIo107skOIEMRN+N1R71p2MZn
3XFxUyYD9pPjO389jDgzVjHSztnq9k1QT9lyXugZhIfsoXZNxhjaodXlz7zlzGWsmVHopt4qH0su
e3n/e2znJtZHHp2zWRQRSLMqxKPFqNr2YpFyk3mDRYr7hFqUZRZSW2u8dEWrh8aEg9xfq7up8r/8
0RO4qBBUul6QqFW8dxAMd2IjA8debX7kV84ZM87dhZNvzKdDx4G1g/PCqZXOl9YbyhicsfmkhLhU
C4FxFpR0hrAenRnrZOGvGejVFwCm8kFJXjBASYw+9bAfoYxMzrihfUq+RVJiU9JSm9nRBFAvO+Rd
ub01TulES5v+RVRL+t1igNcbsuqYGSO+2MU4LZBGdsuwBLALzJ05t4iduoITY3BhWywszYiqRoL0
4YJQOIweOolEnKW03wy7B9+n+K95SRNGU8R1V0UDsM4s8TrYOmOsjWf0UC7yXdM0DHygDMLNp7Xo
vXVDxiyXcKxvq/VULo9bDS6kcjldoJtHMFwgoJEd1TnantacPBdU6TLv2XIDJ4DOnB3XfpzCpOqd
nevc6z7rxAY87l4ox47N2qUgbx1SZawCUO+mrNCs1KUpFWz0pWShiEinTAibQfK1s+r1x1nKKxd2
CAtPf4E5/tkUgGRQtOxHPWP0K42BhzNXzFpuy37MrD+LxRXfD/TKNYEqGddFm0ANseqvrWxg9ZYY
G4F772hWGi6FAH0LuR66l2Cy6wgTKQYypwYmZRDzHmvfPFvTDUPjGG9GxaNrtDFd6BX5RAXGGq/E
vUgCx60RhJXUoGPqmL0ERum+gRORWDNwRapScDtsvJezcib2VA0iBhYQy5igWpB6APD5n5EyLxNo
+Jk+xnPufkkWB3uFvZN7Z/nX4is/jNK/Sz3ts+/qOfZvWe2dXyBE5BWDwbmX4pneCM3V5rRXgBvx
9to/rMVC+8mEHrXH8Fe6iP5Y67I2y5tqb5sWDiGq8aVuUYpNYKEWngScz7uunx9NerFIiqGIbHOL
hsqu9ttYZ6G5SIAzarqmi0e4l8PkUOnld1sXBxIrVNh1ijrBrZ+AWjeYDmbU2ZASOekpyunYXmqx
kQvVG08az7TD5j8li3n28tJgIVgyfW4fOWw46br0pTZad7/aDdObdT4vg5PdYc4kGst0xzvRcgYs
22neFmzwM7fmsJRHs8zIfXFgFm3aeVXPGVR7Busj+v8xJ0TEIjQ6X9Te0mHg00eXd0w3nZ2pZ3+w
J5JNNz34qzTv275/zIfCDJvBe3R7uNjNX3jkcjePA7dUgcnM7smnEi2YQAZagWX/AUdcxg3D1KBX
4+0JRZKbAw6Y1yy/N5YkPw2DVpNkqv04QMja+UaiqfrnSo0xKgC8/szQjpP25DXWfWp/sVFGZ5fp
77JB90WBFUI34opxpivatBieNvq2wQQ3kEA0GxCQ63aMHLBBHBXqSf3XarHKsKh/wMD76HM7ZA0F
wES0w73rZXtrBHzvukOwZeSYJreaA5b6FSXccRb6Ra9c7EIVu33ha6HlFu4uAwsRa+tAaCexEgEV
/oJbTRdeOKcsLJWLPn0utR+j4LjYnLzHbEd2p93/UYhpwwlrSWiMi3viyZMz+cEB7PQXFx9X6Mnq
txrZBNWjAmLx38jCPWpT9+7nSPqAf21zxeDSgmu+YqKvk6LD2pd9zYW7BpliDdFz6MdOShimWZ9z
T88Cp3qoDZnH2tQPIe9Xcqo5OjadbcOiFONB/beocxQROMd2paEPyOzyB2ZXQqwsstyr5/p/Kqu6
pEurHTQQZsQNZNLC6+S4T4yoHqGw7cvNiOsCEOe2QMvyqEB3jmRPQA97t9brW7echd8RQJkCdTGZ
kxSyswKopVg5EnFthmPPmmO34iXZMWwi37j8WihGMv3bFqM46sN8aNrEigRI3MC7jdVbbWSMBB2/
yJbf1cLq2HUaT2csh+Chs1CtCz+ith20qjqJtcZE2jCRtSVak9rCKTiNHlrk1MUfVWvBglA5KRjs
uSOBgBqzPog6jE2GCZ73v8bUPsZuuFNA/ENZdZ+jf9vIjcwHZZeTAC7Xz6wfjwx2qdw8mxhDANed
T0Cqs3205lIeBEDSPLGorV0Oi3VlhZfYWkg9jByLqOOWHnWdEG0YTXPw7HZ+RSODHLOCiOSwb7Qg
bkzjsJ19h8A/AcWWGyNY8FKdaaZOk2Lsbtlc3Ebi8SlAGKmn4rlIyOjzJGnG5mzH9jw8rlriHNDj
RqbmTHt9zD4KwVg/tVs/6q3pO4P4ES/5XarKJOpKkwis+gQBQOy9xbgrOkVwas6c182ZEfXp3kot
NFEEMTcfK4fMMfdQBtTbcUXGhnjCVSeseqRwYu1xzeTbVDPinKb5ge6EnBR6n64ZVVg4Kt1Xnn9V
hgnZ3Yagj5vnvW9SssYs7Zw4KdYvBspSTXPQcBhHP3PBtlHThw9gG3f6tK738K362GKTBdwIvdBW
mUe83WerIk3Q3XSwRW355jRlGSlr+h30jBVl3d51Un6zWX8aQDbqNrO3pmroDcERFRMedNuU97UQ
QSGXFw737mj7L34FITVps3wPRrNGLpJdVxYsMQpcpMPQ53Oxh6TBYiD5arYUXYI1f2Phe0Qremc0
gju3YF6eLUz/0VpPkMaDDLKUYYm3umLCiq4Pg0lztGR31VCkhIrZR5Az+NNpywozL3aqeZwdajPT
bOKmq2/AvYXbC+bRnCF86d3yh7wRZIuzRWqY8DHmbtCL3PYPiCz4kyhz4cOPHO83ZIEgYDxnxaiq
7DMFFem7E3qXrT9Ka+KrLOujhb4ZVrYrAtMsXkCaDrFrIeLZ0u+BR6PjbmRZtZUeunNFdkSjPQEp
wfzT6SQsJ9p7NqRvXkbFren2cGzK7svQ1jsD3yE927KT+WRTa58tX5yZeS07u6umsF6Y5FMbvk4k
WUTG2n40/oAodc4J+F31c0PTfJTm9lHp7LdAoyY7Ufj7YajbQ1vMr/5gHbkBOeAmavREzD4CeugA
iyrXoL/ZQlNqKtdGfkegEJfeurCHthDcgMB5zMbFYqFCv4RdUAuXab3jMR/xOnGBKzgk9RAxNIpk
j7zEd8QzA2Is32bzqJZExDwODivThEPd5y/59CDc1TxozZafxCIRT8zqaZqpA6xZOxg8zFjgsFzN
pf9kyvJZo1H471eXWveEChWhVRBXW14zegKMkk53sM3sZOaGv9czGUqjfys1iyDPW22Z4lMnAeRt
m8sHrXgrNxNeGBUTF0f7lMhHekMYvn313llacqCFu/Oz9dD25d7BFobutnmWqfGyK3Nql1zq5yWT
R/b4L6bR0LHMxT+K/vetU8+Dx2NYjv0rLk6UVutr6XDXNwnquL5oEepph9wbCU3XwYdOCVoD5VZe
eLs7KaFeRFJf3AIrKUseIo4ikxib06yoGjUlENmsFFCNwaWVowE0MvOlFTeeuSf/bTaD+L63OTny
llIk27oYxF9s0dKehZhuOa3sm6H8/iyVex0m4Z5t81i4JkunIqUrRNa1obwfZYoIdc6rsJqKLaTe
YU13GGxJxl/BKNdmVTN32q+WsnEfakzMHBkMK4kjzPse/ZCoL4Wbvw1sswNRezhijPaJzAdeqAoI
qLbij/EE2NRxek3b+sEuCIVzM/2ytfLLXkzes7R+6GxiWIzxQ5Q5QL40e8OoRiomGsC4xAGYVBq7
+2S9L/yGAKTmunQAO4hcAQGQoB22MlLnbAgV0602vk2a9bII9NJmqDTu66n4QNtdK5YT62y+2gOf
XG5wA3ZeB5Cyzp5kml/FrMgrGfZkiYZht+TVZOe3ZwsYd672gG6Nid76o4jGOU5V+9BQUlRsAY+F
McXk9opseh4spl9WOp6FM79Ny0RKq2HaOwVfOsD0Od+Bz2bfu4zebXqBEJdnU81hH9JKIpPtka/g
XIPn7Kj3IbWRTU3FvyqVWrQNjAa2+tvItDZ26VEtIvoEfmt3VK+FOz9pm2NGrEbqcIajxHzpMgyp
j/bAPmK9+e59tMBLwyoZwjVxStZ8Yx0y/C3hJmSxqJKYbWSk7BJAJe9j3EIPhVAIVqvxxV3TvjZm
dlZW7UcQgbuYvJMGQC0MpfRWl27dHwwbKfP5F4Rpcp8UxeNs1RJO58VM8MLkFeD+npVTOTKUIJOM
1SFvnaW6I0VWdlzy8sTPOB4WvsFcXIZOJ4wTgBMawUKgYh23QzW5h1p3mHDp7icISA2xYZod1lJm
REJ2e7Gk3cn2fEKIDElPnW5XUZYYuBkQ19jNLoCWdiusssgj9iPwGayViFpGzrDdxjO2rvrfXuSI
Obz+gRyF5M5/lnZlPdEjn4Caxz2cO2qAMcGlwBiLSzN0LTs5+Bv5NkXps6dX+bB3TBjDFZ4HlasH
y2bkmuDPippJZ1lvZAujhkdL1mpfjZD1GoF8I8m0G3J6sCHv6fG0jfHmZrQJaHoS5kSLPj77PQIS
G6Exewh+eZENhT8Qjs8+o93yo5AQAIzlzug1mjv3L7YoFPxCvC5ZsQbFVtGMcr0XzvKzeBrh8ZTd
u7ZncjgDztj5G+S0SSPcqDqgvppZMk8itEme43z6g391X1ceNb2LRLOazn5FStM0zhg8yp9pToJh
nkkgnfoTmS89ul9/ZUP8YBoDy1uLRY4HHRN+A/EQ/30oa3qOTfCPyqvttUhNMpFtDdNvU78hoGC+
uZgVOnsqmtnvCgYndIjsVk5J06idTT0a1oCFAwutI16lmf/Q2os/LFtQ+VrJapPRooFDK0NSOWjU
tcm4ngtm5iEINvbPFTk73Ns0C901BZvhdvPFLJQRtdP2mXsga/H3kdo1fRCCs6eCZu1u5/p11CB9
eg5Dxz55XHUSBBFXx6Nqcwj1Z0uSPEVo1bsvkf3ent1aOh9ak9FNWTHDyVbjyvX6XFfcbFITgU7C
b0v/ZACiRcZoYzxr1BEJPwfytFy8FSD4Zuj7djIYdiYA/vNRIwHVAlvkEjyLzmtXKJEcOi45EhMc
45it81uCvphWlVeboh2xkub+H3tnshw5kl7dV5Fpj98cDse00CbmmWQE5w2MTCYxzzOeXgdZbabK
/KVu016LonVWdZLBCMDh/t17z+Xdrt/SuqEBuWHwG7Mh78jQaLVwlgjqdNTrSbpJPdy9XkmY31X1
cVQV9lfSHS0HDKVo7xIxZBKDobUTtXdKWMkag2i5zF3PRcmgz9eMt2raO0ZP1W5q4taxmUU5VjYc
Bht9sUqGI3LvieBWt66dPlwHKt4rH+qxXdBILnoqoZsKdywlRjggIIN4E6d+7Oi4WMpqWSfVXRDl
ICu9a6/h1W0j7YvaORoIW2uZFsmF3SKykoA7KZzkPIU5cHuzqha52Txotnf0cLs5CXJE79Jz57sX
zCTUF39gaY33ZArIo1R07tZcIGlKJcCQZLwJkg4fgj8cwxUOtYpDa2vTvljMoGAmuGO3bxr9s/Li
9sTNw9oXP0AmhxKlgPpP+bnzjde+rd09/pz7IAXD4gebojdIA/rhO3LLpu9L9uqAMlppgt9lgAhc
mLstLhLyTxjskhZcTcNYe4INqPs9B1D/Pk7s8ACPAvEdjuegR+01na4Zoq7fsHjYXeri2sq3Pl5A
Q3Z3COZbOeZiKyyqs6vU2ce59cF+h3rumoNqW9rvZmXlYLiYnvgFMYIR2Mb9ry9eKK9j1WjLBmPi
wloDOLIWSUOGB+Nphp2MNFWaEna3gwXubbznyUqzAFwXQb4p86w9c67ksevi1TRo2qSMriIVX2+c
wSDwERf2zuuZlbMhXqURk4HCttE0LK56J/+r6vr/MKGPY/HzP/79R95mTUVZLPVzv+E+pQ4E6n+G
hN7Cn1X18W+nn3n2e4B7/mt/Bbg1ioQkkhPHkZkHqrsGcfC/EtyaDgpUKIakJAcV8WkFUeoflFCd
SvE6b5sAmN7/cyVea0CeKFjWL5bo/4Z49zvwzoQczM8zAIwSYdWV+2cVUUnfWCV1Zw/AIL11edwy
Vc4eqSOM1ySGsDSzX0k9+j1rChJizNtD82kn+Lq7mpVV2Vf28enhX9QVze/P30Lkv16V5G3gf9iI
M7iFfw+Rm7pex1VKPmCo072BNVKGhEOIBsDIxYDJX2UcyWRh1XgjR1kSBMsRixgtDuMrJ4Ny+beP
8b+BfcnfmWMmmQn+MWxCGqap+Gd+F/9Wgas7WudNCWntefxvskmGKYOKZWY3nFkblXJbQ0Hey8Bu
FhNWxY0mT41tuGuFsnbOO3VVLZamce7y0EuqEJjOfscuKXRfDE+h1P/VC54r5/+LYzi/YEIlSkgA
ICZFbe7cQPW3F+zpIjCcSe1iAcYztcxzmDBf9ppyxDDgn0ubrFKUDB8NQ0Q4Ybm3AA22Iecxq+yT
iz3KOLjddA5TF2WR9lLcM/EP8kUMO23tXyDdZlLany8WNcAxTS58nXf59xfb5Fpe2Z7cOTE1DZFG
Sit2nSVPogP8t2Tph763Apf2zz9Tff6u/99PtaQOTkE3LUf8cY3pU8/taeo7Hkbm0U8ori+hr/2q
OwkE8Ry/bD7wN81uh4iIce/c2ZIEZuL+tZj+z2Be48+r3RTzh+RKyJOktW39jw9rGg2pVbiIy8S2
53FKv89cpKiui/emFrhbWZv3WWZpp19fOuINoo7IpEVtsKp90W1rquv4xut4GDgtmATeAhGhIroO
kywKWCOdCXAe4CO0rK1AaVnVGmmDxOdAin0z3DqNdenHIb+kbGkrN9trI/B2zYBS0/aV3E6ado1N
earr0Xl2NeO51vXnvLN7jKfhdKmowHPnLUROt4ibOmtHZ/qXBOFJOMEXYhCeXxysdYEhPqW+YOkQ
I972vfNOnrva5a1/6VVFTETSllU7zrtj0EwLkkpbak6DvlkyTO+3did+dHGXb6vG3yeC4RflyPRu
YJMC+o5KTWZMtDWgNVngXBFyO5KTW2PjwCsEm3CZhqYDG0kgzlnd8JAbTnDQZPMV2z9qN+mvVsqW
UpfWPT/6O6rKO0MvrlrYEj3K2w78+NIFar/o/f7qxXM3kKL9ARQmhHlDvjZuPO4M+invnNAwODAE
NYVRQpzZXePhir27hODEXUKD4iIn4EuB1oR9X2dvFyI3348xQ9FRkhxNR6e6R+NEcs6vvRwUDQFN
uBrAUK2skkauzo+nB8xH6wKOwbLQO+sg0UhIKzOQT8tCPxV6G+EpHO5gGmPcblyxKLmxD//iJuLl
/nkbQZ7hHrJ5eNiAWP9sllOepYiUJFtqVJGhvOxo9nF7lF4KwE+6Feb65r4k0L31QVvoHpTeRn5p
FQspO0DFznI0dkQej1HVXWlfKjZeUKpF5RQ30Jvn3meyNCEPlln0VSP9bx1LO/opPPzuA9dehvWk
9LakCDxy+oArw/YwBMausElTJkeW9QM4+H4j8u4WFdO3Haygo1KNNeQra5LPcVsiaba85zxwvDWl
2q89e86kqpmHZFz84iQ1dmJdUb+SOse5Ww+XLAObGgzBHalcvB/xsmAAmZG0ZryCm8B1nZ/nyHL9
tcOcVSdnh7iAZ02YCrGiZq4yMq/IiKVZbNt/kXlKqmFlmzx5ufYjtcStNd6pwHwPq8eB5zJ4iRBT
a7/TOOQZenMUBd+hT9TWQjqmBgVhLnnkhaDf9ZwWs/jJrDlz9WnM4VxYt1STZ27fCTPoiM4+aD/p
3cPE537lKmHGRDMYQpx1lDlbVhrUTyZDRoBfTGD76cNPxM2BtEBeql1q1rnuM3AK2GoZuuQxdhEm
QnhVZdy/4n9+IvRFcsKKGXKTdFQSR9c0FusKxsYa8RFLiL8PGzi3jj3blB13b8/DaEGgJhc7E16S
Xp1R/HALjfrrFAv6+Ka9Gbn12ol5bA1hsIsmue21iLDkBGnEKdSnOekYCYMVfum3sEklDDnvTC85
wXJ74uApmP+TL2eadwpkb8Etq9fEnh7LMnnvbNYuKPyvsY4J1bCzbw+uDZcmtW0sLNR/ieJQtvnO
tB1EF7oSZHyz2WOv9dD/itr+scnkPoyjks2THa9Cml5WmOcQdCzAYG33ETCuR2/HmUgfrkmYgkuQ
hOyi9p1neOBZzNExHPVwE+kIraTxcbCQLOwln3M+sjyM/nYctZ/1JG4GgTGNQwjiLBgwQzybBt0X
jVuMsB+w1dflpqRbvPCs8okt3EGb+yzmFLHl8wMcxwrWDbxFNHBfpnA9qGBOnE8c+VxSdiU30jZA
xzChYwUdOMaw6u4r4RDyM8RhMNlzmeTlne7VoHpnOSiS/P183fQmdnjyns4iTDiNkRqqk7uamRij
lRnwWaL2giO39147uyuIeW0rpW10pX/VM8UHLfHe1BzE/pSBY1jDrMky87WOKiz0ynp2qqo8ORj3
U5pll23LQRMI3YgbHFpQnPhHMrvOKXHPgZF/G8JjTOrvAq++i3I3ZQCT4quLx+fc8ui411k50hYk
QdptGhlhjU8zCtAIHwf98KELNj3kOzcqYZPbtuJGvu2NXpwBYRwENKGBMOnhLusOIcgEvrMOC3H8
mnfYO6tmBzNkLobDSd9je6IwhEej2/U04N0GbNBQL8c7QyXhUURmtCri/o2WJUbMXtutAfnRfT7l
AwZkrT9xRP2OFNSUybTx8lr2Ntb6O6Z+4XmgIR0UwVzx13HnOe66sQcitT2rHDoHhB5QHsAvTRo8
gO+bLXUtej2bws4W6HXKlIttNZBPrnK9w5reidUwWecIWhtZDueoxdhY28pz1vrUvtBzC3XZIJmb
6MFFRVhB+3xgroMDOSt7G2Jldgz15tbb/Bstpa7Qz7AKQ3yBh+bZxkoJ7y2aWtIgWfhuYWpdSh9C
kkUg3vLZF48xPqSQAqW4I04wvM6k1K0mEBVDxYduMvdFR0Z8NoJDoidwCCvzLuT5O7zUST4zczHi
4shwl5WWsE+3+f36WnvwcnmDGj872cjOoYDYi8Y4JxlvmJunV5VjnPEQFhcx0xI/lfZJQ//XvMm9
Nyj8dAlSLToe0Atbyi8H+ZtdZraqkLIgPwUEDZ0B9ALOGh2fW+UP5COmiIcC90A1vmrk/9DdjrQB
f1s8BmiaPJgZeBIVfBtzAwqwpLUtDWrrSodIu0gutjRX8EjlOqkhk1rJpxT5dqDgBTzGSenjU91h
CiiLu9Qvn9pSvzf9SeJv+LAEjumE9MbWVtZA+Ntplq7sni29+aSm77Wo012XV0+prvqDr7qCuoB3
sTQgOjINS652Xhkbhbsg/NZMee8zUaHhzVmPHfZaskvzRsLh4RlM915EgD+0GC3xGF8YdbAi3fGU
KImBw5/cbVr+GKj6WU5mb6zcISeNgziX2BUToOITQtjPqLIwjrMmp93J1KqdI3wY1wKrVV2YG6cq
3zKDYZ3PmwIcNdpn9OuRCEghnUDPUSO7Mr9V0LzrF9lJwfVH+5Mp7XNX0CpkOsS5vJnd2l2SgmGz
PpTD2h7xrzklyeIOqWFbpwUyi9CmZRwPS8WNF4Miong0xIXcZnuy7q/VBF7MDcHhUTl2gyfYrHFK
rgZpvGYFdEdrxO81BpFcM1NYZ7FL8U6LDcEkWEHO3w9XMh0fc0CoRJdQcMsmf3LDcNx2YX4lprsw
A3C5Q9lm646Wv60WUGE6jMcCDBO/3w2P3VVrgIcW1Z1dBJ8jXkxawzKwMC65r6w7QJTUr8QuoiGa
65OcFW26NtEeidTp4UBhc4HtvHigRLCAAeCQzB/VebQxeFpj1CFzsFegHqJeWPpIhE+lr9i+kiNs
mflyZGIVwyfPQroUdLt7y0RjbSvjniq5/uKjirNzWlTkcL0G/SGz5WsuTIIlCCsIfslb6MOXb+z2
0NXrofJ0QszDQ9m3j9Q6jhsjAyojfIeynbJfQm9JCpp3vAJzshWqGhSTfAjr7juMOge+K0p9RY+9
X7MW9SrmBibP3lrM41iozhoWL4MwUmcRrgRoplNzJF+7igJwLYUP1g3NwdTHitCPTxf6SAhB8Ciq
PGy1cImyaVhy7Z+jBvMGNlC8jxUjfZbQNotJGeaAHnv7Hh8lj587veTy8oP4m3xTT1lcux2LdG9n
1RcuV6LeJKEXrt9/WD0Npsr/6XYEdPFGfdOYSlgCYKepAxNrXIPjxZR+NT4rLVX1C2mIG6tuD8Dq
K2sCGHdc6pIOy43Di0ylWwBg65zszmrUa8Nj2yRFe/YLsVGmX2IwA1fg6pJR4RTsDeRdYq5KSjYO
itFnPM39LtM5t10qyqrnMg2C9XiOyMGchhLMWehhhjVh4qbDuRqsY2uTksKKDIyiwy5mTOzOkTPw
ZmgOQLL4HDSgIlQOFsRvS/xxIzsYkdS0ROKHHyt7k2nTY0eSnGmoUVx55bgsSpYRrfga7K67ESvl
IOuGxd6dpqM5+uoAuyg8WFoRr9gy0vHpa8Xj1DeXx8lJdvZkq2s4aeW5yuIfSR0ftFpnOoUiRLuZ
hlobiyVaKieQqN2x4UHgYSO2yiWEX8uE7mPM5cmIi/o0ahioSYtLz2SeDtCHYDepwkNXmtUh7ysO
0QL7bh+gYpWhu3OYh0QEdvCxFYzYufDJlQICKfZm/bMpjO4gxrY7cAX+IHS+oTfFX7UiE3iv+eJp
4sXJx478bPVICfE9PRDaxm4KcuhkW6AuzQWxtUWGVg1wdSy9P1TzF8D97sqN0bhGHWJbhSleF+bc
XEdhmYvDt6nD7CBMkGAdpTcLCXtl/euPsNuJYIXtMc/CcOWPJlx4z5/OCif0IugMyhvsadsk8Ma0
AZBsyHkjEdOHx8WGUawYdsyrdZ4FHnwplyH4/Ceg6CXbXGpVawquWNrNYRf2aO9p+U1iEk8oHYdu
12wbmat7FhHqqZP+K+XdxkHbr/MItdvpiH0YGZ9E7erJeogIhdd62wMNDKYVBplHoNU44PuMp26/
roy5rq7zAckSG3ZxkF1+ffFH9zEA81uUcPyaZiAtlKeXX18mGd66BC4c212Cv9GTFSn73KI1GhY6
YGocU00bSU1AyNMMrm2s6wzBrrZiyYqT6ouI0FxmC0cg3tEQqz1wdI/19BwMzltHuKrRwKYU8dWI
1D1r+tmxJ7QibQSex9NU5e0ipPxsmU2UtKVmvZnotvOGMV4NTgtaddiTS0QA9oN1FQUXzUxBrBBS
mF3c3hTjw0NmNHS4BGNMTgfO17YyixXcfIJbJ50BRUJ4GpjDohnqd733jwXp+CWlppsiTkZ0UHfH
E2vp2WOydn+JNxnMIxUmW0ugIeGb90GG4BRdCld/8Ql+Lj0YILYFE3H+9kbGImaxrYZMc882EUeg
/hCX8n4Y0htNQ3eq4glmGeVnMQbvgagNzGc/BJy1ZUtZcJFqRGESh+525jTuYO8ajdA6Vr9l5VQR
8yLqSqaR7bwpIeuMqX+2OWA2RXFKgYBltHcC2HzE7tUWAWORqv9MhswE8dGuEGZOpS6e7BLmytRc
rAGsgpG33B1tvpE8no1m4jphaV0Rj6zvmtF6cuWrY2f7NuwxzFMkaVvnyrV88k4cbwGGgrxhR0Mt
Eil+zebDG26Gcl9hg7yKSH/WHfAnZQVwvtv0xVxp3Q9LUwx7R+P/besuLkGGD5QDxysmLjeGtD03
k77hSN5yQOTqiUwxM2yKt8oIHpUVkaJJ82YRRvqXJ8rPwMAvosSrTn/7ImuQB0OXYU5Btn+oH1TJ
3VuR0F/qSnCqHgh2gAmJMOOmzgIHzkmfW0n8IQrYMEPhmqikc3L93HXFlU4E6uS86r2wqLR1zZXR
2NdhnNx1hyepiO0tVdXj0sR+s2BqfHY0alH0dcP32LepZnG89q61Zz/kzrARqkCq8rwj5fHchiSe
wpitvV5rwxo44gktD1Q/9tkwQlFQsbZzpckgIJDpyauoum1T50PikywGv1mpKEad7HXoDOBC6Erc
91bWHX2b0UKqj2rFrgojI0czGJatc07JHnBionKqrD4ZAtG5p0xqbif13s2oF5KXFfvB8JCm2AXr
EF23KwxKa2a7kHrwA6PCC+437AMwaZk55i1PU+8T7rKFRi37Ez3ROlTRg93Lau1V3EHwp5dKEZsj
M/nDzW31VJONtmO1FBaZWhGg8sLwvvm9vDR1OwKfYU+SvUVJgHWPaHcTs7BqVY0Nb3IwLfhruwh1
ti1g2copuyYV1VdJPW/9eWr3cPgAnK/LDKe5Z1TVbi615qhJiqjQ3HVaqZwVij60uZxsXqGXuc22
d3K5T0Q1povcKq+VDYGg6CJy5Vw8BrGFlKns2mhkf6Lz06V5yIwqNsv0VMKrt5ldZVm9q1sTmyPF
9HUMQd5Ow63rk0yM/HSAyaYALfYqR6Qc/Z1RZAcabhHiK+4AVO5ul2fVQ+15xoKg+10ZUkKT+/FX
XV/q6Am/lWuW3Zp2IYD6JJ9WdmkVG1wuV3zJW359Y2vxTm2DqNMXQc6SDswJ4oYh0jUSVQUKzYrJ
BRXD/ZSjFugqtteK7WlTUFHLojYP5swftu+D2wIduPKpT9hgGOAipNh0CKcfbgwoE2DRwZ0A1K1d
WdXriHKWbSziARcY1dJ9exc1wzVJAP4NVXHyy47DQDSuZBWF5xAccEvW7ej09y271YvGcWEA0X5K
V9DW7G1ONdmi6Uuu28SjsqPD9R5xuNyUQEh3+oQ/rbfsXdTk+XoqqOAmTk8KPPajsxvlP2NXXxtm
3qxkz9JR2QAUijK+urM/uu+7bYnEvLJHbuDceOgnf1yrtn3JbIi9vufyAAMJ6g+duTKbJCRJ1z36
upOu3Vq+pklnnt2kOadl/QOMCeIKYa5NxoGc0Qzz9Iwm+6BpXQ56mFdo0DF3Tu/ttEK/jrVIbo2X
fsZdDTl2JKZbiBHnkUxuo+YMh6oeXoIOExqj4GRX4e7AQ7KPhxgvBGrERCzh2FoOwdrqWUIuWDoZ
2T+yhqSpFcRRC3AonbjDC6Xx41rQEXuQnJ9wgDn3gcgjxL7kzY/DHJYQhs2Oh/OG/hhefglrRsud
rc7c/dDL/MGX5rioubHXYwJCSmvjD80wOt5jEuyGJrt9bqOz0yKxHh27vVDx9yy9OHvAv8bUsDo5
/WTuSMy5QUJkwyw2guRZw3fncTNuWvbO0kjco2VSed06gXtmKILng/wxfShvXTGcVEQsvxDb3jLz
O6Oa/R845Ug3DPleSgQ1g6f8gpJqSG4R5HkVlQcH+wbNXgHkzVY+l4qmeafDG9/jZxoHfnpmSv/s
fnflZQgd/miX0yHC69XOV4uGnZZvn206rYQyoqLtMOq7tIBixNR5LpklNtyA32cqUFuds+kEoVLG
IRDf+mDrRrOnLJNyZyluzLKpum1cWRsi0O6hGKrmWnZMDavEqzeBNeJ1T2cx0eU5xYAd1iGuH2f6
6ddUPWaAPUhMcgSNOHBsh4IDWochgkGv0NZBiow42PBbXdAskIsUnll6V5EPiocq6qoV0LGgzIY7
nWypEsa0sQOn3GO1lUvLDr5iJf33KUrwtQww0kTkzYkOeLQ1J5GolbSpfLVdmR1/emXtrOzWt45x
pzGMamdkQgoPrzT2lvLcjcAKsCLkx2iY55NjRNNm6OBrhYB7tmn8Ngaasc8wdQ843HkYaymiQBtu
Vb3sXQtwXdTP5A2DBaCViBJViUqe38IxE0ezwglVTs6FTD8P8Fn8CZtLFgGJiHtv2ugO55TOx5hM
fZix36VqO1gVPOwA0bYO0Q2iIeFgR5tFFNDpVPgkcU3aYKiQOXShcRHuQPVFE883avOktPsxydWS
+VlwFVUegnOlnLjPtbWNr3DZOEW1c5V2LpuR89ZHl+XGiZD30RiD/q6ur2HvXcsoe3es0FhVDXv7
nMdyGtwPBggoRe4yrGH5lo6191OKk2UHkGPw+zejzcdVTsplK0Z2Vq62jimx2+FcKtAeOwT7TFGd
7PvDrc3ktCyC9OCUwrnWRfLTZ3XYCzYN5MCpcrLqcFi5WmABKS8bDGeCg0SrAcb6jnDvXNnO+4sK
69XSKlxkQPymrTOMdCLRsFwP+4BTzLHA1n1pkrmIJWlykjTJh9Wl/n1g+urRJ68nqo6EM/6uJY33
zKZJaB/TTMzdmHwAyXByTcza5Jd/9BaSiUbzz6kkFjyyzBOSLJg0NaF21CTGPZ5Q2iXoRsaKtfuR
GqG4dU/80oEDJqAhNrKYXFvftpTJuGl9r4qwfmv4UQ5qA1NaYlpWj2VtKH08pZrb3OLUP8LR3A6O
Xd+pejgBLGc6ZJbu2gqhsTdMqbgZnzgc5d32Q5QM/Hw19ifRlTRAiJVpkaNuO+vLkw6ILLMtV7ja
+70ZD8iqqlwI1A6mKI1xqqGTwrxYxZad3PGgPiWJu8vAiGyTDlEC26x/SbuftUxritPBHeMtOk3l
ZG5a8GJprn05agrPOYky0QNVHiwzvFCGwkPopIucpHFSlQ+tq76GioxBq/cl/GQYkO7Qd0vCmIRm
IhE9ksVDSLqy79EWtQEWTfpAtTvjVhG2auoBj12Ctc0QlMN06YvvGkeuD8p0qmjbZxPWfI8CV6Ic
2joT2aFpnWLNgEzbM6xk8Ww7+1CmhGg8Dn9WDl3Vr2ue4B6n1zYz5DHaZZPNbyqd7VCNoKlgbK64
Mb0yPURe3ADdbda+EPkxyjsqyVCn4rEFTujQ/jaaybHm474ntw8NKxqOCWV9W8UGZItfl+JsyAtQ
TV8MjneLosliJHNBtNzjueXFuMtK8V57nfFUMTtkG1V+h3GKaO0Y9MwwhpvIPcItx8A/kA1hx1X/
CGvVbVqw3LhPta3yxIykiYtNa5FT14YMtUP1sILVPCeVnbVkigb/FVocjSyZXIIakmfNR2tli1me
zKb/jDz9C6ZjDf+ETEOdsOWuGp4ihJUW4WjstZZyAwk1rc5NSsADRJ9yJqX0qJccnLR9mJrbIkqt
a5kLSuf8+C72QGnR+Ej6FTbhNZlkc5IdG7DRy09W1ZdE/idnVetyIgJLrsoV1BHGxH3v8SgbF0Bk
GBMZB+h1lW2c3OuuQ0T6feyJGbk9zOMKN3YGRXhtBmCeepJfnApi/VrOX7SYJIaWhjw75j8iksk7
Lpk1WHeycJ5PfJdeLLx07HbOwQRlv6bpqt7RTMQMzon1mz5rQaDpp7/+XSuhz42jilfo/7xayxge
4zjM7kU/7lVZDY/KjLQ9vuNiCWzAN7oXuse6CzENLrmp6F5007UoTOJV//qv6WypcaqcTVJozUj/
UO58170BtI2+a85xdSleVJ/iApmHo6AyHiBbReOcoCCZZoyJesA7wclBRaxs+c7AEXuL6pKVVkzH
X3L///n+/oXvTzex7PzPvr/zx0j5wG+Wv19/4y/LnzKx9WE0YOquz6Y+iRHpL8cf/0XojqFIQ/6q
/p5tZf8w/Gk65d+6FJTe0oY7G7h4Bf9wAM5GQRxuBmXelE/qhrLt/1Vny2x0+i8jlCMNadmWblAa
4wpT6Pqf5jZby8s8QPB2c7kxyxeibszBS3vv5PEOkjz1fe5I5Ch5jtSA095EECjxzM4udPnWp2G6
YF+HEx6wPVxeA6aKP25HnuWyG7eW7RyCdA6+U+22yJ7QSBugLun3jGei8/ykasQxp3jI7Qd6On78
7YO4/+u3+LesTe/zMGvq//j3uVn9j1/OsfDV2y5fXDpO/6ij4chASa4HDKUlr9+Je6GgcIn0FITR
g5cZGx/ljGFjUq8yGC199T76041AwWMak4eooieNpAclGPNMbquUfoIX2Hj3+iAZKvak1iNGcjcy
7zZ4T5iBYZBtjIBqNZHcGUV9zzAKUJ67Ku0aaO53mFvLf/4b/m6emz89fkH8fhhC8eAI8w/zXFlR
sju57Ap0Oq9I+N0Ho70nrHEeKSzLQrUtyNtQIhMs/vnPlb8bf/76wabhGrrER6YLa/ZM/t1iSDKE
/VbhLnQDsGu11eHY87A+Ei5dGd3znJlAwFnmlKE4E5V3bIgFA75UC7YEDReSFkaZ6EuHYgoCrBSr
//PXZ/23r8+h2Egobj5HYbT9++sbCBX5U9y4nLFA4tUDsVCyueLQQ4Y3x/E02MYRUNxFDHhzwgB8
hXm263grqi82ttuxI9yNXhS1r4nhM4FNtm1u7XujfUVoeDX98IHfaiJ3QrybCAEnlcjYU7y+ADD0
CBDyAsaGcAtDsaJ5kyhI7ELolwu0F72LjnUU4eujeC5NllWtDp20j4Ps1/ZpIhAqLnlhXA2dKFiO
190isyPD9KWCux2ZnHNJCTYpEgQINvThOxG+/fM3T9nzu/P7ouBYDt4LVi0WBZaF39892qVpuYjZ
3bpTeTEb+8EmU0At5kGL2zOG22OjPluhHrQufJJu9iMKvHfoZ69+393hNjRyiAUieDLFxjSnPSYa
Ctn1UxPLz4bYkWzCZeXhYzT8TWWp97jGt4iRJ1FIf6RQAtK+oljTQ7AhybfwrfGoSPUnTbdurOBR
6EzvNaAdjAfRYgt3gqHWfURx8ATy54hBsh7A5aR9vZOau/IjlyReMj1aOTJywtIltDendTZ+/unS
qFTp9jkPOpqg8Q9q5qaOqMFMkwPkh1vMpepRHWueBNtzSxQnV2VIqcE+9d80P1yaNbw5r7j3+BlX
wAtfJro2+4sVh95lDRVPVzaTC/0i+nZf5t1+Nkq6KIjCvCNpsXVIkVlRR3+LcwBA8Nn0CX/OYRwP
O3v2DgiN7Om5ZybF4GkXVOGmfLWrjg1nvqFi4NzpMJGa+ow3aGlE0L8cC4tOBH8kP+XhiDHN3cJy
WisGUJvIRQPSmbUkhI0wgwwCvCVspBRpi70FQAmCgpIxazIdfHhnbqPvf059cTYiNkeMFHoOHaqB
M9+U7Zn2mw9Zeh8M3rPsPJO4tUCeBpm+tIZz5PSPS7pljJcfYHsvtV4/5bTnJIO2NnD/dFm/Bm13
ILYAfLamACy/C3v/qSQh4ianoWsPVPESZih3ve+vfWVsfqZtfh8JiIbk+81+eo4spNqW6ENyVbgG
cNs5j/RO3JOuu0WD2tJheLNp+QsMhX10IllpigcPZnFc52DBoi+7s/YB64/txmtLdx8bS71U+pNf
qIcU+4k/sRsdgi+rNTFg6RsK0QidpZyAnIwiIhv/mHmJKhCdBI5ojPrS7PJ1gv06SedxnFddeDXo
lfuufmmVBeGv5YSWvdeyuIdPcnIBe+JdiOFjRa/FWte5RtDdJLtWlzLxuTQlatDWgQpv7JIPVNfW
VZnf0NYpmdyOqXWJmCopKsd07alwIM01ziPa3mfjZTdmDxu7MrdxNj4zW8Vs2uNWb42dl6cIccOq
ngctk3huYPzkZfqp2SRHXYsbsbyRclr7bfApVfmQBiA8Y+9xcENOCWKRGcwTm+hTRBZ91ExXY+8D
+fqROc/ZmLsWRv2hKplOo9BdMPlwKgGFSQ+hGRPwLZJgmzo5G2zjQgj1gBn4qfvo29mc1DORKhlU
uTFmzmABDPAiOIhM7rdVlj9TCSw3659RlAU2XDLwKc9VZwCVqz0WWnztj1asfQ4hH26lHoYhObVJ
fwaVfzGr8lan6rn6aYHbgBsNoqYHd0Aze/PihO5DHDUrwsLJQmC4ZKi5YGr8mofBV5Czu8m8+Cky
Ad3Yabfz7OLYm86jb4TfQ8kZDYcZDgp7J1R+n9RolaF+7MLknYpgMB3mJYWWDeS/yvKb0c6URSme
49F7BJazFUmxxRiy1xQgG1vBSSrmrQTpYZQCgrZ4W76BV8SboM4+0SJiiks24VQyOyAYvgwoRbb/
k73zWs4b6bLsE6EDSCTc7ec9PSXqBiGLhPf26XsB+memxKouRt9PXShKVRIJ4gMy85yz99quBwin
dDXmBRmJNuYG9gi9Rkfu9agtaWpMMb5OeqoJ9XR1iEgvWtVCPuDnvFH9/8JOsNMLG7UptubC+qbV
HeGX4LAabPtThps91k5IQU5iYIVxXaycISVZ9EpBS2MDl16mz3k3TFEfJ3qDkTPtFM4w6rW1WRVP
ifxUO9EFbdt1KLRznycb3bFPvgRDGDav0kgPVtAdhRF+yjVcEe2cPCxgi0hEfoP7idDAXxJoUuOU
D5VnXGvGJ9EV1eljEZRbodNCS7/aYcJxVcP0nj/P3gvNrs6aSYQtI3PQ9eGtMjG1MO+iyqefGzGx
LlnGxn2owgc97NZD8lbUCocL75jQSSxiiqNHj6HVQdan12AlD6Lzzobk1hrtuqyNi5WqaxG6h86P
j6HY+4m3tz3mZcW01/zhWST2vd+mp4Z94N93aGM2Bfxtg8azY9scAKXpvjvYolzqoyzpyPqLdDyy
r27vbvzuLjMBtVQT7JyCVqiONiaAuIjgvdn2zYPUv/XaM1nf6yKgnqHk+f+14Qe1ocPJ6H8uDXnT
m+rn17/Gec5/4T+VoflfVG98fgK5DyfUuXj5XRma9n/xOwcrDIYYqpa5/vw/VjCXolHYxMroHhsS
R7T/WxhSM5qWZ9kI8unrOab7v8ryFH/WhQ71pS0N2xGGNNH8Ujz9eQSk5WzqmuosBq+4KABhiMto
oRlx4AeUjuk8EFydstTH0Ge6HwkBwtuxIfZntKFh93PQ8IAaHTwL3uuwQvXIeVkiDUSu1c/N25q+
ev3C4TrbinQoyGnO762s3v7lfv9DBSi4VX95UZYfY65u58BU3XMYMPz5Y1TkVvcMGUGN0LG7C+MB
qeMO8nN+lDWtn7IgXZultT8L9nuOBcYtKhHGJgilDJTLMA9Rzvbei7R6ItTKwF2RX+ccvfLHkqEM
2QTlU46Ogy8Z7v/94t8Z4X5fPLfSFMKx+PV9dQeXb/CErVkoAnXj5hRCcoSLvoQG+eEyPkcEGrIZ
azVqV8OB1FN/5eaivE/tQ6R72e/+z/9oVTL/9Ewtl+NSEEhXp+SgBfGuVYA6gaAfpVDKlDjZhqw4
9J0/njLN+O5EzdE1yuHI4Htf1sj3SgeqdmQdDPxnYJaJUsAmF8BRfhpHHeaHo916C9R0ozE5gX/k
kRSPDpgcgQ4ZEj8gGaYBfvo5fzhIdZTRe5ItbyFYplMgsktnad65sa0PHpil3/H/VtbfPyRvHpGe
dA08Z7Zh/rVwbLKgjsx4LuTSqTz3fvelUDg/Qkf7Nek9AJmEWUzlTedQ4QHqnObRGmBdF0MnHnUm
K8xB86PWB0yI4vLbBw/En1Xt74vzPHpCjkV9hpr+z4tzqioLuqHEQ1Ak0YZqZb3cquWBiEOEYLFb
7O1aHYUX3bVsrh89kf/wCNCDpR9lznZRb9mX/lL209lVPp1lAEuWfUE+4W7MwgXHp/DUo5BdM7Pv
IXUBByKbN/n94XYkqm5NGFAf3Iw/i9TlZuDQ47OyLASNLFd/3gy8egWzYgXJRdrWWaQxzBeoEG1h
ZxfElrbb5McIuPu69BKCD4pio0cRY/j5lR9c09/1o/ro/vx9uaEpJ+k7cDm2aejvnp6i4mk2yxAG
jDMl+85xt5kybsrWvqY6p6ugMC2qLP/cxhLPBIK1zdDQGAsxK1SZ8eExYfl+fz7NjsEA1TYs1xJc
0rsHxs2LQOREXWLkaGgvMMWoJOLLVqLerZj6NbtccoEFsX3rxieYj32hOCcljBReZ3+1ZMJXJiKQ
zuWd1LqeKUISq7Uu+n3oU5eMZSKh6mVfygCWHiJxFefa0RzLdW8ilqonNC8x8odjmrGCCubENh0H
bEinqIvch2Gs8qMz4UONYGBrPiRrIlKtM+KsVUnnm+v14aOZRFo1o/5JHznqIjbNB1Oejbqg28/s
c3n0yikihCghn2YCbpXTdz37Rv0ok/yrGYKT6cNDlkY6Ijk+/x4cA5m8Q7X2895ZeQ65Y6LUQlSW
2J7mRXRU1U2HqZ6XFjEftre33Ns8EcyMyjq3MChixAd7J4+gBRPJ1yQJiSeoA4GYhZ9M1D178hi3
GJezx2pIiYZnDrcOBoV8O3K/wxAL98trS6aLT3G0ttHubCzm1OvRZFZYESxzVEUB76T34VvKnd05
7FdNyTZUC14yMpxilZZIq4ovTu6ZuwYu9zrJMqZX9usH79o/PddotDhqsg+6iJL/fNfCqc5Fqmf/
2Yn6Cp68L2ZuKSEfbVITW4fGRPXOySJpI/DT6r4Gh7QeB/uhM4u7D65m3mjeP9V4ZeUsZafzac2n
47+sQtQ6XWt1WKnsAX6K2buPfAS/otQiz2wCw+NRhe4d3re85jaPqtTWNa619hn+Cby7Y9ECnO0T
2/3oWP739dkROiMcjnUmzVh3PlT95cI8PzeR+o+oEGPHxdGDUdHsmeTpONZtIlQMf3zMPDvd6oQQ
WmOWH//9zszLy7sbA8wSUA89T46Qy4HiL98fo1v3+8AQzecqPxBnywR2j7boySBFYW8ZSMXcjgif
5Qn992/+D8cV9gV2JiEFtlAh3i1+9PnDkVExD4mB4HaqoDpbNqXb6OGHybDOaoF/bedMldhJHfj0
zivKED0ibwnQ6QenFeNdE3PeHzi34iuHqeDweTjvnlkvrwcaCNixluNKaNrhPodxjqzF/0ZG5LAT
CklZb6I1C4YsvMsh3trEhc+nq07OuBc7P9Xzdq4nQHUNGlelxSazHIiDvr7kAitKnnvNrQ6sYxxD
jizmb2BCAVr1aAoPy9dqu8w/Gya+ulYW3iXOfeucOL6/EjmbYojHe1to5rghnBF5yajGtTNOdBHJ
THtzydvaO338GrLoZSTb3yMEIxccSBDkq2xdcezduqoiH0Upd6cI2FhTHPTbkdPUJbQCXBMjjYZK
vHUZkcw6U8FlIbbb6Jfno6FDjA0yyGaMY9cuMmnEHKeWDMsuN4MT7Lb97GK51oF3rXqA6LT5EKZo
Z5e57MNyxXGNQArDEh089mJG5sVboJBSZPonwVHqAUnxSs1tpa409wNu1U2RmwriKU8oDkU0Mi4d
Fj2YXnG7sn0gKxRsF3EyYEbnOSMwalwvm7kmTpVHPzDAB1F1BGXqK2eA0GTaJUxp45mzp9r6cprZ
DOFp7NJ+YzsZeFoYmvCtWfbRI+q3IZH4I6RSzQutInwYDV+iQVeyfFHX5QTjFr11bnztydChc4e0
gyJmgC/YzLo89bfCHBQ6HeQjZWXuo6N4DKIaCh9NjrytjZvfJK95SFFjD5LwFFZr6JbXXNpqp2Ue
rko2nY3htcPantAVtUnU7hjat5uopAtUiOhLVcRnoQftyWL7XqnCI3SrzQAHMntjo6btUUU1ws6o
veb9j+UBz21S3ybtZyGYdPQ+vkQ0HPqJtOILUlNEXC0aTbPgpCaa9lV3qvzWZhw7cB3cPlgI/n5K
dDCxSoc5qDRpqL0rFCCAI5Shw7RSMW1pi4SgbYAw52ilmL7g5eRGZW8im5AGEu/JXZ9LgDhKTfps
lvHRmkxF/H5NBNrhzpMqCtl5XPrnmtwK8grBu82w/o2dqeyudUf9EDR46o0cncXv927eU/PCdjai
bb9WQlgfrUf/dFNcz3Gonagr/lbM6W3vtlFDQb18WpVo2N/xZrkGdl+8mkUKiHMqmJ1Svj0st2SC
Z2drjfm/L3HmrZPzKRv6XNq/OxSWUzNU5TBZq3a+8ZDZmm3q4X5ainGaAgBE8RT7w+TBcXWnQ+Bb
x17DAzMR7OE3VgVugiovG60dEb3/62fHpekxI2k85ub0M/78uCQG8b6dJCvJvEAwrwn3ywcUxIoU
DTzgHJsLTlIVb6AoSPXjc9NVfBwxPH3w6MxPxp+7KV0ZfPmWTXvGhTrx56UgcQEwk3Ep+Ti4G7rf
3j7oc0ChHYq/NmcXXT6mD27A38saukGMaXTbknMfZz6K/WUPdxqzMT0F+5LmZHxgEJBcOeIXb5FM
sWda7iNqgx9RWmM+9PTvQsTmJrMbdvTSv0UJTty8l/cfXNN80/+8Ex43gs6STmXD2Pfdh1JaQ1QM
0oPH2X8ZzNQ6hbJFXMsuFYN0qEIPYGoown1AeAOhHcG+6H8QJICFmhHMJiiRBfY43Zdl9d8v7R+a
Ep7kLC8YYtLj+VuDZyh1r+pTiThsAN0VDdljrR8Ng0FgYzt0fp0yIRuvFVt98K40ocgrmh8ZicOC
0JNyY5IZtg7S6JvTgpnP/bHdGIO8wPCHQij1kKAW6qApJK47KoW2z5Int/HCz04ARzoiXZCTeArx
LkkPYJLxXCcWOSiYNP795/yHwxU/p8c/BosZ6ZXvHgvFo0a56JosUsUnI3F+oMyH05tO1lkvsgF2
e4B3tiW/qcZ0Szaa9VqVndrX/qCvSUD54N34x/vOqYpO5NwmpFH552Mat10rOxNMsNm5l07BPlxW
k7yj5T6FvravUuN1ogibeXQI3acjAJx2nYfsvYZCd5EoVG2x66JC5ywVDCBwKkPt+wnsHAFWx9x3
9TNhd2dMhHemT2cOhwK6YSIxgvhzkrTfGq1PV8ubQC4ebTgryz9YKv9+nqZziHTEWJot5vtCA+d0
nXoaNJF6sqyz7TjPMqv2TpgX27gJdkstmE7MbyEsP//7Bz4vwu9eOcsgNAN9h8Bf+f7zzj0HMmwY
04eaq1FvfjiXMmL5ntBe5Ua3QxvrFwCff//OxvtvjarI4wHzTMeBhkMr7M+PFkIDVZeywbOIhs4B
eR69DwzdTcOfWBhyotzp9OhzBpczlxIR8OljUhoPRWTh4Zl7g6MCpBs4TFtqvfzqdg50iWJyPrjQ
WTv1xz2iCQXBSUK6muVL3Kk/L9QoyJD3TawKTalTTptOvcdPwJm+h0yLQaq+NrXBvHLkyLZc1tjz
joSJOgOGKERJJiSGuSoZ7iCdWXdM155w0DX70tXDbQeDEnudaXx0PBIov/524WQVuEJH/mSz1b1v
E9WjlrmEppgcjAXpW/UV9pV7rvyMGajstJ1ZqU2D23E3wqjRsosZWfuhV+FOtzEss1WLySX+mXT0
naGPeClkMW4GhLS5KAmU9Ko55dd6kkZ1lq3NYFHP3RkqcIhhHYODNLeVX89wnH0nsWJAiryzXC0G
FP/DH/i8G6V+omZF5G4WjODHl7aDBOtaznPHIS3hTDy6w7FSlAf1MLwYGr0+ValfQT/AXqwfLVFg
4unfaO5cRy0w16Rd4RlKovqaktFaM2Cs8dgeKzO/JKL+NDamvAytY19sdxzxHNJDmSLWMiCeFmbC
5m1WaknjVHGixOVbYF9Azvw09sVXfQzHiz3J/gmfm0HzAW5UlcvHmh7pAdfGJqiwPUQBwMlEkb1c
cTLO7Xo/lmHIxDQnd7AI7iKphu9FhvKdd2uNZk7etxyP8Tk7j4GTVOulvxgjpJ3M/GaQfBMAgtqO
CppW6VVnRqTfczEW6xxL7MaZezVFnFXrDAP+UY/dGsta0eBua837rHzBpmudl3NNbpG+OzrB0+9u
EAFGD3stb+HDN+1PzRlfl7degL9npMnoToXDdfmLjvDIuSz1F5EbzKwdz9znOc8J0O475eg/8tJ0
TylPGckt6a8m6l5CG0dVP49z6B8g7iv9i7TwTCEDCfcwRTpyCqh0Uu2ijVpMfCaFcBr3p8zM2t3k
66yArSTQSSX6QbgXAqvR3ZpF8nm+zJ6wz22a49jRbaA/y29liBoGAOfvY1xdw6KaUhIEiCRHDd9H
1gnBEKMC80kClJ0V5nKb15PYBFYBlGBAN+iGCEGavrnyHkOA6j4BZQXOU8S7riKULpBiOHXT98JX
1UULqpIIQ1x8vtKfqP+rIwlcGOWoJAcCjBDmiINZD9nDsoItN9wWRBlLw7e3Y9TtPS0bzktrpGjM
mzV2IA0i9twYA8x6qZtjIoy2dkbVWThufRz94Sxw92iquVQYQzfKMF8m54FVWj8M9GO3OQmJSd8G
K38E/0GxRbSubwzk2U+7MlJ0EeZfyhnYhSFE2yfzEaWq0SflBilJUjVqFwaop8awDDZukQa7uidz
BarTLWKZ3sJNUpchoGcIGpbI0gISnDf529LIkHjAGlGz8749DuKbjucPaYlhvQZM6oICBylulp+K
sXYQjKDGzfrBzcL0kpTxd7iGd5LezS2tsjfbQaeejP6DB6RlH+qYQgAcwQfAdGUcwghmf1aNNqwY
8245jYZjSYADHTLQgkA9lj8Rme5bmJhwCOZ+2KjzFHmB+QJpfPaWUGTnwh6PgdXZuyDWqhv+mRxg
xrEWJbZmK/kRTPNZDSMJ/sac/pnIzhN0H0zRxVx2m1lXrGHbScThcQkiUt55cZ3uEtxBFyw925SM
JIdbJqfe22Gc/pwRJ7NvpvJr4hMqGMvhsLzmk4NzjaimHV/mOyHvJEJP2Mc0x0aiEcCpTbLvWeU3
20mv898/jU3o0ll5tKenxsxXeoPxSacVvF+empaIlirrjb2AoL+BWFwfcmFd86BTh3og00pHrMH2
85b6ZoMTl2DwuPC8nd0me1+iInDVMQxRI3QyfyXHnMUlL38JFUMrm7tGA1AKMoycrSEAn0Rmtnc5
lC7/y5s5OpFHrkvPy7CJu+jVIXHpaEIA2DhwgOkXkTlUa7laY5gF2uAk+Y4uCgRBG7lkFd7ccQ8n
N7sGSl17wwjA7RNwK7nuyJhIpAghjBOL4VTyDvl5gvwP5AhzwpuTRDs21PRsD0eKBQ3dlXIgM8uz
8Ig20Ky7NnHjC6SpaU3O2bTNxwTzvs8caf5dlOn1vYJesBnMfD3nVkBxO+jxHIQytf0eBj7vku3u
7aLieWLOy0jgCe8IeJ0OSHiBuweLOwBgoq1hrWF33hqBxiNEdNba/hmWXnypvHnRsML86OJoaCor
3YmwJHyjryY0/SQ4VXmU7MOWwO2wpToo4zi/l8xbyVkI9h1mCHoxkABTAmEv0m2/0LdZ51kRPvUh
dhNJWD3pDv4WiBqjcAumkDnRd0tHHISh+0rgD0WUlZxUzIkLdBAKqcimVRVgY8FOPQC2pull3KZS
naLRcO+LJM2ttUpTbRsoHeyc349XM/vcTdh0tZGlNegZ00wluukaJN+yzs2Th2MeUCjkqj2OEaKY
gdzWbQ2ZOTQ76KSFoSHmdXdRkR+6MrcOS3FbGvElkFFPFPjkQmGY/ZRjMV1MX783DF77xPLvpZeg
VErqYn7PiUgs0KwlkgV3OayWYU7UStifXCz8K21o4LuBGYCoH/MRTw/6FMYboLm045r4KfBb4xjA
6171vFujVPWTqSGEC6ky0Ad8m8yXbhq2Jqkyz5MH2xGMPp5+pyjWgYnQKUS8t7GB+RAUQn1k0XYe
msLYUUAJrJvWz2Xtx9Ecr41qMp4CPFJZ9MaErmhaeYLzytMXYgzqjPjX8gbVvsKoRZeMT4Gris7L
V0BvTkzi9C2xkm5r+Y37RDF/9mr9u15rxbMWZeKiDCu9b3ucTBwHqtIgx1IjUUbTOrY/zTpbfsS1
uvAf5rFOyMk1noL6zmADHrAaLh2QZfS/XEdPFMU0pDRBgyvxZDDT7Do+5rrxya8bhlRz67nr3JOV
SKwkSa7x1qbIXPnI8ZJTLVg0qwe8oQEqIXT3JeViZqHU4hJYZY0OkM1YpqjjbJy4CFAOYQFn3Zkb
okkOOI7OzHrKf4APcx7QtCAxGqtvkyEQWPpeu40G2umpXWdA2cILI8X4YEQuqv95YgYtF7xWYQAp
XHrw3KODVZDnVkXtfZOivjNSrGnlMGo3YVY3a3qsKKd/T5WFpNuRJUQFtjVqv9LpoKP0/WHpxC+H
iTEevHVC7Mx6PouwVzDYcyfsXxx2cJkdCbmCIx/lEJgGa07ppoLBkfo6tNL5/XmqtlNnjqG3SnXD
waT8n4+oe1r8A4LABgXvvGnRkmF8JKediRkfqd6mwFWmzbd/2dOKGORD0yF5zmeykhx2fDzZscHz
v7LleK4cM8JS3fxubtVRfdRJCNtIHvzN5DbaycKdWLrwUGq76fewJCGVKPl1SFpsUWN9g6rz7GV1
ufezMGDQAGmUAgCTmqbdIEjv0Nvn5NmO00ahwiRa/j999PlW+vFwjCSDFo+Jao28CAiZq7061QBm
p/yRWLg0m2GIt4VpkFvXTq9jrspzMLIbo21RIT//0rXvOPyvtcL6LHEdHIOOZBEynXkTwRIcY1d+
iWrnsZ46fRfaw9flr8TCIm0CPEq4DKM9lujEDBEXWao+mBpxUcupi4pxQoIICJcT8DdX+EyliwB1
uIiz+y6eKCUpOJevaLhNes6c4Mj1N1eI1SQQKly7wiYUr1BRDYPerPaIBML98rG40HuP0RE584Aj
dRyOhmLMMZJR99BEIIa1Vw/O9E0q89yrrr2GZnQ/eDTwK+OOwiUmxwointP5F3duuizzhAFv6Qp8
jbOBEZQQmsviW04krglIGJCDK5RQZLICAIGbGZPQEWc3ZTokxFflvitEf9JJu+HE4G+yJvwiBy89
ORG43o7BWDSQh+eQW0k2d95xzCRbdMQGunbH4FNfRk+0XyzgPoPzn2Oe1pKYECufR4nEjlmAo1pj
TZO5vtNffAo4P0+q02SVWLsN0oqcOOGoSJ4gZAKwy0U173Vlcszq7rGb0QadrD/bpa/PJdIjnl/1
1BSo41PQY75OmC1bwm0pvSd/6NcOQarryoA43Ms6XWedcwzcoSdF3b8sexBFBZFqSbrvy5J0FIMR
KYl21maZ0hbGhGBTkXGTdZ+LxnV3fikAMPl6vQ97gpfsvODkPb+4XTNgwQZnzQGUDIfcL3f1OM+9
O5sIq6FTTPGbHQOSBl7Wcz7QJcoj8HCaU5On1HDYtYbvvCTAH+e+gdaTxMwcanlU4kGeqKGbVcFM
EUYv344RKp3Nsao5vlj9Wo3ZueiMfB3V4r6DnbqcPUEE9ysTUMhusOl2IHv4NlhW9xwU3hUL/VaR
Kno/KfS78++GOnCumBLZ3zWxNVxylpZzIn4x8F5DaJ9BqJ5KrGEIib0dqhrojI1ByCmLMTmgfbtd
Lt1V7Zwg0PCwN5m/aSLU45bZa69pz48gSLJoyzTexa1+z/E8OUFntE7j6F19MrFvcWzeOs8pTpwB
OqMsTpVV3eVJyZ8LA6gvXfcs+pRIYP37qH+BfVvulgV12doLzqTrZsJEMGvToFwgYoEGYNQPy5C1
y9sHKERb8uWd/bIwBFYOjVJoIFDmWrumVwyX3DsuBXlk1597L0JKYXTb5Y8ve1JQcf5K+6SaLQMB
FFkeXSayj0vbk87KfxYkhOx3vTZ+p7jKOAzymRHN5fLq4J1Qa7tmyqElLaQU4mWW+8axdY+tHBvz
vGTxdkE9gmuxw5uj7XI3JOpaRif0uxc07h6KZV8dUlcRU028cI/Zl9lwUe9EbdrbpdIF8p7sldm+
1br1SHPOuC13wQzFz1bnQOMyJAMkS86enVJc6LwJjDHFW46ZiNZieCRUnGTi2rmGk1GuXJS/qGIw
h3upfQpzBYpzDNxrphg6Z8FjQNkK2zFl0sk5c7Jt876KWaqtEGC+JJIulJSI83p4rcuEU8N0yOza
QvggMaXPD/04yxVDQfMwJtapfhkdlElWrrRkJdLgi+XmwKM4EJNLlgCzJLSPEp2uJxaEHWLQjtGn
qM/ABixwKoTWkpRzH9HUmHNCw0MRYw83iMU7Q+NFLNZFTEbJH0QvEj1HY3U3QQ4/Z53xlaj5GCg2
eDjdHb+aXWNQRQU2+Y7lGt00vGKYPau+C6MNISb1s198TaAL88O7xgVZCkMFIzVP06AAWznibHCU
2iVW+Yjvqzy4xMHtyh5NvsQSbfsUFZQTzls8grKozGprDwiLSqGKQ2qQ72zr0anx0UjE1vRZhFTN
rha4B03nk9BNjrYiiPoT9dtbWTjtQzDgCrTEp3BWMqnJCVlcYSZQbh5CQujWy1GHo2STyh2lK2aG
+QyRk912iYhwWdUGh6LfRz0bxbZeyq8cwPIjH8Z0AjRx02Z3Gk3E+pkjme416Saom+Ah9Ai/njL4
VbpeF1AdQAY49ClOOpHOh8o8FWlrEQFs7OEQX3nG4xtSS+NqO0iT0C8+p1IVzxGxnMA/h0c5Fua9
boAJCILoIja+np1zB7skJn+S2ZBqVEjsgRepx7p2vnUOAxFVhHTvy2cCOZtbn7vg47Bb1LzFJGRt
OemLrVL+sa/c8JqohDIseraJjwWfFxoE3ghUDQ4DWBf+q26MvyIjvNNKwK2TQALVik8xXjh0C9cc
8ElqVyjGgsw/WnC8NkUW0LWVzcaESgqdKFi3Wvqd9yontxDfQWBh/tcU701I6zP0cGK1MalP4Hs4
ynEcH0V4MfpvtslVas2Aj0SfDX5j/9Pip+Rj8W46iWEizOw1xqNhPQPbKadxm/hZrs5ZoQXnqKzx
u+vT6xR28+vgv8CdTgX8piRxXgqKyFUedtT9ngpWCa89QFgWUtBZrRvAsJ5A1BjyfrLJJ0srUwcj
rR5so8buc1Sc/Vmp2ZhWEewjKWmAJAUER0XM0FYI/x5gurWCP4PDkwThtbLnIJ/wCFTL3EZRRbWb
2xmaOpOZoYIZakt6nzRCYJh3xE0GLfmptanO+pEwK7qbpU4ucZXmF5RJn3M+MUAipTszJ0Ek5uVn
WAk6rYjwmQwzcH4D1oNJJNderksZVEdHZWsXSQ7jG5/QKBBB0pv51uZ2KOSPCH/OGGjOKfIy/MDz
L8tve4GJNtccslRHnsepEmdzSolBbZOt7nbm3fI7Qprg7zWHMKyJSTK78+heLUIhV2A8sNpSgFLS
dJ97RbI40DBAUPAnoAATF9s2KCwqOs+N3axQmKcbRvCScGuBS4VkYasn+iKunwmi9bnBZ9ckp4ME
YY+TAX/dir+J4M2s6gcIqqdgLhVVk7fwEhkCS7td972nVmCRu22sN3PO4nSCrQQstCqOhi1eOZv9
0PQvQ5pUO9nQM7AqMjhnurnXcJgM7T7d6VO0k7UgcQiTUR+2LRlLiUtax3B2rSnYZjSZcBrTMbei
R6cHAsngmPmzp8/V4GOnBxxwHaltMlncEpPcpTjL4juQ53roZ3vZ4my2yQEd/EY8GgbmqFqv5SHK
R8qFHpKcJgd1aXkKY6trNnpgAgxqim2K1ZM/Ux7Jn2vO7XAzY5gnepU9hxBJVpGdJLto/NF3Ubg1
kR6XsR/umkr/0UXBp0Kan0wWmhgkBxtmtI6AWq9NA+ySbElSiEm5MMdsrUuwRaU90nzr9FMiBFbp
Nt6hIq6OMo0DVkfdPU9u9OLpaXENOfcNpEA7JUMKzndAFXS5pVZDR0XBkEQon6avvUEIWwwuDzMu
Cz0WVwJtfdLjpAyvrr3v9R54A5qvNVk2HHynp8EP7idSJnf0AoEXn1rMVVf036/BPKT0ctfZWCyB
ZZAZ21oystHczyE/47rJXY4ehcNgLPYAjI3PTakZyH3EU+8Z3z0nsXe9mfA13Pyn0Mp8g6h/F44u
YVnEHlRl9BrVRQ3AIX8VMvjhR9gNAoMhBzrD8Q75v7ZXmXZrdNfdAyMmRKGk7c8VnYeBdPVI5vxR
y7zrbZexKUnUq0wdAmbFeFqN7yQ9IymNL+N0tlWs7hmnwskxMNj6Hj2CQG9PJyjA1dme+vME+go+
VPnWyhZ/ZS55kqBOFGSfyJyu2WQV3cGako1rdMDNcu2bB9ToWlbdJ1xFlRus+9jo117LvDR2hznB
kI+K8V1+5+n1NZhqsPVjCWI+Y4zkfR1GZOF5/tOyiDIl8M/dkT1JSVjdKpq0m75tyBGm06Wzv4Hg
HgMQkfVaI0U1sZovIN4hAanyOUkpIctIr1bEk9OnK3gWimw69hli73QY1xpwoc5W2nH0LJzVvnPm
fF8+2BKHaKUiIGle1m47Txs3UWaY9y3spbPe9HcAYc37MCjNe8kJ5Yyt9iSodfvqrRctAdE6FTSR
pdTqbO/CcjbsU2DWI8ff6GkJ9xGSnWcUL52uBZu+iZnrRR1sp5H/57dlz54LTEYv/V+1xgZX2avQ
U+0LLWrQoiiJY4sovKQT2Bb12Nv69qDtxqTUHoqy2vNaQzsrogenr5MDsa3mTN5Xz11d1xt0SNfW
/lmALFgVUWffG1Pi3Luir8jUcKG08J9iHZG3I+xqTdIUNEzW/I2rVVsxWuFZTmf0+/daOhj3Azdy
VU2F2BlpuNGUbNaFjbbZhKPMAQIqAnxG+6kIduRma4eI4LaVRKWIeT2pWTXT9int7GRt+653iHuI
gxoCoy1GChLz+Ne9E5BCKTYaFeOVaEaySobxSzQmMRF2n4Cyllu7hSjYaCMPq/5KcsdXE6HYNaq4
K1kV1mdoFGSBSCc/Ql0ISbls9ENeyBf26e7kGP0maezpAtelb/lJ+LjofX4LSjtirwbukNbiMOTm
p9gV07ncubIRp+WXRBvUEc3hBnlftbNqBz9/WNZXx+ntvZd3n3XgTYz20gpy8+9/j5D/bglrI/Ic
aefFA4qBQXdq8Bdrw9kuc8ygI9HwDfhgLxHDuUe8GSTE4tSUOJum5DmKe0IHa/voVS3rvx05qzwO
6isp1TUwz2wT1jSfYPfZdG3LoyDI5ygvskPm7DKPY8yV2MeOHpzXue5TehdONBNDk0hlT8bEJefl
liBCcQiTx0zTN/Fk7zFmdVr6ouFryaLwwUxbsfHs8tj01aNxp4R9VmFGt4DJODVc9jBW7qeuGki1
DdTnsu0zIhOxuSaxnWxifuCWprbHOZNISNLW42fH07RV538Z58R3ZRE33oto255jLyDCNYEUNbXx
nRtbaAcCOv+igYmXuv2uo6G80SfzRmRvu5Z2Ssk3xf25Scmu7wdWoxGE9TxWDLcFZ+hsjqAWqSDN
p3jzaLfTg2J0Q27edhAm+B8SI32TKAkvAnkKMD+LBQIhnbzihO6hreSbVImxI6yyXmcEUqy8hquz
fJeDOJ4oUqQHNDiD9sMvpzcP8Z6NgmibtbOIFKFqVqtx57kFG3SnwlWW0vn7b/bOI8l1ZcuyI8I3
aNGl1jJ0B3ZDAQ7AoXU7Z1YTqwXeX/kz07IsrfrV4btkMMh4JOA4fs7ea7em8dEYQMeZetw9tb1E
htFs/MY4OFJC2NUMf622zZ+oD4eZNXIds6PqzP4VzqLuLAMbjWRhuZ802p5NNadzFJMaQDjcluEk
NnuG63e1Ty6hY/b4UledFTkvouA4aG80I0GJdf5T1wtl2WYF2yqz/nBgXxCSXn+bcU2SMtTeBDRv
w9iQ/IZyzuT3FaLuh1r7N2xl7TxQ1BU0qCWifIB6lpwuh1x9YAa6MeTnLAHcxWWLOWE5zysuE0oK
4kylgWXDK1tZUYNfrMYvyD88QW3oqhS6VPQXtwMko+hiO+KiICp4RPTrlsuGXfGMbPltbbcLQqhQ
lb2aZfenopFCaOZwy6KSPZ6urRIPq7TDvi0khSYI3mscYgtwt8+ZEE9I+G5JFl6zNH6TOUEAbHN/
8LZ/O9TFtn01lBRgzegpz5iw9+MYMl5zbNop6qLpoU/HnpgLFWS5dN1o3kQ7gz8nDOhAjN6bmSbv
lY1VvTDjs0DzPHZ1tNc8uOWDzGAhhy2JYsqnqgFDELZziLr4Y0CNhWiFMQyfm5eKd0XGr6GV3DyK
OIQcQwP63utmKTasdZVCB3Y9Yp0UHfiGT1ewYuw+KyFU0hkdvgFpizGehUl8yXzvLp32m+zS74JA
XiCerOOBRCcJ43w2IHKkpGH5C8ZrAab9hjzY3KjW5PIZcZJANgBW13ZDvUXI0N3Y92iXMFdnAnsX
QVemGqz7mrKhd2R3ezyF3IMvtJwtbh0e8rMmPhWe2D9e/fEQonlwr70L6fTxFkL1YTsr5vHxU/I3
uNBq2sffd7DSLllkwOJIm5vesQlBuMsqv/x9dS82tlB56cFPf93jsbSfKmkl7jaPxzR2WjeIj5EI
7W0/TMwtgxM70WgeNM0F8uiy76vvwoApbxk9aH0Wop6CnYX4q+G8k365ztz8O1h4aUlvxY1/vDEH
FIoJECbGRtW8vZmm2wHlSt296Y76iQhyXUSIbhAZvI8iuKbw0BYx8IPM5lv3oYcsSiV6LWrlUBh0
cBMNEkMoaGbF44B+lpSFMvuNleJVhpayUOopdnlMzk6I/EY3XMKsSD9n5v3hWjZsBURXHXgEHa7F
3j259CEHdxQnx3MuTm8RT6V71aygatV07aj1dQiYGLwuVI+hHVZ48UY+i5fqVKhcvfvR+TblxVYy
Qmgdv5+3hv8S+fBJI9Pfo6sh+6s7QMygEmvRDlgk6rB/ATvnGIwSG42uu9lm9KKCja30UDnLZi3u
xoAiRcEYWCcZihNAxCsU2MVCagyTq33h9oQw5Dsxtq+FE+v4bu2LxSB3MbT4RCcQYwIaHPSvvrRD
mzUmSkpSEtTfBFo3dGeUlzOlQh0RhqQce5lBfLQ6HhJRA1tJPuEueLNgwuXXIWiE0TfXCqm7s8pt
t4w85Lqx0mBmTUJEFeW1QZE401P9R5WoAUrkb/OykfcihkAxghiZjdirkG9MrHOopaYhjtT4m870
Lp3I5CYrCQXmi2DgUL+HFefoBMIYs+BSmUQmlBLVjavpu1SXizR1oQblXI6rnLXWqGmJSmC+jkh2
husNV8sg9o9MiVlAWRPXzR+fDUFeoWChL8iEQWsu1ii40kYZVX2nL2PICBtPHXGNKHgsMplMlzW2
WW32iRguWli9Ey1zB6HV4AKTgTMJ7LnmcwyUj7YNPiOlAMpaR5MniO24Cig5zwh1MD12PHEgb1yE
wIU0LjoiUIClYfk74uyoc72rilGaRYxvG8X5Lshkv+zKArxjeubC7t6T2oDx4FD84Y4haYbqeeDa
rLQxV+FIz2fguddWo66h1aFlTPonApLGeeFD620L0r3VNCrYP5ZkXuR6a10B+7/5OT6L+kDZq86y
xHbmsVs/Q8hSCamZt4X8UhUYg4HQ1mWKzK/2CABWlEVVQsjOCfVqfRoO2CA78MfutYMbtKLBusC0
glpxfFJoGUa5TZnSePVMSSksJR39sCHGLNXCYCWIdpqZCQJBcuMTAQU2HXaGOqoztmTvIx9yEXNV
iZsQI0nPkcs1A982pseo1wGX9LS8kt5c6iGAVikTzqgoOI9dX1zbsH/3W3JBmqI+krI84ZxrdCvd
SIiyNy6lqCHrFIzvxkm9ETp02YzB3GLNgXqqsHIQAzchVOrPvCG57G30DR+Oi/freYeqGID06jzd
VPhhSZxcOJIzU/bBN5SiMre2dKkR/1lOxQZmmp4L/0XB2s93oWy90AEzXHanSGkStqHQvUh2IIQc
wa9qWFwiVbUmWwkFKO2nKkZZEkXxBXTWH9djacFdRJQ4x8sAgAU80SwyCa/zAeYbYHmlKvGFiOSt
KJgRYx5ERpBe0XuzdZZcc3WrfwaUvcFW86sb5P0BdA3nZUd3AlmFRjpMKd/jQrxoMPRxaulWQBai
WvzUiAjiK3h//6ZKeoOZVK/gCf5okYPuwyk7IuJgazcdeRqtXm5y/PjsPZ25qyScEmotD6lJMzsO
ibYuHWumyZF2dwBnBuSzxajWknX3DpJHTfrFSBVKHMCOOe+yi8fow0mqH6xp2KEjjyUxKfeBaWsn
i/TsXjVTcpi41/KeWwy61LHUjEAgK0IN9GiW9muWWASd9EyWQol/oqY9udDHt12DoMcf7WEpTfmU
ZZk9C9QsBQWF2suSWz3rvK2euGJRNiolW5ItHbJ613Q7A9C6rI+J0PeREPfQ1WHlqttstLRZIXSD
4ZZ1s432D45Uk4ttf63HZlFV4uIEiNfAfXmrMn6RSG/ZkhGR0fu0oyr8tGy0uBppfrKJ2DjOOMPo
IomQtrLs9knABKTMEBT3enVLE6xeEZeBIamfhYHWXvrdBb/YSLjFOpVsDWloBDMv5nUt9vpwdsd3
30UpW+R/OgoV6MIM6TSNc1rx3xVkP9o0fFaGlcx+IyaHHasceP7g1QgV2ngF/cPuXjJC6COPhgDm
t1VsDE8UyctGqFirCC9f2K2ubRSNKwwa9nxJbjkja0n0uomfe2Y0Cxdi6N0lD+VeG9NlYwQ+bOm1
fw8GglQmI/PCme4iu4thVblrle7lrILxv+6nQyhVk3ZvNKDdZK7bh0HzXjUjqO6PG6Ae34WvBAdy
ByFYNT3hmILP9PFD3amqe5mQWFB49uXxjLBS2qXapowQp9cIlLK9mK6/eNwbp4eI/yRtIEmVzeOx
RFTGnucTqTy92uOx2urYVbTx8e9v9QBKbQvV7ePu40aHiKWqye2fT8C7FTYEs5aRLReVmWb7AEJd
TaPkyUMegSqjdNd+OTpPAGbf9KGUX9MTsq4qnrQK2E+AgOB/foJmyv/wCp70/rTTW+iKS4zZf/MW
KHhMdcz/uyfUo/33b3j8kf/NK/znJ/zrj2zSoVvWMGchzcn8HNr9a9a7BZursDkQ846PRNPLF7dq
3S1eB2IYpp/y3SBZsAmoase8fGnzSdYKh3L1+KnrBXLBiRxuUyhSRD12CaO+BA5ZCTCsaU4m0Hcx
s126I/ZQ/WZautLZPStOrf9kIS81ogSfIVizS5sJHa2mWTTGNF1oim6CQTbfWhc9W5Fd/IkNi3le
ZtdvdopeKcDr/9xYlsV81A3vOfKchTQV9VKYfrRCOlafeotD024xnRkqSQVN0rbPdagF+7ahDZEo
TvtMOnl4IJCYAI3ppx6K6SOXROyt0126svmpMMx3rxTtc+mP7dkq1evjnupExqUXYp9JyIxjqdZb
kOX9CThBf4pJK5yjncAZaNoJrITpwcdNjmtWyuZdY3PwwpIapuG75eTeVtrosIu4LN7tfhpqdFl5
ocdsXpjtfz8e539WWeC7G7fZ9DT9VUUJ+a5SF27rogQ4kHj531/WhrG89BlFaCOdaNGHCySU3o3/
627ZqFp3ymtw64Se0F7wJuFcqj/H7bDXUZpUeb8goxfhcZW2vJ14k8mY3MfCLxeRg1pr2ob4OpVV
IJJl0rI4DlYn99FPpRNr5PZh+5Rm8Uq3AEJA7CSdIsCAIHnpAE2vp8abNBsGNj0oZSNrodtFzieH
5AkFHJENTfYa6ETXNH6XLG28oprD5Mp3A2MdlPn7GPh/HZ7/H/f0P+GecF3933FP/+vfauJxc/GT
/ifiE7/zT+KT84/JpIIS39Jg6GCc+nfik/4PnF0uwDXV0xFFaxjs/g/xyfwH037V9lhJdAwvJkyB
f6KAjX+Yqg6k0yXKC0eCYZj/LyRgC/vJf7GlAMp1puGRZ+M+pJUz2Vb+g/WwL3EDmChFKXbJ7DLc
56IML5agZ1TCMZgNIherJEAU1xb11rKjk+mW/aVoy7e4IUmUzD9Etz3zw8yCpt6R8STS4Nmyvo1e
j79gE27sMFN+C5OmoxaySQnN34ZLLhrWHaI0RBu996x2NZ1Em4GcEsfhNUgMtnt6zdhTk/UqTXrt
aWy9eKvlNhP7MdaeRF8oR7glr497dW60J49ZaACox2tS77Nxo5Iky5TpKYIpx3/GO9LMZduEkCSH
8cS++R1/hPucjAwPS0vbp537YyfCfW6B1R0VnYKXwFb32Sir9mAkoAqn33n8stfENDGySv37jDKm
h2eajr/SSKAocMQUCKUwjW8J33F2vc6Oj+WbUqtLvQueC2ii5hxrMIh4KRedofRHNdGWMMTrc9Y2
ztHyJDoZXbv1WaHdHJG+tsL/TQtclm4WdHfVzHuSUGhX1mWyQIMF/6KRJMFl9a/O6y47q+jnsirv
SVrb+bwOxK9UGOVR5zd3u2hqhtEpnSrF6M+ZqDfl9LhMf0jvCW5/n+TBXEUrohF5lO0cPwc8G0OL
RoBG49I7+6XtzdifGZPz4McYNQrZwDOR9/P2uUV8QzIa66SL3JNIzAMQ+w8PRR1Ayl6cE5dNbK1R
t9kCA4GmAL10InVpuLQQjW7jhEa/kzlTztaYrlnWsWuxR1UOVxwYH2wtW0I5FXnL3ERsGJuhaM8J
0u7tcNepwzbqgPtnTJDESSaD2MdWR6znSOwP+vKFEvWgFpDhpjgb5gQ9GAyBWnwpKjFCMVG4Wngn
RgQnNJ29fhTkBrln9skJ2jYGscwTpBl8NJlzTGKkUumPGzgQJ6IX06mSfelNAg8dGFSveweddsVq
HM2z9AtlzRXzmNZ9volb/doLUrgCW9wsrF/wSwhXSBSQthTcuZZ+B0PISAg4RdqzmxkupkJboiWt
GnFzLONjHFrsG+pLLOp+XgYI5RqPFBgzCl+l2b5xphMq1AxLgxauUJBp2WHdrCqrBACKVH3m2jQR
OzsjCZcRo07S+sy0VajS6PjyoVzWDkLCsYuYx3bKr85ApkDY64/6ObLTSzp66i6rfm20NSwC1VNm
J89I5e59kO3MEBGfWhRLKdVxIahOsPIhDHYuOuGPBflsnlsjF0ccVsHZYHd4RyVwwJ3xy2ZIrjS7
3EXRsDYI62PHU+8CybfvGMq9rM606Xa9O5Vh5DDGPe6loiDPNzfcrSXip8xlW1p6qIhM31iBpmBe
Un3EMntHB4H+2QXTOv0mI/a9nSYbX0s3EVN/mx1V59Fr038CRrYxqQyDgaBGcV7inFnAl2O5G836
ymvHnat+p63Y8nIQINYpWGeWbuvdQe1qNvYXgA2LSjGYTLgwsXMIVXR81Gd8kW81+0GaHky0AoTT
RUSqJp0uopIUCE065VqlfQQt4visTM+yJCogJSnb0XL1jHDhEnrOFmGBWKWW1AB+AA1yWtgU5MB5
oYoAAoEywcf0lvADc5p6SztA/pVF2NDU4MhEtZnVAuGE4wdkYcbnsg1uTQcZx+suQ+IcKXy/UfMg
AgHL1rbMaJnIle5PMZp3HbXEENd7LS0Y6nqfgXq062YdgFAKErofCA3Q+nTulyzErUzFc+0Md11B
vNH7Xy306hbckcT0Ox172IN55xrsp7D6SxeW6yT4rPrx0w68S4uSlUmB9ynAec5qn6Fev8jy5Jdk
3RdmE9XaN4b1yHx7hZuF2MBgj/7kmDshfCTCO13sdWa7KzPHXqeBSYiOan+E1m8+Wk+R6Tb3oe9A
6m0ziRYA+h3bzypl+BSyBYXCtKqKwD/r+fS0O4faEqE3LR0sAuiMYIQqrl6i2Bhrpj7DR960nCN6
3v+43TOpYOy8Of+8PlniKfpI4cHjz1ciUkdJz2ytmjSkDE0JLSrfQTCWwCYWFmts5A/jxmwJyzFr
upsdI2OIMn69qAld3idmme9ylIOolPYNRg9wLLiuwybdpHnIi4OYoN2LEy5KDIbsdjylyLAq+7rj
LhAT2oVqre3If8tHUE4ZqSxUnvxpI1lKkR0tmbqNG5wkDKVTidM4cneVVhULn0H4DGbLW+R6zGy5
RiEyadhh84m1tXgNclKejFDot7ordBwBFX2L4guXvHvLwxs9W32p+vjYKP3n6Im5FpqxijBSEI3e
n5rsq3AzBIb9iclogRZkqLFwuDlSTDXfKdKMlqQPkDbgL32/UedR2lVbWjpblFAWsWqo77BJEQbO
PIqUNuQ/UdUxe9co0P0kS9ke1Sib8sg/pVl6yv1SLPVIknyXu0QZd4J8KMSKc60ZicwsKToCK9S2
JpWEI+S3R+jBnkCmRQ4pe1OInqA33XvucBhVWQJdBTz65IDI58XNrpTxlDZQaMM4WceE/XiMtazR
eIvdED7i9Hy/5Tyo9JG3ivQZvqKGtbdcI05q/Gz8FcJfRnI0dq6fqwv8fwDKQ0QISu3aG8t3yoUN
LsYyHfWtNyu5VU11G1dkwup01F7zXBMLeg7OtrRouqejEvFXjt+un4SnhI7/s582rzpT6lPOPP6A
v4L04dZ5MtwJVW2O+XNWcFlwgXihnOGu63dXmTtA52lgd7b40qzCvdpD7ODLGPONqWdTUJZxRhWX
X8fGlTQNWdoIi5v63fLESaNASNaUKYrpx2aruWNNiS+8Oy4e5yyVIViDQFdILzbAsj0etLHRzXqr
JR4L4dg5N5eGqfsn3SybMx6HA8BIzgiR0Zpz0GWcO91aWQRDHR73zIx1oI8HWNvFKc8ze1nUzAwj
yQbJTZxgb083j389bojWDnh+jEXcaSPktwpdLqGH+yZUuIlqTCLTXatyOXMHE9K1HMnKfDxl+unj
ef+6myoD6Tv/9fcePy+n3/nXM/++4r/uP/6l1Q7JkzUwqn+9xONff/+cJOZgoOAMGtU9o7UCc0f6
5RXdl7cYg7S+1ZlPs1jTjHtd6uY8l3r0TB2azcvW6V4St7eZ1dvBG3li5HKEUf/eejAvUoKV/mRZ
+JHHuv6ZtspVJkH9jYRsn3WQo/q+XyXCd4KZXZGYSHUgZnl8aB20EjO2zh0JhvyDQWpjmriBVTVb
diAcfgPb2ILk8L8JNj0LXUm/6Ha/Bm2s/hE6uUe+RzEVc2kWY9K9dQR4z1QdPdl0mMxD/lefqWbH
uap0yVOOV2UB3NC+5YOjL6SV9Fe3dQsgHgqhFzn2eRmJ6JwCDlnZLuyxKWUcHXPiHArIYBvS1qx9
m9dyi27B2pkt5xZTAnubDAZTzDj2NyYqokPlwA6MCfXFxOFna2j52Ymjg9g7TTRntwpsxHK2evFR
8U02Yu/qWyw4qu7Le9cw+AgxtD81BoJBqlPluQvsab6TN6/EEiA8qH3vTUQGIzMMrh9E5n2J3hKf
XLGfEq83qDbMo8Ph/qNa6cbLzYmITt/TRgcrZnr9CYDEjmZ06R8fv628FlXJgKXFcJnEFmCrrLfX
bmUOP0mcHtlpul/ZmDy5Hkhxsgk+U81XPyj6EoBAmXjH59LPKjLrX/VsQB/ZV9EL6nJUP5kwnmIX
LFCgGsU97JBm+GoU3uLAgwzWoGZNKySfQWz150GlwhyKuDopYBzXpAGCArCSYNPWLQZjvXI2ztAn
e8euTdI1cQB5UafvxtaH2ulp+r4nm28TCcc4cGEd1lZLRQImw1o5Xa2cNLsRDBXd5DL2HvzBLq2v
SkZYrCEd/ZbZPhltWFqfOP21OQP05hlQZDIHe++8hKxRMw2dw5ttsjM0OuHSA6oCDDFx+8ftQi7Y
rG5RWqLODazvilxtLbLb36rQMMEhxJ01xMI5yZSBlVjLv5+7iLdkjjp05hx3JvQuhP7vJyu1qbJf
T/F2zEj67ybMqfVzl6lb8o4LP/1jaYzIJvLYO2cRwgPwFG9uQIT8mFraS9hyZVVSLX02CCqbm3nn
3K1JRmiKvL8VAueR1qQZ8w00qJUVBhct15JVUbQs4U3irSzCN48cMfragAR4kLXToeu3+v0ow3qL
0mXYaWlX7JwyU7fUmPneEsxkVDDPh65ryENLyvoY9U20Ju2EfV9Qliuyg/VzVwUay7rvXdA5BXSr
RnkTJnm+gUfprxjgI5Bnu0+gzEr2JEXxorZTfF1uma9qYLaMXNL8PewpiEek1R91WWHBzNpP8uXv
ftJE37KsD1RW9k9U0T23bBSAbYvExo1rYnjELYYKEs3Ae47WQLgkycWsinDjRzZxIaGiv1PHwekH
+aOHKiMXv/uKHeU5YLrzp9eAKHVl/sFBDU9YUjrfQ8te2V0vV9hnoxtqNH01KgVZelnrbbqOrh3E
dXHJzIVo6JI3BTNLyl8DlsdVHzv3ykWOYolmzfJxt1ULdGRl9VmhAEISCZ1E95FTxyqdEV+vEANE
MASYCtpXxL/1ESvyjlDhd0ieX4T+6ejIBuwGEci0PFEOvjTGg6tsrVbVz/izcHmT4si8rvDJT0qn
YJiQM75/s8jomDO6ZpRRsEO14iMKGutcxZ8qaIRrzTB3Gzka5LWiENdwoI84QGfB5ltRWpnFkkgB
EndRVV9i/4fdKH1ttTghO7KuIXQzcKQtEzh2WiyS9QEI6j5gZkw8iP/jk7oXY2C/Mt1ndCLFWcmC
7DqEyEk9Wifkq/gnW12Zgj+dKAF7qfTMC7tUwk424x8SqDe9KP1D05cn307SQ4Vy8vK4cUoERaLT
u03tNgOS1uil0IC7YOerFwn7UyoGc6FosdiItKYG07T8hpYJK0rxR9hjtUXdhBMc5dqhJw+Pdzfx
YGfaNZhu3JJIElM1TgMO7G3sl1+KzDZwTL1jNHYsPnZ/7Fv77BQNkXloe6/WgHE9d/1T2OnqSa38
edCW3SqvcXG7bLZnQgP4mtP5ACo1oqHxSMyQXXGNHTiIiPT4FpaCs+6qQfa7Wn4H38XiC3jcxbmW
nwvKUWdsk2UXIaV+PDfMEMSmQ9NtqLM2zOmrtdt0LPOOWl0LF/9bD4mEJNMcCmKGbMNBYnxVAgVu
TIGt1DHIY6FWvjZuRxrN4yMpqUV3qtl/DzpgCdMpFmUXl1hbp5OgVrt1kdvxvDLyeN5FRb9GvBlf
VUOUQGrhHWhJklwVNtoA+Nyjpgco9gd2v+2mJ9H2mqJ9LW0/n49mwVev3xFaobGvRwK0CYC9Pm7s
im8xqkErEn+ttaFxqds8vWoGoNlOoYPxuIvaHt9Rbzw7XpQDkOQTsxr73GOFP7hUGyvVjykauuSQ
AveZ2Z2dz3SNdGOeEV1Dw4iuaUmQWZ33HwjPic/999NXt714ptiYxXTy0EGLtBdg3P6xc70FLJJh
RTJmONEb3CvA9SdfcdMdcRpu5a8zo3+FCHes8Ekz2XABxLlplq9lQDcrTtorm4D2ipDI3eoO6qlE
XdCe5HQtWSN3vU9RbR5LxDw1oIFLVKD4KqzcPmVpu0la+w98gvItxJeW9ZOCMYtPZLYFCJyu+PVy
/tsthRQRgqfaPiSsTDPH7o4WkeErUoqTbdXTy2opa94qOmizOvDHlzB3UKA1kmamMYYHxSV4JOmc
8KmJGX+ji63D/o34xPxUN+g9qlQgjmOIhxnBC58N6e0604GXWjjunQ9GLnwrHS/9ULFKE2EaVSvq
FdolcfmnI+B1XePQ4WM32l0dlP6iaH2uozSY7IubNcbdj0GchkDuN2HLYjTo5Mi7yp1LKhSdoe22
PfHHu7Ax3x0kWlGZj2dcD3LBRU7oJrlaUr/oBpI70jLZI7WXounjO0YkDWwB1mZ2CNSSerQbYzKt
gnpYFAmElLDxt5WnQqSnbXYKfbASfMbT4cFmRgvDBUg5oJCxpoNhYLoioj9ph0tuaJTfGIbhesoY
yRONXjeusiV5OvVpqHJ9UXvY84aE+hjyVYXvLDWP9nTz+FeqCnZzMTvsJhDebHC9cplZGmPXNPyT
S+xGOevVMdTkGgB6tJFNrL3UDkIUN5HDPuqzCDdEwUzaanXYF+SyQwypgcLSFvU0XJjS/a4K06F3
YOLf1Z5ROW/MGiERNe0Pudz02ImCZ0fZt2u96xZjEt8NFcuChoPRz62bCOLfPtEmNk0xU3v+tsfD
4TBGG2XEENAGvnlTpufnRvjKbFGuPcln53XIEZTQSVmmr5BRiXt2dZp4o9z1FJyueZAR+A47rYNT
sGsIx8TrW4lbIOoJVVcor6I32GwICOp9WmzKPv2IR+M71pwSSneTQw9Pi31DENV8bI38xCKF5Fx4
/jbuDNR8KGZvj5sankxJxA0egAgZ8WRwUGhugh01m5X0M3yvTZ5vFKHrYAOLdZ5jlClN8RECG58r
ZV6f7YRIMjkpY4cRokPrn4Oi3A5VaqzbCtWbCVs2w1u7GOyT7les3wOORwRFJ4MD8dpMzsFRQQlo
IhIMAhRV9rCBdSPsRF2XXr9wOQy3pUi0xYBHZTbGTnSJ6ODNgEfId0UVRJj5ibVJnC9ZxsFTp1Kp
dqVP1EZT0Jdh02I4oJaHCIFmSXI5zbE22nAMFuvE7xnUlPSRAAMEqG6UYm73xnDQ6TXWSIAbdjtt
4YMpYr2YdcKq96xRylKrzebcJuFnk+h7jtX0PY78CTKY/hqRr+zwytRHtp71PBAWQwmahewt+Ph9
49j449zHvrZplCLdZeFFxRk0R6r5HfrWn3owXqKpDKoQSLSNZRzzgtPJYp+qWFPyWoXBKR1HeizY
mge+2mUgc/Z5bUk8rPSPsInw9coKqQmqLpqb0QJFmCDB75P6cpzjXwgWkW5uLJcMrSoKtn4UXIT8
FJEdrjW36iChMXJqBnqtbZ1+GG3yUo9TCVVgztSRdKOpU2eqhzYQ2e+SqTINOZ1an+H6lCLfm6xw
9EyllaGGxZF96Wm+GtXBG7XkXJieew6V9gNHN2JIX1z5rhZuIP0v6LtTmrThsmUI+3mcWNtWz11q
xC2WH2NW5BTDPcjTTUFcW1SSMWuW2Wvsqwpd6bBasZlU6A/7xCvkGYPwOFq4mcpXxsSIVe8rxY5J
1C9dNi0I1+aUdNwVtmCC1UIBqRndhUNd74ppvmBC/pLRWK/LfiC0so6oGN9bJctwgWRYxsQEnM69
ufBtl4ZYvR5bPIw27fQ53m4jkcWWS1Exy8tVU2PMIRebgDdY8Ahr4F0RTa4x4etNeS5qK563jlKt
seIwNvBGCzNRiIwQQGcYRt9AN8nyM/J1zhLRZYWKjN7Jl012wCVANGfHsqig/M1pAc+l5j0Pq0Zz
kb5IdIydlz43rZwwvlCrscTN2XmCF0j6ox4X/irIu0Vd/bK9cHdl9SvhuJ5UZ9TOBTHY2zgIbl4n
3Y0I0WeY7SHX2LnHBYAzp1mY0/i97F76LqGp2IS4zF38cmQ30Dc7lon75lkCkghml1AyBHGcQdsD
jcAPik1tbndDts96xkmtkW0scjhJP8A9txeRDLnq67OqbYadp5EfleNPHyBMwUVT2S/pZoN1pmt2
Fov6qObtThkr5yAzewHhwd67RaWjKCKa3un7E980V2OEeedhupF1v7XyDoN6PZxjW+RLql0ss0Ge
AqqT7w4dUA4cwXDJdw+mkkOo0NLLENQutrQA722KOVLUWyjhXOCDBBpAg6PYyHA72WpbXuGFE41j
KmtcIy8kWTI15Aofp7m/GEBxcsYEK8vL8wt+n1UywFhraB3Pc1RupnfMbeWqGNArU+uLjK3xyfHl
EdGJRXrQYK8yu+0PZahuOFhRoKFBXufDyPGgqYTDp5m/l/qaJVdfpUNuLyClnBDdr40RKdtU7JgN
VuiYAN15VPr09oR310dy18KkYHaXv3eOWexGjQ6ENJxkhb8G71SPRyvEfrn3Al2hk+huejncM2K+
L3Fi/9gj3ZsIyOsYRzcz7X4tXfK0UHfmKb2MpUkFONOZ3s1I7dIWmY9lb3TOGDV+89Z+pR6N3uke
v1tQNJkCgR6ISnMk27ztqV8lm9bGTnd5yJE0OqCh2epoM6MkN5QoGW8dETd7Uwp0b3Za2JTxk+hS
S9mUs1hxYYGxkRKg5nXbIgr+pKWzctnT0utBKNdSBHAoOcfWScQpUSesIrO+BYOXbGfr+cKBfaZW
3TpWMkJ2ai1cFfAJ55zu0WKYFDH6pI1h4o3ERqKXaSbljDZpaEBbhu/GKzv84t2bVDbtpLcpp7sh
Ehxz0uKEkyrn8cuPx9NJs2NP6h1CY8L3/03YeSw3rgTb9osQAW+mBOhJ0chrgmipW/Cu4PH1bxVP
xL2DN7gTxVGLR6IBqrIy9147+4KC772h+MNS753QmE5Pjy9FhTAo7FIiWqUmKJfqoP/9gSq1Q7VU
Ec3IiTSpK6KXP7zCJrq1UnP0+I667xN/ev00PJRJUqMUSrXS49tKKpi4SOJTIVVNtDVpOD+UTvLB
plQ/OVIHNUtFVLSgjRJSJVU+9FJSOeVJDRUvGBaX1FU5UmFlSK1VLlVXcH2aPzpCrFgqsgTSrOwh
0tKQazkP4VZa7euHlAtjN2GnqLsMVnfGvRtF6r4cBGDWQwo29IRvSnGYi0wsk7NnWAouY0k0ZJ5U
k9VSdYZ8gkibGq3ZKFVnqdSfGVKJ9vipKtVpntSpWVKxhgmDCBGpYnv8NEHYVkqFG97cxh+k6i2m
d7PVpVyvl7K7GAVf/5DRxc2HIsV9jOncrSHVeP/nAyypy5MhOMZDDPj//wZ4I81LiMTvfx6gm6j/
/vc5sJj99xz+5wGP5/B/PuDxJIEDlf/7JDupWGyldjGRKkZ1Qs+oS61krKJxNLTXxzePL46FDlKV
isjHt5ZUSfbIJR/fQZsFNie1lIVUVT7+DbG0snOk5pJs2/b5v/8LQWYslZmP7zSp1kykbpPPRiC/
QMvZIup8/LbHI5CpVj4jZ2P3eISQelAXYejjh48vC6LRUqpHWejylSBZ89jZsLfQgNAEknrTDOEp
MKMMyydaVFeqUgmGXrY4ucNnQ2pWe6lepUYOnz2paDX7wJIK1yZyicVEdecbhcnxGpEZPYxe21Vw
lmX2lVh7BCq34/jiKIay0VL6jkrWvDRe96whstVj/E5D+DYWwJ4Guqu9+S8rrHmDlZygn1s3uJ/a
NFYcNxB8RynDP7P4oyDsLRH4dhERpHEbYf3iTkT3XPf+YFHzewidlf46O5h+YU29DiEGG6khnhET
t1JVXEToi2upNC6RHFtSe5xJFfIi9ciuVCZ3SIlnqVXupWpZooNRLb8ZUs/sRggtOiTOPVJngeQ5
AcTIsXj40yCGZlCDKlrqo3uE0gm7TIZweuIfh4fTpEdT7Up1tYvMuu3RWxtSeW1IDfaCGBsTziqW
6uxa6rRLBNvKgnJ76tFwo5Dp9tzJqOqzf6rUecOdExzzt4NUgHMyQWaP3NOV6nBHLIDW61F76mh4
H+BM4GfmO6dwm6M7U5s4DEyMrv4XKVn6NRiEJoe6clDcQOaoWZz9pFZ9kqr1seVzVr5jWRkK1A1M
a7iElpJuEUqWUytiQFsA3vNKRxIj+GRVFUmW1MrHUjWvS/38hJA+lop6DWm9JTX2S3brq02J8J5C
GiVLvrHG5FddsrfQqj7rZF1IvX477kep36cnjcEcST/F4a6YhlcLeyT6T8YOdBCFdAHU0g9Q0hTX
ES6AKJ1FUM66seNMQ9wOmyXKWGQjnXQXeNJngHH4T4bxoJMOBCKolFUPs1h6E1qhM+TKyTZwxQwP
gUTC0pORBpBWaljfwWJ7e5qZCPUN503NmM7ifWlBCuq8cou3Xg9AY/9w28yrFvuEJX0UOOFMxKR4
K0L2L6wWFCggIT/zzF0xNum/Fzmbzp0UyCY2jUT6NVzp3OikhwM5e1BKV4eFvaOUPo9OOj4AgWkb
VHZnRbpBRmwh6sMfglGEJi9z2qp1AE8xa8Gz5seGyn0kHSYmVhPUBtjRetwnGNO4hIp4p0Xjp1NR
PYRYVQosK6P0rhCrnAxykNE4yrrjwLhmeBKS5AplIJbADKFFjBH7DaXMS4w9psYmMz38Mq7NtKWA
+RWTxI0GBaOOWgVIdGh7mCNvewM7dtm2Xo24Q0t/aoFUFYeOu4hXZC2wRix83hZ84gkvz1x8dGlm
3QDDqKi3UN4Ho3T/2IOKYQgPMTrk6aWSHiEbs1BOgrDuzjVdL7oYWP/v2C2GlVqFvqMhCKtHlYMH
bfnn2nvCLZytqzLixircQyi9Spp0LUEivZnUDwZSmoOh4GvDvOauvEFb4w2+w1dkfQxrsQKBwobN
i0o6PFIY9ZS1cL0//eB+lUYd+axopEsmGrYfTFa2dFtBeANl5ebf88RwxymVbFtaFj5Mphdt6tS7
ZuCINmEt6XQuIwwRoABwdzXS50VQGJoYemZ9c8zFBMmlSfdpO8+3YcblqrdWMJjYbelEhYCVs2IN
bo/zVB4wNTu00m2WRdTNKga0BiMaueGIEozmM9MB5FQpSJCB09mEfU1gY7OwsznY2hi9c+aVTjel
xHghpPutxQbXSj+cJp1xBhY5U3rl4kkv2Dv0FUBOfHTSUddhrRNj1K8U1dj20nUXZ/jvark+9vk3
viUn6LHoEZBF60O69qIO/x6WGunmK7D1Ndj7aLAhFpOOv0R6/wpMgBVmQNBJvFyOoWAy7CsFnL5N
sQ4OAMukk9BD3ICxMJEOw+nhNQQRu3LoYZrShwgnr577rYM9MYx2lnQrssRiQZIOxkF6GW3pahyl
v1GRTkddeh7T+ZRhgVS6pN6MmCJj6Y5s8oxEr/iau+Zf2wp/1dPQs9NhqbTRYBbLLOmqd2up4kDX
tbPAhUlGlIyoxpgJk+FKfyJ58mjzek/0bDBwSitnPqPOUvHg4fFspNmTncXdsUSw/uaXqMcQWkpr
aI5HtM3FrxFNfmmzpSa4SAsNO6kwPLgGOExbnKaKtJzWNubTXLpQR+yoKr7UYho/E7tgicexauBc
pcgEPba38LNq+FobaXDVcbqS2LEiZ+UfxEzXj2nD1H9LfLFhUX+H+c/8sMsOGGdtHLTwYPEb4ak1
crEe+isGzxR9EWr3WdpvB8209jjUp0pXaJnjEabtP+xE7yQ+4AygubYGkV+XOBQvcoa7gmLrytrm
zw+7sJQ/A51A1vrf92q2fNUKbZ3Hg/VFo6Pquqf/ftWk69Va6GJYP376+HNzg44jyjLGlvz2yRiH
I0OHn1E+lcc/eSOsVNqF0fa/v6CpyN+mQrs+HuLU6JxRiaqQk+SzbR3s+mCnzd3jtxuJNpMJvWLb
cM+QDVp6yNitIwQlMxwVX+DELnFk16H3nODQxqWxIrerr+e/0L8wcEsrd6Rwe0aGc/CYUq86afiu
pPXbkSZwODKM76LI8junvEdl9g738zOyRelPqm0w6YSkk32leMs1aTKvcZv30na+4D9HEZ3BpcSS
nuJND2mnXjrc6haudWb4H4l0sbs9OeJ7JiAQeqTNPZWG9wHnO9LYThrhVWmJr50aIggmeVPa5S18
866xgSPx10AnXdbY6iu1+KgrlCdpd6/x3Xv47/sZF72BI3+CUTYICMcmOK3F0zY13v0aDz8pbMgt
cfV3Lb4ajV4a1Ree/0Ga/1uJAbAkEECFDEDY+t6TqIAYZkCbjxM2OdPjlNX7swQLyP9wJGrAUyV0
QOIHGjgEDsODGC5BhJyWjh7vm9HC3QhB57gSY+A5zAvbBJnXsqmSCkF57d5pxn/pEBBcJAJ4scN1
O+HbpNv6Y/bi5EbiL5EGDAxK8bWE0mhfunSHYSz0Erbg0XzG8DrOuv1m54CkVLyPS3ptF8d8Js1U
D9pe53yPE6SakmbbQ3WooTsoFmUi/5cDqrdex8TNX7oo+1YUeD+tJ/4k5Rhu0R2GtO60U/ZASMCS
0K3oOSwZuopS+0pzi7tOgidCFwRFJWEUJlQK0LD4gyWoIqS9qUCuqCXBQqIsiIQzWFzdwrekkKuS
yAtkIK1vxQxrHXgYaAgHro6ZqROoDPoU1FkpVkIoGo4cRuWWdhFFma5ldzSOUEI6sDd6tmUaOaBh
J8h2Es8B8Bow9tjnOGyAdwAdGI+WBHo0TBj8FmbiYtdDEM3auDHUOkZLOyGlVQF+zsmFixn/Ea7i
AP+chIckrEEJaVFBOn65Ei+SwRnpYToj6y1fTAPsKuCvRMsDO09pjwuyqgo1fE9FCyVasd5tOCZ0
hFRmPXG+7mLraJ2trr5bbb3XJQAF9dCNZiVgpOy11LdtjWaSUMvsgced8rPaevmp19s/2BOaqzKO
m96wynMYQS10svYaDnN9p4JJLTu5uvyrYqfiiotNIsDJXhDVZgAqf3GssnhG5JFz8XfbfPYmvzdN
kHhRc3NoCKlZfgHpxb3IX4mdfqeM1T/XBoA3j4spd+nsxWWVh3qmClIRVs2zXqbLMVqwNHDQ8OxE
8Z0IdaGRcvlppIwMEQkKpYs3wZvd54FYCRXpc5TVzOWLdp1zNNmb4pZ1IIemubRofHpvcK5+0jr9
SSu9Olou1o921HK4N7gxInwjV1MbPN+zYR8Paez5GWNdCKxuc2ZH3Vdt9lEtJYaASNkUFq3IZB5u
YAPRK1v5C2MPKIWugolQ6dlEyBzawtMycXQ3JoSAs5blr6mYxS4htaloz2HierfOKMNb6k7lURjh
H4Uj3DaqHS1QdIYYrIQMg1A5rtoUSVNua8auCqfnvnQhlYWWzxpkyJ71HGSZBldwUNne8wZVbtQw
iIncS4UhYFshfuJIEFZPRfZH9NCQmhGOc22F+lWbrT9WlyeMPsp+V4/FF8FAfgsTeNPl6UQzPk02
jiAYJxwL8ZSxQFQD64wwCTIay7x9SfKStYx9x55BbYYUnj6is4UPorYBaYLQbCH3KAqJP6P1xvyU
xkCafUqU5+G/L3iNNlrf3hzaRj5pNlVgCaEGxQQFnb+FBc0U+9GTCKVGi3bFPCS+7XESTQ3mbfbM
KdQqZz+jM40eeU78JjJXloBlPE3gWqsk4xhmNWxs1d1LGGgh0J5oWj6pSQ6WGHU9J8dkYGjgTmwd
hl29LtIVPrBnrHSn5zhru1xOqQoEJsuZ0GT7rtOydeORi+HEPBSt0y9lMCcQCx3dOND7jb3bYiWu
T+plLpXA1KVpBkBpOgNZLDA/VhfkxuW90ZA46xGHm1H3Dr1oqvO4uBy2BtJxZnuImB0R99I3hLOo
whQoZ73zkqTgYMnG841hOeqTYfukcrCGWNm217MFM0UKRtiJAUH+Mwp7BJAn3pPCsdZ4Pt67xDgv
0XjIPY0RokTnwCkBEBVOF691XhtWIFJ4Fe9jwq6EMztCBNIOROkMSIOa2HtXJ/U4Nqrq92EIe4os
88NUUM5xYOO6TSqYGJAQsEPRyY7U94j28qoJTfCvXvUlBxe3iaIFcCq2Ky2rn9wQ9ZVtTe56KA3U
T/l8aQevfWls4xjWnwPalfcqZwbAHFkw2ByBTIEyRbrpUmAIRQQxCTrrmchYP/W8gc2/+hsO0rBs
Wpds8cBnvhiKgEVgFoxTRbQ2yfnYZPMwfYQj8ORELG8cZu3TAg2QWVbRGs5rm5UQUj34H8mYXBOj
VHygqqz9FcdxzoItuaicSQjyUaaeujdT1m42n8OcZQXcXLIRIqK4ziLFR+3ISTy3x4Bx0hsxOfql
THOGoFrxpo0dmiLH/o6mDmRVyom5puMANBaPx1J9EH9Jy29qzlPMzTu5qorEnNzNdED4g7bQVBjz
eVm00byhWEeNo3K+dMBY4NjZju34Q4viGmbaBD/R01Cdh+mu6dp/BT5z32qacBtbjLl0y5arRngY
o9d0yKd1a4S8qkhexKU2c1hz4m1hhJfBUH/bMcNubizt1nazv2RhTn5cz+9txB10cDH1cMpssH47
/buTzcamLYjj0CcIHWz0U5CVUAaqJX0h5SWhLtNOapHSBDLDrZv0ysHIRMxZ02y3nZYz4R5Z+EO0
Tz4Z9c3JJHahgEH8VsKY2/Qt4UxtwQmm635HPQ4My9LW5YQ3BzgmcHXTezU3Ji3H94XCct/2Dr6V
Ir3oTb0TysiAGorcZNATV+o5fkOGSAsytL55IHU/cq1iUpVVHJomuFVrkzlMnlt0d2IE6JnQ5nIN
pdkqPcgJsuvCC+tYePGo/w4OydmdU1xUeiG+NrFp4RvDGBCGuGBHtbirjJ3iaVEPY57vqTJe40Go
tLHiYZWUmh964tuelpvX0S6ynuayuS0xwQBupmKvFuLeuNLdqCjHQlnqc2cxpHKA3lo9eFU9rkJq
VW7LuDAdpPLKlQ/0X6fzEVfkSUcxzZumh2OBa8RYEeS0XRZlCOD1uhSS1WmBwU7kw3usWNEtBLhc
cQrJKMksgwu96LAS84cC+Pf1ZjYQly0a0FFHKFet53bOFwSCuXwhQ4NPiwN+5FWnNLx1U1/stCJc
ghLYKFvob1GUP71wxKswp9951O2zoQKVT7KjQcbEh1cxu1FymFRiMK9p3LzOc3VfJtfxBYWdN9Xm
LjNjfe0uaQfLtntpdE9bOZ1lvwyl9uwW03+nlcKSeY7Z3G7sPErfY5E/uaRSIWe9KnwKq3aa43M2
abw8bMxctMnBaKpPxOfWNdfiJ0FcJYizpfukiPWzYri1vbVcc4N2EzMiex1pSgWuN9ZPIUX8Kh3H
J7dO3kx00BejNZc3vXBXrRrDOc88/Vmtk9+8d62vyi1/UW8khwJGy4ZmwVFE6lOkevaHb88zIcId
pHFv2BpQII+c6wIMQ8VN1RlXkfO1IsCcKbisS3ujuxpR/Wva9VkUM+Vp7Tb7gTGTZyKEIXSNgjQe
P1qtOVcLEugOVOseDBa5IS3BgGnFAAdMPiIrfA8uIc05ZnU+1tnaljbw7pxERER0UbLBLHSZkCUg
GJzuqpkzQHokHXSdSg+oE9VOrTqkE7YbUylOKNtHzVtZdXQwEmXwM6HsDNEoNMu9dIs8lmOinv5N
FoLGUsW9evJwMqgkd2TZBNQkLYZjAmguGFQcmNGkHjw9vGuDmI+d2rEVauehp12tW84hd/OUJB6n
36gNioxCLBoUi5mxRav0xxT2d0R26a767Hn7tny0nJvbITm0Y/luOiO6a8MNhqVvAsObN6jPhqek
GJWt1mgEa8vCeHGLaAszRoX4h6SWoNpkzfIBsbnhrxaReDIjrTtFITt71sVwUIvxebGM4WRxgd+L
Gg2tZQMVqoozHaJ2ncTjEpi4XsAUkPXd3VujyE9mF9YnTA31yfEW+IoKNRIUJrIjHl8i4GTU5a1T
yT5bs26aHFtHlZf//RwJZrtZ5vw9rJFKjgwAfV1CIh2tW45GigVpSkhwjikG0Nc55pHzrrO1ETsc
hoa+oInUPFBd2Kh6abpBhYmH32KLYNCL6DS0S+YXkcFSMg2C2ApOWjA9Qw/kVcMBhh4oVTTC6qOp
5PUamhPEpKHq10LQRuMmsA5zausBFB8aWH0/HFDYDofHrzGyrg1mMTkreDUNs11nu8zYByPukUkM
NrwjjhaFZXrc2Wl7J+hphz7/E2KTAnN4RuPbrqq+OVvTUH7OC4625kxBXRybOP5MS+OFjRbkradJ
+LVF8BY7ml9nxb41f9xEn7dzXb6khfaF53LbJoCGtET9McLGJHOcD0IcyV+vjlqVfE2h8lRC6SkG
K/dNoyloKfMJq5O9nkD/Rb257o35l6u1o+q2Sp+EDLt44/iy6xueoVP9RDYvROs8AOr9LePzx7E5
QuxVykNYefThsLuYSYjsJ8xOo2H+zpUS+kksQ9SMcldhjMgScSutfq9oGBGpyP2+yH/APzCHj8M1
uqSWplyM2QaPS1cBY0LGyMcR3+kTQPn1KtpXxU3nSVvijjDgpTZe6sTFXQs0euUlFqwp9xtD8a2s
dPoXBf1Hr+xw9zUNeway83nYUvX8eKaH/A82IJ2lHDSSdIk6Cw3qRnsO+xGSaKitZkW9mHP5XVsJ
XumCthGpthEQeDrb0bUS4mkykm6bCkLbHbUDpWNc2grl7oDcjiyZVSIwI9qq5FOmpkboenvLh+iA
Zdbh/OM+pfatz+FjZy09K8NihtKk3OSuhgum+8JrwUqkV/9EgkpJpu7ZfL5yeqRL/UefbsZo2tXY
KNcKwiU4hPWK7kkVGOJNJwZ2cLLNiG57lbb2XSqLfBT/2Rap7dENSzoIZDt0KoEijTm+ITjdap7+
NlPsrU3vQhJMs8v65LVkroA67RJnyUvb9GQTptlZzPVN7RnoVQYiRoMnVjo5l7reP0ck/a0ac6lW
Q2ES48ZbUeaxsUYQ/aFQG7sIKlITGYoJO3nRt02k3PBNbxyn3cNIeXUdz1qDkYNwGtpXZEvJIW5A
BClRFhQljfm6es3M+dSmSnemL65tJ+0PqPcXRR12VeX8RCalVtZnW8tqiH4qnJ9KTUdJZ98bod4E
wFwYmxrqLsvHP3lKocc6TAHmPkVZju6lX1E7oGfnGoWfhUjYNFmcleSZ1OHTMvTrRgfvFSX05/kw
KOoXJl5Mq6py3CctHwWrUeUVzDIm2Ku8jHocnmdKICoMFsKwJGgNLvNbiFsuUwzTn1HCiZ5+/2JN
98Tpnm2M0K6evwqlPOejdYdRbstdDuAZmG8jjzmCWlRfE2lwec2NoZuo1ftBKkJ1aGLePlGRfrNs
bKrW/RgtMmEgffe+oRMpg9jnGYn2wdXs92Y0UdnH+A/6Y6+yD3ptuIk75U2ZadTYOUbqRt3bMx1k
UVxTG5SmqZJf5rSvDC19dPZvOXHvQPAJDZ+9TGM6YM14aMS3Rj9PmRCwexxOmaagjzR+yOaEmdoM
NV3FkQQVRGseo91VG4vsOIT2U523mxDDsNI/9RmxWpy7ASMrTsHIeHlOSR/Fy1Wvk5F5ECFpvqKh
5+z7EdFOhy1FSJqzRk4NJnjKqVrF2NQy81P+6cj42ykkPWICuIAQUy0R1I1KuMZFzQHcSZ8GEmlD
DwtfOAGyaNNNPEWvy9InRyTbfmZzdnUmDso0yyu/1j6LFCeShcIbd3H3Yrmn3hiPQrWxbShPw0B1
nQCKy1KG3Ir9JEgTasmL6l2HJS3SrqSvaAiMqOwrmPdyZBs38zc9kPGSFY2xYSqgrXUz3yWzUpwJ
3tp6uvPOfr8fac16TJlXasMnrL1iav0ksHlvALjxQ7LlyChnSQzbHYF6xoDO1YRguFIU56eDDu5b
0w0MXMwov9y5afPrhfFfXS23VgjezouYAUVhUC/eS6NqF09YcEDaF5J2rqOivPUCxToKjYBkoOVj
FiotNep6bpX8Lzs8CnkaWfoJAvnOKLs9HAdrpwoFvx26S8c9RwjDuETPuJ4Zw8w4dELXOIdeve8T
5ZxX6WsU59+h2R5REL/1nnsgYYVLxiYJB9O+xyTAZ+K8gRPTMJpNsYvl/UFLpn3f6SvdxK5ka/j4
I1x7SYVdwp1kihhe/hEPq+R46VzrCczB2M7uRgYGl3cZUVmiUJeJFocRWRNIcW9dQ0sjCc8clb68
muM4GWUXdU7uyYxkA+7zedFnP9azL2AZ34UiPjqIDbVtfICjwFllnMQgzvgX6ZH2+UVVkL9ZtQ6u
0qVjiUSIVFgDWL36OqBhKkkxwrr21JZwRWV0aJruQjGcBGnQphyqxMOuNJQd2VtXT2+/iu4Ll9uu
i8Wr1UT3RLf/Eff7NnuxBMezNLPY3x0HAe5o0NMP3fndYtKFRG0yQ6IDeR6TFv1V5vI305Q3qyFg
C96SNivpdghJZgjXY4nxu3puLM7arnlG+/7l5t0xy5mmWETGQhSgY3/ReqhxJGLFfKBRrND4KQ+6
mTBR0k2OFxBrjRn2luQlqSXTfLtqLo09XYvlp4pSsB+N9gZclnQLsgVJnz91JQ+VHbRBJC9A3a8Z
jJjAMHlSc6YXIN4x1nuVP5jFa0QD3p9F6MGZQiA7ShkkV+g8xgykwiDvvLO8jaNUOznheAQdvoEE
TomW/gWMv597qdptuBmi1ApocQcWVboam+8RKntIMZuupUnEvnI2Yo2mh46XQw2X9w4kCH41wOSc
sFa1+pkO7THVHoGE57KyylWiJndbdYIFGUhYcZ0uaXR3ooDUKwaD8Td98XSNxel3SM6FwnhYZCQO
9YXyqQoddiQ2J9h34FQ9bdezA0NOwYtQe20VjNU1ng1GdN19Xqw3RMB/h7g/wEPjTVSm28QlN7Wg
xXVAQlF5Zz0bA8eKMcpEzmfkjFscOYZP07IMZk252fEER9T8p3n9VzmWaEhAiuIqoFWQ9aQPGIGp
EhbIwLvlto5jXDDQw5/6vvj1yINtBChASjYfWeaJIB8/mRITJbf+lTvGn5aXRsO23iKQXLUzWZZs
J2TbDZC++u2CWJyxwrDCy8Q0fIBDOWXUXhkIBTY5DAkLqScN6SoVHn+ZjjuQo1hkZRAp6GQWWDZb
qNNkqGumj9CGfg8+lrzn8s6l88fbOWOHhmpGwRhpcFuXYBjafOMtJVp/BK/OP5ddiIRF+1BXLNac
ns3NK47q8qzIctTL/lZZzRAwt+B5XGdasKlV+FghnqoCvAeSw2RDyzBQIqSCLBc6Mi3Blruxid7C
2o8EakQTSMPttHTDlwHIQNZKWgsKeNZQBokemjD3Q2+5v8RrAsIsGN57DWP5tEIogr5obRnhdBqy
TPVrO9raZJgiEfA+4Lk7ubvCnvq3U+qvCjExF+2OnAEADqbyMS8IXeyJ+9/S3qcke0K78TcCqb7W
dVykJTfKjNETJn1NX3amY2n8KUIHYDL504sANmDqDUox5lN+Uatrd3KhuP4dO5MGpUUUwJSzDVzd
rP1dSCZA5hIx2/GCEe/H2Gm0uA1M8yB5mjSBG1Fgd1MxfxUzsJYO53MwKdXLNDBt110qiJGEq3Dm
OgMndxx096vLa2AYXhDGxH/E2rPuRb90E5mUlpfEK34rEcO/i54w2WEtpJHeIErbzuYS+VFNYi5X
/Fio1kHF+a220XKoWE78vsUAZ83leDN1fQkcs9LIxM6ygEzueV2HOaMwFCbmqK7rpA7cwbP3VQP3
zRxkdG6THK28wrXdiMtAKvvUc/XRF4GtihutHS4KzK7V4C0fHdJRTkM5zUOXmdD8EVYjeRnpJVW9
D7CjhwUaLkJ8IsWN+jcNrQttPbEPOYTQGNuMsfqa9wyxszdXd+4xXVB2suXaT/NxTMx1V3p/TEgm
fTQdo4SKm6TNi9VgBtITtE9V9DoLXY7ITkV8mklEDugdnWYWhrydrvFSQ+4dA4xy7300BHWFtngk
NCr5FVr61gM2XOcZvVOi5FaL98s2vTESVobGqEHkpZoCPSz9w0z9G+gIF6aiHgsG7fUwO0xT6z1T
63PvKYwvkBlmXbgLGeQL012rndCOOZzgVVjTvUVZR8tfscWmCrHvly4gvwmsgWMqweTghqz0wlsL
vFqBRUS9noU0tpPJ3cO2x6lNd8lI0lNv2/9ik66hq8Hgv9O5a34rC8/zMp+HkUg111F57aQLuoVz
plRFgeV4q86EaVGUfzVVh52Bf4S21zyo7FIx/ZZIf1HSpD1Aps7XtV7C23GZe0TkIAVDDFCnaJ/H
YWTqZwFqMHvtWfPKwNH2i00qA3PED6IeYOePwCWWJMaz3BxQUr7lzWnQik3WZbCkyAjYou3MgiFh
fYcasqpMeWy0w3XsYXEX6fBs9eqXwQDQpwfi1UdQhSWhEpSf3Xxwuz92zumu8qYr6sV6m9MApIGY
b0b+HMfCjnM0HCMX4RlHaBK0yvhNxfcMCnJCs6UTk2i9GoJV2eWE5Kc6SctZ9RHZzCZGOmlMR61T
p9l7TjI1R2nzPo7twt+myiTc48fTQYp4mXOrfd4Yd1/JlnQiTuOybDWTbi0GnD9Gr7/YmXEhzZxI
i9q5OROdXRv0TVRUdDXDfqPXzaYaQI8iO9kTGtptLbP8NhLc67X7o6HnMzyMX6T9AXGf0Sy2GPt3
ZZlAXFMM8LCe6kumiRoR9QGkScVhY4/b0TGgMDHbJWAFHDMZ9BE8ai01IR4Ij1hnZiyJ+DKwlNjN
cuyIJNQcSy7zFE+T2v2bkCgvTvlXdPXe1uKgK6r4aaitK6ers+INm7rvvHUfNcRjLqdIaIE2soYx
eN/r5O4ooetA7HCQhn6EVnaJTcpH461M7I8l0ZbtEEXttnE5wpnfiy3FczI1ta85aXfPMr29pL/r
h8Xy5ej5Xlc1lwokaT8zizLX8PIOiZSdrN22zLa8ociwVPEZKSSUF3YWYtblsU4U7ecp1V/cNrNP
yIrl8M6wPxrQ+6XC/q0y8w4XxQqKqPnMk0MyOtGal/GRD435VMfVUzv3BG9PJkP7sTcOtsH/C+gw
PlqR+pUijQd5RWb5OJFKr1amd3JRhuy5SO8xKaGx4IV1vZ7c3Mr+67mwlkpz0xSvZanc40iSNQUc
4Dx05Lh8BYLkMBnd++LWoE4adWdGJjS9rMYb7MVbmAGsm5PO3LcW1rFxEphYphRKDMVzpxMuFre1
EVgi24n0Wro6PF0FyWhI2C9A9RXRjE92Igg1SHDcUTCM1jRulTnU1nkREYCELi2CVq2VURWQ66u3
Ygany3G4roznRbXR8pZO4zed62x61b7bXn4XaXwc826HrqLcmKn5jfypDeJUoRUysowjM6MPqjg3
o6VZbspLqLq4ddhi/ccfpJDZZRZaucY5dB9snRkxKgJIUOR/6klL5Zd9YSQt2A8T9iTzRW9ZePSI
ND63Gz6y5V7GAsGaRQCs9Qwo5aYmPICpZUgGkLemUj4ntWrvRgBVdggp1Z6+aZYXQTypFzs6Fy3t
iYHSIKdIdwiz3hi0G7U2rdZeP3BGNQbT7wSY9zBiBr48C7sCJpJSGLL4FRp7Onm0S1ciz0tfO638
sRp77xFgDyXcG9ckbnk5R/OsvDRFfHeo5I5xeA9J7t7pdbTTC3ExcvttGlBaJJPm4MBjSWqrndLx
OxhUD0ET0VpUCbwduIvFaAZTq7CAL+0sfWlM9aGyda5oAxyUr0mkyWhZpA62BuQ8+gynOtyIMv/y
8pGMsjjynZojmKo2h0SFbEg3pvd3RcSxlVidAJtm4U/Ia9uOns1CJllXZsa+zXrkB0xp1sI09mTO
s1wWxi3FLIshHkhw3IxcH5nx2oFgXGUakclmmj6hatMPWqF+IEG31wkT09nvOxyQIinwENnFR2EB
gkeeRuf4/7F3HsuRK2twfhftcQOuYBbadDfaN73fIDgcsuBNAQX3bNrpxfQ1rxTnaiOF9tp0zPDM
8HDalMk/88uq3VDQAJ3RiUFHsDIeB8Nrqb7DO4R3YdywRDnHuTcqDkcN440stIG/zEtk6sx5HMOO
3A7mVsP+gAF+Aa2zSLwJz3p0kh/Pl5/civI3BtguoPx7MvWnOEu+5qb5AGdSYUghRWj2RbH3LBQI
mk1pXsOhMeDP9qALEZU1vimWLuiFbB+w4hcsl4Dbx5EPF96Vtyyp5TqBE/FsgnMlgvhtcg64RzKH
LpFCGyjmO1WGb4vSPwiuBFINnyarWnOBY1I1Uz4OEZSCnHWR2P3x98HjGhcWp2J6gzbWnmrWD7fE
/Xg1VzAMzJuIqBEVYcAHNh0fXJBfnAEtpzvOhuahlf3x97f/PACM/auIbET/fMm8/rHfP8sQeN91
tknyoBIYYEdx+v0Vjth8n9hcWsoqBwcyyiRifviF7Es5odl3JYdpfz7Ktl+OEJSWYzWqV16bbPv7
u3QBZAM0haPmBKQgs+/DmYSMw4xpG8BUpkFRxBc9zAcjG+I9UixKSerepXHBICClOzVOh7+JfRr7
ic+6Fx6dAhCEr+8L0T1M/SAJhlJCz1B7P7j6DV8uJJhvTojxvrfjfJu6Hk84GD1g+Vxxau/TqJ9J
mzpcZDnYkr+LXxnDYHhrawrW0I43KsMYx41E+CI8TJyLWEAGylAT7mupyrbSoVNbScfF3n0xy8F/
BnYaZXgfPlLD5VckzA+VDvSrSXaEvQbDAaaBQu0r1/KiroQpqoYKEc1vbowsNB47BJvzfHULx2We
fGRsyajM43wXVHQ5zxk5D0MQsQrVnHzQwZCvfWx4ngfBgGh31PDNDi6iLKKpfwj9iYpZLMKtLL5h
+kF/zNsX2zcALXWo661LvCuPUfhqy3lz22Q+2NXwtxbkgJVkmFi0qoi0PUW+NmsarQDJxtL0bkYX
2VWno/0RF7jwZCb1neBTcJOPHZZ9A6wHfIx2N10vzbkXFLTXGMOlnNklf/+a4SR//crBYjU3wUp4
cx3hPbP+/R97r3kbkpp8TOjB/krhc3qNTQflouEGfKIfYcQsQKcChdr5CVmHbkk4IeP5HPLC3CYU
0IQOBAmWh37rJppqQLt7LJpzHjI2IBHvgosdbjN7Sl690eVImufuqqJ6mQ4P+hVqP74VZSDJ8oxw
1MFrpgpWXA+cgx4K9DbJFjNN6YgIIL79zrnVfCSwm6C9+OcBp8nJS+HIuCN3TpOulQSJPOnqBFii
GRWcGrBOXWVUwoUxU08/a4bT76/+ebBr/Uzeo9mKRvhw2IezKcQxoU8gG50TTTe8j3lOz44yblVW
0K+JH4PAICUTvpOoqJqxHrrBdxlLtQFDz/rCWGZxr8McO05xTrJKpD6oVy4bG+6xBILHlGO3Q2KD
3IWinH2bTtMGzWwHp7G5HbP6cU6Gv7nNQm9p5OAlQXiYKJeqAwqJmElIbjAszhytexwro3X2lnI4
MscHXlUNmMpNa8/yykJ1RRW2g35i44SJCjYllTLGztoeA3uYeVU981UYe7ltE2xsAUbOI0cxtSmC
LmRQ0oxHJ5TwGmAqVOsyiC91ySBLl+kDIHbwODTjpPVfdqlNnk5677Sh9Th2dLDPwu9XlVRbE/fb
wdRFe5DGK4ONnQjtuyT3FEdXwH2SCzlma6DqDD9cHX61JcrOwmiENxS4TBPcy3KNcpBdo5Bw2Ijs
w3TCv0azBFtdHQOdXALD9o/WTODJnMW3itVtl+qdJ8nDDZyQA23RYWfQuDyl4gCbH3dYNVAxnDxl
lT9dvHGZn5f62vzobGxvfJQpvdBKIwgXyGlVMVd73F/mrkynjzRe4hNyC509OZaseRTHMpF6018t
HsPMSt4xu7S95mSl6XoUMK5LTe/eHKnY36aJeKcg8X0sMM5lePzqLo63cZWZJFt4gHjjQunQwbqz
2HQWtZ7j7ICQKTcuY46jA+tgZRpLvh389m5pWZgNTY4L1021BmQ9rKolZxhaEtty0nmbiJofYmm+
/IY3HdIc8IjLLyL9/6Pk/y8oecsK/08s+aj4+a7+fKdV/t//W9d//ydQ/vdv/psob9j/csH1Xdnx
geW7rhNAhx+/u/6//hcj+JcIQ/LLrmMGLqyF4B+kvPkv36ETPgx9T5iW6/2DlHf/hRgA3I2jhc9u
6QX/T0h5F1/Y/4aUFz4icgia3g8ZjTqe7V3/+38g5X1GhL1VziTxOfoX3tSfVZDMx5EGWczp2X1b
AU6mvBBrMoxoP0nD+4xI2QS8cr/4ATE9q4dFVLcvnmMehG9w+ocNDXulPzBG6x9Q3LYDFjqib1NK
OJULQWxX04O0IVFge78lXb2CjZSew3K4qzxuUaGLB8aUfrbNzPHVczEDhZ05n9DAL1aXjoc5HqFs
iOHilsNwwZ+h4dXLmsKaLD2lErh7ZtbECLIuOUpjsdZAkVqM7+8xJpaVrUX26eWvdltwj5Pdn6oF
7Nda4nZgPHiciky9tOZFm3gspjGJFukjx8i7sXA9VHG3CdEaoQ3Es0g3A5jxvFH5Ge/g/3yoETjP
v1/ruC1KEyozszHsjK3cuvkAAWsoRWTVFoayKpkuflnuDa/ZUVNVPppLxzMfDJfUYdZV+KV5tnuL
27WFyDoL74IvuWXMn5TWqXenjUp0uY05162N2LR3EtcAt9zkMLttEHmsjfsqEIqrBckidPiC4xce
vFC3NwRWgzNI0lUn0/QuaQfn5kqu/P2dQ+YCWHl9BXO7RGxEf+qzMD1nvt7NaW6+BjAfat6mJzzq
X9Yo22dFkq4XVKWR/jMjnFPmvc0gkhQXL71S9jkF/gecZSgvvXwwnPkumzxjj54B4KBku1yu32UB
jsYfgX9Dv7xmGX/kumJv5rR8swfCfJRvxHe/D1QyetHbKFNquut2uMmvD6GiS06hcq8MVcJPsW57
SPoQkrwzGv1waIH1Y1AFiHoxAziOo/3ia0q1SytTF6VNsm6kEPGiy8T/KRyg6kRMHhRwh3TT1kOM
q54p/0wcl9yhu5wNjrf72MjKs5SEciH38iOqwiGJvdjMo5z5qKw43uHgiNlHEoOrou9VV0fH//p9
tQw7o8xukJxQO68PguvnqS6dc2xJtf/9ki5KdTCTYNsZFtTbLqC5th/s5OwEbYgtNPsGgIQ/SLpf
xL5ba0OPSXLj10NyI18W3xt2Ylw+in62KfVTXKBaAop51xFhmsNmiAh/U4HlNeEpHOR/PuimNHaa
FoB/vk7hQ3BSVfahHGXuzMlRl98HY0g6iC5EVeMcpyF+vZ58afWVu4hk2A2M5gw8GftLEw5cXUfz
WM3w0MVMlUpPF6yVXRbtWoeSfHmEc9NZE/187vEC0UJt8pwxyCcLayhxKbIuCiwO9yX4RCqX+2mr
WogL3TCGlxjniMpLJwKVIzdp49AGx/8opLbhOtNb4pnZ3/gwOHm8c3thnAyRSmxo/CroPNgXNZFk
8N6M/6uQeSKsr7Upu4IzE7Me3fKP8dBIDNfLQafyQJ1hcWN7sgNlg1nTbuziAoOPg6zTZDvfbuJ0
Z2dMuEpuC3Dg0WxMM3ejqmptBzVJ3AmViINT+/bFMXae07Q3ZYi8LOOUBrNglyfLvGkshkfDwlub
O50Ib2drVwV6l0/goQNu10iS+lQiCDQCS6rmULit9AyqNNuHBjp4MnseGQeOY/xoNBIlXhihxzhR
2gsC4Qg8m7p+dYQJqSfm4zyQLEHvW3ltTDfAPJyYlmNACdtHrRcq17CQAilHxaAPzC6KFyEmqAqh
RZgjRNUV6lvKy2JyqnOrvNtjdYRmVNGSzU9M/TQzFUzC62qks7av/xhtD11lJivd1S9WcDvK7K3U
QDJQkbGdY4S3g885gS5FefY1idPUpr0SXfZg1nhJmhL3NEQWVhJ1Gpi5rJncnJuOj5o/V7CvGtw9
/XEU4t4tOG6no3Px7eyhD6tDU8SPKumSTeva59rpT6lWkOlB4GfAalZdED50O9PqHITn/FUk+t4v
LgmqK5HKbuiJA2iE1Vy8xMDCCsFMgiYYtGLJJAtntJ7dO5nVExat63SbNm1x7d/WqBp6r6r50etc
BVnYoftucu/8mNm0yB2419gkDNSc2cnPteoiuKz5VmkYWElZXazrDRqFZON19Sk2Rz7OXv4caoVp
TmR/4Bv6IMoPNn44/woBjBdS1glaMu6OeD0TLfAht0ZV/GGNFviosdqF0DMMgc9fCZg3StwsQebR
HkcpJHvRevHiH3dOw2h2kpzSe5ubLiNhl/eAj9ybJBPhv64nMIfX0y1NXAhzoLaJP+iL9oS+yHI8
CxA43LDb6tDZktvpFWsYNJssn/6ko/mJCaHb+yRkophhIWwDCLjG5xy2OCr1wAG3PYra9688P8ya
g78pSrtaEXtjsNS6ybpkVsIp/n0y1+3QAwXQzXULAr43Y7E9mn4EqCuj3qYIacEOGqj8ONGjaZav
QSBelXHG2bMcgzTAZh6TbG4kMorctxYz+jjUEUcF6hoh/QLBfXB5IdZej61N56yI+WPgj8N2RiBH
LFs2wQy3KF/8FcxvVgRpFRiyQnlAxvJWteh4+5BCXWmR7rjltmvyoJzDyC0Fzosi7rrWgf3g1p06
mgGmXGWX139gv/dJ8ZxQzVJyu1D+w+5SoqOdMAPk81Id03r0t64yP+p8qMFB958sNKytLpcelvgf
L7ZvzMGvd72gcWSC52S7PTA9nPpRPvr1HdwUuqQNpEiYt3uvTq1L2PH2nEdbRp4/YHHSZUTVFdWC
clwusPRImSPwM0tPOT/VMBCs3HsxrjYhUL0hoyqof9Ns6eeit++vBu0EOxIIAMJvdBRAzxjHbF1U
zLdyHAC+4ZlRapK8N9vZOwpT07c4V8mGgD3jnCH/2w+ijmp8ucStjlhL1VqOHuHIK/mtx71rL1UM
qnQpSeDwYHKwcoIgPf5+KXVrwiBpXGJP0qzXSwmIz/GDiOEhDZiCgoqFZpZTncS3xFgWErhxzkTU
u5/MktNmfTc72R+qTs71pFDmlU0cV7FcWh7oiiFgwZVLu8qxqFXBKU/tYZuUKRm5MtnF+avXOGdn
yKt174Qvyq332NBBAqT1y9X7vZb3JP/hKeGVrrQwH8VcP6rWO9H+tlcAZ0ENaCpoU6oPdMxcyxLn
LrGGpyI3d26Toj+BAts3DgqhxTL3BrIdOSIvKXXLxN3QXpeLlr/oMv/mPGGnuOFdlex9N5D7sPNU
tChHv7YcbdYjDOJjkgXkNawJWYK0pzPdWo0Kt8bIZyc01XFosAGOWKEGT/RH5Lr0iOPirvVL8WjR
dsp1doR/JTL7AUvGqke3+BxH83ucGqSwLsOjYjExNUfbuZkSgIEc5CIBC3xjaX+Xj8tNUBTt3igy
gNd2x+zTWDCPk2NZwS5707A5DkFflFEohpnt3eJA5kMAV6bhAV78yYFQ7WLqIGU8w9paB20CALlr
/lhjGisaLwfjhIRhnH5/5ajgU9l6Dzx42IdD4DxNIVKxnkQRlbi6j0FrXMnYTbmZiwQcrlruTSI7
gEqGctsa3VEY1OCqeHzNTNZeo8sAUAO+yE0nufWoeBjZDldxcsGqlV7Nog1uf/PYeFZ+oaaHopc6
e6qy7jtzWIVLJzf2UPXYrhE5atyfEcSn5tyOsbWmVh5vOIHbUVWIF17XbgeLzFJie2t/ZGmyWASm
wqZSQQ9RWwbjPnMqdTJtsjMeNBfC7rZ+mHvMDrGDD7pCftvUWXMaJ3u84UIQDSkO6ICBaUZzC7j2
rRW70C/D5McmHryNVYMbrDaf6/ljiId6m3DG0GGZRrl1a2aMjMWkwo3D3BWxEH2F1aXuMUKRhbjL
KkxSOU4qPcOIy020fWWA0Gd+F89fvbSLI9vOlb3AXF9h2ZyHtd1ZB6eBiurbWCR1m0aMOdloboL5
1vHM+iVYpLNxOtqWU5cIQ1aubU2EBAXnJK8OgmzRd/jCa7IBwQNYDYd3jL73DCnXIc1QLL9meExg
d6ZtvByJmPxgZaKz2iBngTrFfLbF9WPkkV/43BWoN9forSAWFrk1x0FcOj0dqE2YYQJiRbAxcVy6
5Wi1fn/x22zfOQNgsLQqMYJy3pTJGNXtQ9MlL3XT+RdBxvPfD3WBxMvZCtuIR3WMN4HSSYkwSqo9
GkDyhyDg8w7uDfpNRh9HceIuSRbLqpqtXIBhEH8HqVq29DbpK+/QTG6HjpIe2up33lx8+YmmnMqZ
aD127Ufc9PBIzU2aMOtegFT2hvrWoUMxQHPjjZzWKjrX1pbFvKQupucQIzgur+EhK30m5Ut+t9jx
3oM5t6omvetTajmWrHKPpIxAFmIpc80MvA0vGTZ0dtZggHvgeP4H08tTnhG+tqzuzV1YkyDDEzDP
cNWrzv9CLANIlR691vxwrS25mnvV8qNLRRy/92neYEJ+rXLqI2Mw//LPW0Pvuiuhn3MuHZJjB0t1
6q8IU1ilbKDiwYwrJuwJ7zoStlvyXNWKP0RkNvnG/zLsM1sqUpsjVpDF3jq8mcoYYoo9A9ygXTvy
W/uusiyfkx+FEmV1ykfgKXZ2ma15bzGy2zQjNQvuNbU2VOOxnccbXkA+CO7IJlUrZo3SMjcLSU2c
a9OOHBe3UsqlV9Pbb31xkBNIZrpYr+2ErnerfekKwbCtwggFiYwXf4ZabLwFOUph5+LCB6OzCQed
b6j9NkFLDNvOt55V2kLL5n64kgFt3qnZkPWvzeFoE66wf+xe8iRVuTyosNnZk++uQzqyjKVSKzLV
rL4Y6SpvOVnwT0ggipiPyotERo4WCuj6KZTU2JnrOibmGui+XfuE4jcYvrBXVIg0OZaClTljM1ZV
NOIfKuaWvHNngWS2cJh7JVMTc5jtbW+iqID4+wr7FlQ02sWcfNG/MLOrtq+zQZlaYWlIV6XDLCFf
T4tb34M0hKvakLGXQhVbY2K5IgK8DeO4OBGzOE49ji6rz81DF5ftXUV8pYjzdjXqqt32k5XvHN9o
I7MWwEvzxl4p32qf7SDm2VcPaZpGGYCNXcmRKYxLDqzVWzzv0rkbH/pxeW7Lxj4NWryOC0aduu5g
LfmaGHM9YuYOg6e2775mCul6h1taoucD/Kdn0hK/YD6bg3z+7ozWm0tByqqsK7H1mqv7UvKTdFrS
5lVm+2XM//p2kXM/cb6q6/R2CJnJ1ZhTJ2yLFe+8iACj2AE4XJWIOvueEMVEscyKCBlWg36IQEk+
aCs81qkIt3a8PGCVhjmk4X4kII/qTwJFqw4y5gYK6EM1CL4/5A3WmWnX+PhhOHMCYyvbCHD9s1L5
FfZevyxJ9lh742lWXO4UHxpKcdkY1fsUm8OuXUyYUMlnAviipNI97Yk290K8cXDB5i7xn0xGjLTn
9GsiH7duX7bETrGhy6E/UHcEy92a5Dp+9DJoWKMDNc25g0P1agw/ok2xHkLMLsSdF/o9zrP6WtBy
Gkpa8OjX4IPijNuuLbc9LSJHtrYcjhFskkB9MV9JIg4IzIg9Tc1hpZM9cJGbkgVnxzdmDI3bImHT
J+dRg+QJvO+qxQYlLMDoIuhga8N0Ai+F89ty5w2t0esh9TB6JsJZ15YsgXeX6CqtuJ5amXRnIwqL
ECMR3DRcTyR6N0ngfKFyshZiayIu6b4M3TztrBLsu1sGMIm7MRoztMu4KL9nMurakGSK/FtXs7TM
Sv5dyqZazR45EPhIo9hBSXhsXJM3IEOKXLLYFsDYSZEL/0B4j/Ivk13uEAPLw1ZSRhOhxqg08rPj
QeJJDDpzOkvfC4tlNZ9UEsWFTSneNF1Zc3iHXWP5iXGgrpuGQZ1JQ9kaMoCzJurJqMtAI3G5qWaZ
T2EE8jEjMvj6A5rbyrYk1zZXRrL3txNvaVzNkS06JlaDd2Q0e170R7cse+CCPLtCHrI6ueCtMLCL
ETOllWM41FOwN1hjZws9mdb3kBth/YKLGW8yL0VWw44m6gt1UFrHwe19uKoBMI3G0NxaORXVzYFt
LtxSntJuXOiz6ykDF2X0T4FDSsX55IndAJWcmehA2HF9AIW5g6/LzJA0WRmJ7pwYz3xbcJwM99Nh
irs2GUHSYjNvZEPhUVhqn2Fj/T6UdnlorH7n9PU7SzDxeoExyFgKbl4L5l40xJHtEQpM/2OL/jGg
jm4u0ldMWeyvzZ+xYFic97eB9cL08WS6X0K6WyGWJ5X1e2tA81E4+Bp72IEGdVbU721bKTdYqxY9
sie62We8JN/L2GJmHd/adsEUPo2vqc6RQAgVTTUj93bESiJY36XvAgnEXKWq4ac2HfBFc/eehN7F
MDSVDU08HIM53HbuYGLGScyjGuJz7xkPeTcmm8ROvXdTflfYAo0auFUJLSMTLyA4D26b/rSu+rOk
08Z28yNBd7nKYXEUvALU/WWAsVejidzg5CShWbaqFARYLYn3+l247LWQd0gH9jnMk4i1xLougUGF
y1079isvsubi154hlIYWqK/CJOE9FrgPkxZbu2ytP8kAU6i5vmcad7xbku4UDA2HVD65dYU3vlUU
3SUNmnFi/dUl5KfMzvFBcMPOYDhttbtk6KTwe8ok/vIay8STD23W+WHs+ED+Y9jMZfVjqHw84r09
QQewoHs0p1iIx9SmX26AMblqHGtlq+HWSxi7DhjRAodmt1Lu4eS2u5G3k1X071PzIrUb4B7IHzvj
G2AAMk5oeCt4DQg73MozrruVbE9UaT35ZftNc8uj1ZUXg2py5af7oaIXQ7NGZhMFlEtwshZiZvgF
btwx2Q/TRGkvFrWBYambDD9Y5w9ICmfT7B9L2kdw1tOZJW/6CXxI3Q9Yhuxp3eh57zvyJZ/0Zo6f
s4SbL9/2lLjj2bKtK41FsgdUu9+fVQ3Bj0GERlUvRjDuQowRq8pR5Zl9+kmQlOH+OK8cG79BjCcC
8VBegBd+egmmTQwyH1TrfUprOM+CjYpynX1ZWO/hEI6bshbvxmB8YospeE5Q1wRncmeiO2kD+hef
KbGesXnoGJXQjwVAaepfcegfR2Wir1t7lVz3JVUzEneNlbJwNVftY1bne69Ty175zL5H8s5WEBmV
ikqK12xxtW17r1WWhRt6y3BEWeENvQhIjLzR3Hb5E2T0fVAZweS8p+Mds23cRx2+wzgk9TeIvcfo
rEzhxUm83b4Z45HGKE2IPF9X7XiyqmXX0h3iLxVyUCy/Z29c570LUYX2djDvvgb/PvlOEc2TiiT7
81WpfiMbDN1SyZiOYwzcbvGnnRw8vU0jMSgUR1/oz4nxclY0z0tnAbOe++e5Jqnqyxu3lPeVkR2U
4RVRco3SNGHz15cwrg1l72s4MGZ7o8FscEEjaNIL/CX4XVdY6raVIqZg5HhjK2N4AKZCkhdaAn2A
VxMFGdwZ92Ruw0Y2U6D2jpwevRGUVbm8uEZmblt21FUCxLJBy8uJgspZ3OMnMzwo78k83nJcWwO2
uOmK7phm03M+u48FoIe6b7Z5W+6KEDwFCtSXg/XU8/t3XsdVMRFBMWy9KRR+V6MxL3MbMgvQbo+o
RRPEyIJcfNVqL0d8Hhd1Cqf8D5cbbkRxeUrz+A/DDWbvoj2ALHXgwrBKOND86W1jRFadTVC+a6fV
n/RwvQmD/KXH5cAU8lbTZQU7a7kQIPzMmKxRE3cHhGOVc21YG6Hx2V27Lt1XBMpiVxY1kUGLq0bv
3XJ7j9y5+GtJPMdeH6zoOCE8DVrVAcVGlek8H5wABKNqx46eiPTGqvxI8n9dt7gDHYVLSErvVEvz
LJJTV+sXoqMYzcrZ5OZ7Pb40kHPxysdjhUSeV38ThVGhQ8rqiKnT/3IpiqtbkU5Xslf11naycNW1
FSUYbzFAi+OyxNB+2SeGIXx1bP3sVdV+Vssf9HE/yoRFOQHmdcYIw4okg1iXgE4x/WdrWiD53Ir6
rS64NVcGgzIjmI+erGREhPmy5BXFmKDzaVr14303GJS62OBmAMPNVnEmKpdAr7Q1yiOiLZMTRazI
uV5V0uQNvlm3ie36yypD9zbXaAIa9TWMueET2eLin87Ztiuyz7SzbxYE5mBgu808ExOm6+8qN9wn
pBxWaFEfbfo1Qn5cj0O+n6w/jjOtPO3jcatpUcyOLUjlMHWzS+0aIyJLxaAyy/cFNT9ZSTxMuAlo
l4A0A8erfZMMT03RHFTfPoWQi5m8mTvCAWH6Yvf45OPwxa/lleVBPYPsHpziyMB+TesMQ3brPGXm
TdgG7+ao9vzTdr4khEa4nkEBeaMeFvA6NklHLmLBY5OQ2SbmiNwsC3HNrEXBdZ9RgxVvkFgf6t75
NLHybXuKCeKaQ1sZk32vWS5XLafaOOwZK0F/LK+uoJpKKgJEPO9QITDI1XcDg4iVAETpW1i3Wt7Q
i44fM8myX47huaL+OenY90tfEuhSFlYbgAFesq/LflPZ/uf1rZ64QKG6eYH7xH2gq7dxuty0I/n6
UryHWYb3p3RInV7t6stfRBVCEVI+Stpfd2itQDF63v2Y0+VM50TbSPiXbKxCRnSu/nWv8VXTa1+o
JPVWatnMfozaI16bkV5qoqvldoZpAD8buiaGqZC8JKNQKvsycL05IzUzpzal8X8lieHTutq0soaC
dY+935mh9U5tieCds4RTz8xZ+Nq7oQLjBhXp5ATmXTOFt9nMQbi1qnjrDli8UlU9xN3Ca8Lw1f9T
mN4YFR1TlSl5MrHO0S00AUAOszswr3TEgVuhN4oWrNGYt0bmYL3nJE1E5SbNqAtYGlqgKjLSXslH
EnQQNoRXbGqUf6HybqXXvlctSpgxLp9jCoBCWo95pUgy2IJ9QdXHMIAWiVBuEWy3uvdyeUybkOur
TX9J0RGL8RkpTcGdV1Ekz5XCWtvF/O3ZdyagFoDya8Nb7D1Ulas9/MnXMprbalcRYtwwImN2i3mO
gxU2D56lsuJkGix7vPhonjMjrM7zvuqW2RFhx8ikS2w12Lug7v295a3SUHBeN50AHLaoiV7MLBoZ
jZOGk1GnOx2U7brkipkVO6TMC9DPTArEDdZFTS9I9SldPuBTxawTo1+9DXuX9BLHkmYp893ik9rJ
3OYQG6BImrm+FmLam3ZigMxsFsuZdaBTyN3Q1HRg3oliPL2kethpq9DbjGogZ5GfyxxEeRzAMvYr
Jjpio0GcsaRNY9RrT2/KnI4Y2nzQX5P1ABhFqpecjCV+EHKfTjVcRgQzIcC9YfMG6L5Li5bkYlBz
gbYyNIgrk6LtsNEHzzAD93Mw0xcmqZrvLlXMBpcUPBnEsbDldyd00jzg2CG5b8Q280uHT7RH8iRu
2M+dcQf6kv6MJHlphvTOvu4KiiNuDht2r6k1Wi+d9zIXy0Nv9Wy+1Q/Af2Alxq32eQEnGKu4NRlT
4PjvKR5EIuNklQlcmv2Cf3lhoAWvhwgf6Oi2oGBD9VQtd/1DkuBo00ldEwYijrO0D9B4nvIqTLcz
AjfuqJ0fBO+TlU0r36bss0D3WxLvi2z42nXJfWB72ze+8ZaQHhZh8WHmBrHtoHp3sRm12BjDFLOO
1YE7npMDYxnWE4uxHdBwSNVEv5zblHfRYvq4kEPRb2XNGJRmv63ryRRGNQkzaN2fEClei2a8Ha66
PaDjc0EuRgt8MxNSF1naLOvjDcGcS0XDos3Bg5anra/V2V5ias50/aFdif1TXCvOxEtFTTQMnVOY
WOcEQCbWphsSUlzBJcl6M7+G4XRxagRUqqwBam0cEoSGFczqGICR9TJ65rjps8Zf4SOBRTxfN0Jg
o5LSRvpMmpPTsFc700tfi9d0OKR2Nd/OzMrisX7qa33OE/aggowxUzjyMhVIks3Sfy7Cf29zDEM9
CpmV0XkCN4IDSPiVNMkdaIx004DE2RkwxYaZ6FNMuBftmMKrQsC8GSifTuBAD8hwqsNefy0PjO3g
Ptc7UKrXkXObuahmDJ76ul8OWGCWo6ddetDC4obgEcMxx8s2emEIqINL15TPVu+2G2EtbMNhjIoW
gOgU41OAVrSyvww/AAONU2SLX4uqKoEDjdbGLUO/YuOkDXF0x7x2q2Hr2TmyJlSBK28bijTbp9cd
TgBgZhxyGaELxYOZbzj49Bim+55Iycoesh869p44slVHrwZwZ9Y4puOAd33aktYb2NvNiraAq9hm
6KGB9ERxJGB0EnVgXzYzRoIFaQZJA/QDVuEqR15GsVxNxvRHjdZHiDrvGeqpspszGTO8KyM5b8vL
3sdEY0oL+UmHJNiU3ngo4+bgh+orJ6qftuYKIXI6ljWRjToDEau718zCddMURVSl41FOTb/mDsPk
CkzLgL0AW9y9V3H7o9qB01jW/Kn9h7SGQgUS7y4GkKwKdVhakIh+hYXAp0h+YUBXFacSqte8EBpk
92fKF+wK6fPp5s1XF9aH5vtUyvxZqvKYeUa3grJFRzgjXD9MDjWwQFG6xzAdzx0j9P/B3pksR45s
2/VXZHeOaw53wAHI9DSIviEZQQb7CYxJMtH3Pb5eCyUN9CQzfYEGt6zqZmVT0cD9nL332rVw/LXK
0XvHyb/zAnJG+checGJD49sfukyOiX6qHOcLSaXaetgSIP1ixotynpqlRblH3/kbn/mTs8/dJZqZ
eHKr7MSw/OmgTpkzJR0dBMP70ODczNUu9fVfzylHFiQYTYYiT3ds4vp7GQTfkQG8j7uE3Pv6tc8d
DtKW5s4IyP2DqnYpewKMJrDhFZ+OrZhzojoGbKPQfMLvkK+UqapHFMx1gdWi6uejalt6txr3g5ky
AZGd/IFasICu5K5byHA+3fFVCRrFnp5xbul9X41r10yc3ZRrY8Nl9Vi4RDVzZ2bJ4n8pZXab0sI2
aFILkaBWauXsRaq9D/4/Ii/lemLqxLMCAYk0wlphFljVfmYQ4xr53tEJCId8ynd4D37CUI0AnUmB
Wz7trY54CgKagSxQgrzdLvVD/VHjUD75Tv4S6Oyh9P12M4xIjc6UsECjCagxC7UBS/oXUxcR+hlI
OdiiNYYZlgRZuZ+9D2gK3JuHMNli4PnjKAAjfogr0TDrBGaZ8e6BvDwLWpCRBFcOYr2DT44CKOuF
c5pjtukesCN95ZX4marM2FXCOOZV9da7rGw6Zz4GPXlNjz+SCOCkRwftFs1NAJ0sAA3dIyRiJLdd
ubamztmw7Y+AeAIzRaXxMBfituSaCW4xoCDQmyMwPYJrQ6GcXZICGjGWLGKfDTsZ2L9p6w4P//zF
6ToutGAFaHgzJ6axnCAadvjkGbIvw19r9wCWaJ+OaZSFRQKc24NSrXuklWYOftzUeCNr3z7MbApX
zW5wjD+VT0OwmtMX05g+GHrVVjr18+hiTk8HVs40fH1nwJu3ftm+DVN1s5RaAwh5C1HUNlk0vYMn
X3pSBg9LVD/MwDBHA/WUrR21Zw2KgjFua8qGNxWrpKkm0j11FvW3SCMqBzCIZ/dsFcF96MwPGVfN
UhmnZh6bY+34d6GSd5Qw/gpYEpn15eX+r0H5PK6SN8vinm/NX7Nn3yNG7HtJsAEHFCnJh6jiYBxT
70aj6hHx8DiH7cGGHQYQzN/oGLpzbe7JUX/aBQwlRg8cMe/UwwIH4pUcB+uGfvU3a8f3hhgN3h8c
N/6wT/HZQVHD+IMHh2k8hCyGuQmLZnUxGLEmyRY4NX5NxYVjJqEYkBysWkiFgUmClJ2j9uqnEfQg
dlBwXzkqKSt2ECniSOnkPfTD7CCWIhU76WsW0F/2SD9Lb8Oy+6eYXgZAei2Kt+biPZwZZJVrfYlQ
8PnvsXhNMRsXAkSwzBqqBGQRsiA0NyU9uioHB1wXBEB4D74VWtBRujG4Jkl6RHqwIaR7gO/dbyWs
M5GSiE4nGgwLILAwV+lpyWxwmDiR1WQq1GZOkiFTNQo/hzhS4Y6L3VcTquSbR9VHURqHucc+2LWv
WQa63qqT98wFsNsm6DVDd6nM4hb4j8rV4zrrg68UGtwWGvWG4A/Mdvnm8rlevgkwxiC6VupdkLmK
ZMuaVWFmg8mRRk64kx05G9HyTEi7P9lS3RN6095M3E3gcIqTkSV8/GyN9Q/+gZDp13jNASzRjn4s
yh89HyJ4ERRZ4tCg3AhmYWLde6P4nTZaw/rw2myX+yU963icSj1IvkrZH6MGI8aVA0Aknht05Ap4
TUlYeBtAaByyTnCPT94rTT0XNz2ckwPw/aiTr1Y4v4he7/AaPwwTY+JY/GmbV39o2JgOd2Dzdi2h
fFKR7TmsuQKjR5aj/xwGIVNTBN8Ri2xoDn/LmQF2mqHZI9bDIkqPgwSe0TviYkpFfntstgMm1PXA
Q4/WGr4AWXkMnYogcWJfyYA+9Vb8Zlrp85SOCjmF/LVNKa+VWJ9W7ZZHUekT4stJzuI8yO46AiUE
sxDsIv9Zl8NXIrzPMp7LtVkRhi7/duzOC9VdI/GANrIxuA2u3AY+SPkBT+2hjLunSLGY9JHjJl6T
3i2JeHH5XeH75cuwMSvyXeG7YT0ULSJo0gENZdPP5c1jGY/Zlpar4VL07Dgwsq/r2sNL/s+m3H3n
2XPXVTZJMPEdYdTH5b/25rUN2wpy5j41ltk1OlDp/JD2bA3jHkNuNtR/AjMr2EnT8QcoZAqbAw+w
bF15wz5smm8FqNrV5hf+NAbKgd1UiRvI7/RPXSUPFmdOGxgv2lqQtDqyV4q9v8QQdAHZdXVs9wLY
cZsbnbUOXd8+JaOHAm/djUaXb+ncftRp75962j7wv1RiO3I0YmDo1+bQ/Ggnzlh1sytqDFEc0rR3
V7EZv8cG5Z3Ciqa7dkw+E6+d9tJpcWKiGBmc5D0ULpXaf0utCTWHwzplt72a/V8HSQG6vhtuMgEU
tY2mY1d9BEF7GYdvpvk8926DqR9V2f3BsnLnDvULbVdMaRBe/BLEcgL5FD9P/ksid2Xiido7KKxg
1Xi1AtB6yQBeKFd6X/NWjunrQBWZyq1NNxpUYOTOCZyAB2luaV2q1H1JCFla0P3cNvjx04Ihr3QZ
0jUfR+QG5sV4R7Ku3udTQ7lekOkdS1pYajyxcS/+ztkAgzWiobmrj62VPDktldBePt+1LfCQOiTm
biXeKuTDA3BrRBOV06cbu8MxJ1+1QiW6RwNO0TyGX+7vxA89vUhJ5QlBjA4mvXxSyHlt6T7o58fB
5AubO3i/HV5+vvQOsNLgAWV84YgTdTX7R19Ozhqg7y9G6Q2e0oH+l3hL4ce07ydABayGD4yT+E0m
dVKT4Odw7fNstLK0hRdDBUalvV/bqv/S47yC23ofFhRtCxmy9TSGZAOsBBitl37ggCn2CCb0Qy4u
kY7jVmPteppAioS5gRtS5OZByBYdfCLSlk+8V1DCI9gA9hr7UX5ulNwTRVevFnGDqf4E7Juec22F
l1hFuzEc46s5Z58lJoMknKodNsn2fuLbtEGUNtfaPdUjXyvqjmkVmq0TtUNi4zgznifInmtA0Nc4
I4IT9PEewRmfOZ8ZHRBFiJxsW1GIvgElj+VC5+8qdtbeGOxNB+Z9I6u7knVF84fA3p0egGS4pcRQ
NjKblEv7jW6+osn7JuYPqZ87R6nzh5onu0GaQ+ODplBo/KAced2mwLNjqtBt+WPl/StxzXqs3X1L
PqdjhWC0kCU9sJqTmRCCGCPcpgnLNmVO9w7dqIFj7GFnxehB9X6yh/Kx82zqbIJoX8/elytcmGUQ
hhqdvkRt9ZiPDoJxST4i6RjEzM7esTSO1rHV46V3Xz1jUrQtF7dwRNKdHHkpBeJJNbbbiP0VHuv0
TfPERMmvqbpKXrmWMRryHN8qhHQoTZniRwfMPaAI3QsbnYCIUiF39b7zwGCKroegzUYbxT071G7z
nbTOL8WksKIj69vL4z/mAjws2vgddO7EQc5uhLX93777cnv3ziVInJfWsTJBnHe+eKpE3uwtpds1
/VMamjtIQUWDEz093V2p8k9RlfIlQX+RSfVehlNzCqP+tYx83noDZ6Rd6K1KGgRmD++PnDv8W9YE
wU2gl5p0zRwsa8SGgHF/peqhgsN68Qe1PGopP2rxOjzMs7uqUnW1/HA6VLV4MTzra4bIsSV9mC/7
ixjzsHyExBdtKesDIWrfmf30XBhWfCjYefINAu7YX6uJXbByydKY82uZQ3+CC39nwprJzeLLyIiN
JYJcBIvrpL0VXtnuQxp+2RHYOAhgVkB+2rcA0dIiUODlvLceMspa2tUVkk2wHdvyHi7HMTfmX7td
WgOp1676nqSxmA7exKJG0oNTqfGH/41rFqBipsSAFoGgrbnSBOlZ0xrKlntmMynjR0OWx2DsnK3b
NS9hm23aoHppedayQwpY0LyWiULE85wPK/Y/OxMNa/mbSiaA+i4ptQsYa0lqDKhJ+yjmyPYfGZsA
pQjjihDxGcCeGOQl61DrUuld+5G9Otuji8wYSrj55XH1klMnYnf2HWjWkyGmS52CsB5NgtMFVu5G
j+eq9D/6IXqg8wIH6sKQxV04TxZtYZrGgtpYMNO8Oz3wpT44WsYITRdXBd3S3D3WTeft7GjGIGEC
yuLmVWvreVZY8VKPtGtbr7UO1xYi2LAcxUp7F5q4YJCHd7FiAjXzSq1fEqpft6PLTxDdjz8Teyi6
Fp6QETy2qNAbs6WgSJW/ZsSCpSrMh/qUZgQKx24sDyFWA6x6APgHKvSc6uQErNvbmDHYjvC9VpO1
TSjERI1aCEhOcjKblLy4NV5FQ5AmsmtOSGl9WcFExM8wtmnqJnvZOL+tAwnEp4d8ZwT8YZnw+FXA
BW0LCyAG6NaDUX2mLL2PdjBcE6f86QIMEq7Da5ksuEFboq1obhFVGpyakrZEQ38ryia2RcHFlCjZ
dDQZ1DCwBVumr3tPDC+NB9ZdczfYwGQkL+fhRecY6FrA9UZ76mT6VJTqRXcAXMyzqZ2bQ+P6Shfc
y2TKW6rukqSJjvkAQyMKxIcdVg0FghWvhWt/TLrtEQXSd4epEzIKD+AhAlQWMiGvC9518hbZtzk2
4JlsuKZuBbqTEjCC1kAHRCj3YOfbY+tSlZfzrzAUbvqaLWnKpqbj6GX6yW+qHO5bsz5LE0eW7MXz
SCqtwdiWAEbbUaT9XC1rbX7OhjgZeFzRv2p2V9hJNjSM1SQ8qxtyLh7DBDVC0p5dUWisrZEm654T
fJEi7LbfiBhYARSolVfQvSXswWYhFZ1TnuJsHub5GJLzCPpquMYukX1zslIk7oxPSuieWKAxFAWN
PIYNn9eckYI7EvHoLsTQbDo/PsS72cXCXqfWPoLcy80ky6j5+y5pegQ4qOU3d5Y0Gq55UnpkzfHd
eSkFZ0yXxEkQLLwo2OUPTKl6W7fdD9zkat9MQ7/xAv6IPNS4mzjYu0oWyzh6KPkjL5kfBej0jkqt
u8qRzsaFvMMuTD1wpm9tWwJkQ79xsYmtUs82dkENJ9fF4hHy0XZ8IfZmY5eblFzjSdv6RCUtZxGM
ehVlcu0mwXM0rg0g/PcWjXyryer+mlPJCiHU1rHs0hc0pPZqBAMGWTJwS8sfq6iIwnjHVO9y5NIG
mGfveum4n4F+wTwd5K0Q1bH257tej/6K0CxHvHAOhei4M0zYr8kq74fB/pzS4tUwQHcY6R50QrKp
B59+XDK4njODjE0G9g2d/mRfKni3HUFdiEGWDHsfzsa2v3fbVdlWvCJO947kHhO7La4tF7vOd433
atA8PL8Ny9ua/Mtdk6EYVv2X6guaxJqeMAlRMpXovWPy+iQuHj03zy95Nb5gCg3xCcZsXYdgRx2A
jZOM1kE5Wq+CA21vNdVAAVKM+S6bH3SZ+fcT0Kuo5KLZq9o/In9jzPDRLCjqTMk+KsB/K9qmPkU3
M7e2zzDm9zEDMwYDGooCD30Fh881Mv/0VlQcChv+0dSRfGlCmufs7uYG8golZWApZt5aCYjOG1v+
ENaanl9Knq2gWEWJtYvt8Xl5MjUecbhvfGiqbZ7k2fecT1YnAFEDiE4MGOWKzfuPEcYxfhyefgh1
J3j4L7qt6n0B4ziW0r9nH5mg/gyfM5s5ojviXvKMhjzJCxDEvBRGW5SsVDBlNPF4c+jHyBLvY1bp
ZRThkye792Fk75suTwymyGaoh/Vc03Fd4dIKrL8s6ra8i7AjZADuEVhOHoh71I9fLlPmqnS97zb/
M+kOX90sbjqF3BLh+RtMUOi2hVy91MqaxbR1gvrWRGwgI+fbyK4mRT8sWspT5fOZ1i6/pzEG1MbQ
1C5cUFz23k14i+Ous+9j1rHVnpXf2pOcz9IDoZZzRhsJJ0wxubQq5FG+kVoepEdipSnL8OQ6J5mL
LRXC72QPBnDZxLUV21yWP1RIvttp9pQVc7v1KjoDhZzes8y7Zxi+iqnfBSan/IczOaR/xyvC66tX
8hlpEd4Nm4ZSR435SgrWwQqdKRMxqxrxUtvDNVjckI2f/Ans8sWqn70RSxbv6ksDZyfXycEP8pdk
xo6uFi5JrES2a0Y6pWzi7gXsT3rU/+RLO0VEZXthb7OueC+ZLTfOdMDNuzcHfuvZzC5OXWa7KLHX
jl2e2rHey6G+T+dvTzfH5TcyPIVncH4zC/MdzC/Awsl+NeMjRrQ3XFcJJ3C1Mv2WkcTDppZLdgFm
s4vAxK2VrV+q8CWcw6eG0bfvuNeEi7kc99Ra0CMquuI4dOFjNPHKdlC65t96LrZOYx6mlgEm/uHu
srCxaPqrM26uRNyN8ELryLlYRLM6uU1EbqlcJAm8XE1x9Iy99yElxlylqoPOW3rA1Aqikb0lS7Es
XDibZEHdgkqOpGoR89tr6MTROuHMdjQOYxY4O98OWSOyZmtiLhO2b++KWsfbcOaK6PLlX5wevTnx
szmNAkJxGjbBbMx3qSDYEXv39PjsrSqA4EpcZU4dDlffveeu6WwyWazD2nlz8EGzPjwHLWLv0Efd
oQIB3ZXVH9nbWLw4ApNGqrsGRcp1Grz6HRzHwudP1qbhuVdUSJXjEpfgVE+dkxrYc9O7SS24F2/c
jB0ih87YDXSXASTGwEGaPmFZJuhWqev80NTZppkAQtYxhSZR2h57ZHMXBrIMwD0fZ6n8lW/mewJM
H7ahABo2F7AMMGJ88aFF+OIsX2BnIrXTWaG1JiNRU4yCA/Aczzo7Kz73JInl7+AjmqpzMTHhWbzJ
Md2HninsB6d30fl5Miaetzfj5ofynzeiJQ4Frjxa0fDg29S4iadT7+YvZFOxjbnVwVR8h9syO5BD
PEQ4omgDr9Zdnd/Y3a4GqsHj1poA9qBrstd+567InFpnTx1vKPcjNGSC/CzMUcJDkNixBBs1qXff
Gp2N0YlDySG+6jVFm5F4nTCjdawZzQr4cue+FZjCSXDl+KWM71HwA7PPCUamwoduRO6QRUSZilcf
pcEIB+up8qaLrhiHhbraVf4WUbrBZe8ccJ6iIFMBxBp1yVCPEjXC02gwPX4K9uYV+eU/pdloPMvJ
U6sB/A0Z4RyGV3I7AJFE6lFVgvQOx+Fdh3wbnZ6lCi8Pt1q+kcSNszaiTVOPPwX6H/tSqqRNExtL
L/FLFxgEmpazzM0J18GcxJ+pt71Q0P8DgyRJU1LmEJIRqIb6kvfuQlaEKD80JCh5SwRyOZzv/GWG
ukiBAbdFB6uyzU6YIZVJvtBH5D/i0ZZ87ZxmqxONtxjGbKiDP1zd8SZxAVrFmo0Afyi/Ez8QP6m3
GifKC9zXOo7JewsmVSQCNZQHlNe8qcXaqdrb8g5NWAwPcnoFdQYDNJ83BjoKOi4vIua5thD8ntH8
xNNB0IxnGYc6+EsbHzpHGkAtctuDW0zX0YouFT2ifZkJFtn16Z9ncJVPA8MrJqMCm8SEHXpxt9wo
7TWwfXJMzBBD+KBSz/BLzzTwM1mdqySnDSDILr3BoAvsMof9s3TPWgUjbbDu93VRPo8YsTamDT40
LwN4v+NNQk8wiTMOtX3zuP2uJ133q0Km92MzvPa9de/WNP7K6SuCQK2swD3wiHkIqxR5MvBuxsAw
CgmfFiH6KuaYrl0elH30qXoloWXPOd5KSpmqKH9I4JvLBm1woZxS5ZJsuRXTBWJetW8zsaqZOP7g
PpOrNYnk5b++yD+1tOUmHvOfGPCBnXdHVznhTTj9V20H/ToIkGxKvqFDSFeO73TrQQXePid3v2mg
o4WUAq2gliBg8n2yebIVBWVaUnLxHz7rlqs+FR5X7srxzmB4jQ0bUwdnUmAspmhCLSo7VZkeSVJZ
97OprmLpK8wm5xCGzOq5YKKfRqCXwecABmZlJYtzPbW47RfsMDiSl88c61eHIe/i46Ot0kdLPpsV
nnsr6NZQ8SjH5hQx8v4hoLFp1Y7FUqumFMt19oedVwAKEV+irHl5DT7omlj0aFNv3RFirFgl0yad
+qyNcC/Bw0viwz8vaMoVoi7Ulcv4pz+wYMGHC9zxu0lN+1CO05fv8/A0eRomQt5a4tSKhIPNM2YR
HCDNMkxwktT+dIMAMJ4QhA9Fbz1zrSb9ns3cRwytN91DM1uYg7L0UdneBxx9HuwD+/T2LrXsQ9zK
X9Mneyy94VpoIG4Zx+hYy7usQdRL0ltFS+2a0qwZynlzq6Rzl9CaQpvpvVPo9w6VYdV67VPRjThj
wuSjlll2h6Jt+P2ZB8TySLTFbuqRNwHWwDekZ6u0rL0xa1Z0ziWY+Lxp30XaHfpP+Cj1doxdGkIa
QcOCcQZCDRSBuLaF44eopGS3j9dp3jKk9+uS2WDbsDb1uGi6FhP7RCfiQDvpPoVKSoninlR1scln
MPsVNnk+JN9dnhV7np7YP5w7kkvcWUw6cCyLw1knl7zlitX07tbO+ptsuOXpqKDJwA+2eYwTNYiC
S0DicEr9VzLyZ3RMIisZw0QVvZhzAETV40DGVOCY4IPpTeh1dlt+0FbcFjwjeVnODbjDjWtt2JA6
rJ1QYQO6p8D4YZWWSA5pf7Mimo9Z1FA4n5cHgKQn16hfzCw8ltPAAtcGnq9ghTvyFdsb9oT0Wpkp
+gapuVNmdK91UDUrmNsRJE/8mC17elYfNG7mCUY4sNY1vHZ8MAc+5ugf7XlCVXLRi1ddDCbeoqxA
BMRXBzAe7DQnuS0t/RzWPQYoFb5gPNzO2IfZKiDiUcPGYINbmUU77zH8na5kzZh57bausLcs9ysM
M0MF1Y9AxCerG28Ncg2FV2O7jyC8ra3OeCNm+jI0xV0Zyb/QPmtMWsmPR5W5h3uEASTvGF7SX7O2
X4shuviZ/8XuXqCemdDXrE1kuPedg+0Dgbl7LnskJuWN3grKy+fYv8wRZZ3gqcCEZw/kjMGhzTFG
9MK7cjBcli+LO/DFXiiouClbHM3Jbw5jY2uoBLOmc674tbsK2ZWORji3km+1iXu/n9XBDBECvAUS
sSiD0qsPlmkdQWzbefGbBlG3Q2owo2Da+OOwSpdaUKyWI3LDcUqpUdL1o+eMAMkT75Nm0WCz3AQt
awLghELAPZl+lGSmtCCiPlKLu6HlwA9V+lxnwz5T3rAuMRobPk2seV8Q4+bav7Yd6DTRiZ7Kd5xa
X1lCc8Vy3hB8q00cpwAR20rVG5XIc+lxa8L6ic8I6zYFC5i5x45CgKVK1jH6W1OMZycQ0EH5pYwB
Dj8YjZ1Zd3JLi8EBH965NHkNFxO3cFfjJx3omyqD6pl4GI4p17qpNrrwpcininV6R2uPKImxIr8E
LuiG7tPIsiOZjAOLlbMYUVkVgVcy6kRAgOrRJJ7uY13QsZrqNVXbyFtd/NNO8x1rCHuLMxyuwvBa
FIL/PiIoNJEfxpS0UsOHKwQgQqCM+4rR0LqIkRI2OrWO7GFUJL7AebPidovPhEYj1kKI5oO4WXNp
Y1u2WYQU9d7MzZdBpS+DjwBLz4UD5Cqj264xv72iHI5Sh6SK4nTjyAppmj9Knk0skozoaIdOiBVf
U2vfP/SSi2c7YxMJ9QOJNaRnF1MxE8glBwHtcc0rTOiRE3xzNGHZhuyRwbLPpvU5BWgHvQMUZvLw
Q+3MvsQ2RH/hikOTm18yVifsxNTUl2eMFFugEW9TPTHg+q/Y0rBXKkxvyLe4kD/dmTiZIHO7dkV0
rQOWPZyvtKC0d2TwPyfJHXHjXA0q9IrY2ftlJfZFPbBe7NO9589o6tN4ih3rRkyGoL1nfpE+/02L
8s6gRXUl47rftaiDzDQ17H0dP0Us0bZ5rad9rvhgtRHOyP6zQ6te4+lhgSrNbgtYhlCuTe9OL9zv
uKaW8//zCfM2aqfnqfz9j399F13e1tPTbxAV+f9OGXSd/xeecP/1p/u//vX/ySQ0rX/bAleJ59rK
Nm1ud//6X0hC99/orYClbCkdYQvHBQaYF3Ub/se/5L+VlFp4njAtChT5F/71X8iPLD9kqH8DMQR6
6LrSdpU2Xfmv//7fvsf/GvxCc0gph8yb/+Of/0veZdciytvmP/6lLFv8JyahKxyLu5oLFtGEdLLs
Ff8zkxDUcdwOVca6V+f4YzEtaRP8jeofxmM79sl5bp/l6OExjCSrvjC92BHL/bTQmLVLIusFeuKy
vbRplGIDMAlMFX1x60LnWIJPm0LireQFqIOYPrpSmefGssNdpTLIHB04NM+3S1J6pnEQzXc2ZGzb
G55sHl9WYzAey7Y7FZ6r3mFA8O0nJ7zD6TTuqjxUG8juzoJamZlmhx8zU2TIEV1OTuttOvoe71Va
u4QgR7RpKoLBV99HCRUVqTfuvJIY1FyzJSLhY2zaqbhkjsVFOrTHS0/XE/4+XPURderGnCmUa1Gu
B2bwtaoqolmVFTO0FX9LKu8CRzxMglRConHipxALjzTlXCaPXgHqFO5Ga+nCmudiz7VnE9jZU2I1
t1i1OApEkh8Sej3hxCWodtl0sDsveSvD8nmYoqttjvZBBtarwndMUf1x6GEbt9gIptDGWmtQ6FRp
QorIDA9La2CnUtwHVRE+Wl2KZx6rOBOodWZx9pTWS1WlqSJcEnrc2a3i58nhabKG5fWoWXkgnXSu
eB+9LtplxBDx4LkvLlfPTsV0DbuSPEvQJs8m9HFyaEGAlF1bT2323AQG9dwCcx0PJdz0/QapLL23
p+ArgS/gJLY4W6VP29PsrF0fHY+8KCdKl76FbiHulKNZYds+mZAjV4lxQ4PBhGkmm2HlcyfRfcya
upmWKQQ0C+3Eu8yF7kRsgIle19N3kTUCx9Ex0HwKwwrD19h18XYyKqQsXLOWLN8YUjZDS+inSkiV
+vPWqb362CXWVwA2cq4a55X7pbtjD4u7qo9f+XhmLwPuNXxHnOuWEZQHK4e2DUxiuabnEcp0uLFc
E6C9yMydGMn7p4PcCnA4a6sHiSK67tcqhXlKBvtSzBkZbJNuBBwbXKSJZZNljA82Hnc0bEy9FVj3
RdDw/LxBGyHlYXaI6ABpIt+M7qD6bLLuHwzRHNxMP1m5Mp5v+CzOcVXsLBNzELv1Sy2ya5LYVKJt
eaAg0jdc8p2i34alE1IYHmh8cFgLyWecaWYJb7WlwxvOP6Rwu5fE2fFxhnVQPKd97h3M8Y7hGVhC
MzUPU9gxF2qSMRnIGAdO+cGas+g5qa2TZbrzefCtbZbV4b6OxbfBWHYtc19c56d+6LyzXbxpigy6
hskosDXxp7z3djDA830Rt+xA7GOTZiAa8iTatGzvyMfWqK0/IOp/9GS0h0GdmsWfo7VpnNK5fpl6
2zkljYCpWoqj2eSPcwoQA5nnEvkulawo3Oirj4XXdEejsg+5DTmAzhigzrFDhpEKeBJ9Er+hnF9n
0fpbQVsL8eaevInBxy4R0MqG2d+WbYuPXhibYRo2IxvNe8pp6ZPGGrNrehoQpiToT3XBZRdwcr0z
kqehU8H9FAQHcpHuNghbtjGClCB8/Bf4DcwwBvJ0U2ICFdnfwenya5Q6H6KO5SFOBHUOHWJ7zrdx
G7rNuyosRWcAsGp29xMoHycBs1LBJWl1O+xLCWShDIdH082y88SuGHiZ2HR9+uqV9XwsmhLIOMab
OIJaNrAZM+SuiDzrtY/IRZYhO70J9+YmWDoryQWd2znrqJQFuz3ZrP3b5t7iKfjo2iWuCnhNMcUg
vBzs2HtIsPetx1UT8o9TwjGa8ERtgtG8xFwjN4UtjpX2f/M0oC+MPEhXS7wnY/U2kbtaIDo/VMIm
dLpyVDQt9OuwQkfOhujgTGQBrMh+ZNqQUxOds6VgciDiiozLL1ozsGZvwgVrnbIUGx0f25KJ34En
rcNIiKHYvPMlJQwj1rZV1AD6wBhGSLVYig4mar/yo8QEUZPppw+kuHPJ3J7GzO1PWMkOMcbmS9Y2
D5Zwy73BI3fJAtrEwpa/hB2dbg7MPhoVb7w4uG7cCqCcCmZ2d/7yt//8c9RRmDG2c72pDW3uWdV+
TNme9qG/dd0/Ii6GxzpoQ2xi3ndAcQqWh89W1D9dHk7XEJA/IS0BjKqSPnWewHqswV+1bfTcjb7c
WFSv7pxZF8f5HBsESYKpJ+PRlNwMJZW/aChfnLb8B/HEPOvFoUtU4ZR4ZcwYpIuD2y6YLNf4YT/Z
rnl+ODsgkDlJRPmNbUgBw8yLQ6ia31BWcIBsSYd0eyOWY390QXQbG2NeyqgpIip6dOYg+dsndAYH
ZX4wjN499QnkVy2B/bZAgMrCmHf0raBfDAZvlxT+sWdhyjpuBI5R1+rQFOo1gAQP+S8+MtVQDDeK
bg/elsmT6mnNwvxQE1a+wyVCisyv1vijoGstNDbN0TWavGip8vWJNiR0dV69Bpe92+lj3lbdXdof
fTGzj1O1gKyudiyMKPeeHfpQ6kXmb/K/U1c392XTfxRNc6Z529zbc2GsYbH32+wMdxYvYrNEs3Lr
bqnkkLR53aRbPlgSNzl+EXMFZ5p8tkFzd+KXjxSSmQxKHZeiZTM8Ikzgw4sPvVntS8ATd9gMzmma
RthDreK01AAaAQku3XVqZWZmtcuKEVljyDFxxx/OWGYoYSZg2oGofUPmgYxOEVEy1GTcy/DlM12R
UTUYkG13hHdJJHRP9O3QRiWzo+78aw97DGqJeIim0rzMVTXu6WK494h5riesxDMtwfwY85O0qmWV
sdJDTLQipfbbaMpTHSfy6INw3nQDpEufpiWSry2cKpnc+5SJrfz/QdR5LdWuNM32iRQhb26n9wYP
NwpggbxtmW49/T/EPnG+mxnAMkwjdVdXZY70auwv6UBjxe1OiDhevIbczNDmxBz5ao0veFz4kXIZ
3vSPmfAefMdk7yM/nH2AJo5ZkM/rwANLG+vf2IfuoqiRAyoyomRfEKiHUWUQvnGLJJ4n4mDbokBO
LVAIRTVH5gKQJMlC26ihCgm9FifsxGBIZ6Lkpk+gzsotcwv+Qyi9J31+IDAok3EHVN6813W/d2gu
lGEqb8qdnjxEc5tqYnjaEnS20EV3KZhDzTsYLvQiv0gwyHcwhdpkfQSZXrF+GiAArB8tgyLf66Jf
pa2DhHaKjrinUG9DRqso31Zx5Z8NkLLbvBo2NP+6j3RszTURDph0soBtwTbPBRCHdTtUDD5HrnTX
Ujt7xD3jJL2+Fsg+N7zjB7ctx3cbDsdK+sgm4L+Wa1bbQ8j5fzMi4sU6O0I6uDcaAK8k10+pbpTP
gnWWhvsO9bb9nVW/nHKSix7SIXEV7q9GPZctDkeIVHKjpwF6aKi1ZhvtOfZDLQxnLplB2LLDakrL
1F2TT9LcUBSQTwFmxGTRpfNtPTPsMrOEvHqSCo9+ETaPKuhf6qlqnnGSAgXrkrORmc0B9KQKjkkF
B8HKqpYkQf3bYETjFwgCC8k7NwjaG15H5G4atGLj0FTFePlojtb0KkX4L0FNmTZwwecnRl5d+1zm
4zlTOnMcgwK80sZHPSyqQwIDwC3oxjrBmB2TmGN8Z8g16HkEEXn+PbTMHvR0D4ow5X7y+huikq82
y46e65Gt0hjpKrSIhgpRSrduz9z4ZmEfXoBivCo/t3d6Y2yBTCJbTrJnHMS8WZB18bSh5vNLbwW/
SN97BXMPLejOWQoLcQpIMezAJ+983akJvehjcB7IWpmdNi+mxnrHlNk+69bQ7ShCGNv4dCXmrqM1
sP96TIo60b8gWPs2U+s8DObjIHkDcaKS/NItfTnLVTT1hsaPSDjehK3hS+ONRO1l2NFfj4VebWs3
uUw0shEMZARZTcTV1oAW05wGtBWocx/Ve0WNTdhC+FWp6r0MyPp1neKUN4KTDTV5UHGGgkRiId3A
7pYSIDGXYWrXWxvJpivhelh8AknlLa2QAPVRyw/ooKjoh3qvVc5L49YPqS+tb5x8N8JN/K2jM/wC
bnjBfewbITNerNmdFlRzI7S54wl7b9s6f7dKkqJgH05gCPN5WZ70Jckoz1Eb311lIjByGb44vbuM
o8LaTlP7YtaOhgI3hTmcr4cZCgpznDFVm14x7rg7qbEW+s1Uros4KBh/yoOFdYC5VCfXOW3VRdSc
rAqTcBAT0MMc7RyU+mtrJMjMSRnGNLogxibYSJ/FyM3L97Da0EDIzmT1vtgVh2XYwDXecvQCha82
udRNbganXfpOOV3Ivb7Wmftquv50ITJd7guwJ2ThqFM1TNquCSDdI+q0JmBxUfMpesDkiZs9jUNX
LKMYDnRHekri1/5FZNarnSc44UtrBZqJLhf45AV06avRFt0BS+aEX1B+Dpgn2oaOOx6tiiwRJPqu
FOe0QksmlDpDkajXAHuY6kfhOsv8tRxTIKb2CcePvpEieaFwxys6uP3JjzikpzHTPZUVbAFwYHH6
TLiz0MOCN4z6bU9+q8OwQgvC4S6so2kW8oKqbTl2Kjpb9SBWHv09VkcfnZUUhn8JpOiOpJns5dAE
l78faZkeLj1MfaupzFowMDxMI0mcE3DfcjMVUDc6o4CbHcGKrkNQZsGkku3oT5QN7ZBvogLXp9cV
X77VmUfOH+a9jQpElHSpy4Qxti21+oyVUy4Szxi2I7j1RReGOjB7f+UT+LKui47CupfGvR6QALvg
L6tx2Q1WeUj17mw60oLN/ligkjnZjXqFr/CkeyDGtAQXu8qb4K4HxOuAXVoUuQ7WtVTPnZIfUYfU
GCR8u28dDENB3Fx0jTI4jjMOybkPtRU2MFnIjIRV5t+rGflCdhLZ5uWTQDN+sC6Bx8WBstPh7SyG
B92xxaFg04NF/2tDb1jKRmTrnHUBaCTnXKetbBTn6cxxjFDUMtbGrd4tzB+3NfQdRsSnIDC6w9+D
MZApMBZ3K7k7Q4qGHIYXUloKz9nHWTbxvTZRfJc0VTo/uSKeH9aCMR2OYou0b2kDJEljOfut4XJV
WrFiyuZtc6Nl0U2mZ5MLmTQlHPMZlICFfXOEqh60dCL3kbnnkjwystk8Z+lWc7doMLammjQ8XAU6
qoR0cTrc1mqy808TYWfptsHDEIlfo6blG8ZUqLnkucbVVK10jo61DkfaT7WD0Xs0bgP9xw2yT79l
ZCLSKT/VIAgWRvDMmzBtIMhguk819+6gNBI14Zk2lwGfXKSICjWbetWaGXIcleT7sCIFURXoeGqg
xp6hcAve1QTSkXQhxD929eCM4c4HFmgWkctoijutQP0EZwqpjcHiMwfJJqF9RJpGKK9WbhPh7lsi
NZsQv5SwABPUCvhP2NDHk9EpMI38sTUetCF1l83gf3cogQpnxLhjc36y0aM4DQBIq0onGjOE0jtJ
DRAeX5iZH30fnTZZ2pTag39G+crQJIg/ERe+wNbhGDgwvJHalWHbhcJsC6hoQhUPpt7Pi6uKjas3
R0BUh4qONhII6vzJYr1JpjeeMzOzTj6SQWITXpF/l934NcGhbygHU+xonl9gDm6fPJ8Qx97mczTb
FH1WS0w1srNTEIO7x8bjk5wbsNNi1swstgj6ldmOT3sjLNSVaeaRxdm7W5xXWl6+ltEAYzyhDWJI
PjrXCvqjo15xXufJbNkaxHF+Vq0LZrBGVBRVw6UaxW7EIL7q4uLZz3xsPq2FPlzKAzmWvyQhZL+Y
ossCrM/o7ocwnxYwYxghIHRcN39wQ5UcYstfogpn39eRoBXuua7BAmeY8wyzuWgUbsuipNmflQAp
f5IWz6wQmr90ZuwihMp741kMAivtVOq/Xqd+2VVx5OUcHkoxr7fEVw/u9Mx86dYHk46oehzmnOuS
PW7tZDE3r+ee9dF3CWyMl7oggilzq3NRYwoOC/fDDrg4qYsB6hivXuVtU/0hQZYKsaQjdIJs1COj
w81QYMixvNG4Dq38FPmjrp4Tv1njucI6aRXRUXrFyhqae1Voz6XXtbeoYxKXJ3oLOUIiF0q1E2mZ
B2l2j3GRr1AOa3eSKkZ4DSzbdckJFsmnh9F4xfF7cAexLmSmljlpd6nXM6h2CQQtNJppyXBEChuu
Exe1YVX211YScmfj3w2oitfEkW/axL4SRDr3JSBQYLAr4/yflnL/c4+jRJMaDgQtPHoadhG39nNE
JsBLyY1zFsTDJQsZEBlHsIDhPE5QhhYRZoK1kHsJbHxnx9EEezX7RfiK1U3eoavPgnmxUcrVH3xm
slOvbnQB8lVp6aTbI9zx6RJhm3tLp+Zn9o9PKLlb1xQfRbaSyt5Ky4p+w7TcSTBndteCq5MYWsDC
9rSVHW3tpPbGRHVwwNv6TsNgkTTWNrOGdA98KF76hvEeRgayGw2FtvlW2Ei3UIlny7ptKWybfJWy
GTLLR+2jF4+pVHct9q7MwNZ2yqc9AdiXnXuccM5XcKl8OlFx3E1bqbNA9Ey5cWZia8hp7FQlW1Sg
iBrUUBOKJBrXeuB/FiauuIxo9J+io1sTROLNZ8NmSHDuTPxDIan066nPN5MevHchgz+jEG+u7WlL
L8jukWPuSkNPl76iEVuP/q8QdYNUiqzWPLgMTf8zKY2DKex9JLXWNZjMZy3C/d6pLyREXD8taCFF
0iWNnENRRKtWH4Y9IWIQ1WP3kEVK0jADINME+XVUqJJrzlUMbb/Qp733BZmLnf9uKgKJ/SD9kIX9
Dc6JJavk39XqBEitTfNk7QC2pBzoH6IersQYPult624m2kqurqltO8QApSRAlSB84eLAhoKXOGz1
9yIgQ5Su6NF0Mfi1AKWyKt86VXDIci6SIVBQ7allwyw8QgDZJDiAObAvvYY8lHiqH7rE3sG6X8Sa
JFodlLBLT6zsvXPi9DesctReJPZUZvk5poj5LEw7rNm/WPGANgdQTrGTAawwGsYin0kPbERL0dNW
bwy+zrXPn4XcRATM0qrkxv6wcx3bDzZakkbpbiO4oWuVLCvQgguyBK/ANXgyhLLFZMctxvozrcM7
7XNcwP20ElvP49Q+oF52NbCfkxZ+OPhu6cI9apWktTuc6MF0VDo0U+vo2c7lT8TsBMEm2z9NpH3a
dTcV+3er5QeFxbQhHLF42bw5hmHW1JvmYaZQLybb/mTCeuiaBytospWWlW+V3X42XAJriuVqpQUG
8e3layCdH6UCG50fthiqbPA4cDdse+XI/NdO8wPNy/YyRWfAUDdj/sW6zbMfW35NozvOOouQlehR
fui/zbHYjbO+KdXORZbDkyZlTxLlinFr07ZwX8zullBPZNlHGeDCMExgFpwUuW5vFlq8KQP4M4X0
LXKekDO3Pmg+YOhNsInPApnhVCbqpZLTKc2zK9vpS+wRC2nCodDLfeGqR12z7jYGpakAjCCk+sV8
ahAOg0ewOEBVSQAjS3BP3as+p37XfGSRhogiESWfm9qI0EMlioFl7LnG7WhkxUHfAxaK1ViCU/QL
5lfVHU3whQaHWuk5gPnQR9AUIT7XmvERgMU+J3abqcVbLVGuuk357Jvsbw1g+mBs07VnofbCAeVT
XsG/cNwVSkPISPkziqCCAgBROQ2XLt8zM/1WCtVX3MOHg3G3SgbjRZOoi8uRRiodI+LHw00/DFSf
CXgaUrj5aMjYSUzgbiQdlvivna9S0JlIswcNGeOyY3y6jJPqkOEgXgwadEsrfvBVsYz7DJkhogc3
KPkTNPY5dUyamGuKsgkzhFu3W541Tmr6VGbTPvq6eOus/jHyULrm/dyQzEgWYVUkzQhIHw7lOjt2
4fAVQEYCx/1Y+Q5owMEj4LgU2cpwyTUj/fYU+N2F9XWCfIJF5uRi4HLr6qRS764wKo15+c97TTrt
JUS3AsEBq3TGrhpXHrlcCOU6DRx8DlK0PFB4IEsoCm/tVljLELQYuY6hHXypuhXd91SPOD8ZwaJy
/ppzBVzPQ3mYfzSd/TOUBpFj1Imts/dqK12LlF3FKsTeRcxUltSMDsMKdDk7MpthJqFoKpzsWeF3
8fUQTo882R57eEF+VKmrZTUvOTj1v/3c/MSKSM8vI42Gio48pUfCwhBwMDaG6wTes9p3AvL4iL1C
aga3qure9N7/jpgQ+vltcEfIqQPng7E+FbWJPpubTzjdYw8m3ivKgxagU9JVcDJFdrP63FqaLaM+
oF04EhBqiWF4sXrvB7TaYzYUz8rdURdhQSK9ulMnDnUaaJsFs98cCYy7DpPoUFpswo66isB4qfLx
EUXek2mIw5gQVRahTDHBYQT1mzSqHSdm4KjKx45iYCwNfvDmPFkYfBYpXEXADyetDe9GXe9gk17j
Ovqiw/IY+mALnTH/qXH+L5iVg8YIoAQBoN0lBbRSy9laCWwOQdK8vetiE0nRWo+pUDSuQIbJHA1n
rLPWExjjtATFeO53PxR7K6DctnokVkQILqThbY2IxhNILiybIzYUmU+3bHpKrOxWw08lkYVfjrCx
oUuQXpXLJplQGzc2M04MVrb/rRlBtKSHg8/eUS/4F1OSyOnP7wmmB4fjvQ54cqu5h51nz1Xqtkvb
qPYg59iAZb2cdMm8rvwoQmqXuOLc1JHZwMn3ljbqcSKMyubcJHQTLs0QMCKzd+y/2KJTrtSu6Y6M
625WVVQ0+C4dAwrdE7dkdL5bNOjQ64yzMTRk8kI4IOon9H3yocZNaL+7Dk/Zk6QBNaH5kgaKsiM4
9y48wrk4GUnMRv3RbBJZ71EOgBWstWrtmMgfFWfLucfh+miq4Ac9I5ln2+jSpynMZg4xaaqAMOYZ
Re6+MVME9CDmjJVum1ThXrVctWFNqLN2R9seseDyzjdGtKF7urZqvG5ZwmLAZOwt+rCmmDjirt5x
ZELvzv0VurP4IP+F6fJVlUyIJv/sj+9j6Z46S0GecEktYVR7sJE8BjTUOJftYwc9BOfaU522F5oH
56hyQLB9pzM8xOlRo/XHGTCkSB7nBLrPWAx1V7+qRNzykrR5GjtwHZCbE7YF1LShof/jTQ9ZTQoI
fjJnaJbKI+KeFnMJNhOm+ICrGWgYSLBoCSHxnybbQ4pFeo6q1EX7QXuNxSKOngVNy3qotz1yudUU
YkdU9HrpjJiL6DksxhsqxBFGDYVv3/WPONrB9oRqHc7FM4TdMH8fU/3FHpMvz0h+4W0/Vh7TBmPW
qgrGox6ORIWcZwknsVwQhEMpQ5bGLFMbmRZyp0dhdmgFdXgPg9kDxmo3N0KXTqX8GcJ91js3mVKc
FNFzVjfb0IoefOaANDbpzA8hvSXcgJNPo6c1Lr1IvtLC+VaR/waV7FyX5XCSJhTyyhY3m0br1gnN
YulP9tlwux8zsY6t7p4HD04f2j2GiANjnRVzJhxV/WNewChN8/HDzKsTU7sVfQpEkO4rs7gnXNdy
0j5p7SKDgGRUxt2tp8tdDfVbOS8yFsoyNWYfmP0fWugvuKxezCm7MsZ50VnvQDDGbMsebIP0Q1lM
dLrxgNCT6WEVvnsBqjU3hDkJfBgD41lK57sbA6JdxmOSZNa2aRuP7eWdKrFaeRYY0LqmXNFmO75R
9hNNpI2gQRuVwUopuL/e1K8iC4WCNbxRqjd7n5c0hM6n3ZBvZY87UrzQ7FushyQKatvEbf/Vyrj3
TnYtfP/TyMNPzNO0ZwlbrlgW03rc+QG0kJBstBUN561OMeI6rFkN6Ku218iSMMUm4P6uE/enj1Ch
o+PXHMr1JvdxK6vkedCDczH3D9KTPnFhVsLgZDV49IWsWu5c23mNnC9aYy8M1YgXnkaC3/t/meg2
Jdewhz8hn2EJnmIqmITxZlItp6EhJ9ha3mzEnUNRD/RaJDGl9BODfnCWiTcfjZIgYEhDKePfTRz4
xsCmRVCXs3TqR+TQKBKt8YL4YR332GjwxfRLTTL+cMy4OrihuyngP2xp/V8Gx7HOSoNfkAL8LeEn
sdSBlc1zuAAqpzqvW04L2mhuvZJ1sXLoNnhW3VwmFiVJEmtpI00tRYlcbKqGLY6qrxE/yNX8J00h
ZtcFjktsw6EC6Q6ictjW1ZYe2idEy4KmtM0AaxkKk+iPkXgSvTjQp/+u+6Jcpy2M6NEBIzGkz7JG
u9IEv3TOEEIXCGsMLBpY+925Nfsnm/ALKO6ETRYGvPrg2vRotegEkAxYpscC8BuRDR2qy/rLCWnk
OM3whKXpViAVWFZq3tZqIFa0AcjaURGDQJLbJ3ftqPRKXQjQmcEiqwjQijfXcLYEt3UuNhgASvu2
M9BkYn6z3J8qBcdoQXASOsIdS4NLSZ0t0/kiz9lyT+ZYHkvFGYnEIhrzE6r49NYk5gYSxTYiPw+g
+1bTGFA7FVmw1gj/pKZQNFWweDceUJnS2F36xXSy8X+MzviaYwak38DZDN1JqkcbbvQQvc9U0lFg
THcnM+IhYLhvF127eA0muiCuAe/J6gEeYUDkDDVElFCGztyJ7HHCYogLnfTwFLkJWz2ZQv8VNWFT
vzX+8FBm3ftUUc2hcGb9FWotTLVsXywJWN+YHnXa7tJnDEpTi0BWzNiUcdSF+3Kwv7WhwNnBxplU
zaPrDTddM1wcefq7OaqPcqYky5yRXQ5hyOp+YNC/BBUKF16tGZgzLOIVrMEmNztnRqW0K8WV019k
ZjJtrwp7ixnjqns5yCMDebRnbwKlPZXwRfzC+Uh8ZW0LcmwR643wSvhb2qs2mDC/OOBnOMPoHC8N
YW3QkQSbv/VPQ5+XI0sfwu7WQehZUaAozlsgfGxgNW2Yodeeo6MktNjm16YMpTwWR5pFfABT94ie
xZuGg6K9AVtjVhNU+gKTDI4iAjqy8LPW5jODI+6Zsj4GsDN7kTLzSStuMdq3xAZQ71hUQpNPGHsT
PmTWt0d5tPQpFTG0lwBlFcpL89dSJi7vQSUrZotszgP7mIXogObVS5MT0tmYFea0rD7o5ogJe3rP
g54NLkfIguIAMhvMBA0HdYz6DuaVRbYk+b+bpOEYNkY+J3a0cgLf/EDf32pagsr4d3i0qJnQSLYI
1scok4sYECz/vAe3VBEeUq4rs6NwqMPvuG0+KgcEBj3XFdYZIu4jY9uwqG/b3D8GpeMcg4SYzcjG
7bUkHVIculiMhEv7vTj8fa8Z6cmhewZwCddjIN6oiO0DCoqYLqAZj/uRsxyMVUIbC1NfUYl7pB4o
bD/aeGoC9gJobRMY1Y6gMNJoEEMeCjrB1G0kpP79GGu1vR+StzahsihcZhRBOxkHS1CQsOmTmaw1
nBl0nyUJMjlKlbgTa2Rln1oUeLhsYDYgjS37Q+AUiChd600FrYJ7VeJ7MEm1T5GBjxyf/l7R30M6
ZGDps/THqAtoOwaha/NL/t9Dpaz/9y0SQTrDlevDQSLXN4sc/TBwvN3H84sDu3Zw54e/r6yWVWms
hL3T2oszkEoQpnFzML0BCtT//xYQ7y4Wab2j/k04JPtPdQxu1sQlRlQIRbRdTaDr2CVwH7x40Awc
S9HHEMwiw27k0MOR+RDj5NzmE0a/RMjvMKa/THIMMQrTPZwo1plGjp6/7ZXYmK0GFMRioP/38L9v
bV1Pd4aXcGzr6biNwC91gV8Td7DNjXhocFmS8t3VHyMHi/Xfz1Ino475+4O/L6eLnDzWvPnvo5Ct
Dn8//d+3CUnvS3/s8D2rz0AU+KVyEF9G0DIX4or77yvf5UAn2zZc+MCH6Wb/4xiEjEtGFRPM+cGe
X0SMCYUBuzS5vYDJ+2hiBSo6q7DDtSr8pV1X9UbF9o9T0CUi3uHqyIDaBy7EoZ0f3KSuDmZ8Kclx
dXLmXSbKVexHxugfGi+hH2wLIGdImuAq7+SUfIW5/j25DDgqKd86+JfcNyUnc/S0FTQvWJOckDrW
jgTxGCix+CUa2ocsJhZAzwuiNNsTrmkMLN2hEOLkZd6PMfTtwej8NVzM8RISaRr9BBXFV2cKHEcO
DTFiyze1Y0smTC7jCxINkkamtPwLKLddeZOZgc66RT5nd9FG2fGXToMELL3TrZoRzlrugizt0ID4
6XEIdOuJkemw3EvN02DG0Fz3BV2jEuNUb4YCbucEGdGeiWp+3Ow6Gow+VhF/IIKA+bu4MrhcRJ4z
Mdxao8zQrqZv1++QcHDaVcVKolnB5jw2W9q22c0c+4N0oLu3ggRLhnJ4BFE8aHG0DoMgRto7MLLQ
XGtvaOwkRQ3jsZ2YwuNSo53i8xEgGHSDykWNo157i2QV4VBreZA+mGLYsM9snUb1W5gn9oWtfXZC
9v2aLK7yEmlfaShTuRk5Ta7NzvTOTa0/IaqlcrXuYxuTA11p+XxAVnv/m/sCV98JJqxYFoDV1i1L
NYfx8ovmIKOxiQluXLX1MUHr1+Satc9K4gs00957Ere/0LtxU2f+Kco8ZEqTLv4VFhVTLKqCVEls
KZHQ31sLQkBe9++GnpucG+XVqzramZQX7CHeXfiZfbHSua9geyPASuok2TqHusZdJAabn2vC+Te0
kgZyzfy7iZCLeGnzwQ2xBfn1Yvlmxxg2h7ZVTjvH6jHWd16/thx8axLchob+unL2mpn6jxapi0Qp
uktkqPXOm1qcsIwN91XOSwa2Ex4zaMlRIZK7RY7N3BpFTNWm0aWdom0UUP4Mun1y+n4/ooG8IVgl
SGvQ+r0HHpqD0NbvMBKhMQUAPeUEKKBMYxBOT8qYXUK1Zn7nQvduMFXwWmrpsYLZvIxQUtEwj8x7
X+OLtr1s20Yq2rSCv+EyeCXQQbV3vbX3GHTLqzR1vK9M4zh3k73EKO6pDAAhDRYYXEObjc4qri5J
0hMpFeuwRQ2Sx10YJhpgElhU6Q2L9NvfNaEm3AsGh9ldEU/3MkfunMqqeDKK7CUKOwehOxHd9IWA
WGjJN8mNzXtSVoeG8LhrVOTWwa1dgD9ZBmM2NQHzRwgbNm4BpFMbOz5JM/nQRvuLgV26LG3yfUQv
cz6PfMfCgVh5hO7wd4ENVXCs5xca4w5gwNqigEa4yYZgHTmAuQfNKX2MCJFxJdaLno+OzK5mWF+1
UJB7ryrPTo9UQ0Nd6cQm8oUUsk3Xb0Q0BzJAh92aCSKpnlHqqSxAxAgVPWR5JFlDEszpDvx/VQXh
JhdpsSUAh8yAJLWeO5GDBZKEJeGZMWAlcTeEsz4j7NejT3jW3zsZmmwnDUc1ED3+vkPysw8qX/zz
3ZSq2vOr81A5Ng0UHfhOWbCzVOMRJbV2Bub+7Beui1GC79Iic/ZWIi7kiCVgF6EHOwmN+DoM/JMn
yJF3AfaehBxuTWAdvYSfRIY9kcEs2tXfrxytHr1QY4q54JEbL+HYLmJhrvsM+O7U1XvDaYNr20mB
qILzAt3J6vj3YCCd+u8/mejHr/N8CrHspHuMcc7KKFriH0OjOcHJohL0+ydMJtEeYiJsFY+6kxH3
C5EV1cbXzsNkR0dVEKTswougkzSiQ1TgmxRQljXzP6i6Qf1gDsmnYnGTwO+zXlaXtCe3tSeilA1K
PNTxm6yT5IScXSwze2nagbWPwgbZoGwRR/jWyRoVyBFbwsrqwG2QqrBQjRWcp5COSTlifATRHJzE
RH+QLeUgY59DlcjzDQRuAtlL/VZhzDA7l5WMlTrKMOE5WbtuRYeFVgQbPE3igSH9i2hCLJejG5M3
E30zboSVOaUDKLAp3U50gfdwncj/blPA22S601GfF7Egss8xkoHX7O6Zptow2OiXjpbmW7tEgZe0
9CGl+omrTq3dgrBZULWi12O6BNZ3ao4EQaqO4X7e1itancbR7gyAUm3KimDgxnTHgUOHjDd/P4oz
Edz8qXyx4uIcJkG8I+DDQHpcWXsHBNZWEJyzMrOmuvRsBn3OM+aF/XTkmBWpJe5RRJfx78WXzrA3
TLbUoZ4eEN8lF0vvVnmF0CTVm+d+hFuLrt9sZw6/jOy9VUbYBwyD+xpUmAw8wEpDF6PE4DhkqwIO
KcnU+0xh9VBVmcKvdBYDYajvugO/gcCOi4HADNC7DK7DaH0Hhj3sg6YIruYw0ON10HrOMip8Xqsk
v8K/7b5FoIaFsvLmMRZFsZWq+4kRECLAM91N3TT91qx76pCYNmQ939E95gN3RgvGXRXfmlygZQoj
d0s+gjgDkniUuCSiPFNvllDJxtJ0e4vulsrHjl40IqeaKBtv+eQ+eQngyHLMO/jUVbD7e/9dGZD/
aHO6kYl7DBQ3/N/W6xMntBlgl+zsDrViHziPetdMV7CJ/smM+EdBx29TmePuEmsuhBAv360uSw+h
hYvetqY1mCj/EdEnKdqZ9y087V+9xRmXvUUDUb51V3hP+DkJFZv87DogZzJCU+5GzW026TSfgdEM
awZzIMMwQH6MA31Yibh/dDiy6iFXCMvjcFRoOBe9o/auO2Z3FDQIZXLCLjsE1LR844M9ced0uQeG
Pg+Gi065dmIBzw5J43/+fdfC6IYwFJXn0QOUZ9XJujEmYsFG07ulQhfsdLHajG70Wdq6+an4YsyK
/76ItMKDDKfpVC7TBlF790bjoNuMAiE7O2S5LpuQE9JQ5Yf/faXZ+YnLetg2TTTuNK8ySX4Anh/7
0Ioh3JAGIMJ2m6capZrnyTPEHUZYmN+XlQfZx7XsZJMhu9tJ+WSiQDiEDQOYxIqh6hTta+lWnx7H
1Dkz7ckFYzcXxs4RKgKQGoGLYVJmwfVT/6ZrvcnDh7ZwbBrgznCQI1QwOLovjs8EYGLQ1etm8jbJ
GL05szwNYWZbKXsflpG2ERmTVdUQTkFLp79MIfew0WFIKHUZh0sk9HKNRPlnzJiGaWmvI7Tjq0gf
XiuH3sUkgW46LGgnLYIt0YzBChITJsl5D0m527h9O7VE2kRr3O+yrfBcVMXVpkRVdAl9/C4tiPkv
La5PkyrLF8OGntkw4kl06W3afFAflnfS624kUDKHNwv8YDkF2YfPAf+F2cQDNnT3w+Vc4/XeKyGK
zQs9LX9ta82nl+F5SgZEyzKvkQ1Ip/jWEoRptkepnWrPEBDATw/FcDHxR7hu1h8KB74zQij3Yxzp
r0fFCxFUZ+AAA7mfdX3yTT+6Ee6KVj/0jYdoDnwl6Xnd953xrTQIzETPbiNUjW/9XMchYrgzHfjA
KROvolYZj0iW4pUWob1WFM3HaP6DRAao2XSN7l2YDZvJ0TnZov5YDL5e7niCj7FPV4Aeg405LLza
JD4dQg0piUpqj2MNOCWK/3JFFz/dQoD4dI11rpvG04DcNuidfPN3r9Bi7SjOEoDd4OYGCx6grKgw
Bs1/TTIp7o6w3hEYxh/lUiMz5K2biTxQOsgGr/K3VtoePjYbvJ9d1NfQTM6IjD9coKX/HKjtRpsH
73EEz9cUX1NbjdBRJn1XTuB/LF3XNk7P1IBuRr129LF8HEJ0iW4KEY77JdpqpFuD2WowKTTaaSpt
mtNZOT55zKvoSZc+mD39w+cosW1IVTzKqk9W0DyRLoWpRRsmajatDOOd+X/sncdy89p6bd/FbWMX
wgKw0HBHJAGCUaLy30HpT8g54+nvAPex9/apW67jvjsUkygSIlb4vjnHjJp3dEnkWOUBOjzmsE0R
40dgdn0OZXyORbt4f05hzB5Hyzz36tz+rvryi5IgeBqjm/e9CaVMl411tij0eDVyYr5ixQ5Ipv1J
C+EptceJf9oIYCNMLV8b+c+ZGVS9/zOq/ytGdcf5H43q/Vf3K//Kvv7ubV9/5U+zuiLlHzo6Bilt
VeIGVx3xn251xdH/wJNu2raNl0E6qmX8l11ds/+QmmURpKA6tqOqBi/4D7u6ZvxhG+vzTVMKTaX7
8b9xq2OM569Uf9ra/Z//8W+mhmPe4n3YvDkhdCn/ya2ejnk6EEOYetiPYO1WDAi1CugnGm+K8zsP
clouON33uUJAdU5XvZVsZ5LidaQn6jNhXBCSXy2rucTfsFXEbAWWa4BLJ+D0nElLTfPvlIqepQID
re7jTxhHpL0VWqLDLaFcmnZvSVEQAlCAlYLBsVPQuW57bdpEkGlZsgRyZ0/GobR0iy4VhODpGKRv
Waj/ynLtPOuBy1oTl8AYU00GHDGgNgC5mayAEfaGxKtsJvEahkDxyVtA0ozkooELvTEG08uK8gV6
4OOi0VzFMUGMwPhgwizBnLH8LGhAKcigrOJHOVrf0jggodnrUB08KBQX9C64UfqI1/4sqex59q6G
7bEmHA802eoZxRsQ6uX3OWZJ1BIFPuFkkGK+YYAusX6ta0RabgIZ+gbawbYPMSRrRKS50lCO9dT/
IouNuGvyKvA47WspfipFCxfGWkjRTMwbhRigqGxRy+GdOiRdNWe+9bPq9y2ic4bZqyiSAKc2Ikss
u5toUH8jmDrS+UA4Nqov4qJ0lOSHFDah1sufeEV0G8o5udKUhrryXKiwBTNgzX3zxgZln6updios
DkDNYoK+fthBuI3pby1G/VhjId8kktqnsH+zkHYzormsfmLGVbKSOZ3ozcqisNXXKGGk+ln21fBA
P0LZ9jpyfTbkNS2TInI79E8bzRk7X5E0vNRiYPODHIcE2goFq4LXMYiNdgtHkCxFiNGF47xGIwna
ZUCPBYLUecp0xuW2/uheBnJDyHpyPjKwuNvIGt6nITzSGSIJN6dlk7dMCjuQLTjZA9LOk863CFbx
sGFV7phXt1itLrhfdEyKY/GTcrHTj1BaMRBGhbeUUXRSdYfYm8Ydk9iha+u2i7psKJt+0zK73VoD
gmmbinKApaJxSJ4QM8CoyQA5Rv+LdhJmcq25TIW8GtHjggOQvPJqbq/NastekwabZVNTuDeNJafj
DdEdCcUlVDtzu7j1mxngt4JdDkeKIiUZNEu/acS2CCjqlyoBvbHh/MybzsNwewv6xO/qgAr8qoYQ
ccNSNflUgwRmepCemzJ9rDEkPZtWfOpNeCkdXiCynJih6aJSGywOolJW1vszzCxF745B032GeXwe
RNMg6aSKXoNBLID6rYXEWCo4ijsgNQQCW21lumkymA+aQcsyDqPsNIBj6ZAi8VL4Jsh93qOW+AyA
dG4NS5yVCGMXLQdCz6vlPa+6bcSXd4vOAyIboAZSloGiVzdkktnGamS/MZo2eWq0EK9WJuLNGJvH
Jln9Z4EZHi0dy8mowA1N2pCl2WghycFEypeO8wroJyiywp72zPoPwsRQZcspOJ3TbvjSlvK5zSaf
VAdsgPkPkhY9yxyqvW7HB6xTP7Gg0p2kDDan+PmlERY0YPqd3jtkLuJfLlIR02iGHyawWu30Zhq8
UKuAHNPtiTp4RJBFvFiPqodggi3Yoq3eJ/ngyX6+WmH4Flhk6OmcbCQTVcHWIZLUVZ1+V7cjiaLR
zTSB6a1KoyYwxKFJMW/GtQ18OA9Bc5L9GkQlKiYx++wG1gb1Gg3lpL/mSf5gHIqxioYR7tpVP5UC
iSYgCMJy298o+gOQyOBkp+TRC7E6s5zhQS5o/sORglnBujzmI/alXM6hQVhGq6ZnM9KGSxQrOyR2
41MVkywxF/XAvksV+3SuUPpBmcNPu8ottXMvgulzwDqyqcJQeaxUlA5zFYN3kuFznzjLmRxb4yGc
rJtSx+ZbnC4Mukr1qxsnN9ZJF3IcYT2Mff0bu056bJxgjbmBTdskH0HpzMcy3QsHOBVhau1ZCVMk
5ozrGxsAyJHc3OClJlZIc2YMp4v4BVbiMmGHvqqs6TEU4KwzTXwMzJP07Q2sDlNDtWcm583SDGun
9MhyVboXkgRdd6ms5sRx3nN2EqrX6+mJegeJmlTnbqGh0uen7m+ihN8P5IS6uI3RQINVoKzYOe/t
lL20LMp/TSPybb38No+yovGAjD4geehEsZhCcSwYDBQdrIYan3I9PzVoWA+VLF7i6jd7Qdp4SgKt
eW2/qH2HxVI/DpzqShYh1KqcHVxqt4/np2UApKdbDK1xlmLOHT1iZvDqszmbMswBEBtq9QyA18eK
Umx0oEpMejC6YsAxPd8aiEysHjpimGrNJNTGeQ7xq6ODy3dhb7z1M0j7K6L6Q6TkT8o83NpBR2ua
1BTSjbBhWAMSipP7UKXms2ZT0INHKd2KGiHFMx2RFO2FPXjH6VQTA2IGQUQGcirfUsbNXZer7zWw
0a1mh/M3uuJlp5XfSnzoKAhY4QcEmmx1JzRe2dMg7K8Nwup6/ZtYDBxJUfrcad1yYd//ZciWLF0n
wJNJrWU/h4DNsWqpD3kt5+dMhm9akWPtzsi3rg25z9Kw3wpMMCGZHzQ1SwDkSnCYlDF2oyW8xDpM
l3nozgn2k9meE2IdEkKfSPTatg4BVMxZ9jZRMMSUDV2tIZaj19MirKPAG8iA8esyf5vAxeyyiG8I
psDPZiDgHZkP42IFMc4IL+ATtT17i68otfOjjIlOlBquwLJhZKGC82KA/aNmObQkxEE8Rg09+F1o
YDzSyQa2wQYcld5Y96bTIwsxPkRUPFr2TPsPcZeFJQWKgx9L8BuDHM5GlxybeUZDtG7tGx3f26AV
3YMwzMp1gih50jsU/Oa0TF/FbLKOHJTxCapneAIU2zDOm7dGSbuzmo3mYx+/daDpqe1pKFCrJj1F
LRNOhkrjyAn6wrkDhiafy31IP4RVoyBv2jH2ctF+Olnih7ghDx16e1urvDo5mgMTLMeaCD+BVnxW
AhRCdAWF+kV6F5kTIx2rKX1BOo1Mik6C6iSPpmajXguic1NjKczEcrBjsmHIyfQEuagwwo5OqnmV
E/E9Ae0fTZ7ZVK+q2VwrQz9oRlbAzbN3hWO6SfjBmqTdVKQ66hPve5xMKEIKUp76O+HBO9sKNlVm
RfA4KwjZKfaZYIGyVFMosPRrHMmHJBHfc9gvW0UnbE8lKIc4A5otlUlaQY2lCs1rBG/nmULii8bR
SBdziwNvn88Ljd75wuZia1UIGzBb0T1OOCvasiVtriRpPsFarhG9lHTqS9yXv0j0nFaZAsEwQ/eU
1nOPxMbsPacL3rB9RScryE9TV6CmhP9PSfB4v0BSgkw16EgtD+YkRQvMI3/eeb8aleA0Nv989c8n
NAvvUTd0729P+v//aonwYCXTxf1hkT/vr/bnXRg/x+Pffv1v996f1aDd9jGsIk2q20O9XiRO1B7u
N+/XlmL5+33/9JQ4WuM+7k/86/fuz7m/wqJjGX34p9/562X/pYfRdWBEa0k0YnGeH3AcFAdC+xhv
u/Xq/fZfj9zviwjAXcKAcNpVNNGu+om/nnG/dr+PTqGDcXnjmMx5mCkLOhdm8uP+iveLkn7EwnzE
n7HIQOelBr3cssRBOS4CzBOq1H/WDb6fVGKl7WjUH6TZoxlQ9G/hiC19IF/xz7fYr+/i/lKBY70P
9UDbbubkK0d8D04+5Yf7NSUOuBaEJmYbZCKaYmiH+4VYY5XHoXm//6m8QT4SCNx1zfpHlXLgoKzv
QclCMm3pdDHPNhWU9WJdO+A/ZnHsxNUhJKzjcL92f1xfBI/f77zftnsTqaNk2l2f/LeXuN/+2+v8
9XjZLhMyoizY1RY6j6pH9kGgC03lhnLmEgIjv5Nr0vUAdER2QIuqbHtDSdOk1My/tAkVyDbFepjv
t+/XGiUkiYO88j+fc39A1B2VPEb5bX7/d4hSalj5HDbKyJH2DX3X9RjcL0ji+se1+837YVqRJRma
OQLG4BqsB+5+cX/sr5v354tVKHG/r1rWmeF++/7I/c5EmxEUapfAApscgpvJFFrJOUYBJAjxhki4
cF5iOAPGs9O1JyvNz2NNTVD7ih2NYttwquGckynm64hUwnbes5fcqwFbGRKXbQfWHPPrXJyZwC/R
ODAEaDetb/dNUT7SyjgW8ZudkvmnOhBXykMVhX4lyq/kSVX0YxPTniQt2ZLBLgJN2aF27URJqgZx
curoEiJVp25DNz9diXiqem1IaLb132Hxu13QEAn6eICj0W3iYBovVSi9ISQi1uo8SFwuLDPXZj1X
QFbIaMYY2Lz5sGKXoTvK54cgAdQzecRigOSN+vBxLpSPrqk/hWM+DdNHgHgwZstLROsJo4NblK1H
gWGL+BNzf36Ekn/EpNQdp6R97IhnL43GS5FJ2XnCh2AHU7yPoTjYfXscDXO/BMi1iIEohUS/hyy2
0/dBov2Y8vmlR1U/xtFpab6MfvLTMAKXnl6Y0K59vrAjmI5DKzi/bT8ha9oo4JPY4tTP2L1nfd+U
EwvVySWZ9TBO65bgMgxMJYRUa+lNHVGTtCXrAPsWLPJ1yMsnmHYQrWrIErQnwHc+sw4+p/lyXT+A
mN66dFda2R5b4Qkks4+e/lcKmscyjNfGUa9FrD7qgb5pkNsmiLmTqLuBkVxl8D+nMPTVNjwiN+Vn
ca0kOu4YIEI3wpbRHnvpqkgYpg6B3ch3MgbNZOw6ijHlzsgl/iX6J+dpMA5ml50ypfMzRfcqu6b6
H+6HFZtidAe7q97CfkKPQNieSqYwniwd+8k8XWorOcYgwkROWiO91NqZSOmrLiuqTJPZYVEKEj/5
62I5yve1mVCyCigsm379e1TMbqLoOyGDM3wgt1NtRPrGc0pwRVlWXhqwxw3nIzue82y8KkO6j6V+
7EL1sU6Xa58QShZSR+70XRdrbvEVxaOXoAxrVBPTnBc4SHgm/jE0h1k2Og65qSI49CTZEyl/bozs
hM/Wt/r4nErzWNovUHyIRqP9F9rgnSg3tPFHn0XvU4K7l6GmmzO/F/oR8s2hKptTLQ1X2p/gdLac
g/AIRY0JDJpCgyi/VzZdYB8Hs93TGbyVuo1C/01M3/XZ8OO2O9lx6EWT7kYVgw8cHlKtQrjZdd0+
qkXImBn/KGPjMhRMd9Lyu+A1bXIf5w+nAUvNaT6aa3Vv6A6jQYVCHNXRviWIflJr8CFWfJv04YI8
4EL54MArf+IQvLGjfjCm8RRQBWTxsklRdiitPKQiudiki3QrGLlW3SqT+6rxB4IP9QlDNq0f2XRv
aiWPam3flopAQrwaVSkOnd08KTJ6hk+4X9BalfUeYcfOqhititBjhGJT2j9Gc3qhM/BlR78xzKyo
wCetbA/9GiRSguaiirSE6DuGzzptjzph71pNLlGn8wrqWyz0z4xupRoT7E70UIPgvNHKW6YGr3U0
P0HhfHfy4jPJAD8swb5DJqUOqUfZEnEaComuJPZ4OqJU2mfkPfQTJUfUV7K7KhjT0xADLhLRaXiT
effKvmGvVYGXxvKAt8zWTR9G5KkbZ/wP4W3VvrTUQkSDi4Q91pi6RYYKylwOTsXonoiXVOke0bEm
yXKaAg6xWrxWbA5SKjAkRz8qHGKw+WiKtEc7SbxAC/dYt7Yz51tGVyYjhCZWuqc+LghrtYhCScBp
pZd2sq7WYN9Yvj4GmnwbguBFIBG2gSGQYrMPFW2PrOmMNeMFKt1DWefnOnA8oUfbpafo0Sn+SiCt
DNUNArCDRpGe52Bj3Ww12pdddCiV6bGOBgqjmh8V4S0u5MUqEGhl8baPWo/uzLY39xFLfjUJoYqS
M8f3jHhFMp3iczKm+0ySHuXg4Dbj8zgmx1lYV0UpXo2I1NU8E66tH0vgoYUO2Ptm1G/xWG9bi42e
Ye5UNXOFHu4D8CHqUu4Lwzll06fSDHuwHXWwHCpdeqDKmJ+AuKxfcSN9m+PomlXNps3Q0YWIYBtf
L3tGGRBEUGAzrcO3PZ/Jp/MxrPhqsmzN9jOQ0UsM42U2J/D33UO2FDdQfL4Binr1eJpK63fP9ET3
CbwEdWHchLmWh8Uu2NFipLn7nPfjUTXtWx2JM/1wr3S6PTQ5uqngOM32oGXsywfIQwVokjQ+iBGL
QRd8mI74KcKUvA/7EGBlhZt9zG1Ccuh7USu7LXH5mlBRTCVeS1mfC8jN+rFOXlQ8AAvZK+OT/G43
r2N6rQMUNTjxdiYN2dAgSutbjSxl9Cin6TawQKyBhn4tnJtJAkaradeyt26pUz7VbfYSk7dUjoTQ
dvpWSy4kDzlGtQ9FxDJ+rbgO0Wsly/eSgDdA9psg0k/kCB5MqRz1OTlLxpN5xsFHWfgsSoLpCntn
I8scyVUz4eBoCyNCsLiRWfJNHjYxzlTesS0qONbFNaxjV8tir0gpISouol8/YDUReGZXnmLsyp1f
2NauDs9ZXz8Iq79pts20xBJTDAcL/40pbo1Og1m2GM/gwqTCE5O+G/UMMkWxnSAfsB/bWyqdBSIF
QM1iRfStLj+pwWOWmh5Z8/Fk+XiRbsTmIPHLHoV8dhr5K3GuwK6uSqsehJq6EjlcDfKhmnZB9jET
nUY++IOTN56Mxm2bT0cK03M+MwCvRNgDyCSmAN0v+vlcASatx+qzDeovds2ZOEwayy7satIjeWrT
1+sYPu9mZrQAMYM1hAcyNY/kL/hqrXyxm9zF9lOKQ6GWrd9XBXXwCQ7TPtMyL4gF9XTKlXICiBzB
D3E8ALluIVh+hX4fMdgBMMRzvndWuEnxHe3FNtHiXU71HGz01jDSs4r+Qcec5MjALbFY6q5hb7vK
fLJaFZQmX24TzVTBGw3YOIclJCIvwMhoRil9XZoP8/SjT5abpWAY0N6StAGeqXlpP7/AAoAVSmGW
OqaFf8BI1GOEi7kRDoUA08/CegUeuiNWYipglJkvwSLw6bwT7nDCsMV4lLKXGHdZbqCayBGKaR7d
dL9kamwwWzAJ2YX6UNRUsZtgE0LDWOjkTN11XDRXE0RDEm5KF2MXqIEXBwRHWiRyKwzf6fNE2goI
dR+E/xlo1Z4A8i0Fp1eEhrjgCq8Yqyspp2UZwb4g01lgnFWjZxnY1Dsjl+7eVtpYKvpvrT6QczLu
OjY8NfNiMwKimw9mtOwIStopKitlRg4UNjjKtNcmmTcqGTb2ArGpDvblh6b3vgjCvS5szzJ+U83b
kg2GCDg6Gsl8i7rKBU154gVppYQHNeRUSbcpARHWMnptTksQumBKpwGmR1SG3mSX29EZt91Ez8wy
gRPpOJZShMfddiF6sHWWXZ5ge5OVW/ePcK73OakrBdYl05iOqmyPqRzdHh6T2SlrBsI2rdSdoZks
5fMdSXh04erXksloIuitHTDWWyioCm8qlp2RTNvKTvkmWadkio9Q8V0eGsZsk3atO6iqu3Jo1TZ6
nrC8NiNzVFt49pjgQgV3rFmPymuWsEeR2kHmKmXr3usJUjQxJKitz/BNsTfYBsDClOnQlaRmDIO3
ELNRoMYhN37b88HRLKN+phhUfqYoGTAM4XA4mi0JQoq6S4tqF5iORy9siMwd4/GBSiUwNHooMMQs
3mBEcLU2ln4ou8OCKBQlqJFpbmvgPBcQovnY2SRoPJR+piJt/0W2kBu0V+jQGzphXtt5lVJ7wm72
EY76SIs+ypIya6Vea8mygcVtSWSSya6xSpVdPSNKGlirt5M7aWgtkRohjXW1+QVxklvr9ILaVYpO
Hw08TZ+zwWn4EISToepB8JrtUFJ6wjnPTecL1ovQSs6BWK62mnjDGpKT2adgbr3MfAmL6XsQLG9p
7xyAgbxX+WO/bo9U4zljAd931LWdHmLDfB0d1CdIuc1JXIlCIgTHerQiAKNklhoJJ1CSnMuBtPup
2uZtxNDeHoVhfFNq0KkPNfXzRjO8wFxY+cKhI5qOjjNsueGBxAMsipaXjuswZsHInPeJVM8K2SwN
NjlLYZXUMbYzAhaJtU3AZ81z5LJGIZHsqDVonOv4bCKtyaAZzZpGW4D4VhRfrYOUtfaiWN8PsH6R
Be+rFiT33HiTo4N1JnI7XAVAoSf1iY2LdaMWsBcFWh6g8iTf+kY0v4h6xXaobo84tFdNt4Bum4/f
AhuUjQ4dbuV1Z7QEjMvI8Fso534R2yT7JnXDH5mwFrAf2Ok2cVFDz6Eqoxt7kSEFKEo3QQGXNdNu
/eflnbItSQYxB1T0BJ06vLK9lneG/hAP1GiVx7DSfRE5TKjdrupVOJMFtEQD70QQePfiTwYZj+xy
Woh/86aQn5dAI/4vV8rdnwK9Fipcg5lmKtOSNizsGZQA65P+dK0A0gSBklsVc7dKRJsoCU0qwljH
sWt79/LHP1VD/rrvfu1+8VcVBWAiAEDeiALNHTqmqRGuQngQVLdvjU6ArAmU8q/SSk1dHkYFA+Xd
MgSg2GdJMyFUFS7yetv7s8ImwE+BxV+LOA5pqQkhu2yb/rPmc78fmg1yWLtotmpJoKVZTbSVzEs3
55zXODPYbKxmdlvF2mZXy3mEQ/YKAGnjKPXwERED4I9lBlc+GwDImd1bXgYKhR2WREaltu9kd7Bs
C04LRqOHXonrI8ZUdZNbQ/MRE9W+ycLCPtxvRjSPQMhpb3U/5Wf016TzDk7zESWO3BJ5nsFG4be6
EFvhFHirj2czYax1G/XKxho47th9OoINm5KR3dQGMvFy1lDuRBfqw14sb4Y1FrEbvNrBGL8qBlbA
iqACu9XLXabVtt8OiNAr9haNoRi3tAU0HVjQzsMRArIECWLhDMCIP/gzlYBntSiyxyysvscFWm0k
npwU+Rh5eI0mpriLaZapS7UxhfzCSjpWsfjzCWEHEKWEn3bXUCLQLc1Npwm6BDJcfURQG2mlvs3N
3GtgGH9mRETBo03exkyqBItry3HKB9SFqysPEiMclGrb6cGpF4J1KuE6Fp+bgc+kwImyGE/dj3R+
wxNCggO9qpO2SlIOuB6hlcAoiltviH0Yu1QKCvY7a6V0A80/IFZHvUqJFmHXkRuDLn0eT2YBN5s9
DukW25HiB+hyrNxMPYIBw9E9qKPeWOrPizW7qq0eHLWjf8nnHkxfhWuWVgWlshmUAqRTrJwNRDJS
83C4bclQ3Ym+8+OcPAPUB4VJ189G6c5whSj5kCVPWVDSOE62IhuRYUNeGvgu4C8qB/R3We9riqBB
t2DFjHZqs2/hFiLh2809yxVt70xs18DsZvT/wyVCuWocxjbaA9iFCil3i0pUDj0VirWUAuGiDPCO
flnsxumtAJF7Czi/za59lNhTizXSMwdASPOWpCPXgnJZEEeL/QpvSuxPhOr1VbstYS51094AH/wg
2mafaiArCzrBZJtGjJCb4luNt7NBsPDNMB4pcpifefCZ0p7XiCKID5CdDdW3AO308zHUqALGOZk/
9VaBoUDYkXEOHDwxzkGZoWbAIqY5Grkip8jmlqDu1Jdk3ibRS2M98l44DG36OjkfOmC+bEfWUDRS
RMNoP/fPXcHIrn0k8apgMXeSZN7Msl1yOB6C+Scd1k2mRHjKvrimvbKWxkOYKZdRvOrmwUbo1YTv
JufVIS5h3S/tkQCOE0LarYHPVest5UHfViBtFzyZAgT0PHX+VInvk5xBXnS/2VAZOMS0k244r9ll
NOTJFIqXVtdxAmCjdR+skaivUGJEmd6irmiD1067VswxGEiwjD/OyII6iSwq/1bhfM32JknXovwo
OZjrMn/1QHax4dqKzi5Q5JyQxsp+2HfJuF/oXqE0a2z+SkmpViGJSyb9U6otdFiNs5V/4LNbKcqP
wv6mslYph2PatuwMxgcyAjdwnx5IbcBxbL/IWffzsDnKZTpIq36aSaVYIns/JEjMornflVRlJYQV
uu8qtPkeAIBjlS+iNNhwZyhLa7yb6hMpgsSwHEvheJCC/IWvf1+Trps770mjUXSdjvHUnaNy3jdQ
irutFTquAzTYRkJtsTNGKGzhBNljSCHWvYlIFs239NDzhd018cfL89B/r3Rv0b2ueRsYTMOn9dTW
dA+xKtLd8WFAB6C+oPYIcf9VF1u5BMjtl/ySWVsUZPEPK92MzxWp3OMOp5ip+Z1xVPBhhds+Ay34
KZNPEsgSzo8WkXZV5J5hmiD9OGfmnKCFFaBKaWZ0Uh+I0HYmSWNmjZ502SbrX41hPGABQQkcuAi5
3KHT6ZKIhyiEFbice12eMotsUscblMCFiuitpQZFmB85JPYUwF2RWgTO9zvz04QWgw8mSBAmKRtD
t86h3p3BH/mqXV6duP46jEJ91ezmG2pM+qPtBZ7OxUjVUynUI9Wagtli6JvnBpetMSoe24/zRNRC
jZ9EC0ckMybfZpJf0DIM6BHo+2+rWNvbceX28pYlZ8B0+7IdHgWd+MF+rWZ9mxrOS2914ZbB8WcA
gOImjRF7sT0AitZN9cumBNvC7RJKP7PJ08dthlr+hKOuuuTWIlgJ2NkPxz7lMo6/O5UEqLE+YdRY
PU2lOCo5em2GYYqt2RnwgP5DA1m5GR1Fo1XchMcAEzuiBTv6kKlzuD/DqpHjNJj/nsuJc4UUDzIQ
RGYf8x4xlq2H1QHOPAZrunRs0eF4DbDHXoikUS+GMz9bY3zJdMO6Af4uvdqwJO35qv4sO2A60MBf
KJZnZxJqGHcGo/5Ms76CoQliYGl10ByL6g2zXX1GXf0sLav37Ez+gHYV3sLOVJ4o3Fq7vPBJ4FX5
RiuQUpMie8buj+y/vt3vMVWj202aVHf3x7LBkidIw48qM0qg2fVhtgfnXOgZ24L1Ghs159xawCJm
xfyiA/W9Z1neudmSVOuov16qSJaOkNhjL5Hxi1QQgT0EaPYPcr24XwuV9GKYtbPvlQLeSG4Ov5s5
pDuZWFgAtajFhwzYoTTKX3B5ztqsKshNDf1UrRf3a3MZEPgSZqULzddi728iCuwahWGuQRsSOzCJ
VSoLmHAOLHIZypZuAE4D1h1ZQD7RGaBZ0E7zze5xGqU0/iGZjM0LUKCBiUbxWNo1KOu5YAHoD8nU
XJPkWCVV+zIZdkbBIJr9+00dWJSbY09i/ObRKu5e/k8d/q+ow+X/rA6Pvor/pgxfn/6PGLM/dBTh
puPYhmHgy7IIKxt/td1/rIFkumkKzXGsVeRta6b8Sxiu/aHZhs5vSQextq3xW/8Qhos/bGFpPCQd
S8dAZIj/lTCc0++/C8Nty1B1U/JW4DYKw5ZrzNmPL4rjIbFn2r+3shvEoHwVU928qFpInj1mmoEi
m4caE+RCPp+TXsY4ZvvJi8hLU2Z/QsAMTXcOGCww7C019tM0F3jq8Etla8JLk5OGbmLcxkelIHVT
01NJw2JsZXlx2DJgXR31cH6MNUolMorb0xDpdItVtqPSOVvVPFOcL7MNe4Bqq4wGOqbVtjgEJDhq
KUvNHkFsWhSPNlSAPJX1qU/2KyQVp7DcaJGSo+uBGqejco7bH/d3poeCOVNMxOfoEQ6caoiP6IJr
ol33djm1pKIVNO6XWncHgAabvBn0jcPeYtsgCDzDlj4bc5ge6qJofUOxvpdWzzpj5VMGqycWs+fk
JlqHK6eOs33p0IDGb0qXvi5SWgd8HIbJwR/DchWMw8RJ9ZbSVg/pMuYZsdV+tlhCKvz5aFWtNlGO
gCxYWukzgl5a0eR/mMz6LNQ1RFNLog7PXUnjxXCQLzXse9MkyC9rCXDFaeUhtY3MVMaLMRvssGJ9
0Q4h+nXq+k56ZNr+NCwosKMZXFDMohdPIqrrM6mfkKu63cKhOjVdkWz6pLr0uAc+4Do/GTV7kTLK
rwq9n01uS1zmdht6fTIKN2S9rTV7JRnapzahAmIownENXXV8E6epUhH6MNVFcBCNY185Yp9R3Fy6
VOrbEYPCnjgoVLmGc7EcgBjBSO9YrYArceDja6toNEuMtY6agm4IdXXZjrFenkddHldEjWuwHLp/
Udj9VW9NS/mFDanD/8sBoU2A2onACVJuZmReaTcuLxowIwsm2k4rC3M7FdF0rph4NnOrDuy4Y+2g
TDmL5cSh5kO7De2adbpfZBEbf9T4hyCmpQ+94KEPwByqbPQOSovjPiqVq6otygG0jnnljx+x19d+
OEaQT/rihfdgQ0yr61MHYn9JB5J8yj7asdVEZ9mgJohjaKKpJt+RzsntKJT2ZwJXQ2f9ES36k7nQ
724U5Zyq6WuuGUB9iZsJRUF/aurP+ZhV6wanXXuE6PhSlQXt9CXqqj9bNuDyNqOm7VxZd+A3YBt+
P/ULskJRlPRYOgygJk47ky1cm4+AuGYft2H+gAe1OBPph1I7cUUyILlfD4pRWRartWRjk5bdb47q
Kuy0ja5l4RsDho8XTLMypSteESscycm93xpTBWOCIfDrW/m+j6rKzyqnOYUC3gZKd7BaAi1kDhGb
/tWEXtmYBtMlTeMVNWRFZwWKy6p1sNYM+5KsnCOa9fs/MlNG81hxRAVMsyczb97k/2PvPJYjV7Ys
+yttPcdrCAccKKvqQWjBIIOayQmMElo4hEN8fS1kPauqnnXPe0K7eW/eTDICAfjZZ++187pa4SlR
T42pjtlcF3sDZuFhrKxyzYcCiQsm4crqOChGs05orEeFJEk32nd9Prz5FlXGraSrxLHpOA+mPsUA
0HzJIZv2BttU7FMh5m1N32pByxhPciM7FyOuYJdV3QZ3BWOciOznc0QE3FUVhzyR3fg++qZZLlue
ReUsQzCmYvLqx4KdRTSp+1DqCeBD8INpnxhHOG+4gX+n7XSUBt0f5PguAQmKDcSEAbwUJIVKUjY5
tN0SoMATqFrYf0o55RoUldq39OLxGrYvuUooqcu+As/JADjxbk9iozv9RMzwKB1Vwt8WvIIlkc+h
6ejChuMjyGCygvOms8HsCoDEJMXtergDFSq+wh55zmvbPOTt8BMAuZjSovykjZp3WnV9ee0nVofF
0gznOdUpdxck1UzFwNSQHxDRuPETAQgj635M+Gko4AXGLrSSvh+pUpdYZ/0KFhjS82edAJHFovsR
GyrGYtIXe7f0Ti2pzmsx9kc1gwDIsyPwFGUyneM0KBd2P8HxzATvrZiUorHYxxk1BnkDObQtKNAg
sYssQ85rpRlHhA1k2cMDAhibhmHuetMw+FsV95vRBIFnSbKRIO5w1WNH2paoymX8K0XubiJW5Gr2
vLUd9tWOy5M4CQF6VUX3KYOlrPkYOiSVq5QvPtVTQJRWaRM+xmVTwhUdMOjNydoglkGuqHq2k+A1
z9nU2ZGDoIrWFSzt2nOfbdumPdEK4h4w1F7njO8KQIIri63X+aCdELXXydifm2Z6MmoHPltBvTxQ
pwfOuW+dnocN4L2lnt3Y5mGxtyqMrWzMu56EGNtBJlC63h+EzZwwjnuzysE+hcWz8tR+ULLfw8FB
xM4/fTKjh4KHqnkzJWVwnmA0rGASb1TIA9+s33G5Ujw4vImcCvJCRfQ2xA5BcKWWDkccrcqGZitT
8d7n3o8xTjd85IwDE/m+GJg3MWQiQFjt2qHRZyM1BgRSB6sOZO6+D2PswKRXZyedCRoF5r4hQEJ9
ClBtMEQImR+OA6fMRf5BMXIcqlGXxicvw2cNomkbi9Ff+4W/m/P4jjfgMwUDsLGH8aHtsvBmTLrH
seLCsFw7JsFRc9mIGP0bDMBKBjuBDYHJgGeowhsOwpz3tqsp24DGt9apmI8ZyrhBvwoqshfs+kZ1
R1RNusldX1+yYKnkjl1KnGv3pEW67a2JR4s/uiefBR9GeCp+hGTKH7PWPgz1/FF6XUVKZ/j1RzDu
ZhOk2xJcGM4f2lmoz7spYAcglOMaqc+SOpYLcv+Xk7OLmJPG4btaO1MTUtwDWL/VPUuY6gZVjjs/
uGy+rwLr4pzhFOCqSZL6I0rtF+4iVF8wkEZxdW9IzCuDv7d/TLOHLhzNzppF5bscXH5FdV0iIMp3
PHkbj48YiL2abLrybxVMf8/wv8Z6eHZ6eO+8k/6tS3WCZfbxSQ8TvmkTQ0PYzg0UOur0aBbZkk/5
ZCp24MlsmQSDja8soEvTfFX1tHdC5lPVA4GMIGJNBQiTdKrZV8vS3ftZQfEjRL0csBA7j4VIaCSc
BjuCim14EVIvFdXzx2R1T1NaPUs4ojwGoBlLCFVoWf2WUwyPoZLmNWkUBCxgpiU62/oOYAfI9dAY
9FOEGBtVYEhdR316dgX2S0YbAZA5IPGHlOrB5gZMz+jZv+V86H28chc9gE4HOFUag7Ud2HKtzSUT
HTuZsQKb698CwWAEbq6dH+YX7gwbNbRyZU/EwDM4eyM1gDduFZ5k1T64gUK4aqrn2dPfympdomKY
4yzP2heLb1VGQPl4Gu9B2/+6pakPrlkGK6Nxrr0HyiPoaPnOiIyOsX1vurC8DRJ15dJWNDyxT3jF
8CvXQy2wG6UcNdhk8hJiDTdK/BbauDcdHBod2L4ATLrh+C7FEiMm7o7TMPwhkgeE3Hx2qwGv7KYp
ERut1IM80+Ep1jQLhA0bJ6+B/R/zkZaPOiM7wT63AFmYsNTJ1XES4p4qVd6zDr/UwKVqzoKlXDdf
B68hYjK++QTLuH+zsmmI2vEUnOCfusmTY8VH8DgvC9V/rPV5Dnxx0zr128RyfW253NSVmEA2rTDO
cOYO4Ab0rb5Q3cdpd0pfjK5ZFTLCIko0GD2Zz9BshceoNmhFLQkp6okkRiD7uyRKPyZuTa5BrUI3
0BIkBN00catObV7RHKXybfDgUJJK+Gh+BLCcYKwYOSbVf2QY3Id3lN7Q/zdAgomgD3oZrfNRhJLn
3dHlBysu+w6qLljLPP4Ak4DS2kHRlH2AGjICwbCa5H1gXOHtAhTeYXLwhQHQjF7kqZJ/WJ19oOZn
VLi64VZSE8saqmP4aexDkhVbpyztY5bjS1Q+cDZiFWuhAnPj+hBngSa9sQ15oy3hU3dRvt5g30eo
oiYv3fC77uxweQDKAYp6wxuYVM5TlIbbgr0PPklkb0qep4qznBrkTc44Zc4jxD+qQEFbWJ+GyRmW
FOK6mQHQMJ6cvcm/BsY9B0Eu0Em+KCd7TbjyJx6o3GmJ3RnLUX8oapxO4BdTNGoH1ZLukmRfabQW
oTw6M8pHOQokVGEh+lKSMcXbtGyAt8/Fu9XYj/hrH/uTa1FxxgQ6B/kLR1m6julHyUx4LrA8A6vR
e+HOF6u4VHN7gwe02w6T850P8an26j99MEVXo2w+4tDwCYXSNE8rYLep0IfXxpSMNyk9srOFZl+6
Aaw7cJtOpcddMycfLIZnilcvIaSaPXFVOJ4dW+J51zkvJuG4Mh4YgWyOdcaCT+MICSzQfSEJqghy
WeCxNr1IHlOvLY69c9JlLTmkGbc96It9EuFSBsTQ3CwW0FaYOyUiefD7mAeD4WFAiyQ/IP2Uq1yf
oNYBn1S3U906S1/AtYxZrvW5+UE2hn5zD/uNNeWHkaUkbZUmb1T9i0zGWE/TC+Do555DDMAKdqRN
wq1e4sg1zQbWkB7uauly/szYlMe1s+fkRkWrspaHyFttdrSpxebey2vStWw1uwKPDDPnwR7B8E61
/M78YoHyQ+e2veyZPP2b7q3HqsnQDNHiqA/b982ylZC4ntJz5BhsqSt73DTOXZW19cY7Qtpi3PHp
TCuGaoMlgBwMuwKXHE3rua9CHcDGtjjDoo2NP3NLfSjPTVjWZsyRcug4c4fa5Nxj8Nldqu3M2qLu
0+hOOiFdPecdzdrlDlQim4cqb3bUoj0n1vBEaJSzmPTBacHPicLl6UAF8nPJGUR6nN2nZvjWHUuL
IvCx0/XXvnI+UwwKK7etDqo14XW4j7yup86oElbrKtq2ajbZdkWrxpZfQeG8uab3OSEQAl2MrmMX
Vut8JpZR4GgRZI0IpNGtO3i0YoMBpwT46gg+iNpdECDPqTZPjs3o3lrFO8yQd7BG1zpyqKww+nfa
HTajbV1xYeE35EXpOQoUVM3FYfipMeHCWw2SjVA8vSkGvUYsoJjBDqYZPWsznFau370TpD3ZPYBR
PyR6z7KqKTU7vja+0u+xo2Ey2lUtbj965ahEDpvtUJjUPATyIgxwfXG+1ShUG8tVZ4PrMYGKnOjx
aiU8w2LbfSwT9RUVBecpO3ymhuGPWzh3c/ZHzv5bZE20KUf6J+2sCFghlrwGph+P4BofEmKV+S6S
b9ZerOomSjcMvAtd/GLFQOQ4bVnbaHqKDIJcqnQOjqXoD9HzW2rHr4nJnoT0/MlrK4VHPT/0w/Rt
1d417exHIaInw4RuSHXABLPIpMihodpwbfmcyeiSxqvEro0WNAcTDH+Lb2wlHeTkofm0kS+/tcr7
QUZXCFveYajmEntdtDh7gWwPnyMsSHo8VkbmsjhM50/VLEclqkZDSr1Wvs8BxmM9qMpLxQGGSw9Z
DsP/xvNYGdQiY4+joGu6HD48ywo3dCPlGxHiVKKzeEsK0RqpNUqIP3jZa++Zj9aIs09jp2catMHR
kF9XE9d0rD5tQ5ynbHrIJ3cjqoYldvkwMPbvbNXn2yTpYx7RwEFBLhotWCi67ncmbK+NNybIi1NE
jXwV6xWy6F3GA5U9ZjzTRAt/TG/LK/FIjJBG/5rz0VqYp3IbkZPFvMt2HUCin8IdALMA1Jq5BU2h
WOealZm9URlFZ+ATeJlKa4suJOl2P0VJA7AsL+9rVM7YGWm1CpIvPJ/c2lS/mWX9XE7tyqsGJLDW
foDEshmDqtzppKd42dA76EbbBKcjZr7mzhk40ZiOg10yq8Z1N9rwl1KsE/flaxpzAaPQrHtern4E
mwRlFPXj3izEdfloCBVjkOJugNX8jRPkIcgM8kHu3h5g+IihPghrejfnGvJmowDyMlHFQfwK/7PF
9TbfCS4yfC8+USVc3VLGr52Ds1eLbGM1JK9STQO0/EtAhvw4QDebeoxRinhKpwiPvPdIG+hl03oo
zee+kQytsfNtFMaHwSqWdHDMZ9X4Jai7bQ2cWZptr4hv3bQhNjGj0VhGxt+d35Wh/6eAQ25Y/uOc
EpA0I0A+FilU0SFdjU/1AijyhwT+Q1l8NTUrOFu8mRVMCskOySzJFTmX1M75qMcBSBH5NpOogq85
j/sG7/o27LNxi82AHsOLIPa2rCo/RdWy4AyxXY83vT943Fm4X88W4nI+EY0n73VH6ddy4klZSXFY
IqBOk/uIJjezZI9th0M4larDclcuI36CIKhXVOUZ+yIej8oNn5KA5GJUcJKr+BN1Su7YNsZP6j+T
TZnaP8bEvYRcyZtFBHjjMKCuqpwi7UyKYz02tMS7c7MmGPZMu+pauLt8qB/1gtEwumATlOOj2bsM
IBVrqcClmkUMEJWSEKSnEw5rLvNTQeNsG9jPk8mwSUD3DeX4FbrWTyW5mks/24gYxXrmOk3H4mBl
z3NLQseHsoKLh5exiOqHKgc1mXnqDiJAFgYaUU49SKqOb2vYAUQ/Sh2ec0pVoZUF8TqjvWZCziNp
b4F9ANS58+sMomKGq6kzGLL8wH7xwx5kvwwfsYzaXnXtguDFMS1BqZmkrHa40aWeDpx2IAxjOA6X
L01RL9zolIpNLGEg80qmQhD/5pRTwUphghn6tLL6yanjXIRUOW67Hgavqw1CwBSjw85IkVfil4a4
9ynH4xwl3FgBsVDNWqcPybCkbD1HQFKiyCBrf0vTwsOX3suid9bWWJ9xNeOZNLy3xKEv0hHNd1KX
uy4l7Gc17aPveDYlnIodfi/6AyZZxG4cr2vGCwpSMRkx/gH9TnJOVNx3s5FTkiqY36YHNHzSqq7F
zZX+gNXAhho+hMBIMZ4nQvlOhVe2w7rrf6CVP5o4EGqX8alpv92uQ0OI+BFdiwE+iptr6elTL4nk
NZm1bZz5VqZondDRCfNBdtdyoPalcd4cv3kcxDoiz7GdBm7OozR3i1OnLOpnIIwbaAPXAM+rSRo6
j4qPtpqNhV2x+GohcQjB4XHgUDKkTHscP5lyrZe46f/QmcB2s7H3VEbexCq/tVqcmqqNs0sXoqf2
NSBSpLqt1VuYNYKdzlt/myr8rSH96nb15lk+rrTm1EXWTvBc2xG78CjEib+kauZ9F0isLix0Qtal
QL9h8ubIdDN9ihtXMktYKlWbmAsDteRPr6goIZhOX9qmqQJoGbX1bsXcPISLYpqN1y6HZFzY1IpQ
R7enaAOprK9cVNrqHaOGhe8yelHyV+R5TL6Fnhw3QhJ2u3ggQQ+wcFZfTj8VZ5uBcSXrKFzTXr6P
wum2N3wckna5Nv1thQHXHOGeETQ/C59bsd/S9Wghb6cxr39byS0k9GNCiRI0ZDQ0Bw0X6ZYZbmv3
zXuW+08qI3yQT9x32vHdphqc4r2M2i9rC2+1953r7BC9j2195ytuxfWrh8FKkokCYdo565KSRSaD
CNBSnHN6idodVUTdSk+8gFbd3JG6Ta1mpCka7wKcb+6pr9GAjFO1zt6KPbEvyZStRG9hNRizcu/0
9Wlu05OdDQ8czOyTSctq1cQ/HLRoDuJO54fBuhCE0ufZovjcye/GxjPJxztfYDajFUyXTZjB/KPl
xVq7PbG+kvZXXSHl5AMQBMouXaLrQwRn+I8TEFEfNVF9lhznvi1/qEcYthPDA4/kqtnM7TAdqau2
UAKqX3Z9+HlMeSSwb69U7OJSJSbnRO6xp7rQEN2N7RaaZAJnpaIMn2tRdjswmv0J63x/qgJuPkOd
/gZ8z0ALmxuzotDCBYjU5RQ/+LRMevN9QoWiR/+Zjn5sc4D9kdHKqmutbgx4MdyOyvfWQW+Zsl7A
CPVoOLQo0Qx9+dUO2t0GEUgGSnVfLS66TUZnUCPo2UWHV6dKtnflNL1M0fQBJgtEab8CJjKtMUd+
tmSq14QlsCDq8qnt2u/JhsUMUNPc83s2sPPijXYJtTWT211TIa7CiiRG3zjb5WmMT32iPjCvXwuu
kpVyXX57SVlTVHd4Y5Bd4hAJqJ4Yi/uGP9k1ire8JQuU9rkiG+7XpyRi1Wm6FlbOxVFBu0zCFutM
dRANrzF3OpYXovsbui/9k+1CZnfUcNN50X0fp/wNuUdLK3U4bZjrlbAhYYOLrk7Rzd9/O9ZECJ2p
PehOpTeg0t00pcYkD4YtG4e9ncWc8SAdkLd91WHVs41rPnRMIJe97cbJSAjFQEJhu6+bxcWhgQmR
YgqvooT06hADXnHDxFK7cJY9TIi+idqoqOVcNWxh4YvQCTrG8qWv8bxotgWsry28iHxx831LDynO
5+KpSqqzCo3XjiX7LqqjxXwIjjru9uDBkDE8c8S5zNEhjhrSifZzGrYLBzjyibu4zTWisGPP/HRX
BaRuqnyHDB3h+yefFNOxfQiSdseWlz25j0w4GLxLs1CvSZw6+7pM4lNknqe55/Zf7JxYfRQqcJgV
YsC75k0bmq+d9Gif6FIgVG0IGxw+PWcxhrkyftYFBk2Rqj9FU/wRggG6tmLzZGt7m7D4DSrWX46V
NXvLajYMAU+sD5F6LfpRkDPpG6L2JCLi5/uETHraJ4qK52NFhUk1YNSrxjTZpcND3oNdrhq0o57V
DNAT4tVOav9aab8j0lDfycatt2aRnwC9FMfAyj6EA0q5Z06p8SSuEtO4YQR57VKG7TEan31nEbJi
/6sqSNtWRf4nHSYWM1GNMUpAX9SCWZ88+2BCRJVpfF+NHlbDnEaHnKBf9kIYBRh6gyyK28wUffbW
iIz5PaNcUcVtvOFE7ZHTY0CLwifWJ+1pajy8tPafom+InZQ0CI4e7SQTS19WNPhIc99ZBzWH+yH4
LTnS7iCBoR43JSCiNhcQUWeW84am7qqixkgTMY8HczoIp/7sJpOWIek8MWTXREOKG6+xv8MicA8i
ZTPSo8BWE/Ng3nWAxI1j6FmX0LM/bW+iCdlfcHQo5U52GBxChnzEXhMBC2WI53RV6Gw65eVj2BuP
pe4Orj+ZOx3xbKvpqAqJCA/+grgpamvLS0wdaMLxoyevn9TtjjJxuZkGCqpZdK5jHyTJPF5a00nW
ox+zHZH+g+aqmg33W9EJN9F95OHOxwvJtJl58hhVY7BPa4oE/B4QPAUoRTv8SWSHZlt5lxaRALTT
cO5y57YdkLHoHOpWQUq39Fgb54rlJgaHcKks4izYxxCsTHh0z5WFpy57IcOQH1m4M0TOjXub+PQc
luGDN5v1JdKhZt80XzrOtCLhxbA8WFWe85mE+YvrVx+OllDEzfhVTqd6HgLKX6W/izn4je64Lxas
cb5IBE3/mUH5X88s8/En1sUBbAxwJMdaj27MxUWoFxqLpl9AVgt232toj0t2NEYuDco9InUee6vU
oXe1sJKnQXEiJzOpVp7kCqrs+dwjVTREYklBaPIn8jCm1lIhVX4rU0QAp7tgNZBslAjN10JzUqiC
pZoHYy55ifY1DAdrU7eswq0AEEDXoBT11slreOgHY3b2NfYYI4wCzn0cT6D8TBvhFObKyZJPS7Tf
TdKPK20xVMyjOPteEh4xrF1q0zvIvqPAdgDgOFMtMsa4hZw++zGkYm42XvAxUkLLfZLul/mcDjgM
UtXtpcr4DGuoMRia2O9U/BA+aw/q0ffhV5GxzB0b5MWOB67gI0f9FDw5lShu29J6tgK9S1OkZl9T
zlWzh9r0LWQ+lvA7TqZv0p+QlluKHJJm3eSsqRNLIc3AJuIuvm7Zey/HIt6cF2UE7C5Sk8Sjssa9
1slazIDuAemP6yZgj+LBFeek198CRdEnoZhzGtth+YAiOAGJ5AZKcFRtCjZ7Ntv+wrKo/VT2dVHN
SeVQd8HAhKrCnze0KCBA/3jHeH/NXB+C2PhuiAATpSqB5af4mxeldQEZIto+iFYyfcM4QLPDwpTr
GNtmzVTL7UISxkJd/DY9v9sGvsSEwLxsKMYAxnR6Swx8OdbOVeb7GMcnjqF/tC2+MKGjwKQkRyuR
gVSwaOBLIzjkRk0XsnyXGriTmYB3CHqkDccEV0VHKHXnXno0MFOfxlQiEo49D7U4WEHhPLhzdk0K
aZJW1g/+wOeyzMdnkxMRntDBZ4DFW18Zl1AOBc+n+seAFThFKuP5BedjAis/mY/EilwqsvjWvbL6
SqK82QO2/NJmfNeNep0rRCaglnpjTHRboDuWEBpJWfGXnZPYwMAdFcEGO9u+at2Y77VY4MTNbvIQ
exyNfaoTTbQtFzEoSxAJly9l3cpL1cYvJQNtxMkmb4xzSrYIGVj7G0+lBxAB3aWBAcGAesEYP2Eo
K6dNA3Bj5sBGP98c7bqhspaYzNowHczo0si2hlJbUo36ps2NftdHKURD7NhL6jsCNZmkZnDi+S3h
47O2yeb+nh40OE8pVuMuqs7J3F9hyepV17bn0EVN4jG1pgXqoZF02zFJ2ZvGLauXrLqrbuhTydcI
dMQy3e5OgBrYOq119HhxLTqCTRv3Ps69dd13+Smqhy8TEFwy+T+eGKAM9BMptPQbET5daY/1REnZ
Z84965pZgiAt/ryRB5yfLfVO6i4s4mTbLVmuvkaYy95HY3y2O/oxeKoTnUmNHzfs0iugQXDsdB1j
TjI28+9EN4PI2uE2osEt7elv7Zd9cGLGdJoI1T9Mi8TcwplhExiqc9Kbw6Hp9XbKbQ9movnOBqdc
y9hmHrGw53mt2g1JZDKYwcpqTaKERFF5cYLqpmrHCrAzx/+A7iHb8cODxpeCvbr+cQFZ0eYMFBbX
70USAmcsr3FbsXUvAIwJTO1Txdk86uK7hi3aXC8mxoQLT0/9a0CD573qGygtdbHjvWOZWY/3Ewni
jY3xES1OYgEcEofZYc55qRIUhUA7T2MW0tWlOjga7of2c+PcVto4//0nl75VHgii+PSlCI9YuYg0
IY5Mjxm963vZ/Gq8FifbYF8wyo7lbM/6H641RTh06x79pH5zWw3kNuoSQO6pupktgvTZGNSHdJhv
TRJmYuyYUzLqRAeyjjObotvKG+RKZrI/Ri2bmkiMP2NoZx8G0Zc8cKwHlAFikkPkcpz3xKNu8yu3
mOQ0Z2N34qy3TWdetDhbynY4kI80Eu5Mux3vYOejUI77vJPsEyAyTB2OKuAx/asL93BrVLAiJO6G
g1kSe8Hbt3Or39CUXzPlGmeREqzJgxj8H43pLiURbxw6py2Pp/4Qjab9Fstp74+VfnKz1sUhJr/y
mOVrXYAqbKv6GIJfU8rDOlWBN3BN4ltsxwA2b4wrlOGeklW6U0YUBCXohGrli6wiHoLzkmVBojJ2
geeRiey13tk5CBT/cRQIt3JMDqOsYal0ytgJc7K5wRUzXvrmhqjYp2FX18EkDVd59wFbo23k2/zF
qX/HKB2dezlGRBK0vcow4G6tuVB7v+kp/waRdQdHsLhLurmgiAkpC7PTIx1r//xXMAhCLDgek+Uo
iCF4aP+ugBZROxQlE4IiGbiddPbNOhq1bVrMWWbPCUVN3ik2OQ+Ra6DvqxHlmqHuhJ8Ih4jd4Yhx
vInxCWcTyEW0Xft+mKz+Oe0Y4/SQBLswoVqHg7hH9UkEogKKFuMBsH4SRvTaDfPFY40M3JYotStp
bcTQy2CGJcmtEutC42t3UJ3BPoXoTYpv5xqaPA4tQSfZMEHjc/tpO2tZLW2tt5K75STGfI9FMr2k
fvdRZrp6crgJJF0td3+ZW3H7WzS2OsfpZaiQHvFdA7e3q/FsZy0moCReUmHoyGZKJ5lrPhg2307l
Oy+OOoQ991ElbFLNbrJvfMTayp6abcoOfeVqKzqKrMkvY2TllzbwVi2Wbu5+82Y0HNQdOegdNt7H
Lju7HYouLSTl2qlYYqSts5bc6nSQ6q2XOX+ovCKtFh/xVK+yAftDxjroVNaXtvZfrSB5TVNG2Irr
aYQXBSFW0Le3nuV2zLLxJKlrWONgcXa1ptxyMNnGjX/Qgte1EvyAE5/TmEcBWgx0wJzp28poJPUG
dSoDhe2Icq0oNz6y6hiMjCOGImDcmGN7mAIIjUP/ieOxZjyIbxo7ejMDVR6xqQ8A15bZ3O0vkdT9
xRgBQHIwzIHTsXpqMQ1GMYxtJWW0TSJQxQibUWm/jU6c7Z0pCbZsGH4bDC4TPtiV6ac4cgbntpQD
zhksvKHOLjaiDbOuiUn03YClv1UKI64E0THkzGtxOGdbTzIcxxOH0Gg+jjhzMPuMc8HFTo1sYNIo
zNrzHBKsNMeSk33P+9UrDsKuIIjdtFuSU9iWJTRmON4ic85eiPw3jPY1jLgeZCvInyfDYxRzc+5p
skWbmwhYphE4p6QaN+FkXysju4uiYAPNCguTS2tyQQ6q1/Kl6/NjozsiS802ilrW0hcR9/dBnb36
+DU3DRdX8JC46AvUhCPK9c05avS5FvbN37kS59wjZBVKCuIHuGoXUfa0NQjkMwfDilce4JZesFdS
2jVM9LvQc+sXDWtN2rpVAeykqgAhqPhBVSyWTXy+iJ6bpPIvle1/TChyIBQYnMv+ZYzSN3e8a+Vz
UFANHuHmPrVe/ik1mCNwuJXisNbn0BHKFOXKyBUHUz5LsGyg4ABMiUHuBiFiFcqA544AWvP8haVE
tFc4J9JeE0fu55sgUI95yqzXh92ZBgW19YlCcas1doAGn4W7LMZhsURs09POxa7WGLBXMX5sWe0D
EETv54DieavQIKEXROlhjoY34IL9rnJRh4iZruxU9GcapQkVWhim525PBw6VCsEdTlVuSsriGZ7G
M+qX62OiHW7ScuSBXYzd7d8v0g2pRXOcF5cH6n/8q6JPjdVMxTcuz0pe6Ckfz0EEMG75FVRYefn7
T3ES/POfRIDHDjMyms6EYO/WFZ0kKeUtmyIr173ty5tMhs5tLiKc5Jrr07Pn2yL2xt3kxKzCl1/+
15dEdbcCcOwpyJS5mqN+2sVLzZnwW3aFFJRthyVy+PeLxv0ucyTtzkP6chtX3ofWnF5d7uleMlNO
UgX3PN1AHtkhDC8LYr5kF5alDpZeBLcipVSQuVBAqKVJeUhf/1awtVPEqB8XS3hanYL4K1yIsNiG
t0kWb90k8i9zMJLv6rMnBd769m/hijYo/dOyBHs7tHeeLQ7/P2v0f5M1skwiOP/rf//r1/gv0U+1
+eg+/sfP3//v9qP4+bf/uQec9fN/pI3+/g//LKKQ//AEdRHYzWiaQN926Hn4Z97Icv9BlJv/IKQd
eBZnx//KG9n/8KiHIIskTMsnlST/M28k/2HBruKI5JATInjk/L/EjYS3FGH89x4K6eLGFC51GIJc
FAu+pafiv8WNSFuSOqQlOjUdimjs4CsTA6zClg+9MnOHZTloW68hG5wZ12rK6oMuufXQu8Jkqp17
A5J42aXZDcoSyktoP0QUhO78QX0EngsgiJGYGyQO3vwXfY+V2YiNKyZarKeQmE7xIAtHrHwq7pXT
bPwxeybX8UzBz1OlP2rf0ZtBtUcAMDYKj2CrycHVWYwJpCoJaqwg6P5qm2gj9mZgSGdr6smbwqne
TGGz7PAzEzMUXXE2RgnWkOO51Ea7thNIL1P9XEwmZcJue1cPI9tND5C0hx/Yh8bFcQbXGyubR89X
d5SiGcfB7V7ytLl3WMleJ1iBPLfgfVBc7MzRYzIFd3OTTRsDE6MN5CBWTwYnarxqJ5VY0Z5+XiTJ
GSBW7NiPbOWZmpMjPKRPTyp8d/RYX2Jv3rQ1zvVSt++isd7d7iQifug5ggFP8Rk/MqxAmhiOkYWF
sg/DHdvqZQFeQgZIu3NU2C+TSjGTpGF+BTVziqDQwkL3NoKIx8kexYegZi+DNZQC/irakMJl93vk
rArEHbZtCBEoNq6lf4icooFvOF4cmd3R444nSYXIwKkP6LHXGOcnEIxU+kJx1Ngzo/ybpRgSBBmL
VRGnmgITcRklA1vsmgg31K+VtTud6yx6suz4G62HtytkdrL0USifk6SpiDbktInolEoAiEHLk6aA
qDLm1iWTsYXv1X+fMZXdgoQFMwLpwehIyeQj8NW0I+cb682YVy96cN+FJM3tTwgVZg8/zJRMPNLY
pK6Fw8S0boakParAtx+NZDlfAnHdQ7/f41HRtFtYbwG9qPTR8shrcXiuQuJC6N1md63IaPPAFEcT
JuFqFP2vEwDuDVuYIUiVkh+wcRDNaLBbEwrJABr5p9HmWFiPYb0pK7SSDp8AhEsC4pSHMJpEe/jy
EQE8O37qMvelBe6AD+DWHKhaUB06UxiY+Y2/VN35Vnlk5wHcsA46lPcxp6ieY2hd46pppfXvHJ3H
jtzIFkS/iAB9ktvyrqurvdkQakfvkkya/Po5nI2A90ZoScVimhsRJ6ismlp6rfOJUWXPG36L6ybe
+VOjD3abcaYtbqFquDrlTXgq0/GWEpG2SDi3Hen/OfsGPFTy+5lug9ffG11EtgrXp+qjH7fipzAK
zQ/a41ZiQpEfpWkf7TBQq5zneBrN+iOxBHwXD4M45KzxZpnhprc0h0hCyRtL5WcTlXTnNcQEJ8Za
OqutNSOITWdyPBVDfKWntyHKbtRIIuXRousvzzmbhnb7lJRhu61dZ+PxWqTG9JpoCTJTRCRxfEZf
ufOcxY3euR3m8xHEnG0/2yGeVoTeBWN7J0LcHBBX+OhiY51xcGJ8UOvCw9yfcZ4Dtn+0EvKPZkk5
hjvSQRe0CBMFw2J76tYpPRQNda50jDERrhPCHWVt4huHTrxSY/Hu1+AEeOgfva3wFGD+wUlkfogO
VYuoV3pME7LI8zlFdl8FPfE6RoBPY2Odhbo2jfNSmtmjLE5QgPt1WXp8sCLc1E14Efh/Nv1CLYnM
8QUow505GJtEl0zozWg6MnPnewfSFEb5d9fHDBLaIj4hgZ5ISSBTQzQIkWDWQ0zzBoSaHz8eb2UT
GtBrPnNQJ82ieuYxda/+gGWKshDc4SU2MIX9fuN04rdEsqFA1iCzA240ze1/aVDGG4udYc06fbM7
6P2sGqccZPM2qBjMkV/dhknJfUHy/CsfA/USJa/H6QO5MABnNPzNamoO5YL+zs+JN9MC0VjP/dD9
UpL7yoIDqCU04gcGaQuIGxtOO/3MQYuOJIbtlw1haZ07/GXzJrtYuI+0a9xPo4LBUHdHrGvMcbv1
pPi+zhD4W999Dvtypyx8WymF7h0W0bBYW6U7IPBmd66vr1DFgdC5u8pOMQBS5+ni5zdnOl9IqMFY
4qCr+CwZyVxbL/6UPlsMF+fRcgjYLd10C+7KwHQQOs6l1O2N0dCLaYqr6gPwT+l9RkP6KrfDW6G6
Hr+XfQ8Gtk1L1jjmJE7KVCp6aJeIBga4fT4jdnAPoNStvc1zeY819rNnMrNgsz4hQn5Qklquhf3a
2SXceZ8IVdy+oA1voBq/GCMde5HdHKWdPTS+Te0SdjTUz+JsUFKzo9sWHc/Ut2bTONO05pcfuzF+
pwb7EQvfIeVAj4REncdSbUls+lfL4jiCcxgraqSU290URri1isK3vI4BlpnpIwGT/UgyOKdzbxWb
eUv5CeWBQU54h3e9T/U2rsxjbdX/pqHeOwNPL+Ngz3n6telQjJs5W6fDzYJkSIqoJpDhZgcurs+u
44Nz6HZiEMl2nO0HUiWMxJBR13Ou060YxT/8vi8oevPBz72bqUEqcSy5GsqqWcxYRtr2lpnY4goX
HpXjEmoL4b46VMpQG1eC8rW0oq4oRJhnsCFXbk3jSMRrXKeRWOFheq2TGUJn3r5nAQV+bWO/1E71
CdIHln8wHCNZVrvONhCGYCPT2KfgiEXmY2Nhoy0b+lVFxDwoumThP0N7fzhH1SpdEgMAnd/Ngvtl
Iwr0IP+7mHFCMdH77YLuGz/QoaqY6VhqGA9DaI2rbh+5lIUyso23o0unwQzDBTmkoJXCwpxD7e4E
J9ry+1USlK+p7C9ty39lgvGWcRjdyCVmYU4cOARtCFNl4uSonyJjdg7CCV5zd9jT40JWizaJnZUr
azOC960nwfLWtw+9X7z4bWEumPCXTof/RJzuh9AL1tobmwfa6fcuJrR1FQsDyB3g8vmuI6BELAJd
XVs5kIaQvESs8h3O6Zlem3U3yWDfJGCUhte++gkCWpUxuv+ZOe2H+cSSStw6VvFjN8Jn8jHGTdEG
DtW0SgP/u40+8XMZW63xbgfMDyGaKpZL6V76r9ZYqHrthQrIaE+37N6lDsDyq/fIo+pEGgFwSyJ7
bTzRsKDLYl9rC9NhSt2lYPbnhjcXc906ENrhTySckmv3RD9ISU6zTw8iOMEFstZEJ1rE6Fjd5bPb
wi1kZp43n30SZLdKZDvdZymPauYlTNWna92FdeO+BkC7EtrazrH21qnvp3tB8SXwnY43MJ5YuofB
OlhBaq98XOqtY0aP6n+Z1hoOWYEaTJ4RZnJXfzit32+62Abw6BH9i2uc53Zq3EFJWbmu/Gv88Dec
S/7+/S3wnGE3SYZYcrLQ5gA+VXgU3N49UOiBABAGM48j2/Z2DC7VA/oWdL+GPdNuPDwMMpebXoFW
ckMqzVOxgezKF1mYGAUsnhymyIf4N2fr3TIDyVe+Dj0OI83Jb2NrA8wH5pAz/iqmf2tCMTD5yACY
Qo9HXIOfCRLKum+oLqJ1K6Rwet6r3hX3UUXApOfQptz80VTy6KbZiVkM93er+EVtX0qlCqZfnb+T
guldZQu50Dt3rssol0JuZ+17PYYIo/3L8+zHLoWifoYO2My783SKzi7h+PhecKKGBw9A5TKKBAa2
zF9wvSTBvssibI9tL9cW7tcB+Wk1zSZbASKP7zW/ucRIUnYYB8OMWj/tYzHy+hf6KC86xB9u+Q+i
M57iErvZt2F098r9aCZ9rEyw/6nmhha0fGBm9Ft6aUcqARdNaLpPbPd/gsGjjLydE2mOH3a3K8Ke
j2bKP4Pcmy6OgE5Z1cm7h+tj1UlA2bHRcT7x+NMYGPzkJTNjupJXyN8mlw2b/RorB1bO8WE2FB8D
puRiCs/Ydr0Tzm4O6cLYYjy6z0p1cwYDXzOls6FPFkS4BFhUbLx4HdZeaNOG8n9aVA+9bMUW5Ost
V+J/LoJL2nXfMhyhW0zlOu17BvvEo3ipRx+/ZIS1Kh/o1SVRluOVgw9ESVnFva9dQl9+Tcfg2uzo
aDOwUYXmt0rERRfzZfai93rxRXQyPNgdX6Vm4MdKwJM98LU5ZxpIXp4+UvaOpjfabexdp+GdQziS
H6+68dxB6V1lDYJ0MTrhKvI+8CpwlCrHR2lV1x7CDj0zsds4KyMZuW5ea3tkpIlV2vuzwZO1iG9r
s4j/ccP7l0XPSOdolRoYEIfhqLLPfD1PVuufPBk0x9j2P/uopFPZW6a6loPlonoe3exNOfVjn4tb
2IzOJiQoX4eSz0nma5d+23UZAWubPJqihHk/2fi/Z1HAg0OKoo9GcWroN6HSfxYoSMAWBw48uOyn
6FnDHEyl/zpRAjAlYMtab16sp5eyGX4n73Wuv6aZFzaf/Ks1+ER09cucma+ji/vaYXTGruEbXAHz
96lU0AyG+N7qnBYTYHtAyzRx83BY5Yip846RafPFldfG/qrBGTbU7nDyEsiuKxBsrfPb5+4dGpSF
eQiJzSeZypfjEPvfIi4BS7OyJ5gaBpjmY61+Iut58riPxlnzYhMGDZNwZsZYHBqP67RJd6OlFNJA
ku5Cp3A5qGA7oKHDBCnsux4PugD8bVCaFebPaWW/GZVeM7feJOYSGR/if26AbSCJ6LOrn6p+vIca
8GLXCsaCW74rrBFr4Q6v5mCDu4iPQzh8mElZfHPU+dcupBHW/Q38MbnDOsZ1xqEwgcLrV8PO/Osk
4qexUuk5wRJN1AuoXzSJP3skPAG3MtJxf/CRz6j2qTEqekV4nJPo22nxSGQOK4+FbhKTWqCL4B7k
xpm3xr7mBRSOCMM5Pi+qQIVPTn8CAlLX7BVp2G0bUAfkvAqI6Y1wVxQSs0Vl7Y4BB1RIe4y3lG7x
O7jzbqOZyWY7FPugkdMliOSJGk7qKwsbZG8Q67PkA/QoM8Oty75BSRyIGhFxe/WYw1YNXRCGIMCc
8kQ7J/UxAGH/xQfi5ezWSNafqWgOPr7HlRlOW1vUeE05RMOUYWyU9g8AruazhbV67WCNLxpvazdj
zAPUfyNt3MfKJbvpEAJeLUN4BeT0lqZ8cSDAuZz0jy6c+ZBTWM38jd0WpDO2SeoRHoKqf2xxGbLr
JkdSRC9maBF9Izy/hotyN7Tttx8uDYOMpreuF08rf2YLQtqvt142vME5XUH3upNDdRnEYnTC3tSG
0NyENYZ7q7PwSwBKgCZsMLR3q4OfikfINgUzroFXzGy4gzRHJ2fTpljwPjaqg7LK6oFWrHYVevlP
LoEkAhlZBCti4moIHmLsrl1n3UvbuFT1/MR+sPOpQtgTcCLHbUf1MXfSg2N7IccNDknglWsJCNw3
P0hRPMpA7wrFa4Q4OG+EM7OSqehieb5/MvH5l3GHku2iWA1YD0lBWxC6H0zTElc6TxmEjTm9h21+
H84+jqNaemCZg+38AfCwvcef6Prs8KqJPgXtQRit45YAZZKutM3jriz1ToYBS22cXIPk21bHQqCl
kYw4luzAa2alz5PSixtCcVYVUbmj3a3s8Be52VRgoMXartOJlq/WIACCSIeqSn9aQh8qUcF/o0zr
9wn7NNw4JLYblhhu/73kbBQtozDFZbk9qjIxSBT50DBpDAEAkRq7tiUCmbbjFxo1HO8RHbbT2BGi
P1V2LTsM4SRpGo9tNRwmhQLWkAGxaTZjJwdPWdBKyp77f0Ywmqn/43uztnUNa7YzAegnh6yvNzjV
gS/Z3zqZf0uFX6Uu6ITM6augcsaSd13X3Oa11q1kLsZ4NJ9fQHz+kfJ0t/2ARWbjwFMlpzy6e9JO
e7qKsp3g37vm7nCBm3CotJHhK3IfxOC8E0XfGvMQkM8T72Iheg4oSG4AzMOSfPxt/zL4hLEwrgDO
wDFsG/e9XMjJHCRWZRaUTCyGJ0lHIwupBSc0g5kymWdTAujz2mpfBJCkMDDQYNvXz3On6IYow3IV
Cm/Y9MJ6wjHGKWuufiO7/+pkmq5lk3xw44EHayIeQhut/IwVBT+uzZxxLWOuahNpVnIouAydngqr
xAXKOV7dNj0E3kBzgAmhX8y8ryLIzF2WwzYV/fRM3vmvHMr9lBOhiKrs13a4F2Db7amITC1OM75B
b6eumCdlLoyd0LknmbSqKpfSTDqSA6vcREMcnk1fYx7BIAGQdqHcDl+kHm9ZDheUDgDMh4fEfRWE
x9cJVkeocvvCVyc/dwk9jR6zgyhVG9FSYK9cb98MpEK1e2MgjZ3Orh49Ux3zsqtwHQKqm5g5Kpf4
kmTLyZcC4PE6eUvS3n4CiHFw58HE85Z/GDapAa8jE+xW8YPrPYWI14fc7NutATrV4gvtBPZaK+L1
hUIEd9dyMFmbk/Rbu3oEcMwUrI7XGQeMeVx3UfkxzCQ2SrRh1+vPbdjzomOzw6lk3WQf7+xc/th0
PQxez3UjK4D+FBn0Ls76UuJf8vLmXOLUkbxDm3Co6eCxqPZN81tsKntLjAdyXsdAK0JjJOG4kRDt
W3K1rpODRsdjtp0a0hIaq2VRdy5DY4Lic8G5AT/1xCS1O4V0RkJSV8ibqdmSa8x+8v7HWUoWMSEC
KumGaNVPjxnl1RftlEfQCoxb/SrcJKP4o7KsvY2BwdvO4GGdMD7nxCPaVenl57ift4WysJ9G3juJ
E4uPcWzX1lKxCyvAnwZW7xxatJ/E4uRQ2H0MGtDNG64+FQf3zgFzOgZXFqYZbDuxBpV3LpdZfnE8
QZjCm6K13eb+vGE7sXd90GL1k+atL8MzB+wQclBBIWNsS1iy+AzzyMFxyNku9sdyy/SHwN9gHG3E
cz5tdm0ng1RdFBhuVRpd2owRhe5vU+vv2rThtlTmd1GOXbAYbt4c3kL/2RthWrn4XrOY66PU/Usx
pHexsk5z7gfgskn3aqjyPfCwlZUDet8mofNhBJC6c0XyMCicOy8IHu3ECPbURGXrwe+elUWja8V8
E3I0RBDLOoxGYeyn9KtyCbkOggm3aQcPhv5hTzzNAEnWk1edpLINPmYODUZ6PxReunPCGKNMlWGY
bh+xhxysuPkseVmYhd2PLYY0MwwYvncVavWLO3Jdke4MGwLNgopH02+a9bA08taazkYQ8AvbpTL8
TcyxaOtRSGGM9jGemr/OwPinhEPymbWoDvHccpBNEXxEueF2wGEPJ94lK3dTg0VnnOR6ICZyGfv5
I4qePDsKmSLSAQP64I/Sk3/U+vGFdhZuksUekIk3ySlZpf1bC7PSn0aiBylOc4aLLYNJcjDhXRix
kUx0UrVFPq4sXAOrHBzaLp9xTPhW694HgEpc1jX8+Cnil1/d9VQwrVscCituyC7+i0fXlA9++lro
hdWleoNoIttSTKso3nmNHjUx0Wui+yQ1LqH3MPR2g8UeYAPjcWdo7kIz9fFD1f8gSj1HypangJyY
/38Pk2tS8FPYqByczIZJr72eaM9Z5oG+tAOo5CKEXh/kb5E9Xy0L/hXj+dxMxQsYUs5EwzGZMOrV
XUf0Pa/unKInvzazioo38ra9+UgoJd74dgUvAu5wHYtqq3Bi4l5it8R6ERGknoz8rWxhMNMju6Ow
modKhxM0InOlfOuqrb0S3sIbeAodJh5QR4BB9VcnhbAN4+eWBN1jLvFgDX7/W4oG6awZ1bYr9Y5w
NnM/8czEay/6Hgo6HWZ5j6rEZDA2XYzb8D44dPf/mt4/UP7ST0TNVI0/yKG5Z+7EUcUMygaF/tdw
znPloU+J/fYKQrSHuXXOri2qnjU7oByA7ZgoDmxeUHVOc4xIRFP1g0Ed8yqT+jUkARmRE3P9J5Bl
f0XUfdfKSe/Ah3/WLde+iXycG/VL0fh4QHjdGoNdsJrLRZjKrz2KLKSI9NW3Xqu+/06zVh8D0/+Y
BGtKx+VjO0x0IbMIdNyIt7EWILhodHe8EjOWH5/gNf6aHWyjGXIRoTp1P7PuU+8arHGDPpruKwRX
liFgSWXDiaNoAP1FYUrdrS7xgc7FsxT13RTqNxRStI4peYr9DKFmhBkxAX7yiCBGRHn4ZpdcLYtP
20CfqsKr2c9/bsyML5z6x4B6TeF4vxOR0JnGjJQRqwq1ubYrJBA66coT7jma65ucb4kNXZ/hONGE
oCaOkTopKhLPBSf3yXECspHQcHfsTnCtV247/mgxbkNyr6vM4qO3weliIKxfHV77zdBWQCZ60TMF
X1m44O+KoAK+JoFvpjZLg/YhmSUfUYNPJgDGv8/c/NdzmNPSxvKkA8Jug6yAy4GsmlRrb5Cwn2r6
/Vocdrj7IK9AD6qMkpNqNdxV4s5u5q+0ZETg2/Tg1h1NZ/nkfJbY7Iw8xQpVnjmqPFVNklIhBhda
JeEPxTknK/W/dcPoDRkDY3rkbKfB/gR/0e3bJL5ZjJKTElwazsA9CszWaoHfOz7DjAFPPgVU11RS
mtOnZDCvVZWdhwYchIXuQG7tVpgoaMxVwQtTrV6uiba+DCxhfYpAHmc04TSVTxJt23vTqxQMmUZZ
bMZy5BqZj8exgXoXbeCYHXwrra+yML+akaS2m8bPvQHTg8f/GsX9m/1MBalJ08iwm4354nl44/0K
F9HAV13n+Hv89rFr6pexRHfz7PEkMvHIDNxdT/DHV5E7Qp6KnC+W9XacfgulvgrTZq8/D63+EjBp
MiulAKI3NwZhjVNTveOChN094/eMCEEhPhM5I6wzJGu79FqQbcN+kuqHot67DMhNJ5SC8AuyGgpS
CzwQONnAZTIRexFTIexG/q3q5gwmg3ePYs+hjpGUmJC+b5Ph2yhtBC2afPgifQO3lXkXQfFp1YTX
2PTIQcIP3RGo/NS+fFqm8P04Ntd2yK7VFJwNqjpqAbSVQ33DKDTZZQvc2C/YHPqI/V82MPhsm4vt
Xzra/MEWD4ZCFf664VEmUqy4L5Fb9xHEADGuCqN5zDpwpFyCnqRfEKQUyNkqQQXyfXgY5XwOzJrQ
GF9fRR1QipVyGNtDbKfTriO5uKGjEdBfGHParBOE2mofDPysMqAsMAhveeaCdrLqQ9/+KKyEOLWf
+7S4cdgx11Puf1r+BGJKylNEWSN1aUvVSfzhltbJrOs3gKoFV6zcY4Rm4WSP8hdH01WhYqZTEq2b
5qdXbYdcneUf1YbmugqaR4uWq8LyIHKp8IsLwQEn1UeJZTTSJncMUX3bSyzJBRMHHMzAfD+0B9km
5WJMeQ1DhED6gn+I44O4GK0TkttVVxxYTWXAVKsIDzRBykWa4xuJM/sC5/bDb+tzr+C5dwEtUNly
fcgCY6LrPb02vvclC6yNdKZflvY5ngnvKazqmLqgltMS+f8OcGflrc26pd3SqXZcd+LBOrU+7tay
WQxw7NzzXOcHlpSXYUy4ufX5T6OFsYsKKc9gfP4xCMcAwLjThX5EqOjRMMzvKIMQ2eR8L9IEMw8E
dywRVb5O6l9ykU9T4de7UYWXqeECVNjUcqDHeHxoG2ElD7zimBdJLfUZr6EPC7KaHC7qwEVpPIUG
C5MSwhDDE3w+E+eLxPjN7HLJJ37U1BZw0eL0AUrsFA11umrcfifikCpRGuv9lrN3Hk5MUU1KBRib
DKZ6c9Pi4o3FHQLyV04bJTZoazMA+Gb61rcbU3jXjrrkg8bW0dnczImoG7bbbIWrr1iTzixd/Fhb
fjG67shSli++KX8id3ghejgS/7FT7M3zX+MRvCdx3k/xC6HYP7NzaPOrSc62xl05+W+tOSAd17Sz
FONi0r0LtCe3No46lvE4pdA2O41FfalerawssXY4bDB2hDt+qMwdnlgoLrnb0Zkh1p1Nh93UWTt7
aU+I7LDbTDUXHOGP3Wvad2jtfv5pZNN77Br62wOKN5rhg1DZhJ84OSKi70sx0fIl+JaN1pSc3HSJ
gij2E5hJYyfPPY2FmzkjdRT+T1zIO30oERb3US69db9Ul8WNtTTlcqn3WuaRKfFKq2n22rP5p8d9
d8ziaRfGxVeYSYR+LuQYAhCYZduDCVZQ3Qb2DJzTpnKby9SSGUsEwNyy/AVpxufplNYaHQc2RYWP
V4vsmfEx0Efyj7NTv4LiovE9rH+qfHwJWkY+0uf+yV4nxLWzC66WNceruef+AYQtOEh4XWkJ6ibs
X/JqUTralQy51be1AON2C0e02Cb1Xqx8+lenizNtaTFYaL3B8GR5yRaRmUYVcnluFJEZb38mM76z
6t7CkO9tkj68EK1c/kF0GkkW68yn9RC04zmuym2Q0t6Qxmm5ref0UHkxrFWaPYrAYOAtvBOb8Hsf
heJKEzbV9Dps9hVktskIGcck2gAmYFJd8T+CdcyptfOGe025zA73hImgSGSvHSIfIwSDLQaE5zz6
9PI/4DX+OXdsyXSZA6LisjaYc7yPAvUwj/XnWOArixI/hgrpbAH8loD3aTDJNLQPVXXgDhjfNUDi
LnLsfxiNVgf+JQ9loB8S32Q9X8omKynlypp7GwtJ86OYBuL5VRhYYzelD5aR1eiAD7jzTPqZUSq5
5nbZO8apIxl8nGX6Fnv+k+g7fF0Kw5Ff4guHzxOfqoj9PvJIr0FD8SQ2bJsJSMPCtmqw7e6FLe8j
cgyr+sUoMr2bVIJdOcHMpSMqXF3B6k3jj8MXu9b1yMpVWlsbGI1rtx+e6cDfB7NsdZSdZSqCy4HF
SPSOt6xLN6fF6K45raJ5lwZRVIRoklRj/jIH+qUBbrCz7PRnmjL/QAzhOcH8tY2MkoTzguxuZpcu
oIyqpYnLbBOjO5VO/EWUw7gzRfwxNbTWtU57653wrsDYtJ5tbPNJnF077lEt/pogB82AZHGZmLMd
BENpPCQt1TEBSaLCf5A4eGHdkiSU3v0cdXtLSXkUUX/xBgCVMXiswxg7P5qmBVpjAF67XfhqwHMQ
bMpcwYr4kOu+e2FJPRRsdIFeZzm/16AjuItj+EjEeG3LYGpqdhc5WCZ3t0vsk0Kzh77cVhjmGzpg
jpow9o7htGzgTvRphQ2Ap7Xz7PjZJUVwsiyz3lqyeLZ56mNI4U9H69mqLy1uaYCGbC9p4ex0wOdb
jj2Mhrq6+okYM5HReuFmZ60ag9olPGk4tFIMOC37rNplgL020CVo6WOawzls4I0Y3quMNaQcBxzl
Fa1MdDI2B/IKe8oiXszCvE3CAfItKGDv2+ZfXbrvfsEIeKofCsukcTPx9lhCqi13aMyqan5N/Qnv
AUmDXUMzsmsjrxiB+V47St9H2n/Sc71th0VHcNljUysyTwGxjsifr5NFnzX8erZ7UCVpljApMB1/
nRXvE4mMNTr7czNm0No5G3D94Ugv6XK1pg0rxMfo5c+mCL4TU74YZs3/p+S2sNOXGS/eviglhxWb
IU231EgVKdZ2Yp5z+xiBY9KjOI8t7KMG2KHTYuwKJT1unuZ01i0aQnIfOJpkH8K/3/DKhzw9ot5Q
bNISSbQ6OCJFDIKjyeQOPyvbjEmraTM3z8r7AV07glsgaTyXkLMSBQa1M1wohxl4QQKYq25M8D05
O2NmRh9H3eOMAW1dJO2tgugUZ9M9+QF+aAxOru85fCdhdAE/CQjUTPZNK+wdRaLsvZU6eMBNsBFN
hzb2XlRbn3woze5A2RSrKuawqJqYGKEfy9GMUaOiLVPUjT+3V3vZoBlC0QadpHtn4Ss6EBvcpqEQ
CHfTWrPb46Pv1Tn1bXXm1PzudiaBYg4uyOLgonC0nf//percDmjpUNRkrMlVlN1pEqxZS5Fxd/r/
F2JA/qF1h+TO9O+dvMxOwH9eDT3JvRkjLYrc4jDbTYBtHXk3GsOPdKDdwWlB0lsAqy6JUlrOdnYc
f7DbA+FJFwSBm3yHoaRHtWu/xtIyHgFS+b3vHsqalY2iAsGoM863mSt33sg5tSxK+35kI92WnR0Q
F+X8nEjm7RYFTp71nvqEuBOd0GnFKdDGkbhN8vwtweBiZiFmVjN618FTRjz2NETxg871kklc098H
eTP3fiLVfqi5V6gytHBDs0MY6d4mT70RbR1Z9nysG7L4lqYDGAFjdhLM2QEg5NPE4n2IsYSpKGOM
JXFJVXiBNjOWmrVbpi9IbRuoejTv6RBHXOJ+xJ35NyyalGEHLDWYjsqMcLQaH/EvvkMd3sZu/y8a
nTNJMoqQw4AosjL1xdHo8SOeCUiZK0gs1ITFb8he3LVH82vIsFra6i4TtosnPPnhs5xjg14Gdz7i
CGvclilpJ/n6y+l1mKb7JsPlumg0SCTx79hBONLWgEONmsYKZWHFni82SWypTVaLS99E0BixalR6
rPdUFCPwevVZKZzPONbXoBHfFTr3Zprid6WZLyz0XCdEPOBBBEpU6yxIWGoNj3liyE7CH0Q2Lr/C
dPAZhTfYGig0Hc0MIRQ6Kj/YHHnfstpg8j84/UX3JLzB0lYN0+gyARAHifuvwpJk6+6plMsxWmFg
FDWp58QdMYIXzqarLax9lgEbaAiOnfc5GN5wrYeftFXlVYswOqeOuFi1wjYRAo1qd05Qelfi1IfA
r4HM5rxWxZxmZ39ALzO5D25Rg/VWU+bJLap7c2Sp91w6Kpp+Glp9Qn2MRdCvIpUqHMqgL3ks2CZA
5Ds9Z9LJIYNdANwGb6UO/iCMU4CDv80I5mZdZq1nLnKyccNrgTJI+UbwWUt2Pdp74SL19Vdpu6cF
ce5i2sF44zP8mo1t6aanNPMvRNnfnLH84sDxBibwLlpoD+mojmqMrwhjAelHZgYSH6SsvNNUBB+g
NndeJC7gf8ONIdQ9K/IhkdGzLGuHvxgG5lp/00G4rbGdweePPudi+CQod+omf6uZRUgnAWiShB72
HHWCpFNRss3LwsziHhn7p3LEU9z+tCxpm8jak5BvdPZi6/ItmRaap9c8llI+WGDO1olR3hP1jhDo
1R+gGqyJStIMbP1ZXM+gKLI+Tp59L0VD0bitccdi7kNf+cEPnx+cuXqqpKE2o3K3qC3yUZvVISm0
3Kqx2crZhM6THmZUFc8wI/htYtf5AwyVtGb1ybvzpK351k5nN0wfCkVHLf9CCrWi+Fcm02ftA9kz
kTi9pdDYAX8NxES3ezuRoFDAgpoySE4cDx61rOaLcjf9KDhFSMEeTqwghFVk5QnVBVB21ihOwMIQ
EnNuySMV2lTw/hITfsS8V+5JdsX7hj5Y5msBle0xrvKEDEYRtRYImOTOKtWzcJPmtTLBcekuwJfg
mNiBtW+erIZpLu9p9lgmzcGM9XhABoGdnyyl3L5/R5XGrtVXu7XTtdl7B3MUlAhqNZ5gGderfgBs
ZbCEgPQkCa77QzinVxsv3N5UvDl2T9XZJE4l+pF2AXalvkUBjQ52TczdI+pjuhaW8SR1fNU2T4N4
N8fE93ExnDwG/V8Bhpx8UN5HTKp6x5vtHctZ1E+9pMPMoFclGZ8RIO2HslabnOaKdZwhMoIhcx7t
rJYby8qs3f//M003sPaMy4TPhCS8KF5TG7JzMvLtyurYO7luB7KIb9AhNQc+gwZ3jzdptbV7e9qP
aeS9MsVKQOK00TYpxYXU7MbxmMXqiMfWVqWFQwjLZhy8OgTN7sIix3k2sDmE89bQ2HqKrNkNNq9b
XzU3G/fm0Wwo1MYgzqw5EfjfUnXPhd/eQvUrt/DDQch5Vf+AAFxsy8ConuaKlaMJ25g9KWPeOjv/
4Lqu8UH+VTBabr2Ob2XlYXnkgvk4rkdd0NOpGgLGPX0yqdNgySrsJy9tYBFm/7F3Js1xI1m2/itt
tYceAHfAAbNXvYg5GAwyOIikuIFJpIR5Hh2//n3ITKuWlNWqyl714i1SZkqRBCMCcL9+7znfcZzH
MMCEa8r0YyOy4HGi09IGjG9CarTdPPnJHvZohJhvdO5Gr0N37HcwCOUeGPtJkPF5UgOcqCYDFGv0
5tc61OUDCgj28oCGf1mSi63K9pKic7ypoZMPURk9jlZAA74Ri4K+RGUJIH8HIClf7DjdveMB8BLO
vsjj4eNAbd6YPk7G4Jy72XAOi67E1IQdwZyGi1kAIjZRsltp0az55fh0B9sFCFDf+f2oUVHC849H
Q+2agdxxUUEUTtrxPWLeewrBPFT2eZ4zdamIOz3QhIOBUBQ3imfg0E99vmn7mbouFtPWr2KXJNMs
ZJqRmM669/EsIPOVR0v64mh2LYWPM+8sDuRkupNdFmP1jHX20S/jCga+yyBXO+Gpl/Y7xKUQr4D8
ih002Nsz/a8aZQ85DnZ713TgLk33anCLI9Sx5MgtYm4KCQOSwSIKdQF0LqxRu6mel2B1GCWbIBnW
EUD2U4mxCbl41+0wkfjELETNeXFDBk35QJdTEZ1ya3YEYfWCGWFehsTEjMvQJwJ1LQsTHREhe2ss
+N4xid+TpnhUiOtT5sRJVD3Ey5zMJBuQpvgCKDFpnKBPfgl7qAARbqoQeCplmgxWTG3Kcw3W89qO
qfEA83DaV8XHqsQBkRn1hrluA3C5pX9eA7gKcMKuJ3+SN2MbKuDI7C/h1H5mkzN3YT3QB0L0tomF
8e7xg5CniaUrP8zrCFGrqyyw+L5NHCTCuaJfUiEnsQHRUzxAZpLHwGfWXzSeAbKY7Og5bl2QAdhT
zGjUD7YX3XUYN17rYnSWsfuuMvtqZy+FBzqCHCxpOtPjI5C2qNsnWGnTbU45cSsK/0XTtykrd3o2
m1pd0TTlNrJtXNWjMOiMzgi/UpqVbNsojOz+JlHWY1pKJkCl4zPMbOWNFU/T1ujTc1+GAQyn/FEz
utqHIVsv1y+2mnt9jdjJuAobIYiF6OmPjjEdAWKodxaRxKvRTdIH2kbzIaZnsk4C792xVfeYJ8Yb
Q0v5NrIxohDzn/qc7hxDJuTDY/CcJ/YFGon/bp7Q6V0SclzugXIydMVObQpFedbpu9CJ9pwqwcxn
nrWXcf0UKZvycjTu4rBtN9ZyZPRCEV91XjqwE1HyojC9jyqGLRxH0mNC1BpAX7APMlIwgaYa0hcV
dB5Z89lw6lu4Vn3dufsw5ng6tfUjBDgkHZOIb1Nbvdf9UB+VN+GwTrL20rbohElO3ofwV65mNYEi
p7mE2o0HswhOeNS9g1vBVeKOpt88KriwbkUQTU0tl8yLNsusoBAPIaqSoiXPQ6qCWqycDxzyOH6h
AWhiCyqu9uBesGE180L0aOloOeZ06eCWdXHtAYsF1x9pme07m+Nm5036pTeMF+0yAeNEmlzyGJpf
Gj1FUXRTe0RPQGgUH9MRLyZd2mJ2/G3CuGQ3QgR+HP0LvHD7xBKDLtgHIV+PHWkG+JR2VT+qsxrH
uyksEJxiMdzqOeQFZ457nab1J4Faa9PGJECIiQ5Q33eXcIRs0usoZFgWipOdwyji3GqhRb5WEIXP
Lr6M2aIbOhkOyepSBCAYUhtSCpbMsGXtb4isN+BF25XgpFfsjcK8Fnn5MawGRhI9YO14cuJNZybx
qRRHEWTtbevQ4GW+RWSz24XnpPkmyKTvQSN8pct3dkLKFLux6OdXxAVBeEIVg4TNLEMwiGwpdr4l
NDvjuMveTgsGAnYYPxlRU55761OCs9DxtQYRYN8YrXrAeSk3ppmRCmrIdYshCSuj85HEirfSYnjp
S+RlMHrW7sijaWK1uCrqj8FcQoYvUuSshnyV5cRNASt943Uh1iaNCnUO1Z0MJ/J8B7HFQWcdc2GB
VUYlX5WIr+bBpJIl4wcc69ps0D6HQffF6+Z0Zccu+ijpnRMNQ5AGN+OkVMpNGTQJc2hW63n2joGI
oWg4cjWCE1x3MlsiVMdd7wSfjaYc9xwrcrIT8As2sjUOLCBAfszyzpbDiVneddRnmnPt3KMgBR88
6OZGeUFwmmV1KIgnawJ1V7jhQyBStaksH1ymBhKZ77GknKVPx4+zpV6XKTzDnqpBzz51j7oPSQ/d
ZOUncPivCjvpJtENo2ZBfCgD6WDyjxKS+cYJTOZvJLATguKB78jOBXg0hh0VjePBobCSwMTWGFvv
6gq+x4yZq5P12vQLG9G8eMnG+BvZsF+SxHof8rJbOYu6rfCTR79vPhkxiPhoMUlDxkUCZlpU3Awn
Wt98COcu3djYK0SAMY1Oi0fuCjbJmke+8iaemCX7jnoyrYHhiKdp0C9S+i9JPT30Ll89VfVxRkiI
IYnKkOCTQxEEId4AEBQ4GhZZpUeQW2C/gJr6qI24u41aioQkcvyNnbovRK+RlNQ7oHUAiFEF33i1
ubCs0VbX1y5CFOR4Ds1V/aWrAOtXGA+69rF0vdtCMJ+rquvC8c5xEJ19wXle2BwrkQSrnTAgPMOK
I6ghwBw5qQPaIhtZvHdT5shXgo40ib6DV+O9+bEWmy4mp0jUX2giY/vwvFs95Q9ZbV+aSdwNvb1j
rH2JiYMAW0cjuGxvRYuYtefnSIFq3qvkcwj1JIJy2OWYfcxhO9Y5NR9b+5RynAxAN6M3dtacaw6+
0+hdp4ddWSnu+zE8tVP7Sg4RRTt8O368YZXXOOQHwsN5flhzdGqtpCUOFsPdVY+1wPazjeMkPgq3
8rZNWBoxa2+NBBK0PvqhyWoBrngzWMmNkgYuJw290c4RNmc4JmagYsK23lExdGvXnc8AaC51ld4z
fbyMY8NPMD5lxJlEyKDmJiQW+MApfsKaYXGzdO9FH0y7tEdXk9m7piOWBjHpCt0xRl9jECe4awEz
E82w5MxMrJWwORIExhvhws8pCaT+7Y/ZMidcabhvrHIzOsZj1Qjv5rc/2ghBXYIhl3MXpqIetOVI
05fFfRVb+aMsonnTWP14Ar6DPsu3eH+LsiQLDBpnkQBqCYwRvBtHeAR9qJvbGSAXskhs0/vBdy8j
AJQN46hvcclpro/0AfYXolw3csiPYWKNFs66tO50C5nKgUjF39i6pkNAKUNImf25Yb7BZlhtJxXL
dZBae18H9b40mHIHRj2fQ6Y2PMJFTD7LcIIPlxxnNAdsj4yMrIbG629/RbZUXNV4MGDeJLQRmMFz
v9ZXE7IsL4WKAhXJ34gpGDne8YffCN6aBQ5T2Za4khp0u2H1bDFuaezyMbzz3O5RlaDg8lY8twv0
tl/+iMYsJJlp2vEEv80aXiwQKSCH7VeHQvRYSxy4oqJNzyzExZeofCByVQ0Ms6z1lYh9LCPLhNaA
g+qaNTDUfVhYD4gZ420ctJIWOm83tEXb4JNwHAMcmx0TUOdqd6PQhR7dBI4XczHyvFOa0yXsva4G
gNlaxjFtl1zV9I2JVn12ZyXvtZcdHvTY3WCXrh4JWlgYxFXKMFbFy8uWdHgwBfgxwnaVRxs+0oFD
VPVe1D2WagYNSHur+74xARga82OhG7VLWqiRZtYiW9cjVVdf7yeJiStErTCZ6TnFgbep8Rqvk8pZ
kYlFP8O0GUeopZs0uSeswmc5v0UBEICx9n3ux9q6ns5kWkbbzmieCjLgapA4ZzNM57WNnriQtv3w
WwDcEwVBdOwL+GEGYj3BVn5jlEhsoxp4GGMmp5Mv/Oq3eOVap6KNmO1ypAQ7YgVZ8+PwEAfYC73x
ytb6oWRtj6Tw4EEm762P+1dagCVxSFH4mPNV1CTfPIZKBxF+dUaGuF44fq4rFjGJsx3/Y/nuqvSo
Fo5Ow2ZhhOk3swam2/WIw5b6QV0UhIO8QuI4ZahTASetcxP1bdyF38Y+PuMtR21S7lwjstjCzHxj
zPrcReEVB3WSugDGNSPNEbJ3WBNyYFGTstbLFrL3RF6tmZoEkweY1WUTLp0B94EkRw05PGGkm8yb
YQkmkBmjdvhGfugdyWktWzqKz8oqygOg8HyC5e+YoXewC5fjQqB3btU+ojK+swppbTFG9gq5NIId
xqXJp2BGe1KZDg6Gznwho9PfDiT0egycjQSMYzmNN0V7UUXuUkl3nxoS3tZRBTvQkzitJnr7aPqy
09ikLzUn8LXh4ywCm4vsWicgwmoO6bXryTM4+BPhq9UWJ/WdXfvUtzogGTJhNmoqhZ3c38QgDdbM
txx3tO4FMCuMq1ByAU5OMbALYQefrfBW9Wa/DdzkHqPtQ0ZmW1ed5pD+h3IDew+MsthKJMMrkw0s
CfN7ouXxS5IjUZSqWpUdu4aV68d2CKk0A3hkTOEKiAV+tc07JE1RgnBVE1WWV2O8t0rrxWrCDQ3x
bpsRLuTEiJoGC/o75diL65VHw8DZwkltXtGnZS44scUZ85q8Bo7ahQhhvtrTwdUIuMypnrZpBXdo
pkcccHdJspob8oeYRqvz2GXoSQaAYGH7bHQyWPPPbJuVj1QQ8doGHNxKWCO1V+hV6xmxtUdKclNB
ZjA5Dpi5SK+JXjrMI4PoGTJZs0Rt1sjx8y8OspskRv0UwGQRdYOZTWtQDepLoxt/X+UYy/ElfVQj
kU5Lmp9LRWP3RJg28cQslamWE2P81w2KUyP3thGaEiQqCKot42uxdWnG7GKZ3LPtIFxmrPLKubta
gYAdr5qw+thFGdA1+yWOmy9O2z0R/whGYEETTMCU98y+3FXpfJbhjEutmUl7rz8ylrs18fmX3fjR
Hvtr3+r2dgs0rUi+VKq6GnLX2gohOW8lNwmwN4L2ZpzyiFrwXKCwi75JSHgEUFw5YuFp1M63YIjg
b4Ls9YcXTHTxsCRX1WitmgpbNi70VW0Mtw5I5L0BWnE1xh2T+MbYCvTUja7lalqg/rR5rhWuvoti
qzQyW10nxPEGJY/jKJeRRJnfcwct0PSbkVpsZbqNv7KDglyEXj6MfXTvBlhJhp7DZMDBmSzasgLa
WzKqm/UzoLyacXVqoXkFD3RlJga9/9jx8DtKhLnxOQ0dwO/l9BKrdFh7YAxNnX5xMJlp7OA9polV
nBYIFQMrfh1ynAZp9EoGLn3huVC7cNGrqVBjCYiKYe86wwNt3lOTWGrtBfmA0K5FSZwBj0ESF1k4
2MwqN/eTMT5z/PLpyo/EgmTBqXAxGfmtdx5jy9wMkztsBoO+EJIupNY9CRyhc05z4gJGE0KJ9FWw
H/JwbdsYXYyJqGkR6G8VwtnM5w1zco2TP3hCDYHlP4uY1hrjbaZcRYHUPOuexh3cMLXSKSuXiTLb
QCa5EaP7Ng5078qWjO8OYFdhVQcRuWdoEc7KdIpbbqOz3aK7stsLru4Lo5GVGhtSfazu5OboUifg
rFFP5mRIPusRud2x7bmdVc7Aze/G40TTM9F6Wxc6J5CRZT3zsnddxzciY8bq2PMtXOho6YZRWRtM
4N0OEkfpLdm503sJ+yOjzKXDKKgNHJgs9aiOATZM09IzuanZbaCmaznTZsD8Rgezp70Mse+1bJK7
REiPtg7/Bp/lNfSyOweoJc20ZDWP+Xy0VflUTlWwYg7N5N2evlbuveWO7wo5AfM/SgE3AW4ORIVh
wNU4pNWmRAJxRYDDs7KSc8SgG4k1kmdFwUY4XnsO8OXaNl9ouf7VwFOxmzierVMiLLbQ8wUctRdi
WLdukSByE5gtNZkEIYdQOlXfpDDycw9ov+RnusJnCoe6F4L0K7nNIEg1NQfms3Vb2vdDCHmJvI8L
PZPLSOYbqFrrLRna44ywDWe+ldGDX+waRXk1z/OLh7pNtCEkAx28e/lDjiMYB8rC8DORKbRwar6a
tJlq6q2TJxPU1ZWVM8eursrULphIxSfZhc5aahfKvcnhK7ctE8Mkk8fOc+4NYnY2QCA+hrK/TbS/
mmv1JXKXeGwpbZTG1C4eCStWL+Zj2yI7S23n6KgeahPOCGXa1aZtzbNBE3PttwmkBkBIzGbQfXDS
IjE29zY5WfKrUCdnbU/EMHr1TaA4jWZ5+rVIwqdZoSYO6+Y2Gluak+kumD36PKrK1yms6EG3LJ3l
Ewr45yATsLBE+UKrvEAQt8jpuutOT1+6PGWOXpCDbGCCd2kz7hrfuNj+UO3RlVSHuGlu5VyKQxKZ
2UnU/QNqN7aXCryF9A+Gwm1iWvTRhnLptblE0o7YsbH/XQeDAbzCDDfKKO+Q69J0x0gzhYShpMax
aconDKPQA8g8GIP4VczDPpz9T5bBQpd3NFoW62c3ca6IhrsAI7VjWm9WbF43SOkaRvpteVfl0zGZ
yPcylAWD1AG9JVxTrbZVmGL8LOlrhXQtytoG6Ip1Ccvj7VAhVkS9dyKWsIQmZTLjKTmaT7s8pc1O
0Q4GR15oPtvMvV2xdUhrwdpAfsD9MEN2tdjRRcfWqMptwkRjayfBAv7fIZE9OMEAEz/5CDfyE1HI
WGqw4xs8dUFsVnsVUZBM1amL1KPjR+8WH32wdBYMy8T+NbmbHrft1kbaqMT8HDsBN6mB5krOT23p
3Qzd7cyIhs5/f9EFk0OnFtQR5XgwDSaRQ1Kdl//aAT8iIDUwMvXIbp1AiRmylMVcRsTZtCgorLb9
VKjmwQVoE40geYylrAjptpRsvUDKrS+cOE9AfgraguW85n3dz6BB151r3/gpjlnfBv9l9QbjbvYa
27r0znlOkyd4xx7itWpJrSXFW/JZhnkVHLwg3Rt7KanbXQvnx3xtoeJF+DJeKhNGLc1ZgpfdQzNq
PgaKHmJpzrrKasTYZEqOhfg6RdkdJ1T4uoCVi3jgEyIqeRuK8gDHI7hqmouVkx+TQs7a9KV/cuP8
AsDius2R5yiyAmlqs5FbOORKUfsfo5hMCoBfOyip8CFLHKe99dx13MxO1fFYpNkznLcvUxntE46S
5MDW4yVDSWpajVqnvvWldsGd+eRrbNEKUKQs1hv9ZNOw2PRsFtCU+vlSxjohW6sCl9Vdhij7VgA1
bloVb81yooww9UHLmhxSW/IwK7ba0eNGCBtqfy8IycWykkPp98WOqRYLBK0RV2YfgdKf246Av9rv
rqDS5gdMtvs0oCxeKH4CkDIZCJs+gylt6Ge3w70YRSSHJf1T4tDJmpL2EUPMZfbst1aM+5BIg3zk
Qcka72uToAvt9UtRO2c9I+bpeufeoam7btvgHmkfPKR56UogY+PkvvutckuIvWaPIN3DoMmpkmTD
zPvZgizIBGtE84MkPFeFcY6BfzjE7hwY+z55wIeAAfhp8tlGoXQsCfQFm20EwwnBAdhQ3e4AfLRM
rPsX+jP9VWnFlAw25HjOB6vesWl8zeCxPCJAqTKwCqbdW5q5ElB6tXe86VR5l3Ee9X5amtEw+W7r
qdjpgPqbxjSTJsQxDAAvudNcw8F/6Oa1KetxL7uDadnvAlLO6v/DO/8teKft/wreeWI9/ZHduXz9
7+xOaX3wfFcpD36nC6XTAY35O7pTiA++BazO9EjMFJC6vH+QO2F6UuvbJv8E8BNsILzNtuy76O9/
M+QHlElKmfx/y7aFJZ2/xO782398D+50XRoIEj00v4AH49YGLPo9uBOxW9yaAVI5A8cAUSMEE6Tp
l+/ejEuJLrcs/qPoc9aEomv//jeq3R+uwhTMcXzPVb7N4E04wv8JDxqSH2rnM6locAEH8rO8BBny
PCTpC9UZHoFIcMYmvlB+xl3d6FXe17C4cTDn/RMTMoSjBa2ajw0O/2rVxtABAPAhnEhhC3H1xRSZ
1stWMGQ5NiwA1loPPCU4sOKdVFI7S34mieaclWrpU+KbjFSrSWT6FmOKr3HieSnMFpa1Enqcgwz0
2jeCxCBfqm89JnmKaQ05cLDu17gpXPfFzrW2zry1NJub0o+ftSdGe6Pb0M2vSEn67NG4G0P4++DJ
y0XLfystOBixheV4Mwy+Yu0bKkxKsqvDHBXcvEytfVruX5H2zsFOiqFlpgGrsGbirIjPo13BuCZk
AjAOjXEZmCtTMQ9JqN1Xx2uH4WWQRtLXn+nmFK3/1g74cdJ10iKhXbA4Fv7ltYUEqP+CNNtoUOq4
SSUTzOwIl3dZlWh1GUO3mjb9CMZgnfiSNDbGWsggBGgf5wR7s/bpDJJMcGgy9DTrKa+6+mJV6N3a
zdgSDYcyVonwqi5F6zznVRljqxR+3jZXMGi82l0HYT1j10YR0WhiudiYuqNJ175aDX4p2Vgn3p0r
7fWAAEjlRi5Da9m04fjANtzDyVYhgNAyvqujgpQpCuRSoBosbFFu+1wW7zLA2lePgWkfejwYxQbL
u3Fr+Tp6EHhDim0T0Ghm2OwAEcJL1vdtcdMPiPD6Xd5FUQ333W0ml9hxP0I/j2LeTe5Q9iLUui6a
0dEvHdGM4cqOBv3q+w48LUkBNN4NdUZCjmQQb6+HACAnBfLkFXC0vIwsFlejRLtDQVNmD46hnO44
5EHAmUrN7UR4XkBMDmx3G8ncXoRuZo2YfIohASgAySm9ZYCEvyIefUbyIw1wsQkR8Y9XEAalPtcc
OnAEdh6W/YL73d+5TrEUcJp4NxoEmtzCBJLleAsAh2ihznQTIk/khHK1tE2c/ySmlsPOHJAyAEIv
RnvbTTUaOEL7mLaja3FhBxoSH/UaA+/ALBCPurFtlSPagwvyfNhhZPLabaOZeh6aZEjDS585tDCq
TvEY2rbum13q5qnma3jEsDW1bvwuXL9znkQ8wRbTtuXgmO01P6f0MdbiVl6iRO79iXPjHtonoOwI
b0r15obLgsJ6Wc1n0uLS4BotE4OV2AF5sMI5WMZnpqrd+KiFHj3YjQOwmpSAMiyPc4ceJox9/c2t
WzLQ8cCxvlhjZGuGeS4h5Db6YLCUsQsCAxAVsrVV2ju9Dbp3cNWJvbvN34YOBwEbtFGK8HNIM0oK
YPme/anq9aCIPnCYbzpWljBSKS0Di610CztBsEiQz9y3b2kexrIasEAMrXfDEdUEWNf6YdztpEWw
zy3DcnLa5imDPkNrnBN3lIJlYCLducH9QHIQojtcS86MiaogAZHyOGB1+PTrhRyU9HebBWA/5bq2
QtjrOzCerZ83i7BNSagmHHflMbRfJYFGCWPqr7oMqC5JfP292vidgP1P9g3rR6r079dj1iZty7Zc
y5HWj5sT5B4SSiau14/Jl6UZMlLoB5m3CQl7buBmkLG3qjuErLQd6sp8cv0eOPxwZUbx469fOqjs
P710tmTkHabjW0qyv3+/T2qHhrWfwxeI/CXGzzTGVwpmOEFaz+JGKbt/M2B4lutfX9YGEv7n6zrS
dWw2Z8t3lt/rO7A200Cjq1SL1Ld1zxwHdnMz+Az8Cib53ooHlCYHsaIc5BHXz80FC0uRIzODt2Uj
KesGGk89RwmisLdiHDeCFNxf/4p/+pAgCQgAGsriOGuybfz4Gzam1WJYZxHFWUHtH9nvqsb99dcv
Immvu7Zvcx/8/PaHCQd8pHDxyh8pj5t+VQAk/PUllkrn99rl+P73v3Gz8TocabpUKIpqRf30TiPj
6bIZHstqboXaBwkg3TFW6jDajtj++lL/5C3jZVhS8RD5Slg/XSoN0hwRIQajfjTag5dMTNOC/K+/
Hi7iLWWkq+SfPhefDMtRJ3wuydRBkFgAuATwmFfo6tP/yaVciyLXlJbN4/rjLSAGAfFsye5rMCN7
3Sut+NRs/8Ut8E8+H19A45bO8rbZ5k+VaqjGGI8rXULpRP1TPicspwEuiK1P2u1fv984Ggvh0thy
pQfs6sdXVGMkcIlLAPQZR+KpEqN5HhUu9l/fB8vn/OMtZ7OmLA8O4rzlTvjxKpDHFGJIbrmgQT63
tNZM5cNTm6p7TCUcyxEPHv/6JRlMQk5kX3Y5Q/x4ycAAtilzj0uS7yOUxdiSpC07vjZTzVMVGf9i
3fzzp2YLKXgPXZsljIXsx+uJzujmitR6JjLjJ0f0n2yHYWpb/Iud6Z9dxnGJ3FU2xxjL/emdpBOe
dC4xzgtgyKNvUWJOWelJV8UmZ1+2/sW7+KeNkEtIxyJ+ZIlk4BD146vyzWIyCwWq26kV6tNeFpR2
8AGTdR77w3nyYu/h15+btbyCn+8VlwqMlycld8FPd2RXUQaZEbe/XUvSVxBKg2SUZOduKmeEMYCQ
LABaEdQwcJUc+1ejwWJ8SLPQ8x/BW1PkR7XUzJB7azj/+pf7Z+++i9lV8Qn4Nnvkj29HiUsHLTc3
ldDomK8dclPitWjYu7Zd1sLi+/XlfjxNslLD0bMoRlhsfBpvP28GEysyuMvlrbBGGthlCZV/Dp9R
qJ/clAFxbz3VWl7/+qJ/WrOXj1xxM/sej+qftoehHGqrhgmyqpHvby3yCu5Hw7Tvf7vK//mh5ml/
SwF5KyvdxEDXf/rrfz6WhAvn/3f5nn98zY/f8Z/7r+USG9L+/EU/fA8/94/rLmkjP/yFdEpE73f9
10bff20JAvo+l+Tf/cc/8ksedUV+CSyZolt+WhiXBb2P3y6wbKz2sqr997kn6775/Pa5/NN3/N48
MVzvA7MUwInLQ+3TP+BJ+yP4xPU/UBS6jDF8Nux/tE4s+wP9BVPQG2X95hvZjP5onVjWB39pxPAA
sQBST/2l1BPbX57y/3okHYiGQrC58h+/BpXDcp9+V5sVk4sTOFAYJqPuhWY1WrH53ogMfDeatKoQ
y2dwD24PCnWhHmmSKLS2+3QYzsknpcFoVd2LPXrxWk/hTiUyvod4kAkUiP3cgoUDSU4uZcPZHzmt
F36uiE0+u4qGJ+ZSkI9M8uYOS5OG5b5G+jisOSlSHHvgBBONiF7jTE899zJ53qMJLrRzl6+Z0ne7
HV+XtNEBlKP5rWyeJRAWADuglSkxG6Ig6OansFmeh/aUcWTZxW4bH2IAOInv77wp+Jg1zDQ5JiC4
FSTgDs18ymeBtyqY9jFBIpsE1ua6n1O69eVDCrQEFZtbIaxxK2Tf+BuQnvUmmYb9MIHnRwOmmQWu
dcGZLwHFEbch1AAA1nuYBjhjcVkPAU3ara7aT2HEO8ko6KWq4dah7Ilp/Xj1Llgwm72P7UeKFgl+
QXvBOpXONOxt/OcrrEbuCubvN7Ijj8bUtVtbg3WrR1zIrape8Rw/hMxgUQYlCOzNujuVof3oIAyz
zk3XDEeycYYdGR5YFxN31eQSm9IwvmqGBFlD0Aj5xG+M9HifdbNpE6KrkFYxLIw4nSTiLm9GeLYL
iDyxIfmhqMwAjbc2XnZ05sh3pXMmk5qAG7c/g4R7au1U7jqHD50wgH4Kbyu3POKifK+VPJD49lAN
pNYGOeZxDcmpWu46m1iVzIB+UuirIQH/lGbXlGjbIU5IfXF253UFeW8T+kBUymDCoBudDBWPa8++
M2RxnQ0BjkfHujTEVDBgaF+GPlbbOEG1UWXlpR93fmc/+g5gZEdWUBY7TC6hU5JmEV57cfHNXzCm
xmYsMOR3pfGoLPsmGASCjC44FH7xavrbwPI/k5ZDtnPBEc+RPSgCYAClesut8ISS+qWG+X/AecfW
JeXymXCjkXoOZ7T/krQ4dFJ+PFosGMzu+IQL51Kb/mMS9S9V6z4mBQNNDsM3FPZfZskZqs4UKYjV
dGWV+YHVY8dw7smuhzMsLrCMqDa67k608CxF6j3mTJnJ81jGT5IRT/qujMCB/svTxWEIqk/BbaSx
1zjZddJ4RLsjf/cZEVj5dVzOd8T+LNbSmGiIuTn2XfyKEJYUOjlf+aF3bAyr2jpd7ZFEXQNLmgww
FLj/43QJ8+KRQX65JjbohBbydZbiLvaiBx2TJVvEjC9bBLlqM+AsntRXwy1fa8tlOlLZb6TM7BBT
neJxifMcELs6OLQTnPHBTqfqhViog9dH27JKXymQzE3uuLu45m4uMbM0Eb0H4Y3HsndfEqN+ECO3
r4rrh7jLxapKtoROzuvxWWe0Wb5b+i+/L53fN4qtH0+7v6+o0uKALVlclwLrxxVVDFKOeVfYuPRB
vxJEPWuitBkef51geMUqIEQ9vS4qALqBNZ3++t57jt+asi2/dT/vrD9sxv/GDv3f/qD/hVu0Je3v
Pqc/RZNdx1++Nj/NN5bv+GOLVh+E67AJU/jRAFDmf+3Q7LfSdxz+L5+s8DkE/GOX9j44fLrLFsxJ
xFXOMvv4Y5eWH4TDKY/5BkBleky+91fmG5w+f9qmOeUonwmLzwBm6d64P1XOGW5EO8YW1Vetfc8A
c8lfxF0xgNHB7ijUhlMFYnXyq9aoet4Cx/XXA9kMK7pS/baZYc8PCDnW5fDaxzRhpB2t5zma9+C+
y23uZ/fTsPSoFLu3SJqBKGWkHXlZXaM9/yp86zMkXuYIoXpwE/Sbs1gakzY8f1d/Mqra3FeJ2ocp
4YoXCFJ0IDskIom4DmMwCeyC4DHN+GLSG137M3b2Ph5ewcx3QpgbwfgXzUX4HKMzIGLiuY9DgDv1
iTbeOnac+qrt8LIPlWSqPlT2jrkCnXa4IoM6k8W4Mi28Gi7CPwGgzbf7Awb8u7InqcWvvyjTQBla
30aLkDItI3Sx7k3Pi1+RZ0uR4UyLVo2MFQNzvBEfy1xHV7GtsaWMmpolyTbCjZ6DshqPnfXGSRGV
SD0c0eXuydZg/vLRLqyPpHM2DOZR5s6Vc5gt+6Ek85uzPizUrnl1zMXMZtmfB4xnqC4wyQXbsCv5
4VSIWIJwOxDo9aIzGqNVmx+8hgyzcbL2paWfaMiuaag6217P11GWv5MpvGjhGEMMXX1C8bDPS1BC
mQvAokqx/eED2M2iPll1DrygOEYmpykC4WE04AWt9xZ9ItTlWHrCO9nFt4gNHjIsriglA/RWqt/o
1xBSUjqvrNpDXG83BJUlBxtsKeLpYhdOkKjHzv9MtGpwaD19Eql+EIobC5Y3FN+mQe8QQroKp0Vz
4NXrxBGnCZ0xo5GJBIZGXPp9W1aPeLAJAuBHJZZ4SX2Ovtn15CAEbFAXouGEjOBL4rALbp5iIMTZ
Lx6l9/+oO7PexpEsC/8iNrgz+CpRu2TLlvcXwlty34Prr58vshuNmQEGmHkcoKtR6aosO0VGxI17
z/lOMa51l/cFdF+VwSmO0zBIudKugMgSfjkgMvPRitqG9jFJ8BKN9dAwPyNo2yW9DnStV0YbE20g
OdQzVotNvTA4IfL9t88CGl/wHeW+VlkAkwXjOiYdZFysvZlGD4jgkW4u1K+FD64+AVOF1hPFIdAR
W2SboSx/YzTqhUlSkY+wgpk2ftoJN3ClQW0qeQeJKyPuprgztOygFfgipHh2G+0DGQLYKRFnaHLH
p0vYwNOGN4v9GKVga2DChp4SLt5npUf3MY2dqs9/tQSTeWwU+lqUJfHb2Q/ku44Zpf2nSpoziVcv
Iy8XYhp/rcX4Q9OZTtdYCwrarPgYGhHRjae2KCgobUKRQjx3fgLqp0SH6PMbRg0OTIoksx9JGNAi
11zVzrRxrPgZYoe3bWz3aTE3ZpNuuqGmDu224xj9FEs5reHnhbjZ8sArO+Cp7b3n5Xu3haLcAUpo
MQEdPB1VWm+vdDNCqEBTmj2jYWKq9S/+XBnHlskD/N0rS9Lk5uC8ZNLSiZFzbrz2ZJvEB09rn3W/
Po5zs2/qlEeYpP0absEtbc1yI9KI1FhxEhmmBOan3gp7KIaKXR3Kk1OWz7JHrqMyF2k73+LMugpD
fPe5RiK0i1J0iR7VPxy6It//pXQMaCTG6DU2urc4ifBilMjUw2jjJbgITFNDClEMNwcMxYbZ4HNk
FffA3YHNGBYUdhKzPAeeJhr2oSyqHWqu77lpdy3a/mAUaRVQUO2KuN1O+sS0KCRgwyZzjAC0lcQQ
0KC2Qz2O5Bsl+oapEFcpGxAG9AFhEb7dZy+Mfk7tCCJ1TsXrMlvtRozDhxeKdh3PhP40ln/v+d7O
1zV718wpUpB4uizDsi0BQ23bEcG+yoh0ukOZj8U5HYt3uzY8yvPxkVkjKWimeNO4znUVjjQkt4x6
bwC8UVtrGrlRWnILdXGeW/OsWHi1S9yHGfbQIImXTqT5O7VwYNz23EbDxsvREjv+u8jThywEZ2qe
kx66QFEgCIOAa63rwX4yC38fxdZ07ML5Jmcd5R4pAyq0Q/iobxZvH4/9vnPsW0cUEL1Ha9tM86de
ATuQDt4IAGqEwty3ov2go3YtQuvNC2G/Dmxtzsyq5urXbtzwD/kxx7oniW92vK1HJjjW03y1cOcI
Ok3/DLG2Mjvy1kNnWdt+qrptXKH5BYp8Z4NvYtZY79xG4H7u4mvVPLX5g9aMQEXuGxfoDcqlT8b7
mJErjjEFYMHQxr+rI62swndUgmeqWlZN7MGN9/Z6D7KWlwQGkX2Zy4i543Acbes71sIyYLK9G/CR
AwI3V+k4pOSTGNchqnjl8/7Dr0zMUBX2wsTkfB1uw2JeEk2p9eH3VoyiOcUifwcKZD3FgxUsdQb3
htCCzomGteENn7Qv4ptbYtZrtVU2lT8erVJQouUHMKxfo5mNlTOKpwpE5ervB9pW1rV10g/PHLEu
6LxviBYjJkDbWVR3He856HsTndqAPLEekg/umyc9DVpgZ2RnCDYbrTmUhXbLcyyGY5bc2TZWinSY
UOfPn35LmW+a3Fb6lzFML/CPQNULLt9T69xMmQcm9gRG47dlCC9TAWeEpCnyRDlvUBetRwQRa5VR
WLkgHTQWneacq6i4d2l2bRJTa04iMn6TZfntuhlRRpAMvLapi4HabPTb0mcqvIZPGC8HM6x53Ng6
FxSPnOweYfYqMcvA0ImIqOarL+S+iGbSquYJ5mr0J09sbd+iguRSsjz2ld7Bc3l1fbxCETNyTOxL
gON4CKz5ZbGmYT+6+X1ZtLfWYY83yqMNYtmtwjBoGM53aXokE/2lK8eXWsu0NeCGnxYStZt5OB6H
duUm3JrVO0caV7hqOBtDYI5C6i+exmudVe7BzBj8+URLLg46/FL5EnuTQ9cunwFH8gRE+WygjCAm
gXqlIoWDHeJ+iiF3xV2S7YYaGG1b0fSZFmfjsGF02LPZUektDy1m3QWHVj2D1iB7HqoVGHICP6af
MBLJ1nPMFyGWegU0o6wJtEqIKFihqnsjpYWUpNw/0V0b1q7XOFSK7lfNNQ/FbfbYGHj+m+orzxsF
CM8wo/AhziYiOhXz7cA7KwnoQyZMmSiAZUXGk1RAbd26eqx3YB73EbfMRw3hgO9OLzozaVy+kj8o
dQAaBhXMQYxhoX27KbLOEZa35Yav6tzoie9ZoukW29OLekJNKylkBx2v+eQFzLvfyqo4JLV/GVtI
R2aKt5hJGWco27jfFo8x3kJwX/1bM2IzyqQN/Mi2VpJ8mKLMb2a/UDVJ9z4fvf0EVnDKALTWotlr
CytUPZKqn454oGaDejAS2GlctVwqN3k10+4n9/2dU5eYTtkNQ0N37oaYFwAM/O9YIhaunVMlv8za
+fUGKqEMsvPJNE8dsS5BZm0Hm/m0mAsHB7JlrDw9fnal9T70fbSFVH0va2eX6DiXfE4w0wpX7sE2
oxY8RqAozxWojsPYps5Ozlkg2wJWQ1vuG2jK6TSc8jB6jNN8XueMjtYu5sUO34e32Ij6Y+3R0wkC
9GfnyBvA++JDP/NgBM7akWkTyuoebw9zbJ30z36Vd6Z15tpBSIAzAnFu8NF0H9MAOzoGN0aJdhJt
1O6S1nvlxrOe/RocBWWVnoNhdThIHKVfcjQDr6D0L3V4KU3jrFQKWof7F+d3b8wsKQuHTJaC2qFa
iFLIZVBR3C2Ru5uIUYrm8JMhC9pC2pHrzPC/Iw/wViKvNbKeQNVX3TQ5x8XguTLjxgdJECj+KK+U
/jpNu31hs/rGwX+vgaKvJEao1WJ5xwnm1nirHGem37acDC2+p2t81voj/Ty82i5zPassfhrzWDrm
ftDrDcK7X0b6JxdBU69dl55QHIl4tOyydUKFjEmOK4eBl81IH5P+2Uv85yadynXnym1fmgtscwo/
ui/bjuIgX1An1VPy6rSH2fdeWF1wnEzrbZiN16XEG5ZzaXG7Q7Z8oxy+EFS4w9h0hIS5RmVUbLWp
utdHpMmhNuwsd28UnQh6r3kbtY1byCscL3JEhuJLryxsMug+M+G9WDmIotRmEwHopPS19bP6Rq3d
vxHC+hzjqltVNhhLLE1h9vV3Dx7s+WrO5jPxd1tnQWLQJ8XBtfjWrYkGhujEVVgzYmrb8CWNl6s7
e+flvZqK+4UjOUUZnRf+pWP5hk1IEUpq2CavqsdmLt4Wj+nwrC0HOKq9oMrLKSGKxtj43lHWdXw0
BcdEUdp7rj5lMMaJjdID1l5MB4ivA/dOWcMT2xfWlF32kPUIuFHgEnKpOTsf551TV39aLT40Drtm
G5KovMiWYiThbJ+vkY0krqmfRdTehFHNm3T6Qxtq2UzYV+kFpJRSCbwd27wtbk/+Xfkl5+in8VWo
hSl+i0i/zCnC27HS9xPTRXqj0TYiz1lkdA81j86gRj6crgLeavCxEz6I0OzfDDN9hIl3X2ZUaRGb
VDrdwOhQ8/QVZ0C6CCDZOB4LfrL1wrBZp65ZD8PyUTqIpzUv0i51zS4iqXMrWT8PaXySuC8J+0YF
XhbFT+fGvO6RQrhObh5ovvdh4QnpHqHetJ+ixjeHE5gMv6eUhjLx0NVKx67GYQKJ18FlZS5dgN/z
ljlYKf3IvOpOf4NTDg6Tjmft9JxjdlLtU+NLc5xr7LM3jnRE4fNh7QPLTtzIE5y5ZdVb4wdwh2VV
FNrOQxAWssxQPETw69vwkNaIUxQHH+dHeEEBdYcJEmtxxwdArLPYWZP9MsIHDeqRwEqpx9vJ4hnP
CzzqqpmeQeqX98jp9mUzNUc7c3e5zJvVUjLP8EjmkWL65LKBK0GCSIIlIs3vdnS3Qyi0N6QqdygJ
rqYY0/vO4/iQAMbBjILbGi6jygonXx5et05+uKOSxM3hkKlk8VhljJuEjTdZ9FTVDpHLMTnkCYHk
sgcJ1dvupUQmtK+AO5CZBzq4jfIfn0DzRSWbtyrjHLYExbbdk3w+E4GeRnAbF0JMrFD9qKK5tDpO
L/9Kbbzs7HF0D4ZY434ufGcAqVg/6ypv3SJ3nfj1CPfaEa1cQFY753RUHuFb59cki9C+5uYLQ/HT
MrbYSRjI8Fj8bTRgJvBU6ntsbfnmCC57zwvsVEFGc1SE8wfej+5D0G43PCLoq7K4uKGymBvyCycm
odv6yp/0W6by53sfz0CTQWKtCvLh3eqP4d96AC+RG75YkTYFje7de0P4SN1DejvoRfgYqyVcrOuU
1A+oWF+YbGmHJqohHkTclyeOqgLuRqZGGjgNdxUzAmqR5h6PCQayhlKKMKli0Lq1EtuHBkqgfMYm
BLyL0nEsB/yGpRagM+Rx5fYpFvoZ0ezjXLZ/eg6sGsqM7bZHQrI2kMYmRk7ck9ClHiphEScRfaJh
ZWIBhrZJQIG1UFQZjRTqPMOiwGw9hG1YIerXb+OQUAJyHZOwcTrwH6HLWgIl9BnVCrkSmo+6gnW0
mpNiZCWzWhoPOlI1Ig976p1QVHuxXOccYimzKtJA9Nxa2V2dgQugYEwi7xvNaRzYSswvOudnNHDO
TARdElhZ+rdikOcKD0CJFwC5KHRzZQ9o8QlAy7yf/1JslIWgEVcXR8GCs6DTFjRUQ/ON6ZM9WNkP
gBMdB2VIiJU1Ae/fsVZmhULZFnr8C5oyMsCW3i7K2qButsh5SeH4DOGVHkI8EEJZITh0cUa4yiLR
gFEoDD+8jI2hrQY6Z7GFsNuwtRcLdkKqrBZEOyNAxn2x4DFct/gxJmXMaJVFQ2c+pVfiEWkT41Rc
HIuyc+DFuDBQfcMRta5nbE7K+MFEZiVxgiCe+DZxhuR+/aSV4I6p01/ywTwiXUj2S/5qGjLalxg7
W9o06lGiPC1hNpLfoowoLY4UqawpKR4VD6+KumRaGbasqq/Kbdn36b4HABSMOZgPUY0bmmp/cU3G
arZo0UAg34u8Q2xMlxm/ZHXvueWfKR2utdeQpu6mx5oRMVtPzCa5qP7Nor9EukP4lQWNLyMmvfOJ
j5zsLx2w0bpmyINoe7xacWgd/CHZIbD9asfyNe+nbO0UGgEbjme8Jt1K6IhMvSSftvCo1pVh+c+z
UWbgKLGYTXzvTUYLuMVZ5OEwGnAa5cpyZCrz0WBeJ6cOjzGupEnZk1qbVlFqtMfY1fqdH5cPVeT+
4pLv1o3bEjwc33WLkR86ZXwSygGFE8qgLxYkVAAxOSDQdpczHpdAmaDbg14Uu1hZqhy8VaxxEv6U
3WouNYxTOLAG54JZ6erjy/INDFohTi3YzjNUC/NOVyYuYgFx4GLr6pXBK8TpVeL4qpX1y1HKfzox
IdY1A+q78eFp8mZ23TtGQ1ozykIG+HzY9S7IYYlneFUkkuXkWioEr7mov5B28xVlTHNxqM058UV4
Oq+6Mq+N8l7iZbPwtJGuYW6aFHNSar5auN7IWRk3GUB45HbjOtT4A3FXYUwc/xAii1XpVKaQ2IsC
B7GuHEIt2EjEsjyr8J3V9uzivxvw4RGuZilbXqa6KFIQS5Ab/q5S5r1x2REv8ggeBFPf7zRg8RuV
2a+yr4Yy/4UV3VMGuVtgKVB29QdbGQUFjsGUMKXAF3eGshLWylRYLjlQpA5lDlfA9aU1aecZGttP
WnlLkClrYqM8iv1DpxyLOBdrxzhXKO+/C20zJ9NDXECZVlbHkmcJFQSpwuK/27ghJ+WKTBu5mfBJ
dvglWT3aAax7pYyUXtvthqh90HABhm5XvUo3Ozsd23yo3MsxL3NHmOOqbQwc3vnBV5bNVJk3bVyc
DNDzk/PX2InDE38Bjmhl+uxwf3rKBkpsFcA+jKG9soj2eEX19DwQlcy2Sc99aUhb7RYHtUT5Si7a
S6oMp5nzpel5sQ4b099o/gYEI/lteFR1ZVZduuQlDovfAkXqHl7IXTLBprDr/BLO9F+gMwuYGdhf
TXyw9Jx6UlN59lGDkk/ilhV/bbMWBloXJ62wpMMVxl3H+UANTDkkbVhCuQ5+ypi5PJSm/aWBj4/x
6NbKqxti2u1x7yIv53VHCbNqlbWXoTPkIFJa18aUncaFs0/HCezWWIJ9ZQ5ulU0Yvesu+a3wDg/K
ROx2JXZiFaDrMgTzfpCYhdzXuq2O/3gwi2Nf8UfA1Bj3HzMtxwS3so1r+WfAv+zgY5aNcWXrQGKX
6496rGOMKRv6SA42YC3/0BtxaXroJpWcSEqmFFeGaXQAf0boDkg7NkaN4t1NmU1kuKzL9G2ZMF1n
8ZxvcqPL10tFFCk0xCOSjCroM8Qxc3PRBlrIzTLNhBcty7oEDaWbyWtFTXwcFcFBhyUIEXI1KEN4
rqzhGkG/Ttr/SFhGYf9r9WxHEfBPIF3FC1Pw+UAEC5gvDduvyB9ofH0UbOyY8EKxIYXooe/bj7Th
8oOCztmNkn+Gb/jMoP/e+GtuR27e4na3lO19VAb4QlnhCTRaj3jj09GmG6/s8jm+eRQ+MmDSREHl
TPdYILr1gsveydMfTdnu6X8VqwwnvpRJUGv9YSA5i6EHVxbVAaGJMx8kP+9a+vnJtaEfxEmHXCNt
9gnu5Rj3v9XxP2AAtRwvBnSAeaow3cfupYIbkE6i2YxTTyw1SAEkfN/pSKGSERO0KOxA47H65qKg
MprrV1q2B+w6OF6S6E/G2UOHWRvPUpY0lsJ+2KSSHLzckO/kZqbQP0QMb2C8lyWFv1PeQlGPG7nW
TYRLq7ltjQMTG2p7zVboN38/zz8NEIfYyctNXHt7163MnSHPXKSxV7H/0/av3vt6vvGxseNHQ7V1
gEAYfv/pF0698VOaHb2ZvpYDRzIapHDkEK9GB/usO7wUJsaZoTALMtm7ez3a23qo04uo/sSwe6pY
nHXgsbxi9SanS7gNU5o/RchLKTgNOy9uzji/3RcxkqArHfutcLN5Z7aw8jRz2DSddq/XHSdqvPwQ
EIe/xsp2uFyLILZL7+C6zbrOCyw3GbeUY1wuTX4/awVry57FymYisbNrejKypfxrSY9Zz718qxmV
+GRDxcVyZGJuM+8q9YOtE4JmVdCdQR8yciI7cytB+fCcvwqMPUcx0RvoyANxGOMY8cbV+wTvjklQ
7VK9D51zzHHSPc9NtB7ASPMC7OJRm+4Mm3u2lPOL3gqKH23eLSqAoZ9vsyN+E+DnO5XWZFPoMqco
CTfnYDfoK5MGnmxTteRbIskN52VApTyWM+taAwyBIc4LjFrxjKPPWbbuzo2Qx82VkzNexNjTCFqT
ta0fhrJ/ggn/rbVauqnn5DYCGiKKddP21R7V1LFQfdOKTBwChS3uTkn+B214uam94a1Nmd3WTf6R
lvFTYXNzqWnCprSjzlSnzqDO4Wi+Y88oAtiul8ZiLbG43wZyT8h7CNCXf+Xg7bYR+l4wuMYutzXm
SB4omdzqMBgcgOuNG2023obKg7oCj475mEJL7kMt0reUjZ04sL2TGaaNdANbba8RmErwSL5BWbCp
XEhgKZQIOOHxjgClem208rmw5Budb+RE/EdJPeWtqkDEcaMhOuJiCZuVX9f7KJrJ8Ro/s4L3riN4
SXYwD9V7k2bOyXfwedsmNw8z9X7aBJqgLX5ZIcsqK6C2FIVxKQf7NhVkgrgdDKMsSp6Rbig8FQqm
x7Jqem4EiBIiYe6yluecsqdE6KeHadwvXnYvRwr42Xrqk+ZjsD5KV79plfZt9ZTF1EHrzGYLq4mp
KRcQ8yb/hcnvvruMZT5hNeQZu+vOImiHTsNmE+fur4UDft2qTp8RdSfoSeRadXAy4/vWcim9uumu
KCHTI9N4M7QyJ/d0PlN444Zuuzves9mTb5mXhRurF4J3sqEdiucHYnlQUaqtNMGEe/yzVMPNX7px
uzjeUctOFS7tnKysfnDk0ZoCtyTrteAT3/UVOwfXPbsRawH9RRcUWskU/bhLy0CJHBlyaS7wEG9h
XdhUKaICWzo88tacSme29mHMl6OO6W5c/sTM5/hBSP3x7XEHUvY6tA6uyRBAnztm/Yl47pOfmPQ2
y2abW8PZEkv/ZEcQdH1G+mTMQBdyz8XgUW8tKo+clfzsowJYPDrculW0v4wFfdIYNUjgRw0W9H2m
uw+2MXrnzNTqDehXHa4DwVx9Nop1Yyb1zk/9i17rExcMADN9rRfP3YKOMHbjWxvF5TOuM7qwOp94
zFFrOGP2xGUze5rD4XNhxZ5NmWVPZMaReOKD7jFzFXXvNp+zb9BRyIYfb6ja29//q+rlvQP2ef77
K6l1RFr6zMGApW1b3CPPbLAD+LwxuxhW6z5Aqv6Je75/XTn9vmla2gSONVxHqxGnPF/MwMRId6zA
uq3BBti02dOShnBDIBoq4MAvuUVIh4SAIgbY1pfDuZh99HizfB/HUh7tEPkOeQqEfOacs5UpvQMf
hrFGIdDcog5Fhx6XV+ZJxIXl465F1LhJ0ZejjnSY5cTlvOslqMieed4lacN9q3f8Sn1Jqr8zXLz/
kemeoY/86+t1LbeNToDK4sUo8HstfoSXHz9aodgvwJPv/v6KmmfGi8tkBw9vv7Ud/YcBlXHRR+eW
IIRmtsHxL8rQ30UFUS6uS+AXG5DY5Evsbjs4ONhDX9NmZDzh+NN9b0SfCGiswGr0/mUgYA4X8k6t
ctNoTrqMj4PpFU+5pzNxd5cPI6o7OkdFdzIXlJmNHZHzKOKbL1WWVDzYa9mHJOtKMMVCwPShSV5t
PeLEmQ/e5TOf6dBm7qGvkvaUx9yciDTxGV/peLQL0aL4ifKDFSX6zgmtzyLSGFPPgvSvuDK3hh1z
+OvLCamfvwttvd12Ug4bYXSHqmGiCjPN3A2jaazSejAPdTKqBDiSYszI+TMX7qnrEP6rBtU9tZS3
iutwpMEKQbQXU6DZmn6P3vhQpBZ9ltrSX5qFz9OEgAm2cAJTRPV2E/nFnJz2oytIoAunHyDv9nUm
rfQKM/aJOELo5rX1GovxedYVI6nLE1DYLmrh+6GdQ1rWhNc41iuaW+0pD4eHXhuL+zF/C5EyMQH0
20vJbPOIqmqNksvjAoDLt1XX0nDWeCrDtzH1kt92Erl/xG1CoZhnG+kn9O3lIu7plHg7053ybWcx
sYlqbz67ooPgYVl0H4xU7skt4MrfZ2hywG6s4YJNgQOFGbaLlW+rnAmj0Krt3M3mmk45dz0vG3ck
xPobN2Om1qi5L9u7fWO4zw+2xI8A7G2SCBNzb/itqqjTH65mEiEYNXZU3yK275zk1R3N4WBwmeHP
jc54LKpVgrCO/GZ0yBxw4xNqAuNcStLVPAkTD1XXdjI18y4KW//awTLbZPjyAl+P/KuWNCGMpBgh
0pRlxBg4GsP5bngauAvuidlkCOHuHJMknimROyOtUNeYUoNJjwarSNDyWZ9Tn3Z/+oRUpFLD9l8S
9YwELr4DEQ7/sUV53gsTxYyeLLjZwfZan4SCudzWlvjB7dleE8dGCRRGz9Pchkc0d9PV6Y3+UBCm
x3xwvPGQfEhybnRBsoH6WN7BBDCefC3Vbq57xKbDhuZFnxCaHcJIMhz0EazxsDR4MUGT+7PMdpmk
ZzrIqoXanZ2GmLVjExsXdPSf7/sqg9+ia1xaXPkgcjs5D83yhmzBJXBeJ0Lai8ytbUISDfPZPhph
RSPTaF7/+YPYdNbiAe08o/N1Nkf6meZLhFbO9YNJWOW2j5OPtmN4uMLF4AEXybItjG7jTvYNHZf5
izmGdmKpoY3JmMKrzwCvPcm3aLnckfEuiob6IaWJlSDzvJ88cYiQhxG37rWHwazYWsjA2tsGN2OH
MK+h1B5rGyyrJPpm9rJlG26yqGcCT9mH1f+dLCTtyYUp56BGwL1R0rw1aaQUwxf5U93KWtTMLXvP
Uu7pGW4nUoObJ8rq6Uq6XBf8/RGlIdN/ipL/ZY35lyr5v3lw/tsv/zeWnP9R8PtflMP/j4w7hvLq
/c/GnfNvV4H+/s/Gnb+/45+qYNP/h+06+GhND/7GX3/OP207pvcPHRqcpRuWa+iC+vrfmmCuEv9w
XAw6vu55KLj4m3+LgjVL/4fCpzgC041v6/b/ybqjvGL/xbuD/sw2XGxFOupkm2hWCz3zf/buJC2D
PWdBowQjPFW0J3Q8zGFWrkvQiNB51RpZDUEROnXgyonAwvQ9xdJzAPO7pktnxgZJnY33uRjU4RD3
CE+P4xujsFqRF71tFkf7ljS9AyaGOxBYB2GiFgbuYTDDAmsxjT0qMGmfO21IDjQv7rvKd7dWTbby
YiPiov8SI+jZDPr4qsNBC/woxmwzuxcTEBSVQyKoRj3UpAMgxFnPlZY3CiJ4JVc0HO2q8okIDqVP
6jT7BxCz4eANJXdZTiDxPtKwISKG5pVV+keaW6pKZu6VWP6jDwBYluAbkpLSLOmlyUjl2WBSw+WW
5hw9gHCjr+0SQU3YjcZ2hOy/NdP9OMtHjMDgCQTZumoUV3GFzUyrC/Qa3GhYcrcNE0RWczEgUNMx
IEj3mojWAghXoGGxNJNQVvp1QiuOhciGcxJzS4LSccw0+bXQbtzNxkPeCRK4UCoqyxW60+KQpozL
+uyhNbV3KK4OYElxFbX57Mi+OLeV9mDSaUyEG2gtQm1zie/8xnglBRfKa879mEizvDP6/bzUryNw
mJzPvuGnXDXeSKIpaR7s2KsKtIKjj8Wh1WkMO/7Ad07aZ62HzA83Ah0jzV67rcHzSm6ADMNJoxr6
YmvW33U3hBs6OGUgA1fcRApQ3iQOLKi0bE8oR7/uRlPdR1cGgZLbLq7pMQ7uhuk/8ZCSmCYXOJ1Z
M1wOnXDceaXVngrHWYdVosFAzO8mFKYrnRY5/24b062fQ/vTjEwtmDKumM2Qfvm5vpmcOXthGzfI
QYJUqGmgQhOr1p46a9KPtdfu04Le8SzOUbHAOkuds6NXOd1Uhj5VNATpEkoM0Rkxgj2dKeiYNgPh
HQUO0yOLAw4phljXJixKq9/oHYM/uykRI83GAlil+43l3AUdUcmIFdx9NaEEpqv1ai13kY8ExM99
msETdrNMA6M9uH+y3A8Popq3OrFwRJai5w2zdaY802XubjxUa0jEaRjnecSLIEpkyNG3ZpGV4HgA
a7JSg6/t9neaPvc7V5tZ5UNkMre8Jn13tLhk0jGLSPKYlUiMeZRBbc6FinhuaoIjsyof9aIFpIMQ
zaDOnHfPdZ6YVCJ6KOI1xhyKlpqsLlxlzKZmVDZxLy4dI1YaJcuW0x5wHpjqLH3vkmY+QXzbK+IB
2Yvynsi1g0Xi1tSOP45p06Vd6meQSulmMUfSdWxMhLpqxdhieifBgORcrjPwyRdBuz7+KEcitFA/
pXJ5SfOqWPeCMHLN9GApdSiiHIIV0sn+KM0wPmpzf3T6YxO9MsNRVFzUFaY10q2x7FtlzU9cDE4g
je5I7yJJz6NNJpy3IrGNfa6BoYtdNxCzutva9rNscnIbBhmtpTd8m/TraOCTaUhEo/CcmgYxYMQY
wxLU3Cmol0kLWAHTprPrV3KzYkt6+7b1jy2ZvQu/A1Jg9Y7siKtYY95c/RJnxcuMLBGdDIJebAqh
tZuKhYIAm94sYjdwMsbYZcX1d2L3Ja74LEUFXlO+5mK8EEVA1zDBN9GKMd/punmO2gGEMDhS045I
SDaRI7Zx+maMhX503ITci6U+kHr4gzNkq1fdRmOQLiPtm6bF2R2qk77Yp3Jujp5GJ5hj6xf9vD7s
/da+IwV23WSTvjMSTBEEP7MT1cQU6Uv00de23M247Ve155113qNpIm+TP1G0ncT0UHTj6yiJy3Xx
p1W4T9Zpk2UHKJFrEYkv36Y2tSpjOvuMZ/QE8UFolyY6Hdoag1yCuArBN4ZiO5vWj21ZScAdNltL
y7/K3B6vYUtqRROFQYcVPEiied9GgoVQM7TgrOGOm43rMh5IheK0WjVc2g0nkexp3g76wcz0un9B
6VJvO2KfYZhiQZgSYnvmX7MXD3Mn78NSPFhDWrzZzaQmmX68j+gI914GAzLq6wOXAAjuyV1luzBO
q4rozgbiZMG91/ppfdLDEWh1W8u0kBUWKIg6FTM+Z5d2kf2ulV6xy6tD1M+swbZ512dU4A0K0rEP
BlDb99LJvkJeigzW99dEr12NQdrySxvxvqexH3FYy/EYZd/I0NpNR9amekDvee1TejeFQur6n5rv
0JeJUYbJ8FRXpb9HpA2ETHuDukpC3F0BfdxxarJ7SFQizn5XDZUVNC5B3X6hXfpnC1gOUDX0OrWb
RXcJCm5MA3G9TfJvp82zAOwj2g3ud5OG8ydhvL8sU7+viH4UmsWjX5qGPtV0k2m4qlJGjYvG2NsB
zhpLGuHddLPn6s0DqxUgWAhvrMS1jRx10/f9m2UgeeN02vvJk14TUySi8ipy5l8WQUFMhUnXkMYR
CFdkp69YBw9sntmqw5iESscet/kXhCzKo9BrNvpIErbA3iDMs+P0G69ABRuToLsmVfOFwdxjvGDS
KLLJ5PbCQwY5y+SJeXaWFoCfFg5QG9YRIgvETzaJxZNHOwGzVDDWDPrsguEJeYVB6VEkMMjbGRG+
ZvrAJ1Jlz4w492LEGmqHfRjQhfulOTytnCkrt+ZCP2mKSThJ5MnQN66YuWiGjPSm6oVOwMnmk4fG
nfUBwMcPmt5PainJavylDPup/PQ/2Duv5caRbIt+ESaQ8HgVvRXlSqp6QZRNeCATHl9/F9h3pqfr
TvT8wH1ohkCy2BIIpDln77WRsxjVwR2MB527tGX5/AeH+HRACc3XOlP2prP8r7H5uQ6rQ0hZBMsA
/u2xQp9jF2uXQocdeevEtzbDXK7Gpa9DLtKuKlOk0t68VRKZNBEufiuyQ50jD8OPQkNp0KeBhAu7
IYibZQjGNrEpTfErIAWVUdHkRIkfYt6B1UVk5bOY8wIdbu2yhapMUil0AeIyIkYTrBFB4jy6Vtxw
HuwlTzz/auKtJjAI5LP2ibdvn6MWC6xOwSXRFKDNEn52U/XUxHZOv44+/jwwV5EycHYdnT127ner
I3OFSgGjtF+cw5FqiBPgdPOxDBs5cVleEX6RPbkFgcd3a1L99tsH6tcrsyivsQbdObXTr2pGnAUA
DEnoIN7oIeF4QO+V1fVjFbXOye/aT41oV6qw93kaMe4Mr7Ee+j0g5q9p706bwMU43gd0umvTvDmt
80yp7mKTwoEsgBAUTzufZBKQKK+A4TmHcKdUguytwHGR61+IwE9o/cNVlvTXXGVvUwpoFlcOFGmD
YJuowP27RThPrHiTPAHEQ7cPC70xa4/WS3YwtT4maI5ZkrkzOenGAQbXK+GHxIAW3iqkNUcLQLav
9bQwRz1w7g11UvKSSdkwn8vepeJck48ZfyQBchSqnFWuLmMS3pjtPiLN9eAnC/A7tlb4+Ilamq2v
asq+O6q90Cpi/zyl6zFG6w6bYinxmpc2qvetmWw785oODf0J6Wyn0fqJLWtFmT5YMRmc5yY6p45z
Ii6lBZeh3o0SBrFdfHHdyNoBvw83U61vXUyNTFe/yGzTUTSuyeClhFmN9AZSzoPWmyzrANqaHPmL
qsSma4aKwqZvhpMe63sZfDKz8XsADYpaRParb1Fa0C26VqZI1mwHuXaU/hHKIjgNIYEbwUgTjcre
g9wOQf4VpXG4sgC6zf30I6++UdWE/p7b2dWT5i4JaHLhKDGp4rdffB916NwHZC4SnFQxa+0cVfwk
KbOjzRy1/re2n47JMH6ZGk0BM2s+j8Epqs19W7hfieDoIbql3NcdTkwP3r4pMOUXTuJu4iKVmymk
/OUkm6qP9LqKXRJoh6eqmdBNVNOPBanUpDAfLRyMSUnIU1EbnyHPXv36FkBuW7GpWmdAa3dxoATZ
T3rVmKg0IysNtsuWZl1iygHLRYeRXiB7JPuzhDSAD4xmWgBGzfVLHAZmd7HM+aYV0eUJfXw4x/WL
2xY+3fTwtVc0lxyLfpzTTrd+zN1NZZUn9At7rzniM9oZM5qPHJHu2iOgCo6z3E1pDINifqGQ+CK7
gjToJWMrtAV+gpQFBtVQwCsbnGSP0Ti8JlZEHnlIgl1rgSYM3icrLjCHL3mnhfktIkXoyiI5hz2D
Xw86rjOBGqOkNe9sJp9V/iko5feoIk8jCJir+zw8VD7GFvpps93/MiFR6cjQm89NyHQKTYMr17xw
O1do2l0EEMAtesk0GPZACUvrCtqBqaJqv4dF8iWlgr6mVGaNuM9YtuCdAhFX1S9ORJsx9U+B+Sx6
+VFMBNa7yLe2lofcny0dTMgHDDhkbOXOzfBYIrh5tEX7xdeVUYuUUCRqYGxUK8Of5dKyaIW/xHF8
FlSRN0WBaa1AqY+A7dgS33FJgoeZxecmQQeL7DufLwG+GZxzJuNAZ5w9Rvjd5KN70olPUr1HYCrJ
PcNKTUb2WnY0THS5tIjUuWjUtynyq4uzpHtUGNYaWiIbE7Um6aHmARp6eUtmWiZDc/IGbqPB7qcd
6fP+GrPxJxhOBlkCP2suOi7Y+cxSpT0n5TgeJieeDn0UA+eYMPXjc2XLXiFnTqoNxcDkETKH2fU3
V0dqlVGX2PUX18gfazmdDBq8B498v3UYxt5DqlOynVP/MjGEtEX7dciJbKKqA7JgfMNIc5yRPB7x
Lk8TwkpVvjajtSe0/ht5LGCLdXiQrE7KFIC5kDROq/QHcI5pN/Tl1YtRt9kWlqqSEMGM33/tA/ZY
ZW12Nh3ELzlzJXEsDO9e7H+EPy0/vZW2l/DlurtC6U1q++8yD8yHdRySrzZ8TWz5Ix5ZpLgmzEe7
hDZee+BDrW7jecnK6WjX2KIpNwQDvOflgGeO2tW2h9R/GZ3S2MglqrsDjUo6e04kAGkOXKziObD3
s9n8oC1v7wazDbapr68tiY+R9KCm0wuhDUs+GdkEeaxeOpPebROxpLM6oE1J/jPLAvIHbH9xHF6Q
tQWo7Wh5v5VWf+1S5ZwKch1biq2IRNzvLb17Lk3juwIRhci3YI+KqKFwW3RDSXgY53ZxN7ANj/xN
X9HDSetXGoKrAYzN0UeMsYoTvS2jpuNGdsJTWuvohTVz2dELatJzatB0y6vpfZTyCyus723Qe0d2
rJBtK7VayCd9yeUxCAJarbZ60R4hZRFCjEKP4260BrDZJq6AYaqqg03hqQg8a8u2/ru2Zj5/Gt4Q
Nwoc5OUG8Va0vpiSAdOW7rNGFEt9gSAiNKJ0JYYTHfbmXFThkbLWDn3NYW5pcI32la6A2FGdYbmY
ckPn+MS3k9kcWpvIghmlmT3gqRESYZ7REfPS0NOP6h35FC77hJQ2MHXutYxqwpbC4mtdF/tBYJRW
dv3DKiSeSNo3fbykJtgo5O+V0v8vKf8XFhQCn78rKV++/viKuDr7qv9aVeYf/VFVds1/OEEYLtiI
f68pO/Y/wD5YYSAsz7JMwE9/1pQX5pMb4vumGh2gtVh+g6aiPQtJ23L/AWrEXOhSJpiDhU/xTw7W
X9oC8mf1n+AlfFL9Jw4qsED4LUAyfjnX4n/mLSXnf8NBDT2dslayCZMz2t1G4r4/69RhsAp+znR3
2FCU+Nei8OfsJqsDMNmHDo83RlLSPsZRfTijuoEQKh4snX3zxm//di7/0+/3G7SO34+h0fWCgPMU
ukA7/vr72YvUac5Ethqwhz2ULM4eiMKhMGmTdjnZPzxich9qM796RDLPtB4pxbz73UQQywKvb9dB
zRCYpIyqf/+buf/3zNEscAQhAQKMiBv8xo/EZWFKd/SXyHJcD3oKsQgg3o9tVhNjYu6hT7TrHL3+
qhf9q0sdfGspsi4DxR3bpk28p3mYPOQhHtUOn6GDFIiytvlaZNanBEF9H6ifCtBErlBdCeE8yRbS
URln6xnk5Mpxy5OMDbLMyFYl9jb/XoqLGyKdJUKU8Oeaeru98HFMOgSjQhCUeN8E0xYbfD8lr0eT
x4VHiKU5kVvCfouEx7bATgHt1NJf0W7Gszj6224gXtI0SFgaM2xNDQgL9voXGoPtehhn8McBWbf0
2//+BIfcAL9dmrQ5vJCWthUCsTN/++qxkw+Y6bg0axwrsC0MlsLhvJ+aHl4uX2rLMuQRLvP80JDL
k1nBN1En/ase5rXVTd4eo2hyGifxOYxa8WB3E3vxQUb7YbhYYfdi1z6ulT7gz3XLdVhI61KXT6Ou
rJUdoPUkzNvc2SZgNKIw5qMIB9BcTSe2gcKd47kmMxlmkZViA07QnbElVELDGSkPYdWWW5siJbqH
7KSD6dJRXVrpCPCfwEaCPqI8QbBIN5OPSBxcVUabeHqPHRoSvj+fA1Qz68lwp2vpdKeh719JYFP7
AeMFG5zpOvWH3mbuFxYhYfFcRXC72N7Odn51m4nolgx1GHZDfK0mfAbtmTnK7Zil3eTZ6wLDJSom
ozt5sjmPhXiWaVw9lZZ3MwY2dRmilId2yr+Vg2TLL0n6lm28qonA2lH6/SjjgP6pTw6j1UN96gd5
dpzyEY32ePv7S8D6T5cAUehQ9LiibaRsf73787DIVRBQRMl6mW9cMPGr2hNXW73qMhdrbfiUOVER
FIY4VJN4k5mBP1fRem5QkGsNRV4XmxEc8XquKEgaiqaOO7hfAEY71xyHJC0ZuYmN8r9cvL+FByzj
qguT13Ndi5ELAvUyevzbuFo2bWCkNulhCTpRACXeocRHvTOsnOAjDN8m9soV6vXqIEwHPMfiDMJo
d5pTNocjipG+GGmnobEhIa0BKRfGG3Klr15fYl5Sg4NxAz2sO78in6RK6dAfa/3BxrAUXljKYzzO
8L39/fchllvur7NFgPE/MGmFWjBm7d/AqI4hwNWjWVw51dVO0GTomZ0hueSki3bDmprROTHV57K6
ojLBhWE/iFnhRsek4jh9zvLY+i8ThP1bT5QTzWxIr9YH5ckg/PswbKM9oX1JHJM3DXprY8ReD/Mc
rHXywOQ7n/so3TJM/jBa09uM4D6HLh3WunZQ9JATaNQlivQlPNFMB7JPYfAYVtVuZUr4suUMKxCH
wRbZFuogt9ylCxTCVl5EwNx0bWNYNhZloYHVbp+EzX873/SV/3q+YT7SaEFS5NgmPKjfriKvG0c9
RyGzs/DjbZCoV1aCTd7HZAlSnDPtIUSc3vIfS0qXZXIxtpQ/9fQ9hse6yhjMV1K/SAKYN46t+Zh6
3Pz9NRH+ny+A68FmmmY9grgJf/1fr/RMdLgW/X5kHkwfkfpbbxmhDiuMfU+g3UNU2FSBjXIYiPqc
aIWZzXQ04lFtKYEkB25+JMAYEfPaaS6qLuVLlS6O465DJ2Xn4skvvgTCsJ6Em0GVNCq9SYyQirPA
zmcO/kXG6plMronKnujetZe450aI4lMhdbIyZWUdp6wuttSO0m3ie9/GLizP8SImVsqb13M3FJSl
J05QqY/SDD/3KFPKvm5WzlQ7W9kBMkK0hGbb6mAdE1u8pSdgbpGEFIfQPkYU3B5RBB9nV8mzWLSa
lXklqPm1Uoum0qM41yTpFpCG2BTK3RlB1bwcDeRrFzbYT4zTp3mpFw5k07rG5OyNgSZi3JYvTkF4
hiax7pZ6TkPVp7tarRVjlsrTazClw6rNrXSnSqfZBRnmWrhVm8BuX4SrkXXP9M0x7axTX23//ku3
6Jz8dmkCk0XhJAKuT2Gje/htKJDmwDZIQivxCGgyjFbmF9SQKG9aFKWsBf0jFnf/mGSWfwzy+qvR
mwQgL8/nMgFqiR7wU0syMNndJSTsoNYvONDiU+dX7Zk0gVuAOJRoU2dJp0MYuXTyHurGr68ysZzn
pg6f7s9HUtI8kN64t0vZfQ7Kn23vOO9xljJBpQNLMNFQ0p4G4yCnAoDRaAnAgbJ5C0ySmNukJthq
OfTqwt2hdTfpb836jVCRBDRG5ZJFyKuIUfsjLRqQYaKqnzQd/Vgo9+aNxsMUh95zkefecx0Q/qA0
Kuz7czodPRr9MB5KqFv3d+BGnXez6ZJ3ubx4fwiT8rYUiy6ku3Ora1qXTmClV5HF2bUy0LXLMj/N
y9H9qfuL98N87OCXS9Nazeb8xUd6ilp/nDdVPjjR1s3b8KwiKzxDqck3tHjSVTpE9qXqZmOCG8OP
ptfcNJYdlpON3Lilab+J3u93eT8BDEaP+W+H8xiJfaUXqEqL6zOPxu7g1vUEwmtYF0HRv1FQnE5N
EXK+I5fA7tn/zAKLTUWOHF5G4XzxSSdLuW8/sila+5Ah0HoLNLBJIs7BTGhJtzguURJ7N8xPC/ai
2co8JDcEV1hF+0SnpxbB4wkhMcnHRIZYs5fvSVAcLnnZkoFquPMjq+RuU7TI9ANIkBtSfBi2+zqZ
MHVW7T4FQtKKT1HhqKe+lhdBS/QT1UjjXEQzhZblMCnL+oC1LVtTjUQnDFWrnOv0yXOwwdXaULuc
qU6uXKOE05XAX0jDKXnKvcQ/mO2ynu/GaNUaSqATTYaXsbLcc94GH2K2+heCF3v4suLDCwr/fD8K
EmEuBhYDWhzvMAunwe3hmRtgBEZqui/3h3gycPiMwj7cD1EtGfuR6D8g7KX7MqZZ9cL7x9RdEV8s
nlm+6jfBSgIyrgZbIlB9RBpEBnCg+2s+kbFR5pDzurxzbO2fBjzey/3InEjlg2OyBsih6anExuX+
IA0rugRKG1T5Wd102DDAi0FyCVBWAfJe3kjsXsF2LVW7+7v//Mfh8qpNOBL1/69eHIprU3F6Eqo4
PZ3FDyHqZheVct4aiWW/FXOySn3CdCOA7NSQ3dimoVs61yEcnWtrvsc6ty73Z2DRfKmr0NhPse9f
e12rtS9yk/DYaFmITHlwLZPqecxmZN1zeO1Lt483CE08Kn7G1Yxd+KL/OqQl2DzeH4zppHsnO2dz
4fzx0Ndc4jExSaBLB+eMqZeuzP3lKJmdeu24DE4eNqZFwtnTvjKCTUOC0uo+kfmatnJqx+PRSxPK
eBpvktnY9uWPQ9IIuLOap/t74QDWVwpgO2+ZAv3UtJ4kVcWTEyYnVZRbNdT2W4fk9CqqBu4xZ6xZ
jmh1vN9fo3Lo3V9rlnfeX+vM7o/X/sO/W16LZipwVhzTahH19BRbqB8SkStW2hzeH1TGl9ECLNym
tpz/eI6qPkqrwmdt8q/n/JDdOZbIFyTD6TbkVn2usym+IoQ834/uD4Br5LqkhrAjQmk4OH0zIYvx
hyd7DK94Wufz/Yhq9vCkar1zTRJxA4UObFWUdN6C0XpMdZ0kq3nRQzdP1KiHJxKcjEfFBul+5BmW
vJRDdZa9Nz7S5aKRXA/08aWd4ej/xkbDfxxTe5S0oMJD15n5pRA6e1L8H7RrzpfM7Lqtv+gj5jYt
HvNUIAuzcwPUonK+TElXPLJIss4dPKYiR+lJaLxxsjt3PmBC30UR4erxkl9UzUF7s/uxvRXLT/JU
0niDhvLPZ2c2itSaE3zcy5vuLxh08Y9VjnX+X2+7P+/a5luR9M7x/vwfT4ne3HYKA8ecdOhHdKIJ
mFXBS5VQFSZs6Ho/moKI9NtsnhC1h/5LXgTV2YzUr8WUpuHf2BuPiflWayt4aXIEE7FvYbuJ1Vdg
PMEFe5hNZzGbNwQUTm+i4tsLfVVsIiII38IEg1wBvQaXL4cZEoW9mmS3Hpc3O4TRNkliHOzCLs9J
0tqrPJkR9tUESlEk8c+5dJwjTYfpEdfMybGj7mRVw/Q4WpXyHlzW7nXgXO9PmYHpbuBrjoix6VeF
6eDS2q76V8wh3bbNbLXBzDS8OkOkTt1Iz/D+aiUD9wkrzPr+YtFRorGq+kSYrwskj/ffP41++a0o
dLiE1iLrEHhUz040xOd5+akTzYnBZb7kVbynEzo/6iLULyiAi61ZuHKjVN28tNp1nqYZ4PdydH9H
YC0aRGoC+57PeHGXqYFA1o/7O+5PjfH4wyPs/Hx/Sk62tfeIVMO+yvvrtvkZgWo9NaOL9nuyKTbL
8rlPBv+adbTrlqP7QzbU8y7XLBShJf7vcwah4is/Lvr9n8/ZFthNDAk3VeXsl2HHbBLNvocqFcTt
uFSvnbfMU336436Ea0vBF1+nCfPS/RmC2/OHXCJVQsSFOV/xR2d9K16AGJIglYngcF+y1/XcHZIW
vSonTbykywMdc3Q0D3Y4DMfE08OZqA++J7MjMNTtWzBR7ZhcrUlDOJDXHCzo9f5MUHkgt+324CrL
f9KjXrjhTAbLkdvO1i1pPt0PusjY1bEwLkEEJaFzjKOr8pzRo8hrPAfTuJMhrSUk/dMpBs4yus7n
XGAnVno8zmJIjpkk7hJd7gV6mnsRjZ1R9xlRCQ69e7GWh/tPmhH63PIvowp/bTlzxzVSiHcEQ4Gn
kg8/VD/7dBIjar1YnrOxaJ4ck+DrHP0IPkwNQOfPY5c0+70l+dqhk/vHVMTtqjMz+W4wytGckN02
DUf5ruuRAPKwpK3HPXOYEMsiMnRJuG50diRn1HhxbBXtkmVF4vlz9GK68XSrjWarcLQ8hhgeEWUN
tLWrqn2FfBw/Y5ZdUZPjSGCYV5ERcHunCFTmUWwG9IIXrerpMk7OG84xe50pAd2zNcbnFiPEmLh0
vu3hjPMYxkgX+F9kKZ4Lu54OpbTTTRvA3bCKAd2C0VyHKdSbwkyQb8H2Omvy9E6Wp5x3Q+iNlYGH
VeVtKpLp1mZtfHAA7YsmNjc5v/72vkiFq7auVArZTUy0XyuC0vgbvVUR1iZ2GJSGkMWQtuLkDlm6
1F+1hVUwctmBNrohDzjTxVEWiNPCOk0vxBrO23hsEbTB/3v94ytr2qE7V7AUQCsk8aNfOI9RvPzv
KE17KJKwoQdN/bTEr+zTqGkv0YD0ll3J4gbt3z0TZn8ZBd7Bl3kMXhJeqzF49qM7/Mj7cPpCEaN5
MPoquTEswzid5S6dcWWZrgN4HXTbk5HnGKnBy4RWy+m28WZvEBPcp31d1PUbB14xYYicw+p4P2FU
xOYrNUEuIeG+5qGVPztKru9HQ2uLV3uPUnjdNa33FC3HUUNDPwkLhf8YZgUpWUZ7KHtjRXUifeyK
/lICUXqVNgVfUt1YBnfSuYVjZm8cA4lDyIr90hTINJMazlcZEjPgfcjOj7/NRFOvEyeyTtQM2E/D
HZpYK3F9RR1q8Nmfh4NnKtacmX2UzqzPhqOYTMPk4gspHuXgPdVoIN7i6XWsqF9GRMufSzjOuzFn
6n2weguRm1Ui/kpoTaqoSq/IvvZZ2wgcOJFat5guHxBXFq+xHKErkziyM4v++f6xrCDWhiHlS3pM
U75irODBNeqGeesZdvJsmUNLIS6R19ar3lMjQYydp7tigL7ii8HGe8yvHAIV2ui8Rd3Uz8k6y3Ry
bNFXYqkjkXOc+WPqqE4ubHOW3M1ui2S+GesKDEbaH0xM3a9mI98xR2Fbwcy9B7eG8jyP4l3T1fW7
rBC9N44CC008GjmW/H3YyxlUK/oKriecS8DkfV/0TAYziNdOz959sZTNs3ks0/EHtJLm7NXtkylj
8SzKpNzo1po390Oavt1WNmpcp7QmJmtIb/dVWjExiWe9R2WRfVOJ+Nx980RR7oTw3rVthY+Wq8NH
IysokCTEANwP7y9Eo0gx2jTf67J22x3yJSakrDfWcSOLXZEL/EZGZ3Bl2d0ap7FADO/t68r2fuD0
+4ybcDyZFfYzj23FmSk6wPIr0ndWKimijRklJhq8dzLd5pXfAEis8urNUu7MWA94OjPlgHwcLWRE
Ruqjb7ZXE536y2CiyZzj+mhqwhqNpEtfyTr1n8Pm3ey89NV1qvBFHVsMpCdty30qVXpQ0bxcWTyQ
+Tlv4smUK+xXLBRpXNPE6ReFMe69QBnOkx0q90nU6ClQsJa0fniuFn59tEIdd4QwEKbN/Bg/ulAD
HwUN69VsMfnaBgIu6oHf6av7h8E6AZhG9dPE8mdO7w0x+nucd/tc2+a51hqwRDKcBoI5X0TLXDAA
/gb5GCPSLaiszDlUIizMA74JoQJ9jvy8Od9/QvHTrSRFMiyxzeeqcvobOUysqevI3IQelWfVy1ev
hrHDLQKjtRrtTUsm53no8unMHflTTnQ7INWoGoWCCHHz4ZAWXU1PysxNIDtoNTel8LbjNO8Te5K3
WojubHgNyGCxUDptRx0wQ7obzHUMTctJatscVSAbNPa6ZbPN+jlC4t+My9Y3x9vSxNu2IKii8mKI
wYP6lE7mN9JrwAw40bSJyUM6FVQIq4iBrDX8hQ5SHLDPtmdR1FzByzots9oL4tIzzBhkP5CIuCzT
3DWOqWY6ycAn0IYdKK00qGvytlnbuZcjsJvTx1bW6SMJmOVW6+6maPY8OOgiqbBm1c61xQF+jnlu
hrB4DXTEUjyFi4USBMQ+tj204/ELaMDxjLVoZPvPqfzzMJyrs5UnNZ+VGbs5MS5VNQ8/xn/+IOvw
j2eWlyRS563IRbJJzGC8NV07M5P2JQwB+Qonx75NJvJety+GXUQnBVmV72HXz5nqfL6DB1o/w84G
WYCJuHpFPAAM3G3NY4FKG9dJ5e173HAGdRM0qN0vKbNndtLmGYctplJl6R1OcPDOXQVw1hL5S2Oo
+AmF90OpKJ9mGr+un0wrVjmg6k2TGzzLxyN4vaWc18qTKx1xSAyLe1g7W5V9b3SekAdUTSdWNzW9
EUt98lQc713XGC73h4qw34sRFpCmqCevc6PYte5gnSOXoJfRH6pbWxdfbSs+DkHKalFU80a59rxy
fNAWKemyjyGbjbU1SnoyFVJu9i4txkovutBw6tatiXBcGigpvGQBMJOXfJmNwKaTR9eUAkKfJ912
cgAvS6ilY2tWR7o2lwqKxjEzA+RurdMiTlHd0SKEk+tWv1Wio1VY+13/M+MCOiPga/YpF/PKaTxE
ZboJjoEbGuvSo4TXCbSCoZdsSztE2945v7ROmw3Ax4zB5cFhFDjXvv2L3dQE4JwCo+uKtzQMluz5
MTlMQ+VzgxGGUCpMlFGmZm7Q8COu889BVKlTbo3XcIjw7XfDT0WN8YM+2oXa8mPdW8m+CplobF2Z
T00WZtekGp8nX2/dpnkvx7Y/jo6jbrQlVo3jhM8xmUp3bbtTd0QYhKAMgkKICyFH9O7jaB3nKvyY
TD7BmFF1Ze3UXVULI25iC0DEbJltC7b7qnDGSyrmixiC5rn4MXc6fzbH4hZHJfb71nwqkAIdhVv9
gBc17nwb6BZM3OrgW7gGcieN2UeGxm7MoBrEDO+HSavp5vhvdVI8dmBqIchk7PQmTx4jVga3+0Pf
qIvMQv8LWaAfFFy+RTDDTgAJpgcLGcHOGCrQJ4QdnTrkk8fGA2PJCbTfs5iG3ITP4MBi/iDTJjsM
k5u8VuW4bxHPfRhDPe3xNrUbqenfQjWf9z79QL628p2c1GK3pDXvp8Ch7Fsuu6gosK/OUuNSsz6O
7ucpjDBsiRznEv5rBEIFRmrwG/FFhkGxBHHd7FHLE92Tkc1fV+FI9UDzuVnxTlOfLyb04UIzCpRB
8GTNQ7BUMT3QEdYhbrGRYRx0dVv80pX9isBI4/840RJNumT6aAPSlGJRsqhzABVMWcHeqpbrAoQQ
CKNs+gi7RyfRLmrEvsB1ja1wdW9u6IIg8qHroA2FkF9FBfvJzlR1VVN19i23O1XJuGVVHL9ay0Nj
xe+ekVB8lNmCV806cF8+Yj+7qVZB1IIwTaB5eQN+ZkORQDykuLjHvsMeboi9BVKy9EL5Wi8PnOEv
49gb56Qfyv0fy8PQ0c3W8WI2230X7EhfD+GTdO4OphrOfOcTsQnxRQFKXrY+BfpbFK9GGd4GHaY7
aVH9svSgDuCGvnXVVJ/uD2rqnX0U+nt4/Mnj/UHl2WMD9GhfYbCgtlGEpJSraW3methJ3390xiLc
Ydkwmf17d+N38EZMyNMPdMHlT2r6FOuS02DH5Rpta3gxnPaZvRzzi+lGt0KQi21RplvH0dQfq1L1
x8D0+2Nu4pqy2ECuypQoD4Jl9Euq6h1VqoU8PFWwDwZv04dQQmuz7RCBxJ+zxsq2uc4bXGQhBJEc
/3nZuAVmcAzblZscdWs+OlUWHKugKx7Qw/Rb1Vjb2Gvra+yZSJGrdBs7UO6tEaluGdL+SxVgq3Kq
GQ29cptPGQ1jwlAfMnKzL2YDCdmY2+o800/7ACZTOYvjer5Yjpvsxz6FBhkjz3Dr4FTWOjtPNjtS
0V0R4ti71PV9BAp9tasNqNN2jDKImajcl0maHNIliwAWTb91nDbdFGH2UkzSPjoFYGRn9sDoF+5D
Lmb/2M2489FK29sJWt9DXOBfSBFIy2xWX3GheV13jGXBHnHiLqINmqIACR00j5KcmgivTMKqwYvU
xUZZuNcwXs6NmUNEbGVwhGiwzkwd7l0E3bg5lDiGsGqPIBj288gWkK24f6wSGiFBJZ59FkrHSQ82
7QPo2FhqL2HAzclO59h3gPTK5Am6njz3PR5H0wPUkMT5JXTrF3qt3tGNERcaJdiEweWLHsEaiJgL
L6+yg3BFiUVzXivgHp98l1VXXaJI9bTFipG/A6dw+5B5jYavOhrPmFiGpyIi9C6R5edSAS0pZfg+
zHRk+iR7BiJAdz0NL0p16aPpsdGl/CmptlLuhTvzALlfsLuJ8nOkXIst8vJjaKKS6eGpP1SJf5yl
Y5zStjUex0G357lKdyITDrORds6ou4lY8Ue5F5KVaIB9cePMTf3cLd78QDfAeUmhBX8CCDSfTNav
CxElmXLOAWbGB9D/H5PjIxHlh0GVdO3TDNZORVlklrX5HITOpzDuXv0gG4ji9IYbhPg33ZGpRydo
Z0V9d+rzblhZRLNztzVqOyojedWNM5182b6X7fiZ0bVClMS1ppB8wWub81NOKiCNKljjO5IPPnIk
rRYSsVezHdyrEWCH7MQYw4c0GWSnRtEkENqEzWU8eFMvQNSNs/MyqFTsZYuu3eD6vrgZPhbULvWm
ZGeyAo5FsdzzrRVspoeRBDjA/fB7y2Si9DO14dZsK31yGHHT3uTDxwq+gdNbb0JgxJUFUC6i/EaA
kBM3OXnuAMBLZxvBuF2H0SrJGuN78z/snceO5MqWZX+lUHM+UBs56Ilr7SE85ITIyIykUUuj+vpe
9LzV+bqARqPnPbgEXUTeCHcKO+fsvbbdZFDyCswrDUKggvy+R5rGIZGIMrkGAkKTrMVMZkDKb7rA
NXH06QTZnMHn9+PYvoKG/Ik8itsy3rE9ghXjOXWC9DBGGjkMmtg2dpzxDVdLweF4Ji3h20xCHfxQ
m5PekOOfMdOVGmNj5bddib25R57RaO5ldNDaNh0EdzebY6yiFI50UVSbso2r1dSCd096lo5VUuzM
cm/XXrnK6kCuVVIdRUvYHf05px6MB5VyU9Oj/NVP6uECTenLl2d0Od0Xx/HXUMEar/l8t0nphXvS
ZLt92kfhqsiyn31AlZa4cXO9b1rB/N8xXOjQm0zLxEeYD/YWyuW8QCnHT7CFIszN1xpumsYN+2Qb
zMi6LPRvTkTzXzUR64rGJ8OvsDc5KlAYsuIRJX72ox5wxPd23JzzSTAz6Djj0lB3b6CpSB8ci/4a
MhrdxDVhJzL6cMPUecw1Nz+UbU6QyL3OH3Co5x6GXVSDw3MS+At9nO/Cgekt03h6KEYlfkALwrVb
JNpbpGcZAQ91fUu0sl85wpWPSucohRJ4vJeQNaye5QjsG2lSkj+0Jpd1GF6sAloLFLvUnJ91W4mH
DA31GVIbVkZDvoPa2hqBrb64dVfLtGLMjzB9C3u+PnCXCXecqROttQ6fRJeEr+18PhFZOvxMCB/k
RXkYKQw+pDcYK0cf+NSm4KmfWu2kx+2HZOVG84w5ISimYOYxBUcrt0Al0EZcshCrTyny71NDFpXR
/7K00H+Wqa92nMFAf4b2BSlKtu2aNn5Vzjd/k/UWinY8uVxPWBAH08IMNRjB9pyeWVXZheCk5mwT
vL1S2JW/jPbJd93mR9ejxuCmsxEWB5Htb3N+1/euc7IT3zdKti5FHhZ601aFdXnSUmLGrAB7axH9
7MuuuLiqBXXcWf0uIC8LaypqkEZDQc7KcZNHBq0JfDaIc4nk0d+8QMfwM2AJH52s/pjbeHrrg5YK
ul/Yer0lxuZFIjL3NBKaukJXGa8EsJLToA2EjXW1/QGUBReXxRrdV8O4V75YxYmxmoYXZcQOLCLX
3yQubT3Y9urS9AQExJOkWh2DeKtjd9r5Tl9in0dqZyv8BqYKH4kyqp4ad8Op0zxYsblD1DQtW1dO
H0BYIAUl+r41A3vtCtJLOscPj703jO8wo/iLGg6lcaBbZohzUdNZwCb/aLpJsCUHyjglTSRYDPLF
NaLguI0q98MgcQ3Xa21+yJEaAPrRudBS592Xy8GatJ9DzATf7/zugSa9jqOD4zGo8+LWuMgRKhbi
C9eM5SPBrecpdbxXT3I+do2r9m0aN0+BOxJVkuAZaweZrt1OsmowPCaESVm9tjRxB7ss3/ELA9Vx
HFTVrVW+B92s0kimrzKorS3TInkqUDVuEqszbibYLAgcjv9sJLjBm+Dq1dVAHuxkbv1yVD89jUXh
RGT1SUp9Wnp19Lvuvfab3D9Adq37lQk7WUqtRDgk55CvVjaHGOPulMsZHOeLx4icC9YdnVi3dl9s
E20YHoc+eanqCLdmXL9WLhUI+F7xKJJhXEHPZQlRJz6D+MS+SNDee4DdqI+Nuv2z8sc1qmsCs4cz
AlRKgNDZXvcSZnX2nicTC3FzpU+1fypx81+iBj1iSYrOa9Ik3Hi4+hOnchbc/R7dTmemp0VnFhbN
o3KcJ77mMll7xZMCVvVomva36RfpgUKEyRkhBswq5Niu7MSEm+jPUtpcgKyr3xnctk/x2PgHUuNw
Q3Tap+oL58XLi1MQYCCOKiu7UVLEJwMP+aKSw9vYm1crz4YzbYYadxNlueuBK2rsyTtMs7CiCfKn
yDPO7WS49CpHfx37Vkpf3J4W5JnbD8akXhhca3vHTKzVvUkR6z1+Xm89Jcq/RnnsXx0t43y8f1iZ
CRCYBADnuar31GfeUc7dY4M23FLLLezrlM+nkTSltVu26T7F5G4X8ls6WfZErBqYj7wRu6ILDcgM
i1gbrk6EmtthZclAOrw5bls8FrJ+ywgmhhbv8V0o4zx0pIg4fhI9+MTDASZEHCDGbakGGFptF1wq
W2WEA8feI8E61UfBKm1RJHlxDSUgtWLUGC6DlaR1busnFPDTSumFtuQHMhQ7qNRG2z0ObgjdBSv6
WWDVq72UW0JpMcRsCoEVdgqhvQY0MovJOE0AzzZJYGerTGg4cFWLC0miAJiHSWM7mI9pekYh0N3i
2uluoz8+R2XzGnXchVJaUmeN1Bd6ohV2p6RYNnTUmM31J5YP3HC4kEoqsCFdY6jT0NnyhxGmmx9i
W9JRLwqL0N4ZB5taaG5luqMGbN/wGq8QkGS7tNXjPbyvV5Yk09e8U8TaeN9x5mesFibJf73k+a51
FD66XHdAs+zkrXxQVmIfWjfS1oxx7Dcxesd4So2fQZPMrtRxI3wC571GHw7Omm7U8KsZJP3Tvu1v
dNx93Hjcv2VRBycj6bOjppm/vXQASkERtcXVZTyDhaUlleHez/Lixb/g9i7WBjfAJTzPIt8loLMO
sBFhzjNzl0mXHe8bCFt0CeaIbb8iLWtwRu6M5lAf6+q3mTFxC1AdHLoZ3Wr71/vqkc/bWFuYMFay
8qFKiCk5FbZ9MkUjL0TkVCtYdhalsuhufeY+1I30dw1A20RHwLtIwta6lCYxPjKPvmX4buut8YbB
8sEsfDEucSx4YaAuAXFZlxgF1DIiSxjdq6gfmbD0G9XNvO3E93dTCcRLQqRYwbVxH+nNAVXRVGLt
ycBKae1rmMGN/gNhvrs2POSBpZP3H5p1mxV/yNsgoiukbKfJwjMyFpn3xrp7wAvJAsSElPamoJ4m
Vt8+JF0U3QyHa2NiiF2ljHSTDC49wljPL8RTOgefwcPG8K365kqdJV2Udp8utsygTmwagSBE5L17
045YySqPkZ/unl1Gbj9LTX1nWljebDM3t55ocapGo+JePbUfTrZqAiv4YLFPEhR+xc1EA+RDm6IN
tSLKOdA1F0Ru1c6twA8kDLU/PBz3FbOkMN1ESfvpdUI76JrFyebOuxLe3rEf3BY6rBOtvN4Lz6g2
5DmmMX++P9SlK3bIT65jVJ37zrd/pEMIzRGthA2BEY0O3L3UkUe7FU/2vecjyY3YtaFsd72SX7Kn
DEaZPGYwpvBubCApSAwLyQOL2Pas4xv5s4Hfxm97f7I8TI2TEkhXSiY6qXKYm9fgTAArbmwjmj4C
uguTNUZf45ggZ5HctpLx1nN7OpWhtkVfOeA3rq2da7Xuk8Wg/VoynNMBI+TLALLrSuEa3vQ266O8
btQpRXVJ6ze31kZROa9BldYrrc+R7zrBoz13mu+b1iSwamGOJOyUbn2WPrW7aT797dHNc4tWGDqz
jdQr97qQ5rUJxJNVZsPh/ui+8QRNLFgUdMRIg15MVS9vApz6bRx+J8run1JiaQ4GBx4jcPOSRJYA
dOq0LFMJZrKTVvsAsQ8TZwyTB5gq+jLMk3A1xmLYaLCQLrnS/9nr5+doTLQrRBBojlj7n1ifO9tC
eC/3R6kF9yENsQRVnfZYltb0ayxA4ZW2+7upmHMoiJH06h9C7Kp7gxYa423LOVieIp1rbHKyxu+7
85N+7wIZ94ydNXekVTNWC91DmnZ/mPbmx4hv4clwjVeL4f4buWrWyrA8PPKWLSjOcGCDADvGwAWy
VURsJTmQAAsGldXbUZXhxXLi7f0SEMzXARQARIuROYXChqSFKUsxH9WkW1IDPms6cmGXEeCrx3wa
oWAKV8ttP318ULrWG7fSTF3iHOxqpVVN81qVaKUSYciNKrT6tQbatEpHWqxm3s5htkxHAcZbV1g4
6yYxoCJABqXKFu02szwL/kyEGhtD+zqpGopuybU6jIT8+G97iWtGf57D8ESGpSxnDrhnXO+byu3g
67N8prjnualUKSFPc2SD5yO+HIN8r0xzeM3RBS7yDghvpbz+FSLDOZkrWrP8ql37V+4aybN0S7Ef
mLZv4DeJj97G9cxY/gWKl0auPIFESFkfehQuj7HhiovjN+v7oxI0/6OwwTAQRIrYuGr2DAEPGN39
k9PWyIk9Ku1jGw2rWnHkSLzyO2I++ycSpDxMydv7g15k/VOtAalKKmegAuANJYPJ4wRKGQu7vms2
A1h7DpTun00urPgg6whTN+T93WR5/aZtJkJ04AO8152LwbjVnvyiaa6j+OIPyDZVas6SBAOZKAto
d4mtBguHYP2xtmm1Lu8XO2cYtcN9734ZvO/dNyOBrSIO1jUWq11f6tV7iT/wXqRz0Ss3f5+3GbtK
2xo/iV4uaSjKicWJgUOMm9baS3SsiJpOt4GrXcPk0y8Z85N6Se86fmPy/zuwm/Zbt79jANHhogqR
L/VyVkToH3FhhitnRJvb1oM4d/Pmvhdk+T979Bk3HE4Os9dEHIgmIxfONf7Z+/tcBdHikEfP4Uwc
sqjdz/e9rvYS2oORjUjb3f998f7837dF809BDK7XgcQ88veFXMenbUpq0LZpwDepgD5YOWq3UNrp
g2lPxwyWwkvYieKWuVvU5O6ioYewyYkcZLAYm+ERTAGe9KTZE043EgIXZs8sRTGs1LbzK+i/aVsH
X6Q47gEGEhbbaf4Wg3929WtAE5L40ZA24xezWXJV6Q9cPMP49nPdhgMr8e200viqhb8Ygjj9tCgn
120OkZqxgbnQeyDfJbqu030z+Po/e1VLtf3nBf46YqlDmkoeEeE+g3krLZtrBIr76jsqvDiMzekx
NkSpdFTFZe8cJ2K7tlhK1kSMiXAxYgan1pafnj8dmNLvocNA1m2zGvK6SSWmeGj5eQd9sX4b/KpY
ikF9JXxQTExw7WVd3628VnIPxsC16FKLkDE1hBezL951tHi3Iajqpz4g2cv3vRvRvAvmd+VS0R4F
q44G7r4JY3xY/LiHqaHDCS/N7KT3WnYa41bbaswH70/dNw43PvxPvAO+t1yXBiGHvTKsg/pfGz9u
NPJlESYfRF+a1tJE3gABz9rPES/wG2orPwa4kP7Z9UuVH/siBRc+77E8X9a4qVajoiV9ny5CFv/U
3LJ5KK2yeLbd/pClQ34qYa1sxwp1GtMmJuraIZg5fF3aj+/DgGmpF6REaEXo7/qKPhFMG3mBqDhf
cOR/7dnpNS1ATBh5+GnBkDnX8+i9KGof8oND9W6k43MJ19JBLWFLcWwg8NQVsMyRf2klchzaVNu/
8lxyXpspA3y9CwiostH9aXCEp+pFaNn0pelkoeQ0Z4+Oby2duUv/dzMU408XE/L2/lSE9DtHW/Oi
VWC0vIbWYohfiZPa+c0RusAHjFSr1t+dmgPXqhwcwfWo1pYO0r/0K+0AUeE3ch8sq6GrLSc/tF40
Lps7sIIaX79vbRENObSZzWNo1Ol3XhhHLfaSvztaMR7cY2wTD7xQc0/J15jEgHhZ5LG+Mr3OO1Gy
e9QW2T97NOm9U0LHY29pCvUGUqxK2Us/9/WTA0RfLe67942Yn7zv6VgvDg3vuz8FXZX3MTbFpzrV
l6z3qmcRPA2i6W73zeTIZ5X5ZNPMJR1XC2M59CUlY5+B2oq65BCRefzQEgOwjESn/2w94nls+6eC
Xy+qH5GbeK8E+JaHUps75nL0Xhs5490kg2fIWt5rNsXkUjNuOuRlYFNQ8UH5PUcNvV26tugczndP
1P/nI/zf+AgO1q//M3L3/CP90Uf/Gxth/oE/bATL+ZdvuB7ebpPwZ0u3xX/+xx/krmX+yxUWEicD
179hYkTNi/oOQPD/ZaFAnXm6Dq60ee8vHMEQ/5rf+/8ARJh/+t8tl4ZluYYFPAfcgAdt150tmf9m
3A1HoQSiSbQDI4RMyy+Km+alHe6ywVqOkI5uBAZ1V2TyqDN4MULTQzN/XIFi0s5/N8BKtHPkuDmk
cK1e/n2BEArtLL3UPVhweXai0S9jHFoIQWb+TFhcVDVt28Lp3/XadndNFWTr+8O00phrJUZ1MarG
pdSMN4wGhneZ9MleYOla1U1y+bfv6uGPtfc/cpU9FFHeNv/jP02oZP/9A0FA7+qOQTWCx/PON/73
D6QgKdOy0Gwskkp7kUMcHeMuxfnbpCTJNm57iOdNCpJtE43I4GyGWaqT6Hysoj/0bXwlsSegpRTt
+7h7Kyx6d2TJflcgCEOYd2sfIcmCkpuOjx/tkz79tBPtJXZnRHGuP49tcyq4x3t1/huVSwwcjdxT
NfqPOES7NCFtoUTM1E7T3scjthhCEJSj4TzGlkUGYJWeevBLSEpdCvgixSK7ruAARTX9YlBVK5+O
uq8rxmgdXj5V+mtkpSHUnI7hkmsFyzRVx0GbUvRHDY1jVLrr2CYwL2rVfjDlFrcxIC4S0BZjpW51
CH+gic6+Wa8n3xuXDjywU8mllIXfIrHbdB14I8p5b+tJG7ARf3hrB1Sh2pdodZJQ1bE2zOLkkQ+J
KJGDTnr9OkO1voiMjltyIbZpmc9a4l4wPlo2mOLWEkU1EMrwF9NT3s2AFUbaydTtd4DHi7JmQFjH
ijBhbF7go4OrG2g/I5Ja3Kn4ESdXPc4QvTJltZxkQgRwJSX+oiAQEHp/yLHIAk1/QOlHZZmM+qow
VsrSNnmSvlougM8MBe8Orj3xdmRAwKunFZ8fqF/zhYa+FPyc2osseC5TxoaDqnee8sAiEZBSpuA/
o5Jhl5FMDmB3ZhMdaxgRi59wPBdgCWN67FXKweJxRTecl76ETEFWOGizyQnWeZ8nqz4gl8AMkA+W
S3LeHNQEkAk906Pv2HbbiHznsJnydax1/rL0qcWrAYqsh16B68Fa66NhbwT8/3I7oWHQmk8CuoTD
4GwBKxuJSYCKBxTVxcrGdQRsT9FmMBgWIO0zXgUR5IoJd9wTDmZyJAyKmKjcAvVc1k9+OAchtrnP
yA63gND1NUAVMpWKMlqOplMspQknK7OPpZKQGlIqCNUZoMGq+iOSYp+wgKYI2bSOddU8PXkUfXVu
ioSJqOaPa9K41bLsUVm6dveBh2o5gfwguolGbqLOcT8yIU1iElcJWzd0XMaGscS8BWCLOdvEhAKN
6LjC1XC1J2OAwJT+IlFo7vdoALeK4GGKiMQK/SfqfVgDyBlHr6b4Q/VILMwvkYFzhH0H2AIyQzfS
vLX9I+uCE16+CldgpVZ6y2E0caJbJlw3r+lrGj9nVH2PfZLkC+AyL+kA/GwOiukSZnf0qFGtlo9u
D7jVW8mofRcRqW0yPY4AI5ZD5+wGrsQzX4uRg5RLZerIS/iHHQd+QtFi3k8r/VCUZbC2HXLqza0d
goo2Ne1CW/ZLE/StA4JciFopTmiDGpjQk7fTlP5qSGQC/FJnb+yf1YCxQHjlhp56x69tLgJaaaE9
Mhg16RrZoLL6MiBLkyH1YlxOwkFjG6j1kNANHCpCCFV5NAP9d59FtHCUfq4jRQyrhyVuER5SqvGd
HnG698R+R0Ygj00S/jAqyz/UZv+zw264jSwGuj0ByHWfR8vCMyCyxUARwX2HWFZJwjw2KiQPyLfz
ndHl5zQm8acYdGv+QP7rVXcehE5g0Rb3N/sM/fkiGA0B2CNXFcEAcoouLJkMVsUpM8Pi5Mx7wPjs
deg0zBQtdMLOmO/rPkEKQAGwCZA0LoT9xchq2viRv+m0Wxm23KfCsr6O1lRf73sh2nukmNrCNkxj
fX/q74b5FVWQ5hKdO0I2gT7rRVF7nvDChQCUEMVzuVdZNZDYy0Pivov1FEh9c39YUYgWqYWi3Muh
oBWVeSuarD6TqPF1f1THQnuiybowobDd2q6ZFu0QsASOZbjBvvvldjjQ+twnuolC4gCLJD/c9/4+
hCqQH6LGhL2hAQRm/bC0NFSChGan20KrnuuGQ1C3AvLe6Tqi1He+PRl+Jllnvwoc3euhydozgA13
5Sa4mfXUr3fpUA0kWdncMOV0GSWw8rjAueJ65Rsg/HfPTYrfUESd9HEk1/yXCRWPgUDnPQ+6U2xM
Rp7HMXfzk144TGZ7AzkvZ8qqEuRP2CrxfznqMiB5+N32+s8Gue9rVkhCqYOwPKB22jMgVQcKynKr
gjF5ogJa2aX1k66aOHnMBIll13UANda+w1CA2yUsn4wo/A6TQKM1BHRQVS/Z2Jk3GfgQI2OqO62G
/me39nSmoGPIKcwLQGG5xxIZXfy8Umt/NMVz65MYFYHv/STTZDXQsvPK4YWrYfU5fM0oQ8PK1K9R
EJxXTE8D+S17PYV4KmPtZ981P5FFpI+IXsSm7TF8pC3oBlOg6XVTGqkFXI8t9QaspJTZFXeHifRb
9yFp1bpC4vSjGxXWw2AyNgS3hHQYTKgllmsCrxfOOxrDrYjC5idfJlxbw2xwn5B/IGqloUfxsDmA
Wh5oxV8wIxZOmW6tfB+LfuTr54MygCKsaJZrB9tqSLWbeo0jk9x1NegIY6leNm0Weg+0yyFcB1my
bbWkXrllgg0lNacnYnJw3316bj49TNkoN7Byzcs0r1X6qPwtE424YR+bs3xLQxQa5tDHy3QYzYwQ
0Mw4aBCP6FGk+yl2LQTdkX1ICzLwEtW/ZY320VgxLXqrs0vm1NGO0OB4S1QCEjbHfQLqWlWWey6S
4qXv8/IWlrAYuZDnWn0py/ZSDT0JbMNvx0tfNOveP4PhqPwkA7DsLRBg9kf5M8QTdi3cSG6tvhQL
XwT2zu3K17KP2hOzQS4i4UGr7RrudpBcZA4IVmYRiwTGNMfBL6Z9MeBH5XvVzXjr1om3oGE/rfvK
Jn4ZtUuvp9qWfDxyjKYzjrsIaFLxHDlAlVT6y5s8Alzt5j11Q49FRRstzd6cng2v3naM7xfKSUkt
MCd1GbPkzetof7tOdc0rl5xF08U1IS5kUVvXOvV+tMwAdmhjKATIx0l9l5wnenbrHCbFAiY2V+PH
AcHOCuChutFys3eNn9C6DB7Q8JYPaZZybcjCZ3zp4RW987hpCE5fjG7lXfqzpwQskDQA2DIry11n
viT2D8bA4qzw7PfEHYBQeDJ6JOjizQT2tbovnkOLULX7pkvts1+X4T61v0pjIhiJUORbiyoL5GCE
4MeLygNf3FuZFdkiCixncfeBqMlM9wRTnpJZkAfGotvIhlmb5VagdGWjjtYMJegcqEtN732EI32s
qQzU830TCSL0vOjYdy1iVSuDrdSbzzRmiZjSLHJIMo+kkqzdIpFFJo6rGb1C9ZxKR6z1AWt5bdM2
nkZU2Vr7KEew3CS4EuRAgyTnYg3Uv/yypbYka7N9CHQsvzJDWJzEPctWzUwWmVWJRyJGxKNVzbZ0
PI0rd+ROQhkW7zig+3OgdcRReagTGxCV65AIgIiEpdQW7YtnsdqKI/kOsis6Om7BfGXQw3dpdPXK
xuW6v7+qKcY8JhNonBTDg1EP7/d3uWVmb5XGmhsUh74cUc1uurnbEszdlqjaJCEmgvsDGzWjyDmc
O7wKZz3q07OGDfWcrVUh47M5P3F/tg5wgC3u76psw9kYHhrGv+93ISFhnZnf/uc9wPAWfm+YWN94
7s/L93/578/M+gBDlvrx/hRScvMI4ZYDg4VX3briSKyJON4f2lbaEVyU1zWeRuKJ76/c3yNjJPl/
fsa2Yu/P22vFaatV7bC6/5H6PFKtw/HkJymNp/tzGSyVy8wJvr/QPjtGED5UFj07RF7BUZr5PKTK
H+4bZPHJYrAKSRDruI1Dr33Jcid+jqJieX/UEc9y80iId1uytP3sTNBSd6ucQr0IYCbSj1gpCvEU
Ra73HGLRGh3Pfrw/MrJiXGpd0O/uD22u33s3t5FBzu/tUNc+52hhI8qngf8xK9G0PXOmEBngBd6X
GR68auqexKTLZZzvQ0OvFgNKzIGjoSiJjE184pwMP/usx2JZ1dZzoexHKbnyxCH6CMskfKs01GYI
9a/OZEyH1clwIDEbzadOXh8F/w4N6fswuZBFSC2PewZ/SL86Zs6e+z3OuRqySsFbNDlX3CA4tKa9
LAqo8LQSG0LA6EsTIYvd1eYQYtFwUHJWUvFb6kg+tlMS7wlTJ5BMpdqCid2+0sDmKw0KkkHkB6IL
XF4GrOZcaWIzGFBbZX4JLEJXdV1e8+jWFaG1xuXqLKsS1VQ86e90jH+rFBtQr4KDUNUpcTrS72Lk
+qIJj4I1A9AP/zn1CgkahEtC2Pb7oK+8HdfoHtDqWrStuybu/cGJgPV3vU6iz0FvmyfuOnvl9G8i
03/RkfiyIwIPFSGio2lorOTC/ay0KSE0jJYenPSKWTJmaCTNE24wRsbSIkKP2Gu64Vq3QWRwrJys
WNWYoYKpl6RFmAEmPyw7iYcKQI9/3Jc+Bp3Kpak3L0mafnoVWTodLjim8PA+XK1jiIr61MfBapTO
21SwiNBY8iplpljoMDCQdXIRw6900N67gHpnpEUUTJ8BrkT8yeveIoHHNz7APv6CIb6IHkajbBex
Vx58WX8aAnBEjWnWTKZvOGPfuCN+uWX9YjQDgW/F1THUtwmGH8ZAwNy4eAmi+iMs5ZHI8YFADdUt
HKaqnauenLBLdz7L74WsLWDFAhK6xwlrj8k+A6aBHRd5fsm8gavqum84qi01fAZJ9CsMyRmAbLyL
GbwkymBMzRnSoq7bdHX1zYqf7B9x4r+nKaSz4jj+HpDI+zQ17zRaj1WIBxtJz5HZrcGZKGEBGZGz
d1jRE0H9AL/qAdpju+306Ck1HZKYA4AEdZtfJ+BqzHu+wrb4JJ/A2Oq4PxdG4PbryQ3fyKp1icqx
+DBUt8luoNXB7WuVR7zIlmO3I2i86I+KbsMmU9CGowh1K+NEZ41z6Xem+VgP8gSnC6dhqaCiD9U3
3S4EfTDtqHSxEpex+NDd6BwwSkMRhkzFGF3ujIlCJfkktCl/y9C9GFa0JXviF5aYdxQcD/XsoOXK
vk9Boiyd8CbpWpVjr1AB1Cl/agWgqZ5YoWlQJEaPCXAir6YS7VroUFM8jzMpa/QvExfRpmSUOnPT
2sJ90PFRVgQvYC4wmE4m5pmj9LeBehaYXbcwXRBpqUOsYdTQhSts4kAs81uf00Y0UjciWAg1QSI6
Po+x2rgdzI0END2LkXUaE0wy6dc0eSBypt3I7IN17u/Kd6qVU/jIHnbSM/GwMqFu4xjHpmRpPNYM
bfDFv8hqerY94a1xA9JyqwaECyFEfE1LGZaqeqvG+lbHdnrUrPY65aVJBwDLGek3JMCY1Zvg87am
+MUiP3pVFuO8cpfuxd55RoL+OXV/jZx+LldB4mrw1zmT3JnY247p1BFxYu1Ull/HhupnFGWIvMM9
OYV2jKosW+h1a6wiD5q5UPqD0fpimw/lbxRkDfcL1ltpY7Jwr3g9tF57/i7DDoY1UnmNc9mwubv6
V67RWCcQji/tzFniKHO3aJBekwJDZ49cqbA/fcc0Dn3uyccksq+ibTiqIo/GodksddsuHuuM0m/S
mqckn0jNGYdqMccL4bXV6wSYbZtPy7Q/lIzel4OZnijUCE3M62STxzU5lP1H5mTYYfLize+akxq4
bXi9+6ojJux8uo8q89Z+CwsMHyAO8byvt3KQHet5YLW2ZRL9GlYb039waGR3QhJ/bRGk69tpQnO1
/F3FE60Tcu2zGf6CVXFpGs6N4GQK5Lh4Qi0ZrWBXI6nr8zfI6QARE07TAiPkOKmDcM3y1URxlEQe
rl1GW+70TsjkMc+YIHtONax9Mr8Q+EcXWg+fDc+g4cWzSsUfLdCZ2tu2Zg7Wg04om5SbJ+zZvuGU
R/a+aVqi35uee+SU+DsfwMLSb7iMZgRHL10EuYP2GosuPPSGG680rb/qDtxEiS43CRNYccH02jfP
xL6IhRB+vjFKCD+6Ny1c3PhjxegPNszZdqkZxllfERJGO+qjsW4hai5dVvgTtAKtjMy9yuJV3GOZ
M5B1I2OhtcXKnxa11hyCsqO7VupPseu+NAruKofyZshTThidHontuwvThj436O55cIS8kNF+myL7
jQ6u2NaKmqZuYtZnli8XdAm5uysCKiajpTSurpPfvBQ+qiXDg9ekB+0CnM3Sa9VO86thJ3OcJprQ
92MVg9VI6k8N8bE1Zf2SYOE9bE7kgz6GRCMauArTsws9D+sFeK4FrMYWN/ND447PCKDCNfoVSB0R
B1Ns6EfRr1zVWJsqzhmsVZm/01xxy7INk+busS3M46D0Zx1tGdEoexHH3VKTOiliiLmky7ekEFIs
5jFuBkRwYZv4gq1SrifiNU6IQ9/8THttY2xCMcn0rT68CTEz/KbqjUC0T5ps2rJIotuQAqiIlGuT
dfJma529QpmD/8VmWZC4X3Rc8S1r1dGeobf4BnBk9U/if7J3HkuSI11zfSLQENDYJkSqytJ6AyvR
BS0CIiCenie/n0YzckEa91xML2bGuruqkIi4ft2PL7M8ZL69O9hT399W198Y9XCH/mHsVsGtRiuQ
v4Sd4WCydgXVK4HDJKQklcD6VLQBbVEvooAdVa/WB3yt5Z4PHjEnqtqmpA6ARceVVIei0x8qyGNR
bRIlo0L4ezJstESDGf1allL2/L+V8+5I41cl5UAB7XjE85jtneuU38rsMvXDo1T0A818xfMCBSD1
b2j7+MXeWEVdLx6cVX/xDZw1WlthwuWdHNjJ5MYCs9MOFib6PuwQf3EeFm+K1vSqqkC4qvzXGuDe
QANd3E7rfe5/ahWHWkKCZ1bWRG14Tj6gBMlf0wXkVqjv+nSvWgQHHc2EoB0W++Zassujg+fOfxkz
sjlYuWzWKuMy/vpeX++omkC+y5aPshn0y1a6X46T/ZgYrEpxbqlz1hrxAOXeCJy8eHMVQ2W3ER+e
sjt94/af2zzw9KHcsV6meCBzfpgM8sA5txlVJ5qvraH0qE5azN9OA6+StUMVLInHoe41vES6Fq6N
/kEOH6lFfPZKW0Kz1RcWw+6x6PXpZE0O+JG5tA6NKi7m6uoxUcBnJG10aF71VUYw3fN/iD18Ka9/
MFlA4daGr7M+cLE+WEQr4WVzNajkS7Nwq9I21DuKx/WQIrE/tOM6zoXB5ed/mJKatjxZzWfv9xhE
paOFw5UlsKbJvlOcFToTKjFFBg+XyundTLPazijLO08LJ82Gvt5QEV0j+mx8KZIAMitGtkna9boM
YKt1XLYxsTGMbBsc7W9LHY+GMOdcogGFm8c7WhgkwtzSNKN0UMypCcQrmm7y3C9jTB6fQ69iXmCw
hljlBTCXLwLsLzbp/GBxJ4saw51i2dLv8guxaL1Ilf2bvfZKEzl3MyjugVwNyvD1J5TXFXPhDTaK
LJL59Sv7XvxXvF5IR9CJeHFES0/xQV+KhZ7k6Ttr9TrsTFjzFqPAeJ2nsuuCoKVHxdVQCryWOKEh
T6R3sdeXeWQmfRFOqmuCDO2wGf0v5Ap7Z1dI+JZOlNHiea2IVeYokSSbqAViHmB3JrGoYT7c1nE7
k0+7FBhUdrXcSg6uKYtrLblp07Uhigly3Vx5d+HqC3OjpfwHiF3g94QvFvQbbvCDQYp6YrFhkqUp
mhsCMdmeSwWNJFP+mVxrmFszh0uSnRre5loyTieIddnO9OqakAQvD5eetFybePhbNmetUiHsjzrq
ofr6fXVbeeryn+eXaDIbQ7ReogsrKgYHTCf+9O7Dy+2XteUGqK1eE2mmDpvHHl9GJJ8dRdVHw3e/
jTl57lzpRbiFXtqNz6rX1EOYLNZjns7iImrS24VxNCnMjIA7m3wC9JIVpP642eVDZW10yVvpGOJR
+05X/6UqaO20bWoyy72Vm+O+KTXydNxr1zLMrfJ5xV6JtDe4IY3x78XMDo/vEewtj4rrvMtH4uwA
jrPc/qqT/l+dE5Lsxu/Bbk1c4Y7JXC1BsragqypUVKUmJ1wcSmzy5xy/csROGaeRgznIfjVJE9/m
M4KoKf/8hnOHZi4qpet9qucczbwqjDzdjmKWD64OW63aDp0n89jWt2cpRz4NZRpPRfqr2Y68zWYJ
O9z86XoQDUxy3VF8z0Xx1WH835SDKWaTcDNUgcVVA5mo5K5zHIg+Vc83yATKaTIC3zVoGZs2vjFj
f5tSRCy219AxcEeuwO/3fau+MAsgaNJHZkknv0W23tmWbh7JfufhaPHzS2z4xviFqgC8fUuOqbo0
OdFXW8e5tejKP/3nF8UZljg03tIhcrA2eYJFhWu8IMJka9ibGQeLWjzNDfJ0w8bT9SaMe60+8Zim
d12mv28OdWRgeveutX1PyU46xWVNdQw5FW5yE8jA7AEHmfdgJ7R46NKPQpWxq3W44Eq+ANauP+AO
L0W9asd+M5giCzPWpuEhbdYqzux1JrhLw98yAu9wze2Ys77bLBazS3KgJjKc+pWPRcIjQnkQyoKf
vq/ZYu71odMObnrwa8x9nNj53qAPnOqd9sk33dhLRLmfPP0XmeBgIfngdh1fUrFwGlNA67mLHejj
9cdE8zqv3TuP6Y6THfnABjehC7sDY+zceENPM4u1dx3B8Oh5B3+rI26i8oiB+K1kHeVbfA1zbX2a
IqkC8hkvJfsdi73DPhtr65j0zgf8zf4EuD92zCGPvO4qfVvZe7+8aMg6d0NTZPd5xjbPr6rDxPjH
hFg7u9mcHwno4IZqaKfSj7WjHrdt/mtYuk3M5NGczr+9q26pArv2s2/8BownTcv6vATcs2975r46
bymvBOffEBWuXN4Uc+1Uge4Ua+gxYQzM73SpYyEk4s++kScLOuU5VTSLufY1Ylu7R9rm0XYFREWh
Dovofhx70+E/kaLbTFDvmcZkYPzrfWhiLApChjX7AHJHkCXv83AZ5OdkpsAal5GcAV/zJqo76Vda
NI+4ZXyXVQxBQ4RFYzfJhKJXqPjz5COs+LxSSu82G2i8of6oCXtfXLaC1L5QWwlLCA2VPCgcD4k1
P9mar3lmLX03z23/bl59KBymkCRYk8w0Luv42Lq2SENza67MuPlJoJUSSJb6SD2DRu2GkBAE4HLT
XNyLkDI2TCUpVJu5uUZGvbtSQTfqAnOeqMoAV0ggzgyeREoMicn0yJ50JQaFmJCykbxpxJ/irIjs
1nmvaidcM/WSKW661Gf0vbM8ypTTWZZNRPoTwWji/LO3d8wBNB9lojiNLBecBduEZxtnXUw/zmz3
UHi/ZyudDxVOwR3ViSmxPZpYWji6cpD5oRoEBbjq007sl62DjIxL5JwsjO6VpKKI9wYnW82ozpH4
4nk1OehPPLIInySlU6cmNrVqYYHBIZC2V8a4UjACpjrmiIw2Mwf10GdQ7zKIG/SCeDc14suyYErS
yy4JDF/hrdOrMC8F13xV0WtVUfilr7ToJSboBj8DqC2DrGofDRA8N0M7fvhLBl699onsEmggqNzT
0GVkUVWTj8o7oCts5JUY2rNWqiFA46oJlaTZews1Jy9xL3aYBrCFujbuV6m6Az+bFMoZ6omt0beZ
s+ocuG/gTJxOTLbkbnFxYXMmXY7Iew+SIyeUg5dd861drs/TAUgJxRGr6QaGpZ4HWmDDrdJ6mrQ1
JEqPmRpGyIUQ8MwisnhaBzFGvmdHDvu0AwWXBByhoTpd9Z3XIyxMPCHLurJdn8C+OdtDml+JZT5N
EMJkXaBPkg1b3GpJEypbYPTsygsomhsLZ4ayhzfJKNJxk29dZBra4IJ12A5OK19MPyKHfo3WIWMC
aefKWtfmCUjXCzAovnjF5Y+us5VLhRabivQJd0jcOH62h1j/V2j+o6aVK10o0Hcy2n4S11Sk17YY
Hm4eJZq/8Y4fW8IPAVYz8+p34k6K4heo+urQrtV4Sbvms2YK2+k+8/HmyJn3p0oD3U+ymDZtIl3r
IVX6ZVrV29TIhwS+6F67VhRjjq9m0fGkQLdfWH762iPWTp5fFpMLQ9wuqcQOEnxztmeIlK1BoGpI
nMjXyIqRu4S8B1ACmod311Jvo2grCzniPDKKLh0NzUB6kLmRfUVKMsDTzgYJ4EPvQj8ixlzpsg7w
6D2bAGJibylZDNDomLr8LrNPqMS2C2riGQLhOjiFONrLRqG60yG2iiyAB8kyYONyoLHwybUq+x7S
6YZuyt3AbHyLs+ac+Zp2SAuX0RkrzlpyI2oXC48Ii/rQmB2W7mVxtgoCQ445R7pePBXkZndDKqcg
swdiHK51xyft083p/0xMgx932gBH21D5oMGEncXi+dVLqKwxZnraOqbVM/9yO5NNdY3JO5Sutzc6
5H7bhVutfM/Z+801y95+dK19HIqGLVxl/M2kilquoRQGqBJqpy0ZISwi355Vk8eqzEM5izuVN1W8
lvQ7ZpMs4sYqcDeyorPr9HfZXBVvpXeYtZ64w9ICQNTSt0xYnyWDRlRwXQ1zjUWyYYR1N5SgwZAg
tNH6a9aGsmDCozQMdSjAgrJxQ9WRgt+/I1H+Cz4/hoF2blgo6saWH+ryofcG8wYjZGQ5ybg3a4Eb
bisFBd1XYtWm/U7mdiq2kmX8QtMO9EGuoeXE/OeKZJ/wCmHXyzXMKc9JWt7NBZroUttxY1LxI2YN
XU4T/0wUURREukxdr4/Egic8ZSvrSM6rsSWeWHYoOTbWoJp3ITiMq3/CD3gyQATpj9if8P1BmnF7
Oi6vTb0AW/ur5+p+cVoVCxrc+ah1uORtQCTpFezScxLg9gJghQaKX4eeX1B2QS0dQC+adl+BrJnG
oMpKHRJO4twrSz+4i16Gk0TXLHQt5LrfhcsMEMTsy7dWhtJSqEc6f7RpYyZEfxgO89BDvw6GvMff
2TA7YGPAWch7nPY+5GCka1MVry3VrY0XCW1TUV5t3p4fVP5ga91BaIodNgGFwF6z7inRQPZW435L
WEat0Il2ujLek7R9XPAOmUDIospwn6etrLnCfw5bOvCK9lFQpu2EgtRa8kgP4bKvrIbPtuNaAZDE
r2LReTfTLOIQBYC2mqB3DFQ757HPQuu0KfD+JQWaO2lw+7cm7VI4Pt7+TZUhXQK7dhHwYoaSaMSk
hzLzUkYj/31bjtVS/Em5vTp+M++Ji+27Wis5l5mMaPKtwKb5UZYXlAK2xRNoiZaM1qIda22k5wCj
66DEYWsUN9a0etQK1eyaKaHIj8hvmGXWBxZ+Lp+GEdflt1mKLeRieE8SWu4ml64lU/cZd4muiisN
ppfP8yS9sBm+7NX4sKZ3py14uEcMgSY7a+Z3EwATCXAy6kaQGuwJtIJ7Y6Lkxd8+B65XYa10fy9w
zQm0r0OyuL8kbh9WGB/CgVnXmtWTMruvBsecJrsjrx/wfrqQcU/qBO66bobjWtKu67J9xBwRuapB
/iDp1HPvKxVpVoIqeAxVOx8Nk6Afoc1dWolXU7txu3ze5w4CiWePf4Krpy8NEtSLve8xhaxjAhqn
Q3noiUBvuiI0GWfXJbQ3ZBHPX3FwGeICEOZf9VI9NbNfHgy6YgwdLa6eK9L0HfIN69ojH+VZCnhg
GQ9wr+8Lvx6eMqnhBFlMyYDKjzw12uRU69OBe6DkEDx56Og8H4olCh6SKfcUC837oaqxNSQIKp6T
BBrKo+6p397CysI3Bgf3XdJWlGNvdAtTJznTMBJmJaTZrQsN3tHwGT8Xl/Opt55GTq4KO0XY2Fwz
XEzkIRx1tfNrmk01y9ZDJ8rc4Q0nC3cpMDb7oeEo86oynlgKV1x8dnUKq4/qOMgFqCErX2Fo4FcF
7LEF29R4cQotcodV5aFXdrBV2I2r5Uqe76PenCD/FngFvEZSAlzAVqUVmj/xpZyBJslSPQq7eTEc
WeyIpJzc8cZUOFpyWVYnzxzf+yGvbqXrPBVGH9Oyg/Q3+21sZSwsfoZthmfCEL9r6xkuib3eiKpg
/3fRiMGHG5vxoBh4t5NhOQAQAN2X8YGlxNeuhp3y8Q0nrvEpGxlnXbHG9kKyqyP7tG5hjdRmSK42
HcfPbjhpNnwRN+sNdOruCAQvpY7Orq9pJ1YbPtxOTddOficAjcBC00Yf5ID4Ryeot3CJ8dxp32nN
Q471c08JvX008EvVCQbXrOoes1wyzSBwmQr3opM1R7ecsaiPNMtttOjhlF1PbZtfDYb2AUBJgP3v
qfC482F2OOGj+MP+ACJ0aJ3YxaazXwGpMJPMzaPTaDeTQmAXnvYmPRY8GXv+YJmYQXLqTbRyHiP2
bAFblC0aKqxkTmdwYeW4HDTyxHjkWcDwj495KemTkxw5PPuULneNC1jTt5idjc+1xAa+WsDdygVz
2ezPTxn5Km2TT4ZIWWCZ1s/ArsGohzyEI3IWQBxrMDC1CV608SaOAn/6nFaGzMSMmMsxh41Ae5Lh
mQzP6+pTG8NiLrIBpFo1IxczPFbALtwYvbkCGjIQrBo0nbbcnlPQo5SudcaHjc6GVKwtlrRqjGqd
3AJrlCMtMN8JsqdznRLXjnaABenBSfKLtXDiZQsfodxzd0WaAdDkbaNW/7kUvYhK+lZGszyCHnUD
tprcfHAaIqpY9OK5C7YprRP6Yc6sdieoLNkRtBsJjPsGdUzG9WreHZ0OF1SRk/nKKaVBLl1mdisE
/OCX9mx/5+diejdJZQalsMd9arb/FpM+H23Kj6knD1vZG7dWTxdAP0aslUnnZ2tQrUhJ/KhqDwen
+WJNHjDjJT8Ulqx3fcE8OxFkKnLFq4QLvjtu2Grt4VwX1a92BbyZ6XW2FFnJeUmLV9rHuIq/B3VM
RxIQOz3hQC5nY9nXix2usv9ejfkNAyfFgOi9hI3/ksSeTqMaf1ascDvaTsaIpD6vizGf4dkY76ZD
oY8BBLlsmXGcERFDF6KPr++a5T9bQQ3siJ+ZoNZ1g8o0l4l9LkIDYHsgtGbjvsgqAK78Xsvs3556
EzTRh6oo2MTZYi+bIvaMiVUS2Q/8yVr4/6NVDWjx9f8arSIP9X+MVv1vwSr+9/8KVlmUy7JA9D3L
8nCCCZv6rv8KVmnCuBbPOrrvuy6VHcSv/me26hqzGtr/9MwK/b8J27d137EpMCSJ7/6/pKpcxoL/
JUZku7yUfe45lmGixnmW+b/1hREzhTQMGjxRdFyNkKxySnOPmmL8Vzihuzb5KK9IOOhGHQaWyoFx
WaTuFEKY+i4wzHaczZFR+8etYWnii9KNZxwGqaGw+67PfYfBSsNDpAog+UU2GzE706jT6+8KBuRR
eckHLqVxjyN+O6a4jKua7EbRP6Djg6LJBLF1K9o2ls4FylDkipWFEsycoF+4oyzF7TryOuwLDQ9b
9qZRDLOXxMh2k8h/ttpWl9YYK/iuKIqLviyHxfL/ltGKK1sEIx0rF33T+ycHWA1nz+fiSayLjoUX
hqKNyUdT1AudSNXmMOnTM5aSXaTcs5sjzZUyklPyVdZP7jXEOnkwQUyGJAoC98v0Tr/8pffYohEQ
0IKB/FOSzzdObbFwIBI8p0eF9YmZVZ5UxXVPh2BLj9efat3HVl8/LWblOnWdXbp4e4fGsRj02FND
CG6geMw0rMcVuzKr7TbUZR8PVX/UDDZmBRUbbVnu2+apN3u+z3AbMDfCIpyXB1viQlOLF0ghv6hs
IDWycW52VRXxSr8YzoRhqlBR05qnFQvAaYV/WhkDQer+p0m6Y9KuR8kaO5za6kBxC+6krv6oMULu
8NnTnjn0N7Kenhdy5yqjgkdbvldrIXhaOmGe9gwYWCZSLKYrKJHuOnBnCe6qZs6ofmBjFK0T1bdb
g1tJodGLHO/vlOBk9snQYxxZLwMyGo7w7VmoAr/1znJGHGI9BmxfMWup9erZ0C8Wb/ksGTHt2Hlx
qCyPIzdt66AsD34uLpUhQtcZrJ1iORfOUAxjsqta4FhDsCZ1ztgLfXT6G5DAd8Czludu4UplaUwF
rn/INp/igq5+Ud5FbbgWKhNjg2NDqNj86tadLOQCkWynqR034ufAuGkp2usN4JIxBAqq1tx/gCUe
y2GkdxC/k2llyAiZutVtEJG6woW/JdY/U63cuLQYZrO/1/OyCKumuN/YhxBPnyJ7VR8gDtIThvyA
cf6j8b56DUCc1U1WnDUEzYoMpZFXzI0/t880aJFsata7TB2h3L+BsOhpqw1mQVJckdFB4Fm4hEI0
NtfyTEyTDPasMMOb66vRpUngjzSTuL52XIsuIhIJp+pahMfejKDkRtKKSxOYgbtqYkEK5oTI07km
ReDn5qtPp08wtRC5fNgAW1IT1Olu4OLUioqtHkcY9KpLXoxsLjaojuY/ohR4Xh1Q6lV/0xfEuLph
upu65a3V/K+WTArSF9s717PjFifYzpXbGJtoNvsc8CmwmruBpq/eGG6NnD4Xn/86rdlxZD2IYKtf
usHHDENjQi8/9BbAB5V2n2k1nltXex9L50ACk54g+lVXVt1FySjREC+dBR4bx/M+ltzeO8gLReMz
+Y7Ls7HJR7U132PGOhaJEodw9mimGRdaU4nQXGY3aJ3kusUnPDNuGeY89yY3GC9Q9eu0HonhIKLP
BXYnVO90lzn+HU0Gpy2r/iDK4kbfHvXBeQXjPAel1w0HjcCi4dVIBYBE0owWR7XBwzS5ACcsYW2Q
oyYxTPKP53kY9giRBVcOkFz9cBYJN1hEoS1jYrZseREQQhePHTJ7RWP2XjyJ4uXxSVpE8TI4RR3K
uRa7GR/kRLJrVIC9jeQAifoCaQnhL0d3NI32tS+f/IKlLCKpDAxvnwFJDlttmaPRQPkxSvphZpd4
RuIF6+rB6ki/cnb8RovphwzY3pXLqw//mLrw4wIhhsTacUwGAJqL7V3toWFlYuYgLZrTtss84mKK
BbsFtx2rgTdaAxaJvo3npqdLwlxAcHnNlwGL5lDWcFYMn52DicNK78RRcnofRbMdR80rwnYcjPNg
6+/piDgkUZnoNNOIj5GirEFOuUAxagrBW4fzTFp2hJ8BEwU6q8VSGXiVOHQk0+K2xlfbPBomEDsr
w6axLRD41rXdazTbTU36wqsSdXMzDteutrJTxzwH86v/G7nFsQuTRrx694OL3bOh2DKkEjJwKmin
Ew1CYvgwRcbJGXZ1/ppiUbW5KAalPgGVScWTykmWFcaXa1VmmHbjR5tLO+58rFlz6r1pGAfDrW9P
CdqSUgWMcijOPig4vS/4FPf281JjNulA4u6WGUoOkBRKCYr7hhXSbpst1nDZcznQcUMsc2Ff+tMw
TRYMguvYPVpAJQKMlwk690JzotLuCs+4px70zDfztlU1d9WcDmKRkukcKzLBVELQ28WHxjRsEeoG
8psu1JeALrQrGVwCr5wBv1uRrlQbeiKtmMAZ5oz6fRFtjgumQrGa+4wUmf22uMlZbuGM6M5CZHxF
QjhLBmuZgFhPIPnzKfMrRMA9OSQWPvPv6PPGXGidHezN3KVDfuh9j7kQpK/mrJ/Lql/wIlVYeHX0
QbCnrYt5bOmm/g5zkJQN/ZIFOMRZ54JRssipSnqpQLCQlpouqii45ut1JKr2GUB+GsjCxnlM7Fwv
eT8MB2pm1mo95XqaBm5XM4WM6QdVwiyZ69kJ2PY25//6xc5IqxrTG0afmu27vOgGzHhNbWHeOlrU
VfZNY3NhU3lWx6lkcZX433hvckMPU+iMkJGHy2bkwJlK0wsGSkTSLLmwrt971X9q4eYPCFFvmBaf
BGS+vZPnseNbuF6aCyFjxguWnTF/BWqvhxPxff0F8hgitWmMkVZ7gniJWRFLfi/yPj8Yq3Prl88z
WY8GGvShtd0nR/PO/PvPCa19IHDE1kQX8bhMGPAL73Ocq29c59W5nG1m0q1HmJycN7EAPIY4XEeZ
cWPjWePdB1lVFD3cSVf0d3oz+Ce4oPe1jQ3ZM8Zfox5JglG09+zLB6fwcaKP3QmCUhXl23zbk/VP
uKyFtI6zXaW9NDSTBUeoa9+6pa/HW5UWPCMDryGUyzHr76ul98K5BXbHt6IIYFlEqWVqe8lfJxfU
htL1+eZdPyWLSI7OvLZnt8ZWn+Dx8VN2jFOOC9hjnZJnxIBVwQ/OuDpZ+6qjAE3WcM19dZpbB2du
2qSYwllaqwW3DYU6Wp9HZCr63MHSaVv/LJ8TA8LifVmGZG9OWYeBD279Y1dYl7U235bZPi6LRz1I
Vf22zhrROtjf1BAsXdlDGLdxuife8NpT2mfTBoX7VsVuSf2xX1O9xYVIE/Le1dbjIJbXucTT16t/
vYahzJklSkSRP8FP4LXTLbFTkPym5Yc0yPqvN1zAmLl3v+DR3XWGdsODBLFpteBE85XbZBF85b3b
G3YiJEGsO3MLqoi47c5H5AX+FxJYMHZsBIbQd1D7Z/fB+3P7KQ1Y3QKqZvXC0YpY2euHZUFfXv8R
7cSCVaF/tJoFmf2AnwE/z9TRkuhnh87vztKq71SdnQ0bSypUoIk9ZOHA8Nad1xQhdWdn9WXuWcVj
VMCAXP5mJdyHon/zNflMJh6PmlA7Cue/M7t7pG+E6hiCWcXD1GEDvQzYYzJ3enWz5GGWGND0ZJqC
PUBKxB7bPvqT9s9XWAo2nb9lmb4PubnL6SDZUvXqrOLBb9yftf3xRMt/d4wxaFBNXbN8GjBMrzNB
OX/1/2ELAgS+siNkrQyRwf6Hq/2P3UMRG9Vi7aRge1HwbWM/t7NUdirYfbjmvJumKnaFeB4H9rYc
fj/2KC6eV7q7zBK3yGDQAWDKN9m6Xxb9oW/pCEVptTs0OKd6W6p6Z/Dxwln21bPoYgSkKFkZrELV
nSb7A8js301ADKajXUciCyzVcZRQ1GhhA6gz/G09rGY6qQbiFRUCyCys++KedKYT4p445eQrQ5CC
lK+CM59H8Sl3+lbv1orpb8rKl6JIb8EAnrcN8r5tEphoZt5Gjn5vaYvPByVFomyexko82m7ypk9E
BGyovg17VVCghEs8vhdb3RBCcJONB798MlYqPRCY39b1q1BGbHONhfccJF77os/5Y5o5J7qFDFae
knB67zy2mU6vQS+ObTLxHuWTGHW5TlBeHLdc5w4oOsRV/9ovOwamx2sjn+0nvXX2NJqPO/JWJ9fH
eIUyH2iYWQBM4OEl6DGfTBytXmds+zmlvsp+cnt+xMNCT1+etb+r7dwMPpQAdXXMaB0Knu6fx8pq
KdZjcBNufbia3nfLMmAQSXjfNVAHtrSK1kze6bh+R9G7e/7g0Ftd3EnOfCv6bI2hi3CF1MKqf1kp
3urIgffY9fvkkjsLeiyBiIRlR+bBAx8dxmE3Fz/pWnwMI61pkid25zoMh4nemlHnVCfJXjicGuL/
7g/OgX6PHnoRGVLv0KO7pnmbBMlUH9uGLoC2XO+EP5vUYwh7j5t6kD2yfTH/bgYl3Q5XKqgaB7vk
Rymo4Y7ajH3wOjgno/smF4vHntOJNPYe20qC3p/+qd784w4fwtvOQ+WyhkgWgucsLqIrm+QBM0YW
9/xEzzlFkLRo4HJHNg4zmzHfXItHtEWI6k1iBEVBV2fNlkHSgLAHPvjT65A+jVnA1B/dlBUTYbwN
3r8D/4kSjGtDDjuKjFm54JNOK4GIMr2fIzzk7EtIj9m0WLPlY1Mqc2AEepfcgqhYoa8fasOPpKre
8ZJnUK+06qy8iUtmkxbxkM31buyaOTJeEozRvKrray3w0BDyw/dSpa/UafHW7tFu+iEJhsZ2IqPY
fjzuBVV+7d4Zrje/hiVETnKvNq/9BHLY6SPbhMUbCPIsvHQVGYedNjM0aL7/ZE5bqHeez+ZrZzI1
HPB3ApnSuMF0MNFZSjPKOQzpXZ2eTdv9dERFoY4XFZkkjVA1lIx71etUYq5EAAWmnCJRQyGe43FO
JfcjxWNBo8NSDM9V2jLs60HpnODmchvg1QGtw6B3oD9Vrvu+Os8ZsfWgatlQ97KAwaya87Iuu7q2
iM7BoMSpx8bABegy0T2Hd7XDwgSsOjcczGg0SSiJ8UTPnzWJsQmx594b0oElZR+3bkasRGZpWDjF
fJA4SN36Kv4WIHhJKrScN/NxtqynBGR/BKexCWWHVciaaEJuVo3OsismtRNDGfdphTvQn9Nosegn
RGrAa6vzIGEO26VYpS2oQOwD5o+mJrucwkfb5U0P8bigSba1l91YbLjrZfqefoo+WR/XxsLWpTgb
F0v9uJkVjWNjY/shL8d6pQkAcG+HYkbRl51h82ODTZ+WzN7t6p/8a1Y+pYaNc2fT3PKpr9Rdz7XC
KbGSZ/pchZ5yYA3wl/XKt4y7FTddmwjVQKQry7mxmIvVn8G2Poy1Zp03imyIXlITq0orwr9lZ0UT
UNY4MysA/qt4lZdMkEFX4ODoTA/S6vjF0D3EfqKeHTc/Z5W+TwsKF83NrrAv6qyzq+atS0Rx6HS9
DetNRqDzD4k+VHse8besmIp902d6YG/GF/0ulWvkVMB7/8wewy6buC+f4cioQ1tR/D7R9UaiZGWM
X7PhmJ4Z/J1wcMgo4DMLOj7PMq063Gnu7+COdPDp1fE/uo7pfrn6FcaZ8EtZKcAFlv866AX0C7M+
9M43+IMprj1OLc9558hjSMuT5ZjyFKE7Wbd42uUxNnPvy4WjGdhmAavQLBbmg9qE5aQe2T4EEB+z
Gw+pKvetGMgoVpbrNtoQLoglBvS4wkjqGfUjb4JuR30oAFLBH+xdX0rc1l+z/tGcAQ5YgzxuEmI2
5yRx/Ry1lDqKdoOXsOY6D2oK/3YQsHEnaz84rC3bycD0ypskU4a775qJD9Hc3vkL/ZmgDWTYylQd
HFI92PhaDmx/Zfu58FibBV4EzzhQK32SYLAfF987qqbKYzYrTFiwKGIecxmNmkw/WgP6CxtxXYwE
nygdtDOYFmlupgQQq6MnnRhCCcRCqglE3oLTgVPDHM1vx450vq/SbQxN/1XYMvnvfJ3XbuRKlkW/
iECQDLrXzGQyvbxKqhdCpore+/j6WVQDcxuD7nkRVCrZJBlx4py9135Oi2yfTLOvhP7aAzAj+BOj
RMVBdI7GK8DR+Y4YlBf6yh9D2xgHrWRTHrVUHTIIoRglws8M9yJ+HAuNnPHV281nbFAbqfQXBWrn
1/F9Vw6TP1rNw5SggYCd0G0jjYOfh5CLZPG18zk8jUYZXjM3PwLpZLMkc+PQEtkdxkhRTIqweile
eZRvfb7E5NiQD2zvejFa+7aOL6CqB99u4caEoJBWb0rm4ybZpJhSzm1pRWtGH6pQLdbOURHEcRwG
lCBvGQky26Hr7zseqj0AIawYxMnI3NH3PM/gd/A4Qpqn/Uk1wW7qhxNPIIKmbCddo6Mj9mdGpMNI
nuU8BR+wMVL2b/R7sKQUXGQ3E6ZfOuW+tlzzOlISxgP5atFIN0fG6V041CgYxNGVBF7aXXckq7ja
1TXF7pqpSHeEIBGdOAsG7xugq+ledjWzUlVhiIKPDDxrZ2Wac+wlxgTQU7u06zgkJs07Mpq/UQNL
n5iQjMAi0qxo6G8j+PiooiL6es70SrTbZ7paBO3BfPJI8FVmi8WqxRY0jgfABfq+0dhBHTRgA3NR
9E3JS2fSybF1L2eWAW8kLaZdu6S/UIROTGJRrhj5dFNpg/ytND8dL1lDOzvS/0iV2FISLzvm2x9y
0t+Ywa60orAJwrGuN/EKOpq0iahebhJBtvCmQX/hCbwbuXfOpYenYhbUH3az86Kpv2IgZQTjorSL
COPdQAxpyQvieI60EGQPTb25wX04jPq2sY3XiqWSBoaMtibL6VC52bVvTirFRkchrXYSuIVMI+LZ
Mhsuh2FpB4qbQLlV5OsZCdtusmxSxzZ5iRJ7x5HTRONsvts6Mw9UsKdRv++F3mLb6JonteABM9F9
tuw3m85eJTSDAevcDdLBiu/z7gHvhe2sJh6FrLqgyemPLfeH7PQaTptV+h3cD4A13F6dk+zNxRp3
DTcHLDX7LnaWe0ulB8+WGoP0RD3K3tS2RlegAEZpXbgO05oYv3WpGoDURgP2VT6GsyeviG7FBacJ
qUDIVzqTwluQl9SO+p4Ts7mVdFqORgh9jCZkZyZZMGkjAlJViEeRiJGGAEVmLyRuVpKhxrGhN6B3
Lo666auiQb+xQe/dI+I2tus8d99NfGsrH4kKdyP7vhOIxwiu/FZzkR6I7zVqJSjPizRIdTr6MXGA
DzS4p1uO8Kmas/LYtQV+l7GZDoRCPI0wGjaGElZQegZ1WNoYfszkJNJZee1KlUGiuhtpOA6xTtMJ
PEONhsJyz9XSv9cGth/NGV4W3TCfBNUsB9pLW4zebWK5ZXIPuBki16ui5plgM+8jZTwaC+dHhtoa
gyqSoWWknkc6KQ9RpANgWOpHlWNowGm2JvgR9IkqLntSJvyRnCT4vBCB3Sw6jFONoC8zx+aH126p
kpVD2yE6FJQy3VQ3bFwCi2HDwpa0/DFaFfqZ6fiO3YhzD4tgrnZEDxQPP29YbDAVEkG1n78Q7GGY
dtIcl6SG/kv05K9X6TFvRXZNunBHvMZ4MyCdPRRpFLK/5GLbiNVB7XbnwSFWOKIvLgXXyrH4Yiuv
iFbRu5NqhpuSZsadS4SLJtrtEEUOpYfbP/Cz6TkYXXmc6urb7mi7isw6Z54hL7BMLv00c4Ax3XuE
Qwxm3Cl9+nnTgwHSRYxSOEE2PnjzPiyc31lNViernO/lC2CaJE8g4jnWtsvxKS3uU4207eAYeuMP
KyUtywznVKKyI27mZF9jQFqXlJJUzjkxaBwdMTvYDl1jDtf5QIHmGQP5wb1rcM7oSX+qXHLgAHgn
cete2t2Cvf2KovdrybwqKJt5j4nboMQ3GuKQpn1XEOiXeSqY45eWHN+gx2ay7Y0BjriAaGGFJV2u
GF5WksjxbooWjsBOdIon/DPaPBw8ShSkJh7uTll1h96y3suZpRwX0q/SHBLUFg7+LMzuyMwS8D62
l/8K4c+qcuqBN4MK0GbmTDX+V1YWE6hiXvPycDgIxLQb6rA/mBZAB2kVxsYqy18iicYHMBE7ZZR/
hy7OAUKTWxtX2HshATU7U2KRHDoPqF/R7hoggyIhDaY2430/lChTBzx+4Z90BWOuaE2EaDOxSHVU
BxZWugPl/T4tZHlyYrHRomk+xXn+1SLf85P+FpkoneYCq0EnDNgEVfHLqzHVhokuiJ/GFqAp8wlJ
JGJl5d244kzjImNHEiAiR3f0fI8QcEN38zcz4ogf5Yt17et5OdAzQ2blhlsZMUwiTuRKnL11yS1a
6cxEsbK1tLLBdBirLMaYgB40NJCAJlf7sZiXx86JkLCDkJo6eNZOPfPN2T6NjIBAcxn+Ogr77wLM
ssueo45SoSsC0w6XbYilwEz2YTkSK2YSgUcQCjuHAJ1AqCjoexje5miiIhJZ0Lm4NZG8sqvvXGkb
W8xfjHhL7W9nCv7WTL0llv2nGolkzpb5qDTCjuLF/sy8suLkMyBOdHDXjlCS6O0zEc5c62GZFrJ9
zHBACaXVSB6jT8+IcZWVLhF0NCeLMadDktXRVsEKKSN+A0eF1cnL3Dsry10yPFF34r5hfefXoFPf
en6RVokv4Mhvh4WeciiZtmD7xKSY+bNOeuxiF91F1PA9SJjByfCXU1YDo8DdhWREH2mdPyM1p6nZ
UPUQb2IdONwB8IrBxjHpdvW5uQvtdtyQUsOtq0SC2Rxup+wx4za0wDOyU5lecWTXtG+ON+3BHLV3
IfR7sj4mWr94eHSHDLgi+15ySwts+jbJWBCaV8JSiAyGB2tz3R2zdJttsDy+270GedBuPwpIERdN
YJtjRuDb7vLtRNpDh1mdYHj1JByiv5Ow/OLsifUNbs1ALG6im9YOHxgNRobk50YLf4eaclaLycTL
oR+qDo+vRjy20Rvw+CqGJinkTrzl4TYFLcgZujV3nYWXHxRl8mqSQb4ZHVN/K0NOf0NAn6m7c+1o
nVFghpzTF4iG+fNigue0zHg3dDSy+95wL04D1QJO2jor7jgd4Wdh7t3i6c2m+dKpO+gN0bHIcm/f
zlG1G4eF+WVM3IMb1w8szwRLNWZzHFNb3BHky+HCiLdx6U1nLJy/8IZh9nezoHBNdqzeBl84hjst
zOxzwR6zlQZ7VC0Qo/zU1gngzMMaJIan8RU09RxH9zOmhV3L/J+FMtNRkERjDNOJnnpVuygiRWOc
8xS7aCgbyN/9fG5oyYItHI5lw42QuHhktSomlA3KpMjy+kxOkDUL71Sk5nyGBrbgb6VodkDEynkp
A6nPL2yQ75GWmfvOGn+HIy2eudlx1ogYEbdot11nOf+8KaXbolYu6l+Gom2Sm18ZU1rCxV6MFLZk
Ni7p+iSQROiE+5g2Cedq3sBBeckQ3NDaURzlF/Eskf4ElUi+Jw7ffqLj3ebFOpt1Y7cMAqt67S0m
2wxVNsM6csctNXHMo0VUTOrDo3TatzZLwpzp0bbsxheEDxq2C/chatUYNJWI9rOHkKNmeHNp8A7h
x/Oes2qiVEQrB9OglefQo+kJ7vSEUDO6DCLUA1M1DxhnHDCF83vM7BZfnP7l9fIFyhePVep82yV7
A5Yhb1sw8MP5wXeqjFjzraliHkzD/LzgVkJ85CFznXIoAgvqcUp5bFa20RLDyUTNsggNnpGWDs54
JomKyaNKhd9FjNSnhe6UORpfczxHe622nWDu87thpPVtMWKmZInvfr5fPoBwgUV1rChmA3CAVyet
R/wp0IuovN2Nazv12Wnv0MA0nIbcY9GZ2gmQPNavlWAJHPGwVr4nBlnDCmmGegm+i1YwGy6BDV3u
MZmlg3aSKxuQQ+GyY2V3kGZsSA54apxpWe9SfePQqdxZ/OGnlPELXPwKVSZeUxg7Ecf4qB8+DJ6Q
lpA1TusyiM3yAZX3QOB8TobMoBEw6ALa/OfNUFMAZ4xHgkG9m6vlcaxZvNRAAjP6HBccnOUEYR9+
FX0b8Am73nox1TAECKzy3EkuLkL8mNBYBLR0vLXwwy76dzurK0wGtFqllsRHr6YNDxP2ZrTs/hEB
jpuefDp/4fWjNwKbl1uXcGnM4Cc7X5UEKMyEETZ/IKr45C58643rHLqkM0Hs0jLQ5+nRjTksmRgO
UxsZpkEay4qdvZHF/VIUXn/Qx3P7c99o3owZw/I2A/Ltk26lG7LL5SbUJZ69Ce28J+l+Ydp/dCT2
VZy2AaiEYsFjPpfPXP7ljGBvZCxjWhuWtjkW+aED7IGxrL7Vi+yuEri2qPrTrIUhdyEqs0ZWxRWd
qkkfLW2JXuD3LAsac15zrU0Z3XV64c9m6JyzcETFVVS0NbT+ICW2POa/I2PHGH5yjToeTku8LfDZ
+WQI3UXpSF5JnLEFIGDVOLSjoqos3HUHPTPvFBAj9Kjjk91oz9qq3TO7jkgzkWc76saFuoqRSO3d
z6wriJITfvOkeaz1fN64qVx87ixx9absXE5GTSodBpbR65hrJVDBF5cwcQ6HjyXAEg5ZLtEukmaJ
Ae5wqwSgW1n0HOUjk1mB3QdM41/TPl0QtkwvZu+7oZHRR5zEZjIArtBrZVidYiRIZ/rBKcceD9sZ
Zr29ac1vhW40pyzpX/puShj95w9MXNk6C/3o1J4ISIaRJF7tzJphXYsDeuHDJHpRjdYVDZFahUGh
YTGFndRsCL0dTqAG8Tsk3DES1vCmaRBY8FtbzQJzbeAyAhj9kzk9gvFlDINW46Tx83Uq7E8/78G2
1gMDvX2TNsspJ/1RDYz909x9VC3ONiZ3ExoDJuGgu6JEox/GwNnX0PtbtDAbxfFW1LETTPFAX9h1
Z0x8rjzkjkdgH5mg3HayPfTrPMTKrOTZWhzmE0sntwB4X507bpPwYDkdYhANYxE9Rc6PWMV1qTMo
Xl0lAx0zh5Ca6dFT6A9BGX5IaqiNy7CUYpVdU6b2fnCyeyIIifZULix5VRK+rb8UDXvTMK2DeaYe
S4wbvnWWhWQivPStHn+abc/64+Vq13OMBHlLG98a0mEb5WW5Cp2JoPGYoywKrLsBp8QnL6g1CyRf
KJPi1MbE9LOk16fJdR+EI5BtaXZz+rm+IQ6AgpghK868LURvNGDr/8kmJaTJRsf6QwX+eU9ZLY8Q
spptWNBoLYA599gOYsCIe+ID9k2v33k9a16puCA2B5Jdza2DKbdujlQ7mzaRtGZbHNVaBJa4NpLX
WPCwjgnfTQrjYMI2O02xjqM1x1FT7meJ/iGPuu9l8fiWHaFIJeZ3vuXZStCBwpAeeFLFt205L3Fp
wMnHqsDSQFg0neL40GktI/TiOU/ifq+ZlQIk0P3SSH3yCYIvT/PYOhkclxb2INxOJrTZzUIyvO+1
h4HT8/HnOg0yq071cLBQ+fq5Kr5zkmyxrFHZ9Pdt7RRHmxfDksmMhmVYa03iVXm51ryeidjGjO5l
xbNBYHRQ1xqSHbj7jPa0Q9UUjU8rBIVBhaVeFjNyE8d65SjIv9Y3YDfAFNDShCHBRvRz+alMIAd0
oHPMbNiQJmtvp1jQilr/pJ83VQefXtaA5guuCn1LIk27dP3qPmAEyC8/sBNGItehvrs7E+M07ROj
BjxiGoxXkGMKmh0nMVIYIyN9NyA8gTC8TdzFxyV++Um/pFXp7LxZ6dSU2nhL694NdDkQP2Ih/3K1
K0m8aEl7KqfEG5obNe3CctEpsCz0e+qlhlmExyHKrnMh9JOEOVU3TnVjjduDIAJtp/UFbaL0E7hJ
YMGYvtFBKAMHgdImDRs6PQWjoHWavyqjgdxo3VW3899dbTUHoSLvquepHVja8k00dHqeiIfusgTl
0GIB+13gCphpgvQZGYwSGUZRWjm3OEW7XXjFzXWI66ZhHe6YruVnfr+90lSEvUM+Ss3xLmgDtmaJ
tao2aCgUKRZE/FjVXnlZD1jSWjbgMOZLjVsjJ5vmxpS8QzeE28tp80fVE7dHbyFZAYWPyJtIA49w
o1kuzs0WkYLmLpDTTVrskY9R3mWWj1qvqXCfTlPxlOUQabSL52LbsTKd0RPUETqhgGCSzO/Jbrqk
bbfsJgM1SQ/x3hmH+SCt+bNijt+4qdiLDs87fxZGfj8Z3eZes+pvPD5uOCLWLfTzDDvr2GA1vnq2
ccenfCUk+Ymw2veQSdbYxPzepmMWUTfSPdiAr/RXB7oTRU+xtar0FGkMemvh8ao3g9um21YHZ+Z4
j5lknxV2ceoMPQ0QmwZzE7WbJiX6wHYTAKAFvKe3NqR7EesQatJaFrvKtREwafcm1fKO6xmT6J7+
HtZs4JIfyHDVaPxu/GQr5NbVunpHjtaWyWFBm4II86gmei2HXpiKJNy20rmz4g8oEexaCLd2noEu
XHdfYlJatigZaEUXxrYfij+ZaPfzOH80pfveJ8anoYljaeMN7DKOqWECkTBFsCt5PW367EwPi03G
sHozrq1kw76lS21gRMNmckTjUzLEyL6AbRBEANx0g+dt33AYYSvVv7MIhYIyvtk2VVdvkxa9ZNIR
FK5U6rco/JVWn00yvJGfC20/phZ9wfgO0M2fyqbdVU7Mowa3/0AghA8blxzMg4RJRPoW5bs41V8b
CNMsYTLdlhUDdodKGZUd7H09Vj3tI4NOvv6sEw6iacXOHK0Xy8QRh+kuclDAhY14AJB+XEkmOzbL
cOea6dYx268i1E6FQkrpzjujnHFmLaBDZoxfe5ezJmXd4ygukTjZ0vzsHfHLLZqPaOhh6oO212Vg
O91rCCGTAz+0D9P+Y4ccxNIJuUMHUqQaGl/QHFBtfxW2h693RqWuocYg6Q6z6RczPeIM0XVt+6b5
41I9B4Y23tueBaWIHDkP2+cmXFxxhCT3nBhg6zS28QCpdOE7Bc9L5YIHdSDUcS7sLlOOCnFBeRE7
eGQZ1fjkzqm43NZ9RgaIkLu2lsk+mZunKAt0pnI+9DH8aiZadavDejQlThbMU7lvkux5stSDwVO5
dSowowyMMZnD5LooN37WnXA8qHhx6Gtg9Ov76O+QWYZfz49LxpdgEPe27fJJricN4uGdaX9MtAoL
p74+6vkrw9sTUsWMWEUU/VriOyHmWBqena2OhgGcLWsFc/sQkSm6BofR0oYhKxqotvRNHbBUW4CT
cTSnA+GcXSX8630r2RckHN2T3ul7GiH6Np6AWHvdvMMUA3lIJMPGdKaKsYQMzFwFiVX9FRJcjzuV
wDV0k8AzOkm2mpEG0YRFoEEz1xneLIOW+uCFLeqkHqC/WD5QoxosIwDstLc5klvpykvOFlDX1lsf
Wv2GUiJ0MhafhjUKDSacWf6CZvL8MLcQehceChhTY2RPgcaM4THVMdenBfzy9QYfCUm7hnNGCPZw
bnrHH7GzbJTBG1LnYRpPeIQzs2u2yVyn+PeAa6W6YjJXzkeDdPqL4pi0a/NVVG73M40RXHuL5Ggc
ZRxBEr1ozonR3roWAUppNT7PsIO/r/mFcKA6VulZWdZ9Dn4KRRKXHwhXQTIyeQ0fWrMqnu3mS4b2
nsEHK05knKcm7/b1DGTcAW0hzItDhbiXIBn8jogF1H4nCilmMiHq+wJCWFzfY5S4csiAP7Ve6LEA
wEo7qmUgufWGXtsDQglUEt2hHlx2LERWrsV7T1/BprnxtqSd33HyhqQsC/dapcyAeowGYpS+NzHU
LpbXNp1ph8b3Iap50j84H7GEtBP4aSvi1RKTg7ou0GfnMI10KmfP+liUfZLtcACVFFrFyzTOIBLo
8uxvs0sHnkZDu3UkNxM41NRI1hQeCLmkeJRUEaF7zn6PXY9Wqq5PekHbRhSutQmN4YoAawwyI/6s
aDns9aCH8bQTCEG2IMN2jY25t/XeGm0+Z01U76M5g9Jp3dHI2mW8qFuTObIPk7CGyAoWvQzzdzt0
UTRZidpzDYE7AszOx4V43VK9kN7nnXWEXjtVWUgrwkcjdeGLJyFq9yUgUrE6TqFTXkbXqtje8l1L
jNLFlISnDznR1TJjq4RvTVOIDjyOUdxJnd1q21YLiZrXyX7HXoRUeDjkmg7F0KbfUArRUtHmwBUw
PCNliWxellli4bXrbUzbh6AUvDq2ycQlxZSh6rZ44jlDf3aadP29nZxoG8f2w6CZkAeWmt8hQ0KV
l9k7YAe+0ehbc678bEGObtcICabY3pUmXfLJc8fd1HOsJ+IK+4NX7ZArnruVusLNh4pOKwMV075E
941FHDYC1CXUYmC8cFei4IGPus31h5JLyCmmOeZ9Nx6M0fiIeV0R4iM6Qva3H9CmHyb9W4yTPESr
b62Gx8KfyTrhpH+1uLnVMVyFUicvJy7J4y2SkxjmwVco0jZRsxqpaaySGTUQno7anKkSLXp6sARp
yubOcgF/leRc7SccpLdmgcJDr2Akz+oLDxj8tKwJYs816SN7JICUFY2YXicskAYqaOZzONqXrp4c
gBHFOYPDMIf6DkoCerr8vqg97xpm5ynmpcJ3UGytwbI2RjFe0fAf0sparQMwvtC3l8Esm4oxtVBP
dqSdF1xB77o+5cFcGDz/qPrOxI5S3UdqXU2SJ9DZ1m1ZQd0o5uL3seomPAJWfsonFntVQDwYz3qq
eKVHqB+iJAQlVpg3HFl5byZDYRRaE0WS0OS+Ts2QnDXLX9YwSs8zoZliUfJcLEN2Wr0j6fvK1WJD
r9b6+wHOD036h7as5/fZNaadh9rthFV6RI6tGLSnXx4Ht3cGQfmx8TJYbVSZbh67Z4u/mhLMrhmo
zOUd/pbpnKnuE1HjI0EA5tu8FI9q5idEZj9x8uNHMObfQR0pkSROZdAgRLguFXdky+ByY9BJvkYF
ySIiYoVIG9ICyml23hJcY7FdvLfrS8Eh0ggRBipXL9/JtcmF/gedk3kXgzFzgE9x/T/Gejqn5F8F
HG2joCSefp9qeLyRAe6mIemfw7o9pkYRIIOmqM6Rf0Rp/8vJrergxRqMxPXneUrTt8Yyy/Okz+FO
6TZzMAR2P3+dLBMLvtosIF9Wy91k0xMjOxTSytFpOv3aMt8ip5z3EAGRi5IwTYAo2bkdqqEYHtqg
PSYIwX8bIbSxfGpOpRzyQ8YG4UdI0TeOxJURL9MBw0320TF0gq2LFgg2Mkw8jaZf0Uq6x9p3NU/J
drZPP7fVyPp7sVruh6imOqwmKk2NJTvmyVL8FDXW2CBtJEpYM7D2DNCcQuCeZs3lHFSOlZrkO3cO
9zjUqBdG8exB8grR6gNezj8aNOG7MIELJkTk+d1Milo95V3AxF+k6D8z8VU3oX5OYJNjm8NCSJ+Y
7OVDlgLM0FzH9l1C6g+ZHP4i0RqPpsYUysOI5WcdizUJqHBc0zuq6GijEaxyYQ84kIP5pKvk1sRp
4hMDLVYo3kKBbSxByPI6R9qXMfE6uEDpr8j7AeVVlXHFq8LoLp/G0+C9EkN/03ITynZoQL4bbokx
lAgzxuXsWL/bcq7u6j49sxvs9fS5twcAml4HrMtAAieLZq9G4g2ZVaF3n+L6ps0XG0G6TOv2aXaR
fsn0VgKw8mlPNPfmKkQeqGQ7wU8xEhLROrEkp7BwqfeJl/tNi5FmGjAoInbl2Z0687x0wAw9o77q
DbllxmJnD9FgP5eG5p44J/5FRQB1GWvyto17d+8AxEdGzM1FQJhFz84Jbe2MV/mSLsltEvgQgXMm
uCdxPjidIAAZZiiT/Lw9MDLjIN8Vf8O8+oBSBmlCA3LcLLyKq/J7mygCGqOsJatrHZDiVrl2uuge
K7t+gwAB95Ax15l8sAMGYiSyXrn4+vrirPjTp0HXXzNRer/RRM9QruvymiEru/ecB07NlPbtZL/H
HRAIq69NDtbmCxCXnbBReoIe49rPK6LH0n3EYe3vCAEWRqOSGtKMQfooogyyZL6zR79nt3WMNr3Q
nhrZOTDCqRy+dB096uXRnaAjpRNTXNkCC6eReMgxV6yd2NKNjF+amTKjnsLKnyh+f2kG0iDTgbo1
WC96F6GkXAv9Oq783B3kNQ7zDPmkdeL+A79gvAB0oY0981ibJs0VBtAzBYyI7F29uFgKCEeiYbke
8R1KHa3+TDr9ZPWODOZSYAmc8lNijjiUk8+fpTbT+fJcV2vjklwLu74BRliORkIZbE39Leyz8Lcn
YR3g5QJ73OmRX3J9vF5wdq1pG8i+CUAaRMcMqSG6P+bTPVE7QcE8fI3XCrfC5IQzSM77biSeZAwT
pule7JwWDdURJEGXA0W63gNcu7X9of3VKnBsWfxiLlVKV4gwabrAkCU0jNglKCa0w+KXJkN2iBJV
TmUjGdVLjfhDw/tly/mXlQ+BZg+vVDeES6r+tPTRo7Tnz1g6aDTYXueWcr2fE8rUAmRIRd1JbJ+E
a+c8WgYXnekS1ArUAhWYxgOiyIQRaNse4z5D5W6A2x2sJwPr5wwK89CK4hwSAUBBz3CIPJt3zasf
9JmiaVpfYy/30ltTdv1jmjUvcchFlxprsZHELnDneldY4XNCIJEvVjsf9jPsFP2dqTMkkqhbGYYf
Wx03ZbPqF9zw080YUecEOL4DCT21nTCfvcpzz+NIUTc0ECTXDXvWkHo1rXyLPE44kxTAN8aJrbSr
Rp4hcqTcnHBCbQXiNKIg18mTpl8QAX7IEtLBJgdEr63015gMj2XhMRDzRE+6JU6t1leW3LazQmTC
PUsZyz9Nxlx/ShNVPdLH+Roh0B3YkrpNM5rNu4dHhZZIvUt1toQk7QBxWAVBHFPFySbEOUh6YcQm
MY0NQXGOnV1Uyig9Wb67nIu0aLigE/DLKqwftJa6gYnkp+M+x2S//lKj9dREQMGcorhFVRIFHX7L
d/TRQAlwWfUjFsexlM9gQOT25zMXFiMx+uFAQ+KnsEKNQCuu1oCTYlV4a6dXaxyqV5Se+3RW723L
i1sB6UKt8SHXnXAEyIMfu+P5pk/AHXwKEdsygDC3pmO6BzkmZE7PFw0RCRQjId4Wo+TkuWTCr1bw
WpiH+tv8r22+bZ+KWErOZCyFKakrNY9gjK3kXSbdPWqh8ikby/na2yqCjT3yC0UsRwNzMlKlMhSC
Q3j38/mJDixIWyr70HbOtVyqJxGNhHJaDiV+oV1m66oTPPou8MAQFEDJ4krNgKGK3txGCY+VbJgm
WgGoeh+jSD2Vcq7eRcaySPwMN4ehVe8lV5OrhgYVNdMejC8b4jwYR0eRvYPuFFn5yLYuiv4uMeNv
MdjzfZLa9QN71NtQLyHxs4vmL7qD8COLtLc6kvuFbu42a8I2MBZ5V3AaQ6NUD3tZjZIGs5jfsmHB
jdo69LAU+HMede0qIlq33vIbDkXIyRA6XUhZavKXvReloF81Oi8SRc+FzLd6K/I4ec/a6iPyyIEs
Z/dCP2940uPh/ueJGoXOYGsmsDPuq/wt0/7+68NRLQIp6a3WA5a/jAq7D7M4MFvvnSA8m5a9190m
2lKECoX2uy3jbKurvL9mpJI/6k1yj44izVoQ6SWn3EUOC2d3fj8eH1Dr3Rz/ykHmMMW23qe5+4aT
3FOfiock0hWj6HR4aDVUyXSxPdQkb5VomHFpMVojjH9PSaqe6lDcKrhKS/VIBtdyqHOK3c4cnnqG
zQG3y0Qyg9q3JT2QclIRwbwU/wipvLf+V1bb7Us0NgEvOMIJO0Y7UqfkuCwTm3DiRhuFqvU2qke0
1tHDFDPPbCKV3oxcvI9RxcShZQCTmkwBvSbmxDGwNmP1Hlv0wbSlXhsyf1ym4PiCRq5wiuRssRcb
ibTL4MFiSvLzZuoYWf2nj/387z//8fN5/3zsn3/+14/9/Ef8vz/o55//6WP/fKv/+tN+vuz//7z/
9J3/68d+vtU/P+2fb///f+yf3+DnK34++f98DKcQrcN+JiUV5CxJzsXCspxqJ1unoaEloC9bVcY7
FZXThV4TAdQ5Xn7Re+Mlr2WEiWR9FyTT+q6apgvmKaw2cXGY1y/5t8/5t3d//iuqMW86IXmmP19X
647Hoh3MDLTPwsRyvBQCVd4APg9lCapJI34ZdIMGzNr9YAS3cgYjTNPjUl5+Poapvrz8/NNVBPn1
8DZISECkq0S0XNyBk/08idCnJTpfZrv+W07IMUyzC/cAwL4I+CbK1wX7uNROdaa3vAHGQ2s/Mv4k
Uwu9NVR0ZnRaq7GWTwBI5G0hEFDPKixltrrUaPOt0eEB1Y6jA5eNhGZeucVi20zfutEGAidN+idt
elVLZhwGL3kkbqbezgsI3qGJP0Lzk1QwDNQK6KNhxQRrqHMP2GDX6cDKws7252Fu8WQMiLIrX3Zo
QMr1h3O9bLxCq7CAQxeViA2EytthUsx3KCk7stKA8YZwFEeNfZ2ZoPA5Sb9bCT0f08NHZXXYIkGH
mI3WD5ttNZUKEPMi13Dus17Ps5+H4cuhBl/nhwB76CE1waT6K5h1A0xo8t2RgRDSxS+ar2HG/kA/
SZ6aHpS/siKINOmVpJwJxXi46kk5UjhDcehT8cZyKC5uI7Dlxxp1nyKtaORskXTNLmtrCu7wNJg1
seKR+430yk/l7B3YRi+OHKydw5wi44AINnVtRaoDENPHoTbR3vAyCq6RPWDdZDpJg30EpAjhb0fs
3YQfRLO2SW/fA207o0lr/TLrUwR16ArHOkL2QwdvZvTNJBVEz6g1TxXUom3o0aG1EvtKBTiiWnWC
ccK4IJw4iAURKXnkPKvc5Xhhog1iWEpnl4Pg2oNA4dO0f3EZ3wgcjQ6xbR50MT8CMgHTMCChivP4
Nju6tWnc5Hfe/A9d57XbuBJl0S8iwBxeJVFZcg7tF8Ju28xkkSwWw9fPou4ADQwwL4Ld7SBLZFWd
c/ZeeyI4Fon65nbVSinHc6qjGAJqikwYWMPWqfpPLi6k2S7fZDDg1yUJD22aQTTyKcyq2j04M4js
OB9J8SmRdUZZa22jbgEO8QwvJqd2qh1eYAfE/trqjJY0k25rIuo4tGoDMxi7rYNN2PbShGalE59T
Q4UWs+eNT7ONSgE/IV/9RPcEtQ2THv5zJKygz3dzFn8GkQaCYyB6OfeKgIaC/jESpqEbnXdMlzvY
Z1C6FulCY/GNlZ1VJz0g2jsr6TPHCTfs7e9PWpti4/Z5IRdN70BDD0JLB9Q59OMPzGe85rbXha1J
FgA0iSetJwbE9n6aBim5jp2+G/1hDSGGO27mraSacDZjQ89NNli42VTt49SChFDBPhfGN25Bd6PM
JD1wQRw6Qc8nolZuLTpzli21cO7Hu7EODpELILroEAYGhd6x9FXyTCmzs7gzXAY9GzexrXNLTmsI
o3Wkoap3DNCWFx2585mnZm3rpPr13UGesY40KweiwHaglYKUiswoe36Na+DSrV6fHL1Co5CDj6d8
2MBBlNxorWCVXKZ33hvtvqca8zmtRd4PbZnjW0rfGLbSmbAuCWwzY0J2Wabocugc+oATEieQDm2K
Uwgd3gfi2npv69qZbogpupa9etFLjlDYk8jd4A040dsMbb/sUcZl49kq3QHSQ7ZRIngaYHGvopnB
i0vK4W2Jvy37k0GaCijtnAqqBbfTgys7GSw4MYXMJotNB918np1tN72vbYC5SFgbDrJcCxZCx9jX
LGTOzRHgJkKMFqZLpMX5OSujRymYgHNmJGdOTCcDQNqePtf7UDRElSpGRNaXM2XIChx6CYOOjq7I
maUndvY6TZjr0iUZweXGnv2pX9MzCCsoNSuMCQbedvk2CZKBMljw1riIij4QKYM0aFllQbS8iRIa
Pf2t/GD38nTbFm8PeWUtaqbov03Tc2cFOoCt8d9X3D7yxPS3NtJPu+ZONpk+nqMJI67mgQi6fSop
uM+3jwp/CM71KNwdqvCXwJYls2Y7goxt3g2R80dvhnHvjHvTKytqKZCgQ81LR0YUOQ8tXj1ududF
06evdgBbNXna3yTxwzKz76Imf4o18EDEnYBKZKVsAp1rKH1CBxbwRFjNMmYSqc1GrMf+3im4nFvH
fvDH5HXuEiZFVtCd++Vh0jGSazpK1JEflGOGkLUL01UfOKfqz1XSZGscjnNom4OLYq16ji3tzSvl
Nx2pF2EMIXPh+BiALT/5+Xru1e8yxNo5Uf3mOyjhoBxv52H6KhcKSNtabtiAr23wa6Kq4XCR07Kd
qpHGBIFTq9S6dzIPGrtpHs1lwxG2ojTN4FPUaQsunF6jgU6bJINVFMs07P1yFQB7TzC+IyfHqNvR
YtsqdOx5Wj0zo8bQrgnw6DISZ1mPwJ+ibqObhXuelocSSeZKOWUWziYRN6NfxlvYzUNlkF7ndRol
nkVSN61W0teMtWHE6tz0UOxcMuDIW2SYKZv87Hpzfi41kR3cwjo2o7woOHSMnwjDipj/nTnJIwlJ
SVGxxstUtT/N4h69/ZR+oCcigufbJzZisLXiRLVnWnrNOrYfrw3gFQRPIgfq4C5UeAa5Iku6czpZ
7XlxyZ/V6FhHx4XmsrzO5pRNtPV1PFWgUL0C+xpYaSAKuTg0dE/nJBZhaWiQ/f7O2MdPKtDFuUXS
wtzK2GgpjSux3FeDYT8bHYQSO0hPREkENkXDVDJka9GJnbPlVwMKxvI1mM8NoU1T7cQoezhh6PPy
7mdkEYMemlfBND5mc2yHplXD1uPJLw1cWafn2ye3h77L5YY8RSyh2OD2ZZs+KPLbaZkF3joj1P6/
1VkxDWl0UHSmR+Qfl2PCyo7pfc+zVKtueV2xjy2rVUyoJO/2bfOaBq08E1tTne3c69C5FZiKWkHO
zmzu0EA2h9iL9pCggYy6wbyhEQXNe0qOTWb153p5MKvmhN1b3zfMl/BGtWxAHF6wz3y37booEd/R
/0L2McEiCzL7M+kD0pnhznIgJR2KLjfV/oLrf1IzG29Qo1QY5+Awosk/jyNsGAMpAiP5cZPPQ37s
k3M+TEzlJqo3CjT8rijQbOcjgSztaPqPa9o7dAjUsw6rH0dnyO16eu6UvJgj5xTILhuxQJiKEvIV
Sr0+x6UQ13e2C5I9SeV3wnHEghqLODAmU2MpF4IpxmVYwDLRo/KxNEcaZg5/SLZUlY2+E7P2WvIL
z/8eAlgOZ5OzJwlJ0aOVQgrnRIFFOoJXb8u+BrRbuAdysXHTi4tIteOU93SK8fhiIgA4k2kv3ahx
aIua49g5dljOw2NbpujhhH9OpH1PruDHoJHh2XSEVfTZEbEskzv3rsQIvWdn1s/9cqhS5WuGRHVd
QDihaGDDv13dqedzTMEYvUdQewZAwyS++BY6nmIIH74T2Qz77E9ncIqdGcMXCvruEKTzJkZZu0bo
wIHciQ7MKQyQhsH37YdCmxXn20e3nf3fv90+NU1Kidxz//vacbnHbl/x7xv+z/eL5fKst2YCpT4w
ivdqcOtdk9TTVtNT472p9DcLzuiDr4rmYRbu6+2fbWnrW2GDhrh9OvnFA27EGoFVLu5LmX/f/hmv
PWAOznI78B3t3g949eQyAY3dbriia8cobGFIdEpruN7+49//Sv80xp19uX0pjAtqHg55zj4xko9/
X+V2pBAK27umU21eJ7yfa6m1NOCXT41RYr/yXbWpssi4NmVbXQ1g8Msn4EfM6+2j24OGhSpDNQkG
e4I7jUaJHg3a4Mq6mv30vw89g/O9m6CxweY5t0peb19we6AzY107YJKbJgMjUkmsOYntQzlQnnvF
4/DS+uo9i0mGCT4VBrBjmlcwltGcObn5Eug4QPTWvpQO1Q4O0td/Nfyt+YCejyOtBLHpUrqtGonS
uUoxaKSgD03pdSdM+sxoSwB1cvnxmG/aY2+gi/3vI6tHCDkTK3r75R7zIOg/26p4JA4AgHYrgo3f
6ePx9jCwiRFVDzQzaILguCgRqJP1ncTSxEyc09WM+Cyu0jMiShBzVkJeQHV7zE30tTLxmiNRZGEO
0G/fLp/d/smvGHf1KLU16TqEin1Yix/C9JQ4wg6jkA3ah2AwXzhAnxMDAW7ZlDjRlo9uD63V5cdx
APk5H0RPS7gSLfGsiwjVL0HbI+IxSC/t2T5ic/SOwJhmALnqVXXOD1VjgsG4+hkNilYyqhXnU7s/
5rTBw9Q032//RHvKx0HOm1OiotgVEO+PY196G+BDcFeWTz3O1QhhS5A/uHiWPEWaT9GY6vtYjjtn
kthsEQZ3vWg3Cf09xHZAFBrOGmwqYKUSd4mJW76JxQG/PW9ESwqPlStn8/82cebGfS+ZmIfjouM2
+4ZQ29s1EtfOxdFapkjgVsKMaF7eCZ0rBMp2SnCSy+nX9hLqAzUV/N7FgWdVlTimPvF1pjWGZdUw
VV9ej/9eAfdFSMCnsTUXW4ZfL0pAObo9eFo07iD84HDEf1ZmCEXxVb7c3oDbA/mucpuX+mvkJAcH
DjAy5Jb6Nmm48Pbd7Fzcscj2SFrzmk/7h4JDICJR6y0e1Sso1G57ezU58NfH24sNzZPcnbrwkUsb
UUguI/R66z3yMYGOOZYQLmHH2tVdxNLe4+hfGoP/OmNNXzRgQIy3yA1+i5quoh2gyW6BUBxJONuM
Ft2ZMY6+jbx8vv1qJtD2Idd2/z2PpfGnt0U3r41A9fsSGdb/6ZV1koY23XPAUUadnPRvaY7zIqbv
wUg41tbVtPNcExSRwe8sbeOQLwYdjqPAtZL0jUl8fbz9k1w+AhUsNOvZKrChRLnzB2IK2sE8q5Lt
zKpwWwt63C3475Y/NMgAfzDAsQ7cskA19HgdQBulsmMwkvqQJodY2OtoNKrrhK/+ahkS5/RceqHZ
pkjvGgdUPLIzmhOjpX1Li/57aqFcdTIT6X8m9hbE5F9qTzw+8uy1bvye6fIlSgLvEzP+T67I/Apm
DuIYOdk5zAlE1wwnMJPUUBqaoGmcrlVNIA5mzzTwz3qTmdd85IA/LSUF91UYeEDLjCj73wclp6+C
STikJCioQ+eDE5ti6AOa8xlP0bPvwBiJpjE5JTovuV1Efwb6F4RNyYiu3p8u6N0DesZdkkXpXlQx
3DElB0pcltdjzElm1UVUAoyF0U6T3JL2vzROGMlES6PiGfety/09A+qYADszjySDDcpRzqCJg/Xe
MHH305P+rHtMwN602OZH8B4zFM2olFhAatIFWXtb2lQ4tYq038VDORymqL0XvAXbHsfM2tMB7QTx
jGR7Do5mbgLHI48ncAKSYmi6r2uCJNZpLsF+QLvjfHlsgVocqPz53mXDWHy6keCHRMUl6wpjZyOM
vbaev3EdzbwmuddfWTO2g22A/lQ9MDjEEU8CJB8dDeGv4FNYTB9mbJ8oyP3fgrhvW5V/u1hB6cks
6lHB9lWqlOcOaBvpak4LkNCNzPooFQJNjrQEq5kgi9XR0hQqjejbZiQeIglyMZZ0RJN3/g4tZnIc
8/ehRI9JphtcPjly7O/EZ+yPSzjgg9QhA3F4ekNDOO4mUvu21RiMrLkXcNYZ0+P+Tve/sGhZpKmu
Sm3BvNA526TQzEnk08MeX98GDj8Up5wgw/SDegYht0XiCHcLLjfweKKDjJIQhSDt9l0Zy3Bkrg1s
h0QvuJhaiplZQ+9FA3vpdui4s0ZD3LWOvqOuu9MIqEDwsTRHRi7PKfkdbKIOVPMBMI8VkXnnMCdb
W5ekLwwiPvsLd8nFaGx6yaGy5yNZUwGyoIxIq5Kw1pSs1SzNTnQdWUuT/hHXJVGSPgD1Cjex3VtH
/E3TtgCrVmoUbLYz3QFvJlNjsM6iG5E1lcGr1xrDSQvcQ9F30EcUzI8mQFbuOnYWDlhaxIgLsPGs
Z4RB77S0H/LGNXaxNxMWZ8Hyi20HUiKN9cYnWiUS3BQaEEZiZolczEhA0exXtgDE5gUN1FmDAFJy
oqBBwOGhv7fMkuAYJNWRUQYnoaqjCpgQD7l/arvkqae7St2MxC/OtVOeszxQfkwX5fWQY4jOBu6Y
0RIDE7Ht02Dfme2DlOjRNIlZZzAOCToG2Lrk0LULgauY+r0eJCcmQ90xz2Ezafa10EEXd4g+Pus4
+LQsu7oXRE/KrEM+VfanoLOIOSEP6uIhn9gYyFHxUnpEimOv8Bv508KHWVVe5EOBQ3mvyBffGl36
oebeQ//rVOc8T8ReCjqgY0yrRy9/51x4NDBNmtXL00jPQ5T8JUsSooWBKBx2AnA7Eb+QGnFG1GgC
MInRg9Q5uUKWipjkg7DlNhfUrWRF48aRq4V6tANUXq6HqBFAeiNjZRC/gjuDCWOOcoU/YmtQoPIX
N0Tx+NeSMSWBPZV/nBT+2dIrEJGCNybXmYiz6kytmeyd2viYDJZIOL3xRu/0l65Txt4vcypJUjEZ
6IOd7ELHZ3OvFMfMyvcp+mqaN7Bt3DLVcUlUYu0rZ2917uPQD19O7kKjNAG1lXQ2JpHtYwUfO0fN
hk626nZFdW16e1gFuRtdkjvJy+5W2oMH4JmbFqkQAg9aMWOx7Rh5qIFGmuq3/Dd5q0BCK2PW8e/5
3S7LEuKGMLP5w5dfg6JgvhAstuBjQ491JXFPoM7N8RUSuVtGzYXgaBNUS1+EfjC8ldDeDTg9qIUM
SLQm6eqNO9yRbdLesUvllh0wguDZdVVerS1GCdt8xN3hp9ofR3en/WTMv7wXuPda7PoGw+wVP5MF
b+GBN6jxwqTNjO3Qt0evbHcB87MDjT9G9UYPB6bH75wGC8tm2GsGPTQD99IuJyjJxXuNbBsYbTIe
kUyhCvBmBlCwywSHJ0+z1CoflqgmJycCfPQeilQ8Tq7/ioa7JbJ5gbfXjL0yCNfIxOeM5LQG3TQ2
xVcMCBeZLZX//dBQRNH8fQ3i6hMJTr7RFhImrfEAB/kyv/5y24XyRaMY1duHLUWy1XAX89pC7x0s
XheZNlAMm2AHZLy5lHq5V7q1rXoHoR7ZnhheFoyUpV8slTxr+l3rYn61ctjPUwx0YEbvzcoGwI+6
gneQOAb09OBrZScgMKOYBSe95E4iAbqPwP3mQ1BdVTlsacePrPSzvu7N1xgzCrt3/52gt6adMTIL
xxfYzH/TAYyrN8sXbXaTqz00F8rSdy1ifORaFm5awzwBhUK8FkPhDTR5h8kf0zddaUChHORK8n+H
JJ7Wtta/6BLybgQcpdDsb7pY90NgIh+pICT0Yh0Vdn+qQO6/STR5cRFcyJEc3gbDfZbNW4Iiba3w
/WJVq/8otE6MsYt9bELVi2ykx6gzCSyViKsZwGCprNyLGIds61ftwbCsC90Qgrl8lLdTrV1MoqXq
0v3WZxeTEWg/lClq3yt116D9GLrf2ZRGaMh8O4GY6BaByTBScghXOwMl+4swsjqMaX8Ebvlqu82b
V493zWEanOcy9rktitTG6G6ilyqx86T9j+vF5TH2/V9aoXHfvbOFIwHy0IeXiUaRaTwMQ3bvcVGv
pN5/ZoAUVyJTm97N7ygDPDRfEo2s3jRbUJ53TatDSoa3gbBbY1iFLl8oE3+ZdiF2/mjTE7WtblzZ
7ViEmJFzN7kvG+s+KhCvYXXpITdgfDdOOa9/qid5iJvqCUEcbgzF5Wg9GY1hXLzWhx7ppdNexsxA
BcjnnsQeZevl2sTUpih2AGOqXSTcu3QQnxj5niOuQNox43HMtN8mOC2dutOYWzvoqqHKX72J+hZz
5tn2jmMV7Jvxtx3yO4sSd+XJ8avT6p2LPmEik7aXNrijCce0EJDCZElkGwO1AN4gMmPQ2X31k5bc
oSRFI5v4otXUF/19znjWHuR30Hr1hvZsthLoB2XQQAR3VOh2onu4PejyvrGNLMyIUk7MzN63FVHs
CV2oCa/zfpRJ8Ojq1iMa+o43hrxuRXFIL/iKXt45I0/eEVyQ4fzST3PUzudW5j+ZnBFJMfHoiCkG
ilLDBHWzr6liV9Mtpz25FVUOJlyCN2oH6JHPhK1t6K+aQx9a2PDgFNIvq5tXLrjs1cL/nfoApTN6
YTPC5fXoRFhOgcwlzB9Wo4fyzbW19wrtIXQcPUMVyfbSmo4JmlwXIYn1tL4jfSOHYAw9WbwxdRxC
10veEoB5yv7jWinBqKln3FmedIAnkn6p2k7sePdoDLjwNxGuopG1ACS2G89Te+bz0Utre2HvwuQj
sv6b9awOTQP8CdQ1JGYAyLZjNkFLIIs3jcenNmFCWks72qjRyu+bLvYPHn5nfSAzA7v2Pg6CDP4P
4cZ2BbrHEnT3JHPNjWPgHCkSZBLSMc/MesFdLecd6Fh6mAALIEogbrOdcONsXUryLPN5YwCXos1C
jkku+fsXiaSv9cnJNV/6wDGOQWxZwM7ai53gXBhUqkLoz+d+mO6DCFczR01/rUMeqRh7b9UMdGHG
fti4ZLaOPS3cPMufIGxlbfAYmYeps+DERDgIu8BzNk2DMp1puHJRYHJU2MiYWwrgo2YUBy1edjwD
5jwhJrumjH9KfZzWPrlwULyRZBoWy1i34Cqr5Euz8ZZ7Hf3blBMpRMOcPOWQAIm7mXySQeocXJrs
m1Tc/Oi74pPAOBwKLZeQd2YEyqyxr/96jYkn3usARNtBicLTQyIG4lgO2Mp848exGLMYPTEbgobA
KheBdyD9hzKlVPdN/9l2EAF9n4M0cEr4Z++9Y8zhf/ckKGSEGwHX9DGuqztXIqIoSxxwf5TtHEgA
J2SY3WTFqOWhtPMjhIg31Oc200HOKe1g8/eCk4y1ZknYBYhW0Hcmk81YDLN8N8h5MpIjqqvWq8CR
gHREcAbFGMraHoNMqC3Zlg0DYrM9j1GX3ylqf1uUG5+s3bXgcOBmNmuVzo1TFd0ZeJbgre9/LbBJ
MIL/ZElEOUMKZOcSwqiNMZrElmhApWevPsDJMC4e+sL9JvE2502k/mqYUAv6RFA8MInOyjy0oL17
og5Q+qXRFtzjT2MHT30/D9soItp8cSqCezAQHGxQs5xlBfZMZu5aImvZeh2a3VbSLUhduNVjeyhV
r9Yjsy4gjPzBc/xG13/xu8d/sBVkjL26l0kfz6UT886IHktp0XBwmo40Lx6TCkZZOnuh3TO8z9Vf
u0mfDWN8s+KOaIVkPdjDb2ZVWhi96hRLPc7tqsf349swwdNpaxRfMNGOEd3dcOaYBsEDrXY6gcYo
0G+z9ehfWOY+ulTsve6Lisi5RHiysyn/mQ02VTEkCMH141gPTDs4bpGdsk0M3DMeMnbHR0SOoWRb
RtVvPKRw2VO3XUcTizydE6YwDb8fA9OYm6CQBxo+8TVMkfN4mXE0Yo5hFUMpeC8/uAWvcVxcrSo5
44vSUL1boGS1N1DSuAPmmDhehlyu47Av9m9lDnygQUSHXcrfwtZ7Kste2wDQoQtT0Leu6Cwb6VEY
LVPlgdHvIpKuSI4NbB/JQI6L1zHbYF2DamPbqA5U1paWv1HgQMIqCHI2+XGTeBsSkwqwYKPS44Xb
oF6aFkFClnwVA08RB9+zZKUeMu91HJBW6zn4fRchKClFu6lN2it2q3INUZq03cQqsdeNi3QQQhUN
aoMCk2ikxTzb1P7eLy7N2Lw4CQSI0hh3ZdvtWPDvJ7Mm/S5yzxzLvdXoBJyEmA16g/MRwKsecCAh
6QnOtFG+HLdxw3ns9vtUVndRi2HVMYNrVoDKFGnyh4j3ne6oH9xZvyJN/6SiJWFx1FaquFfU8xYJ
oBtHVCCG7OizDpKJBDJUBHnKsTyjz8btOhsfZNT8TtPUsTvCMFKTDTHP3Aqi/SDjflvasCSEgmhn
JHX0nV+bRsPK0TnnL9eAzYarL+y4KZAhmvi/rqrhDk7WezHgxFYz8rKiUKc0Ec3G5DBvV8meATP+
0YhIeq0sw97OmJmC1+w8ltreRawC03aV8iqI2d44MzKESY8vo2i+BysFGwIppSjMHXqxMLflU+GK
aUOlE/tkOoqp/2RbenEkyt2BwxneCm0JFiGMF7WL9Y3W5yUpoy0RV3y37XOwoG4iCb0Gn8wrq2vO
NQkbF/eMj1Nq7XnyRS/Lb5RcVImyfJ3wPphdl6wIuXnuAr3l+FCjtc7Y18eKiDqrz34WulQwj0sG
eS/OViRWE32YVm8gfbXMDhO4A3EAvsXPuNQgEX2xJ2+nWHaHyTHlVhdiV6XoVGzc9HFvAHSrcRyA
GEBBn7eI1yVicz8nBNU3sKKRjsoTWvC5qmuhgJ2s3sZAgn52pYwxOZKPPKJCaFm61LCL2+Tg9hmN
RbwqD7Z71Cxt/htl47vm5B+J7LSD6w7dKzTlJZ8p6DakTnLeASmjS7lcof4697Rubw1JR2nR69vG
jMBb6Va8dURDXt577YkzsR5HFNRICyyfSmfUENVEl4EeeIgG7zCpiXol8N+yBuFyjRO1syQyLfM3
cdKX2bUvSHwYQoPCc82U4A+q7T6ZXqa2/56z8qXiFLGstV/C4YKxVHPSZuPqkS4Fmmzru8SPKuCM
ft1AVba8a5HN6ODclhrIMze+ZzHYV+LLoJKsF0ppPL4ZzFu3HIx8rnDQOriCnAbxQhygPgr6rSlp
LkfzfHQocoDjO5zFjD+pWYJIJV9TiovVZNrWGJptX9LKZv9cEVe/JJ0vxveelpqJQqg3NwPImY1r
JA+2h6dkHNn3TXUYGP7QJQhwyrs196D2ZFg/Zd7l614AKUvYnOuccoGBeIIQSP+LtOdxtOHi6xNG
SqgXrl98BkXbnmo4Orxb+Xc/JCNqyOxlnOp8bwfOA3QhPxSuRTxDb+CoAfddbee6KYjQANQ+IIWj
B6HvlddYYYKsjuRnJPPRbi7jc1MQHVQTLzLo6RWkHBeRDwWRZRn0c89V5jSLUKr6M7YuQTgEiNV+
iueg9tINZDZrDe8k2sRWep0Hg64A6YyTqX/7gcUfUfuvTQMIg0qfROpC+0s8FvQrjXekHZq/pJrz
ZyNUVVrxpxNQ7rL4LwM01oSMYJioxXkEZgRU168q6atV0ysY2Y1ZUHlnFaHJKIRejKWXYixkT8D2
+8tc12/kweNWSP80ygMjkGkhbZmj7o7oYQz/oyy4s9Gm3eut92wyiXWcb6gp/HI0a1CU7rvS74GK
sBr49W526ZOznyG1NytajyAOY2Lct57X7qUN2jeHrMg4tcskrppyOqWiO6jEhEbvcfTWOH+sojJ5
tkaIoQSrPdIqpAXF2SYbPYd4hdZbNSXxqzQ1tYx+5WQvR5RkZTauvhKtAMsSRWenwHBEgAX7u03f
NglQiAycnGdXWyMeOzWiuI7YSK8u7hm4TE/mEH+0TF22QxOA7q/ujISpNowg1LkuN0iuvnLG1Wug
RiYZGPc6/gktAtUOX4zGyl3doacYIli0gQ/JA0pUl6hgN/UNdEwdcCOxE9LrF6QNUQ51fZEpTZ5W
7YwSX/9coHkzSdOKKRdoUj+2U7PTAhadunqPdDs+Zqi40iUXgT7XPcLeL+dU6ibBm+n4BRrrh95Y
MLlfWLTakJQ7ms5KIzQg8x6RWx0H5KOrVtQvdAgAQHiXno2wgTmww3fDwE2bzoFS28gy9NB9CWL5
hnbhtdNgqFocDGoylQim078cwO9Xq833Jf50EREcz3Eblf9WtYgpPBzrTqa/yq00on499KgkOtAH
y7676mTy4pFtkOh6ekw4Yef6ppW8kIN5h2QpJYg8O5nXQAeo1mg4OavymirkytS6aI6a+YRGJ4zp
8e+yBFUo83Tc2/ellnW7QZkfOsHMMm5JrRPQPPXU/Vs5EePp4FsXKLc8p4avW7tPEAUjBkP7QtXP
Xep+1JmfcoTClZqUFABoCb9K70IT5gLmIf0UiP6UlW3giaBMVdPW01iVfDocC7m0b6sc+uMwHQhw
eaINSUvDzn88JiE0ATQrtJM/8Ux+UZ+aFHFpdKbLMdHPzKNLhOxOevLEyHfxHXswXGX9atU0cquM
w+/ocR6xKJLtZP4e6FyWBLhYfry1LSy2dAWP4FAcUJSAHly/tonrUShwO5vzQgXMpqPKWAW9VUKR
p09nYvri6mVdjxObnMyNNfg/Ob4tR1ePsZhqGn3G75BpVzPAkS1q0k7rH7PxAHc62lkGizcQ3Lnm
ZDA/xuQpdjhrDcH8poiNae3qGexAt4mitjwJw4Gfa4HX6YnXPnjYuP3iLY/7x1GrQHlXwSNj1zsX
Occa5kEWAtr4qTsawfNYcRT1Cd2ZvCUJqAgDF0I8Rn59ivpw8OgBeDoWzqzB9pMO9OTfYKa8dgro
Dd7iK5uswqdP7FGvjLBup/0gYHgJAjX3cRPc94bzgaklvZRR99cb598u8p9sb7zzUSe282tmSsUR
Sz2kKTcGypZjl9LPbzrzZGjHUThnUHxfdscJ3+E26oP3nm4Tpyjq3oWWrHpjpXhbmCceJibtHKE5
CKaS81UZcsftfUd+CgpQbgSKm8SHszyDznMCEfpS3nUEMynvOSbxci2J+bMFjZgK4dJmcOVP0WY5
G0732I7+fRsTMieFhJ9t7yDbIA80qqey9vaA003DwhvEXmk2MT0JYIGRC6DNqDEEEqSEAYzseroI
Y25/EB66rmKvwtNqse2b1cOUq3jT6Y/kXLSz90Yk7Necq3v280uMxzckpwZinVKHvBcX8EfeS0Tk
rUGPPzCnK5Dqt0LLnG0zoNaCMng2nZMtf/pxZncF9Vss0FZbXxx9RBp2hrULehMsm9U8q6z+BA6O
nUGJS+NFnBiMdS9NwQv3AJSPwWV0N0JtXdnNvNM6UD8QamfkJ6BIcgQI1Kyvlt4+OOgHGlK4xMgK
jwEwXivWcajNamOhaSWQgu6D0dh32URAJDOWbqsb8EVFkQ8oaMXOj3QNsFZwERUBLTqoibQiH2Qk
sEEwtCa2+q1R7tYnJ4/eMCElGk2TSqpNFuBsjvTfoW4y3JeMiszpqY7Un6zP7bNdMKkvmJJbGi9j
wcIbtajrXA82koncFbJ4wKKbrqVncWRwuJK1Qfx6iUH32N5oxEeGpZN7G9luCqRQSJuMr1ZonOyE
WFvkKGsmyrVOPzlDXK6YUfmWeGMIrFa2PbBZdfIu6sgwHMoPw8r3jd88CoDdXsCl1RcO8GlQlQZW
dqRF3OAObDvN4zo2hmM0k/bkP3imI6DWDDMN2U/OItqu5Ljk+ERcxA63T5+Mp8Htnhll4Z2YLcbE
jvvod8YlQ+NAVa/NYRxYf6owgVYKkd9cET+8C+DWwE5wSRGVxjFXELQ99QKxLNvVNPBWAYu77z7b
E/h/dR/kPethmaOAJTdyQDkwyXtAFMYKhUxE7xXaN23UrU0Dh8arIIVWCw5YP9mYYviDcdzts8iC
o0WAE4Qog2UmJ9dKI8mQGW5wUq1+j/ScC2rszG0Ul84Er5PEpmwyJTOdFFXX8uAaRD7EXjdt9anw
0ZNWsL8ibk0oW76/QQrbAy2MgcnniANoUWu8B8OGXWkbc1JeO23F4KojbE/yNmjdFBZOfuKcw9TF
qmKm4iazKR+D+phazb1sol+CEoMNhViznsAzopJOsDk84tdayGEBsTQpMlk/+Ms78t3Irtkz/I7B
TjDUDbruONnNuEKvA/OupMIhKRLXD21JMM7DCVNRETJScZBLkkltqk0acWJVAvVr3z05Fk1FbQa6
nuT3xFphCFGICpsoJZmM8XRhNydVQY1N/O6H9wCWYIZXpHcklhLW/d6T36Axtlpp3auK0yRDRO86
SHUyXXCqsSqJ/Cr/DDMFKKlgGnGcPeAZm8aVk6R/tWqo1jH2YrgOj1M/vpu+SfQIOc8R0hScMKHf
CR9O/RMv3cP/MHZeS5IbWbb9lbZ6HvRAuMOBa8N+CK0jtagXWFYKaK3x9XdFsm/fYpJWHLMmjdkp
AwG4+zln77VFjZwR8xJfXsXP1tjpe18LN655i9ShnzXecGLENs66VSN8yDQWKG6LM6Ne0sNroh5y
cHHDIaScNZN9lVMXNIJkYQxaK90LAaSXAOioyyQn1HbH01Stm4nHlVRyt3xgUu5uCPGlHbOqpvrK
hiVnptPGlR3ZY4ivZp59cb+NGQM7cpHTTBw9+s2mMVpnmZhn+FXzkP1xUcJ6RnSUQ8wG6JV3z2Ca
ubiU9VmXrkFNfaC6uItjpvGOA4vPGQ0oeQS1Un/jKsh92tk1FkzLtlZs5ASbm9aC1p6Fa1O9MDGv
wEUgGCOEEygYwAyJrkSPfcD53lNdkCuQRtWPfMzeScMo5oTf3cpR7/AmY5ib6tZdm01+l+s4+ApH
XgYjjFsjcrcNd9yXvlcu9JaglBiqkQy6W2JEU5YOqvrCy+NVJN2zTcxnoKllZTAFasPq3qyCV+n4
w0LvCEnOMthCvXyazMqBuAbRIzCeMiGu00mLIFBZmzh2D1qEkWPQ24gGZb6WdSHWqi69BY9iFzyE
NSo7Eh8+BKvKUKRPXeIRGUknMLuSwXGqk0c3QL5Gdh2bL4qBonvHGfuqBcUqhNhTEFEZ1fp3A9XX
HK0fUXiyuIsCApgHj/rlMyWNWYOhMcuODZAvbEsFw7ySfYQhWsp+DgpMeR99T2neB9TfLWaj0Bt/
cPKgialYEnInQVuWcEM3jOO47vU2jmDx23ROog4M/MAM2a3M/EpfugWBaX6fP/kyfrn4KxYWDNIG
jsJcUUEv2bfUktYqpUo0JBTBE6NheFDKS1dmT/fOsKl+wULeeTmdOKDm21j1+txotyp4jbhtoECU
CwwMLW514iF5AtEU+SWKdnzBTeF9t8iUQyawVFiVzsNzT+DUmFdy7bA6Ib6IYSR5LtpZctKIglKn
NLtGFwIF2ImeTegyqIBqYipDEjelbe/itPUOtsVS0dOYLuyaABZzXIHfvQGNIwoQ0jXqukWoXpXS
3bmOclcbzHyrkLzBvK3itc1iXUX9bUmoaVUbZy0ZGbw41xGynWUgNbIadbx7jozfLusphntF0goD
79RVZzNGWNQXW0svanZ0jvu4hBLqESidIYEUBMFQbDP44jcTBG307rogAnXuO+CmlA2tqMPbJopj
SgYs79cjlLkczX2lo4fzhxm+KWtZ0rFat2X5aujukYQQ2kUuz2vuWfdjE2yhr0iyQZqbum6viWD2
YzxKmTLdNQLD78xzFyh4w63UYUsR8N7Irr8qUuoRxWyYiQbBD1mJQ0ObPoyCLrlOrb80ceimYzPv
bZ7IKOquK4tkvsYIFx4l98LRxqVUHM0CVWx6bfgu0P9B/eLW5/2trNBeBQiePMWZOi06a6fAp7Dp
QcJqODqtAfqCJGIoRpVIZK7jT/s6gacXeL3LHY9yoqiAl3bJ2h31gnkh862BTMJ5T92NMKUsKFXL
FSk24SYtlMBFxq6dC99k2FQthUcTQFiFWLmWlaJti04tE8WZ7upIF+rBPOWtvgdmfvZgA4YVMVIl
AGTagj7/1YEZmwKynqaOxa6jqqr96qkVBNmQhA6ns47OKgo2xiWPJXNfAC1Xh9gH1hlLgtr8NjkG
7jaqmKDCf0/21eTeGQ0qrJGCJo6Tj056NGtNpCuiu9f89lgkylhUXvCBMjaeRUgFovockpY1FW42
596XM6dDLAGAH06iR3j24G8wfGnLrBmeytL8cA2bJbbJ5sEI8rgMnukW2wQtkQgvvnOgoktEdGWF
3CgZyn3WtBttbLaVCQyt0m6jsvEWdhWfEqLFEDEtyVNfY1SlPWe+9J5/B//50Vf+k5d575l40VGl
xlr/HlqomUb/qEuJYaEI9inIo8Q0TrkfHrveY4iI4DdpkbIZoRSnsnDPNI1QzhAJ0WTJuIxih8aC
rWHV8Bg8TIPJUQ/3SJvmcgb/vbuEt3NUaKvg0bpwwMbyFgHqI7ZGxR3RvMY906negaSWhu0dgWzY
z7XxmWHIfeFZ04GQgld93QkuYckx6KSPwZNeRG+8WqTtk6+vGo9btyJ3eiVM+WbyfDBl5EoqkJlp
SoCKPjYO/rH8MZ0YXbftIW6c/vT5L8OX7+gk+5WplQUFdbbJLLVKuBkRWIfeXkPuVQNDmtM2kvPU
BQl7ZZQRaN9YD5cku9DYAi48t7QK5he46mOcIAYDxnprkqFeG1fOGO9YAC+6pmlbFTySaQnOUde2
Q5lqq7TU38LAfik1sz2JtljEmn3fGXjbbQH3JlKk9eTXDiKAvWloT5WNkrTt9XRlW1i/iJT5wQA7
XoYupdjoPo9pwa1CZGhghc18mPpnvDNA4WLxURk5CEGR0EHgT+oG6tYkjSH46/nJVdm9RHq9k922
hEVztGpkuJpW8sX6jUV/bgFTBFQvTt35oKy3WBuJogt9cE8No8PSA8ppFoCIvv3jv//1P//9Ovwf
/z2/yhP8Qln9r//h49e8IOrMp9n+xw//dZen/O/ze/7zNV++5Bi+VnmdfzS//Kr1e356Sd/rr190
+Wv+85P57f/+6xYvzcsfPuBZDJvxun2vxpv3ml7W51/B67h85f/2k/94//wpd2Px/tu3VzQizeWn
4TDMvv37U9u3374Zrv15oX6/Tpef/+9PXl7Ab9/oHmXvL9osrOuX9k/f9/5SN7990wzrn7ZlSwNu
D7ZR5Sjj2z/6998/Zf9T6dK1HQSijmFI0/r2jyyvmoDfbP7TdnQS1YhSkLqrbP4QBn6fn9L/6V5+
mmsxaGb47Trf/t8V+MM7+f/f2X/QUb7Kw6ypf/sm+B3F72/45RVKZdmOSf9b6RjLXWlLk8+/vtyE
mc9XG/9F/A5Ch6w8KxjCfRC9WVRL54qEAtR+bx3CLDwrxCU77XdnNE+eHZcHFqJ+XZuApAIfKlNX
asWcGXu9LiL/uTFUuRYk3MAXwLmfo2NO2tZe2nHrwIqhJhBDFe3t3LEYVoxoRLq8AN1NDrooOYAH
hr2YukHfBp4vNwDAQSGIm5Q4Ox7fiwjBw/lzRsRHMpcWzC05+AunzNLtT+/kv6/Tz9dFOn++LsIg
GV1ydYRhOuKP14VhV6a5dXCuaTSsbB1MdHLRWhtV/UMjidk0mbT6hPeJNN84YXHdUXtZTiYWkSmb
VZQTZp4yooA5a0MccEHmoMEDxurQky+m9iCJXCpKLTtgtXzJO4mHTZlipzkGGbLYs0uviw6hIGsR
5VuwTdfVSDAWNfDIWV4l62IcN7EiWa+yyuHKc34QKzYnOgUONe/4fGp75OXhxJnNJMspJ85g1Yp+
VVCnnV0P0YcFUQRsVU4BUJlz5b5jcjB3bLf4yBVL40XY5dCxWzXa78vJH1aTn6+t0P/i2pq6VEI3
JbmapvvHa2uWMeA+Wzt5VIHrvrqpnTQ/IUJcC8IWt3KwJiQMkGXD8qGGg6LVkfWo2fqdqlEoIUa/
HehhFQBAFgYsVubZMl5nEScjVyGsjVKqwxxBKf2fpsPRFR0F9LKNUeBuJX0LO3EIiFtVYbbKQhS5
NS1eKvqWuNxe7sQwIBGYzJrEFqYsXoPwc8RU1Ij6QfCwzH99o5mXG+nLAyiE4XButi1T6eLLjeYy
DxxDoZ2SnuSW0oZlYpcYDuIP0fQoxoMKxFJvIKgbr/1R3Be9t4oiTpzRAOd6ztGcyGu8qaswTFzU
QekPLRjxAJlRsZrM5KOM6nwxgCkGtx8Oy1//8cZfrB5CKEuRcmYI3bW+rB7dBMUqGFEHpKV3Ntpy
5Q7NIujHYpUmA0mEAM4Ip5+16FxmpB3vmQhhguOLKF/r11//MZ9L1ZcrKU3OnkKA4EDB/eVK2mVV
1ZAzzmYJe9yRpEtqHYE/mu1WRCXTxgZkYywHN4HGNWAoG9r6XCblyxAx1LLdPLpnQ7jKpFoHKCpW
na2ONrOjGd2W/hrwPRuBZh9cqZ2uyHUZyjuvHJ9AbwHpThjKNBYleGAje0QyPesoyuupRLnL4HEb
2UT4CM34AfEOLH/i4OIeyK/2pAP2EI8R8ZCZwxBsvEp7c0IsFo6nObLVHmwJk8dYhXhjkzsqwX2Q
2ptfXzmL3eTrPWi7gFwsV0h52Xb++EDi3tQ6UYlTDUJuhRQNtiVoqq5y5MbpqZwArekSWUGL7Ho+
1PRGswiRfFWu6StQwdLNAjV3jFFdAvHzRmAkhSRqtV8U9cG+gHhsUh21tFhFSlHF+DY+kSQcNqNp
8vhSvWtKo+sl9G4r7Vmv39oWqg1ZxSmJRdw7Obl1i1+/aION9+uLVroOlYchL0Ah8eVF1xnZPBh5
AMQM4droDLglxhrXAPxTw0YjGYTFarQ3Hm7L+px1uv03y6BxeTi+3K9su5wOyCm1LFNeHq6ftl7q
p9CqPOvEylJyII4+rHxja7g66C5eZzrgnN7ETw3EgSu3QxGABeDybP/6OliXx+JPf4Zt6JaQBmeU
z5vjpz9D9xNYMb0O6C5bWw2JvY149xAxX4cRzhytrY5mXcbHvrBv9Nx7StxY7JoaSXehM8DwMod9
h6CoTav07GDAcyX764KjeYzqS2BlpKFZqia65z3HeQ3rIbgNIEkX2KPbGqjlLXyUtuu/EPiwCT1f
nAg5abBc0SUIQfr/zWVXf/V6DRP9pQUlzbUuZ7yfL3tgaeZEXvWpDIer3ugIpM7y7L5ivCCd8ZQA
1JlxxFhoeuZck2YzkRDtpFO3kH1MwZ3sSq0cTimDe4C1vBuFzrKHSoh+Lu21dkxOrknGnp681Q1O
Lb2qr40M3MMwaq9xGbtr5PIXYYIviNjBRuQl5kqOE9W2QHzDeGRjUmvqo7iJ0mBcGlVxRS4CCsES
ERJQUkQPBNzskxwjgTXCi8h8hpWt7T7ItQc9nV7SAOa43AeATlZe21+a5pPk9UwuxYGPStKySaL3
w3DfT5jxTRxt3cUqHCqQcjBNnfqk7lznTNgLJAjPPdUN9NAq7Yqtk63HnMc4CVO4/kMb/91u+Bcb
Ci0VcTn8Wjx89uXo8NPNGCBFZdrUngiDq/Ek4XZojPx7pjqCbUxWjWka5CotgNyjmiNtQluoSO5Q
iq1jp8oWbVmA+be7hwhe6tbT43nPdHYlqgaHIc3XRLNYxh18dYSZHv/mQfqr51leFtDLkdrgkPbH
vz3qSTpEIngCX/rCyQOkx0Q8HIOUuad6h5nSeOdgEuvDeOHWbb/D8IUy2VNNvA4IisLmyI2RC/Mx
b5kPUZeu7QrVQuENZ62JohMqrAuAxdhEVeZcArKnORsS9IcK028dKXdj9gmpDjGRKY45Xb6TpORf
v8i/2CkoOhh1K2Xo/PPl4RG+beK6LECysROIodn6bJXzqR5fijK++fXv+qsHlerIsAzO14bhXI7o
P90LReJ4fQlkIE6HYuVp4Yfmcs759e/406FBXKovHhgWA9PQ9a+LcJojPXehyaIhwLdn6nhWQh7S
QYRYSAXioIS3DnkdZ0CxIBsAJS5nBxRw1RoZupZwnBZMZlOTsBqRB2uBoxovXTH36ej64J5WsQWt
nMwIdPJeO+YrbfJg9LTiVqvs757GBKIYw6sxavF0GyUzDz/nPH45v1XcaDTbzm1IqB0iXE50dC1m
Q13cE3kPe0bRjEN67qyn1kWKhuFsqSwkZcS9Evgy3BSBOc+OXldTVMi8+5uVVCregJ93Dq6dw9ap
KByFkJRKf3yDkEj6FflXJ1er7mpf+Hv74n4aDbBufq2ta4hxDGIh6hUXPhuhgewN2fRgJRlyxsQ4
JGgxHOzAG+KDt9gQaGg6SUIDJ0fZN2qYmTHSFNR+UwRYBOTOChm8u1Ze6C4mK2QCZUOEgoJNqLJE
QaMRmh3ylDMN1faF1awTHamf0ZgMZfPimkwtwmlpZ3GOKcl045lbGbFLBvSUxJtaj9jjiOSqFID/
inOj56OIizN/ObGowIazo2eqaLUfTOetK4KSOMbyJrIZsv/6nmQz+osLKzj5u7rhUJt8PY/lNWkT
QK5PKrKnWUgn8AZxxmxKi02VOsZVb4PnDfLh973YknB1oLQYTJ+z607HZJdQTi8qJLsLPYIuEUpP
bWU/KyTlpN/TGy1V0W5RiWHpbqNjRc57EfRowWozJhprZPJjoyPv9CI8RbI7mjQwl9MUP9YujnvQ
EOkhgsaB6OY7+AW66XnG9HOqjGWcKCxkVP6LImSV7pyadi4CL7BMPzKiRZDSNORZyQFkyM6sEdAP
ANAx/YXuoQxaY1U6+UtMeMImbux3RxUaR4r0yidANTD4WWXrTvuOTcqYECYjXE2uklgucFZy9F4V
qiLcMR4BklS8HPQgfgFTr21Csa1idJB6wECmkWBCStz7JpFKhyDKX8dLyRU6mPo7HkUkSzcM3Vye
5WxX9gZtxz4NDnmjXkFertsIa/JAy3NnIKiyrR0zvCfaNfhErHcR+cVCNmWFV4fQEDsfdrCNQ9tw
DjU0e9gIwR1S0/iECMSfW5gXELbLrZVF3bqzkE+TeD2tlIDKDPpcwzYkXdwTxFdDVT4DIvooTG2T
+Zl5BIXGNF1JMPLNmuwEDE9FjbDuDUSXMf88Kfox9KBf35zy6w5weehdQbGqOzrNp6879FQM8OKK
9ATWvd84NasmCVIYbFPGIKb0kGr0kjCrmPO7UwXaNrHknafX4bqrBApy2yEhd+ApLnziwAtouRES
TLcr3YN1qXUxeOlz9PJnhqmY7zQQT+B3qHrVrsczpWkS51Ua2TzWLhfK2qbMLg+OTVxI2w1bJaId
/vpxYZpFsLwosBYuZeGyv9yIYOluPTuFY9xOV7FG/YFd+NkdO5qoKKJnnQjf7aZh7MB7VuLbWzlD
dGwNm/HbGAFV07phqQvcKZYqwvWvL6zxtSvChXVpjXMQNwwXRMOXeiRstUBalXZsWrwJXcv4AqWP
swCmhwUJLD2tNPwC97TRjzIO/ubgZXztd11+u6ThpWhGWPQjL5vxT5tt1XmWp0nnOKBTxnVwbxsA
A20iesyAnb6NjGKWRzbCynppQdPcRilvaW3o2cIN34HpOyRuW+d2IlkArOEOTd7f/YV/sdu4dDyV
SffT5Pb7cn2UH5dhSzZLj/JmPlhvsO6gOuXDS9/wp+Spfu37aBgH+3mED0VqGd0ii9QtcCdon3xX
rvwWFczJJWTpb3ZCisU/LdmurutC2hwjEDObX6soW+lJ4qn8yDRwxRmR+Vc0dXdS6866Doi1Ad47
qyGq71B1jNsgra4mWiSzymBvqbRqYzYRBI+JkMicKclU+0di3ZyHeHgJHawIWlChVoySnvkWiX1w
P4qp97AklwEelMp+aA13WLu9bBnYC/vBdvV+MYwI33wfbV9GPb5zoUCDe67afTTl6UMS8QA6VYd7
NGNbxOMYNKWxagsUTp8fCjTOGx3nCTVKt5jkZF6PTdvfucV50N371MiK28no5LbX6JE6gyOfHeUA
XrWKH1MHrjLps1nchMHKNUXGi0MO2SbFsCM7jOI+dVeBTbc3QyQ2u4htkACpndEcOcx4eyQMJLaQ
a9FOzcbkO/aBJkZ2sWpZjTgu9JJE81oLslVt2xsG+uHcdskEcFfD5BzdUvOu6r7oF46w+02LFifr
9egmwAkzZ/BoMNcJiodMx51RtWNw7Oy2eCia/k7rouPA8f6pkcFMjE68cbswXSUEPq0hNAXrMREp
btf0xscx11X2Ro8RoteutzCcaT31CQlNeioWVlm3cwBRolLIPHpVI3ZZAEoeD4xXb2InDmmqTzsj
qPALWFO5NjOt34ghNdYTUobMjuSSXOrvjhG9W3mPUKP0nJXvxcTB7V3wYFdspcSVIMxmHMX93quV
0HRvNyArAq62sQbzyhxK1G7gQ8DmbRysHTf9IJeQDpHLWcUtsW/xRkbmW0D8jgsFcM7BgOQraZ4b
0Yp5QVAyuFjxgZGjOoNt2mh9+xFJRrKNys+sZfrcq5rrxKluXKycILHSx3KK7jmqmu0aoYG3EPZr
bqlbxLpv+dSctYlv7oHwzwTFyRBAyuksrhlb8I2uK9r83W5Iuu9F7X3P4pb1JxVLf+pf7b6cdR0u
KCNy7ojDoTHTAhBRLlQNdYDxuEL9/NxJe5fBkOx7DspGmztkofunoG+3XoFfKCJ1yJXRY+VGP9jU
H0nXhR4b7jI4+H5l48r3aKMP9XSb0IyXfvUDj3c476vCn/eZBk1XcDZSoXeyCVALuZHmISQXTDco
3jul7Rg5gjUiYHNEfrSsWiLta626BV1aLyJw0GiP8xbXhoOsY3KhQjHqT6sqO4oKQI6ptY8a5KsZ
KyAhXqGDQzdBfSIvIxNElwXjYlwZY+BhtxvkyV1Vrkafn0jFWWSpg654cqKyTU9F99Zrsjs1yG7r
ztk6LYGGTW4s3AQJEoaAlZNP/kq1ST3PKnwm1lTf5oA7jcD6yALoGHmBPm7E2GgpAwyG1RziXLso
RJCmdPHZKEz9MHDcTwafjh0Zl2lB0BWsjlMpiJEv8QbkmkwXMVy6pdsqMvJwowPen/n0rvfdRE7e
4D91aasvwB0/K/qyc7NMzxm9i0GAZFJgDekjtTPpctYnSxX6J5GhUQkdOMovieRILOEzqAslxkOF
Gr3rsgjmTUJIYD8M57YaHuwaz1MpSmgysB9YQSAfxfjnZl0ZvGmlQxSe2R5b7DO4kn6gWkFB7j86
vgQNmUYoDCdEDAhm6siboJFonJ1HhI8oNiHxNC+yaZdU3k9mfJPaDLJCsu+UZoD/uShjtAo5aiAI
l3JjsDUapirUjH0b35OEjs23QLVhTyY1nxfRassmLqQ7buhZ3vrOGG28kX1Ev8Q8+Pmrq3mo0IqL
gC4ZMAq0j14R9SudsXvqo8Dy3Pq5ctRbZHJ+T4FuajB8Ji+87upk2mn5XcdV1gXwche/TBjHj1ZL
DrfShoXR5UwVbJ1oFuPJNsiQbwNoS4aJLKs2nYvMEgGKP5hnA/ocYg0itojGWQrN5qMc9pNqbLEJ
hy3Ll3aj1eUPGkoMTkTwOsEVmVs5xnXL95/Dxu/JmCg+clrE23RqVrXlxYtB696EVR2HC/jJiQ2e
XY62M1+Hwg4k/0HEabQz7HMluuAYtojVvRJo3BSbQCUSuZokJLf6xbTLYkN+XLoGPkgeipHuvCpp
piV8IZxgUXnLKNSl+jHTRUZCDhWMXrJjsCC7KUnKWlVtBivCNpfU6MaM/voT2MfqQNpZ+UzHGPP6
Rfn2H57aJ1Ttk23WgpHGdx7SFwvNCUg8b7J6GWsk02z0uOL6hiOADIh5RrySLj6/CdEk9KzP//z8
SXEzEEqEY/cTXPf5r99xaRMR3yT5OmCYvHyaf37mk81WJy9VngJrrYonOdLnpmHsc2AcNIgVWWDy
etqlsheitG+Dsfpo7OuxNU6eEd9iDDBpK/P7J2vAasw9inYCBHYzmrsM6dNudOQDxGywtybhJOQY
URKS8eVoCF+hWtSh8WgOwQatAlSSVJw+r7ibDunOHuS6x2cBpUPeDdVFUY2ofgRpQoISsNOw1G7N
y0M+BlgZK9bOxeSE4jk0bPKanWPP8XzXo7HhpDXdjIY7rX0gYFOIYM7JM4AGSjCtpNPZkZ9Gmav0
IyeCx8Sky+naimOBCetKeXI2CafmbFDQeisYs6q+E8DR+qWlj3fYP6qtu47igqiiNjw5YY3W2UFR
Dj1IKvvepuqccRbNDqWmnoA04R1QxU3b4DZ0IiTBVZbdM9uezoNlnDutr1b0Y68KZ0J4OV5AhZZ8
kkrn5K6bD2liBVdRDU+/dI8Vk+sOgOuCaiSa6cJK8VhH9Hgpao+cdoG4t3a+dBN7Zdf1jwEcEVY2
bTH0+Msrq7g24uQBGqoH5NrRILOWqzDtONkgMZg7ENbnRDj3+zKVJ81o+1XpW2vm5s92U+mE2XnB
Nd01b99I48rVp+C6GP1DNVlEDXbyRxleQX8VB7qVycZmD+8qQrLHmiTtpGzuwXana/FqdMldnwFJ
0Zp+E3iq3nq+etTtidpvJEi+t94kMQQLPzSB/crI3RA4g82DimZgQHzfpfW+9bKO+uKAiIcSON75
oaIZZvk3RK+f2gv4DfLFsYIsvCm5J1n5+5PNmXSKKnPhjRUR0IzURu7efdCnyf7zv1RDmvckaA9z
j8M6ctioCHB/dDJjL2s4cUk+DfQw1kpJtKtd/IIGq0f+hr5JdYEGc698mmx36SBGmlsIG3DP5BvD
gnMIJ1TbNgjAs7Et1qisbt0x26RjXq9JYwbKw8g6Dy9GP896jwI92ds8TwPrzVkBBLA60o8636Ut
b9kjXE56hcEwK4Te3xcQY1AshmhsStSMJfTAOr8wlJFr6UAmF8YYdU/9FN6E+ZDsDIKfl3IiGzwz
rODYg973yTQ6+FnlLWJoDwtHJoSuOixoDt4y+h07LORHOEP2Og1WZSV/VNpLC4b0pAf9iY89AiIw
hg/6cxS2/RFRIIN5s9jFU3DTl2i9yGw0ToLuv+1q+OtUAFErL7ttiw+mNv3ibDWpTjBbPdbrqYEc
Xms7NcJJz1sTuz5dRESjvF4sv+5No8JXJqLQKS6oIjEUyYHwxWZjqQUCPGflJWl14l0kH2zLtk06
GEq2+WTXDxhyJ0T7F7laX29oGGI2naydiY/+RCTpOaE+OGSZiWlQ51jtcMq+WHqBU+r6qS74/2Vd
+8u89XB8sJfB/tKAVgz6RpM8Z5WntwuOJmfPIP+DBy3e1k7/A4XPnh2smUcWZ0VOE80yJypvbjjh
KUld2KWXkIpBxrjCsPpvEYYsbBUiJYPjOI9segyxjA9aQf+OVvIh1kHAKbjv5Dy22wQpc4dezIty
9CF+Db05g2xdCfEUdgO5Pnr6vXT9egf2BFAXmlwfaligtfvQdq4iR/POoVAHLMHMU8FLkTPKsYxl
0kIweMhYRxtpUzLXidzEaDPmcA1EWbb46yGhl1VXLxrl2qukg7kymfSLrZbgmDwuqisbfFyhmMRO
tiyf0gFmEwrWfSY6bdExXISgiNKzsowRQtlNYOThfdz3G5eJ15xwz5KICYgihD5zUNVKCPnwehal
G5LvGzjBnpDn9HMbuM5TT79y/ZDIx8p5oeVAigZvT+hZ7SmAujSng3RTUFlurLR+rAyfPE0XUY1H
/jPzfg8wRsce017rZFi9TPoVqV3tDkk/ybJt/AGvhQRGHr99phU4AoMSngc5rrplsmBDJEZLql7D
KsXeNA77OvaHvZTjfcdbyeNbocMw/LNErUf9QXCDkZuPPuEspQz3HQLaBjxoYWfDnpMMzOdAzM3U
wKYYs+5VAeepkLYgy7o8Cq1Sy4CUUT3TmxOd/3UYUzblZv402giPVA4kybfzM9aZaKmb2SWNQMcQ
jhY+dL4bo6gOvU4VmahhqUG8pEuv4/gJIAho+YATri52SUkbFG5VvC4ojSnxvBzIZ7myh9ZfN5I8
M0rcZUGbIE+Aroe92eJGq7wNFHFQo36f7ZsLLkaK/i65NIetQXbz0mS7DllJ5lHmcumVMdF68J8d
y9f3QxrBDsyfMBFB8LXxLpsgq7hLcXfTDDiZaFzmdaG5Zzrch6jITrWcwkfnYqC0ePEmvZ+1uCwK
jAtC3Gq3oMUWECaardcNFRVGkJHYDSf/I+bodztU2d6xx27P+ZiIS+FF15Ebb1sBnsFoHCaoqW+B
6VKrtEl49U5jr0NhXKG2I0wo0va5is5WmvWLmPC3XTwQnVPCeorTGqik9OIDCyFt8zTOVq7eYoV3
s3BJmwwSlE1gfdSQ/hgnJJbZUd/M42bSNkqbxn3c0gzJkuD5gv07tHr76PdRv5QFdp2+02IYRmBe
pUO0pYCOLQnynGO698j23I9K0VIN3OsewELMkjVOZrAV/YE8uPCk5ZaEp+Udoc25e64lGK6QRinM
/IXo3J07RSXNyugdvi6+xThGAY865s4c8RpWEEpiw872VlU9KeTaWyvSun1e1qsqjK9rmYQbPRn7
VUWU0MJOo01j5+05LltnIUbERBPHvYUQAJPTDC5TTUISJnEIEbQr+/XYD1h3ppPv+NrS7Bwq+hF+
CW2kje5IUGyGdS3CPicoQ4ZrgtzWYlT2kXHCTazUYxdZe6RrtMA0PtXYGvGwFeTKxN8DPjr0DEKh
8vnsK4G8Aiz/QsGQLtlk9TXkAUCFzo+uoE/pb1ugpbBbQ6ydcGT1wJcERP7oWtDHKOBReAvMQAEn
7QLiohvZ313uszUwnke9rax9hoOIxTg4yOwhIjLgQI/m5NeUwciP1NIPfG3jxwFkc22Sm8vFj0F3
RkojkoDKztKtI4NYij76e4oWHD7rgs3AxpQa+vVWJNYTsAv6lrJG5uj2IVKvS/Aurge3RP4vpkVJ
NOEOIRtIptRft66Zfve7OVlU80BLjSP8jzsRB/5BZOlb4xpqY3ZPnOvdA9B/xl6mwEvRFkBS6vij
tc2PChDYzDfinZSVue7JNpn3ORTywHOYd7rbIsFeLoHWzPV857d4XzvbffNbzjQ4Xdx1kjRUzpOG
dlpPvGURPw1EyqwCD8IeBOh7FTAd5UgXH2PDfzOS8QHJ42wQrc5ta96JZko2VEkD1WzlsvRVq8iE
rUuU1Ekv/Fd8AO0iCdgrfPqfVwYyp9ZgrNwXZ9x/7mimV1QUG9nn5h2tqFnkE83ujW06JwHM/b/s
nVdzHDuShX9RTZQ3r23ZTYqiESnzUiFzVd77+vX7NWdmbwuX6Irt530UI4RGJZAJIPPkOVDppeVB
5VagDqP6IVZoOyHJBpeYzt+jMEg3VNvunErrXpL6RSu51inVbYM2/U2mRuaOtup6n1i98zEAh7+a
K1SPkYH39o0FlF2ZFXNjDqDPC66vR1jVn31fI5/YmLTw36LMaDzGB4Ws05rmN8hj6VjgOAxRraHj
Y+CWcjup9TO5wxZAKwnpwbBb+AWrfuPUarPW9bS+j7r61bE7fxfYkAgQeGkIjqJPw1Tc6ciPuNkH
+Nvrm7mFrqPJ+welb4aDZtJxQfF0XFMkgeGom+iJKOp1YYw/Zl5XG6heaGJo4fXr4u4ApPQBqlxo
c4YQyaYMfVFfHbRb49jSjL7xy6bc2cXw1HXk9pQOJGXowgAzmZ8UmEogwoQ3qO7HV32Gyjbp+TG4
zSLAXPd6bnz3qFDd5J7yMpi0NKtG5j8H/bDK6LOiEYPzkf7KDFQPqo1Kaz5BUtKs4kGdji5K4KjY
U2StM8oIKUxnyZw+wbrbPLsNzfCq36ofo6j4GXc6epGa/oJ3g0I5Jnqt/ugqeNqSmOhscjK4BuIp
9szLrfej8OPEmY/73KYwSaB5D+UWXMo7zhEIW/pp3FZ+CGNtY0FB6Q2/5txAMw790nuV69d6LOGX
ziYQfTn8rDuvtGi24dCCqNa4bTloV6OtljcT5DV+A8FqoDQkzaO33lp01Qbw3YCEo3sfOhygvuka
zqG/jJmYCbm7e2iQj0fwyaXzgYQYPAq0XzbzLvEB9iP6Mm3MAuYxMk6AcS0oW3LXBlcZI9XDRfyx
swxYPpFGoGaNEhpgmTGMdmMdolsDoXJVu8qO4wFh8w4yLtoyk43romZl6dODR3Vg7wbcmtDCAJcX
5Xe5RhskKrTBprW52pqBMnzUsv6J1t8v0ZAQ/8LnOB/tQxDATfJW250VVGuynN/Rrf5z2CW7vino
jNHN297tq5vSgJ83dyDDbTuLWkSI2gP4BzqtcwSzmhP7CrRYEVxVUU0xcFJnhRtOBcUDIX9tN9bA
ljwRmtLrnliTcUQuFzzNMD+qWh/tU5MOLs9LaezxNg7irE+w7PlF6N826gtybdY9kFtU8xx0Cdw5
pqt+R+qVOkU0kB7rPkQ68IUON0HnIrXXNbTkUaBXj7pX0YJf1HByUfFVM/DwQeTr28inT3JMlG4V
O22wazKf2xDvybuu1J+mk8yX77bukzEi+1KmDwPtAVtDU2KImltaW3lJPWR9/hnskL3pVFt/Klo6
kQYv3BSQbK4KPZ72VNiQULFuWwfygJ7a/phRJlBcC4AtcnJuWdxpXr7hensHIcca7MIjvN/65tTu
M8ImkivZRH6sfVVOVVezTX5ycmaQWZ0SvJUOmM377Y0NsGEl92+oIq37eXgBbxT/uyr2/20jny63
jVDDPSv9/qNt5DX6q82/Z+cNI2//498NIzQf/gtuAg2MFcVODXzof/tFNFX/l8blwqTIqHKcexRI
/9Muohv/Mjz9hKc3PXh33wC8/2kXcf9F9wLlSlN3TsAtBvk/tYv8AUxRAHk7pgNmUoC28ZtTMaeA
GWqUGssRHCcUpWdGePg3bOi8K+A0xN9gor+HFgrPI9iIOuVBR3q3+qC5xsZIkp9KFXy7bvgT4PCs
rl2CHPILTuNjG6O9HFXaU+VyFjVmulCfls1fAEF5Ho0XNPUPR3Uytikuuh6L7CM8SMYCVO1P4MXf
BjrhmM++AD4b6GF1imWW092hKZSsW6O5Qa/vOYJK+TorCbBL127Sokbg+thZgbYzW13ZGjUUKXaf
Kwt2+hPV97+fIWKaxrw11Epv+mMxpVzeEvg5ICtd6i2RrIKIFSz6Up0qK0ODpjBhdGlgs+gKR90p
4+AtIGBkH3DCJ5ytA7D2iFwmhAOTqhxTF01GxVvAgPwJcfjbNqelPxt6SMjv+MlEqxT8y/oNr7mG
GwsATOPByeDFXMUQHYzrLNRhGb+84rKvETx65DQcIc/sjqh0bY3JfIB/6/flof+ElPz9NaefPPsa
XaeI0GQGzAxeGPwiSZeSKueFSydUE5KicwOYx5v6QUGZd767/JuS9bcFrGgL12I0JX57nEvnsSjb
XxVSSetKs54vjy8xly0svg5hK03dTkN62p/6Pa+GAfWjXkt+XTW+K4Qpr619J25LVKha5QNy4Cvo
bb5cHlpiGlcIUBpwImDl3IAqx0Hqux1U7jdha21jewqudG4hRk2Qa/dTQyqRS5zzGGuTDxepqS7A
bCQR0BWiU5CabagqRXd0GvvZL6u7Ckcv6F9eZ7OzcE5INq0joIvKcg5gieULnABZy41bjoBuIOl8
7V0oJrsgTHlf8TSmlyT5fnlhJHvKEfZs6AyeXfKuOWr9fHpVkATON1wV4gU8qWx8Yc+6XV/HmRd2
5H9ViGvbotprHQyql2cv2VaOELPoratJ0TL7ytI/5IrxsdehVkm7aXN5fKHH7H/DiCNEKJvsR4r6
d3vsqonLfUhvZU9BhO5LEED1vqzbB6MmAZR2PDCUl3lQD25R3ihxsrs8A9mWONn1LI6VdKxakU72
OHNAnRGGb+zY2AGSe4jn4XdtgS7qyqV2HNmPCQEAdewi9xO1PZpqU25LfWg2IIMRMs7u/AG6gqo7
2LqdLxw4f6LW/ratEBNGdTacxkLOWJ/oXKEp8jiq2s8p9G49t/zOswUqc/3ZLJFvvmxL2V4UAkTk
wuQTDEZ7TBzAo3vD8rKHMXLmfGG3yMYXQsRAc+zQUII4RnCJbosB9jo7pg5yefaSvW4LwSFVPCcB
K9EeVZRfbsnUkvEtJ+UrzTXuwmaTxLhTw/f5ZhvssmpckwPAKfPPUCl+zhM00d0ECnyQ2Jc/Q2Ik
W/AoWmqTXinxKNTlP6E8c4wn+povjy0z0ek3z5yF3EgMCajbHr0ebc6O7CW9awjjLGxY2fCCe6ge
xIuAsLqjOWESLkJfyWbdg69ebGpgnu88Q2zBI0LHO90h2aCwfzYfBk1TdpWaG7eB3s7X7VFb8IFO
88GBxNTvPKQtaN/Qi6X2KZl1hN1v6QAh1Favj1VzlyZPCTxnfuQsTFuyMy1h8+eaY+gwyddARZAf
mqaDDo3SXIefAmWx6/594781459tnpHXsBLDyoIky4n3UjW/wq+4p1Pj8+XNKfsE4SRUQ72esrpF
vLNTPkZxcQcT1p7OjdeuTl+u+wnBf82A3NbsTPUxK3/lOsTGaUOz2stUjVcuw2ntz2yE7pZuJsqI
CikiFvSmbHOFl0KfUe3PD5e/4eSr7/iAdfr72U8UJUR0RsQ3ON780Rqi2xOP8uWhJTtUbLOyQsoj
vqW1xyKwjuVQPWS2RzQ1FtrTZDMXvHemh45cdVSDO7fQGYG9qVja/rKZC14becC3KZex/YvkYwZu
euqTfW+ZC/dO2cwF1y3raYRsr2RrhjSIIddV7TvSqNvLZpeMLvYUgHOww2rELgbAsEJF3DXWby4P
LfEpU7i99q7u1lme1Mc5hLUDpS7UutDOyEghe878+/KPyOYvOK5lOzCG2AQ2zTC+0W37GBf17vLQ
knU1BYctBr9AaCRgs4PbS/qYHqSnSFm4essGP/39zJNKw4VZ8mR3Zb6PAupn6HGT+7hyVU/WOhud
eghYQ2D6p6n/qvLIAW1l/bxsFpnFhYOW8m0ddwZix3HLHcod7R8NpMaXx5ZZRfBS1wwc9M5iACyT
vm8dbTuN+e089+vLw582xTvhyxQ81W5Kjexpilkc4wn2mDtoi2+KcnyGTAQUabnQ7yv7CtFjXfoU
SodQNnYFOJ5kUFNoaIvei3dm7Nb3lz9Gsg6GcOoqehk1aY3ytN+hOqxOn4f06+WRJY5rCI7rBckE
NTOr0JxEnWCcDladHcMI1H+M6mTBAWTTFxw3aAq1HVsNB8gR8bXS56lvrouYYqfNMHtm7EE+cQSb
+bseIXhvsq5c2EOSZ5ghOG4Rj3MGsqk6RspDFt1U7bCJ+5cxfa3Gb4nRLpyGMuuc/n7mwBmdWMEc
caaMAQRzXp8g4V3qr5fXVza44MFcZLvG7ghsU4oWl3tj1UtPctnIgv823qwkNBFh+YEmR4DDqfV4
ec6abGjBd8sKMCU0ahWt/MMaZMiWFx1dnycm/hC+UjgkfGcHJWRmPEMjvquGeWs6yCbAvnR5BhKv
NgSvVntDDexxaIBTmeNWR0e6+1Z2GPPVh7T75aofUYUzZyjqwR8hBj72kYKim9c/OpP5jCh2tbCx
JL4tMit5ddUiNMcKzeAdO0PDszUqrMqqcv3NVd+gC+Eja1R3LD2vOtZ00VpgXQAhkJhZShRI1kEX
AkdC9ZiXjAvdQ/UXku7W8NIHf12eucw4gvVVcKNqMTNzs8nuKjO5MVwop5Jp46ZX1ghECgizQ8oi
L5z6CH7XWXXIE1GEr7eX5y/xkTcmqbOoQcp5oIWdq6LqjdkhQNtg3VdRv788uszwQtggF+/5pncy
PPBd2/8r1r4lENdeHlw2dSFyKHpP80KB6eHD25ppAanYuOC4sqGFyJFQiIeogsjR5hY94sW9RWf5
5VnLTCLEhKQx7GEs7epIDh34+FerQYsve7g8uGTemnDAa0PQOWGFvRt6+3qj3p/AypeHlmz0t17f
s42iO0ZAZzkmiVAbq25LKCwL2NVVONgv/4DEMJrgpGpHSCwNqzr6wLa9Cgrz6sMEidbl0WWWEfy0
gkQlaSc2i1e56zpI7samu+6Fq50+6MwyUTxUeWwbTBw2pScHntUVOujjdaOr4ui1qVqox7Bf5hhy
oyihlyJDieeyWWRGP5nrbO4aTG8OPIUEXlO7pykcmij1U+MtMbyc1u6d2/NbGv5seGdswjnoyHEa
Yw8Dfacq+o9p1IxyZY6Oh1AumivrpCpr88plFmJCjdpn0uUZjmtrtOk2Pyq9XdpCJyd672PEoAAz
W1Wg13z0A+M1b8GWU797Sav+kzH437So+WbMNDOE0ZWp1bfm/jPrVbRX2rUbVceiLo9BDyp70U4S
bxb73qf4VAc2GRpNl32oIMkyq7dmre68yL6ueqqKZ3odeRqylQQM/UPrmDd2mqMGpeyu2riqEC3I
YXcOYE0OxSFFJtF22uyjTmmNTl4dnON1PyJ4Rw3tqG/A/Hu0tcQB7AR4lUapFQipha+QLYNwPprd
PI5OyHatvP6oV3CfF9p9DPp7pVTpgoufJvvOtgWr84eLk65Bjm3mhK9GVKY2UEZXKJPM5aAv+Jwk
hqiCX0C4qpswN1RHHmh0RsMZTRtt1DxfXgPZ9IXzUvEhOJhjdirtrjDnax+Bty6E1vetr7/RL5z5
F3KGcTB5MYF7NPZ+cESp1OXxrWv+9vLc37cM8n9/mp6SuzfELbG7oa2J5M12aAwodIorhxd8YETn
RA/UrD4OFp25uQNwe6WXaKZXUxP9dfkT3je/LhLbxVEYw78ylcdpSoNPZU5PRDO71pWjnwx3tgII
WXsZ8k/VsUzsn4rVPKLIdt1RAP/bn2NPc2vrAD6JP7b3o4zcO3TNpoUtL7OK4LdRmCrFAOMP3aT2
X0mLfJnelVeOLfir2tPJY9qsKuKT0PyONOdGW92AMPTx8pKejPvPgKB7gr9WrTvkukdU01FB6NwS
1V53XzTK58vDy2wjOGykGOmkAQo9UjG6ny0LJcZ5IQEkcVgR7lUYVRqEWsCDPstuLZplCr2Dfdc9
0m24uTz7928suoj5Co3EVvyyro8A+5PqftbNkwo2rCQ+3Wt0ae7TIHD1TYAK/bjwVado8M56OILB
TDR0TXQNCEOd5YImdHfRSQKqx3ptewD5/7nz4oWQJ1kcsehcKUHbIQVbHZUqvK3D6mPvKV8vW04y
tCtEow4ln9RNC/xtqH4PXgE3RW0MV53EunvaEWeBQonjuu2bUzHSsdY4RrJOC/NgGLG7sO6yrSVG
Ik+Bsa9ukTiuplcQQLdl7a1ce/hR9O1V2dd/sH/Hhj5Cd0kakAZjpNKyOWoPoe1WC28/iVuLaK9+
biYDtBTP4VNPK2/MlWMXe6c3rjqIdRHyhc6YXyXwaBynJnxQqvq7U6Oqd93eEUKSGqdhmJfsHde1
b/Qk+OSExsI1VLYtBe+ywYhWLQWro+tUMKSaB70xnq6atQjvaumuKJM5r45WAIsY/7z3huvSBLQs
/bnh8z5KDaWeuXoi2hLa3+L8d3qtuR3BVZsySOPE4and5NkX8j9bM/ZfL9tE4kcigsvr8nRWtIE3
C/QPhtuiJp1Zx7aunuep217+DcmSiiAu+p1GcI1QKBd68BDlw8c8TxbqMAKR839BTMDf/7R7ajZN
0Ud4Udeg0KVPB9p32TYookbhC+xuz4NWHvtSQ3WM/jDVWIIKvqU63zsFhCsF9zi6H08JisgeD31p
bvM+dAHRQioRxjlNk9QQbnKd5gx7dO/B+u+8GKpLG2oKoxlvZwvlzcj7VqfNxmjneyWiIpY3NLDn
v7SiuVON+as70c6XDmv009d52eynab61NW93eVVkx5hwbzHHyXLQjKKlHLqaQHP4kDtt+IqUEUJy
ynaIF64vst8RYkVU6VqtnR4EHkqGlm9smlyhP9z9kNRKu0pim3YbxV44FiRBVYQAwxOGDLPDeTmp
KuwuzmbU1AeIqq+LICICGIqrHpZIvzzCO/fqpdqj3i8FJ4kjitgvZZggh/HxcY8WiDqqP2Wx+aLQ
b6t4S4lp2U8IZ+bYpElvdCdf95GihULvQNvdhp7ShzZdyiJIfN0W/JH28ESDjoyEDoTqQI0PaVft
L29Y2dCCxxVR4zpjSybWnpOtmhT3vVUtnJWybSP4wjg3cCtrCa+mHsY3w4s+DvmIjHaw4AOyqQs+
0J76nD00HY4meQND67YuTbyXrSKbunBeKm0blq7LbbSu6oe6UdZeOdwXY7KQ/pbMXAR+ueVk6LNB
fIUn6iU01bvZThbuV5LtKAK+Cq8nyPWw2qe++61Pi5swtO4h2/xUFObrVcZ5Iy8+u4a2I1wgyel0
6xt/b0R1BT1qeDPOzsK+kX3C6e9n41tWUWVxUpOWI47vrGJsv/nN0K7cHCZKF12q1eXvkK2C4Lma
b9GThSTzEX7+w9B397ZZLrxmJPtHxHtlRjW39BGVxwKyFPQF14FuvRi++fG6mQtOCwF1b3gz0d+2
ymBTQw6L0Dpi8pdHl7z+RPJpsxztFgF7IlrZfeoL2IrbcItm6H5UOmsFr8XCM0xmJMF/uWBoRhRb
5dHu8ufJDT4mpbFPM3UBzSAbXvDhsBuKEKRHBSYm+ZVlzV0wGuvGUv+j4SUV3ZFsUxEB5nR67AYD
29SJutugG5+GfnjlWbC1s3Z7eSUkO1REgqEN3hf5KfeNgtC2SfQNVC8Li+zhTO/ctEzh9otsSgop
G/lKKFLhAezhbLL0VyVUHmtQ5Fqh3QRltGmD64CiSD/96dSD3w4tbcYkRKjL53UHHY1y07j6tqqa
JaSx5FJknnbCWeDIm85q/ICwGlvWTWorN3EffXPQGg2G+YunzDZX1WhzeWkku0sUF7IjHU6QjtVX
cuS57OjJU9NPlR0uHMsSH3wTFzv7lD6ho96LuLg0WrBBuPZLSxZkrtoPgaE8akF/nY+YwhEdaLpt
Wx0PrHjwBpgBobpOpuzn4GRXJvJE6FiUKqHfFxDm+DXspIH1DcmlJeERmXsIHj6ofpzOIVjAuUbn
a6WodgIptR4gcHV5kSU/IBaIfLWPnQBag2OHnMjUxGuHZqXLQ0v2j1gYqoh5+jzy2E+d+cbJYU00
LeQ5F9ZVEptEjJsHz64flmZ5bEwFYqxoW7fGk2vGN/FcLxxxEmcTwW7wtrc2UZWsNVwrzTwdtMy5
bUNo0d3Bc1emnkA7r12XvzCEaBWmljP7nKpHNTU+mN14dGxjYSFkphICE7geQ0mRjTo2YQqTZjgf
dfg3vbr8YAxGuBDIJastgt/80WwQvBrLo1OnW8ea11rQ7GDO3l21md6EiM6iRW7GldmaoN7oeYN5
NvvFIw266HheuJFJ/MAQ7hvwwLaKW2CjLoecNcvuozi7uW7qQgSi7gEtHMQ8Rz3SvhiB91sP+7sJ
QbfrLnmGcMkI7Kmje4Zzx/ascD3nKMbXZWgvbB6ZYYQIVKuzBa9tXB97bTxSRXvQVeX7ZcNIhhYB
Z0ivKgZRgoJiwZUFxUT3xHW9BGSRbEgRa5Z6+dwnFOmPEGFvR9XfxqP/1DvWy3WTF/y1wXUM3VZ4
+g3Ti+YHe9BUr9cNLfqrrus56Oz6SKp0leiw2fTugpfKTH4y1pkbxS6l7tmkUplQc7p3WmSy+I4l
GJhs9NPfz0b3lBItsHTAiXRlT1PRX63ifL5sE9lqCv451jAkZwrhJW41+Iug+EuVbWIs7MSTZd+5
KuqCi6ZtNSO+FOCi2vTa5OmDG6m31Fw/Uo5bWFTZBwheqqlFMrY6m51y7q/ECG9gZ7tLdHt32T4y
04tuCmjBnxQOW8/IKJ8HMMxbC0957WSFd6wjos30CuYXgJqnV2SS/HALaNS8foBMfa7Bxqh6s+6T
Hq3Xsr73417bpFNMO2iFCklndvurvk/EgWS6FeSlgrtFXgSBf6YM6zQyl1rQZelgEfWm8fqGJ5xr
UN7n+3pQvtud9kTtF0L0GPVU5yYt1G+VWXw4Ab7mwvxy+ask+07EwsFqoZtZzwMu0B9D/1OBJp6b
IcOzlOQ5BaP3Vu70u2cO6Zidp8U9R0+Q998hp2p3np882Wazm434pwOX9cIZJNndIjbOC7QpqUt2
t2d3+x6JpWa01yO8lJftJBteCCxOQBOeZ7O7LX9nUyz3S/dp0KqF2CJbBSG2hHlTgzEFwaQit2YX
0H4ayd7vqltbvzJL++ZaZwvhuqFfacRHkuWQw+qdAU0lymTrdAig0J7MbCEMyAwlRJnA0ksoJqmC
kcBC9XzYdkl0KJVuoWwiiTIiUi3ywrQzKnBM0Uma3MnQuDQXbkmSoUV4u6cRV8ocV6Bhbl3b+i2A
rIUAJllfEVpJDjWlBZVa/1x5tvktc/r5Gyodav9qptwHJuizlwRnJPZXhY3qG6MP5QPr7JXxQzs4
B2+uEXHzF4z05k/vOLQqblXPpt7seySUdGMbufHBcpy7zPTvpkLf9uH0qKvGJvGHD8i5r9twfg7h
ljXn4N5viMux+3jZH2WLJZyXvplCvKhRz3BUGEit7g7+gYWhZYsl7GAiMbohDV+Y2XCZGfNtqEGA
rWmvTlJvrpu9cFbCmYwCQ80iuY4XcP+ZntHHvK6XHTGmP0NuEIbegGxDcSzVcJ3mdv3UG7H92Z+G
hVj4fkzXRLAZjVGZ7o1OeVSMN5nqZuO5wZ2vIoBH1ZtSzfayldx3zw7txBh2fnaQNommCV4tGCwQ
XBlUrX3UwmJCbkfrSrT3DLR54asMsy91bS4pW7+/+poIQ4v8Gthcf4KhDdXWCeMbLpQAxZ0PTtde
lVmG2PjP72q7vAy8jpzs0PMxrcHK2xUMtJet9r5noDb15+hFBKF801DHygfb+B2qagead+iuS+hr
nuD/GgKztUPl4Bj3bvbSmDTHFeDGr3IMVEj/nPyolGM691RBexg64WGsFHiNkeG+bBrZxhU92wgH
vbZ4HYzkRZUyPCTINdr+qm4nerGSq1Lumic4NznKeEDim4SW01YvTWkkUGjaSHNaXrLUgqe9PQz+
GYc1EaGWW0YQ55FXHOu5n/dpV6avKBhCsZlU8TrwIxNZ75HtNdIseQfstNxC5239UBTHJx3swXXT
2ObaQXZlW4ZocsDnB2u4nmarNh+5VGeevh3GwtiMqlHBy9z/lZlhsk/7PDhAtG+gCjh3r6Rbgi0C
Ib6Kxlc7bigGQyka+uHGQa/pBn2f9HbukAS3IfDZTIGKEkEWZfDhRsVBaYBYIe4wrnS97nZxnVZr
xJO81ZzCVN5aSbCuWk85wO7W3qCala1gXPEgIkdEqOl9+nuj4GfgzvkWLpZ279RKuHYUdBXcPlNX
RRdG6DSjthJM5Zc677Iby4SQXw/TGLW9sUVJqw9hSEW/mzLJtOJQQ+bZ8NPHvB6mW91yGtSPqmI7
2l63S7zwNW5QO6h102BBdWjA4/I5z+jnUxuzhvOYnzL1LkXRqRlXBOHil+uaxtoKkXUskGREGgR1
djQQfqi9Oz/5ut/D0l9CyeIgAGNU5q8AftMPde1F9xC3Nk9ZY0Zfytwr9yOqqh8qS21u8pRfdhBI
QZkxSm7pe0UAxDVhx+5/+xUSSIOht7foRoew3Sowsit0tpRKn64Hh/SzCiPbi21wL6u9dIbN3vRX
Uay2qEw6wVbpw2YTePp/uDSl5Zv3LyP/0MDNYfA3M23OjwNdQrnikD5W7/KoWLgMvnV3vOcEwgnR
DHPuUH1KjgXKUs/QyatHF4Hsg9nnKTarvdusAGGndY7+tU514zYOnOmrVnX99wkhlE2N0Rdiy/u1
Hk3EDUYjwiyoNXuHqS/WTZgdZ+SqdGi4whGVAJRLK8NbU/FbXw5lkiex5gqHSOoVCF8l/F6XrpTP
3T16pvmz/qwWq+qrcjTMlbpQ7JatoXCewObX9iikQ7CtECmtj40Rrqn9LJhNclr9A0voaxHyMIN3
UOPQfcysXH/irW99vWwlyWEuIgnzgh7GwGb0ofte91/U7Hvrlasy+nV5eNnkxfMkSOq0D0rv0Ebf
YWZeFcESZ5zM6MIZ4sdD6dl+gXgq4p/6bQ2PPlyW19lcRBPqoa3qY3MaXK82AC94lZgLDx3JvEUw
4WDkVtUVDA0X885o5g180atpkeJFcoCLcMIQMT+a99iL9ah/MUvtcYJ5B30vZ98E6qulQCZ9eWVl
P3TaUGevZYu2hgDlBw/q9RGUW/pXksbffeQsFKv70lXO0+WfkWwgEV8Y+92c2w4/g5zGCmyB7S1p
e8oW4vSLZx+goZQGfp2FULp9SuSx3GplxdeFBEe4A1ozaAgkI7xDYZcIjm8gWVp5w4LPymyi/znz
OB4HFxZuGzFcK13PLRVBDW65hYWVjS64rNn6SupksXMwK7XZuB0kazOqytdd/USAfdSh4KJ4tX1Q
IqRMA1TOn+Aj1m7CskgWqnSSkCbi6kfLUezUKe1DpsThwVLa7CZXIBSMq2he2755HamVJuIRkSBF
gWG0rUPs+yvXUradryDpe126ThPxiF5exWU4o75a5/ZWL77Z/h5q8IUkhWSRRURi5MHH32itfZgb
JCNstDJ/X/ZXiVeJFHSm3yF/7Kf2oeUc2SR28mCWVrpxrGbBs2SrK7gtaoZFlSumxQby91nvr+O4
vEVn/LmLFy4OMtsIvjsZqKtogWUdOr3hSWIC9R4KaBauM5DgvEFuR6Y1D9bBH4Zd6ZfIlQ33dWM9
XR5eZh7Be5GodS01YXiEQXZxf2uesMWQ4zdX1ds1UR186OPSBQ1kHcIJvs5k4mnims6vknZ/b/B3
6Hz7Kz8Nl5oRJNtJhCjWuhNreeex2uPQbWirK3bq0MAg0ipLjYESi4lQxQYtuqbP8DNVf2zNlzRI
Dlr1NKN5cnlFZJ8g3MCHAfSvlXfWITd+VVW48tG1j8yXy4NL9qp1+qizQywwq1ibo8k6oAyZIWbX
qVtPM5fe0LLRT590NnrpKJQiOkZPZmfYom6A7iT3uQVPkI1++vvZ6AqwlkYf2KpjaN0VXfy5mM0F
m8uGFly4NUMzbDKCRFHk1XdlCvp+PTSx0uyuM7vgxEk7VM3Ya9YhAue6Q1Ep3w25s3QCyx5tJ7mB
c8vMoWtHaqhwsiTfinDGq7RVhJRGRCgyks9xVa9Qq/rpevrKrvVDZydrpPsWjk+Z7YSLtZv2YFF0
flzXItR9ertY227iXbfoIlzRq+wi1nirHYYgdsNVZvYmPMxAvn5ftTIiVpEmbocu7to85C41Vury
wSK7mSRQiFjFtNDoSC5S9VAMwZZLC7odUNzPzqZOo+v2lQhPnOhuQPyxVNlXWJ1n8ah72+sMI/qy
loxpzhvgUPnxy1ypz1W2tGNOQ7yTYxBBiFkepiht9fMh6kpi50Dn8+xtMi9fikOyHxDc2Tb6snVm
dzqEvbsePLqw0GH81kTuwp1CNr7ozlndz1UWzof2VDKP8ijgF1Ac2oFaj6+7tIsIxDyJR92InfFg
d/YHO8+2jacuDC3bmILHTmFpURudxwNptXVrmusqRB87d1duVe6v2j0ikm9GF9tEIJbZw7uPvLv3
yR6vw15pIoQvJynrBuQ4DyPi3tuwyutdaFK3SAbF3Vw3feEMpsvaCxUEEQ6dCmtTm27z0F9wWYnx
RbY62xu0hsN3OJD33eqD+T32gv2sOvcoPH25bvaC6xZARQI18vgJrb5z03FfdNdRd2giZM/XSwqQ
jdIdKOpsnCY8uBZqvt28sG0kjiUi9ki5d03Uh/1BGz/n6UfT1NGFfbhsFdnYgtMWUHCOjuZ3aG9a
XEu61UkDeb42BSQi9mJzIukPNoYtMwxPFf3U+6Z22+veGCIbXVoY2WiEancYasfZ6G6SbI1hiUtb
coKLmL204/yO4r47NBbKzVV2GwzawsVKYnQRsGfH5hi5RdAfgErsaS05hI5NVG4XnEk2vOCnvVEF
plUV/QEdvHRlZj8p/x0zrXq9vGVkhjn58NmNs0JvPJ06uzvwkNi3rblxhuDp8tCSMCASw7le75Z+
xG4czQKcZGhPpANek/oTUCh3wfiy6Z/+fjZ9a4w1pL217pBZ1kmVGQG1GGnczeUvkI0uHLIZOnNG
pI4oCObK0xwPuyixf1w3tOCqDpQro6UiTtjPqJSUztGd04Ulle0Y4ao8mXQlRlbLkobOA5xPm2iM
n3oEfy/PXDa8cLRaZd53PFS6Q8vbYbRQhEO11EmX6Mokw4uovSYOpxHJ0+5g1hW1O6W6geLl+0gN
8Krp/wMyl8Y+PZtld/CsCM4/d230mzoPtpdHl+x5ERmXt2lruVT+Dop9A0Yn9zQkjsmXx0u9TTLz
CP6q56mJHtNAiI/0vkafpRzZ8pFBoZDyYm8/X/4O7/37qwjYQZysgsF2ag/0ad0gctuvEhfVQY0q
pJI8q5QC1tOQ7CvVuDL3rAoOoTeD4cH71RzGTD8kXXLvGPXOKZaETSRQSUTm/owUYejEUR9k7aFy
kamvalC4n+xCX6s8iDTvuVTVVTrWGytNVohg7i6b8Q1h9s47QBWcRRkNBJTCuD2Ynb9pAns3VhWP
pPqmmdttaBmHLprRT6zucr9a+M33d4gqInns1q3dOG2bQ+D2q9KI1ipt9NN11EKqCOOx6G/W/ZZl
8in/14m9hT5nwXck0VYEY46oNKmF13WHeIYiuzZ2ab5E3igb+vT3s2MCkVQvnDO/PXgJiqfNuFPr
pZy0bGjhjPBno5z0wmwPtWPnr0jM2LfmyJPp8gaSjS54BRLWDtcipT1MyB9sVNeEtWIspoVQLhtd
8Akn7OMutiIudLG2Tl1jlwTR43UTFzY+KsjuYAyYZUB73PCaOwiar9rgiEf+uZiFmZ00IZTmoCbz
ukJ8yTTabdlZCweExChi/9ec9L5mDGF7sL+hU24UVw4r3OMcUhde+T+cfVmT3LaS9V+Z8DvvACTB
JWJ8H0hWFat3tVpSyy+M1sYFG8Gd+PVzyuPvG5lWdU10hB3httQoFIBMJDJPniPAqUMnJ2Vhc1zG
4sPra30G8vYPDGoIJdsAmbwjD5+tBIi5H+4bY1GytlnRQwR3ri58iV/7FrqFpHr+MpFKYG3KgbVZ
sdSQn54cmrfTW+//LRRVLgE0x0TYH7uGffBNdztU8x/gJXpb4oRs8YHzuoKDLmh6FGldPyeOKDLT
yQFKuuqS6M1pS//p9KHT8/cDGjsK2BEwtYAusfGuZmDZX1QfiQrP7Mm4O68poEzsGVQLLniJXx8A
ssUGklXP6HRo4ZRt9Alc7jyR8ZCaoHlnKnOInO5m8cmbcIhkixSUYHl2okn0R+XYdj+aMUhJ07yN
T4NsgYLcGRYZdLi8IARAEhZE8y6qx0uKiefWaeNNKxBHVG7fdcdocRIGfOjOg2C8WMWTZX6dSRpl
Eb9EeHXa7V+dgo1zBSgFchiu6Y5xccWQ1511ib79J9DiPL5u9uc+YONiy8UMPtrQuqPHp0QP6yft
PxRulRE/vACVOvMJW7jgUNVLp5BaP8rVzwwNVcLBm9a27bd6vhRQ/DrSJFtGO6DQ1qEJo+4oILXk
6PAIlvJ9FXQqabz5WxMj0LQUALW2GC9Yy68dPNkywc2C6tqCIPoYBd210zY363QpF3Bu6I3le5EX
ga5CY+g1ygTkkFxIzb2+2792vWQL3UKKF04QUMSjNz9T66cFsHq2ukQkdG7ip///U4BElgjqCSQy
x4nGWREsWV+Z7G0T3wRIAR4qlQPit2PHVTKCDLfon/zl6+uDn5v3xqJXqU9aJNYcpS7LZ5eICuQ+
gnx5ffRza74x4Rg6DAX0Ks2ReT9KyRNtWlRyL8GFzs19Y79BH/RF3WD0Kex0NhToZB8icqnGemb0
LV5Lj9oB8TdGN7QBAFfk5XKpnePc0Cf3+tNhabqqLONSgI9fukPm63LZUfCcZa8v+pmXGojs/z58
e+rH9CwQwxog28VDS3aIZgQ/aYtDEV8JCBGbLwut9/7avymLRLascPUsWV2QpQF6iKKuWCgxf5S9
lZd0oM9UL8kWsgWHUxQ9MJ3H0Dw3g3N0S/datG3eu4B5Svl+NlEOTvxn8G3dsnFMRpTRvGh5m+vY
ksb5VeRBeMVhuS/eI0F5PaygvSvc3ev7de40bOy7qqXtJr8O80mPUJXSxZh7hSMf3zb61sDBmDRC
vzHImRckSx0nTf3jbSNvjJsMtW+Ahp7yfhXxHhymNEN7qLqwKmeutS2oC/jXLixZOeWLPyCPDQ4M
WiR+cFMEIqFBf1WL++FSe9sZN7VFd+mop9DnxLoLBTImZpo9Ojneuax5en2lzo2/sXcxz70LRO+U
1936JF1v387hY+vE5dvO5z9gXQ4EVtoea8WKMQb1Pr8bW9B5gFYnf9sX2F7LkNH05yXGwbTjlGmn
f3QFZEo6Iy68ds8ESluIlyyqyRFLOObDwO5q9x59vtc+NWkxX0AgnNuCk/H95HI72ap+Vd6UO6JN
aVNlp1om2j8vvOvOzX9jw7Qyq4M2lzGP0YlBxBFtjckobtrwwvTP+IhgY8VjR+XkB+uUExSPRd8c
NZkvoK/ODb0xYyZAV1vpGYYWmWuq6A6UIdnrx+ZM9o5skV0tiqRuVZkp96R6MKz/YHi/6+XJmktt
Uu27LwuVVdaeAOJGvK2yDHmYv2927KMlpx/1lFd22Ue0vTfUXnCnZ87RFtk1SY48AToZcFDprVuW
Iq18YJNZ9/z6kp1xe1sGOrwVJmTtpikPgnW/TG06rn9MDGlVx7mag2EHcDEOVnUBOH5m77dQr1CR
WpuKT/nc27RE2D2Y4k34B8JOC/iTwfUdATkPx9arctxV2gMTl7E70wWX2srO7cTpO/30Ac7UFK0h
Ysr9enZ2ayOvVm6DHdRHvr2+Fec+YGPT0B+aQGQgp9xWTrY4z5P66lXuBdM4t/IbgybRoFGJwOCj
00BUgQPaQnevz/tM9mSL9Co6upqQY2jSfgOhc2LRF3XqNTLx17i/FB2fcXhsE3t3o4GiCLip8gbJ
+UQ66rYABKIj7KWj5MKtc2aNtrgug35N1i0KR6gh6diazK3WC/76dPP+IrewhXQ1jJQTxb957FVo
ae3ea39KJ+cGtNh56audnS6lls6coi3Cq/ZjZOMHmJhn/b0m0J4WrPzUDpcK82c2YgvvUnLtwTZe
4ZSW7l0fzElv3o2hh/joUrPQuU84fbOfDM0oHbu9Pm3DGmYNnhOc9UkYk6Q0l6AL5xbpdAJ++ggy
eo1uZmyHRM1qXbycDv31uFyC454bfmPJ2kcRjgICkC8OR8OHTab+a0AvJabPjb4x5Y7Gk8NlgyvB
3qnJZj7pkgVdjK9b87nRN9ezcCftTo4z5k4QpNbzkoAtyTTLC4Zwxln4GzsmplshWQ4v2hq2pMYJ
36NTcr9S+66S7VHR6OvrX+PM52zBXnHZBJyW+Bpx3H0JI+cxnu2tG5sb6PykbGwvxElnzuoW9xUK
KFBpgY8BvzyN3oXulJjwdom+v/4tzg2/eVkLWtmAgPAp9z2dTOxesOd6ulLNhVDszF5vcV9DWQVs
WHCSIlkkfd2dqDbSsr9kZWf86ZaqjbRB1fUqGvPipFcTibVPJfcvPWPPTX5jw1XEA1CF4o1QBoFG
l4Z+Cm183/txfeGonpv+xopPqYVw7jB9NL4fFuscZoSQr+/rublvTJiGrruEQYDnh2s+d36VDWO1
AEh8ifPy3PgbI/ZGbwA7iDfmrROSfRm17i00GQ3aq+kl7ZQzFCFkC/+KBxsBCI1eZdOPp10orGnv
qzYei5TRSRTvRUObKG95N1eHIHIN2rm1Y8i+CklZ7QvQiyyZDFo+XHGHhxXQmPFSJAOv/Esh25kd
3ILIiokFk1JLnwfK7ErOV8zsosLHucFPV/1Pd0g0kahr4r7PaQzpq5k5Rw4Wjuz1A3Ju8I3h17Jk
kF+d+5yTcTdHKDzZsosunL4zMb978jY/zTwovbGSRYedU9XBqgKuJVA3Hfok0qYsbiLLNJiP/DtB
yNu4S8kWWgZmDSIB/fozKgGdf6318GIa/rbuZZBZ/f0bNY2sOCWqz0vs97FuTHVTrjhYupjm4+s7
csak3I03GOMZlK7geAe45kNdlUlctgc+vtETb4nhmEDENs2iR9Qmvo4Lfax6ZGugMfvlbbPfOISJ
O6yQ0KPObSs/W9+7YQqkAfYSEuTc4mxu9Ul7fhW6vM8bI5Dwbb+AhO52jurdm2a/hZhZKw2P0A2T
N0E0QBig/Mr9ZufP5FJIdcbcthgzTcp6sVBczJcJWte+b1sUgspLMc+50TfGPE5G94PB4s+Bu6D5
RbFkpOxtLUiEbqx5RHEaepGYe8GqZzLMR69zDq+v+7mJn7b7J0cxubWtJr/o8tEtMx9hMiQyLpjT
uaFP//+noWM85SgdcGIm513djCKNGSqHr0/7zGPrz6T+T2OTuRWshi/OGXVfxPhesf6I/OS+5NM+
qj3gqy51OZ0591u6tQkbCjIPMeZN7KvrGKqF3yGKEs2Jov0lJZdzK7UxXYoUCRkI6/NIgYl2Vv3X
Ymov9SaejuAv3qVbojWvhgi7aF0QjjQyZcHHZgZrrMhApVLpl9d348wabdE/iBIcZQ0+oojDj5Ub
fIOKz8fQhzL728bf3MPl0NJWWYxPl+WK6fEAst4rd3wbeIlsCSGDhWvNwBSQlxRevx0dSIWV/IuC
NMTbjusWDSQD3+3I7PV5PXOZ+Kz56qKNx3fNgTd9GqpYozM7eONubEx68Gbb1a3fQ7gHmI1TWDQ5
GQV69/XNOHNYt2CgwoDMKwSZaR6VdY3AuYKU4WjeGM9tQa5V52nwrWCl1OhARM9msu3yt018E5EH
2mnQao+Jx7U4FIECP2ZwIel5zgA2Bkz0UgfrYPvcn//g6HQcpqSq31iK2eJV2QKcErh3+lyAhEaq
G9AOhcuFif9yM6N4C0xtSMXbIMTYhgTsTqFbCtG5e+kG+KXrwegbu23iMSKeO/Z5Fzi8TYTQE3gg
2v4mbNbmSOuquEUjZPUmEAk+bnMJu2Akjtp+6PPeaw5R6d563qV+9V9uMIbe3MAxa81aGzwzrJA6
9Qd9V0TrgwQT0QUXd24jNkZruhB6pgOeGtwfDsM0ZaVy33LFY+6nj/zprnSoQFeiwNBQALgStZfJ
RV4AI52b9SZiLsDLYydvwoo7cXVbkKDee8IJLkz8l48YTHxjsKemADARE4UXknNXluYZKsGfyhF5
1CmiV64OPvWKP8toiN5oDRszttKPO2qMykGGRtxkjEbOEskCfumEnjtGmyCaOatqmGhV7rrNlerd
57Cb91WzPr3u4c7Y2xYbJge3MwU3fb7KnW+cBGjAa7rKFJ+aRNOl1OefMfk/IooIHBx/P1BV08e9
odLkpQPaPfFtqbrHsoUYcjukeo1vS3otfALM24cyeuJU7cCvmxVizML2yyr5TeT4WQOM8HpR+uXM
um7hYyuypUMHUe+8b+kBbaX7tqTvgmZ42zHfUoJZz2Edb+2S10UUZS6l7X7R5FIi4JcZQCznxvQB
E+6BrVuX3EWTWk2nu3FpMrTzfFTskl7sGTuNNi6g4JDCoa5Z86r31J4YlAqME11Sdzk3+sYLgEev
Qx28WHIZroNMqKNckUaVH3x7/VifG3/jByql60kgc5Q73EvHudkF5hIK6JzFbCxeczrWeBAuOR7m
LU8cb2icrOGWgcze76RNdV/R4YlFhbjU9XLurG58gF1Iu6LUsQD89cLWInG6j8ty6aV4ZvAtwswq
WfoAHi+5LnDf1p8704B/8U14xyjekoI5qw8JhwirNUzkms46h8TVOx9ykm/a5y3ILFytI4eaLjlE
OWo8VQKezF38/W2Db27w0i+0C5zxkpO+bT5EyEGiE0eBSP/CBR79Wo4Tq7Ox40YatJ7zuM0VaAD8
p46G1VW0CDbcIKdRtO/nkLrNU1/yuvYS4naraBIFGI+gCWMBTluCeKXvhqSAXIA6+pUgcNtepMNH
WRVzfFJ4G+urfl1OsMdeTM0foNQYo4OI0K2+A58kQ4celUN0o3ujhj0nENnY0dkQ8wO1c7DTEn9o
NAQ+4Q4yayAlkk4C9HToYe/j6VAtrfDuy751+kPsLlYdh9by4HZuIz+1bF2WHQrBV5N0/Y+ttuOX
sIr82+oR981A1mQhAL3vV63I17py9IIazOgFuQc9KbB0dXIscdZHNBDqpfPKzLYoC0GtVPv6PW3c
6YddQIWY1HNj0WNI+nG9mv3e6G8eoeWAYapT0nL06ra+RsudiK4lhFzW9+M0l/o9pCLWMQcBSKRu
xtWIKQ0mgVd7ZSAI8tDytigfCtv0fMc1elNTXsYqSKUXF2SPZp6VXdmi4lW29DyyCR7NrT1ASLV9
8EO03H0HF2XopTGcXJn6nJtPvaRF8QxZ9OlzDTUQcnSHyBRZXSHtcajbRgTJoINp/GEmNAI+NOi9
0Q8zpJyjoyymtc/4oJRIw1FHJF1mZqMkGAKl9qoJAmgFdMVgM1EYnyXU+OCE1IKDvNSuta/S2l0c
QOOXocHWWQ/k72QeKEVKYg6jPBIB6Q5SqpIdKhr3QRZjaYukwqNt3TWiaIqMjYHVKQGa805PU6R2
I2CPcBkTZH7Lqx79HtF+XIcCkKPWi1SGFrNuSo1ZhxvGZuYmZqjbMCk7Wn8hkGYCRKwJ7U2jgfzI
Cle69L07CkfkxVzrMfFjJVq0WjgASdcjC+mncNEhwbK2U506jYrxZfuw8fer6qooQSAJnmO2WFuk
Wmm0QTMe9u6OsTpwUyUjDxYQzEuRTlNn13SxVVklQ8jQQtapGGes9zgPsojweHpabViFSb0AW4jm
TBZ3IBpklb9rg3GweUtW46ZSulXzoEY0BCUQbDDTIVQzrpqYd6N6cgIjBpEAIkpEbikR+p6ucbWA
3Bb9JPp7WMddnA2A9667GhuI9sUFTfmgbq8qCoB+Ob6nkeJBGhm9hJlcg6DZgzTKkmToypXds2qG
/GTKIeVjd2BAn0ediE7N4qhKLwr3DliroislHdBmFDEJQLKjavz3KtDYduzXgJM94ar9BAno94Gh
O1t4MVIZxDfXoZhk9WGIRPlEZ7/6YsnQ8uehjaRod82wCM13cz/54l0dFEL9QEWSBjswKrnRmKBd
3AuulsEDB2uippJVKuUQTmm9xB3IHIO4phnpTRsQfzrwOWDsJpIDF5Dz5ehCBPP3aD/0wpHTfQlC
7vJQSy6LH24J1WeD5fBk+a2Hvo7JLFJ5S8qrfgIOV1LADwRg5NNVMTAIDoNuZmJ7icNefba84+YG
l3TUpD7DUX2vO45bCUX5cn124qCsHwOuCrVbK7T93cqwiflBjp3L92yY+MzTYfAEmn9W1vtIMTAO
mmFQFc5eViOGMQe0n0gJ8Q4KthLZVuGceGGnxA1y3yXI86Kw9HYuRLaCzFgWB7eN48wvgYqUOWpu
Mw867XUyg51tTevl0QVJ8woDV8iV+ElVrIn1untbgrC57t9xp4vtrhlZ9LkG4QpLAxUEw8PiafZt
DkgPJpDVVhy8ZWpo8tJdwc+fMb9JPfQzfeT+RLo0oIGbKANJ3TCuQc5fIMjWYcQheFxL74Amzlgc
2RhCwgi3zpdxqW/jOaj7Y2X9+Oj6hsG4F+n1SRxJ9XlhsRD72ucURtI44hk699wm60Tqe9b03zAH
/oWuXvXVbUmr3mkeBaCrtQEUl8DqRsKdY8FcfjXU0WhTvJvpmg1ts/B3wuOkvVvL2o7pQAPaJUUh
DMQrdBSUt3Jh3h4ataeeBHILCTkEYOES2OnGh8BsB7+69qpK+OAM8x5ydqW5VbqjWL0Zl2VqGygB
JkZT4yUxmKfGpOJ9EafKtjVJpEW/X6IC3RepKVegx7pxLOVV66/deu3xYWoTYsMR4thowIz3s6e5
OsRSOGvqsprFaeVEaOUJkWdYroj26O3q8QXgDHAKBemMhymDBCR1h50BiRcSxDUJxut+KUHe7vqz
xigVhHpsF49VUnp2lUkTFp57lCWHd4wL1LQy0/dllAYA8Ee3tXQMzopdsSB+0Fg/CUoddJ9bO5r6
OVwrzRI4O9bsW9pJP4vH2dVZbwXlqfJi0T2K0hJzY8sAxX8HGroumvfRqnrTEFucBIyLqNkZR7dN
4omwrLPR8tE71ughhkw4OhXuHVIVNGW+664Hx62jIq1a5TQHA3p3mmh0v5BPfhRMnxk8eQte7NYs
qZ4V9bOVwYE8TJXUeldbpemVZrJgB+uKFujG2Z9TpJ4ozSo3CmkSDe4q0qVqHZkDP7o2JgFt6yhv
yTqPUyrHCfj7qYNCOAjN5+G5btEYe+MMZc1uaRvFIxQesMHANoAL9GUKe+ZUGdBwk/euDJABSSCO
E3uHZbEs70cESZ8H4fVFAnZYSSDRIoMaPBtKHZau8Jc7yGaBjzBS7ehlKqIdIiUQ8M0PawEpn6Qc
YqwoK0Dq+M5Ri2ruPQs2Xhw1KcY1reg8i3Rqu2U4aPCeVlddCHa3LMCdj7u3adclgz+r12cBxLaT
EgpwaYrTJKHwUU5oEVUmEEUOeQa4YBTNhZcBj1Wyo+xkNycm8mFvYT3MxS2bEC+c2knRrtXBlvDy
6lx3eOHtEtkHCfq3IIOVVh24D+Swgih+bNtrPNcdd9e5HdBLsHLxEa344PJiCAT50Y+HYrwRvrfK
B4tb2flBhh4gLSZZc5I0EmjCMAbi8wkdfFQAreNM9MrvaR8DadWjPRezsT9G5aGeTevCrbHHYWT3
QduLekct1P3uQ0lLvucaJwZ5d9qWae1ASAOEjc7cZDX6PVgyFWz6AyjrhmQNJXW4F/UUrI+gd/H8
zK6KTymdFlCLKLCD12kdQ0NxP4ZdLZLKzr2zEyEf2fWCnjkXuu9+zDKuYxMna+Vqms7j6C7ZbGLs
KAItGZyAXLrbjw7z341y9ZZbo8u+PAi/UeOhbQeLM6/WYthRXOMysW5NWNKWqP4duFyEnxV8WMtn
ZCPcMFn1AFGk0EryiQGBO+zrkM16B5m6CnnzkBsF5dh50NdhCQJ/XzbsGlWf3jvEAFCVx7VR0v/g
ruWSTZ69XwYsiHYhlj4W/nA318A/4Xq18psHkTdI0qm6hZLktLi6vx6g0+LvC7iIOy8Q2iSWCpfk
jg+pyz3qVny8qidQrWWNIAPLcJPx97anU3ztBu4sk9gdYpoNa2Ob3eJOhqYICSooDyCekjuvxkPh
DmoOIjxEA0MVu2l9XR/qtRDrHwJSuaDmtoPD7iFavE7g6I+XEtK5w+wezRyqDtKmUg/7yPMa/95x
gxkS8/28fjdq8sAZWNsgx0Olh8ddaIg7r4kd3SWu8uobj5UEEyDU38vJgjQPmulRgS6RVgY7DtqT
IsVNMxS7ocUtnEArNHL3c19FcLDWD7+7VUgrCBwPBdlVLbxE0gNHJlMSVgPZsbUBYZ7sY/+zkJ3z
pTCIHZO1CbWTLjFIc68Lzoo4m9nY3SAUJQeoaOCM25EPOz6E4JgOCw6YUjTUkJYihtAkplW4JH5X
gd+/HZfFvVLFGD5VPTTWbqOlkjylkTDxXYmQS9BDhevEeSxavPMgxWumh8APqxOwnXqf6pELgCS5
VPdMOP7wdbThUiYR94Mgk/DSJEcl0QffH7o1ECQIWu/aYmoaaKtZuIYOqR/cyjCZKgEu3DWpgzI1
3oVSCbjCCQiCox0bT6Q8RqSURAiPHptIaBdaEJy/MATSz1HF5zhXTHYiFaKd/UOxuvNtP07dg565
dg7w7j1UvMPTOZvENIeHMgwIHldRU5WHSOt2hk8qDbvjJZn6u5j5cbin87iu7+Ku4/6LKqv+2wIb
+YHcHgQnZpxCiKusSzmnZvWiNusL0God2g4gzxszhgE/eJh+fM/Iyu78pfXgFOvReyS6mF8GWy/q
MPWhvySsQgITPcVtRTOFlLva83ZU5V4EC94izFrQSZLaCWm6RrGdj8Z2kUrDum7pB9XVlt564wJC
dLybAPSt4pa1adnMOOG4N9WJqiQAHUSmBfhlEzKPpdr7XPp91nUyFvvQU319p0td8Ax8eEG7C2hD
i5xA5FDe9gM9XVtghvSuZed665OHpp71CLjXSp/c0pj+W7X2q/lQC96HO2g0BfMB7wg3uEcYo+If
Xc0wS3TsUG9NmnWxwX3gjsg4zKKy7fuG8PYLhWKj+8digsG7dioTxp/1OugZcSIetCkTDYl3cakr
/yqcCW5WoSEMmmqHzOAeV5aCOtFRJfUfnNghL3hQ4mmvjOHxrukVMddQNBjJoQEWk++Xxg/siVh5
NDkZad1BPBMqRnj4K9qlDhrxG1Ci2cC/pQb9eLl1F93ftQte+HhTMtnuV8vnEemNIBwglBuMPINO
KXeOcigtyNaHqvpkrTFL1noxek3GAbju1A162t5F8JJuVnh+yB4XRZw2xd0xzBA2l2p8CMfG7PAf
IGWbvEDyfRHVNP6BlxqbdyoUzOQOiYDaM/NExeOCF+qMJ8NSVMdJ0JBxJGxWZ9h7IJ+Nnz041Jon
yC4hUIvCTrpJJVbvewsh7+5otOPao4QjAomFo+J6TUJf9tONDVR76hXnZp2/NzMFo6C3NO3jABWT
F0Wth2RItVQ26ZlffZuqJpK5H5TkA2/82E2diRSgGaIr3sV6hB9BhTC0wKHgo0SmFzKFux6SK9HH
tgNH8VG0DCTOZPCq6BByx0XMVpTK/xhB2dxNWrz+m6xZSRXWSe8Cad7DrajF/8MZKs6+RNYgebBO
ZsTLeLAolI/cXeodEjFUJ4uQbL1AaXCqJfyixrDtj8T8eFMXGu2YEOvMw1CazCA3nvahy8AN5bYP
StvgEMXeJWnjM1nmLRd+R1uqiezafMGrKwOxNkiAluGvuvZ//k1Bpf/3f+Hnr7pdu7qshs2P/37S
Ev/81+l3/v/f+ftv/PvwXd+9yO/99i/97Xcw7l+fm70ML3/7YaeGeljfjd+79fF7P4rhz/HL7/r0
N/+vf/gf3/8c5Wltv//+21c9quE0Wllr9dtff3T89vtv9NQL9Z8/j//XH56+wO+/3b50mnP9j9/4
/tIPv//mkH+hLEx8FGt936fMjTxk9+fvf/4ZDf8FeQOggnyop1FGTghvvOeG6vffPPav2HU9PyKu
C8ml+ITK7vV4+iOX/CsMKUYMPC+MkAvxfvt/k3v4n5P1P/uBxfjr5/+AZNCDrtXQY+DwVF343xMI
OgsXc8AoBL4ljDDi36td88p8JGnLl8ZxObj+upXCM0Ns8YZRuY4vVtveQFGClyqTM2YLeixWlbHV
D0UgwcV4XFbKwy8jxPwgd4TyRctzrVDe/dajY6dDtsm68kTnOiwaV3tZjMHRdRbqS2RUlwixLC48
4yGfUDjwpTj9LVnMfF2D4jBEueVEGNQtn4knp5IcZDvLePpYjEhPxNkkQge5QLTkM1RNJfilOz/z
4IqBkw0pelTvgOj14hdChnA9BmtcuFejgxv3io/l0n8YS69cPop5DOdcrm3v4snqTtS8m71G6G+C
lIO7byLHFVe4VkENVbNQTXUSi2jUdwC2go8MOWj0tgV+I/am7PWy79H5uWSLmAd00oHNqt7FTVBH
B0Lqws9KF72ze0gjACmzK9gcfzF60CS3mq+NBjpB9mEAkQpcIt0uRuYhlntVw1VBTa6VlNyL1fS1
n512dE4d3TRNauLe+9g6npz3ETLm6ogqHH/Glc2CXDptT3boCPYgseVa/Z6HDavysHS9d3NrPZEE
kA+cIKYFuC40mbrZ7oopdB4aNkpQsKEd6mayTD25UKN44QCmfTFYCZkwSWl3cBvWgRKuJaf4amyL
Gzxw9YeIDhSRtd/0tzXRyCyuiwjKwxiuNX6AqqS7xO/btkAp2luoEneadRap61XUZR7NDeheEmTL
imbflB5QONow/D7EnRkSr8IB5R0obQruUKjruihwoQbUU7SSWLrg/NhZ1FANCCF/FS69Ca+A09bV
9RCty7TTcdw43yKB9vevzTAEhmV1EC8Q84pKPPZSSpo6SIRc+nbXec5JELtuiuAubMOC3uOBEzpX
Qz+G+nlaEclnnoec/w0ePZBni4Nl8BGAuUO1W0zclelYIZK+qiD0XkG3q1Sd/4iQY+p2gDCNzoP2
wdX2BD7TIdwZz2/qW9uXeOWAM71BdE98nxePCmz/wSeHz5OTzEDY4oICFT95CFWzh0HOyQRt6ubK
nwbKE0D5lJvHg8fXB2eorQuENF5re88T3L/BmVwjXOuMkOC2mMvgZg0LlDYcOttPTI7FdBURBTvt
5tJ8gm5HeYon692KugJ4Kbv4k409CADWVV/i6d+6pX8fjtbwBPrGrXdkawsTQoBGAPd2mzJYPnnC
m1RSlv1/k3dey20r27p+IqwC0Ii3CAwgRcmykn2Dki0bOWc8/fkAz1qae9ba+5x9fVxlFAlSDCDQ
PfoP418pSksW0k4bSVthEzY6PccBhqX1Z5bGRp645NUKnWhfeVB/jmGmKF+aNV8ujI+k2ZpL1zlL
16+1HylTXWP/S6vhYGS79FLJ6+yiTaO8eGNJH9fTVCJ1ONRSKcmXdVmSxFeVOQ8Paq3aGZ1M2qF1
xyFRTa+3E1xZpgRr1DtWiZKNZLiwGnFrZysC+YXFnjRrWKDGdtI0J7KKIuKnDZFs544NkGl4+Sj3
LWzqqkkDfyabzdg5gkZP1SW15rk99sT2PevSPL4CM2Ux4tycVNCLEdnm8I6XXrIs35Lndbovda3Q
/VDFbPJg1KpSMKZmUerMZdFlsHtjE8eu6CrT4P3ktq0mFywn62lVUA91dsYj0MiECscNLfExLhjH
WDKIh2zrJFnvzcyQq2NMd7p1BYVQLOkjKkvoAJvAWrN1ozIarRNMqE5pIGZJ+02CRQ/41Ii4fxJa
Cz45ir7MeFSLjPJiWQuoaanhR3sURl3HTtJsza6csuQl79aqatYGUX60DoqvlqWmwjCN3SzfxTJK
BjoTIBrJbHfQy9lQjtaQdvMTfSos4yBbhln5aRxrGqxWmyxPkRYR6EdWX20kbh+hJI2I9xN9P7vS
NMZ5RYRTWyvnrKstZT3o8iBXpacotKq6VXW+xqd+UCKNujEWNKpaFHoktZZOx2KTkEE10NRMlIun
2+Bl30nZzd7bLK5+sGAg3xFwATjDqaRSbq+SUKQUk2jUzV1OlZpUMd2DpnaJWB/NUnROMM/FwSJH
Gocexl075TR0Nk4lw3tzofasB41LwVYUFx4+b3+APlYLu6o1JQhvWK1s+FCY9DJW+UasRwHrsWV8
NMji/JY3IaitNFHC/6owrIyPVmGV5ZdEGqSdWOIgbKxnX1e/Mpba0u8mrGn6AcMzTZIHY9ff5NWe
2teurUJ42kzV0ufOkHWiyqcBkN4i92D7KUuw5g4sHQ6OhhuZ+nVawsx08hjB29kqMUXcdSOZkU9m
XSn1e56ZRuomsqnWPraM2gaH7xXF7219yhRXLlZVfpomYIJzSkBq/LAS8Fxda5asmV835Sq9TOYS
rqsDu5Icx9IeQHe0ps9L20usRUtpatWnbfRjsVTLerN7u/qQJkkb/L8Vcf+hLvqHJwi5iGHqgpcg
+FCjyP4nWa80TGy0g31X6kZ1imY+xu360svM6ZMcfkQr3anMPL2ZVvy1M9STJTUeJNXZnBOP1iSx
i2zgYf9I/z+X1ltThv+ptB7aX/17mfz6rwX59ld/ldfavyxUQyb8jil0RTa1/1Jdy4ahK5S0Qjf4
CVFE/FVdq+a/VKpyw5bpGktZvqUA/FVdK9q/TEUHj9GMTUq4PfS/qK63t/97cY1O2DYMhfnUtE3b
MP/pFY20ieVqLL/17SzcKsv1L63QHgu1uHaqGd/6bBjvy0bRHE0K23eC0D6iVIlOhZyocNBT2l0k
bC+3wo7ta9bDFklmdGTO/gqyoj7rtXnDXpk9WMD2BzOiNKfFWDXJLzAZaoCGw0mZ1C8TEoU7hHmQ
x6SeB80QVHGifKsnafGsiaJUGLYVUGHbgZUs74ZdVE6o35djQRTolP3ffLka19E/j4uhAforlqBT
oWaIf8YwVKoULWYR3wAHHmbV/AAJOmQGSTG6NDzPcQTlLWCz9MaIHIFOphjq9Khb4/0gpsSfU3aH
inrRBUT5CtHhVVH7FtXdXWpmya20xmeDAHPmFuUnzNs5q6056NXMxdjwoRkJ3Ev62qhChkwIQYm3
7qx6Wd3UsPtihJL2EBccggZJCSmwa0xQxLpAvKlw5zVyXs7E0RGpXjnGBk+2M8LAsk4mx5TuVyV9
MjvB9DZPF0pbsOk4lF3TANCVylNvWM3dKodMwWt+mcKqdOOCWiFVlsHBMRcf1nr4PgjzlQZdjY/w
+kc4GaZvhXPqtItbTknmxWP2Psf5y9zEqhM+DOmcuEVU3y1Gz2IGUrOMSyjZMPWoEX05qiqnm7d5
ZP5YDeulSOpHokG+oIsoHAIlLH8cTGrotHZ5OD8bsAxMF4Obx3OglCavwgIBztpT07o/RmrMOkVM
J4WQe5ZZi+qQH3TT55y6iQr8XI7dcZI6gNhGOdCyX/UHI86Qm0aDC8hNjldrxh6Mxuouo/ob0c96
spb4uxzCBqV6yBJq4LjUVlgcs8W2kQ04IG7t/ZLm830PhUsfrlBxVGLO1Sq8s+r1Venk3E/HScXo
092tKYRWJif5oVYNYp5C3WnTPEhAPKmyVibxaf2RpdGpXJOAgrs7Vsoqe5W8RO5o6KdhOAxTlTnt
WrvwHgcRkx7M1RC7kmZCHdaIgkRxjO5x8IZ3zOQT8cU31Ry6o9WAr0Yj3zdf6vSUG9dBnhOHlrKT
MyXrj3ayHilsTgaCPNplAnfPguUx8iS0bMUBvXju9JowHXXxF9oS6glIrzxXrZuVBPR1ivpME+7I
o0c8Cw5dfB/6JT4RcM4k6iiVUdEEoFsPTQ9IKvTJCgrowWOlhTdrjNoTA6lbGNGB9J+XQkrWs2xY
JnGvHM4xbJi0TbtwtXmZjzktgB0jFbOnjojb9cTOHWr50DXIsPWUNYpdVdSqSyvia7LU0bNi2E6F
HNeP00w6jmH8054gNLIbgj35bclq0x/k4rcyR71P49BDShmMHUtH0LQOpiN3yfehyONDFMvtoTBD
y2tEqjhm0/+y0bs6CmmI9wxSR/KEBvTjEOpWJ4iySApo6LQ7VK3hgKmUD2Vkv5OYO75nsqGxlpa0
W0pzbzxswWrHl4n0gRM8Y+RjYgiiRpHOA9EMstS3QdcbB2jDL31i4y9p5YMxpPmRaA7hDeZgniO1
WO7SrC4cKZVYUmqF349h5Y+V9Dhm1mVACeRUYxnYSmFf9KF/gn+V/HB4iGJrcbKC/OZFGlyR17xi
LWAuGvNlkclYX6rxkCWIkeqwlxgLpNFZcdNIJGy4aQuEmmvbSR2rR1s3vlSJ/tbhqn1SWmYW6p+F
5bK/JGAIvH3m8Odw6711HudwQnBivzQdI9JY6tcm7hIHicN6rxbRcx3L96wBl4MW6UFXlpNDKUmy
D4hMn02PTSETpCBnF9aRntznpl/bRetgBiFbSFuDok7PhrCcTpYUhyV2dK3aRQNISA4Fi+dBQ+DR
jM33WaMjzxL/HoAlnFyNeyeyhStJxn2ny8eFjkNzZ4hz1x+GNplpIl7wIezIzSmXIaAqgG9kck6n
tW9FLCav6qSDTSWq5Bb0i2hKnxxRlFjT94alwlFWWi+Eu/KiWvEbTShoC0Tv5UA5B4ZLWrzYjtz+
TIvpvjExa8TNXZuwRm8mSznUvTwfo8Z6ZYki0VZI+SKZ8zGV2nezn2nZxm53LJBGTNlbrTVxsOay
dWzM7pKgmXGiMGz9PvxQpbF3RT0GEwCOl9V+Pi5NkIjvFao8T4nJC5tD0KS8GJPzWhs3m/aj1xY7
00mMxc+NBVts6/fCLHoohSacAQt1bTkVQjLQsiT72ozDciS6i3nMFpgDzeGm65J6a0zLE+nS3bYu
HkfEvXdhpzPyNV1QNmsXwNC7DQTZeVjlIVDn+yReW18z18ytZyQts5ySJg5mfoHk9omoCvRFXRxD
zjS/79PFRR3SH+awfZDGYjpnyXCU03o+zerUenQ7pgtZttAwDMe0b9WtW2oszaZSX07bIkHXjPII
dG+eOmbGinELVAXaL16KQC3WYypkw9fX8mltniYTOtsy8fStiwQP60DVbwMp7IklxUqwFrocKCjp
Cicnz/40QFV3jTDOIvm+cEk441DATirRd9qMxZdwNuJLJ8/GQZrDJ+LVtmInOVQ4XYJoDKdjkYOT
gZL8UMNUoR5gE5qactP0BR1A0dGwv1x9VgfqrSK+84re3Em5+Dr5lkidinanx5TM8NBYMAaSrVZH
XaPlFaqv7KK29S/atVjvIwUK+q34LY7GayMNZ3PUp9/w7Ke81WuUjJDvnRiyYBLSRzzbOktxVySR
jtaLtLYuMn2TVba7MLjc1Kotb1WTETgFX+Wus5Zd9KRFj2OTYDFmoTdEXFlWOuouV0sZQNvn9K7S
sypYyuGlA3Y+qJKpIwCUTXo5RPwoknhCEa4ndRV0Y1QFyFKrAOHbKzCp5e+7qjlS0dJclioZmOZj
Yt/FwabtKp8ddW2wgp9yyOfUWvy2b1ipb++4b8aur4JGSj3ZHofT2ub00tofmLcHrOQ01Jp23u/I
WfGUa9GvScgWHSQVD4naGgi7WgN0h9Y2KkRM5+K1HvIGdw7fb3/1/RaE3FvZhaGvieOqf7FBR33b
UnJntsUbK9xjPJghKooGgj7rZycDnQ0IVK6CPx+kjphVzPmltPRXiCDER/L0RSRSXp2SFLVau+p3
w2nKxspj1ME41erlaSjTszypL3MW94deajjg22Yqhuec1AwHIsBE77ReDSmcj8wBY7Bvulo8R7mR
H2xVWc9N+bLhMsG+Ce0FoaCwZz+2zB+gKHWApoFDOC5cCMIEokvJeHKSHH9nPyRns0Utm4Oes6fy
CW3WD1Kp3+0HRRlYZ7vTQtp9btvCXxrj7fOn+TyC+z4VzBVmtwKHR1PKeznm9hNFsVFRx9km5UAD
ajFqFfej7tYOdQuTZQiUowOl4nK050Q+7YezLzZVZaFLrpFbgNL70Vb1hRcaCtPb7+boxY9IbC5L
n1Fw7N8+yfQ38hBtf5nivw6IoorZt9vyV9w18aHNrV+FMb8QMLkeJGUm2WboZreUFIjtYrIzZ/8F
irqF1h4yxhtNpt8g9UWXBZFit382OXFHf26p2qYD1p7pvPNFlZGbKeZYB+qo1UEkvoc9LEUhCKo2
y9LpYrMJmm2TVmtxqhKqm/2emrZBIWISlKp9m8tAUlKBqEsjnJWzj8soSx1zgNagvrvWVREGraYg
A8uIMDYZpoJ9E7a17XGBM5/rX+SjVCxj7qxSzDgu6goHKUkbvTK1wdDobbDfmrdHO0VSvSJceked
s/5Cfv23tKf2W9JpCIwC+YSjDawxQFdO+2iw/+J/LhzGhVDWQ5cC967epgykUM/mUEJT8uPsb17+
HKu1caR6eVOn5Vkjr/qW6ym6UquemG6j2OuYnL0qtASSyC0msxR6f1tD8OMpddQQPK7YHtw3YljE
jSSxY6Oge80RrZU9UhpwJWj+Sr3tmyxe/7pVg0qPSvlnd5hHkzeLpUWgzhNicFYfLeHk7nft1b41
YZsFWiGmW2x00y3Ps++SPOjQLgZrqP0BO1W1Oz2/fj5rf6pC7PYNfFo5qvSs+vPU/QFrCGenlXOC
VZAcHREfUbsqCSNOn33kWlY/6NFaPa5W/mXf3Wh5cdR7jW4227PoLfRij3nzRYur4ktbyq/7bhpL
LodqMqpjZSv5m4hTrz6gYaS7Sd/WV3py11ezD+u/3d33LdsD+y0qJjRTmjjsf7A/d9//j7/f9+Gg
+ICAUQ6mHp5DS02cGNWES03o1XZ/FhRBJ2PS86PRa+82ErOrJKO1Ab/GAvBhr7QVHtJrKqIT/dRz
Gltsn4L5KnEKeS0OmaiRoRUvY99Mbt4K+VpKTXQSmXUfUgjn/ZAGbXecpTRHmRy9J7320Jg102qR
+IW6PC6oAnzib5ugnyW3SqVnAdLqA46TNzeEfpNIQZq0dwgvfdx6xlnvhwpJUKY4MlT/QUsgHypI
FJGHtHKmy8q1VPiNPzcNkGNqNDKee+HWqo7yR6W3dFg8Es3dueESgT7UWjQ4s2VFLHmq0dsYkKT/
0A2pPq5RdY/kmuGu6Q9F8dDMJauIIfLEzJzdj/2dKifXZZoeiKIXtBTss8Q3VYLPNPGrL4oDXM/3
IV9Sv24DY7FQO43a6I/xNV8nBM6opNTGHGDQqFPQ9RXXfl5tonAKf1pZ98dp9DXS5tbRLRRkfe0p
aEowIdinMNXec6TVPsKQwimKePLF6NIe8APAIXOWCKNAW+V+zalzEmVzqVMxXNttw6GPA8REfmfg
XDDtTmL4D091YTfn1FrVI0PS0wwM72++BcArTs91kgq820t5jaTOI1F+CRqqS1YKqGfoaYUdCZY1
qewzPNdboZqo1Bs5PXXjejNj+rlk3epQ69B3PwdSR+TzJUbNe0J92bl84N6r0ri77pu6r5JrUnNC
sEeI6pShB/TDZX6k7fHqWCnCFxzlLdQyJ8ZagZ63K1LISX0q1dU6ZjH6tg7Xw3Ut1nRr5MSPbLpb
562LyswBO/3UrNiQUsQrLs38vE4y7fOfS2bI6otc/CwV6accR7CEdenLCXC4YoRnzCmWk6FVdFkT
BGJJF1YCEGoG9OWE/DtItrdOF9Fem+3DW3TjBvgySQ7WHsZZ+rr9z7olOpnrfJsGuztBT2CkMcLS
GWv7aZxm+ADutNtxJR/7lzbfLcmIMKYL+4OEoPW6ViMLHKMtXBS6d2YugpLMgbNJfX81+ia7pgyY
/p9XIUtDVahCzThXQGcyX8opT0yTn3wuldKT7O+LVUQHmQudFlFF6pc1+ZGonI2rsm3ksPOGaq4C
fRuVMuhmPw8lKNSkpHofXWCl9mArK7YepBfkbqe/RwsmQiyJT14fekhl+dCj6NhVSXuo04hQsTG9
IJCRr6gI1MBIOTrJlzUEJl3LOfKtDACPWhLQRWS0Meq8rhWGX27HWZ6WH9BGh3UYkB6E1WvUClaD
w/h7Y/260LgYJDwGjTL5ejo+4+X42E5HOy2fdHUy6PpJeV/FDSqlVH5aBeDLAL9nI1308IzRx0KS
/RXmfdwChuZtI3dxhuo7eckM/YuR54wekXVKNVU5ZtvIIyelKyJBRk6ffEWdK5+ItKTGl17jbUEh
NdlXNTLuqXd8Gvt+dNOSOZG0/ghfcKB4YwudO1cZJUJVeykWAA5hXaKaPikkKZ4QRX2TQkHXOC10
Uc4WrlSOz/VcG8eCvNUrayn7OvRZ+OdWZK2RJy1N6O4P6BWr66jM3616+an09nj93MhROV2tzZ2w
71u3SrkU0vnzGcAbFzVOMnIiQb6ixHrFBmd7VAOdO33X5p425GkLQlvT2EH0r0jlFYciCU12G/pj
I8BBjFJ20jg5rsugHRMtfSmyjKWlnJdA0JgFDdSpnil+EFEN8Js3t97q3hBLNie1Xi7EdCxbn9MO
ZCV8lKQou9atpqOVh77EsRbEliSOGkduHCIbZibCIqUxAuhGQnBJll6pOnU3DsvUU3t0csaQX8qx
BeSNjCTbZMHCW7YDoazTdDXlBJ8BLz2vuGnTES+SnaLCNyY8kOl81a1iCDJSha25urQx/pmIMWlq
Jc0Rddf6DAu6LDFBttVpzgXZyUN9aLsBsSV9tYep090sW8EnwzVBfY5g9qBigIHbR7G1LIbboXzA
4xXnJ1FHXzXzNVWl+rLP7IXV9QGcuKdmjfAMGbVKJ1eXuGoSv9TWFzPP/Xkc58CA4z1gAmjQK0w9
sCGWqIzoM6Mz+quYavA/Xf6ji3O6ktN5H50hu2Qo0OSj0HJUOKhCwlzurnDSAjULE/7CyC4PM+my
veR3gpWaHE4A27rpTXV0pqt1ctaKHq68VpiB7JOi2o4SyRpla1UT9DyZvpbFujfSxor6D8Sgn63J
5bNd2wYTECrHXzRHc5Ss/9qpzCwjWKzfyLhI7eh7bwCXowZ12nDKT0Uvn+NYzNek1YqB1tnc3O9n
BVWKYnMuoPW/4BN1Gjq5OfbS2+4+eSnUctC2spMs8vfczNEaTybDFr4Iv1SS93LIjlrLxDvhI/PV
7fcoh/xrgQDdsXtwcg0GF9X26BejjojKTOKrqiuWH2mYXboRXKYhiGvsDhgKWs9I8sVdFw66sLna
S/yfd1KXcJql/CSATJvJZzZ8g7Qgt6qMc2+hUuiSVHJpqzS5WJWCwVB0px+5ko1yeEeQLB3qEEFh
CqrnDpDj1/37k19B2/BKSaC8k+8LNBirw/g2D9QptSkViG3nR1Zup2Jm+un06VZnw+9YoNiRjarC
FrYu15FYB3fMpRS1lfmUkAvl4AM+TlPdOuVgHtEEIIZKjDvJ5sKuEcS6k9R8nUem5WXTxfSmTbBO
JAULmCaUWJ964Vq0viW0C6uThwx3gisn4+TaLDZysFWnb9rBZ5mE9X4KX62V4mUEPdXs7DHp1fUU
NnPlWv1THUuHspZ1rBP6NdNm+xTloFda+DEKDvC0hkHe1n6XdI2XIAZwxfoxxKyR7Eam4+M24Qyp
/BabQ3Hq2uxLPGCrCrV8cts4vctXPTqDY7hR0WrBOEfFMS6an9vUqBvfUYl+gJagI1/7u0xrjhKn
BpC1OvkYYsNntcZd3ITjJY9VYkUmZpkDLSwYcno7CjlGdufKIuR8aN3Wzr6ZFQvkCa0IoV0mFr4u
8kw6aHkpUJoHUefVSmN4OPcGJ0wiH0GdEVQ9oIIOIhXkVu3P83S/DEhPpM7wkV0D7cGleoZ1ESiU
HGM7jG0tMwGJH2hK3m2xsX7Ia9zRTh7lhSQEJW3Tu35lKcHZ9bNs0jcZM6ffIEGCpQf+jOPAGM1v
DdAMV/Z6VbPKXfmN1lADDuPA4SWjnfYcrhe0EUx6kfprgmFw9MpiVjCri4ooy+2AdLxoXX9qOJZY
/EzLYTHq3/tZu0C3+/YQdURkRsu1X1p8bwPdOOyVUSXe6s0pNOEQts1+1yyj4lBTzzj7vlFhIk7V
+JluouG1pqI6YFnhtxGSdVkwlVyweTSKaV/2IR7iVME5QXHxZ9jf5sQ/9f8+7/25uT+EtYHOLfV0
3v+uxK5H+PU+hW5TBZ4Q+BM7HwRQJsPCPpt2axl72D1GaDNpvoQpl0GxmKd0zA2yIfrZJm7GLg+f
cMwnlvWPfZ9r9f0pn4/+A8D5b5+3P/C57P98gX/s+3z5/ZX35/3v9/2/vtvny3++23/a9z9/gv0v
/tsDMRuL4RRqucLTtUdoobR0GOp8qZVfhhZMkT5RlZ8VcJpZeqMXYRNgwW+DdsNYCkX9Nk8NlSas
zDJ+6LV4TGkecCcBPX5FHfsg1fH6LSoM1e/BWGhxrYbPpST8evWwIs7fZouu3WJsi0Pc6PIFfa7u
ijC8yxDKPeJPu0O9RJlqrimssGF+M+gN4o66Ii6pDs0Gjngm13qCJylaN14XenFpNQNkvSqHZZBx
5/FHAGduItryNa2UMhhUWtIQ/mh8Q/D/gpqpflyWMbwTcmc7+/5imUhJMLP1JDT7q40t1DVbpJNU
XI6GZvlblNBhKZU71tzSYznHr5NktY+2ArgEW4lPt2aea8fBbULDejOkqnP1pCmuWNSVl7DbPCfM
6lnXvA0isv2O/pSEdMmAKr30hrzOVaqoeFHVuWO2l2p337/wZd0iUdJrv1bLiwWerW3PJ/GMsdiw
UgfnJcZ49M7fpMp6ntOsfLSbfLpN+iw7djm3j3jNyNG2Y38xezz62ty5lpTZ3+h+67Q4el9J+DHO
HdYq7F+912DWeWIqtreTo71mMqE5Ge4IjI37N5PLqA6wFXd/7uIR8Nts+YL/+d5aQ/nY2dK519Pl
1i3mV32Y/UyFL2njhFJeZEQsqbnl1oqgFwHdhX0bW2Y8TNIzltTHSG+Tx6Fa2gcVdWomdPVtSbH5
tYUVHqWxBLOemgDOTHydejSpaBYah04VKwgznp96/DX0HLDa0OIgsZfyhDwwPUhIAyUZnq3o25O0
dWWI+4s+SwgaC7jfVEoMJr8x+UaHDRPcTiYzXTUf4KxOpq4mb6ldMkmVMCiUGEc+4vfZQikoxrR4
E1r+HptG/dCuef/VsvUzziyMkFkLEI0+wF0y2N7EnPRTuA7quQ5zi5VhDdhRnZY0YXUnyspty0Rc
o3pBoKFV9ls6YbQ242K6VJ0mv5rml/3Qq1Ch53ztZM9Me+ttbJj8Rmiu25jr8teRb7Vg8OTbZR0M
lkHtA9TvIzL8RgNy4SB0Cyyazn8TC6zwrEnxbUFOe95mJrc3jV8Q5MeUyjKgj4X5VqCzmbQ3qU/1
QNaA4fa9i5WYDmpz7Jw0RPVleRUvqf1NF2HxpsRFd5HFTGeQ7e5qdLk36/N8FEl7skzQPMuWvLpp
rSfLKLCak/aBgoT9k1UPB06Y7NhLNjP6wLU5F+OPuamShza2ja96G+EZlNI3WuCo57mHAd90E2cb
P6Onl3rvGmBXfrRwObRrabw2yQCQIlfPIq/meyU1PlK5Hl9ZUQ3FJG9LIjg24LVX2eQbpVmlXPe7
2fS0IDJ9UTdvDI7i3rMjplLKKdmRUUleMWBVJ6NVIp/LO33t+UctrWXnbhDjAxD/V5rjo4KcYtT3
kZ689uMvzTRnZ8mS9IrjGdd1Kn7vb1bXM50eNnK/WxkUsKVpr2AQjM6jpl7FMmuvWfqixWH30s9T
caEVyXnQKT5TFIavXRy2RyTV0QHTAQRQOevgLK24LtvdqHq3EEe3yVg8Wcmc37ea9XsoVuU10RL9
iFdD9ve7CChJRNPEO+YoCCy9kV/J4wU6mRunn/poy8kW92Yl/7SK1npFSbMeZbNPPDGC4mHbfY0s
iA3S6KI7gxH7VR59nODF64pH7g7/RefEMZ14WdxYlzQC3tUz1TjsByBVt3g/qS9vbSuz4B/PSzXD
c5maRJeFYXVQhjI5KNIJFy/Lu0V0QTul6YF2pC9VPItAIGMMpKISwRgTVSbZSeTVWisXCCpsGaZ3
RpvQIhzGmBcUawkZMm/6hJ7UtKMalocUMRyVYI6xk8Xadnt/fH/+fus/3V22V/vHU3Aa8BKff/L5
d/uz//YwRg3taCjlEf8phLgMUbLf6kHkGMrYjP++FcZFLLv7zqiZWiiLTAcbl8cHafsaoVKUAb3z
eGd8XHf2CLXLKr8K+m2TWXzM/da+z24s261UJiNjozNb8JwAdYXpSQosDb1k+Bz4SYIWMOEkZPq/
yApVPCN4G+wbwJ+/biVz9taK1fST7UEDx2LQb6yPObOQrxQQuykZmsCyMU1HFKnOst3N4SiDWKi0
qfj3XVwzRTAh9TbGA50CvtSlqQZysvmvh0a7t+LCPKhTvAT0I4ViG1nOG8hPA1E17CM94GiH4RWt
I60t6W1Epw3eQ1tbZp4u+rG/4+fbft7dPx6r8RKS/Lx//lar+VxmT1vb/WbbkBPPEqfwwjRuAhw2
9d82+75uzOdDv84PKHWKHLHh2Rot7ax3M2zg/kEm1fIJl0hOn194WLqDVSXSUd1JtW1jymXhZvMw
uHHUrhigN4bTHpv12GbMExvjaGx8534r3/hZGTiIwR8snRQxiLAxvktGG0nIpnHYN0thwCymSJZY
5sqNR/MUy1UbDO3zZMnFSe8rcRq61LXpFxksul4E+63PjZSERcDc+1ImtunvZ1qcssuMqPBcpa4V
L2K1jzq4p9dQy5U6dslGP7Pp/32rsk3pTOcRzJdmRt8O3iweBmtxlyFmIOvX0Ntf2tivzc93GRQo
ThFl7/tJvG/K1d76GWwn9b6xkK/X0pKf6+1M3s9pjCEqfStGzMjmMP91UktT+DNcx4caiwfM4cJ5
Dub/10aKq+rcFimLs40WrMsh0New/3PLpCEPDqH4WhF5cLZIPiMUU5dx9c6J9GGQTSD70KxIA0q6
oEhe3qvpuQPmhZ7u/7yORY3459a+D9wfBeC+8x/Psba3nmuwXYXp2rMFzXH2zTIMf93a71pd0v8f
6s4rx3Uoa69T8QRoMIdXkhKVU6niC3ErMefM8XgmnpgXddvoAAM/DPjFfbvVElWlEtM5++z9fWs7
48hKvIgpkEsNReFChkb099ljmxmLnqjCijKSRlr9HWaasdpa8S9gHHgjTWboO6rOOuIRKjo44OhZ
pVf1uFazgoSbKLc7Wqdv5kXUhVuEyHGqX/PI723NisodcQcwCCu7TPo4H/75UFkxDmlhphRodTjp
fComVlOsJC0J9qMsB3tlbq4FJgSUgk15EDMJWUshSG721sttv388lKUMrIpv8jYOhbmGi6TvG0Qy
+1kfjb/PHi9RtokrWgqXtlLU5F2EeC8tPxGlhrEPlofHs8ebSpQeK/yGXiOCI5HaaEWmTLKFPlhl
wZJavRbKjzQVlZfPonIlpr5EbfA9tEPmgYGAhGnFw0agaurOWQgTAXvEQYtEfxNFDVU48B2IyqyJ
r/I99op0oLJibqO+07ykD4SLSu6cO8VRG2LYEezOSq2vVi4En4Ek6u4w1cOepVh9nTWZ9L40UJRE
/rqJG1S4RR8lx6Eyg7WSqea6whQ0VCA/0P24Ix2jn9Qs+85FKTqQiOuRqMkyrBq9P0eLlSwwRnP9
ePl4gNxymttEQO2GVqXGTrDx874/Px6kQphPSEhRUTOFzipzjZqKrqzDxaW/T+6I4RS7oyWTkSC6
yWETGRVomuK5m8JhY/r5WSGlv9GlXgCyCAplsfWXq7CykgNdZv/xUKlZepCE5gsRNgnUZTv4WvRP
cA3++aOkYwYnoA0wUqqqOQhLxvXxDIpO59Wk1POliKQ24xOS5MHTWOIhOuTBVHNjr4zEMUZN3hiP
ub7CsEfNtRb1BhpNNzpqXkWuODXZ4e9GHxXSXhZceclZpkv2kpyvgo1Emx1Bi9ZCR50zqqgoZsY5
sKxgW9GpRqqbdytF8UaeZScvSRWjkc29GorkubA0r7oZTsAc1tsJE05EHjBKe24zX6BXNV8pPNRA
KA9RK303Ld3QUQ1v0qVyAfiJwya1aAkkxE1xEXzgIn/X6o7eD4+HNKLIQbUDxbaP+CUTMHNNsNra
JRe0zLqHoI2uI7G4iJtqx/Jr/PvQ5WsN8sZO78itKUjvbdZuxa6fzTVJ0M4W5UIBydMJO0kdZK/U
zV0J4v/vA11cA8lJRzEnzW8EKC3bd3R0HF8S6Duqx8RpyzOzkA8iVpAFUlfv1FpF6ktWyn2EGILI
tn9GHI9tg1yagI1g+TyCDaFq/jXseLyM5aKD2aZ95Q9JySPk+PsUflftzUmCgoRp3OpUf3Ye0zqV
WNRE4aVctj8m8SBhOn/M349nj4dQhSCT1POGmRgFK56K91pjiLVy8/74GHUJcUaphSqgjesw6SKJ
fjR8UKa24Ju4U0jWSvLMupA44TG193MNv2bOtgoSW5eEJnKJMozseYQ/oKRoXqWyThw0lpS3k3qf
SvW4y3QJn5JefIz0s10FRvMzWdG4i5f3Hs/ydqB8E80eMmgmVNooctc8njY4IDa4dlwoangGHtN3
MUgZCu9l6hWCtRn42vafU6y1RJCPKf2xbci7DWqxYeHhQOZ6xJePuJHizEeYdjNSX4JKBGcsiHyN
tgPYCEYQOPiEXTHGmoiAgIn4EVfKiPwdeiKR+JjVhRdHpyG0xjw85g95md21dv4jjzWHa3mQliPy
eDOp9MT1w2KRWqSjlyghXSaR9vTLQ5Qv8p9H1EMEA1FX3zziHXGJgzDbNbvHs8e2x0sprd1SKIeN
TP/2epP37a0J63ad121LkR+oCsV2niqGVNn9mKwpcyB7x8W6K5ftqcJU/nj22FZl4CUN4mcuVd54
PDQtU3e1PDxeCr5JgnpCv1W1VPlW6pi2SPoMF0XSvM6D6vwIX/4ZmMfI3YFLHFJJvuWWODphF5YX
qRRPE9UUsgAyXndWd0EQ9yd9Vt4Ga5T2cm8uZM/h1AjmraPo7qhdYzgkuywi/NwQITVauQPg7F6a
ve0riv8uySSNY0YebOREKuZIqSxoTYpSYXp8PEhWdjDUqrbJ542rKKiUS1nWJP5YcoSLaC5bNIaP
Z6LFn5MMRaZO2KinoUK7ZTboQHDOAB5Th82sqG+GoXDPKrRAM6ssPKKsfp3oQrJpurk4xKJPmrpS
Xk3UGt1srQb690JKK9ZDUpu7BGGpraj96PRRNVAvnzYCom3iWM04BWOi2GZN6GxKQ44o9jfXh00f
kX1GTx1e5Bg9L8oVa5cwWcLr81eiKbxlLN43ZlxlniRKjY38Mzr3Q5vcCjV5TlKGWARh8qpPJ6CO
vm+3XWJWLnJU8wBO6x8PspJ9AOlaBZTd6JE9kIQU50MvddM1YZZpEFa/dn7HAJZT1rJy+V5nWv1W
T6UA2dKiT5s61I7YCKQvu8GfvGgc+qexsf5MmFMPj1dgUXyvzai1mfht9WQ23uRm4f9JhrpTqtR4
c7gYh6uMP9EVhcLW4oihr6SbpjxczMZAHpxOr2ngCy+Azkaq6r5xeLzEjIB13TJuXGjxPc5KV1UG
4UWFe2MJAoZ2U5W9Sm5zL+qm8dpaFIL6ttwsaESnYOx0MIubxyzHo5yEwqcQah+BmLVPaQXjNU6M
/lnTwmxF4GMc00636D58I9wsz3+tXZlIob7Qy/HI51xnPEcs5SKHXohW6cDURaswSZuFZbpPF6T4
lLenNoxu6RJrJymCb0sVxzXMl/FspPlIoBFNH7EoU1+f5pckoYSlDWP1klrpIQul7IpFrHoJ2ho7
ktzd4S5s+1rrjnk5B+siZKwqhFa+SGokX+SujQ/TJB4L4V5LKhlrPY1XmjRKuyhJcIaU2rya0jtT
ovLco8UiOtJFJ1XJ/JV6Lu+r2TL3MAm6ddJhS9bzl2qc0vXcd9YL31WTa+kyDeZWq2rh+HjwAXjZ
MQRTz2972tPLyRmQ6UyMbPoIWTvcGWaK9pxR+NYH4Q0Vtu/OI/w1PDfqCTyUbZI82lZ9PwGQsMa3
IDeob5ZZ6/ol5n4N0/2VYiKLIBrJUVuDTXNL+pm9Abt7isRx2AI4k6DihzSdw69nHE2WNMfpXqTF
PdDr6mmuJHg/ZpPtNaHKqI6iSM/KYl1IcfppybsIsu8XS3Bk1pmYn5rB1A+gc3u3ldvhjuv7yTQR
sRkqSWmIYc+BpN17S5xOj1dMoSiX1Abp6/Jmm+WR23Sot5U2eyLhXqJja/2DLIGYVSavQ0yGkXqS
PHru4l1RTrEsF7e/l9eMe2kV1MLoipWp7Yd2bonur72eBk6JC+M4TpeEVOExVa3g74M1Bz96olq7
Kv6DQUKw+0iKtn5Zh091msZbSBteHqJ4pMFl+Ck1weug5zdfacVnddKfzCiun0y9EfYqeTCX8ihG
DKT09TTkriICDVSQYo02PdDbHe7ngYXH9JL7fLF+MpHdD+PJAKhhC35gvg1GBMC5zgV06US1Omdd
6UTBBe7kiYlgPRk+rcXCdnyWG0oiGsYOIuVnsCPjc9+vTKPL7mJ8LrNe3vLz8SEfMK51+RSdZX3K
HZqne1Fq0rdpeYhnFjgk5LpJu2iTNDxjkqedYTPc9CYan6U8Bw4ydNfHe1kiHZpu6PZCPu37tIzO
weSHZ3nUqYwYtFd8vAy0+R9vZAKYKX0Wj4/tZILxe3QYzvpJyY6Ph9oIhEXItdwt9ZLQlnArEcz7
MUVrKM7Zbayf0XO0T+ry0M7MN6FBM8d+MJqnoh01pA392+MVaTx5NY1IOOmxPWuOpXf+DnyFnmOc
qJItIBqnUxW2NROuG1qcGVMxFBC5KH6r6jAfwJFyDq2NESTDXlBmGMSPp0XWDpD82Cgaer/HUv+r
5Kh4Qt8A7skIiigO5/q2KdS/r6hjlPvH9lDDFA13YHLiuEMEMZnNdJQJS4+Asl/SOGw3rKemY1CM
322rFNsJ5cZFj9rcLVo6YD9ezlk0XUI6u0LziF4fm1JJz30b79NGp/PNgdQrLx+/NvZQTB4/I+v9
6EqFDP9MVGqWB1GIW6htn2TRCk4pLldf5tVjk7r4IQ3EkvvHNolbcMsVFDiPdx/bUIsSS/n9ZZ7C
9mmWiRDCvCXDsHxITxrrgpN+9Xizj4KXICSEidQQjRhL9EwzjyIkuKcmTme3MQRhPQeKurWgMuNx
acS9UpGyevxIUcvmU0sFfTb74frYVFqazITnFxsrrMwnOUWz2oDwyKFYm3psHak8VGgMcuSSQowC
MIknV5XSYYt9sKcAj/uiH0GzA+Z0rCShyQPc4suIg2kdRjWWuhFjWi4bxpaCvvwsCkBVJWNeA5qp
cPbp5smIB/PEmp8ldZH1KznDdhgY+b7w1WA3Gkp48ks3rLEojWRF+3ZeWRoGD3wTCuuvfMzkValM
34ZfVNw7CbnvXfTbx3ScVZjH3lJJItcZV6krNflLbChXbZzeWimHLdwjgW+x1HTpT0yQvoDsblZK
z+BZAzyBhBtQCLEgcBYj2c2D9mLFMISB/RD41EgXJ45lEc53XU5PvY9y1c/QEikCgilDhJAWqLq0
D25ZPH8hUdScSKpkF0JqYrwMVaU6KUrAObUau1S/tUxelxnad7HroqekVJ1mxkeRc3HOufGlzeG8
qc2xBBUyfqljYG1QpTTulBaeOWg9MFWsskOLURRWxs1HQ4hUbD8NUkcqkE6wbTl+mwSdi8rSX5cg
2m2B2MY2BpqMUKSlBRwcEmHx4Qms1xl1u73k64totqhdmAakt8pTj2oQ3Wg2euIQRHZpfkug02y4
p6Vj9fM1kfEzN3O2GhVAf/HSMErsXpWc5EgGSRxB1lrTw63Q+BHknRi+zzwcqa19TRWzgCUY9EfR
Pc1Mn5JJs7yo1s5lFJLEnjdk8SDp+urzoJSoyCt5BVX2K4zlp17oZbcMUspKEBjdNKdwPpnUbQqk
5ZGGbaRC2Ou/ar0W491T9uWM3gWnjlKL86av80+oNuUWZVPh6piyOw621yXC17APgza0WWF4mTbC
eB3qta4I0aaJFc026TjNogWe7vRbAB9dKm/SkFVn1Gx/RkOl9itJX7NRRQfFJwJqofYh01BOaqud
Cx+7Hln5mvWcatq1YPRuKRfrkf5pXYkvO5ia36gvWlsBKuj5ubZPMgvjMHRRSld49cgr6DquSMAY
5aqSZThCTeZgw8nxytyj1Cq9oav+jJFBmk3TBydBhJL4hXHqsoy2VVAXjUC9jSYr5TEMz1nevgxG
Fx3xPKr70Zgw9gMFnNMeREAZX1G0oLc89+yqV6TlZxmYXm9KuMG4Gh5mkD4AyAtEmfU+IJFU8fIm
OeLKgRrdxAQepXkfKHXbQGeCTac1Vwjo97joonUrhysz1lEhksKOxdOgpN4Y51vOYuwYsghUlOVj
LEqFGxfDLR6qo17roa1NZr8TGsP1e4zCQO+/NEPFqV2hSeL8y7TmGlCEulQ0T2kdvGWgA7bKSEjQ
qdZeSEdaDAN1tYWm8goNpKBirEJNyYAvx9x2OXswyutQCBGQm8krrt9mbfnBvqPBkjKG51xUhJUF
nQojuuOPafCUmONzDNq60lPCb/ksNtRqOw12jdGSBBrjAb8TwEcXs7mHp3gDFpXLZsQMRXcZsoOC
fyrl374sYTCr8mzLZZp7rUbBRGpfTGBXjo770Z7jznQ7AlyjFgLqBtMOXA9Kg+A9ykHDBi1JZTyt
tY1THIFDayKUIj0FK/5tkEpIInczWZkalz7Bh51P0k+ZGh9BYX4JCNvIvcTP9YD1sMGiYaToEeb2
Nxq55fGkveVgJDd1hCNH7Kd90et4nWWU3HOpAW0SFVejsZCrFLdUsaanMZH2DfpF+USXG8npiVzJ
FbbP4FuLTGiITsTikvbRH6L0ni67Z9+P9ipnijTqQBWxZ0hSqVDxB89TJoyoNwmgjDGxv4nQwLf3
48RkJcz8Nt2Ua6bXVUpvIAcgh6s01q0K2/cMo/sBFsCfotHOcqv8zoIMEELIr6VZf/nEk4NIpgPF
XKm340qHw4Xkf341dL4Xy68wExRXFrL0FGPbtiIh8qrOtOw5ErfxrFwySVt1nZKsZLifdttadpbO
R4M1rNaLjuBH/vfcMn6ZgtsLNYX8eVznQ3ykl8c6qFSv0iBRIaiJTLNw6Z51K0fjmUYm8Pb1bSYR
X9aNytAkjtsBSReV4YYJUT/KRfIniODERkn8aQS0gQi1VzMrkLDL6kdd53eRbh35lKpnle4VrIIC
D7kFck95/qPmqukQYKNLkVcAo15zgqqpLw6VP5818thzBWNabWTE0016Tud1KjO3lXoHH64zBIA6
EugmPxtdK2slOxWMrU+v9zDlKu9FUVhkausgyri7gxpFSEzWV47Sax0fMlHiKjcVR/fJUFgCNb/Y
leKOe17eD6iloYRwQVsZpUOaF+zJmKNbjI19ngxoleQN6YhXrRgZmif1tVYoBSAM/LXwBODNQqja
ROQJOBfp3BerMNBf5OEwGLWXphKTyURlTcVd3ujoo9u2pvqTiuQ7DLHYhJ3/nhWx5AS1MThKuAEb
eFcMGfcMEnFf6O/WWCdYm1Xuask4yaKPB4fcHBG3I8adl1sGmLiwgmqeQfyKptk6vFTSeJmR5rJo
KVJXlLPSnsXJxMMNmaSpGNIbRIcuaaHARkB6Ig+0tqZgT1dl1j6JSQt6K8PmPtLmt8cLiSyDSUy5
kWcbHH+gS7WhhntSDk+ILtH8pZWGGHv+DCztHgQQnBpaQA9Bfw/qp0g2I8cqo0NSMBdZgq0RiQgz
ZEUpQdreVWQdk+E71j7Vqj8bEt5/8kwqHRmwcDQ1szqqo27QNMzmc2FHHBxHENV9USGtNQfll0Lj
ws3SZ29US0buovwlJbuezSHZRgXafvgFc/AtWdNJm2m9NKtoKRKhdsnt1vRxQJsgaKTfG+QHtAkB
j6GYawUtDcGIuiY1C4qk63UAr9wuQdt/TW0d22JKwpwFJ82E0RIrxGy55aCq2IxCBUfa3LMEn1cw
NPZ0HkHsQho3rJYJKW5Gb6AHq5AC0pdUfd2IDGWSPv3QW4mrAqb6wilxzKb+7EdVOowZpem8WIqh
ZrKP0buvBAPbS54ENUXqaCtaSY5/oMZTE3Md5Er+4qvRhxgybJlk1HwylpCgfRILwFnNufyaUH1h
TDyLSNNsMw0v6jw+Z7ryopa6k9Lkwm5a61eRw4854TsHZhNjteTKa/2qB2kwIEEvFU5I/jJpDGhN
mB1zfA9YpKPT0A9L/zh1V2jyOSiNbtvjV1qlovHNdH9pKv87ghvm1AX+XrFpBScsSAoE+lIMRx2z
MOxMcPB/5JCVXYOHxknMfl4tAAfFkqV1P8M+UyQP8LKCSC+5VokGlxLxciXpGaH9IOI+R3VRJ8qL
oseftd68zBPpR2rBUbAweOOovbY1Y+3Yq4sJgxlRE1swPcq4ppeGQuI3WcHxC215RmiNJNAdiuqn
rvK9Fg9fKJkk6oSxGyZWtaZfKQ4IekEwlbcQ16MBJVC7QV9YQ9kTiN4EqBYVUmG6/tB2NBbyVT2F
fyIV38dM5bTjFiOzPh+Dlj8dlPl5IC/oaVLxipjIhVO+zorObWt1gwWMklWKxiDJz13VG6AblV1V
doGTpxL2QanFgtEgCBtlrho1fKe8ATEf0bEci4cpSsZzpU3uOPnvw2SHRUO5ekAtJMW/9aiTNKTB
mhL3H0XzJNAfCbVkLrJYkcarcBcItlZaP+AgoquF0xTcB3nAvJNJ+BF6fdznrQ9RWn42NYkdQa3G
yijY19w6OzVhIdqMWDEFvVn5an4W1OSWAWx6UwKyh73ioQrzIUNno0NHXnxrPYbYghDbluEGhhlR
XZm7fU8ltaPBszJjz2Bt8TzKYb6LjJ+qxgRhxPSzAAqUI9OjywX1GtMGABFRRDXjo4B62dbVfCUJ
5rWKlqYfXf5rdj1WtOGPbwz3dA5eRQkuTN8qX4I1tnBw8vmCckD3dFXA0aij0+kqeiNyReR8ySQC
k5nfI38r9QYyvcbX3DQJXmdDP1iDOMBzaD+kgCVejF0jqbEVmNU50Mmr1ONxDH9pShA/ict1WVpp
sZaWyGeEy6DNYnaStOqd8nnsZHPt2ywCRzXSXziizhy20jbIUaDRaiF7nuMQ10Lk055QPPa56uIp
8/xZe4nJ/4SYAuyRQldRRpQirZiGj4UtRdF0LJvpnFvT2hy6xiHAq1xEstuKq0eZyEnp4yJN9z0x
g7MZ+cZzV8bJllV9SYpG0yj46HtLVD5CJBvlklFPCJ96vYj3Ud189L7piOihKkHZ49ZsesSBonJT
wDS5JS0hBDHT151IklRLY7TjQHMKZBS2UHRIPSPs8ZSeuhGbVuaTuC6XQBJvGrBxj2IDQ5dG46jE
9yma4NSQi7ldhSLtagI+p9JMQqp0R3uuwokdsV2UiVHylXaW6TA7RZ4VNjM97HtotCYy/z7Kq/VY
qOGqSe8xUxQKAy13aP94lbNIXMUB7CqrudFHg5OP6IGimWG5SUxMPljoICZzq8TEVgxOW1qp2Zk/
/qoF+j0iqLUxmJ/iqBobKCqxVyTnQCgyR9fE73ZIVVwoDN11M71JPfDVGr3CY3M0fpEKmcnqJtBT
0+FP0OSCE2tLB8danbaWzB3T0CAhmACuJuWO2X3AZZF/olAqWTIm9Lkxp3U+juqGBfNX57uwiVov
kVvZnUPOA8FjZOflhLfL1DzCscITRcuLTf/dkJKFQJA+DbN+nIYlqVqb4LsUqipUpoII3WZKoW8T
qKKPJozpUEirYGWNTIaWQAe3vPBPc+Qra5MBbou0GWtDL0wE2SwXLIbWfuhxaIkG/nfIr0dT/QjF
MXVDEEhJQ4sJNddX6qSRthJ1rrBjB6zlMkYBagYJi5hWxjsQnT2+Wny/BssJtB2fWG7b2wQmq+Qb
9b5aPqVWCA5SoFBC6716LdXmZxmOE6ZdxiwLjuugGOsGcq/LIMd0PQywd3VpPdemcC4T8okKvNIw
iuWN3DVPE8x4IMuRQ0M2uMRZcOlFNXdFRTnSP2NbjEPMfWweAwilCHoJAP2l3i6nXUtolefORMey
TUwvIqGv3jvaYDgBLGNis1cawtwhYA0Qc61jk8/rLAFDiw6v2w9xByEfulFvyZ8PMuH/azjjMfqq
i6b4bf8TfP5vrPT/j+jooO4eB+ovH36hr/8bHX3zE4Fs/vlv9p+6DSmUZP/zf3TNv7LSH7//D5ij
Lv/3BWhuiDj/FEvVFLCM/0Cl85Yl01zNUlVTxjm79OT9B8wRiroFWNE0dd00ZcAGMBj/N8zR+O8m
l76O6A0tKu/I/zcwR0n9d3S+ppm6hjBt+WbwkWVl4bX/a6fpQUH4xwwtu2+FfT5+fNzvN/ty8M7b
2x3LtA0cyG2c2d4G9rmwP2/bj/Ns32b7GNnb1bt3v5/BInje4XK7YJOy77fRvl28Hf+HJoKXP7z3
/uO7ILY27W5Yx6dxBbLRG+xkXXrCNvWic7iiGaK9idzB1tzvp93L9fB62D29vGyenjD529fNS+xc
nzrbfYNTaH8s274z+2V0C/v3+L15um42Ty/76+Zfzur/CZf66KT+Lxj5/zw2/0m6VLI2n/I+VNw9
oZq9f+tdKFH8cbxeHBpx9/a2/z6+fbtvx4/z/kN2Gnt7uX28ndeB/bm+pfbh5OxO760tOOQ57a+f
beseb5fbNrLPb8fr1X3beqN9vt1/Lrn9fsrtV8O5be+Vfbe9r8r+eNtn9qd9E523F8Xe4+xZ/Vx0
myaVq972LhdkRfblcvm5bT/PNw/+j+MdnkV7x3+erstX3F9Xuv1auV+B8/u737/9lvbp3bT/SA55
T+d5tw/tp6fvxN6/cGiv36cTrVHswb4CIGIXX4K1vbnWnJTv/XX/Xxxa4z8gon8PrbywaIGWcnv8
R2tXdRZHSDZACI4YVe2Pj49vl29xfXJ+v/ex85LZR/6357TGDLC27L19vHSO6Bw/IDzbgX17c9/e
wC/a5RbTu/27XB+b34wrJLHZd66OjyMuVw7CxrVsLtnlBOAyd16uv6mzP55zPuYe2DZCWpuLWLDv
P+FacC72ZXu/3W7eD1ew5XgZZ+52i5zTTrdvX6N90V0S3FuMRw5xk8PixsHq5wb3fjU607peZVvR
pe3IyrdLu7afn3fX62/gbr45mfvB5hwfDmz27T//1cWqaf/eP/gfd7Js0ZXHop5Ba4Z/v5MNYZaD
xyGVPZGvHazBhzn75UotbGy3tuzAMrTfWB3YtC91DfvlvN3ihOKSnt3e/fi8e5fzut5a3PQcs/3+
I7HfKg4ilnH7rDpewHPOVWVvE+f2eT7fsx1jwY2C6IZD+aHZDCFHRonr82A/Xa9nLmQ+J7I/LWe8
BjYXNmfvZX96dib7u+Cky87b3v34YOC5zc7sHLZ81s+N+/tlzy10VOy3DzAb6y9CNXdkOJntyjkD
TF99nslwLjsTuRoXgcYOiavPwF6RmHQucIYc0z4dGKZo5fTY2dsPJ4pX9Dp0aJHrYu+wNecbRqUt
raU1i3ybHJI9r4dV7zYrUIP86C3afRYcyTeIorblUuSzSSXYnEzYo3zYveIzH994dF9K5/v6wfj4
9vIGGXP9tpyCj2Gle9xfrmJD/3Ga1W/It63s88DX6JevYH9ze73X9tPv9QV3JncfqEN7b64ABDmK
zR/aT/a1szlUEelGx3Remt1yb788f2PSdb5f3mTn/PF93dX2m+yRgLXpBePO3L9k0jaD3fBJZLHc
5xDMVbVq1+LugwNFuzAue3IpTmAnnNgzDCw+1XLN1fJ36fdrr1sXMpCD3ce+/IAL3SS7M5lEdvgd
gQ2XzJkFMkeJ7o8HWuK44io6Gedxnf0JL1hRyzsKBPt2pwEaPxQ6P8iTPGI/dzmZgYdwaDs55BT4
PNP1D+KWEqsbLkfbWHaYAdfZfi5nQvS+ryN79LP9pKTMIDjagEAcyfnj3T+r5cdxOfK7d2Fluq/1
sXRe4/U9de9evhcvw6W032FdOIfW/oqcVbhGZ7YW173zCp7CfmUo4Xz8eD67+Xpb7gSGBr6Im3jl
ql+p9o/g3JcD+soX7TdfllM468/bwYu4/X338pM5vX1T7UPmbJeZ0Wvtyd2dyEFyxy3nkut8fTsc
GJwF509t/9l9Zc6fFeC4a+r+NI6y8d1+n3hfifNDDoIfPy/X1Bvci9Xv/sq1FJ4Fp9+E7iXf+Nvl
6z/nzjeLm43v7JhZ+NUvfFYutIE10Ej79YdlK59wk+zQu+IE4HaZ2Tk8Umvvc3Bevg1uQ3u0KT3Y
Fb/Gkb30jGYdzzfXpxXCR/sC9YhPQyDueqF7K9jp0d4e3gFx8NGFc7ss48L5rtvv53PFKHm5NU7K
HgvO+syoWu+Rprlgjm+hy1yFh8u+E5yvTbd3li10dnUyr+CQvGZ8cmabjnoyGchh5ToDw1a9Fhi+
uPzfzt7tcvn6ON5721rp7qG3X7EgO+yl5uKj5LJt3cHploGOSeN2a9Y/jE4jA7tXuXfGJQ7FzfMu
p91pdzit3kfHdDkfvQPAaC0cl5EiPLWrab3zT4P9h5Se+9Wskcsd01/zrLvwLNlhhrcjQ5J356Jv
3c+L6rYrTH/26Xla6+fe0ThsKwSR9rI7555dZ6+4MsDL8i+3zx83iEBHKLrbPyH7t3zn/bV0nNfG
NRyPbAm/d/v8oHLiwSRavfNTPtPwymCOCbh25W2zRjPGsTNd72LaDKEh0+VT4MLaYRrfvXuvs/eq
21+HnL/3jr3R7p3DL0WKp99v6k38+y4dZTW4lqcQiPn26+ycXne+LdvPpb2VmAiXKetU2odl8vox
iREC5xK6h2zLMt1+4lNih/Gq9OLdH9aCDIZPJ/5iuP+TrkI7dzr75fuJsf8a20uY8ev8cq8uR6K3
f169p+W8Mge6ZOw56KylPNNmzegkLqvGZfZnxOJHaLVsv/Dfyd4zXbD+ZTzW+MusmRgeDTdyvyfn
eGdA9bgDwOC5H6X71qwYHZdLYHCqDa3CbdBAvFVuk1O7bQ9MZTR3ZX8Oqa1xXdN+1qYowPXDHLd/
YeyFRLoa7OVwLvPMcs6Za74DlztxGW/fjqnDncOEQUD0Qt8uxvjz/oUapvtNbzJmDX23jI7JhqF6
Wr11q37du3S53OJkOQw742nYFZuCkd1wRSa1zTW0N4b9xkkkykudt88bkdDLy5VP5N/EH9g/EdYQ
+HX2E4Uw938Rdl7LiivJGn6XuT5E4M2tSiVvkAGEbghg4b1bmKc/X9ITMW7HTO/uXr1BKpvmz6zM
rGx5N/0uixwWK4t9Z51lqbas3c9Q68iDcZ6Gz3wqln8uCNhUAdnJRkcHkbcy0fBJNhp4e573IZyE
AaxtYs1YM0EIX3Uq6yvrhISBwNQAUTzWgffj7xWbdLQ9e7Q2/J+NeYibfttXj/7Drdib/tusWlAd
5W2MGpIZjM9ZBBLW0EikftSFnqZCXOA7bzwOkAbAJTiRz8e/etxQS2aTgBq8qiViTPDp2z1/iZyM
ZsXLXrY1pgczWxtRtjza5EcaVWOg0etw4XRr+P7QgerQc0ucFoqGg/keSwbCTeg2mhh6x6NzEW+M
hmaCvh1F3CKjCHyACbj9xGQkEyN6BnBGjSZuLg1D2RpYvdfZYBB16RYCxuRgDZ98JyP/8laiNizR
XvXcxC98b/CzREmrKINskqMaT1l1iBom7MI1g7NaTnQ97GUQLtBrbzvOVoEOpoDFh/rbPy4Y+Cs7
pvNvlen/gO2G1O3vVWutbg0b9J9tvCMlip6fRhsbzy/CApRWumlc8k8faJ8kP77zM4T6Cj4qO0aI
2AXmfZEcX5tDEN8Mqe4u0tRF7qa5i4kXjIypCFY7XaQwed+wA8RrkH7Rs3yO4SdGo4tJaeULEcGj
KAhSexSI1UgzvKDYTkgxy5ZVwA8QPlsiykSw8ZfjTcW0W4KNlkkyUYkDlk7++9oQwMrc/8PG+6e1
EUNlPk03xxU3i9X+j0BXrhTusjbDogwT1iYPGUcy9ItyY1hFlvwwvgTrqSjKmL9Q0KBcLD8hAR9l
7c5yWapQVjLxM59H/SLxogHGC02WOavglrxfQgDhAXHjozrjZeKHLKwsV8pilBh+cV7SQSE7EZYF
u1DyusBj2BA0DhbO0z7qxWfHfBrD/MViZ8TSBXtjp0UR53mOxmRn2Ik/powrXbwM+4uu7cBO7Vx6
7Kf5zGVbUIZ9/gQL+uV37NrBghb4IooiPcrjMo9nZej/lKU0Ln3lKeZnvBjTFvP/jp/+eAfLPwgg
ApoN9DjSUx1F3oB21EDYG17JEgw8JplkA09H00hF48jjXwMPUkjYYkRY4g/9MdQUZckArZgGwv0Z
H7PGDu9ASn3IKOCZMW9nWeEvkyndbI0lQjPLMmdr0Kk3WLJ3yyHaBOnAgontjnwcjmVYPBAFtj3W
GlKFnhEY0TjQvDwsEy/zAc//ndZqrd5fWr1Nrs7A48M1EfV/Y8TTs0fM7Ys8Ll/sQQzVko3EuRDG
bDXUxfyFUKCZH6BYkgyFHv5sSwgtMAWf/RbCEBJiQ/hRzvjpF1gfeQx5+VnGutFmkUA8kF5O00J1
X61Kc/IV5pISwhKDkC9LLBzGg+3MoPxkmPxA/xArT/JD3qFdWTh8CiwmH1FaUH4MofghL8rCljxe
lrBOGSeewgXhlz1ECsiN9U3TsmTzEmkrZuQn48eZZuywA6PF8mrM0zwLEfPLhd6GIpJKxEexZFWY
C6/6wxK8acxymEVGBxnxlfAkvMpX8CF8K4zsm/IgzwjnlixSLP2mGLLMuIBLWeQYW7IMeSrkoRB9
CEQcKJadlnmF4ULxFv0yXOtkIAhh6LzEjpVFZBa0yEhYKNoPc7g3CeFhzNw85vmvpGXy9HNhdPkM
9mH+7LxsYQL3ljCWDCCOZZOxlWmdZhkML8zCGRZkPKMbmmT+szIOaSn9Toz3eEWoBG+P5/C3l0HW
Wjw/X5IQZqUtuqNtWnVn+KpkxHwBu+clrcO0Nt2xJAxLPHl57JuJrLvL/8TfP0IiTPPPb8iJLUc6
CeUhC3gID0Is4mQR2GMjsEfwUowhNMPDBdGwu6iZlYHcRyKIoVkwGRepIQIGwpinrowJ2ReHi3SQ
Rm/DCTyEUh/J+BVZPDaCzwOtQaYBvWh60fwdpKP5KOgaGrWPKNCj8TTAcRiMI7pJc9k1xPMC1h6D
Bnib8YlQCezZTGQjzBHP+MP0mTBihhaB+Cm6iUs/DOYkWgqBJws29gaMOMq/w077kR0j7kZIQJqk
UU+PkIlBtDPAN+N+EBgjnhwLeUcBHIlelAfH0VQjsgIhNfkLoO5laM2RyFDWbo9fD5nELPuyOCMb
lXo07NK1mSCCDkHoiWsUwUwDnidThcL4i5GmTHXBHFKmiDjnZawAkXIi5xijPAc/ximLN6K/vzve
WApepjd0tIzJ09Nx6kIzjCNCFfSDsU5+UMPeFGwUYR8wbCyWNGBobIvHtkTyEWs0thH6ZwMqXEZ9
zYBpT/S758lA6QZviZEis0UbJEsnGo8YlI3nM5DXggUKjnEji8djOh6x1awZq0EfeC9lacbRAAVD
0L2B/I8yD9dzwD7oKZsAa8DS7JqsCE8uMwbEdkA9sknI/CwR5s3wdE698ZSPB7C8502nA2+J2oeA
ovHUSxzcKTifE4dlHwUDNpDOB0ukAxb8VFQVBg8stwSmRNMreBN3Ko2ixZCIA/ysQcQS8Gug0yB3
FywlCwHyWzoonsCGrmLoG4HjBQM+YsXoLxuy7DTkCCrieXQRMEF422PPID8HhCQ9yK8lqgr5KZNi
bzKaQuhmiekXTgFsgestkXUwHBNemsXQLzNPI0iTLPKQkqJss2hMc+BA5CQvO6KQPDSIj7BGiItw
HXp/NDLqR6Qtw5GRJUWcZPSE8BXVyod4bvkwD+luiFYDc0eRPP+/dGiz81eArVvjuKJFsSAg7b8C
tl7l0COzvYYOxTkJjEIxCBgS7c7qfeVogVNI5ExMbLl8+EfVFWg2NOxXcrN+X6AlWkA4XFQuspDZ
IP7gEflT5gKurNIv40CLFv3z+R9gJgIbsSlCWPr89lxKt/z5u9BF1nNHkqhPGZs8KkgOcQjEFv9b
8VblVxWIeg75P1PUMFquQAc7S3aaLSv9MHEYLCvMtntvI3PAJrI/PMXH4AUZapEsZbvAmEuVebzr
iy5FQiPeS/aTzlFVBduXIG0BpTn7l7F/XzUiiwS+kL/YuSUvW+hTWRR5Fs0DX8Vo4e9iibxkuDLO
IZYkKpl/A1UENjhLKEtmS1sQAj+hDsAqpAa/oKWcJcpZloJJstgc2nxVL3jrR5AFbfpCSCwLTQte
YMBfFQfy/7IDiqqMRWBxzPLFzmgmUWtuaEKWgv1EIQ4gRTQwuwL5CyAG8zKYA6uH3HEEEnzRCN/R
iPwOh4mD0pf/ZX5fYv/qLiaep/GMr1z5PObsJudcC18QMMWeY8qioVkm4BvWk1gAQDuWjLnT4Xdh
c3ssAAhNkudIJ/aMwxjGjIzKh9K8CN9gIVgc0CzgGUFuI2H7tjvSACpZA92XJtAPMpcgAqCDYTVW
2N/RO14fFF1kj0cIUlQmXloW20GAIfY8jbgRZQ38kVHI4CEH9Dtaj2XL5JiuH3gRZqFsThkOATJp
X54U/kCuCje57sjL/0zd8zA36ET01ldV4vocI40hkkx+ItLQD2MVaBkt2ioTel5mA8XQeQcbEiDl
urwkijBzxrYb46NzmGqCRsF4YMFi+reRjRAOwlUwBOMJC5Yb4YkqZkeAMICJ724sROd/0RXf8wm6
xkY5RmMvidApiHaGEUVjG1H8JVYoHS06FmyzQE+ICnHskYe4z9B0iDncC24O2PjOYIAOAAWIkSB6
yP44C5QfFs54ARjCChMAMUYhLAcRuwWO4BNBuOg59m+EDtMYOrwuh0AIfAFm8ht3GRaOKAv5Vru5
20exBIt0NBLYjAXEZEa8BNSRDV/6P/h1/QTVxZB4TdCRtPA2IshBC9ph02XVPKwldNLU4+Bp3McN
58qOzmZfZCR7C1YV436tZMHAlhjyuCrBuYLp5TOmMTspFlg2+2KIO1U8AWL1o+s99kiABLNgFwQ1
gYqmms3hfBgs0h9xLty3NQFTzJnl0cvsJ8FROoLejK/7h/WAVvUA+oNyswHKCVWMQPHwI6H+2QX5
zSRYDZACbWicPOOx8FMqDiRIA9DIlMdwCPPDII/hUSEK8M84Q2hCfhDZNJp6zmDMUk2BBtMoywSj
LTGMfhya/CKqKeqdlhi0DWygUfYPpyZUmeEKyzi4SnyKhuH5ySAUwMNATNABu4nsoRPZ0KKBvT4G
nozV1NuKv365zI44s34gDpFQS/wZPzDDEr9L8T80ZKNNsMJ/ejS6TYJPWtUe9zT+m0eDE9dn9Vyt
oiCRSWE5c8GRkfjc4GJUJT4C5JzIAXZJVAjCS+wCuIBPRRgKIER3AJFzRDCyGB2AdMK+EfeGTBBx
yFLTIA4k9CixABAKCFL4Aqlk43hAfYo0F3sSmQiq4H+Kwvr2gFGH/EPviiwLBBoSbgCyx7kvbcBI
wDoZNf4fVEMSIWd4NLW1wBX0AlKFD/jmZwistZF00j3U6wYgLPAifgU2FN7EeylMFSFTBEbRyVTD
nwByWwQk6Ay2ESkgTYtFjvGFNgUUQoqJkCLATPrE7kmYLVhHFNoQXVKCpJS84fvEIHhe4jtD53/s
Zrv113DnH7vZ+Fe4s94814/bjd0ssGlYKZY0G4qu5jwfUwwNBm+yGoAVMaMEFeAmAx4A+GSzYWNR
4ez5DEUdxwvAjrwDaYh4xaPHUgtvfu0TfKLp16ckCpx3TaZKk4UPZkEDsAYlgvvvyou3869KgXyg
BQhigY9Q3EwHlS4QBzljKYBPuYvKLAsc0LANyN+LcHOXQBZADb6G76+wmLmoqNwtZ9ZFDuVdkfTM
DZP4iz++0khOcHBK2XyLAcq0/4ABpiAqTMumgyTYMnA52y+Cm3gLuw9F526g+YF7CvNGqPxLUULp
X3GOZYHopCFELGAbico/hUBxEqOzRPXIb8RZH3/Zl1y/XiREMhoO1BFkyGW8wgJb8At7HIT4+C5R
hAwNJaUjtRzD/CAm/Fg/IDlB/+whZ24iuTBs4QQW789/4qPDjYcBi1AFwvAoLcEngAmUEqElUWZH
gCqV+EuGLPojWyL2TSXIPBwC6JcIr6IYeIwEy0JohiMaoBvOFYE/ACs8BthEDr5wA+QWPsRARCMA
A38gatYR1og4iOSXjBwSKK1iGWU94jMwZb6/MAyFM/gDAiRaB++krAGPi0UQx6aAAkbyNV3+R9hD
4y+iHtrcukrqUK1XJbpJ4qv+2X/73jY3jyYhVBKjg69GmNWHV6BuNwcbQ6ro0DQHzSJ6SlYQpilw
M0EKdRWCQQu8MnwOR0DYfAO94oQCY6TYm1Fqw0CgCvHQ0UScio8bCRkE8r/4doQJbD5P0xHxC4u+
OMfpQIgL9WczBgQK7ImLEUrBcyp+giBBSMF1LP3SgyAjsBsKBysYMw/K6+PdgHbpS6hQjF6ofqwF
miAPQUQYhswUagNUi7/qD9/7nnQCLEAYof6BurJx6FIxKIPIz5CDfqJ+vqjaX7JOwuOg1iKJsDMy
77tfCcsgctv3HX9JZEEAizKLAhsThScUvPzbfz2g6DT+U8ixia1et9FrcbMw5xT/uomt3ysXoz6e
CDlEDioFKxKeFxjNXxVg94x/io0n/4HLcQ6KmEM0iT9ZWEgMI7Fy+P3HjBiKIJQTMSyH5deM/spw
BJK41Pj3TybESStMn/f4U4Anw5gT3mGB8YCphtTjGVMsPOYv8lSUoS9yy3O+/lGxLMM3AUXyhIhb
H88/sCtyfFjkq1hz2ipCoDjnocyhKMTxF5aMSYQ0MxCPJZ6GP5u2HCaENvE97sSvyTkT0SqaWShY
aEdDPoKDhIC+FqvsDTuGIgo5k3TtRR7mM3lJlCRqHFnK64htYcsv+oAhf5gJalvUfjxjreUJxJsG
oIO1It6jU0gPJ5TIN6TYDOoX2wszArtB2heLWVy5f0xETMYvugRY0CaeTqaJ54O3YRcwbYoHVIYk
H3x1NeriK8yFyJF9EPn3F+2LoUXrOG1EV7EQYvGJhAeng9hY30ADnpgNkCDFe9JfsVmCKOQxgMNX
fov2twmw4124kz4B3fKqdDYWfAc0+PqFcB/hRJJDELA044PtcOVp8fnw5PTrz5sbeJnwiov/A3kN
rhB0iNRlCiPsFvHFoaq+jskx+69xcUEKYA0egnP0CI8dHPzDCASqblGCrDTOHv7mCUfwKKBD3FGM
ksMjWBYR76HL/zu3NTt/LTNJ3gMddrq1TuffZOantV/vjnvYjcApm+oOnHZzmGwkdeX33JZRySpF
eo07ztramodITtJr+Vtvx7+jXfSb3cKHviXczEhav74QyrDilB7VvbaPxcesGS/UBEE9xsGrEHxU
jSr4f0mts972VjmlZW3CstVPeuOH87K6WLQ6fQzaiitIOZupEDZCPWmjxtH5zd45DYssZuOgFyRl
6Kv5YcRbz8etE3KtjUlplvwdESdNdQBe6Ixq1jao5RS688i7Ie5C7XVbV/39YMuY92ZFglk5Mb+6
G13XK/2wt9bG52IdszYhecuYkDfetetcrPwccfXFaVmLL2v1Gb+5mcc8Dn4X+wWBBarWj7gCSB/1
JG2Zz9HJ5xYmW8IXxtTNMi9O1WiGdY8yRoSjcUM2YQ4fvYuPRLmubSwH/nCLt8ouZD+8OdF3CCRJ
X+WBSIjsZO0TYiLsKuEs3JJBMNZ6cXL2QbtjrL2z157t1dnujUmFNonG0Fz7R6MRI6HS/qBCmpRe
pZRko2NiaLjLzyWiDR8U2ZvmhJ2qsoovn9D+DQFIHj+pqGO8nQ6bfnePVsXwj6pcUUbUmDWJFDjF
FCgw9ndOixJumrY4PXNu5d25RC1WrWEevJ2KCVF6Dj9Ge/gOXwEJUs47erlnWjttCKUgpyw+cVfm
/ElWYdPYJw/nTogHVyUcTJJezGzlEjzg7Kye21XLZnIbUaKwWZ6cp9dztt42JHAjPFyMG40fHC7c
6pAXO6xx90DYcO7DtvXRXNyQvoeEl4Vce14dUlTmtdYktPS5MINIjfrUOugDALRhpw2zEVAOh2yK
M8HIV27LNVp3u7MngUZve/H16h7PIYRzkiR8Y8dqs6DWxd+XTwLNLKpuxGQ8nSlsYRyTz9n6LBrq
7b/03SaHnBhmkpwXFG+0mw6X/E6JYOCmRWMV/1rEaxFvSNKfqqYrH9BJhuPVIhKRlV/bjbibshmX
5cukCJRbOxuVH2oKHXXTv7htgrCo5UfAymZ8Hmw4Azj1m8Uralv7lnGJuXU2q5h3+5C11NWeRM0S
EjH3g9/ByiJ5Z5vcH2bFrfqrrM69y24lpzDoaKubo2rAzXXqYJ7WRthVe+9I+Myzoqlezv5Q3UHY
7Bw0FRlJRc3qQkEwCkL+aj1J6IeQ2pxKbYjJSRrxm/DLDjUKrQo8Sbq9+YgmZtmFqe/EyflcEAPj
xjtdrEwCGb+BUrAsgcwNX+iO+mmqZcaX8Ebr5UY3vYMfc8O9d4EJyIPMuNujZj2Wl2Hbu6kdMZj2
yvv1qedAv2sTXjdW9pPYsgksTkKKUdFtRQROfjc/LhjuaNbyg245xGMR6vlyqVsN788/xiRx9oiV
J9FrB7vq7fRDEWdG2GaLWLZZwydFhfXv2TZsQ0wOHSmuVVcUg1fM1UXc5S8V/zob92hu3bf2f7jN
Oljpa9Yy9siAmGBD5Bd+iI2KH/Q5sWv5peTyw2g7Xmk+InNcXYODdRoRd3gYzIht2hlnEHvH3BPG
S2mO4GGQ78Q/7Q+CijwaNfEkDPDX21tcFlC3N+XNQ/paMZUimd6Ood7Mg74Z2Bi18SM9uw9GfvAO
6jw6DMKb75Pr6pNQ1Tqo97A2J/x11NhQQp18Sa/+NqiDeVHrfLs2u8nrppsnSsRZk0TyoB+KGshn
Ilk/7r1m/nJx5kG3yzfagdAyvqx7XJU+IbJPNyQo5td2oBgHScX2bfTNIcKWQCMKaktAIqnpzo7M
IaR43awQvWW+4s/8Mq2GLxNS2Q1b+U1zs0/v069VrA4lwM0OdcgmXgOyutuNq+7kra0krR+bFAzg
TnSuxiTzSx0IXTO5IpD7xSjsO3yii+pWlSu5EKyTDKljZHeLBELzOtxKFgFx2TUt/pm13g29rpH9
mkNqPziUAGISV6wi8Fb2VGcX0f6EyWtmAbiezJbEDY+Golce+tWvKeSwepsb661p7OoerKpfSKQs
wmWwJV6wKs0N6nZjran6wlXodrtohOFB6r0as72RPvWToL/m1ThbUEEg2hAM+qHMI2GzeFqtfAUD
HIN3dIou6mE3Ri2HmhtEc6N1iKykXiWDQU5WoNG4o+LmS+28inHk1lL9cuHY7qI6uPc/Dtc5cdW4
egX1xSmqGYuqlVaY2c+2v3Gq4RP/dkG6tlNzumZ4N+vT6mB+QQRU9T0+Ka4DJ0SsoY4x+VEELnIz
kEEVOAJ7i3JrVYf7X9VOiN9rWHvVDmuoqqqKN/bDatiTZCLBfBvr4aAg7bTJzTuEUidF2xOUMFFF
3rKcnTHzy725G1aQNFti0qsed3OFJ6s+8klmJoyQCua6Zj6JD4YOzfSlrGP+9lbOLv0Qlv7SKCR1
iG7wFxcAeZ98a7X8HmHIE7tL/HSFUK2L69X02fariCMyUVXdJlQ2rKufpc9+ESBM0rdBbDgxfXpl
HkzoCPE1sYczJKGxVjW2iMNxfuZciGpsc8p4qFM0BIMQmE1JVI+wuK5zNPL7z9bqaLiXMHwq5NnU
u5CgXGO+Cp94sMtNNLFPXoeY2TvxiWad4NqVk3P/Hov7cREe6b5/8C521bLW/QpZKHVyTzi9Plr9
jzoQUo3ED9bq5RDjO90x4T1hojV+9oLipGZIs+CJQrwYSzYQaiEgWz+dl+0fsHrvbkF1PrPsxO7i
7FyDdKfKhvH0ZrghbIqBo/Q38dm9qVoRf4KNbnhunTi6GIrtWWl3vjZPETVv+i4htU/zbcXkadeH
1KpwJRzyY1G13sh30daiDrtOPlB2PwIEOYsKkcUd+9h/DKs6BQ6omvMespHU4DQmVlM9j0QN91as
VG5fCNvsIMXC/mawj2tq59YJ9ib+fhWMnwE1RaebPmm+SY8rt/t2Tdf9DwGGFIo0pneuv6C7jfs0
j/bvsHe1fqfraJff3LuxhpApNPm2ttP2Q5EaedgY++Vjfpw2iJE9Dw+wekQY+OiOPplT6YHLyQ0S
xHv9rb5P94bXe2qwg7UxH1mbfEnjMz3qp+/Vqc2359YV4zZ+U/xioprjBohhY9128yv38uQ9AjrT
yXDbn4QQUjCxuUMaTFsxiBfdcSuU1ySwtbvs2hS/c9bj65jqEUOyFwYbhwJP27PRGe0S7rGsIdhR
xF3dME/JxuvdDZ96JgiAE9kYFWOxjRFNi8mYwlPwChcKhvWflV4tXqoak1G8qht1UoCvRCVv6kTk
3r1t1IyPabVtNwhlRJjGlBAP2/4mbqZbiIXisNZRPwIuy6QYncND0+1w1z/aV+M+BBOr32ENMXq0
D7m+L8ly50p2fSgZcvmkbBeXqtoPyhW3vVfF3wCfCLK82txGuo2hf6djUWyVW/cmb1VH2bjVs4XE
qjZs0BtZ+lezJ9Do6Uwn+hWfhpPyNKL6WVBDTu68d9ia3S4GJRQneYXqZuoUdODsidmMp5NoV0xm
x2h3UK2rNemFrbIRvfw3eaB+Sx+Cx/z3otQ2rXOLat2czH/Vy08nbPNr2BreciplQENNK9rZPfvp
PHM0G3W6wGeX/GDep10qbXG53fA6+qUsofkc1/uH4kJtjq2qUKjkbe/Xxil8n1Rn1l68NTfkfRqq
4V50pakbcyKHyXrowMYvJFl9MfHQDSuSXK9UTrDuPBxQS5AivuYm7aG4riejMj9EVwR98SCGfqfP
lFPF/7sz4krUI8+OGPtso3f22iKvbG9SwkP3IrJqHaKgK/quBwEAvxre0haFn/rlhDRyQ4wgbpBh
BR9hVV+Dut6KWnP8A2q3mkBLoCukaFtts3q/knBdvao6TYtrHQ2W6mHsg2xKiQVzbRFM61DaNuv0
V/PGlOLp66gOxCcn4tevjht2B+naXRurrdk1a+iStUnJBd1BP56sz9PcTIyutZ9WoMqfbVSjHNig
HaylY1RIcFFxBRTGfRHBNppkpwB1rx6Ymf0OAjHb+e8hi6h/kVQkNWE5XhYTF0BvE2dvr2Di6Dir
/zo7xCQQJDukv9ljuFbPsIXWPpq76KC3HIf9mh8yat0a3b5VE2VKFWGo/8whJdWovFFlbTaAk+3i
hmG7t7Z9mBF1cU7PRisgE8ZAs4/JdBl3rNnBrUvKnp9TBySvWRe16BoNZWyQ902i+cl7ifZ1+1df
p9TUsT8kN0T1gGSPuI5J4G7hOpIa1ub8GnVsSVp4z8/Dutuxq27Vai2fzttcVOQQzr3qfXQy++kl
aLUtyn9x9RDXvewaevK0nkejyx1DQwpvhHd1T58T40SiMdYtmTfzyuA6vUYHtwbwe5n7rtnx1lGT
wnmN5MAsP9FrWFnu087BgxvaVOTwuvPG1q0kzfi9V5Sj211NuH63NltrCNdpEYlfVKYru9p/bPXv
w+pwc+k2OyMEZ5OXff0lrdo9qd+zQ02yhlW3O2aXArt6716Di761jUn49B4oiBr2+j7uqXyXQOtq
jUiCYrpmgM4Csl/s9BE0yNT5GHfnd/gy6iudUsYLH8LBTk9ogPvbWIBMrlSbS7o1YyqnD6OeqiF2
99zIg457mLc+We9LSotDtm+r+XMKaw5pUUHbOAJ/KOVyjiZAl6pVNbvEunGKV6VslkYXtP1Kcl4e
6kYDZAEQMQ6omY19HPaIjbqrMWuH7ukaLfTaGoV/pqZU2rkYe1LpKBJ+N7jEuffTox6H8Rte0zZ5
URfVbCjKvD6pLV8zGzWvOufi7erZaPefBLsfjUO40zvnLvbG3rjHDHXQU4YrOVnzqUftwPRprZ0q
0f2cp+65PxOV1nzoo39GCtSM81kfgMsve0LVxK3dRfO87NbRoZi3wXUAR0pMcNEt5H6k6IiiHtXj
ZVBh4VauuHn6Y4h4xjgya+Q17PvFHUxYKa7ILzDRWVFOBSj4a/qUBEGQHH9+g5s+k+j1sNMe3LPT
6TlbZxfVL7BXUrKLYrI0UdO1EdeSU1rb2+NwuH656aIqGxDhLcLqNvhakmhhdrb6Bq8BWTGByCRB
rFAWgTU+kIC0QfLddYvEswfbQHUUw5uAiqB1q0n2V7V4WFTFUau8+1Cf6Lh8JVvSlLjBu+yA7Em9
mHWot0tqwqjVdCF2/A478z1oVY06hTis7cR6hmdKIDofl8x/KjxQO2YK74577spCUllY8ioJ92aB
owKh+MG2OERNTDpgIZdLpRsHHO92rGu+C0ljkkwsMhD9VogbDi8bXPzgg73IIqK3QIUIO33yUB0G
1eOJtRRsKao9pVrXvGORoNQLybViZckPwq11s3GL+By4yytx/YdqBMIwLBWxJ+SAWjtzOQGFrk4c
1mOBqPHemJ4AXdqDdh5uT51YdVhjbV6wOQIKAbqTeMdUuQ1qwT2osOBF/foWSsetGXO2Drtk1ulZ
B2eTiNkCOrQkM3ANVn6SLgCaRKmULf+AwKyDloBjZpq/AaK7wUlhte6020DA1ci6EzDfVisP0zcG
Hlo3QPkOBMl7s6Zaqp/ZcO3tbWqPKSpcARC5OsZ4pLIqNQdgfXUv5GKR5gN4N/OVgz+rSg7NWRbq
Zlf0WyXFiwSyFck6W5vr/AxwHywlRNV1V3ribJlfsqc9THCj5vTAmiRl6Y2nTzaTApKv8VfcnHXy
touN3tg1/zprRB6AWlf0WpXr+N0wWpjpV7vr3JAJJzU/hCsb83d9MTIwJbfG45HriqxfuQ9zuglW
/Q1bcIOOOY0+InZaNpZBK+HTgOqWVBS1Mc/IW2rYe+X1xOTi3JYyTeZZLZ7s1FrSzcWqXgVvc15T
G5KRcYOEK/Xy7v7L+yi7QZBEM1z3VGux9skdJd2v7myditm1WsPa8mb17IP7SWp0eUfoNI1O8uyT
HDfcU5kjfsd7gcNvDNE5lSMfDy4+CdbNskb2UEqWNEtzZOFO+FraHlrF3HFG7UDeMWSYUlYzWb3Z
n3VcI4MzAPSwhVxvpWsjIFJj5IuDzH1TIIYcP1zIyE3qBA+oe63ac29BYSj7GN3VZ9hSq/GT+gG9
8QGv2Jo4zbZR8bikFC+QJOly75JHKe3hGXB6cDf2fE+y/HxlIlH3VI0BmMuyMTfWDGAiWzEBXVCZ
JL1BBYVVkjgnwkacT+DKUuwSMfRwmBop58vz04KkWbD03sh/3XVcEGMcxmzC3cdYEctr2yVttqMr
WEkkKTpoE7/rciWYPiWP6CFRNRitBpYUrq38EIbNcQEPGHm7j79j1udEfaerkoWG17D8OG+9jx/q
7nNBgXGeUU9EuW0cXSyS9UsqN0GQLwNgx/RtHFcf88Li40fTh+SJa4qeUHKQMtrBG308MtJw6j+s
WHCa3bK41pqoX5N6kM5ZjSu63Jq8tEUwbK0QRCUygq1oB2eLqt0Ho5EMwGDzX9pLVRbMV/pXUXiP
1Ng64mANHuSLjT5b85ySbKoNmSNS8DOdpnsuBsK1H2NIc326w2FDxYox8hGnB92D40QENiz4gOVe
aywZ0vZ594X/AIOVIwbt19OP5FHdbHin6JJ+3jNyyQx/kR1KS3j/dHnCWLvYZC4bDfJ2T/bGbiJE
d+rob7wjRxVkELMIuAVUCGpTMS4Xgu3YRVx6ECdVnox4YgbbJGrSck+8d/nZ/XU64VFV8ObtyKJu
q8ogbibIbqPqYnAwUNwhLDS4XVGH18Sy9NtkY6/JBI9w3qmNf0PPpUSNPWDpHf79X8R1gfBGBcZd
82busSWvxDtMcjbQbkQgVs4ZumiE6GqPfoEiH29n1/Oa/SBQhjto4OBfdcEhXM9fiMAu7tygaRKK
/Ra4iNRyb2Oq7zKu5dsYN8qXR1UOZkc9G3TClQXKsJDueK/NuzqrSw6lkGJ6cgcPc0V5iUdwC7KP
t+rjxcHhCL0AD/kH2aCaypb2rW4sqS0f8KVaJ3BjAkQLjvZ6cQx2MA3Tm+CAobJfBkHCbz6GLeUX
MJGMaQdPcJ14+TWOF4oac6VzH9dbctGsadwLjjjkwg7uF+dqRmt4ZWIkuJA/Du7ttbe1d0y+YXgU
WwDtcd26dxhxhjE+hrKKJJabT1QgBvni5nJ7E5Ro47vBV4OpTFp3BKLCpV4j3b++Mp7+zsJB563U
IXstPovd+B1Q5vPRc3YNyiaZ+43aot7prF0cSGzEwUFaPXt1Nzrh2f8Q0PegvbMD8kO3ceEmKAPG
MtPyKmrZxtq5jqIVcqYG6H8LcFU9NaKcACc07PBBLbwAmc4SBS/nBi2OuZCcRHIMFzXPgi4W0spE
1/AfCu5NrjIJlklb14kJ5DTJAu2ozhu1sHFbaZM9nFg9c7oPda18m+6vKDb3hq7YQsIpKt1+qYr5
YhMpcYg19SZLHM8HxM/N5oglezDuwSZvCP1E9muHLyYWmZAkPeNEJvbtALKeUGWDtUV+Gs5Jv6yz
62fVjVHF/9nLqQFneHfqu5CRCZckPWePg36vwje+Nx5xKevpTkCNnDd1yUlmNCZnj810j3rkyADP
3UP69eZVtXIyLjQld3c5zTg8sxrwA6cyVbtmuU31mvfMC2nFFJ0CraEJcGRYx2iN92ztZucIN2OD
1ExMdlJ7SdRzatYQ1+QORn7j/+8hTC8nE7vpOMCCxolqy/qurHPQMzkZoP5f0zlZx+SXwyv90q8p
jOJAqfMaWaqc+uBCbCm/qnzgn/m2WybVV+GplTq5W+MGFzSF8kbUYYzWXtfZc3jBxSf6riouJh9Z
zXUDNuv+P2Vn1hs7kizpvzKYdzaCOwnM3IckmcxdmantSC/EWSTu+xr89fNldV+g+zYwcwdoCF1V
Z5GSDA93M3MzWJPU5yM+sLrKRztdlJB+YXMqvNcHBlqFmF3RuWbfqgfXA5eUP6tPhXcxQ/v64+dz
Frr77KyFtIbXB890KH0SRSlQH0yA7jOxY/vyPX1Wdv1u2jrh8lGF0jtiF2pxXOgrvmEJX74dCj5t
EbmMMt1aoIn7r4G+gjZdBQy6LFwhtCefYAz85C4HWB4H+qTPm8NHm24ZWjbR52MS4Cl4BMAHR1fl
LoH28ovddI6TzR8Fug+n3l0bHMpnuD0v3xZM/qnXcuTBkwIYxyNosvfanZNXTnk47og5ZqWbRgKy
JExubG+3PFO0HcGt4pnddsSJPtan+s2tCrOzuoHlGLaIlLgruTOeRp7DHybMTXScgp8O9cO6VHs6
w52OoT4APzTquEupm0CEPziaG+syUdO6M0UI0pTy6d2Wrdj9ERgN4FdEz9HvjXcZduEP1n95ItOX
8Gu+WUCRTcvOL/Yh53oPZfHKT+i/yd0P+AXvKI/E9LloQoX3rIBDy2C+rdubfYppZuDo+IbjXXRV
j4SePj8le4Pm9l2gO9O8+TgfHHa3TXwBaE7pNx2q5wM3pJk7K5B1NqYoBe4tx+zUSxbGhbd70BzL
lm9RQtWXPNzBV+mVrv3mrT1m+IE8nBMerkvmRzlta35ozNr8mDPOayPhxvoJKA3OYiZbAGFNxGtQ
AMOTb+PXLwhagSlT/whktc9210sVwuAdc9+6SKox1kIXLAo3drM506LUOw2qk7ey5NCzZr5bvOeH
u1AWznA3aAzS5zaILsSPGjZ5kJvq/CqHzYIZkbl3my05x8vWULx5CLQnQFosWo6tP2Gg8RiPjM1H
oLonyFb/8UNlQd2FA8e+++SQ+hMPqjhbYRJ7nGy+cqxheHfFqxTgrBodCkjBFyN59fZy0pcblZIi
NM9eB1Mh603D4NW+ZVutPav3jlSXbU0eDUyZoR1Pg3XOf4410OKGFGHhvaXwoUVOXUdZSh/lD4/K
ajE+50Fm3S36yiBn2FKp04ZXsZXug0jBi1YEcvPRdzwsZTv/SO7gJlC8e4H/A6lt8B4pF0t26S7q
1/jMEprcDTm2kpzfRx+bPmUHo/esEDti+pDD+F4EuU8wN/Wkuw238ukPFN+Wx5EcqgP6Hxs6PqfI
8WK8DiEqMsHUHvEGCw43O/xID2CODLy6yu37vCMHOzjUL4OHKRRyqxTPmOiMBwG9O0Y0SYCZ146y
cDr078lhp8SH9KkIjWO6jT3x60K3cn57W7cZD4e6BoRTHGZaOXVbneA69zYsZbHH0+PXglCixTgH
p6eg2ndb3uwdH/jGusVvFmIBrFGaoD32+CMnG+c+1/uECq3/jPBy/r0E7nXlGmv3sE0B+gLBpRr/
mNkIhhzsn2JiMn8p/quK5wchEsdumwJChxSyVzUYn8oneyZGezMe+yCrtyA0pMusXyWGNDDdfhai
uXiaj3x9du4llWWl6mWvw+ujkeECYuHnFG+paa/GWeweMT+b4kA6x9aCv593r/nWph4CFRLnSGYr
Jk3KqXgdxYb0rYNxLG7qDViJ6i44pRW8fHLiuG/U77UDIx0hvwZmz4x+qDg/2DEuj+6to74BMofO
e/rHOJVP7cP6Yw02xe5RdPTtozI/jCpIXNylVzVQkaaaT85hvOOWadPO5bTOS8C/JSZ8R/zBR/eV
8Ly+sDOEfqQl+5DH9XOCyX1Zwdj89rS+1dzZ3c29Mi77PUYTjytPuVIl4C/DV4rn6Vb6f1A30KlW
R4Xb3zraIEGSd6B6fWhwVi4lwa/fR7CF444nw913h0bV/OqCXYbyR9nhPP2bfkCh43lMIZsDXo3H
5HH7oy2waAr+QOseBv858pSdc4sCxYeUH7+O4/GVgk6Dz4UbQKqTbbNVnmou6gI0hm7Ob8X/Y7/b
+fftblSMDqZ8NqJ7xKgPg65/shKI1b6TRoqFJlQNNlDTFsiL26Oip2h8FC08DAbHUD9WIJLFkaaK
+aSlCrhcUwhcdu7FwOZlBKnGAZ870bwD4D/6iHLL0JRuoaZtHPNohGFXOW6U0Ydm0eW9LLz3YoOn
hOszP+Km9meHTI5e+/+uHVOtf18u+Nef8b8oNaXl5KTn8jMirWBKIbYNiZinXNRf0bVzuIIfIiMR
QFy+j+cZFcwD2GEua+/G62M/ZN2ljFsqFkuUb6B7KDz+bQ6B9WBBgNzCRxMbopZFoReiw0XhjuvR
AIpn85l9AZmw0utsrjJjcB+3RBqGygGo3bnOfk8FGsL+ufRp53nMj4JZogTguG6rM6bXl4gb/fSO
2ItWZUaYgAkaBfs7CUY6I+2enLGUUfg4XURtr/jF8Js5PfuShgTb762xFRt4TgBni2oggW6orw+d
Vumb3iuXMzmnG1I86oEhpvzl3P/6+P+/DDn/e26bL3XJ//6rIefjL/pdN7JL42To/+Ov/xx/1Q+H
y3/5h6Aa0kHexq9O3r/6sRj+43/xO//xK/+7//EfnplIP77+9//8XY/V8PjT4rSu/tkrkyTBf3oF
/81r84LRZvdvv/7v3pqq+TfyVCwdA0FVaKbuImP8u7Wm+JtqWZrhuq4wLF0zLQcvvH9Ya2r630zN
FLpQdUsVKI4xBPlPa031bxb7pDaZQ5otTIGPyn/+4P+wWeEz+/sH8Y9//h+E6V7rtBrwCsHa818d
+WzNMQyh2o7luLpuubrxX1ZVCWFT47Gpg1SZSVgamebiUe4d4bwbaxITBlYWV0v7qIhCwrnWbi5D
pSVes5RfZlnfa6cyt4upcdBj5QlRR7/e1wiW2lij7tJEOMIv+yq300MyW8xqdXqDg3ZnE8fEUfgi
haDponWnOtp6bHXufUUvuXoEGR7DSZs5iGNLnxOBXfGad7r723L6YMijQ9/ILFjr5Nuum/g2WxPJ
JG6a76rOFJe8f1VzrxaiDRMcmj11Ubpr1jukJCWkyFRGqfhqLbgXlboJRN0SGWySR5zPyxOZ3D9a
O1qIDtSicxUpnhbrr8kjb8m0+dmtlBjV0nmP+1U9RB1f8rk4tmlm7sxSZLtYVS7RKpJdm8xbNZG0
AQqJTK0KzDrWb3W99BstT+YgtUt68McWVBpXGO1ZRYxLOZSfzJ1t0yX0xSDgpqJ8GaNKP14X+XUo
u+tYJuOmWqOPWnX3EdnNh7iBxM468BYbkZOa5NtJWM9N6zAouZa5MYYx8wtbjucuWoBDiuRlcnP9
aymUYDaT7ila+3nTGiXBm82ffDGHvVJm/VUuaLQ6SI9c+yjUWSG0RDMO7agHYi6dH/Y0gkrEqe25
psqGeUtP7pR0hHEcJhNxe642v+h2Rc6YHMYgNcygcdw+4FkZ2zkek4+1SJ6SpdytVeEEYqiw3suN
1h+r8ZeBxTahM9ofh2Abr8ls41I3X2LVZcBvD+yicENL1l2QJRAFXTaPvt5N44syZS+GVVhbp5yT
gEh2ij9LGfhqL90l40bVEmmHc1e8SzJsifKAvnYrCZuhWuQKPQIIk/I1xyGFl8MQfpYJ92DXTANu
aT0iec6ubKJt8UgjjWydBszR7rORKUzmTlfgpSy0Ta5yz5Ddum/cVHpp0eEeuxrLgQij5dCQ0hdU
5tBvKj3eGfmshVY+BbOh7iZ8pbqcySmXCdwZ1HMFydxklbGV1aUtfgoxT+cqg8VU8tHPY2f6I5Li
u52Ur74km9TNSQIbWdV6SmpHJxmvPyxaDzbh/GrVATenPohteRiyGopjXrW3SmswxyTkJx1T45du
Kt5iRni7Fzrhi+6yMRp12g5mDewZlT1RXiqd+bp8xULEO61xx92aFr65Dt1G77I6EFNxaUwn6N1S
bBcrZlDouxxZQ/RDlgWO25nrCYLPN3EXgyd2Izy3SLdRzM1sdenWTqY2NJPsxSZEITc7shOicfGy
xh3OfZ2ADC/duhEyaw4iNg9L0RYXLK4BMbLKzkJrSS5la92nytL2mqjftJg/vXH5i9MiuZA8nFxW
d3SgeoFU8AkP+3VMQlXa1mbiHdW6defo9vA7Gq9mhvq8GkHB7bjxF4JRjj2kqFsaR7Ub8d627dFP
OFNroQfkmXYbcsOJqVfaQ2+COQm7PWqf9Wyvpy4zRWDE1szbxwnXMwIJlqqi91AA3uLEggtqmWcb
M7a26fw7SxqgjdgAXdbit0L/bRUkFBB4gIRglYfOfqR2SYCHRTa7stU/cqV1N5q9zKEsa/6qMSI9
ht6hSeu7M7uNp7jqxVXH/MMWDUIbELrSHq5NUxzKxKE/szTi7OJmgj/RNHJE9NJXFyc5RGTdIODE
hf53rw+3peRNHRIS6TsSpjePH6FmKSZoRQOrbpE3bbtGC/tOynI/QM5UsXh2lSjszNTeDEsLm0Nk
XlbkZFB1CI8cMezjuI43SmI5z5IUpufEfZzb3r1W7mpfnaQJBo6qZ8rc9d2ou67tkt/daKCbS9/S
/KYq6D9nd2hut2ao4BQIfOa228+ke7RddcjHMb8loqWdSnUROjGaH6Mbbn99qZy42ahSjzbcDLCQ
+lM5D7Ff6ZO+XQRMYhYnNoHl2zhvzf2so5mZSrt+cmK0X+7avlYjA1UWLafaJqOWLDQ0qU7HNTHb
n3j975bMfKmorrNs0Gu5Pyle3SU2t4kYF9+eNaL5jIkpK++elXzg7ksLc68oltdp42cTYxVvDZFf
2yPj/aLvrApdPHm6viSfSl1JCeXs75p1wTHZranEekl3auXOW69Sj41mWc4dj/pFj0Eq7OQjtz7H
vqn29qygLtNygcN/JtDvZuuW7Jo2VJXRPRW23e+sdkDcoHf0+Xmt76fRcPaRLPujZuSAdOVYnAdy
vjddVAPOru1hyTPi4Wob5nC046B2p/zWS6sP3FbpryTb4EGZX4o8QZ6jVcRSLead6EXTr2td3+rp
CLJQpM/uVDsBL/ynNYvuJrrlxxQjDFXGfZe5tPS5+12TphjObcGdqih/jCzXwiRd3E2lupHvqCb6
g2a8FpmuvgyaDCylvbfZatzS1NKvrXoftO6Mc/mxbfX+xXSz93nmu5ZtNYedtl1IwXsZLC4LM1Gt
X9o4keo6u99cbIe6S8WpiPjuXSM6RBPxR1nuQD88AtKGdtpNtVJuI0mSqp2A3C9SHT2dWEZTG6ww
0/h/qxFxBJfC2qTVRe8NZW/I5rBaBriwYVU+ltShlA6e+e1iUydIr11Qg+SppvtxX55Mxy7OXUNK
SWprhu+qxR8ry33DzBm5zOxH7k4dDYlWo6rJqHBdB6aWiCczTQioeuSF9Tm1gZgCnj3kqwncZ6Lz
QmCqIgFLVvFhZFzDS/Exz40IctP6EtYwHtfx1hMUe9Jk3G+XeWDqG812y4kqNm7ad7vC0Ei3Gvk0
arLZy3Rv1KW60938mYBz58pGA+E61a6VDmxX6ZdJ9Vy53dccqc0ht7W3WJ/OPHwDwYdh+pZ7SZM8
o0zryWbVOS9yImd80V7ZHme7wNA6IkCwqmwlau7IdG9GsXrcEnc1SRmrS2Wf20gl3G6XpfRCg6tR
VRsAoHU5uLXu9dYSbeR3pAF7uS7AolwJI18OatyGY9yEFVkIPuHxn82gPPWuUH7MWcKQRWcc1KbY
m32B+CqbpqOeKxyIBFFBxx1R5JXfzOlhiaura7ovTTSWJ0X1DQkAZNi8I7QedzITX3W3h90f2vNc
IIdRy2QbG2j+1Oqkd1bDfaBfp6p/XVxrDjUXmttJFwCLTv2FURsft4APyZqPvgkLu/wziI7oh5zU
jnKCuk7rfjzng2p5dZbzfjRhpKwueVxCDbqm39FlX5qWv6aKZhpc/blS9rGYzotZkmfe42qpFQd9
yWjdypgdg3qFMiwVY1sJSDgu6KeESFYyx+vDiGQnJoU3im3sTlfjOKs5CGyZpGHOWg0h0efF6BKE
jRY7UUQgbyLyIFoLtFXGYWynTpiq1NamceXTkinOrqaeUMFxD0VmMBKcc+i5QDekxgseSQe8LvTO
i0vREWR0TSx3I5oezTcNkz+Reew1K6k8ubtNxpRRe8TFH4hWi/JHmMxYXwiBIkPGekulsmyirrZo
sAdQfvvn4hjojtLhmLmi5V4eyrvyoVTD50gQ8H5Rp7ehFPRVVosg1tZa39bkLTNcmp/EuglXjxHR
miyYLBHCZOHaPmPeR6UWJ9ewyU/JEA0VtTuwYZQIn4CzxpuUKlzKQXrWsB5Xkd8HNYKklF22tSUK
HtdVkf+TD+3F5uP5q91xLZNH0Z1shgn7R6PG11w4qW9o1g9qmuq3io1HbgLJMTX0NfIex3xocm1u
mdIEsc7jsezlTW/ZTChQcTqDql0SVQXr0qOUYSDsOvmzydaRYLEOdERhG3N5vFCL4SWWNu8KZ/lR
KupuJUpoa5U9RPhSbVv18eZ1HRJJO1M2eqrB5k5WerDHQQvMsen8dOZPqOMkcMuEXdhuOdlzCnIf
66gQs5ltmZadHGPQ3sSSsC/gAEy5LseVlC2vSi+a2bw6aU+61EyCZJIJBFNKM/jJ4/kpOTCkzGZf
W42dLOz7kK8/8pW4zbQxsLKu2GiI871ptbde2LWvJU3YWfNTjzmuhYi8loA43fSaWAYSwlnVfcWu
vw2LnOUK8kIpTb9xVz6L5r2pZrzXs5TtkEHDN5nEGVTBybW39EAZzMRfzHb2isyRXu8qyEJGRr85
FvTSZfU9a/11Jo2ayNrQdJLSG6iTwdgSVBg9Pr5YDrtRnxn8umIIVlL4znlqck80RLxNzeciinYb
QclambslbvxW86yIcqvaTRfLU6FbeZCMrAzK8mgNseGJnoTTyW1RircD/r7x2B5l15w5s8gsuYe8
tTb3g5TLy9xFf9QR4RCxdr5h9dMuM1AiGlmxo5ZVL6Zaxr5FfXke9Z7oW7dyuffV2B8c9WRlVucp
sekVtd6fhbLcq2LbJrrDHQkx0cakgBc2i2WEg7MUo0x+a+SmVwqyXftORDuicu5Fo38pRlo/F/rw
bDNwNC4JkLMUl7YGUGv6pyQ27NCcbPCzrHkVevOedab61hYZ0WCtRuPUF3RamXZUZmLLNr7dR98G
2UYbw1m8NVJpcgZ4pGGmKyfcNzLFZqq5pxPNPZcLyHm7Ik9oYWJcdj/tMXRzBQJtNNTQIB3OSOeQ
i2S6GpY17cnWZvHK7B0vszMoTtIh4zh5USozIswYopIAZphD0RH7a7MMZ6T2szXaniqk6XO1FF47
kenZS1141WxwPRf1Xk1dBoNORw/PntTa3hp36v1ZrBejFcbeGhXwgYzVlbk3/UEm5ZFc2i6wjIwl
dNkDvuYVgaF0vms/GWE29XdGDzaiLBvpv0lKXMzYSjkW+zltrnkxAUjMlhFMohjusV4ILx8E0cIk
D2nqr+yvHyGbIWW4seix1127sGCqiNQXk654iqVdxeS891JVjm6URJdSY9monFhaTcEhVn1FBDMj
YF/adl9YEZsDWseoVyBZMHv6K7NA01DYXpnp7Oh2dTgO1bozzEIjPD5qPc1dxbZzyndyJn92dYvY
TURnpRNOmJlrSNI0OhfgXwaaeGdPsdzl8Vof03pdeEtH9BfaRbTxcFDbEZoCdbBpvU4CNXwZQ9yv
03c2oxAwTeWqi+7lr2H8ry/5agNGkQu7idbmtKZEI5tWda0GHlU5s+RGUHTYFE19yNB5pe03f3Zp
9zL462/760vyOBN6psdENA9e/fhNJPWZfini2mtH8uqmJNcPuhxLXsh6DPI4yYNWL/SNTIbm3AtR
+mm6Gl6nLzvh9GAGJRJUK3latHfJCOcpY/YjmZ0/iZsRxTlFh1ibb0l3F0wfW711nmgRnXOic+cn
5AJDUAk7yAtjgvOSE+XaHqPXcn1cSzkgEpFsLGiW9kZpqbFlpKoUMr7ttFa8IdJvqlNdCiFXtgco
5JnlJLtFj1Bjzu573yg/ZaJ/64NB86Yq147T75V9AVCdvSW5k24WmHc1RktSyihoZUuAb1FSJqvB
U5t5vPz1hcHW8co2dJeeSJCeqF1lv3bx+tpyD82P21VoGuELhn3kL/gm5rC5lvUYdms9/e7SDBRN
zwlB6xbs02V7sF0l3mf2+K1PXKAx7+CGrr8I9DLflvE47jlOkXgmne1qz1F3shi3OjoXdUm6MFXI
y26F8zZJsSvnSNtknftqa8qzm64/qvElcpJ72RvvWex+jvZAZEXF+9pViOm6eeuw48hQl6AgMWT7
RG1M2Cir+R6H1Aw0q0GgtMR3TTnOIv7p9GictUay85XIabvEbKObw2Eq1s9q5KcxRHHrH8M7InhD
QbHdOr8MRSf2eblUTvqzc9AiTyIPoxlRnTNC1sjLkCk7nVE30CL9rbLlV2TUrA/MBXuPpMRl8fcY
W+inIkQaqnwGib6UE5QQuurEmn6a0o9L6yQT7djYsM7V0JZIsanjSwyas/JuqNB1423q1Nc6sukb
ep2f1mY9phsOuaPumsr5NcXdd+6ml6T81a7r0SrNowCk0s2F5OL5KTX45JIq/cgj87iodO0JSCG5
rlpQ9nIv6vV1ShFG2Cl/CrckwsfBfbQnnRXEUXpy7PXdmvunbqoe/SM5FGxwFlb3ofDC5sJUN1In
XM9kZ7O0xCf3duIpWssgobS7psjNwGyT37bbvZ/1CnRxBPWMZ1Z05PDkpCN40i+LlGE7rQqGFODl
st07hvmqxkgwBEhMmfeHOQaaEPOxdxhhFjJiy5VtCaeMtl3xM06IJdfTGYiuMQ/ThKA6HqONvlT0
jUXJflU1BLZW/qzV9kWu7a8Z+n/iLDMJ9Wsb6GajeGUViNWCYM4gqiIpN+lk0xezMVMwFKmWSWlq
JiCMMjlmlqJt2xmUvODeIpjO8Ggq71rEmz+0B6PWf02TGD0XpDiPWUwcjJ8yrU5GVQ+eZJZWkZiJ
eAzTKnmRCx/eHD3iUt0HfOU41CUiKVM/7ddfWRMhAZjcY1cu2zFfrnPRJABlh9pmDSkbpE4Y5nKQ
OqtpfYSesVevo2m9yO6VgfdexehzkXFOeoNEBEjEo+Kea4CMjalTLdZ8ZK0WrGZtSJlbS/Fkjdan
Nun7uNE/Y4bztaGAaoTMZsuTnuVnE6o6t/Ib2PfTUEvBXq/yptAa15l7bKR+jNyeOUdlB3Hpz+2c
Jh4Fc/Haef2ly+U96UlPb8tTXcfIiNWSuzhb93k9vtfFECal6VA8fwGueEuZoukTg7ZZFmLfa8nT
0ZL0Mjl2sskreVSNdp/K6BRrbJU0dauGWgvuYrLgluXdgcLKUm0n6NphjiGOQpiRa20i7ygMCLxV
HPvWOvUaFL3KtBlZYmu4z1EHP7D2aA36iDhXu5sxhcjf5yQ+uQricKe+ONwC5psgz7ISaF6k/qTS
9/Q96h/MAmZzjX0NGshRlGsyEGeZpcs2YXCuV3CBdeZYGp8VXQaYgqUd407u1KTf9UrKIqa2/pn1
/NZ0LK85bvZbHwO9Zl8kS6eQCSToE7PmWj+BFW0ne/jOAUy8BeAvazqWxtDJSPwKUqAOnW24rPHl
YpHgK4JGAQ2V6ueyTojxzGIO9Aw6msZWyOKSjMo5bZtvI6lvcWdcs6TeD7F7SgqFjuEB8Q5zONL4
YyPy0TbOC2dh5wgenxEtS0A7fy7qrvazVtlJhg8yVrX7KMefdDia7+gqekmgGjAlFAVqYeOUsWYf
6tAdbNqDqHhJW3mNyyQhmHSjxwqzgIUqpzQ/XJ79I+81abXwEUXb3+IR8RBeJ881ALVmAC3WTZjW
uJUUzT1XosMsnEOTs9qizEZgzjYTdfek6ctewi/6xeCiW2tIbO2sJ8uFPiAWOZMtvB1lRCGtpkWW
M+UEExfaqRcmompBakQOWDgv5UvmKic9cc1N2kYnVak/7cnqgrZn4Wcsqfpcn6l2GPs82hhqc4sN
mLtkuI/5tLetMaQaYrJAl6IU9rUXiHf0lXk9/Z2wUqpAKnpTqm1lZJ/mYaLhc7n3jPhH7TBpDryv
TQpd2Op/ZmZ+h1e2rUJnIgGlNq5dk37HKH45opHqng2lvihiRYmpRuecyprWl3FonF23xiAJ1UnL
3WMxwX9L8GaV/pSSPFQ23UWByFhFvWbIB5j+RWT7tHtcXa3NakgC2lPFXE+T6CiYrf1i2hbotBpa
NcLstrJPj1ptF8opT91Xi50bmIxvJTO/G914JZAzDhjGQrUXhymf71nPFqwzaV4maeYLHVmkoAAX
ojzz5r80dA/0v7eZl3la0XbrN1JCgV6kwFJAvZpzPREav9LZcfB0zX1RdZYQB/HbYXEnPwm1Jra1
OA3pkvtpsxBG9G4K60NfWXBYJeHsqzjTwG3nElyoIvPcTkY08WX8W3bTlz2FxfK8LO3ezU3hd5m4
q13vy4hmQY5wa7V8tYsewafBXmFBE1I47CYuWX0E2QWnl9ppLFm3cNhdaOXLot/HXkO1nyc5e2pk
IRH46aZkocOnsNHCuNyMVevntMa2lj/HcXGpEoSBkZhpU9iDbOrPMWnTbWrm9SGNNbaG1oaF6bhk
k7pwnwhz9d2TNWtPfbPm4UAHWrvre6d0P9fR0jZS6T4JtP1drBXsnvk5Fyuk0OARtLtXh4kuoS1v
2ZijBTaBUSbn0/0lF9XZRozHG7u8aUs/HIrI3qX4tF3++lLVMdZARnacLdv1FBsMWVUK6LYmL8Kl
QiqVROkU9DFwRSrBtMaJerzJE9W9/PUl0lH2wfKHWudc00mVwThQtjs7NzYv8xRZW8sxK38dK8sf
h5FtNt3qyy0ghjr0jChQbps1lflOS7/BM+xzNJpU6gKaMnYu5O8WsnXOrd06l9g1SLQxYtSIyb5p
yvGQwT2MOl10qaCEjaohbPoOrfEk2qBp7B/DVL6rceVwyvSNUk7KNnbSX3JyNLLYaQ9KpcZaRc3Q
cFsERNW6eqpzcaplg74SqG4jzWn2nAIYkJhmtGpFmfpylO5WYs1EuLEBmd6jlRTxgqSca3Ez5Sqm
PiwFzdr4ZGQOQIZkuy/X6l+OyJtdlTZk+bYlneS6y1D2jkvaIwqHl9Zi5smOWHTHjHdtFw3bpoZ8
IXT9wXwqd6f7ipP1K3MHuUvFmmygeX0b8iI33eJgMn1uZKqz9ZUA9usD07QzswNgRc2hXbJ2l0SK
cixjYKV+sYGFGm6mrL9HNX1LDJ4QxV+T044bSbJyVT3Q8bl6lwrLgp1qhsWe6/N7ttshbHvtAd2D
E2epHs60wKYWUXmGnoWFQf7JtR6dXQk0mMVgQgRqewmU29ZKiTSu4yeSo9m9kXDqycD4HuPtQxj0
7zKLfrsl8yHR583LMA/FExTsmV7to2tycB7VYISAwT1GuvE7T9p7huZUXelvHbdMA0c3fHus0rvi
3F0aerdKf9q5QnSYFtmBm/XKrshKWmdexjP2B9nQsGY9JtvRytKraC55K1/TGe+feu5DLR+mXW2m
xyZ/VapGe2myCQeKvNrKOVbfdUcxgCtZylyclL0aiSJKcv1xmjVfzU8lw9ihai0R6O6++T9MnVlz
nDy0rn8RVcyI254Hd9sdz7mhEicBxCgQCPj1+2l/u84+N1THcZx2I6S13mnV/k9/bBlYq7yt76kD
5eYmdOa90oN5lBNVjOh78YuB3Pkqr5xx75dRvgbTbBi9vIkbjWa+9gFgCrOp3O45bnP8Lz0f3jyJ
s7Tmn0gaxqUpfk1uw4A3ObbHwDgrh4DZH2WavKgI3kP4Nm7WscT/bffqKcy67GxYNcJiWZe2Newp
MIOdohtI61uUZZ9WgeQgmCcL3rWPD0HqtTu0OscgLvaB7v7oDJmstorypQcN4xGbDtFhcBPWcHhu
bAWRUifcueXRdeJ4HU7LhRV+G6jddnU92tQrDrq7MEERnCzyNtUM+0Za8G76bl3AI6yr9glm0nrh
UUZIOi6XDET6GrE6NpMbPjuFoBRMrHNRLlhYZBX/AJcDH7q/6ses3yBieExFMh8ry71YNjX/5Eyr
eGitG5wHjbhJv5gIXxyWpoc17NNwG3lJ/TS3HeEfE2eVZ2v/mI4eQystaxfPC46gbDnXoth3cYID
nBq9L92SJ4iIC9tQl9YmEbupqobDrKz4lEgB75l5GCQNKB/V83QaZ12crXpoDr6Yg8u88BlaloKP
WbynxlUErbme9Sx7RW7MDF+d2ll+0CpduzOqkHrufjfaU7eoGBEnAWhn2R9nsU+NbDjL7PsyzpwS
FeuqTJrgVcTsaRnHsEvR+ZUHY7vS3li8xvqk3AiqxlX1D5AYRsSF/PaJEjXQUPtQlAl9gaDGj5Xt
Psh5dA7h5BZn1RYw43buHitN1QDJ9VOLWW26OcwvaraKfRQa72qFQ75zRjE8+UMjt72x1Y+ymfF5
JMWD6qP6JTGo13MzzzsgP7ljzhPT2xyZfubffV1ABNdcBU+KnuhEO79XntL/oiU41FqGf8Nk5F1M
3hnA63lx/HDteW+ZoybmgcXLTvsRMFNSuU9qBJTOhuX3MqV/vCkXn2lB1TPFTvtepCOZIcghNiLx
kz11BPagtLF/LHadbs2gpqciIg3Aa/RJeGl9roO2xjRR8KLH5cFE8Q0is42ulDzSdG+HLjHHLpju
WwE6pSQky8ZrlpMx03JypuZfG3QxeGC7nL8voXNQPclyUVC96IazXo2tjyKhrelpmszcaxNQY9tn
oUvPPjsYbWMbvapdX+WylGdQnf//8n9fU2Hwy25Nufv+Dj1Py95t2kuMpgGivBTENMEcgEit+xTw
SaSFObeVNuf6fmnSkHykNtxoacOAe47ZiMxrzpGlm7ODbgOTR0VFWYclE9r6S8663Xoz1EDYpslx
yFm7QVCh5Qm+rA6piKuiw/eHV9dMm2wqcWjvH+Uy4WaHssYxUaSBf7CCoD/kjLrPvWY6p/dLnlbO
KbafF6+KaVT9+PT9imIyPvXsh7vQtn85rledv+/Q96vvny3htGe+6f/+LrnfQmmRvqRtPG2lXefn
3Emy87CY/GzTWwGejwEN9gD5G/hA3NnfnpFQO8B8YATXyc7fr7qmXtZCdggV9AtCqfTBWPYq59Rb
Gf0lRgkNVyc29ZhN7M04RQ+VT5UthmDYu074mtjOucymZOsX3qsdxR6mDyXp6j0UebV0e7wItEJp
K+TD96W6A4tyitbaZd8M8gL2wgZzF0VzDqHSRSAvtkcIS2BF3q6+N/62cbZJ3y0PjbfrHZrQpnFJ
mOhipOZdShKZoPwNRTOuDATa3gnzf3mUhg9DS836/SrvGKk6ugDSWU8kVGp9JDV6LacWd1Aqmoii
gwOCMcwg8vJ849lRfq25katFy2IXTvoGFAejJAjrAMuo0b0nOXIlk1ycisCwxLXKTWmlX6JYroEe
5b6JSF1Bd7mWZUPTN+oHryRiTPgJ0S+IMqFhrPBHpPFyGAWp0ofjOcs6hU1DU94Hy+85dUpAj668
+CYlsKYniU5Ew4OGqd5PffK+CHWq6Am3aS7+pY3rHfuUYCjt7PUS8p6ytoTtsru976hgF3EOf9ah
OhdOwRRp25suUwZiNZgeXVHT1PzFsLLyicQYoo7Pc1ipj3n4HRsZvEVB31yiSPt0CTXODyOCc6gK
5Mimhd9enGgNwWo+dDrS31nqRY5heB1aF+mj648fTSyX7ZJXxSEiw//+nX2f7pZgTFPiIMBqwyb5
K4fsPQ6d4VOXiD09khOypZke/awkRSwtyx3o5B4NiPtYjJDCEZjSXQ774LnT3Q9gA1Auza9OhoBQ
c3cGd2bWYjd95pDjO1mm/alDjbON8wgKf3Tf/eQtqEb3d66oynNj8qMwwLZ2EpxEWNHYujW5FlTS
DwnV20FITFK17OS2KkTz2Jc9QYxaDV/+8uF24VsmIv9NVtDCXfXhhWXPrhVQOPjFwekHMDTRSfRW
Y7EZLUkxpsWIPGBfp+nvvs8KQA9SWZSh0WkcxzvWT3lpL+vMYvvPxcCxpysy7GZ16QZ7+pEVbKc2
oty3iePToS6f7WY7L/a/dMjHJ09azrkpQ7HpSmRJqcl/EmcVCfO70C0YSVGm0LVL9qQnFyKoc+Ib
oqd2pUR07sLZeV7GaROau+Zi4pNflk0Tyg5+SZyjVENZi/ZgtV1/gxhA8Oa1+LuagpGtjha7vIvd
i8xq/IFNpX+XMcOz5dJ8GhXUO54A54g4iVCWXtMCd+XfSMjhdziRVZJOC0beLh42o+buzXOvt4Pr
tpskEGafJu68NxXJKY1n1gtIyc1k9pEjpHmVdpqfTdvoTaSG6ucwOK8i6W55OJfHdLD2flix4Pr6
l8nexZJoND+L+03JcyDe/+xFBbhV8H0FU9UnzgpFp5t++H7yM+k5gEo1mdP3pVL5pUzjal9ZhQuW
L5AP/79X318buvFjzHDwDnp6hUmJL9YEJMAyXk9unVzG++X769+vRr/GX1IZTLw5EQelr0houX9L
LJ364uenYvbkA83nuljmZMOx1K9jI9JL4q8UoDPrNJt2jdOA15bYGMO0v86DiDcL8B/ivvKcBMo/
ZT68rGtj9MxbRFde4OMaQR98RUtWXUssb9ysH+Mo9f77y+X974JmgFTVEzo8PdG30rd9fz2PIv7N
/TuK+6u67d6XcXgqgpYsx7bPr9+XpcpRYNmimNm3KekkfbMaNsrlF2i696aOx2sQzuPVDM3/vhKp
DjetEw9rkX0UKrvZkW2okYLx0Av3Oto9MA4l8y7LeCS0a+2LdsIIpMt0v+TKeq7doDxTb28X7QKP
/IM+IW3FGZ5mnxnkXuFsmiq4AobOaxOVO8dzxxu1VvKk7Xk/VAmwrGe8c+4jJtKji+ohIMEmcFrC
f0dqdllIea3ujFjiP2lAQX/s4p2MYaTd2Tcv2rHh0D37Zjfx9NxaT23j/ExgpeM2dY4DXDKq4md0
tziSZeNvw3I6hGaZrollzqCZP1O3r7fNSFtGXeC8lKbzb8HsbjyrTdBYyvTYZIl4rF1FayufrC78
UYV9e6qNlWw6GxHr1ME4OWWYbcvCm3adKeVLEMbV2Qlj+CnQ3n1kmXqTikm+rLJ0HAneQ5Gzqtuq
Pacy+Ue70B3Thccnzv6EpiWn1zREqlpru+X4FTMhRMkQAYbDJQ4DSS/WROdk+e8tevlN2Mvlmid2
ePQ726dPJzcgluhs1QTkUBfzNffQFBXu/CvQjnOzM8U4eMd9WAKeX+1Yv+J6uvKzh9tge+AilXuj
9hDbAh0ZukJAfAe6a9SW2IhOdW9DHqIBS9UmQKq880b8C9PKDmT7T4kEnR/442vRF+TmRdF0qetg
hMqADfTNrbQK9Sx1/jO3cgbrpsWC7KBy9layFt08/h0VgFIRTMW5Gn0ymqucaAZ0UnDr3mnsFabt
Fu9lQ11/6nrpbXogn3WYxMGpmQP1EaNOLVpfv1WB0gcbX0Ox4CoP2nOboQNBONFtG0tNz4F3bIfJ
bOPOGbaw5+6t7PRwzD0KKQcWaJ9l/T9LDZ+zyKhZZ6/ZpmWx80eoSa9s7H3TA973U/vgNlVxdTw4
zDkejkZH/WMZ6n5bwS+uq8pw8FvhtE2t6NYHpj0FprvHLg2wkIF8noQn99VgmZWDxwHAqOk3QrU+
rHvi35Xa/hUabL6W73ZBnppxszOKh7a08m1nt7T57XNvhvli3M6+GmcMD4m7/Pz+kyxaD/mJ/asK
3eU63L9hDGyCUpyqg8fja6gn3Ic7gCXbSR/MXKOSW+vBidd6QhszIzgehzf/LrKeC/ZwSLEYCle0
3lV6UbSmHPgMypqoKNGNm2SQ9lpUM9wPb8jPvT9e1sBBzzE2FfILHemzlQ9E2eVut9WmRHdcd5ey
mvSVGkhfwynSPJj07mFw7JM2IcKwnh/zhDKX5qlYlV7HJLIldVjRQ3qcpvDDoS4NQb/xprRnakPq
7txW18hr1bUSlbsLs/i16Mw2TKAC0iZ86ftxjwiZgFbIy8bp66emh62nOAr3ttcQyba0mq4JLBTb
ydmrzNlVLd15bH3m4/RXLHDGQxG+x4bUDQkmnTmBfEiCCjDPoL9aQBSHJiDkuVwkzXKBT521uuql
TLZjifZwQr+58quuvAbJ/SgMKueKmoeQ8XA2D3O/TZZRvX92U5hdy8HFqZzW8VOizYudAxa4k+p2
U8mGG1oBT95g1G7SBnzQLuKjkxAZkxf2u2hfqrxVbxg9wq54lLX911jl9D4JVR48a8GsHFm7uTXj
eygQgiIF9k801wpl7GKObUJmQB0tP6y68n6waLDNBNPDYONtyMxQndoaorbPIXvant1v0QRussfC
jicYfDxr9p6WIXoLWOnWUtevqe/Pj3po/uDlmt54Bvnh9j4cuwjXUiHeWyHcVd2L7ALY1HBe9P6Z
EDattH6PQUQu9oSmKh7s7MWEy872smq3IPDZW2knPywJ4i0Q3zjTNKwdlKrPtiIwDM/Jtp9FAOgM
uKlzRFfSSOfk2FW0NnlOSlFeLaduyMoPoHfiHYF4S+OLcwNxcB0Nev7AEeVHYfAJiQWuIM7o/jmE
SZey7U/pe91T3SXBs5lcdPvzRoWpes0U592QZWfhu2KDG4i2Pu+rs5e25z7XsAC+lBdMUtls+2+d
s/++N1VAUs7If175pUO11wTnNESTVCSD2VDsEaQOFEa2MGRqNXUP0gLXh5d39v3UjTel2ud5CvKX
OQBwEmI4RLVrbayeW5N01fCAWuCfSLDH1Pe7FedJ9cOLwoc0xrOecxw89GMfHrK2eKtcCyVjuBQf
6VwTNnbn7GeB8lnl5fvovixYhT4y1wQIFcfzoHoSLrvYew8jjnI+/iMVA/L3fjYf1UIenCWS1z6t
XZKS5R+8fvfet84+oFWcLe1Osl+WyDv5uosw6tvPwdxUm36aw61wwpq2iIw6/3URnsVblwKNclJv
46Z4C1VJ0ohjZx/3jmE94lV7+P7JGcnXlUC52KG4i2MoFu4l2t0o1Ft3AIuLItHuhron1MvlcUsR
UFXdm1Wl5c3r7fBQVigP44G0Y81T7cByHF02FLxw7q61Bjyo49B8DMUSkHtFZrKFvsBZ7rHbU/JZ
tI15coOv1JmCR+XLDwd2+WJDiaz8vo3eM4dvbC32Acu0yX72ZvXRFu2TrXyB1lbvxgUm2+utn6b1
nI92ac2GSTo7zEl6n+Zj+RFAnvaRPiPomm90RERiRKY6VJH4mfaHGkfGbXGHv2WTYrIqMDIFTvxV
YIPLSxEe8iL/N1nmKYJo+DE09zc7ur/8rksv4CKEYBe52UVDWe/vRe8HvdNr2fEMatTYUZ6ONwdA
sJuj6SMOuCfLUL4kVYeiqgpwLrneYy+V/yMKyECsfX3WrsRHyrvuxl8D5zYhHSyFXtgv6WIPt2ae
LkXEpjPfl71oVPs0LforbNv5AzXyaOdmG/hdvM/z2vrINXH8S0GgJ2K7feXHMycfwX6t9PqPrB0X
7IYGbzgquUgtAR8e7Hu/NC9NTOPn55SmDucvtB1vXwbBX1FUBIAADR7tiF08H5S5FixaV1m3MRrd
xzqJ/YvxC7KnbDYAExb9rqMR3vjUsEdOUWfnBw3BrWwY/TC/5yKLz4BfA7HqPruASV+92WauQyrH
B4Qr1T5OLJtqFDlvaKz3Lq3N2mSIMBebdW/BOsPKtA99RFbofH93WH7wumeueIBpe8Ls+ENOrfOR
ot4ni0iiR/Yj+wN57CubPcoWeuTDIufm7vR8s2Q6fXSNJ3ayy54A1DNEqrP7kWTlc9JMye37CKkS
DoFsbP44FWZFqDh8USip1hwOnFYjembwbLif2mMtdWSKG9T+FArpftYalRyHKG1RiYeGuxYs0PC2
sLrjbGOElIqnZ5r8DYiZeg10FV5SOspVDbT9IXg6txhKONHdJT+Wrk/KRVZuojwnzD5N5XnsVLmp
tUd4cNg8T/Vfv6MNcbLsZx9ESDruv8yqThUZZoOwr3Sf3TFoaJDwQHy/ncKeOI/nnV1nwYPKAbm9
/je7GLCG/9FYEQNR2Eo3NTJGSrbPOSPfC6uaLPz0VsnuKShidZ6k+Fzi57LF7xnkNEQt4AVRzX1w
kHbwGNV19RQ6+ln7bv+waB/ZQVe8AdCYV2sEN09H63EK0KlyR0OCrUcixuP2xcrT8g1MYeM2zfzT
y9RdTVgnxMLGxYwYIMA94dbl8iEX+JtJZodRLNlxScTTPKTTya66r3wga6HE1jr11l9dYPoMCk66
CZVCEzrTXr8xfpcuqrIndA/ReBRJehe/kbjnlOojsZJnMLHuH8JEqCQUnUJWyfOC+2ZVTFH1Wsbc
kzk02TXs3fnYeTycS9tuVLFQRpoMZVVOOLjurKcSg8d6KrO9zv34pYvGZxF60T9R/Owilwdo0fHz
UJbPuZc3u8JnL3IrMH4ZlmgKHBL9RAm9C3ENU5cLRETjsi5G067zKFP7cmjbG/3rstZ4JG9MRnzL
VPk02KL6FyzgMiqqf0dWQEBJ7KCmy/v86LUQNSFU6aXJRHyIaCOxpfj7Qi/Ro0lH4qJUd1LRLF/c
qPvh+h4ykKB8pgZGKDc0Xw0P0MpUzkVATd7ytiQqx5Xz44CwAv5nxAgWpSeQ/eJiGIm17bUVbmbH
bXeTlBIhxVj8xLn4hNfCAx8loG1uUM91Tk9xf2MHmD4dz0IYGE7ps99Z4RaJ2HBpDTdqsND4gqGH
7AOpfxGtT0amp8cfuc8kgDbm8FCJwGRoNFIov68hLRDx0UVbosFbs7R/QNrHv0Fn/3WFqt6V0CRc
O+7roipzmnWe7NHVVSftV9WlurtgI6wSz3AHHtK5nmzOuLZht3AOaBeem3+9pP399xjUYzlZ2S/l
wMkVddFxHvlEGJdNsDFWr5GcR/E+mBznpALKymymrFNV4++6uZw4nXIkNx6HQrQUv7zAKdfGncpD
xbZEPgqg0rZzcXX99+damWI/TgRpFxSqF7sZ0jM48J7tnj/NUUjeJ9aVtZcW7rbwZH4tnORJbeRY
MQJmXNLD5Od/eMrjy/eFdUQiMdbarcDhTru6wIjrGLlUNluXOqpx4Ix5AyqRL4yswC0R6ehS+gbP
6uzKiNJNHs0k/VPPJsy3ddT1VkM0rOPbD9jfVkoVgrBBvF983Ppuq+Z9//dF6bwU4LYPjutLnAcC
8rUMCfLkuNpkpq5p8NhZMisjq3ep2v9+H1j+/DpUZX4Zh1cCFHAGWpm1lS5IxWiDMjl9EeIQzRBi
oSMor04laWlClKBj13lYJjm10EiiEEqn5vr9qjR8MEOq//mQttsKvT3iLKu4/vfj76+SHpdTEtsX
VCgMfGpiHMoZAMpoN/97qXM+8arjANa2+4n0LN0uC+Zt1VavPXdtN+SZOi0oyYjWDaKNtZRQWEOI
1KKvEVC1ASV8x2CgRiM50c5jszjMOKIrOtV9Xv93wfM543+cw/UyaaATbHaOpISiD6SNzNGRA2OR
CmcsRMrAMqfvi2O8N18oEnfvX/JnbA2sG/y2QmMC9ZJ101rp2ZWk9QddsvcHoQ5TOW5l6Sl7K0br
KS0bmMEsNKcwYMBEG1XH6eqpFLMKkQKrQMg/fp1JfCiH6m5xzy2Fzz1BCPYtlhdi1+HAmXxNZLFT
EZqmQigjMDsISq+MKWHVO1TxfArGsN8hjn3pQ7WrIdQhmbG/9EKbDWWztwpN8Frp6U8g5mHt57gk
ZUWbkHKzjbLWM/fuNLXtnzIEXESN3mGM3SM32rotDmusb0TDAh6zNalT3KdvSZql1AMqpdywGc+F
z7HIMnV0aolXu7WKTbWY7sQnFW1a7opbT7vUUnqXAfFVfBiJm+DWcYuRDa4i+KBHJWM7VX36ftXM
uHPQPd7vPCSznxXxeginnVWLZZcaeUN5qU6iwVYwCnHrTYdDHcU7XvbwwPO7YpOvjijb9T36wSeS
GMCU4CbHEWsL4d8aAhij6P3297lFXNaULpvORy5V5yBaFuQiO/p8mrK8xRI0kQZGV1qqlMivaHn9
vk+mj3b9mCR7HTHxwJeEIMAK7yOKf8+zJZBZ/mtqMAKPtzmyCCUixyoiPNv2GYnge0x90ok5EXtg
IU7CTCzTKjmwedyNihEaDB06wFdBn79MqUMEeGS6Q68pqQLLcQ+wff4h7dnFWb8k54sgpBte/EuM
xm2x5cm4/rQ1se+S3gChScjtzA2ZcTPwIJXixwyKsS1ETNqDmk/EstC4JSj02pqZC3ek/fuVspiz
NI/JXkaagCyd/gWlJwNMzfRUYqXSiM6Cn4yFr7SIO0MH+f3vCOhQq2SqnM0U8myUGVW+MzJbIiLn
asyTYxdNCB5aHBnob8fUxSruLcc6Gv67v1OKfk3m+rV0XHVyg+mj8d1y1xUEk1ZxtdVieDFJ+1wU
ENd+a+xNkGrw62piwBhZobF+taqQpszu3sKpR5Vvmh2rBDcYI/BWbpJkazZDe0XfSGb5iGNx8Kwb
4GzzMBQe+nwXxgw+sFtHedfeEKedi6mxcYWRXlGWORlFaUOLElebMkQLxcNN8ULLp2JU+3ZZbNy+
J6SgDgnyUNaLJ8dn3Nz21i68R5kfKGKw6MyUWSVHL+uEsMSkiC6plT66w8zBkiXp2usIbwjcqNqW
mIrWNBFEJBpPHyyL09CmZGXLi862XRLTMqSPQdleajwcJ5Y3A8x4WMmx7NBnJeWlrYDvnBSjIl7O
U4o1iT6mv6R+gyBJj+ty7MvDXSHh0ZPSf43oOIPp3HU0Zx6DRcqfvpn2XoplW1T+Dw4v8n2JL1gP
g00QbpIxW6nBpGyq4DSHTrwyts8Eizr3z1N1HkZHH0LHf0UOfB1yQ95mmGGBCYctqpRxXUWl+WFl
KIWXiuFguAUPXhR/OaTSFMWo/prFvMzxSBaWr4pTUSKc6HNEUYq4jFXQocoyHpqmxHb14f5fBPT5
2NXD9Bj4bbpWEq0J9+mzM78mFAccd2gAorT8USCAwsNwcWnq9n3w2i2MxisUcfjRl0xJLwl1gyJj
cOUe7K5DWMNN1MunHBa5H+yFrrUZ69P/XRbBMbWEpI0BRCHh9+pb2ft7awoInIJb9sPul5tWzRZV
A1buhkyZtQfoudYj2xGmOGLZwvj7FJ53OqqeERfxfAU3SOZ5E4x+i8yHM1GXcbSKPHY0GSSMEQKH
X49eYxDmMMTOs04UxdlBs6W2PX+q7xflCAZIdGovusc4jLBZCn65SHp6I2Q7spAGitBe7rs+PlZD
bu2TvOLmzXjZC58M2hE96oxeDp92tIfLSgG13a9pNmarU5XdRds2ZAljHJshGs9IzcNgbs+U4OFa
hG63/v55aINL1jFJHkbeTXc1WSb0PvpcLmW+YmNloMt93VRxhzpLs/nnc+4iuvf/xM1ATnfpvjrz
/KUHACzQ48+FsncHd3kblOfshUSnFU1saxVuvO+f5CJmRI2o8i3a8pdZZhgMs7x/KOMKQXys050p
gHZVHN6SEPlmJPVrLCcsztgxaNWmcOfG5lffgwHIQJutbJfw0BfmGAmMwsGI9niZqQNWNLzJOcQk
ZaSbY5CxvkzSgBl084uuUcoVOD9WTZy9AnPBytwvaW0Tp1tEL7bXy20SLB0l2Yuo8v6Uka6OrneH
sAfH5d2JnbvzfP6+KJgEbgZFqCYxUob5DlP1T1Ml7q6vg89Gj68QXgw5ShlWGQ32sZb4/KpYT2fH
7uKTQc+SC+Q1yOLPUYN4WxIGENkZ6m0AhONsIVrziulctxOizrk/uT1WJL8gRgPXGvmHnvXQ1/hN
kyg99IhCxxI7cUY+NDPGrOlNkMkT2kocLJt0llK07s5MVr1yFaV250QBosB4w9Eb7ql5zGmi78gc
vBr85u+oktEGwZeuDTI6Fqf9SAKFOjZzjrorg8upDbNZPI2Mc6A/rhrA7TjERWo3j66pJu4tpSX4
2L/KLQBneh/4oaG5bZ1ePLhgAOclmrNNGFuXZTHlS+y+FBFyrkKKAD2I1z22xMcm6U1K5XwsI/2Q
bP3sTaTMv6g6tqnRZipGjAYPa3yAlIPUiw3qJhcI+KHtF2e/oLfKworA1QIjZ6jFz3DoirOThXxa
BWZUSN51WeNLzhV+gbb8svlAd/M0PZPQQO5QIm5haf64FsdIx/ykKsqKh7ppf83GjU/pNH5+kfsh
10PaEp9IkY05oOa/y0dyVuPzUgbW3qmKP7SmHLsOEGeR4i+xnScwmc/K7btDmv4VSkMWWzLbd1Wx
DtjwWPIsA+mM+caITKyssAM9dyb1WGQB43nCTz8kkmbJ7eBgIrvepSNAc5m4L0MVMXdCk5liUvW4
lP880kMO6EP/LNjWH2aHUrxFt7ud43+WPzf7cfa7lWMFzHGTEJcGvVq81VRQ64b+H10mTEVRQqgU
4hEJAOmuqUWuuw/E0+YXDmDwBiQs28KS47loXQQ6HGfnbvxZpyW76jwiLA6Z4EkITISwCjN12RXx
IYlds2vVk/HflsZarm2NYmwKGdDKnTdBJDf+CGfepaiLS6wOcv4FKfbbz/F8900pjmWGiLISfxLN
tAvcHwhkwlKZ7VhjImV3w1mAwajCULBNaVdBcO7utrBgnKyNbcJqidzwEoLEppZWbcxPZY7Tep4J
dQhHJkRUzHnxMkFO1hw8e16gaN25tzprMIR5cXJFgGIzxcB9CaNRv5gKbUJbAE05md4j2kF/0XdH
XYYI4LrqqRjtr1I3w6G+b9tpzm496L8xQMoGHp4ZPXJDtsA6KKIYu1jFsZJ4f+osZlCu5bzRIFwG
uRRXGpe1LXCepzETZlvd3/34jJjrE/c5MvnG6sZwE+Ac2c72dEomiglMhemuD7o/KvCbPWjHxpqk
x8Al7SECJc5YadIvtRuux6r+SnOXCHNMmOtFjsGmEDbjI+rmgpWguBDiBVzDm8v04m1FjUwnWGLC
PjLBAMei/Jv7SXm2Uu/LT5aatBaitPsRDMaLt721nIdD0Pt/geQZlDmAy0MRNQsAfZFiFu9zjnbB
R0yMG4hqVcbr4O7isPuXybQuEJuDeWYe971CF0NCU4AlhCyL/6HuTJbrRrpr/S6e4zeaRJMDe3D6
luewFcUJgpRE9EAi0ePp/UH29bUjPLge3omiKkoqkYdocq+91rfETGo3EbeeIrVxVDSp1fzVJAFa
KwU7zAPN6KwnbiZEI1HsCNWCEZ7azVTY8QpClLMZVfA4JMavfKq4g1PC4iKUwJXT5sHQibtuGwv4
cUOTFcI9ngsTWz+H19iontu+/xZ9d8LitKrDGIJ3D6GijmhO4aCrYxp75OTUj0YRXu3YEpzPoYLB
zVgjy4W7OXe+pjSoOcCIVZZ4gjl22mdjQolMLShMyOFzxOCgNtGSJmnZme3MIX50DKLBonwo7fbc
sx1d9U7nb12pH6eg4KpMiS0EUcw+PIrKtQyrq0hbXNrc7Gs/NEGygWwgQuI+NmTQD63nfvvC2DRF
gsdxkPG6CclK9j9V6fgbLDZ0vsXBvmPpAn5ow9cJmKMkfBKwHNtPxfBHBn14pU/+NaodOLFl+d5W
2YOaWqANDrGqnrBgymW56fwQjd+nhQZExbqwQDTj9NswGmJg0eqI/Wo9aqteO1VZEYEdqCxlbNOt
95254pL2Ca5v77snVHhLLLgasZMdulk9DK1nHoKGs+I8/eRQAipPP+I3IsztYBYoDQduGqvFDc+l
tY9Jed2IAecXs3VRGC3PEhyWU9yQxmG1tg0UQuKIRrqaR8+CiBxUtuIdSQQzA0nVuUZxbaNkwzM4
X0f+CAHXmxvuYSIRGeFmosM/kqT5VKp1ufg4NhUzVARdFi+QOiArRhhbh+FYmOWMFw5TWSzJ7ZcR
Z5QUSHXTv08pRECZPrFGBkce+TAPCyJnoz+uHS911lUAk1DBqgnOmW7eXE1zB+LTJlzy15mp6w07
tFvA2BD4w7FHql0FJZunfjCWbfVjIYOPLJ4/fBvstj9XtAiGKbffnHKlbIZIMYaLDvBM7QGeqZ8N
SAw7JOJqHU7dZqjb21yPFARMWAJq7l7Yer2B/5VjliHhONuwHk7s4JcHUoQXn8RS5YbeoTSs6qQN
nxUCyalNbldUZ0k33xdtTNPOf4pHhLreYwgtJD44JoeM8cQMBvOkSzpzUGDI5hPHEGaHUmDPj8Tx
KDOIo1s5K249onUoMGBO/Fhif52NnlNgTeEPzXqzVOdWB5A2QxNMnN3xfumSP34XYIEj+ysE0ON8
tE5Bkf+xHNprKsIyOcmojU94O5u6ZuvoBmdnEHzjagofcFHwAE/65EM5Bi+8UwO+4U3m0Xvn5p9e
6x+H3p0ew+yRhyk32pc51tY1FauqUPTuKkEWbnkgTHEONilOKNrx4OCzulBP0a4FKDco+VPieX5T
PGbI/NJW1g3iidzDL4a3cMV/i8+qMS3UTd7/HaGkWxHkn5ZXvThNDQen7wPS75qK0LnbmX1NDEIa
1m2qxAsrxy+l5bssYICSV2SqC2OZn8c2pNyjM57moSV5EzMsTy5VFCSbV0Y6NliuqRH7m3GT7HlN
5N+Nl0bZgY8TQ45H9wpzEwnJ4WbNOHIJa199penkIEbRkjVWVvHTytL7WJQIKOYRQaC5pkGIGSt3
4n1tu8V7EGFm5ZifOaRoEtMjFybvcWV8s+s+yEzAdfa4nfsuvctumZ5bkPVlxW+MLCJdiS2ttREc
52AGf0P62B34oH1iMdAYsPiQqFqGIEn0QXdnEjf0vU/Uic16P6kZoBOXVDtKrFuD89pyRmjTkBJj
EwiKlWQ/MGGMT9AQkVoGOA9RHB5y2QDXTzT6RmPUG3NcODtkPio/RziNKG3zB2kdGwn+inVXwRSX
1xtGqm2TO7xlzBBWeE+ApOfsbTJ2rN2KTtDK0Qepul3XcfyZCVbXWXHClN7M4a21B8V2xKT4I+tp
tCW1/eDk40/OyWJV4EVbY9h4HCN293FB1VZmwXqkhtZZruSsIemTKN7zdOnib2eQBYmCqMXXyfMz
z6TYovYdesfCQlTPXLzn2ngq8iE7Rlb3GHEkX3VpcJgwhxON8z/s8FftMYD1PhAuhxB/3Prs1peH
o0U4aWS/tAX5eLOy+fdoKgqTicjF5sxtXlTfDSw5K19gGXjaownDnpugC7GyCknKlMx3EAkrZ97Z
sX+3tBopgelPDubwqpXfDnURDWVdk3hy0T82QQ/ebS6/zJZkvH/R8Z82wfJbYGHZ6y6Kj21QPXWR
z7ddNh5+hKw8/OVKSOAGlomxylBHUAubLu5pb0t9dcQL8FtFxOD4WT7guXNx+kXpS5BrfMk9bZR1
1cQPDv7qJpL2DxOv9m5K8FZ3mXTvFfhOMonc3sbQlOewIw8wV0/O5Iqv2QywlpO+v+Vqys541iS4
kEFtbcfikJgT0tFDeAgTDm9zjhes5K+UTknzPLtHqzPNQxXJDcY9sWOpDOXGoT8Wc2tbPWMbZxup
80ei3pcRXc/hJ9wLwkNVimKKUblac5m7AMogsj27RARDzhGm1M92iOBVTAH22yW+tdiq0wY9BTOZ
JxYReXglpoqf06Cbegt0/VXIkedkT2ayJw/D2nwbxdjhRf60q0ow9x5SSSTw62RzxwF5JDtOahsp
uH6bvQDFpXG5LYgrMLahTYdZsmqXL7AnFr/zi2s+J/fU7X2+mRmRDkDqrho16wUx/4zmZrxI05CY
oS10vrzzjoGbXTOWsmvlJRMHzti6qLZe54WoD9HUnE0rvPiKmcL3IL70fQWDOZmhIqqY0mqVInNN
yA2QAVE+kkAcAoLPq8gYsAEIpI4IjlMbXcfM+tmoGmoU68/Af8Uvy2ynyE4mX5GlydX4OGDyRH9N
wfNgFR9+7n6jonLMdadTYnHcyd3sI7SIGArqAW2L97mzOG6WYXcI53zD9b4XiUnZdfMVK6qWjOea
IyaK9TgdvMb/wJt/jmROqSwmTeA3PONwzePrBuQaK8onSbu2x0TYP21V3IQmQU+qbotQQbVEzRiT
B+lrEMcXyG3HwB+fCl+dPjrDohIlHUYuXR6ojYWHTdYNpRyWP2C1eHIiyZ5wrncZ1vZV5IRXzelw
G2aEzUKRl8dYy4emdT3yQlh/UfzirTsVBGJ4Z0T22eOiW0ulQEZHEA9rceSOVodQDPsASgPhVP8x
G35XktMK7joEkEpH57Gcil3nmb95G6aoa1JvgUDpvZkre70AvDYF3O9LZ5lfs+dR/OVoY4/eC+sK
XxGPGyfaJBl5hKE0LqYvKGrp+EBYwMq9moJ9ZDFx+RL/qJmlsKnkePadFDVAlFSXhNmm7SD2pNPA
Pv1WOM0HiEnIZxwNz5rbatUMzXPDVkZjF9xWsVtwLOp3uidK0xAphfiGaSWhGcalEM292Esje/M+
uyWFIGUhzyL6iRbKNpdjc1XI6Oy3za+g7bd4i9VxnOputw5N3uWFb7Y/wh7YGdSzqh2X2Rugr1WD
dfAzbHU8O+YS7KgpTfvJjsXbYLYM2Yigwtav+dAMx3JIDnU13HQn3oOipp2pstx1PdPDaFliU8qi
XJMs88U0blLYOHkE8S7T+EJRAosibI6YAIh2uGl1cHUv1i649GFia9aW0zVuxxMbsFVd0TSRAUfU
9KokSNiOFNOmdTQ6ttnCGA0JLcFV4Ja1jwQU0bkZI8xWuY8W4Azh7qEDA3zLenYeQ/hiEw3epX53
5fj1Poy/dM9LV+X5vI/ojJFsqUxQKGssGB4+bHGecRhgY1QHj+y4l5I8ilxKZ4ykBCVYtw9jTCVI
WWUtswRYRcJXCWaGOZtfRL8P2WTtsON9cX3ZK5lm3zWKLCjb8J4bHjk5Eqp8hmHKFvSjawt1g4ib
rKyy2f7v2wde/sdegf9aK/Cv/28FBfs/1cNn8af5/6KiAK7/P/8f8v//XFGQfP73kgL+xH+UFIh/
eIFpelLajjDNwKcD4N9LCux/ePQS2DJwLdexZGD/344Cy/lHIHGESYpELB4BNk0jDcvN+F/+SfzD
9nzTkb7vBiJwgsD/33UUuEthR5VPUVUef//LP/kA071AelhfXGfJQQq+iv9aWsJTwNEZRERROBcd
ZlQLwlo++/UhKUAG2CzcwLzE+lBWormf8ee294kdwT2gOynXwdr0p+zYjXFKYD3D2lE3xBCCMaZW
KGvCBy0qisQr1FJzVmGza6Tjbdte8PxLq/JHEoHh8rM6+bJC++7m+C9WTo3SaM3cJUPSxpe/vxD3
iC9ZO9HmCx2oSxJIiKWUJBY4M82jPezTotW7TIWMs2MiDF45mgmQx9X57y/BSIFPZCclwKePLPOb
V6cW4z2KOA4ikF05q3vDpve0ONuZFyPltRR39kZ+giQwrOGzH0BVWo9TLc1HFfT3qGOl2wfOdHOy
MLraAypFaEAk0i41SKWiNosQV3gkiZWu9MAu2/Ccl5EAiWbB0ewqjWceAQ6KHM0VK/j3gCaqeIQZ
Y4x31yAiDc/iglW9knq+q7wK//0X10kesTiGJ2+8eYtDBde+vLaLQ+Xvv2Y0JjVze7XsfD6SqXhg
Zdhcy//8RToiubKVDbXRXCvfe3WchqNKn1fviZuyAyg8QsFMXJ5zMtLhNxdmwkLMxRGGWUduhBHq
T4vR2IwryqftItvbk/HHy8Rw6hLWAknZGcd6SHsCMEm86aVDI29toOg03Vl63nr0u37vJPlP12bB
kbk+9c3OHN0jNuvrnkc+x5zYr65MVMHOIHf+8PefpqmFX5PGeKQm8afsJKfvxZfcCvPJA0cO0IMY
ZiJW/ZAFW9257W72SUWB6fvUTTPuS995bo1o2Bs2JjvNytSc6gvMd47PQnBZjqn55trYAFtuF5Ka
tX7uQ+eKP6A4No547PUwwF6QyXG2GVjLiUJtGIp7DH0HDoUeEiesqDFHMZ9N2p2mcNi3Jo3BtQXv
ZFZs+ips6x4WTXt2jdUsW5rKBsz4QufrcjTlOdXYPKehwj+JtRsRLqVzkzIXIoDOZ5JmqD4WLo4v
EsIlu5uI26WF9JkQjTEHOsfkzF/rBTNAVgwvKAa0UcmsWblj/tynVJg7hP2m0bu0bvrg4pSNR07S
f1cdwD6zzHnTEuQIKS2OO9HjOMIwk352yVCuVyI1n53Oumiv+hB9egtN3MPqWNaEbkRvFmu0jkuL
l8CI2NeaBba5xiH0Qg94Nd977hGY32rNWAxsoAqvsxOEWLXrcJWK79DBPO/NeXas2aZ7hVzrxoYf
wBOItEEb44ft3oEPrrUuyDfqU4dOTKPFQ+SR2h3ApCErA0xGdgUrwArRcI54PX4AD33ia3K32gy/
2wDaQ0+mbe1A5Vsn8hyNyAX0pyA2BKAxdJZTlDlNjx4Y/f3oNwmrEYdJ1U36AzuhFzOW2V0qN7qN
xquNZvzQDYTcqsZmgda/d7P/5of1uNW+8auEGDRBkXTdfAZr5rBUNcRWRYS7b3HN95XGTXWODfn2
QWRlsZvH6d6kqNGpakIGuBptq/YwL9Lu4nPw7gmEYSWxxcGEGirz+dFE6lwWydk6G8fX3o98MFJE
TSwOWYZAS8g9/mnGdniqTR9qgclpCPNDaUTyWNsRn3wSPmsco7Ba+Tb7wMOrY1V4SoawW3UiP1Zh
7O0sF/m68n/GraTWDO+UgKkSTQmdbUN2YK994iK51aDFpBV3r5lH40RB8gQRqTZA0kwXH/lsiulg
g0f6xxLJa+IVNyN4TcLe33h0T4ymy1ExQqHA/ocDOnnKv5oQu50AYYXrETPXbDZ7DLbrrjAvA9kP
FJB+WskQeAkoxyeAceJkQDXe2zZXdKVrHh9eWO853m9M1rIs5+dPjszdzo0ZHTo3Q5WxqbnT4Wcd
kJTq7eqGF97atJzPEJ7ILg/S3pIvl3fbCfHGs31Y+2TQSUwONr0jMFxa1CS7XyaUkmZux8HA5FrO
GYnXwxTUnGpOpyflpgVXkgWKO54ifvCWgDOm2GVlYXxNSqBtsrHgaLOqidrxOC8glpaqEYbAL+3g
j9RDb627wA93yF8n03okJ05iEkY2kV1rVWc2fTwV+DN+jltwUMlLFHqkBJE44gHWB3w93BkOnLE0
J7lAi5wDYD0ffWaPpnj1tfuWRYv8UX/o/GIho8Tk7VdaliR1fUInOZJAwlwh4x9Vy4jkzNdJBVQ6
++qnKz7Zf5GpZ47GbJZkVXWAOUN9HsjcGpN9l/j7NmKwtucwW09EEbdG2NxqA/O6C5PUVHa6tdW8
L7XVPIKv3BEjZGnmz4Q6Rkfde6RDelSYoJy83teOfk9jczd84h54KwvT3USABGRoEpHN5Z8gJEkX
OL/byAVaj+1Di/Yoih8UIjXbGox0zv+XHAUFrB0JtqDJpquJkwFq+NbGHbYeyIKupN80F+FjhJBk
/M+Oxba4r+FiCu876CtGVgr3Kp9qtiG42x0qzoQv3LSSaJuOrDCm/iwlHWXutPJGnqpNLF6irNtP
o4L4KaB2TvO27agym2Zj1bbFK4GI9TxYD40VbEbZvhtL+rudsxdSEngrkNXXOkz20fSL55HJBpoF
UD/BiWxmjFItcyl/jTkMz9YAsDB3Jobl9MlU+Je6mN4HJsExDsJzFECNRFQ6TKyoNhXDFXpmO6In
BKExboyE/fHAm3dVBn2/IfHz2x0HE/a396Oj6eDv/9XW1dcCj6ttdjTNAV/TuyWajz5HDLUmKPZh
g2BFAmFkoWTgNnfGy8u1jOyY/MHAKzLhjeEELMqVtKs1yvxy4ySvjdERpGvidR1BODMbxXdnFdVG
aOs+cijhTiatjdURyGb8tQBne4QMky7zLNnHQh26Ep67Tds1PlrPH++Ty01nGuhN40s78jHaY3jM
pU2smnsTCAxzOHu4kSwU6+jAoH5ALk1aGvKy5vU996jDcQ+fOq/Lu5U479EIhqaQotk5A9m9RhDb
E+ieMoOO0brB/OSN+jmZPwjazb9BbSMTkQZPQjB/btCkRzxbbNWnEp0isJ9nrzH3Sb14v8D6bVQF
MWnM7OeYd0Jsjp9GicjMvjQBRZhlZ51YYgWaJqCOgMu4R8mcFzPU8njl6im+jJL/AYFdimzn6rcC
bMChzgJ3M+tTabmfYWPfiRrjJ/VPZuXd+LY2JFCPTVCb6ykY1uEvL8Wy4xnOa2q8MamfMOQiMszD
sxMfM6uf6B8J3oaxvAs5sDVzEQXDlCJMHxCTX21xHGQ/axLcK6OKomf2TijeC924o79YWt55EE0N
GZHdk29i/MlNdz9H5Q+vLW4Vat7eo8d7xhCDfLPtU8pApr6EFDCW31X1yzZrfCkNOWnCNNOhEWyI
ksFie6Hnq12g6vCMJaRD2DQh9gGw2UVUp4QgjTyIZNattwKHiAgnHh0xrRiuxp097Nos+7DGc9W7
9rrM+QBwed58h5YpXgVyo0QvH7D+tqzOoDrEvr0PBJW0tJYEKD9c8WNTH9lZXXSwTOh2uKnzID+w
nrgqswr2Tdc+JnFeH4xheg9Dpq565sYYRv/gZ+a3a6fBxsbe6vOShSy3aXRECoegP8ky1JvS8+4F
r1EN2eOgpBxu89R+MmodQ3pgIxH1Z8Ni2UTDGT0ecNPSKrhC6IczK95UHn0Pw/CW2Ozdu7Hc4Klp
12BgVlbiLytLOge6kWdw4DqHHpcNZhlWz0nyRbBikzsdYiAtPUCJkWQsiITrKItf+4Z2FlPhLDLm
Z9yKWNG69ttl4bA8HZabj31bELMdku5Xl/vXYSbWMUNAYJnjbvNXbbE6W+5jKJw0L0vrhRe42mR8
/Cua3Z6jzkZz0X3yTMDh1bYG/xKr6TblSFQqRKGMdFuuSmaQDBoc+tPr0BJAQP6jpmM+GGP/YQpP
kJ5Dv4t73yac1G+DLH+qwVPxLeU7WVzgEDeE5bG7VJn9aDQY8g0U/meTBDZTxybzT4VtXohEhKv2
0uNG8pX3Zg1HRmp00NDz+Z4UocZuxhpR4hQsOmnvjBiL8uQA17LJZyKMPQx1AGMnGdlN4IthvAzx
I5HMFoP/xknxkI7eW2qQGPLLe2SYdzl373ZbGzu3tHc+3K2dDv1s2zTo2CQyqMYVE/uSznvjDEeB
qgf3UQzRd6HTpQUEyn3OM76qnnl3uQcsWYcuyIed0V/9ZZ3REIGeUIAjrsrzlBO+HfMp5OiML/2v
nT6x4CeB+2nWJB2gcvfZno+sQl0KnQ2eht+yxH3lMX4MONDJm2o6R8Y9ofkeZDFpzXqCYWkVtyJj
DTiwOjkPtJ7mdHnr4srPft7UuBt4A7WbsgtDnj4L6bfzGAXqmVWKKBiJqBhpeBQOBfLh9DEFteC9
VJUnCdrLq+lZHlFR8ZU9+11bAyHoGRJSbBRzJH/TSfJBkg8fcRDVlDdw3o6miKYBnAHFqTfJonWC
thTtZBurxDHNh6Cx9LVW0W9Gba5TxjPDy56NAZdh0oo1bL721Fq0graIkZyL3uZ0eEK/BzhB5qoe
iwvlBgC6PTrZZfQ8R0T1La4cz+J9FpntbyBkv6nF6PYYv701uKNhvfRncvrmMcppV03LXmzkB4pD
KFuLFvMovTEgDueXPFwGcRe/QtJ58H0EG9K05nxn5fj8OFcHBs0Cs/vV1gjj3YSy02tCltQh5g50
DRs5wnfqnsetekeRKTEdgyc11UNYuGqjGwd+ghtzlCpJn3Y5RW7Lq0DG1XttZC+86exzHqWs5y6x
qX4yIX1kKZ0mfQWFbkq7p9qtfo+zl57Dlr/TTUETp+Ex8oxgq0LR7OUPkappS98DFJXyGHCFtx6i
UJgYJxWGN6OfmYTmGiQIeAcy7mg5uLnZHPpv3RJbWuKpTUxiMKahb6s05COZsYWih+SUdeqcTgEy
svywVTquKeHCVZF3Lr4NBkbmQBBBwamSrNrNBDeHU3/ZdfY5RdRIJFVk79sLLW/utuqcXeSqmUxQ
y1Epe4475rfAvOZs744av4xqOQn2nJ0m+n+0cD6mmMjEkFW/hzzAyKLyNQ8Fn3GGLqfQa/FB5+Da
iWSXu6y2vmulPxrHpdjYBQrSOOSwa+qgxFdPRgSTw/Kw7ct3+OuxohmLx1Fcp+SzPWhJ7cxIHwhz
P0PvIXdW1WcdWlBIK5xrOibjk+RfM1FP1A/MLIhV+eK9peoOWHva+vcWlMWZIY4jB1fQsVtuyaCe
3hC0dmUcNNzccYcbgIqrDIoh6gX4laamyDQShr/vLVJ8I94INlWz3JUK3GDkoDxpvvsMBxDhFDzy
GFgQ5PrT4BLVa1MORyJcBtb8g6Lk8qVW7gKY+x6M5LkhHbFhYuPpCqF4DuhWGVpF+fUMSj/hSFlD
UUKSCGImKxRv08eWE2MxDVL3j2G58ZEZ8QgIszj//aXC2wMBna0Hlr6NO4lL3kCMSYZXrwV9mXY0
fJFbQaSrITnZVr/BDL2NpxFSibCpLnHRA7WGHBwF8ggD1WWtzD6/n0DJD9GNjs9wqx0qRzg1rJB1
oHpTdDcYROgrQHBofilISD3cuslX+8Yr7YPPNI6wNt490YB+mLrhahYpL7SGZZMh9tUIBkArar7g
fEy8Rs52NXxPwruGytC7OXbXXsb02Jj1d71MosqRbzQlfJYYwlIMtpwfh598Vzx4Qs7VcxVYK8/k
XWHH1ggVnDolt3jCmHNgz86RO0zeTaQQfyRcyiuQEqD8x1i536w+GDKa8tAZbIc7f+o3xcLjdf38
7Ia4/KeYB2qVAXKuC542JkKKoinLplJvAhOGVdM39zWxmt4JcDv53Kw9tEGznryT6uw/EjvNDrdc
evVqUx1b07zW7OceNA1c1NugLvpVeqjXXldTWVWwz0sggwLQwOZqxcdU4UYrOP1uxcyuueycYQd0
BHs1YzsxYujPAac9p97UzUPtOdwBwyQ3Vg6AMqge6QgYuo6e0Q75YPJQqMz0TxBhxEkmn74Iy2g4
dOLaMvXFr+znRHR0OvpIhInVnFDMYTqONgmKaca62V8nuDGcCfW7GVYPrs3+1iA3sYp4hm55JfMo
rKF4ZgARO9fdet1UbgIKpfhKl4yZfmKrh2fTCd+TYkENDs5659jdPlV4R9O+QTuKLwk0J57C7XKs
Gy9pNGwtMXyBRzLX7jNm/aeuZpBNSc/hRa3jh5ZXV2yYvG4pGx1MRM8e2kqiDLkmgnjQRYMkAB9g
JaL5i0AjXbS53hfmwiSxrV8hC4u7KIDQtY291QNII0tweGcO3tiT5a15j2BK9OE+lCzPrLD64Anf
rDXWBPpo871ggli1DUlLZXMvcOeEPbDCIeYJbxP/NVULlrIBRjkUACpla4crXZcPQ/Qe+bGxaqbF
+D/1rySm3w0dbzUmrjXA046DZ71OJxLko6EmXnUkkGVcXv3AHTduUUCUyPpFddzKEtqDE40HKL+A
2IPqmnbW5zCKk0ccfDsQrEV5rHd5qcgbI8XN/HRKRk17Nj96HYXbWRUP5BZYwFX+FxiMaGO13rNq
mQUTh/LMOdBPvcy7g0D9VThSoFZhFBfKyo66s48z2BF/xoxqDrzIYfXMD8voWJndD0C5igmE8PRC
demKh0KHf2y8YEkAgMZbDFc5PxSCXL5PD0tqNWsBvK+AqJl1jM92w7vdURZWhfS1jkNuFjf8RHP7
RJQ8EhtZ3OPw6m1Lresu2Cm6ixl4J1CYPIVse756AtJ8W+Q3ePBER/fgdm+atD3D9dSuC08ekoSu
CFvhxByfWWDhfxnUd5J9R+OcsG4MfhawPXeaMMEqxyC51q43bwgiQzpWPSJU/driqWJh/gLL3N1L
umjws9icbcBUwX79Dd2ppvkieE6s6jiEqcSpKSn6UthACETdxMi2FrzzsOt8MOBJ7PNVJt+yquAc
xwXzuaK2hxt81zVf1E4J7gBuT+xfSJQYdjdBx9mlQ1mMci7DlreKGcqtYcqXBcwEUMyjiNljh5R7
1rH2yZGwp2I0HNITQR2c30NzDHlKxBFII0Wh9U6O5raL8Nk7Rv6VKSYe1F0eV1oxSPYsHwZOBDPZ
moQbgOjDHxxi7/T5QThwTxiJWe5bpOUL/TuaipNdeU+y7KOd66QfTVq5iP/ZRpW54OEePrvtOHJJ
qedZjORWwvcZlNi6YmKESNkcAEx/Ybng/My2HiuLvbXxI+MoB7dEaSxRRnUagq1VdndrLGioM4cP
4XpvJZUaJhgPo4zI6E/0fiQmEIPUhl1ofRgcq2ajfEJ9nY55fqtTzuRKQiVKHfb6yjvaTu1gMFvq
COxp+dkLtXKmMFzlvKKwBPAisipC0BNOX728lhoYnkXJ59lifcVOD8reu6IJPtHihqYGYWUp6sUh
hsvQp9lwm+B0nULBWbhw6Dp0BY/MxkBHo4kRtm3h/sDN2+JGGl+pXYLN09z99IXNJDs82DMWoaiW
e4MnAEW6u4oN7Rr0t4qutGFT4pGFdHhSoZ5FrDMntaD9VLNfkqMby3bLrZ8OW81D2TM64oKO+9bQ
ahJG6b6t2muFd0G2R1mZpBkI+5pVdZ2q9kl2YO210o9IK6NlwPPQfXovJ5vzAbAplLs2OsiSI6HF
XL1rWX3WNWsVCajwUUosOxHQlDGBEDNax4B+xxUGHncPbQgIYP1gjcBLPOtn0aX5keg2+4DgDxEt
NhuQNDTWmPNYdRtRdE/tPNGbkkRo5SClVnEarEaH693sOH5VA2D2KWdoY1N0TjQcr8qeWlhs1sZO
wPcOmfU+NO4nW21sKj6fo+dAysGiaQcdD6b8aW5gi/JIw1lHIIMFxzQdDKLT2FzmQwO8REU1mj9/
fEwLk2Zh1i6J3WE+He9UPEUX0cJXGqTajjWvgBaICgUfSbRpiKMBHOdyMchb1s14H4dSbevMwEPl
BLBFQp/WFL+Ot+yzSVFYVLpacbCuEeo6N0SWIRi4C9T0YzAJoJZG/wWnYDOUIVGdzt/TEvAOJJyt
A8Zj0YR4QfSlsjqP8ahtd2NWvUi00ys9TdiV75XtvjtB9IVz7E8DWobm5/wprJszfCUuzo5G8Fwn
n7Wg7aP0yfwayrjXmHmQ6vhObCeVy8kg4s/BPyncbD0gFB2m1n8tWfKVNoI1m/lrXMJqz7WxZXn6
g+4T5Iixmle+UsPKLUbSa/4vr4rYkiSSbktWZa1kH8B+IVqpsWsuFXswpyYenV4T96eV5t0qfOM/
j/umDM51/RcvSBEWvlewGkRG2RNhgwOAGMDt8Q2MP1yjmP3ao6/ANmQwtgvC1rgZU+uCHwZ9sbwH
hvU0TfOpi4xm5fv6QMNJG+aECxJmeHIhhOU7ZIBijyZ/8BfBnCeoyW+dMesG6c8cdcYul96kQT2b
LYXnJMQ50/Eb6WR8lS7GToJDb30f/ZwX158NIgi455kzaLELcDf3vBZTzEpmzKVMrx9LDf9ut5qk
GI6hgOYEMhrvIu9+T2nxbtDDS+UO9mjepCjsbAN6Y9xOwv0cw/iiIkS0efhS7XCjBzZfu2N/Fz6D
dUTZ0mg4H9riVdNP2MASHMOjZvm/2CLJ/bPUHTZJLI5SiOqmugghiMcj1lUdEo4eFo6jIxEdeuMX
YpL/FOOUSAKM6Z1Vd8SRy3UOQrTryGfWkuB4VFacnQih9QX8ukTX92m5arCNvZFIm2h1gEHsExCA
8o9JqgdvUWife5oZUgfTd9mULCpRUdmUQyetlbM12cd7FnBPUDp7YPEfo9tNG0rSAhJt1rYDq7xW
Yznu4dHIf+PoPJYbN6Io+kWoAtCNtGUmRUokFUcb1EgaIacGGunrfeCFVbbHViLY/cK953KE0PjM
kCcl9sJNPjDIHQN9DqacLopL/ozN2NtJyzwyDqxZWFMih/TlJ10+tCG2ryRDr+tg4DH8hkiNIQkw
y0w7L5hdZmhzfejbD2li+wtykDwRDVJmct2PmKCO6FwP+DWu9tT0+BfNeeckPMRmO/y2DltzMtVL
mDszBzNCbZ4fxlBIJzvExpKAQ84B30ERwggWBGWKA7Ay2SyCcg52Vhd64JNRpzDeX+KzgMWNtnrv
JnXPsmf4G8kha+CI1IX35aBDW9ml9aEi3ew961FkTXWGiJzAgb32DouIrnuCsssYNHZGVlTtp5Uu
EdLIWtYCm7cb/yaO+Vu5sqI1IqSRfqO10l/HD96N8tgXY7oSFgmklTu8pkqAo2gQLIQ9CbzS5X3r
CuBVZoXE3qAD4G/g3KTkbsyqfKgsA5Hp0GyLFBN04QEF89LqrPi9T96y5UseZ5dFCLX0pQL6gKTN
Inuxu+INhPleRh6WJ3HEilNt7bb+qhhBjo5/bh1gfJ72buCodk2s1xrlEjezDZ31BQfQ55zTiGQ2
eR8hEY+tDPu1RWa6tGm1tEjQYoDkjobfNI//WBHJbOVmqPtPnteB1md6bZjCMmsgOTKIJ/LUlxb5
nPjtKeu6Q5LjOPGmn6Yk5mowiDBOUa5bPdEIfp1edB38gAzFvhH8Wj1OqUIaYMoX9JDB7NWvmAiS
P/Ld4dMqkTAzyl6XASl26cxzxk267iK4m53jntzIeI1H+zbJ5qmIJrAzfX1s7pPpGivdQDAfnFsH
z2Py63eqmfTDa26T+yBm8eFbREtKxs2A6MFgshLvFWhNyfiNFTu69oIhStNP5DB0h94DUWOwledZ
ys89tQZGXcwJ3ofgwitkepDcRKPyn1PwE8xeqlcdDPcsGI4xdqfVbNQbadcb15x2yBE/yZZ8CBAn
HBxBy464ZT/o79oiL4vUwRVL+hU4arLBXP3Kkw47VdgbI1/MbfnwKi2CsWr9Xk/mAxGxnO4sYTu+
7toqIwT6nf2hRHizQ0710RyeegERJyLexWvvtJX3pC1j7mdKYFXOrwjAUDfpeHroR1xvHDtH/J2V
Dj4MGMap7kNu/dcWIJInjE1W86ySyMo5TanSEpI3l/6jEfdPscrYaEcApm3D3nIXj6sWtatjYdnl
p2NY2finsnBuUOSJcAuGS2Y4v5GFqT6LkyMJepdihGgUx8/Lxia01QM4BTooyDpMevufon/pfNrU
KbfU2k415Xw4AzlrXxQUql0TUK9Fk/UzLZOV5bmPNQGLWWd9DSK93Q3tios7BG+RZEvrs1lPSk6Z
MCXKaj/kgGptusjF1G8W5XtatMd8zkgWbQUrdxePowyMY6DDg67CV8cmkj5QrK9L+UWaHGZaxcSE
2ekGi8i0coLph+DTX1/yQAv+SmrsoMheOkb463iYiXUYEY1mmE3RlTabcDBIqyDQuLA7hG/aQET0
LR0y42xQTW4VfDGfOYve/zCT7LvrWRIW+Ntx3acly6+2uwAlWXdldbLjfmMlwLgi7wOQM+gP0Oqj
v1YzKj2syExEjEWDEO2EyTU+SPCUdLifHMb5wfOLWzJ0r6W9VtDwoXeq19ho7iLkCJiR9LW/lJIm
FmVAPjNDh6JHBNLXnOMRHvXEhxWVGObBxn5HUqdRU/MWt1nNwQWnUgCw3PAvQb2xI7zJo2xes8D/
zusOcuZAcG0IEIUgHqJyD01+d5X15HphRs9KlK3pTwINMDhuVzx4fmsdjN7+YDZgb1qR77OMC9S0
fLXzjfSdFPYjYhuQlTAIIBJ0dNnyOhOcekRunz/WroPsu+4vvu++9O10rb3FQWL7zEaXD1GKBMAh
Q6ocCZekNzygFGSeIisSp0eaVJ9VQ0HORVmXSI0Wyz8rD3cmOw6Ulq8rMo+zd1KAMUd3sSBNPsYG
bjwr1/zy8lzxs9d/VJbZe2J9QuqOCrIj36Vpyn+NuQxEI6yWBbZPDCUsmZpxUk+tAtWSnVzXIJsb
70gQ7CQGxU3jSVhmrdzmpj+ckiaJDgTLLEIh5gQGfYebWN2XMZrfhld0z2SXNVuUVQTopQnx5fnd
C9InYpCSS2ow8yYzbj1zqFeW/Y6WBMtRqMBn+2eQK9NOJKj0Ow8OepfU75EJhstjqZ3AdK6HMiUM
b+F4jOhqZsLkzKZGiZDZBe0fF9YY1I/k02wbuHsX3w4+/DYh3sWF8sLe0NUDxexUHUWuvHNIIiTA
KLMg7if/SmgBXNIhBmO+2gn5FJZ2xBaey/uoMm7rxI62ldt+1YOvjlOBB1cYD7WJJTpoN6QYb0Tl
BW9e2XwRGFYiGrmHrsT5b+lxDWbzM+7yl4zUtJn0NNoqaLRd/bcmV02Tr9YtQWseiWvhGRgfFan3
RJwYTa7Jgi5d7GvpYq/tl9g2YjU+ZSDPPeCHVcXgIypSrDyMxIPyzCC2QY7RvcqFERIusXBB27wv
Sb/mEhhXJBOrH3VPsoF8XJ4qkuU0CXMw99mxkTlXLOFzkQIcDq2vj3HXV3hnXFd9NVAomVnxxEbT
PZaLmSatj1AeRbVv5vZfPwZfOKkwBrcQ7WSAJmEJxZvNCx3AQWnUIS6xeSztK5Y10DWyjWjSs2nC
40FBHB0iIvdMBuiq915cYQB2AGjaJTCgrOba/x+S838Ar7rNg2DgygCFWD9OLfBK3UtG3F+Q20sE
EoCnErw+zjV7zVXEVE3fGS6cekIDCZQDiKHtV6+28XElhBTzXyrj1SVu0IQp0QzOeXK7nsEPWcq+
vJqp85JK5MAeZCnebBxcHg8eKW6bxLL6Q+P9TB0OPTseufYBQjmlc02JQhSWyYCYUQhNh1iiEolM
bCFa9h0yGJswRfIxRqIVU7Nd7ofyMSB0MR3mFTI7EPD/4B1ffZule7T3KW9HSlGX4MauSf/pxj1X
MocbT7RjihVBotTbzIQ+Kt8EYc+snycB/lKE8IehnSnfFdlFAj2JXPIjy6nbh1Z3BAVwr2Swcaz6
1rf4hcwlezJMsZIxJgPHBllUbeu++HQn/yyX1EqRh+dxLF7EkmdpA3TqTOworS/OOdl0Kx/wmc1c
CwKb0bKGW+pFDwRnDyE7XH4ZgQO9DgTuJqzw/BKs6Q7eKdVim0dY+aqEfyCCMyWKM636d9CVTILH
3SCMS2PV4rmSwArD5qY3VsStT7BnuAR82vYfF6loKl0qOrZYeYBorpmuRv7iExDq+KzEKDQdT1Ai
ZniEmiVNNOAlWgkoRZsiav9KY74nA3GjBiBHJ2Ou22p5kYEayYrHm0xy00HV/gt79D89UaZ6yTTF
xcqnCQ7E/J3LuTgajbyCJr/FhKHCwroQ7POoCEmVhKUy+RsI9yA/ldyuT0s6uxL+XxPJz4CHeWCu
6y3Bq/WqWHJYEwJZSR8+mrXhrUHc/4JJ3nUB/sAlPIco156iTpJwydp1GxD12iyZr5VIbrSSP1Sa
glE63jFrPLADfCAgGOnWOFufwFKY4HRba0S1T7QsoDEfW6VxtQid7Zf02Yq1AYz91zhYUseA5hFT
m5nOQ/6HRczdTEqM8wAK2xDyffZuaP3kkwyBXzOIVrpFnzaMzyGPLHlPK3PZICueV8uYHnI2Mht8
80i4zCsDgD0ueTKEenvtYgVnjVufZmf8X9O/s8LE2lciSlcYI7AD1seU0F69pPeGzCEr4Azk16O9
q0JWBrkXAhPgoHYZviwpwCUs49ZX7xhpjqnFy1cvicGaSDwLEyUGIWCVw9c8TGQL97C0Kqe5eK5y
zmGrTghLHuAgPACbWAPifNNLUrEx2k++k9w63qKSRKOMSGONG6xg6o/uir2c+NSRTUqs+OwRncCF
nHclGWkCxf7W6hip1DUFPmmbFx+T9XpYUpU9RuYzYk+HuOVRvdJzvLCOunYheu8llTklWKwMW5YE
HYbHLj/JMgONkPfXphh3CdHODCbZ/LPdsVGmJyFoJaDgxkDccRA5coNlAzWG8WxFhD0RHD3X+op7
q1vPREojgf3b5g6yE+yjS+a0qMQXCpKThZC7juWd8bKzjtW4rwdKcRE7NvRoA9RPG7PRZkRHH8w5
QAXbewyMW2bfbS8eTJtXB//czN6eXNh6ay0C8eE2Ep09z80X6pYXI8v+WkRrA42CmtQmauPEyB6U
AzhOCMLhGUhg4qfpD4kFZ/0GJWU1EN6dBQZSO85qhMy3nHjvdqFKk32586Tzai4w8SJdc3/mG5rw
Y6e/TBwUy5Fs9OFjZ8vTnATlagu86d0lXLxZUsYVxP4I+CIHHDdfUU+fFis/JOcVwVyOxXaufCxc
YsvZiPcZDVtLwi+rq6eAgHOuh3PT5O42paVc4XHLiUJ3zfx3oKm0iEgviUoftQXpBWImtz1K19B5
SIhVT2UnuDL0E8GCI2DZA17JB0UQe1J8QSXEv9r9NsS0M/TFstadHOLbVYswoF4S3Qdlvbb6xjKX
2c6MGsReHit+nWVR0Aow92s688HI3TMOtojQeEV4/HJ1hV7AbHh6JoDl2kdML+Mg+TXBpaBzRwqO
Ha0ikF6E4k3Gsbet7eCAnSJ3m2RtEGGPKiHj7ZXBeCDckpB7xxCXovG/FNGdqyUykq7VMfNbpUca
EPYIg9MRw64PI0u6HQccL1hGnORoRn8ppJIxuusRN49m5phVKbHeBsLobYXCuooZ3eT602+3U97v
WkVMhl8SH+HxmxPkjRPr8B66Bl/rhTwvehLj2YgZmA6hvRqQISnTRyVVybON+I09tYp3FDn+EMK4
p3qAMPvcL4JLjeQXtmU5/B8+SNPSY/jNPP3rB8hGUVicMsVPMwnisNuE7xHud/9dQnFzGU9e4bb8
mhJolw3eC3OGR6cm2QlH8ysv1XFq/4Zja67LZh+pwGdpNWi6bD4syjojL5w1REvqWLZeW2MZwAYA
EDKfazx9K5cKrnUhw5iWcZXdkloTi1+SQ/8aQ/A+CQLZMtePD0RgU5vAB9jbfvlI1NAt5aTpFi1l
GVrEXygWoX0LkWbQIz0PMM8SWheLr/B17hkNZOs8l/2uw2i2TSa/f1goCSt0BD4jQv8JPlO9S9hB
W/pW9OEpCVL7jJ75h1Xyxxy49nqy39nIsoWn0ASus23FeEiTGWKliXJrZiV9USSurPIozpjMVxoS
uC5WQ5wJTAyludbMgtZm6MkNtXaKCpYpSkrvmRgRyAFK7dP/H0qvxedggEwuf4ESBCN4PJq3fbn8
T55hLgkD5dWkSd4XYXnmHU18iw9WIDS9JauRD0rXLy7lgTEyrvad9jcsHdAPlnmVg3zlc7OP63b/
fzVtP5qZYt0WdCPjkLp6MGw5HsbB2BNlgmAwnqFO9dMexbhPwRVe2qqJUU8bn8aQvduEU+7s2WXi
lhN2H87GdGhSNN98OhxkMfs5wB1rbFy/YkKPY/X1S7yAvxb1UJwaFn3gAGKL/QKHbF1sQzHSJQkM
y0W7hDG677NnXomVIk4tgrM0df69opg8xFZ1GSuCpLlEcqIe568iJ6m363dVBonccx2idxsTgILi
x6MGuwpwV6Ch4Uw1Ead4Y5qoleFBZn17L+NK7j10bOQp9Si2q5w9TVRQAk1IW0aZAxQonQ0MWG4G
KixJZ3ccnBEhWdNivq5uA39gj/j8E/T6PsByD9zsin2NuXZ7KyE1EX9MnbGLdWdWy73tPlsJIpkR
SEO3/AimZOmnGhxtlRs+e/H0VCZsEE3gr+u2AR2HQ6s/On2B6Q6wD+DfY8eCbB/H6HjimYQDi3RO
SqWiUaQYmtlT56sAc1F90sx0tUh3QQBS0SE6EiC9eXYIhJKQ+NBYeb9UjwsETmrzIU+85pE/RMMS
MIcQpE28QR1+L2CaM+FNdsE0eHvVNU8T+MYkqcxHIhz2vaf/0WzjorHLZ1Ty/1qDsXLbMvfJoJA2
MU/5oNx+QwnacccWxylmK56ELO2akj0d+EPT7+8jcK2LKuR6koyrnNw8T2qINkzSg409ogh0Q089
BzKOAOmjnsIbdigbxD1VishzBA3C3jjeR6b3Qyb8+FI6gk6pkmSWWN2WaRP4IN1g7eyi1RDg2aZu
Gsjri/iKwYmqGBkCvz02WMPZ76Ce1emMFtJ3bjDDkRRDZzDRi7Z9/WkSj5QnDhDe1m0vlsq59AXN
VMxQ21DomvuGwZQWUH0DmwG/Ye4H9CcHKZor9sffiN0C37ZusRR6Dsp7jAoot4Z1pMFEIQdkR2Q8
xV5B1jTX+yrlvCHYHjFXWr83ASJb5EQOek13zauKm6H69dn7bax0gGZLt4z92oOPhLKIzY87PKHV
4D3soeB3q5sXZUck9ehrpDjAjqfyz+YPFHB3MctDjqx4kxq4wpLOp/3Juk2ScsZyixinIGmbnXDq
1yp57EAyrQd+y+t4LA9tgqQc//3b3BCErdNh2WCif/eHhA20Gs9hwUGOwpAoEDLPXV0T7ao7G6Oq
m5zo0jgMYI2v0uXXx9IJoeNY7ryiZZ6JTXQHw+gw6v6DKSxKbe4hYDj6oghaoAWCXc9rtWLc81eB
HhXI+mhl9ZGNrv1YJIAtmlIik+3fgFdhoDdQrsxQbkGD0hHejb6GhsExpgxwsUz6LABK7gfDoQR5
bnQVmUeeQM+qCdg7n1k9sPjAmJrCyAkDy9pCBAaONKl0p62w3JtmRobm/DAVELuY5vMvJlbCPtdS
UQXQ0VMGi6HEMVZZ+Vmy0k6X27Ufw2LVZY7aQOeOdlATb7B2qq2whhvsVyQ8eWHzy1btqVPdmw07
8ahE8xl98kwXjM7NBjF79wAURqxS769V8QIaCmJbOhl0iEyNprC81IgVAfHRnBKogEQW05UmNyQP
ds2M/X5g7rSuoO9vrLrlkkIcEibXuDDVTppCrXGFYlmOOsYlMoKDppmg8T5fEbYNP3NuTlNq+Iem
DqanlNBVNFLgTSLGBMqNwexjz5lYbxgBOIJJUrkEiXHJBwj57Pv3sGBQO8wSpB3HNbJ0zF31tkuL
6oRR7hqgI6F5I/a8MCR24ZkfreCbkCNm1tbOT8uudXKKAUgjOgXjyKD+uQqH16bhzremhETB9uBb
prU1DBxeTk0CHOpVLMIucUw8UGXPk2dm0Du0qawdR99PV+/TtP5TEEO7rWDuBPaEJ4DXXwQ58rnA
HfZD2b42jrhKxZexy3MsFxsfXjZZcbZ63FjpgHMza4PX2QZPFg0opnzeOTNELNqFM8CilzzJGUHH
p2IZUA51xF6LxRc904FEd5xUJuaNqpmPhK6TlIiqD+4HAS9dHzxJ1LdpikyqjwDrAx10RH+a6ktc
YAcGsJ5t3W/f69hLaAKOE4zKebyrR6r2MrHS/RIjSvO1pig+1oZPllBh3KIW81Sjg1szogfBUMJe
r1VPUDuGR+K3sL8j3e4gCcEvwmsS08I082MRz7B5eilBp3Rk5JpvdDz1Mv74F/rZM51e44EpkjlL
Kis7eUgqr3hLnysdIq93D5PqwSXaOmfFhQ40aSEwRWwYSu0sUn2UxGKK2l1nhNGZLBzLhQ+TO+6/
cQByP4cfQzgBdkqnP5osinVKdWoDXSz9U28ALKIX2AnMuViPUFIHhfE4ZtNTxr3EOsFP98sRu/Wd
Qj2kXfwxVCgZJya0o5H8NNS+m75B0xREU34ZbDzBjO02Fq12AIIP5DLZXEkt67UNRXmwWMiWGevg
KIG9FvTG0fUvg4hx4UjmUSwS1cm1iWPDZnKyMi5dP4bCZEyJhUvaYNbe9AfPaBvm9HhMyETBloQP
iNKPRlUl5tmPolMMO/BX6H7rxpb7pRGTQqV10pfW3s38MPtx8P7XIr+rRrSsteWDttVFQWdENHZV
6SxvHssKbU/sU4X1ktNLB5bDNov8hQ3DFN4jAAj3tWH8jPBoV7XZJ3sM/L8tQ7mN1xj6OLA4UCMS
L1Pdio5Q0r7y4WolzzLRpPBWQiwRFkjRRh58wXdfZLF9BVbI7N3Zho3RXrvJbbc1ZNdboL1o61V8
11OWIlPmPGnDCjPjYFFSFzq/CInwy4At/jBoCd4Zo9ARlAkiigb9TuF57YE0ruA8s2zZo8Wdd/6Q
LlCyzOTvDPj0pIoec/dz8uI/EtkBvUP34jDIuHRWU69S/ENvoSiYa+APg8Uy4mxteuNgzzEytPkl
gvHvUaKhcGH/W3u4k4DxMjJH8GTrz4h9zGT78jjn9aKCAANVUX317WBvLeYlm2rCt6YV1vm/lYzE
aZb9qvMXkqyPLNn7DHyF2buL403teREx2OF4rjRq1mBuXgNAXEPhVU8js2bAh41z9DSO2Ng7TWaM
mlb05FMPXbQJxBNyQXSU9FLos8l6NKXqbv9/4C0FJUJgujMhRuN7yW4kKIP/L8jVEOI4VqemK4vb
HQ9mfbNpn69pdmuTtzDswivwm+yOfevqTgtfcjJJ1EULWgWzd63rNrgmAYMS2fnPUeL6z3AhMSP7
Znc0yUjM0Opeoiy44DZKD60DaI9AnX3AHvbZbbvhOutx6wcS+mtBFlLCfAEeYgOCGYiioVi9jTWx
WnkZ4gIQ/DzC/da7oiNWpAbSfEoXuJHb+7sqXf6VjEIQZygREDulpyQdumtVrHsIeBs87KAIE/MR
ejRZ0+Tf3kOOhkH4ZzdNkOnwuyEuCl2I7Zp/Qr+B92Y0KOAzccagTgoFrtekZpADtTq1o7cewNqq
t9AUp8N3swRBes0I+CB2W+B0jK+msoxo/UrebCN0jmi0B+64megoFOjn4iNccB1ZSbxzLZYUgAkD
usHSFmjpNtEXl9z0ja304kEu5ANlLPW4epBexJq8BD20SEsN3sDC676Fmg9Dp7ccRi7sPArjUoOb
JqJjA86E8VaSx4/gL6JHxtwHZFjgN5riTfmjTXKbvMMQIY0Uqcr3rCcAe6SbmFqc/NBlbROC0DQd
t9gZTH5Ifm7AkjNqYPkECNaLXsqQoYBbxmCCicPLJJ98xHGNeUZt2hq7Lompa3cKSsAX3seyyHns
aqYDJMyYuwDmkGmlj+kYlFtcPIS/8qn1ZGk8Lot+wtX/opGsnRSDJL5D9H3S0v0uqmlpoIe/5BTH
vylmqmacxVePplF5RbTqmsJ+ix1gEEM9nvBvuFNqAwb5CkAIHfk6VLdcFqE/iKca68umtbT32Nj+
v7ZilGS2/Y8qO8xbBk2JWfQXd/7bBBdSMiC/US+hobV4dZuYHoxePF1iT81DQmUyuJW9h3t1KBxI
FlVPt4ixfzzNqFpPca4WkTmLXD9JO0a7Pne+iRKV6p+zYmKby/74XrRjtYsnPD61nYS7IlaXITKc
g1t5S30esESW5oYdD05Zh3i50qOXsvt1XTBVcOtKAd3CJV5F6TsPNjpAa+ZwKhSmnFki2MaN6qOb
3y6fdMcP8TL7iX4pPUKRDY+qLbETtQUr7O/nVmz9cZy20vnp5oH0VdDtiHrnH1CenDez+ooMbuFM
JQjAjNDb5gUZmrXxKDmn/kw2mUZdSC4aNt6tBSELQVPUHRgcvcAvVncsQTuUqnpnLSM3PSowgYG7
Btyc7Vpbeh+TsrfBAOtgjBT6iuqPD+dx5TLlIoJMXdtmhMPufE8o37d2hoBQJqJ5CuJw65WW/c8m
v4sZF4IhZjWXShMn0qXYW7qGUijt5TPXT7or0no90FiSd4xaxzGSE66moyLVLHQCUKBlfTUrN73y
xyzRYtZbWF5hT4+rGHoRJD3cgG4ebWPGByvLNG3kwPjBluDabbmE1ZS6eqstDHTYPLcmCersHoad
TeGBzyR4lIWZHuokJS6NKBYQONbJWD7k/ruTOMM2d1k+deEIzlCYr3NCK0b4NKtJezw2RfoBNw4z
p9+wF6eVFVSwrL0GAJMICrgb8PskrV9vzNFQVwosoDKm2exBRabta6Ec89EOkuzQuwzJ3aqOblMV
/yq2JFiEfHQxUA2yKvgm+sEmPyJwWIvrAbzcqcGDiv48wW4uPO4c354fcPrOhzlJj1GiaYGCgQk8
IujkFgEe2RaZl5ysFMEaa8U5VI9TSEiy3873cZ8R5Dc4MM1Kv3TwJxf3zkn/OQsmP2jG+lEtLiC3
+lOywrxGwjfWbeW+VyKfjqwn6MmICY4LOO9a460m66Rn+6A6QXKV5VkbP7AYvLfmnexAzpUguQkg
OSt6WvvABmXEPhRoaqmiUtMjVP1qm4wDb9Q6YM8WlniNKpv0AKpGaLla+5vADKnsxbKFRQVfWphl
g5FUYiVnkscQvUBtYn/MFcR1035ybRarJNLq1bdrDBzuuAQIkoScGi00ObPdWgYXtG+y41WVyTsx
6Z+TgDFwahvpdweJ33CurWNMPz7CpI714zMcAoJyBmcTt6Z1Cco7Bq1qB7Txyl12RuYgkV0uYenx
sUjNeuvYJQKSGHrEUGVARuq7FRmSsVGYrr1RfXgRlAgvGCiF0unCnvzdLBa8NDQfDzIWq7FvdKXB
g11nRyZS89qdPXJ1sVIPcTHhF2cdlMwzWh6cqpYmLmYBdq4bh3OtzacTcuYCXOdpBDY/OQ4byAzU
d9NjYDATdVKDvFq5/leMTrsRMqYEnds12H47dDoMz4N/DMrym94XnDFTYuynj8mY+NvIN5gf9AiS
WBYhAXBFeBBcuClJiVsPqykYVv4w8pO7rTzapHlmJJQVZ7qqh27iXTBAAgC1Xz2otBInbFeRQERL
NvJXOHdqLWwXHY33MxYzZUi8wd1m3ghu7Qhyo9rIJw4B8pZS077RbrLJORbur9LxRWaMMqFqx8iY
tvS5m1iEZyZVOCNwJK2yoHRv8B+qjQJmyWSje4GWJlcjXb2h/vf/SIbgEbkGKGDw2yOACTtqnYgT
EL0+3VljPzF5vfZFcm1k0d0a2b9GVTEfJU0Zgk3UveTmcccZWxuifZo/lLMmtYClN0qBHRVus9aD
SSK6GNGyIg7D1HKpoWFCKZbkPtKd4hKI7My+A2ix7wwGvmaJ3Tpq7X3lLinoSwRWrOYzRmWaEmZp
R2G6GVMQVC1R5z+WqKBfCiLtELEnawTwDHpDXMmQd/eBxAzPuPJ5ygBap2W3yyvx2FNo6j7yIXMg
tffnZpObxWcyDNZBzNvBZpyWM6Whqf6k7QZ2bRhvRjjcGr+5eQvjiarpkHTZQzdwz7fojXYyYI0w
W6RyetkpsSsbx7Jc4SDOEBlzUks26xUpaHtWsl8gR6P9EOtnS09vokMkLR2yPGnWbtwUIMsl90aU
OX+Gwgox7devkxi+3IgMw2oEmVO2dPHIQmXh93uHntMa8heDsDXqFyx+hnTWvoXg0mF/WThYo5Ke
2JysRpiEQHjfG3O/Ky2m5iqeUmR8EzSEyDmb5VNmqPwIvAxgDIOdfe7W2D2Qr5C6NK4Gk9+FE84p
gzeVHyrSi3jj+Y81A0+/jpJdk6l/uSs5CZ2h3jcFmHjbBvaa/ptJdwVyz/CqaHmL0FHxQep3y3WH
bavMV11Z3i6wjWln5+paz9UrfJdpR+bfTdhgknSN3H5sGFUsISKMvOEHhAsbicnYToDL2cK0OzNJ
/EuOoJdzmxk6ouLAfCGmglxXTLJz5B6b0Pq25ZIl/Fc7Nh702B7vMW9CcKLJVvMNJ+FvBDn2IcTA
mCjSNsv2u7eQRSICzg6ZiM8ijGdU0Fa5B7mF3aHqiPH4ztXs35JcbpNszp4mbpWVwcRkw9D9MRBV
xNrySXuJvUui4s3sWA1wrHrIbqBrJSg9oxaHkrEohS30sHIu97JBdQULjzVxJgBXKUhCpY8BpS9Z
F3WAd2eV/sTsNHLZ7V2yI94HwYQ60kADnFm/eKptOaGwkYqxZrLqMIx3dXknDPo8TJ5z6Sprv6QF
WwFyFdHyOiol4O/m0DJtbOt1/T33OMa70dow0/+BGPaEBBpq89AQJl8Yu3GAb93gRpew1HFUMmz3
GbNSvlIz5VZ3t7uOJjmpH/KiJxqgvLYdIkRPjPjhyWWIIlJ3BiPdpQRynqQe+QB3ZHGuEFuLrRA2
96rsAb4rSEBswMrXUYMxZ6K/9tCrGTaCMSTeh06BQQuscOvw4jSUcanH5QBb9MExiLH1RHbvY3S3
s1k/LS0UBdHaNWA+OG50LzEtwU9L7m2JKnkc/yJQM/C+AA7TCcIE16chM5WzL2PLfNZJsetlcTqT
mvMMgwxuhO+9EZ4FWLGj9u+IpK/YRiwVdylA5bnDfBwcPN4s3TdTo0IO3GIzwt2z/fH32amGm07l
dAzBr5elTxUfMvVGlk6eUPrVdbh1ZheXZwDgOwqxFCoz/uwtNFwwD3cUMozNJibBDBMZi2W53MXF
+CQdscqqqFlnkhCVIE4+ugKRe8qQW9vou4GgUVUR7hN5ONLMiF8Xmm524GZAjm2JO05PjwLD41Ir
2HENb+OiK1VhXiuehwbdKYicfLVGtIka3GSXkBXRV6555tMMW5uNoImN2H5GjsdUbL7OEnsY1r6t
5dcfkVNYq2QoMU+Gt66siQIO08PYmedqypDkTOSDsWDbmpVJsKqDmo+dANtp0rijqcbWTGHDFYDF
FIKAvwRfsGuSe115H44M/fXAA7lJLffXLILgMBMJiPcd6ZXHgMwp0CLkKmR9UxO7BcPtCHWmPIiC
Mz/W3JeWV+29kXFZmabBjgdthZ8T4W8d9xi+6JHSAjOo0TU7a7GYzClfMaQTaNNy8TEVn6mFs7SX
1j2wyz8YMHHiL3DQpOmvJvLtVYcUdWVk/EfujMOP3SiTAwPEMGq0TduUkNpGlqiKmbEWlK9TfrLV
n9oM1zBQbBD7zame8xcLfF0LGaz3cMVSJoHBLTP9FHmOsSge1/29zxlwgkvAwVXwalWNQgolwUM2
5NYAGh3XdECrtpnnldHELkV0Sm5T6mxqtSiSUAn+x955LEeubFn2V8pqjmsAHA4xqEkohCQjqJkT
WJLMhJYO/fW9wLxt711r67aueU3CKDLJYATgfvycvddmsI5/F1vxuTPovlEpz74hmVow3t3Wo/Uk
6UKvDT0LGKVkb3VlvVhmhLt4BhuU0SkYFltJDawsqBzOevYX6u7Bj+FCsXBht60KFziJWIJiCMjD
vWCiTB0b/chMiDVURpd6RHLJNrGxdBAjYxLqJwwGTa3Xh6gsho1e1M95RQJRgsDSicQzSDSuzmnj
aSRpI8tcZ4lA2uVEkpsEXSwsmZrIKyrzjsy/VPwGkHosywo4xoQS3ba4EBaLfZ8OzXq0mxltDhSn
8MNqwB1Es/fJySTY6XXxkrE3MipQHMk0mPXtEoaJILpDPTA+zNGQkFq1PDjh28A6u5PdZ2a6HCtC
siqzML8XmCjXChy2jiZlGYcYGGkZB3nvM8kTl+8Ho5e7So7avumzUznj0M8CKGXTYNNeUjhB+Daz
rPtlP11RiREDzX0fNxcioS9wgIRfx9ykU1jvutB4jDSNiqxA++be2OxivxjTi2zrvdRQVxBioDiN
cSSdna/aTQ8wtPFJMtonYGJ4mumO05vpjh6Ca3oN3J8ESqFMojE+Gl1+UlnmyxlEnZxhv7skaDij
5R1mdOl6HWJ3G/GdBzM9qCYlkpLxHHSrgOP5FPXUFsXnWNCxKlgVk9r+jaPus4Aq2UiOScZENFaK
uIoMXkg13jmzI3tTuFayK6dwH9XJ746RMO8U17THkQq12IcnCNgVAmBq4wbA4ooIkUD/WWNP88t4
QylbH8Ek/ZKO9B5VtuuAaY5BEHLuytTOsDsGTKWGUHMKnvjHyxQyig6z57yCVPMIuB3Br/XptRZV
u2t7EsxKcAXFhE6tNx/6dD6mWJXg7GLGJMYo2WOQnI4zLmbbGuJjZP4g8zWjzVFm295Dp1YM482M
AgzmZO7QUrHztVWWvJRqJnwhnnIU3hUYizgAib08UMxJch0mKkCBXX3o4S19f6OarrYKh5MT/SAB
tiQaiF7jEXNHJfbfH5p23+zDWe6QEvA8pf6jk0TijlFknL4f5DD//RH+k78/ahIa3KvQKXRfd5dB
IM4IBjVG66jTvDxYFVz+70/1TE3e+vvz7+8EidRWCOPiDcQr41jmmXlsR7rkOFr58PuLrFPm0RRi
2nsNTWpTusfvB1AmjI/tJDcZ1TJNXiTdO5Don1OOTR/rFWqw4fL9MI7ILhEF8LnoDnU4uGdR5CPK
xIm5l6GfuyZlN/t+qCw+mjwfbnhzJA2KPuTyoGG13SgF7e1fP7bJ5zcwzfleLj/sX183u5eyybIb
E4OGAA6WgIlBSwjs1uSIbWlTdJYiH144IbxUFbyxFMPMiFnmvh/TOT/KNI0uZg0i3iOizTak+0Mf
x3PrhBw2TFQdYDDCX9g0MHf2EeurlhBvnSbOPX8hUdKTAWYqq6Nz391jXCPERcTVgfThmQBhXF4A
l+V725QneK7il50yclL59I48IsK5PXf3qYFcPwQCizHBik6Fq6tDnETxKTTV3x99fy1cvvb9EYKs
qyolNmGUnS/wTnal5C+xVF5vIHhpx95GrU3fSTx/fyrg1DIhMc1nWeBU+f7u96dd29qHIbvNjoi2
pdVb1zGxrK0MUP6h4R13VS+nY2hAqDCVxauZx/rO4IW9Jizy3Rji9RLFWyem9N4QLkdqGeGFJWop
cHXvtfG630mRpV+t1LcnWhC85mBObqxGEGU0BCwl+rLKMJqDO+BwaTvtqYwJx5YETBDG4IoTZ481
0QUQSWq75oBrPED/Ma5ao4zrn49AHTZ23WwaM1Abb8kvCeJxIoNn+vr+bJ5x1FK22LhG3BeDNLe7
Jgi0J6MuuW0Syz26Ua37spaQbnAcXRr2rjBo2uv3g8DoDcjbJgYgw5KTIDJnXJc/ZW77sxAq5p/z
GYVBuCUVQN+BXIN2P1dP3jQCRxNac0fgTP04S3lpUjN911yDGsIzXgiJ0dYx1ob3duEWUZ++Sk7R
RzoH7maCtP3uJeVzirrmIW5n8wIdKkMLOzhz8GPowz0Fu8lJSQt27pxCawj7D+Yk0H/F6HJUHnRf
TKbD3QmyDWxBu1E4xN9ijbe7RdFdTvB0p5nZhksG1s7U2hQx2xQzwuLcmU1+ONKKyHO79pU5O5cI
n6dbEdOw1vEsx+zrKSjn3VAWJALCsEZykVo+u+8c87Mf+HswH0wbZTn1/n8Y/kUbt9PTVP36r//8
XDBpzfTwi6Fy8e9EfgnW/v+O8Ad00/78j4f48x8U/+X//IH4a675l7R1Cb7fdHXTERbf+kPx11zn
L90zbYi+toOvCvA/4u+F1G8Yf5mG7RqeYwsaR9Lj/6g/EH/5l8UN6HqOqcO6dCz3v8PwN/9J8JfS
dkwppBRC6g7CZen8k+Cv5XOnZ5OX7jRVemcNFy7K4xPUw7No1MY2lwjUjICbGGTEORa0n1RjP0Wa
Cs/42i/BGFoH06mvuM2mvYi716kGKmS7lbtJsVJJd9oUUw3FZdBPhe7ek9+qvTlf//aCX/8EDvxH
0eXXMi5axavjGP/H3+HhKLb5M3iVeXl0khL+PYkAF1GmIuRe22rQWUdhWuvKwObXZQGyTPNamLF1
DDGJRPgbAN7nFhb8pc2qsrdE76XfYhfOcAUcOSgdhXRMDMqGt1EjbTegFb9TUyOWNsBl3cBRjyOF
UsPyQPTGb/jaDMpxZztPYX9BxHFGDZPuhS1PeoheMccUUtJFTey8uI87qLF1r69dpwG+RzgWYfUa
nZa2S30XJmXh9R9x2sDoaj8jgZ1FZuGXBceoszsNQAUWiJJ278OE1pFAw5sjaPMXEnfU5JYfWEDU
GwyWZ/nm2Zr9U5u1PaMiAhPCEJuzuYQMWMMWpk99BnewbuwPkaKGYaJpbC61ZVCsh5MNxmoOz4Od
Pse1eMFXxm/mKLrkWO9C2zpNAck1OQ2sVcTYwGMPZUH0RzLCtqD8Byynju/FsV8WMt3X9fw0ciLZ
WEUZUU73e/b/rY1dFwNvzXBZLcx2RycAOZ/xY0/xrqfvtBZd9Nq6gByrPCKEe7R/Npi2BcbZDTmp
nxayjr176Fq6uzydizO4ICOH9jVaaEnelD4I0BO5D2ZjmcBBi9NosDtkpgsvuAYj4AM22BoIydRs
QohdG3yyh7KCWOJqMTb+zkPGGFX3tJUAy6Cf8TuSKbymO6sgfVYO3e6ZWaTZn+1B0zdieGXMDuKE
upVhLMVhPpG9g2DMQZ/FaYFQOotmAEVtZUXJ1jPqaQeQ0VgpY2lQtwhMs95bBwHm774Vt2Au39OW
trGki0k+g7XHfnmNGAOshUb7wl0oWDR7N0aOWj3GIr4JB6yIUa9TXsm0hmCDtjWI6aNb89nwsIo3
Rt7fxxPdJgmpYIGIX9WY7xSSxW0cVa1f9gSf2+iTHRORmSxIjxRRLzZm3uyiNC921oyzILHLX4OZ
P6daWb/AbI2iJ8sTiIXJfg/oOHV5mOwgC3K1YdpidJhh6HFJqjwaBiHjc7RgvfUlC73rYH2UZkYE
8DLdKEeav+3ozXA0hyW2UP6OjSA61brhS8cgfJ0UzMk4Tp5rXVQl1F3ThM6BvBrIC/fBEKf+NIkz
m+G7YXm4xOyXWBnPgWh/2OadlmvrpMfBXognu8kuk712xETYIR6LiD66ZDuNEutSmTO0oRES7TjR
Cumal6CwflaW/oz85UvXMbl01Q2OKh1x4800q6vq1HPYLhSIrAXNASK6KAwkVMrei4xf7PBqNxFp
CTXyum7mNvDwXaFa2U6kvIE17eFVcmK86RlvUmyzcmEzsSjY09y+jTGnR7YDWkvxoS2nM5Q5SKtW
edI9ZK7GaL7SeaJxINQD1nkgAkx1mD2tSFHtOa83SNKG8UfdkIJVSrEj1OFYMsIjLWPdwRxbZcLU
16OeoHs1ygc8Fr4zG3sr5C4ccQocSqwS+tRJcjtmh77xG+YYdLSm+xnmPyBXInSv6Dya7zHuIzj8
AObA4vFOFgRFOlc7JxnAbIJt0NX7MTNO+SJfSa0f/VDd0/pk3Fa126BJAHRhEAlQNGJub5kqqqdR
c1A1IvN1fIQ8Jf06AAf2NJyLjjqZFWNXZtUH+shzBECSN8z5GEa6kGxPWG0LvPuu9aE3ww/HsT/L
HP99Q0GpSuKvU5vRYCEbCCe6ebEjedWC7k4QwLIra+avsVDvJB/kq7rLAxLh5gA0u/2znDRxCtO+
3jeqdTd24s9WFT6ZqnjQctfbkhAN2mTZGWmhC44kDKxLF8JFUsWtP2J+QN8zkuBcApzSYFf08D33
EcIT/lntgqjTwl1Z0fQomW4n49AzVWcTcSblnRlwKcQvEXtqiIESBrzR49+ISxJ1q6rKDyGs3ZWG
QOWHOVhvrWY0j2UKxpPpImMVbf7iPMhqio35MR4D29dxl+5nHDo3M0UlVNaB2HF+Dg9WZxzzJEtv
qZkdQlWNBw6jEOn4a7K8igguZcOeRm5Hwmf3qG6fecueKte4cjOJcxrMhxmA8TUPMaLUlQH8Br9w
x8q+0opeHMNGalstEOLVscNz3czxkTQZqCmtdY4Crf2ZcZhB4z15T5FXOBug9SnQDC/eKHQJ91YF
LCh1y/RH2Cz5nHM+Xbq+gixsEaXQh3G/DQuMd7JCQ8c13F/g7mR7p43nk4FxcJ0AKF0ZbpA+hCnJ
c25lRB8thtiVBfzlocr0+ZjritGCYzN6SDnexYF517l581AYTcGdqj3NnjoQdjGjDZ5BrCB6vhs5
7izB7mA7sytw8PYaD9DdG5qAe8NO6oudx/dtX4bXBPK3w4n7AaabsxmHWdsGydfslvotnmvzASMJ
/cJkO2p49q2MLM8cjik8voiBHeCKY7OMX8EvbwWZPhunMZqbs1ReVRFEWye/WahTOLulFdeVW97n
cOPWltD9vrGaF2T4Gw10DuoVnKCW2x7gWtCPChJ0wQ79hlTdMuYskducmvoZx0l8yGtubwXSmeQP
5ZJ5M+AboXOEPjBYzXm6NZ3+SaO3yvzujgvV3eJkOgMGCMGJOuyKNIbWSUu/qXXhT1f9uY00ouM5
gK51q4JfRS4HpJTHBlkVHcd9QmLHKs8QHjp3dq3Odqhv4Snv4enyw5wcuwPUNte9GG7cAmyh7JjK
d92zYTu7W6+ODHqPk8/f1CGp8A4yYo7j4X8h2+EqxwRqH0HAHvLiguQGJGEZU7HA+UCLeE6q+RKa
xgdjvpSkv6+iqKO10xPkAdPnCL4GrAgxQYVOhlzS63TvTFJAo+6rtfCE4paPNrCj8NJpdOtpdjCU
rTmcUefojHHXdmteWit76RaoSZA8EuTJkANBSNi1QG8SC2lsACqmUw79r3DbGageK+vcLLK4vtc/
qlr8tiAPrVA6wocmbYVr9KmOekrHZXY0AjCJIcXM1WoRzJU08FYijnwXIHehoSCYNDQVCN8Xu4yL
4d57aK34Ma8SFBJjDMWW3nw4CBAf7oEAQRp+uv4V9OorFSZzAcSj9BWTy2Q4PysbuaZmtkhP0tQ4
1erHjIF5Tu7H4lcedLemY6jaOM5zLsqzm6TEfjYug7Bp18mKPcZOPp2avk9vOE/EI7118LjWY9ts
URC80DAnWEpPXkdN3gw17HHGvS6+JyiP8mhM4U/noTbotE7o7f24XZC24+OIZrJuXgA5f8YZTyb1
xieOO/eqnO65a9sYbxdqSqm6azKwBaZhAst3djKQkSwQwPZSxi3eSPDpOPYm1JFXXaF+iHAhL9jM
W5Xc93r9Mjue32U83aI2oEDH0NoJ/dwbWstndM7Xsw2vEuvGysKEzCmR0iulWE4T/YZHYCC7In+p
Epv6gGxqisTpwbbkLZl4kj22gkbuJLaYpSI/CksdqfBiqHUuA4aAZ0L3Wxzh+W+lk/4OAmWh7UjP
FqKHdX5whgaiy5z/LDVkIQVqwBib64EF0DDt3bhcTtYSzBg70edUZ86hImCDNfFJTON8jVN2/Vzj
cAKKcIYCll6oHNnaOoMhqCJ/ss5udERoTTUuco4gEKe2Z4sO8sZ9bUUfwlBOaDaXYs/YbGs4dNO9
wqvPqb7Iz8vsEtHcZERivWVhaR8mIedNpzrxlmqzn8PFiTPs0UPRt9dKitfyDGsheM1SI7xI3Rbw
zPg0GAJja3IwcfLogHqxgEuDmGedj90G7u54l3vFupE1WZXoXo9ejsXGTjXvhkAE7F9aTL5ekY+p
2yCOgc16N5AdPFAOc/aPyfg2p1+2HSA7mMJz6JjdRUO4N7FmY12pH5v+V9a56uAZQ76OuutAB/MR
LWHx5OHhTr+YeKd3iH21Z8etn0ynbPEMuK/klKNtN1ELc5H8KtDk7ochTh5Ck+J8DkprL2E1Pnx/
rY/ExiUGaiRKYUXbOYGLwtDEC6y9xxDpzuJgjpJrPgtYLkS6QNWQ7T4MZuAwpXvvzOrWW96nyiF9
4ZSCLw5Nt59trCUB+iSwJ+8Itwm/CxNcqJS8DSliRC94jJYZSnY25vDKVv3aGQ3UnnM/bITa5Vrz
VuKluJDSzRRv0F7rFIpU0lccNnBedOVKs8mzKGhoGr1DIISWGMRuUR3BWmYhzlPrhJaf3RlP4GRl
DEM65jKBwlTEYEhLuMXT1sGFMp0Z8sS+ZTiCa3Rd5FZ/UEsMUlJET6jzyhyXE/qCOydryWwJ+hRh
9qIrn5IBRTP/tQCdA17qt4mljn3soVR57OsOOV+6STc/Imrnu1oD19wfeNOdwPzkvotXc5XZO0Wa
MuqU4uKihp/SorhOeKtRQo831k4s9XOqdlNmYVlw5pxEnNQBihG/pOHo90WSX4KCgWICpXcdlK76
qitClTUFbqCxInVKe0KwuXrgHt54MTDsK1oZIhrTXWpPCcIdM0fCYotDP7h4Z0JDEI6o3+uGeY/V
1Tq0Y8kJCmhPztV3MbosR/sk8B4oS4MtjCt23wXlxMFWOFsbx9AGMOOb65r8i8JEJJq4nu/WkcAi
nX8UVfNV1pJwMW7F5byaA0CCfejNKI2LzVjFwVnF4b3nusaTkef8FsxbwpoJQAj7XTBhxfGuvdn3
J1wXI24K3tm28b/f+mEBg/SymjAnNl8FjBT0uKlHZg3hwYwkKSWDJvZjVoDZmuwdNrd0lVb87X/e
R0ExkI9OekokgoEWWFtsKmoeKuGwI20xdPt4FzbO9fvLLrT0dTprNwMp4doTXF+ul4Ks6jHsJwGO
gjhjZF/hElobDVQHTGIyQYqEeub31AOAK+hBr8nsQR6dj3fmnHnnvKg/FYyFja49NfJJUoEjs0f7
ZGe6vRVhHf255hQ2pUNLdS4F8J9SJ3ad4hCUQueOyIrndj9k4PwoFeg9Me99HFD9rueJvlQe9S8a
4+FLW2dvFiOEB505dEyYDcYYbGrJZIFnMGrn0iOmj7S5ZmaOuVWSN3R1lqMBrM5P2pHGWU+hQhJQ
0etkZnk2BYOkHbC8XwenB3U7Zxypa0+8VKRQHAcj2/cU6YguzGOB8uhtypq9aqXxNHnAXg3CncoB
gjGJDz2SRF3cOd+3poP3K4/0YEV8CC7fZUlAaJQQLVCvw7bNHu38dw0Z/Px9kzNMPzciT88JjTFJ
At61trzXqqFtplXdY1Rx/zcoINbgryQz36i/jPOImkRA/PAskCSsJfZB04pf389fBoa6aeAC8vyN
IEXyk5y4W0EdxxPsaeduuXfymbUsQjpMA81j6IAaD4lKs9aYFK00bYTgFKCJUZDlVrE3P2n9oB2b
Jc7BFPolEfou1trkPNqPIfOeHqtH07nzCp0ewvelL5Hr3kemxmM6oiUwZePds4STcZZ01qnUHtNQ
Ys9BCn+s8V/0jqX2g5tx2q5uyKu6kx5MX21r6YBFYW+2LtOA1L0DAob91MCSCq71AbpgzKDZfrR1
K0crwatMDAqhBsZBBdXn92vPdfaqJlPcsrleTmfEJM52fDVxZIyzBydpIpMHkzuo0Oku9IzfkeWW
O325DKwuF3vM0/qirnCIM873rleXl0zLfJ0i+kaMwbYgTsZlo92aCNCZGc3tXTCmT2aJy6iMpw6X
QpVs4zr3DbRLEPnb0J8NJEWyMed1T9ZbBBnjygGak0i5d6C7+d/rthUxrXMjjmsSD84YYC6OvQ7K
QYKrcg6d4MHEopgFc3ASpmpRCwWH1KUWbYc6/6ysgyvuRBQkqLkaY5FNKtoxrPCiJmhHJjTJ6uzD
zaFcl1PmTxk01WocplNdtUvsOWrKosRA+r1KUGBV72lvnSTIlAM7IHP3+XfWCP2cyvCtztphz9kr
OVV9DzCHmBy45W28jjDnrYsBt/HQpgGnZfGT7D91HzKVahszPANR2rf0K28Y1tyKuNbvdT1rnW0D
ic1nk0F+58Y9eYMDIPXlZvq+YzTq6mRIH/Qm8PypTzJf6MmzQNoFOK44hXpEvBj70KZabjKJiSv0
LCzUOQUpfVcsVfF4j4GD66DvbgXAEjTJ5l5CYvP1wMYQHYHF7KhNfSjDpEmT/HXIi5A0I1LIN3Aw
iWLPbFJVoHWdB0JRolaPQAMZgpNvrLvb2k2Iflwuo7zD6FbY40RSU7GnR9ijHSwYCRj5hzuN6RZR
co1ocKheTQf6Atw6q1XJ4/AhLCaiHVmWT4H4abTQX0bg9YfBtt6docK7y0aKW3YiR1JKFnYu8HgU
rF+d0/h9WH2kc29c3KU8RnFk0pQ8ZMtLyCQNkwJn/z+vqNYNzAXaAdzEUlJoSTeQi+d6q9GNXC4K
uYwd+UPcLIt8bk5EJr16j1pEKqlnNhi0iAECImsck4aZXsXQAC3CYuzHz/lYc/1z+ZXVcRzC4qAt
GWq605R3LZTkHYHhjJyFdhjJ+D7lTgauJWtQaiSL2zuQ5u9/TdpLb8h2c9536962un0aotakReZD
rEvvNdaKB61qLimtxr4Rw7kJlxM+x/t10ujmnsuI9ydWr0GqxicPFj1rVmgZ17rcgP8O7rAX+5KG
zH1sOnjgwvkBWTeBfBQvo2W/c1DvTvT8xQYePGaOYWrQA+do9szuGg1PKCp0RMKdzY3OHQTQCoi7
SqbPdPg1NyWhxnWlXwvbWJEYqr3Au59X6ynUy4do8dUZErxlplc/Qqj1sdaPVwCxnJxtGswqn2fQ
gxRuIJSBcMTkXH4IryvuZlLDqOu1JaO0zo+FTnfGw4eCwRPNekYrHpEOlQG8P6bhwfSjGnU8KFXj
R3ie12BuMoQfXraZ6wGIT7NNjdo4S1l8ZZ5j7EjIooUUYXxrQdZ+35tYMWLfibJdhq8xA7fDm05M
nN3P4Hyb6KVpzE2qXcoYblqrVU+5gyKrSQf9gHOdpLHU4JcMEuEQMaklvXaay3GJ4sCKm32ruvvv
wnNKPHVigEIlMFPn2doP1RZ3JT3lzfdlXkShd/aW4lGzkuaghfRXXa16SdyZoUsYtIc4Tcgsm+rP
JGNbd0zzTI8/eC6JoWCByx809BpMDpwNzJrgjeY7Hf3M3AhobHfg2W4FPamc9v5pnsfPaIA/Gi+A
ZdsovXtWVeqNENV+VBvyxL7bQE3LIwS2Fg1M154PsdU6N2JHaCaW9l0vXnsPy2RQpl/hwHgGiDEt
haXEMLxQPMuaX0YD4PrdQ21BG3ux1/twr3HNpoiEuxzJLLFMa1MX/dYJige8L2dNQtLMu/HeAHgs
gzp8/V6a2xqSZCrCHNYy3ZZKwhvFO1WbjrpoJvKgHMFa04/xPVN5sPBjPvi1tngJE2dlisy6ME/o
6YsnOjJMskIASR6/nxlGR+vFG9RjOITXkKbmCRUtJz8gbt0Aa24plaCK+pnlIaTYWcu1AsLN1s6j
msH8VVjnF2l16jEMmZ2qupKDdsxskV8JQ0s3LQDLorYyv0RTdQVySaEtmbzkdQ2qxtRjNtLKp618
wSnxldqzA7ia24JMiK2j1fFdQfreuow5uqrixElP7DICRqxeBbjmIMcNwalLm3wnLbr7CHIhChK5
jWoeRQH+0GrvDi+2XiEPdkirLTtV7nB6y71yQIyAwgonP6uN5vxdvDsMumEPbhNnCH3A/fPGDPIT
SdGCU6H6LcrZ3HeW8xBbTX1A0TltrFj2/ohJocDIdHJMclJj9LUGTcF1K9Szghi6YflgDLrUaOS0
RBumlMECHQ/97xqeIZ5OB6Xq5oXF2OEjQ5EqtWxr94Z8EZyXNyMB7vtO/qCbI5/LZTbRpPTVzN6p
DyACAj8zwuyA4GLdwVA/eHnaXSy9ttZyuQlUijEIweABKPvNKqeblnnVO2ECj3ofESWF6x4rYlxi
AoP61yUNimLj7bvEjVoasj2a4QqlNzwebpfl3SmJLTsVay4bYdft6v897jZ1htl/puCHr//6T8mc
SxpYXjzIBKapc4j457CbZDrbSgnTwQAo9+NojFeyr9bSjm+RPZE9vtSiofDuUx2qQT5YFADLhgwr
xDt/P0d9OaaZWhP6I/MrupHiaEPcAC/zMDCW+h/ZyP+PbIR35t/e181PVCK/vv/f3c8cuclD97P4
+odm5Ps//BGNCP0v17N1z9Npvzq24Zj/WzNiun8hdHAABQuJdMPTUUL8LRrRjL90acIFXfQhtkAF
wff+Vo1o5l+uZRpAejnxepKdzPnv6EYM3V4usn9dhGA+eHLYUBwHjYq7PJV/XoRU6MIzLOcxSLEK
1iawRzx6d4730TbSIFNlLrZqBtqkp7PfE8K3KT3v4nnBo9uJM43z8qCayVrV5WvgVc264TyDoCza
jX2YYImnIQeJ6Uqjv1mHlDV7xrnE1nXmGX97y89P3pU2IVDlhDJiS069FlJSzZArC1p1ZwYDoX3p
ydH6T2JFtF1gd6yeOKsLFzmuCjzzjIxs52gDyk1sfYYB78KDUfnOUT0yg2Ol92dpuv1iMCvXLdHQ
IeFAhoX/uDDZRKORkRRi7M4aqt2goqcRNj0+lczcpap8xuf62Fbto9GIU1UPT2VnD3vpql+6+Yy9
DAS6CLaFoT4H8lCBu4EYaBPIM22oSAubabeCyVw7YXAqFyej1TxEUcSQkADS2dM+lNM/4tdAO4DU
f51NLR5seXN7eiPAn1bZVIYMMp12A7Ck2yQhi9Ck4uxWjQhyI8yKGE2YI2JvS4F3VpP45dKGYIoQ
Mn7WsbHMWoQA0WRGHNc0oFT82McjSkCBS5zUNCNHctxwLl55KA4CeAG+pZX4Chy7w/6zMrzKt1BT
roqRthOxU3rkvVcEy61qg/Uo0NUpYnRnWXQikkLXtvjILVzEbPczwOsx6hJS6esWYRuzOW/qrgCw
fg6NzEHIlYe6nE5OTsZl5yaY4aX5nA7LCK+2DyVTHXJm6RJECOGHhoyRcGLYIRuKpoLTRfiBk0tH
5ZnEa4PLEIA7TBRYf0FuTwwJW0TvuuOPNkMUgA/+0LjpY9cZ0WbaE+4HZyYeX7IIXqAY/MlIHjO3
3kkb5tJsPTNhTdZJxzYf5GCKGsYsMA/dnc3oUxF8gsMfQrIUxkbTJMaYWQ82oA63jbNcIqi4jaT0
Aam9ImEFI1ozc0WBSO+66QgwcguRAZYFYhBnxAy43dJKlelJAn6nz+jtFIdGKHxiH/eh8pGcvQVJ
OV8MiKF2+gu66LzOurcg70163kbvdzWawiRjwu6q9DdSIneP2nVH0GMPMRfrFbbJ2YIRJI3fzESo
YPrsC4/WW+TObxZIzdAmr6hX2ouFOQDQMi1iVF70+ZUjsk0vsnvFQHQT6M/unLNPp8zJJ1It5h7c
IGcwVYDA1ElgY3AEfWcxxmcA7cmcu6UJe6/qly5Cj2LUmu7qGqRH7ij70EMLlNlPz962UX/X6UuW
LyHmqZX6NvFI6xlbK6kt1EJMmQGbq4neVEXPbaJXa4pwo0fL9Gqcj3IsfzQY4TYSjtdGedoJkQj4
kZ4Sc0knYqT7qzY5DuaxSXlV0sBvEcb1TNrHOn+s+19lIn53SwgB84dq1XTW2xipl74nPIzMt4+8
KR4NhyIH7NRvwUR802jAJ1m7Epm+yYhpW6+70aFR8tBlYf2I74GZTfk8asmPIqz2bUiudkEkM6cW
QiXVY9C+V4yYlo7xJTcZnYoR75cZ2ZcCJqzMXmRY5tu5Y52zVFzBPiFepsxLX8eWsm7KJNlC/NhY
yroKrXxLGoias5U/O8jgDBH4rphAt1kjHmW8EOWgUTQQ4IyxFQc3eD5XR2ecgqDEOH5qg7bwY899
jS3ineJoMmAsyTVzpOtAvV7oGAWg1r4CUIDLm9rl3oP/vjZK96xnENWNkenk6wCK776yfhLF1Z11
k96mdDEaJU06+lSROrPDOD9idgdCkXDFhNlLEjc/NKLoEcnku5TFcWVVtFTKtr64qXlomhJ5S/cg
bOMVhGJCsiyMdqZiKlxi14waVTUnZu8zS1gMkf7DdnL15yK6yyvA2Ar5yuGHQXm0SieB7l87Atvx
e9eAQt4HW3sePxIhP1WtjlMzLM6pwldogulbRwgUGO2Ppo2HCAXfqqtnvIm4FOvKW7ugx9YZWNrK
1FD+EmDOQvhIZ4CzZzjcwKhLpCjTp4XlIbBG+Jr9/AirhM6FJFTMdLpDUha+6ehXPaofVGcHuyF/
qW31NenOeHWQ5lwaaCjrSA3hthZBcZKWA3XTM18nCIw7beDizVT7v9g7ky1JkTRLv1BTBxAQoJc6
q6kNarObbzhuPjDPM0/fH57VlRaUqWqXrXuTccLTAxRBkOGXe7877ih+jEvyX4drapiIIRyzBZ2E
+TFnOMyFSfrt6O1UM63uOhcLtj+5+xy7PsDI5dxNR7XSgOst0Yst9ODWctmFCRPLlSFh0PAXo6Uk
ORVpflntQ3ximxDgWZaphHkRFhFk1ltTWtq2Nju5ahLzgX33Gxa0Yzyya1AEhP5ctvvBGDM+9JJ8
PU6scVm+Jjpl7NQoGao0yCnS2mlstlKjijYiKV+bDMZK76YqoYxRT80aVWeqrAOOWCoqxo2PhqXX
OFWOTeu+i4JHA5TWxujv80bjlux6twhcYhwHkHDTb1bVK4ybdUp1i8rzmLbQm5pyR7TDnjitYKnL
7GmMx4ex5Yg+RNYpLHXlCvbJhI8vzU1slcRxDQE2tDTUNioxACBO86tSc/xNkl6PwZ2XicewIpW1
yG8DFYwNgrHEjR9xlK19JjnmWfXbEAy/gzwmOT6+C2zySEnqpX+qa1+F69XpKA296N2K2ieYj1Df
qY7pICw4VK5+sVrDAUrhYqG78CCTrrx3PQoaUSNfod1yYFD2x8TsOC1X3jDvVSuMUc1K1QRzBhad
RcRsxOltslBaZrAe8k4fMK5CV0RsSKfXVSu4bVhCUdgZr5FMGQu1sn8jotpkbvYtMp+7XtkkhYM8
zdaLvdeb5TpGBDv69HLVo6LIqRUM3rVS2eJbMok0OUEhnia8yThIXnlWgb51k/WGtcnG9qFIa5KG
ShtXJwC/kRyNQkHjxEpj0ZXK0S+Ghzxnq0v8JtvPpPlZSJStymh1FC2pwZRD+N5n2XvX7i2R/+pY
1S0cdaQUwMorjrECmrbyzGbyJytct4SVNsKE0VT9T5kQ5egZ8VrUP7oWjCJkYuwbMP2XehQ+mW50
P2DT9Hyxi4bkB7+CBLsyfQ7TK1czn+KCoTJEdrvQFXvPmRmofVWA87HfnUHeJZUgrSd7s4wUxHz6
GCjykJBC8VKU6WurAV1ODPlTT4DGVRmVe4u003Xbhb8Ve7xmCVXuZYAGBx9VvYiCJlwQ6u4z5ACw
IYoD6WBwjAF1aGmAbQdpbtnAEDU4LFeDt4jt5lWqqFdqxLFqVVBkCpvgobOBx0Wp+tbqJCf4KD+1
gQRN2WT6oRcweFM42GL83Yn+phseFWXdWFV8O5Ssw3zKn2toMxDviu5b23jPGatZqbdU88kHUNBm
cBZLcgl6Hgz0tbMuQetJJ7oCcMvtsbvh50AY07bRDx8RyaocI1b2eT1uOqsHbktmQd0RCRiQy9Na
8R/Fd+JDnDkcsY7MeC6bY4zYG+IXJm95Nc0BeMltZ6kbROpOQ/3Gpha8dUgX3qrNyGpIuTNL2sjX
uS8oLEtLSCAFglWxRdmNeYCHpkqpOVLZuJMBG540o0jeGJylOhbpPmJAbKui3yTXE9w4IRdw80bq
D30HzDYlKNur3D9hle8zIZW9a6kvQTS4hI9AtseXbfj1a1oEDJ2QRKQVFhtD73SokqBEEhU/XqNh
0+8tPcfGqxzcDiKCaOjshVJX10QrvRH+SPD3iM8nbX6F4xu2n3SIv5fozVw/PdiYm4FjQd7mPGzQ
WpVDhwysFsrijUoJZ9F0U/pVGxAC5d9oOuT6mKEcvrF0Nm2gyiV3G26Qx3S3ud4gRA4QGpVW3N0k
cookbUq0wCI96EKLdtUE/xhboR28MnBXme6QlNLmOkfMYBnwsq/LorsZVPFHU+3wwU6VeBdgOl6U
rvGbKBNohvTkoxoVP8esx7ps0KP9yEd3z0nI9MvIw1GUrVJwqqmrRLYihWmv6jjQlvAQkldp2uS3
VElNFQQUTN84r1lzxY6mWFZOla4SX2A/Fg6ZDRpnTCoCR1R17oNQ+jc3MPsVY2u8gveaXwcsDjSH
xBbAdKTtNIskz64dLU+2ybHtnAA4hvWzJZ0PpzXOeq8ZmoluntKONImnUHz3zF7uEUBJ0rSCTH8k
euhdj4G6Uoz3dx5xBA4DmaVCmwW1iCoOMbytvxRuu25ch5yhbIvCt3+yJhAjcd9Wy/tw7bFGekOk
bsfsVzfkzshkAgmgxjD64Tp3A8Zc9WdIqpjg2LkKmcuMAQa/n66GEA26zsJrnXdGtRGCAV9xWg43
q70r07skMhHnWhyORFFJybAvH9qp/mliH0dbzUyjH5ppIeF6okeGchAkmiNETAEvArUWXKrkLICE
yXQd+lm3A3PCqec4rSYDuabDvvJjSdnVFTQIVMuXSBXWUXzvEsOE6GE39CSN0B0XlsuRqh4CmDbT
G4czpgeVs+8iRQGlSefu0UC1DOc1fPFrOMFRuQx6HbgE1Xri12I8aHgI0IR2i5E0STtFgkHnWY+m
wXRmIZOr81uXiEYkcD5qrOyB6i2lY5fUOrxmG6dhzeOAzUjoBGts//hI4VKDJ1dT98ZVgrsyLDCi
sccdxui5a5FFZxgkF3byx406zp/lQynA0sWNvgEsBUfbsum6QBI0S9mlMFMXRtIeegzofGaYh1Es
hmqDcmu0n0ZmvIXa6dZCg6SDJtQ7mFWVMLZTC6wztjUaW20BYzYlBOXYqtZh7E1xcLXxR6e3v3uc
wwx1CKD6pvoFncna6qUBYwg2+sjqRJHs97ysfTL1W4sRZpXYxY8q6B/FCDhG8QdgrUwqtV7cVYjD
FowhPXlLB+TyLL/desIcwKBGnPQQk9Gz1grvexMVB2bWu65FkJYLqGGJCYBh7NE4ix/Ett4h+GTi
1US9VbTots3i7xHLMgt//qpmeNBMpmoLjApVaXurdv23kux4zTF+/v865f9LnVIT2rk65W1W/oqy
8vc/SpV//5t/lSo1apWSMqDEjWaq/ypI/svepunGf1C5tPGqqY6BX+TfpUpD/IfKn+kOsDRpqFKn
uviflUph/Yek4kkVTwcNafG//5NCJSXXD1VKRacCaeCfmyqhH/1gHYbOvPN67wGDeLere9vgVLut
bj+0xCfGs+kq/66B/vvqswK8JV1VrdgP3mdY0kOYl3bfbsFoQqmMx835e/yzzvrve0xP9vPHQ5B6
kwPuf1Vo1FVdJN5DpObPlpz0H9NeGnjq+/kbnGqiWQFXUJ0E6ti691VGMogkYGcHM7pdf+3qFLA/
/nzRVrGJ38d7sHUO5Gx7uAk4KP7X0cLP/n97v7NP2v9U29CBP17cMTFcsGP2HgwFWV0DJ/YHFqh0
3dpAZc///skA+dkrns5gPjR/xx2UceQWbeU328jsYKfqxm4IiIRFnHVvhtmFh/n8ToYzsy7Cw4vQ
XdruPR7era/nu0iLUd1r747eHz2FheP5J/q802Ii/ecTkbEbjkMQOPeovvApwRAiQ5cDsWRgneer
X+q2hjMzlNZZ34+pnBgbFvp5nsx8xEdV35Esob987UGmB/zwamJbiL6OE/seRc+tmqvs1WIUIv5j
7BrDhcb6/OPgxOSf9zAdkaYp5zD3gMO/Y8uLl1lpvp7//dr0hf33vkU83z8vHtllzvaoae+rAuVy
Eaw7QEK2u9frF3t8jg1CjopwHbXK2oLgL60HeHgXOts0wH567+k3fWi8ItMqA0Vje9+4BM929V7h
zC+8kR5pP+IdhMSiZxPd6vvWhkrN4pNdalwUiHSuEyeikPv3HwU1Sv5OooXU/sm36VAeZH+E61xo
fu1U+8+GD9WmJtv7bXsvFH8vxHsRfDd60gRFfyjTjdZRz518RKyhAyjQwM+WBpLgTgSr8+9odtb6
f4dfw5kNMbEDRrLUh+ReJS2s7igp0F42+wdUh62NjE3fd/Y3N6eIstHYOCVlvkYWMmHGQcMguSMz
gb+KnMbvqgsvbzr9+/TlzQalBNBe0Cg557xt98tn/dv16jebY+xIhJwfxdBTkN0sfBTcHSGUueCk
oO1IJScN8wUneL7wWOFTlblrwvFnLuUdUoCbBg9zX3nPVqR81xq5GbT+qmOXDCnvYGug5ZqSQqBf
7eFzPvZO+DtK1NXo+NUiMJH92DZjI6cTbK3dXWmHV/443uJoe2RhcKWq7rZprAP5TUt/IORAKONt
1TZbT3aHuvGvGMBJvsIV1WSvjtdshV7snBaxDodV2DnIh1HsjUlCfIp+cRGjHSthf02KP6h5/ZXZ
MrQI/JjEdO+Elj7Ecb7pm3Dan2UvQyEvDGvaP8/e/6s/2LNRGm2/hyM7Ko7hiB9zRJlaFRwrNT7W
kdrLTELY9OSG4RX4+tAiFm9Z1J7viye+BXs+cFM3sMwhdI9DmW/KJlmlSCvPX/rEaGDPRuuw0wMD
hWBOxFGCwdx8Vepkr+f52/nLTyPyJwOdPRupwYxEtsxFcSwKzi9iM98PVr7ViRv0av9w/h6nHmE2
Urdkxoa5ZRZHKgdVtSiQ9N+XVWzcAVKiWPm1m8xGbEHBxjK8oToO0xZSyQ+DqtwVZHJ87fKzQdkq
K9Q4BRgFBREhguzsgXQub+kN+v5rN5gNp4rZ2wqpWdWxdeCyYv5SFloVqduoVvX1124xGzBBPTgc
v2rlsVaG44iceiHK+poon/jCOzj1GcwGv8aRZtp6Y3lM4544IfDqmw4X64VXcOLq1uz77u0+rCir
V0djDJCq45eV3u/zLTN9TJ98Bdbs+00cfwhUvymPTuj+cXVAE+4wHl3fPba++auz1Qu7klOPMPuY
LVuJ67ZjiIpdjZCgfIoucNrX8w9x6uKzTzkUSpoZTl0co975WQNfWwzZeGGY0KY+8lkLzb7hWKcU
b2RBfYQ7ULc1QRSbsG7Rq96kfk2iifvuRRkJKRyyu3X0/rUnmp70w0pIpENVEKhXH3XH3eSwdpad
Ww2rr1189kV7ItCAH9pMF2BG9k1I5blrOUg/f/WpU37WXrPPOWkpx3FUWh+dxmhAzmUbVPWPRRTC
WJGvqqIv8IsP0Icq8+78HU+9/tnXXUmJVAHjCap95XbUqsfOgGx5/tonZglr9mE7GZlanVEDn3eM
X03akEVv/SrJx8wM48Ju7tRyTs4+71oPbC/IwTq7Zhl+i2yl+JmqQ7JD7+iuI/rfMk4L/da2HIiV
xYDiJzK1B9VV4uu6HTKGYo9Dkk4rKFOmI2e3oUboNJaiqPMEasZYv0eNKC/0nhMtImcjBqh2q+8V
tT52WbfJAc+4YrzDxIXBvb5wi+lSn3QhORssKKK6pVMn9H6WfTsPweGCHIZdI6wX1WgJ1ysgwgZB
fXX+HZ/oP1Mp6OPHNtYdLkylqI896iStBBFN6dy/0IFOXXw2fFi6wYlmQxRObJGdW0UV9VW4MReu
Pl3ls5aa7vphnNCEUoxxM9RH00bFAf4tpM2scMW2Pdh8rXVmo0UTmhx0yogwAZ1IPocs+iXevPjC
qz71ALPRwp0YjUFvV0erxmCsAY5LXGEvYku/Pv/zT3XX2eBg9yQKBUHJxNOW7ZVdGs774DTqDi9P
dFMZVf5w/j6nHmQ2UHACA7ZUluURhfxT3JdbJDXH0Urvv3R5czZGZGAAgT3XNZF11HcUQl+Q5XGG
3f66cP0T7WTOPuvO7UUDKa48hjBYERtzGh0KzumDXBM7w0jFW+uVqN4LqulwEAlw0WE3sGBwluRb
F0vCLhDGmHhwPIMTzrrVkgOFVNTqrYyvk8BGCUKcEjskgj8BcYPQFBVzgVJQuK9MfZ3mqrONffOJ
kOtkpUG0XkEs0ddhU1q3qQq3sY4raH59B3TcMsuNlyTqdUC48Cb00flHuWpe51WPRqLFQYHBKboR
WNPWpe/6GycLQdIV0X2REX2jw//ecOTBeXFdN8+lwE4E9S9dteTQoKRGT6fnlragCkkYz/kWPtXA
s55edUo8DH1WHJtMXGOmLSe833uHQ2fa15y/x4nVnDnr7NJHLdpGbX4sQUijJLdBbJhi+J2zkyJG
oIywghriwqd76oFmPZ4gBK8u4yE/2oa4HfP+G+WY23LIDtiTL7TZiY/KmPX6gESIWo+ZGQ2MY1d1
k+uEtHnWoaxZ451vshO3MGdzTVv6RuWpEuuD7YDppWCwYFLDQNVAEP7aLaYG/DBI6wCJI2mr+THQ
qlv8jEwydvzU2+bz+eufehHTo324fl1rlV11Bi+CuR5F3YRiLyqYFoGLaLO3xgsLlVNNNZts+jFK
ctXSqmOVF3f4+2+rHsKGdC903lOXn000cKRYFxZdcTRL0/3u90p0JNKDII2YuKEvtRR8wn+0VCP0
yFKHWh513EPXIG1/WGPLOGMRjaiMRve1OceY9alGaayhHHR5ZNm2H9LgIYOM2hvDc4jq8GtPMutT
owWvBY2CPCYT224sH3B+3CixewMrZnn+FifehzHrVtHQNZ7k5OwIwUhHbBYuOVU9f+mpx3yybJmo
kx97rMUadzCNSB6DsT2Edfgbvf7x/KVP/epZL9L7XhZlpcqja6G+njJah4ZQk7ADC3/+DicGWUP/
548vHWXEpewA5IpLKO6Zcuw09Smps43iRLtB8y8sS0+sgo3ZYC6ojRZAbyWqSWWdeTYBZuNv19eA
waLcJvBqNRDleP6ZTgwhxmwsL1Gzk7KS866jvCa3wRqWnlMG0GUDG+qJCL/Wp8RsQFeFzczUCpNV
amMiVuzfXbXUCL/Qy+35Jznx/sXsE1ccJ9JNQzOPHbh9U6nIurM3iu78Pn/5Ez1XzD5tL+Cn5uVA
NtMAT8OL/ASth1ZceA2nfvz8qw5D5HCg7MhKtK/jwrzOivoR5taFtjlVKBbTfT/MFJHvqIUIJGWq
EIV5QXSDgYW326AdJ8TG3hZgtqlk54jpzzeXPnXWT750MfvSpWnZfmjaEoj0dSrJKiKZDMVQ3G/0
9IkyE378mxTIHYbfPvmti/dYvKrGeBByP6VgTP9WXAVjtBndCyPnqe22mI0Qho/rIwoT62jj+CDV
gcCFP6PzZMAgBcm9U91rzkaM5s4qwn3UEmdULjOX+Mi/sA6OoJB+F9PZSSHTC600I8X+VwFfzIaU
LsQIIWWcHe2eWoz/pMD5xH+68JN9KsEKkoxQGG8TI6lw36g+YK9Xl0VZEwJ4BcTkwsc5fYSfvavZ
gJMaODzZrWZH2d6PDWpS1LVWxvGaTDc+9nm9+WbmyeZ8z/j7bJ/dbTbkINeWnRrYybFuQ3ddVhyV
mT35KjAujG/5KFCCFeaw74P83Xfbpw7l66LwgebVpVeusO1zrmJmf+CaPSQeMtc8LtHOIk1aSlWi
LU9QjyZGhJ4KLWREpOSij1rYla3/C9sjsh1FB8TrgGWMAwNmhku2OKpfAKj+mF9o0ROjhT4b7lCf
5vjIy/SoqP4fXfehntrteKHXnBiz9dlINyaZhDyqJUd98EkMNaEZ2uj3euHAlfS6C6uyU3eZDXi9
TvgqO/T4KMzi1mma37LYSVy5o32hI5xqo+nGH8ak0arwxCptckTwve8M5RryzaWyPLqcT7v035Pm
DxcH2YP6a+TXN7pR7/1+1B5lMZZ7C6YsCJPAY5MEEWTZgr5ZxcNIG+bxZAFMyiujV4KtnxN1HDLT
348UCw5DVcIXCXx2qkEyHtqwJse8agxWGhk2AR+N8e7893GqWWYDpxePbt2QTHN0NWtJtvzkT1l9
7dKzAZDMPqxapUeuYgdHNa2fzDr+dv7SU9/75KP++x4+tLdlo0XpCCo8xrm9EGgwNRuwn1k/WIVx
3YY3SR+9fe1Os8EKqZ1mqQ31rrEpfxE6Q9zbMGD/ljcBokM3zr8BAr8wb556F7OhSsRx6mPICY6k
+FkrzStI3ypgV51/kr+z7yeNps1GCQHwMIdBE7CW37RmsdJ74qXN+7TZy3qTmBBTrf7KC35jnN26
fb6PtHHlQ1yq/W4h5Itt+BuTQyEPiyc5VctMe1RUbGb+U4SLxM5frSmYBh6p0B/dtlij2t52/PvE
h/x7C41g6/OPcqKhtNmQ1FHdR6sbx0ccGO/kdy8rFRbG1649G4ggXmq6S1QswF790FU9+Jr6whB0
al30d17+0G0DJ/Ik/OqIEfSYqHeGRqCBeyxCUnTGYyjl1pV3eXNhRD3VSLNFmPC60AcyHrOuJzzJ
C4MtxtcLRyEnFpB/JSsfHiRO4CIO5DcfTbn3qIkBOrgk0Tr1s2ejBnEwpNrInk25E4HuofV3OaW5
C6/g1NWnAfzDD6dYhwlGaSIw3cVNqgVHT/V+fq3jzEaKNCuSKEFJfIz8OF8JvXUIiE6L9fmrnxjx
/napDz/cN6Eng+BkxLOTZyoxcNoM74WMsBsrBDQso5+gni7c60QjzYME8kyXiiya8Gj52VPQOgqe
Roqw5x/k1MVn3647drboxj499oSdrFv/Bwne2dferjr7diOCb4ZAK6KjBkgGOxCTAhYqfXf+l5/o
9HM97UhVypNEGRzhp7wmYfpumPHa19PsQsswgXw+ranTnT+8ZNfLSZSVaXBUdWVbWN01g4EpXzp9
bxb2XgWPHpAtRD6z1a160mYxyEgaETcxSKFxNRDg7YA5H0bM6aRXNGJbIjfqML5FT1wEFtpCxOa1
zoVk3TKoN7saKrCRDEAVXwdYr5GAKKXky8haSZayIlIhRpWLkhQ//0l2WAvNfdbscS5PQ3uFjSyn
zs2fjGBWFHA/zC2F8NlOfG/JfnAt45o8UBKTycne69jbrcnElOMt0FzY7sYdm/RrJg7bbd4DKNDS
XzFfKLw4O5PAuXx4yNywICHb2PITCqt+ND1ClHC3JsPBLH+EyR51oAVh0B3yxVBkm1KHilpvNMy7
pMgtWA7wd2zVAOyyN/Ha2vxd2hFHOYi7V7UU2zwEzFlVJD5tpHsbur+lWawt7YVZb4rUcmNj1QQE
T8MYTsviihN6h5gwHnWaCwcK+Ekb35Fwc6DAAcrBh6h6E2kPWjysYG0CFMNplgTE3RIt3ew9h32o
D3aVHFNd+1ZyPCFT8y3Tul1mdNsEAIBU/fXoQTaob3R5DdBlkbITbKp46akaMagEp5UNkEiNSAgV
l/q+UTfALcnbA6UIo098nx5SheuWqhXIsYceV3qRkJrYfLMjeUP5YqGO6ooHPv9tnPqqpz//0HOJ
5Ig6xzLDYxV6Ae/W/O5RGT5/bXniq5jNCFEC9alP2YDAb32hfI5vzInFihAhHi2V6oXbnBhh1dnU
YGelLBFPh5TP5VZU6SJnNTyqsG0qcOEN9kxXuzCSnGqt2VRRREUepU3FGqMBSmdnyOSM3vpP6Mz/
UBluqLNlZN70Dhlc7K8RCT76cBoVEgeiOrk5/zpOSHfFXKxdcCxPzLYIjinfg09Eo1Z2V3xw/uRe
teCA9Jsquu9UUlIE/hb1qNUv5289jeP/fQUr5vLtuK/RPbGuPBYNaDbXqfKn3MDfVY5uAWqW1Hu7
GS7p3U4+52w2KZ2Y4IAeaqRtBuqhA7Z3r0J5Xg9jg9c9k9QuwwKlBqHThETiY96Ty0sYeexIjM5a
vg4yx77QY049+fRtfPi+LMnmoIyT9KiGWX6DYSS+VbxRJd/asFYGJL51E8aXNLaff3BiLvy2I8WQ
4xCmR2FHv5KqfKnsYlsSnq2SXfO1NzkbL+JaAOJHrHMEbWICGxzahRoa5rLqKvWod+xxdU3PLpTi
pg3OZ91mNoAAbB5cADnsztX6nXCg287Bl0UITOng+oiwgpmw+xO325x/uM8/b+HMRxLL1CHQDPEx
6rI3oMs/ElX/fv7Sn69B8Kv/sx8IvIiKbTTxMdfqw8S0AMr43Zb1hW72+RiIkemflx8aJapDQw+P
tWbceIkxTaD7OvbuzIJi4Kh/d9LhEsrrxG6IOK9/3gxeTlmrmRZzOrPLxitwED4CX/6RDzd693MK
e4+Li3uvE1/QXEGsuXbWxI5BLLniW4/mWMmfEurOH4UU2n6dAmaASMmohrOFfHC/godLYre1QVGQ
b/ktQJe6knJpm2Hz7rKWaGNgw8uKvIALG7a/xf1P+ulciVxWQwsJyfGPTZ+CnWPC97xdGsH/TO9Z
+wz5uJ5WYeUP/J2raWlmmnvSOLfhVMiHIYD3ism/Go85O8qQ3X0cRlv+hJ16LZN1ZCVrL3v1S2M9
rS8IjGQNRapA9NCQyD2dsNftL7XBnn5hpjjRWefSZ5lYam6GPA8ne/hsQ5An1YW1siH/qlI/a63Z
YpnEirLzZBUefWKPbvS6iFaA3odl2eg7CeLx3pB4ZnUZvUWiaja2Q1wX8FV1rXWxt7VS86FULVVC
t7DFVrPVbmnXExMjgCgFetnZh3zERPP2avIS6b6zxojpPWUhXEklbVgJVsC6x4ldY4VDv/HVwb4y
tDa7HYoKvyrZU9s6sxNcndrPbIBQJDRbWxQ5VHonq979jjWbDaPiKuykvi1LIFkDy4IlrKDxiqQD
cdua9DV9rL4RL91ufPSZV8jtlGeDxPbdGIGfjE0fpOuIe8nCOk0VwS9ZU2TNVlGdcNUFsJipDa9t
E0dx2JYqSR2ht1H1nDhrA6YAsfbKQQJPwIMbkdSspxFtFJbvQ6tCZYZHdgMRMSQjzW890l708EGq
7qvn6ROoXYqXEOzy2tfqatmNctz0CpqMyo8V1gR9tcYOSycdu/sOM/ty5EATV78AB56R0yjEvekD
tlIaVyxNH/iCWnXWrnK89AqZokWQsYf7F6jAFZYCbxsVxQ/q278Ivgn2Ollt6yzUtaci6+M7tavJ
r+dY/ypKYm+vJgD4F6no2juiSeptV/fNjvOzR4BW1cofXLCvSjlsDHiLV/As00Oo5OGKc+3ihT2Y
hU/dzuWP0K+17Zhb7SZIHJCWdWOsBxuWiM85yjoaGu0urDng7wIDERNEMNut8eB73rjOu/BVsYt3
S8VqbRGj3FVBBuMhJvo5vVEtWCOFUsJ6H/a+3e6AND5ibNk2Qfi96/NkTdhsv/a8vl72cfFoifCq
IS5q9EnOqHRIT5EIXj04aA6c7CYuDqovqLw52Zp0mpWM21+VFa1zC9aCw74pcHca9mjCxxaMrWFq
bpzafYCavvVa55Zk+QOUH2UZ+eMv1F/GdmDRNrobT/xQOajQLLMHFIQhPt4MDJCekYAJ2LjcuoT7
1qfDKixuUyvbVZVclFW1EOm4DDDg+/zNPAK65MQLtXklammZ9m91Q01RZaBty/UUAJi3b81obRW2
0rBHQBbpBunXnI1l1Yp11EOnF7fQzteykLtCdOgzE+DXMewMquDSSdtV0AbD3mvziERuzs8W7E2v
XV8ScWrieO/1HU9tE7q6gNh2ZXjmssl+GGH8pvOpF7lcj7TziKLLTJ+ITFz5CigHV4Gp5vxogdeU
pNs4Q0amojG1X6vxJoNhN/1VOuQ2BrtVErRBm1QsYbzojpFpERNKx2wNVj9ZDKFE0NsvNC3aF+Fb
ouX7pORE1KxuKJ11bXkcgNBWsQ7YTexy/uuRaGq2Hg6md4UCW+8rq9p6rDXehmgXwZT6RQoRfnJZ
jff8P6b/WFfvTgnBCVMmz1Enr6XtH9TkN9j+GkObvyT0LNd/k/EyrijbpZUDB6K6Tm1yWmuQmfx8
s0SjPQKpXfjRHW9f1+HHDjeaj/CO/1pvJlxGQMhA4u4axVlYdKheund1AEqqpwHjYq/iP8wkStHp
jUn9xlZaSvOGsqZf8xKiKz+IFsZIMg4wYHWsFyzhcI5Z39umJCcDMjhl8FWuGQc3jJZh3mI6Dewb
H6TzmpMtznPHJccKmyCFdSjjO8sWzcans2Wu2A3w6oImuOkhq2qltgsj5G8Ng6hnbIBlreIs/lNH
sGdZZGgRiKh83QMOD/tN6ul7X8bu1p26IQ+dVQdHJ+OjAA/IOWzmXrGr1Zd8sL3uTH9kKdUt/yDZ
eqe2eU70L+FNWXmtqfnU32IK94EB/6yrYIL1G9vwyKcKu1+15/6hIrvqNLyh4lfR13ggrIPjlYcu
YFigs3kN30+g7H0i1/L2BRKbu7D7fAV5acerm1YpnsPOQx3eSP/damW61PRgGUR3frCf+kzXdxXF
ACsis976LY1qq48RMz5gBMJze12ZekBXGvd5fd+NhCXkDOLdVd4zeg97XQYbQYt5VvhMJMBCjaP1
4D4GAtIG+n3fBAjJl03fqkZIkFjA2vSnVzT7DhSTRxWJEy9i9zRSLf1V2pMlmRAJOU2r/RtRBoAd
uueUqaSeIBC++mPq8MX43Jr9owskQzDCxuovLm+Mr5H+jOVrBbqtZ3FzS/MX9Jfpc5t+ynSTqGBx
pKxSYGzEHOwiNtO9ZSJNg9+bvAr4fzXfCa+4HuW7QbB6k7T7EFegjH5J8sVG9gDh+H1q93SC7OXh
QxM/+XK8RyK8i+GuZLb1PL0iIu3fFDH+0LXg2jNzuewGkjkr37kXDAWho64D28rZTOjBwo/7XSPD
R4V8nYhDqUDUcP389BtRc6tODe8sPb0rtRCgtnzhqIfSv92THhhxODkI8iyN+soY2n2dGjYCuEp5
KHq6aBqlOyvqGFmICWpdqd5obbtUBlfloVkf2lpJ0BbBGek4OksE59BFI7NZNAkDraYV8ZPpUREC
LbrSR2enJJ5cBQEcDs/Xtp3WHsZYruzWPoBBeQSC+dpm1cMoFJS65SaHd9WEfL6RB9mu6/nWA/Y4
xjMFqbfYGZ4r37uK+fOG1BDOK8uGxBybmPbhtvRcIF/aGz7Jp4CpDKlDsmzJh2epFa/NXvhLVBrW
bZEySkupBDg08wczr16YN9MnKq67Jqg3fedch7Eg7LJj9hnIzNpEQu0IpXXGLesm76chNGPb4+oX
0JK1Yll0cbIu4BEBKGt0tLBlBYtu0DckkYfLQLB84RxRLmwzZ5ISJfQ2vXKzVQkHbosUvQYqMkJL
KoEO4Zswr6APpSD24rzf4AUyrjor2yP5ptsS2LUQII9q/ZtZiKWjAzQkT26V9GBPi8AaHzXqbvdD
7JPa7ozirVIDcaOhwUkW2uAEV8gzTFQYnZY+emXibdXOrjhHq63kRWtTcW0qRrnNgtZAExIP8EKs
WKDUMvxXK/aDbx2OiSuTmKttlNS9C/SIGi/S2eTW953I3bVaKqf27qNDjbOX79rqx70qEvMudsGy
rxVD+Zmm4JAyqKckmWBcfa4RuekbWInykX7d7xwtIQ0sKwJNJc8OY/LoEwGxKMoEQp8D67Yv/g9H
Z7LcNrJE0S9CRAGFcUsCnEVaoyVtEJLcwjwU5sLXv8O36Yh2226RBKsyb968Z17/9c4K68IvW+2G
g7MIvaNuZq3P9ysydlzfoFWBEds/SrdNCMLLluEnNzysEbC+xrcxKCqCjrr5t+0M8Mt8Wxdyxi05
Pvo0bpGdJMEcZUSGR6OtIDbSmi0H36nvmTWzqPgCZ90RHoXGdVF0zU75PIu212P4burhIXa8Guu3
fzf/aEKUwJwRfAXIY9LFUJLLJwDp5Rkt00Asf1DP46NgCBXKpRoxqRNMiaOkfk06nIqF1/znLzUS
bTVzBMsv8CXpxoD6+7OkdXHsy778IgVtuOT9aIWwd4k8dTGs241vh3HcmgSrTa5Vc8FX4z9HGc6u
txLrKR6awtuQlknMvrj3EeSvRpVluJFutRVWtr+E5TiLQ5J6+Oen0ggXV5Abm+QBL0m4YZvyYvyM
zKXQzvvBvZp9c0f79IQVzcP4FwjrfKmw/+0MqeQt60jP37GwZTyTuW3/s+wueYCut56rzuoJNBRp
MgGJmfW2RhmC1Mt1YQSExZqZa37RN1mfY+nEhLcv5qVKxBjGne9Ho2OZV9frHPzINgbYVojLskiO
bx3P8/fk1vFOyNw9pt1U78eisYiTlD7BgcnCuSP1M9wN9cR6DrvVFtIp8J5eblnRbgk+M+Q1jrUG
7kWYWdnPWbYZs1G8m54xRH1vTEe/HPo3d4lJW00bUgZz8Wlm+Y+ovFtt0hTyYvtL2dgrSVAkmDvm
OPM72cxZJeGNlV3ek2FrjtvAgQZ892u7PVeIhHK7SfrgxirpU05Isk114syEFvjri7BmKibQwz5c
orCqzD+EvwXAELnp+BZBG38IyPEbV+rr0q0fcyeghrT2saKV6q3uGV4O2Ps4koF8CQILsAQJXe3q
suJL2bEEZNMDhZFFlKvgKSmXh+4O9WmT+ZEC5rO2G3Aj/Dbyc8k3ssQ+9bpH39aABSbqPZMQLrVe
Adzsc0Ps8xQKs1bkG5FzhuzDmIewu60UwBIaU/yXtPanJ4jUb/tZ/7GMBOlkgkFHwHAhniY/29ne
3RtUBWzST/Fwf4ieqpK4TpZVwrJ1/J0YyK8KwO76wVuggKlOfTRXmcMqhBdNNef6MLi8hSaOKTt/
6Nf2Rorog+/V56EtXvq52RUkcRMu3RB4JvyaAMjBu+pawjAEs3JrEuEfOfiZXdkxmcxSwAixnJFq
YSAk+lTXon2RjEtgJ6zjrfRoGTRJjT+TL+3rKFu6Ayu9tkV8dZv0iVUkQsEAsxHudoZwQNSmYzy4
y6o3esjOOEw/fJn91EXTRk5mdphMq38Ai296yR6K3tm5GfK+FZOmZZFQBsHoca5IuV698dDeXYiD
uw1UES3chYMe3zR/YTeNP3MweZHTeIA1K6QFUmzrzTpWv5CCkk1Zk1nWxpT+NYG7k3J5iGYwgBoM
z3wcpzqyq+w/S/BnSLk8k6F5HGXKU6q8/f1z90tVbCBlUiq1wn/pAxVv89ULie+dcBV75Pnz+lyu
lM0UeHvb9feELZDV2T3lZe3tIPIR4Fpmvz1eEKtZa6J+IY+43ldQ+ER+O3dp4bGq9ccK2G+oeH7T
WnRPLHblJ7AQ7q8nrPxAgmn+0nKcb1zQMHdi2dHV/t2xObwkSgAiCU4GMAOjmL+GcgIJP55cgg40
kcyRGunyqOlh3cXw2kc72y5m8q8cx4xkUXmIG4MDAcY73/0vMjaJA4Zt3uBXIAphKj7HrvTPLps9
IZnrctO7/qabIdDT2Gzr9l7ALvnZ4PNiLApl1LabBJ6deekEBJtkqD6maoC4pEgPXK+5lxIz7Xwv
FZtSNoixziFYPSmvvCZy0kgZNmmLHZd86CH5IeYEHpcVGxusN58lpCeB+5Ic3dTerW2dbkAocpjK
u5wDTZl+nkS2ofAhc7nLS8usAaQlP4y3X+v+NBBFoqYSqsb6laCP9Cn5gvBLbv5AV+W0zbTxEu/R
V+PFC+oLkdJXacY3vyHb7/702dZyqyyThPP6vl3xtQTZoVoXZhdT8JGzx879zbR0dGg9q/Fc4J0g
J7F81Ag7i2uGU+dfpt6G4eScBBtYm4Egz9II3kluv7WzuNjJ8gug7GX2LKSAYjzZ90wKFkUuVTu/
Nom6yMl5wCMGZdpBGiq98phZy6M9BHtSDn99uLobkQywDONPvIesNng3QuM+iPY/39+JDCxy5TkH
p3GOBVUm4Gtz4mNLXpZE3JKpOmRFcZgyWBULgTN7/JcOj62MPAgxSCjds9t5t4EifpPl5oM/9d/O
XCzwoAhnqwfYZBVS1YF5syBNj9lHqhTJIOlpGCiMl3jPEw0YkKWLurdrMpgoVVyDWAx3cb4l3+PK
tcjSFoitPZ/O1q/j5NI3AaD60akv5KWqbTWo7skIFicyGk2u9aSXchO4bfvHGnNyT30njbSd/9PF
9DYuWfng1HXBBWBZ5/ruQONV8qwbi7QuYgReUo+myXdE19dSLvLDGBr9PpsZfspAlyeEuuBNzaZ1
TCxdhr3bjp9eZecaQqvjgnUc3fR77mayFiuen9YuyQ9E4ip2SxU7yGA24Lae69JVC6y7xJzGP3yq
6qvGJcAoRXiayX1uqt2g6+LmdNQxRU/tmYNxYXCWEJpCTiqxEf2wHTECR2pw74t1/kpEtOUDVyTs
5jF2bSJ0q9FO3ikbpmdf9zVK5qgJPYS9LjP/i/LCexqtpHsnrJR8ntk3S7WZOysmyj93FME+DtmK
G5beyhN9Ct1v6c1RSTYT12Y3zlvbbfJ9ZtZY2dTYp2fZuuKkOt2e2iH3j/83Ws5OmV61JOawni2A
Iv1UXFV152ROLfP1zCNEOF/FdR1bbyvMiZBudKWnYK38n2wWf9J41Xrb+Pmy1UZGLmbhDJOkOrO6
XQDuYaBiMcER07EFCL9tZJEbSqss9CX1RXEwzZgpYx1w0C4z2GfTU7smcfGKOvnkHZJizF47llr2
uCH1RvWZcejWfIn8Isffx7+GjafvGYRspdD0mJfCXIzQhrl8lFlZklzEmtvftE/MD1c582WcK+st
lzOoBCNfikfDa4A25pUixnb5lmpBxOIVtJdVECDfs/vwQdhCH4IJHPdVG/eXwRmcw0Im3bWDxHXF
dO2c8qLsYDxL+7UjWhIoUEaoaVLGG8ceG+A6UAL8lJtFAHoM7aKWiMO4sFcfdpsJHvAF4ZIDWsGn
LD128xxrtN78uYVz4QNXree+jnygcaHOMKS4uku3CfyAs2Db5DZ3NR56m3xLm69wWAMbJVe6mQ6F
06ltrj2BTOnRmriTPKaBkg0x03n3HxYlop802e5QsARNh89uzJtRAt0B/60J6+3ieb3ZVSwwwQBM
tIif7+pl02XmPdlVNu1PnsDAMyXxzNimu1A3ldr3RdKf8hJZuBT2EnkNZKdeaEttu5lwXzmyVidq
g7FAh6trQ5T3uoSxdqrnmtSfd+EC6OIqMm9dazCP8tR99ouvOeDLu057tQb/5jglnNMkiZ+EhCB0
TdlEMWRlnrukeUR4Xwn+dDR6APm5bsE7WufESCN33GsjeGnT6NFdtwuoYpcegKlJ9wHsNdumebrw
fwOJrnkfQS20Pnab1dp1MWy5Lkn6B2/ypjDA4H4NSsQMQ/jgQI2sOynP8cihzn0kPOl+OvPCaDEX
RSQVlaJkiPOn7Zs0Im9A76p+Jh9cag0TJO/J+Yz7jHfI5LYnmRouimnauynWHWcyCAzPaL2/g2VM
W2DZqLNTwitO0/Gz0tBnTVuvtLjOSIDSnTXauQu4bwgdAqEr1SSBFys7q1Xp/mdUeU9wsUEpGscP
c9/+JrSwWV091DDvvcB8IAL1JWMcGFVr8djmy4kW7mHMql8AnrAKlfkhCyrpspjrUKmEMqK1881c
5nVoOFYbFrOyN03PahVvF5eeLV5opJ61YZz7NAW2sBTf0DTY90n7lzUmTJkVcmghS/NTUD83Qccm
DUxi1zqIfIRUXTp7np8fI3EiuHzAQrJbFehbrRyU0ziIZq7gak4PS2szE8F3ZE/rXx8bU5e3Bybj
xxj676a71+Ve9tKVrEYERfbG1sq93imfW2ocqIwuLabJDz2kl3gd9PY+wKeB6+mhyjd4Aa/GaF+T
sn0rHf93VvLo+MXfcibloIgNsU1cBsfdqhQ31PI3rymo1QSrYXSLh/F+BiMgtJvAAoNIzEpG0+g9
T6MaQiERXd32bTXNKzl937qYP5tkeR/1euxmeRhWZEmlvScYw1d2yX7h1D5Zk4Mynu3arnFfvfvF
QeWst7mf/afMGrAjxN2VqhY1komJj1SxUhb0vvVq5RV+NOMd8t0fRoGHKlY7M4/fyLt9IdLe3UDN
OfBUMWCVrdq2BAqGePmTB5Fb74vh/ZV9/tf2YJorqt5Nyz2Prn+SnbzEE8pLtqrkgs2vCr2m2nm1
963rAToMpUm4dB07u6R5RlphIquNe4ZaTomhe2i3Ex1pVTnbyXE/+tS4CiHukCBzBKI4DdBbSosI
MudpZsGeKQAzHr/n8x4e+HtekjW9VZwf26Wv+wi671569m8doM+3Vrg04rq0iAVB694K32+Qjf3X
oc1elU+yvioIwQed+Xl3IKbZfJsmuafrwH0CzTXgV4BD1PsuoWCyxmcjielstf+YkXS8cWcchkMj
Wo6y+sFG1Ni4UhK1zerDUE/RXDBsMYxrmfMBMYrc+4YVuk39uVrIqO7cobu3ggByt0XgZoBszynH
vQpODkmXUaCTp8wd3lclYK3E8V1wz+Z9ALMA7Wv0wqkR9xs4femJFQ+88UFllJdtdfZ42hN4sFXt
/botpB9rfWVadxUY/QM8YJvCjEsCToJHuzSfenYkt1Y5fsYZweBumT3yXzu4MfmpNf2vlF02+JRM
cOqueuom++YWyNi1Ja6l37RU4sM/lDL2ylf3YxWJd5QDmPlYl8POSeNs23otWEsEvKqgiiAQmxsb
inl7hv0Z8BQkb0a3vlU2XOR4IR0xbRRg+vvEq/QxIbrFUFyhgEC09wx4Ci1vOsq7F6Uxwwvl+dGc
Fb+ist6pm/otG6RltCqd/cwNdNImTYcrUatuKIep37UChkQ9jsYmcYKfRM7dwcrkKwdSRzM1A3I1
8WY0ucGwa7kvCbgZzPokXV8Hh24hLeQazbbqXyxz/McGcXCJPY9c6ynrI0x08jR6Rh2WroOxGLfj
1TfqW8OnltLbSmeTdGhXLqrIPpXJFFGJAmO3OuvEdL8AV2SB6ikap96thQpC7qaSx8SsXoSjF8K6
1X95mnAvT/E2mWV3onJfblzh3r9B986zVxkYfojA1hAQaKG6zG/PrlL8WkHies9SdeSXvEeJhRgk
GA8e6bJiYCxe+0dWxoeaGSRVSVq8ZGQeRI3wULzaAKaNr+azH5dNSHme7Pql8x6auSR831L/poXd
76pPKvqRtGZykXMMWaC2DNEuV3M0f0HZNMxmGybdc+pvfRtsYlWoKbImKRBzirOeECsnh+eLiQZP
N0e3HJxNKlNqFIeWLJ/s7oDJBTUnwDM75zOga6IOt+NgOlsO9DoSDYNzJK40SlOLo57sOBK2q8rY
DW68RKrxJvDhhBua1ExPYtBD2DHGY7Rtiw0k3wXygC+4GXkCimkAfEXI6QyB0WTbw8HLZQ/Le9Nj
YGnNJHhUgUELb6Etd8wa8WusR8kTePC7yd1OHiNO6jiTIWAa/Int4nkpSzuCs9nfWcTN0UpMEuKF
rW4Z/8Aq4Jyw3iycrTVVjyYfzsrTD3VfsctMJU5M8Fy6lHGKEgihG/KOwBsmGH1jCXF9bMv5SRXJ
vaVB3bFdJ49IzF/C1p5tsLfmr+oM2B4YiLdAyLIjFM+JC0Yw7w7ENcvqYctl9pQ4k9wICRRe4PzY
Lq5xzSXEJqQ4jMrwQzZB1opdxWvkFh/f6DK/8hlnhD1mwQ639h8/0WAE+uwks+ZNpfNXkiA/trCE
t1XW0ikHfcNAJEWInPp129MKQ2fzln2yzP9Mi+IhqNHbBzKb/HqSdzrKxDSUSLupZdzaVWK5eQvd
9jDxGZtyJopd8oZoA+h3XscL/fLYR7KDZt6DluOjc5JQecuXzIQTeVL3G+L94v3QGws4KvEK39M5
YfGow6Qa11D1vIC4MB5dZSE7kGfS7JzcT7daqJ+s9qc9SRoz1bbm9goyrNyUdiFyyQeV8jsKEXXT
UqKXJ9aPaaBup8k9TUpAsZtRJDeW5EwcMugfQ+f9nfSQbq1+vOCSybcAxdpt3/By6HqQ0OF5F5PJ
X9Ofa0vnm8HPHoymfzac+y3dzge7SZGtVkYxLSI/vcE0kvYg3oqy0VHtizoMVHL2ckuchDbKIz1L
89hV0sV45T4FDuwOOeRlxI4UWC/3ZxgkBVMOkmmw0D1SF0NGbBMbC5ehAjAy8SLMRCJH5EyDdFDu
LAcRJ65K82YJoia8/C4hWrmMMvCjm6VSyUcWGADdAyD1qtX/5Q41S1rqv2nQVoi/DRMpbMIh8kQD
OsNpz3ZcIrdNMJsMz7DDxl64Tgys8egLyxtE2k+jEuZjE8dJZA9x9VhNNrd9bI0PoLj6vYulNPRc
d9irOcUJOYNxL3CQ7OZlnZ4RqrtbRmjf3uhr69VDumXw0ekQqJEFeDcI3ufc9cmwxDo/onU+dGSB
RANMvGNbFlU0N+16Ztf57ty3KlSsXIdJI/jCztSASTM+zwqc1TDX+W4sRLy1IFpz6Bl9hNJWMLxL
Ath8axd6LXdx3/f2hf5wuYnUKihD1dRtB96tl6V11WM9i+EEq8HY2oWVYN7wYOvEQ/BuDeSQQvy2
wzJJ6z3InOJ1haW6KxK/2E1NKh9jYbpRx0rhLWgteQwMtDUj1kGYEgx+rSZ+jnwYit+0i+EG6VF9
TowRdmnSt88dmisZRC2AGbKEsXHokgG1HC3OXehCO6WKhVnQ1O9FdRcSDcP/FkEKRySozZemJ6Mo
ngc7nBVwCuYQ+ZcX55jWlJWGS11Pf4pCnPFEXOMUKvLiLY9KUhk6xsRbAtj5Qveif5LBCW66YoDd
xLo/diiqlEJj+c1M3E9Obm/N/l/dmQXHGmCWfYvJcDzWTe58dHBUz2ijcN8LZOhuIzoX1HXjysdk
INrNzFUXugE+uGxpkqNLExWZTUa3NPlKATSOyWmimmZCH/seVcwcXN3F+rcmfMcck7jigFlfWAyg
RUgNIzusK9DfzIxAYcENDRMFWdsAV9css3mcSG0M9exPm0XcsRmyg7pu4aTxTHJf+xZn5mwsc+QV
tr/THTOKJY1jTriidi7rVK97d3A51IPBTzCedctDb+HIy0Xq/OmXtQdgWQxveRfcZapYjoe6mdcX
N83rS0uT989cRfMS0DG9s+7pP8JKTyOqyLdy5hMurKLaj3Vn7q0SuhMPVfBXQ44LbW2r/eJ1S8ix
7R79ReGTsXUWaVE0u7hX4+OUkaNBGY0yX6dj+5wzcXuCA+WHIoGWaI62xAzjmHvTteWXtmtrh7UQ
UKO5wL4xDHrfmjA0QBfTlyM4ySZS2GFaVum3r+r+QNfmhKVM29cmgAsyI8ERUp1Pzznwy2jWRvoh
vEnekrFy3zWEuWsTNPAFFYi4uJc8JJVpREtVOn+8cfIeZd2Il7ZPvW+7kt1XvHreRWI+eJxbaX/o
wCxuOnOxmlWC+USVBC9xM/QftpOse0yNEO58i2LDSYcd7rHpRbX1HDkVU0PStLQfLtaaAb/rgX+X
thl2Y9O/N+z47LrRIYU7ziE3Ok75NgvRH2WM1spKr3WtmOlGZN2N/wFe7I+Bi/YSu6p6r1aGr2JU
CzCcWT51BeS8JnWgbcvZxqPTzGFipxyTRZuecUsUrDeNiB+dTN5zz4k5r2ZpbpgUOlenL5hKsE1w
JvtwOPmem2yzMphfZuE1e+27Cd/p2RBvjN/XC+v29e1uNiMJxuK2S8A3E8Hr9yxwx/ifcttzdjX5
Jox5BxNMeesVB7dnRXAeyo55fWM8TJMDkE/yOj8sgPVw02r0HEjw00+d++M2nbvpSOA3oxxJpNCR
ODt1ZRbBGhj1s/xL4ll6EU4z0z5KwiMZ4hse5CHmzTLV8x89y/UY26b2N1MzzzsSXvqHCX7iTbQJ
PUJRGw+rjt/5esOo8deVL34bj4d1yrAHtuxZbOvMbcl4bKfffmUDGtyqGl+XAdCodJrgP3iJMkzy
ND2PLvIXyg0TfoJ8pwftpOl+yBg4FPj9gdW6fMVTI6g4ZAfzTwq56tWJqXW2jm54k8Tqs96U50n/
VVfY6WaqnAcbjvYlbev2HMeNR/HVj+O/OaXOV1bR2tuVUU2zAUGHMRA+7N/cKMSfMeB4bVbTP7HE
0X7b/iy/EzrEqJWJ82znnv9vlfMQOUNunrwmIYzt/j0xE2IaEciqeptCtL565GYi3Zjxvvez8qnk
UPoE8unvK3hKf5dx7h/S1G4Puh+ts2gzl4BkkqQrf50+k8kCWtG3Trtrpat3gd2vrwRN1qEvkvUR
CqTz4TNTPEOxFsM2qMzF3+SBFUc5lpaawVxRQhjz+nAd0ZParF9OhgA86LIUtSvhTW1sSw83NEYR
Ot2KHaNZg12B9nNTEHX2DoFpIdFm4NlcO91riwu1WSQG09b/b3Ax9DRUxQ9qaIPvtAz2mkMTcq6w
bpls5o0hC2drjWNzZZAqQq+jwC0rY8TTwjiyZYRFdyKw7SxLsUtiRvO91RZ7n1x2HJo8B0Xff8eQ
1j57xTCcfCpM9pPrEYcAIbFxijv51kQwptGJkpyaqTEqHQXTpJh+z+5j1mTzo9vLcaR9ZPMRTWJY
j/U6ec9Q8nimzFJuCfFYgBCt1usQLH9VjpuTDgYrSM3/BGcrhVkFr8/mE0KCanCglt5TujZvGUDT
J0PI4WyAkt4vSZrCopqrcFy6Y45gvqlKVDB6l3+yqV5SPM5EOOSOsQ1qdGpEOZJsoDhan66LfkKe
9Dj/GD4NvBfHZqgns9yLLHAPk+HNRzpL1vpH2LUY1nBOBhlkRjwRcvomWRXvgE7L26Ir62Q243Cq
Y86kjS979wRz6wC6pdl2iVNuMksCPwoI+KDlptZUQW9uxlLC0fIXNhVJKX7MYT3/x5uzfuagtCPb
cKdt6xA9E5S1CFFPmi2i8XQsbPVN+CDjsMWZvuY1cFiGjP+O2vkX1+tPwIdGZ+LXG+C+7tM4BSf2
/F40vK7YrX4DCh0QZPFOr9YDMS45oDtmj9ZcKSp4aJq4lAxgorb/VFRmjz2+KL+TsWE2LBx7H3hr
NdDJxGjUYiXbkXj77aw6scXqLtCwiFvkO/eQDGSBOPcxQ/NdWvW+xaUOAhB+tBjLbRuIw+BZR242
gwoY8zZF5T7W+dZSHP2pfOvTlSvWXP7jED92OZ4qv17/LasKyTDZF3VwMdXIEtB9nReroPRiMJlQ
fPPuVON3ILPyNIn4ubHGm9G7XVgXThp2ChNmwvSBHYeTly9y2w2EDvuy8kggSvEB9oLTNMDzdwwG
loSd0ntgE+5+lPGf5mGbT/0c2St/yB3p0QOa/pnR+WTHaRTkgh+i9k9Vld7k4N3IWNiL2H5d4TN7
ZsoDHpzs3jxkaR+ObXYtan5thVxlYT9oVLNFsS23y5jtLX7ipbRuBdHzdZMdWuCItAHYOA3c7GpX
5RLVPIms+zBzZY14bSz2SsfuigdiN/N1W+P5Zi5x6Ac48K1cbzosRXx7Z0BcRpBcfU1X1kgorswh
kQvmV+xWbHbND57LjsPEm270GxJ9xSbRd5NcY+m9p/MPJay3juMI491KOMKGte3dLOMJk8KkcwAM
NjUOwucmVsxoPa0+jIZzOFjSsytTPnJC3V/bGCLbGMeXNE5u4AWtjUz9R1kpBhyV+7cfWoPGu12e
htx1eCKTU+85WHzVuuOafXJ0gpTXqg3eTeMgCpZ4syHqTI0TYFVHqTNKxXR9rJMsWg33NXd6xn3q
M5f6q7TSm5X1TSTUzMoGFlyLMnnTieHcNutllGUSNc4QWZxXG4tK0exFKEc79Oje0OGTZzdP30rA
kXHn0sR7r1UF2a1bGojUxnQ2FgTUobIWiLneiRj5v0lTG1SQSuBOL8SQQpTPxVvdpQ8ZXm0W1Dve
pnGFoaMvpo/Z2rWs7WoZJ030lONn3zq3nvxp+mT+8cklumvN7nUhmp0mv645SZnRVAYH3NQt7U3K
5GlY292koGIa3zaRsLyP9eqHTJijlpIcq+uDiX6+mkZoJenfnr6zWy0EHfVRr/qPDAwmvgVftF9l
f6ytDue8w9Sr9wXL6DDukN0c52u2ix8oP99xseIRtD86JXdZTuJdChCbj3bI1ye9Np8Vn5MTI3X0
+ldJYl2J7i+a8tnlz6CHP40Jp/DK3Dsb08tUADlenciHNqln8eSQ0HbPDe2HmKFSZ+7Wfro6SYq0
Ps0bz1RMj3T91SBvYOna0ahcLE8Q4uBu29XbEND1Cdf36T6q80aYkpio0m4O7Wb800gMP9KJXGf9
z+uTjKUD2mda1EXLT6N+961xa7FTTu34NHj5M0v92QKzUODaMQBnklNWZdPJrvUux8WD8e1pXeNn
A7seCPDHccrOCrW5cheWea1bvVhscLwsLCWNHvMulekwhs2I3+84LGtIURc6JlsbEpgi0uHEE75c
KhyLOJ+WKnsrGXXnRXCwUhbV8+4x97zd/aPKtN4z5zv7MHe6dKTUXkOhUJU6uVH2dB4KCMhlfKyQ
UDNnPGon4VqjdDWaT0anZwjh0f1xKPMpcnxSBsiLyQQbC3pJGHWCqTeqbSVXHKnPHUmS9115vA9h
y+PU8EPfPx5L9o9pnYROav4lNyBhIz/gtyVOc/UdZLqWMROf1yr199R7DM3W6P6+Jb3aW3F1JWI7
2ShXhW7Npckj0M/Gf/efsSjdfWIke53kkai9V48jpbCznPAYtNt0/iPc6iSr/h8LQGdrGvaBXx7u
f7CHZRov+u1+3KIT7zhvtkHShoTBXxhTbbRFS901+4LAm8DND3Wv8dqC5RUt9tTyhID/s8b2YZkr
CEG2swH+/IfA+m3JaVwsy97JKVFyC/sdUQKaS1qLNFSLOgMlqniy7u92M1KzjdOxzZjqYZTvp/iB
m7Pjp+9CkxkZlPe3onUe2yW+raSqSVsyyG1RU9tHFsAH5MGX1LOftDO8skUjOBXy3TRYb3OuDksG
S73v7+9SIy5TNkIhsAXhU95eY37bUBODkB/LH4xOySYGVhpqQ4XOagRMOnuM7MICywZB3sj3Ncjf
tg4Oc6Btzvqm37p5F65e+igTHwZ3/EZNdosTpte8gG9MBNckL3clqFdaprQ7OENgbmd8Uvu2oCpw
MViP+d1amW+ItgUu2mR+ZFTOU91N50oMD8qRb62EgzTPbdRp6z9djq811GjUmks5Za+yKs+T0l+M
d9+6tnk1k1JuIG++wT44cIBfmoG1AYMU+NWOT/Qlv6kZ/8LleRHG/LjQ+yl7uBrrsC9zd1eW1gOy
JCpfN6kz+2cPlulbzOvWvfBWyLWsfOxmfBf3HxuRGhfoZF9dQ2G7Syk04vtDlYHDBuNKR6Zn1otG
s8Mp3bxgrHlunfWPChIc3As7etky7vPMuDI1Mw5UVteFA45dOYfpY7EOZ7ihx6VEXwkgagSkeCm+
b2nXPak54JYjUYNbeYunHQ+s4ptouEydrWQPl3i3aGZHfskyR2yZFS5F/ha/3/lzeSrG+Ia0/ILv
87ByvQmkLZZlmMklytSYM5jiihGiHQ+nPwaYRYvp5IrlSZkjk2SkVzoLbm/ssqr+H2dnuhs5j6Xp
W2l8v1s91C4BXQVM7Arva9r+Izgzndr3XVc/j7JrBv5UqYiBCyhUOZwWgyJ5SJ7zLpFKD9ULTRLX
7UiiMiylZxs+aNzERzsqnyjsoDuSAaSTCeDkhB4KUe71Snkv4BgRktRuFcSYkfKu3itJovTCHqVU
pBe5NF66Meu88cSVKJV7VUvZhzttF1Txh8uRSCXm+JberMfBHDapO4pVE3U7Cb2OxutGkseGyh+U
KTCuku1jrF7dpD4kifJGDUbGWByuzbQOMxy/cjc5RDnomtpUp9S29xTAvUCo9VbVil8JtSS38jiV
cbIv5O6KQxhsFbk9dk2B5FN95ybRsyTFsC+aHyF/qevZBbIGG2TdrjBKRaalG7hnldJWCtpfpUwR
zAhtRw6r56noVuhSDYY8nnTgPjIfD225lC6SbjwqgzyBpT8ADe8jP5/Aw3ul1g6pnt6R6jrANp3m
nZxWa5MNsQm6I8XxB52or7GjTu87wRdHWOCawO7n0oMRvdgt2x0mpZiy28wD3j6HTaBTbbeOcZ9C
gORyEiOZjpP4WO5U3JvtRLuCo3BUsuZR7v2tbtobHSwZqBjII+ZGKvO1lHabDr5VP514j6rkvkzW
xiDptORgtvWD0K9FlyJ6kryCCNgO5eQ5YFxl3E3Jsr7wp62UToo2E3e/SpD1hYeYdkcfiIprBMcJ
CAMWya1JS8fuQ87VGv7jxnYdFF0i9FXirHweItlRm/ANRYWDC64pBVmR1sllSr6mMO8wKYee+b0O
r3wdc68UBm1FGbAvqE5X3kU02GuUZQxoSf1o3XQcpTiy7hCvsQN1b5r1Fb+dplk2TX5ePiH30JLJ
TAo2fDBaKClfemr1veRMDjcufWzZIv02u+LfekKBPzdhQi9Jkk88j40ikwyUnKzNpgktzBW4zmTj
BdZa6suaKigu2y5zOa9A9Hh7O83bVeymYPhSHI5ZATpbOY8OzeTVU2D7sf9ofnPwm+HKQ8MDcPU3
2xe3ntbxOxI4nXkBsG9j1sXj9L+awNuZwA4+ZNNTiCjD6Bdy+hdRBYCergGhlS56cqO1Ge9bS1wU
mnYwBm1TmYDUM+khVhhPFlBrfGsmTCj8q+l6YTxOremcsdI2O1KbBwPSbZRSvQ5a6+jmsPJ1V7zm
abJTGxs3Zf1guf1+7BM0hKWDzxIyOTIbQG2FGz7EBJbe4paNRA91gcqrJyLddWneZdpr0l4DCgFn
paxG5ZviuVdS5O47A5hKu3bTb0ZN0oxbtuQ6hXpl1r+onWDYbpKUeBhh9ZEHX4ME36T+L0RANxDQ
nwyqx6sxrMhDT57tXCDddK1y87LVwhmD+rc+ilH/qvObaVPvcnfDydiXgY6QUsU9jpU6DC8KSnDy
mDqVVV+4kYy2AFHDz2tgW5G9zb2IuDWl4vBMHyMKX0ZkyZdkT0gXm6/0tTceJ2sUyOSYiwGBK6g1
TCvKYIR7Fm1NGHNLDra1ru5d0GcbuFd4nqcgd6k/AQetMHLHfTGO9/ykmGqxjUX3q53wzLyOUGgP
GtMK50425nDnsXLJ4wGRuNeR0AX9x82fggyHtfUgmerWbT0QJmIbA692AU7HLDqYRmuUBoMB1DZw
fhv06b6Mio76USZW5UAwMxFqXcGUQrrABnkQAE3jlLUPwgwNWuTmuBo+V4kBWgiewBTKbGSEsZTY
m4oBY0ff61743CvqTZIqN3Sk5yBk+PntpFLjx9EuaKTjFIBYXDpV7KoJdoLaBa41MKkhzHCjaRSu
/0bT3HlCf0ShNsbRxlJ+xiSBQfMfPUr+EaF1mqWy15NoEUw+7vlIIQ4T7aXr7j2jJRlHniDLyDqW
H4k2IbM5bhfUQKeA517zTuXcHNdGWSeT4pWplunGjVTQZIDObVG/x3EyHpQuJCgkJmyXAvaacL23
vKxdau7WrT3ZjotvWYwCFNJkV4NX8Ig+eBFEbLxHesCLYNzCVlXhOKYXuqffJwJ2tmHeRyroA1tq
fplRcq9MKO9AfBtGzYnTp9J60ZWfUZswWaJtq24qtQ0djWMaeWjRPrakfrcS9YfHYERY0PSU5oc1
kIlMpBGU35BTPx5A3saGUT26RRruMWNvN4pfP8sDeLlew98Vp8AflLQ0gJF1u8d4N34fi3x8ykCE
QrnPB84bHnlfo9fejNGEWyJH9Tte2sWbpFUAq5RIACXzGkFixW6LW0PrSCPkZUPVpeakAgqs2Iph
aC6w1uhWw3QyYQI2lNpwpgiH2DuMfPN9H+UBiNvCCm88StyHOuldbuNyQ7E74xamI3XrUlvdWvao
INAwaq8e6dFwX3mZ+mNU2zHelGlPfjc0cW1slPpSCxv9cUJ5sAcNYFxkj1PoaFb+WotLWI+q9d4G
hM4SP0UsFEDRAUH10hCrk+YNT90fluuhs1ByLl01jYcktJF3v4SC4eIqDw1170s4CWp6kK4S04YM
woxV90mmh05seRSa1QaVrJXieWqxTu3IfChMTb6I44wdXPeiA8A/EJR+AUx1HCxBXAsyrFMGeQ8/
D/ovSAO0/lv9OrCa/oZ9ksSjGZR3VT7qD0XfBlSyUg7sqLA6ll3qBzXC0XL6i2qDEY53wW/8DQCK
eKd1HcmA3s38q0HSs31DlPL6+IV7U7Kqsv4WFZhjT7IiJWe+1qMSzqfC0shJ8I0XosyeNc29mJhv
vZtfpJyARzI0SslJ2AR/ass3qSX7OLRCrWnN/I4UB2kFy3o2eyiqbexM61NO9Re1gKWLkzrUvz3O
bRtdWPtJBbuEpIdER3XBffzQtfqla3gXkmG9WKXY2l6415EBlSLv1siMlQxTxS+Uh9Iwn2HfHFRN
vlbr+KAakmNwZBtb6X2ad1OKwAbMvFIUkvEA18q0vol9XHp97w0yDmwhm43NDvEBLXxOp1wbV1Vv
NmxKJel6oV8pbVPfKJ1yjSPNEXpEvK+9YlfF5QVTHIamXry2gbSTgbKOjUdWz7cdiBsAi0wv21S+
9hBbPup5CslRHakB7DOMWLqp5ZA7qXyTaEigF2AdAv621eP6KDA0cNgruYtozc9wQA6lTR+xNbpH
thcVGu0uCsnlW/1F39ZPSdyjZM5xBmT0dWvDgULcZK2Jau/H1R14FYCpkHOTKtyPVrtDJcdeF4Ne
riASbn+fwFT1ypPZq+BZOIhy3/5OKbCzJzW8irikKhNc2GnyZIv8tc1iBoz1HiRYy4TDjTXtE33R
7NLAunej5no6CJWNNqz1vt6EnZxte1O8T72OCvlJHZDSi/VXqY93QkufzWoKf359mbgw62tTQv1J
Fke7yH66enHbFd6xC81bksIAU2ITCBnzY9BuihxgmUxagVs/JxMEzPWPgTcUm+U3n2o2181b8tRX
bd2Cw1cO1VCA6dAk2BXBC28rRRZGgcFb791O2dRj+BSyo6NEcEiYHJOQoIqyTwKqgPtVC7FTfbOi
4SG0Yqepgyc3SH+ByssI97ETIwg4cBsEzeZEJrdtM76Va7D/8FEghtrQRrgZKXb+oyh6eaNXfH8/
HMnphOmagqiDmuN60nY3/QggLSYWhgzmBlGOYydi0jLcJO2gujSBazQWOzI7wvfcaqjA9xMTCg74
Su6ImtXw0g7mJfjjQ9sgRuh1W9WSbkRdf5NZqx43TM7jlIOkH1MKxojQrpHAqtWpUw74O9WuBbCr
eelq7z5xkScAfnOXS+joqIPFhadRD6SGAN0X2XsK/ABlmugiBMR8TJXsts5hpvaRTAE3wqE38W9V
amSyWb+AuuPYXGR3vPwdQBd/W0ZWdDvJN1eUaxhxKV/low/NOgdVCx0I+mQA3NDnYj76H7Vu3dY+
yecRZbcyTY9VJ38DMb7PyuS2MN45YkyTNFr3AMr6IaCOYh47WfoJS+5pGk9YovcSsQ2IW3ModZA9
SWTeaWVybfHqm0lZcBppnFT0+8rMroKy/2aWXMMlw1fudKl5SlRkQFNjM8UhL8DzmTyPDCk/Ka1X
3x9h19vhQRYA4IuyvFM677Uuo2uANI9xkb1YRK7p55zXBIbtUkWKchL0z5uMukPaX7q9vYFccuGO
Ggxg7SVTAzRKpgw45fi1lUsfXmbvzcjgYoyKQZJfSEXNREjlG9RdXqEfJFs7gxdV+uUxwJ/bHX2W
U1JrKy+V0ECSKgs6RnMN3pXaX7mV7OHOV4d9nleXudev7bGa7N7dfO328g+hGfYEA0KywwVbbkDm
my4ug2W9o5PzlkDSq4PGqWvrGMv6fSazqEFbr/SQ4K9VwOAke7wly7+z5TTi+/uH2uYFa6O2L+sA
PLQGEZoTMVVtgKv6LhI+knbikEMnmZ5q5Ok9Cdud5JF2SQSIXhPlhgyyArKyVKZlBQKphqBqV90j
IQeYV29uCt//0Lvy1kSv1MyjTS9369R3LyfDopqbRloaezGEThuNPz3NeLWnq32jHousY+Ppw+8y
J/AkZfkpPkc2tqzRbh1Qf9RCAQcraroO3eBgRSYp5JiKp29fmEPteKTrGbi71A9JVZgWB4nM+qVa
afMWlWn7OFYueBG9gUkZOKbStDuj8EikZUd5KOJ1pYArzOT+Jhi7VQ9aZW8NY/RhydWlUng7otyH
mnDXaQrlJgevvgLAX4BgaPYdUgtlpt6PrQX+HLLeMUXM4SGtMvMOuCYlYHO4q2WIQ0k6GSuk7vtY
h946MT3OOZ3L/bKRIZZwMtLN7F4L2u/Td0CWZh9I5qUvg7KhYv3DhwnHybtjHpWDtwlwvB4r5Vqx
KhnuNyT5yu83g+c7hjE+VsQLyuoFXB6wZABXIAnZb4Eu3cdJ56B4tEoyk2qneu3xmZD6+9KngFjq
HLv99MkMA+h43HeGBBGXejIKoRqDkofng34PtC2YVZNsqvITWsrWC4KrtmyOVfA9B09ZZZBmc2Rw
VU26niLqSDhSgVlExG2za3a1bB+MDmSzmUp3seLuURAgG6WET5oUv0KufkrbhLAK8VcuD9yIbmBG
HEVCkskoX1ADueqC+tVIKDRNkvp7K2ZedVqPeHX6VrjAHkMDWHvzKmK33gZ+cdsUiBw2JDhqLzxa
nqpyC47NfVhFYqdUJMhDQ8M1MLooTMDpXctu6jacSNxh2kcD+8FVvacGpDEVZZgM6XhV5ioGbFaO
R0CJFNko7aR0ePEH/1nyLfQ32k3f2ReA9B+jZnzqFIvEzMg2rGp5cXBTt6EIpqwNlOtWGfa8LLEJ
QH5ppajdCbJ3ZQmmFihe+iC1ZbFrKbxvWh05n0aX+n2bIZg11i1+6WWOtJdrZ8bOkwq8fdx8PLow
bCfuCMpawE7h6wrd3ZkiQbJIaklPDRjRGybvhjJ4DEOY7W3kTr2GiwjRrR2/myVpjxacwT1CGOOr
V9vAhzQdkeG+M9mwXf1YAnv7yHS1e7ebNNhoRtk9l9xU7pApGA5GFlXHtuzIoJmhOU6JwWODFefB
r0b9AJ+PfKBLFXRn6Im7kf0iOio6qQI9aoC8tm6XHwKBEhl2LHW7gZWDLthAsSJtQthx3NSK16jm
FMgNWeM8WaEodczhAHFnbGHry0GwtTtP7K3GFxc2wAPOA0kLYKf0nJw82Atl5p+t0VYX5pjX6yyQ
3IswQkgmk0l6jLIXPNRp0132DTzsPKnB3iUU48kYg+voAFNxDukuA4LNUaTk4Snnv2Itbl9zfaq3
o2lKN1Ql1aNneTF61LLsGEX5WOo9xjF2VL8CKsjXYwZYUHDeuIGAiIFCKe4GNafo3IAnLCiNrLIO
cS6+OZde18i2TDOA98Kw1q5M1sz3EL0pujy87mIVKeRMjb8JyQo5Sdfq90w2BUNvVT6KDmWw7avw
l2DdrqiI9Y/cjJBH9snkWTaC/kIHQ5BBN1iThagAzPhkUhMrhKhrod42lXeULvPWjdVQnBbU4foc
IXEfSBZYcDK/bq4iRyNbxjuQPJZ+EXYHDx2PdT+6wVFH3GNfBF3kpFM+PRjt/peSj2QrBWGSw4Zv
bYaJRZXbuILAiYNpl5UwpKSqBcBQhegqBf5YHQAst8dM94ZvnKnNtaS7L7Ksldu2iFTHtawaPmaP
aJccavZWM4o3nYTdBlBeuEXBKPFXmm2AbR8S04TMjNphWAofdDI6HIoPjDDsApjrOlr1IGqbVREq
ySGOlHvR6tqdLSPpJY3cBszgWtNszEFk7x0prEcuGdDDPf25GkjEAOgDo5Jb4U7jx4dYCh+jKH5t
ZaEdwnJyr66L+6jT3vU2aYiM0M2gD6Ip5+XPaq+E6FqI9D5SUtw1xkC8DJgUr6zcTJnuPWixTNdw
GdQKa/2fJTdSqdLy5lbJ5Tt/lDeWrjpTDoes4MFL8qs4gHcy+rcjFAnNhblN1Yx7s194iJpH6//M
1Sr3vQjisiyrV1NiqOj1j4bka2knbxap1rGOqJ1zKh2m/CszAD5ct+0T2G+NVBY3dQg4D27qczQp
j6nmswqleVVrZbWBkxFvPIX8uZ7nT36OfsKUK7Kr6yFJUCBM92mQP+p2hnwnIKU4XiP4vgX3+xTV
zaQOBgcMaIkXbiLA18gj1G+mT3EQSYa73wKy/+tv6tDVP/+bn39kORlyz69nP/7zEcxSlvz39Df/
79/8/S/+uf/Irt/R8Zr/o7/9Dc/9V7ub9/r9bz+wWXI2u2s+yuH+o2ri+vfzvY9s+pf/v7/8j4/f
T0Hg9OMff/3IGjZgnuYh/PTXv37l/PzHX8SBTxq60/P/9cupA//463+n9Tuwz6D6t7/5eK/qf/yF
wudf/9F9TP9X+v3/0WqrfX4wxH9RK+e4YKiKbljq5IlbAcCafmfZ/2XzHyEs2bRMWdjaX/+3g7f/
o1H6P++cDv/r5/9Im+Q2gylS/eOvP0rTCtmeiTt3mmIUXag2+1Z5zmxkCLWnLEbal9AIEfxTp//Q
xh81kGljppba6zodyGhD7nde+EMt7grq88nwkA33VrP3zjnz/FnVl4Zmys4IDaGi0WnNXh3ASbQg
0RH17BRYC8qu4QimjysAumpyzp7qj2LLtDcTdy5zIZoeRPA+FQ9hxU2sEWc0ZpeGZSbjHIJSKgIh
NXsXDcK0ve6bD4/3RwSLfp4elD8K5PLdZ2rO/sCODNGo3ZNwC2CUR4RYxf2KCjUPn2k5dyUlauC9
7X7oUArinCqHyhn17oV3PlduxgajCgyFN9M1to/2S6t9qwrRnHn6H0WoBZXzv+tCtyR5owFYFcif
1ESo0m0UNOdy1RxyeGgkIkUI083IxSOnoGLcVB1y99EZN8yFITFn68ROa5HaSVztEwnBwq7t211f
jj9Al2b704O+8PLM6fNPUu6qVWXIzBjDgYNu5gCMd4/sn+rD6acr09z5N1lk3t70Vj89Xo+tVElj
hr3xX3wAyeXBT9/tdl82jpvfltAEWnR7Ri5SyjoJv1vlQQ3h3N5BMVaN11J7MJA3BcVx+ussrCFr
+vzTt6mMsVNUg29TwdJU0eNrzOcAg4rRqZtzpqJLbczCp91oo1o1eUEEYGP2ghrufFVa935pSC+V
pCVOXTUoO57u0cLwWbMJ0gqIxh3F7z0QxRdV7qDtBbp15uELs8+azQ1UGGzsBOqCjMHYbUTf3Oia
1FwgZvElow6mxyxcWpLboouiokNRVGRDGv2NJIK5Pf1upjf+p7k3i2ca0oANoraIFJL4vCNzPUK4
EeajrJQkc1Szy9zr0y0tjcIsuAVWoaZgnOs9PiiwMsOeDPMuk+Iw25xuYGFS/VYd/zRxoxSPJaUL
GnSzfHffmNwjlIqyhOchCNypvQyGLO/PvLelxuZrttWCSi3yktMhmiOBFDbXXV2LazvhlA9f1d02
wWDtT/dsIbya05f41DNuzQiCpFJJDd383vWDdtlABF4rao/aXK1aYBcL8zmjQnCmd0sNztYnmopI
l4Pc3Kui8EmqRabpVRRJu9o9QHM3cyduNW7ochHa5OoL2x7eT3d1YTkZs64acG/AyEnGIROJB/lC
8i+KoW03lFrs76ebWOrcbD3Fg1EqCuR0CjBABMMQAXTJ0Ue8QUNnkCFabanItQW47XqSHTHqNCkO
p5teWG3mbJ+s/VrtLD0bDiqlhf4G3CU+i3KiWfEzhIHOe+FaLyu3pxtbWHDmbGkHXu3rtRIaB0+4
qguZymquAWEN58zrl54/W9Aj0pK10rYaNfLMl51u9GL/ge9vdefstRZaMGZ2E3JQZ15UCeNgkgRH
nQmZkW0SwTI/c2xZev40Qz6tK8S4+6ASunEI8yA6KIquH2H4Vhen3/9CiDBmi0g3R7/Qiip2AP6B
6JZrQEReFn/zJU53XdHC3hmGc3bK8lJr04L61Jex0vqIrGXu0COM7Va9Wtvdrs6QUL7zQJf4pAqb
pp/AdWHXNdUKdl4ZvmUuEukoaFpDk122Vt1M9hKVbyXXndxrfuW4hqlFxt5nXJNV6GVj9C53vVWe
2RWW1vs0NJ+/ttR7KDF5lRNJUQibQdL8Lv5At3/QgRsBnCiLr23UxmzZy1oo0PdteifRyX9lCQSk
1kMsWKO+8MX5NFveGtpjymDBeap0UppjK1pkTDAQOD2fll7VbD2PdTwChC17J1XHYS1ryLIA0xSb
3K+KLzYxW9JZjcsB8r49OfAU5HzrrTOIsuC8UQg/3YmFJTfdzD+PtygqW8eRoHcyqymQqLARorLb
/Ex8XXhF+mxBB6pi2V4wNk4SFHnyLpG1T1zqY6iDrKOeg+Xd13ox26Vku6OcgraHQ3odIo2hU+lc
t6PUnZusS69pFju4++lI5qmto5lRAO4lMIAbbTRwvAiDne7D0ruaPv+08izS4dnYhYyEO2YXjDVu
2mMb31N1ce9PN7HUi9niLvyWcwPx2jHy2lK2kkki92hldhyemU3yUifUv3diTFtJyooGqqyZlGpx
8HIz8D4svLQnWYW6LwXsJkiL9XeABWP5HoOuRteo8HN1/OaFUl0dTJzIgrde95M8ubItGY0pZLij
/KYPemncnX4TCxu/PosM5oDftE3lyZHGNM/2cdWWrreyS7ze7hWQ96hTFEhSFWei6lJzs1ChwVr3
lTpQHLw0YyxHmgCNTEQ4vO6Y1n0hnoBJ6uf2uaUxmAUNM/X7yM8svA+gdMF9R6DQxenIpMQFNEYL
sGM6Y6W10C1tFjx8MAdxM6qhUygIpAQb/jvZ8nqu1lZr37QG9cn2tEgeNqdHbaFn2iycQF9t7QD1
WYdHT4G2iUoFTWlEINHXBkJ7ZhYvNTOLJmpVIpVhmI0TYVmAnYMlOC+YnYHWoIepybD9Wm+mt/pp
wasmvCQLySDHMn2szCdFO6r3MLwhyq6oKnramYOnvDROU0c/tSSjoMkSzO1DIsA0QzHfhaE84RYo
vcNfQwisluIrD+AMr/TIP4c/VdsHqKWv3kR9HJK7RlPOpIeWTkbaLAppjS9ZmCPZuL9kP1UEjhsz
oKgnwb1r7uKkP/RZ8qsRwV0OkX8Nwt5GbLd3+qhfy8DsUa5fJ4P0Ygf1++mBWAiL2ixoUT5hxSiq
fWgV8QRCPd8mQ38u0bcUErVZqOHMrKPdFgA3kgOupAj/a/GIIHAloh7BIyko7BYgkyKjvTd2zfAo
ghqzk1DV7PAOUhRk9BCJTP1FiJJU6tH0AxNFkaIS7nAlZ1yezuS35ekb/SH3oM2iVJ/app6weg+K
NIwABMh+hSa6g0N2P/jtdWaOh6ZUADbAQJazG0nFskGx6vbMslsahlncSmMd2jAVJGcUZfdT5FKq
bAq0t7Qz0WNhFaizaEW6E6gYwA3Hx6XpUHj2eOH7XXCQjSm13tT2mXW90A91HqWaArcqJQ0dxCZr
2L5oWK80RGq/tpf8tr77tJjtCK0n6u+Rk8ixBZOkgC9luXjoEnQR6aoaG009ZJPj+mvjos7iVCSr
jYxyikwVXEGPAHi8jOKRK5LyzMAsxFt1Fp40KSrqcVQTp/PRWwIxhH7GDrEGTQCXoagtf8VMT8jq
NGCf3hzEOl8BiF04AFHRCsPmzNe3edD7wUaPZMxIvxRO1Fk4oQQuS0Vlci+YKsCaFwFnj3rpTDBf
ml2zcNIaZQwlYSxh4QNfQ/UD7W80hJp09bVvPwsCXqYEQy8kCO5DmkKOsEAEwZSUznlWLn3/2SpH
mq2OSpi4+C0PnXsduI1s3PdYfUpn9peFBpTZMu+wmyoTsy4du0wT5BTKKK1gJY0AH06/oYXpqszW
N1fgLAQKUzqVSumbNAJFfV9EAFHUs96Mf47EyvwEEoCfQlLFdbrclx8LXYt/jBBvd6c7sPSGZgu6
8EMvBgtWO1QV9OcQ/MRPwri4P/30pfKlMlvOuq3UboVQk1MVJFb0wghvE8672C547vA9ldkwYqCm
8CSL31TYvoWqOvl1nm5/qXfT559WeS75vQgx5yNTojcfVoo+8u2kY1ediSJLz58tbwG2b/AnK4gi
8EBoiiqp301ZD88MzjQIf9iEldn6jiSKynpTg19sQnjOEay4XpXjm9yInqwsP5csnFbDn5qZLfOo
7CtqI6wSt0o0RNSRh8A6B4v3kmqgpVtui22BDP+jAzO3yxHhVK/TKmw5fJ0epqUvMIsDsWfKSIIl
ppMZRolaWRCBTN+3kSIQYWuQLexh7cFTzW/i1rDGp4HEsHiovaTOnNPfYGEg5VmgyHDgjitdsjG2
z80KP6wWCM1QoMd3posLKUB5FiiqJEI5rPPhKUHJ3prI1G90O0QYQm3Q/oB3skpUNJe+1ptZyMgl
QxrivHEdAQZ5lYX4qeA2tTn98Okb/2G2/L5YfFpTdYsEsN9VrqMlInTsoNSQIVfh7Q8VevU27nLo
FP6IY1y8Tze4EGN/H6Y/NTgMXZ2PfegfizjsrR9kRtMUAWPceFHiyjrtTEp4aQpMn39qxug52hSo
Oh3zsgT/C2qqgJ7ZAfb/WjdmsSKFzIwdZeEf5Rz0MN/f2msxNqlgg8v96SaWujCLF2QhrUjRQu8I
PTeqnZgDQblH0EcTZxpYGAoxW6iyqRSJOgk7JAUH2SFJAdpF5lMnYz34lS4Ie7YQ07gJoTgoyTHH
YqTFvNREn1DLhXtuO13ogjwLdv4opZpcx7jLFwq0TruulLtezxNcNKVCfPtKL+Tf2+GnuRRabQ2l
r+3BFMbwp5m397pvZGdO/QvDLGbvyEfcf5yIjY4bhd7jWGr6h9J14vH0d194QWIWqfQujW09yXsH
OR5V2Y5R3x3yQkn7de5iZXy6kYWdTcwilOJWOTfgIDiOdnRMQalClVWQms2+F5J95nS81JH50SYq
QjicqAIjtmdpB11HZOwy+83YR7D89XRHlhqZPv800oBfewg0HStCT1tcphCOfeB8ibCb3erhmUaW
Bnz6/FMjUt3X8K2S0okRRsyfFQlzxW9pirnduczEUjdmwYkWtKiRWXZZ5orJlS4rv2MiPfxUY0v9
Yi9m0UmRyrAgJIXHLIrRlJCg62NVZIfJ1w77Yrayk4aKKjAmDyeGPoYYrue6dGHWpFo3p8f6z8Mg
7NnK6AtQBYi6REdJWOK6Q+4fRB4qZ6ef/uclIezZkkDbLczUaQhSa8RxobBR8ZqIBIN6I+DYnm7k
963h33dvMQdHhpEskILtO8e2gtG8bVI9jLudh2ZteuVmolftdRgNRfIAIUavDLDPEuZ8+MiSMcYX
wu+8gyslSB9TF0QeKSzxT/hhWQYsLwRo0U7edZDHm3tZygLjXSpyIT0yt4wSo1ujH8RN6lH9/NZ6
Qa/dAGOPGkT5NFvDJsIKxztFSKb8JBvUbL50RBdzAJcdFobtSXl8NCNVW+M0jxtzhgPR6ff553WD
msffV6bJYVgfUGg+jqLxHvnaFtyiTpL166bT2+fTjSzNu6nxT8sfRyoPH8OgdTK/idqdGNpCPQCj
w9jsdAML2b4Jd/u3FtJwyKM2ZCXaXSG79toM0PVXEDZUQuVRgQaofkggwC11A3klbn+1kiza27Gy
TRhlbl/LPsxgZAsi7BOwUD4TMBZe7hyLOuRlantDC+VGRtAvx1VqnUUl3Mwhb86M39KrncWkHIUM
yhSI43kQDiLfiydDhHNBdenhs4Ak6Q3yFhM3RaQlnnwJBkB4IRZf2t7EHJBqamUsRJuDQySfjxab
jsFHhBdb5uLu62dmnZ+7RS+MwxyfOuKxB23b0BxquAqKbTUaYC+GmVfhbU8yCMPq09Nw4X1Zsw1b
7vVKjVMvPkKzHa/aZLTfADIhOnr68UvdmD7/tIxglqeJXvjRsU9sHeE7rW1/YUCVv7mYvZ5bSkt9
mD7/1EgL+UDLEyM62oGPGqdlFRjSxnHXPZ7uxNLzZxs1cMZSc/UsP9ZhBk4yziL9UQnac7j2pXc0
Ww9qhtdTbiCqgT6A0e1LtU+rDTwsyb2k5V7bfq0Xs5WhumUYaj2mllZLJWOToDnj3dg6TDzndAPK
dCP5wz43sRE+j0MU8X6ol1TovmKxizNbUYv4BRC37fuXhmXHxZWkZkXebeIiTgCy4LvmKTeInnj5
DRo7rtgCvunHBziNgbwz4FZrv8ox0uufNuZHWbnyMIY0PmoUtmL/CO0si59trUAIcS8HEq6Gpzuy
MN5zVJqWIYqGILqN6KkmI+mg15G/twOIYV8bijkSDQFSMj9+1h5j5E0Qz7JzBRpOFyLj8bUe2H8f
CWW0ZTnM8QEUo19LKP60SXFEMlic2+EX5qw5P5ahPDbIY1Idq8qo2qOfpoZWbeJBMXFSQo6Kg/MX
uzLb7asQn5EaVWyHkkr4vc5D+37QxHBz+kUt9WMW/irQN7WkBeox0YL0MdbMckqOmtGtrKujfGar
X5pPU+Of4lPS2xSvDR0KfqLZO83S5F0xSMnL6S4sPX36/NPTS9/FtyFXLAd5lfjdaAAZwOBL9fGL
334W/WzXkGwfUNrRMkR2yANtaNa4MAdfQ6MLcxY1VOiTup24lkPyJ7yAru6/mYYcf/vS25lDJlvo
jqFmaAan5grR+wA4VLsyghKK6tcamK0EKU+SVowSa3koRiSw+i7/JuT/w9mZLbnJa1H4iagSSAi4
xXZP7vSUdKYbKiMSiEliEDz9Wc5V/zqNqfJtV4KMhi2xtfb6oIXaeP7KDHUFwFnF4YIawRlORrX/
U5X5CAhwO/0OvDD6c/4V1ppwFoGEsCeuFYUWpmubTxKfJJ99MshHn/VbNR0rk5Q7SwCWP6EtJjHf
AZVLOlT9a1PvgiQZn8+/wtrzT39/swgKyyYz1ctypwN/UfjkmHuwlgnQi+efv9ZFziLIA9YCE2ai
27qUwLhEeQIoNTx2M9ikwP0OZZEbDa29SPDfF8Hhu1j8AR5TrJP1I+6UYVJPDHzpL3y+cwpICHKg
fT/Aw0pF80OUVdGjJ6KkuvDxzmIWUPvX0VJbGLDUFh7C5QILt8SDxcH5cVjpHlcuSU3Th0RLdteX
fvAscyI6ZPIriHQve76zmmUCsd+SJPQu4XBFB6ZXCJLGFSzTNqLpadt654wUOtsZ8WEk6U2mep7s
WOsHXYLG2lxpPlu4n3fhWHbPBNwmQP3Amujmrfdaa9ZZ4tCt+KxNKui5Tz4GvB6ngy9MsGPGAIRR
UP1JEVVdne/ElcUSOos9XCg0dYVhdz4seCnMTcruTyZh7lOzVmyIZdbacBY8ThpdIWuQeWGuWvlX
kfTgXheYorevRSYsvXA+OOsehcFDNzOx3BkP/rT7ikovufY8EKw3+mptQgf/Xe/glrawvNDgvvVT
CVqh7U4scTUqtT8/GGsNOAs+g1ahIKSnd3AHwncYFDgVmgl82dxc1oCz5CklUQubCHLXLJ5tU9JX
/quOerolfzktvXdWjCtyTHrZRn0JO9HE2CHkIKaxegGaXo45/I54E/CTw8IwiLa5GW0hxeMce8Vm
IcHKRHM1j3E12b7h8IUwFG5CIpY+zIInwR4o7b1oY5qtNeJEBR5JiZIOHxYEYd480khD9khq2l7B
LUj/Oj9Oa204IaDqrRfGvWkeAbqJ+EdaIRsIRqOpRHM7TyICe/x8Qyszjp1+wJu92E/U1LNo4Xcw
4oANRpLzCrbsGWrDLnv+qd23z4+iLGh6jz4tFh5RjzDZKQA8Bxa52ViTKwoKxKj/tqDnKpZ0Uckd
6j8GsDxUBET9lwa2Jbi90sClw5a7hbfiVW1jae9jL4HmF5expSoBZDIjGza+RNfGzIkOKAdQowVn
5A4WHyKHow9wTte0zmR8RSR4mpctYVd4WDZRlxQKfAYK5zWAy3jHX6C9rT9fNmBOhMjbtiiBtaR3
E2BF4L5MVQOLQFjV/Tn//JVecoWFiDpBAlfA8A6UY3NAyQm0LZWisNg1s9q6EV+Z1a6qEIghDRU5
i++WBW6Cd40diq+jUaV4Ov8Sa893QoAoB1DBO42TjbHFxyaG7xfMbX1A4C57vrP8swofPhX4i3cQ
eigDY9cEwAIoBnK+v6wBZ9lPdoDKqCPRU+41BAWKxclHRwwm2lj2a6PsLPvWTnCj00XyhLq65lPA
CPzp/ADeOTuSQ9qx0U2n7n5nt3HFgxOcerop8JOncqi5D4HIfDLDiudsn+Ww7ruaanoAiyr7eVmn
OQs8EISKBWDSJ6TDfKBvpIDjlTW4ljqcb2Ct15zt30wTIJIlKDyelfjErgb/r+npkKe9Qlplo9NO
c+i9TnMWeA2PNg8FdckTJQojkSBz2c2JwZlSk2uylPNl90qutFC3MLoC0yt+GuFxAMv6pgq9a5LM
Um7M4ZXRd6WFuZfBUi2aYb0zwrHntWAZWfpdhyq/6StqLXINWjccLgwMQFrYb12YhHflhrh0aXG+
FOWxqYQo9yUEbg+j4flWGdtKbAmctR+XHuhdXlMc66XJ+2sTLeH4HSdPXP6dn2UrE8CVHI6+oWCE
0eErtIygAtbBp7Ioot9LVtBbAeDP1upcmc2BEwMoRybKh+0kYFYw64Mp72yv/QTeXWlAouDTZS/j
7P4ZCFZgziXyOGV+DuKRypnuHmKc/3E1PI9hEx+UgMhy48ZtbXCcEIAKb72YtglfSLNER1K0C8jR
gL0VG4tzrc+cCFBVM6hiDZggTUSgBy2ZB9Z7P4MaMyhWbI3M2gxwQkBe6wQ1/1N5jGjETnAKVnyY
YkvgqjkpwDSzEYrv8+Oz0mGubtBXKNS1g18cixqLk6F88ugFUn+97Omnz5A3p0sGx8eFzF55zIYk
g11WbBXyALyYtzbilZ76V5bzpgFAD8JW9Zy9yApG47DuajiqDUOoLoME177pOIF9uT//Mmttnf7+
pq2TrLsqcE3yVDU2+giKYRzdNDz0+09ZyHRQwiUlq4atL7W11k4z8E1rQZlkvr/QENgWKl7zicub
kLL+Vgop9qIaksu+/f3TxHjTTpngWhd3fOHvSeMe+XNT0AxICS+LNf/KxpL1W+KTlaXjO5EAfkZ9
GS8TudMTJJig58oQCOMetoS7iBkYXp8fpdOtzDvb5z+FwJv3mTq40GbNHP3GzXtyXS0t2JnA7QEU
NbH+T+KV4JmglOVb3yz00MAnZCOZtvZ6TmQYRx8GAv1QPnDM9fFTPKtJf2sIHCaPC/x9tjLk/87h
772fExuUmSyypXnxGkhIKsATHwloz2C0JfNjSMMh+wVVVS1visQDmkMLAUMlXPWVIYVlqmXqAB4N
9w+dtkAqTplW8z5BBMiveQK4wzVw3CXnQO34xuNp7U81uRJhCxh4UVngahkZfVwIJ8kgUP4VGBDP
7hrN/JM9GW6WbmRmCnIL2/De7Bs+kv6uLSTu+gD4IPNHVoXjyTir9YaPVdKMQB/Cq2mU9100RxKO
93QIUDIlhGwO4Dcmati3fiGHP+fnxsoYubpDUk62hV+peaibykO9GkRKk7Q70gF1+Mn4pQ020gMr
i9eVINpoLPMKnr038FnMF7Bumow+CguIHoyk4D/MGICynSe2lAErUdxVI4pwtnZghTq2/uR/gvXi
8rmf6/Lv+W5be7oT+FpYQcKtOSyPIRK5Zp9EGTAatQbA6fzz13rrNFxvliyKOSuUEpfyT2ZwCXDb
x2EJ7gZKBs0vO0Bu9QmCrWj8cr6xtZdx4t0iLed8ytTR1GX1q1V2AeSlM+3P849fS3cQJ8yxSci5
IlNzFHNgcJYactScoQSWdfj4qRafnngDJx+8PMmKXb4or/5R1yAHPMJ91F4ksCUk+G+P5rWlcNPV
3RFGpszAxFRGOYAfANfuz7/mSh7RlSryuIeZk467h8yjIDKpEce7T5IOMzOp8CLTw3Tb83r6VEZ1
2fQ3ivBh2ejitRF0IiDYj7liQD/c6m7Okw9A8i24d0H19Na10XsvF538HP/be+Us57KTqDCmMBze
AWJ1tAUcQndjG2YpKN3YvHhUftJLIi8Yr1OLzjkp6GEGhCvP6IZBX/ozmEbJgRyFY8rN+eF6r8tO
zz99or1ZYdh6GwuoODAGWMfTvu56nMAAKYW/4GUNOCECli6wvxd9d+yy0caPYbxEJyvxuq03tte1
N3BiRMRiuG34oT4OYQhHgDTA3dJDDJRQ8OP8G7wrITz10anlN33kVf6SBHDlv8MFTgfsqB0BTseV
YXILM7nlxROJvYHpBPh1dQCEVZZ0OWjSGli8pKlIt6Nd12zF87UZ6ASRcOAz8gysvIM0fgLhqPnT
weYWDCcA6X9mS/QrULN5EnOXXdi9TsAwOfKKmYGjcZ43BVSmcMpt9g3S3Ffne3dt+JzTka5RBRvB
8edYDUa3n/0IYeHoZ2YSu/MNvJdswOi5JpGsgxFbnkh7AxcsBSJVxvz4cxwoihRsBERKd2xx4ITh
sswSllw4651I5LOJwJx67o9JsOC2phn5dEUDlJVf9nxXt2hinMXHFkbGqp81OH2lRv68MEJshJ33
Nt5Tpzlhh1TSg+HF2B85Q7HHCU0AZmobMhinansVUbVVoLcy/K7KeIQHPPzzMAhwZ/Gp2XVFOfB6
B3dygKHPT4C1JpwI1Bc4l86InEfVgKUy4KC5bwy5IFd26ig3+nglnKOKdjp2eYYrqykppl+w94o3
DkBrv/309zehx3pUDEiCjEd/UkATjJhHoO3441Y4OW1c7jfD6ec74UQVBK5UMg/+dGVfPS/LTJJn
UL6mZucPWOM/ykol8N7vM1s94lqwYg8WnzPT1/Mj896p+9S6s/bDDI5fmMnZHWn7Wn+D0ZoSQHUs
BUDt3oxD8J/L2nFWI1A62dJq6h/h8kdfmmIhryRS/UsBu4/P55tYGSjXBVKqGiKPpdLHBJfx7c94
yU11r3JYNu3PN7DSV64UsAmzAc70lT1SGCejxAQFMjCZp0BLM14WG6eBf+W378wH1/IRGblmLky/
HDNg1BqThlWH74a0G2mxfDO1IMGr6Nuw/yBj3nVfxrat2QRlPL6Wu+sqJC0/JqYmOt8J0/v2FUHQ
Vxqc0H7qYCkPYTf74k04a9CbkQ8GdDHciQU9kK55MzXhvo5GSUArK/0hvFX5lI/x4bL+c+aA9Ukr
ZE/MsQVbCFkgUSo5f1gI5/lhVH4wbtwlrkwEVwk316AzdKNC5M8zXaW5VwLxBaNW/fv8e6w934nM
LPJa2KuU/jHUzfzVLiGs+0UN7NT5x7/7lYI1GTnRUk9l2zYSvz+I1fI3F63fWNBGinkAXCzUU+oz
Wofwoc6Yvs0DMHyuqpMRQbVjQ1LDeen871h5TdddGeo1+MVI2h2rDiW5EB6UJyJqX11Uent6z1PD
byJrbOH3Icg4HwFEReBu8m74RaxKmnTyAn1JSeapFSe+sigqF27HBaOlQSMJwQ/9WmchjJNLnEsu
SdWeWnHOaErXElbYrTiOxoC5V3fZ0iP908AF+7LRcAI1vMuqCKaI3TFDzja74UUXLt+1kYPZCDwr
w+3KL3OSJyoG9RiEqTjvb6tmnFpAYjPCN95gJXy6rpgiyojpGBITXeQnnziSwk3aL97wPGkqN/aA
0xJ5J3i66ktU/mUxbB/Ez1pVAdCHU9ezx7KjbXhdDEVT7wbIkbc+5NdeyJm/TRkBOGKX+QhbrbFI
O5i6tmk/qeoFmedyuOyc6bpXGr9r2WLq5n6Kc+FfY0/GyyTML18vmljcmbnA4vEszEdyrJMO39E6
KfmvKsDN/8awrw2JM3En2XEgr/Lx0YIL5H9TqpBqb/GH+E8sJas+DjD76TcSSCuHKe5sMapUVmYy
CK69CC7WuMMOxGvpJfq+AmNS7n2U6b2AtKIeZxEzxB3Br8734spccOWaMbgleokne1xE5D8h9QF0
AqC+47Ucmdq6elprxNl4NAwLWcxzgqsnj3wmhQgB6QWO+A5Kt/LCQOPqNrPeiAjfTuy4NBoY2QH2
kwnA0KW8MB0RnibKm7A/hQKlDkseHsfWV6jpg71+sfOqyu+uz4/Fyuemq8qMphAwCCExvmQE1MoU
A93BpjA5BBkugvIs6J8X3QS/z7e2NihOFJg4lo2RxEdxS0n/QBUMdhEf2uglG2w8XRYEQmcTq4AX
6TO4Ud/7E9UfeVfqEKi8aIg2FunaSzhBAE7YfVklHkh/FUA3qRnqYde2Xv4jAtLmcL6jTrP0ndgc
OoGgmkBriEfb33tDOLX37RxXfbnjA+Xxh3huhH2IQpuBHAeImiJfgawjTb4xJd41JsT+HDqBIZ5h
lLXAGf4a56fPJmujP61igF2qGkZjgd+Qn1L5uO5uJn5fWN3G6aTL4ou1mc9TqyS4RUUU4mRC4uq6
DapF7nlPAS073zcrccuVfooqJiCVQbMUZYlunhlZMjj+9NxMsZ/mtDXg06IqwgBkr1Edq8B450yy
YUcpGC5bs2xlFrgK0LzFIaNq4+i4jAVo0QJZs4c4TE5COe2xj+dfda2R06p9s/xjNpe4DonYXRej
dJuB/0bGgqZw5PiHDyT1CIjT+abW0obMCTWMh9b2C4vvxwCG5WYfTf5YRHuYMM5Mgr8N5koA5HM+
setQGnzsPAAXVuMzSbV9oB8XPi8qTsFrQiXhFYQKmdzy2V/rhdPf3/RC0U8yQsnxeM9zeKcWYKRX
JLnlAEgAXewNVZdtZEfWGnLCU7gkIgJ6tLuPAjbmKSYZOOeTkT9KOIFeuDG5MtKojgdTz52+j7iJ
fxl43EvAtvzqm450Fmys4dMvfid+uPaWYGo2gz/w5b5h0BGl1GIjLON6UxC39nwnPi1t1Hq0CJc/
RasqnBSLVgM2l0RxfTg/HdcacGIQryRAuF4x3Q+Uihig1SxnQSqSsGTR/nwTK6PtCkRR6pohlcRB
/2tPPmiTYuZ3mGWhTbOxvqh2BMHUVYhG+PxUAY3FXzoU2fCopazlT+3TccutYu01nBjBoTiDYYME
JFiSDhd03jAv4w0hcA/vF2v4RmJ9rRknPEC9HRQKPhQoB9M9IJgC9UeJToUP/zg4D8DKdso3BmZt
A3KtJ0XjDcZ2tPyQ4RBC1OfW98ehu/F6z0sAWY0hWj10dBIJUi89oLe4fizj7A+3/Uw+L8lApoes
rcf+bwaUN71SeoQbRNqY0mdyF8dxZB5oleebUo21vjlN4jcBCuaGiSHgON3l4Txwsevx5QbKdFmw
MByRHLYdu6Tu8jSdnMPNQsEDCkrL7+MChhe7wcCR4WGceb41zisLjzqnmypRygtZ5z15ZmA3utWV
QP11WVWHy1adEzliM/SQz80Z1DNdXjyNVSvEk4aDWZ+kU46Omi47plEnguTGVNAaa33P6wwSPd/2
4ROM+2SUllZsVbev9JarPZ2CvFVJwtFIlOcS01Dn8V4YqTevcFdOO674dJrDvM6SSj/buYsZ+TLS
FsK5fCnarDr4dd6NN1ke1ECIA3XeXaMSOiu7fQPfhmJMDTNL3h5ImWcdwM+aB911TOZBtvfomlmK
FHhf4YnUk4AmfPFYSXgJaPMMzRZAz6Ddxjg8eTSX976SpGn3ei6S6XaIAKIAQnPI46HeAXcPYEab
ab4MKa6qwCZP67aNeQA312oEizRO+tGWuPHB/QMoqvMUNSk85PORAQtnUYBGbRcWH3jfcvxQT5Z6
+i4T2G3eBVnXRQfohgXQmU0GlZXYTQrM8HtgY+cMyM+cMIg+q9NR6a7g2no7E0vERJz5JZOfcgWP
geG6ZYECSy9WTUOG6xlKBn3DAkO8u8Qm3vwNvhD1fJ9IY56aeMLXKfDx8Ib/PVjQS7sdybD1/Bbj
2NkHTiF5AXmu6SFfTEFlR2YutTBFUa9D7WfAK5esrs19w2UobpqxCsTNCP45butkxmPf7rKMUH6n
YUFcfwjAyjOTSlE1cIL90kVnINv3RHCzQ+3qMOM+i4OU0dY7CJK66ptXcSjndgNrbDHsOSwAc5Ni
LL0K7iwQtPziBnJlk8p5NCIEVqXwEvmxxPVEtiWIXol3rjI5qWADl6Pq6gkJi+hj0GryGuS5dz/n
85Y24rR7vXOAccXJUPQGJFlG/uRVlD8p/Jc9J9Xw2qmaXWVxWP1OgOHauD5ce5/T39/E72Xu65nL
pDyihobpq6oRkQeJyxz7P2Xie8HGh8taM842EdgJUJmwJKgiyOtPPtfG3ngqYv6URiFb1K/zEXbl
2zFwtohxgYoKMvHomfXl0H9qacGHwxwXI+YhVkMBX+2lSlh8pVuuSn1oc1xo6sP5xtfe0dk+usHP
G78g+XPCpr6RDwv1grlKJR+HcXooek7ERm+uhV5nI7F01mSul/m5T6IiuKUKBfdLOgJsYLauG/1/
cfy9aehsIolMQlT4NP694lNFf56clSDJZlWMlJWfgUbopSi5r6IZCOaxpcjSsdg74Duwnr+jHjHG
Z7MWuJIS8IxlHQibxbjALZaKWQJcaREro++Uwh7jM6jFhn3pYxXHaQb7I4rgiRgPO+AWJ2CgshMU
0vipKuVof3S6BaYZVOneDz6j/GWxd0MbFtWPmWAe5/uZhqIF3U3b0MoU3gwoIdn3PoNpfNq2UTRX
eztOMBdLu27JpZcWhowAkKBesvraS3xVmjTJQqrLg/bUxOcDzYAHyW6qajHAy1vfGA+I4iFDEfdu
tt3Im91AFzirooqU1tNf7FaF/ajZUBEFEe5suukmMFpqAbJSZsWDAoAJ/qslPpYZ2c/VvzSKF+R+
8axnOrLfhddaK9IZeghefZhUFsAaaERSLwzSooORGNt5iHHIVE4lLweUryY+OB67ZBL4D/tGhMX8
I6cJAJe3U6WknXdZQSAfQo8GzfSpyHveVTt4OLZtso8tiC7q1hgU9WS3lgv4Tuwh9YWZ4GEaaoTS
KwBgpDg5h+dZfVfZIC9eeGdJcl/5SGlGD6qrLaM7CurNFOyC0MP2corCFX9tuoyX01VVFmNznwnS
Da/wd9PYdnJ/CcNdHhiQBuBD0ZEAZCmOkwsulvE2uX/lC0olrAaHSMONWVuJW/VDEZfL8rmKkeey
Oy5U5E8HjSuuATArpKHyPwwFqhPZx3oy7f1Clgik7xboO9QqBUtN/mRwYK4RukUYPQFMZ7EhtyWH
nc1N2Q2MjanuEht84Yz45ZM1ti5DTEEPpbQ7WMyKmByEGXDC2ge9j0rrDNC2pUhzzQkTAuQYnOCz
A0LnwnCdCjPhJETJZ2gTcYBjgpITfgwuaejXi6KOK/5PcDnqB2YKn3AxTwyQNoocWBOYzxrU7JvL
2jiF2zebxMSmporMGD6NWSLj35QxDtUyctdeebAlZEdb8vyVEOqWAsz+kMU2YuoZ0cFjV7KkgYL6
ElWYtxV8ljcuflc2WNc8uLRtNbZdFCD/rjKkGaPoN3QU7JWLjl0tOOWhGwNbbjjqrGWX/NPLvum9
GjfkSJEL8pjEkXcXB7DRwQmCoHh1Cb9lSVOMO+TvqmavTdiWu77xW7hHNtUjDGLbr4PhndrY7Nde
3NmFRwjnSd509GmuO/+7pERe4b6/OsAlUT3NzRjchS1W+/lJs7JJubUCA1a/Qjiav+TKt3EawGiz
RITI+d/zz1+bK852q8BHLD2a1c+nGvdPHnK1UJPm9cR3QxCQ7oLSCnx0uk69GSz7aaH48MQrHPj3
uBv2f87eMIqD1LAX2shA8vePfP+u+N9MEcSIMYRrw/jEA4Ya9Gmux1sxz+GrjVvcRRSRuKRWHO/j
yuejits8soH9QqzHBohgVd/tT9/Vl9h+nxpwYsWYWarhQLA8NZGIxL5OyhkVCQEO9Rt9tTLurk4e
eeyB1mQYn2rLzbADZ10NqcKi/W1P56zzk2tl8p4w9G/XbAKpGO5mF/8pU+1k90OnR3yElP0W53Pt
+U5MKMpImToZ6VOnl2jaF5gB/fUQlOEWRm+tl5yljlxD6NGwJk8MWqTPpkAASk3GhleUugbfz3fS
aUjfOSG6MvmoClo1+OX8pBIu/2LfHpEbi0bINKFruBdwyfwC7UbyMNAu2NiJ1oKpq4pn0zR2pIyK
JylDbn+AWTX3eQr27RTmKdR8EDQdcK2Tzbd0GpGgTWGmVwyvc0QKc2Q47jO1E5mXhR8xwvr1fEes
jaZzHh95YaEybvwnT+Oz24dEgu6SoEL2+fzzV8KD63jOZUZbfGDOTxmswZ7zsSsTQJAG2OpX3eg9
glSJDNL5pt5/ldjVzSOP4slpLqqnDolVuvMY0v9Ih8zhZeouuIL+d2WZOtNyKQ17CoswSnCrIpE1
qEkx1AcmOFPXl73HaQt8E1FhQWaVWULyNBSD+YQSKv4NZbKXJdhi18CYZ0lbgUJcPzfQj4ynzEXS
w10hocP0AU68kQj351/j3z7z/2ssTpxAQfrSLDPM5p6WDErx5ADVlwhgjHT6ov6DyuwKmj9FmfLV
vqUd7gNv4FpsZXE1zrkHDgiHchIZE+rjMn1jivw7uLz3m5zYgrhOoD2UxQOYaFaU9209Iw9ui7Ac
9+OImrPoAGCdjqZUShIHt7nBzdJ8xMfxJGHYr6p2fOymRrXBQY4lTsopG8oBkFXcw5W82kmwWJqt
Cf2vFPqdX+vqiYbGz1qhOvq5ZrwLyBNSHlXPDsiwhJo+tSjxC/o7FFPA0SYa+uak0GlzPfTHKKj7
b0ggxK3dBV2H75f9vNg5UsACzGHR3oNKJuv2Y6QqIvRuyAbmzdewrYnmuxACUF3vEh4t0wPhyIrn
KcAFfPqClF1g9tlIu3lIIzNMHixUzk+W92N+7FoVg18bj6Ftui+GNjQHHDdvv1CPh79mL283Nsa1
NoL/rquk4K2Juck/tC1cZvK09ammP0IPvCzQYKwfbJya1+KQE1KnJapYGCzywYYzwydTOOfBdTjk
cAM431nvx9TYdS72Y6qrYBiyF9LgyvcWlaYkjFIkcD2j9kNte2j06gSXVRtyzZX23DqAYPCypkO+
9cMYlF1THAI9hVO0wywBz3iXh3rW3wNRQvSwMRve351xtfPfkeqyXI1Fs+gPKhZC/SVJaIm/LxbK
9WMc4tQUpiIukRCA+aAMig/KJJ23cWO2MnpurUBgoRhuAFd6IckYfw+InH8Q2nhfzw/dyhx0LZqR
JkYOKGmWlwGl6HdKlVGfRpHf3OKLd9gqRlkbLyfwAg+cMdML8lKxjj1nddN85GJuD8IfxNVsZv50
/mXWhskJphCjG0C+F4LkEJVz/YstcaQ+xhA/hN9k3M/9Q1CNsUp2SC0y/p2xdqYb38Hv+hNHKB1x
0qV+D3If6gjGD3An89VXbxyoem7HikJvVQOyMn1Hpsz0YTqILgrVLhvjKgYDcSxi3IbiH8N6Pe2K
ZA7bHcqz6+iqo7LM+nSolEev4Hgjp2HnKxw/sUtVPS9+FnUzx8tB5hKF8V8SxZGA3VjRK9PCVaZC
7F6TTHveCxxRgq91iHTsLaUoF37ki20ui0tujRIIeprzpQO9G9U8ZXOHClHpfYpZE6qNUVmbeE7k
AwtyjLpalV9aFHv+7AYVPiOjZDQKurwk3qEMxIsO5+fe2jJ1UrzkhCUY+4W+iH6KQVgXWfg3FJQN
V+efvzIibqkFsG56Ur2oP85kyF7jpSj/cq2njwLW1hduem61RZXhA1Pklr20UuJDEJqh7qXJbfDs
lxAPXfYezmESpS5hg1uS9iNJusXfj4Nu6rRVgk0wCBvHS3igWI6uoH8eWkgqRUNf6qFaboEkNF+A
K0lu/Lj1D+00FJdFZ1exz3QULga36R8L5uFmzgSZaNMx42pjq/snVnjnyOUq9mERauo2YNWXAHtd
dkS9VYNPwwmVMKLb+UAf5XscVKq23FdzTMgxtx5vUxQj177cIznH2DVyU8wvgDaBhzrd9Z6Nxbdk
MqLku1Fjk/62FAYW9DsIavPhkxxOvMCrDLDv6PdEYbAS7gUhQ8BwyZiIfkj1ibCt02GEwCJMbT0m
9E82o4DgIYIrS/jQBmOfLbuCTbhD3s2akjHe1wQFieJ7a7NAt7tRom61T/HYsOuuuMcz3F2en2Ar
a96VBVNN4HE7Z/pbjYMisvs8iHJcvZ7uMCAxbKFmaq/8GYVKP8+3934iMHaLHVDryuNBC/pC/Kn/
NnXdvJ+VyO6LeOKPcdnkh6yqttKtK1HGrXkYZkoCCaDHi5CTfTGJJfGuanm+ZR6/0nmueXwxaS16
USYvSMMvNvVi4j8FhuEEPDfBdCVMUv8+321rb+LES87nxk+Sufw2Nb7s91MHnerfUBKyXNaAW5LU
mYwPXbFkL9TCOijtCPDeKRxW542MzUrNUMydQyGw6wlMoafwNZFNGMXXKNvAdpy2USXpVYFU+CBu
Ep+VCjf5pUUN3jObFZbJtR3kkJFd4HXB5N2c7861XxM6v0bXgCQ1M8u/IX3ixWUaLUlRv+JMyqLP
Cxym57tR0TYunoO8mloUysQT/OLbvu+je5gGRX77cv6XrAysWw8y17SxADdFL8oIuE1FCAVjuozj
lm3lyhTlp3bfZCOSOI+g6kr4q85QEUZ2dV+2zZ2OFPCSe8DlcLWBi9lyi2i+srzdWpAhNoFV0EC+
aAGVbiNqfHZrTePHGpiJD6iq80xK55ZddiZyS0Nm2FQUdozCF8bAiL2K/TBmuMGFlfaGnmlteJwj
ke/lpEF5RPgCjapq9zYm0JZFlTafLht+Z13jklkV0TyFL7qU7DdtYF6y8/NpGDfC+/tCptitlYBA
kQQhtNlfa47kwE6NerR6Jw2EKS8sAZLHv2Wkaha2z00/xx+x57FF30zx0ufP519xda2dpuabKSi8
KgxLMFt+QEnY/1qSUF/XwmMKNRux9514ov6biEWg3C335yOKIfMwNX2ymclaGUO32gIq+EiXxtPI
g4iaN19Dj4vyJhqSYUv4u3LaDJ1FZgrIkfqKVD/npCxRtwcvFjP/LBvkyJ5MWPJ6Y7qvdqXz2WRy
HXW5bpHSmWT4Q0OwCUXX8KlHbfzA9N3Qec+on833vBtfdOZ9PD+Ca68X/HcAPQqGQscxI1L407AR
ulNR1I847EywsaypWa7Ot7MSPNz6i8CorsLFGvsJ+xRSPoCkhmmxw+zts2KfLbnu+lRW1sTFvkJN
8bKV6lybIM4iRCkuL6YMarPUh7dOfeRlUCWfZ59Q/e2iN3OrJ8IpyxPrN+2vyZaSfwlGzYo7aIY9
FKzGpcohSyFCtv/j7Ep268a17RcJkChSlKaSTuPecWInzkRI7BTVUxI7kV//1rmjC+O5AtxJARVU
2TlH1Obea68mvR75ABLx/zY8fFRLxFOQBGRY91bEoZB3PnTB/Rm86GrsIbCR+EuN/OSKoR9mFJG5
AsHPsX+D06AdDsOCq/KPQchcXJRxBPDyBp5wmObrf/8uP/t1H8oJti0BYUA+exNsnfoTNGYiSsp4
ooI/ZACp+e0ISkh4+99+2+Wd+K/iBcJNq5I96DeggfH6rbNhoKKOCBCTi43MDoMNeJAXiNT6S8X+
5CWgH2pJO/oJMsRte1c8pVFbtVM3XTg4DrrB/gADMkc87A+mYfhFmiSif1PVffZ7P5SWAnERCet8
8TanzWDX0zzDQe1JI+Us38/TMBtRVFbg01+U+vueNv/j5/1QXBrtQxvCBgYlLB0KddxmmYIvCyVC
wg42wSmCd8Cw6uF9j/Fnp39/rJ992g/3+p51sBcym3hfoFjaoxrZGB2/p1GXIFLHpflFiIUvXE1H
qGBY/zfF+ieVlH6oNASMjCzuQvrWj1idXVnYJIoBMkwVbL1H2C7+zfj9k1/0UWbhaQqAP4ZQFr4/
gHwpMoLocevAKSrnjfm/CRk/gRA/6iwgvoZcJHTje8gUATdZTzPHVp8UIN8XRxGn0Drfrk03jHcp
4RQkyIuwyUfP//4UPykF6eXp/tfLOWrbONy725+hiLLiK7KdTJeVeZyz+BlrbYsBtp+KPv/LUf3k
nkg/VB6u8kXzfO/e+13ouaR8B68S2QfIMf/3z/PZU7v8+X99nrydIpriPn3jnd/EkRUp0aVirSbH
QedR95fP8dnX9qHEDGoa9wSmHW/Qj3QSdKqEMnkl0H1mP4YJhIxTxzWMcP/y6z772j5UFkxYAqYf
8/AndCAX3hWsTRAKMvORLn9zbf7si/tQRIp+i2bSi/FPJrCH/z64KLTlULTG3GXLqpvDvz+fT6pG
+qFqDL1arV368X0q0jmPYXqcI5+2imOEbrjaz/n4k8oxRjrJBirg36SXn/3WD0UjHukEAS+3773d
EGxQZjNu9eLGJj7qo2OHDEq6goKrtIiOiNpMkh///mk/eW4fZRabSzZsIrLxDwZl575sMpMKGvxl
+lvp/6yd/SizsLsHVVGtzVtezFs7nmTTdBA1Jlg3DDWMQqhidyITlkMe0YMf/n3lIda3wNpZzGra
Rg23f3n1PvuwH0qJ8GQumk4N75dOcHqk8QBXtrLpMy0e/7ev80P1iJIt8mTi+p0v3JtT62LiMJGl
4ybiv7xpn22cP5p/Y9ncc+mQmFvydoijcPGPXLP4TrdeDD/2iRDG7roiLfr9HpItXHkIMOX9NeUm
M9FhW0FG9keEmvV6g6vqpds4tDvm37a0I8RWL+BQT1SXDsIPLmqAkgZa1CXTKjlsuRCzKcOCVmWv
WueTESwOqU2f1QWUEOtJFqiYf8GT/qNJ+H+Q3o/+4wl8RVY2KCQND4KOw5vnAcKbG8vUUjwkcPBP
o0Oqc9hgXROOvIirdBFZpJG0nnFpay6wJhTltM+SPUiE8vTbLcL7YMxzHgHihv6fHkCs1XUYumFW
JZqyKDw5qbcFsYSx3DZ+gsY97F+yMZ+NfFxEIXZ/KkwkRlNtA/79+7DEzZr9YExxtv6lBn1SvD8K
DRyNGB7ivIBh3giMndD+4HZHQIWHfnY50HUphqTq21yG5fTvJ/eTW/4/RlD/dS0pBBTpNjU4VRBm
zPF4oqt2HByDHVvl6YAsIzRNhjGf3SPeQOmHce9J8be8rOSzX/+h6kIBP6PjVP4O5sCm+6H0RXT1
GmJkIW5fIzIN9LgyLBX4l5X2WUG6UnVyWU8c+acc9GhiZ7rfOaDyTXsN8RHi6SqoNHbV1Ttrm4zb
cuKwqjLVGMUbl7dg07BteOSRd/30N2fpz1ae//nz//oWraGFvHxvoszhKOjcS4fBom3qPKS+e50o
4ifyEjLSFX8vSH2nMdxLH4NdfwUb/G0WRyXnMM/nxVnVhacUdghJdyv4UsSqVuCfde15U7GefoOg
RmhSz5Qh/PUeBHQKm5ESfs9in18UxGnM/uUwEvpZyfnIAgcuLSMUb7OUAiIvguTZZKl6bJBG4r6m
0Gks+Fg+XtaB1wSrkI4sZR8ClignmsxwijshN9vKuFyYo/uJd8xuUU2LhbOlLxGJxHx/ALMzdcnV
RQlmXdXBz4putY1NYpNSyl60smo6uY0HiPQ7dzMW6QR2QbfmbD/3rQC7u1K0QPtdYcdh/Hb0Tu/m
N82TsEJe18imi0tuctZspYatmQHePPpc8QrwaUKTq1GzIobjdXRZxJtuMOpLkmWMJ9ftlrQ2Ld3E
NHMVHkKu21LPaD5PdmKqeaU8I4JWrkgced0x2kGyyJixzUGAjb/7GgoC4FHLNOTIBMiCHDe821Dd
Td05nXE2plIhW88j76KI/Q4RSbT3eX8WLoyiivO0L/7ZW+XicEz3jQ/Hibt+O8gIrnlLpaYs5dMh
xUn34FybjjWQ7yMFuFdHBs/S/WFtE5h23U35ZuP1Tu8QvPnrjI2Swt9Bgs98AyX1LH/aHbKFB+hf
+5WVE5R5EG5QIszjGPf5fJ1GO89xM0jo35IrAo/u6MueWYSP1fgFc5KUPuF29F9GF/SSXGHL4PM3
HzeoLVVnIy1eKEBi0Bej0cLmWypcIymCRTrhv5OpRah0LWH+t3wFWSQXVynjICqcVQ+tfVPuofUM
0kjdu1+Nh7iqL1OZ4brBt9tDgVwNe5K3d5EgWNlCoJFx/wjdywArbTGBPppUDjAMv4UCxYw3poCR
1Qv8AqZurNgY6+5M27iHPCSnjWe01Ptscvibzyt/HjNsfm+l0mbJjkiJTtaDxownpyqFHc5eO10k
YqhwKSv8HJmAnNnU1jdwsoAqZXC6ksWwZFFZjCkEJQHWIsMEONYZYq+gLRkCRCYtmfsS9Pw4PwyS
GvKbqrEZzxFfOvGzh+yz+Nas/YXqTAfk7z3AUw8J9VGRgp1SZr3MQUXIlRye6FRM9qFJ8GSfcrbs
/BeKgoNZu4BzX/Nm4VncbMegLWif8IqCkRwEpYbiQh3KVLc5+7Kvvov9CXdkRwHu736b+5OaFMB+
3EUqC/lVHxuYqd0UTRv1v8zk/byf90IO03oF0lkR1xbb5ZFCc8oiGOS2GwwxRWBKqLepYytMqvJ2
7ewRjQcom8jHHkNUtljEhKWcjIOjLaSfaskhuSVR193tmixxcUiT/4iApoQvcVavJuSARUHoG7fj
iKzF/ouDa2Wc1mNqoxyugjCaTrbSauRhvRTIElBtlU147fWRwdEQgPR4sbaCZaGf0Ngs4wXELsGM
ge19jYkzX46eoKuYK8ebzh1RLqDlrbDLUntUZmGYPcA9lCx+UK6fYc3ZuVCEOz3KWN6rgcw4pXnR
uO3bQEfawM0ek5l4pNOOHMqlw8ppq+Oe0i4vMw/97v3SC6zpygm6LdIjOjem/jlSjcVeuRHK+NOy
i3T4qjcNMAXpFQxeNUPkzfxM4WXjj1m6O3PoDaonqWxkOqErvsMp+lvi1QhAa0Y+jS57jZd4ORKD
FIx33rpBtPgLpNygOC4c+RhrNWXLnv4jdGxWW4lxJbzUGnCYAYXRMWh9F6yqVb2QlsJiClsa6Eav
Bb6mvApJDqGZ9vCFfM2YgEV7OafOrGvVp/sYHmHBu/Cs8lCHorsnvE+266GhMBwoJ0GwxaqSVaXx
Gc7hERSPLaHrA0MewQjJ/EjE/L7sQARPBYL84A61Zovpt7KJ4YH7hDe02UI5tz7TWNM7eMV/x5J+
5PcOqrTlqoetqIWsmCcs/qGwXu2+kH6KOAOiP9O5FjOPti9FB3UibP+lwSHzHVtwXINfh7dxgRnE
M2zcBtlAo4Toy/cMyZjw6Zf5SuZfPQwR2/WI+goT8Gxc0vkMbymS1HE3Tvx53RrmjyxG8sRx062c
sY1vgGkAG+62rSsOQL51e8ZFl9D7gUve5acojZv8ZwBUOEGtuI1x9EsTiJbiU+Zk3s+XKYq3TQlH
jDhu8ehxgR4LvZLkTYVcweNSWGwvShQshA428PM0oWw8VnbnKbcwub9hus2GuwHxuul36xnWSAco
pfCooHOnKwRqAOWcgNsJx3B/k0Vb6m8Wgx76Ox6qkX8kKHi4l3M/rXfpsrgOUjaQc1+WqLWNP0io
rtxVkFmxjLUgetAnTB1bEpcxj3CzgVIs2I8uW4S7tVhn0S99L2nxFW1uuoxlCveWFutbmqVQq6Cq
g1ZU7na1bi2X1AztTSQlm8+xxMv0FZh055+1VoNCBAHMqYatBg0BGGfJMt32fdUBvWakZiTfEJIz
OYRrH5Ic767C+e75KMrIksDhOga706tgpig9cKW8ehZi72FK7OCFfZH1MU3FM+5Qst1j24TCU+Lh
wqv0upkDc8mRNhnJTitcgdl1kFJGvAZJfPwSlhgfa4ZPoCpJaywakQaSsJcZwsZBoSGAVyqAh+Bn
lh40m6JuKXFFgL5cW+q3lh+lgcF4cROxixv5rEeDwzoNY+g4ZF48md870hj9gptFd+Mhufz0GxmS
qf8diX5s+rJPp2kdj/NAtOlOYVgmvJsklQkvjl2IU/4Uhi3FV4Ed1Dj8IySUW9eeGqDwERIeNOQq
YwELkXqazEBeExxrnHe6qc3c6GTdEN22j7idD3zFff++dyGi4P7lFyOrfiwYu0pWCyfgOpuwHj/M
QBGLG9j3dPTbuLJo/eM5M/1Z99jSZMdJRz19Lpgy68ntxVqUZMSO49bgsczHDHVava4LW8WjDQZO
eyUXPfy7QPzPqHclum653W1wX1M3eNv+cWqL2GOTwNJhPQbKhv73rBJ/C69e786Z2xJxkHoR5E7B
essfEob95U2HlLgF5J0mnaSuvfHKHCe4HyTLlwZvEQ6EwTNe7gsKL6xw1g1Tfi5T5IomMGPgPhqh
zGugLn66sI/gJ4MRlarXKRH9+mMzeaLsIW8TPzalp8UsxyptpyZ5J3afkuwAv0BkMZfr7EFFrGLn
rcgQlBRBXHoA3pxK4K6JKoCx74TLP8uAMpSd+n7oB38D29Rgl4oMEXJXDhO1kHXeIc1t9OI0FzsV
d2PbMjQbC+4wG0rEvfVhPSWJandy3pLNRusDNbnP1hryXrnMZb/skX8ZPKRLv7CvgFVObaDr565y
mwfh6jCppsc60SR77Fq8ZijPmC4FZXO/VDRGCCauU/wz/QOyPO3NtStyGm73EPH4W6B66wHzpj1R
Tz1SYLR76hPcy23FwBIt1DlqmyR+afewGuS4odkYD2YdXJpcNWooEnnockkQkgBHjCkKRwfS1f7u
Ygh6ZAUrzn3UX7EbSIQ+U9y7fQOzDS/j8Kgxm2X0KtfjyJanYqWw+j9C7DPZDf17msTXJupBUykj
EPNVfkaujoQtFxQaOK5d7/faKtBUbRVEPBv0arZltDlM+NTj9zaQLf2Z7FLrtKSrlMm5lRmJXWmg
SHUexCi9JbwsQrfuz7KfJxJfw2V9nrqjptmcpojMwfwD5dvSWj2WrvcsFZUxlhbZIc+Q/bpUmvuc
ISx3sRoC5JrmU4rsQbCv4hwe3i4gY6dkasYWqnbxNFsIo4tZpf44gbIXzWVoIFoQVwb4x1zyaXET
okH6tE9Vrb3vRKjchT1aI89sn5fT2KBpI+XQsItxK7q1UYlbIIng9j5AnG+2V98HCDdQrUGm3vDJ
IcsAAeDGY3Z15wZwavZTpPB7vc8JJEcM8v14zIsS0y+8k39gjDSs/YbyRtAbxpvh9guCohEmVEvJ
qR4fOry3GYaskYwRv5IKwFUGCQaPmXntC2ubY7QBj3vZ4f5Br7HYLtyXjI/xfshXgc6/bClNOLAk
EZZlRfuXwZztxHDjND+XLAnAJnewGBF0BM9z+IzBZgCrsvC12Mxis7qBi8g4nKUyUwJzgQTdRgfp
UR+R36seM/EWoYPOfmG/NkRxhbYEWd1geuIhwwl7t+0jXA9adt4XMhbPmJpxUsq+YW69XxVb6Td0
MlNxwqdHCaokxRFGrRbtzuQldiRy11kkElcbGED2tV4K7dM/CtGgaO67oW31MQ1yJY/MtFLk9xAh
4DHfLJYsanvadppIUq7ZCOljJZRdyXQHl1wFP6g4ydeuis3yH+JkAdhQ3gWsR6J/FhN7f2CR2+Ka
ZoGotdzgyhDik7ONlV8mVCKDt3zJECFSA6Dc0qyC1yHlqgI2Q0fMm6DSAgJIRHhIN2XN95XxAV8+
yMjMpZVBN8a/owsawJPBrxgpOzYRWedrSZbO3OaQFgP4n4NtbxXJ43kvDY4Ej88z9qUJ3qdlgv1H
iNIUTsiOd8v6Llmxb3cL3S++9kUPydtaxmrXzZ/RFDuyOmCavIIA4cc0S+6Ax2z+DUcURj7wbMhx
c2W+mZFRB8uddTyQNYdQtAJcJXNfLzGbtmvwbqnVBzHEaGGx6293pLRM2SxbyPI59oLnJQlgKlfg
ZIXlt1g8V0cyh9XeA3pwAP5TlaP7xiCE9qjK4i1R++3m2t53Fe4OMbGHPk7dvH5zBGBEUnmFKNPh
Afe8QCI7um+ZzQeTJIzH18j9nSNzTAgcelg55BbZhFFppQ9AjsaitW1Regb6v6r2bDIe0ye27ml3
Al+7TYtDFKBgGWpDILFER70htyI9mw3Rgn2FzwS8Bs45kvn3ItEgSj8jWz1aEEc4jA1NyQOKkmj6
u4K0O5Wl6DH33EQ4BASkw3afYHEgtV8SUgcy7fyrjHugyB2ct6P3EJschcwQKOAOtp/S8E3C6yID
CEAc3tKSmZjuY7Vv0hb3kO9EDVa600rdDXhV3L1GWxJeGHh/0yESuDrhm4Qu0pzAigID2kPIbYAK
qBxMe+AWRfy6Esg7Xlnss8vcGXWzqwadpTC0FV6Heb1dZdMvT0Dcmb6ymmfbC+ERcisfFTpG/Zr0
BGzCemxmFZY65yhBhxl2itN46ogOgKZNtMC1KBiI1QIcADKIH+ttYaC3VTLRGGMdZpp4r5HdHOb0
GrmrSNmzisMdruq6zJDzbEhDr3aEyKzXAsIygpFt070eTto3fB2vR7Br5PqY+cjyr12fw9ZnwzIF
zbM1vFlfmZE79SXWRwmnFUPRVPf5MO3W1HmKV/EYxSvzv9N5xVVaSZ1ogbG1Xwytd4qQr71WG2oe
cLw+3ht0nrmL7JHDNQ5410Ii7//kHKeOVGFzcGyrADFml34axJiJn8OSwNeqDAFr5N8t5vfM4zQm
MU/qNInygAFjayAlvGKFoHNzsNaNcsYwgJdGA5CfG7y3BOY3Ij74jLrsquFcw8NhCRtS4UDx7vk8
nRGDkLasdHvfLq9xu3BUIrxtG/vtYJEw+ktgLuDCvYSEmEy3mpA+Ej9NUsi5vxLTsI7hl+ubJEwv
hcyg8zzH3SJSWxW4D1DpMj6tqT7Cnzgt2hM2OzmyfmCOIxBeYHtHSkzj0QN8t9SYnFbBrHrpxJR6
VclxHLmsC89neu1z5zzoCBlhvyIyNBa9UWqXm2npZvsjx3sSTrtvYzmV8AQdScD/B6rEYRBju6ka
E4vZvxYpAkZfgcPaCZlTCc03xHS60ZpDZKdA7zLse6U8kpzDc7RsZnjzVRgK1n6tYJCU6x/pPmUa
7lhOrvKpy6Nm/KOayavXHD4qwzf4ZJMOSW6yV6rMM9uHby3w5wLOlAIU+xdIyqSZygVk5bYGywK7
u3KN2CVWd94gUrzSBaHDfG0j3NTq4NEnF+wYJbkO+igYfnpykm2AKySSOHdBk/F5XSwSn8+ou6RP
T0ie7JP9oGxvJP0G7xSwFg/bDhbJb+iCUJCPMco6fyboc9OhCkGnw80aM4iDjrjmku4fOe6p+NKg
ldyrjaUjwiwKWUxfxCgI1dXc8YT88nu82bJYO9GD62Pg4I7BfBhUimRtTMr4YXaFEBXPyLcLtXep
hfXdT5pfeKOYD0ie3s4W/317Wgfj2ElQsy/8ohvrC3PixdI5BaDbF/1lgrUo9JbiIQCtxf1j/eFy
3Ir7NW668Zp2iQYWJWd4+iwHAinH9GyUxWBQ75iGmgBLJAwFAPiSfPqGWL8kulskWtnpEDRbxJ2Q
posYNh2Yt4pjYMmMh57bYTEnJ9Cq8IMDKogrMAntKip0fa1JgTglYFVca92Y5dhj0tu+MwF/1ttm
zLUZD2k2AgqrYUtTEP4VJ2JufjtY5syhGmI4uk5l3mTA6Y+e5kgkL9H/epqVjqSRqEak+ra1GTFW
QZdqsrE4wVKzwJlsZ9M1mJ1IN7YPHjafOi4lFaGoELF22dtkQwKq0uKMzK+CxmX5QyqFcK5qamfv
78DpzjBfRMM+sAcoK5v5CvE2hUeY5YKvBnFsrCnsK65MDpcn5pON0YPKt6BdWVhZzNfU94DySwMX
Pv+erK2Kpiq08KAJ5xAAZ+nj1jRr7CqTwdFlr7BpYVN2BFbpNn0G3w6DXOWXyazTKc/SJIfrE5YO
+waVm9tme0r3giBcOh2Up02VqX0O/dWW2zUJjwzft5zrTa8QrrzarUPOBsO+Y0ni5dxBtnGBAjxI
6WL4NaSMPrUr7GH3k4bh17BcFX3ItukKcXdKR48dLxI7PHU4dhu9EXZvTH6F4092AKwsY4VFvFLi
ue2rFN1GSmTpIZkK4pYhXMj1tNwguivChO8WiRW6ntZoC7KSOzJAItQ1kY2k8pYQQQ5I0i30cISP
UbJkP3rUyAjwnR4kmF6A0idbhOvGBRLpU4z96pCfiCeMj7d2hX4H3omdm1pSOsS9AIAFVIKkzVvR
5IG3d1452iY1XJF0hgRB4mLd/Njm3KsOGYL5ArMrJIM0aV+bzK6QzfA2oKE4xC0g3n9G2FQ1tGwb
kYzvmJ5xjMsZ7QdcVTerZOSqzEY9fsYg4C35kDSRJKZGxBFH3my8IyToxm6LmsRJ2C1Td3zLDW1u
fLRvkTqQ7oJsXHumY3LiIUUbVYIE3FwaCpePAjM/p1JkQIIFKNhVkyP4AzZmO1wZYbEcejpC5Fhw
bJnrvPdes6udz6MZwTmfmhV2U9h24l3GDm+z9nZoEjL7ysLOEW+GcIkFfLOJTWH6a1rAdIh/ZnBN
/9ZsmpGntICRs4dRUyuiK+BIvUNYN53Emt+FPrYNgpZXXShEEYNluw3VMs/L9Ib9i8m+a6qgFD72
2SqzB42tEuod184pEJR8lmh1XDOVubUeAmCBHdA5QI1LNvvM5qvFj4pvuIOGleG/QJGAfyoSAvA4
S9Cz1fCdAbWUywl3RMDI2lEoFvaaQfMyPEFCn6YaINlm2Z8QjdB61wnk8Ojq6cUNbrke+kiFb7Gc
tUpPbd736jayVGJmDQbhuaUDUcbkZ5vaPZaH0CWu+1ooacwvCSr/2GBEhteYOFAbzRkcznWrGv8G
v3ncFz9iM7WOXKsWJufJnYal0NY8TQ7LoOBxcjoSDz+3uFk2+UiiTFt3RwSYQO5RF+hfhwfQV1IF
AH2HsSav8xarUsiFPezMgIRihrO0Um2PVg2Fdx7icDsqrOKax61xXJk/fdZtxh5zAbJUc8AkCrcm
GBnO2WPYRb/c+ZQOTDxJMDtgPFbkbdc/oxwm5hYTA5CzyuxzJBdUT8do+zXeADzRZ4lIx1FWKV2M
1Ae3ENA7y30Fr2g74BqGTqqcrNib67XfNj0FMF1JHK3PeUwlmW82rH6KtGxbAU7F7XzxXmvrNFNR
eg+8DUNDjf0ljOluuqzNww81T1v3LLArwIpBgElejGcY7Q9xe+20glzvKcJMsiBvId9kqqLDxJp1
RhZbxAChL3YN63WyZviId4Znnfwa1nXvJoDkKk3P8FjUE8WgILLuMTVr18sygSyWpOeWDCNuyW32
wGdh4gZwKW4TtrivaxRW8poZa8bfsO0G+7ME1N5tz86luFsPsugpPN8qXtBhB09Eo48l9pKBjDb7
yaZaj/NPnEK/d3/moaBTBAvkwjhs80YsUfIVFxr2kPuwwpc0M3O44hFTQdedgoFi8wUY8pagO42Y
xxEMsOXqlfTnnIPl5L41MUSx0RU4HBkI6biLx/3iX4G22S3FAZRHoaNajf08CGxql4ViIcblgEyt
BySrXqbVxWxhv9qjqe1EqXI7jxx/sQ0mgUdnkHlaPCYiwdsTH9A1iW6EwrFTbk6w4zNZ33P0mytU
UJXFLgu+qBXFS5rCUrJtIaX1py5obKWqC2l4yCvY4g8jQcTTgOSUPx0M54xfagHWd7/eSpBE9woB
NG2Qp1Yi5mA4wuwKpLWawM28aR1GUrAfsscMK91GPoViASfpjOU+yZrnRQ7BfQFqShf72BoOVe+R
aptKdd7xti2YyaFJ4FipoHWDr5i8FgFSBeRpTKshgPDhRWSOPVjc1DxZC4CG33FrQ7+e0wxue/NT
AhgGCfYJsEOXv20xbjn/rY0AHqT3LTpoWgwY2hGgmZ+5JSrqj6OO4skf2gmhccDHHNQsU40Y3VZI
OHTbmP+x4OaoDspWuO1h68K7FnJP0ByQ8Q782YX9V4NVHv7uaOXRoTkcnAKS1BUEpCulrcog0UHP
lZXrNDoe34+d9ppXYC2DPHxmfMrE9sxx1W1pDe3MgIulcUymV1hvw0sOJzNKw1opbEoxWHcZENu5
AqLIgQO0M9bIv5AQl0XtlcWMhCw1AY6DkGcS7csyXLdulXQ9YpSfl/AmEm2wTZz2kHSPwaTooMpc
bXbT2HZn8wjMTmf7MrivjAPBBQ8Eb314cH2ih5fYY5UM2xK8G9jnwjOZ5mkl22SI3GG18yrdTzDF
2nR+JRtM6UQNcrIcdgCumNNQYi7/5sL3TkjAxlOZkqCRbsimpIuRhwwEf2pAPOtA8zqlAuaT4pBt
LJPRT7E0WFE+L8qJOUfLqjIDcvUI8GLyV108tWDeaLfgcqk3K+b4Bd5h2IfVzmLTUjxA8bpCEFsm
MBce9ze4A2ZQK51zEm0zuU0BM2LtcIBKiVADcN02kMYPFfyft428jxzro+GZwlYB/IoBKKm4mZku
kAYMYg2cGjuf5jny0RoLy1KwGmxM/Lc1MYVary1xwJPKjXVFUwZvwVrC6ojj8rqLscgn6RPEeznl
Z0XRwYEwFMWmgJ/yhLSnlz71/SAqPiL8vKmgnkHPA+ftDt3pCWsoLEyuVJYPhFRw7xT2G1aE2vM6
FYrI4zyDxTMA/BlccYsJy49jBcQE9ry4Evs5nQ8xyq6/1riesOilPoEdQeXWCTdxWkws/87mnBQZ
yCFJkdyjt1m7qU6CndTXGBPW0r30e9wXN22TrljwdSm2EXdY48cRqyWaKQyB6CYL+PMSky8CpCaF
xDLAC7lt96PFBt8+ESsFz0v2f4ydyXLjSJrnX6Ut76h2wOFY2rrqQHAnRe2h5QJThBTYHPuOZ5vb
vNj8qMqumqq5jFkaUyQlhUQR7p//17RAGLSimMCwvGilFzsUB7QijK07gpEM2a8MmgOHX67NWCc3
mWvG9WFijosr0ALadfbsT/WcL5uW0sS6bjdwbUteBRPQr3efhQ0Ki1XUxcaUn2q4CI0rLsIoKS4U
DalweAw5NjMOBC0NlcZwL6VVef2Fd8bQ8O9ZAN3VflxKKLd9DKZkeUHlG2SH87YFfL4dOmBcohh7
3TaAG3bpmE950gjilBbNH6o8ogexXb0uQgd2DjQ/l4N3Mdqyii6sBrlpyCDtklzGBI9DpBXvaCIo
6zyH0pRs4OSKksnvgthDgFj3RCRl3hnUyR1ul0Symr9DZlyFDbEUyDuChkONiN4SLRPPCwaQqOxR
I8vxSn66iuTBtbM4pumvWOat+TlFu1RrpP44ny30Hwz3xzT1vPbDKuxU/uw1BdufNf0a+uBMdpjp
E1UCjWGvEqLZInurM8NmVYoFGdDFygReSh4FkzOHYaqQIv3DdagCP8PDGe2BqzJq3+NkUNmPZqp7
x12RjGB2KZeIkcibEfSj2pVWKJjnVTLWtKdUbBftpirKtLrES2MaGaGoSF9fbZOyIlBHqcv0XNY+
AcOBRvoa7u2sq+ZzO/WiOQ61NjiRJya9Am8Z70/b2Lj9KCZ/lWZJZRu7MZl4fceUn2cKCmSGWP8M
4Ae5Mbo07b+GZIrqrzSfeGPuMtuCnUZtEuZ6i0qKAOOAbOA8fSb2LGOW1FVZObe1MmtOzelcWaJf
T0mT5ifTmtLiuBRD7L2ala/tR1I7IXt3EXjoYm2yJZfygWN0MnrIdfF4Iodrmdef9eRk8mFK9GLi
4dG2d+sr25haKITWrT4GYQtm9dgn3IiXrQ+5LgJ7IalxRSDEFN1Rr0gAb1ATRzyuYYMMumlqAsjU
FcEeRLSBiDCkt8sNZrTdYhZW8rokIEq/gJdBJwOfqOGM5AI83PYpgxXz+02UJg2x6W7Y+NuSI/F8
hm7t/HtmCTs3YVpN1A+cASrP3BCTb4v0UMF/xL8nrKHaQ8m3VPEX4u8l2ZXwc8UUGJwa5UDinjur
R0xZKWn5yhCEw7CYV8Ux1TITJBhHA24ujBtUR5ydufaZSOh2iziachTUQ2AT0h+6awI9crm2s7br
6eRCsTcfGHXIjW/zYVqetO5lv2sZe6bugMawnemgSB3K+1K36pIl8IfJ8V9dLevoYSoXXBzHnE7s
YdhlLL70JZlR212QvszJxoCrYVK9Djv9iiwo3Z0z11pwFcxmx5+jyptuQJoxLLP9K4rhvt218jwn
+znqZazumF4M3lejjsvsXpAv6EyEujLEnoisKMd2006jT8xxX9m6+KL3fBzetcVQveY05nr51pY+
wDe7YGPlQN1WHfOvKYi3K42fK7SDThR3z51MkI4YrNldvsqWSUzblgIDYqxBVFBKr+jUiWjmAv0C
/FjRmdXat0T3DHmzTkgJRGSie1Flp8GnPJasuC47moQ7Uw3rZimpUGdAdEPc+UYNyZnXwnIYMMF+
x2c/W2z/uSV3OYwD/tAtOBFsLknNK5N6l/l+uKqbEG/VEiRuxeUS9f4KIgMotGOpLINhdhHJHcqY
VP4UZhlop1915pzpkX/KUMNtgfjxupF4TeJF68pkXjlY1N/IaRunUzeZGwhksyCiOdHs2quFkGNz
W3QK9S5rEMEftzE7WcsJZFDuz7Es2MxXZjY1wx3IaC0+6ftreZkcr7YZqEtnrHJrw3oy+tsaAp4s
Xo/pNHvmK4b2NEuHMXhlLKAlWw5TgAuSjS1BqGcQZ6TW2jOMKd4Mc28WjJ2ElhkXOwYkwzELXljc
+IaIGT6zHMje3fZ1P08vpgPg467ijp6XMCh8XQJ/09VApjLij7J/B+X04omjgp2ke2ErSEeLWO7u
UGYeR7WNIbx+OTAFTWW8rrJMz2pfSmV1T5YF2bQxDFJdPQZfsvge2PSSmfglRBRmR2Q7rsybybd1
+BTmZJ08d5xq28PccdV3K7R7dbjvrlu9WIVNj6BwG7lCd9GaxO0WuSxxO1xI5fUM1q/C0M3TzezW
ZvEiqNyOH+M6LvXWt4yIi2cG4GI+U/2IMHn2EAHs/RFQKojja6ytihyzeXRjuh3Ye4UusvpQ+31j
v0RV7Hibok3IJWdWFckB3X9EKAXZJJmI9iyUdCPAKrS5e9MkpQHRYg2pFcGzZEX805RXsUlQF65s
N2mhrH5bzFZPyNaV2qziQGdZxrvTW0K48RVoH+zDarpSZZzaQMHmG1RHUb+VjZ71rTXwsp5g3Nr6
RXntHF88UgznvUI9a1wiYrsyUrpax3opk7CQH9dpa7lLM8/tTnaIgvpGU/0if+rKHcV+cIZBPA1G
VcbXU7GyX8ae2OKflNqV/FLwxaGzLUbPmV2sL7UH0SOcNp0odx6nwfltmbNSW+kUvn9H8HycvRth
yrKxcpjgIwlToHMUrIOfj3JF9HI8HEEQlf+kYsdN/XUSZnMegLXMS4q8oKySp3EhlP9+JMYyfZpd
mVbGZpFu6opVYelm/JrGrs/e/Elm/WOYE5a4T3D9qmJdSwIHqSLqAQ4G/A7LKK7bhCHnYCnSsjxY
iYzrX8nSXAtLHCexcoVAMMuQVI3YZ5WzleVkNHdIO3yvCBx7Gk2YDxTUQx/MhmFNF2LsJoQQJcNV
CxrZNBlNR9rozduuVtaG44f1ohA9lM9OlXAcRJdllZQedYal4JAq6eUAcgM8QE5rdVi/Zi5+sWhV
auLYvygpKZZfTuw68JPzDL89FbkhcJyCnK8LdMLTR9WH47pMun4nuqp7TJHIW6+NMU/dbT86d2Kk
VvtIW8eUFzRRhcbX9WgzbhfZzObagSzy84BT6zA669FKoaRUSPb+Lq3s0mS6cFuFUMqv44EWb44d
n3W5eH62CjVSVw5DDgdmGyJxmcMDi3xZqM3kScc6Vp1U7SOx79G8N8C1l3ZdLBGIMmSi59z6VxLn
zR3pA7TXiCisqAy81pRTF/S8JMVdIylo0AFB090SrVAYorpBElnnLxGL7I+q9+TPJs5VfDOARI7N
Pho6sVxa3QPSrhn2jNZax3abxk9NMidEHqRc0yEsiKS1764RE9DrVgwcptUp7RtAknWnIjd/sAuG
tn4Fw4M9YN0tCR4JOl9QezYB0vRl/FW2kKSBhXfkDiVswmBc7FzP0w3x81d5V65STu9BLMFkrqKr
SDgw3xFlIjuKIsL805tjQzx3aRs7rwQ56hzF/ZCjWoSlzUz0wpqY4gN4fF++MTHrdl4D4SNP28oY
8PauNSNDhD88CO5rbBEq3L48o080m2pbCUR3tL4lNJNWm66YSvljEAmMzCaU85h9uWPCKXQVJwmM
CnMNOEoXZNoM2XQKVNARSkYrd8x9F3WcZI6m5Wmnurf1AvgWmGg99I2Jy0fc8lv6i8m/oQZxN5RJ
O59omMyTZT9qg413hRvBR44cZUVZ20HY1WWrb1HHOtZvfKwxmgEUmwnyWPLX3TS+yZiHJeyglYdD
ehs6qOyb1ULWfHHnNylcdYAJb4wvmBWI9+9sdAvVxssEktLVBP6kqxV0jpvuVLUo5yK4XATkPVIy
44flA9mdlNF24oMIw7RN3iJnUaQxWw7XmfEw9zYCNTfS1XTjYOmO22dKIpAW/hgsSAFMARo6Cg5Z
oPELYNAZX9e9l4X9/bKEedqD2Y+yop9iNgjpOaBkqpP2hEmoy778kca0aVubSdVtcoqOwmVfoQm3
KzgsTnPk3tdq7NadLYzBWPuK8GqeyuRS/eBk3BnDSnRN7By9pUaEtSbO1c8/K6jDdp030yTqFc6a
xn1N3KRYHl3bVpEVqC4bh/ojKUMNLae81MgXzCy0dFxGcAZ9IV4GLyrqne4aV14V+Usbe1K9zYkb
VmdtVP70xVGiaw9Q8GVUrl1U//E5r5FO/ko8djd3NSgnGu9MKD0uBQeZcROuoh6rn7FuGh3l/FOe
FYvPmclZCubpcCoa3u9C8XtcHSvsYpkPHgGnQrOtnOydqNsMkW2U+M6SP4YoKJhxvBD9/as2DZpf
VouyUCedFxy34zONwnaerYXnYxbInDBzyrWDaSGrzx2wVdr9KtD+mIRu9WlEC9Y0J6X8bRUNWuW1
n1ZKxmeD9ozhRzt3pNxQMoXjAJ1kAZWa/DJAYgd/XXVN8imTqqAMGT+CPSECBaC6Rx7Vi+LYD6np
zIFqC4+lVuZZO7YYGnGsvOlqiLVCQo32pjrX1oKsE/UJqsd3WXLIrS9pIyn53Y2x9tE4tMiLwK2h
5zVO+MmcsmcvjXX8QFuVK1+MseMExsCejsNor+wY/L6+T2kyxM2C3gXuPfDQFAwYAWSddxEHIq9h
SbMrx4l++www2A9GTpV2dIbEoghxI1Awyxublrm2P7HyDpY8oD9ygcWlmJZ7gKuw97eWr42fJA2q
5KfXxCSpT8qcvfesAeAQwWDzir4Z8JDWxmyB8BAwxpz+2tUUW1ZnrEw8pNO7UpVU69xEg+Gtw768
XvKNY87VqfPapZxXduuXw2kqkGxl66QDzlLBgpXTsUA2+7x/SSlpESSM86ORUGwPOfzIapJOJ/Zt
PCqs3Q4Cg/IWF2Tpknq9aPPJNKekvs9SpC5mAOHAGZqTEUxYQBVxP2KV8fs4yta0JBHeQftAOuaB
qqfpUkfXyYBalSbL4UCMznzLR9V0N2UTlaC88WBNz6wTJXo3K4Lmex7zq8Gj7FFUXR1ByZRgoG27
MFvNBtfHLT+LGOEdWD6d98lmSqjxSJR5l56FBZE8rgXapgRtTwN6WkL4UWRWB0VW+ckXaUEVi2pc
zeSxrhxO3CU5EUJOlMM6fZbubZdVjteDHBQ9b3EVJWiGeAt43W5YVKI2tTtxCrbhbVTNMbvCPXbT
d22UMPM5to+ivCs9LmbALOjc3Yz21u52qca/kpIQNbdTBmvpgK6O69YMw+YqDhlaflenctP0yaAu
KTpauK9ScVtTsEQHYx/leURCIuVyqRW/+lxmS7FdEswDCMgEZASUegEpWy0BKFsMCkNPXGn5J8qT
1NW3O2sP+Q2DkxePeyJPrse/vp8sz1kjmCiccIMhbUGOZixqEV8go2mW7WYHDeZPQaRBlQeGAdD+
Q5QxvDJLD+YrBrkGeHK/gLj2jyjMKQAd4jJvvyoyKhrNQkOl0JOwGwO7T2p0MFTQC4kbi0Ckepmc
ldCtWq7h4tO4X1zlGLTGmRMz54rttnHQ6tdG2h28sYncDV59yT6AE9qLxi1sWsnkZzVTOD4lIdWn
T6Fda/tJhOgG4Vh4PfMDsS6zGQeRU1bw8mPpiClQ1thyBcT5hOiOasDcTdsNTuQE3rYIZ83uMlsh
iDOYf5PfYuCqq7NqaF+vr5RVUqI8KwvcTyn2jxmXia/Mn1mLdHbrkOmXvJCHpVB7y1Kjy3lk25Lx
vqv7onyJcgjn37lUyp4fhasnH1bBjhOY8ThKI4BfUSLmZkY0FPl8m74hvhHreCOtfO0Wg+WGqzaG
XNWEiU7AP5+TWY9ZeuBA4wn2+woVcL7qcjC2dGUWpprGXeM52oAFg1KPPjuUedORF6pfipckn2W5
7LLOB9x54BUNF7FJfcpQMUJWdrFMN3hq/f4YRWhrLIbRenHKewOwxTr2tnDFR4cDVMgzAHAhz/7Y
GDSWJZYCuqW0hTXFLgmE34WKtKRnEl1Rz68s1RjNu69Rm0IM5r5Au3uFXEkrRWPYupAXJcsTxYt9
2YoD3iGzcFfC8BfJgLxgHcCEXXa7pCfhgIPV7FnWR1hlubec/A4bCOVFjD2BR6ArdKVBg6X0tn2C
gwgLaJ05zkR2Pf1e42pmHecPPeXuBCBdYp7K9C+tAewRqJL372dBoo3JeGtg0/SlWsxKc7iKTANx
iFkmef0oVdk25arEF1qAV6VLU3OH7FHoWM8TlT8ccccS/7P1IeoXfz8WRoxm2sGbWZygBcpQBWrB
ZbKtUsrmDngqO/yNRjflsbOOMQA1PVrgLp3fGsvvytck9y2fioWZK9GF4sehX97SseC5Z1ybrmR/
QmeIOCyrQaoguW3ZTwgacTN2IFEzoU6QwGrq2gARdM+mnrR1U7o7TKy0UR7wunvhzqfJJOooxsZn
uUtFOhs+YiIn7vQmHEPddmfFLKfoIIeu4WWeso7LG2Azj/yTBipkfHca1AH7tNWFKIO4L7qp+0Vm
QVNMT3HjWk27YRMyZhvho1XgsehHXlN16chpSsN1VQ74ci7hwtCGw7rywjAYgRxmEwE7FMUQqBiF
fBWY3Zgv06VH72aNv23Qkby8Ie8aCcWm7qrEMOYV4jBG/a1z1c6EaMDC1iLqYhZ2v57HIRoi446J
XJL6hqkPIF/+yCpD++ONdLVbTyeMnap3A1L+h9FfQwdzbDyN17CHJOCNt8j7SRohP9M4V1mhj9S0
U262zQGmjWQ3NE0vrSBvVL3kq5KlL69Y4rwKhSg7Icf3O7SQc20/R4vwvLEIDCYx6sA3MTbEa4Fe
10epVz1MHKslfDr6WDjCq4MX2B5zrrRiN1KYIA1BLelmHHEe/E5H+CNUz3tcjKJRqNKzUaTJm4uS
3e0CAJzCfvcZJiPSJBeEDdlqoSUEyIHkXl2czLSKo2FtqhF6MTU8OzM2HamvRrFFlOo1lROk4Jxx
4W6gdaEQC2yTRdhyWl562ONdho6VmWCFoN2YG4TUHCDnJ0Dr+BiiWx7jo8VaEd4Zs+kuBRbNFCLx
q/Frr/3qCcvmgPP4nbLwn7+m/4q+yru/Z1e0f/tv7v9is6ebPe7+7e7fbpJfTdmWv7v/vn7ZPz7t
X7/ob09lzn///in/8hV84z//4fVH9/EvdzZFB2t8338188NX2+vu+7vzI14/8//3yf/4+v4uT3P1
9dc/fpVcH9fvFiVl8cefTx0+//qHdS17+s//+/v/+eTlI+frHv/3//r8+N0k2cf/80VfH2331z+k
9xchpJRABwLJr22R7zN+XZ8xnb/YSinTcy1LSfuaGVEgXon/+odhWX8BNHcA/4SFlFj4RL0g6vl+
znb+gjTSV64Qwr2SrtYf//PT/csf6J9/sP8g+fquTJAQ/fUPV3r/GjyEdcmyEdiRCIgg1FTy32Nc
7aRVnkL7Bl009ccwHXeFDsNHPPxoHn2ch1GG4SXq1FnRuGxMt7YXF08TypnTkup+jQdjfmd6vkVC
Ne3N0ML/CM50t4ipOTJYvX/fQ+sPR6UH2JdCG/u6yr762Al3OKJRKOWcgMxhZNZcYlSVVIEeiiYX
j53nRMdZZ4QUfD9dR2MQ2ipoI9N9I5Wa1SEPl8sUQlDbBZ8mmkI+Gyg6DKP3Tp6snhJbxI+6hWqc
hrLcwVslgD+mcVsTEBM14WtnICy+ZOXc0AgZhwfPK5GHR124w0htBNXsGY9kYmcbyx4FZnn2JmIf
6g9vcgOyNnDTAiIirHwQUYpU01cJfRFghehKizuc1MWdp/P0rHW+T6kfPTbDSy6z6eQ083gaJnc8
JRhAjiELQ9er7FxGY3YuCDrb+qgFr1YPmG0Y7fKkyH+nR1PRzNO91NjOLoua1ROcFCF7keUe2Pmd
J6+bfuNWyW984eTPxXL174vwwWuK4plwqXNYK3Vpmld2pfZWxlZ7C3UZrjpeI/xevV6bPQAjkprx
wSUxQin2rqbQduAmg7/3yOxf6bli0dRmW9zli/Pq1HB87HRqPyTWhz/N9Yk5HuW/E10NxsKtT+it
1MYxh0dW3Ju8n8LH7xvPMm+tqpoujRvJo23jbU0GfYcBx37A6Zncjm36WS2fMa2qK95yyZGQEVhw
fuVNE9nJPuyGeDegF3zr9SPC23yjXWT0Q5Qx+XqsYCuLAO2dNKR705f+rZHG2a2bdP46xA2xt5Di
/ahK8exN5QNGxZ4J6qGxnfgx681rTNNNKdrhslA+ybmrTV8ZbbeaQJCrn7v+kZj4nZGc2ajXuQvL
nfNLOjaje3JjNhzSGcdK90hGmXtsXbwCBgSzgVtmTO6LZml5FZwdP/H8AriVn6xIkvIj+49RJxaK
o7o4fd9wTixOM8Lgk2iscB0tsAjXtWFDkkXPTG/QrOeOEjXgOFQkD/7jfnu9L8esOaqxf1y6qbn7
vkHFHyTumF28Om/u9LCJWu3cNIbj7TtzfJiRpp6wvf95E8Nsn6osmk7fH30/8c/H+gqTo+F99UOe
HPQY7+Fdw1N2vanqol7NrrdsVdhKa62ddgdINwWwC8kWesi+awzsTGNoZDe4IT96aYY3qbYgGezy
vkxq4y6/3ig95cgKYVC4w3gR3qWtadzNcjq0eSE2rOIFwgpglbaVz2ZMGguzNOeK60PfN7Xo/vyI
d6FG4Nq8LchUUf/jot+6mXetzCSq5+/XIDgAGkxhxO8J6VOsW2O6tkZUdG5r55cw7fNL6qZ/fqR0
REvphLEJBTBz1vfT3vVzMMXEW076/t8fIwxWbijf1STmywpOVxEO7kOQb1LIJ2cthwGko4YFxtRt
F+O9oimcv9pSb0HJQKNnMy8DNn1M4//z7PSPZ2diU45lXn461TyTZmT4N1ZyGKEotOG9+goDVTzH
5SWvEBDjWbT40DWGoDcE8hi34S4E8ZJ47omJ81ybOr6gVK83VsYx1HTHXapi7yedwCcqo823svLr
60EyeuLVMrep8mk3EXN06ZPCDajKHCFSvZVYPL2NTRJoDD3VO6cc2j1x3nhCFTpn00TEB17k0Z1W
opqvU+fiJeScoFBPyXqVoRPAtqcnHS7oHphVzV11jUjwSdahXfUpadTwpHz6srAM330/hCSUcl9p
x6Q2ZMnez3n9l8VPbtDKpjeAQF0gfDD477v/fMLLanNfhsMlnJz4lNKPebpCi5yt//khcdNmgJ1J
ryDE2ts0Lq1D77kvXqihiLQpL2bfXRzOHneZwKYkycRu5syv1kiO3NP1fMzLqrCgle0bDMea0Tr8
KQTSfFPiKx1wJp5rWzlrGMvuw4PixKftJRX2fhMrd+zOd3nqcHfsLHPfWMKmO1cs69mw0djpITx2
uLiK1ZDa4fUcaqrg+0MUNw/u6LR7Mj+sG8f3zJt4ipJjaVrHuOxyTkzXx5xksm7K0B42rJpgpt+P
XW8IBEE07bMppSNHXDQWhHIiCSpWyAMrMhbi8twyY9ps27cyLbcs793DAAf6gLJRbDunKdacPEx2
KiP+PY6FPn0/28LNBLMJVRTGzbtraudJ0Hn9MGVpwH6qnr4fMjPBWzTJdhjB3NX3zqWuO5ddu8VW
Smjy78e8vseliJN2q9zrnNwv4nH01bxz/Cw/NDLJ78mlNVZhu9xkTOs3JpjbvZ3DX2FDLw/fd79v
8inNQPvrefd9N1nyY0xc5xlJwA9M1uo1h+vZQhD0u++7S1TcAJ5nj5GDmp0ctUtu25+W6enXyGaT
QI5uAngN+jXNckolrbi7JQZufBJD8vfHSbWMjjVA2vr7q/yhGaFi7e5Utws5q0ViXNoGw25a1T8w
66e8ywikj9wheQWqjrej7qed3/nJa2cOb4vl9ney0NMjYOdeqAadR4U10fEkzaUity5dZmoctnG5
K73Oe8DyZq4sh6jG3jr6lgMq4S3TujBa/9Jb4pDhBIFjgfMMysgydt9j1dwl/mXkWQ5O8aOqHXMd
cU5aEywSYqMu5SmPyvxOAM8BgpJpCl+jT5HPJsqP3B9mdNpPTtLdcSoXH44QVeCWc3nBvetdEgCN
wLs+kVX9kx+NAkICIk0yBmGcSvCoOa3/1JTLnWvJd3qMJIFGpbEBlmm35uBYzzmy1Q0JZO32ey78
510Y5D8/+fvZGoPRA+vEFkCsDGbHUne2x7xau366B0WMHoTgV9DYlT5BFkOU9/thNrF+uLgdIzWG
p7ST0UMvGWTdxKw+Zt1jHUdicWuEDShUkZ6zIdLrxFvUK1T1HdRW9ptssA2OHP0Tl3oSoN7IHhoU
rDtdmu2xaPd4bMPj6GDNdEI5HnHTtUfZmwAsS96dnK4U+6khXcQaK3uHJHi5Wbwi3OJuUheLo/W2
zJeX0DWuA5CV3IZhjDiJEI+PakwfEOFDR9apd2gNmOKUcKL7RPV6i9DRupnGSOxn0vGOCTXcJ8gD
a1cy8abCK4/4EIfTgD8V5iZPHpjg0TfIdQT5cqQnUP4QlmCMrPNXbZPmgNR9xeUwvwpEeGvYJnGQ
UTO/5gshZdQePJe4RJK8oyes7NSbV/2Apsw/MMcUGwiepqjlfSecBaHFLH9ZS75x8zF6r0vM+jN2
jzN6iuyCXiNas2rZq9Aql33pLOOpJ/smmKa6u2FYzNaVrDZjnUUvtKC3h7xffqKi5a0J1P9czejI
XCMyvhAnZoNVvw9j+W7Kz6u/5JFvNDxWePkDn0DK/fddPFfWKc59DBLXT8HiG2ic/riynWUb+wcC
KZefmdWna6m0e5N5jTp7Wv/OhMpAD9vhnnfEsMlk6d5mZIxspe+Ss5FX7a4HFjkXmR72xZgPp8IK
1TYJ8bZVjXtrpk1/+b5Zrh+JjMuJN6K9Gpz5neTH6gtBEEnQeL4w1iSbZEmaT5bBr2vo6kuELy9I
0Ow/KOGFG05SM6ryNjtcnXTrIlUgg8SxHrj8XQI24mWHetW9WIQdbBCE5Q+kZIQBjJH/7Ee5iRdw
iN4tyYqIQO5TetnOVjCuq4mEQqjMVU8AgxMK8zMx5Aud0NWhlawO7NYxSVQzmlQVpSeMmuk21Gn1
wyf+os2c6bMNYdDTpHzNmjHfACMP58Ezsxuyd9TaYw17K8bx0Nj19Flb6U819dCiIkT0tLTD0SIp
i1WiHtZ6afpVStPsO8bUmNFT+vAjA8r8RH2WU1y+W7rHVgiWeg4HZ3w0G3lP2gqxcZYj1kA71pGV
Wzy30bj/frzOKGOL/fFzjFns0i4MnwktO5apzD6UD10/eInP0mfWD9qMPv/+eHv1h9uOutj4Em81
yCjYqtYfljC+5tGNH0hg2Met5OwXpu82Wu0fAJXJaQZqCwg0N3/g7RO7rkSq9P1sEXKKsQkI2X8/
CwnE1OwY1un7bizUE6Zj4/b7ntNlhJ+48T0WoPMAFLJnsJKnpupy3qa5e9SkzBxjRxmHhfzNI+8K
faiVZZ9clAp7IWqLiNEE3y/qkJsSueUWeYZ1aX8Q/02RtECzN/YTw9JQNzW5cwWhqhQpPgBkiANu
zGFFTU93Jr6Lk77lch4Je7GdZrN4bubo1wgu/Ul4+0FZU/1W+tJel0WR34SQCGdM4PkG7UvxCnV/
M/vkXzWup88TqOEqilrOCFFnnaKos9fIcDQX9S25/uG7DUS7CXHFH3nf+g9TJb++n7d9xH69MycP
TmwytM5WYPuJsUFTBcVYpNbJwG+wRW5s3teDPaM4V+Gr4jQdemUbrZpzDhHD/5fkxcmW5RUZshXE
g2ruY6uMd21Y96dkaC1aZFoJex29kMzTXKbRS3eYLccbOFi560Rnnm3EwZgzajBCMvAOxiSTk9+0
Eg+4XR+TkgU4tiWcvV0UJ6/M/H02VNHZnvNy3zYp+Z9ywYGddfpRNrG9A/G1/373+7F2Rmuy2O1d
misKEklE2zJxsU1/FMoPHxO3WC69PyJq6YonxJD5kzmn24Lz0F0P9PgkF99AhBZYjhnekjVAUBH6
s9NkQFF0I+kgmE3UpW9Zuxtk94+APjog8Sp7M9XwlvFKfOW0Gfp4SfE2XpWbTeh84ov+GRW1+Zq0
PiMufpFH27eGTQ2XiulodHcF6PROTJyJVVWqY+LN9V7MQ3JZhhQ5HSa++xDaaq0q/5KgyN9Ybly1
a4/j9bgiy01vXD+PAxfF226pWNOKzvNZ9uOf+EaN23SJxyfT78ASebgnteUIerr9P1ydx3LjWrZE
vwgR8GYKSyuRovwEIZVU8B4H7ut7se7gRbweMFp1q2QoAGebzJWsiFRG/uX0CZn0A55J/yTlmn1a
kU57o45obHhqs6Y6sAeOFDVmMZ5m6rSjz7s6yP8Hdo/i2VSQ06jbhj9j4G09/XthjXCZzb448MtN
d8iEWYFMxfQ44vFBKsf/M0mUi0xNM9x/f/Z//4HnaRnaa9J7/+8/dMxyGcFbPI5ZS1C2JxcN8s1T
vfak7vKNhf8+/PeytuujWfJIbZqkflIdpmapgfjdaHii3/+oUKio5vbIb5zzYeiWp7JWlyeotLD1
nFg6/PuzWhrFA8ak/b+PRJatTxoalGCCGRH8+wf/Xhqk39KsFw//PpJUKHaKYxxly45PpCghlDiR
6BH/91J3+dr7RGYz/5776jgMxq4o8fhB7EIwTFS0Y2rjvqzzX0WYCmLK2D5IwHkwJoIZ5LscD8S0
OljaWcsohbMcilSSXJ6lOkJRGdeVJHEjx88EeVUhN7juT1giEQGJ6fDvRWWCWP73sTqOaKvQL7kT
e+DDNGT1QUmgoG68M+6YWt1hqio2R6q9cxzECBO72FEFVGc0RRka2wze0CyqqB905QA/KcDe95rK
jnJs+C6vDO9JMYrBirHTghJr/sTNXO9mOAt3oK/vmA0rbJ2w8lJm/7MaiD6y7JnTaQhF3h7MBF0z
ECLPmdnnSvL8juwHdE8TyFrdukaH63yap+LAeC7zqO/9bqlVeq8Y9xJbI6Ng3CajF262GD/CMpwr
T02bIG6sL5urko26Cpp1eJxRSeF8rrRhDXXTOuuTuI5j3exzZDSQf+ojoilmBcbVQFy364opip1q
g+cS6z7JutoJyTmafPlhURkCw8hw+46DXLIIbgLCR/01UaDW5nGjhfbZrYBBOWsse47o76XDkt2G
rksPeVp7Kg3FsRzabycZ89CSBp9b1dotw5JGWon1YEFBpecTxZcGqcVAvB3RTz0o0PKCzQSWxkL9
Si7g9d/Vwr2EgdGu8ze0QWlYbinjH3I7aD+mZvYmOzUO1sCPaTOGdWWjvkjd0B/+e5Gd/lBD175v
S3y5Yc+udSXtzVpg0im8UdUzRLr3ucnQ4jpmPpr2odYVq4u8zPE3GJuHpcvw98kLjmJhJmHnaO+G
LNYDW8Zv5vSDN7MjtMv2sUSYQDfwNahaGaITSdAi/5XjJCFsKgY6P+FQsZkBrtuMj6fFGpQJ9bSK
M2jjLAB+/3K3+7rsA/cS7na3G7cp0Ev7yhgSRXC1nIxFSV2txXat4IxzzQaIYtGHEpexvTJl+veC
v8YIsWP/YbSD7D9k+rcGOhDFoGWexQg8NUOSvlm+OrsNyQe7pgcjUx2vXiTuakuEbD4eUeXSRE25
dusHEIBabdlcAAVv3kzbxIp9N8pi8A09e4dm0BBGerei4iLFXF4QI9HAR3Tm6ugQLWHl7EOR5rVX
YjKR6cfr9NiKlHpQCZ2SmRJsCsN1QI9yqmQn3WBsjApDDRq4ejtJHHCeIDigYzXx0NF9OJNXxNm3
DJdhV4dcZTLrr52KxIkJi5ky3WHKvq2Fb3Rqc5JIDNmUpAtjdR0f5SU7lc3w1zGGW1G0Nvwt9UO3
i8yPlbzgWoWOIpNkZhQZs0aTCTB+apqGPNgWTjw0iEvY4CGA1QlHGT5PBHeZncc4KT6gjDNEnvNs
zwWzJnHTKpEfrHroz3he01zDTmT3jj9pya6Ddb4nK9g51tqlJp3gYGfvIEJKKj3D5zCedjxhW05u
XiAZ7KCLjOGYFbQZExb60uU3DodjWqUQbVwV4A6cvapOTq08zwcNfcspgZdvZ91zNVgjCwcOC9Q+
Ztijfu6T5a1L+YEhQfDlcOOjlpN2hlmWvuFsIQsUFYXR+Le26z27/skniDTdaTnehEVQ3Jo55WFd
2S50COPNwq4k2Moq892ZuSzasZWSD21k+i4Q7t0qGy53Y63R1lT2G8th1Kw+jodjjgzoYmfQWat/
YBd0Q8yWnSLBHSI668Uc7HAcDBAtpqJ5YVcm9iuuGaziVvfXsbQmqqtS9vHF9IE29lz02qsNJBoH
dLZ4sUI7oWTaYa0GXJ62/YvSot9hXcI1i4TZFeML7tDuXOZPXSqggZnJFraFlAS2nCMpivdMECvm
eO15E9ZF6fAf49GLgDftCpmLoyy1dx0vLvYEc9/PyGisIc5+enTZE0D4r7yvC9+ykgU/NcwqB7Az
lwidTpOpd4bdIVs6a0+/1T/2GwDTGo+10Kilcpw6RLwafjIORwGxzWvkVcM/oV1LVPw+Lg3bR1v8
Nncr8j1m0J6Q8wN0i9CRYH5Z2nhune2l7+cfvKrAiPQNHIF2KAhEfmjUPgJ5NX0AkR3CKb8UaW5H
oh64STBsQrGKpMTZcS7GntbQCGl64QOBkzj7GTaWSvNEKo6nOHXk0NUHba6KPR5s3VWcNWfJZ9on
maZAGMYf4knhD1etj17uybCVNugsSw23oYT2NOfe2M/mB1ziAA88nCKnMg9Za7/IE5LtxOm79wG7
t6kyxuFiP2NFYAGW4QuyNuEzCIIPiCLXbMWNE81N75+1wefG/NhkMtoETjuXH5zRLm0aLk8EZkHN
dGdabt3AQoqN5/dc4D5M21y5thwIyF1qH8TvFmkINvbZBnxCCBXXlVmEVs6yx4m7m2mPX1ubyK4k
tsYfySGoSXC4MMEJFDSeh0ZmvSDBG9hbSKTdBZ0iz84GcGorq/TVOEKUDaYwZBtvtopXyCWfgv+F
irxEdOxxmDBXIL7UpxxP3FbpwFMmdmA6BC0hE1vChcE8ZrvyqiTGWdZK0K7oUPxGqW+qUPpolo2D
LGz9kGfL2dZ7sWPupR6z9G3WUHoPKrNn/Am4TDSg0HOCsDBJZ8WN7Vbxuk6vPORagcEOyC9GJKI4
FT80Rp0RBlOPmof+sHbH7qNwHCcodDhmEg5tqB79h+k4j4h8e7/rkpcJp+GhGSVqi/gv8FNaoFJ+
1xDeZpjZXGOqEk/ZQAC3vDk8HnZqisIvN7JDWoezNW97TVr3XP3QGcApN86rzfzJawTQGh24tdel
Vhbpc/uqllDn0d0If35Ah9nvzXoJ9KZQ933f7nJFsGvQ5fKOGTi1rfVO2zrsoB4uBvMqHjIgVfGE
T/0WIqDdsaT7vZuNskqmJivzIK+22Vsmp/fzXo4GLAgRxqZ2HSrgOQNKPWcLLJAr/Nbq1AdaAZao
ap+sxVqDLUbPRKUDxAeksWDTm0s696Cp3ZCtfDPoGEJ0nqGB3nVP4GjEEJBaiqQVLwdmd4whZZfF
VO3wXbrVOqmBBujTxVyzh2KieRuqO6TjQ4D9IAmtQX5k8pvvINqduk2oRwtxkwxkYy/XiFvo4SHU
Ns0zBBt8EdsAFmT+LrA1Y7ND6DJqDm5ta/YTW6BNNMoHxWIhlGeRMyXGXp8fc9sBoMsdGjM2joqh
eenYfT9A3jaJYehtr7P6o1RNhWemRGy2VqyfWsfqAOnql0YDV8rQyxPKutD4mYd4bP/Gc9FeM8U5
jW31VmeieSj7/p68p583JLwsd3s+ayO/o2MCXYs3dzKt+DGD5KIIJT2Buy3PxZI8C8HbAxQ5SORD
Pq01W0XFCWpZ5zkEqPHYDGw69CEO0+TFMmQJahtuR3rJPMruYcGbmcQBkdiFN03xJR7XiMG1g3OL
Wzbm6WR/SNgsjkIeKo+rXrGV+mNBKLLnA6aHwAEaw47qjEzr2VLIUsbnBMnVeZBhbOFCYZugiX3i
GNWtJPLuKAZgXEA4rMc878JENcynkaGBq3SF5rf2AiYusx0CGYgEjGlXLXJ0M0wsx38vaOgFiqSD
CiOSDZvNX86q85yZLwQtT7QHp7VWDX9DRhRIufo+jkvrIwscw0xq31H6bYe7KH43Q+Z9YGduBfhc
3lGTMu8eFduVKoD1mzAHXBG5ekA8vu9Esx7LugxsRI8P7SROHaBOqqUaH2DbHvFWfihTAxAjZ6kM
NY06dmxEgCm5cVVB8dw9TEYbtN0E8dIyu8A49ciejhXD/QbSD2d+n8k7k0ePJJnyMVufVZZaUimq
XZUPLMpuiqLLPlS6HiSLWV+4QNpVQ8nS1aYP3o9V5GAeYTIW3mAVgs2Cthedg/+C5Fl6JPvPIn2r
Dpz6up2esiyxz6Mx7+QNcLWRKAd9ssV1WW0MuEL+3DAMo3HJjpOjfgpn6qh+B9r4CYz5uOaSn6Xc
56LUrvOSwyTQV87fxTnGWn9GPJ+GbW23fpWtf9rFpD1fOv0w5+sfisDl2jvDcs1YFu2bGBMzRsXl
2lRV0DpDEspFirWRTsCNrXoJ28c+SUPWTPaVwa99zQc02iItssBWKjbPQ6iDo4/Ktu+9ynFi3zRs
EWRZ0x01bXuVvik5cu5B1lQDvtcGnA7rcs5j3oe8JA1ryCZfmmduytba4YejGqRAyAgsQZvz73vK
qTOYGWdAXs/Q38Ktdjb0jXWJkHOHHAqxZ1FVO3TsKFPm52p0pL1pccxYgeiM3O2mBtsTKUcZg9LL
v5emY09eMVTg8wC/ZML2KWjIsCvh2Cwb8wvBhb1H988Ou7nPVbfIMsbHZDa9uKojFjKOm2Lgc8Gy
nertaVVy8QS42ksXJg8AD7ODOSQXNZmvZGyycEL4CGz0C4T+7NlV/mTam46YE0rcpBqSZ8F4XaCT
YPHfQlavn92s1WGa0tXl7c4y5wtCK2e/rRxjDEl0Wm/KjtQFOX+VVXGtqbdPrFy+07yb9plZhlXR
nCxUk1YHlnBS9V0l42wBTGF5a1njwqtgYsIbc1XonW7LIFagoN2b7wKzldcTHZAYFHZEuO4lDrDE
RrBhjFdCjsnJxIfis71ERNTM/jy31NJT/sCUx/Q2NMRTjjhaglTfxE9QixQcCwB8qq7nLNNqt8N6
j3WqjGTIJp6p1nBX2qEH11ein1WnV1CNe5m0GMTXMVDHeT5hB5yP7CaIRZHmQ6GkFZUy1dgwd4D9
+r22MGxTY+rP2PEoHZgyy2YZEHD1yJwkc6FjcoUXm9sJ+DxsZUDyD1yqGJIlJE8B/jFvxtAWVpW6
esko296MM4QQM8TA8H2gv4NYGj4snLoe9lHHM3vcFoyce7+319d7jP2ea1RhA7fFu95EMWdtEOcV
5BsjVFct5qpvERS7CAEjZx0mHzP9CZ8U7XnNspMVTahKhcqshjxEBfS1ZHng8jvk8cPNUbcHGVUr
Tlqr5yBn2WArSYTe08ex+87EMYbDexQQn46gAcNNxrjbdvHVsg24wBJh6Homk7vUDuhpgDZMHw1I
ZT+TSUfQ7flLy4USqGI64RMOUbs+kOA7HsuSR4HcwtHF2+hDZz4SmcdPFqfPar4yeE25ixyp2Mf9
sgEZkJrT2Kyo7f6FyPSp19xnIWxnENdrzmFtWgTfTpsHxCZZLhaFkoZjK/E05K/QT+5wOgZ6+BNe
EOhjJ6zATiU6b/S/FxuNXoDwm2sWuBvT3UutMH+nsaR1i5sDojQ0iHMMbbn4kacRnk5neTCTjw1A
CGb95oElMsrY10YgjbDNloFaAYc8i6PMMEErsTyEwTCyOEegvoDNYboNlrMwlh9oMbti45siI3pF
eG29VLFZefHEcrlDMN33y7kuDmx/s73ERoDKFh18rak2IjkZVy+OPyJFRN/eYls+t6gEXZnJgWNa
H70EdS9fJ49Zp+6Xb5jlIChJY7/rXuxB/gtTKkKtix+/0rgw+uyhgRTlEu900azhgmEHoL3k6j3R
TAlKxW6WXyULVhS/VSgEsrXtdNWIBC0bQyvoVzCLcOCLNGAGl4aafM7ypHkbJ+exRGjqMTj5aPMt
crLxdVaoUOHCVLzPdrje2HNkoPKCfjXeibDI3Qzx7G5b2YRL9EO1xdggWJkR+OhjeH8NZ1cWMTdp
WXziY5eYuSpTaBq/pT1BK1yZAfa2HC10zPSBYWJMsqtCiPIhed4Y/lKN2v0E7T8mvtqA714kexT+
2HJZA5/aVNnNVnwFGAsMIeXRPK9vCSz6IJYcCH4yLEKut+Ry1w522cti2BxchtwdTbP57KHiwEFz
ab86r0XX5AmcvHdibE8gRBvlTA6mBheQUahPmDvwnN/zWUT6WaRRJY6VAxdw1V9m26jd2aw4uRhj
42R1cYkm4dxtzUUgxyeEY77YHWFda5Ev+1QqkaqsjEUmQA4nG4cCRlZmwbpc/U5W8z1Du44Wmekx
3hMXN4gUtj1AqST9dLbavmE18Wrb+YlzW/eBqnssK1ccgTlPWoaMjLBV3wLUiUYlznjUt3sDsFzY
K9UjUR/GnunHQwNGguO45k1K2gGINkUtAJRyN8smPkC62iBPPtQk/4IbBM9kscwDbjXuKvmgqavj
FTZ4T+pqh2IOoXrZ/oKvSDxGIp5lswJkwsqjPvVNRxZPMsewhefuojePYG11D5UHNZ4pQV8xpNxL
x/42Yv0PlwpnQrHVAE4GlRgZu4n9bcrueTfKyZ62xaVbl9x6YCSixjMBceN7miHWN/r1ZRLSsWq6
6YTixGF6QZYgtMsGsA8xcXSIWKWZVD0howGX2rpNXip+quW4rVomMyyxn4Z+0fx4tJtQTtF9ykrx
QKgXWYkHXahfto4oopLQGlSleBcKlI563cmwJKv5YVS071EChlvK4m3Ee7fvMtHjmhEBxNXKNZit
H9JtfcYEae1XovIIUzQO+B+cK0zXZyS2x0pRThQFKi5L8YoCerd2tF2Z9pxV6netWs5ByxSQaFIf
4fXYWxiN2nz6yjkZPQ57JkyE0BmGkUKY0LGss/aYrfG9Vkyeg5zrQTzFjqsBIaB4yzwyvocIPEQS
9irCJ9Ps/vDW6yEQl9QHF/ucYGB5WMWVhD8RqrKxM2DFewS78AL7MJBs+Z2UEYvfuT7Mkm/JnR2g
PvxDguOOKTd2yRX8+/1EK7c/+TKdSZj7ZBMDBUFvnvpmRQkyZieV8YpvaNkJ4GR5f7q/AKYqwkWT
35VMbc5keEUxNAoPGRDVNwe/jWc7RV49iLMMzoXLw0FZVIzv8l2trFKEzatQg05qW2+Olx1S3pb0
mYJRDNGVrrGtb3lv3+ZF/oD/hpMJopRvJtleLT4J47GYnuPpT4DPu/hCKQMFhLmiYAjf3mHi2fK+
GuKKPJ/ehUjzJXsdOkw0zbsptTZSEm1XdhwfQ9scwM2dWxR36DbMBOSUs0ewiuVSHt4AGLP7ztvP
eTDzQBisRwtL/qCQ3Ou90dwlCtdR2bPL3M61Zr8tM0/nbsSTa86MowakD0A5Ktepqz0wOzIzGaJ7
gyS/pRqq8TUTHRFTjdeDfAuIyMP4oiOobDsn6I1nbWm6vcFK35XmbGdv00diFBGEqS/bZNez2OSs
OmkLMVh6S0cHIIre/DGkxw0n4NDXLKIk6Y+dOytN6oJ2ouIzxfzdGoFAuNiUJnmHjqT4SuY0kJrJ
irLcOZeK+jjJw63rk+skDkpbjX6Rjz9iwlBGOkHma10okyfj9paTRmyeLmnDkOy+jfchNnwSdwiz
QmWp0vxMwzDtYINA+sNm1+1zdF6hnmi/M88yunUlOwCHujkrDjg9+aNN/FPZGG8DEiwuSTYmbQoX
CY75F9YvnU1/+iWnce8ptv4nHgOSJE51Mn3OZvfMbgZgcjv9OGN1ExbyAoIGvmp+Wrfr5VdhCGye
hjW6lSneFb2KslJ9Rrn9tcHBZGST4OMcPyTH+AOx7IIqHdDoJv+MjfFeJ+LbGtenTKUbn/FFdZNF
9xanxI8qHuEjj/0gHZFpbF+YNhe8emrqEQz4qI8KrTVhrnMlYSoqsADMRHXAi2F3+95OMsLrvD4l
l0WYn5WmviMteAS+RZ1etqzLwaMZlnjEqI4p00oudgXeNzXuZ6k8BfIGbs4cEJCayleZQjPLJxXl
ZIrgHSrtRWu1u1J3mKJWapfdJFPnabpuBWuX+AASnpUh3uXZ1JCoxKwoT7O9lldv90OryH3Lyah/
BxlX+vZsJ9pu3KDnw/Z7riBQICVgDbOat7wrq5OZv2QrEsEOIOWo1fGVZ9U5x03CfkI7G9lCikNa
Hmg2PvvK+DEy5eIIM0UImx20df2ghUElktVPrWW+6h3zCIWky1zilln7PbnT1gM+i91kv/MljwRK
Tqv5LAuJ9UxG2hv9Z5i3DPT7VVeARKUowTGs+YacfkrZxMnH5BHH4YFF0jckz4x1WHantdaMIOrk
zVDZr/YGSVTmfMo6J/UkI/sA4u1D4Oe5MhbvDT7f3plPWmUJj5FYFsyY9NCtcBrfB2jEwMXe0A4k
4mmdpzR/kXQivkir8oIRnQLcCgkB6aJllm+pjVIBaTUccL19KGzG9RsMTdGAAGBzyQBJaVEuJ/Ag
8jS/NfOdXI6QmJaW1e9msSnu1cXxAGMqLjOn2GXg95ljZ3YJOHrG70Ch4RRnubC+IMV3fFLALqKU
I5np6L4X2kOlmpeugi4lK9rx/myF9E3UhjHgeIT7DOJkwQpY8GfAGtQAmePC1+TbmMhUak178Rg6
uXcHZ5fjXSn06aq2n1ZCegIRxCjF7fUvmigPOBL5cKmlseS8FWQ5+7Gz3GSWo6DpqT4lOdDidOGk
5tqCJ9MEixAu+6xTDUPXdcb6ltPs+nr7gZ9nR2NF2hXBYWsCoyrRd6YOL8yu8IQK7hV5QGDM5EXy
BH5yN+95tun4OAYlexEIJtjBpiGLh5dy0NVwGK5DkkyRZTk0H/1v10sM6BVSRbTiZTPRvHDdRerA
s5YtV7iAtKXqMdHlEdS7S7pny0CdJE3z5wpmcsclc0TV1fmQcBmZWzWIcaN/ktex3VWVXLkYKI+j
SqyjKv+hXmQwUwjXQJrM1dAuIy9jE5SFExVbLiIm8JMJvkkt+hfL1j7ADHhxPwhX9FkE+332OKfb
I7otf4BZeuqqDuHNXUO0mXAzDWaK3FwZyeUsjrcKRVRfHFtlfWPjF9ljSulx//oxLAeLQdQI3rWp
/rYL6rZ6Z2VL7SNdpotHt7iYpfKQDZb8oA/LGUsDNThnpEfMUZC35hyQUPdA2NhvIRcwSlH5zyBG
Dj0JG/Bg0A0xaXIpqGnjO82XNOVvXc+ROg3ltS3Y4qgVmy/FmFm23TOv8jpqlYql6JKFQjaFXwMT
Ss02deXWpm87WUjxfHuXS2V+YBPArz2p/bWVnKhqp2W3LuzE6+HUjSNTIKE+Y3WeIke/z+B6ohZS
sv1gArZeHK9Ixxuyw5mI7DLODbez2hvF63UbkMuSWWS4XYWNLo2buw3V8BTC01toHORf1myvS13Z
lbjzONPG2t+IILnOU2TIFojtZLtui20fgCWiHhDD7zzmHetNxDkLVumHkrpO69BYpl350tvvrWHl
oaa2BAwhNycbTSE+nea2qH8T4nrOBHg1PEp5wbPE9K+9bzG35SCpskVvKXBCj0YEYGJ4HOlPk1lD
W9dMFwM4+47sKmrxtH2HRVFH69yZoTlZpZsmFSYoDed/2gtfQpzzEquqGi3r5vz3ISKGDKWRcpdb
sTpA7xnp9ChiFcM/HayXMvM5jibBtS1Fu5TiglrEfELZWkbceCNaAoxkGVqN93H9HAW1MFsWJ5K2
mORcWZi+ZTW4vfNTrvHBqpnBKMFtQie5eZU1PKqlND8U7dC6VleZ56032yhLldgDy7XvuS3Rh6Bw
IDIRCHZpjsE6908ZwvFo6O36GIPQdPWZGN/NfM77BTOAcTRxTEdKkT2VE84ip73QziW7DFYRcgFs
6dl6AlYygI4wcbJ01u94BzBogyzfjeSv1dzfDXIXoPG6b670x+gRMkTy0N4ydP7Nq1Fyl1QirX24
cOdesVBDOOqlxA4IvQgdPur+NF6wK/PkdcnXftTT+AAE9isR60gcc/fRJhVRIGX1XiGZg052vxRY
KsrO1ZyS3l0Tm9HjXf+5WE4NyLYM7gVGOshfxFRd+mEBeVoZJmixux1j1KyQndwnT/HfJdmgYmDm
douqnw7LYD+bZMtW6jS6TfKEZpt/tTjfghMFOU7KYnLawhxKfbioxsCiKAOWNPP+oqKBU1O7en6P
Hp3VigNuZddapAVYgXSn8q5hgEba00IRW4DqNYJfnN0TXLd9V0Z9JdnaPCo1trqMRXY2YxOanDAh
ZjCC0NLvUmck4EPjGWYreyuB966jGZi2qypXzROm8+JgqKB74h+StMag3fgr2PfzqfiZVRxP/J6Z
KsHRU5h/MDD0F4VGOnW8YYMClWa9BEZae21Ye2nK+EQcT2TyXKAD4TvvxtM0dE+mmeKYrPbQcX0d
ZI7XLjT+spSzEWWX4+cxe3AnVi4S0Tmfm/I9jNl3Wr/XMnKHLna+7cmZmBj1NH/ySUP0RN6RgS4p
fp/ImoK+3Qdz7sDY48aVrfV3NS5416LCSc/JYvtliuCYSvFHVSombMUbX/5JWsRTyVOqm9XaB01y
Spm4eoZWMcZP851myARHDMVuTrMndJvERyb54IrYBqMwQ3QYxR4z1sCYP8c1kOp07pQKSifx0bov
SBumixsQinFBA4EKJcFh1Dx2okxP/ei8DdNmM74WwA4k2wWIfuZ0OnVwM2NgWZj9tU/dwPeODDhE
h1t4iOExkVT3vnyiGYgxzw4FSkFrSBxvGk992T1SUyNEepKSOoC/QUJZx0gWcMsfe2Kpak7vuYFx
rUp6KKbdeTWY2BgEfyX2iCzr/vaa79jzD4Jisc9mmu2mYk2wAvVR2Uwu62evG5ckUf6Wi0Eer/2T
1C1vmqLcbLV8HB2zDlWWCATzqN7QW294TBUXOA9Z2ckRuOp3wyKJwHFiIOW5CRRmIzn9f060nAsr
+O6XqMTDrMl/ebs8JmNYMsGJ56TEes7qEIVK5zlD6ssmQnfynzkr6x3B0TeKgdlT6oM1U7ekLHGV
EmbBnKzE2yuhok+gAmjAB62MkuQvIn/KM1VFebRIQc1zIt/0Cj4wzsysv+SddkEUmQTbOxLIv61Q
bkVGFL3SwAtGT5sjQZvRpKPlBxzP0rwZF9479djhWKDj57kH54uqR/pOWF2xMLETT22A3ZnS99r3
4CWY+el2fS1YkexWc1l8ooAGvxuMh61e6kMc9vaAA8AxEXamf+BdgkxMUYPFHLd9VV1sAaTZTujP
SZFQEX+Aiq41Bhd4qkOCS5DhKeVlSTySNm5W015KG1Y2ol2vnbbD2Js/zb1AjFmJ+rXMu0tx/YVy
lJLTxM9Yn9UBnXjdWt81IRSYp4YFNsbovOMNrthVqVyp01PayI7nVEqE9j4Um/GCV5cBWB37moRX
Mav3qZr8XVFjU+uitUCwgKYnpaMerKjtb4UBRraxggJ7FjYfhDAjDi/bQsCVSr9amtUhBIHRhQfH
qTAUh2kUlwZLjU8KNS3XIhok063CqukZpgonWQ1jJ+koCxgU/yItO49iOW2W+glpwM/5h9T7+A2n
ATmOigc0PjipckIllO1beOjQv7CwVXjok1aZCPIknlmnAkt0pkUjpSCyNIGrEbYyur8I/f/raiP6
vy87YJrFriYBPmKGSYq0cRYOhqkFTzT8l4kmxfpY5i2AVMscfok/eid9lmaMgwYeIeLuzMi5f5Qy
fB9V8VXpzmu3xFNAdNaROEYelvfbpLOZLK+gqshLTvCNtPapmcrqMDPvxiEDzFJCbmN07KcsW/+J
W/ljQCzgUbN0u4R1myRpJzo+miNDG/26Q2Gy4Jdtm40GbOsA8F4Tne+IORV5yRU4QEvZbikJcGlc
/BYTb8BaguuGyhGwKN3HJiHq7X1smIj4V+1fcPLfqkV+ruYMDtAdnbuP5bR+vacr4O39JIlieFyl
grOhmllHxn8AEzw16AX8oejJWlv4KcZXPv8aoey7IsgbVhTbVPMtut5Iym0c2aQxOlD3QjYmYSl1
5G2hdUElnFUoHNSDrd9j5mn9dh3GcrRj8s1MhHJY7T9DK71ppm6hilqYm2sG8/2cwZNzb883bu90
uiXt/ATVLWcUmzPNrvLHimuNCSkM7kyefaliFGm3E2PYmh2n+arNXiv3cwCbt3GdLP7m8HKw764J
0kv7l41w1NpbHxWd3Ppt20dTipzYnLC1m3RddTd+kGr0A98I6Y21xKFJClEAow6r1x1n3khv+mNl
9r+0rqjDezWSY3FJzeQKSUWE2cr0S6S5SacLM5RcV491t+CosDTMx0Vo9C9Om3xqc8DxlAVWWr6g
lXxQQQHAsKJRSzvmLAZOrHFmTdksEZEhP0JhpofupQgGoTG2cfxqoogiV0PzRowvvqqKaq/Xxoug
rfHyHmkwT8zJcLBVp8Nzhxk9x+0tw+XnRkLrsRIy6CVckUhHqr9Wuqt1HjD6iyIjuh6yfdHNf/Ru
GEMHRbKpo/AErd1y4y9P6SjTi9FK+7FOMzrqN8lgucGwXu2Sn9qCXGWGiorARhcm64n+TotRwkqp
ACtxXLoqUqLqPhUDgPNM0u3HoqMNWlg0q3W2Hk2MyWiOCN0TM0GIo2Bbpkea+j+2zmu3cWztti90
CJCL+VYilSVbjmXfEI7MOS3y6f9B9d6nNxoNFATLoWzLDF+Yc0wNiW2EzJz1+tpgE8OITdibWieW
kAOHfkjn/B7NY4QCf9QzZ0Nu2R/HMVAyTccitTgCAuWuUhEaUef+USGBUEfkCsOksdgwFw4QX36R
ckZzahMVTTQiWP8ZxrUVDIPnqNy8SjU8ijr9o7baUzIlJxcxADHR/caC0c6hO1IMUixNLefa0D32
M9FVYnT/OJ7RcH7oFt6SoPFno5nZKj0Rj2YctNx5qkZqJMPU1sREdBUuKlH343ka1C16Xc5WOby2
hQFtSAckkiNcIItMqOGDlhgUYggRC/LPzqYiPKz1b70Cg2jovsj/stY5bkPmllQp1cLCbhlVNw3X
6F5VzmkvW5/+fKWZ+YGsFHEIwpLmlKIpgNftGwkxS+5IlpyOdw8cGvKWvPdlbF4ZEoERrzKo4PF+
nsPXSeYX5J6oLRP0ygl/w1JgAYHb6g1lLpApdvbGqED+S7svNgPZpeuooTdGRYNKBAFAgossNj1W
XBZ0ydEvgP5t+nJAfm5hWlJoQCfEuQ4JNSs+pz/oXbxb8HJWrp2RkZBpM2iB5/a2L9lEeiOgTrR+
0zbptJ00CHux+7Tzaz06RC3nIJkam76K6jVKPcbcpMCFymNkuFd8HR1wN/pwfn0k+dmJUMeRii+z
THYSVABHumHWPsJ8KmLpRQRArSC8wicpl+k0nDRDmT3B0HlbNA2ABxGeLZJXmOIcp4whChFZ1Xn5
VnBjvdyicDbVDnEZaMSV4tBPyWYG6BaQMz6RPbXC+BF4faPEHhgDr87Gr5lB34nAn4pomSb22gGM
c5T/FIvHYiJ8wGNvNXhJxQ88aPpWsfN0b9eN9GCWwCR2bQKEaoReGeGcK6Vwk41ZhB9TboAHgObO
HcdByhW3HJUSaUcUnpLycUJ0uhJ6wNQ84ZTtxyMhAEhuFILaGwONKxA/gInOShDo4rVWY/ptwTUq
YpRAW39K8+RP0aomPhHt1KkMA8wPu1ZVtKAh57T5FEXVC+c3vVXDjTZnwZigp4JRLB+lVRkwBu8H
1ho+97baU96XxC/07dM1s1OGXq6L5yBDhRroHl3TOxwCtiWpnFaWOTvHkLH/CsHtXehDgGM6WAqT
ck50B3Vm1qYYmeeYDxZuUvay+Q8hOZ86qLQNcUCwK/JHqK9HJiCf8+z8BrOdrUsOZN/0dafQDthA
0rUjhbtFloB/iuyUXu0PSDBf3c6Vq9wc0CIU2XJk695sSKR+yHWc+IU9/n1Ua79gVXFdl4jvGYKA
UIv+AIXdBT0g/BR5QE8cJaP8+OxMZCMo9n2r/cZuX18cC4OGEThirY/kg7Qg9lcdTNeVYsSP5LEW
oOOWBG5yE8HBoaDOmkf+Mr3XYQpyjHuTU/k6Bm5zbZK0PxhJ+kBONPrehEDW3uaFHz4qMzvq0x3j
oG0x9V9SIGzX8dIdazY7DLeTD3znCG8cRa6mgShuIRhUplrwoubMo3TWVT4UsXdQpzucSe8JhReZ
6DhgNPIfd5o5vdb5SPGKsp0Dofsd3EcZKulWc8L3tlGCO3Jrdyo6OuxEFG8D71t1zam00KcGwuo8
AX7brb7jnIhFJsHJsS25oRTqwlAArulbjfuSETiwjpX6iwzjXWGZ6zEsOSaFvNdpTyPwT+yyjZZG
DNVfhCjJG8aWEMAo2ElbMfbCtg+V3mwflDhhOyuKm5VnVxDeyFi5+tJSdC6Ru+uhNoHXC0Y/WyLQ
1ThxPBwrltmDoqE9wAcbeRgpvToekxXy22yjij+G0DHvqeyOpjD8sKV2Fkl+IH94PCdgKrG242Ls
Ou0Jyx2JFSZ/4SZnfzlr7qaih9LYYdk2rZNe4FmbLKZ+THZR+Fpfdd0/dF2lwhL95qbZ+sDd+V1V
0vOU2WWMaGkMqTtfNWz80ULbqn1a4hlx7BXOrk2L9Y79C6Pc2PyNjPl3NIR1kAU51qTrHHNQrQum
3fESm8Ks0C3mlHZ6MtiJ4YxtRIyIIes/F1Q3KqFBrFlcsYEb3PrKuhzthDISzjfPZ76RtixBHwIV
+61Sdd2GEA0mHeRh01nOTH7FlghwfaPBrVmx/mYjreQI4hHqExXZnWIzvgOjYXmSWEa1Vn8CFlCN
RUUQGubCIkdXhty9cKtHWZlE+hovEw4xpRiGO3t00g29sFgZ8wEdwcfkwkdImyeSXSyCv7j/Ezzo
d/W5SFyOxhK/Axqzvpwjb3YB3YNghY/INsvGNZRM+a+mlngGNM6joeYiDlQI0RKNW6t1Twrx2kEE
33S2X1joz1syujBuEN475QlCHZntVaoHAj6/9W5AspDtWQm8dlCtPcWyfNTk5z5hmtHZ6JfwUju+
nsaj57TRWaDI32bB9A7Vc1pXkMYylVsGUfTErxJxUY5Lh5lrDKcDYNNutxcO5yu6mrWVk8kDLmkP
uPFHdvlVNUlxMJWZ8BL4ZTHasXpglpZX0yv5VyN5ZZVnO+RoxkP1S1Jr640lSmtzHM/ZEJ5hPZCY
kcdPMJkJuHnOcJI+xM2VeAW8N/hnqI3NL+RaiLfMSzJuTfIfiCHnNNd2dcXOTTF7QqNi7Nhp6jtY
29ZcGar1VD7D6PXgQs5rjUs7N2Di6EWuwmueYxOpQHufR/hkhzF6LsxsRzQKu6E2NFZ4i7GshPPs
6xxqE1ptMHiM8wa2Lh0x0GnhHGdcAUHql8OCBBqDK2jLgvqyP5WzuHcXKD2K9+9JV35NJeI0mWEy
WxwVExk4iM2dR5Y0w6a3vYEb3Hpu3Peytt96kVoroeniscHMDKCdmPlqiE+s4ppN10fSq9gRafFb
Z6uvGMKPDss6vFtrqLIHhFXJ2mFY5qV5Kf2mi5cJSse8ZNkScIkfa21LRsQDdfvOSeJz3JYXnX3C
nKYhSqb6aVAnJlIQ3bgTBpi8+OtnTvAzuPa6NweFnjPEpkhfN8NYmc1+V4SRJM6jfTVIn1y5c7Zr
aTw9DMPfyqWpcexNvHLlpB0qlGD7UZ6DNLoEU6Lt2CCzv8znxp8Kriqj466qqcZJHuz6GQuDgmQl
b5BrG9U0eJNJcJWrFkwrJ2fXluY9xPM3Sx8uo/MSaDH7Dq6+ELPxObqWeLdK+ZDGP1Q7yFOFXGSd
ADfqwrzGjcEoUzd/iAnSofQdHIxsyJ9i5ohw7INZ97pG/omJLl5pJwEcERO7fGl1mmSya8LW9QDL
3wFuPFM4PavkZ28JkyMYcbgUSX1JhcDLxUuS9AwCs8jXrYgC2mbb0fQKIkKk47Oq/7ZRwynPbD4C
1ZRpjAUmKX7G0Xpi2gaJjxiroVUITUArno7FV9akJ9SuWNyZiEzANrSWBKfU9FDOWij/ipMYoEG3
XN09YdGhIZnjRSkwUBlGttFdHSYP1/2kfSZHsvaiYm5YXFKrMeK3trKjDxN5jQ2SrLAVEsDo4JRE
J8jwA8Z57yHeGIEUETfPfeqYDcO0JY/E52rs+hY6NpCq011fIyDN02ATGOVh2aDZ5dfyT5dcGx33
PbOZOdWI0zUpF8F73iOlU18zo/9EeQj+1+pAXVDRTwFAGRtjV6HNfjao0dpMcf0nC64rjGBLmY2B
2EQs9BCTCS9p5E7MX6wdVcQLmvmQjS2JdDSIsjrECGnvp0bVfBZtaObGXTZgUrAAkK3g/qJGTH7n
nmOr54Xz81Z7EDn7aTVGuxPhjp8r3fSDhpgxzlmFagudNBk2xWE06YtkW5+MPFM2nUFIG3FkL1HO
EO32sQi0JraT5dNuD+5P7PTRAUcZF7ZMoIdxphgAoJYv/2OYbTgXHqPF1E0ZQrDW8tbfT+26fhD6
/IBGuF///VPcPrUm0BUYBCl9VnmYE/euTcJp0yw/ktF05SHNnOJwe9oG2cjmO+fnKs9Zy7Rodfsf
SqgGqwmhjscEBgd5m/3nIYQBoWuL0LcaFyM5EOgDGi9MxYIrz+1rb6/G7eHvH+sf7/vrd/63z7n9
ln9/9r99yu19Dcp/nKjLC/+Pz7n9DP/4zv/z2X996398/PZf/P2t/+fT/+07/Nv72Cvw81haZ21r
xdj881PwGOe72ztRVCCr+/vjInHwSN2e334ogy3izGX0v7/Y7a08J7T0r98W72zSguD872H3P1//
15f+41e7PVVv3+Sv/3+Uc767ff1fv+YER7vSV1loAdIYxh1ztTt11IhN72jf8yR+DmFfbXOBIN0k
lZ7k7XQAdXfvKFO/xbXwwuY8o890dn3lKECY3ntMVOsGxRAralQU2m/KBJQGHtXR3ATZIaG3mg2n
XUcMMCMtXqKs2WSicDb1YTH3OnjGMdmyYTnaqmkCKrSRK6pIY+gVd0TPUrWUntv1DmF/nbErC1YP
SJWRCUiJhI7/ifh4lqfpxyjjXx0WDKN9+yfqJCFOQr5SUF+0JqbEGqNm1Y2koY4pqHaqhrwbv1Oh
aCd7tPZlOHeo1hNtE34TaaFvmNa0np61ji/wNW8N1/HdQrdfIU/R/pNlyF1GP0928CvbsTt8hAtq
JiP9LnC1L9rUfhg/Uf8xmJvKu8Y12n00FMnWxXCIxaH8GtgH6/0U7QBKsoIZhvpiauMGAYxJNG55
gDR2j6O6ggfKLip1xnCDc4tapWs/rYaTtsO0u9b1foTI0p2bCuCc0+x7Cy3kUCyyiyHs0b+bO41w
vy0OaTzBpm34nY2DUTNxhvHdV41lVZuajI/10FpyMe7jY7Spu5aEh9U4u69M1QjldsVnmGYgTUs2
DDDPVq5g/G7JZCSG4d2tWFD1gs0Gaxomo9TVaw1vItkacHqBoDXgWDdOpv/I2SCfwiZvus8uWTT+
sg+InzPkKd4ENo3iT/sKdFT93Uh4W62+NNNd6FodIWNYQQNtJL+uuq9lhCEvZRzLejRZB/F9D1Vs
nZT2cIolCaBJHCGRYXUc22yTe8yfg0anWpyGFM+wqrrveBi/a0P5za1KeEDmjrWNItS0JSsCfTQ9
PdC2Bg4tXohBQYYvNjXycJVQhr1WUw538Ie83ip1ZkAcWZogBp0hxJfKzvFQJcBv09RTbNSWpslA
fkzZJCNoJ/bLlqs4ZIjHcXWRSjVgbjQ+wcbtZzX4hHg7+JWBgjuKP7US+n6TgGAnTYAvr3r6eqau
c88I13UelchxvBGFpR8wlTRtWsE4A4hbkzLs419x1lOdLvrXWnh1R8tdJo2yg6VLf5m54qik/K9d
0rSQ6JfNS0+bqKQ7dcxfaIBfO1BYezt4ZZ0JrghlBoHI4aWtbgGqAE5URb/GEYULmaN476SCOxkn
2dHMt3nEop/QyJwMmMQ9KVX+4I4d6VGJwL0DYyJs3vGMSUxj/ZZgA+3OtOJvozW7HRZHYLkWTBM7
CLCTTCx0Il5caEFfIUG7K3u0n0LNgD1fzxBB9XJl5IW7lmaGwe80W3Q/NVMmPy+bF5tID/pb8YIn
iFe++cIFC4qD9CkI9WAD0BAGDnFezbSrokg5DK5xmKlV1tlEOEaFrl6BQ/Yq9im59xTIpunH6MC6
HiEAe6V+x8ZgFaecsjI0fjWn26FKICc3JdGdPyevh2JvghZdQNYxRmFfkdjan94g28uma/foN85T
2M8ILrF2kAjKshPJmzDGfesyRFGa/Ik99Cu3b0IYJVc3hLB8bczmN/52Gc7lKYlyiT6fmlaF848x
cj0x6zFTJ8YOGVaM9kbGvka5z5EyrTU6ZFWVx7B8E6X63COK6+rFLouwWZBVuk9jZQsU+S7to+8B
CC70WrXx0346TYPLK8BQXbXMZ5TkPuPpGlFX1K0ap7+rRfPati5L9wkQgcrme6sYVrlOECnlQt3q
ctjTAMqzKScu5j7XCOKUM3DDLuCacQNo1tzOff6hdFl5oiF9tizzoR8rWgSG0KvQRwRDfLDkhCdo
oiL8LOWWk5rXwapQ1MidHqWsV1T8H2yH3CPySb9hbrw1TaNZVR9qGBzMivH8AiwlAAMGrRI/NdW4
gQVi+hXBOAiHmAxl2bxmdP84uNmLCDqicUDcbesU6UreoQ5V7eeBEQeSLtRwYz98xLUId1Jrnoss
O1kGyleTnegsxw/Dvk8sMSMGZR8zg2O08pywE8XEZ9UzO8qW+VjWaL7W69kqqRLXj9QGacC4axTW
+K3KxLtAs2DmRGE1ZHjUCGw41FFpm4qfaga+m2L8sTXrDoV4OLno02OW2PwhXioN3JKROMmaw9xC
vs1Gl1gqJIWYS6v2SP9xDVzjnuMBMpqhPDZqvzPzzRS28hJbdYnRuovXDuudSVM3qZIvmmBa5drB
K98SqbEvCfBVFMdep8WLEsavwBrGbWR3q8KzJ+OFYAaTOQ2tAcAT5v5KcpWWae6CxtwUkTGBicMJ
xiDLqzUa7YeG4PSjEnZH0sV+2WGZiLj4MUpbf3+Lejw9Vt6z33NIvHEGY/ZDLERCS/fos+sLC917
lo0rs6neSFBxDna/cKypWDqxaLjls2tzA8PSDuuj+MOs4pu3bc+R3EhzxCH0jAFDenwiLG/tfTWF
dwWj7boULD0yCAcZGR5exzZCWD0UxM4LWaWyviQ8CpPxEO4DKPWroEYQAuoLNfkYWVcWZLqpP4/C
ZV2QzOY+7mpn61RMOqyQLW6FKYXZH3PYTLXNuyJDuKoqOyRaE8PgbG0L09pX8ciiSgp+hOwBRuKX
pXOdt6JvyUJ/Z4z5M9JIuVpCUVE/t0+TJiK/2zWT4xztYQSsqyyh3wEiGSP/saP61EzWA9ZEbRNN
U0M9eGowuZ6NCaOx2sbpJtTRHcBNWrVzVbEoWdXSRAU3m36C1MYM0bNUYIX1oV1xbFFa6eJgFjgg
RpXxxVfOVjsspke2LSwWYutzjhkJNTNTYEPXIq9Wp2saZyeSeyIL6YyjbMg8JEaSlXkTB2wqIKxi
HHE+lLK/44B8hI2w3GTo8i1yqAedJBiJZVyR3UnaWUY4cZmxitVeMS+aTcx+yGg1LD6sWBUlPfTm
eIdUQV+5AUtg2UDL1y3QKcxTCj6LoGBwyL9Qg9qVoQUQSjU95Ejj9jlkzOrII2PMomGwCBYtLuVI
qkKUGkKf4Mx6M3H/5YBmvUTeyq60DPQh7FtDsxc7l/AmYbwMVvIiukdk2IzSxvI+Io5jDQ2eGZVm
vgVNdBIhuvZwYgJkSkr1mVhn9xM6YbPK3Hg8Ji6FdIjWJ57qt8idT0qvw8ue5gj+GgK+vPTMAHFS
HTNwlAUJAaOynkf7vRPirS6HN3XGhmSZRBjGsbJj+436qqbC5ADfkOcxMHTBhqsumCzhCX2ihjQR
moDtNtG24McslNfFLGtJ7sJqNoHGdrMNAMFuawt5Zdhk0lVnQMyz9CWbsUlyPWRsyuKbpDV4L6lO
lEFVnK0MTbEgJ1PqQOzjeC5W7nUoIY8QRT0HIiDpAbfV8FmEiGKa0Nrn2WQcLGtgbCWd+i6FZcTe
tzeeZoCfmG5a89BHbuSjB/mJtNZCvuA0/uDGCOUNWRwFaYNUXSyKR0q8DQf+Ia2Z964DZgocu515
aLSw2hQ9Aj1kQxEXnjC49o3rHIdSRS7mpu0HUW9b14mUl9wct1Vn6qhcxuGxZU1yRw2yr4QzPGJc
je8dPT5r3G7LIKbILglDjwKVhCyYjGxn67dwYaDlUGe2rcgMT9MZr90eGIGoO2AlB9UymIEnKJ8J
ohDPJKJhjjQ6hUtBoj+XVfmfp32kDUfQfQzbsb9iOkvUs2IZwyuRwfFkOa+VlOG5sCSdX8qOPlTV
eY8MuLo6EXFCYrAVLMY8ZdhWXQEkEazDHeSv91XLB5AqiDVHhk6zy9PbQ4f6z0O1xND8/78PlOWE
XU2b2Pb99/OavG4xAKj3GifcZoDP+9imiYrGZfjUmGhg3jKnvWzq6c5QOvNRt2LbE3H00WiDtkI1
NyKbU8e721uuLN74U6n7f7y/r6wDCQsIZk17M4PRe4G6YBBkbJubAIzxS9NrxpKlGu205aNtPDrr
ylSZN4Z2Ta5TT2ds69GlRARz7BeH2/JMlja7q0B5FswAuZvTSeJ1t69VVr9XRhy8jcjQgcnqzoHK
Mnwpxg7/vBKAx9DaTdjIdHf7tCWYJ27qt5kV8c4NawvDYOxu+F4BfXadnoLKAMxEGTfh4di7Wm2f
Q8aXvgLW47E3VMoucgnel1iEhinBCzDoJ9PGLK4sfxQzcMkhWB7iLjd8faaA73F2DKPdPppFFD4G
7V9PLNIZHyvEXvhf0hy75KIqKm3jOAZBdhxDhC99Wqn3uhIlXhG1V1OLjV1ta/VzWBsvLWC5S7s8
i1O8aTXZtqfbBwERAzxoGJ5xDzJ2XR7GcIAkC3WpOseskcO2UJ30rh6U2rcHw3ogo0+F5cgmEFwQ
nWPMNjGNxb3tWvKhwL5Gd2tbePgri5afZEZamu8Gp00t519p2ceqw+mn03lC363fmfR3CFr1Gn8P
TtoJ6Bx3QAqOua7ca5cwVMbAODCoTG3EYwVac5IPd1wJ86Nu1agcNLveB4pMicekV1Rq2sdgHO0r
VhP7ChzBM0i73Q0kPmK4soeXMoYZE/f2Gzh0e2M7YtrenhYaSm6ulYccAw8aKNE+9ClrCFINksPt
KbpXd9tPw3cZNa9hlgKf1nVWI6VC75BJ7SmLsoquA4FnS+wnaV6WrxUqV5D8TjC3f1KRmvIDt7/4
ZoPjHBrTdrL1B7C5wTFu+t4LO2zWXK6ai7085FbUXAjTgvVu43K5fcAauTeimeEjkCiOBtmdH+Mg
t4NZTV4KZsMPQl2ehkEnH0b6HRiVU67NlC1DcRWZgw2zysmnvb0Zj9FdU+HKJUbhkpR1dY2i4ac0
oZKCKXcoLXXlCEJyacCcEpiveO71ZTlc12jAqb7OzLjMfdkk9xlUPZ/evjqWxDxdXEJ3PBdfJjWt
W7COigNC4ozCD/sY4wL3ScR2kFBWWcz9O9fU6IFU8pw/nVt90il/iFjr7oXuciXMJu6KNQQJJ0/1
e8e95k2ZPtwepJ6Y+8BhKdsmyD/duDrcHtggVAfCgqqDwzKAsceGxttasoeiSzvpBYPheDgHChGt
OtuxU0KCj52GwZ7oLvXU8gsBxiVvEtTnWThVgJgm38TwuiZccgXNHeMBT8Fg+Rywf2cNRj9B+jyW
4zuZEVBR62wqre7LQuT7omWEClFNsXagrFGBO281N9SfzaHQODpNDeWrQXsgu3mrlBmMKzLdT4as
/qS3TA+3dV4ciay+xJF4n3NsZxaQOcggSATiifIeqNJ5Vtxox2hKHEdDVRmxNMHegid3DAx92bPg
SurbeauFXAcLG3kyf8jyU0sNdOlV8MMv/1jE4LEbtuME9kZ3tweodG+c8XSZvaVckbOYpNnn1vf4
Wk1S4qREnFkDjLlOJW4ECv01k2Z7b7hmd8bTR3fUSIvgREyhukw1gHRdfayWB7782Enx6tRV+Fy5
jrsxlQlBXDQqT9g+Lza16YqUt+DNjeJNpavZS+NWxiFqtGMzFV/toCQXnNSx8LCIS4oFypaQVDlF
rcYrF0ixS+tOx+oajm95Vl8l9HKPBRtQsFhpjw4D0RmL/RkjurqBsTwe5kGEF6IVH1Xyc5/aNiNQ
U+/voA4VK6oF84Uo3T0tZnAUEUwKMWPiYr9ME2/ZaAdylrSwqZVDXlrNiWtBuQF+ojxQBeGSj5Ff
tEP6lkxV/0guarHKkiQ7GkU8EkNjwYFVGuWpUDRzhz8PsphqKE8VCpWsDR81yescjtiMbY5UJQ+X
6RdkfrM9NK4FQ2dWzSMMU1p4EiJXHcrbC4hEg3wDjdjSx6Y05CVKOvSey4M66tMFi/0jKX5y71bv
Oe13jmYryyuwoVB/d+1ouTDJOL3QsqBR5dB94PVkYDD0eImIVtKxhKxQHDqXxlDzK5q277EkxhXH
ZogvOKcFC+1DWqRY7JaHEtGQo6rJdRpzUAgMUVtF4zCbwviOeXp5LHUsLsu7bg8YrOHs56mGVHu0
TreHbObaF2vW7N+eEg/ubnL04ignU/UQBtXzLUCKYXhxf3vQIyQaY+nKXQNp+miq5uw/khjq3M0N
8z0mAMm2RHe+tXBKrack24dNREGOpYZoF6s76+Bl4J0kEi8JBiSDlBzfIcwJpQhJAre3mOpQ8YZ4
oUcnPMuaE9hydXcD1piW0sJZ5OtZ6viabs0PNuvISaFZFHOuPuR11e97Cczu9sEpRSVhyQFTLhud
oxAzI/nbm/NyNSr7pINSb4DaNlTrMpIKuG9lre+sxsL0hcivBX/qwhyOBi91ksrX4ATcZ3OGgjEE
Mmbq1cgYu3CAPZyoHjl100A7AtkPXrUB4Q3kh2d7SANG7oKYsLBpHhMoACvwEuM+Dqr0OKGqX2W1
nZO4xZqcm4f8Izuz8pDxAkLU/3Ahhw3Zv8pEKFB4M9LWiXwOp2KXjIF+LsnrXKc1mSrgIIwzCcj/
eUhbNaewEhPNwVyclS4HJoB1aV8EtAMKjUSMQmbXID3yJjxaR4oh+uKeAn8e2mfXdZIfZZ78nuE/
MnU2uQYNIKrZ8iTT2L5Ko042sR5jGx+sO2gcFVhVAMk6YPH7sYb/IirDAIcyjdrWHjDrDcvQgpqV
kWRTbrgdwXfjejQhRYNeoE405brBfrxI9waWSl6uyj0gk1W2I4qyS5iKHWXS5xjmNSzSminm/4ub
bgpNcohgGTJnHyOKWxQzpEHm4ZHj+DvXNfRFc7Jje/zBWdWsYLsLr+kCZicYN7mbbglubPbJhFF+
bMkTA/9Ho4+trNf786y2e93Jm83oTtaqGNCnUktqKCYvjHfZaBQWy4x+62icmeXcnhpJd0ro6Irl
mNc2XHKN0CR2zk087AOgPXWZM+HiCNWt6bkVc3Kif/0qWMJvjMw4yKks94462adJ4BEpoD9vF85v
axFgRZn6KDVFrkcsluuupKprS95gmaSHhXXQzOqLA/M9L6fXVJnByudtcip7z0o/06oJHg3HcI8l
Q1ja3mbjjMusWBfqQTKc7JPqKcH7mMUuU3cD1dpM/k3s7guzc1ZR5JwIYU589jeomQv3K+op8LLJ
/OqLHqgD8QFDUhvHUgyXSHee27jiEnZsx/Os28qRE5ZsZICeOobCLkjwtagdsXdR/biEYWYqkhaQ
SWzAyWDq02GX2sD40XxutDrQt2S7fKfjLpr0hzqLUBIjAl53oQU+pGWiNc8Ecya2HZ07WzgbKdFD
JZr+Ots5AsS+A11sAfqIBNVv41xFYWy7EMJQlztsIbrku+jGj9g94RMFjJyy2yrqxq9Na9sINKXY
YO+xbNmR/aexNBtlm8sVxkAUxij75JghAyubBqg0aPjTEIJQrqVro6ouBrrvLQ7Wb7ZDD6mF1EcB
ZVc27t7u+MuBHPoEPLMbx+rJCts95RAQiJS5e3hUrP7ZMR1mom2+6vPuIzYdn9fbgiwX42jAVsmY
Cm3RrBr7msQvrIt34zkN4cAhKWvWjDCH+3rdwqW9c+qy9Gn6On3CwmwxMpaWw+FjRNM+KaTcF/z8
p7GcT3WrchOmaI0Uxialgc0FvYjUkTvYLBlXbtIfAWZvqL2Le6ekMErQAXY2sOiK8Yyp5dOTYWfV
WRjFZ6TUp24c+yMCCMZsSvoUj9m4Lix0XW1sl6s6BKQyurOy1Xvl5CZqtXFlPvpxms3nxEDazZir
8hNwGUYpzoorDiAlSmg64Z2eweYIVQgwduGXEVinXHF/amI5V8C3MckkJtlIQiNzC6iq7WhbRGbG
vYyyzwHR+jxYEHfR/6Gy2BRTGe7FEP5x1Qdc6WNOcRF2zSNXmYu9BO12gqlBehdr7QTuXnkry+4L
3yRq69gglA2Of60vXwO4yGrtZ9QZ5Vr06tmQiQVRoD8QkIxrwZ/VdDvI6XeQyXls8ncH8eveabo3
9EMRW4r4S/6h42b5IYZ5G+pspQKL1yhFY8ckmzWbxt4pVz/tGGJibRIq3zTKq0Q7swpbEIN59C6M
6QnzBKNdDQ40fLjE+awUA4SIwciq7Bjv2lI89srjFKT2ynUb7tcVyvskQi08t+0qq+QWzVKhid1I
yTSSpuWb3XRvxCLekIGBCzYJn7W8sdk28CqNQ72qa9ZPmjrf2ypoc6NboDukViO5wHxWdxtGgm+U
byHnPNf2ZTFjd9gGXJb5G9L0EuwpWGWGAY5Si8F9CFJkXLiIFfV+CLRLbkbvycKdbgkC8Nh1eew8
KUWm76oloR7o6rUgta0YuG0rgRH70n3I7DL086BET12pAM/V7CJinFMWVdmtDWb0YX/kpLS52clI
27cZcTDpafKdIuPQ444hd8MXUCHj6qfo2xQ3O1A7bujHYYG+5eH4Hmi5trMGABox6jKL/LQLuhqS
jstPdZi+kSd/EcDOddbJPqLNlFQASxzOo3JyjrIZnOMY9d9JjF2PsXXsmZ1JgEZsrCKj+HVVMqa4
anwhuHvpRKZhlKY6ZutpQ+XUinTFLQ0dTUpmc9c0ftZgwanZKakuzPBcpYOtlVeiJX+FiiOr7O6T
kb6xWxI3tKJ6D8vyShH/KkYcwXoCIqINTqFancQyfdTw/te1+RPhXYYc35+D4CKNBA1ytZtH+jii
cb0pUlufTRjiexa6Zs36fUq/xtz8EA6TCKVV14SH4eBLUKfXSv2ni5V7xkZn22no05xDZCekI1yT
3kXs3YgH6hFz18h6A8vtgHAuohTsnlo3OTn/x9h5LbeOpVn6VSryelC9sWE2MNFVF/SekihR5gYh
6ZwD7z2efj4ys6s6qyZ6JiKTcUBSEg2wzf+v9S2KPKzj9cA/BqX1PHr+rgkg+EYu1hHSEHZplSIJ
bQAbw2Hn/dBvqcPHUDmcJ+Cq1SplJuP8j/B6jXU/C8YUKVh3Yk8EZSMhOlP90gKGj9LN3IWzZoTa
hgrFcogDFvm+ZWMCRkuW3XgJR1IFnnS0jq2DVF5ZTEXBoI3LUPqfftV3m6J/jmGjQOg34R51OBep
lWSGuY/IvikjEFYxomRUnC9mR7M2V/lN/IxlFTDlhm7lyeEyowWKJ1E8uSh0iZjpdyp1P9AvlXPb
A1ns0L6mY4d/qs8PBqAzEMHQxmX+I2lkTAqwd8hMn7L60HIlBkayMaPy0azd96QtL2WEgzpt6Llk
mCS7DL0toOjZJIpNPSWfbWgw7oUpmjrfPvvVvPZuU20V0u5TsM+U2yInJjjPd2j+seO02MGtrUrn
dAaxIcCfVa35C9u2vtSYlIiwXXZ6svQdbPVGAzKdSMF5hspniwy78G2iw0EW9S55YNUUIBBRyQ8i
jOeBkkvpwaKrmq1lIGmlx7uugvQd1y4ijqrcJuFHW3ifSdEby9HvPolUj+aZ1JDYJVZGaADBHW25
xcUB8qp0f9Q5+c+sJdtmfB7t5KOw4nZRFegUo8jb6/pVi9GtWA5rPiFANjVcpSOwauYYc4iJM+xR
Lkyi+mmOwlvUksjE0OzwYEcHigB74UPN1ej6puQhMphqOVYwwohyI91KA1glej7B1LX1J/KQe2oh
TKsC3G9Fh4/QnXxZ6M5PhJQFAAYJhDpnmdJIMmEceSXgESSlP1loKrulylLjgMovtgkrUkG1lCWN
p/irM8x+FdNtxhaH5mIoxFYzotcarbgHPUtDO3DTa9caFo9ayx+mwjDJDHjOe/xiUu8vmCxgdYMY
DEIMA2GpXeQoaSGM+ZtwL26uFYiAnLkxtPhwYFeuLP5uak+XcCoBQTYOKE8/WYKuaOGMWPQCB0qe
us5OUZgk7FA0D5LvroBvHRDNPCPzwT95ZQlQro7xLrw4qXYs7FqnIQfnlNPB95N78bG6LbYg+wfF
KeH01d5KqWZ5nrmQvvdTpoODdC3oOrX7WZUMj4GNn9Yt5HuFX2SRBwT6adF3iIBmpzmaT4lspPte
ZV8jS4QepgCf6ZcbsJ224i9WCN0ZRS/Tc78EFoDImvq11lAbzLeIilNCbJt23Y3xMa3tfIWEop5J
aTwJLagJDYE3OvXGj+Rol6RsWMT4zDMTmWpfhycmi5kd8yU3LBoB8nRLJ0jCjUFldw5mLX3LiVAq
i+6st86j6rqfgvGMnuZtfddgfkauZDbt1R5QJXmRWguL3VgB8iZ0AJ+mAR25psZvDmXhQRVRxSrR
0ejmjJuK8tXCwIGx8NtuURPm/VAb7gMdK7jd1BaZNsQP5CArltjkCzTTovGcYeEHARbukMqvE7WP
MteHg2OCflC+84Xf4qb6jbc5dj98XunGmMJ8UcX6a+8Mj1iOEPIMFJemBDqEUofhtnBvCrNZ445D
NiXTeR2Re0AuC0CAeBBrKKd4600AWeQVLyzH/WmzZ2OIK3fTZO6JsNuzbDnUvvbtRc0eW+TSIhPM
y7sfaBqKrWmHHwh4xI7AC06SOJhj4A22pOdS1u7KzSSwhzt9srbokCEVZqGJuOxI8NMrAh4kxWR4
FVMxi9jLEFJAFbqBFVW5PpfsxLdMVDAKCKgZmbUarIsfp1cb70MiLgWCh3UZpe9ayG6pNJ0NYP9d
AyR8M5BiU2evfopwXPcqghUM8IttYOAwr0DKmWOxhsZcE4eBZbkinyBtvjPyxNgIIChSnXyhmlbN
ydokSQN8aZthBIihzybVSEyBBY++VqdeLwkYGZ9xeF10o0ehyYqNEnHikzV4xRuogmanEhnsNE3/
SGK1Teob01AqJD1ORwYlHYF52EzXkXJn2k9PpaRyGE/Ijy0gWdmN2Nk3txRTJ5u19oTSXd4UDoke
Lckxf9FLWsO6aH5M4GJp7G9F2JzHarIXQvkbsJXjHif6O8PhqgZdG2vjxHhFy8CJnKNrtljERrzT
eZyvbHekEVGDqpR5tzIm4zmPrXe74UTqwoF9p+e6i9Jxd76O2n3wgIsOFBrmxijmEED1tRzprARk
+mQQCRJCRQi706CoVVy4Wn3KfAiNtgLHN001+zbd/3ZL6gGB5/G9wuKyJSuYCgBAVPRslCuaMMBY
2HyLX4oMagRk3rbo7F9GrKExRiDgJDgGcqp7ZK6c4CC+9l5FdAmhWSI0Yz7WEReITRO071Bu9Fz9
8S3PJZTNEin/PiP9Z24bDh3jsMYWArhg8oyHkrg+fmvAJnESDaj3lpdAPlWTYlIXQCsDggogijiH
3mv2N1p57eUC/qDrAbHSqTl/Kz0PjkiYudCvA2mR5Jl+NYXrwpxCLDl45qdZMOFTkUY8c7M88SXr
0SmtLG/XomPo4rbayxEwqmywj4VAs3HXtQsAZvbCqq1l7CbI6EUk6KBT1cfWNuSMB72gy61aD9Er
hMixv7C0lFBzaDB4S2l/WWTQrohE9efVQLYWupV8g8hyhh+uX0SlgwDDyl9sWpvbWtywvFzXW4AY
y6SZBXFQrCs2p9i92NO5fONLXy7CPHsN9KbdVA58myBIgEibtAjHV8/SYFkiV6EtujBgjnap++h6
cXqIwY2muv0wVJSGarZ5Vt/GjzHmWtp8Wzr7Tx3ROUVNDp7hPYxafoMPVV+BP/k7m8RnWaj2UHcJ
2T9YpjtiulYGb5FUqdyY6RaZtZn4oE8Dpk0Sptl2CAn14rZGkEa9CIqCnZkKaTtP27HwaDN01VNK
2kQCZ5JyC4pcPUDSydq2JGFPcu6LAGZH65LQS/MCC5a9qjMv2eC4vASGS2JcYsyFxl+XmbvTwpBs
A+igc/VOH4Hgjgx9omy2vkPpidOZylI94VBsAA+hN6iZETQoCmE/MzVlcI2IbFVkSrEHGMt5aZnH
woc0jq3TwenVvuoupLcq3nbRAB66uBUhctpErR2dK60jet6Qh/sf7lMWtJVtsj9FAEKjp9iyb+FK
xIXrIHoogMkBSWDwhSX+NBaRtsoEixbDMD9lSSxly6qIAcEj2nAbWNE7ZeEHUBhgGGVDBLwIq1mo
JISACeopEi+eHlFG++0v//H3//we/rf/M3+4hYPl2V+yNn3Iw6yp//abtH77S/H73dsff/vN0R1D
CEeyjRYm3iWpbB7//oQ65fNs/X+hmOhjhZ5iHgdluXcBcpwigKSuRemfFu9wDAAqesC4lkFnHTyN
wpucdIq6BrFqRkUx0wX4G/ZoIPsKdjTSXWNLGt6TGjdDG1XnLnbUQ2ObvMkqw2Nv3GQSnXf+f7wP
9ef3YfLydUPppmXowoLJ7/zL+3DGPirSDNQ78JaVKLp6g627m8kg7R5g10bAaM18IenCP5ZR/ApB
AplxWh9dqbRT6XjuZjCKrzIetFPgrKwq9w+JHV4ixxl3xBlkYCJEucT4hvUEA6ij99pF2Zl30scM
BmLQqMX//JYs99/fknRdQxqSvZcybPPPb6lnPsAK4oZLwGYRHyyd9pQdBj2ccO97iXgVvrnuWb4S
BxQYC9ifEzuu+hGGZPIz7Mu13imGhjQ+sSswBt08//OG1F/KAmH0UqrkYieNe7jfTGAoDpTra1x6
yWB2Z5CHFIFR2j/ftk7zMi8syPzAmrqOBKI+xWM21EO9yYt6XtVp81CJ0Z+ZrOBvV1PygkyVbZZS
045WXnItFOcPBQi60eGwbWRbUGqOwlOrs3ZKArKm7ocqY9CfrAQhSJKerdRwtqlvPt+PEqv1t/dP
+j/+dBXU96viO+fdh37Q/Mvh35/zlP/+8/Yz/3jOn3/i78fwu8rr/FfzPz5r/TM/faY/63990p9+
M3/9j1e3+Gw+/3QAnY7J87H9WY1PP2u6If91Nd+e+f/74F9+3n/L81j8/Ntv34DTm9tv85kwfvvj
odvVL3Wu9n+MFrff/8eDtzfwt98uefqZhJ//9hM/P+vmb79Z+l9NWlCMGNK0dF3pnL5sOXnEFH91
Har9WCDV/SH5218ykvcCBhSdh9g7uIqzGguIzQuoIcHzkKb/1ba5TzAeKWU4wlC//ddb/2Mg+/07
+78PbIYhb0PXfx/adEcK1MuuqUNMdQz5L9eP4fFAa2oBTAcFzA4bO0EAdfHR+dgIKkdzzrD96zPu
GNg4twd41e7MRFF4aow8enRbrp77Axai3XncefJQmbbzpLoKCotdfBRduMbyoM26m396wl38UmLr
Q2Kkvdt6Wa4qbH8bFtkgiDi/Tb1/t3yIX0VpuETKcHfsj1vM1NOFdf0saYNmyysm3Lrvw5daaB+R
n3nf2qidY6qHryGypVVXcQ0mbWwRDBF7L4gPVl0/mu9ZTSlBgu1DfRQsp7SNnwREgUNc5e8VsEE9
HrOPLARVjo6oA/TjWcucDTftplGj1I9xoBYjymMW27vIcEu670Z9zTTvEus0GKwyejZduNwJb303
9VReplqDV+UmatdlMfDFNiBbFrDCewfcnVAZyQ6NLG0jG/aCksd3pFPVyg2/ufiwgzdV3/ibyEy9
C61GRg0nlt8wdk4hzItXrQI35JR6tys8pvHOQF1rYGBrbfXlVN/VWPY/gX+RH4nTnRYli5GQNcNe
tROcFZcwZ/gj3tXJptf7c308UITp9p+WU/XIlUT/ENPJhNRqNJvOGMLHamxPwMxg6OijvyNLc9h2
PT580wEfmvYZwQeRN17Zn2dz6voee+/06nDlEaXMAjLOPPkoYki9k5mawJEJOqNo5B5JpzTXoQN9
WHYxZhg2Azu7Ag52P7w/MCYmsEAh3WNjRsMKK5V5LjMFytIqjMc+0ttFHmnWhRyCaT70VXDN2SLN
+sGp3qweFT9NIltY/WsVCsECW9VPdmHBMU0q79gVmr6ZUtjzoWamhxqjzEpabf3QFF2/INoqfeG7
lRRwTPmR1Eikihz8hfbKJU5Zw+6MVUzL97sd1a9+tP03Ire7+TSgOR4dNS3527lB0ZhEegPNP8HW
+WBFu6kB4avRFjxQzHRWZlm6Z6WNPk6DrroQYtWxGYqSVyYXmi4QBT8RcD+B3LF/kjm7iLQYDU9n
HBIZghtuTX8nrR7mxuD/6Gsnfkd25ODdCNMXWWWsw6t8fNQ7tkAkPZenofXpyKTasrY5nfOhgdxk
jc0jAGJtHtWTvGIvvbcfjC+3mrY1iC4KtWqjcir8FDWah8Tz3Y9yxDVR0NV4gfwAxWQw/AcyPop1
2dcSE3Vg7BzVRnShia9v8G8vRz0NTmKIXyxQwTT3rPK7ScGHx9J7DSpoDjLPyh3YMs64mGVtV5Y8
Q2C61Xr/3alIvrR02NtNq5Gg5xQOMTUFBCQbVXwbS2OZ9Vb+hJbEmlPdMq92gV0rTizjMzeMk16Y
gDuy5g1ioQc5oI/wv2K9sABRAMN1v5KoVK/Ea994jEbyCPfSX+u5J/ZZ1Bd7srRRrJS58eCZDgjL
qi9ftab51fhG8DNtjdkUKYE0MHPoNxvuZ2pOYpanpXjWCTVZplbVnWxkd9hx0NmVpgHVrc7cB9ss
iTEkRgUmGJs/5fafvTLKRWSVI9ra1jxwpZjIsfXyA0sHnn9lf1vpBAbIGGzkrEm+9b0gX3eyCF6c
Qv8QZS8Ocec3CzR80cwbA/+xrtl544OC21LK8WOq6AEjU/Ef/ahTRyis//aAnlnq95+IRDz9/hOy
yN+b3iLPPeKVd0X1FSLpedeVj4bbj6mEDE38bsMqyp3Qf7WMgBFAgAZqWxW/axX8I2P0xqOmm8Wz
UUzb+/2kVRZA6B0T3QC/jXbX0SUfPXKzE5V/85IVKLgldhpiFH3z0iSFewBA/35/UN6eAcGT5IrQ
Pd2fUDqE/+oNJwoQjV+jCty3xiAxpB4c68xknD+NquF/7h8qthuQGUu0hRwaQ3Vo/Li9WMQVbwfL
vboCt1fKHPZqsVvlQjEICvHIUgtipsCCnR4y9jB+KfJoUUNTJPV6AIV8/4lCgX+zPVQE98PecDcE
UHfQsAf5gGLt9X43zh9vHTfslu6HadTifkh6YjZVab7m1/tfa2IMR/ComI4zkCClr5kf7c0v1SCZ
crXA3Zsl+Zf3+9OkeIgNO3tWLQwXqOVLb6zdo5dD10Aamz5A+4qWyDfEU6WgDUlPFC9D0LI9l9Eq
dv343RdnjFLRD5EixvKJkHpA9s02ZajdVTTkxUvjNB8tqvZ3etNPb8E4NNcWHM1TElvrCJAxyZcW
sRZu/ZiPFkqisNrF2qA/KBiZBIi5OiYQCvhRO/hXP8Ce4PiJfnbTTiPAYIRKrzk9MENIcCWkmaeR
cIx5bOQA3aPwapstlLJwmJ6bm4hXRD/Z0+S48bv4JXPyfilYUB/J1TToMRXpmsWQ9ugQLjOHo5x+
1qm5mQyr+xWS2iIhVXxqFvbetgRmX/mWQCDLQNgWtvVMZE9BgwExW4uSCN+Spd4shf8ClJ//WRrW
W2PXxXfglKegHusVGl5rf3MTl449fLARmJhEmOZp9QZHi1oe/GK3/qD1sKh1oX0HPd+o0Q/FkzNp
u+Y2BdSqImIubQbySwZtmzpmsy/hHmz8MOmPvevqK4B25pkyTbkkuJz0+JGcvCTy1TPBAETTdI0O
ceI2c/D1ftQJ8yCGh2/sB+SXUqOeEROBFQDxMzD6ZVWiKaDn2Cyl7LO5P5rxk2XLjZaHEAOx9mtl
U8NVt/YVpIwfsp2Osg3qH0PSn8ledb7HeHjM8qT5HlNxgQTjfnm29tK6qvmyte5t7FLvs4vCT4TK
3Wdn6d+pn/qfUTT9Ihx8+EA0GtLWlOFHFumUT4sb6GakLdEPEGYI1WsONJ/Gs1eVAekg0/BVumJr
2VX1ykAUrTEAkXXU6pswM7KztIJi2WHyuMiSgodwm/wVsD0BhRMvIwzFyUjMwKdZDhDZv7leNNQk
+m1mpfBzUWlrfUSEQMNaa7OrSTtp7lNdfzLHkORJu2lOpR3dlBb6XHmsgmJV17uR9KVNPGQeMkb6
3WnhWmfRaGSLRrb2BIVbp9Jd+09+NO1EjdXIiOr251A90mIOf7QxsEAPv8kTI24xb+OS/nBvtaBK
4u7Vm7KeMz/SdkYydq/CSXfI6PWnSmO1XZnl9v6sKm7jfS0oi94PW6ENS9GyLLsfcn7QgypRLd8P
AcaWfE6vuKe1U5ZRn2S5sK1x6F56u7+1ZBpAV3ZXvQ1B9a4sZLR+Zo1PhoxO97sDmhKbogjF0mRd
8ubqZDW4KLwJpk1OTcm6qsQrDwMoEe+x9Lc+o/yPUffedJblV2F3wFpCq9n/86ksdiggELwL5Sdf
9dMQ/Gg00F9dHaIIVXa5oSWVbkqrTS4VsRtUfniKA3mT+OTpvQXgteh8MR1UGQ3HYewbopSV94EP
Y35/qj8EZAbqXfDU49Lb4ISY1l1ax899UuwZ+ZeWytxrFLoRpR1seqwr3as+gl+E5URAh8H86EVJ
9iGCI/N3gslhHDcYAuPV/W43Hpnh3fHq+xUJZVnoL3+/f2LhjLbgGdIX0qfM1H7/NcBnPik5qMeJ
INujVufxfCqnDMFqRLPeU/I8gQ08awY6pnrApV9o9pNvS2MTleRgZAxYV34ba0eJ1b1y+uJKLHKx
THWzXUs7Kq4DG6+5zIp6SxXqRy0QIcLnTJZhYw4rF5Xec9g5rHsVRX9wB2Ays8h/tN14hSN8JGQt
rkDehOXDKBwWbRWM3duRB9dwjyjwgII9O7idxKVCemMfx+2p6tv2VDtme4oGwv1q9EH3+10qII7q
aqQBIeYrMrvApFTe0/0mByHYeVr2EJlTSdZpP/HxyWjtlax0M2q1Fwft8sVIKZzaJZCG25FumdXK
BseycH1JEhOZ9jCipmFDHlWy1MvAfW07asJxiSTfYx58pbE7E/UUXpEuXzQRjpupQGhukbL6LktX
UqnVh5OH8/Qx1/KvtBocxMdOBe0nx06L+QgGHavcEHCZ6JPoHVVxswGYZLKInKJ3JZu3JNSaxzAd
k4dR0Ue6Py3qW8YBRGprP282ZtlqT6BlaWsAD+MEvk6ARb8poRbzEKfdQ9W0KAS1VkIowA5gZa25
8US3v78eMv4sQt7oM9VmdWvOzO53d0iVNg5MUthnkfOO4X2jk177UtZgtmtk9yulVwRy3HZoOtiX
bSVtLH90Rq8yVtPKMvVkBWkwX0+Jcyutj0RmxQpwizUSSyksDWi02Y0LrBenfAjyD4JZzinqwQuF
XG8P49Gbx7prQ5XygFSYju9uPDzxjLIlinF6V0t6cN0Srbl95uVnewB8J3Kh7LNqHOOQN8kxpNm5
KsC17YdSdzHTJEz9NIcvdsTwSMZshYWeT6SE341e23pzNSsBGGqbl9alJ2S7QXVOSkhiPTY8aWr9
GoZG+26Zy84vzTfSf90thVAmXhsRSSISkxatvvFqWQVAg598Gt6/cst7slm/bPvCwM3k9fYp1DFk
m2HJCc+R4zq4u21Mdm4k2d+Z7NWhV41vWqltc9eVFz38ZEgNjroV2qSM+NZ7R7uXgKFe4+klcQhW
r9a2zXK8jdx+ZTSFc+6M5uLEFLjTmGv6PsjKQf8Y9KJ/kKz0CzmRqU516Jcbquqx1OLPTpvIpSCf
atNyiq3qyd8ahtC/B7Ycs0prD4zN3TYYg2QfNf1LoNFWz3ydyHs8sKoSy4Awtp0J550jUpckQdS4
XeifZTbZRmCVxrcaSK9T6muSiuWnOWgf9380TOYOyoRzwaaT2k+4tHpv/EJsgDay9PtTNrBRV5n6
ygOmIJNF/U75PV58fHBrXdjRQ57RFi37aDsKkRxpUExnIVDVd1gfF4ABQLY7OxH00V6ExWeUGe4x
ovn0kOXEIt3rTihhM9pJt9G+EEvBKmwZmoJp36flnhNEA7zbWVVU5SEh9eOr7tBxKaLOPNwPMY0Q
+RMi0lW+dy68/ON+dwvRceOwP17EdnNFsusSMGRnT57f+rvEJt5tk0vCLqzeBfMZ3aIW6Sgt9Ajk
hDAJxQu67pCwTD/cD/95U94fTYevCSs0PNLqh513I5FCtngkDkkd2PQfdbsVj87tLmKky50XoY8K
HSs6gfnlPJHs04paHQP3o8gr83A/MPq6W2nIpeaJm9mPYmlbkgyG27/9MS43XcJirxhlgC62Ch5J
A0rmNkqUVV/ZES63NsbabKk1DljEe1r9KHWtvnRxBsZV8IX27Ac+MNjms6LuoVqPwHVNoVsPFvkw
jJfegnnaepC3u/IbQKlOvHgNom06uKkzziPIW3ytwwRq8nYfczZ2cQE3poqbo+Dkx+NGPlXbqD1V
GnXIyLJ59Ijc5tKtSKat2VcQFyR9fCzeq2da9Qn3UL0pExSgpCAaaFgLMOOeSk5j6iD4MoKSxF1J
YEGUXDUnvJCJeUxZNT1RCV3phlZjh8JVbmATXt8P3RCk3lRi1+7cCdFoVPdvSMd7Sh69IImgcz/c
fgyPJrI6Ub1n4U70E/Rnr24gM/ryLA0EoThmcacTyILfiXiuWAMcEtQ7V5Q1NUEd8pqpvSXJPctJ
2j/avpspVyJECsJTbOa48UMvO2vCTrfR1H8WlXZ0oBcM/ijBD4KUBU/cHzDLDcvBaDcegO+b9otE
jUnTj91Qvmiaf8joyhwIbrCP0HW4+IJo66dRQdJfRUZ0Z/kHIhzB6HiEbt+O/nlD7wHHGUg2VqNt
th8onyJiNLK9IyugsTrTpbQq99xMdX8iTnZWGdI94398ZttjH0dTuetKU/VC50x7ASMs8CrXDjQe
R6xIURboh9GbqttNj/5/L6RBqg7GD7gdYfNkT2TB62PrgWJsG/wz5UeYktNO32KCD6XIcLJRdJCy
EeFLp9C1EDELhUHo5nOEr3xDAWBpSvwD95dZ3F6dld3S3G+zkghcc5XcurORKu130fivgxnmT6Wl
gpOV44G43++zdJu3OlNAMmiP+pRUJ8SgHhhtKb904xAWir1eoP1KLBNB/w1hDUsIzROSc2x18PRG
LziZbZOe86lsnpMccpCbwPNBIMzL6G1QqEBrz4JPJjXpsulDGePlCNQiFyB1/G7E9pZA7ytCBrXU
b+Uus6Vk+OFmsm6aJwuGuRX10yqhAAEuw51eAVSgeh6G+mh0hgEYqKlw8dXTMQ67dgkVKZzfD+83
EXhuOMl5vNFvTxZNOe36NpxeHSJ+0wTLqE+zd2Ypk5c9NCNt+bR56fBKLEYzbeDBWvWL1gYA3iJt
Wye3KNHAZBLxrUYdIO+CJ2F9sJp8dZB04D5sB7JySfjMJtONd3oO3ul+MxUKt2Qlv2oW0Iu0lNnL
MAA41VTHzpRPbV8OmndTmlyJKpHfzUDRs+yCX4biEkvL+BLICt5T4LwbAwFzwzCl1zaN9xRR8LDd
juDFz0b4Bc9Tb9vHCMiC4XTHCkkZG2Hz59jz+8O4sdZ1l4rTqLR6S8bCFUVXhEU/0FeODpcJyi/a
xEB004ytDVRRqdffGkEuLWQOUpoUCqY2T7lFjxcHtYJcHbHOaDTxSTSpdqTh1LzK79AV8Ws5Gd6p
TbxfvjeVeCrcX6VV6jsRm9BRLRALOyzGg4eit3XN/EGNiyIk4s0b0mtlDBqnd23CYl4HpaPxdets
MTJQLyHbd1tp7cmumgg3vdOtqjT5Vdn9+BVlE7IXu79UnvvtDkg6UXp2Vzn4xgzLMmkwt8POlNeI
bgdWNq6WrdGl1msG85RVFmgNJQgx55s8ktZtHsPQ/5GjKFqPnQnnyL4ZlO4PuF6a7OvaXN7vkgFa
y9p1rRXZ6BrbHeJ4+1Slq26ctMcis931GBHrKYAXOjCHxDRDCHctkgbKjN8ND3aS730kCy+AL/11
j2NwbuNsnvG9xxvTS+rz/SaSfX2u4viPB7wwLRGeF828aMqEJRJUBy0bjQe/b+153zv6Isdcewhg
VB7QmZkEEaM4V4STvE5h/8vCzXNwKOf6VZofRGnlB8vu/ri531dkD/pYLLIop5xw23k7eZxEs/fU
jo21X/fjckrCEsFt8msqWkpPbqTvGoAs2xFz1EZTQXT2Nfjtdar6qxETjQanhmjIsdPFnM6UNtfZ
TzHex+0h0W8+ObuXqyaNX6Ja19axSu2DCbRoMUHqY0+i/aoa3J5N9tNMqUyAxBXzumD/GGLJXQH7
cfdSgQuqoDKvM0oL97uSvlqXVLQgypJLhEQB6PuIXAn5MdzdWpAXrYXYXrGp6/NpbLutvLlx74eD
8+x3odzRyQsvpd6+9VKEn7TXirmEaHKUXRE99J62cCKx96bhgvyHRKiWNJT7DWJrEJkA818TOtp7
s6ew1oNT3qWu7zx1llMe9FG8EXnfZTfM2g2TSZnUhvviF379kXufsu7EYphslAdNYl1k9FEGevvk
EOpymQaMgzYpSkbhflrUIeLW8a6ap6m1cqtx7TbKmVXMIxhCh+l0vyEB1TlMlZrVvUanMPPGfTnS
91I4MIFdYDGbultEo3T6PT6T6dkLid5TpD/hYyvUfpRMMEF5KqIi2etCWBsyDKmwuS+pFbUXDX8k
buf8Kiuvf6C9cY4MqtaYHt6t2nCOxi3ftcMpi4WZ0rlhxGpGIze72hb1aFuyrTZlEy1Tw3AXSQ9L
65a+Nu0x+cwTcG5H4gyjVaWTo0jORPkiWvS5zEWP9yNO+6fKBgnqNQYpRjJh5FQ9YRwIJcqFHmNs
A3bnI2Dok6U9uNmR8g4yBPSgKzQtgQ29MHaK6lqT8AQto3i1u1f4PiWBs1F1TA2rPJajzI41UQ38
+35vFWGc6ENYp8r0kdH6zrwLW3IjaY6yNSdSyol5p3GFVCaSwK0sG8eGchvcNJ75Vrhwi2uATjMD
AimNS48ycZyHy4lPaFUQ/tA5zfRJDBtQFMQ1c4HxclZ4k38stezQutq4yX38EjrSkFQQTzPG2bbO
zOpRoAlYVaP5ZVakG+P695/zilzatN9XaRWefaJtzx5siHNlGOvA0Oy9CWqw0QLq05YS567xFjYC
tJnfKcI+DB0dJx0We65qVHFxauevLtBE4FYusCk3HCB7BsjBwZLebidmoLJGkaWcrtuXN0BXkCBZ
SYxCB6Kdi28uvFlquMkvomUYmEe1VCGlOqOmwRnwvWPfd51nvKk6bJu+XWdqUSi/OVOWtc9enLBI
FGpNVNObFWALyCY6E0lFo5PCdP6MIv7QJdNX4bikDKUgvryJdo2e5ddGQJx16+4J3sVt6a0NdrAH
UkKSch0Ci0/8xN/qBC3t61s8H9Xqr5Re5IY6oYUTxArrHahutE1leu7+cYOzkv3qwRRyOlR+899v
itth7Y2gnAXG4f/D3nntRo502fpVzguwwWCQDPI2vZFLeemGkKmi955PPx9Vfaa7VHVU+IG5GeB0
A0JKlRIzmWSYvdf6ltU7h8GwnMNELIGts7RxKhXiHKmsG0oGxiFnowViRzNvohZtuN5BHXTk+FJL
UX2zcHlAr4JtMTjOpobr+gbgMl2krJPvkYYD/bDwRRaGJAPE8E5J3LeYu4xun6IpunADxB+JxrTX
BPHLnPO4KIU+rmtK5iAPmltGAPlsUApYkvBennUUzq9RMT63jWc8Oxb3YhQLogoGNZ0A835ngUe1
ra/v7Dx7j1U3PqtQIHUO6ubJpx+AehV8AfVCA3ChTB4Y27A04HK49xq4aQTXtXgDEf6RJvhidpH3
LgD9grSrn7XEilcChu2FIXUDFrA+bCY2Ibd9yNtHqha+lojQpDtTNcfqAewi0mjXsMFh5fkzVeMm
GfMXK1DOWq+DgI51eGObQXoztXG0KyfYTS4OiJsumujKFeG6m+pxn7gW8k2Q1CDDnQcXfN7RymWx
hD1OQK2u6uVHeTB2BwjddYw3BN2AA6M+HK/YDoFOVKQzVionhUWzKIjnNDPqjIWnqNCHK6u7RzYm
VsaAit0tBUEgmrHGkoZxNRvM69YkvhuLfLUBfd8+Gi77uqAujthnyebOTetMt2PrrCRDALa3Gu9s
2PDVaGiPOGiGXUHJck07SXvEC/zqDLV1hclfu5KT/fzxY1b7cm3zOe/MJvafeBtrEK9gBLmszhKl
x8tm/mNhPUPqOno+VdN592YATnT+q/Rd0n2QVfH645hUQGg+lrq6dEvPO3nmd11Pd7CDnKXDwm9L
ikq4yvpaAl1yd9MskSFvYDvRn4VbIevzic3XwY2T75QKGC4MPX0CyDZviF8GRLCXJnjXNdsQnCwV
UvMoNJ21V0COdljoEYliu814RgkYtnyDmkRYlKGQ9DX7sAjLrW9m2Ea1BuluQp2yculMxwW5s2Pg
HMwEbH5vFf7C8CHnBfVbH3jmjkq5sxoo7T1pEnC/jPvoip0biZQCwiltbQS8lHjCwZu2OAGcuVqe
vxsdCQTTpKHXzAo+3AayfCAvijHF7+IB+h7si6zCh2GZZOS1tb8b6kxutaLa++gih8k4S9rJW1sJ
YDyvKppLv0EGXprhc16kHabYksxdw7huWyg2iZeDiPXNduMl5rSa5FRdemFEcy43omVtj3uy65rr
jy9RT/wEU7G3rxTksbGTSLsbLv5kyMqjgB62iASXWzTJd7bJ9D6zctd7YbINBvmOaV970IiGWlJY
D68bNRC1uLeyxr9IopaMTc8xz/pXcjMgZTN6aSGFg9o5senLACHkJBGmAzFDgUi36EUePCWs65bY
vmtv0mChcdHuIj7Q62kQqPDFjGlIUIT78fePHzvz8w39jUbUjej71RSAIrKoGK1ZXAEK7rNvshk+
pFy7yBd3vUDLneKUMF0iN4325JcTSNvCBfPUEzFAJc/AGAdtHllVdK6SdDzWCiM+2ipxPxlWxAaR
l2pP9XmeQigFJPaSWby2wXGrdeOHLvB3zEcpc+waCql5bs1fPh4xOtVrfM8J2wJyLoca+a6P5P0i
iEd9DX4NpTWutUi5RLK2oDuQvCysMHpxQKuJWOCAGZjoehHAPABmiU2Uc+d7/db0i/qicvFaEQK3
L5IM6h0XyIo62MVkACYKcux/EiREUoE6LNohvvGQwOJYP2AugLqXGlcBteOH2N3YJjnoYVVMl7ZT
vPut+YQJxj+kY9fv2fZUS9fRbpgzzvxuUluahADw4pySTt7KG+uqIV2o6JCZ1D41srqYaR0p9ovO
CLutGVcvk0UEuBnV6MT9Yz/SQbOy6corMU8HpXJuOhNCtJG6bAvd4I5lKobyLMzv6zb2SHwOi4s6
GB5j3LIxHJm4V8Gt52j4oeUUnDltWjM9qgx3nzfdV4WwFu0ow0dgXSQZghXdmxbqOLYUTIElgRNG
g7o1RUyrdUijStZQ2lUW2OxmM3BgQ4TQmqwLLAt59Uj75yXLMEGyS7oIkdQt6rDNr0qRL9kdknJ2
gTZtPGhNgdkHx8xKqB5KQkemEvTIE/bv7pQgT0PLWmxHaMnYL2zAbg2kiEwOD6FTe9uSyAqg7oMS
t2jDnVOqlcSK+mLcdA7+TZfEL00a3ZVHD2Pr2QbdIYjiYuqdk0kN7FTYMx+nGJ7pkWDdljI69bD1
T+zA2Ef0ODphA42LqU/OJo89rmqB+/MM/cxs7UtyZ+yV7UIFsQd5F0tZH+uuyE6k+4Ct5Lirj2/1
LsC5Qem5YTFqwdNezXIEBpdmMpdjkLsbadyMZqlvStsrlmmsbfpED07tjt4SfiDDj3eGqZxzD6ur
niTJyS8wWk8yrNit4E6AujBsYV3Ey6KwAac1er/1amKZSoy/KwnVbTA042Iyh/fSw5pA62jCX+eQ
f2pZ1cmWAk9t2fBLPmQJquT1aciBlfcdA3xvjMWmwA+0ytjbn1Tb0wp2gWNME3HnBFzt/Nwkrquy
Cl7IpK2o0EE3pJuRDX1xqZtxeSoss1zTRcD5M3/78dw2AmVk7SM1tKuCBLaTJl0b3ddEYjKWuQA4
3ULJZmZ8xzWp7+SoT7SQIPboF1nheBfmOC3RKSYnu2zpIYIgobs0nIdTf46SHSlLmjMeVm9DEdn7
xNTlhSL1UFO5OAUOXxzAlMeeyJ62Gs7sj1OCDbHe6+SL6jWfdZez4/VEHO4a38S2gnlgyvj0CgEO
2QpA55Ftegx6o99RTBkXVRMT5TN/ce0kO2uG6gLUnXeG6HNXmvE38giDlTcQy6RcXJWMc/nS0jdV
5F04MhHkzpu4+HI/PwVpGl4GED4jR8/wEmj7LvC+aRAHtnYeESkZN2dtMaAE72AY2aQbEUZknbJB
J+tKhsvI+/bBqbEdFxmnx8mXUU9y0jgPQiOJyIhucUXTOai11tlPmhegpXvtKsNimXBO5jwA0Igt
lsnKBj3F8Kh7811K1H1tlR5ORF46uS/Z1ux0A1Xi3k2BLueJdqZHooEJMvYHKL/Gura8Nzs2keWV
B9ujmB8Oho2dxqHjbMxa9hkk8/EzzGUAPJx6W3XYzVRVv7Z6aRw+7tWJyNo1SzfYkPOta8y3LixI
KpI2y2LX3mZ8Pp0bXnU9O5Qm79zdOI8EacdN0LGvvAa1nG58y974ZUFn9SZBDqnlbv6ceOa7rzT7
xRncu8Zt+zcjHS9A3qbfsCHumjD3vss5unlq4fd4oIqVzBGMmo+OBwZyYRmnqtDh4ygxLKnio97P
4pQ6IWKRVFRnhuuF71kY3bij1b4yGL7AzbOfRY91vx2t/In5DJYNtIgHkuAdnGxOcS89rVwGTuLc
RloKxFQ2/U04UDSPuIauQyp6K2TC7hVMbh1Lam9cDl1cbdAK9BfdMOtd0qA596PM2TqlXtJkQRNg
5OgTtQD5BFuyEk9GPdLrs+o9MS+gx/UJynJUTmcAmcS2MSwB/xb/p23F9oWFGHmDZF27JO2m4+J3
spPdo680M7e/bpzZluvH6qayQrnEzpPduVmeYWCsBQpipNaGqcePWsQMhv5QPLl04RZF2WQvXY8y
MEaTTArbSa/K4X1o6OrpTvYd1M7GxmNGfwsAHPc03ebQ2RE1zHkPSCZq+GQXKRneAt58sHAyfW1l
ZffdATkoSUV/74gTnv0Mb3GsPWSTaF9sg0Vq1ejqye4QPxVlgDRFozoM+UndU0tPqGXrzR3vi3Wa
zm7fZA5cqaIzrisqqqsmcOoTBsR63YxDcmW1ebjpvFC7MKLB2jTIUM4tnbqRVs1VaFOrdxqDyTGr
jBzsV2bQFEqRS7WJuYc4khwHjrubPMTNYenBOUrrHFwOerQRlOxFGWQtyt92uIwyNhtBVppXcSHD
NTE6/nXCm131fVXe1AHY5cYQxq2U8KGMQQvvCbIBY2QH44M082HBeBs8tbN6SqH8fC7K6VVPvPQV
GMJtKZFowSk9x+Izfuvpx2LKprwMc54OgB2hvRoffpz3YtGxTkAvilCK64FVvZmtBkZK6ptwbbrE
ab5JX5LcGKJXN9Qt6Ozwtee+isy4ex7n3E2M1O6jOVH0yoVqHkwfl1asXO+uLYx2KQptuO1JGZ7l
9OmN0cUDea6ReyJnjZwKr9Wv6tSG8+HK5rKFSb1pzTG/0PEcYMUrknOdTKxdHnnhGekcqCnJqDjW
TD57WvXRwUJcfaDkne5HkIlH7ObohlJU1lWJaaekH3ReaZNkxSXDSwxEeJYdPb9C8Vyu08LuT/T0
jVU+ogl2+zpe1VOc3KKwI2Jr1Ie71qMlQMFAuzfnwLXSkd2j4WgF9Y7Ofx65rH1HTC+RnzyEDAJv
tjZd5rVy383SICjU0r/rU0b8dQ64X2Ssz7BT4P90lj9Ov2tTdvJmMRx4oUI1CpUaMyPEqvA724pj
a/f1O6HtJzfLjFcQrk8K7fUL+PRwMQKue6pA7C16p/ap9qCZwADb36cuysamL6I7Sx9MOj0Fi1O0
HisGn5okMvCewTBFJ6adYW0Cpb6EicbskxBzHWjBsYua4NiGxt+PrKahttsoufznZx+P7Nohk/af
Z9fzr/zrX/55OvQGEpD+eeanw9QUaTaTKU4//uI/v/fxvI9vSa0lt011EQv7ODiWJBAeMVr8/UX9
96M0SjPwPA2CyYJJeZD5RdJSfirG4CjpLRMLJ+ozvzc3H9+hL7ahLjVpdkycCUh10F5OSHIvkpEd
jasukxZyDftHYvyiUV36UYicuRgCba7k+NuPHzrhWRta7IUzPQFg4r0HrGK1RQkl6qIcinVAURvu
l54yrebFKXFiybScs0mvip0tfVIySbc8mYn/RqRmujYaC80JG7QgK+50ldlnfYFR5ONbRIT2RUtu
6EdN102i+owr27tIneqhCBznLjYVOKGhf686BYFHTPWxkaQNN2VPVlxVVg9OgXVER4fdiJi8D7/V
H0tCboQJDAIKjL2re+4rO4vzdT3GOqL3Uh6YOtZGYI3fidVuaaHXEoVcYWAGiErSKQ0il4AfKKSc
jN+0Ph8H5Ng1fuDGibaqHKqjzZR0UV6lKImBoFA1qefn5+D8i0bdoaJKSetQw06wGWLj2By7OnoH
kL/BOY5EsMFIYgmcJ1pfASsvXVbBgxGvPQuoiiBGF8FVQhyv6V6Y87BvjH4GlovBhrUmxHUfHmun
Qm0dGl3NYgfDvShiosTseK/5OdNmRWpdbq6Hdo7u7cZobQzQUWWiF4eyA6cTDDUC/ewi1AJiO61X
oXUXce/f+Al+wnKEdtNRA9OJylrRZaVyJU4W9YPrkCh71jHrouaH1PvEtU+sN704/2Gys2xJp/0B
/RW4WNvCEN/kj1ScqKD1WbmqB/vA1ECsTDdicCqyaRfb0Zq711sI8JlLv4PaEYT12SjUo+3V1rYZ
2XLg3s16eidVpvqzzu3VukQVvciGBJRHVPhrPLLZLqZKQ05OeuymMj0KcNpxBB4WFezRNCzqAmMJ
TM2cAexWN6GJHqddZJHfQwgnJTbiExJyCVB1z0t7wJotcEazt9C+xWBPZNk/F/Chs67sHkWPUzy+
U6Hdf4NR6ZMH3D/HRDBsfNcgtQ3XzpIsmAJsxwDG1u3WABduZHFD7rR7iYdk2vSW06Cxp9+pm/42
b1PY+zWU6/Y5m3oq6LW8TYrvXmg+q4YoYakmGAlZe0B7uo4nAOZtmz+YEkJVqufmRpQj2Xi+uHGg
RGh2jVytjZ+ALjlrjdVHpbcll5nWLlPlp9yPLtgNy8pfWzDLMnW3KbEy19wg9UEzZ4fGrY6j/2HI
4lWPLlTRHHmFgom3GxDZRRGg6JHgo7jyxurV8F1CK8r6MekxrHtNtu1Do931IRpGQCvLrpmcZ78U
PRYtYpWbVML9zXT92jblobDdvRtZzUuuz0selMRXJhvZMydj0YCNW+0ptgjS1rWDXpjanaxIXAjh
C256WKTPhY0H36mprBAtq7c1UQdRtw/x2Nz5oX/x8W8hCKxlVpXFeZ6j0mwbCoxldZtHOpy0hD1W
qTrrJKtYO2puU66MsWxespSQeanf62bGgstK3hCwTc/wkVkZQ+ROe895mrR2H5g004o4NO9G+81H
xc8+zNpEfDL4m1h9GBRrvnP1HwMhvDfSju6JkWtY4JHvq2DulPOE2wTFvdPZI5xseV63Wk5psKmu
lBteEpLTv7lTfDdUevzqz+iX2rGe/YFlvpVQAHNMZ9ikvUgPqGngY8+P+jnQznFCRYl+/v6fL5+e
8+n3/vUrH3/in38WVexvEXwCMCxBxAw+7N2wyA/h/KUne5C4l//+/uORbP388PHIgOkMOQLCIuEB
aUAsFUv58WAAEbTHrGFZk4yHjtjsA2RDndhYFxpGblWHpi0rfdl0DVQT3Q+WHTRyqR91T5iL0SrK
VZFQlBpvTJCnB2irBS9iDPnazdl4RdS8EQbVrGFWwnj9yNaz2orAs4+HkHfzw8ejz//SWtZvnv+v
n/54aIzaTWGIcuOpbpiJL8PBd9S+BN2+LVqTcdbuisPHozYMeD2/+dk/T2HZu2b7V+6K+dzUVTAe
phG6eguhcaV3zBUsjMaasSuvq4Ocv/z4Xnf16uDrUXXQkphnRSPZouSAvtLpKw89snRCmj/OzccP
YOaxvZKbYYR+LTK/oR4o64MTWQGo6iDlloZv2kfVOuhbXCv88Y+DTbC0D8FUMjh6jXX+cXmA+8l+
XGs5a7ZDWZClO0IwLpA9d7Hc1OhkXZP7BPz0j7P0carEfKqaU08hjwlpBnUJfz8QGxUP6cE38+kw
adqI8oqcMF+NI7wk0RycWrHkKL2FGWsuVBmtX2NVPw01KR+KOK9FU9NtMzr6brBS7F0mwQuNZXLM
awNgo6IHFka6e8jV1lEDldJABxM4Z/bF85ePR82QsWn0xx36jPYQ+H2Lsx2iGlAiHn78sCHKclfm
J5VPCxOV9zvWTUylbffaWlq4FlqpWES08dbNU0hVpUKTD8p7MN3pRUbqadLFXWlVKLDyPjwDOZms
9cGrnzqpNhbKubcuo45foe68FrNwYLB3vu4Alg9idapAa1JphJFlSRqCbU/Wp5MxRrhoi/sWupsZ
jY9SJPtpSAn0GjX9LKduTkJzwYLXsuSqLVPvPGZPsRx16b+1CAwasCqWGGwSSJxFrNn+eZuGwxkL
J7T2yZyNECvcSgnpUQlkbI00NcdKq6fS6Yi704zyHMYwOEcCEpYTfgO/L4enpPBXTkWu1uh07iXW
wS3hzdNCheEaQV+9Vlp/H0c4Uoi62SVjdd4gxF8S/F2+VdaF7tL2c1MikhCSY0pBzLPW4cWv5HzF
fly29PmdH1CG/48K+CMqAHv/F6iA9v3lE1qA5/8ABUjnL6DXjnRdnSIv/RF8+j9AAYb4CxiAoxA6
CMNy1UwD+BsUYBh/AQLQhasraTq2NOB5/A0KcP7iW2m7yKlm7ICjrP+EEzBDAP6BBCj+khKSRrgB
PwRSgPrEDTFTLdVHrXVRXXa7KHY2Tuqd/nUq/kYT/Jux8jOH4MchTNdVSpjkTVH6+ZnjAfWLGn6V
ugsnx0W+ErlWa4uqoI5I/wSQem9GbrP8+pg/41A+jmlwQN3BBIFS2QbB8G+sC3eii7nAoeyEGYUQ
RYLCuC1RlGSDtaYB9PXRfvMODeiz0nGVpJQ5f47/Ppo5FSnJS6jFCSVfeQHtz+KBsfg8Kq0/vK/f
H8l0DKQnrrTlJ6YDezpmmdAjwaU8n5pjPWdbwew1zPYPB/rNCZSOhdAPC6dNjUz/+S1NdjDlBbXZ
hVlmN5lUr4lpLA1Aj3Gl76hbnX99Budr4KfL0LS4+lxT6brUTel8OoNT5VMl06EA9sZJ4F1SpE6D
s6RZR+eXxTs54V8f8GfuDxeIaeuShgI3keJt6p8uEOC1CLCiDIBwgflGPYC2XIV/vAx/fVs2ikZJ
oRG9i3TEp7NY5IIXUSQQetVdS5CgneZEFROF4Hb465s71//29dv65WMzmc4YOBg1QAGpz9e9DlAF
VWRtU3GaWUMnjJ9HShhLBRdDaPYfLpJfBg/Tnt+frqj3cpV8vu5ro6nLflTWYkAsYUbhsqm9PwCa
ZozKpyuDY9DaFrwdFuqfr3gnMHIiKV1rYRN3G8T5Gc6hdNGFGnrC4jqFTJ3RV2QjoW+h+EFAHha6
uEUqtsim8jIx8xP5NCsFK2GsJ4LtHr8+4b/ckPMpgPbiWrTwbFt9uiG1QUPo5XMK/MpZiRZU4Bw/
DHXZkGL99aF+89nawJ0Y8IWwmUg+jaNNXLlhroCGBx3MwaBeMiYBHM2vQ5RERaxtvz7c7z5cwSAj
+MKH7Hy6Q2RQ053WaWD6ponhg4Hb6P5w/fx68rj3bCGFg+AP39SnQxQaPAdtoirkGeLSV8ZZFLa3
WTLu3Vr/w7v5uNV+HmHmY5kKVYmE+OV+OlYJCQQcfqgWhkZ4Dr6ybylY8KUWkpUBYnMmmA13XajP
GMnsm53R2fv6fArxy5WsrPl/wwIZZPL5/zykIgEPE6MQ5McF1f1UG28+3rc9nBWxt9Lom0B4QL7E
DZMie/bGXaM6Tq6/fg2/jkfKcm0me4BA3LXy0yWUmwJG9sAJj2vs0nZpHKvBuQtq/SJOAC+S47Ky
jfb+64P+OtQqwEHS1C3XYIT//ClXoYXnHNb+AjPxnSKnBZvWRVeSFPD1cX69P5RiVhTcIbZUxucp
ywxcgg8bbkUzf0e4BfYIaPX4mBr5qsc1+/XBfvdpsmyzJEswV7rgl37+NAXgzqTAzkZPOR8XtmW+
ToJcK2zoOF3q6Bu8sG2hR4+dMB/dTJ47jth9/RJ+9345ozqDguMav0xhtha3QzWkNAHKhJZe+WoY
VFkd2q4Lz7QfsrrJV18f8Tf3KxeNQVdeR1Qg1KfpTInS0ICW42QXxF+gy71UhXjR5+ZQQRrn1wf7
3Rl2pGRuEa6yHNYHP5/hbCIDKmkov+O/Hsn1cugWh5W8MbxgOWA1MQVhXpG5amPnLgmM268P/5ur
1jH5zyJtltvl8wIhgzY7Mvxx1QavBXlCMqNw6P5hAPztQSxBU0oI5o/P96P0YX5S0bEXsKtWZfni
swrJYC7+52+Fm55pw7UFd+Knj00T/dT0usfH5l7BrLfSb7n3p8Ft/hs/D6+OjjfJAWSolJTi04cV
iakC78gCTokY+Dz5aPYcsG6D3TivyVwxRTusKlltXFX94UL5dVDj0NAbhS25Vhz309vLA9apJBJD
DBoNvGnjopje28ZdBOU7saPLdvj+9en8dUXC8WxlSUBuyDDdT4Oogxembsi3WsQsrHrSb+jHbDvx
WoOOdcJxXdo0o1R5/fVRf3M7MGSzERQ4svR5Tv75diDCtY89GjeLEQ6jiPp7Y7TPW5+aBB5YBUC6
8vJXtvwHb4pJ0ov/MOD9eqlyeMZVSV4Xa73P94PXJj7yXETXQ3RHADeas9eA9v3Xb/J3p5Yx3BaA
LJkgP98PlI98FHNcRZQ2e4PySA+UOHo3hmiVJuDrcmSL059uwt9cPxxv3uxwZqX9eV1FjQjyrINq
sMgwZ2DysSe4yvGyivoLD9fTFKo/3JC/WYy4NueSCRhqps164OfPsgb9E9fzorZBMF3WuMlUg/zP
PcZesk5699JkqDFlcBhZu359iucb8ecbFYyfwy2qeL8Ob/znQxMf7YHKR40aptZVGpYYpukS/+EN
/vYg4FR1FzI7p/bTtUoUtNdW8+4Kh5a3gIj3EsT1xddv5NcLkt02jjpXmQa3vf7pGKnvDkzOTMCh
GdoHVGL4TEVPjrjXyvA/XsLMx+IScSmXOJacJ8Z/UWKpWAjkGJy0rsdrldHJOWmQm05+A5P7D+fu
12mdd8TGVBpM61ySn96XC/JQCr+yUXCGJ2sy5+gpNLrutM289rvd4iX5+kR+XOCfL4l/H/HTwrQZ
vGJEakOfyE5iJPOGAVKiUN7e99OGkKqwYb0M3SwjwYZgaxW+aMWIij/B1xmg71gqa5DIYURzPpUe
eS+hI287jTz6vuzE2x9e7fz+P79am+2gxVKPOe3zcjL3fatySriELuZEwgvR3aHsggaC7zI8iDgu
SZ0B22X7xRV+8YevD2+Y87357+PPJTNiGvmA4Hcy4Xw+W3qkZDbqt2NHDyVceomiEYdZzNLbfUqO
ov99zK2ACE8gMV77pLPcdkkX6C3zaOdOKi6F8HNS7FiiC/OKuTFjwiSDvv0+oV4hlzOpIYf2C9Eq
zb0bhWyrYhWECAeb2aFm4tkd+M+hheHaPaFYxOX6RnwTWXVH7Xkk9RlIIsQ3nBbPDQF+47h2MrhN
TyppzWRYqYScn3shKvxwCO5IQ9gDCLLS8tEI6lLDewDb0My3uDOrmd8OgN2xCb4X7jChN07AH2Oz
TOICI7lpprnchGYcWd9KhU5/IQdXJJA/g2IkCXbUitKc9giiJ98n1HmAD7XBQhUXm6prWgwDCZFv
IbWK1HDpmaeNmDXvYdlLsary1qWxi9CTb4Y4L9onbImF+daEfYR+Qg/gFsDoQIjDBVAZ43QZR+0k
XwnaQPesIQAVQJ7AqPVXRTR0QNIlOZKCXnyAx/C167H6+ksNmkJSLpqyrsP3jorTAP+0DYwjpL+S
fyglHKBVxNaJtYU3TAh9kHPDY1t0nYI/DdETkNyNqpvCQp6JiYeudjplEWxgWZPjoE2aiUAFBp89
XXoU6it7mRUg8s6MnNxhAKhamNz3EhcalS8ZIialQRIg810A86utB4POv2hp3pZTcVMiGXaniwz2
Iv4iVZhKPUs7xnO8QuMYEWswYLNA6g8onde6qISFc0tPia0DJGQj+nMaC4PcosiB5rzZfelVty1U
1bZeNY3LBbEA7W0lF5kK7MTEqww5/ViFqpbHPEmt/LxxQEluAMmnPg5vG+8KvSaz3+cgH0S5nATI
LYIIUJW59yWhdRM8n5aEDs8vNeOyE5HubEs4n2jw6qhJt1bkyfSs9GWUHnUdpsIVceVVmWBtGfL+
ZeSF1Of25Hd+Tm8vjHfjDEZMIOjG5ULXSIf6Bq/WjetFZ1XNhGt/hB5DoF2LsJb18MoD8Jx/ow4f
eo+d0dbJq45Njqfopihsf+4g2sM3rU2nYDWAEKUhb5letAYNRbOOdi5hgSPCIIknqecTyrOAMFyB
dXABHHIoSNMgoHlakvBrWisp8ypcNTKc1mVJBRAdIlgFOOi4TZHiFbpVESuRlwi4xjXWG9c3F4Dw
qX3gJE8z51WrYZL5e3R8iIGddIHpHURuie9kFn3e2CWhSa551GtCbIxVlxY+1LSUSambM2v6nOEw
xRtQPBDDHYan1k0r5znp6iqeA5gaG8GANVb2mQdRjeRnNIPiWKN6RfNSRbZTIn/BDr8bFbiAjQ2m
zN8UGnu0+6JyhhsvBLK9by3wpFempxkjQXpd3evWMgjiqiP/IbEDiwokdiB24UGYiemhAnzsfGdt
S0IL7GGsFbPNvBbiu9YZ5cCYSBHPWipSq9m1W9UQmpssz9WcR5dKPbg1gOIttQgH+HXQ1k2iLURh
uvLdcLW2U8sUpX1/6pLQyB8oFOYw+fwGn9+tSPLGzs9zL7INb8dKz0m/2VHcGDhJYxKP96Bmvf66
8yVyzageRYi63M7GA287yXHRDrVozyLsiXLL7ad1l2miUo/2M+1ogqVkmVHvR8nSdNuPmeZ/utX2
v4m3bbKG+3830RDqMy68/J/NS53/BN2ef+1HL834iyoSLSRubWWzAjDYQPzopWnWX1REXeHSYmLI
oaLIGu3/Uretv6j40WeaG1CKdQM7gL+baS5/cC5wUr81JVtXXf5HzTQqvz+tDqjuzTYsiYWPF0fF
X82ru3+tFCMj6bQ4Nugku29DiJrIwYa6sXFcL8HgdBv5wWRViJL8XD/L0Hy0Qtw5DTXtWgYDWDjb
WsyenFWJMk9vunPXDr09us5jLwzIO2E70O6p38lyfbVkSt6VU+F+UgZYR813F+TvOcvSHeKjqj7+
+qGt5CuTK7oLwn0WbW2Qlmu1D8h5mdxFaS89j+165/ra1dAFdzJj71zNkitHZu9jhOGL0vwuBYlx
JAdg1xkWoo7pqFQj4NyhL8sJCF5lIryNpUWYThLYC3tWdaksq5kCwY2CN8UXOpLwPh4tTK8XxS1t
ERKEBwOYYV8BwugRH8+BJHWCITJzX4dezBxfF6nyYA3bcCDNTjmbcurdnYMYRg8eTOwBa0IwXyIv
uQ9t3qXdXeShgbpc1pdBLc79NOsPJevbcyPzriOn3QwTvfMwnydvRpq9Hd8XwlyKLhR3XRDijU9K
nD2xh7FLIzgYJN/RA8UM4bVqFjpa9GWbyIu2JySWKDsSxNiEhzpVBjU+1QKfpYuwIS6IZ88Hdwt5
fa/H5LaUeeds7boC3irP7aCz3ytv0WretRtm9YoSEApNvC9AB5Ej4UicWNEIGwdcVMC2avtuG7Tk
9sYq+5amBWIvRzo73WuYEJPC3vX+d9sh9lzZ7c5gtCymmzRrxoMfcDJCDbafUScP8A6nVVXvmo5F
QOcNa6MxpgXIjVfqRpC3tX3hs2wtyS4UXA7I30xSqRJ7F0bW+1DnZ41ISStV8rYd9RDvYfEa9vq4
izqqD2OEEbPUuitiaysGX9hLWZWRqgY4BwZLU5DK6H738AGmjlz64AJX+AHFcrRTtths+pdZWxEC
VBlPUwW5u4aqFHi3o4HZWUyFzYqyDlZzOvOiNpGXwUCMH+0Sz3htLXWfUCa8bvfKSHcWcQwh/Z8x
6YJT3kznQ6Ktxwoh2GzoR7ZaPUqKC8siTZ6K1GP9FjhvLqBilooIwAkPWwSF84D27QyHG+Z4E/Sl
2bdLK8teMrdO97FMDzIjPy3Kw/IyKLoNVczvhoXcr7WG/+LozLYjtaEo+kWsBYjxtYAaPZbbU7+w
2m438yQQAr4+u/JSWUk6TrkKSVf3nrOPf9CMn6N+HCbsSjDn+mKf5WJBLe/EjZjbfRcC/w6Djvct
ytjT1cwSy2NH1Fdtj3j3LPxwlox9V8pDrwFdDmkZ4e1LCP0j1buxFVaW7tMth0+y5xDdtvnrVqLf
2RbBJdUd07he6he8t2RBpea7lVpIoqsfwr2dxN/GP+nISlDz2dhQCw85PPZBHPCwvc8GQ5FRV+Zu
xOsNXH7cZ20lj83mFDsaBVk8Ao5rwxZSpHg08A0delc+YVgoDvNCHYd91GEpZRKMsh+ZnrkkpJAv
O6AX02Hq1IPRZYfRdl0Iy5g6CkCTsvkl/XROwvHQEcBy/v9ldD0jAXr4OY0hpBg/TVqDFLPeuV2D
yPOG/jXbgOu8ePJDGdsz+jrRdtve0dnz1rjmeXYIYeXubN/Smo7+0P4a2LRjWRPiqdUflXYqKaBG
GuRDWVUOd4Gpk1mTF2oV6HWXFR3kUN4psY64Pt2H0bP02blPM7s7C7tR8TgSsPL/P51S/37KyyFa
vOK5zNc7deMaiBvhoMMTdW7EqcwXPLtabOQMTvNlgokCsu88jn4Q41xodpVCkQc1Aza6za0WZ+rH
JDHPTGvLO5KjioaqHaKe1OOz4kvq0eDFNckudD3ku1i98rRAKFH4dfgMYIoI4T0ZVqWeJKBIUlqz
Ii63LbZHUJ6LzU+W0/hXWf2vHpokly2RQgHQX7pz18gxeYP2EhWb+WcLzLfWHx+xPlIaOv1wLjv3
3vT8Lvba4D0vggo11uwmYQDe3DDTRBg8rkulSIEUnnUYVfubY21OVD8Pd03Vhont8XhDWPxpIevs
WVrbMwTSOl5Vn0fIRQGjroc1m+76LDWxrJT/cJv3uwlF/7krSl4Qne7rNn3NoaneWW4zJ6kz3U2m
cQJR78LsBX3hFkknuID5TJhPNsTLqpX/yoyY0xV2zyn0O8nQf9U7W0+aywhzP8+HW3bLJghddTC9
T8vS2RHsjbvrx34A9ktlK9GFO6oJECLCywkrzU5qT2gDQQnNi/jW0P2OrqgfoTzRtHSIml4J2KFl
utuaqd1lZUU0pPvcNa59ttv1asBo3Yzh3NJEPyD3QqIIG2A30+8+tBADjHljy2yCd2G4XkSKesHl
nYcAva98JF+S9NDFnnZdxmLN6ykhzgCXFGgiBM0TZICpzBIakVGwte9Q+TJ7hiwN3GEKxJOG3I3R
r3IZ4SsbpBC45nUkGBzUckKZ84v03d8w40jPQ9zmbXqnxZ1HEAfW1+lEhoCfgEYnn0dOd4FvnkSA
Nbtytktl3w7wmqiMIBE15clkBEcjXB9qwyWsOIP4tZIub6u1uTT99A0J5qXeBn3xkMTijq26SHML
5kTIdpMs3sIFbCVI299YB1zy0HWTeFt3oNWzRGM9CSIht6cZBPDR9Zx7asTfAwbBiHZVTAjVNMAX
IWrrc7oFzM3dENfBgP/ZK7A/sYz9VTV7m7We3AwNbgkL0Rvkdsjn/LsO6Y05fp6Dn7X3uTzTIzTA
WXwsKZGS1bDut2kNUO+mhMGKZ8iaTeK0KsDg08UrhIj7vpr9u7pqH3rXuEOYckiXtKFBpD6N1npr
5nFDOlSK3WTpguEdedS0BKD+9KRvkazNBRzi0nTIN7hFo/90u/ZJJV+1uZwsAh0LTU9DF8GUdCEZ
6eqlcd2PDfti1GA0NuGUR3MPPB3q3IPR2Imya/u48Qjhb3uapObhyrs19iYiIAo5/h2Ifbd4CsfQ
f0Fx8AesGQdUd0ckYhVCjxncg8aNiCG1o15wXWPXY62PxvUaDI18Ciu2OqLVdja8Wpj+glt6W+UH
p/hlryWRX+je9q5y1DGYB5DuwkMeKscXf/Hr2MQkvUm93nnNJG4nsgv/kMzIssI9W64GUFZLTtFi
txgQHPzk/fI9dKQsWUHzpSy9X7yhvWzash7wWpN/UY0hR7im7TRDR3Bb70EiEknKseWXNdSjC8Da
WmWeeLK5OkOXHY3/w7zWjlq2WqJZDE4y2NS5SKbzB8+cq2Mg3W9yc7o70kfpDC3lPUa7cIkCux+A
cpV3XZebD/+/oC/4omE4H0krt6IKX03cEMCiWgF115sE3KzsYg/rdjag7j6snWhJYclagnB84u5+
dap4EwVU/fI65SZ+eguuRTYHyVp8MgG+fWGEVQSYX1fHOg4BkQ9ml44kU2ZtYoU57FQO82oQxC7K
q6jFhNVuvuReETywYX8QNGEeUOPduSPRhIDTaAgIPwknz4RQB4lEr3J4pGjad7VPhBSxemQgJ7Tc
0B+Dpic/GncnAAI/qXxIAqsyRWTbBavXIK+RjiWB5QF9ZAERHFYOTvbtOLAPxLR3uV8TYAHwNcV/
tC0RTWgCQYqZ8zWCeA+ZtNzWPQJpGZthGmGOVE+0PhSVSCwd6gxjth6NJow1FhfgUKLuj2Fn/23x
Ee6aiRy++ZapJ+nB5RMBFaPe45Y9WLkHIDMN+Afv1ToAQ7Atbk65E+eGfbI2lkHvBd8UHE3iu6k8
5B2F33IMw/pc5ZAGloIZNNkiv9NgRAHMmyA0GJZiwN+UpAx548HMFbVmSw9UN5JWrUlWcDBYsSHl
MQfYEdWuzy/pOBO3IP0xkEovS5IAQQr+RU3wsqRF7CxcOuacKjpYraRb7Kszty9pinu7CQmbB8RU
I0cW2IbM46yyC4hhsC6y4EP0+WY89yX3ED4Sc/TiDtIiJgUMh99dCehB7l859k4Nf0O9HDQEkkai
o4KKeotY8tqkDPNTaWRAOZdTk1rWeR0aCDcp2LFCuwkQoFelAJFhSj8JUIxR6fiXnE+B0IeXzsqw
2s7PFeqtaNiyIsIUVO9uYOWyrb+qIvUiASKCkrx5tPjmcq+5Sr8Hx+bYL3Zj/ta5AC3d+dEKss+g
Vr19YO3RbPiSlu2pmMt+ryVcc3c4EjD0iyYuNZsi47Ywwud0zO7y1H2XS4vdIHyiLfpX2bTSiuqB
LQweIufHbhgylnL6iLOnit2ye1/N5lKttseCAMVBkXAmgMdrbJLBw3GgqyZDiD3Njpb/1Sbme+cY
a2SbtDYLkEYIBkj12NRVUaXYhZ0AtFZ4e/TvQvCRrDxW5D4Z+CLlpV8X9lFgGpqzcxyhFxK4vcr1
dWhrYgbSj1xnP6GfwuhL46FoyYqs0ojzASSdfEWr9GWU9A3MLKED2UIfy57Zo660DjHmDTRh6/lB
9v1IWQnkaCrvZryUEdHe5M6mN9vyz1aMB9QHVCNgnasG71nK77nZkmz1urs309BM5gDr/RDwiFZv
Rv8534EguAc8cMmddIgZGn2ZyG3a7avyxQsTE3AxpINDdDOsAl+wAusKtoXBAQi2vVmGdmK0o7tL
PcK9CZh4YDd8mXDDVjiu6cT+oQPL9v4q9PBXdXjOSrHsx6oYj1b2sCGTTxZU0cRG1udtGfChLbQ/
NufVD9bfGdgQeipwvGcvUZbzQvfyzNb9b12KBzSTx3IS3zkeWZB3UTvZYicg5UcC61q0ZR1ylm17
DA3oQyaJgG7415uJhhbbhIuOdPpFLQEehnbaGTzMjZpf8Bw67kyv0iFEPkf0p3uMjM1v0+kejHI+
zz/1AodZXUwCO7jkKRSIyxNEb4YyBFPAfH4pLGtK+q6lg8pxT/OTCRH3UVlP13zhNJ8awoYJla9s
eB+w4+6rpkQ6DREhyjcIEB28Fqe79wkz3oerfRxJry+ZZeNwoe4sgfyU9nwt0hB7ZHXO/fmTLdcn
5ByoRecw2SjWaNpoIoRBCjQUTGg6BFvCxntx+8e2W870zb4tkrFx59Atn+zf4WRdHeDdYWZdau1Q
/loB5WqjT2TJvEtMu1lZ09xRLd4G77ftpHGZqmNrrP+WrHhdsuBkSUzst9s8GbDt7vYOPTLJyQJI
Y9NbrrmXqkgEqR+VEh4qPekQ7htfxgOU2OI8Z7GYsxe8t8VRm9sfq1sOlTmIx3X5lmTK3XHP3C3h
P57o/jLZY+yqz8aHeg7oidBi/SBnj0MCZkGkmPLspOu8qnDmWrfM9x3TI+YGjcWgV9fv8Dy6tYCV
ychu70kLwjGQ1l0dlB+6CbuHkrRjryYl2asL59VwoKDaU6EeKIk+dB82OP3KeYf0BWp/Lp4cQEWx
HbbylKehZHsp7rfVfwpvPWcTE6SW+ujYz043Y/ldFrnPZiEfNTTbKaNZlhrc5De+qUXIazeWxtFg
5yY6/a1qv9GeHf3cp0c9nutJ3af1YO2ctRT7bmyPpDHAYOxvNp0UfpeSToTH8GcDtRv7iG5jy/2Z
scEljD42TXG8EqXlwTjW9XaB4DYSLGComL4GXLFsuCyoGGcuyM3NM7wML4NUX9PGzJPy4p80mnuv
9x8KE/Ne7xXvG3SuMlhpsntPkyUfu8n+Z3NvbVpuTVgjl4OhcdjjRvIr/d1m+tUp54ulbmvCVSKa
wU5QbuzCDsS+bf7Ya/fmZfZlSiUzDND9/dS9WGi0wFyLa2B+dK3r7PssjG1lmseORIdUtMNj20qK
o1oCO+W64EidHr16PKNmkke56j5xkZwDCVirC6Tu7BErg4icFWmf2V0Nnha277G9tEZFfVC2Pi3E
0H3aimw8Yz6r9xjIbZ4ZeZHdmD/0swFAs+Z/GQQZjAYmxDE30ochG6G+qvmvX/o9YJh5jnLO+t7o
T61ltl8EDIBPWR5WWJ1H3QJMmzPfjFTQXUdF+Hnb+ttBFR7Jg/kPDcY7gC3r1n5Vk4wnRbz8annX
UjEf9R76Kfy3qeViTMsZDygUiRzqSGjuPU1qXasv9GBepopIAu0Wd2G2nsnZTRYu4CYTdJXJf5YW
KFQwVIUpAi7Ecn87CzjninGafI4qAuJfMYlny7Fkovwt3A0LSQ0YOfHN/gYex4+hY9vluEIzWz/f
lC+n3rgG3qVNrS9/cqn9zflYVSEwYU2Ah4GJZie9+dpuMDyMCtR4A3sa9+rJFQpsMTd1yIsJPRo6
BJ65CzbzuTV7QLiNcHZMuD87q8R6Xs3WTQ1J7rKt+yOP5+PoRflQNWczvWuCKTj187wvOyGPXped
eBdDZM8WfbqZaDkTFOOEeTK2mZ+7cz3QZOMcmMKVcHAdWqc6AybT++R8Q62KrGWl20UaSlwU0tw1
IQSiNcvT4woXlSkhaLpeL1e7qN5HgBbRDWe7c0e6h1q8qiWEYJ5nj1u/sWQ2AhSAIw2FPR1SqS6k
1gAOMpnurY3GRuMxcfK0k+5FSnqOS67aZp4Yn1kRWjhOREERPy8mUi1r5qPU+dOAeiBKK65LRV8d
aX//c3L/yTOJyE5L/VgRikX34nEoxuZDNDonORATBrNC5q7ZdrLS+rA0/Bir+czU6Md5GRk3u2tj
Zvf2Ns+HwNGPhkuaTCm8nplGcfJLsFdWSk8nS9Hk1reu2bb20MEWgjNLeEubSxAW3wcZKlNBZ5MU
JSBtB3LOaqLPFQFAaUP9M8iQBS2+tg4CfGign5iHhQ9J7V2CIGPWD7zcET6X7XW/2qD+QyRA8Bi0
BBIPo2ndp2grLgEc3Z0r3G966c5V0CwZUgBV/LvsbenDT4UwPN/X4dBffY/l7eaoMLf8Fr0NhAwE
u5Md+6Z3j8BarWWgW84ImYa3gb1ydtdnf/JPs1v/SevsY7LD7S30zoO4RSDNxe8gkGVMOnT6APjo
nyPHHNInT3Jg1idgmVvsdCNIBcGx1NQ/Xb1YZwsBeewi7ghUcJClKn4CW11UalafiiCgmIXWY3yg
mwc9Bn4g30AeTvsp8HpCnuBrd1sf7CweKQXnOV7t7Rl9ykrnbh0P3Bi527fuT9Fq82ysvhFVJqR6
q01T4kvkR3mze3Y362rqdO4hdWsyxru13jH4rmKxUar6KxR5x278Y0qjBmo3shFheYzaG4virLVY
uSYwgWU26IQXuHRXWxKYAMpvHiY2EAJDGRlEwK1MYk5fDDS2+97hsjhnzDeQ/m3825qnc0eXxwY9
Tg+gWq3ftjJ+Z4H5XLZZBCqDLC2ATzvf16fAXQ/KaR5LMETE0oNVqfu6iR1JyKoc38DoXsKd7q2K
SUQnotqidF/MFbKqPyeNskmRzJorHoK/ZF99jEYZ+2SpoP8Nl3ig+Qj2gBGB0PrkFtl5qUmQbJtf
zejUiVgW1PNcx66Dqf7oNXgvql7uCEba2R7dhNxfzMgsCNpRdGFnlxMSPL4fr6b5GMBrObsHynmQ
hU5GAdwXbAI41ZMNZX48wVfkY6IFQ6/oGNT4TKDQc1fPiD4iYiruDAHATyw6qQ32zyLr5PM4fzpq
Wz9D1CDc5I/z1j+kOTD1gZ1TDqp81APNSgg1MRkHd+Pk/SsZLLYjeQNO13bMS1ByYDCJLF8SoGcF
zxZNPaZ83VH2joAldrtjpltS2RXXb/gVtHrVYVgnDpmOyO22/chZAUcMZq9pMKf3W6N/bhkJB1gf
sB8QEu8YlMZz0O/bLQ8O2m7BN8Cs3vD6Vk7CDsAduyk8eINGrDz336TC+jhXHZ3TW+87SM2kWB0Z
ueXURUzi7zmL2qiSCEH6ko9+CxiPYvx91kL5BP2gqePSc9HhvWPAPKOF8ay2EOb1DXGBpIXQpxp2
mTE43Kipd25nyaEuPOeQ9Q7JnygjzFp8NbcdIQW4S2bcTVHE/BBx0wNQbvlMiOoUbQttKUQ8sT/7
H5J9JlIDtUOuz2qe/1le82JNfM3LAhOXKNV4m8Y5VqP1mo2FCyB7fEDSldL7cBFyrJ0VcWn8Xnu+
AkSOMXxnrulw7FLfkFE9OQ3xtPMhm62rKunDAqIgZ1Pc0J60AJalf+QmWTq3Sy4nQoOIcRITqKuB
5qhe54PoLCpczWCucn/VddbzTknEgxNHpkWrgSyPcHRLJROyP0XsQhmwZ/6a03P0RudnPk5Mkbou
DRngzN8puB2XQLuYkRfMKO6a3PN/II5hkiAkLw7xvcfFtIkEqRVwZfJkPWSc92yn93Vg4sjZOJZg
olEWUeztKFS+88m+ndxTfSE74NAvVG8ZpS0N8jwuAqM7wHb+S/XFJEEK8D7Ndp4MknBLzBNE15Sx
uw3iZdo4UspgI8GxVq8Whoy7bku5jW9k3JigzQFHI85SSZWKv5vgzXlQrc6aXo1XxvTL5TEVRRfP
0w+fbc7YcMn2DSOtYz2b37lsnhRinuRGHziRqrO3GXgNlRi/lqZlwyTt4hfTrV89eoQdUnbSIfLu
9tzyGTvCHRKILy9OHvB7NwqkzNzcbgeIsYp+fNTFeb1ZvmQKvs2/RWsAZ2BT3Trao2bZQXWgz61Y
4clNM61TVd2hBxd8FrDfB9sBDXx7UUNxg36nfxd3YJBADeQMdDaFkF/YTP5U9UoqV0Zezcx1y/WB
aHMD6RaPVBWT4Fe7Nx8cIoutJ3sl1srtR0o7E9xOPVv+fkSdhFwMigl70xqN828yN+YLJSUvXIkv
IYCwZPJ7Rhs5d8qKNCK7ZOuAkKmj3vOOrh+EkZ+nf3ryDHaechUjs5WnPHCfN3guO6CE6Q4kdBPR
6sMeSs7rHn/O1www4DyWmpJuArPnej+62j4mYZaRbo1//YL7IXQAiKKei1Vj3PCZ+x5eyAGVojiF
nRnuWuxYd2QtvM/+GlxLU1CLtvO7dEWxJyDcQ9k6j2NzuDnvCPsD5JAmpvvsrOqfgIMCMB38uPCZ
dS6sZ0f20eRnxT0ooPUqXdntjYGJqtAFInOaPqJkmw8W0mM3UtRwNn53PPl3E1CEe7renzYTkl71
jDx1v1JAM3PzNUVjms/1hxvY93rrocq4dDp1ZsdbgUA+oy54qDhrMlNwoYf1bxQWWad9Z1/Krnmf
TJu5DWddkos02yFrazdxU5wX37JvlzMcmh3orvY8pGrvWUt79Jk3gj9GBWe6XNsrgtXO61+IaJDY
kEAeB5HvLRSLpwEle9/lTGID/ySlRfQzbIl4ohbfUbsqrmB29diG1T/S16Gumep5Cqr3rCptmo4B
00YIKEcUEqZOmwORVdTgivZeOBLqWN7G53DcdCKQWfK8AFu4XdBH4LtRWVT5adHko/rmQALOuI3v
TBB4OsWnLEiR2iDMxDkovUg203FqffAQpLBC/tCPaz/Nj51XMp4yOTfacVD80Z6rDuHfMIXa7RCa
vzCBbTAxMvKY+FzsZYgNRkHgjzX6OJveBVSKAWPd/RwVULnuHM8P74aAYBXVw8YTNFpdBC/xIrQT
FeNK8KllctIxqkyQ+XuMerod4UL2HWklw+yey+J0q2DPqkaHMYPCgYtuEw87eS9mbtyapBwUI+kV
pJ/wbAZNn5gpk4vG/7259rJ3avon7aBIT+ieZr8qX/5/kWCrdjZzYTeDhbjl5Z3ZTM5dpcXFM0t7
n2313/mWnTDwORNQukzPdg110zU1DqgKirmjK8aR40NVAZ8pb4HUDhNbBm3W3tKwoRRj3qkFQgYO
EVoaPCS7ccO97Q/1c2kO88MwhjFpEtV95+enfOM/HkpHQ1fyq9PkMIkLf/eWn4KsDXoGlnnz/P+L
YTKns85wj80LRjB6VAUQV6tVDESMi90SUmcaBaQZRZRzDcA48jRhcBAxnjoZihMqEQi+ubQOebge
aoUuSLjhY3gLmiwEaXolYLQIyWgdsfX31wzjecnCfM48/atymBKCGzSi5pZV6czmVS/cHUW17MJK
vFmbhQbn1k0TgJwfvKK+C6jEvIlTx69n9YpwJulK+VmsOrjUC2g+FLFnv7plDjnDgwfl6tB1ENYm
ngVplHDDSNba2e3kHraewLWQhqMpCn00NaNdZwoaLtEKMQ9MMgv4/7OhyyoKkGEcbGs2d8AT58wo
6BCF3xUk8rNrWvCqrYEZlcN3pST3p6oxkV+tCy0BC6RArabvImgDNmCjf4YVgTAX+Fy5EZ5bBeN8
4MHZrkwzoO8Ln8t3uCNwo4/0giRmY+gQKZMfDWspsG5JqXUpEtvJvnre0J1Sm3Of1/Z1Xhgn+UZ3
Aa8jYruwnL0rJhjouR91C5k0fSXW6yK1carhQIa+flogrzwOFoVVb5IcmFkFbz1ABmRXdP/BLYKC
oUFQFyNlIudjGUKHKxZviTMvcflslMqf4NYewtbaj74Fh9/1oHSLvGIkStcJAe0LTGH5KoenYZbn
wluCPT3hz8UaxQ5FsBcXDJRPfrEyOGCsPhOjmqxtdsB1ZxwxoQRs5xkItLC6Yg7b4rWsvGQczlMX
VPfsbISVOFnUKW+OvNl86z2mKJ1Rb1G98sgDRW5jky2wGUGjkbq4QxGAiEp14z7N9HRPNAf9eW4r
O0ATgBvDC92caEWiAJXolltFoknXz3dW4ec0sListI4YDpQVKIu09TFs3Z8uX9fYKUFRhv0YXIKw
uDHGxJdZDjKu7ZpIR66FOmROPq7lO2BFDTRZRINJPEfgTOmu9Y1fCiFvzAYmIeCVHxMK4r1mtsn4
KzIBj53IakoCT4mXCg7Ssrpfo6/fyCsJktximGP7yxShQt+52B523UgpkDv+P3xInwVn6y6t0zbm
RhUhtvdPadn5cdaSdmFv3ZEk6IvIy3Lf+Wuzs3wUgXLBY9gaV8vv6RnbAas0HehEuzMF6XZqbjTB
On90wAQQWMfzAQ9h1yGrvsf8vfcrUyTNxgwkqEH8WSVCPRsnK21MM6DwBAsWbD8isMdT0Xuk2WgP
NqhMcOLR+sANSvOIRgLV307UvrV3yfVp8JiTk4rS057k01hKO6qW7sNa3fCQGfvMdNKL42VDZPQm
+azENVyg3+6AXFYJWC+m4YSmIIdcVIKf8rJ4nbsfsUIg/1maPr/kff1gddVbStoACv8cMKlIBqeR
x41vjPK2Pim0jvcFgDwU8tg2UPNoNO07R/GQOD1mNh8oQtUSoT7kTy22kYS79rtFnIHbdF9QYWnd
uaToUTL5Iv2qw3U8asQVgMI5pWY52Efw538o4V+9ZV0e12y+71srDqyC+60HN9Q0rTfmEMQPVHub
i8QvJ3xrsm2KSW7W5ILWFFTt5uyYEjOwKO2jg/CFcZiH1LE+5YXIaGfRfCcjJWS8ZtH54+OjdlTG
kJHM2A1J0GAkaW3mn/r249YwOElzbK41i45sXAd2MikmOeGJUpGDgVwh8ptb33bI5mNR0adLuQsl
baO7R6CBDH9ndHtKwOPV+BI8WoCTcg6TZT/KbOwixp1tTNMJCQ8Ri2UB3Q8gQwRqsTlmvuR/TsJJ
Ia/kZryN0uFS17HDgmi91S0ES4R2c23AZs2OO+zxrU3oLHXHeNpmHZfe3iTptJjS/C5jLE363ZU6
UKCCKcl8Cm/WmZJwaiB8f6JQV8Mp6OwH/gBXMbBUp6AIaeFMH0065XEX1IoJLiA83lpVFWc5+W9B
0W8AM0lLbyteROX+oQ7nCjPWp8oe96F2/hJ00h2tImXJQgMMsiVyPeJa9e3slKe1Y35rB3O2rxvS
nmycEqHxSl/hj1+AMQ4b72dxVsov3n6OaMyhfJpKWNaZx5ePFOOwWLfE4B7pwNzdkqXKI4vqPZjH
nu67WcedWMtfob8eKKEuQTpDguCdLQvgQxHAItQehSIrkAOVeT5KTrZGjXwVrS5ZXtZMzwCFJkzy
yU16tOCXPMyeJc6WC9iFLW6ISopDEsogEDkWaW5vlUNvIbQZLKySOJKK9TNwmWdBP66GXxH8wCDd
+AyKhblOt4Zno6x/b/3NMtnTzC80ut8G9uQxhcgdWSGWrHFq3YhnNwkWZ/7Ws71bWqeITeATV+Mz
H7KPsdzaPUBXRFJlS7uobHhYOVdAxvOH3enTaermgoAuBttKSoBNYLBLRo12Nh9evs6SIat5rK2R
PlaKC3nLPTd2qAWjdQEVik6mxRLv2Em32S8hDgfR2t0xqBp4pW1V3i7Me9zS8zFTgRFRHGnOpWFv
Nr4kZM15yiRMRsTceiC7Am8WUZSF7b0Wy7yjqRXPyll2ue+kSboRKz1KZKEcT3T8b5ZvuLoG+UGL
XxGautp+tHm/8sn9mICqKvhl2GLSEWlp+1V7DBdZmXNzRl/1a6yWi5nDMhyJNEP15FNZ12zWimVC
v58oGC+o3xYUfzGzSLRjAdVf3RxwJP/umuwyeGS4yuyWrjTmkWfQLWym0MEunM/HFV5ST6CErbY4
DcOXVDOVVqXMkV4wXwCnjIt6Cja2cXiCtZCXYlsIyoYl2DjC3PV0cx5NkicaUAdjRvnJpChFfmFw
QBTDE6Gor/3W8PuX7R11De2qrgN2/zr2aDdljtQAKlu5V4Fi+GYY9WVjpe56LnK1HVLDZ8OxFtet
Tx/6AusUKSsInDMUVkvg/TgEcMeASfhJS2ElQ2nSi+xytOqTeZgy5OdE6tGu2FtiwC4z45tuxqVi
b2myw8Z6Xv3m/wZujEgXu9vi2tGshypBZH4Ng2pIwt6YGQGSbIbnJxJeTvk+k3mJtUk9ty0R2NPG
WNqlA+y5PbMqViudln/emv2jJU9lgLod5WEJrL/FmPM126V3diSoGriSCaMjkoWJM1xJ3RGZJSJj
nP5Wqg12sH8JP3UR2Iwi6lr96DC6B7VMdEmDf66a0FC7ilrc97t7uRAt3f6xxaYj6UJ+GLz63OgC
6V/AYzgwF4QkWxB7XOafXmF9916pk1APa2yjvaJDNiWD1KfWvB8bKoieuTx3xUa+LnMKnEC8ERO+
7l1PP4Srvx6p7WJlSWiIE7l1dfeYeh5xIyQpsXuk53XB3dAGKJF95vQpkyio8OjQQu7K4DEY53P1
WxXmDPKkwCz+nRb8am2Ju9Z6JpOTHKl83g7olSNHLfoM79/hGsIVnyEtDdab67dR561spl2QOodS
uy9yaCD9ppwZEt9aYxFVzNe/szrrRHQVAY4U3hQwwU3pceom0h3NFgfx2jCjLnK0ULl3RmN4Tc3m
1aX6t9bi0aBoL6o/vVG9q5wxq+UVL7RetngeygCP4+10BBuB9WWM/A1ujLl5bMLBu6qt6xa2L2Zj
HDMhQwq/9QkJWewJVq7hkg2UIiCa+xRxdPVKsPayr6g6/4Dl/J1jyiS7HfJpx6GlJYOI1vPi9iGz
7afWcnWUTihOZ9yqEZu2wgtisDZD45LRSoG5hQLdbQ8rG4HdNH/TQR6XmWE5d2sjt8kd8moUvdYf
NGM4ARoG0fW71xNY0w3R2CE9WcxnSuJDK0W2cw15CoPtIchh44Tmdk/A1LcauzHCQf9rvoUnCI2I
TrG88rPLCSAI5VgDajA1TQ5FG+nssFj/VZv9s7oDYdxMDp0OZ1+6hj8stBqjIrvAVrxs/1F3HjuS
K+12fRfNeUEGPXClQZLps1xm2Z4QZbroXdAEyafX4vmvIF0BGgjQRJNG9zHdXZVkxGf2XrvuD4xG
ekLVCySU9lcyW9/ztDxRR70mcUNKKxqEPH5fFl50Dw5zUqd4Gu2j5zA/4ugYEBW1BGY7SfQUu8Or
nHhc7vqme9GT4skgwSkXF+b2V+HYX74yEKlky8bT2udUMnBhsUDkz4/rThRzTPkJgsMfJxXOROc1
dcp9v7AsBEBATgCLJu2EwPuhZt80aX5ycIaGkVbkh3p6JCb9kmIE5rMGCzr9pSnOw4wwRgrwBA60
ZHnntAElI5mJPwkIYcaOPCWcuU7GTCROQHqJ8ohqlyzcsmDtPJQJimrfuLcT5x0hKYsfH8RLi3rP
TlOC2TXg6DYY5NR7RPpgbKGf/mVZ9pyqKr604ww6zhnW4drNxn0etJrkVh//jjn9gjSmV0cjkd1o
H00uXGCHdw5xa2HsWyPxzOLcjlPoe93rWDHKHFlo7kBuBKrO5aVyZoKreIsLke6KxDpOpflWZ6Re
EeXA6GZVk4pTloPcVY+m386bzGY67gvsJDp+X3rSjiHFItutmhPu6TSGpDoVZw+1mC8Z3bNcaxhO
NmQ840YhV42vvGODG7lLyUnjYnM0MDyVrXew1VyfZ4y+R4/71MvEmyMHfZ+SJ2DVSsM0km7xoqeB
EgaxxVHhhRb6sEejJMFjxvBd2une7IW+q2LrXuDVpVkzitB3CTaKIKKH2oKa1BqYM7Pfypy8OTkk
yE/a46Kb/jNrvgJZsvyJhF4Azkge9TbzT1Eu5UOjl4pGj7YKaDP+hQ5FFfMPGx9p0KfWG6D+bsNh
NgRWOpIirNADZt6fbhp6akDd2OmJITk5rOuQWH9S6Z4r271RZPSHsSk3Xv5szA45KVl6qIx3xQAz
lDamNizIGN7GMg/gXugvWY20QwyhGzfLjuIv27ladYd69IEHaQ3hTPbNoN+mYWEs2n/kkdOH/F57
BQVEZ0LqtDN22Swipchp7ywfbHUplB5+dK37pVjNSN0pdiBt0NEPJgBW/CoRvtNFpJKlSXM3G1YZ
xrJ7wyOmmBSYuJvXH/A5EdyU5UVQ93QzWUaZpcdxMMF4lvGbbXYHYVC/+NOpyew//VTz77Ti2QPB
AC52pA3oyLae3/LczPGqIV1lwcaWiCKJdTNKZJNI3Uw+WBVtXzR6MWOIZSvTkmZp1qFSqj/AelCy
2WzFkuQAx8bcGKI5TU6+ovWGn8ic9o7ck9pBBeQzYUgZMweI0zDjD2eaXQT1lf1Ts8HHHrCZtfRH
pau6Ome7IPouaIU4aWMq904c38bRhvLtqx/TKphF09dwGP/Uwv1oVLnz0+Weun3HwIJNMdtwwyiu
PksEmdmfbMZD6pGDlqCBlcaN3Aem3F1ZEOfbnyClXNIY1wWphLemFQEOnXVrB7V+GTre35bHEtF1
RONXaTHSVJ/1Fjk0gY+Obd90OA1VQbu/GumEZN3eENOwpEu9q3rz05qL65i5JLvVfEZaPG8BIVy8
qLirAW01Mt7N9rL19SnfdCswhoCkNcaWgatA7hiVzp6xGW6E6AP/1T36xAuheYHnuAFvfJyRYNw3
F69mxxw38VvktO+al77S9jaavvfERE5N99wvLbki47PSrYNkskKEXIHy16g5r+EqlUrmB11Wl8rS
FEIi9iqtTdEjT3mJPNAp7Bc3oweFdoBufUS5QuT8t667f3o2BkgNtQPd494smJHq0PhCcybAohP3
ssg+03TOdlquRuqPnNZYmExU2SDY7Ww9REn5rWlJF87L20L46abVl2uZIKx0+k2kCyjHgu/7ZBSX
PGcKjuKdAzBGJIRyDSkFnoQUZGTW+Xep6GKmKsVyygTD5JozaCjlez9WKmxMOr5iFeollh1ISRuS
9/glRmfduEwkxJvqi+fnIMTwMoz+2zB6OTUskQ3LGJ10612yB4V7QCnTAIUocSPYMPoDqOF3gCfD
zpeXWNLYj3mFFhroKIwIubOM5ilF2kwsIuMZrxw3bPpeScglWoRQRmKCJfgjyXNeLwZ7rAr/GErT
MZKsh9jSc/HPxy5BY5Dd/Lp+75v2zu7RkK6FX93UP5nZb4feeVgf9WjIiJIbOFPp59+4HiNf+/RG
xOuo4jeD7z+mafqYeOKTkuYuagqy1IksTvnLQqICdSD798xX/C/Ew/Mw4Psn1dzSSADhiEhUh8yP
NX4VQcicR46viLPI8EjcnfKv9mw+xKNFPuOBjvN7ctQHmmNII8yhWj8Oo0a/y6Xh0blwnOYoHfCh
sfqVrKjaD7I9v3Mf7XVHTqaq6x16iUevE7ckm15g8J6YOtyXUR4YyawInlFhPJ0VNhkeCiaXccOE
L2xsTnxTy/SdVS6vtqLfjqfbkhJSmgl8GgWa7DC2li2mfDTzHY3RPEWABPqr64McKGUB74uhW9kM
I+2Tjkbd4bxOuEu7+N7Ss62jSXFw8FVQyfzEYq4oDSgRSy07mmX8ZJOiAmyCYIjxZWxQrVVk0/eN
JM15+lz9nnWOfauZTJfN4xdJw33gyzhChwQhxJ+Xd01yJaQLxgvdJ1ibBjDsHS+IcBJ25eoRnlCq
ZH8dsruCBoEEYpJ9idupy8n94yS3tw7OuQxDCdbOMpiXmL7UOfCEHCVlATkr/bYz1gw7CgUqa/RV
TxZ2PY2o9o3jIlmykVyCI0LwRWxr77wZdk0pmE0fUSW3EXWyQ1FGTb9xO0msSJ0fyqq9VVVzdFuM
WHEl8SknyWehmJ8R9stC4mRP/dvgsEeW5EeOzdUS46mRiDVppifFf5ZvM3TCIWF+wBZH7TMy3Y+I
qVgodPMDd+hhsoeGDK3xUizmp5GMf5wEDw8ru8/Fj+98sBO4RVhdevpM8GQ3YvdOn0tTlhfPYske
eWrvyuo1WqjivF/H15gdewTXrWV7opsP/TBfzEHH+oCScJavGXmEZOy89s5yaAgZiU1dhSS5LtDv
kvuK7yKRkEFnj7dpyi8M5I+Egv7qI6Avrk5kt3jwVXJwp+zeLrCCZXV0rowMATju8CyJ71syqqM5
3TBtvBOFcaMe++tr9XOJLtbOGMg4UX/A5IDyhL9rMgCNkdrfNs5vWm8hshKvtj5+KKAVadm0e1fv
44Oe3Ml8JR1zz5hyfGhNA8UrjV0mmIdrtn1zGRSz5DICyzDO/zhH07j9TbQSxs6UXhlT/HJWO+Wo
b1nQfOMVyZmPDdlWE02+W6iqU5EbK+04wQZn/MS8GQ1/5qaq8JwvGdIkd0TzbfQYgmc2RSWGmHVY
X0fmlzF5VaASxtuEWHtBItW0i+QX9tiL5pIC2JvizaXc3+g++CBHC7w82eq+EpfeRt7R+cuByACF
lCHXNoq9Vm5z3OqZw5+OTscv/D86y7VO/zMuPP+mlZ/MeA7TbvgiTPTXEuZRDMiccWwHUR2W07Rd
4r+xSJ0P/CokxDralZf4zuaoOuWFQSNsR+tIVXGhsHzpBSXd3H1YEtVSV42Y5RFHs2MJ+jWRPk2X
AN8VzTfGCUc2CcXK/MYTLzfGML9rrjwImf8VVvY5xgLVVod6n3QPeoauBP7SCoJ4+YNONggXlk0H
y16erdjaedVPpNJznr1l/cNY8Hl6qvniiHpB6frmMcsbovEWl+q3rigjsXtTPiChjWO32Dtppp0H
WTwuXvvh+8PebSLim6z2I0kRW6iGhXfVOzM2ZIJ0bWaZ7ux+JtMb/L+/bJvScz+WKC23mdkuZ9Mt
J76+Sg8t9IrbXsOsb366dLV2oZ6NJHustTEK2m3UXriq/B2hBccZTatL/su2lvTeXAgIiGKD7zAZ
dWndEf2MyG1aiJMznfZVrs+MIxD6Zimq68g/mLM65ooAA9VtjPaU18mdW6ZHvQPxQGTPQR/+gJq6
gDo6RYlqeTrzrVL5j9a5u9qKt2K1MYOvQSDDxmFj+flMQoWL0coAHqS5Zehh4Ayy0TEZNDIvqhsq
Dp9iLDC15XdcujqsSY0KMIFXQTZh8rMMws2Iu3gyFkEiqb0kZ6GXaKgB72EW2g4ZAiKvadwj5IVs
c+fWqXe0czKnMsAI3Hw+MRqzEUBMpq5V9p44a9MKtBb0lpMQYOXW8UVB8Bvc9KGdkZhCHhoz3ERu
h3qh9HA4snsKhm6e9lZuvbKOZM5PtDD1vvPdK55viVe479ZIp3LCvGyqglU+gjdwHyPILcbUOURa
0tkcPWCyjkMqmlmLwspZ2N5aHmWtZRBIXLaoUmcmiFlR8ygTXXKYBb7WrCg2hexcpm4jQr0hOShn
yKnfyGDWFOpU6cnv0okJ6mRJZwPLOjF32glT7RrWo9Rm3DKZddKwDREXpffY9s1HWRysljMyGn8B
dr9pkcmm55ccOrEtXxvMwEFZGEx6/IEHoIMXbjSgQxQKaMftg6wsNNq4nvDyFMBZ5b07YJQYQ6At
ssw/cZl/to5An+aN+9n+cKKFySGRLhza/C7kuJpFcWvs9rWVubEVbfXS1TGqCddDz+36eLPowUwJ
gGFk9E7I4lVCFA3LhdO5/hyo0wqTi4rYJgQ24grYyN9FlXaCN3FVVT9uNc4tVUfAotcBi0q8g1Px
pnI278tBF1vF5gBcyd2wHoFllVG5Wua3I4o8ZPD1U5fZgSIz3ytGBRu7YSJaYFPYmc0MkpoVLV8h
4X4x6+Y59/d1Nr/0DDSPnandT4v30PTdd+t7z0uNA4ywkSaoanwE44JicBjsN3a+glZ6eUlwrV2R
OAwVCadl/F5EAifGkuyhm2wZMgNftohzMtqXOudvgoAM+7urEd42Gfl+HKp2R7+E141KS0YlHVSf
60fVq2Yvk/jkRSj6vNK1d9zTBJ3IYtc1rPK8ITO2amGzmOZcbCa7Y4Nt2qSN1VZ32jfLrZiszsk3
or+t17f/wvL9v4Yl3aFjqrv6t//39Xf+rtfw0Djp/9u//6df/f+EVDLBE/6fkUrPpA3/J5TS+p//
C6VE9ojuECBMLodjQS0C4fkfJCX93wxQxALKEghW1wJ7CWXpf6CUjH/7J+bCB1js6ZCZ+VddPfTJ
f/0vzr8ZhoVzG5M/o2Ad2Pr/DUqJ7If/DbQo1jANlujcXLbvAX1aAaD/C0oJXJnRmOXvHDhVmlxH
v0+uyIGwFRMhSAq7FkhtqcMBL3QoY786+kutbQ3hkuBjtGxiE8kuMMnHg6vF+c4voPUammM9VH1b
3Pf5SJ03mg9m7wDtR66z7wxyGuvFfEtm196j8JQhg4Y6jOeR/BB9QLWIJgZCa3sqC1mcVG6fLJNM
PjQD7c43lh1733Qj5cDJK9LTCtsox4IuCvNoOKyBefx1dmImk7mq7eM4Jxe/7uy1Jr9qcDXQ+WbP
aZSOQRk9DrK094OiQiP08Y/jjRX5KT6Nj0Td71KqTw03LPq3o9cgoCBCSXEp302kHQD2oJ1Ahc0c
GSKIadmvQkx4Dfpiv3hoIKd82rbsszOWLBjr2Wek9ZYB5XgoR68IkOwXNb1SAqQym7H6xuraLg9m
/c/KIu2pt9IfzWvPf2wt/8rMmigp9JebInHfTX9dg3GRVjVjhx7JdKcI5r039Ih8t2QOh8r/1DMP
qx1YoNg/juXyqOb2MCS/SeaHDrO5yddvg+G8jt78PtPZe3N/xuma4NhsTnOVdeytSRdMyMddTO/V
1hS1e5k/VQ1C/+pl0cqXdNYfXQFOCNNO0CGCDebcVEjwo280FrO/vDvQIpPJP7AqrZEhUU8QtHVI
UF7NE09Rz/LFq5FyDnwDc3XNckzksWgeIn95FCRvAwErNoMgL7Nxm9epjY7lgHEpj6M+9ARxukJU
L9hKnlwEGl6a/RaTle7gMRynqfpcLslEpStrTwaYyPa1DUnBGzCosttzozdgBi8+mouj55k/CUO7
sfS6HeSWbNMIH0NjD7AyRUBXat89/ofIRS+bZu1DOg/oCaAfQdgJvLJ4tHLj0a9NJyh7G5qXhgyC
9i1Rq6Gw+q1NrtBoVXjJNv2VvbZDIP7CcPZ1sLDDIyXGXdbPzqc+tS0oDm9vz+k1n8Yq0MpOIZHT
z8KkgxDafENMt1fLeKWj4TeneE/Eo1VgmOysCJGTQcCicPJr7Tpl8CbgaWzwfTL6jptQKBavIknP
Hs60EOz6q5WyDpjl8FxMfPJx2j/RIlgb6czU2EAhsCbvDDkzGIEHhNL/UtiYcw3m5rKaH7uUCYYJ
ECkWmbuVjXFppyF7csycLwdckN2wskbLuh4niJwJtDk1jXeJGDGaqfPKvLvAeNHtEa/4B+Q8mI2W
DgV8VZsnt2POT/i7efqfv6yjaTVtOWe9Rj2LVqI6GdjW/vUz275opoEmXR9nXivj6Op0zxGgQ4vg
55NYf2jYFe1bRjBABm02Ljgj3Zx2kRQeefnnhxaUEQsLhpdRc98Sc6u3H03rtbvEW17yEkAEnwhj
i4E6SmxdbMP+FJ+tgbFgB0KN0q/Y22nrhYmFd7prlUUQhauQ4tKi0C8i8iOxlFoEoilhjfaZh5vV
2WRY+6HkrpdiyE6RcZCTn527qczJjuBnatKz//iZRNhg00a1Va2Hi9G9qzxmfNuPF/IsKYWVU9wj
eGLCh8gKx8pmGGCEblJcYmfikYuwYxgaMPvmjQVQkqxpif/8ME3Ol8JHv03XzMO478XGLz0UEhmf
24T6kgEICg668zBG9HTQimwJtZr4ZYHw5UTIY0ZlWzs4ltyGmFNit/A0uqRBWd3EBgpnEaG7ne/M
JPkhdRe0y23BvkWHPQMGbty2DbJuyBts8QQW85pI9C5O73nUti3q9bCYJm0nNYVyWVVv6eB9IEQ/
j5oXbTIIWP2A9qspnpEmywuTji8tSpCvDvINxyPWzD5S3CmhEKN/nFWbncRLmnZQbvqlRqFp7H3H
7g4lUL6NQVISM2cmyL3W3IyshqTr6GqXev6TPcnsDFH0IRu9lhoSca3dIU0RFWmvMYSmSLINZYKA
EyUzLyZIgr2tI1irXfcNcx9WPMPtThYtfRVW0u3YITUWRaZBOjiGXZm2x5jRPjiA9hr3fouViHdZ
9s4XH5iGDwVngzt3QRYRjCcmX26lcJ9mbbVLTTfCAIfnzHloHfvOa2x3h5sdIwlArn2VB0Wj6F7N
CQJrS9ZniR4yEnx7pcWHsUwdElIPqLM374Qy1aHOweQhTILNws53Z9k9WtaRidxCIc+oqv1SU/22
0GsGdi3xusPHAUPDwB5X4W6yMVri7/1Co87RQRBNqDTDDpHHtWHVFPO9TbpFMfV3M37ELeGdzwq+
MNI5iS9wejStdAorgiODGBPIRHYt7cAEflXTli1NQXLnGbB4/KbkQ+xaVEOrn8HU2RezETcc4HsO
ilodPjGBq0gIlpcsTfqdG88tXVxu3qBY4HzvGWYlqtrJxtWulp6TVtwaO8RJPLKr2hGCEtAZlo7L
AM3N9BtWlIa+7V28qah1p7uyQvzCTTaGDJ/wmfkuV0mNHCRBgKNypwpwIGOpjyH9omoFc1XqpzbR
kS/HRveIZS3bq97u9ynB6m6sfnoUWtxnfbYr6uy9IRr9LGzRnIcq3QIyAhLYR/Ce2+ksFf4Dk40A
G8dI4nb5yawa+s2wgCNwaLTixWrPXWeh0tG027IMzRMwgfmqd/nd6EzZu54p92CYLA34SKK7Tkc8
0CfJCyGUKdKYmRhXnANvjATobmdr1449oxrPKLZdvd5J4yI2ueOee5bXzuggiYFahB4nO+R+dVeV
AiSgNdCXZL4HGiR+MOFkU1P4e0fjcc9JtgzHXGKFx4OD+cOGoxwlOyBV/V6zh243Rm6HnaaR4bCa
8Fqw0o/urA75EF+Tvvy19HS85TFbS8WneG0qHk2aEjIbm3LZYsHK7rGsATgz1Skf+l0zw9LJcwtw
oIaeqoeDDXgKl5BfFxd2uv0lNd2XEqzI3qezvFhz81I3CDUN+8komAxDm/MoBmB5tWbEYpaVKL+k
2+6GmbGJjjra0k22AbmNrqBHpNRdfYjXJ0gGUmr92WmoOEtf9TsQjx9mEi0gKNiwJRAd9maiWQdN
q/9UrcMcHxrTJrGbBiDQFpW4fMMQ8AH9qLvWFbf+quhv22zZ6qzMtzSWn/ngGpj0MLNXjb7rxuK3
zGMej4Fc4Qx/ww6faNLjaWN37BrspAe4yMeUPtqIdrbQ+qdWM4/TumnENnUWir+Ao7nWtklbLbD7
ik3CSg3qickEIgRdlOGcOUyB2/o+Rx57lZU55CzWjFF1ZACFfQcsUbPyibyVVDStzCIo7FharZEb
0YU/yvfAxYrJJyMKWSHGsybeHEHBDAsJ2MmzU7e72IvbBxY20/pN1k/ZxGaq5srh7YcnirGjmhd9
bw/2u19b7r1n9+fM6fp7lOtX1ve7ghq28U11Z+cuGIYy77ep51Lt9bE4lGX8Orf2Y7zuwZb0IwH/
VAEKCoaEgrB6zhrPeLTM/HUpXkawUZSf1XGpIUnFM0wpc6VLkSvAuQNvalzJUxUIKkDlXqivVCpA
r4Q/AqrCwKPf//ODBsTKF9CsFrBWiEtXxpUP7MpZqVc++Ct35WD1KxFLrmwsZULJEuCyJrmCs2Id
8MbK0sKqdRUzg7deTB94Kh/ylbvVrQQuBxSXWJlcngWdq185XcZK7EI8ZdzPK8VrBOclwHrJle81
APqqUb/PAvJXZMAAy1caWL5ywZqVELasrDB3pYbpEn6YAUjMW4litlLlac5LVLvNT2IyEGJq+D7B
tgp0jE1OCWLC97KnUkdcl3e/hA4FBkO9XUuQxCbvimsNciUAhZGxH87Q3gzq5MX5q4XmIYD8PIeF
Ex86ckR2MBbY0rBLkF56WiIagsTh6630mbkf5gWQ/6urjP9Pd6vsH1uxr6R1ctcfGubQQ0WNaKfq
AuYhkKhImQe5r6VXPrLZ1gzvpi8I87BPIRUaWS1lwBfzKkF7PDeoEXg1AhK9pyBDiFe2PgVAmnLk
OR4TYHzs/fcY6dU9CKlrVwqsmwsz+/qhKjRzh/XzKkabykYxHl/3KUFiPVdlccBasUJLi3V7miOW
IUPAHf7mrXqzGvM9dQqceLr+Uk3GO8E0J1msm2hgxVaMhxQwNxB6lMb4DdH2edV0kwMte6/p3P3V
LV52Hk0nDI8X2G/4GCagSWXuWseqcI4CCfRGzzSm7lr1HpGtDklU/F2KIQ0NbfqijhkYg3sbjct4
i+IX7ZUdPRcJZDyZaXvknqwH2fqPFQrJ2Kxd8IcmHUNmbycQJiHsfnTbmPSnrL1K9kN4H5uHfOa3
nA3VhHIB8917ysHncknwHO/MunsZ7ObLFGN6zO7sYsDMO6wtda71W5hU0560B2yolfuuJ/6rJuMp
rMnGqNjxleuLqbxDJaz3yp8P/Zx9uwooVD0wHNXUs8l8GsU76EQ63sOctV+LCxhR8VVE3oejlQ+2
oTE9bZARFl23L+bsfurMByb0ez9idqv9jmUyop7jwIpK7VMm5k/P4gO4m3jxyiX453pgz5fZ8lC2
LcaCIRyVy6QZVGrpzmmYjtaFCpMCHYXkhCHxwoLxbcqWSxl7LEC1FfFYLg9uQtcW+8mbbDC/sC+h
dlmag1Uaf0yQG4bSehwJ9t7L0RWgcV1m+V7G7C5Gt94WoByX0noES/eUxnIrsEpEPUitQcdFl2iX
8s29oeqiJFFm2Oc11iVYqkFmUyLNqXxILFYavr9+yQB4S3aNxsBz2qgojGr9atcIK0t2NbPbvEQ8
MOEq2hF1/O3HyA6L2t9XRfEUE60OlK0Rp34lPiTGFuYzpwx814xa1EX1rK3yK6cAv+UMvMUZVNn1
copwmmlLejHJmN9OfiwDhZo0An99lPfC4qqNFzTbCbKbbHjwHPHQI+Sgm44RQ01EMy9MVELwC7uo
6+qdqXc/o0OCeMohjyCr2FouNqQyqa5IomE/WqD21LUEipQk7ZecV1/lyl6yHbFTKNrFVE47ZBE3
b0jfPBMQMlCSjQ5Uwt6aEWA2d0ThRTkZhZbNIm5pu21todixiUo51QmmRt8qt9gpRvSLxR0Mr51O
YnlkOsCJ8BiT9eMD/VI8kZApC6qOnFvLS75c3HiXgQnPWC/VEXu/cxjd+FGvnrTEus8GQ4Um2HxI
YULbSivuEIO9IF5HdbSkW+R8GUJBXOgrE2Ual4uF/pcjFztidNMq/aY3zmOv5p9cKyizYxCLnXZk
KteEqUjetGF5Fwa4I8qrA40VZ8H0TGllbJFDdrx5yWs88GZW3nxjm7kz0x8TwByOWhbnteID9+RD
z2ONcntT1t1fsF4sIQvnfc4/rNJkYFh9EJv0ouF82GJV+o6FfdNTTvJUjY9p4367OMuZwJ8zhXNU
STdH+3KJCortqdS/rMWSWx9yRtzwfIs2j3dVztxcT/DfIOacKvFScrLsMbyeljw5ra8GgRszSpfo
2SmbA3kYr94iH83WoDn3/TQcBJddHGHPicYnMShvn1JnuIt9QPH3GK82dW34U8cM4hfbBMk5/smL
/I9rskcb/fnkpC8L58HStiPeY+xxk6DwktZNUUAwZaHhRz1eLiaor9yBFNDHj4vQjKCPra/E1t/H
GAQmKhPWpPouG1pYLmu+Muu7U+zZt7aab1ZXH1KDMU5fQ00A3Vj43t0AiIfXd0EMxkQ16zFRQRJ4
qVfH8D8AySGOfVg10dpJPue+9rLYUu6QRSZsY3lNxHBSqS6Qi/QnlgnRLpPeoWBsGvgQBcDtcV5j
JqwoBZqDktgiIya7W2OEFTOMHcyDgwdKt8enjzASxpzLUdNjslD4uBwq1419rPKuYT/6YNViCjXB
CMUrszMRYcBSC25kb18KqSG7ye+GwbgtjsXVlL4QozRs9IiQjzSJWP2ielqq4dCVKTtFd5oDYO2X
jO5qX+t9mET5e4o8rZgGyMtJA0k7z/a1a+e7aR4emC8sF4L2wmoGfp9MPQv9HAFWNcQveCGCyhSC
zrP5JSQnLHrezyljB2esegekH+iPpk/XTRTHQfY4s99mrXwPCz8Lp/K0lu0bO3YHtHsOUfND4rCv
it2DtNDgMOdIl0peUiq7YBinYV+O/r3seIX57msiL4+DHt8IKailftbh62+nwnxdqjUOKbXuR2Ei
QzJa8nYH69q0rw26XNsYQJjkRxrFZR+hYFx5BGQLfYp6nHbVbOIBhnoxG2CzUrw+fEOnSzW0qGOU
BQHd55OJI80LkbN8gmGKH2un+chVchpn82ctprf4jjE038XJTPstxz0z1UzH1oH4PtvhE4DRWrwi
iMDqGr9Eh2lOb7yfN/rnP2mFG2Q1g5rasLXZhe01wIleXtxMhHyYStTV0YoUEX521DTnErcGjc3g
1+c4WT8mqrPFc5swE/ol7dI38DqvRov2t9GRkTmPNJTnFuwR1hzMDETusECdv/j+Ioxa0JyUPWN7
5V64HOD9JY4fZIiHCvp8pXkYl41nM7FY4rrrKh0fQtD4+oOfhSwQTtnYnRkUImdgafHlV+V7RpiT
5fF2mq2vh6YcwCt4HhZZHhWWuuKY5CUWJRRRaV0TeKf1h1bY0bZbhpUPUH5OtfvRNvnRtTTJ27EY
ryN8/NEZKmZi6Z9ywieicZBvGs2YN6phXE7e46dX9z7xefkPdNUgUg4MQYStdv6KsRpbS2VfvJT9
evTkRP5T7DUffTsdSVpJAy1ebsJbr5OrzKnkZFHf40NBNGCtMguFml6j9p4iNChx9ql57gD5mjgL
kDWM+shzmBFDxxpr78inB0Yo2m8jVuIUWAjKsngPZOWu4TW70BzxXNAbzzq04amHd6bFgTSbd1yE
1qX31TnWMJfa0SuD/uNsp89Ny5bWTEFLgBzEo6klLJ3z6X29r+GrPaI5GSESMH9deoyDJVKYybKe
krRoj44H8Tidy/3imIjcnlBlYDPDuq9JpGBKZwKEaXFjs5ALxzG1QI2CK8gZEy00Lptqwv3nOzgp
oZWdZYwIEiFOEMdezxBXO9D5o6ngj4DkhceVnU9uVEcL9/ve8hI81X5K+s7wrMCM4BZ/g7rFTZeI
pyzH18Id1jvVADTBeDTMzGez3Y2HRigsucV+HIuZOQsdpYpNY9+uECyDuIXZGX9Qi71YfkuVXrZX
BDYnhY/1kpVOaMxTvE9x+24wKIYIRoo7XlZ0nv6d6gzvPjbX4gOp2maMmBWWGlfwqvIclPx0RSTu
8lgnCWl410pDOyyreM9rMYCoGuWGpmHsT22oCe2XVgnMHhBI63R8RqGabIg9/M7TEVHaPJ4r02OY
g6d3yTkcdXialW5baAlzL3Q8dtZTVr9MRv+8VMun6fKZwZu4cxkuuxodnOkwqCBRmLNQy0/55Nen
XMX2foxQXzpt72AlSWET0w2JiH1808x7Z2b1oCZno/Bph1Iia+3KoJ+jT5ep7aAzBBfgYfZlBpjG
XUbksXnJfU9Sopsp736JOOqLZHixNe+7iRdcQO36T11AxhUvh/OPQkk0W89zTv+dvTPJjlvJsu1U
YmUfb6EwwIBGdryunXSSosgOFsUCdV0apvNbv/FHERP7G1RkxossV/bzNfyRLolyuQNm1+49Z5++
ZCVjE3mNgwn9i96VC+MT6BphGjOltLgfasLf2wq7VWT+oJH+VoZWv+in5FbZXKpOoAMTLU0YoLI4
1SA6RNejncBNvuriZT43QCaTFkYHm6RXmX4uyJQBtJyO0Ie8qoFkzswxK76J3V685gQM1jXpvjKn
LTYsGG9D0pg7SzINwxXIuRuzxQpRpn3oLPj2AErXcMHtQ1EKwY1ebZAmcZM2RE34SdTup0D3Nthv
m7VL51vaPZZuyWETzXO2SnMUoKXmH6piYpZbaOPJQbMh6OCh0pzNzZmBUbEPt17Px07z7KFuE/9k
gOHrkRDzA7pfVqldEk4kqd/APcCuunbjmarh5/o6x+G88HwERhOkhk3ZJW/k1qW0LYtXq4FNKQ0d
fEyMiVHCksO8u2gcSH0ZgcILpw92Zsu+lRuIzBWOoa4hiLqnk+pK199NcjiZjfVpKeOVHhknSJvt
kRfPCRm38gbvIziBNODQb48/Zc65QC9fladj4cBqg0KbhmXuHQtXPyHdU72/E2X6CwvPeawkG3ZW
bVGIPU0F5xZksNtiEjfObLexmR58L1qaVXObfFbA4ieOoK3haesCkwSnZzGs9LD5adXJLaUc3kzC
QVNL4mE4dkeRYa9ExwzWdO5TMVnBu87iGdxpXWbvuOQPgk1kHVljs0IqbgQWZU+Mdj4znWdvLJ7i
nFFTxqJIC2eYVacYn2v/IeOmh+e2QjmDsNfiQcrSWkb2jtHY/TCMzI9YBCi3kBhPbIBaFG8dkdqr
LA+/Mm1FfASWxq/wSZes6W2Iwwq8+8pB4LCOclY9PatXvdMmW+xCcjFw4rQk7zb8HuYCJteS6KdF
SxIQH3qZbUXlMefQeVuUYyymgYqyhDPLVXJkX96XUwHJo9vXlRR3IncOUdhlWPzRrHZa+kZMXbB0
++SXpL+/HPjIly2YR2z/dQlzYG4zVzbtpPZTRgIlmKBHMII1ggs5LhMmQ6sBAdTBywBMt0oeyrbL
71ymC4vVGGf5Lzpb56QZPsfY13eO6PJjFrDahDaROLKhoesXLh9m46CMMlvnnq7bqiccb23BRl3W
owjXuPTytTmpPcbcx1GsSqdRuBOsZJP0yXtSRY+13vygLq83tCO5nCqqurKhIvVomCz6psXjNcsK
+4aSO5tleiN205Vl4qrS8E8CutlXXvQhh5itzQZSZ3ufRGGTeqea+zS39qSWlA+ZXybHb5XL/8qB
HlX5+c//9F4Amq7V7ZNzXP6P+h7rv5IDPfz1/xR/gdH/1//7ly7/+Mtd/df/l79H5ee/+xG/JULy
DwGHzCKq2JECtY/zr2lrDr8C88/jeUtKIeYU4X9RCP0hdR0LmEeInwcP1uYV/U0hpOl/6AYQSI//
zDlFgHh3938kEtL/MW5NWvxFtsBmaXKscXV9foV/1ghZrjM5+TyupAbC85oC9YmPlGh3VTs+udzZ
3M/9noE3d0Wv7hyTFhAN2UcVS1wdFdNQZpb3Fh7cNUX3dg5fGmPJ4KTOy3Xg5NwgSf8uiuyspWG+
rqeKlNwYyV0gLAJY3FtZNhdmAECzqbxCCAeFyZCvHG04bN69cyCKKd/TAUQQMw233NtrvbtL+uE1
iwwUjM6h7Qe1yrF+44aEwBh2rIwMdbd65yMqnuWJJq0NJ5DPKWEqyGLLRTLYvMySzn+gIfC2GfVL
Uw82blg/pUEGQicnzaPsV3yGD+SMoobVczqd3iXznLsx1Gidl0oBXqreKwFPcmySrw4GgOUwwqxz
yjFNpQtXMWFPqJM8AH6cDVv0md5+7EZggzX6E1EbD25VYZdAFwCjDApovPGn4ooiHt4Fh1zsICsU
H282XMcFwkOI3zX/PPri7RKWzrComuDqszJ1IC3SBD0PGhnKLYv800GhlzCN9Z+u97vfMb1/ybvs
roAi2fzzP6Hv5Ir4c3wvojXT5qLlAqTlprv/Jv9aMX8oHflCQf1DFTHbNhItIgNo4WWptamlCWEt
UF+k7aIMUM4yriVCGl/xLuFiWiYZkbiu0n4QDxdvM5pgejrwa/ObWiemWHrk6sHNb2DohdpdKtwT
FRgjW7MKUVe1T0TczG845lnFIJ1Bplp3nIzpGzOihgH4wcz4OZHlybYHeDE+lcM4druiMTi+8jnl
eo48q5pxPD2TQx0qXZSP2DulbBltGi9COGeVElQA19Bfme5PhiYpzeuVhKS3qjpMRSb5Um0z9ztb
DPRzr4QGPywUtOxeLI8+LX/6aRg6oAQscQTE4qTySCBADk9KRyrcIXNeDRgoFvR5Tcg7PTgV/zOj
c14YIIqRXsRM4UwiByFMavCDl93IT++5mXx7fKebc8yn/Bjq7d6pq9cu4vwGsR2zaOMvQgRqC6uV
V2ZuZ+p6HCIu9oDQCt7KoSCZL7JerUR9lUE8biVANgBvh7DjHod+boNYKRlUmGrVh92Nj4SymBmv
6wCEtMqPsfG9YxbjjPAK+80XAq21G5EjZ+HUDxW2gyyKvsSsj5prs74BVsLw/bWe+WC+w5VrGvm6
KC1uwWS48FrJeOxnzI/Z46vjNhj61GUiCfnYihiIONzaUUJ8K4RLpIBcJx08bSYo1gxBBXEapYiy
0vFGu2xFnki11xqFxDavd4HGTEzPs2eoANnOGmmlkQjyaYoWVXQ+39ecOxzbMXZd1vUgovWPRi9J
ZAhrjoF26a6Mprv1rXYkk9lfgktBm6/NB52weMWzVW4qDYIOrkEKPOQaazcwfzpDfvhvbro5Evvv
95yrS1NaqDkdW9jEAXjuv4nMtnq3TwP3BQ7mmSjdlvmbfLYcedYZR1qqKLFsag8sFBRiffj1ffP8
bz2Qt8TW/Xf1gEH+6H8uD34o3/Lo8x8riPlP/N7+xR8We7xgIzfZzf+8/TNn/MOQ5KjqAj0XOT1z
CPrf9n9h/SElMEhUxfP/9HkB/tv+b8o/HF3gjJBckjpx1v8jhbA17+1/v6okOjCyxMiGkoKvbded
g+L/pA9OtUKmdpF+jCbZ2bLfGb1jkpcOewnzB5CnNKyv2RT9LLok/CHNcFenvXo1SMZZt/Gd2aUQ
cQYCALdx2+u/8PCR8uioZdFb1Uvlz/Y44P2bgfER9htElPK+5vT5lub9++S42LnSPjmw08MQAwYc
sAX/CoKB6t0a/RMsxPnMjo3eCs7fDy7KlTNTyz99YP/BhgbP5t+9DbNI2rBMQSg9RxZyb//8NmRC
RNI1GF0M0C1BglCzxL05vdnpqxr84DXPdfzvcfqs6rI6+T2+JGmyfcR8v4OMVyybvFNXnVYhUry4
eqvybZ4ZZ8vF4WkzG1ilqdBOWlj+LEOkwgpk+d33g+uxfYhwOjST/9PIivjX/IXelJumdSAd8c30
L8+OGr8rcp4HeubrHorZTNahuQw/9CGKBoZLQnvsg7EgnwOEh80cce0oV25AK29rgRUfSGN+l6eW
eQwT7Mlh3EH8ttdF8aYgrCK8DeozrKkFl6z9QNn3sxvt5DwO5Tsko+4qLe2G6ic50Tb42dOmW4Ew
qM+CMyJJ93hIExu9YNqmxLKQ7YEv0/qwzAlDhhPZ4VZGZJXGxa5IE/Fc+YxFMifW8SPXyYbAEvup
D8UmbmKIgnSjdpx19WT6qHNR37NVlPsJ1B5X22wOHnVa1taSW48Lq8StX4QPfWuJrTk/I1Rr7kDA
l3vBROf7N9kOJFBSC5FExvldq4pVJPTwQfmCiWlqGTvEGXT2B/9zJDGmQdeBlmckELVUzRGDSXMM
shLuNfSSQU+OQro4YbHg+2RoFnKbQbZ4ihzSSmKQlvFA7EZQI3kejNF+mEb76o3WxY+S/NzjeD23
kpFKnDJC/f0zklFe9Syuf2jxcyl76xnbIS149JBMedCjWU34Cwla6TXruELo3bpBfq2z7tGc79cM
4sq+6MhSFEO08hCi3JWFQ/YjF92hdJxub0IV7WMEEIU+pVvcSiCMavlIiVvcA3dpN0VldLusMB9g
ZWv3NiY1JJTtObYiAGd5ArbLorXqjCSfQQ7MGVFTbqURTVZbee0u6FO0vnUnN3kTFQfDDEEzOhJf
oObN3RdNh25X6T8mcRl2di/TdxqmyRJdTPni6+9dC0uKgqVllj7tTMtWZ39S/gWmI1N6O7BIcBTT
QdBrI8G+eG9ZthAcqB+iat1LM7kk9vbFFn8k1v7Ks57TKorXVVONu8I5Kv67tsb4rJDQHYKK7DGr
x7LcEyBzX1n1V06Qrabl4kELUN66ebFpOthvU3xxm7A9NTbuLI7zzJi7YNg1oNJ3vdK/bCb3+8BJ
xjOyyK3eglywvCBcE2F1qwWq4EAP87vYzqjCe3zkC86HLAzucM59/RbEEeBzwPQ9MnNKO43khYLU
ni5B9hkMxB80jClml3FjGCBJZhEaWko0DXn2oPeivf+vF0FaNpwq/7QZ2FAFxWxWYQ00odLjXPnH
VbBUegNPGusZEOcNn6G/JaQMPp+O0wvHQTcEw0Nkb1Sb5090PL9vzCZiFSho63PeGadLYovJgKOc
vTewng/Y8QnhY4a+DGcRVQiqH0BTvPG6wdqE4sFyDetQocx3mGN2UdAuupqmjN1H1ZNh5Mz6NOu5
04zZwTcmK1D97iqJUv3NTBzemyF/ISpcQ9PPyY8jwromw/xJGGBq+9jGiVW71dmY+YF9xYGUVNDk
UWnCWE/iHYWsuvMb27gGxQWa9XjXt9mPxCVpFluld60C3Ue7X+LCjjGipFV+qyHTnlTqJ6cM2y8a
5AOzGrrTg0zuptq1kIzG2WqkqUcutd9ah7Z7kb6d3PeJBQ5pJAUPqrf/0c8/30Hbeg2j4V3vyF1o
Go/kgAi9M372aKeLrFujEo33uRzaFc2hkgGN0bN49fFW2DqBpPOf51r9gF/Z7b9fchknxyasx53W
uiRbg+Ddd2WLTZ4EOQS10bWcNHUJY9RwnvKpqFXn7YOIHNJNXIpuUUupHQjF0w7fX5XztyPpU/nC
auazUo1cfNI0kyOnpiP4y9XF4Qx8aS1XXXQ8QMcxyJZg9Exydru7pHU2URcp8DLMQWLm4Hhxcv0m
gvPv616flHUX+J79oCIat8hy2x3xNCGcmgHVre3dpTGIkQaAt7ESRlCTKgn68/sBLCKEe1/AL7kH
A8DAOWJTcWNUpUWjtLXpPqLld06mawpgiGRJRS/kaNGYz95ZC9zF75dpeR2MaYETQ3eKky6UtwmT
OloTHgAgxKsc4Fhxc49L2kcFBmcOiyFYGy1yUXTzKYLQcrE/zXex62XhPjUadpdaosyrJnhhDbnm
C+n7O6/qtF3iT/7x+wEojbH5/RLEhD+qijWB4FEFK6IUu9vASMgBdh4EzB8jjXQHYAK/8KPvwcW0
eG7EOYmFRrQIuRSJjZWGXKDmGs0PEn3f78IM8/+cexCrA5dTjCHbhnmYD8adXZ1TFYoP/KtoacYj
Z9T4yanIrMkaMBccvhZhPGXvIt+WBd10vZbhcUrynAKOGOTfq5ktzHDtkq5Bcu6HDTX8FFgdQvbG
6Q6/3xEt79bfi+xUVHJDMiKFj5W8wJ9wf2izzJw+zjsnZvfy+zvAujvGl/5SM4iFEb4TnPOiwz4d
GU8JMreaU61hHxusR2uEe+1amjVcSHvSH4YBIIGQv7/x5qd74B4rLesMRskLt/KMR6OwHzuoyosC
t8jdd1Xgds7r2ObFvRulX+6IGLCfv7MTF5JsnAzEvM8Lt5sGP5qxa67fD14p72StHgxL6oc8zp17
P+0+PPR1y6wU+c6LZH2flnR3MFAkmrX7rroIGxPrqWfootVevB2nAgfe/DtRKcPBDDg0mwmWlN53
1g7B74pexKebf4WBDTQjESHHZFpeakBB2TiGf8M9Q9mUjtZpMMpnPqIU7Vo357+VxS+WFjvvf6UQ
7wHG5vWqABQJnie3nrRWfoSxWa2jEoLLd8Hfpf6Hkxkt8gXi9RizHU1NeBeEFQCyUt1ewy8anrt2
uPhDeAcVsDjDk7ZRZQ8QE8iWJGkCWnCaeOvemOTV5vy6DqjTOzNA1pCH41kvwfn9fjfb3otODfvD
UuIm3w+1g9SVnRL9JmFb+OxZKCmEgpj92NlrxWgc6kbnXJ9O5FnmtYMCKf05zrRfUIPaWeWudnY6
JMYLHRXyKrCdXewhDsgFkLd0UD+7iagkhqXezg7NZk6IUscp148Ig+tDmrRf+nyT17bLeve9esNB
a3ZiVDsxZERSVGH+CBWEHKjkmqHT2kIkjDYcGspnr4eFR2MV3pQNrbJy69P3g+n4LtT7Z2ABnXAu
qgmGcGnZfnzgbIQ0PtqLlEyK2Juaaz2ypkpsOZvO6cZzUvqAGBN6/d+1/NAxah+Vby6HJnAesrp8
slE6cGpKjYXEe4HUkVcftHq4qIhFhEWXMH9JCYDcS5B4OT3fpUsJuXLRZ5xbD9lPL4rr98Xn5usJ
nR+La/Mr6bpnnCnlQXiaTYSdgNc21Q23dYguiOGhl2rtzRqAx6PnZ2VkaVwkRZG9xml+dkQhvjry
0zznPZNav4T86q7KRioyIuiDJYLeGsJhbVMNpfVUurR7SCNYdnFU37WWwfrqlopGm3r0I1q2fdoN
5xAiFtYx2kcWNy9nWHloqrq52rSu9poRvIzlfaEb3cWaP9exT9Hn+0C3cl/yDoAtuI8FbCodr+dF
zQ/2pKUnZSn4fK31YwyjN9xu1U9d9MdSergjtTE+JKU0jsmI0sAdgb0GU6UeBkTdhJ7OU1IOfR+6
edDDQt9A3jO3TWLbl2yKD41aD9IKn223iI+ZT6i25vpI6WiAndy09GkfetYOfV++82nwvow0Ek/B
4L4XUZm9/cMXQTCnQbVmvfVsjbwOpsVm7fcbL6R5F8/rfDg/9FwiJ8MMNolSJrpE39nGVtid6pGU
m3Y0sQM5r3B0jsFQwAIc8dX3jExvJsrBbZQixAGVgjxK9rDBTDOkgBsB1SR19WJ7/E3aDGmxfA0y
Zmw9GSkWh9FRe6XV5pbGcHz7fpifipVL162s7706J/8ocH6SsMQ5pMJmgLSgy/r+EfYWO6bvoZ1O
zGUNAu2Q43yTrdY+QBxrr+AAgfMwGSPzuBqWelhOd2qm5tDHuZm5eOPeIhWM6XEDOJEoJ+pTj5pH
6DvRtYSmUVJsGn8Azpr55FUMUp7B94rjYJePpKeFq+/1LqyDYhWSvfa9MhvzoZhBedOdwTvkz3Bv
EXPMcV9wjaMtoiLhJsk+9Ez5hHzlKDS/fvM74LW9pZunyZ+Gk2826zEomh1F04wAtiZsP9or6gRg
cJrvfNQgEOnFzNklY3bmnOyciXCEhNCV5bNrxC+94IawB9rcY6yql3jUj+S32EjrIRdx9vys5nNh
xIB4aww+EgOnEs+GZaCg8wcIgPMx3qndNYpn46a5jXErWxLTLDe5s6Kg30adClejoh/eVBQc36ff
aeiMM6mC+y4uL4yh7R9uQb5lBV4MhI7f3pgLcQBLzIQmr7UvQ303NLJ5G0fmHIEAODmYUL4YbY9t
anz0PF10fXg/+AwFcMQmhz5XoK7GrLmHMeFvMbX266E4WpGH6YIv9AidmfBLd8M39vezvXb43k5k
Z2brmFnuOuukWBo5ksCgrO1TBQDrxIVPglM+h75neX8emxppCQDc7VjwFlbu+AJNft4RHOjdeYA2
Y94qtN5xTsgOna1valROTG2vbAsViEjSA1CGmPvU8/ol8g+1Q34ybXPPG+9Gr5JrjQLzwqBbXCT6
3wXcEmSkmYEp1HO7c2sP/OObKb6X7Ah4GbviqWvZMiq4aEdSx81lawj7EE4wm+ei+fsBG7tcSFW3
mOn6dYpTEQUUQgs550vixREXz7bKTWu4LDxF0JabYGhOE7vBx/wFdtzmp2NrD7Wwfvhh7OwF2QFX
9KkFegDsIzLNW4qOODm1HLQSo40/pqb9SsKyfXTY2+hyw+iMs9E5uybz+vRfv5o/2GFygYjPz//9
dxgj0DbX3deW0d1wwRLhlI/lhaKvRNdVAMyuaKPpKlsnRkj4i6V3u+/9yTRx33sxb5rMkTQVZUhP
v1NlQcmAec4YKpiEEblXYfG343LVB8UrdcYC0rx6b7z4b8dl6D72Ko7rJ+KQ2LXn9lA85l8GBmbk
qRaVgmy8DYKQ/pGzTP9o6moLZhIfdUxkK3Cd0/dHmaOEXwOqTNCNzsqW8PT90PZmiJCHhz891xJ3
GyXZz7Ak+1lwKR4gKOylUxXnaT5HRoIwdBSyp1SRNYOFtN04Zob6bn5wgxiSE52jMK0y9GbsX783
sXnPijISPLSYTWzFArhUYgwOqDess9/o1pnMCXH+/jbkBsOlCd3V9MytV0IzFzg1QB1473kYyb3D
37qJ6vC1MDjl1mU7F0FJtE31Onv2mLRWyC1/6W4zo1IIh0rC6NqDaV03YSphKOX9g8Lye7XNekcZ
2rWR8ailaibu55vfheP8nUwABzeE5BYlKj2769q7jlDiU52pU60ap1qnhblWYbmnU4yYu9ckbp96
hz6VwAS/h/vlkknXmRb5N0x4f1de82cIf+/3U9/dhAwm5laDnX8kt9dYWd0MiA2y135sX/nghpPW
RvWDb9F8cmjFLsXY1Q+T4dQPbtstCXvkCJNExY1pEgmmiPwgIiQewS28jFamnL2k8VjKzuBIoEPD
6rtTT+bMwhmHZlulWnYL4wyWNyXo7zYVcEp1rZrJ2aDj07ad1I4pAPONPpK7kVnW3tdM56H3MjZr
svDQ8gC6XccyCPDeTH19ocm4JP3ZfvdThoVeItunHHDcKtDgf3vqZ18RSWt69EUijDeun/8gyyo4
MtjkskYnAuOrJ9s9jLL8p9CKi9BNksXI+hM5iKnvCtqiI0f0IY6v75o7rOBbkzUKoMzvq+2kOfpB
mdqnCoJ0S7pavlFGw6EZoYxCX4LjuXUPgJARTE6M/hprGjfBODYEfM8NzYZ0zEM1VOm2s6puA3w9
coKGTEOtv2ozUCkjhy/TgPeqW+70b4yyke2izc8MClVy2Jd6mebQoB+Im3toAuNJNxUQVMrohf0l
Ee9gPn8ORfyQxfETDqRfgWuuLadJV9NUnSoPzysUintdNDeg0HZDc5CG/jEOXdh+esLuXd+akEw7
Z1DrvlzHWnJpIwRobq9DrerWYQlKA+C7quMnDNzuKrJqZ5dN7muMbMmL3Se9sG9urWs0Ls2F79eP
RR+ZJAlMJx+INuriTi1lBSC/hHiJCb1Z6V6DQHYkc9WAVZ7zzhC8mqzbvvBfUodNJZ++OEmIVQF8
BUG3+oUW2lxljSlABOBumAZOs60FpKsNGQMHfXROq3cjIsJMr11WBPUqtcFCKDhhyYxP+BURPpUX
z8RUnbto8JRtbn2D0QuxP4j0RvPeGuEYMuhgyQFrVXYbPKDWgYnEUiPj8uqV2Di9gEQ+14nyXdES
nxTb8ChRiezMSqW7qAMsGfvGjbYKV4fvPIdpSJPFaNq9zAftoRHovacQMKaafgQu0a9mnmx8MDEH
IhGg8cGGzHzk1UFpXHtNf2ts8s290tl0SR/sfTWwSxRxd2YqvU2qYJsAFD95bCinmfsyVjTvB27A
Mq8bYid0AhT6di3emVi5zAgYNjvsdq1qLpbz2NRufuxM4hqknj+NiPGnzrv3ssb7aIprOmHb6RRC
6oybyK7d6aQR/SXMDhRzLPYpiCqfxJhlbAB9j63xntSlYDWLFzi06gtSvjR3Mm+uAW0j7wu1xEa5
FzanS4rAbGW5w6H30IH5hQe8JAUAEfXufQrtnmYyAdQqszd2NN2KhD5l5qMxruq9LeecN+KLaHyb
z16W2Y+JO9kbaFDBovKA4Ndhmi8qlXnndmF7MBgCIogPU2kZa2+Exm7XRrijd0UZYuESUuMXZ4yv
OB6j9eSRnGeW2JvwhWJhYw1CXb/xtKo8hgFJDzH6GsK/rMCiGW5gfPKqkpOIKi4yt1HFGusYOefO
LP0t5XB0nyaHJocPpAMXh1Kak7lIC4RwVotk63YQ27pEE9ESbgOy+aT3fB5VVk4H1+AdmTpj4Rdm
ukvlsKuBqiySboyWDTFJcFZUQSe+3uqu/LICOodRbMRbZKFYYccQc3z7ZWI9K+7I3ylu6GmWqU1B
MqDMI+zLX8U0+qT1A+FzsC7rIlmylB9Gu147YELXjaTVB0aTJro4pkN79FptBfWDlDGfKp91gX5y
bjyMkYbmPWoecjPC1YR3ymsgzEl+7bkm/NZrkoMZFOa5Q56hB4BxpPmBTGCjVdlFqXYgDgbyG735
Wx9F3YaQnfwwBZARM60JVzTdaCEDw5Dg5w5SDpegBelr+fZe89wtA9rhwOhgO2ECWgZu/84WhU5h
MK/22Dy4Q2Qc87hcEzjd7nL5GrU6J8iJVNMb6T8H3Qi112xoeH8hMo0hFkKzQdJdK0ceen34Scc+
XaVu/qKBDjkibjB6jKiWgeG3EpWgqCwSfjjTRRJx6umnl7ZPiIe/5vcAnHnyrEz1VenEFFahJO4x
ba+B0r4g8cXn3BrQSNLYOsN1vLc5etAH0SJsTEaae5eSRRl2cb6i2Znu6cburaICJ+QJcztZA5s6
s6ybuFPEtm6w2YbbspUkFir76iY9yZOFq21FibEEGARCjUnZ6DuvaIO8Awreh7qETI5BNDSYZ06c
EzIZLkdDPiZd9hH38FmKGKKLyWVQNwYhXUxNuWGJisNdTmOPS1M2EeVioZMFYD6HE9RKxCwriTA4
sJjV1nFG/rtwl3VBV7qtas6D5jSsu4QkFFkRT9Mo16cPnWoH0Ai7KfOJPx2QPznBkX5gtFYyv0st
7RIr39iO4xAfSXfXKVwPEWsWc3biK6up3AyVThCDX75atSCxvSeJKUa8gpwfoEHK6XRwi0VRVBCd
QCmHAme15U3RHt9kt8jC+o64OLWdcnHqsY10utYdDHtvYqVbmuC8KItrtFoV2TMEj3/Qr2/Y85Cq
lgzQWPec8i7K+wu17q9s6pdUaGLReFeCyOE4aamxrEBPH3UbcOnk9+XGIqCWbR1vgJ7S7649WDgF
KqcomdsiclUbQK+9rtKuvXwkaJOI59R84sc952le7w3KHI6GI0o5tJAMNx16/lTOKKvwhyk79QiM
y3+xpLwx8oT5ZxUrV1kd/qepQ2/Uf4K++BwkFzvTX2JOgBQJ4mJNNOKv1eSdfA5t6CuT6zWtE7r5
2AXTBKueFrT3U8qoIasbLn33FcEF4a+R+AzGnIzcWVRYOpACYFctVWS+OGxi9HaQi2uBi18V51tc
eNa2Kp/g8Ns/9LL9tOiNbWq/2lqi7q5FmYsN79kn0BUOcwz0B8Pbc5M8OUZVHMqJsbTlVAyya2iT
ABVAbGSzCj/bWOBlWSYY9Nm5naxEDyXZnhJjQzS574CnkEZCfrhpf7gVTXLL/HRs4x0rIw0IWjlM
H6MnXKGHtp6I90t8KD0EWYdFSZUbzDKwoT4T2PlYVePVy6x2U/mYd1WXvLI0fZDPCeDWSW4NFvI1
rq8SYGceyHFTK1CERtRNT03QbsfSuR9yyYEn0+i44lWAWRnA5sJYYyyKFmV456buwXaZtrJn0MHs
ymiPo2KheUV/i8LPmJyGMXB3oYPUPEK2jaTxpWc6j/KThh/LckoRhwJzqvAj5U5IPqKm73O2/r7t
0y1ntCvmWY/kLnPj1mG3pasAEheeKzWwwvkKZ4FYoWYrsOdtGXatvBCubkQA/NNg3ZVR3B3y0s53
odEwQIv9TROO8VJK6F+gC16Fgy47CkhglgnWlES/RNnGH1DYiSYm5J2Z4sKAy7HosurVofBcTsZA
2kfEP7m08SQR9gKxaBzFBoHsVnTFPgrlxOGEprfA/t1m+VUxrFqiaSRM1yu6NXod+kWWd5pPEIhS
sUP4rrafIAXI2lnht83XfWefQsXG6/TDsCRP6uQgShmzdO/MoyRO0+fY8X9ZMQ3MNGizez1KMSsi
Z8Onwn2U9TtU6hh9zLo8w8kW3HvDy4SOcV0Y2F4CQQaQrII3GUuWEuhJvtGkp94ACgE3nyU0C9cp
Ks9lXU7toYwFiTy19zIWfg+IdARtUUGLhbhqR/jWp6w6ELEOEqHI9h7Znns1qx/84s5HNrDp9eJq
2WN1ERC9NKQY3NoeJFFsqkEef7hxU91FY7kpE+XSKgAdBG4cXqutYGCxdeBmfDcDqD7AUfolTn7G
bbMfH9CJFrr0MjOctzEgxJVfe+CNbNClpq3xCxJpAkZ36u5B/ZxrJWwZ5VIbgAcwObvL3QCvjqfa
xWRigNJtY+nwWQIYI6TbpClXumpFnSr2kjM1iht3FyS/QmeqN0wP6NiiHM0i66ILRljQ1iaqA9yx
nRO/WJhhZgI/jk/o6VbgLVzOlJjh9fogTI9ufwa+KkQ345oEFdg1PODJ1OPtBOtlpRzMaNZXGhMI
U4u7Pi3ILPTjSwj0tYvmfEJYOW2PZ8axq4eYmBH0tRMoh/JZo0BaWD6xT3vH0L5ChSPEbHrWQlJ7
VqbdfBgKR3uU+dFBBwtleTr+0qykaTOS7DJa/fj/CTuzpciVLks/kZtpdEm3MY8QQEICNzJy0jy4
Jpf09P0pKLPuv8qs+iYOQx4IIiR333uv9a2Ltkh1F8vGiCmaPZeHcorw+wURRrOsOlai+Hn/8phm
zjGbh9dkCOyb3Uzdzg19ahCMqrf71yp/L+8imtjlwCCMzj0nwcIUgQ48QZ27MuvnvDLH1K18VhsY
wPmh2Ua0eXW9P8xZ/2FUDgKMyKr3la+4gHvHeC6k054AoBDFvnzqWeN8sxlxVYm+zblP2MuMiI3+
BR0sI6w4dXnDNvNjucqtioF6mTB9xuEFZ74/hT51dgGObDeSBnt0SCZlvKCL8zyT4wND3Y/wjjDh
GWqA6HMZ9sfazCm/nLm51G5q8qm/I6CAVDgXiofuiC2aocsQAMdEu6mG8FzjCvv+cUGHqiAbk2Y7
zePwEw97F+FkHUwy8e4qHicri1UgbGvtaz+6giWDc5KgVkrQDy8T6HiZpznO/GkVmC6DAFo18z93
N4aq/qDdTS4s57ar3YIqiBwCVIizyopgOCstAdgHbvpMe/NJNo198eY8e/bnjvXK0052dYZ0uuVN
/1GPjfsSzLF6tsK/izwDiRUaAxTST5E4yFSaO/b0cOfpWn0003R0K0xVUXwf/BAoqZlJ4R+2ohuH
aqJN60TjpA7OEv36UFOv3R8Q858jkHbt0iOKLBmdDNsDqT5176SWFL808l8jt5zXsOu39eiHi4Zj
lRAZePxum5b9sl0tvh6v867p8uCLIT+rqD6osfbO1mww4s1c9D+LVkMn4QHff3OZlglYEDnr3IQ1
k+pEbe5X4f1HgAcyduZADRRxQT7oKup594DGkFdobd2g8ZhEue7Z8AdyXifXX7K4/CHcWYEyT1UL
6P7+kEUzLnK6V5D7VEy+LroRWjq0qC9w3Hq1MTM82yZSBrouDNArEg8PBQqTh7Ibw4dJWZJqsmbl
W7QF06TQR8j+j50IvfNpT3SllV+gYdoPpkR9lYw4xCcW8dglCoiApmSTenWwuf/E+4Og7bmpgdyh
4UDwzNAwMC6BKDIumZTA4Q2QKffqdFa/q2Rhb6MaHHeMVfwlTbp5/f3Tu4DK1W3NXQX7+QXEAr0B
w1voGzXXkayD8Hx/voERJtvv7lLu5IAHltfdWF73dtdPNngtpz5XRsvZfNGFgCTYS88YT6WHiIRC
h60rD5GXluqxblOJAqBcWtOEfzBbSXByHZJp0oAUzFNNhh3gUTzGaYZ8s5sW1Fw7FNmm0Pp3kDLl
ngzJ3Rq1wdkZ6Qn3PmRE1eS/ox6Vp7u0csdiaRerSe5Kt22eeuLCQ0J8rm0e2qvvPz1PasyC1P1n
fITv97sh69xkC4eM+LygN8925pislnxUx+O06wNyU6C1x9fM+X3/Laja9DXyjuWiMlKL6IiiJrtU
Q/P8vVp2hnEppiLjyer/eogs/B7kxJ/FNPPNDFRTuNDMxz6qrm1Do/r7ozTCc+MRrrG8B/fL5f5G
VGgm1oQJTObGACf2pGjMldlyOUo6U8FAECkEYX93vws7153Zj82OXNe4+CdV7Tz4ywMQ3nAn/bRj
YmY/CTfQhwJF+pnpGN1tywbXvwSi2L1zLVrnr4VzfM+EIDn0aYGC0crElfM6iZKkSpMWK8WeRu70
jr3x4tsifxlaH8RCWpFxS8+6zQ3mZyhn9veLg24e0/1TSvnS5618zIFYkR5uHXmNiLnpDHkwawUl
IS32rFTlV+lBwhkRbi3Q+YKAuynbIW2rTlgED9+NW46jl24B6H+LJ4l8O31/w2/Gv5mIi71bRB3k
CBSvkwN4DTDZrWWjcdP2aRjg+CCKC7g3CaqKqqK/1ECxVqhtjAMWVGvrc0ESEbEYvgcu3xq5G9w/
mLToGsuHfpHyJmUfrFtXrLuurffCSfxXZBfPyCOK3/gnt9+L3BCqd+jplGG2MR7bu2rlezNpHRWd
TAWBbHAsh60G0WngojZrkKj9ScOXuCVrQ5tZuzMNszoaFRV2N8QRh62l8zwFaDRHZLDkV8v4qToq
afRXMU2sjaS1f+vY7lqoesAAOTQKEBJqMRkzzLmLCGrPCNc6Y3lmGvk3skfx8/uW90Eck0X9R0fV
9GnIkrlbSJnyLR4KrGgAM8WM215mWoNt34h6vBi8oWmeiZ/WXXQl4/KP8Oqd6xn5MykuyFv4LNIc
zdPBRXrD4O01jJpdLGEWmwbJtW03Xl0p5C4vS/+MOHEzOIP1qqX3eN8tkbHs7v9bXWCNMUYag9Oi
YLnvmHr5SBV0YjNhdYAFENw6o219YvPbzr69/37Rtc1J775E3G8YU6M68gXRh7kRw4hcVrn7wxxN
xWbo2TZkMsw98QH1fjZj83W0imeM0sPvyK2eo5FOnDWXzMacdW922a7oAn75sgTNuFupOWNzZbY6
24cOmVb3wxcIeyIqMmTAvIi/HChXykBaZeape+wbp3nTXrxPMoaFS2/fatKbdCP2cdLT5wXhS/vy
+0+OI6kPVj/hG2Jnz0x3OrJZlmSAsCF3BN4fwBzjQw/tdejX+QfS7ad5IuSVsnkHoGZ8vauKALjC
zuyYov1uElQFfkbTiHdkmI4sZcFRt3JewgH+mVHevbme4KCCvP3oNkixy4EqAIYs5CpNAA/6FDSc
3aItDtpiYskZppNpUxyPSiQ/ElvvOwrnremfSgbWl75bomvy5kVYMMhXE+EttGhZezunjMEtX1M2
JTzrO6+zm5MwU0rukZKNxZ8F2NUInSK1M5fLKxmREqVecDQL24cdaAenztHVHqyMXNjDYhvZRNoW
5Os8ZlrM66oIgbMpw9i3Bmmiqvp1Vz33Ohw2biS2YwKWcmhDlw3ET+sDfmfvpbHxAYhGvWQ5eVtj
Y+/uQnJX119ZIqHOmsOLlSfMiI2B92SK8zVyQDzGontXXa4PJb1rJlPvhe5GjlZddiiXT3NQNhPd
l+v9OWRSvpPpkJ1LX37cB92O6ddXe5iYr1fJV+U407vRl4SQp+HXfVInOaNvhtqniqCPdNON9hD8
0GRIlKceSj9s4K/ZzBsi032AObIMO3165ivTQwnhVu5/aehMBpG0sqyDKKZfVOL2a8+VdLThi0dV
M16J7ATF2oEumF2peX/6XxK8yUG49LsaZWMOIwiPh4glCq8hKeTLkSDx83HnpJpQGkUAL/WcZvL0
8L1Yxkh8NRGAo6KLtlzLFawbpvesb74uYtJghuoh/MWzNk8TPOnHu+IxTR1UTkx69ikdq2uQFgj1
HNizwoujR1k5cDWHiIAnap1GkwYd+2AyhbSPiWW8acd/Nuc+/SOK6BXIaP5WEK+983ziQ+AE5xfb
Cg5GilH2+z50rK65GdPPUKfJO1Ayjn8MYy3TIvNnso7e4CwNMO3s7mNvVpNg43lFDTLKFIgp8of7
4O/+kCyvIz/+1IQYys0qv8muT05OF7LmJ9NrPBfzl4H2Bq89dtsJkcOO5mP5LHsNZNmoP8w6f2hT
Dva+phtvLuLBESyBLjNQTERhvDjhzPwy7qI9vcj5nPqSsFeQA7dGf9xLDcTP/a20HOPmR3MBdSY2
Lxm2yEshjN/6LrULimoPzs2/IofzrlZneVdFHvha9iRfTwuRd/T6fNuPj8T7IKELGbBzUibRrVh0
kVE6rFrffAy9AoJD+C+KbFQNwrdufZijSCiga1UdkxGkN6FRWNAs4rcWf+uB8pqecNA/2cu4ymNG
3zZwi2Q+/GXMLgxVPgwRWQRD6BpboY42gUI3N3qWZkBjltkOsVo3U/bzy5jvXPwD2C0hpXnCe2yh
MSeIaHaaht22aEl0i2i/pEnV7tsJ3AMxlGvtuBTZTMuReuYJ+EuVbHQYfKElBpkfyHNR5ASkMBIV
9bWMaQssSTQEQtHPyq5LLKUrx3fOH8Yu88HCcOTaYzDGvoREeIW+jtVQVgcHtswpiG95gtVm9BFw
UaN+dZEE7u5Yf3E6/FMVBi4jDS9wmDcCpR3kSXRFTA5+yVlAsPG8Q9oO9Ghj/6Pn+Ao+NgNZj+ER
vegKsWx9KO1hG0ceHcmOCOyu7sH4SHQeDM42cMVeVB6fOD0/Tp6FcYex6ZyMNPS+4Ho5J6TTezP3
231o5AiS6TyDxQMpzdEM8d9fJ1Q+CnkSk1VQwxHf8rf99U2rB69s3sBYPXia2t91xLDXCVyOCK2c
o67ti2NZ45H36kO5JM44Q5OS9KCP/eCK5xpgEfrsn4Wbiotbm4eg7CISplYibciymhh0hv1XMdJq
h++K3UDp5tigtqfV7S/LNF2Qev4b5c20NqwCNFiZHpi9NJtG0buu42Q3ZYZ5zD1yjwr7ZTqwoA/r
Mm/Do7Db382QRoe0yeG0pPQfBjN7IJemQDJDAVgj3dK2sUPtyakAm8Ju9ISzRUeU75Bac1/LdeRy
F0za2vSD4e4dBCYD/Zrz0I9fszLgWIE4oj/QrkOu7pXhT+emMR3i8XiD05q2H+so3UZkzfAvILIZ
fb8N7fo2zE3OW4MZwlgu2pmXKFZLQoe6THHwIktHrctebKmK0CzF82cnCzxiZg/uCQuqkHubg+/o
qdtk7OljTQZckI5BY0QGJRMHGD3UHDi5CwV+z3nVmB/WRcvvIskBpbLNSMHv5PW9HriA0qz/RLQS
rltMCSuouRtDSJ8YxvhEFomvwoNbEy8hneKJMn0LHhG5YAZTPg5oSet8lwHQQQaG9n1O3DcQr19J
uKgVGLN2bfsnjyQ4G9Avvs5oVXdKn5K8uAUdmfJp9J7Rdlsjk/+HIvqpKxkcRlHPsFuwFrCxcQpK
fylXvZ/ngSA1vhP7SbWyvTTYWvjSz3375LiEaMvpUMP2JxlrPw0SFXHI3Ej3rwNo1I2BFIMsLY/S
MgN7iwVj1TvuX82JCUNM/ux6brTXngXqquih7jmvfUocdLdsG1mB1DaS6oDKFE87tVvvR5Cre5cG
k43s2ZVffqo2tHeYtph6ZdqtWsc6kvuh+oK0uge8RaNRwavNMgjmIB633AHZITThHazSejA2dIJp
YvhEx0eYyJ3S3HdNI05T5f6d53lnVcyVWXTmuGFGP08TFQaJ8hXqBEbk+Y+A3uDWqbO3ngtpq9CK
e24OQFs4b07N8pRVhcc/NLgfHNJhTGSoXaagMoTjzosR0jeGu7l/hhz7UaklYmFhtumMoATHoufu
9geOGsdyar8Mg1lfCSCRgSW+llU12T/m9geZEWtVKp8QG03aRWcRCjDL4yidYNfk6+yXjrpriIjh
bMruGujmuRqM8sQJd05ujLFfavJSgNfEF44zzcqZw1+4+DepGTTrSROng6wBvlZHc7KBgAYFneBx
6KpbLQFHTe6mn0cSjKXPbKAf2DUfRZt9MprmYi+02jRi3AVF/nnnwc5trDCX9i/J3DSrzApugCL+
kpZLBk+Q3Li+s61XV+9xTHmEVOsEUTaFX9NUHxpAjkqKf1w7UG8a+owp7hm378fNXOYn7tdbZRYS
APsjzLRhm1CQrZiKzkyZurOoM4tKhREUoyy+6FzmBkIc+4E8+r244KdEsEB5s/bHiMQYenlTFYot
A78P/iyIUiGTnCoocVYaFSI4d93qAC5ECtWb5r04y/INiaa3VQW3pZVGO6nEDLGo87ZlfB74OW2P
gJNQTHvInscarK9t0chpQZvXcJdXSH7wNIRMtyB/o56FccnWBKp94gHSUSFIt40HqBOsmysV10tR
3NF4b/JXlAgA3qroOWdfYo805k3FEiFJtqsUUSwACeEI0FT3gEbXAe06RGD9mlDoumzFpggQ8DHI
fPKi/GscjC9bN+YmdC6uigSZdCGzgEDA3NhWbgB/3ietUJkMIUSL3DVRFR6+gqiIpkpQxk0fTAbB
dati3w7swn6yq0cFn87XTEn/dS6z0NFk9J8OPkr0BYE3ZieKTCjQsD+9Osoe26phKyX30JwSBaOf
IJc+fKis6EfmqoyBuv9gWIfOcP+1OtbbySHWuJrh6AnrpR28yyJoOxSUlamNjqSMfFLhh6lGZwRV
gESorV9R79gwyT0f3Ug9cxRybvNAIhm0TJ5RRTSB32FpCIVYcVa1uUxwdlo0n1doRNud19OlMW9x
VnbYfMhKb5tj6YzlsdVAYSKwWY6zdQprZ5PsmvlWgrEKaTVr/wO0mY8SStY8BgXoagS2ZVLqddOl
R8oAweEJGlj3PMXmj9DQP7sCd6DBHUySqkXPXPMvnJm2RfqjtFsN9qxFeGK9MO8xN23LeRAd2krq
HjlQla7EVLxjhvtTNDFkFcRh8G7ByEj0g8gByckIUzQXP3OTSL150XoVNjMd4Clk14WnrsYfCvKO
Yz2YFsjw41CcOnQZXR+3G6aa3Iw44HEFzwkZJeZX5RZvTYlmfULk1aTB3ndH71j0iJGxhK+NKp5W
iKhbm/w6yN+7SV3l6B54nxGQ1OEFrfDMGda8za3PHCsZNrot5z8hJi0UoK+ZBDbYtZcqdYe1XQEF
7lAWraQiBUAs+u7yrSWkb51mP6PGeSTmDjO35Ryk7b6KiXYTrrjPIag3rYg/TB9AYmwDxXFrkvKg
YC3plcoEC1SGPA2fFMnRF8khDxDZzRGSbY5PcWp8sbATvaNfISRhDhj1s6yoA7lqppXMMARqRo8r
E+70M2MUWPRP5hgyTg6fPG9L7FixMlVXbG2Yy6IdX1vZRjdf2o99e+hGN37DVkPmoOWvjcRH18PU
fzdFTMPa6k9vXXQKX7RL+Haier0pITGunVlcMcP5rEjujkUpORvRfGnBwBaGEW1VCvCVfMfG8yX/
l0BmVmWPwfSRk3mfW0GL4t1I4PUNCXZ29clqx1RU6PzUZMYnk4senCsm9wjIGfDVeVfFBGmUiryJ
8ui7Q3cBui7WdHYhgFEv8WrSlPEL+ZQPwQVkLZm/zodt1P4e8DXzKzJIXCT3LEoxaJqgJUbektu6
aq+hjz5DCv1F0s6ZljTw6oVPihB0a+NnOWJofLQjMZ2yaXjSBtNV9NUcRWlvrMJlKSocEgsVU3hD
3erc4hdBvUQJPTC6AJtojsq6Jhm142R6xroSzkNdFvrSMPFlU5pjElNGr/ojfN7vMnfbXRbRdM5a
eSoG0DAoBEfYKR4Ivrr6ctwQTCW6CDT89jP2/d9hCIvVyLr5kAiHcI/qWDtI6maAyISVK56JsJnN
DVBWTAWf3svctaHcPUsWnlsHl6FTiINvReRXOjVT/kUXPYsHUFbNYVKoP62fYz1yaWsCQNogoSSz
iRkoEmubJCFz0+AQh8MlmdVPQufNrTd4O5hUnKmXHg+Tu5s9+WfH7GE6CPvRhxa1k8OECNX7NwYD
uBteNHxSwA1jnF0EG5u7YUbuXBpgILKAJD3LTfUheGohgNNXJXYb0v6WG6DPR6LubVRNFniynWLc
idvfAzlaHYKRgHSxPGjOScCucYIdkz/J3DGuNEcC9Qx5Ri7i7KYAJz6iRuCJDRLBJtV7iXIBWnqI
qsjfcLbk6DmpcdOx8qke56OD4CPpFDs0ZPu63+S05xANHanXSKJkZNz24EzH+aQNvzkGVs+SyO5Q
sODEpf5tBumy6JzSrjRXxcykHHvkxcfkJ6kFiPazyPcbgfZ4ghBcJ8LXGPwbgeLokTvVn/RaBvar
YUOEnrrkB9FlP8LW2dNiPOQtHkrSx+YyOqo+OI/aBYSpZ70TTP9tlBCJDh8jCZmyiT5nKua+Lq4q
5h8k1WJ0USiXwnc2giUGqaHZIOqTWTlQ58PhNnVEu6GlQ9jDFsj1vKd1lW8qi3jw5q2nxvFLYTAa
CkOoQCSzKWTJ2zI0WY3oczL27SUmEf0r7Rn2A/yTK7sOt9YioIdK0fHbXjxyKdbTGKfbUdwENSbg
1Mg4yY6TddeSgmW5XOzS5DzrfZmUZytM6fLc9yefFKlVmcr3JjBpPSqs2agUmM6ATwrq3WRjhady
iMgJZyWMEmIIZZQSzNV9ll336hXe0t/TzW6wh/ew7t69RHYrbCkQWIeQ6dLXYMkeZRgDM2+tJuaC
6WSxgg+4vmt6k7tyAJjvkXG5C2201FbLwN//Z3FwgKzrFOBChuI8wtE/N/VLvBTnHUZ0ZUXzzYSp
dNGGOFgTEeI9Itbvh3q0zgiOkFUUFoyN4its8XZSPZ5LqeEXY6TfDnEJyQ20M16PX5FN1nseNY+N
jt0VobxyG7MDZM24Hxr6dqb/HDjzlXZrfHQ7AsPM3MGh68POnIZiunKm2S5RTOySw5BB2U85xACv
gIIZh7sqKYqViGkw5uPA8bPxOSK0aLqatqXb2f4OMrQCivbeqiXUA93+72E5Szeifg+DWpwTr8Ko
GtBdcgg7sUjKY14TbQY41BvmnWuzbXvaU1NITAvAS0LDroPPKNemKnWr9i0J52gd2C+ELD21afnq
QWYhzbv47WWWu5un8XVIMX4OnTGRLVC065qyxOxkj/si/muXSbGlJaYfUCs8MaoCTVIF9Ek9+8rg
ZaIRMPMryv5HG0KXjcr2sQzGX9mQe3u/IqGtUsNv5qKj75Mw1yfG1jFdeghmhcInKY4RjiXwcrM6
xsmfBR/exYmxL4rKI2PmkLEzbKsWXY0tsuwapxvCIU26UflTMiAAMxyF0r350XbKfwzskV2IiiZo
hi3OzmeTATqigl3BQJdQEHqE3Ge0BBCNk2hzdoGd7GfuCmz/CUqDBMmj6VAv1z+ysWHemksYhMwL
yVKH3y7HiFCxkdC9tsGEC1evt+aWpDaSHgd32MnOuQR18tLUY7JRtfmDSLCy008CvgumOQ6q6hka
32va3mrMlLeacGxmnSyZkJ/fXUFryfE4XRc4MYIpWZcxqRQLhXpbhawtbN0m03NiLZ1J/xRTO+/c
Iuc9wPbEhGdGqF7awMbdaAf6DkjIS5dcDVH8dSwXlDvqsTb2Xfp6zetM0N5yl7IFpxIYPfYuTtsd
yQz+O5ZsdhSkoSsZ7npTN6fU2HepIIqjA9USZeWXPUPcMaegv9ZWtW8R+6wiDxBGOPdP1CmJkjOa
An5MaXL8C93y35zj4E4T/wIt5R30BQLUSKAS5B/PNEOD3jkEXYVrTkfmW03hugsnMq46pzo2Rfgp
7JkbNKN3WdI7D18GXVonbTP6ttfKnabDGMdyLRXrZdA/h2E47xsXlBJAJLVjR8Cd9DeR27kB8egK
nhNQD0KtHOReA157HY/Vtj/mp6mWJELkb2TbqgO8oU8im+aVsPF7ZlHSQ9on/IEmAnhHlOBO+gts
7AE1fLmpZsauIaO4qVA4XVnvAPLGDpKR7M/cRIhANc5dq+d+YCLaPOMDjdbUtId5LKfXolrisozx
n0yEec18oOkiJKTejSqH8w4l3JjqYONmM7igLPgamc1xNKGjaoTZKp8IxxNWYzzmgGMH72kYQRzk
qIDSng5kP/4VtXmKNdWVIdp+E3kfydj/bu3PitHvkGgyBWjzs4nudR18kLeGueJVm/50IrfgsSiC
x5GNcZW0DsKFt7TXjLfNw8jwjQSQn948Pcyl/ZVDMelmQvVahlzAQ/fFiMeuGoMbpLIro9DVQqft
g4xSeaY7MBWoEjuiKWkIIYb8NZYvZmuFN7SHS8MXqQeRIJskMdzzMp1miB0/1pZ/Dl3nH9ej+hFX
HQmINrVXas9XxqpVoDex5341MOvTZt3oeYSYa+cHnebbnGeDqaEvD7XuPARCVkNnld6h0VBT8tK+
UbyZWK1BOSp0wE6LMG4JmFsxXb51Fl4hy7ZPUEXnIyzglXSx+/k1oAaQfK23V73xYx7zZ9Zg4uKV
jHeBHZGvMEz/RgSjlodcoGEELizW2nimV6dbIbeAjqiey+jSO2iBi3DZ0OdhP6DGV5xlCc0gOwhi
qB1G8Ym4swvF796SFlhEdr5KzXCIk0hvAtfr9jH5sQaH2mPncIbJAwNu87htQ8t7xQsQIqIktwKn
dc83Qu7aRQz6YOGe20W3WATB0aqlvZvIBtypZj6mY+vjY1nRavrVtlTBPvOsVRPah1JV7C2Fx0Ux
WDvlYPdr2lXvQvpqXawQbt7mB4OMuYMnp3bFHGiiXcPbKVT+E8nmnvJFEHmLrtUJWo7mQleMkuKN
EdAIDOxubwh6jGKqn+BkX/OYs0SfvxoTf/cwv6h02DvzTmCjgyw2vlpTlS/MAqz8oFF0TEdhkFyJ
iHcx5PQ/UfEvymX1STIquJ/Jc46uVC9K/IDN8C6c8A00BE4Ql3Wwyl5yBbRVqIieSYBZGJcjPIBZ
rlD7PJEt/1XaxDX1dJMtuzCRdcz5plRZt8bZhpldERvqKXvf1snXwGslvBYVdH6Ly3Brkrjmd8D8
3XD+9I619h/rvCEQL+dmJj+VppZ09trO27WwfHLGhnKvOEitvW746iMCvwhGwlJjkyqo7fg1yqZP
jciYa5SvdJRirfD/dX+bgtp+tIN35qAfuKRh+S/eOvmJRnjrB7QgGnbbQ5k9iIhXBXHeykjUHxlA
fXGr+gdm2jemQbQuaNlyUZLeFGpyPyYCO0mNRLeLXOJuD/VoQpVp4BzvjlG2IUE3rB/jQ5Z6by2t
AtqAYZodYi1PZudBM2vC4vSNJBLswUUVZ8BbOdO0wcQE7v7QMI0IsLUd2BKozvUkz8rtxRvt8yur
fPqELI7KAMU4WhIDuzDE/ztlwY4Dl5Bp50KohPPiuinbxZg92K7tsmloYzvI0OZCo39aaY4XUexk
x25Q/tpa9Br3Tx0GQvRFMvESpe6qtwSWiVYUV7MyxnNbONnOc62INZtLqUHvfWQiya2Hqrywa+eT
DPKeZCNzuDIDjvZpiC1vtsC1d6zlsqxpIfmhtXFxhNN58dBbhk66DJl2ZdNPT8BlfyGrS259CuKV
OBDvMoYGE3t/LaBKn3yQDo/fo2OnTh9CzlDnxGZbSWc9ffZW99Da5Y7oQ/M5dnCbLOuWug+rO5ff
mNUJWp6GQLv7ID5KhjewTMi85/jRjrGpLOC1LWsZPBjS2ECv71p0fGqBL0IvdjZ2QgzKkKQgP8j/
2th29o/eXvHjfjat6pYkrpnocVe5w4HEhHQji9lBEEjbSBa/LZK/CyNizBeUV0Xk9nF5kbi6m+Md
kBSfzJQg22mxl5eh2rD/4bZfPhLVfPHGlmZvkXzgWNUnRk4IhrP5MQTw+xki8NpI/c+VhXtxUaEe
434sjmqMvKvngXimBzFsLIWmdSYXHQ0AdNXjN3SF8yyIOZthkBkHyaNaDFhDSmU7i7B6ngZuigYh
2lducB50Un+6zdFpWCbtNMvdIe2vpi+Y8i1y097kUvZqxK/fP1tQTdJLvCSm9dkPk7wFhDaewhgg
YV3yB/zvLDVr4UX+X6zmN0kNUKvrSsewTE8uvMn/B6upKgcGhR38NQOHFXKSpyo2GduW7lmnjjwO
c/6RAuuqrdj+QaCr3rrIqYCLRBxLvlU3d7VRgRce6+F4SX3GZ15rp4SBVvETd/pqgpSy8cMn/A56
68vS2yS9Wxz/P3/If1Jnlz9E+nDGJcxZaYDA/G9gTF8ObM7VjFZOSYAEjbG3CvUcd+R9Qi/d0sJS
x0Wub1TRD1/10YIB+zeSb45xBugLB0KKTAQPpcvxOBw45EMoYFuT1qNIxHmMI7H635+yt8Cn/+O1
l55ju4ZvBA5aA8/4bxQ7jZ05ilVSrtx8kd46hVPsM1WU+zann0+AF2LkzjrCn7ZxlGfRsZzN7Frp
lj7pXFt4bGnX7MlFGpFM5uEp8uh3lK750nrpCVLoRPwecT+lb52DRX19f6jreCPDSG0I0wpPbH3D
A64BuqKgfInkoicAW6LZJPMsN76XvcTGbG0DR2Y4EFCiOCmzFyMANdQ5xqVdHu4fyc7+tIFcwN5x
aDqBDrvSiu7XbVcRkBgCtyo5OM/0p29MVHFF+J6zj4hZXwnH89/LHoSgEPGj8kTzc1mD4rauXrpW
EL+wZEzJFFORkQd0KlrnIYv1eBhHzrJ1jR4MQQ13ovVGV1ucEeykz4O0ulvFMYgMreb/c88E/+Oe
8WHZc7E5Nv9xIN/+5z3DiTGm6yVgirDFJ5U6dvUcvUydbK5JPT1itFhZsZDF3iIHZW03lDi1wZDt
DpADE+G+RAREIMZu8Z3M9V4v1KbOJRUbuex4vH/aS+K8x3qBORjds+rJoBCxwBhDP/RZJeaSZGb5
e8dv2BocU2+HgL6varHXqTF+gcb4IicvuzZEahQYCBDmI9EsFtKoHTDESwLimaQsGd4hDrov15M3
ApGfzZzYj2EggKVPzi5RFduJWM3L6LfFGVHGIcsN782HnHdo/JzLthjwBcW5oKubw0CCcTLE35+7
yib/rGcisEBPG5mQCTn4P8cieLrrUO8PyIufwK+h2nFCj7RujprhRCZOJdC629IYX7vGvAFGp2wf
Cf5wHIuezBSSleWWDDsy3BSXKJ3dTVy69SfTnE1dBu5vf1HpDT0MMjlgQxukYEvAmY5pIg+uc1L+
4kidHf7ra1Ukr//73S3/x4IULFBkl/gpjtIu3Ir/vEpELCmITCA1eFODXYvGGiKjbHfCpcs7OLFB
HCuincgzaDPoNrgGdta/QCHHUsgVZq+QuIFoHGrctz6CPy8xN6awX4c+6Z56McWPs/vuSbd9VilN
uShMOH01lD2p+WS0XQE4R+T/ap3/C+r5ijJTnN2eUnZsmIjUsxbHOrXb7f+h7Mx261ayLfsr9QNM
RDDIIAlc3Ifdt9rqZfmFcMu+7/n1d1DOqjw2qk5mAQfCkWxLW9xkxIq15hyzDNFYf8BY5gYl5yDV
Po76dDsE6XRzsRJFtVs8fXwoug5kCOqnZ7OkZpnG0UVFKmySaxYF57IWjKpGNzXH2XGw5Y8ojZp3
owhRaBftWwDgDwZDZtNAFOkrWMhpDcnT2v/9hbfMP5dVj+XfEzapFGxpXPvfL7xSU2fjrEpXjuvh
NtFlSRZjVmQHRxG1PHyOYfXC0gvFOs4LffFLH4RG3nypraS+qwWKLoIduYe5aV8ntBb0OJ3g2tjO
fUCQ8WMck1dtZZxrrRqz54JmZXF1To4/vn+Irz8++B1N9UgGX93JBL2re898gQS0YwAv1qIhpdqH
DkkjI6tRIyE2G6xhvkhOudTB9GNgkAZKZP+GHy3FnxcHTKnNfMG1UR1ZmoSz3y9OA5mu9KsERoYT
hntjCsQBEA3ldlj+Qmq7+AU1R25afc7azoV64b1tEvacX/VJKSvSxzrrKVPRgETBrs9zBwJbOcMb
0aIMV0BAyfMHIbBr9Q8OUBJqaXMyM9m8kO/ZnkZMSpDOgmPc+NNWJoUCJjFkuwIpI93j6BPOpxDS
k9ltaDFmV3Nw6Z9bxHJEnU+fc6Yf7k1eeGxCMsDT3M22BvXJK+cObwNxaEM+9HDtU9VyJvb0A3NH
1DRcUVZR8+JWw6pD/09d1/vzxkY/uvkglKU2dEqsAsi2c7BESSnpfPaSWDCKBAW+6xbNGLuTtBp2
cvn042suc5+DUUUgHrFdBFUMC9bW87ZrvRVSWOsrqPUtp1XiR0dpb5k8BSgWRjmdK02+T+6Gw2mK
ORbarbaea1XfkT4PRbNzPqNF+Zn7cfkgDE41RYIU+ANSamCAZ5pNG1zP9zgpk8dy8UGhffwOnDE6
f3wWlF30b54sqZad7a8VCzcNC5lNmWXawjLFHxB2WKBz6oUV2T405PcfeNNqcYSh2ZzXvG6XiZIz
nAu7Y6xhFW3+Jemtb0ERfiZpun5g3AOEPWkhnGWzt1EtWkk2jnFf16I7j23vnGbgm4eyxXAgW+th
0ORgFnUVXMJKZUxgFjV15xZM1d4/vuKwyp/tDBrVx6dTFNc3o/ABvCckACdkHjRWOVyiUcqTy524
V5PdLLULcxiJqdrVGiL80B67MMy/NYN+tErnjh17Pn+QhHrhsK/FHhTGapgPnt+D7jUgMSZFiFai
OzGEKr9GFo2ukC7aK07oYhWJ+YbPwr9Yvff8ywdjoFn8ddMNEgmdB5QACF9OQNpAi/sk8ip/Elp+
DTsn/DpD7Ymmcc/AcPrEqCbfqkbqAzO+Tdo4TF5DMZjblD9Yh10rGMFPABbHJgbvUmFYTaGaMRY0
3LtfOzSpj2jqHVndPJSisZvdDyjC1lMFbuXjzv9Y/oema84cmBZsy3jPnKJZz2ln7T4+7RfsMEKN
B1L2Lh9KX7XIfcWmgBF4VXnpcQUtbGqR195As04bLK3FKyR7JnmQOnESc67XjbH9OHY2lV5PqTGB
vUo3fQwuPjWX6Cu2+beYpvYGXaK/h5bJ0tnFotkzf5uJLRzm9zQdb1oN1k+YW2vJHvdvqnJpLTfx
7ze55bA3W8JzqFW1/Ud5R7C8zJxKcgqIkwTWYJVuYh6pVwJQaOo7U/AdaA0G5w7WtQMqkll6g1fb
rB5MLW+jSb4thP0WiN+tFPEhn0MgJAxpaT0HWu2TAp1GC3sBGDQQEga6iCNt6KxMLOZw66TCPLcx
GcmzwB7oOD0UmSii0mRYEZuNfd/bTvdSFsWqWYh8qfTsaztw2ynUQXH+XDKafXRG0vCWR6YlSpbQ
7eW0UHvGOljg+5xErFNXweLXhD7jrK1Pcmj7FvZ9nF3yd2fJLvj48MHhtFuqJB4pQdcML4PwVmHe
lW8TPfVd5nAPWU5QviWtftYedrDQglbfI8xYGZEOF/ocArfFJMTrIndXGdhPFqX8xwciFh1KoET9
+logxwSpPNI7G37dialNuhGV8q4NklVUOm5yQgQfrj7MBF7aoKyqezg85Dwh92JA1eIzn/LeuTOi
iXkR+DDmsQ+/2hOStEES0kfLng62SFwU/aZ/qzPtrFO3CiFgoIcopEz3LohKOAfxAjxFdOrkT1E3
CPBLqtgPVNvUsgw0mmXkzYJcnyjWrUcgJRuEaeaLqZzgrtYI4JL6l/MT6dwndxzTs+/DRhOTeI9A
yd31i94zmiTU03zwOoKKiV9gQdIP6KmZ7dnVvvPNWe5Nmvc9Cnc0dncIwo3D31dM5h8pSabQJjNJ
bS1LO4lJ4o+iIBzkNBENjrIIB0hq2gcnQXVQzI8he04JqvVQ0humu4lFdnSP0iriAwnRSjH99MPX
EOV0DE9tkvnZGTr17Kf5nRe4219bpURvJRvoDCMWUzAF4PFKas6OHu5Rt/nu738Z73c2vGMKnlpt
sz8RZWZzsZZf9i8djZmpKm2kJl55RLnvE7Qnb1bJYOzDBmKWLJfBAgOLVDVDquj21kDo0sehSZQV
osZmOElGvjgMeGaCjMDP9gNqiE83ItjBXCTn01vvwE5IQ0zXSn/HrcD0Oa4+//qbum8NBnxGCUix
26XSryGQVCZkw37efrgNppEnh8ThOlrkTlEkL6pKkYR92Bod1I7n2pZ7W3jxpYkg8JY+Ki4zgiEZ
MO18pqPibNsxsS7u+JRODHNiYrW00dpP2FmGq/xIO6nSn7g28XMNWQFmoMKBwaNO6TDNJ1Q0xZ0x
7PuwBW5bwK6QwaYxveQ6NWgDOG+SnzrY5ja0aIu3/vcw8RkMl0N/MDz7OIP+Xo9xqd48UHRr1Nz5
aciIdlzqk/glsP3hMLpMVj8g6VUqvoFd886YhyIop8n9h1GOqLNgFdeBffj4tISf9m9ubPf3k7qD
R0op6bqSAbFCB6WWavgv94Idknrq6/Z7sbAxp3lxwJsf16ZUC2ma5WVVisC4jxc6lO+aVweb9aOF
zHgdk867+qBoGxNd3IW6ljsjMvAOo8aoDH+N6zO5qhCY9tC1+4p+4C7OKSUwKfjrNK57NPHWtILZ
0d9P3SJSZSolKa6OlHvgdfxOnQoCj3/dEojH/mXDq/M02PcTvgXTtcr3Rahns8aZ5AdvecDmk+ll
dLT5IiR/gK7C0QglTLNaTEgXxNQ5R321ycux2adj1jzEMzBlYqngHH8YpnV504yW4ZeS+S2jAdBO
7JN3nD74E6E4vhKrj14NWv2JYPDsecD9cjL6gpnn8n/BoK2N7rricXbZcvKLqRsXvFMA+SWYz60/
r90I1kcqf4aN3VHWxTTjUXl5/pcorZ8/nvn/rwDIa/StLpriZ/tfyz/7VpRTHWHo+e//+u2z5yLj
v7/9K//ZN9r/KO6+ZD+aP7/Vbz+8+e+PPw5+FJsv7ZffPiFPlkCnh+5HTbBjw+P08UL/+Tf/0z/8
Xz/+o1goxXr+/46Feu7yH82fuVDLP/mVCyXlP+hhmJpF1bRd+j3/JxbS+YdtWqQRsXHYgipD/SsW
SvFnlnCUw+0sPE8L/tE/Y6GU+AcuKstc+me2Fjbds//9q9//qsK4arxnXIp/fv5bwt+yNf2rWOMJ
J1TSYR4sabFQqomlC/OXJ7wmOjmM6Jky8G7yPdai6Syk/hRGAeaayRh5qG467oOT66KTnyCpZZHt
XkLDfAUYqI4NaPnNXy7f/+01/V5ALq+JX5gNyDE1iYNa/rHqmOzTIuwUA7q8faFl41w5njL+FGO6
LypR7d2yG1cBFcHDPAbmvtOsJn//Gv7c0aVlcT3IhWYzV0R3/XFZwB1SsWEdJ2YyYpLJ8US4cOWS
sPCQKFXhmhM9vnTkI3//czFa//mG0FUwuU1sG9GD8JaAsb++IUAP8rJwPQIlE/VcIP88+nFtIgzB
dSscJME43X+mfp9BlXYgPVIPcmrBM5Z5Qp4aHRQvRkFMH1lF2daq9BVNkeeshjUF4Q2V1gaIr38d
zWa8dQk1ETDhXR6q+3nC8TI7nngNG7CXVhp/hnwHRdP6ntCmPqTuCBTO0PnKIkWb3lCpDtrNmlsS
GC1KRXGf1HG2HZaIMEIdhpU3tNVB96omFLLOdk4vbdpByl9XhQOj5hVV3pJ53pUn2pdEojgtpO5S
fPbzaP/rCOWRq802cCaBcgS8WxwyOR9yWsMHgrok1HCvK7/7wo/3dhicrVnHj4xP3APAh7U5vUaW
55wiz3oUsYErqlDz0b311cQ0tSPkqw07/ABKBKu5mb9hRQAJGEWcibSLBBWLKd2U4GoaARwJ4d23
OROOsAVinE0GaQFwRQJSLbaViLi2c0yVrEDu0GnodyKYymdit1m3pQWn1cuC29/fJ6a5JMP+9uSa
DslTwnYJiFOKpKQ/BjbIzqaRwIFvoWM+RBMw1i7A5KAHlwfCy/B/a2gSUk2PBNLeMM7qm7Vv/YXG
Mg+Sm1h6p3JxtivVfuYi7vQo/KtouShumHubhudrX3T2LR7VOYW4fAQubYPXJH+UtvBxcEtEvc7w
gJ7gULCNb00l0M7NycMYtyjfZft9BlJoxqnx3kVyl3TxvNXBJFDz9pA1w8DcDH2BSGOKXkRgyQMK
tmTTpIDb8uYQxOmh9Fv5JoUWG/A49ilNXzAVqifXhvTaWe9RxPlDmQ0I5igdrpGPzxAx12ZEl3KW
Xf6mgu7szAJeRhkPD2hMRonrqPSdZGd26FU8c3qCAAiowpDzFz06WHqNtZ0E4Tu+D3OHlWxn9HxH
SpJnuuV6axWvvYoeMgUjaXKANZF6C5Y19Y55z3BMpj2sNYfcCoCu26Ry8Cq2cQ9zDCysLLLh0agZ
wTOH26ba2iG0hVmZo0/Jzbw9ydRG4DgEhG+b9L2djFc5yn0IUSZrxZehxrvgMXXl6A1UDxH7GiV7
fzNH/dOib79jaPEFBk6xk2V86MYj5v7HWGsDZinYqmQ09plZkpudu/cS4H/aertA2NE6GZt3Ny6u
gaTuRsRgrXu7bY8lGK7JuzDfJdTMrsS95bfVNevlyU7yo5Un8mDOOEPQe0cPVgPSzBnQID0MZVdc
bExoMjbvUzmMd4A/kkOTW5sgrsUq5bU+99mc3JUDjDmGXs9oepCYx9VX0wfk6FkV9GH0FbWHtg6W
6roEZLyn7fowhOjkaicYDgkoBXpH1RFw3IoDLKW9TvMjxEoYNfpsl6yZdhveD32MEM+P6SrGh8js
8isLwZ3CX7RuyDGue2Npg3hMwki52I7DuC+bpF4X9kAZP8GpU6yGTe+1l6qXh8qnV2GZSXjimH7O
opTTQTN/LcO+eGlGJDnhkMKxC9KbK8xqJexdYDG678bYOBc0zBjdEjkETvqQ6yR/KyvwCoTdpbvc
RZWZp0yKDRLlI2Jt0TqcaitNbq03S2YV2B/ih3ouJKgU9E5M2kV618/xtJkHEpKY+ov7ugVFPOHI
LQT4miJFd5pE9UpF9evUCxdq1w9ZFNZNG0jZYjIB0boQXGuTfYHWBr0RrqtS9q9QReI1MQtEtOf2
Q0S+Eg0BTk+Res4EWQY+7uRdsXSKx47TU5Rw1VJaNaosT0yLvxfWe6rqZXYvxnVBtgFQSuKKsbSa
vcIvwlQ2C4OLlzrBjkbrLTErvFI8JWuvRQU2g3ExBzM6hv4PnCntyZ1cmCAoMRvp4/yMjTsgYZw4
WqRfiQT7FipYJ5ZOL2WT/zQM7Z8FWItFdUzeYi3Ek9VMr2oOvqnYtO4tTUtT2gOdaeNNw/2mffjg
OXkMJKazHxJv/tK5rrvvPeAedefoSz3It9A3rkFjJPsC08OhA6OwZhR3h74M5Lgdx/ex6l91XT9l
mGZW4OE5o9sTRw9SjPbIe59KZ64uMyzOEoLCoPh1Cq9p71zWDWnVW4V+YB0aJ+w3JV2DNDv1Zjnc
oSjGLe562zS1X/NpIdvx7jx6kVndDGvkeWYyJ0hjtOJc7NpopD0ZZhmSCYcQkXJC/N2FBtFdcEBR
q4TED+SOjo7a1y9GP7yBkNn0djSdmCH3aJV0uzdKkgMsy7mT2a2YGn2mccQEsK73hI20aJ/esg7p
cdOPZ9XVzlooQ+4JoRgJF/aakyG6hSTIcBGUfXWuTDv71OIfLZIIC/A3MhrEtUSAQ92S559Gz34H
SuJf3MQC9l+mx1SnLx22PyCezn5KCrTF3PtICAwiKnwW7oIdCr172W0rLWvoEmpvhczFEBY25zhw
5YFRYEMvfaNLfJY1VJpkJsMiy+QnQM4S6XiMprLE6wAOj3g7RYtYkX6WO6VzyBfNmhWbrzkr+V4L
aBaADa79MVYT5VSJJhPW8gkNYbbSHjkonaBd3KEygF6eo4tDQRWJdmVoyz/iwzePZoyowyTH+D4v
cBLPnnI3XkHLUadQ5r0e/jQZMrveZb+sQ61XVuWTjIqw8awEPvU+Maqdb7rvgEDSrRBJhieB7c/w
Ps04cdCryzsQsLjLyx2ATrievMjZIIHHs9JwVyNQMnM8w+VZT7Y4OpY7bNn0vLi8x+jf3SYFkzGY
drwmqB6xyF9LqV4genY3YkKcnUxh1gIlzKw4/eyzIO5HS7s7y5g/u1NdXSEQujwC4MS6qhZXz/Ke
JrOE8VCIn1UeGy9RbTE4aukHEVmSGF15ny0fwl58H4sIPxJgczJcwnJfVv1z5xnvU+d4V2gVJuDd
8EfQWsCG0iZ7GmTzdUZourNnjFnKZvATJI2xrnsCPdyGeDcURcd2YWIN5c5hMA9c2t+0lGkLueUN
FAS68IRR/mwXdwVCO590t7uktPyVG0v9dRpIKmpK/wdH9Nc5aX4WgycPs+swwlg+TDMj6KFvTmWo
o5PuiB2cOhIrMQetmsaFQTDjGoPK20BV2urIekkXQYGM/U3fq3ydpYymgaIPKzb/grQzeBMlltlk
DmiXVlBUbHNMr6hG9vGdTT7PDi+t2H50gIPpzkUGueujFCsz9cpW5J65sUwYciXLSazAhXETwKZ0
8Rk4wbk2/EtVWfOeBu2qN/seCGx+Vxs9vgfTjFd09vJz0pRYdlt4nUzZiZuyAG+wJfno2A/T/BlQ
pHOeIx+DjSXmYxu434cmSh+y3GhOKuHtYxcbD27qNAenTl9RQtntF7eiiDOFUWIK1BsfguNrXDXX
JDPRZTQUkLXhZXdd3x45wlAFGBo3NZrOpctN1ZhMw8FV3cOHOkpIgZXBDibu2WA9W9mEYcfu+VVT
wJ1Rt3dUCZNGO3rTtXW4kzrTp1Ia3hoGQf+pCSHrFjzMZ1Jou23aIwI0tU7WTtz1L6YPLiNEKnLB
nkFGi6rePlhknWOBc40WSWFo9fyIDNNVcJpk4f8AH4hKDt31i/RxHRcxDfegAlZd22KlLJF8Z8Gm
cyXGL8jnk00OiIAnVGEbtwb/UGFWQ52Qv1ihzh6xhEIkJyYJ0ISPOnEq0N+WxbXr6KeFxnQwHavb
ZWX9M+nbCZtaeY9e1dhLjU6ub5m3O7r+FuV9grA+aHY+0k/S3IeNaH2GhA75NCZ8C7vAgpAGxtOE
0P4BQsZmqgO58awmvGlrQuY95W8xOrS0lc2VrNvjWOA3FzrSlN+W2rttBS/cbk+Zh3LqnI6VQLJi
Y6hiABP7uXyxTNqxfSsghnTzueCOJsxxzjaNL+KHsIN07dE6KGMiFFyYX7Eno4ckMrHKRvaDnq+g
iB+MOe2hMiYN5wlck76wvrYocY4+mmSYvEnwkmf1NwJCCKenDZw6h2mU+RMP+YjxvpQbtDfqYtoA
PAcNVUW62ZnZ93n8pAPPuFqRFz9Z2G4TC9qC4ZhHkCMajXXjnHJhsAarCMvCpPbtiIRXiVDsirGc
D4xRago7NEeJTzIQB4YND6dD0UvrMINYfqXTc68ICkHlkzL6y7y9lpKibnoy21Fd7IL60neBGotU
2vs4hpvQA2rmV8Cu3GvkS0AE5DGc3yBEV+fePWTURvvY8M2d4QQMoMiY2htd+tUPi+QkInFRAwi3
wF/0ZtzQG6INcCd1RgN7EiBDVFfdYzilT0RW78iwHbb0NcgGdGx1Mm2/WrcfSoDKMzaAZLsL/aGt
5XU5dAt4gjXkCCTHjYUyOjFvJYwARjbZLRzYxmcSh5Ypl983JPq4KQqRbkRgZwbfCE0G4Cxd8uFY
uRUSzMfSIUUGgwqgA53tiNgKDtiY1QkU72NSGt6paqZpF83OnXAZbhfRGijPnelCSszS5BX+MuF1
I4iCUhHNG6pgJwxdrwfbOFRDnz+FSl1H13pzASojpxPlGfkKvlS0wwcEUQtNOLqzHYIDMEe+ICYw
wA848aYdzfieqNhNXfhPrtG+2iFZYhUrzVZFibcfvfKdOBuAXoPQq7HH0E88U7zrwym5d1POi7g+
t03R6q1b6ei+EmNDRCAxJi3C6USRd2n2ELHDphj2bsxwUNNhWI3mmgtQhOOpt7ECJFnNAyU7Ykw6
xz4GwfyUhc0Jya51MpgdkTmMwmw2g0uWz59qeOlgorJvEm7RoXKceZMxHN24o3JuUwouAh5DtdZm
+M1s8uyrYSQ5NumQhTWzjhHj64egbi+DY2WXGosmVV+1yRnaLMX4ueSwQ4NOXpqsMreVy4QmSerT
x+aUhYLyRKUB3ejw5ARmeg+GfHooMMHZif6eIn58yCqUuGVDpgqIpWnbza7cV+gVFWtrAKTa3Lct
XycxxN8wnLM39mDbexKBsFKm7deY3W5hlGRd/2yiL9syuh0vI0JEJmwRsreAAJwY2HrZbDtvIry4
TWKiHu7QB5lHTadyEWBPW7JbAaqSSn4v4zI8Bq56R3wynNC68FRzAlzVlSyvqBzKW72oaHRBWYi9
mwuTh3diCtunwZq/9yGu15QuEYDfLr56TvHJNzL/AYrbDn1jtoc+F5y7nHCwMsnWXcEoyugq4xSo
7j3NA/xxgQPqeL6WdhUf/VJ+boPh0bKb5E7DWMrnrAb3ybLZTaS2ScTOW4zH4qqbDur9GO11UR2m
GCKSYhC86ZNpRtmdn7swJzZleSlZM8LDwcAUUMYRW8OgK5nFSQgh157f9KciEvnbwLmGuHCcMD7N
EZUU+Dst5D4LUegL3S4mjOZRsu88Z03k7FsDhwlWg/JTBwDZ+cTeJb6ZBmHfdsZ02MpdG7KLpddu
Vx1SkIB3bdLbx34AgUQ1/F64TvnaxBnRMukgz6nqJgyahr9TWPE89yADY37WNKHw/BnhXQ6hcG5q
lsami89hj989TpnEWG2vARv8RARysAJCC8FSQGqwgLvzXlcfDSyAeTYMJEqXLbK9dDv7HqCzHLSt
2W4mCJ+PDOugjBFweHIDODNtTi570fQTKtPhBkA1Oof8ljvuG6zDCGvg6pbeueKEvgvt5Gpmpr7T
Vis2gLfY7KN+z9nKWwUzHR/glOZdWLSEm6vuNk8tPfSuvmKPJHzTU9knrN/ltmF+u/ItLN2DB5al
cQawKvi5V6Ymq67uSOHuGzg4NtK8I8CLBAuSQ8fNdC566CMiSkBtDWlQ3JBnF7ceFEdvmBm1awe1
C4KS7ZYG7LwYTaI1XZY0qAI++T3ZRtbahO67R3TF1NLeiQbYvjGQeA3m6NXVPTfPCKF9Hj8HNbrf
mMO64+iXf/GPIXGfPVGJg5sM1rkF39pny6Pv6unSk3GOO3yonnoQJdGAV3X2dfSmc9pKU4Hghsyx
FGMU3aE+qe+zGNBZUtrTcz3na2+xuKXxD06X88oS2a0GPgMI2HLfRAefXRFbk0YQjGkzYWf1rw5l
1y5E1/1UC3MgjkfCDXY6COvp4Lx1ET/e8SMMerUUpDX27rGD3gytQE3Y0eVLI1siQmWSntPFVJPU
Cc7P0OOcLhu1JreGl9qN5q62S1LtxuxzJg39WISfMq38S2nA9PPR8yr92IrCQzXrMzkEnTTV4Vvg
FC9qXoBbIEBR6TT1aRgVoZiJr9eJCq2j8GG5JuUWTkj12DVxtcbtEBw0yNy6KoO3ASWkx48+ejzc
Zyh9KB0AiOdN9Cra4SeM7LspxFEGHd1Q0X29fIAp+a1XhI14iL8vMjvCjfevEQxUKjh4vKMM91bF
M5qBM19XZvlJdUjz69hGpHDG9G0jDIz1FbxZhSW/wPVxsnnM4d7DdrK95j4GcXAmniWnarjOfrYl
NoZmQDHFh9pEgOc2noneIchvFSklTpop8jUzecrM5g2Rm7dJRl5zT3rsq2MwxM1h+SlayWdWsvGx
sPV9MVXRHaXoZ0Yc5bmz6kczJQPOoW1dcFC41c74YnXEz5kzXjWnQvQx5sWTPdvfrNHldKwjD3Z5
C4RPFuQVdBe24OnU1eIx6Rz3QFf1JwW79+g44w3tqnzWaVita6uAAV6vOkAOe2VY/erD0R7CzzXR
EqA1oPVmgMGXs9XcZfSRCSyiA265KOzixiEuKmL4iw6ielImdXnpRY+ofk+JiiMAOHZIhuQ9DDQs
iEXo7DEVivvBAofTo6yWxLNtLANtqB2JiMIGiUG3dO6WIfnJmpri3JYloLUB7lEMQOMqvDbeekBF
zm4nnIemgwyPrA1zkK2sS1GaT/DD9YsDFXQvqEKVDwJXYop4zifCzqXT00aeCAIbZnnmtEKSuHTO
dZ5YO9FVNgVcTAXdIkKOmoV1YE/Ez9ruah5E+gLKoD9GWfhKmvhCuxr1JuRItyrVPHF46fYcfa+5
HR+twYX4XQq6gvmAL6q19700bJyxyZ2tccZ5WNNNlvlrMWNh7g376CVEM0xmAie/qgHUhvigqkSs
PVy/R6vpu42o8QELB7uYRxs9qokNSPz3gRPPlsxNbBfRqs2a/AJif9uD+sQzUD46PvpXKYPPLill
qyFlQY78AQdRdtcb4hKQiFSrW5ETB2Ei7t864jSk0Mtou4hVVgaLNJvEHGsMUcGm/TkiyQSIFh/h
FSsAi1wLkp2mJl13ZfENwO/Fa6CmEeXlJOUldb2bneuN5YlvaRJK7BzYisnvws4/oLoTc3ECbfdY
khIRF2UEkOSRCHWUuRRDSPDbQzXnHEk8yoPsu58SQ+TFhyKM3JNOCVp0UDi4KqcRGqXn2j6bPRJS
+C3ZWs8RhSl6ITe3X+dlnJKagK2jwiHGEbY9k9MGfTn4ay0G6zMOVLIDw+agHHLqnCHbMzgz10bc
3Tq/HM5hcT8UwzFNyhEvO0jrYHqZayjRvYRDAdBzIwq/xAfPBTbMm8PwYT9ye60ZJ3UmV9cvWpqb
ZMawqckjycT1pkq87BChlV8xGLnR0hBk5xBRYCMsYhHIN01vbAL33e7mbmFR8vfiYbo0Xgt2D+HF
zhtOKcQaEFaRscP58GagD2I5/25IonyyCiUnzJtNnIICwMVPZA/9ZWe8y6oBGLqPF1g0dHunfDjK
atok4lLXXzpvgMIXwPOyHEPuUs3zx3bC1WHLl0m3I1Am3mEILA+h2bzmMirwFtJfb4qriMlf564c
ziaMNSPcJyy06OxEvenMFn91mtJLp3laNLTW7dILVuGCOKsBF6VtyyzOkT8rxhBhiXm7Dd6yHu8Q
982urFtzNczdXSkEY5yGhj0OLkqHEqRakfNeT/5tEbx1ISmYYTPdhh4WVm1cR52hFIac0NpP+Oof
sdmyWvbodMGr4d7X7xA8N0Ai4z1y8G0atzTU5lVhk6yhXPPV8mKauZnz0iu2xyxnXsRYge89tWrX
pKBKSBn+PBH3AwfLc/bEJREv2VuXsP6h2xiQQcUjSAoQ8ra+r0k36cOLJz5nTanO2BJvI5O9CCbF
rQqHdzsnzVuZZC3M0bvZz9bJb4K7ojOsA3kzW+3g+FAuu0en3GDXg7zMYphGBcFusznkpIZN8W4c
xTqNol1YR4RJVEEGKDGtt1xz/94ryC/oceYgg2EYoExrlUqTIQCt+E0bPMVemG3Tsoe+1bWbXGck
7PhAjTgV+NuxNOmBdYIwq4RUvSDegKCfD4UxfQq7peEmx13X+9Fe4GRd0RV3MdRWvHn1uc2zbs/I
Z2WHpGfZo6CwyzSQ18yYj1Fn/cQdORxUkQYvPa1fMbM7yEnuo3wtgsg+26IDvJhX70ZWqBNhMy5T
JhtyaFilhAQG9x5mYsjAoEQehULiKCtlPiR5tbZVefDBsd361rsYVi2OrmDRLdnOwxFUi4qJZW/6
8Lrk3u9walx6s8Nn7KdbjgMbzySqAoPjHR58i0cygb08S7gbEo96VT9PreM9LGW/LIhRN9zkpVP2
s50iC2E706tWmclWVPW9KKfu6A6DswLB9dAg6L0QA0WqD2BB3Ux3Xmn6COec6Cny99FMt6IhliTq
o50GgtSMAQOIYAMCWmzkyEM5eorU2bH4VgbBxdJjypoXBI9V9eChtpNO7j61ZPhmVvvE5i5WJf42
I0W5GE2kDiXZ8D7FHZFJKfVVYJGUvrzrKb4aVOINHvF1aiGXlpCHZmURyMPqCECWM228jcboJ0+f
2iaGfVfzXPDATkBN2+w+nhbQKDvOjhGqs5GO4EDfRI/wxukKDJrAvZq6na77ykcrscGJTV+3CxQO
cGJgIru1t6P+H+7OZDd2JNuyv1J4cyZIGkkzDmrifSt3Vy9NCHWXfd/z62tREVmVL4Gqwps+IEC4
bhcuF2lm55y91+5hq9nBq2VD0Z8ce9hil6HOL2GsGowiCuBgep+sMwzwhzznRh0SwAp5WEmOyBkJ
XQEboqux9/eO/ug6zqmZdb6TSx2nW9pNBbAmPZ8fBdSWJTVIRfWfkUEkOQBZ6So33A7+SdFvgrL5
Ium1X6HQi54lItdrrpXffcIIIeoIHSEsgtNBxwJXMwjx9nLMil0PjLLw+NSsGk+ZylMTypC2D16g
gD0T7TYd/LF8m6QyH0ghWSH7jj4Yh9PZc3Df6wQoZW27mACtsIGnTPead37uA08T1M7at5fmkA4n
ajIWdK8J7wxq3IVtRuZ66BRkGXe40wJcD7obTwSYoovo2fOWWj2VZ2avzCE/lT/ou7zploVf2Jcs
Ti0KTZDbMaiEThdXp21IEenDT5HQ7OxARDgse0vpT59+rK8xTrVrtzGfsVg03Jk5sxk9+ew9rTnG
XgxU1puns6RP5/NFRy2xBMuHmlUygtWY5+TUxMtwzlY3yhrSPcyZE0IkSLbImVbhUDz4ZkHLIyWZ
3gEvZ06bVnTg00wLgYC09D3o8T0Zg5IHxKU9G/vxKWj1O+RGtzL25BFXl3kY4uabPTqBw0qp5erO
kylIWG6RhMFAZM2JFSPPqIOxakbRbRh1DvZ1BIDWzjY5RoN1IqNvP/GIZDRp8sTJdM3IS+2qFJSx
GYHfJ49Xmw5uWz6Q1UUorpfYJ6K+v9Kcc06qVRF2IQ6Aw3Ok2UvPt8/KAEjUqXFgD8QCUucMWKrE
2iBReJC51Z+k6zySzrAEJYVBh9S1DcFccqF1MDdwOrVLRa5JF+sa3V7Le/TzameG6Ucp0/ImC324
lDnbu4NJ6xmOxNqcveXtaGfX1q2jA2YpUEgw4Zwq158q2b4St5x8S0wRSc4pJ21I3nHRbx4KlAiH
31e/lz4ixHGMcLng403NtRyQUqB1ao5OZ1Q7A7g+Yb51sC0bV7sbHWhKgk4A9aRLS5wGCfMImKk5
4XYFQQGHLkR24lUZPq20mQBCWdR++Xj5/aoPg6exsfY+7dAj5i39if/di8wq82426G/SHKRXkPYS
lZjlQHjMgah2jZHumBuMW8Dp3XMSBWd9cIbP3HNId4zH8ipdDSnPgJu29NSSqVT3mc8XcmygV01Q
vArT6q5m2ZsL3XQsvJAaYyAzu/h1L5+Gwg92iCCMLY7Q4MEbh2NBQOyh78idZBrCy8BQvGzKdN1J
SqsJid1MIDGXU6aZKwdr3kh70TPPpp2LswT5rqEjOQwiPFmu1V+zOgHSQaQtYSSt99JSRS2bIRGH
oA444zHwRZ3gHDqfMQtzNPtS6vYX6dv+a1RM6AJrhGaNGP1XlhfG7C184aJx0yWCe+8w2u8Ke9Br
0w/W0VPsj79fhlJAzQWqunf0yrkndeFoeZRgVRU9CCeyrpozvIhGi14tN9e3dFQ0SL8DGJP5/xFq
bP7UTzsNRM6TpHGld1H66kWGdyC0joBHaSSvJOVgtBNk66bTSuhZzq+gG5dp/zRIcKlNRbgl7pbs
NZSNWtekyq2KvCXhLhrRz/fqhlWzeo2xFUTKCO4zMSY3o4meKdUJwpmTEgfuiSPWWCyQsR2i0QBM
9JohX0dMxI7hU9NAorrrBkl48sByxiDcvlpKFWuzbKYVHBEbJg2IQns0jzMqggEKBI2gIeo48Itx
S4LnnWsnV+gT9Ra12Nmoa6YPoTN/vpZgXpiX0I0C6PuFdidbvbq68yWNLSjIpAOyaTFfI/7mHPZk
UhaFMVy4MRm7g/hFRmNuATQEG9WLeKn5QJCMQT8G4ClaV9dOo8DKNpj6pTOrwYHI3mp7BDMvmgmI
qXIcuZiKJtgGZkgwqcbpr7N0zkj0mUMzzq5/XWoJmJ4wgIrULqZS2QohF41YcSgjZe4YqzK0AL8U
lG54FLk8CYsdRd6T8gBu3cNeiRwg22A1JU7FAlhR69MbSIYNtK9+GXBOitd5Que5Yk/2q7rbSF8Y
l9+LKQNQCFBwkAQCwigBYbIXLDNqv23lj/1d6TIfrKIaLQ3zxtgV+SnR0XcpCiaSCFKixxx7F2Ql
rONZjtVtq9mnluVIv3SSaYi/HinGDWrcMb+iFb1vIktcfi9T6zz1kZ5ynI+2mf/C55Dc2dDoLwq8
7CUpIJE0EpQMLKFexl+s0s2lf4Qy9meKGOwoPWoOzjTdwy9Ui5nKsKnIMjLzhiesYDii5b6xzVhx
/z9cCnd2G/+rQNlkaovbFlAAznSE1Cih/1UPm8AjIaeIOG9utEsxc1KkprDFG/mqzNCE6BmAQlSC
YA8EXJJbmPJkVHOhFTIul0FOwkDukUPcCX4jgwM8ptq7ZpB7mNQjgxJBfEhXsz3HBfzeQmAMKDrH
5qgqopXWJPlJpQCHoFZucBW0J7hkDhkK8FkBbS7yNKHZKhVqiIhupSNuQxZ/JVFJJdA9KkAUO8KA
6Wp4bnSUuRnsDcPdksb9Z5g0dFHkhB6YYXwqfZQnmXXNtorBtoKRx/Uj8pB8F3vDKBLtsU97drz1
hN+A6TEBwjYMv7NU7cjMOafggeHdvVVoVSnL8oQAFYppQc5TYtFqbIy8v+l5/Ebw5y2kh7ZtKZ6m
uvO2lh4dyNcL6aKStuIx4MZgbhNTmOk3cl7iDRWEoOPZZpyLC/UWxu0trGeNTEs7RsFm2oALGjP6
s35B0fCAbaP+SxP+X3IoYDzgv383DPwne8J/P+/B7K78v3sPnvyP7PsDq8Gvj2H//T//w5z/wl/O
A2H/Q0dJzxKuXDoCeHj+43/0P3XDH3L/gbrctNC1O8q1/tV5YP3DRPvOg2bbwmLRdNGf/+080Ix/
WEhLLeDVDk+l4FH9N6fB/8t5YGIy+E+PtjJQt+OJgDujm8BRxL9L3SWBosjMvXunnaCwcYzYT5Nx
qvL0R6OqX9dWWGy8BG0irOwvKdqQqWbxYqrOfnYmdRRN8aBF5PVN5Zvp20eFxFkK9TnpYkcEHsB1
Te2FdKmvBEGmrOOPojsADHkqCzC8yZh+9AjbUSrRH0pv+FQfE+LWiRaEpuHPDJVKfdBtotiqyo2u
m3/iyeyWbtUeiTmimf0FYfiZ/Od0FXAqWdqNce7HiJA5UXx3HXKkkgoi/cTJAdInQhLvcKpaTLL/
yiotXNIX0Rb8H+/7KrhRU7qMTMFrTIrQgii/N5FZhMbQMpcY7jPgARuRb6y2+cxreMxMX89ubSm+
Lf8WpaX1KjJtnTKgTkEBa4MgR5fsJton8BFCQm08OdODkYQl9lNfVa+lajZ6ov2U/F2OtMYJHTWz
HEXHzCVlbCWYISbA9KgbbApZCyVz5ZMFFtZ7kKx0MvM5KZBgrpXmJ+hajeDdbKcvo5yQ3JLYqzvq
BSDhsPD65tbGTbUKqspZmC6QgK6pv03kilhsXSr6zF06cfeoRZ/WAHPX1xGxRKO+bgd0lIHK4NMk
l6BItqHUf+xMvGLdVvyxfJ14CfC4uZMGHxP6BOoL6kcSWMJLkp1Kw0VUF5Do7cpm0Xc/NBzHu9Y0
1iEIF0Zpp4FvZPRxmuC/Pw+NVSwNt8530VC8E/77RnltYmbtzlYUIscy3fcmoDFA8xzF9niHtsRc
E6IzrKwUBqjECABXjekKtOiVqyZ3a9ru/tyNTXFAQzuh0PfWXmSjsxXWVRkpkGRjfJQq4uN2ibqd
9MduqIND0xpfOfp/WqcYwaRszwQl9QDF/YcZSHxAKPr3RXk5PREmOETBNXDTcmQfeulsRWW+pLW7
r2Js6JFW6DwtSj+SZT7uKM53YCuzQyg4rJW2eS4CvYGjx8gqMue23f++/P6aN/8GRamORtJhwkZd
XQCq3zLrXmdzLcP8cJn6rrWesvRnIBaQFg5E5jHfACOMd/nkMtCs8ZsfYJ3lh99X5jgP0AttS4Aj
RXYYtWzHvPq9zLTDJZxceymhLBNeiYo2gbOywvOANNwquASyPGg5Y16f+SbewxFQzBQQ2jD19ySz
gOePfq+IbhHyW/qNm50AwGQ6WWL8NMsRs/5FTl4OPIB3SxTm7M8DfGYSIolN1IhXcrrZSchPQXer
gwp9IE92a3HUAVPUhUA1/XNFqPfEvY6gQCPbG6O7UWwGo375fae/l0E2tF1/3/Tv1xYkmpVt9KRD
Dv6wctPpxJL80c2xLVlyT7BpgE4eZh9kjOzgGml2+P0S3JFNrkkCuSi1AKDn8lJp0HqsBhcxMXzd
oS1Y3+itdgfPv0Ro55ThESmAblNFcjvUTX7o5svvq9+Lj0JtnRc4MsFVfZH+NM+NA39JzMuIwmNi
itbEfzjkYZEs/eZQ+Yixf1/RmlpV3lhu8mp8rGMMsEWJFb3x/f6gjeZmbvDs3N7/8ZJ2YmbYNIff
SxSYGB3A5nYTTSEGddSMXMb5X/8/X8Y6wVHU4x1LZlkfJg09jK57pMMyqaoOdjvLvtG1uBHydzw/
VJ7z5ffV762NiyE8CAwouVjp9i3oTCqMdI5FiL2bhzhrKRyr3EX8YJtm/IBSbG1HhfnINnH0ay19
7zAf94bzpAIJltfqX/NGNYw21an0aDaFbTRTCGDaaIZCji8+IKJU9HhRRa6oSPvFRHYqt86MOlBR
TcyUIJWrc+OjnWur2g3r3e89/HtPCC0d9rWVEj0ziANUJPoP8ytfJcRv2CCN2rZylqZJWznTT85k
t9vKsSAb1YiQ09/rCCDskCUev2Bkw6bSjHrHD47cb7vr1cE3cWJj6e4XfI4Ff4l4Dhi1gGNRgEJ+
QgY6BPYBU4fTavScyEtckVoXuBFChiHsNuQjmXstQu1botMoAkROOu240TeSMxRh+nU07tYapeIS
Fdxd09DoMiVt7wzL/Kq42k1m3UnH3Np+K/akuiN8KUd9L0b9SJTYlehUtS8aPVrBEwcpIyYwSw7G
DTTTa8Me5oZpC/su4YeH0FdtQnMKeOYZOjq8vKS286xyTfvrK1QdaucSMefkXXSbDPHHz5LoMDUP
ScSOoSlvVelWtpXSG7cIxBGVSx+VXEFulo2axxSF+9EJyoIxP4aq5zNqhmMwQZ7+nU8GWrbWcn4w
tVWEb55g9JFk1rTPWrVUJFiccRsFhJWteoLz6kIh0LYQoQ7sjGTH0XUBNYtPbVsbEl8C3ILcAuSe
OHYCW4qTUOwPVyNvtOM4mzgiQ7vlrOCoWDV0GmmzNMwxXtnOZUIfhWA+/q685EkMNHIQ/VGhGUBO
GWDWbEYEOsU5OZyTLi++xfQ8pnNB0WTTmgkPTQwcf9ZF1Djy1yGpQdgB4aKatg0Dd2UOxvpcNqQp
WQkxbHZoh5c+k7t+EtROuf2ta8nWrMR6bAhIDSap7QyhqRdOSBXJed1Ujo8tvajFAPv7WKy8Oe6g
nvvDnsGuKMxn/FX9oiYNZQ5SCDd+d98H7Ksl+u1FGu+sshzwl7EAWSU9+RQH49zw1pE97aJIXiS5
E0fTfdXrcCBawg2hl0PV1DuOfYO1DvUObLAPcqcdiPVWxN2xX659QkN3SgXnyk7M1WQbkDK14dzQ
3stajjnUQHrj+ORtdfGy0hP8iZ4UR5kijGyjzoYCdiZdIX00NXcXYWlJu6y8Y+kdoMnVaqcn7XfR
kXIeCnS0DMH1iBajiUhoUzCMIdEV+aHTu2KpzeRVnXska+i+Vl2OO8Y+ufSrkFbJJ70Pk009EFLU
cm8uEEH9CZUQa+GTLKSVatHRWuJnpzD0eO08dEXGz/TlZFU9cDdFgFZZwkZuKPyXgpbPxmndi1c6
RCabkca+Tc5OpzOa8UafyrFygL1TBEOJwkQaBPdurX4QZsTLAufIUlPVV+zlP05ALFFmC3Lm6Xpr
rjFy/qr9rVARqPFU7lgBwWGLEtRB4+xsClOXZywDoYoBtQY3wpxSr4lf0MdWW3JTYqFktc/zcwSj
rRjDeA1JVH9LBlKQE7+4N/ud65P7mhVA1NKWTo1JzPkJREqBawd0zuClf5jlUIzXeC51Lzlb1XgZ
wuw5D6p+z9s/0T/ruQUGKAY8hpa5D7XKQ5eWneKg2cEmenZ6MAHCib+iSh4LqVKAAA2Q377DDWRZ
5bVpyXhgBBES55pBriZCxfR1KKlNctLc4EfWZNtr/kBGBgFidiOOnRZUa2kZ1jJTBomGzDy0NnyI
mWLXXnFoTVESH2h/t3rwWIavfAT2ZWjyU9Wq/rkqGosDXfJi1VhTfXokK7AxHbTUpD7/XphN//3q
90svcrt9LwVtin/+upB4P2gfMgYPsb1g8vuEGiMRH9d/Rj9p79M+7A+Tva2aOc8pqW8c3cI9G8Zr
1FWPoTuMZ4DFB8A8RAQY9XUYnM8+CtCx2/a9Gc93f9Lq53i+mPgQYI7Pote0VhKteM2CPvkZgAyy
XrbEyI5rF1EkfWDtS6mJuGTyTJZx89U6vXjp4vqnG2tUmaZ4rVX+qMeDOBPihWzCyS7KUl8JFI6d
iGS39qqpZhW27oiW9BbCGE42D2CPgmOJpJGQPY25SB6b1gqdPZpgcoLTYB/nYQI3DMB+7cjPggBe
w8hJpUzu9cF7GZzowigKjrLLPIEZBLNNBEuD+V5KqoyRrfCKRiC+a8kwWKo4Mt+BLkYLRD/zzcyk
UEe3efi9aLIbDoXu/mGX7jZoDPuTHT0yBCg3dk1khZshECGZ4hENMoi0svvuS3Xzokan4b3kbn/y
0esdsWTdVCkvQTy+9U01R+FMKHGLivSlmhkDSkA4w3MlpibOQBGuI81/ZtAREuRHveleA4A058iH
udO2ICwy6xwglT2nUdYgb/qWFpugk6bA9KePKanqu1gm9b71k/sCLuIq17xm2ab6qzvFIAvZv9cl
2HE+JI99Qt/qSX/rYkqgLnhyazvejBVk+CxLfnphvM1g7YPdaQyExkGnw4iDa0Jrt6iIZqovMmLI
6xp2tyji3l5hU8RCQRGklfD9YMsMh7wWXxGprRam/PXgQmrVSoxvPWetpTnjTCMM3hxt4wdJ6Bbk
d5xgYe5yeyT6uq+d+hCqdLb7kuEDhvsOndSaw5pFkGBx5Nb9MvNBbjMqTJjn8ZzAlj8ZvRFimMpX
fGB0fa1UIB5t3XWrvI1hSsbSiNgB0H1aqGDXaOcIWPNObj/rgueDBBPDTaPToatKqKO5mamVnQIf
CQmuK/n2jqVukMeI+8coVXVikgZ5P+m3mUvMG8Z8FB/JieE+nVVVEyg6uAY2Bv9Ia3cZB+HRG/q1
qQINL43u7WOPVZDTZ5tNAm9GjEjabdvlqKmzZRLlEJmkETIo1MP8wKeYMKIpICl7AFJskqD0sUF9
JonqCqF+39FUuVYpKjtEzXYUokXW9yQe6wOPnrUvfLfey9YGImfG3BstqYH5OE/YB4U3rRgXlTMN
y2xy96X0f3qo+X5l3Vqk+1XBnWX6D33BiF3p2V4bOB+Cqedki+2iBt5n+qzgvmcdcw0bUMTEYMN5
CGKMbt6EKd8nO4DaapGJm4y42gK+SQ6AYyEHShV5B5/9HmvILPgmE4GVnWn/6O+ZI8HTsUmLhbrB
OG48J5XGmt3ouzG5ZpbJfH9oyzmn2lzKjKK757f8elbtBkmxZRD85lHc8v2LlVlIZCzhbmqRY3SZ
Sw8/Blwudf8Lux0DoGncaNZYrJWHFA3vkk3oAP1jomJkaR/dUeRLzR4xw4lwj9jlVZr9+MFf4NiW
3Q9t2j63KOYJf/1B/kVyH60x/lHvLpFfxT4uHW+RDiXQbcsUi6ZDkigwkHiafG4828e52OYryENV
V5m7qZjkyq90MjXluxFmzqH0tP2YE9Ois154iDAUeYPcs+RrVqmLp69+0h3eaun8CbMJ6UjnEbyI
OJB2d8O+DRAY6rH2bHTxt9bikWP69pTTG9kPHLUWnsBBX4k2fTLRi7lmf1KaG55KNoNV1ZvZYiQZ
t2TECOGSFn6AekorivFP6Gc3OzfjD73HZUBrsn9yxg1kJY2sWce+KV6thwbMa+LU3S6zneGAzrRH
rfpCrQmUANEh4mOgzhUiEsOLb3LK7HXmcyJMBQMjs23vVNS3KxuA1iDdkUZCX+9jhYsV5cCwE5Xb
HsfmdRphm2VaXy3cjqwLfRyHXeuM7zZmPjIVm53Rj8GO8x4KEh8HVVtz7mIBT8l14VTVme4BCQoI
Qp9SzZ9Q5OU9E3dzHD6yAYJVCBRoO/Qn7FH28ffil8bfr+zSxoCCJp8+YE4AYq9Q3I/FKUvSP4Dw
AHpSoetVve2S5qvBhncM/XUTE1+agwT7lXb+XpgLpKBpWT5cnRRqSW2ydKL47DqyOKooW5V+Ua9K
CKm7MKcYtAl7mGL3EEQ0R7LQZbVQvXYZWeVOqTuJlZXl4+dAngf2Oo2O4FHAkgZ4/zCN2c7xcoYb
hawRH9jPdglY1wsZCyCQ7bflkNivjtueONzai7grjG1djT55k3G8ZqwfXVpcaJ1gcl+E44Vx2Ihw
0ntFKUDs1ghXfrBWrd69WcKz97ILScfDAIxhnbP4FHB+NlP5MZATegAaiySQ5W9tNAV61SnfND3p
WzEWznXFAG7lVSQ9djGbD1p1Yw1OosMK1HTH2iG8F7/GH1cm3eHaOCGdXjWkiFtYABZGoVYiz+qH
aTLJnoiIeM9C7S5p7RiDeJC8Gp1VE4iCY74oNfII0P/vsYx8MFPLrtjbeiQd2Z4JYvIK1J5jcY96
t3SjlUUWboVwZpFhKlr0gU0OVlx+yXo+25ekmUbNt6yc4lylX+i6tVPIZsWZU9wc2TsLBxiP6dxn
CktPZ6IRzKvzxGlnSzDMRwNYb6W1/p809+5M8yWPFfF6MYAyjBhZrB8ILsatBgqRNh7lXJTTVZA3
e0DeGmP9yXzfWzZjVe2D5NakabFpIw+DUdCC/2De5XrhW0FcWhBSu7ZxpS17N/ug0C8QBbw4Jg08
pHkbz9N2FYa0TZh8kx0ZregleqgW9ehsRFV0LuvwGxg5ubMppS7OI7RT6tGNG4FTPU5fIDjcwibX
X9EInSanPJV9TyZc3sEMzZKLVeZMd8nbDomiAe12U/6PCbv4bAgcdNpzquGKU0SUTJU7rae+uM+K
+qhhkowKDGGp9oAH+axq1Kic/ciG+rJcb2HbNUHGLfxMV8PoAH5WVCkdnNC+jji2r3FLRBT53RYo
7aNhv1r+nJbpsDi789ZoDfGqcXUClb2BMDC32kd2u85TfDBKfBmu/4Qf099M0JFHW+W3IG5oVAF4
dFwpVvHovQEyfgwzifLU5RRR0WHLi8Rhv4/2DS6SrRv0c8mM8T9jJnywhKsIOHKmJ6YKbSj858E2
xQYhNaaTSVIATs3LFITtsoncfJlUNnuST7vAUXRv+7zbmdgPV4Ulqz2uNPtF0xjiO0rdQlOz7/Xa
OoA8fihs0z4PkUNsHHLutd1ZBYZhGrK/r34vDHHvvbHaWTW8zzol2lHzGPQn7KNDr+krldr7nM7W
NUdntMj5p3JzDsphXLWd9GwXldNzVTqLhBHFHnjpwZgyBKRMBzrnRZeUZlkKFx/6GoPfHU88UA7v
SUQ72wRSnc7hbmPq3MVxnW+Js34O07dCr5Kd25EiYQfNDe7WtC5kfh5nSil9MUjzdsqPWwOjhKtn
NZBgmZQaUD9lfTp0qde0LS+Rpa6KtkrbEZFBd6rYVubZC4G60OF6IItkHY5ps4WHKfD/9WfpFkjL
ISUf+z5S973gZgLaHa5r6hzlcsYs1G6I/XpflyTBqTa4hz2er62+f6j7ga3Gs5c5yUX0TkK4LHW/
1m1sM3h9yBxVY3uKak09OjmbuESxH2fg3bGn8+1b3oAjx/72jTuLbxstSQdlz4BilcqQnpmMr+hs
ZU33NZXJFg3GrAhbTn6s7XjCEd1Mzs6HAuSQ57GqhlXMwr/yZ8GZD3AKiDkptzqn3XXsBAMB7KVO
E4U/aYfyaOF6A3lUnUXej5eCdC2wKiHuOivg8XZAemFG2dOVcmzeEWb3WcdxbXzDOLOmPiN8LBc3
vWGXVl5Zsem/JU3wjcM7WYjAp1ZgNdwMLVI1azqxaXUkEXHkCYPuWfeKN82ojBvVTU23M5yFRDzb
VrapfMc8pYP9gjc8oYdfeYBSOYeHyQfzd7WEJMYdMBPaKdiRasIrReJqi5S0SWKt7QhxgEmSoCoM
UBkd/MFRsJ2VcX/RBOorq+DzqctbCsQT7SE+I+b7G/5lef294Nu8qQlUae+gem7wmy8GpoVHR6Pv
Lw4yMl4LbKKolwWdw5H7rOl1CJeRRZ5AHXXrCB0nCk3zgfx40Am1vzHHcl5LGY54SW0Ak2jRGQ8E
ZFmHKG3eNbkXUf3B+zxEk/nT6vY1rZFXoVHCHmld3KLDeFknp8py39XkWevMCNJTzlFz2Uc1qFFC
ZU/u1LfrZmpp7mXmY2YYKbIuk/0ppd0mO5eRp025PXqPhRPe9MI+lEa5c8t+WOKy2RZjLw4p7RJg
pw3d5HhbN+2jZwMMmTRrCZHOYn5ECGgjScqOs7cgNB+NmPsAh2+/5kmFlzz1/tlJyitekHgJAoZe
FWCg1EeegYaQbCPCFL1Q0enibFqld4WqarwKREuWUCRFV53zWNPWmdX0W1qdK5IZ4oPBrTq6UANi
EiO0D9ejYIocQk+N9KbBHc61qj6UDhNjulHLxJlPyEMyLDWHEOgx8tMdz/6uqaJyjUDzmApwA0nt
S5RgcfQqacICbuveCfqpN50o2l2hVcVd0pHyDeZlNqMaUS5J2wUr1Ra4LSIsyTMcaXzN2oTMEFtk
u1BYzZ2NFW1RyegzZtV3sYnqboDzdTZ4NjM4BxOV2EQy8K9AoDGwjE7yUNbdtPQ1T3+uGzpSDGdu
ZZkNL29SS4pvp5jSpdSH9oqLzN43raVtEA7bj0rI7yiPqm8j6PZ1xiDMrtUtFgZjB+IlerXXoaM8
ZHHQLkBqiG+f9xzqjEC7KuUcbUxz0xAmlMSTxELVnIRgAs3wLH9RdfHQ4AL/Lg1xDK1wOFN1tGTF
mB+VYmweIZQ+Tr1rruHQYz4bmKl1wRwqXKTf5LKHvPFCtikOQae5hhiN96Gy3c0QFM2japfWvMDF
Udc+2rXr0vl1KgRUMaiw1EBN4OK0SJM0ezEq+zYpa/yukuGq+063bCphnOwAMtzAnYelrQ73o/Dh
yoUQPdCaqkuo3H5p1DbUvAwI+4hOoE8j+YMk9M1LlPccSkA4gB4P7amsIrXpHeupYHUkeHO6IEmg
d2toKUJRSLSe57xoFhm8DXJAbTb5Jy6jWIgmWL2q9F6gSK5NdEW08vFLEuO+HJHQ8/Q746oM0bjT
JGXnqktU8H6/bAlwFeVqAFiNL9ZKtgL4OtviCBgb96LlBpyts4HzegkVK9LYdTpyQAPYgtjbmRh8
o5HGVoJJZsbRrzt7gGrWdD8sEI0znchYYOPLCdesYu4BpMm0MDfF/E/GBTIifGyfUeR+5FZ6lyFV
WzDFPfmVeZWOVQHHM2nOMTY3fHuFUPurSzV/Rd/ih7b1vU7GpeHy3YQwF9dBNT7X+XvtCBgA2D3B
qprgoAIq8AxEcDOefNFuug+L7E320dnP3E8/VOW7Me2f4RHenJn/ITmPypC6dOR4hF+PxIUu3hAl
d3ZQqGkt9rUsEpgYCqhIhjwhN79XqfgZpDgLu3tnY1oPOZlLMZ4Q4lmNd97LBiYYvea8frA6lJ8a
IItFCY5+KW8MAR8ayBEzt2SdCRjhZjH9waZ7EdFrpam31rcLEm/7bUJ/JZPJax2e8L4Reufe9BaR
L7kPuWNsRM0m5Mfv9N84bDBL0ttD4WC7KqXyD8kIFq4CwzE5MYPJhMU//G68DC9WRZeqwpTkZzDX
BG9Cj74YxoAroTgN4RKsELXmzD3coxUDcYyVkeBO+fYiP7/OfrYJYebGjtxPVuNTZTQQtLCdFG1e
XwZQTbLFZVaTGsy4V0VmuiIGkH3LEw9aNRmHjqAea/Q7DqT6W+O7NBkjcW67eLoHpv+adqH66aj1
Y7byCz8ZGndVsXDTAdPB5Ff3WpJau0oUFnYH91KU4XjOEiF2U+M/EZS3VU6hY3UzT9A62oMLRvAO
WguZGrUfr0NBcps0cntRq+i9qjiZEB7dFba2KZsov0yFeAbPExxN9p8FJGaOjAYrjJQc9X2fFKEs
xhFGgCqd6UsYmP6yaiHIh0GWYNukgIdytDB1PV8VvYVrqCFBJzX0GWL46VopRpvM01ex2++iAq26
XRyDSr20Vcj4ra0Fc9TFOJXWMQ0Q6fEtmxoNJ2/s8AwkNhbpOt4YY09/M4rXmMo/fIQzqylZpxm3
7+Q17Q4T8YNLb4BJHu5I0Fz2wrQL78hsYVoR+FrPk5vozor6vy+qYJavhs7e/vUbNeiFVY8fDd19
rXG//PNP//72kPnj2kx7vuchHnayL55Gp8hGnDMoiQejcjhM0UJt0+DPxKywJyVnU7ZMeNUIKlIh
E9KDnhNim75phZsxXZbMDlE7Ru2IZFrfSjf8UIo+WIPwg7MADneTrEafZWXtOhz1/P/F3pntRo6k
Wfpd+p4JM5JG0i76xt3pm+SuXaGIG0IRIXHfdz59f4ysQmdldVWhBgPMDDBAphC7y+lc/uWc7+Di
YtPukn58axaS237UPpkMTnY5iKGdFrpm0HFiIEFAg031FC1+gRFDgkKxQZbypJqJD5U/kgUkicsN
BCCc8hVGCcU4ZhOuPg4Aht+9xmbjqh8qgcdUtvo+psfc1WjudxDpd/BF8V/Zxc9qFUb1ZrEvMG1u
28V9KGM7ZNDeNpsZaPYWAinjQTJajpPFWtfLEIoJEoE7DeiKlXuzH0V/78X9jT3jVohEsym67F1g
0zkXWFvGtnlUcfE0It44oCM5osOuz1GGn6RKKhbSoaVPuQFWHrk03MbEIy8vH7NbIsM9BMSIqgVq
HUWQBL1pXe7zWqPXZkW4ywCdTfBW+lR+1bL4uUz6AreXyGLwHcituXRTlx2YQkHmtzGeBzBe1yC7
KyLzVSbxD0ul1WWGu7+BifoETW3aOMSjbuuseBy7CkzH3F4Clezbleg+txbJ8TWVpGIRG+Xvljdf
qqp6Vmi1MZ628oi2ZwOg9Z1FyqdYWGqxzDDvIiN7NHX4s7D5zJBis/EVzZ4A3O1CCtg2BdrEAFZn
N71LFNNUFPsqQosEw2JHCsGugHi6H5YuvcG4y3wxKt4XzWyeARaWlRK+FT679Iydsco77PSDmx/w
rjRMKXnatbBoMVg9hm73mJjxi2utaSEI+TTQGbKwyUkIEiu74imwg6dyXC7JaH6IYtmPVocGpTRv
2PcwIYrM/CUpQW6Y5tfB6/i8+vixqbH7tpVeIx/YyiDTPE8i/rrY5KoQoulby7Mo4u4xda1NK40Y
NFztE+60s0bSixP0JZvO5ZT9JQ/9/zra57n6+M//+FEC9liJ4GFcFn8ji3X+qY6WUuG9i4v47/7K
X5S05m9k+ZhoaS1XgMqWiNB/V9JC4yYuQQokkWApTNuEVV0gZIr+8z8MU/3Gn3QUok7UtADxgEz/
VUprur+hdwUs7QDeVpYr5b+jpWXG8icprbcGULieA7SNfxVuNL//B4y3OxIsZFCobvDhV/jaFhZ/
Y98Re1YkX8gkJjSKeoyQ5al6MKb+QTgzTUE6s0MFVuC4KjtMq//bzsjMqqc8vaGGvcsaG3xEb7pH
tqW7IASxoIzme54tPHmYInZ1HZ3n+KlRhnE2l8W66e7mkPW66D3WDuPo3JjLuB9bAxhtlZoMOnIf
JhYhh4X+VhpXSgzWWQvlLvcStQuGZtlq8oycssDpkD2CZHVvjNktboaI4nxCHaGG/kE57iVoWbOw
KduwhV08ihSQ4ts25Np29buM0IbicJraS7EEr4vHK07LdLUB+WA2srfcS8wdGK1dKtt4248DD5Ea
39hCFM/GLH0pIPPao3muJ/t9SnukTDZdPvSj+fzrC63ofAYDk4CTaz8ENBI5UEW5ZYdheMai0alu
xraRsKlzggMeo3EbjwP06wJMVtGgx4s0lQxoA6awGcNgxYoQJShe6mgcTgj3HZYtOCvKGZN2mXft
sTeksZ2debitFlreBA/OcyZhtljygU2FL1CQbSNmnIyTgKD8yKSMbq11GyLr6vgLcdanY7MNYCXt
dFTTtksj84M2Ke4MOlcfcli1jRgAEY8r71Tp7tLOjM4VqYWYVocp866Ys269SpFKimt9m8ha3nYq
OptmWp+KsXnuK1kfpMLo09VO6v8C2bFZLS/TmD6RY29uqpAiIOAmzGX0kS12s6nc59kUhN+S3HFw
DcEeJ/Xig8eiithxHC0BM10oay1AU4NDerE6yAw57W9d0IskOPjQJKv5IGITnUHBIbQs8VBiSEID
3n8HiRkdmuzJRTctS1v6bYHmGyLIBptrBkcTqHeROH6FGCGmUNoHOb5k3P9PHh8fVsaNt/S7nip6
vxQMbMdlmC+umR27OPuIdFMz/Se4M6m8l0RDHqRfb19VEPt9Mzpfw4lY6fVfbeCpsxeWEGCK/JEJ
WcWEmOBspX7IIr/MgcMoX8/JtZoaZg3Et52CfGp8UxcHrOXEVZSPdbae7k5n7NDOwy3rrGvb2gFc
TX1s7JFSKxyeoaDusyjxDmNyT9BWu6dWH75WZoMLvVuukSvPJLU/WdzBCLTHIyqml8FoLpFCUdCR
GU/FdS7XFneqZxuSrfoyLSMLbNQa+MTEA8tlfM8tc8Koa4EDAXbmG9x1FhGXZZGzTphxSpddQ3RA
7J5GVoZq0RI2J7nKlpgvYf2LKOOMPhI03oZrW+9DNG2sdIgpBipuRAUkNCzhx8oSbwLX+nFJuyPc
7fowpXJv9AyzmuKijTK/z7ixMFyBfAe4je5m3teYcneTRXJdUF3i4qVZIcweTcpmgIV81InzMQ+l
BaIVm6wZw5hY2/u0cyaIUeJ1scsfkkrEdxWq7UqN5SGPy08yXUEgB7P7uh1RpbALWF36ubs3J+28
VBoNlgsu07aRqXrjc1qu6AiyZO/DZLqxhdrJemtZtvulXMPJYOnvgnE0n5quSKHlB28gr62bqqIK
oqJ/tAAcz5myv+Q5k62SSXWX5RTSEp1Ub3ghkYPhsGv6HDNw/WnqzLxD3b0HmZ3tnNYLjrzyZi4W
tUMgnOwG0X+xssCPg9bZW1wt2z5bupPwiucRabdb2cNtpovxnM/k0RGyCWrXxLI3N8beEXSAdE3J
yINBsakn0rjbZ4M+artil+YRDXWsahvRu5XdtPILlPjgnLT3eTnrG1x51qm3wqPwGo202QL7z7QS
/enFRDlz7rz+afDG9ISc4gIh8hLyEN7NHZObKFWHDm/atiopg5HQTntS3Li3uSoBZugPDmoYPZTR
XljFmzG65Xq3SHYQpWLAsebXJK0831PtE5fB5zLFt3CNeEbJEM92OsLZNcvbGSVllMFshOgKgk1O
OP7JRjm2yR75l4MiNgni71GuByL6PLa8nkDRiae8yZHqMqAJRYMPQNU8eJf4lvArYporEo28jD1q
bct92UegrOfhTpRgNxOXSEInmXE6gt8f9ZjfJB3LrDkh6rwL3AG6TbSj2SsfEDq8tQJwpoNc4jiO
1O452hCzcL09ChwoBNz8nyrEQRuoMXet2++ZrRu+HZt6m/ZMGmyxGQo0igzIlzpykGsny5ZipvZD
HlA+1OGocH3tGT8iuag9Fv7x4deXYMQIDX1WlctGtA1Na9Wt9QP2DdrTWysxwqOVeQ9Vt1BEmOFK
8QQNloQk6dnjiyiJcZ/6CxeXeYso7MgdZHhQXgYQMxiykxEEhyUIQ061z4q746Yvp2yflvI9RX3l
ZtXd4AUH02VIRoDJd1vwuK209ZaqMNqrwIVZiGhp80uqHWWORgVOuwqEI16ct5xCYt/pEPCHaces
etOtVsx5E6oi2Axoauoy3AEl2ymCIgGgrw6HRRX3LVBtiBQNnZOHGNoZGMj/HyzA/6Hdbe0Hfvw1
wuf/khQdRfTMP3ayEQYUf4//1sq2/o3fC3BKaRPPmSfEWitTbVNK/16AE6/DOUxYC6Y1CRDW/UMB
Lp3ftGPxe0LamKyU+8cC3OP3+Hc8TQWupdbmv1WA/6n8ViYqHsvyMMeRmuau394fy2+DAXKgnJ4p
oYEo7pmI4O2Q/YtomLWE/28jrEcSkOSduM5qlxM49P6UihOoFUGQM0UpGH6kHmTyMPZDAAxsUIqU
MiFivVY4zb/IgzP/No2H17UsS62ZcLbgwEvvTzkjjJyF2SrgRJhVOuuLE+NRx+/VvtEbbzqPJrl6
SWRyqJkq1qPezSWQa+MbiB+rvCibhcxN3O27vvy9leXM/Z+ji/42S/XX92UTD6Q4Lg6wHo+T5Y/H
vE+qOEwM8zMEZOol6NsxVqFPqiJCLVgu9vhB/nBC3v9+qP+YlfTnHosDYWNZtE1bSpYrvw7UH3qs
KWLs1ATWZ+BVJaq86RNTNNEQYpr+xTv7+xeiCHKZSmmltIU38m/fmRsXadw1IUofBSWU+++C38wM
7Zd//n6svzujLGXxCqxZPZcFhPjTJ9stKNSthG5Myk+ZISB0arwXX2LghyF7Vrobn57TjwLkhNXy
XjejgbfR5MlJjjrb1gGyALI2UOymbxJjJ5P+tRrfF6ZtvwPgPhMyk7qiPzUWYowZpHKwbdRXHt47
R43IH7HElRLJMQzxtjRuR+wVMZuCye13//y9/g+H1MZwim6M/3As/umQIsnTTdGS9ZND3Z+zkmxY
Y9Mht/h3X4bSRHkeam6XyaL8u3PSHTsz4Zow2dYIluJwjVy0Lv8Lr+IoV1oo/BC/rVfsH05Ep626
PMDbiJbuGjjl3qu/WsPo//MXsRhB/OmGQzo5Y1VGFJI1mv3nY2bDWoXNCloiGMIC/bU7LkFzDWKb
3sySlTXubDii5jXQ7ehcWm3DXWYxqVkdpYOLfllDUz5JmwXXPseGm93kBoBoCGBMTk2OfjnTfTzh
GCWhyJfu0Oj5qailyMDkOFmDu2OnHSx5wY/WqeZgPHe695Z3tFllvw+W0sHHmABe8bu89goUPJkb
HKzSxvIUuvWAWwFW4+zH0gv0tiRDhAxhAw/EIWAz5mFzMcUXm5AcEqhmxC/bsmrDn1PXC9ZaMpYJ
BjpreKqEiJho1LlZPtHA077Veaqmjcvgn6VlFJm08RErZ1+amXFTpxWWDyg2zmokq930lJJRgVPJ
m921OLKYFB1yETA4xBNMLNAqE0RqVYuxoEdvwp55+9QvR94My+twNFrGKpMMRrxlghjFNLUGwowL
Z+THalxpAUBU2xoAATk7OFn5R/yaVZ/1arUK9OGkdOy+mhPpjb65pOumaVSQoo81sBavw6gTJ7k7
fYQsIvCZ8F2SRLxxI8ArN7Uq08OcIIgGV8BxCVRgW8+siycSPpwwKY6dIP/g2lEmTy9dGUbeluZF
fw+MsAh8wjaNcY/5QXqfIE6M3AceIPW21nXv7sdKVe6tESXZ6hPwHAMX9Ohl3904biAS8zm2xnub
h0H9TMizRPmT1vXH0jAyMLJ1VBROS4uyM8hgS4mOiW8GpjP1WzUQwEM6E+/RaABT7NjqKnR/Q4zL
yieyQHaP0I+lwR6I7uRVLE0HRrDqguaM2VNveA5U1RGka8ZH46y+UqxPbA3Rr6a5F1I7evMYPWNd
XgX82qyMR1QPYjzDpUiBsadpnqEOUr3+KArM56+29EIgVC6wFPLQgnYeUCUCaUKAliDlNJ9tpFHw
kwGKJRPTau0qdoKdWf6oqyCe2PQhqGnf5xbf0yF153F+kkB5kocCDGr8RODMvOY9DV6DoNMqHXSD
Q4HwYV/ZY+28kcUWoGlF1VO+w/PErxvG5Kr+nAoifhk0Nw2MCkZLo5m8tV3SwkMJmIKX2yJhVPPi
wY8xT4IqI34TWcSpvmSjwk/UO6Z28EzXyeq8ncIwvivRt5iPgpBAeWvUVq2/MGQymarVizVhCQ0r
fVABCKbtooc1Ubkck/dSzcbXYWUFgNFGo85UaORSESkbpgDPILNKj+1jvutiImN2apCOt+Uyadho
hKJ7Rn/IRT+XnnzoqqBC7I7dvqCZzoUuH6wpcSd/GPMIxFjVFM5eBDFmfU/xWjXxrVYxbsogRFYk
2NEHNtzGSsTnPraxag3e1HiYSkDAY1jPx1pi44wYCIXKyGxiYIJi8MMUBO6B7Nzkc5gSGZ47pfIK
d17CVK8K0pie0nE9iCAmwTg+QBFMYpEucvcgKmkQpkNX+dBBiYv9eTTs/ELSLD36QLbHeN92ER1x
V3jW1VT1hE1rsWL2boZdXhDNevps58TJ4KyimWSb4EyPUBQqqGzBMLa+QwaYj9LG+zbnhVeztVhY
6CPzcTbSLZPokA8Jk41ZlEQSNL3QC+Ud6oeBsbKEsNrE3wlVSMUDLJ5w/rIYHZKgtsnaGlQ3ir27
wJy8YTdaXLx6oxryGNAOVWKptgmVm2sdIjuwqChaPbnejmz7+r0eM9ntzB7h5m0ACl+cVWtWAxnI
Ymz3k91IUr3CSskdc/mgP83YjH6M88wID0KJjRqJjD0GgLHC++4MIaErCX0lLEgsajNy7KWGwNVE
+t0wzcE9uYT5jd8U/MGBtjSN2z3hr6ZH6kXpmZ9epvrgqtAWA6Zs4kUzCFbLa0wMwYIbP62yF3cx
YDAjEFB+X9jWzzoh5Pg2j/PZfA1i1bd7UUP8IthI5PqZIf2cHct6GuSL5bYhpPBGsSGgKnAUekI5
VMS9/Hpi/+/e7Rw+/t9JXnUIPfzHPePTe/7nlnH9C3/Z2Vi/uYL8ajo7Din9Ev3DX+gn8jd+FewI
eBOIG+D6/ntn4/1mMshXWkl4JVoKSU38152N9H4Tax8EtEywamGG/G+1jPoXuuiPHR33xnU9xL7G
pLWw7LUA+0Mdl+HMYsHBCgPAl41dFp67RslbmOl2iDyxD8PooWmX4SRkkuD/bKyttTh4X1mdMiy7
RXrGNT+TgMXo9zFwon4HzYNxXfJFlwWDswr1t0sFYA/jp8FTK1FNzi0l8Sd8R97BceSnSt3ubJMU
x8w9vTjAf/xFTCA6HHaPkOqWjUUI7CLT6HbU9bfUaED+eFhzctF/eJ3HVIko0lfERNPOKJmlcKN+
di3iNdHw3Ay1Se5MJHB3mubJUwEejrybfEeoh6K6Y212hyZvpAOYww04sNlnRxqQv9TdNrPMzgmY
LL8JXLlZmPrZql+Ft2iF68ztDsIth6cZBflGR9FHKnvCGu32g0ICpqFj+QacFAJqUKZ4JIfvMhdB
VWSvISz1aF9nQiAOUwnn0irz76xno5t0jO4h6sS7zp7jA1YN5Ep18jMSuUT5UC2kK4iXQoTNo2sm
7OgZj2Kd3Lb4iLGRdfGdoUeEuQwirq2F6KhKHunPtyZb4qMXugQapbTunhy9+7jHx9UFhLOV747I
J99k1R7JZvoGeLohEP4H67J+G4GQu3bsevAkMbTvnWWPIuZHCGXmgp7zDYj8sOkERoiaYaDhFY/d
wiKctcm1EF37EuUeu7uD1/DiBYvKLdX06jfG89y7T50E2VwIQTqARxlV1nF56FOStmA/G5tc5+4Z
LNeaYIhVHMUXfu+iuYTs6RmplgzygNgRgqMwTy3xsY8nyOvsjizD2Fdx4DFTdnsYpdiomwHZT87G
6ZJrpwftQZA4ikrzbmzRgaaZuKNE/xF2VX2wy0ZurY5shFEHhU/YLCGFoGJE7HxA3TsVsujfFyBY
uyxCUcreMNmUPC9OUY9R16yr+6F2xmcZIygbPsCVQzYhs+IAjUXGtYtvz+mfI50ToeE5xyBo7yuN
IJjVmbwRWHpPEvoAyZI3RmiMV500r5YW+XNLyMKSR/Hdisp9du+kDeqfJO7xWLmD2Hhuq8+quGvM
kkct3Gw6aO9rQugCc3H9gku0vZ2b8qepzNl3p644MTZA4LB48QP6zPqAKMlAOavr23ANYkT/rh77
cYFFhor5zUKUgzJD6049/PoSl6v4DPvOfo1cUPWD1erkoY3m5GEOR/M65Qm6In6GLLXDLw14MLaa
+3r9pV+/TrDUscOJefn9D2g7ejenNUB4/RP4FiHPN+jxyJZYGC2vjnioI3eVCyIHbIl7Q6Zg9jYE
FzuG+4NT9ZSAUt4kzE62lQtgwewwqtTkTSz9dADi9uR01YStVJ/cKvrQJpsdHPX5Fs5OLoDpSEYJ
Y8o2hf1z1uCx7saC7D+FUGypIcDP4Aa68ApWkpk8BpfNkLl3VoWwcx7VPgLQh/mx+MFo6gccZ6iT
LvIsljagL4sZLgvhTaNIn9FEvjuNILNEvboDch/TqX343MUxmnR5jJfkayYJfA0+oXyGW9uSNFmN
KNlYlPveAz+arg4y2V2tKA5YcRcU8IV56/UYHiBko7frOp7x3eJ/L4YWgbgXydOoWQVPDIvsqofb
KsSHVyBfagZL7PIE0CuZJ2Jxt1nnkfUo7wYYHpWKEz9ApzSgp0nNBay4jVuNgX2RRa8pEw2y7dVH
knQFW1aWAyZdc08G7sZpSPRrqnsDUzv41e7BXJnJ2D/6rRnN/TbGmsrp6hyTvoIKqabtMM1vgWW+
hqVAX00+2m4ilypMceJiMfiaz+lHCm+AGbuD1k319zV4TobtOMcoXo+9WxaEAGDMysGT9ESOQF/9
2hA9cDWDasv+Id6admTvY6/vOVwgbSsMZ5uu0CvAYrwTMth7fWl8A60HKWLF1heswlJjJIVjro80
uQ9zAv7CxmBXIU9+5c7Fztb5gl2/PbCUjXDPYvTLbFjQ4HdQrFfVU5P3zt5ESdWZeXhF04gZE/Vt
U8bOZhwjYi8jbq+GTqcNBuTbKkKQbrB9BwExPuMCeLUihzDXVbjFXn9Af8CD0c2xAydwSR1PHqGo
EsyEBm0yNxglZDzdhDrYZlk0vib6Lhyqeg+hBKrXHMNlVagEamSsdjOg7oIEwJADnLqGwTx59Y8k
6uS5V9z1HJ2b2wlBpa9h26ObBQ8sexzhzGAXiMHNqFEYzOKAxjE863sExf2hptvZgO0NscS20Hly
7unstpx9ElnRvUaR5mPYsEv8SMmAAR99lHMgRtq8pMp8zV2j2xpTfTJSae8TzLnoWe0bEo3R8ZvB
qaga5F2rUg2ez+L2ML43GU+B/WL0OcFyTnlQGqWVTTfUkdwzurcjJLWNHLxi2+whGjzKRGJTFMVN
Fw/lmm/1ze7imzmaoVbHfbUb1Izkm/vV3h3kLZm8HnQMk/LIQgsWZUPpj+LrXBriFEKi8usYzDPy
dHtnZBRCtXzOGVD5w1DznJ89ebJQgdCHEYCS83Ij5C7RsxwTLTF/dbI0rBcB4WB6uFm0vjZ4nXkM
k3+NO6IiQ8Y1saCWP0VUPhFyOu3xnRx7jZsSKprc0GseEHPRlkVkrExGcu8aU8DsYQmAYiM8Q5gK
k1VvEC7TDkmV3TDMJnauSV7REF76JEbmFUzJPlvqs1MK0hNi8wNkQHnfZoQta3z+44PqZP9mJQoR
z01dA7g2knFHEmK6czoi0PQ0JWf8G+oYOGIiPBtHTjdCySmBYtEUvpSuWz1EFRrUQHzXI3aGvFiT
njPjiKPLwLBz44REDnEyF0haiAeoHMJUEbDkuX1vLYgpHKQw49gEpy7TZ4ykNbrSQgLiWF77AJkg
5RPZfhH8Am4e+Zpe3YecWLErtyj54q9W23MnBx9LL8RDBYvhMHL/vZvyBqona210M20M3hnyLF9G
bAYzTBrM6SdZZ98RA69TLbK+jGZ4ToOQyqc8tfxP+M1y7pfnPm2v8AqsO27HXFzdl85x6yOc26i2
gx099k3LkA9mxrsaqAAWIjNQXZAJldIlgCmY+v28MDAJ4gGCTWiduwJ6TAfW/ICG13cZF96SGVBd
xoRobEJQmQYWyyFPTjnRnyftIACyQbLUHZbTBpdbW++ioSqeWmZuG1Em4ckKyYwAqfJcDutjWOBM
a71trjEUtun4SFFSPEe1t+17ylnFXmMPIOKSlHZ7X/CcxFjSADWgKcdWlItHEE99uMYTOMMelQ5+
NbmRSiZHXnrvjJDamTWQE9oxJF5s4zLCv6lmM3z89YUgrpx6oPtKzjKF9Zg8/fpi0I1vmmaCNhvi
wa65Fd616xfpATolpGA4CLt9sCnO4IW6hY1dnu82l3F0HCnZf/9RTd1/lxJLd3FpNpzChWcTKsYF
qCNicn+FBLpLHlxHIKoCK4VbtGbB3C77KB3aByf2utuiKe/G2Wkf3LgtDuiEwNsV05lSniFtyDNK
tt4jEA73znFm7y5souFurqhyHO+MQHw32HFxGVomsIss4AAlg3XFlGxdrY6YmoyoovUnLXB4wHH2
fEiAdyCCw5A/kNWdUAQCFXlEFSzdiJaAM+HRqay9g4vbDu0jlaaN8aLLN8y2CzqY5PvEMPGV0vBe
Rxxyy4G6tyS2S1iQDl/DkVwJ0aEtgLFwUqEhMNAMPFOy5exVziVH6Hvt3QVdhGJSbcrwZNevXj4X
VygU7jW2a1InC+4qsuEMSLNq2pncug5ujokGa36yoVGKXo10TG6LGjH2r59aDX1BsTTOPjKM2wXn
F4XavaHMD9pjMF/VPF8TYYkT16Hv8sTQmB1uZrP1oRO1z5VHY1d+TqV+6THPIBauCLpO1PLAA/o5
a3YMnbPTUCOkt4OEoAkdA2xIXe9e6wt9IglnXphw0Zrd9deXeRrHwxAMHTLtfWwwQRMM1gyG3VQZ
MWAipUhMYed3G9mm4Lrh4TkJMVwTDbow47MHckwyEPU7YaD9MxDNu3TovKvrJqCFBICjuQJr0ea5
OlSxAQoS/NuT53X6IeBFUIdcoyXhUDj2+NBIedUZj7rIwoTURst3oXThT1X+gd8seKhVNx1sBWi9
HfmQxxbH+qytx0JR7rtx8xowUvYLkucfxrrsTraCvD2mrdiAM+XOAKjiscoL634on+m9f6I9cUbL
2BtFfswiKgFrIBaHYVf5CLnsFsrCfJF2WD5WurYu9Eu3v35WREzkY843wAvNr8NLRHg97zvOEpRg
fYHohImVj0z7bDjR+BA5xDpgdoh8h2ALkmk5OVI7PM9ODdQAbZbWWXTAmnWj4pS49K0L1v2t19Ry
LFA5bZekJHWa5QAexihHqD+j4/flKqYIMfS6tSBbt9TVtoXq1CszvZVx/liQqBWZMjqNiXnNeJQw
WoeFou0628XBsg+dIdsFoidHp8L7PRkdDxDiXRkIArgYCNrh7RS0hAz1oxraY0jQwoDtj8i4PYrb
eVtTDZU12U8j2sFpkXrjdd+0l98AuH7B12WcJxLGsfw5/cZgwEFsXHZTxGOxdQL10pbDt7yVN9CM
YhI1h/dgZpivV0V/zmeIZiUcabG+M/Lk/if7HwxtbtyJx1/Pg7yPZHLOQ2Xzppe3sO7bQxJ62yYt
/CZkRtwSxgw5fpMNivT6aHjJgWNr03trgAP4TfYZBZG4HQRyPzZgM9tPrAxm2L4+89lY3CWTd6AQ
QM+22VCTgzXdkcGMWCzUzH0IPNhVepQ7CQeLMtPb8Awm9UeYKQD+ExKWTTTMT4vZCZ87MkYKo0cr
FI8+RA/kkSGI5whS11g2b8ndhIiIaLDiXeDpJS6POlAGwidwh6yWhBB1rvVLPNkFClFoWWK6CoAF
u6mn4k/RFgEloCMnSh7AttvsMQVOKLJ3DTmOvpDZnV6cO2fq4t1gQZ+Y2/qbbUGG69FB8Qhy1LGp
rd3AxBaDmflh59GzJfEXT1FMZ7HQx8jqh4qmI9NddJNe+Bzk7oltMblECZlr0MArIB2I/RLmRDV6
1UbWBUoqgG0ZoVQl+UhkAhIBuUzpNje9+z7u4e4QeQC7NpwOixdRWtMThwN/JyHSzUdXesVG95NZ
OUfQar+ikvzM9fTYnseVBdOzv9oO1vionYo2kyB2MoPyY50nJTebHlNPHzh3RfBC9M0bDid3M/cz
2gw57hcEvmdgBF+13ZPnwKMSDab96jXVy+JyR7Mt51tgo8UW1rQVzfKF+0F9UqLwKfE0JRldkE2t
0BCkaXm3qcF1J3t5mQ1OtLSeim1tR/fkl/kiRY7ZLiaazBGaYGfD4AyGFwVNl2JnPA6e+KkDmR4C
QDwIqZ8s8qKAHvGFI2xuEBRKVJRHdhgW8PnwLYWcQggwRry8RPTFdG6XUuEeQ1P5K50lDcVJNbOH
MZOdE6XbJirmDH4fJUJikVis6g17GgMCXH/phvAnbg4ClReEoilmPKKnvpYWFq3eOsxVJs94AG+S
rPtWI/A7E9RDWgupLeZ3i5JRUNBt6ki8gcC9m0pBCogHhb2EfTjRXcJtyOUT0DUmgcrYieQVlkCH
LqE+c7UdDcdjBAUyXU42bJZfXzKXDS6jLKrP4sJwFpgV+Y+UEMwZcKUgAif4ekcmunWK0OaV0BjI
ouIN0Cb5ljMBmvD4xotg2jodCWJNZ/rzYn8fmvFL4wAFIXn8LoCktHXbsdvpDsfu6jyZnURtDZ0h
x+X94YS0tx23nSFJ3qnP06U6Ue5gDAXH2k3s2dIMJpKKfzZoHOtgGfbkQz2XXh3v8cMvR0fcirF+
6JU1n6ICYRsbJ6xOZLgF5q4yi2Erx+6zhr7c8HC/2sA0CuNou+TJ1ulKe0+AXof+EgqHNZVzzlKT
9tUeVuVCQFkeCus+rDuQMApwcv+BQOkdfB9+VJFhpwoSjMmCeZkVR4JbeP62qsx3U0rtH9npMxCM
SSzrYTUQolvdIeGRysiEXHtwFq7xYrr6O2QwUowsJL6Gwr+Zmo+6IucGCDAEwTKHpAfQbCRqsY4d
eeml89j2TbsLJTjXsZlfugTtuxyDZ6nBucXxKUpy7pPR+BLaoj7ghSj82WRQyhj0RVhfi8T+5MN+
JFXX50EGZn+BUYEPfN4pMV2ivLgimt/qMOIqBGq0Yz1VnJ1iPFiJoA4zMB95OanmVYwW0uiYcVLz
VVl07mGUn3GonEhp5LIGu78ErNfS4lZb08yDC1NPINtfhinGw5N0NmGCP3NGbrqXEwOBpWv2TuWB
zAvnYktg7q1nFtG+r0assBILbJulF3Bdy00GcX+D4rU+ZDNm9rLxk4JRP9FC1mmNfNgq8UjOpY2i
vV+ds/o9rpB505Yg7CV9ak5jX6akVlj12VsUfla3qeGT2dcMbNamrwzWoARb1xZRrlnN7rWop+8t
a368YgCIEAelZtsc23hNb9Sv6nsTI0Zr7CBiZXiblLiUQ5QHfuqhJSaiD39CdVM2ontA3/ThuHK+
OJ+1A0mdLPB9mC8FlvfkWFlOcTNaXP5M2xGStcxvRxgyyvnG0vy/CDuz3TqZMMo+ERIUUMDtYTiT
5zm+QYmdMM9TwdP3It2ttH61um+ixHEc+xwovmHvtakF2D0gD5X3i1oivIZmaHe7yNVKNL/MJd6C
Tl5xdeMblNofc+DpTGCHS2peb5Ugr1jBHwwC33oZm++E0qz9BPO5EPfYcdkkaIFZFPAXLUT/Km0O
9o5jp91oA4iqLEl4mI5JCyamkxr71sXwE/Epa0yIjBO1iySeSVuvQmsJolHeH4h1OjY9WHxQe7BF
dq8eg72DjVnnNHNu8sh6jB0GW9T1OAYfyWX+WVXOV8fMJVyg8xK1i+hCf9kcXY+4Tm9j3TUJ2WJ3
O+8GEm1zz71twVvbr19lmp/Y2iLIZD9SRUrb0sL0QVC5m/AwxGhaHrjK/M4I6d4IdIc6yzvkXJOJ
Lcmcyq8GDf9hG/r7HHTlwdia9Nx0OR2gOGrm1PjZVL4X9SL8vjUfa7l95sZVrNByZPq1Fs7PHJHV
LfjLH6zlFg7pnglhs3wPDveqgypsF9CndETGkp4aWHcUERwhhj6BrWvcgCSdB4YcVIqYRHMabW9G
V0ajB75fcMhqtMK599lO68PoiDGqidtuS+8N7hkn0vZrjOfQXDz5SDIeEOL9JtANgDxwS7Zlz7qC
6uK3DCoOkJ9ecQA+Wojqw9ElAopriSw5tIoT4dJQb6tpejIzPb3NPHpFlFBHysaz0xAokmU2WyH3
I+ln3OHYB3A1EskpbBrp9ldtknLU2g3q7FYnEH2mNRJRMcXkg8c4Fyv7WUKUfahX64fIF8B5tftq
THnjL12GwB++SlEyS7FGi2WRjZ6xwA1sJGbIQo8oyKxIkQIxgJz6/u6cEc/jcjye4nV9Es2AkQmE
WL41/TUeYR4V8lcJyZViTfm2NpOf2r/nE+FOazlgpyyyl3YrUK1q3qfauve5bCwfBdR7mzPrZUh1
iCvtDQDN+wxo90Yf5zQkdPJQLWDCbcICRsviFJRFCthkjPqZ0Ox65bnT9mc9KdITtJJn4l2IQLfm
RzFE0NleEFN5pxY56+5PMCOsWF4X69d6oIXTHetxEHkS9nJ9HhajfACj6+SlBsA/NXw3LdeDEhxC
Y97ypsbVEQnQOc/7hbRa41dqUEFggj/kvTgjTuQVALx20m34RjZGbvrAdLefth4drO4Nr0oM93O7
/LImLvhppH+DywTeX686snhBtcylRbTlJN+Z/L8Y5KTceaN7y+SFAf6G5HbFtVw6DUDCEn39MFqg
BbzXagSCBE7kvl2mi20OiLQMJycscCNmEORFIPC9ODqUMC8jXLETj+1QNVRzSOHiaZhZ/XVpaMvh
o3eVfYsd9uyQQDPo7gYOiLUd25moVEwy1fA8x9tbmRSSRQDYRsPuXpJEEZ8k86BwZno/7c1JcSdX
vEusFAs/RvLC7HDwMIkg4Rqh2OrzMkbFAmQoAzk4lNajxXLDn3qy7rTBOrKGypD4z3UwIkEBbKx/
tmlxR2O9IK7vwMhXMeO8QrtacvvgweFqhXYxY85RUjveJHByu+CMtroCG72pYIO37ym6wnCdAeIn
VceMRUM95jov2ODYmmbes7KtiBE5wcV9+ye2Sva5BOgGi5MiDXTHe84BIiC7KLVMce65ZzLI2j4e
hv6YocXx45G9yVwx+PaWjf7JfjZckIWzGj7jebiB1dO818RmrssPRlkYC3hZozZORLSKEtA7piIQ
g91YQ57mBee2I8oxCUkloEWtwVLp2vBEC4DPzLKaxxhbf50x7647nhW6Zt8DoMgekc4Zl44HWOP5
emOmz2UVvxnTKI8LiiSjBZVTlxz29qTdQ62xiIeU2iHlQEffzaOtt994DCI+IpYu86w88pJp4IHS
/hGgiY7upJMKhv7J6EcjyLuqgqOsXZMWWBrN/XEbMmBJVX2vV+ap2mYw0F1ylVt66gtrZG5uSoZV
y0GV8tszCo6Jk82lfNc1qyTZa40D2Myv5KWFiSa692qkU+9T7ZbQDXGbWNhOdkbRvPYvBVadI/wR
gnzJU/CHTvnAKCn3dhlx1m3PO6R862nVtRS2DIMrOwS+xLIGQGgVn2TjPfVcTAwGuz+l9WHonPFV
8bBs+r1dFYxMIFvg7OlsfN+kJza61mEjLL76TDvORJ0EZBba8fZ7SSrqW3cMCOWAFuRlVEduDuzU
BmO82X+yQtyWuqFTEwgSSNbtBEFKPnTEhvM9m+PqRDzIfrleCXB6Ru5dLcYYlrtjFY2aP2vDVfbU
tYvexVGy9uWxWxc2aw0I9/ElbTSII1t1NgV0lXydHpK1+tCG9HdjmPRcXWB2afNuyyfW91E6cOCP
lrPSFlAaGDK77XLnB3s9/OB5gxjRJJC6Vt1vaDDkaOd7OjTlscYwQWXabzjUdrhq7LDradx54JMb
MQlZrmS/zLzNR08idt0S9pbT24odF3RZdmyS4c1rmBCx68W0t1bR6kwfhbm8ZE05k+/Ohad0HD/m
Lx0d4DA4S5TsMwlM/H2UuPOTOUH03bBYUMRcBqcllwJdwslghGoN0nogDQZ4cmwf4wXUpIS2EDoN
mGMMgaw2sebX3JuMCWGmqD2xrb441s8pXU+etBgLD/wsuWl/e25+NqdFsTferjz05YExFCjrWS+u
w2Z6vuXVhi915wEOFruh7o7umZXcVOSRwfdxaEX7vdY6z8v2c+zhLkAuVIEr2mMFGoFA4J7IMwI7
B/GiA5MIRbM2p1Ry4yy1Ks+ptOQ910G0pemf1Gn4cYHaB8CXy52/MD0W7avGfVq553hGIag3609+
Kj7OTQdcvKp2VOiKYlo7jog88Hn8GbWajb/pk9ZrhaPDFD7Pywe39erT0OnqCL32cQZAHawaobO1
t2qXdtWuImYOD2vd8I2kZjfcWkAwgbUMmRE0y57HkK6o8PLhnCj1BdldBaa08iNfaT11Is0DfUFi
Or+Tzu0h4RRdlFkcoON2Y9uOb/ZTdpz0DJaH2f9wKp1KpgDWWropTD55xN91zypZnMVqELtqO+da
2D9VzbsMcPIwrLbpG7F40Yz8flOIPzukrph6IuzO+UGzzqAwCM4gqVBqlzhWg+8hF9zy5D7NnO0I
IWXGvr7yEGI6UI5IILfspZjX+EJVjHK/2uQNqlS+Zvcwr+b4pPq2OVcpitoS9AVxcCqLyP0QR2Vt
cJe83KGS2dyQemynEP3EKcsjXl+f84osl5qYbubzFjlDNfKrqgCcl7hDfVh2zUNvg2VnehmqgqlS
oc3sZOMD4tM7wpVvyJZTh/E6ztbd4LUp3lQkkxWvhOtNlt8wxj1ArXggiojMmtzTDwNDEMaODsjI
Uc/8EY1EaPWJR2JTn0dCb4sAoPbTBtczhEEdOTwk1dr0R9vGXqLn8y4LNZ42ZJgBs85wFH0fOWBy
qJfiaLQdmNiN+HKnuokKE7jniK5kiRpstChE+IL6JtSpXudAU1rpg0WEjNwN34pQPOYMxUls4iEH
sE9iCetcs+x/ouZl/pLrd20nftvzSAzCQJZrI6RfxdNM3k1LebDkJ4eZ/smEq0k7ahO7UxrPa8dr
UeFEBnwdYlziLrUYNaM39wLdKQmjGt42vXroIcEHskpP3mjgXSYydMjtnJVVTYKCdTVBwVoZ67Gq
fCYPNSLGyaSAcI/90Puds3BtYudoG/reCYVlOuFSUEbr+Un3iFsKvtCSvYq2frLIRQr7oa7CRUtB
2cxvMTIaX2nBggHl4BK/QpMnPpdaJ/a9IqmrzrNQ5B54aHlXITsPekF8kOVgZSGXyWYvduANswNr
XD940gCxx4uR1s2jti43YqQa3UgtBNrHZKFWElAPKaOzQPuuhqE6uu7M6DgtnhGkkEgN2sdHSXpJ
0Ug/1/RT87AxqWyyhxXMcID6Lki6uPgasLIdePrvd8Mk/LSSxoG7dgMhMMiAB3ZkOQD6WFBVD01x
JaQYG6jXTw/bVr4RBWwgTdHdq76ZnH6QlBjpZyzDmjHAN+WFecUNqbK+/7WsxS2OkObNQiV8TGtT
HuNs7R5JePrJ6B6tSf7095caO6aDsjlyzTb30canl0W1DiyWwrmJrdG5+fu7v78kHchdJ2fV+p+/
+M8f/36yZX6ZLuPPf//87+/+86ltRQpZxosU/Ocv/vPJaKJILyIt4N+n4X/9X9/cv4/9/VdzR7PK
VG0l0fR/f8q/7+Lfx+K5GHec4M9/H/r3aeZi/p8/epH1l1oyGfq/fe6/j2nYYgN9pg3697F/X/M/
H7tR68KJ+P/8HhuPxhRJQfz/eX16o5nOi1Zc/v5vf7/mv9fn38dqMTx6AqnASEYJZgH7ps/maoZr
xJ/XeDTPZAv9z7/FpmLf/P24UCxOo6XsO1h4ix6gSJMhmbAkm7lm+oqdh+zR0UhOf/+40kkJC6GK
NnU7VKPxgtYtqxtEWGERm/GfOHtakcqinao/yENqT85kFNG8vDqDKh8mY6mOKUCTq9nO22VBEmNB
kwjlWKcfGnCh3t6KX31jCz9vbOM2dUvzboxbMCQrQqqk014dHOcHRR1NQKqon/MY4actuAtV1ZFx
vg1XJicuXCIKdVPIt5QeKsCfxH3cA4iTU87ytBmulnqWXpZ85yxDiPy9WRxR3BNxzSpeGSe1VudW
9J9OXPDDFMSSrBBCjF8aQ/GrkzQgxRu78+N2O3Y6oPhNZPLthCWEGAXQE9bMs55jbZ/slNMbU1v0
nR2BWKPwR9kszCjEk3IybNkVK7Ci3p+K3Xisq/Gb2sc85x01AdIbn1jnhUAi7SOVzddm6HnYq+wv
BRWDB7PFg8jrM/sZNKg5q/Uqg0HCEoUkjC0Sy/xL6/prmYcV9NwjKDhGOhTBPQp9b6oPCH1thkN6
AeQLbCZrAoTwmWDiBix6chas+vJsmdvvcRYENuj6R0YLqLipewk9TWBop/vymwUuqzlOuNVxIWwl
+6TcFCEqJXQ4Lzig9C5FlLAx3mBcii7vK8cL5OcWeTv9ZIS64hnsxPZ06ijUww5xAc90ipIZRI2y
JF+O1Q9StI2g1iUJht3PMizDhylJPS169gcr3pugtxP0vIATQvbeobd4H23MOZwMJXoJgrbKXyQa
5VeCnGmu0outZWdhgqlkZ+DGVX6YmbpeKMtiE00QKdQak6dTSgilJoxPVB/61W2mgNkReqcNmMGk
PXaEEfqGlOeR520EtYujSb6v1djcEkFpR5k9A8Me+4fVQQkyreRv91PT4eYocGsS70LA4XYgFQaH
pXHgIeOPcAgjI94+slIcl3bsj5pVAg1pbmkUT+jBywMioN9ru+s3MmRtaQv9J4WGDqWib0KZjMvV
W+4LrasvpgEUtqJnneG6RpgAI1g2y2LlviwT40QtfvBItQ27DgjeNKCBLDL7D4GOOhcuQq260clP
UPqBIlf3WYCgtRopGdv6q7VWwpD05Glr+XnI8A3I3wRbG+hlzZNVwSaL+bFijTynIauMQBKLhxYa
soVqqFvZyeL9M2HSz1rE0AzB4PxnHIiep8xDQdEZYDf0trwQFzPyjkFYK21isTMdUHmFsEV7MReC
T5JWlFGm06Uldf1itLu7pTHuhtykjei3LkRhkweGxhwsLxYvWgfugKQhZXqoxocW4CPXdg2RpTtB
7GeDbjbveGNi3/XgwdoksvWSosdIpi6cpo5IlWm60SsrtNhFOS1Mk5qMGryzwUwoAdMyxZKd1lUy
FuyS7UMjG8V3UuovV/ZPrcYYRk/pHU29C/BtCf/YGZQ/8572odb81zT1X04FTNgwububdcjDMc82
zhtmXx5r+nUdh5va+XCQZcA7AdO3sTXfCQ1rOGfb1zSN+hE4TeI4twQxheRLcTC4DvmsYIqucfEk
FZykiVlNwKhP+kXy4LFJ9elYthMxSt/zOP7ALHhwF0qwvFKCk0YFk9fbx3XMzuVcwmIvVRPa2a2O
PPqM+vQNbtV7oXjS95MZzYb2tpjzF83iVzlLhfIJLAiWXF+QMuAuSNDdBfKlljBIJixOqskNG3lP
+c2CcKtaGug6KGxAqJY0aIxKAI7mrB3ROjTQa6n9SRSfBBOzv1cZKGtQtVJr8LcPv/dvZZL1u9XD
e6mhWSJoYGxqsFbGkqaK7ikrluzSl2Rw8T+vDNvNry7TqoObxc/xwqSvT91wy7PAbJ9Sd2tCkUzP
tbYPTVvmnWOp8//an5P9S5W/E335peno6I2S4xFZEpZWP4MSe3BrVl2i4Jp3RrShnW6FWp0lYTx3
0djl3SkxjfcVqBc6LwhSdYLMZ257Rmg5Oup0ZMwt85fZS59mKRGvdhyTENnZQA8Ps6He1gKHmqtb
bGCzW1Yv6UfRIbgxIV2Jeby1m8FiixTi0bN9PVXTsZWrh9WvfDYbDF+lId5hakhfQ2Q1ml/O0n8O
Gim1VYNpAFLYkV1Cyw42eWlrti1OsSCKndwv9mvMl2x5Ase35bmMsEQyuZ3X+2IlmYu0x8o3zKkN
/bzgtfBsde1Jwg2TOj/3HHqnvpzCbjBfdYPh18YzLhCISEtm9PzJpsTQhz+ib0XI7ru8sQjFXNFd
eA4LAERfB07smyLpjJOhLgyB1WGYDSZks3vs3FYdJoOeUPBaks3OgAbIXzfazy7GCjYubXHuNzqt
bh9M5s1vugs67x7JmDuTqZgSYZIOKaAlblLi07DxzSUjxTw/jk79aiwzyN/cuvGa7pgNS++bE5I8
hKhMHZHTuu2EPc7h9Z3OtUXX3mZII6BvQktsw153neO2jpVftP17xR0e6CZ9uL4tp4SB0Zha3kOO
Z5yNe0wXooobRWdGr0bYUs9KDo8E7+9k+7O07pE30tIXcX11s/RVy95Gwg447lLO5aXfR7M1/GIT
LXLZFtpt47AKQSX26ZapeZSexj6tZfyczNaNOSC/HnIH9UysfTe2/qsrRXylfIeRKuwCUR3eOJo+
/NCvTZ89mqX9uZ/xG9OTyGkSoMWIdQt7vKuk/cxWBd6t6SKWHNh4Z1jHTzELNkU4XegNNds0zbo0
gihoq3fetIVFQDuLFfKLuMkEMqNuuktQwftmLoOZxZpvE5J4GHnGWLvDm2putIujLROdmmPyWIiO
b3VM7BSg5Ky/Wn1VEmEBthImOGPOmfkXZfYEOXY8d/VyV+AsDLCZKxrW99KkwVfrgAa1wkewTfvR
wjcxN+sJvwY5o3I9VGX3o6oMkEGz/bXp7YebtEhykvWsnHOVsChp+s5Dl3pqbETtS2r85JJATec8
GnKA27AAIWs8lIVlsn7nbOgY23nrS47SvbXMLOjhi4Zjqp8VjWFop7zvQqueGXyHWk7wpMO679jr
rCJr2d2Bwp6uOV/AZwyt0F1NZsr4SYvbw8yYnTEJ70fTMp2tkg8dS/nRgip/6BRThZLwo6GEnzUB
ssWOwwDRQfZyLp9TOXDJbCW7uEn8FrP1gNDGOSpRhmYPrRbb3Y+REb+2weXW7cFjruskR6es0LsQ
fZFOR2327hACaklVPnSN95jJ+aPZTHGZK0osOTJ99sqKlNvYZD2PTmbF0+vDRn24jl1pBq6xk+Gn
P8JRD8CLnRuwEc3JGceduzXdkxqUHEU5X3ljtLOrH2HN9w+MGpHAi1A6KaGS/VOOGdpnO6UfU5Wx
UCu1YOuZIOElsjDzJ6OfklHFmKbDQ92RxDj/bPF2M7mTb6KQDyYmiHxcLH8jmyWs8+IHSwt1AcMW
DWwVTzFPg2qcz2llG9C/ODisnujewvXwBfbFvYn+90K+AZnK++9Em7pnl+X1/gdTk3cJOOrISTRC
EywjJ50lZ+hJ3sF8MVl+elRudunSS0zk/dIhDX0os2w58SQJR4vA1b7GsuwsoB/TmvmaIbrL31+w
uneXgqwHkH8+ZWx1iYlrmsSfepzaqIZTuybxPjapQL059kJdWBJOQm1DIPTah7XYfmslnDm5eZ/F
sOgMv9bHPEM+XGYMg90Vgc/+T9pCJ1lk/yUv6+kgJNvqEd3uxbCdV0zCa2RPLhdgAoIxN7Mh2Pje
qakdRlDjRnp4gew8TeJ7roxxH9PQh+wvjhc36rSRcNvSkKx+PWSELNMiEe/DQWqnuX5pHXTkmSu+
VrUaQZwRmVIyWlmzBpOxbVx6IIqHaemz82hUzGdd9tija2dBHOscpQSQ0FuObE4dr0ACxWZGeZyM
sbd7j2NHQ8nGWAilzi+1MAj3ViJ0DGdR8NXo51LAHwC17D03h3PMptoJTGtBYTLs6S92xfoTh12B
+CSXtMAlGvY0K7/yimXtaMgv3RvviS/CdGISe5TM87NnzOg85Qr5gQDJDCHVWSjFVoLS2yWYABAh
S6bzYGw3Og/+Cj5ekJT5TU6w8Ckjzc5O+y9hpk9MpL4QIGoUuv17nYLA0zOdOlVxsM7lW4WvcF3A
fZ9Hk/yrqSJiSq+tCB9pUHrTt+xoiCzte+JaCxeJbjLrTCoTKL9I25sgB/Cxk7feCrKKBzxd6Bln
91CwdQ/xAGYYpWCUjRVc+Ib5ve6R4JJ1Vw+sso+PCX9VbN7HFmxBfNuo4XBwsicGU/7XwG89LTsO
3lI7DF2riHhhiN6sPHYyGM4x+UX+tFVvNcFAw0aimtusHRlQ470+kjJtT+VLmlhfg7ghx6T4+3PO
Di4LeBR3WUPtLCVIYn0qnzXXeTNa0gaoybjAxBsSf1AK5nJploLh2Wie2AO/xcaswRGCOOYk2S1a
pMRqzvhWmAYgISSElyNlRqhl6+zJO366lpjdvkHNyGEKuw6l4VFPkecbThnZzvR7D9AMjCU/5nA8
AYm3cZhUCW3i3F+1cur8dVxv51O5mnnoCP0rKWNEpXFTnDcqvKYULwk6lBeQa9Q40jcb/VbaEgjQ
wF6jHqBbrEBfs5YfU7rOx2i49cFsv+lbh2gZvChXgDzQmDOwro0skAe32ys8VT6NC5fjnFm8+gYP
ygnwRpl6+7Qi8+m3tbB1bQhWYoMMOZwxAvAqra4NCAPnpryxnfFdiYUtU2+jV9qxnhNzSA8Z6Lyv
O622IbSQy9JYPXFBadQacg4rQsf56vIGiGhN3MHV6MgE1U2nOVLyoBai5orcouNCMhi3bANo5p62
B9Ez4UNt+jbrPXEo2lPZKPLYivxmcPvfqI2eHQg0zHf/sCAbEBrQXbbNA3jdT3Tw7Jky+7O1YFEl
FtympJIfbOjwKOpsQcYZwvPgFkhQyZoS3ow3090HQCQXWGNfBFYGukP2np8PzFh4kbAcVOPqb3aD
wheGooY/N5vigcJHnKYUmk2rtuNgtPeph9cpd8f1lBD3Ra/lnjSmcNAyjmzETN/r6HryssJCx7aX
Cx/iNoeO0TQ/MJ8PyERHh0TGm7lmTrxLXXl+8JoqsmqCPFoL0i/NzmADSmHPgVtFSn46JutbEB79
0ZI0wabbfpOjBUmEgkoWRDUQtspESML/gNyu0EgMMTZCKtEBfHCu2B506Plq62kSRnWdPEpdy0CO
tyltCYp0ONlurx7StPBRFbFYX+eriybvMJr5JSVL7NBUOKfMUWHuayQjRLqE+0mmXgTfXTu3yKim
3jtpW3reTK09LlOJdLpCiEKftAaJsspI2RShYsl+J0tcH63ZWnmibQDYl865HWoU9K3Lwl/2vRO5
W5EfNaPEEki6+MEhVdeVJMcJ8Wyw4fB6F9nPtsojBbtSrnEZeTFVbrE0we9VIO6n5mr0qBhW8lwB
nQ+7VLh/KBfvDxXd/UR4hA9RxILQQiqvJQqCY43hV8zqOto691WbGv3BE9pTOl5bajRfyyW6V7Nv
AqEM92QI9bE7rrNpxjzJQ1pLeF0IIEv9vq8/bMskCHZG25yZZ20ZPjue26/MddKAyMvtXi4La9qx
DNiSBmgQ3bOttW9urTDPddrOvlXPpY4ZR4ccrFNChXh9Htyi+Yjj7dSod9lb+tnZE/Ymup6N+pRn
jociH2WK3vAE7etTzDt/ZytsuRyV/uyZGxFlzZ9ixOS/zeUTo4uF24jeD1eoTZje2bQmTvf5wXOt
+2JnvWrV3DLmSO1wA+tUVgwRsU81ZQZBhikWBk2spcX92JHBwTz9NJM7ecS6j2i1wV+w5Ft1HMFm
IuhbAk9xjjej8cPO+iZqCKxy+cKQZKbzMDnPWPvvJpImAJjqrLz1FWW1RWp2xnOIf4AecSx8J0tv
xLI9Q/E8Iokyg1x/X1Aj+xNFjJ8TZNXZBcvrTuQ3y5RTqrQtU12l/YolCkpNsotnYvPEyJLvqquu
Ka95aM3d19Tap2lCBWoK40GYeJDjhAduj9TpQDlGSs3AlNtDTjwV4rvtkk+kCaSmLBaVxop5ldiN
QR0xLFNJSguRFnUbKp44CRgz3EwKvEGvtm9PY6KdkoaG5CFpAc+tt514X3M3DiQoA9O9y7OuIGas
UX6Wm9/7WzZlDmdsSWMFHwDP+Jg9Sc8+C2FpYdzycM9MlEZFidAcWS3a3rceDXXfbVWYJ8sW5WN7
O1WCUDOHkNLjmvUoyI1VnGhYkiD5lApVW88lShYvU5a0z+5KlyuprUcP+4X1alhDD2SXCBJlVu9N
DYba7cHtJgUR85wv10KV90ljfoup4ufo1u9S8roV7sIt77k0kQbEutE5Gu3qRhOyTwsZdQH564g5
8+eoW82x2ZiT2Z3rRoj4ioN0GBUP3a4WSVGhbnC6GxCqM/1c2koVYSqyWErghXYTDzjuwkXH3N6M
hAEzaURcaTTahiPa6495r/9a5sVB0akhANHW+6rrFGQ8sfpiTzzzWs7r2cvcY53dgzOubhfHi1wP
Aygmzh5B27GYIG6XCsISKsuoaso62ExEaN18EXvB//eX2F7/9x9XBphIrs8MOjaQDiQ+E4tGapPx
i7c9vx8zYzhmitJ93ab2YAp0T9SPdPyMCEutDWc5/a4B2FBJOT9tDW5OUsSnhtvKR+OH3oKHiktL
geQmAhfuRgTJ4Yk7JvNYsbKoK7oyJqSyt09bmfy11DR7hBuF3CKu3rSgJZApgpRcI4dzuSG945sR
871TmMjHF+uz1wn0stzlsFR1Cw4ohkvwcxAM+PR4aHxrgk49oYdxR3Js5zU9GIt46lrtfRbSQw2h
1aFONtQKtPqgVymHsZouEinOZudaOPOwhCifnBuETkGJL4lr+xYCZuC0phkQ0AmMUTMIHWIRiuOj
24crP7XOeIAwcpsq68vo1x+Zt70qO4kjKy9vchfvVvYXPy2462Zrf0rFqIk1Q54YeYFb4SEg4jwG
3ObKm25CpyGYDm3jeoaenmKNxhCeoRZsdPApZIL4PH3eCL5F9cXy3i3O4GdAYE7ZgAmke7R0+8+I
nvJULuJ1qAfG06J4mbyfdVFmoEAQ6hQM3dnckyFOk+gzCH9LSycBgm1vATfVxREX18ErA1k+2PD5
3lRyiESqtMj6ciykmN2kNYhpXwgHr6hiFsp5ixiXtA1YsrMfq7X8rA9U+jIdtcOwAKfuQYwfmEcd
FlsxodDaSNTooyFEehYdUgUvBKSnzX6YaZwigV0hcw/HZGavwng9nVAektPkHUGd0Kth5t42zEdL
/UQA9l71s3LCxqrQejrD/ss1n1cnIG0F3vuUSRzZGUmTnBewAQnR69vikvRexLCsvEuH7mTv0ta0
lxcpMAY083QSO2LaqZP3ccTBOrEfi+S8vLfW9J3rP2uTEx6Pmcuz9jFtiIu3i8dE3z3wJQd61X6u
JEFde838kVXEug/zYp/cbC18Vda+gWaSMqm+zWdRgNr25UJkFyb8XRX2NGjLdMZ0cZNoyUq1OqAR
sMbkykM9ucIxrHYOmnPoV+lcFMYkY8inS7uVj4VRDyAG5XV1k5l7liASplWBoeOi7IQ4dpK4Ggtn
UVbddyzbDr3qskuqrzS98YuZd/ZxmVvu5nVNjkmN9abUHMfvm6U95k0K44dpmsDVdS5s+8m0B6xV
LQ35pNAiZ/Oyt4fqg+fxax4bj5VA8Ejy5oIyh/o3w8VptjfYQuzwJhHOzyadsoiEnIfa/LS1qjx3
jsf1ThfWNSlTZWG/9jUDGq90s4BsSeVDnOGopQDZ73CMgTBYXIHZ3MCUobAkQfOGY+/ugotJfgN9
fi08q0EXRnC2vZiPQ+KTFqgOmVjgziS/dDRNS75gLuuW90pxXzRuGbID1HxzaWHrtMvZHNt3tFF/
qjmuz338DI+RaFxQ4UZMnFLc0kN7JilmuOe82zg96I54RKuMrcjC+Ksrhmr61JoUaisQxHCooKFi
hUTcWQOXpP5ih54dF6EdnKFrozmTLXwgToauBd5mrkxJV2yUtWmcc5cBQaLMk52MPLnX5XZq5Z3g
/WOV6AHfb6iE7HnP7gHMd9AVmz57zS5FjVepUjlRrAkdGUnSXmKpg5I2ovmtCNgRmzAcGMKUhIh1
OmdMlSMarC3h2/Eu1XIpN/WaKANbfa27R3SJ9x04O8msKViMtihntCT9diwoF3ijAnyyvQ98EVq3
jZ+lYq5sQFXqejIW+v5TVXZ3yiDZ1Bpe7alYX+dVfIAivFROInkmeh+j2U3wADpCMK3ydoxVdYXp
8z+oO4/muJVsW/+XnqMDmUi4iNs9KO/oncgJgqJIeO/x698HSrelwyvTfd+bvME5wSKpqiKAQu7c
e61v4a1ApChGRpwN9qkF9sBHDHO7JCckIO/cMwwt/oa8pmYJi2qlmxEEcLaZmii2lBgpXrLUotTE
YRBl3cmsydOarG3EgJG6k9oqcVF3kUSfBPhMO4uopKyfRvhc7jM9Sa53PN/l4DwgALXAcjAaDIxT
WJwadMyrPrQAFXIJEVzyRSMUFJkprRuTW2cpuydAXdfRKNdZnp17gm0CfajzWCdFG055kHHbwAnN
0IJ05Ng6qyUB20oMOy9jDNGaeIPI5DgD1iSPdWA0cB634I7ZymWrFBkvZFACAJTZzERm6lOC+kiy
5YsmqIg3C3xux4AvO67FmeN3UJNOZ5gk5KUcz0uPQeHgVGJNOjSySHEiRxmVkLQ+11VVbQ17WQZe
e2jFDQ55jCWTd6gFuxiAetTkBL2TArV246BaSSfYh61zPbYNn90wuBwxEXJXzbBR8GFQA6yPxGTh
JYVgG9HtmPdiLIRecc/OzVg6pJKsbfd8ZG656H1+pNpSbDot5/IDjZVoBm0R2l29eIWR+MBNbYH/
GLqV2aUgvtwV0g4cF1E3rJm8IQxo22GV091nWGePq3m6OHbVyQiA47i5c6mncFpqfLpo63FRzqHD
oQivsrp+it0E8JZl4IUhFs9u9Y03trMsukD17tbrPmZjCEBy2aFm3tEsvyvERDAlPpV9D1IivYAS
+cWkVUkbASF+FGQ3DTh99gZTuYyy8cLhYltrevrJmm68gRxLN3udouCJWIIUSR7Q2YKdkp7GTId9
dVU5NtjWfMYoqFUvA3s/etjSLbxKVk27yA489g7oQQI9wiUOS2lVjsGzKYFOVAYZnUJsgwkS19g6
J5hBX6KivG80tUsyfdx3FHBl52+RjGIVaHAjB4qwk965JzAI46wUAunF7JNugJ16vriL7X4PhCs7
evntGCblUU3ZVd0IPAdAPIldu5AOClwPDdBKjnQuy47YLfves/tuUUUjO2xwF3GlgOSkBt4P9g7z
R+o2TSuBPc5/oIQazohC4GMEq2iIXmQ1oJ7MuON4Y2pcKOVtgP+yqlAV6u7GFNW9EVvx1tVLivpi
ZMmI2u4zW4hyBVVpROgPcEqgTecmmxpMumM9qhn/5rt6Cle1ZxNp1pASnAqCIhDfbPGGMN5xEwZh
qHLh94wbInGqnVbjxXKxJ0mdTASakyHyBe+qyZrlJC2ThudeNGVx9Lx56SWyN7Caz7bmXBErcapR
fO0EOErfZ9RI2+TYW9a0j1S4dKfxohf9tRUlhyklIyRqdX2rQn1nhsm50xDWF2ukxlERss+z0pWF
M3Gs8BiWpPrufK1Y5FPT7coGnmUMxBL4DP5ubgEB0ny3OiImPUTUxlhIzG1HgbiAt3IAj3LmEz1G
F8IgCqkF5vQekdSQgoYOcmBPy8JiwDVDCGlVmDonfVqyn9aW2VSbGza3y6CUBbaS1wLu0SqpQ2xx
Kn9zZdgh+uET1kl/H5h0PtOSZdesGcg4OE2W8jOzyVtP12ZbBANGW5HYUPPG5OQRHkVAU4lhmWFp
uHMhXUGQBj3UrBwu26/Posc9KYCFoDOaUt374HGXgTXgH9E57v5FBlVkz84TtTu2V+z6HGZgY+Cp
aegpwYeV8RNya7NMPwmvFPhSLKzXodp33XQTFrThS8sj9BHPUlu2iMtQtNYBiG/VwAJSHSP+TDgN
CA0H4Z0xsr2ha7nWE2oCAr0NzCQeq6GPDl1vrSOwrFlS+8jgQN/ZFquAHYJNZZtHlxW9m95fVK5z
0UbweQTJJb3d55dynLjS6WOBPVuk3L0noupaz6BuYZ1eEx219rSxWAfTBUCKZVkzjcL4+eAwceVR
zX27QcHuatuhME0Mj8E5TUj6XSXUvKKgfgNdwKiP4i7rPWgOodplucnc5gt/R7SUGobC2PWC5fDs
l2c9bTqKVpVcKXohWZZ12z7vaa9rONIbUeCjytGRG2WBx2my2Lwyjah0yDzTMJyi2L3UUI1kcft5
JPY+qmsLIaqmraxkvErhSZeM7/G11nz4Em/TQ9A5RGFzZyXVLSO+ghgzOjIsfd5ShPHDyCCpoKES
mCSWtbGgigXTHcr4C1soroEyRMaEcnJR+WgpBics8aWyyCcZGvNRQbOgEi56xj76Tp9tmRINDYG5
zLIrLd82zYjP3YCBxNB629Usar2OxAV/5rQc/cRYw6lgh9skKLyMnhFJCbBsqXdyFzohjvG6PMdQ
TX+QgJqiMo/ppJtHJ00uSr/S52uhOcZpuwv0ODpIsD+8MTOlGFXVdqLzB5pU7SE7o9YBPSVqFEIN
d1Zd506sdPyJE7A60drqYLrUr1HQPRVhxDiB/iHXE62TQEd/azb45hTd69n6Hwfm/AdQkFdGTFuk
9o4VV1QdeJfShYThQrEmURmGh/7Cpu2Y6dOptsVrqqgo/co7OK7FP/O1gZ10fZEQLbbylTUs+iTJ
10AQofmV9zqBSgugeT331uapr+SXXFxys0RU165i5wU77HHCgWjWebYrEOhLGxlj7m3rTCKC0Ab8
yq6MV6UaEZNA6FwmE/qYct+X7PXbzviE7OxNeIQSOyONXoNcda1myBF768ptcJcVxLAyKKwCxDUT
rorVAF8ARcCAd4CRSIn8ZtmAANrEk2FQh6OJQhi6KNr0yXbiaO+ZBDFH2BtIKuuLY047dOSKD1AB
cfj8gRmzYFFhHiCSmWnqnxdGUx/cuHqLOH+LoBqTRVl71TKs/GVtsRy4/W1Q98jwsmTYlEn3iG6R
2ae4CAet3BowkrAX1kuaQCg3JdMESTsoxpm8sSStsEncac1TaMNd0CeUA5mFn3qYxrUmh89daq+t
PI7orfn41t+00O4Win49A4pFkCva0UHBdEc7xuitlqnvGGfSnHdVmTrJnNVLJaymZpHhj66uSVLD
S1dzAPWc4Q9tymWTpTf9KPalu3EJ02xKszoMfl5RH/bfvqrnr74//P4r33/vw6+8/+Df+L0P/+z9
Nd6/p+UeEsb/66d5f4Kvz/XLl/r+R3x/udmyzgj6z8fip+/4w0t9fxozW6lkdPbYHelBannH2NpU
DJhDh6QTP2FaiZBKiXIDTmgzzT/XRZodVJbMXfX5seyRKx3fv9s19IwW71/Six8h+s2/8PV3P34X
Cx3a2vm5AqIKUlao/3789anMLqk+ff9mgT0ZWEyyfx+t93DQD+9fVb7GS75/+fFxBP9g+jqKfxeV
0ubl8fuXGoKmb//q/fFozUOCj0/w/riYR/nfn//9198fksjx30//9em+/+jr031//P777w+/v/Hv
3/v+5Nmkt2vH7z8LJywOwOEqnVmylR9IUjCznV/wpbBKRMXv321gZX57/MOP3r/LLDlKFklfH4hZ
9raW1uRHBPOPyJY/+aGGMbe3u4NH16iBuRiME6dh/l+jYqCG81eu6RyAiTAxd2L2Fm6HJZ7MQkSG
4CWsHuNzoU6a5zznPXVV3I4DYYw7o4IGFxVvaJZYBhkYcIvFKTxmtNNzj8F0h65As+ov42TQ4Z75
xGXaNvOUKCPuzyMaLiFYuJ1uUCce0RgB0auYtTMaGRd9kPcwpvCaYuT6jNFJX5TNsvcdiVsoufKh
vPJyaD4MyQgP3llYtBiV2LWvspgMPxt0QUiY9z7xznEUC8T/CyfImkVZKsUu8oJ86SdIDqukyvKL
KkmeeMFLd+jGjdYYMdoUhFxBtAHYot/RGoL8E8Hq0lft3JbXx5qKsIyzeahZQEZFpDx6pBGj5x5M
YW6qwb9GzGUwcAsfIzFVqzzrG+yddbeCUQ/i8S4jZ5DRWI8iZAzx+db4ZpV5pk/IDYcpSpa1xxw8
rwd9aYjxNTVrsYxjzEeWQSMk8rXbPrG3XVo3j57TUGmk1K1+b98Fc1mbLfuKQrgxQkrw4UtNGtAR
uWOwKwXpnq23H7EY4QVO35AY54u27TF4U0V6bXEWjDiAEFGLZe95tD08kCL11IOWOkNDjWmADdYB
etUAZxDjctkimi9GPL1mzpwZgXv2mLratV4JAzmdQIttDxiiqrZfJF4sF2TF5RsLAQWqFG3NrOUR
mm/6GJR3ZuWJG0YV/Jdgeo5hPzDwXNDK+hy3ErG0GRqkJaM7FRfK+DwOATHI/bxxq7R1oOxztzM+
CxIdacqIcqVLMomyUtkrMjj9J6/uuLixgFuayaKbopk1dPWpSbH9enZ4Rhv6zoHkVbgTKEIVnY2d
hNBQpyzSB3YN4ijM4lOoyD/t5mSEeLyUjY0kppjU0qqyeB9o6aOLzswucBnKwEtPfpAQasVUPWAI
jEKHBkLPzrq36CdDPbuJSQtcu0aOqCxjXE9IB6qn9NpU2ttEpOFKA/axpJjw4FzKqzHxCBvf1hUC
BvZfnzNBkxoU9bCoAD2nMO0u9VBxSOljdnqPOB0HY0N3nsovHS4RDYB1urfDBLZiTbkRDbWGkWaG
NDYbRIaVhTO0bN+GrDolWnblGkGyiqPuTlUPhJ5EK5eqXE/qfKMSxsWp2ut5hdIJAd6M1piVQapm
JpvuYr96znDGLnMxJNuGuciSqTwzfK/ZOSkkHKUY3DTiiOeaSBQjvEUvQcfeoBHu1fHnQsAXT9F2
zeSOuDQ/EcLAdiiUgl5AjuEgF9dc08ay7RgBmju9ARE2KeugVwUidcmZ1gaMwJlYDR0ftBqMgMm/
hH6ZYT5G3eXchY6zjc2zTLiUdKJDftKFrz2zH/jm7MOn1EVMgmuxJKpmaph5CZHyngebCXGX6uds
LchCZUE7YiLb1TMf349ArQ22suRKBaBpY1yv0/vDmlN7Phr2dPLaieiiCXOQsiwUfvOX7/+raDsD
RPjh2+//qOGemMeCcE0x646/fm/+R9pU7ZDke4cyrfJpK1QLWrPs9++/YbGZqynvT2OBXUjCZ/AG
7RNwH/Qvsj3WuoFxP4YGK9pTN6VXDuTnXS2NM79Wezo23Cn9QF/B4528zEUHB6wyGaDAYvyDTBLi
CjyPO+doZNiRppwWJR1DJsxuDPBCSl7N2qdF1a9w4Tyh2blCfh1utVkjaQSVcUxSEKxGiShCYLVt
nQSfinvoaHavizC+lL1KljmbYYpqaDyBi7YruClGnRMrbdqvXD8LgzodhaVlc10NA5Vx7x9iP3wC
W+bNfveX1oJ574PpYzOLnokPOAgnA8WVj2hLbHSB0kTSStZsCBEj8wW2F/wALN0irqwtDYRh7Qlx
SXzCAOBEXZXocVfwHdA+gnPmU7MvLeuVjNedbuVoTsqpZ6RRfSpliu7OanY8aYuMzkR+6LJXucf/
LVd+nJ5xDJ7azr7l/Wx8w3yVIrpx7ezM7FS/bkMwRuP0KR2TXRnxBoVyV26RXBCURgy5yZIz5vBw
Ans9utMZxCDj0LW3TgmFzYJqRMIzequ+WI95c6fXKQIIZMdBT0iWQtSrvKNRTRoW+DO3pbdhVpJ2
AEk6RkhTkHq/qVP8U4F7bs/BmowoMQMZ133Z1WtdgRd0Wg6iCpIrj6nfEoq3v7JbS+IIJ2OBaKxt
1tADaI0cjKVDgyTsgDWjEWbn4Rqg9uI36zAZCHhyQytxR6HvbNikNAZpEVrgXZc++pzBSk+deVvZ
zmfXo0xNzGBv0x0ZFYJ/3eCtED2BWtg/ibbd88l563PoNm0fv+hSbGYoYKPXL7nV+pDz2/sora5U
pp+cxHtGFQq3qkAlp3vOiY3Rki0zEsQoJyW5i+jvVd2+8/Orxo+7denKe6RT+cry0k+jxSUiKRXX
1XgrEgs7cn0GG/82py5oLVKYgycUDIcKF+AisBVOng4YKQLMpyZNj0OYhFy2wjta1XDeNJZLYoX9
0IcJu0azdqiR5q4U2Q5h81z12Z0xhnvbMN+yNHpmaGlsk6Y6jjUnNxLW0bKBvlafrIQGvaZDjIFI
m07tPbDB7tBNrP6ZXn9ptF1iSaoxl1KYgLlFQlby0Q9LGC4yyxGVb0kf4nog4Ce+SeikLIyu3E8Z
lObeKfa2AE1JJ1Aty8E+cwauaUG7Yj3RHll5WaaWqohehxLUllA+NN4AUxq2GzRokc9lyiYZABC1
V6tWE5k4S6984HYl90FH7A8KuqUXOHdj4PSbtlU3miL5KbhGTwuuBA4I0zGk60W0ZySCXC5wBrb8
dLBG6bBhScvZ23HeQgTZdK06U4nChGceAHEi93fGajs7tgyFczuz9nFPIDPBrvkqJ48ZQV0LG3dT
tFcknvckflBVwOXsFHG3+Kxj7inobo0uXKW9fc3OAT6dOKv9McB6nq35I6EjQGNYWo7z1gosLh6n
PQsjuQtIiCWvGna5eypy+u555NGrThn+EOjO7LbyLzX4g1kCtVZoPtZqbS6RTERFFXlZy9rsD+P0
Mk3GckL/CfYDXGQb5OHCFfBBgrBY1QVFJbU2o8Z1RALEQsvaa12S1TGysnT4GRwkjEElOBpKcq+1
1Cp1H5TmvZqe5/PpLO6nvGVk3BZvRlydpdOMSqb4nApshOlAT7q2r8lvYPRiiK2Li2Bt1W8+JCGd
uQvTiK5bRYM4Q8gIP8QutgHTf6p7IqZtmF8N+wgjDE+qycN1bmcvdeevOeTxGmfJ+WgW7boim8sf
D/GQIqGm909AQk1Ai8S3a/q4JWvhlOuoyk+ucret+z4dOwUW5bSvQpiXDncB5Z8NNdl1snlWLPcw
JJst42Vqf0BJ4E/LQ2cwi4UOueWmAXywpkGfBaTWG8idC2+Aap9esXoXiAfLV0aw7G2xo2WIOCzK
N2rucNXX5VvX4rRxzRkMSlXQAoFaApIAQU6m1KrGLA+XDElQPtxOgva5zIsHMimX1tje17565Hbq
LruKW44fHwVyObqunsNHKCdY2TEm5v33/PnnRQS6ZxiDLw5um5mgQ9YgpOMZpK7l2lubOMVFZQS7
VFeXUydfbAYVyyF4CaV8mjqUSYyTuUFUNIIb391XCfJJZoIHUVb2NjULbZvZ9XU+ac8gHBkyzrwC
bq8s4SC2ObJpaF35BaSzyWeIi5ljHbboI0MrXoUKlXvmvVb9EG+MkhGS3gjB0PC56PH7avZA685L
afRkLnuk7MRpSL5Gyv6/Dqr6ZboxEbH/Cjf+5/9HcVaEUdn2nDb1m0irIIzz5jkjxYp5P+qeL//4
27/+2ddgK6GINZa6cIS0lRJqjm39loXMT0zHNJVu20I5ao4hBo3cBP/4mzL+TtSx0h0h8EdIaX3P
teJHti7J+XSURfSVqez/JNbKUH+NWiXH01QKPrcrlWng7Dbm3N4fUq0s6SW5n4XT3ViUFy6I31FC
Fciuokq84HB+6O3pJTKNI4mIG57taHHQFrjfH+ok55fHGwkyM8/FujXMM5GSHRKhue+0s3AKrmcC
qt+QQcMexEzC+zhHIO/ooAMFUiXLi3ZmF5H1B6p1Wef+HizIDaO+K+yn9zqwejdOVi4M6/HJyc1j
htxlJKJvkVrauHBRzQVO/UAu0MrN89cu9jPAPHSNzcZFFiNuUEqtQ0vbdRiIiUuq6Gt3jyj4H4h0
uoAfdxqkvXeEfZvb2q3uuBceuZGZE+7KNtm1jrarhhSLV/Q5y91sWSQvWc3tk3QNDJFx/kqkJDrD
ZDM252wP2T1bILUGJGQzP8cM0eEQt3royYtcltV1Y4sbSHxMOob4Me2jdRENV0MYMAoOSC9gMNql
1iVTxRtl808rYXZLszZWfUf2pNVrd5hRe+Iti9a5UHwfhVuwiGVzrdXaLhJI+lP7Hk/MZ8yIZEUU
V63P9Gsoy60WyA3z1p1b8Lx1VTOfV/1NWVdbGbX32iQP7ui9yT6/TgAVQTvwbtK+O2OeQzRGEbGl
QwOTSgwJzqyEVtETo2roxw1s+5iJhuOxjOBhx4cepVfSbkxqD0AFY3nfJdybBKFWs+jJJcNr02vF
oZHN3kQtg+zQPo8MOl6SaRG5mS4yAjY4FA1s4cVFiVgDgzNaxxj6arpvp89WYtDVDlJAV3Z96fj5
afBRcRFBNHMwy/vIh8lseOtRh82WIKCKGEIGmti1JuOFXn8x5yQmB7bCQqDvpDNJp7y1bnW3PdfM
2wR9az7VJM0gkSL2yw8fM8FQqq6zV7+c9Z3OJnJN5LNO+jqlFVUcoKIKGaUF9R1U0rF2uUfTCUlg
TjfbnmiyzRCND25knJpUHWIQpviaLjm4s71+m9gaEYwGi0xQb5Oc7pwCkVOPdcEcVgvXpfOcMapW
GrIj9KXOas5kK5Me4le2KQnzEZ3+0CXlfSzMvWnn9wQXXHlTewYu/VrkbAf6PL1PbIqY4Uq6CUWS
Nt0EEIcbJ7lEaEuFiLAhGSOPPspN3hXE5QRUGYGCoA6AtXOgqwAX3iHPx4OIz1UGUIdqlJwlnRxD
dOex4AqqJMyc+KpzPbj7ilFqsPO4stqyeu2ceBc7Yh1uglHO9Hn2Up5zBQVLK+aT0WE8rAGIODjB
o6rZYtPZ3jVZfwrwoRCx4V0YkVsv+eQ/alGz5f2SkTu+SXSvndR2epTskIQtwzp69Ar9qW9xM/by
1PbJlRgJGOp77Ol5y6S3rE5kyb0UjCRpMW4apM9Fg3mPN+rTxBt7m0XZeYsDdbATm4W8PUFx+KQQ
1ig3+Dzq5q0wxBG5/+cuHO88tCGKVPVEj3euURALMtzopbYzo3Q3OlxiMAY+a70DTNBf6HJ4ynvn
DaDzRV8aB13KI+L+tpluo5xK2RzJksPPOWKFLOTRxB2IBGdrI9b8YYX6SS76e6r19xzDb3d80ySC
XbK82eLDHd9QpL36CKHv6ANAMST/wyuLT9EcKe5k0Yq/+KUfslNkM5fwspPXQ8ZgCB7RLMt762tx
wZr/81j491f7+G5M150zHG0T75P86/qTumVfllWl3+kR+7BhjmsyacJiO6Ydae7KDlqbTE50wYLa
u4iK9CkV/hF+yyGvDCiE7WWvi3m09TVQ+z+qev69kuaXvzW/1r8qn/qf//XttVfPzfNfHqzfa4er
9rUar1/rNmn++V9fj9/8m//uD79VILdj8fqPv73kYKvnZ/PD/C/FiXAoMn5dz1w+V88vr4nGsOc1
+Z//8FtFI+TfXd1CoawLwsYNyVN+q2iE+Ltw+YjYts7JdE3iPb9VNML+u5C6bTguQs5v+Z7fkjqF
+Xe26DqXonKFMk3d+U8qmg+XN+QVhcyEv/PDZa2h/Gbf19UHs4rOI0xa1E8vVuQc+4g2c6h1lybR
BJJCHtFDtR2j4DkY/cucNvFCK4zdD8ftJ58y669x7N/fBpXbj/XUgHUg7+2xPkSFfnC0EoV1Tmx0
M0cYOkEL67lCbF2l9GdG8t7MiCaEAmNLH4GQWnmfqPDcgxq5FJ14VjbMFYHrZmXXiNzC1E43Iktu
+xaEdBSM90kzf2gm9JJWHl1LQETXNJ3Alqf6Aar5Y11O98aAcSWNzmEi74MECoUcyEHMsJDt0kqb
HTl5w9ifN9mq6dV0vL2f0gCc/MsSC6ph5Wy8k1umSed2yu4PGMJAlTRA+DX1R2KHXjIaq9z/ToMX
N/AYGzbZ+s1oAgzJO/43ztrV3x/d96r0+13j+9Gdq9kfqlXRIK9tiOk9uDNiuEM52wr++BF6kudU
vA3EC0DGEaMEKzLIwaEU9GSjx5xgoxyTCUJGBP1oajq7f5ZFZy5Ls90jQMIhXJ1bPO77ISf5E9Ws
k/XpvvdBAcQKi2FRn9yIVjd3aB9fVYcKYo6vm0pUAomybm1B/6azuyvYOfvf/7nyr0X69z9X/fXP
tYZG7wiR6A6j118CLD6S5zMw4YjPyUFAl6Xm6sj07AcP8hFo4/5RhcCdusmfPSwk8VkRZkf/JuoT
pMLypXUaD8CspE3kJ5+MXMJBUrF58IOvH4bWL6c/nCo538B/dqq4F/x4qoiP6LCE6OWh8nwUpeJg
ELFgGzB/lHcd2gVt6OHeJlqhs3R4ww3y5WAFkmtV0AddJjFXsaDkwmoGJgD2J1B+DHt2fj3gLweA
cfj9MZ6jgn/6Pj8sQEFWBHQpAmQPOKKIOFxC39l4bXCNaYKB6OC/VCYXj5PfJgbRWxWwZ4+4m53C
71blxYm9DzJqKz/9/v386pR/SBkGZtYPjZVWhw5UTBuyw2hfaNz9b8+K/tezkgWuFfl6VR2wbJzK
pDzVDeKq0poa7Al0VOhi0cLS50gMJbZZy7XOMI74V5ne+CnTuUgPLjy/Obb17ORK4q2BCR/Ef/io
J/GNkPWO4JfX3x8LFpSfnRqbvfiPl9DY51kzhQhUTPw7UCaU/+pCeorZApog5GNkP79/ITH/+T+5
WO35HfxwXzG5G4ZpOFMP8n4vUeVYZcoh8qkw8Vu05rHXcabSXqb4/0M99qsPiP1hwfKg+2C2zkqs
FtONGp1jFDtYQ+n0476x3uIQRX4Fqegu9mEVYwGKLGbdunXdxha1JXZprg82YUNHIynx9U9RiZgU
HMVnN+/xxdCMRUvk/Kl+/NXNyP6wsmGX1yxvdNi/9d1jEY4Sma2LjU0xYuN0PHdhtcub/BYq5R19
yQFyb/pQyQBgp88QhfUGalLaIIPraYt6q37OVwysYz+EwJYkdv9iWlB26KtCaFgu9LPfn1w5H9Cf
ndwPi8bk1CXxobQlbSLKfDM/j4lLqvENSsO6rZCZwoPdTPqhlO3Ws4iFytlNdM2hpaPbmtpF5ZS7
VveXQAYftYF23zwoK+hf5+FO6cNzmyuwAuFpNKMbY2Yy/f59z32gn77vD3f/LNMSkpddAB6QBLKU
GSOaLuc0NSCnpjjszqGkWyQPDd4SlhNhkKA8Ycjlr2hWka63bEBNACaLNIFCTwLGHHvMfNdXkFaZ
6jChpRRCwL02ajKl4yTdoDi90/ro3vDEHbv1J1cgOejxg7Z1+Kyjnlz7bkV4mP4cDjqBhvaIFtJu
cXR1dwXz3t//4WJeIn52wj4sHV6JtThnjHmgt0TaFpmXlndILfe1MwU5FO15XH3ifB5NIDtwVo56
ZhGzm2mr37/+r2q4j3uSzGmqVnLNQjJGe5hMYBe5G/t09OvgsqDocFXMOmVMxarKdfzP7Ck1htdh
i86fDdhMVTcXOnCUVTKifoClMaRY0lGrtIuGKc2S+GoQiUXFeQqGMl0VU3Nlj5m/CWVztEkjM4qK
kPLuyM6fQPgs6Ff0pM216yDeI7P35BAxs3UZnCeefJ6kBp3M6QgkwHJAwUgLw08ZQRg15H6WLEJJ
Sv06r2S/6YLqyfQigyrCuzRHPMQGnPQua+7ixH4IjPgxCbOT4+Q7leQnsg53BSaUobeqTRmox98f
Yfmr++2HVc7W696xOtke9IECuPbL27qDlFB0ikXP0Oc8IFjyRoWMSZuTHpIeSDhzHJ+EhCDeOBQq
yyZWz24AKiwsVLoJPD9Yew3YWNbP2SL3p5pT/aJAsD8smR3G0rIz2u6gGz1NnOuhOzeK7JKd/zFP
WwhnMy2zOskUwZLSgvWsNG7t6dJxsC6Y1DVyj16VjG+6EMH0Vo3miz0111GAJjWrQVySLuzoy9pW
u2pi4qh8/lLvQDj3wUkJYs2fRsval54F2smurmPLPsqqvvTgSmvyKrFO4CSZF16bxRMNTWS/3L3o
TPzvzpT1YQ32pjFhlt2xBmuu2qIKt27KiCuiEQB1BBlNRECEziLHt7bMLWfJ9aiDg2J4JMzpOdQq
f6eiqQRlmWHS0wl0xWmYroXs4FargF4lZNI/vdlfbL6sD8u4Bo5F91lj0PXFIGNzd0SrZkXjWR3n
9r2fgKgFyoXJzmhtJNnssnw3J0ZG+EAtwlltbQbhpRNG7U2fOtpymlR15nY4jJ0MhW2OSnmjF6DE
yJD9/fG15M/vddaHKmBEiRpqppsfalNvENUQ6ho3MT5jMPGbzoVLg+WpQepNkDCuDDp/aeYQWgnM
IPXLUzSF13bpoVWYnumR+ovCpJQuEkaUQ2uRf6t7mDxBOiwNosvXSQJ8hthGiHoyYk+D6oeITntg
7hc+tq5/SbwA1jJfYiGARrIzJCoHDGmSVGl+UM4ApVAfCcxpkKhUY3RtetSBcyHpMRBYBXENuyF5
dKrgMuzFtlBJeuapgMvXP3dwcltkHWgLHxrwEth9vffGOF5X3Vzng6nY1p310MQNJTYMuXXncIZk
ksC46OFj/f6I/+reM89Wfqz1xBxJyo62OHgIZJZFwfaiZsLPQpd6hKs3MZ4pn3ASP8undaMVhIkM
AHpcYsbXxA2a6zIXD3AN70Nl3vfMJI0JREXnI3xSdRAA+cfK+vv3+qFL9q8NoPWhdMHCCzSQmcYh
jp2HoGueIKcgdtH1e1WZzxiYL23XepDSfsC3ezEkdUMXmbY0Yw+idMjKXpQyvKxT8TxG4fUf3tQv
bojWh7rE4N4aDHZGiwMHyoUYI32ul2Rz4xnZLmBuem9KJseyGM11IJRYMbMhQrrUDkjpAnvLPcWE
3kgH6cz3pnBbtZ7/h4/TLw/Yh9JB4h9v6gYMmR8QwAtMcW6v1/7WSMC+UD4N+xiflK1ZFw3qaBCS
M7+HjuPaTtntAQdUFwHIlg1mbklvQccyz0X4p8LmV/en+SbwwzYDkyKha63oDuhR9yUmFVnYdOgh
GNftp4rEdItPeQuCy2hMDNLB1R/O2C8q4PdC54fXTWWqC5mM/cELxbaJPexWc08sdI5wDWCN61sM
I6vStEn2BNEbeXd17W0lCPmFgTUKpeRwnAyWNCg2f3hLvyhurQ+rKiff7Ev0mASxdXdoBQBYNd2I
9m649KJhZqDQVzHj7DXV7GPGnYJ4+BtFLwBMNNYXo9Gi9Sj8F1zDeJ+q6NlytPPfvzc5X8g/qT/N
/7nm6UULNPbQBhYeVzKZnjyK5TcxCvfAaYJV4IOgKSk/w7A7xrTKYN3dx2yNq5D+QCdwWyO2KTZj
R8Qg9WSPtomASkMk11i916SyPNo2+zv8mwidm4s/vPFflFXmh/XPSzTTJu6qRXrQ3TEGdXAiYRlv
NAcaWfooYpw8PuuDGtVBqebZpBHJWoJb12xxlVmAM0LCMFQLUdefuO45CBLeM82l0LH+9BmdD+PP
Du+HJc8qwDuRPdEeJPT3WTZ7JsqBMCg9+4J9HKVh7l/U7v+h7sx2I0eyLfsrjX5nwmicH/oCLR/o
s7tccg3xQoRi4DzP/PpeVGZVRajyRqAeGugGEkIMqZA7nTQ7ds7ea/c3uO1Ptp4f1JzNzhI2Lyzl
1ZWa8TjZbFel92xVFGPtrNyVjft+Ef8vDAAe85T/3tv7/2z3/9ng/+dv/9/o/rN7/Pe9//9df6ve
Podf6y/Bz4IGvuvPxr8h/tAsx9IYTemmcDSLv/mz8a/rf1iWLlRIwhpMp/e/+YeUQf1DUFDojAts
4RiWYEX+q/Gv2X/YCBJUOEyaRORgmP9J41/7+aa3JJMDnitEE4bBSJlX+PPiOrbVYMkaN7kdFx2G
QHutaeNFLylZKh24TcXaAhrHpI4T1NcYufaaEZ05hBXbsfcR7KGHWiZiSFeBgv0Wk/Vuag5a7nUz
fuTKULvjYbU2jWEGHOzI42iVRdUp0YVw5nDnJSGNYdPYSagXv9sxfl6K5jcnqV3Rg1i66phynrn8
uHNMGfbMKldD/F/WK4KIU4ATUDjWqbHNz1JvHwheevJyzNGysr7YpXrQANGbWvvqTM5vHlyNz/mH
Bxf9IxGU3AMYloRpEw35oQCICJMtnJg0baWMXnKrfq3t/J6W7oHs0pb1Gf2j42Ict1b1wPQwgAWV
RygKMvO7H8+uTst7EwiTmSWYjNRx0CZEQ0D5Ip8vxJtYMC25M7HchvZXNbCfNduOVq2p3RGVaOQk
X+dCtkuzitDAG809oZrk2JAp1pvJ8w+PwOXPxeh/0MW85GHW1P/rf/68O/FOJXMpm/cqeK8S3sHP
lz3tDKS6ti9Wamd4e7yl0MLoVo9KTRRQo94pZFwQX/qbT/vfru/8UxmJ2joKH1MVH07H0ZhEep1l
YoUa7z6C4AA6FMDSBBn612/v53rg/e3x1CJ8B/1mI1L/cFdZQCRDwyCIfOy6jdKlJMoiktx1eBOF
r0b7yR681X/8Iw2edcFPMx2Vd/jzFTXT1GjoKqmrcorqvTJWpMY21r2TYvStHaN3h4gmyq9/5oe2
7vv7NBzLNnA9aA4X9WPJX2gOAev1sNJ03dglzI6lCbyE5NoiobAZzjnBa76qpcscFfvy1z/9b+4h
UzNNm7dsa1zpD+sSznUvglQ4rESKTbsYCEuHGwuRWEWupN2I17r3rew3p5u/+6G6I1gSEZ2p6N1/
vsyKR+ok4dXjykjqsy8fDYM3S/QE2oXXoasi3KJ0uX/9RlX5cV0gZZvb1SImRHKt9Q+3k+ONuLlq
xJSmXn5SQv9U+fKUh1689EyHyKy0/6K3wcFWk3hJXYU0C05C+Jt7+m8eHmuORWKfYsfh+fn5nRfS
Iq6KNIKVFhKhFREJaCfcX3n47dfv9ufq5f2eYsxt2pqpvmsqPnystmwigVm9X5ELwYEb+78V7PVu
M9/NRSfu1Eiiq/386x/KpPzjNUaux6qgShYGDez0h7fnt5FF066MVqFO2oqdB/e+oqT7WD03dI3u
VAP9UKdaWzWIz/FARSUE/AidE2oeNm9Kes8VRzQaF5o7ZNEmdLxbWkU1zBZtlXYZ6vXkJtPgmMXx
BE6b43yrHILRs0BooHWZFHEzP3etdqmNgNnu4HxVC0nJjrM1hlAQP/ZB9qVS41ctBPCnTi/wxj8N
UXy2DUxG8aNfGgQmIHcLNEQ7DYmLQzznZNvMJKsR/3wCJz23jroVgE/yn6J6+J6HHVjEPL0Y0yxg
/wJIYQHXeOHY4YtUkrMTh/ewa09FX216Z6GoKfipZkt60dVSDQAV464pJbhLXCQ4C/H6ntDVngib
O1v8G3A/6gfIGEyLGesRJJUEhxaiHIrOBLfjSa/AgNpWdaTPuE9ssMYW2CH52FdMLKXnWGvmdeAp
9PINVJyx0wflkbxb8keb6DKAiPsKfp95srCrPdcQfwcpzCUON7AveNKF4WCcnEfRxY3wjPaQ4c/B
j5HvQ80mWFUBahBno0sqNucjvw0PpRChm2NT6LWTmRbxJlWKT/3sMWsoD/AyIqQOuuSh0J88nY3V
6H06l6a2j5ih4jj0voNZJPyOVAYL6eRSnXD2eVYApplKf9D8FKSFigkHMykwtGUDRR2Vfm8shcYM
LD8Gk2ed/Kizl7Xp3WJGZhMt50bIatUL5UFvZH/IPUQEXYB7MsJQoOgCH0+hvFh+63IySXaCUfWd
42iuR5dj38cIsoIE91BIuDmGNo8AhHPnB/meTOSrRc7hAa/tBODNuwupxBg5dQSlDQ4cdUtbEtxN
UFAy7JtkCp81r3xxTP8+LuVKDAM5iUG9mgaAzXUkluhEroXTP2jyNgxK86BgHZLBV+yuNKUcgRRN
Dq/6pI87Ax6OK5wsXGgaasIgzJdGfepaBKwwVdRl2ZGJnkGoFT4hcAOcG+yMd63NDEgJnO5MC88R
0ttAyzspVvRExKeP3cUAIK5o5TL1LJdeW7jMwuIG4eCr3jpPcNHVTRrT8w7JmfIxUKY8q0lIrlI9
8cjVutVsWi5UY3X9TtrYywGEJm4k1M9OY/hrkSek0RGDOSDpi7R7u9HpaFUKCFLTcMuCHGn8KRB3
8wCHVi3gwCYASts5hUZ1GMAz73ApccAfa/640seTrWGjYL0dj1gCCbgIh1fg+ld6dFDfoHAtPSIg
lsLp7HWZ0TaVQqdeS7lHrbLYhKYO6M4mFWQcw3uUgOY+8+LLSLPfxTepQ20TxDfYRXbA8nmXjVNz
rMIm5gYtoTL76itxX1SZW9mFL6ImSrtikuEqevU6MqwmAfs+6bC5CPxabnPsmyrcdV33LTBKEKLw
oNS+N1YEDbZY7oKOGBenXBM8TNZjoF6dGG6YSaHpDPnnrNZI0Zg7ky2co1kUkvivJ0As06rulCOy
inHhw3G7S0oc27H4EijBPkxTf4VC+Fo3qJ+FbE4tyUQQ1ANM8bi1YfZ9l1CPVl1tXBOzClxJ3C/p
n2j5wbTRHCMdWEEjE/m5S3jJMm0KaOiCabzRKZ+sgqzRnrGOnPM1etxsrF/N1jFXxqi/DGlyHLMC
Tu4L5EmY9GS73OVqy5FlfMkLdRYWNfbuPVliDM9NrfMkK+oIYab1YEMVDKSGIV2Dn3ZDtXzLhuh7
VxfRpQrGvZzqT8EnXcp73z9x3zHJiovHJiLAduCE5eyZeVSg++ToQuh0AYAAUB94VahHxV3P8JLA
Ydu7mqnAB8qa7zNnX1iiGLalMmJ6K5pPvCDyysLMWhoDEeamwIIajDCSZMnEzNBw3fkcExaJbebn
MTCMhYJVe43tYibNkPRkmLBaPNWNQXXdteOkXMEtI4n2q4XfFjBamtAn9J4DGi6drqwDNMgZjwym
JEvH1WM/ZyUukqxQ8cogkd1EA1CiRAAijTX7SfrNurfVZw9jDAGbrD5WAjvGqiqAzdL6hmd9D8Xk
NtaMDxyNIRTEOkSMWfZJ1QiijmH0agiGE8LTAI8lpKb18NScUNtzJqZzkZOrPsGC+AIM9DjIr5jI
m1M25WtZMCjSimkdNN2p9dOLHza4s9Lp2kQYXTrPxZj0ECfKV6TkC5Vp8SnrH8o5GG+qwLbXY7HX
mwjWWdA9jmDSNwUTPqLCCaCJzL1qap/LcWIYHOfP+KkBI5VMNhDJiS39fOg8EanAjMAn7QEa3XAY
SuZyocYZuba8cW0VrN+dYOhY9WwKUXcOSNaDoo4DtXbw29Q3TVUBvvIP62bw0EfmfZfFR1kBBlAT
/2thu8oo3bFUxDX15CsxDqjYrOisO1Zyz4wSel1E0EWS2IDEBeLgYGYbA7Yvm/g7dJSNrtV7Thlv
MQlv0yFVUrHAzPlmoindaThxshD9s92VyzoB9NuJ8VvQpy2SYpuSyIAinsXyUWHSu/l1lfZhYk9t
SAeeAljV5XzcoDX1cw3qWE7IyhE0bD5t7raxw5iuAVjbOfrS94Btx22X7qqK+mIAlL5TCuogMGB3
Y5uMh34UnxGs5XcJ9xzcVB0MfNdsmplPZzG1oUxhQquQXiPrl6nN6oc2Dd5SAcrPK64NQOEySJJT
NI7fzAFkapt5B/Btn6c21dZJMvoLiyjppdeUW8y3yql8eX/7/1Hn7O97Yj8KYv/rv9XN/vR//X9k
GOIg/cN9Mot3/xLlnj6niHKP3wbcQj9ahd6/4c/emmKbf1iS7Hasi1KTOtGy/2iuKapq03gzdE6Q
dLaM2fLzD1mtJv+wVNNCcQuRDzn3fJz+h6xW/8PQNH0WzNAXQ+v9HxmFjJ+7awbSXVjlNAo44LHg
C/vDub3SOjXMsqA85pQjK7/Xlx1toGvaDs01xlOiVdYFA+5A4R6Of37BE/HXrzQNcKLR+MoC4aQ7
xqcItyybJyNtjq7teUo0sWPxLNeiEckTkImbD4sKGQhRTrUM5RH1eLBvJJbpnqCIB9vI+kuqG8uh
sBwELp1YafNP84qqAlPNSB237CmJa/1blAzbLhsLACT1zszKvUDsB4x3tALG9HhkfGeqz2YninVO
OPsCFHTNDGi4/vBZ/00n6c+uzb/a3VxBPjgN8w7aD0rrfzu5hbPrOG6K7hCa4dQuxyQvzzCsEKoG
g71poHIcS6/gJKbh09EEmcAQRqdTmjJe73zQrkMVBvHONH2jXttfpRe8BSLILt4o04ujp90uZhOP
/UA9FFBRl44YykU4/5YRCVwsK8r2o95ZgIQJcWy9UnsWoDYXjQUiATrlixKe+9EqXjOZhdtysqtV
mpYYG41UdWXDGMiKpXrfdQrDvMYIUTMEJRlNEX2/nN1yque61FAOUxqOlzHQhotwwmzpDZRPUsGf
POO3FC0GudxgWyeFAKc6Uoqjxvevwt7Z+60UR4XIl2XWVv31/VdhofVXjj9d6tkwq0z51CTA4qEq
O196tlskpBYzgzBdVXJiwjVnFDD/Ns6WIDMvUqZ9Vo85JtUJgZ2VPr5/6VuVaOjIIeC1jbGFWTDU
ufhE1EfNskXc9qnzfUJXb+Rn2d841S1yYlYhFnjUhLJXv08J9qNRaT4nDQbQshvVpy4MDXJChv43
/aN/f/RsmLwGxE3aDX9z49AspGXWJ7R0p0KKRZVCVmhLLXiglw0AfkrWXtOSEeLBFN+DwBJvGqi0
ReKn7c4xCUNp0657VDVfvXSRdN9/hxS/XOoR244fZLRcRWebN/L2XmnvkHYgEsjWetKhtsxTMnuw
5YeR+a0rGJMrFSGizXQWIXToqi+0m2Zi4Nc80hxRJMtbVNodmDcDpE2z6iX9iCDcqWpJOEphWtYe
pMKX3tJUazEp/BMpdNSlqcPT9sZJHLBWqUDkn379+Fk/j1wNQT+VHrpU7bmjKtWPQ+tYSyAZaEbx
19Oneia4RJXw2NLz9OOUiOIoA3TvTa7LY0DSzeA2GghnUuDFlWGgswhDNXUtDsbX9z+z3oY6bNhu
WcOiKTuL0ucTktaRkJHq3sBPd1EJVa7Xox18dro45fxiyltsBEhPohyqZBZ1rGaN8VjpBOlq4CcI
AA9B6yjOhWORzeZ8781fSPdChADXpV5nNoGNCZH0YZx+maaYFVWNrp0Win0uc32V9N08jsAO15Xm
cBmGqdrKEdqgZvnF8/vBJEAtv4kzc9FrmniqMg6sRhi+KXoGxdjw04NEiRQLvzsmSj5u8Vx98+d1
xpnXmfdf5Xb3LZck3XFy/41IU//wOakca2iEsHM5KhWo5nzob6n5qOrKINW9p1blfqzGV71v0u8W
MF5bqeOvUR+Md7adGg/kUnNK8MFKxLpTrPn0i+dExXkHqHXE+Wfnz02lbGU5Z4x2Z/oj5sM09XAY
69xaG3p+DkdViEXZBPvUUjJGKfqDoWr51jDvdFvzXks/x6sRMm3RzGKAp6ani0LdmLbhnUy1J35l
/hLYeXTAKwMry+KP4tb8TTn53jf9YedQhWbTt7PxtMy7CL/4uZzMwsAbyMHo92HyNWu18EjMYYeg
Vp+WpZ0jQ5+P/b0WGA993oWroVOrNepaZaXmU+6yemg3Iw+eA+hKF55AvLMJ5KlkktozeVHIqb8y
Kh4g4yb5McwNHyRj0eVHu+11gqzN6YZ4olg7nVGjj05LPDMqACQzNr+MzqtFTvybMccJKQyPXaUC
/hWCSD+Sw4TqKMvHtxQUIaKR9FNRwC2pKmgZmkEUoKI0xV1fG8ObTKcbbvbfrJwfmqWMqTTawA7z
DUtwDLQ/tt45RSlmFo3NXtXz5ExLnMWQ2HGIaEmjvo0JqNFag12al0PwQD5Jt2Dpx7EK7Ow6ShiJ
lp4DVh6q5op76bl3YqgJWlWeCIYmN8HqnVsa6jaIkbon88nsWUg0lJMlThN7gBcfgxl4TIE5rxkp
+oeKLXNltEa0TgZCtskdzDH8N8MB8Bn7ZBUdQJprz11r3wXEKNxMIsDmExWKAcToy5bm19uv10U5
C2J+vrdm7iDDn7mZrBsf18U00zPgAX25N+0sXheN3V9ty8TVECnPsk/ybdMQEyd7E5fAAOnKydla
4qn1voQ7rITx12oAyuZVIryYflCwzvvDujCTmylr1640P2H6CvtupBpBIehHYv3rd6D/zTtgb1RZ
1plEqo79YdShjUVCIVKke1tQ99F+59TVldcmlfLmTc5K0aPyCvZjZ+pOc0oc+zGeehzlvoM8tyVy
tTK5nSGjTfel6On4Jt30Wfc5f2ELAsuVJQlcdatYTojCVCIrnFQrT5LQdTC12eVfXyhZiPtVgXQG
qpGy+i+1SiinPwtKq76poOi3zghudYyDxo0tT2OMmyhrIwXFY5SFTg5ke/v15ZmBBT99wAZnADY8
25EsH/Nx4OfFA+Gdafu6HHZZ35Njj4D9Xhu1wE1kMjCDwXjPokEL2DQWhqH0x7rVijlzo6L7j82+
aSrrqYpD0vbQSz5iRM6WuWIQMtLX6Tk2IrqHpAsx8nuISP/4rPSgrxkgiJcsxHcc0oh3M0PrV6rH
c8bI9mWyWtIgFcxVA0mD96pDe1ZaB9XxtVuWsmnNv5OB4NOz8aH8+nJ8cC9wmzA+gYXCnM+UXJp3
HsIPUijF1MlZBOu7MyHDDi5bq38a4bT0inEtgv6utkccC2YQxzBCIICoVpWfiC35Li2mor0AvZqE
Q+W28CCuRF1yBKpjdhhlYdl28Zznmvk1nUaCWNrgSzQWtn3XKiQlJPrvRnwfNG7vb8W0ONrRrKWg
Yab68yeriJFPScsQMra9el+En+mjTq/g5M5aDf6rGirjwYdMu9czlP5x2Rg01lFxFkOftWTmyGKL
nx67eWodzdFD/dWSL/mbcRzDxhlx8dMtyJkWkIWjGpJHDM7XPIb+4ZrXIUyBnB6HC+/6buaaRYZz
6+lTkhUn6XYHzbHNH0BzrpmKbCpLhZGdAQSo5tTEUydNyJnDDrHhusF1AFDiGFn+Rpun/lPD5KZY
QVzpa7nnWw+NVE/YIU5hhWW+bj/lgXY7B2r9OdbLs/S9LcryI9GdR3zEy7Y5SCLA8dOYrz14nDw2
TwkAc6/011FmvzQ63uIwdKfUdxs6bgFt2MY7ZKWKZulssJ2QFbOLm35dWOQKNgSD05QPrJuGAXXU
WTPU7nGSJXd+ysXm0RiLcMNJjPyKaVlp1jkhEAIj0ypGtdnH35zoNbJf0/FGALDl3bWw27ytUZBS
sCqHxfBgxYvoy4j2FxRWevJqXB/lObnkvFlsWKF4rJgK2UzXKNQDz/XZZYL6vlLOg/6kOK7quJXz
xojGm2FMAOW6XUTMUx1sKCNimtbosU2UL0vLcO0+ByxHXJrvrDW7WdYQNUe6o3xYAYeqQa6HiZCm
Mt7S7l+KWGwLmEFqvQ9AIsHJvjdF6dIkXEGwu3pm/oiY4qgyW0AUjM1p68fWJhyJC4nC7o4tbxNC
xhJWfV8n047WM+dUfZuH1qNOAkHHpGyiqVlgWU9qGFLdvg4a/E2fGH9eApmtrfSl8LRjok6uE7VA
S+FkRvqqtljSQfg8iIFI6WFjaHJTEVhhCB0AhSJPbYiKD+KWNwFuVsc7I39xcjhr20Qf7nz1E9sb
IXIBQUWXATK/Ci688C919RQzgwkI02a8AnVrzorvX0g1WdnTGfn1Rm+9Q3DxfP+JLGjQlKFO877/
nrR0OhzzLfS7rW/rDCSdVWIjc0avjeddz4mTExPiFo+ioN0zMtlY/t4DaPQMdvxOM3aDfjOK8wAe
JFrLG7MdTf+cgioNNZ+m/9d2zLk7rLXj5zjljFUMnSNXX1qGWFP70GmEpM4zTFJqON/rj031Gg+3
yIHh/ak2L13z2IHHfOr9ZF037Ez3oRKQpbtr8Agj53V2igN2OziBL/DLmw5sVfPSZe80rrT2ZUKv
0tlO3hrZo8XFTDjmeK/ma+7vdO2SENkXbZAc5p86+tO529frJiOvSGXUUVfUTWD9dGOcX4s3O8Ws
YBGSQauB9XxXNQfTsogd/nGImwYjYUHiNl1Ts6mBe0m36J9E7JGHHi/sb5KogwFCP2SFdSThUc1H
Mc9ZkVqL/jzcxA2+Vy3kLUK5yKCLEYDIZRgl7C+4iPS0VvXE/xWupMZwiUgSIyHDHRg+fRw3Zng1
d1p7MWw1bv85yDyO7vOy3GVEF+qqsSDudzWgBjUJCMqddqskqIw7Z6n4ZGNX0d5iRjKqR6oNppLF
yc7Ui+lh9JAMQKoOYyYR2b5Y643+4A+5O6a6Ox/ayR9zE2xJ86PtK9lSwU5kZkzmiV7T1y1Qk6FE
ArdNlHMa3FftCqoXudM5NFrNnVp3KrcEZ0zirvIPBSFKwU7yVEyHwIHyPoACeZLxl1BVd2YDDadC
+B5gHtaUZcfoiB7eEbDLMvDQIjHlX45pZ61Ip5/2Q2JzsavoKbXAzNWq572CwmeoBINR68f6qI/N
N8LXlUfKWHU9j3R6Q1vJMqXyDsz7NBSg/gjcZYvC2pR28XoqzsQZDusqoV7plUTflp3aLo2peiP9
PbmEqtk/OEO/hdVG/DE+3gVDRW+rOgrjSDvdaaLSr0U8EuTokaMeTiSmZjYk2iggumEiqI0O1S2x
9PZMjNUWRIELUKV8SYnCXdeIGtyKhPZtUdX2UlNwPWq9Ss/u7AjREoJVF4vQVtwAZpnsnOqloVbe
OmroLKukql8EfnKigK30KNIMZz8UkPf/rbA7a8d8leH+/F3+wNwiDWu6LLNQt7MGNphxH8mgee4J
tzmkObWmFfU4+c30Ph/Kbknx5mwHqXcvOlV1j1/0NtjTdMx7XQUTJ/qX3gGeOcg239LTOw1CJUOU
kKUxaKrl1HbDWpvTyAHE/fVFY5q/HtLo+P7n+eTANsRLw0wNv7jl2qNBPUQupRiLrd7p5Hz70cjT
CTHX+Oe/VCHUJbKMK1bHn5BdAH5VCC32bJpAJJ2IlenHuBaga7//4PdvfP/y/mf/+u373/7rz0bT
dlOfB5ysc0icRLXTTU6J3PIVT8Egk9gg1Y35kMEoNrnrczhTTOiITk/NzF6+/xXpnySwz18C4I5i
9f7LjAl3AvbZ7BdDSxAKsTUZHcREQfuOtELJ3JL0oKRtVnnirXJd20bVPRmMizTod+iXaPcR5IaU
Hjb4mhqb04e/mjxo1hVUqyJamRXPvt+ceqmxsULrzcpFS1hkBgoJM8+W8MKtIl9bQU2kkhVpua2i
ntJ5pt/OIStuO0oXxmUkaUQ0+rpLkrVUxdoo9bUejI95qW37lI8A9gBDPxZO51rnE4jzwC2zwAUs
ydoslwIwI9DrHcRXerSVy8Xc1CW1QA3osHNz3VqVQi7xQNyZWBKicJ7T5ataR+8SHEYZrjsiFxgb
sgiSxdvorkWSac0M3af/nkXTUdAVZsixpAG1ygOTXF4Se7CWV+Atp8xwVT1200h1ARe7ReGsRhRo
8Ra8+qfCaPZpH66ddjYAAr6IouM0KaQ3wXYOFNLSzUuhR2cTb8ZoVrMZYUHtex6ddtc15S5VsqMu
tIduqj6XHLuq6jlp2ae86cm3pjcjubVW41KdH6wZ/GDzOqR6DpTmmIfFJTTbrZ+fBrDNDdPZ+cNr
0bUoLHxdKjdKpBz6ml0Dl1PFRH60rLUcH0kSAtxfL5kVrIy0X6eNREMpV6rvrRxIHQU4P6+LN5U9
7Xj2z8wCF04QvzjRCAWs2cyRf0IA+jVcx2FHZuLQY7/9FotmZ/HMxoPuBnXnMuojxVQ7WJVEHeO7
YlgEdkM0QL4NcTDBI90aMeRZrIaVZq+VOtuRYsudShyM4wIiXKWKWDWwdrP0MAnKIa1cSfmaY4KD
JbHmXL/UW4DppOoITazarnPb2aA17pSMLGoJhWi0l7bYOjl6fQBFpte5MyvaabSdkbM2v/SqfSlN
svH4hH2RE7dMqKo2rJlzP6i8wF7wCDX1OsqBgrWuHMK1EsV7a7QPqpKsrYBRRcHSoOYuzSY0wbwE
LIGZ/SSoMNQ8Wjkt2WK6yV6vMpIgqpyAym6uVkGYQmvYm9qwR0YJjL5cpNawqRAG2cU6i5xl47A+
UH8bdbuUSbwK4c55Exn3nPl6hXMvx1mi5taAY3hVwMYrt0LOAaKYqxdvQTDykbqC+sUphavI8UD6
MLWmuGKs2ldlfugYiJuYdDHDuznFPRXqVv8Ul97GnAokI+NdyUKJ3+XGyWhrps2egLB1a4cr1unV
1IsduTprU94XY7Xri2HVyG5Ztp9mzh4H5OVoBmsHudUoggdOFC8ib85Id24popi+OGOKdTvSZsos
v+UEudFs2gg9P/odL7mTrtU/ED63abUMKErqktTjVkzL/HDcSD2nhFcB2NHLb1hWiQ+pvEXUEfI8
EQDv3yuCZao2tum8xwaC0PkEvI5ckHi66sZ4Z2v+NW+Kg9E8K5N+iPpTLQkaZ96jT9YafyK1k0Hh
Y+/UNtpN3UjRA9NN6Bs2exA844HW02OpT242FfCon8wh23bRdCWV/gtSmS0Y6z2IqAufUAf7pvUM
2P7atjC8rcYIiU9zH1TWfYX11+1j9RLEvivjgY+1cnUtRq9kErOHk1CNVui4+Oa3uc6X5F3R8V0i
nHe9WNkADVVFuC5Zf31HWSs2K0zRrRTw7qmauCkFUoqAoMhWgOa2pKKvI+ueUcBKLZXPpeNtnCnZ
m4q3lXq9NhOe/5zPkbV5RO8i1g2EBOgtdzLRdwP00hLWcPFaVvoub8dj60kggBl7yS4x3yN+V0NK
3gzeekLVi64mMBCn2kDqNMwWbpAUJVhtLfs+WlfWuMOVSlDWOZiMb33/oGfRhdPqHQLy6xgY29De
Dqbm1tMF0ssBpve20vv1FBpLS7yJytyM9bAFq7LMtRTxnrYyGkRiebwSdr2EycbadDUt/xxn7S4l
WZM589Iw26sBBxycW6RzKNiEksmDzuRgTaw4+QAEcOprsHibwiOSNOUGZkBi68WnyltHoVzxqS8S
kzi+WF0Pfb6sCA3sFLz+InWzzFppubGwvOZYOuAWBCSYtkyOzhAcGiF2UtcOg0MkKsMP2t/PXRfc
4kF7CGZyBglTG8K+ZXQaKTx0+g1mpGzKNHqkHrzXS/0a6zTpk/Yud67MvM8GGeHpcPKJRerZD9ey
+SSQwprFwexXDv4Obz0gXq1uzpvX30ccQ1XDraJHT+7zxEUgexShuY7N8CDC/KZY6bVWyUGwEmZo
054FeRsKG+J2+pKo1tfO8l91ogxrEe2CKkCNkR/m/W8oWyJCVMRs46Jwmo1l8mIC/aga8IDbfj/U
DwUrh7LK/GxV5Ap5hwkSroSziLGpH3SlBp1rLCcFmegEXbFPrhY51iaA+hYFlWIHj2b9qkbTUunG
rWzyrUDNl6rNOqzj5WQ1K8/o0Gc22zQllpmzZQBxz0MwFmRPo+xO9NbXSse8Qdpu5U27AYBvjdh5
eM0156BO+Ubxko0h/Y0qknVgmSsy5cmyq5aW9pQ8VhN7uxEvbbnPkrl0iQjd8vPbu0yxj/aFER5n
0HVqG27cx5vOC4+Rap9ifnQ1DSeVQw6AllVnbCgm4TOyfSZ0SDK5oU1zCjP/ygh2WwXdtVCGS9EE
O1sEG+s6EfWG6EiZ1a2lJnBvezAs/B3pnBTwIXee4xZlejRjuJOx8qgo3nHmRQJk2Nh+tjFILiaY
41FRkYI52oUZzxVY+plo9ZOuRTSQSRMMMwIQmvuUDIMU8OGkNbu8wE+k+hs7AvKoqJdiPi9XJFEa
0yWRzaa0xpOvIhvzpvs4mg4awH+luViR/ogG4JAY1HCJttV7TkElDxiNKrBErWNue8u/tj1STDs/
kGq2naqD3Zm7QbFdNVc3witvTto82d6XxEdxRzRL6tdn1Vx2Q++mYtgnmb+prWFfchf0BJ7oSI/V
DmZBPj5rk7eJE9SEafZaRMYzKsD7VGAHVfNrbVN7zStlKI4pZ8YxF9BUhyeHqm6WWqZKvDQZJDhe
/WpO3sX3261KmihHfZnXu7jM7wUZFHbwPcn6z4Qqn8BeX+osd8OOuiIojqoEi1puBPmXBIwjAA4e
WsafZQ44k2g3UegYG60rOhn+leqpsfKTbHVA+PVdEm0bnQzaUqzbyP8/dJ3XkpzKtq6fiAi8uS3v
TVtJN4Q0JeFJEkjc058PpLXm2Tti3xAFXapWVxWZY/zjN0+/8DfZmN9qLcDq0XjCcF+Hg7NNxXhh
XAe9r3yJyvhbGXsnl1J//orrafQtd7tjptTW6L0XJe3zYB01nGDcacD4tj/nef7wPReXz+w4DO86
W6Mq5a7kFUAJ/5nK6FRJsAiC+zSc/snfMbi9AoJQLS/cJWZ9Ual5ZN6Vqw+ECkffjl56pzmo0DuD
IDd9cmELoEqXPcuMma6EZm0C72uN+r3FsIkZ9qmzzbMac9B5DFeI4uzy+JOcry92Zr16kbfHv2XF
tIiQ9bfcd86eSq7CN4l/yC+MeK6d411w4DqFgXYIx/2oQ8gcNMy49I1u7DvL3ZaGuw1Itff+GYS5
G3tr23ourvXpts6mu4r0R8ptHHGXThb8CEIsoIrmRH5UotrnBDYyr3pVuncmznGHndw108xtUo67
yP0U+MBW8bAPWlr8T8OezuEg9zoVvOnnJ4iVJ82sbnUwPBWNLD0e7HHwOjc9B+Nws/CZCNJ9olO0
ogKLkunMNO5D437rZxGojLivKAE1kzqnPbptzlTBOGWXkrhrz3EPYDglen220MTZGT0+sa3kromP
9L6aZzy8tl/LRLGtqKvRlPci4yvcROcRMoiwrJ/YpJwZ3bxkwBQNXnhWiMlEoj+aQMfazHpHvMA6
3f/qBo8FFid6FyPhbOsM+LLax7yY7kzMrirpwOFCrJNieQiKfEv20yxie/c874WR4MPotd1oZC85
0/3OOhT5bYCkjDPBSUt7GnfQ5sLAZ6GdkcyLXfbbrCJFFnvDvrFPrjOcO1iiRpDe6cVvEBEvthqO
ev0dv+FLF9pfx2J8cxRO5q15cO3xAJn0kpX2werUSQDLdok696ND3OinBpXYL1jE+AMqnG2UgsCV
NqxU7flYBdXZQxThmRXzDn/jaXKPeJhtDf/QnD1BZy49fMH88zn45dep1L4kuN/i1bgFWx33cAu2
wF0DKeHasK1+K2fYVOPdA3SzdIwWKCYky14yUgPZ6b41XXo3dUMguYGntgkxW20IABTWL41sJQxk
Ql2/51RuDV89V2Y7PPodoA7N2w+R3A9hszNMdfD8EBquv28ogg3NPGdPaYvvMo7QEgi+hQHcJH0j
kg/uwTML1MNUzSEhBCfpaX4y/6aPJc3jDZoXeCT5gaGz9UrjEEXDwRzAkEq2IpQUYuouaWAcHOP7
gEeHB3c7bJtL1lOsjBM92ewECYBSWmpXaIO7Jo2b/xkqRxXdSfQCFf0vtLKgIQHewaji54vL+f9C
URboZvnpclBNRYx8DpcaXu7/gnsIDP7/0R/Yv2EVdgdPBzXuzRgogDxJVNdjYVBoMgkQc1zbcqhC
QYBoiR1sqsm/15ZHpPvi5L88J8lscMgEjU5ldJBXspHkM7lEyimjpGPxB1K/ENi2SSxPUoEn6Q3p
vZHh8UWFjHMyhvrvoUo9GLN/zsEM5sLqPz8PGdFDShwOyyVI1RWmXRXP/vcpy8XlH/99nX9fYmoG
aP5N3myW93EBf5a3qehHa1WUKSvy/DYJr/20yiDZ6ZplnJZDKgiJwmiTMnVO2ovSkNi83ij+PMph
+PHW4Z4A0v+Jdxb5b/NbtTyCol6e0IFUiH4oNWeE7d9PeSw7iZOT+TO3Q3Lm6pwsr7ozkZ0s7+3y
AiU6iGn957Xml8ZD9J/QA5+Pl6xBSRJ9bhNDMP/GySHPb3nq8mi5JlFPgy9NjMLm4LP5Jf59xvJo
uZZCnhj//Jrl35Iu4tG6Za9Nxtvf9nw8oT2/121d1TtthK7XYWY9peOtq5p9NcqdGqudB24UIs7v
cXFKIQ32v1v6pGKU26BDpKAc+gNjbzdyWxCcmhrDXvVqS0jyOhvGNzkGP7TqGpKl0/mr6E749K7H
SKHofsP0elhmQ1eGLQuYuD7jChkxF7/bkAngNB111ZyLVO3gzW8cDwQoOxmErXsdzhGVc2YEhi+q
9zRqcWc6u7eO+Ktek8bggykfYjLPlR6fHVFec+IC47bca9aaDKOuoage3WOssOLSxCFS0SnCwDqd
t6AsuwlUpdEhJxGLjpNNkRg7zzxjanHLPPkGnPLb0XZ9KM7dAJlA1eIVCsFJVXxuqtollnOo93ma
bNouJah9XMcdBhe8H3ki9gziz3U9XQTFg16kB7MJTrb2Nezcp4Ubfd/9nN+GKXS3bpFt+EbCZgCj
myTWWOYm07Evl/6+9xWF8a9Gr/dxiqrJPeCpsbNkvFXq4nRUjYTM5+Slhk6OZ0VEHq5GikdB2xUd
KoekCkqPDBJmJbNNS8oqkRU/DU0SCUgPIKaLshB4Tv6mj6jkRn8vDW+FUet+jjOFH4X8gTSpTuzQ
p+xab9xHfbzx67dZDpelZLxRwsT8ik5zjqPv3lOL2Xz1YnnDm15MBztL3lq7A6rPNyjU9k1sPFOZ
XObOsc0t3iTecuJzMjydVqbevkQxEToi3HrDXEAyOpkYadntxu36gy1qzHmxpipnCQnB7aQCxa2z
SamAsPZa6RIbKK9c65G9zkEos7Lc4ZKGAbtcz8RJRjYHV/tsdGK2LRAzbN2y+M3wXwx6lK4MNr0V
bGPkMsU1PYIir3T8CHLfXI/4m2jlIdFe7B4FCAlhSfEzcUgX+m21JGVhd1EMc1bepiH60G0rBAzm
obLatYYvewLPLcTSz6jwa0G3rffFNrHEWbr9Bg7RxpNPoXK4zf1qHp+6U0TfnJIeJTHegbCKt7/P
X6arbCOiCimKdfQGdysLOsRMbUrH3ZIlzZQw9kAys/ZRhvJrQjZZwy8jWmebBN4W69jvk2D4MTPC
kSqkoYm1e7bRJ5JL2FIiID01fZfATR6zL7xUMkNbWa0Pm7baRekbGIIWJ5ssYHLpMoCOZpN+GxAB
bVZeb6JgWCmbubiG5gurkA7piqEITMFfQe/GE5FcP2jeoKJpexlVHx6OA8qPTk7HlACBWmnk66DV
1hqLtQEPUFPDTJUFPSaSwTM3aeRssn36Ey9oxgVXM/K3OXmBVawYUl79ONtibURGEBonE/aPAw1A
XJIo2/QheeJRvy/HYDe5Ida88M9bbh9/tsrjj0gvMDIPvhbt4wCcEmJmBvu1pUNS3T8WLzoiGI1B
QPH5O+EFcIpTMn/x6sS9aB8wZvE6ZzMqgKtw2kCHzdKtl8odNvuHYYxJeqk3Ts+3DZpENi0eedum
J8x9DNfgcniEod+ZfunqBz6D6OiYKvG2qfxIBEE0JBs8mxiA6JscJLSNkOjhoexl6kAYwLGuqEM8
tY7C32NtrwpDBznDQ6zkM0U7AuFhuqMQPAh8ZEI723pMlAcjvgTovhuwYtuhjGI9TsGL8vy3QpIy
MHz0ZUtIkwmE15y6hoIb/VMOAQUYkziHU1UGt8j7Yg3xRtgad1V1CMMPp6gY4Huo06BtwMjN2TKc
zl2FCM1czd75cFbIOdrbnrbRWCqbwIbnTuilhjirLY4hzYvMgz0d9ikaxd6v/il62O5WsFKqmbk9
KzimSm7HHuCkOLeO/hbrDrg3bqDS39mMUtUQnYympda9h6nzNDymEbJ6bdwMzaRszr20VqPPsPhM
TOo+w/kuCuU2m6ASJh9Cd3ZaQMpeCvbN4km02sEgSaOrYKTLhz3UhEU3a8K0Gd2PawM3MTPAWbQb
WXPF2uf/7k4UKYW2dR3/PLrduqazNAAEPdXsCxbenNDybPL3E2zYhJFP3+vrEUup0rurOUA+wlkp
SZ+SlT5xY2CDOTLQv8nU2mINAgRq0wZUhxzmT9B4aw9DcXeCM45VaGFGIJjGU0ucfazM49CGv+OG
VNtXq+omHAvnAZSDS5L14Vgt8vHoiNffKUF87yNkKMxrZCGjZgXR6vFLpZL3oS0fli2+RCL+ZpGJ
mnrlscz8L4xn14IAvpVO9zF3xG4WgdZZsP6NVcYfZps3ETNLY0t3W+fcQXaqDOS/2tEo1ZVsTzPo
rmkyviK7/Yqpxc+ppgsSznuNKtqpEgDUybnEpv7SaC46i2KdYKFe091Zz8zIb7ZKKWwomLqBDk9b
O2O4rwQGZUHyGhrOHRPrr0LT3nyDvaVUb02ZXlTiHcxE7ZBlA0zvCm/ceK0CoIrWDmvoCAEB5uXr
tHNC89EPyVkKpLLOtBWl2FhJtgvlsKXl3IQA5qJmuyRKxw8vlc/WbWt4iwLuGsEZg7XT/DaY4zHW
wSt6fsyHn5gpY2f44vXTn6xj5x0jxGaEh0F5qJDss1l06RV92pXlcL7td8Us4x4f4GCIeMttNIwH
TXl3h0FklGSws7QjiTInKQBN3CtY53ttmpcywICrItsRU2GV+jcMSc414fA12TCBCvdy+jaEwWkk
fzAx1RHr0KMesdsRdlUDh/cA31kaUEleUu1bj4vtgLYgb2NMIagu6HpUhhLP/gc10KqzmlVU4VP+
OoqHZ3wUVOhlDkVtq9swkeovrvFmTA/SdyEnwLsZpw1eEkF6Dr2n6H5P9kMetPih1K+C/otec2UT
n9OqN6vfN+YhMPneP0vvw9KgNB3HDyMkW2dTv5nE0ztH/RfC97v4ghUJ1q4NlGd9HfzAZfSTNaVY
G5DXbtUNof7RXg1vcAIoMiQfG4P2V8VSaa9af6eYfaxite5/d93KAj8nvsyliXbTmv2ubx+Z100M
2jIbexU/ugnS4DaQ4o03lfWvSY9sVdNL1hjRvgAVy5MzFFBRXaNZJZHpMsmBbscvImBuRA6ejJ5C
bIEaxJBxeWjjHIHjfJon6XioS/5Tdq5fIqW8n43QX50iGtCid/IfGSsqr9DyeuS8dbmyDaGdBtfv
uBnabY9Y/yz76FoEvWrZTclotjV8nNsy8XZpRmmb1RmxNGDL4S7rrDm8A90PltYrYY/Dw/HIG+7K
XO7TKCtZ9bT0I5jMS66DufVT7G99pLmrgDXtPRvJNGeBxuQd9z3MRAuMxmflUvzfgza6B7Mw6FnC
EZa6S0Zp4kwexVYlrsu1rCyaA3mv9d5wJ0mmIQITIc3xm5lVx2Yi/yUfjDchyJdaeDVmYLwtlzJU
qmNbhtxGDKp1VyJpVbq4JfBi2Qm1swl2eVsOdpyRKuBAFTIubkX8EC5Y460mduhmGsZ4m7wQFEXa
35ZLTIXpY4vk1onRuk8aAO78ySyfFv0kvSs2wmE0jTs5y2h0atMNMrDogGPb8JqOBtRM5mkJeRub
5V8uhyr9nhim9QxJsETwrAc7Q/r1JfTy5rI8crT64g75TbqZcVpeGRIKKIOhUNPq1S8t1Z1X1Uqm
gVgAbIjTFFc7ocye5Xuakw3XuEOXY/LhYnUQnuxg8s49IoSdVon0WelauMZqo/5EnYxq3aeC64i3
CFe1nyMY0tuEKe5UTN+z+LuNkcBXqU/TTi8D+5BWffgO2+Gczy5bRVG96FYdXmvbwvnDHKzPomBA
3ie/YLOsoiwjvnPikegx35ha1wapCp76YJCvjg3fK01WjInOVPzTIzO3TYcizjc0BMfdSasL65J2
YPYSYcwjs7iztIYJTzOfBmN5xKXFfoReSoRC29xysJ8VVWFG0rI9fomtHty6l/3FU3H6qeXfgjoz
ryXibngxOXm7Ku/XEc4a2wjR8hlJoWEo96eSDo6paQj1c8JQdFXXs77dSOJr6z7Hyckuka499LYh
r1DrqrPhpelNhH1DAuaQbNtehz2TDA+I+dZvbGpXNmOYn0M8gnFr3FtJqp2wpayKjde46T5ytN8M
Uq6RI62fos+uApF2XytAreLgtXF89cs6vk44UuBby8Af5VGxSVV21+rA2Sdt0p8dF1fevKmTH1V1
n+j1GPKb2Xb5mkh3Fwxp/mqrjrt8CDBmHMv4CsAQXTPddHbJC5i/2AYQty81aPwli2sMumT8zbVr
dbS8OiMau+8howGiYajNr/eDlMG8kT7cgZUs7Kx3MprG13ni3ViF2g92xUAXOMq1hf07Nsw9UJL3
3W0lScNjQWgV2MFm+WZHhzT1oVc3pvUORt4X/UtkiW0x5earACcektD5qBGo3aIgiFah1zsfsWlC
nurIbwhsaewnw/LZrEvG3DbGSIUyureoDJ27KUA3g7h/a5kArQxsFhCkT90bFeYDjpFzC0ateyPc
h3Rb4UUAAllHAvMQnqOXjAUkXlVpefWiuP8+GCaiukLJd6tkilaXAxtQ3rEr2jZ7TMQ3uNEP+qTS
n2L+RjZK7x94V1TULiJbh2aZQi7IojdbhzuMSaf706ZbAPmOf9Q121TRlCGlYeYzvesTgFwjP2nk
+l1JZg62U6M3r1PBX2FC0Gg9B82lcJo7Mg7niloWUYxq7gSktHdVEGzaEkV2tF08qwIYb2CtdR/j
uuHBlpmlq2ocIWDAMFZ2yewk14oHFso+kzssFtJZFLEcsBAjK9rFM2P0IYZZNc6Y8+eUBql4jea7
Z/L8FW5nHgPDPKJmht3sS8yHUKEhPAzT6hnBdIkqlV/S5Td7ZmdvcH8T34oAUoWJJU3vSeYVvc/3
0RqjK/ktkHSnEaVp0Ihb08bdCmMX6611YH6UAQLD+WDrJUHVkNJ3RRIQcz5LFMe0TZ/9ZH6KoSeR
PG2aLfbJHU0yw7tkQBdoNlQUi54DIW22qVvaalbzL7J37E+b9J1NlXjG3Yma/uDnuz8rgNkSGFhP
DmKPDjsbwB64C8q+pdM0bMgjYlY0C68I35toOoqdP2uvlkvLofONQ17o+sVzwgzjWPVPI2OqbQa0
VJq4i6L/p2slZRoef70CdQzPo0YTGFoEmnQ+1gErbxrEhgkLVYmJ06auJfIUu2F+rieBXCYt20/M
C2EpFenPVNlfO+V+/6MzLkwtWtezf4OvucMV54OHa6n4dTmwkEdrRI7aoYVueIhdlxC1PHvoug3n
NPUZCLgOyafwB4sxs29WHsMkTI10J8xRVEhLsQkO3cneuklHmxOObnAI7JRYJIcFLnB7hmaLFNMY
ea+kX4635WD0FjCQg+6sGv9eGpSBoKqnDqfi23r5WH9z7Goi7MctrjkU0Au/192gkQkYwobGAR6p
lnbfjLpSe+Y4ct9HYvwGS0hCHlW2rm35ipkl2Wcjeh5y6VIYNU495Fed6f416sv8upwuj5ieaDAt
zcO/lxRSkw0iH1LskY5eBlvpWLXbfw+aJQQu9xi/abY3qpXXzPzXwZDjqcnSDUHc5aWaD4bW+HtH
85/LJRdlxJ/ry6O/18y9H2TFKTdS9skyjyDF+JvCcuQVhlID8d3pJKNpzltNoG7JQ4hhtdy0sm7u
2Nf+PQQBS3snahCk/1xanuHN1zFO/3PdqsvmiGkxpPyw7F4rxP9Z4vTP5QxDDCg6wut2vcqTF9/9
URSmvPt0kKMlYDDNB3Y/ex3UmvHnWjY/I+QZHbJyAoQDccgrSo7KLKjv+tz7mpgAOrAXyofble5d
BjlOJPMPItUZZIgXv9xas3F50uWlG2s4eUOc3yOvvkDM8Q61CdxlUEoS0WfoL/1cUPtV252m+RrG
wuWsdI8yRpMR8BnEONokAuxXriPzi5X117g0rIfdGP4RuiSWAR0082gwt1Ezhc/WonZUftodvZhp
1nIt9vPqUgXjdalgM0MaF1I8uIn18SdSa4VnHMmV2q50q+GamukHSgJ7J+2QHNUZE4H2vukH22/W
tv2Bs1Tz1k9txFyqJQvexzM9ABs5e0mtPRy9w9c0tNWPJJ2edaS378FkFwf7HzNz6oPb5ea9JnYY
4Lu2P/XU/+KxB538Bgccu63K3UjM0A5GkvUehMl/T5ONLYaCzK85nVR0t0XnFhjBlkwR649gVk/K
X6kBmj1NIVKquHgzc2Z1Kz8bNZYbEy/QSbHE00jDpvYz6PCmuaKdBjqh2PmI7J5+STfjfQcPjwq2
CI8j34uZr9NcvdwUOyCzBiSTgiHHTecd3y8TFd+qd8rgnzZI1zSH9u/Ese6Z3Q9f4U9P60BMFKm9
Ysqs0u6UV6rEgj7gV6r0JStc8SksYEg/L0O8mzjN8LouSY8jZWuqV87Umu/m9CirfnpbJNucxLb5
YXl5+MyLEIZjWYiDhL/zQSzPNZ+RoFAo75QkevoC9bFZDRYdOaNruA/+KyNor7TGPy8WhDhfGf6e
zk7u4qF0tmZZVjdN1vmhT8g5GTA5Po86mZJo5asbjv2wNoMgeZlKgNNYTeDTItCuflW9ap1vPizN
wSu5zlbL35YJ/9qao3lUinq2Hsrqs5Wltp/6TG41t+HPzb5BtTV32Qjs6uk6hbuLEc7dmK5wsJK1
DJjneGYhbrL1y9vyKIomRjgBFMe07fAXMBXsT5x8Din73SFo8QeHT0c0a6TkWVYl1ocRlGQ9yHCI
mK/VQVVVmAQhOKrTV0Hix/nfg4+k4M+pIRVKGzxCt8tPK1UnK5oMe9cXBqHsVWpYW71AI1P2ITYF
IjFxN/L787IrRELDG6ipL2LeKHTZVuZKG417P0TFwQkd5yyNnrmPAPlsbDS23nzNqOrZ7snO3rzw
dZHVt2VtrAff6G9hMRjnTDuNVGIHHBnLPbkL/ifpHsycm/iHb2OBq4cbMFmxN+rSeq/ItdgSk1kC
zbjme84YeB1rUKtxRGXmZgOdiO7vwfXz8OwQBWgzNdDatdfA8WuIZ4fVEFUSyYsCrnfaoASXB1j7
CASu52+VqRdHZ7JL1E9JeussZ1einnlORto8JbZ6t/Z/XJqC+uhVfCM6V9zsqQ+fKba1T8ubiOYY
ony9XFsOvPFvJrm2DCbsfJvMzVM2H7xYdkc9g22ilaP1cMJJP8tAv+al1V+TER5g7d96BrF4kXFY
Lo8ZnHGl4Bqm4DujK8J6G2H9tUeGzF4vJoSvKnHQVPakA0x6S7SekclXJncvRKdAvPWBdsS8PtYB
CHZf2fF1aLxfeSzzT6ZQxSYTSfHASI8JhBcmgIPJrwmeysH2zOSJNwaqKiMR36vgTc8QIA1Bdm/6
oHgLNbzPkCikENSs8mnOTEejt69NVR7+uDdUXgPlW7MwWiHO6gx1TzDpyiyCaRwGQUSike8zC1Zp
DuszJovZSlHLeI3p/myYVOIEUP6YWmywEJGCZk/yxPQm+eJ1QKOlnN7mGHhIZPrvpszSL/w7pMVa
5NgHkguJXI6tF17BPehu4bAjuVANydz9ha0T34ie9ZVIJOvZtRAjljOKn2I/5e73xQymgLvysFDV
7JPGTohzw71huSY9dHNlnbwY0Ve9joqXOFbda6qIFyK/xd8tp1NQ+tCE4ifdQIAzyWclo3HPALuD
0G9FX7Pcftqtp17c2Jf31LHKVe757Rm9RcOUBB8dOwXGX97I5TCOXbkJbH9cZQ0A9NIChviBIEIj
twiztzwCnZ2b5cACajKHwft0hvAYDXF1GJcfgCDhDhMLtAVZOD2WR0RW6o8hTrgmoy+xK9yDR3d1
EhJ5kYhz++rXyS/o5G9N3o3fiP2IN1NrcMuRjrmCuKptfFF2Nw/f8tUiCWcTSFayIth4K6oXtzX0
R5OkdKd6c1nOCHCC66Yib211vbHFnQj/EKsrHyaicdQz6L/lpOqDP3b1Gi4VG7kTRhcza+uL49fr
oje9h2PH/mOovT0RfM11ubQc8CGBK17hohOGpXOp5fQOuowEKR6zSzyJ+BR1vX8ghay/en5N5JGu
94DkGTt1VmAuWQYzNBFuIkraey2a5mkXDArKwggQNI+kyUVNfBN2EW4dvXKeeWCRPCFD7d2yQVSN
oDe/lUBDKWndv3qzW6cDXjrGWMUvTgo3vCqy31E3c1dE/63vTGNluqV6d3Mqw7Dp2Nh8p0emYB4i
2t9TqqpyP7SdTa3cl3sCwv8+muZr8fzTaHDs6//5PCHWjTYZB+Qm1qdRTy8gbuVzrBm2RRVS/yiz
Exr8akJ5PiWbqDKmVxKZ/j6K/3tt+em/zxNu45yEi3Jzeco0v8CfR2OXvtjdiBww/t2QS0GnZOrd
dqxB2Svs41+IFmepSGS7I6TjeyJt57wYwjA1cC6MD197o2IcDmdpo3IKbYHW57AsOYSFobwJfQtG
l1u9ogmbRE22kAMEirWO9b6cevNpOxsXQHegZJ2tejtc3dcxHcwXTfFXpjUkuZ4d80vkvNbKd45y
FuppFBEZUe2iP2tDpKtNaEjobYsT03IYQLNroD3ShvJTOSW/FywRibD0sgauI7hk5o6zDMjJtxgJ
7P5AehizkxBW4siJQ9E3HGgC6K6p9VoMzbSN/cK6aoVSGMH0HlQ2X91y0aP4Vb3+Vkmlr3Thh99x
ND2GYfzKyEa8twa62ipxwtfaqKk7BcNS5WfOudEF9CzWxdeY9C90oG33gYf1R37XCif6qrWlOE1Y
WW2W017yV3d1a9wGdJivpuNcwa/j3SCS7NCO6bTrjG7cV1ktvxpmuGVPH9/70S0vdQAqHxVB9bWo
Y4y4XTUxEApwc9Vx7MO6070M3kAioGFkK7vt3MsEWNqtbB2Ngh5VO6vF5ceZDxLDsFUrCMgrqsa7
5pVGwG9uVvHOzit8t7OBqaAjjlK5LGys1NDRK11Q9aPY+ANo1vh1RiagstXlcDlmUNoO0byURPMS
agdi7YwR3WqQMQOP83HfG0wU/iJ7Nq5Pg8WUL3ECVtwZ7usnK8RpFGNHd222jbkRfSvPeL3IM39G
QEDX/LAWNjakjWZKlO9mgo4BBJmOqLnA2Xkve6Xvl0vL4V9k2bRIMIYfTMwU9TahXlamn9PeQw4e
tvq5+2kFqToDHnWSZEGuLE9YDjCLx5U5kRBcTIV9sRiwMWC0EoONuMUkLC80tXKLWSpdzA8D37cu
y3kf0VcUsLknXzmHQA9uLVU/d2mfm1dWOX8FSO9so8xKZtGHjUGPV79mzUeIc368jlKjfHD2B8Ry
YrmcZUPRPEe/wNyTBBmiHzqAFxza/iDx2AMUuzr1s10zt0UqBoVfflrrPv5W80//nJrMGII86vbB
7NOE3mrteW11L+ZXXy41WrW287S6L2eL+8b8rNQcYNbW01PYWXqLDaZifaTir1lIEhajV5uOIVBf
imGDp0nzGDLzRx6ZDuxgvWNsremMxtvsSO1bbkZz1D9s2aFIC3qDO2j+KcD3ykNQgCC0P6WllnwJ
J5eeTPPfsO0Tdx1IBw/6+brLP4LRB3BN8NyC9GmNyLfL+fIf9kfDg9oPjiB15PxppP3nict5oydb
rP40SlfdvSwHJwr/Pvr3Wm3FGx3HJZI2owhagQ2/p7YpHPFIDptvUhFtHY3rIRlM8JiG22UEYhDM
r3TPjFFTA34G5V43wJNLPcHkXH0E2bT3E6Mi2Qnf5XI6DjXld0SejWp7KBoNzbLhzr51mESB/+4a
7R/qS6afLd4vYX0WdrormmkPKQmD6Np4KI0ANrtGBhUMjb92fXlTlfXM8S/GibO8WCpy0DvKT3zs
oJ6FhxlQh2JDiwfHKdCsO1s/ilOqdxZhI6++I61qLrppMlSS5rtKMW/TKsUQUQCUQN8NwpDhdfz0
bZYbfJ2YUCGh0SHhClIwvDL7jlLmhUHyzgwnwRCyQg2YzvgHzHc4t0PQXwoTXWThly9OANUlSpyr
A6eQj4v5TCJa+q20O4QuOAw+rnXhv+vYd3G3+a9xMVziFNQi7ANy0OAHJyw1q1oGXzF1PpJx8T6v
JXsdG9eiFZ/ugJdTl5VPh6+fY9nrIvvRlNFjiNSP+SNNLYsqUiAO12EVMQGMVl9al/u5d8Eyxsm7
pb2G9oMIS1IQGLIigCV/7hCk4cfUGW95GdyZsSEbybD/Rfv2w5TdF9azcmVowxNttNgXOG8r5tfS
Nn9ZsftTE19ERCZdIRUaRflShyl6q2YNvPezF8Sqa/mlqmksgwlFhN+2GLEaOzcCTtGyY9OlfJnI
+85AnlY1pfbKdExrYzHitmer1tkNQ0PJ1tTuqc/T9Sx5DpmH5/W017MewnPd7Ao3fxGT9RqW7g3M
LF27YFdSIvxqh+RN1uZnEgzR1sBUvPOgUbfzl9sr3IdZaisZkb1qYUmY9mqX9PrdT4c71uj3XDSw
qnq59sFqR9QFkHXQWvgfTOD8sf3edMGvysYTOYRuO+eSG57urWOL8SniBRVZP3wNLWRU7qQ1aqiT
MxceXuWvzLAeKQLbgxzEHcjouxPDqoRdyTZnRKtoyH9GJnZHso0e4GMK1o3cxmn3pXL8TzMg/sRx
8jOjZOyN/fRo/D+uzmO5cWDJol+ECHigtqA3oqiW1wahltTwtgr26+eA/eb1xGwYEkU5EqyqzLz3
3FodNVbWTVpM6Jgo2cZFj1aHIqi7LlrX9AKqGg21X++ixo3WXsRGOevGqdLvmzpvNvaU78RYwBEZ
BfaWpNjFCO2D3qkeOG+ck5A+X6sUZoUMbq9snTs8kUTyghZbp2uOomrRrvQmLc36qoz8STiJsZkk
dAlabCunsv1TNA+QjFzcnW6Gq8fgVSNVFEci1D+Ha71qkPON0U/tbENk02t2j5oOWcHKxkwEpteR
93LN4kHRIptfup802zqrON+TjInuZAVc2AEyMmN7z1PQBx5Zjkl+5k9j+VkmgBmCzFpFSPTb+IhX
/SElrCdPZLJOZnFnjPzkkpZaOX8LNGwoLHAkx9AQJA31bYdWOHDbjZVRUk44GU0szKOxnxzMZsCZ
jdWE1L0p7sM6slYA01+1uP3xGbgumIcBPWPZV+VqNrQfzdXeSkQoFcRx322PE82yrj12o3uqnPIA
LiVfE3vK9LLQ3KAt7XcnYzXMzel35JN442u6E+AxABgfU5p7ZKGuQl3jn5vZcEW0S+hdcfqlMTln
/c5KNYQYrmJRneRjk6tXDk8/GA9/eXH4zcl351c6Oz7GeHs0FUVQK9bub/xRvzKVPmu4udr+D+1L
aizNMZCaYCxJ47VVIbUxNRRLUYT1N0uZKVvVMu6QH13bZduh5kXRibBsyb3r2njGpZj9tgv5OQkI
IZiqnU5DqGTUH5hxuRZ64kLw4R2Aeu6q9tvxCmNVFskDEZZbxerruSg6s9iftqbbrC1bqTOjq8/O
A1Prx6eymfLtlCE17Munfs6+o1oxvXblq5VZHS0C6wcwhLMqMeSOE25J0e6jeTbu+mJ8jHuJkRgq
zGDtRSaLYApda5MCxIbLOa50r2XHxnoK704jZnUkKiGMTyJDBgi/wnLhNZbOjzZOryjZ6ZcaPMIH
bgfy3A/mPrwvyu4wdxxWI8bp5DWutWHeEIK5yux1fhGV/95ZUFU4Atxz5DxanoPKEGJDQOPvyQj5
mZUwgI3m4UoHTeCn5rdhIMqKMbubS7u8ScfnsEK1RJrWAf08Lo4IhSc4LyVMa+XDAw+cvuWsO3tf
jjsiqmnVsybijd8qP8htdSJV66lzV4TIoBOy6uemnCKsUenO8BS5Mr7QA4u8cN8VxDnGAWSYfmWH
Yu915rcv0ev6LEBYlMfVBK8pYP9+0Xx13xr+n6gI7aArC8hOjtVDbLEMTKL9tc+HPwONcuLKC0rC
4o2jxgtXT7c1rfZhQu9nzLqOR737MelirmpjwG2X1Stfz5Fi5ij5mDYdEdTfDUl4KdFe5i1KU6M6
am4P562d1pjCf8xck+uhKtj+tW3MeSMvMV+FFiAozgP3Q7QhVJszVlNSlAFRZyoPJ9x4gTxYrCre
GMGout+6BBYvw+ncDul91GEY9vy6RboHFXTbCYCKaLXai1HO+FpLmv65+8vT4u5SdmG5mejABmDd
8CJjmYUANaKH9xEBO6C7OPeg1kH2AUIkgqk75+XFdDGqp9k407brnnoEEQfEWgPYeBmK8q6WBU7w
ljZBnCAuc2bxyuXprGNrb5JKulI1raU00V8zwOxr5JiMYUkvTyx9wp8Xz8irwUQokyDy0o+JtAhH
lPPSf6Jbsx4cM754efMVL0jmUhNo3+R8SW+A5uWGYc68Q5ABfT5r5QWaks+Z96KP5RdhT+1T5FxA
U+kpkJu9UjQt0kL7AnRFimBH820mJ7ViM08aixpXF5RRKk6pHLKtMdffpUjrq6kMwpXTCmkNRAFZ
lWsG8gkzZJ68PkESC37LjbtPMdpMalryMPxNoobhYjZcoZY7seDW4oToCAwGi2qWcw6UIj3K0LoW
HuuxX+f7DKF3QrawrJ185zpxClcGOX8Xql8t6hYMWFW2xfobBmOV/85ZuU0HfFLpDnvH9ogoaeff
Mm5+/AnPjklVHNTCWBhJuD+zmKz3NFYN4r2cyxmoloy96RSxOcdq+KScw/i9ZMEr6TzbvnI3tUku
RUd/fYi0pyb1c7rhDWeA7jtH4hDE+l2bx0DXHPk+Su27RTQe1Va5sn2IYl6a3PeHRGjs3qNPXaPo
Jw/9+JomPhuAMKe11SdXJa0/0NRyr3/PxNIVlPNWZAmhq7Jllx+QK/eJS7+dBcKGhOMJk0hi/YUg
DXcrfQ7qub4t6uQxarSdH0GiqEZiQxPOP4mOd7Dvy/k4IQZHVQSIsdLtldEwBZkjtElc6wDr+I9R
tq9EPzNDnP0v0F7EqJMyA40OEW2th+RnjvGHlhBAnDbrMZwDTxv6S5HOl6mu5UYjxpJD/lNtm+62
rvnZQJw/fb6vn0f9mHvVdaxxLZfNw1yZ3zonNDV7n05tfLu2fl/jRcISva1HTsHORFndamckc0vH
OEKUUdoxnO4jg5x9TPtiXaUF4p6o7DdF3Pt7Efov3jBrK45rV0txNJ3d+jueaHCbooVNQp8j3vrE
gYoObJJRhJ9Ooc3BoP2ZEiJ/dKnuAXdXi3GBE2mYkh/fe/2zjQ11SKfXkrYJIGUYx13zWccxkR/9
nR075XZUgYX2gwAKhMnOSDM8i1Dr6FzclsnkwKTRH9gNPTqznraaG97bsmWgwFsr0JYhp1txnncA
3MXVg6jVeNKz4mzEEVuw37/CS9hOkQtzKQNs1ToEQEgXPWc5vgyinBbOx0wbwUAM6RokBdrpK2Ev
Z9CP1sbOWweIVTPinsDoa/C7K8mJ17EO7lDD+azBneuCnBIZrjrKxVWT+y/JplT0I3BGROg8Tk7M
r6w7RhKdnWNk8wAo9wY9Uq/F5+FIXWxMm30OrhEeXXfGo5kAr8gkjor+4FQolCuHRZYlEj8AJChl
mYyB8In3PWUZeO7FxYOc1puAfDRlcq50q11Jq9/WRHNgcC2ORcV/rCUyPS5qyKia6ROxXG/86Jlp
ImjZDFepX9X7MXaCOLKJwohopINioLAgm1FvUo8aGpqx3jXbsLYtMD/6PYHhd7NnevvSI5CFPt22
7TB008tEjthTCfcc+z2dTEwTP1ugHJp1aBPOA1J1utx37lAhk5esYoVI1hPr2gN7NQpd2COhxVk1
kjQPmfsOQd9gCvboWR/8iSvZUWjHRQyzDWWot2qvvQ6RkGq3Yi5Jscel1z2w4iBPkUe/NRHcmpyu
CrWHYwGmuQs/AACOpvPboEO00tXYXucZPq/rwpV3K/OdAgWYe46ft2rCLSohLei6lnJflZ/kHI0b
wsZxXBV0Di37YOaOwIgGS0qKJZ86ba6jU3/bAwCpWgR6POJ+KZjsaGi+ctc1iABfLguNrvmoRiJb
NBOHEyAGbTmflYPK1zpcRoNETpsFbNtH9omgrZXhtNlO19yLVWvN0ULIO5h8F0Qll7+oZ2EFLpR5
+j5Bz8s52w3SztMJPrd3RoFxYDCit4hBzloVPr1ZvXgFEf3k9fbF6SiG4NDQ53V2Lt1GwlxACuei
wjmmG695PuKNcBDgiXSkZlhORdCrCElAS2yRVuojjNeQorOlvzBbfGwSv9zAZ8FhMKNelhbK6uhP
Onl3IUTXWAmLAsWmccS5znCsGnOagX4b0l4yyzvNKv74Y4pBuOCQS8/hDSX6PaqsdsMx1QtMjzWT
dySGhizGmBTFrMP7UOeCqXr7B+7GYWoZIdSTYlbBW7jvYbb0MJEq3vYb1Vom2efRsNJHhm40nhnb
mADKnPzBwU0hRwcBoed/5yYbZeTdy9oG5eYfqkjgtapRGI4edqn5vrT9X16Zn/GqlQCY0Rx5MVwp
/4XV3naZTKWyYxxJ0nlg2OIuRJoRZpdOmK/+oLsMTJMzI8RDRqpQMEgbSZj55YfeV+JBsYy1U+LZ
cCH9Bhl9eRE97hoaM7yZEKxj44C7b3erMgx/e2jSANLBmR6Mn3r5dRGu7kAl+XumQ3bUJUtox/ie
s4Px6XsTXuzwj2P0gutpOKQudWmvwDlSxn8SEfY4tNNOoohjqMohnVpjZ0v3RRYGZ4jO5j0BHlDg
WPatTtubSwQkFU6AIfSj9ops1QoSZrwRon2BJVnYCcKX8a2I6TJ5RcWUVcHPLmvzzs8ThiMyDzlG
/4m0Yj8RnvnrdpMyT9hFKA5Xt08llRZeHR8h7ySaA4fLXeGDEoozTHVgQaJtVPTGceZvPDYT6JnU
mdC8spJinl84OyN8gTw+xkV23+iFOqg+vq/iQuyh2D3Vi7g0077QulMqsUfQI2ciEab7fK7nlVKj
oAi0BjQFoljrWNNBxM1rYemvtVdrl3Jiw0306KxPmPc0HWO6gPrVT062kQaerEgw4jei9oxPWQ8g
+XaH3vHe3foMkubNLudw7ddFMNJVOjBJecqT4mukIdWr8RE8eb2HY9xy0h/iYCiTR0EXdiNgUs1D
vYNSwl42chihwfxe2MVjbjUnR5p44sFtdzFTgcor7jVPXfxhfus9f+fm6cUWAGDSFu+k5WMmzEpk
Mpx/WaeatySvroC41nb+YqBxvJuxvluaFQcTCkt2HoEkqz3mEphswuwiH0GDeR4kF7/35NqIsSv0
eI06z1q10Blnv+SE3RVH5AcXXysphvVoE/LiNxKzSlguoCl6daYHKyd/dRmipyHGj9gc75uq+qjN
7FNrnZOGPGor5xGIP38JgtmojnbMykIIvra11gcPmUjaryyvL1eq8l8bE3OjaYH5rRCFwl6kF1c8
Fkj1T97ogdHg8oZ74DUnr53VdvmnOq9wtiYNs9AoHgozDRnYp79bwiYQqectZNIheRtLUDeGwVkW
/KKNV9/C6pZQyRBPwXBnOPs6dtpU2ayWBEQgpcslyiSnTJiAxx+RZW5YAo5pUSyguipeRxpMxM5k
TTIxiaha2VgJY3yHOlDxvqbhKOz+o8eGnNUS5ZjhfnZh9Elx/JjI7i6ruosk+KqyWpyGJYjp2ehf
/Tj/6AhACOqSHsLQRgfTiR77SB5Se/qaieBZN4N5idhMWUp7c+XBJCO7o/ejJws8pF5qT8WSz6kt
7sfB+kX+JgECcdCGlMiZ6M5WBVg5vsfBepKJs0nCknG/9RvFPWQLemebnhFcltEaMsxPrnowoKI/
yiY/IHcaV0DXL1Oyi7wu2tItr9eJj6NTKvO7SeItbMUjYwg6o/lXW80UAo1lbCCS/UwpDQm9pSKI
eKG7onUCu3AlRjf7hFz8UaQO4VV0TSu7fxia9jcayiNyUpLbykrsTfp+ZSjvDB0n+eJl9ZHpo9hm
GW4G8cJoYBsN8kvWnNSTtjlz/dCTj85ay1xVKuOd4Moct5wIfK7UtrsYZn/w5wQHX8qz3RoDYmEM
qPqQAOdlZ+6V81uvp7fGH/eDlSNbb1+L6ZgD+qSbPKHJju5CVhY3dh8dx3xROiDXTr5EbvhZf0+T
9TiG7prj1NkOwT/yHuHda8F/9frzHCfXKbXzLeCfp8YvIFZLrAPN9AZ1FYoYvk4oCvR0I/Vgz8a5
48lq7E3zE8bRA2i3KzGUO7dcykOboYXPljO27E4hBAcmYOu4Rqm42GYix36qnJmnQfnzxlkukBSj
5NgYbykF99rrjAegL14wJS1I84akSMN6gTj+Yb+3rbtNxhh1LMe3wKz6d6cBqZbhCDVOKmT/EbRv
F14cRSp29jLqnpLBeB2z1y7+hnrx4JhkF17T1t7JaITmKMZn8MiHcqYvjI0okIhL7Hqi6mQ9QACb
UhRq6sXR2cXiZPodoynbOsxPN8Y0nOcJLunkYAmg74YwkNNRa3/WVkv+ilevZtypvL/HU5c5LzXu
SBScd9ScfdC15SXU5B9ETdt0yj5dE1SA6D78q4zFXlnjvU7Dv/E13rURtffka3BzKnArU/fZT8k3
3UwHrmH9PYuCawbfGk6TfWRNHyMLLYGbT5VJTTzO38yIPeoIGpGl1ex7a6m/JePbrICyWIb5OU6+
M7Kd1poG6dkOW4Y5Nmgil2ZmSYPXLEmHmaZQC2q9AOu5pRXPZaPKwMktDqC5l2zCSvDUWUO1ncoB
PFPzZdScVGPWmXgS+3yYf8daj3PJSbYyogosyktDxxzl5NdY+0ejRPRKZwC2NWjKileXFhIEyYlq
GWNZ8kxv4SK9HZzcTAwI932oanIy6TTRFyCzPaJTv/w7dvfmpDAFgSa2MmMnhOtIC2Jna+g9+xwu
YDcdwr6z2DGwagvJ7LDTXvUi/i5YFVbCEm9eZXOelwAeK8y9UZ+IFd7AFXSlmk7j3lLdvdFjdKdf
5lGCRfmO+PDGxLzZYjduvqJFalrSx8Pvhbq7YkWOSxNjR3q0/fGNVFlvQ2/AXhgzQ80qGNUI7Q5p
TFMSD16BfWBKOOlxfm7q2NpAYmQ55yinTHHkhcWicCeXuLCW7No4oTFrHUunXCear3EV3NaW9MSW
QGQumuXAczUr8MQv0M5vXZ+GACUYhAzOg9D1ngDA/pfeVeW2K8RzaA/PyEbxk5QDUqL4ZJkOsbFM
BHT0chxdVJA59plYmzvDC9e4RHG2zxzdQ5Q1uyL5RXrik2XVMXp78R71HFKgO9zNaXGX0EEMvMR5
kJn56HeBlLJcFXj2t0S24LsjtqCKhQ0Wcv4gaWsFW5WLVX3R1X7H6PAwxHQajQKv26S5X6L6RnL2
VtKAoxTmvlDb2nJeTqzATvSK8KAWI6OInWOpeLpE8dxWaEfSXNxb2KS1oj5Q57zpgpzMiiPSqnda
yvJ82FsOjX+hpzt6BwhKHbX2HRPYJ7nQNVJNgxPhKkGitE5N4xdAXLEyIcwPqjy4KRgNQTBVWeqf
EK3gPJNpHxgsUSSAL1Lj+SEhcmjFUReCjA+y0Gl/mETA5cisP10S48IC9RLDc1ItM+Fam8TGxYLA
+QoowOQhj0QzlqKCCjfFpB55Q0Egia3fdizfTWrBUwPyo5wR2/jaFt8ZCxc6Oq1hEbYxszJ4wm6g
PXrEn6Dz2JJYSQ73W5UyYY7GcKUy59Vpurt2jNiEcKoF8VjcOYN96QxEymHdAEbxqNLCRj7r4zF1
xw8mX7teMo6jZZ7jIBRT8ie3ExpbcT0QZFJcGEido3F4GqCYcDBY6Eop/Dvd/GxpYmgK32/iQUnE
674isZfFKz0xyUqClqOwr0pmD3X43NgeWTigRo2W6Wpra4D0+/pDt6ojzbVfU5uyjDTvoNDhjvfR
dSHRznjwGPVN63SEt4EDT5jHsJA/WuERu+LchUPK/+yvdCeCVVow/whjuq9lTc3Z4ImJgRy61hik
VXboRueTEZrfirvEaPKVmzUN4Iu+WXlx9Nv0y2eKG/ZeDRtw3O8QzA0rrxD3KXimnT8Mvz066G6U
XqNxrA9ed2WWMq/mZaTlYDakZTBszHF4Dh14sm61HLdyeWo3NLV+PCiFVNlEdbkEdrvMZ1h4ZoaV
gCtNwn/ZW16jOCVmy7EfBlouGN4/TX9cC9GRVduPl9kh51Q3xy83MuZAuBTLoVu+cCx7yTjGuIKK
QGD/RfztDjgoUUSHXnlX+O62QUCGmgJRRuzNdF7K37TEL7n1jG0mWvlM6QNqvD+93Z7NotiprgI/
aypvHTdIOzMUCnPa3TtatavS5Oym+FjLiZdbZXf0n75r9qCAtj7eiNdy7v1DV0Bc1PUCKUlEZCDt
55ZW1KrStX2d0viUPgsH6dCmAOoxQM2i5+We+hxJwtB9sCUnqJTbwGQ7nQekP9Jun+i3O3vHkUj4
su4cfofz4D8UtDNd9URt7WI3/EUm0QJdhAFTsAeWRMQOBcZA7M29yUStNOhhg9ubeR8OCSwmC1wL
aAIRecBWMjj+vXy1NXRFOYZ+WrN5cuZt1WGUW9tcNL7s77yi2bIFmVsKsvXSQrIlY6Mq6k9zjJbT
t0a63Lr4JWP9kDpdvm9F92yaDe8qk/MANegPevwnf0aA4HYR7JGUXUJFKGhyn2tC0YDpX0FWcxxw
eZvGkN/xlRHNgV4E1NOhndSOchNx1bhpOWBykI1ficdyA93l8Guj+VRwA4MyyQghLlxAqHH63guC
092ijJYJ/Iff4a6hC28JdXV50ee8fqXyJbBn7o9D6v9Ekz4EihCMAvJOkFfV4yTOhpxcAk4QMvuk
Gvd4CZKJp3H0/OQj7bUxYJXqVlnDsVIN5ZY2WxWSqzHu7cQG6dLRq4jIOvfOrFUsnFlPaIh2Mqb8
Ja0zGiP1Kyez7pDrw5s+oB7DUe5lp7am6eeEHY093LohIMM27+Brg1lLkmTrQZIMjCFbUmg4cyQ+
Lbi5pP4JVKMdHCF25kxadx4tWNaufujC4tyWOolddLHgyVARI3XoVcY/Qh4pw1o5043zfiqfDKW6
dNNN3HUPypf8MMostD25YXXrekYn7NDc35GT9ggqGJpMoiGTQHZU6NWvGdniqreLJ71PDkNk0QcF
p9LMP3YD4jTNn1WRkdBsviufN5ufa8+xpC07q/HDjpwPYQJuTQcX2sGEckxWQ0Am+/7LbolRT7V2
ndcmZHJiwYuJfifdd8prTvSUZMKY5VanPKWOf6dLtM/04YU2UeDVvG+i/CmZ24/pU28HmmzaOnV3
euUZzNzlgWO+RyAX3UMQV8i8fQyKDWI2eBOMmDdehGEPRMh2AAFSTQ9oiF6NyPyqpu5pnulWlk7+
0or0SUmJa9YPqBmKMT0ObNOT7l3mJn/Xc0RIjpED2RtBkdf1M0YBhgD2zleFvXNIW5mZtHVu4u2c
aTjZibUxsMDsgF6eNUv7itxyJDuBHDOmkKwTA77JpfOJnRQF9UC9vO7Ipvd8gPpDCDo2VJCQDA7/
kHkRjOTFmtHnVSX1pm3cz9LyDqZo/jR5dfGlNwayYNwkDgZF9aomjD4gwgeKFmPWmuieJhoP+DKv
HK7hfZOQo+v1PccZeFCKvgyqZZp37MoDoWb2El8tCosp73xOCkCnaXMZJ95LGMzosiawFqI3gaw4
SA167gJMPydnwqxAU+96djTG2WDLFF770LK/ai37zlz7ewJplyjcPS6tZvU6jHgevNR8UBo9miUo
QKLjDkjcYC5vzOtiRNDtqmmd9661UrJ45WQCxwqZIU3NDth4TlRrufzBpDh5I77zWTxD4ODMEs9q
IwsnfEAuksgKl5bnn1s7hlmyS2yjWTUjYQURVkXibg3W3t5A15J+Wr4kryaxIV21w9osu03bl8S7
zVgdNDDXgGMwKzKV4ai/NtR0NbsSYpc1fMxZ9ZSQK/Ibc168J4iNrg1hrSy5ZJQCsp1L1kEP3JCt
85IQuHmHbShaDbk4V/n4aunWpdPd9yrX115o/skqZpfT1HkrGa069DBrw+3FZwgmejk3GRCOZHkS
TfyMSQtTPftDHn/pZjZQ1b8hDf82LZoLiHE+i3x6HQfOkDJm2/BJd6/SGlgecLAip+pubUSBiBtA
7r4MjfHLtTWdujyG1kjVFUYVqC5j1FmsGmMFn4a3AS2vVRU61op80Bd9gj1nM5o3iWf3UBOHTIVU
yzKisua5bzGyGOxzDZOPXv8s2+kQzUJuXGu+HxVjQz0mzxYpRwVxrdxKosTWboo0P0HKDbfrZY7z
eqs3Y7fWhddt8XZ/5T07kmYz99SotBIAo7MBuDTun5BPrXXFDwxT/cHmH4D5YyUHX9A6NjnN2Puw
mXSsFfNbPcK1ikz65hxBvsE6sTxQd4yGhZioX3dIRlZzj0JBjz6bnGa/3vi/Z4NiFsjdQ99wyu2c
u36Ev1Wpuaf1xBwIJ4j9MdNKDssETotLuz3JTM4T6tUtzJZ9kkE4EVGYjexMA0NcbB0px7V0KYwy
CTiPpp6jp/Y6iSnjp4lQXXNYACr0plctuOFVbXZfneaFl9b+qCRddNf0co4l8w+ribpjdrWVIzB1
2ruJ9qfji7zOHT7TiCF0HxlWYMcehWW9NUoECj6wk2mZHghp6Ocp4SSa+w9xKaa9ZZdUw9NQbxyV
gy43hh22tHbbaG7G/X6xV+zPGz/MPnozIgykCOmxAua0YTj9qrIdiO0xMecgDAEt+sm1UPJbNXqF
YRvs9ORNL2KEmD7a9NhSG4hchMW3M+NFr1OrPSNaQBHgnHUOYRnq6xXqp7mNXwsLvbfV6zFhIfqZ
4n3EipjSjcxZ/acsZfgozpqWGoHoxbvygJjl/fhH+RPNWC4qDV+CXtOrhD66gtsCFFxZ+7GxG2oC
O9kaCP25to1lo8XnkILPK9usokXQnam2jLiqED8tsokIX0mturMLJcpkUL+pyePZtkNzTKX9ngP2
oBHf3tl2fiAi9VlLGdWY1pbAz6XBCVbOMQ13FRvpfa0AaJs0QyLUc7sZWkaAb4sFKdqOyxAGnSkT
plbhS/VebZcTtj5QNvquuacnrj9MOiNUhJYHJ1Phg4n3BTE7ZDK3BNAuGmddGugIx4n2GpY9MtFY
M1OemGqu4zOea6bfwCqCOGOr5BKajZB/Ri+doBiYhHl0HcxagGrKx6fS0L8rUw93hk98BjC0if2S
566rOETOZHiBPiJBV0sZZ0uvJ7iECkBqnN5OJpdklqTlxpZTc2xtyKe3m9unbt3WSy7eL58+Mrxp
i6G3s0Ts/P0Q51aLSr1CxtNjIMBmhyq17Sdu58jHrxk6FO9SVcgT5RmBnLZNIxM363LX7QbpOCWb
7ZzcDtm/vcTl/LuJl0yc9JaOQ/7yHtvrqlvQoTigAYPePloQof8+rRbQlQWnmR1wLI4179Ds74f6
QhudlpuwCJl+Y7ykSgWNervRkv/96Papv4BTiRFVQOwOWsV+UxfAAzk88+HthjAI8j3s6movwNts
yeZJ2dwCmpZk+i6z1NuNCsv270eFL3pjc7sTk51EyLs8KDfMhj9o+iiWN10buwMs8vE/N7adUFQP
Z6uINYw+5pfIARx6/IWUGcbKoynGAUEAjQw1veWPcHteqnwkbYrJiF1UdFslosdwYIjVuiCpzGEm
OGB5Zm7/8O0jjjo8CSq91zUHrAGW0DnKgcIdM2zbRxStWxdoc7G8ur393EpEY3GEEm9yV55V1TD8
MwssQGQzpiEcETr+adB41vWE5It/r8zt1brdyOV1CxWRDoiPiPD5uF0HyWSLTWfYH6lEh1+etB87
ohcx8iS5xuOElHVdVA3zOWpxy/imIfpDdp2G1xyjq+KnzFonj+Cn8HU1C/U5/X/Pi834jFTd/e25
+vtl5ttsWo7gENiokVn8AultdQd+3O3DITMB3TbFIIlOdL/+3tej0/n75e72YdS41fF2MxQL+7lx
ERbcaMKJp/yMN9lywS6XqWPOHhFv2aspKTz/Xkz//7q6XVxhVoRbCHZn9siwebtdkqo3QN5WEF+M
MU0RXMWHCIHD7vaU+jcC7+3JHv/71vj7/vjvp6UskKoiwnB5WQtQAcfbR1U007ZrmTMijKAl2sj2
+PdGF//56PaMMU1g3NsywY8bNR9zDk7HaczQMS03maMpJIIcSUp0MVTcQAn7pkke1HLDWKFb+RBy
trYXUjdONlGETck+Ca4pfhBTyotrNimDbNq6SUNrxB5nDyulcK/MkJzzkExHVVjWqhOxQs0E7qW9
3dDfjxlHX/493kCnFpgqlYfbt9++YMY+8RAlbYLbd92+UE+J2qczidNGYlgnxxLXUI/EtfFMxrQ0
houSu0hCQ1XjAX21vKK/vz0iDltxta3uAxn4EqH0v99ZdLDCo5rVejLzdU3b+cHR/OjBbQZ9Q0tI
/b1vMMboQfNLYl6aykTrzae3G+Jwx5MFf+b2Xbfvx3ok7yc2ie6/j/r7UDxGZV10l7hIrr5euae0
6ewryZYYE7BFUyen9jVe7pvwQW8Kht7r2c5j2DicxFkI2/fbQ/49zk1OECC1+9sPGmaKYy6AeYPm
A/3ueE1qx/z7S24PwIVjk5I4U8Dhk2QV5NfpTu3vtDwiPBXBJLqAGE28XoX02hN3k+vkVQW5kzlX
W+uOzRxa52n5XtZ356qRAbAqMOPubvfdbth+HY44NAL+3WdMaX5ezoNT0oSHsRn/0ItMHmovm651
vRnpez34EDdd5HcXcLbm1XWnxzTTy5NSsXW93dVNTAU9UqLWGlKP2123L6Yo1w+uSTFwu+92I6xJ
8mL/33u0hpovoqSyTeJx/j20HCR0p3pkhr885PaF1CGLSrn267/ffrsfplGQtR4hJv/9qwSHL1rS
zOVvj5iWP75Qqt12rgYeqPaaK9Tl0nfC+3q5aX14tTbJc/2MAciPBudqVJ5z1VmRV5U7NUgPuQ/8
k3OFcT4upFImYct9txsBKeK0ZIODjvh3eaWak19cWzBwOw00poKs6byNNgMpbXrSIZHLP49ump5G
1PNMhREPdB7z4ZGTKGzv4aqaRzueH1vFeX32xjWmv0+pMu3aLDdlO8bb2AzjpXUeXm9f0Cvylk0P
2Y6DjhZHw5hnd+PYH24P+XtfG54aav7r389SzXgg5+I0mLa5Iy493tcaQRvYjecLsoBgroifWSZd
STWco9b5ZMd6kZKIrZAyKx0TlPeScXp2cdBiBKNmJGshB2Le282cGE9pb4qgapjFjob/XJvhXgJM
lSF/MKtG4LRu4HooSaS4G/AnTTjd1Bh91wJWY1J7yVpWbtCQsSOLUGyTXH2HQ/c/dJ1Zc6NMtkV/
ERHJDK/WbFmSLc/1QpRdVQzJPCb8+rtAX3d1d8R9IUCSbUmGJPOcvdc+JDqGsSoO6rvOkPWdX6Tf
ShIyiqs3N9Rvp0oFIPBDmJtUvZyedPWg/Gn5urk3w5joD8TbXNEnhmr7fmKyXvJrTpmavkKNPFKu
/eOIhqPCpMvusnFaTzC/G1xttexa8/HyjJ0WoIUgP7fyMjWKYWN5gZ8mwT+vXY5LPdWBmvJT9b/3
gnwa76fsF/kkxI0tT/7Pa2/PLD/hJQ3h8Zk4VJoGdf3vq29/tINCjZpm/t18mre0bIPt8nP/8cuX
Z29vbALc4LYJccXzW6Kwad7Vo2GtRy/419teXv0fv/b2g4nZluu6jPE+zT/59/3qfz/77U/+/cR+
lNRYdv3vvw/9xwf732/KFqO3t0gLQ6vN/+DvzyjoYCvMd4A0R/Vc2XayA+Vul5Z6Ksqyv2qx8vfh
GLh3pBHMjF0LySo8t+RgJnp/tcRQPvVUY+aD5ZHErdWu9CLy5GOMlPSqD27ao0toGEFOY9+Nx7IY
Hs1x1xHW8aYcrT4jpicQOFHu1Up7ihCzT/ZoT/VIF0iONs3QmKqpyTJ8rH2kR7x+rVlTf132whz9
Lt3n5Ii+vabK7ndbYWrN1WGFR3kL8AwLDZ1lV+70zz4q0jneu051bFglUca6N/irCSnpbvmpZaNl
+Vo21sGrIKQ6xN89GBbdGd+1723Zyweba/mu0j2SYGyb+naOHiyyCBTqfTUdKqATyxHpCRMNBLQm
eYNRLQQ+cIlhdG/zMcfkPO9pRZgcBvpFAb09z6e91F1TwrqewXvqRD7NuELRYcrDgsGtc/xRBsNn
lPHhvZwFvhDIRUu7CY5IQogCNGr3LcvdHe5V0upiRbjTYJ5ouYYr6Drup2fSJ6YPnJ0t6WhPWu5/
DHQWPqvSO2dG+hZ4wfjDSpAB0d549lkWHFPbKKk0lv4Z/QNGpUJ7o6TrPlXTWF34YXwqKUUc1gOU
2ezpwwgzbEBBZb67jECjZsVXX8tJxM67GWqrg3bwZr+1RjP2VKRE3REgU1E+aSXwyu5oL+dAGtO6
5zSkmIjl/WIzK92XlPWA+kTb5V1CxFlNhkE0TjftNaVRx6fkhVq2wdKRi+ClBFUwN+mGU0gw6b0z
inBlZfovaefjIzVfddtUksockem7QTV/oGHVJnp15e5dQQkmJzQ7mMYOcDnuC1cbd5VQ9PFdNwHf
27T4ExACaejtfaKlzn832nxYD81jVqSrbsaYtQBLcKPEtBbmw7oVFmeUrx6BYFJUKF/TLLT+4HZ6
hUnRfNAEhd+el+02iElEKJwdlAa3WUXKw0ROGO2DgX3/rh1p0xLcg+1eZyV2DBwzOLZ9F9z2pPWV
5IP2EMmxNNcVMjYijvTyas8oOmTer3Wg+U8VPRYuISR9WudA9qyUjs0hYW4ZBJ4NtQZBbZ942b2R
BcOJAkSDly7YohloDyiFyne+MLjXBCkaFvfNUlow15B/D1paPTVm+e2NMnqHqqjWyKKTSxcgtLNL
2mBmqb5jNA5EEgBYiRxjaw1lRfEc4OoQUUk0GvoDlo4ZJm6og4yy8y+DyTpLTkzbxHy4PAb25N4v
K6IypmH8EXPfsJr2c/AB3KdM8LaSGRVjShRRNasJSsKENhA89Pgfm7S+hF7pHS2f2mSmLIi28zBS
xVxh+SQeUycpT30VXokQIBhS0OY6jiZQcZM02AvByO49TeJ420N1etPi4knGiJGhPQaghroP3dKd
984q83VZGealbm3CB0IJ28EARFsG3UOdKFbBtIC2xDoTG21G9rMXFeEJxw6em/GQ+9GnGaSzpScd
aeZUlloe64R50lsYE1vmnN5TqCE2tjEgK7wND75J3cqyPeM+9IgFT2fETRT8pu/inVuLKQqIpIiZ
kOu28Mco1ltaaz8Hdl1vPKT4W9Z27kMZxd9ovYt7THigWbSICxo04k9PBcgxKX08mTWKWxb14Q8x
AHQoApNCpZMdo5K7onDETxJ8cX5pUfvUW8/l5HHaWqlEbOI2A6s7/mtYRjD96s4hMWU7D4rMa9v+
VZfByMTf+x5J1yDSVO8Q13D1OgWJ8tyy5GG5osfeqPeYz/o7NXM1jQxeQQaPtqBXvx7jeQIn+vrJ
m3kDRdZTJu0D9EjzIc4P+8yq4OKngXuKtbB8ZZjmHtMziXVDcQAEzfvM7edmcq1nM6j+EFSUW1J/
aGaugW3DytbLPj9V86E7H0YiVisMFsQSFU58BpOEqSuW2bed72Q71l/jjEaN0NtVuuN/ov4+L+Ra
SNUrDUjss8aXT4lKMKR1efEH/cos/kOIfxfbCTUELGsPgd/F26hv9Gd/kiZxwWG3ChpF+NhMCyyV
GVOo9wtOUw5jNIdHQRYbGHMub01f6aJeebY9EyOFG+8CoX6ZnoPxsm7o81rOnALLXRsiR0qk/GDJ
k/PJLa2qN4K3sNLdujgDmVBbN0ZwDL9eDf1z3IJ0KYUPDJyjqKH9qYX4nwdOo7iWz7fxPQHGfoCx
FgLydNrPyi5PriWh0Ev6v3ne86k581dcj2htlxE4W7b+QPTEQGX0Nhpi2kCtnZpP00j/wyRUbdNg
dXwKTfehwqL6Rk4Z1qoMR+5yiLNHu0NdCRUr4cpdhsHKAtKZ+sYhiQvvTKJuto/GKMNb0T/gRROf
4DJ8/orlXKbUphdgNrZETTnZLzmeB3rWc7l3dj84xj97WjiqFeY/EKwzQsqDmbSvHdoTyVjSpF8e
JK3qPRbRTpKuN9hNt9VFxKxXKX0VhViso9zNN43ZZS85MmHowM6vwSMXSA9LfYOion0s0SuhRDFe
lyNR+fSQt5rSxeuQ1dmDY1ORLGaMS6vh4xkM3M8DUsDL5IwrNF/jR1uj1EQkXR5iS0TPiXAJYB2T
baLEzuobZODLHVVjydoX1CeWx6ymBCw4jPVTLyN/W49kgmhgCocq+9Z756WwhvTeIppimwuMNFXt
QLB0HPNx2UCOIUqEYhOqKR6LFEYGj6zmZVImLNPdG3pUr8akwymvk4sX9SmRGRizN2p+y4NTIDFM
mUjhb9QfzRDTPeeM88sZQVH24XcrX9MOMEGhe9FXZxKBqk9xcTUmZd9DfMEbuNwxA/oOJLr59RP0
Un+7fLLlUBcwRFvXB1GKqFSwhnw2I/PdtnD35LCXdxqQ2idX9yg4oVdexVwqL2QBt+3gPMe13b/w
R38ZbR08DBpRy7GMvf46yJhMlNBrTqWPCy0vNffFN4h6aOO8uhBmi6bX7a557g8Xg1X5q241194e
1WX5B7fBcC30qT5WafUIsjZ+7ELJVKd30+8gojJq5fqn4UT42/w4P4aCV9QaAFrCxkE+dTQSNEYz
svH67hiaqf7VuqzdI83rkXQ4+UdQwpFXXiH3Wt3kHw13fddiZiD9TDy5qX61zCD74Cbi77Iq3ZoO
qrAYiSOBds2msBhm47w8TnaxHbSA4MWi/+4ddEFtD+cqzwdS0qrQOgvsj9Rk8CHGVXMdRf7D9ynw
IWaABhkU8gzD+I3Sh/4CuDJ6Ab2kzQcO3qsLRCP4wOkRtWH73Fd5d0Hjk6BDeBzqOv1dpU8BpqPf
Br+G6bbhvUIxXTvWMFuW4vI9jAXhIplPx2k+bJgFgI9o6XlV2GDttgIVVvnywXEnYg9TfJ63YSe2
fIfeDaz8Uiefu0xYiyyHy2bh55N/ifnSqx1Qn2Ch21q5J630vfuJWWKIWB2WxfwY2aDcXbjRnvra
wKskpQY1qSY/Eg/62hsh4d5p2jNcFveC/5UjsxtfU8tNjy6lhccO58e9rk9flDLx0pQ1fOr5Vrfc
72gGZpAESxwo3PjKOmmOZhW+CpF3D9kwK3TnW5Px34d/n9WiE3OcP71K1LWZvPqgT3R4SjR1VNOh
6y2noasEjf5EJ9w3jt0HR5tIMouNs1HStiqWW3oTldwqnbHYmBY1sKwek7cgIR0a5kfSukhCRRNR
h0MC0dtJcTan0mD+2hnMSal738kCrNMNXScKJPe1J3oqB4xTOo22D9mP/RqlrTiY82Ef2nuyu6dr
Li/EC7mX3GYVwvpw/MgG+citr6Q3q+xnyzDfFWI0HHzhbxT6FYJQsGRNXBdIkqGe1Au1rJVwKBp6
hf3olp+xkPBNzP7dtg3vPotommcqrzbKbXsmv4V2ony+A/JQPzkJgfdNvg1JcDvHlQuBypka5hQs
DNGjolu3AH/qRaifXEFHXcvD5CVimCKQx9uCGBUr1RDmRTuE4yYpxcqB8vWkZZx3yxdbdBEiWVIn
Vg4W2XVY1OrkakSXUGH6QjiAntj9oSXB73/vaJr6quzKelh+06iL91yo4riMXw3qK2y/qThJaYU4
7vFMEazRwiYohx/olBmFrxKs4xolNgAvr2ZcT+qXupQvLNSJ8J0fGlxKZZVt4jWZn1RN2cGjwUa6
PJt43k+SFNJtGSJTlTMBMROILQbddx8mmCSvpHltlsfteZCHZO3fDsPQfheUDag8d2RIIjhdXuVN
VrEpAGVS1myrbR3bxDr31kcIZPVXNrHs1+cbMMlddW4j18DcvY+dzP4uOvmdZLr8pGNN7XCoo3Wa
jNZBJTX6kdDHhd7159Tgq6AztLXIncfVBkDdV53/1ZNXmljus/Qi77sf/E2muTlSONDIgZF0v30N
CEbS2h8kOZQEhiFopazBhHgId62jJVgZu+Fhhj9Bi6JxnaJNAB1UEfcB7wZkGqBFNu4aiGzIOjIo
X4Z3IzYpvLlec/G1Di18bXlUHIvmVJTgNiK98kigdY3tTJRLQVFGUtdffGf4JENeP40kgryMEA9W
rNmDvXDL7cS5Dc0Xt5WjOD1lo5w3ITWW4VbyHEgMRtkk0dvbFstb2yR+aXkJOeRnWpwhmsbGuE8r
FT3jNmYK6oxPyxHYEfwrHtXMnqya5SGr8qNnS/0J5xd5UkyPzWQgiP7X8pSPALpV14H/zqvVCfnz
trRRFKeyJJfKdJhkFYHzkwIqXYmZ8Sdcz9lotYPDcT4cK/RAHixUmeXyM3KLl44ciPAuBE7DBO+P
X4Qf+EMepsBXD5ks5KtaKiyp0dTMtzoHDz9Q39uFlfbeSVUEyjEKBx9N9xXFnf7OVJCFN/9iX1bx
V9tplz7L29fAMMW+KruXoXdw1FU5msUpFZc8i8SqVeZatqn9DCHA5j/C2wmF0ljFZMZqIv/uEe8U
xH9OO3AsWy9scYSBWfjpVN9JxSIAIJi+Lbnl4VCX8ZsVDSut1U8TM3dUgsTaIPw3T55Jb4IgXfKL
kCXAWotmpAIZJhORZ3Ef5oiWQxhaIoz3fYYoHE6oS5ROqU5BQeZV25X+NlWaey41j1qOYbyWtYMN
wGKs19xZ85TV3SPuJwSHbkj7F2c//QCUTrIydsx71aPGXP1R+b3cq5zUHlGa1iYIPSYbdtdze9f2
ON9mkt/Ut2Kvpv67dBwW0uFkgIxe/hJ5chsrCEm1iNsg2pucbuCi8MqrICI42syLD/gnRW8ilG7a
bcZQwClqF2e9HUw6xu2z0Mv2AAXM3npF4txTGbIQxzXNUy9mxoU920CnZ3ytzQYKmQaDxm6utw3A
d0y1BjigwarqbZGsrZjYib6N2+uyUWlJgKRsp12Up1+hzOprKFOoS2b5G0zUbWd+JJQQSycjDpDT
F+OWRWKxFzhJ34thX3g+6y8PPkdY0pzQa/YU51RRtZemdotLL7MWClcgvgY+x56sVELVkvBhAc8S
oAFdzDEmCAddfAYdciKvL5qT9ihIaXxVIL1r/RIjL3P6QDvfqqdtKdI1HBe0ED00Mtat0bBFLbcj
EmoGW5sNdUVV4NEYwsPtX4H3edzEIeyRVjJ18TL9gfM2PQzMRqAeMvsNu0dqBeNTk+XFdf5kOC/C
QTjf807hje53KAfqaZAKVde/OI6Y64+ttTNL13+LzPEgmvxXPyXmo6632a7xIQGlTeatbrRMLeT+
4+blpWpQMizQTrP0oYZl9jH6RlypzigBUfrPfvHb6ZOL9FTFmkaqQHnuIl2uUqCvRyjA/jEOcRku
aTRlAM6xS/3oCDkeHUeO/kYOPUAQvSBLU9WSkM1gHB/F77RiRkC7inzaSuj75TQYR2AKCIyiDSIb
6h5URpaNDvcGLTfOLjOHJ0x/ZxuaSl7Nee4ehDU+4ZZ7m2EbBEiN63CGZhpZ7e1iqErblNCTE6g+
pNlou/20ivi7fDUKUQpdkKdI2sHvdviDMSv6lWvIsMoGGdYtQyRBt1vjCM7WnUyKPalHT0rn2b9v
zswo3hPwehsGIAcKsRpiak6y6ZsjiEnW9XYcf3n60dRQ5tUSDmgr4iseXP1Kj3zt20N29jz10mV9
/xKZcf8iiR6Cv/wc+GZ9XxSshgihSJmBmkbzUgvufLqDQSWOOjSS82VEu1ynIwa8yWpmYbh13xeK
KMAKo0HXZAwVAnlv6HXifPtgZmdGO9yNLmovX+0qZC671Efwl0hMG0XqeDtrnrpTDalIAM+sU0uA
D3K7wpEnMexrFyoqyD97b6S29t4pTFMsXQ5jNdOPuxQQzH89KQv/pzkJ77xgZGumH6cKxfACuEwH
qqgokh7cvq1XBVgvkEgpWs5RpOQRhMbj8p9OQLC2QkY03WpjPEZFNdzrCYtTFQ+/lysnN+kxJUl+
aELPP1VW4kGg8SSCrO6jzQptT+QWXvNAe+xAA3ymDEq4aiP/EQ+WsbM087Hsomltzsv8ShD16Qe0
gY2ZoF1RdF2g8kxiIa8sQxckUxINXP++0agY+8rGC5V3U3WgPJ433cxkoGLRDzNOhEdC+RRlLmcs
xvK15lrjUYUhzkOJ65yC/PTTo1J1102o1jUvxXjcGtrRastp4/lG9QjUkn8hfosYSw5A4qLQGQ89
+fvvjtxEgUGnUZYfSSDDTWlNGMd98Uvl8bhJkAkcqN9XDHFZt6dE1FyX1XsyhypNRgOBqKOOBtES
uRaQ9bsUg8aXEcZb3xysP5xj976TFjsHSN7G9rPxhO8qvGv01PvJZJvIG3xHx8grrT0zioJutE+L
kTuebqHL9Ntudxt/QAESbJDZ3ZtLsmci5PQjcIhEsJSkqhqogKa9wI9v2SZFQJ+4iNzA4GT6z22N
eWKYCwnUXzvUlOOhnIsjJGSs6woMhKwnwJMG57EbZ0/LYF/F4VPR6PaZ0K7ZElxn34n6LYRofpbo
yNdwoVe9CkaIhcykBp3ztyQeBkRSs16uLYBk7XVISUnV3bhDeIMObwYds9ww1umQTOQdagRHEoRu
2THVhFFENNfhY7m2vl1GCncey4ZpwuCO/PYWFjMp9UcwLj5ZQn1XKexvoIDDKojGHZh/5jtakb53
/lufedMeXgbkTyNQJKpja2vz0TgBPMB9qA2vmTPp74iN9LXlhdUZwmYHzao6dWiW8I2Az8OxXtXA
r8JgpQZnwt5WvDgg4v/U+hf1OnsLz7TYKBC4J4rqa3tOXVLlmJ3MHo3pQGrRsmlG1z9S+SXT116B
KIgvjZ19377lqDJOy3ygMdGvDi2ACCpAv5iXa6uiUzOLvNcfRiclPS8kcAQu+n1scA+a55g9ffdT
gyxeCAAyZamJx548hXvZW0dn7KleF2U8PMPBt1GqZvUpw156R4TO+OgKUIAZgduFm7q/vMhEnFUq
yOhZAMEiLJ8DUg5xR4GUHNFSoeiCyavX/Qr3dUjkDqQbA1vNTuWYXKchJdgwxyHsYZjvxlbct5GC
0QuqCaudYsSs2t0yqiYhpDDDnk5+3OjgcVzE36EJZ8eb/OeJwBU06cOz5vjxbjmLaqtT99IdkEPS
AT7f7qsFI+VJSZoQgKX886SVv3zm5UyWB3CReUP5PrPvXQK0nmVhPC/ZP3aB1zH15VPtp0+JSbMm
chv/8fYL65jqSBjXW51o0nXsUD2juGFubKemKNsmNHDKH0kcHr1Q7w65a4UnKlcmKl0mK5jE7qST
NJfOc9Rd2wWYhMgDci+eP00US9/KriKRYCocdw3Cgz7aPJnyBsYvZjCkAjoZUJIgKnWquC624Kp6
j/qCAJs4HtegTsQna9XvxKKXWqSQorD6Xb2g8Vm0QSJOu/he6faA2AuvXVHFHd419hKz/2cv+vfe
hNhEicJ6/f9fO4CixzuGS6tmQFJTAS1gDjegi6RhDabevIQaUEqGieg9N7m5U11mHPDyF1vDEvIz
JkQMH2//lXcG4vre0k6VZ5I/0oBgoy5jBrr80abykChWpujGn3IzDT8cFz1vhD/wRB5esKVQeAow
rh8Qz9E7zbrpbLfQx2WTtC9WVMxCEHBWo0bUKQWEbT5rpZZ5/7IBvEi7hOooNJbvoCr4z6Yk/dgJ
7AdLAzmMboXFbYPfZbQEqV6zDicS6bChplpvJNlBhEGzqaZyODiV6VW7KLEr4M5w2rN5jZl18KHa
esJ1n5XwYGMKLKNBkYg+sHEXsZYEkoprSAdZe59mOY4urChv/Yj6GetKuFsOYUAhZOL/HrN6JUQr
gBjt0jYW5hh/yZDpr6f9usUWYIKq925hDJT98RCOGJWO9uAFxzKYm/5o1Be+mfDM4rTsLZuAIinh
5mSGRZUVbwwTKJ45WeLewBK7fMRlM2ZvtM2Kj0Sfju583zIRNOdwjL8sMFJjCMhhmxuDtRa9yR00
SA+C4DK89aFx7OfN8niT/ZMil0emsyWieKLgSuOWM0ix+OC0WgLalul7UHYfqiH42YajYUsrfcS9
ZYMz7nCvyRAHggE3IqKLVgQ++pzCKfY5xeIHVaEjlxpWAzBb5C7MN5plsFCR/3Z7p2ZNzBM5gR7E
BsS5XZ0cRzvjfqmogtepAaGLDe46/diUpdikYPSB7kr7ScOCR39de4tCwkGBd0Mgnw/xUgZr2tn2
RgWGwsAVm9jiJpRp+1vXB0j+IUZXDmClgQXkLj0rgqti4pIzgEktrM+C6sBfBYfFLYE3+mMRIhjg
szGUAM2KVJk9KUsioxiZdpKdnUg3e9E8O1pHY4pCvSXhLfatZp033pM2pOr7v3dCpk6TFgUPFpkW
NHwxXi7FKcPAfTArus+uQycgFNmxr51Zwa/DMrMFzhJt6at3URPvzLAeP2q8BcfbIFkZ6e20coWJ
/isRnB95EKnbWZdPg1q1NfYslaVHVZXZa84XxYrXcoku8J6I8JjrF3Sr3apK9mGJZSKKLBYfRIXe
xXgwt7mnystSo9SKWD/rBU072RwsNB2bRVjCJG9j1p72FrCEPiSA3Veg8wpIVTplduqBwQG8Euuo
KnfWieu+6xNz+qWLYzIZf4wbB9abP6iNPR/KSNyLprDv08lsNt537kITNufpk+trxjUhDq/KzcOk
8fAY6fUz7cK9Skrz3W/y8T6isoh66pvQkuBoNHNAH1lH7OI3BMccU9UgSZIKUlqQKdGh9luUHtVs
luDyJpbeA0mUCy/cOnncnoKSOnVDPSmc50mgD7uDVtFKZBECpMSY0apGhOsfpNY93b/iLGL8G3R4
B8q5sUEMrjZuqTFSoM+9jTbQosV0Sqnsln9mxgyDGv2ccsrNi4EnifnWPI7MfefbujwqMxf3RpK/
hJ1U27YTLIEqMyNiJw/XqOv5H7UNbf1RmNFeOf6DXTXMRwiFLOekFJtz68SgccybpIDQbMYB/mP4
NSb4LogU/bgl9NZ4XQ7ryDU2KRiDoK7KYAXY4yGnL79HWVjt8qYRJ6qD/+xxkv+zl5+UCY3S1yR9
XYHqBKvEp2Vr+BbnTe5XEKbSWaIVV/kDsSblJa3kixByRrO1I+73KBg2w3zHxJYLNk6Qjnv7hipe
tHJ19BFAV7S15UfRQz6EFquRIq55n4k8WfMkb7ndpxG197LE3tsBSJGW3j3jAC5m5VbCZXG1dW9H
jU3O387tK8oj68Hqh2Nfph9jMmqX1NOaN2kflnYP6rHubBynoPmld3GAbQAhER38Ql/hVV2TZAnh
QysEjIks/ull8tnpt26pR192zeIf8Xh2HJQ0n3Ak79CP041i0i5M61yC7WX5EU8mxS0pXzSD7pqd
tfjfOrcvdq5uWgfytAO8mbGzaueVQtXl3r4JMjyXy4yPdv8JCkW1a22DyUWfaK9d2a6wW1LdnWoa
Tr7DN8190VGRdY8yArmYorICm2yocKNK8TWTraJwE7qG+Eq6/HNRcbTmYD4TreDZ2um2GCz8gYJ8
kGsPPrZYH6dsA+nI7yPz6vtOu2cunuxZ1+UUfmgA9RrBlkGn1nq+WrrWJDtmj8teDiHP0zft5DDf
ltxXypolNuU/+xzG5SuOevvNEBb4osxCn+VTFQdp0DGMb3uypl5DT/+NTvUQmtwL0voRoig1PDPn
7FpWtZ0Xt/dhmjSbllnHAWNMhd1Q7hapiE7VdUUde8f8Ir3qRA6sYicdP5NJXls3pBacjMwpZLeh
9e4fUDHInTIw4iY+PU5/mNcDFHm2y3WyXDbLoedRXB+tfGurXLvg24wu3RAhRYFaBKWUcuS8tKvn
lrdXBOnu1h+vR8yCoXUJ8srYL6X3wVXWFhOT3CyHXlS59y0QDuLNuTd04y/ym4jInnVzfpKg6A5j
65IERvMkhP9Zpgh1s1r7yR3gONQ0NeedcfLGR0IW5GoSVjD3wAk3mRf9y0auQeLuE3TYX2HtvTr5
qL+p2jE25Pc5R2mWw6nNJwPrKWR0s6RVpemuv9YMLT4F9pA/AHO6ZgJ3uKQK/aKRDEhRIyc7OCgP
qonm6joqiBrND2ETNRqvgUKmlC7JZknfPBlGj1DDoFgJvosKLL9lByI4u29b62m5CcsCpU5jtjoL
VOyYeVH0QPS5oButOaLNTi8WLTbo27a/Nubc8Jg4lzNKTPj1UxVtuDLzgxXVSLwEl62Ab33RG/LI
hBLt+5hT0TTEQ9Vr3sG2CpcUxFl2iv6DopDoSJWyoqNnVtF5uU9OGdIozCrvjYLKulxQdgXhscHe
8Ba6JilDWF2jCZimXC7P+UKt53LKbQCk/B9fbaPTdywn1Wr5H3jK8Nf5LOmbgAJuiAbMERk5xisi
dvuBCflFb0lrVp4yT4PNFBnbgnijpelzhvkW4uz5cGLtG+oIr/hYMUHObbcmU26icuhSpZ5X7QbD
/q42O5zec52ttcz3UVjRIZ01fnpdZ/ee2TVraTBkVq42XUhjTS+J4PxbLp7lCaDaMEFHCJIGzZNT
q0GLmCyfkg8nQz8k7murccPIMvgiXs2bdUOLav+swSAg7qh3EA0jr8O47yKjM2eLRYlYscNgeeqY
FtMcyw4+uaR3nl5XxG3TMED2Nz7aHQyayU1JtjDA2CE14NlZJRNMbMacFnnRfYa+FJDBB+2xde1Z
w4F4VWlvulZcl+8gLxz7uQMwnwRJdRidADo4HtdDICz/IXRR1raJ3ly7kvJITE31o0nsd8ITZp1W
54IJdygmW2PlnZD1OHUFimQeVGuFuYBpavqIOdDc9/Fo7oVeR2cVFZsh6cSdHTFFMonf2831QGhK
Zfhumn6z5rYdH0TSW2syZJJNTY71WQvxjfnecLjNWOFZYhJL5a+xM1vs4DhuTX2ILn83fklHe9S6
X38fwmS1reK+evBS0KnLVK0YaGOKFApqyHRmnXtxv4sXL++8Fy57Y04nJUnwsnF6DEUNUqJrIOcN
3VNJRRrDtNW/6JTTfd1wr43XyEPce/Vac/DxDh7yaQLAT64NXXg+IoOMAI8es11XnwDnTT8bG1O2
C2ruPpc12fO59m4Tj3sKsBat7MEt+aTKWCOnwLKA0/I4dEyI8K7rL9bge5AFamLMNO+uZPW7UgQ5
3t3mLy6Ff2haf246q3HQ443U/xUDOxjKO/Rmszfn7lLOxH8P3LqAZ8+hbtM5rCj7sJAqR1ZNbMZ/
703WxMjfiX3S+iiMXP2DGSDZPESFgG01k2SXIIH+GFMHm4WIvhqqKyj0vLXZ+t277uhvLXy834ix
ViodyTHVc/TaHr0xE3/0iRpN+e5RfJwofr06LoV12/Yr7BHa7ibiaUPjKazDfcbZekpbxp5ZXVfN
m2A0HXJR+t0ydEnbEGsjICgniWrkGzWGEc+fywMhnmeae2i/0DnSe7HO/XwUE3D5mBogH8jfopUz
Hy5PhIl/R97vsIkksWPL2/BoVW+XQ32uIs9ED6qkySWrZ0jGvBqCXJWestb4sRzZjK8soNEv5ZSv
t1o49Ze/e1oy19XJxl2XTQIhsHQDPFPTR0E98Br20fvYtsmK665CiscetWdu4/NePD+mDeqfZ+Oe
j5YP5e21y+PLK5bX5jGUaqnc3w2li73tTXKj+6n1biYWNcQUyuxQOI+LsiEZbMSf49tggqXXif7e
LhOnirzaraAbkUpvmjOiAOXOBc7AHy+dRuCj68bFYXlp23QVRfNOck0RWBgYfXSMx1IeXQP8Raqx
GhpZALz2baGtM7zCZyAe3PcyuDKRaL7suGnelckAPOv1x34OCi8teSBANCYVeHr2W4CXWR+lj1E9
9g9elRPnI9zsrS70ew3dsS3a6lpaSfNGi8pNfe01jc3w2aMcsjwa9qB4vbF7dXSjfksHOT0geenv
RrLAXyfrHFKC2BbTrM52eveqe4ygxMl5XzAfXpskTl+B12g7qE7abjlUbfK6vKD1Z0mV7bpk8vDj
yy8aqmFCZD/D2HrvS3n4zUKvDre+FyEX1PXgQVMlshTyVn7Gvv+oprh9yaOiuVctMsoSeOlPtAUA
XMLow8eCuHc13JZk+lVvdkQ1KkGz1A6fJnT7A7GltIXnQ022L0SptNe8Vd25I1MS4uX/MXamu5Ej
WZZ+lUL+HlaTNK6DzgbG933Trj+EIqTgTuO+Pf18dEV1VRYagwESDrlLoZRcpNm1e8/5Dq8HXjVA
ayjSw0B/9UlLaZIh3aXx6h+LafrbjLqy3eG6pSLOmXrpqDW2TRY2mxIg2cGw0nUidd4blHiL+/LY
N9SDpUJiooG8iLNdfRsSE8iQpsafLREhulp/8d5OJIC2frTCnrShQNbzPlJBVdX0N5LG9VbuDuEn
Y5XGL+sHgITqIUsp1b6fKz6eBw+OeN70T0qR08qn+r+owWBz0lDKQxZ7ypZf1tyQBGAdh5FirOj9
/b22SGQZXXwaL/dnOMhwf9WtvSe/FN0IRXqn41Ww5FDeKrvUNlz5zrobWcFyzo1ryjF7XTmts9UN
Izv1EuZV0inacyb6nw1Ejl8RkS4c3r8GNC0zGCRB0gVPndEisi/YfHT+zvvS7onKyBISmSV70Wg0
6pf71qvGuGzjQjlQBVDLNmp5bViODxnpWYtSiPIj1bRtRwTIc4gBbUMfFUY0lAskqT6Hey4LjbTg
SSAUOiayHD1nE62T4I3hPMlYPB7UMGJUZpIjVmEAQcwYPeJjnEKpjOATLiu89bAijUQ8+SYNT7PA
UgLetJ8ZNRO+kLlGjV6sgROzZ7JfwR7hKa2AfuEhctuS1FWj3SDYtvHgu2Hq6TfWVGtpJj2uwkK2
cy877q8Vw7PjQnQIpJmsNNWJbl2vjlsD7ynRwwyR76+VRfGehwk6vww/fMsgJVhC39AYevEczugk
aZs0+02Wv95dRY1eB1unUzZKoOF9KtNJDqZPiTkUMQ0gNzmv82RfFNZwIohIYTrlFjuwPRjumvQ5
b1VI6FEhVjYk+TcBNEhWeX+WkTuJlinO4sIx1ndFMBy4Jdga78mypuwFm+muD7heVtk1tWPlahV6
c0BacisnKM79oTFKvOOJd+rBTj1zAR0zhsM/Mocja+gnOTZbw94HpgKKJHPTg5IORL500p3pCKOm
LFL1JoJI4rKEnVfE2o0hsnaLY1RHiHrx4LnFe/xwr1Cpn8msPia3MffHlZ7G4iUTkBi92FFJyKrr
dd0HzD6wag5rwiEDDRlO7hzIKEYBlGZEJ0fhpBjckI5YHLiUmIfUpVLtEGs/UYMgVxzy4RTX1Hx+
79gbAy/FJYp10Ic+W2sn9WRHVr08+bl4DdrQm7Uitp/v/wD9of3MScybMYJzZiLvjXMwUYT8KP0p
6GHN7VbUZyeu6bFWwaocfesApFldMjdL55brPjV21B+Jdm4fa+WhhFb5FFH57WSYtYfEN64id8o9
Pw4OGBhJ7aJEVbFI79HdTEbnVKPdtdA/UuHBu+p9ZXevfwxgHbWJMjnU2ZBi8s8WdhIY8Dectd4J
tKG2Wq0137uFJdW57pCUGEkEQ2M7ZXGLDgQlCseF1ofFW5MDUvBaPT0n007qx9oxT5FZXIswmfQn
Sdvh5kJbaXb5Rxxa4mBW5H0QxBhs2s6Cuintp5haeiMrUsnuH4X0QHAz2MW6xdW2DnC9vCNokU03
d0cjgL6p/v5Uo7BalAj8qBLv6xvAvBjSl2gurfSDnaJrOriwIX6ECBfEOzO7pfo4nBMlyVBV9GCb
R/XdRk98NJBIbkbXvBGcmW4c9MMzZDTak7SKL7+Imy9TZ0JlVuLHmDG+JJg9v8bwGTc21UhFpNaa
ezq/qhLFtUr69qc+LqQU1mevIGvT/cFBYIsePYawJeExL1XwpR/lF5Co/INIQX+lj1231ZsJvdx6
2S4UcDHtPM0+GgOK8jQQkJGxQo35zpB5uKVGS9QaOBrCYNzhNUAlKatOedRNxJTWMD6jr60OUaUh
vJ9aCHlJ7cxW1RxdSGmkeZmcBW00lza2wVXYgTOeEznz5Gjdhj6belJ11znmA8gGDEjhjyJBvSrV
a6034iErmnCJ3c/YNNNoSm/rk8HidTMclOBpal3ZNoM51ke5u5/eE4VeJWay2KDgbQV+otjsYmwh
NDInd1aKBAMXACysjLBp4Ljjs+J3PhmDpfqc+SgLFfnBe45W2BpJJxGowFsNj3XumtFNM6euln61
xoRlVZTeLulpFBQhhWTm0GJN9Dl98YlbaCWvnOP8fezlz66amAeEAdTD05wwqwhajhBTkCLiPxV0
2Y6lR5I10IeFodqHe0fAhXhGs7E85X1Z3/KRZc0a9W5BtU5N37usvnQfwEeYA82cfFQ3Weohde01
d9pKve/3q+RWVxAD3lzfyq9aLh6k4qrXqItvll6x+hIasQqbECdDYn+pfepfSiczb57nHfFBvvnp
VBUXmLg4frzFBW2BODbFpWHOPyt0xCQp0iKcfBw785C0Eoi8Lmzd6VAKRwJXdqbsq+TadKU4142D
9oi/6hOSOjD3jmH8aBKbdmWZvd87hWArr1pQkb1BytPZKz2xbsM02KcJsutuSKp14w3BxdAB7vct
yUQFELWVHvXpI3UFjUkfD+T9KS01flQBNcYC5Hc/yemCr/3nU3V6apRVCmXHcNfNWCuA5j2iYjH5
Le8XU0iXmPaqCw6r1rbfb7qmU++NclDWd6NONeJb84l8vHt3SvaS3JdQ6KdUr3zKcbFblehoxWxw
lkwvqrjiGSXkZEhOT3XFis60ho+lyL3fnSIonmSr67v7UczIu/hQkeCWE5ZwUYroiTdWeSb9Rt+1
Hrl4hYmvyG9InHSS9gfdLmwio1o+1HmlnuoxORhUofm81ckkqyw129EGLh98aqmdXkKHVEmW11FO
nwr6BDbEqTCFtR4Pm+/nZIQhjCGqap6bxPpEDXJ0HZiHsSozeDtASsTOY5M1cF8h5ciTpSIV40HP
HeXkE6LlAhW9HwC/H2KFo6CdvlmKPQ22OBjez4+O7L1V6uJ0HHs4CoQuJasQW1jY1LDGGte1UVzR
3IttAmVFGDpvDAY3dhhC4Z9UhLrNXe22NsbHdhlkTPFZQekc2ESBVkllbYNELRf3JcSXdBmSIMz3
1bSiaK3K+htlNySe9Hq9Ak1TZDUbx6i8xb1Z39sM1TqSqLeta/cXuxafMhjmjVWZL0xsnU2Egnv1
3Qlh5wiKwNl71ZihWEBTTAaQsblL3sP0ceCSXkBkMZ8Lg7SQzHK17f1pxSQGjN/U2dFD67kMzGWp
Nvvc7MOdRpl+1FkUe0Soy7xkPwhrgqiMkKXC4QJHSasYEntGmSW7e//LHVCvQAvd359pUzfMgW+8
8HCpAlM0dvfy5/4A1HbX5nl5uj8jOK7ejZyKwNAnNbsnpVKkCUmjVlXPMvV6MuHLYltUmrItS/Fg
qNPAc5LvdVnF3eV4L7FXpQgFCgBV02ymiBSIz8yHrxaUtR2TCXxn09P7A/IsgzhAgHHGQGCwqzPn
u99KSTUcI/K/T9+3Wefyf7as7PuT969oGOjbzEZO92d+zOFiaEhUCEdmsqqeYa3rA2I3Og5FJbPJ
ZonEbu/1jCn04vfFd78CJTYn5rFjhgLjH90LsnAxkhDcEauY3Mw0c+dB7fi3hGyRg50Dn0Sge7u/
5LdVs2Y8xZ9++or7JwwlU1E4jXJ9f+3+gDriYmCchXKbJ8A/9drdpMDw+kJnggmcbDHizRREqaXe
iUywbM/lt1MwTnFkc4gPaUmb6RjwPAEaxygH3O0pU7Gi3Ado7WAc773uSWGmD1G5N+EJ4xgsPkxX
B247WUhQXyWLsIy8XdsHzUvG/tEU5CWEmXO7C//TrNt7JcMDbqX20S1Nykgh6iVMxQe7BThMzYsk
EDqNhDaD8ho88y71rHFTWCWSedrY0Cqnh6htfn9UAU3bAuTHOOmtS0/vkIuzE9/N0i6RHbvR7J7D
Ki02Dukis0J2/fF7ejqZ5e8f6UV6U32mVCYF4fdLYULI7MhhbVkbhX6afiqouN4lu5OIzNq7qHm7
rHU3PN1fvz8oihZyAqWCzTUPIEjICELVQpfmvv4cxFLZMqhUfyiyb9eEpyMzjPrk7f4RcRXp90ff
r+msvDRqZmpWVlczpMtdUeytcG6Fr1iRt4XQyg0jHhWtY7tWhqx5G0PXm6TQwyHTy/YobKdZxEal
Lsy4QLngje8iw2FxX9DbCA0M7G7OdMk1zJFwdvYu1Txn1zWmODbTw/0jTDzp0crX30/6yDiCByKI
KETipt/ds6GRu4Rx4LK8d/PKIX63y04eTUfWa9jc7ZI0QMYzo2YuaPzlzOuF+jxYrj3zZG3uo95R
DmlearQWCJEYkuZ5jDqxFWHFCjE1lYLMpL8jUNlLGv0eqsRNazHdCqrAw0Xwo2wdGvlYaPDT+O7W
CM8szPmLieDdZXrybdO3Eus6jol/68pmRRyetu8o1YqVPrArVOoHJwGiQlwOSDH0gJlW24iHpweD
A/T+/hSYKVdZb8O8mOa1fRa/+5ERr1y3QLWuYw8FO0to8fTNVaaF+6Ztum3LhOefLwmXUMb7QVgt
LAx2U9mHzFxsu5CO4L3wu7/WxQ4ZqYArEOOQN4ZhqPGl2KZhHp3ahMhUOkcqYD/L2HkmZvmeNO3Z
94Du/pyFi06typ8qCwJzo7liPJi2H9HMZaZhJ+w56dBVO0Mm3cmElF0uK6+O576J+rCouwsMsOSI
0PniDIk4Gq0x/5cClyljtBovZU/SWhC6MFSmGdS9wXv/KHPEgE0C1Y0+PQwkVy9M1Z20X/mk/kkL
n0OMF9oPeGj1J8ee3Imm+2Bmqnga89/P5DRSMtS2P1jyk8kV5AXb9k+aP2aAiXhKlXJOB82+qdMR
LpXmHjeA9yBk4e/iDGFh5k3AyCJy1uhSynlcdvrSS0YsJK0+BaCpobnSEgUjhSU1Cr0UT5rRWL+f
O9QtKzM327nWxM7FSTnwpYrXLHp6mpf7a/A+u61KK4VYsOk16ffU9MAj1UiiWWfL5C29GWOBpdlQ
/U2suL8/6jrly2FAsWEaVC1oCbpvAcNoLSPAgMKhPftRvs87Q34Mqe2wX4bjQ+iM8GGGpl0pSGXp
Q7TqGcErUoFCR71qwHtOXOsSpzFqTLTehChZkUloUIEqu4lWyAfh27Q5aUjIS/bu9HB/en8Ywwo6
/uhdgNp2B7f2WrjSfERqJuSmXPR7L8OuysuB2ncHxbMRldzZGQohGHFFkLZaoOmXXkUmyn8/1LFQ
jiFgtEPNtIkwSWiRE/4uy3vA88iZAX5ri++V1wrkYaTX9l1wYQ1ij1Wxid1Lrpr83M0wCQqp77U5
CjJrd5fQFBoFgcZpziDY71qRT3d/OW4zTmucMtxm+BgKziWKLbVrzvU1l46DidDs1ev9E9ZEyjOK
2t7+87XeGi+G4zd0KglyQ2Ckz2Vvl2cBmW4WRpq3QwFRzWNJpCL5cuIl8Jgwx2n3yGZUX6yUNNvp
5ZI0ZFw+OMIRVq8Eu+kLBN6tDiLgR23SMBqE41+ooWzkPpm9QP0T/6gq1ENsoUGEAqqHC+NMcBGH
0+26kI2zK61pmXemBiXprw+KKFhNrcH5MGqfSF1cYRbDSiclGinoeobbpsHoOSY4vC84AvoGLnBR
xBfNngZBIlPA8FDZVzhgP2X8GNS1/sWAEY1nGpSog3NradU0oSHn5IeCI9qShK/uienm5CF09a+x
fQOe4n/qmoNtJa9evZRTd8IkE5tTPF4FocXLwOA42zNdWXMXuQdvtPRNDYlxx3S23wFnUTaEifaI
lK1iHXkEPXAUcxh+9MnVbjndBdUw7Wbalek1gM+gUt9KoTPVjusvNyI7E0ROMDMAxaOn07/SpHgm
DsB5U0OPjhiT4MfQqfVF5rnBhe4ZKgmK14MNQW+H4Vrf2O0xk4q3VyIkgcOQG4f7R5Th4uATGrS+
f/TP18K/vubHprWjmUkObp9tWzpYGzOy+tPQ28TZjFr6FDDhRgzgxT+BrzMo6aFAjsBl/LjXfnDo
7We60stzIaxzhB9vgaasPYuIgbiwcbNw07g7+uX+BryIQ4Y0kPghcINzgeF4MHHEO1Xd72h1ARi2
qVM7xC1c/ypuIZxGde76N7Xg0oXOkH7P/Tj1dEqoXP/423/813/+7P+3/yUvMhk4Zf4ta9ILPbq6
+vMPU/zxt/z75e0nT004ktiEHdswDZ0gFMPg8z8/biH05z//0P6XCSC5tFp8WIZdgwVQkv4KwZPo
AmLG34VlHF1a8790nXygRq9+Wg5BG67p549mx+HEyQmfCoquXqRtxtPQzh7bMoBEZKbVT4YCi6Yv
kkXQ+PnRYgBNmFVDlyNR7bNUxgnGXVcfVYF1s5IFG6yBGYqOVDcX0wEPYk/9IaUOTdX3vpAlXvow
ihgN+9WI8AzMtoN//ttCHiHfQ6v9j6cA6sW+R6Lz/VnTrjBv3h3Lqezg0E8KrbtMqw1B9qO0m93f
1//4yxtb3d/on8SfoBanVfHXp/91DElDq+Sv+j+nf/bfX/ZvX7X+kqeP9Kv6f37Ro0z579+/5C/f
lv/7759u8VF//OUJYbdhPVybr3K4fVVNUv/jApm+8v/3k3/7un+XxyH/+vMPvMlZPX03P5TZH78/
NV1Q9r9cftN3//2p6Tf884//U6ZfWfj17//gC5bhn38Y1t8tDo+6bdsqmi7V5Ursvu6fEX83DNe2
XVNDJuGoBv+TDHB8wD/S/i5UVirSojXN0E3b+eNvlWymTwnn7xxGGUlbtA0d3dHEH//4tX/fF99/
r//5PtH5Rv9yn9iCCDLXtC1dqNRM6K3Uv94nTg8aWwRGumRV28RYyhwit55pvH7mdQBzPaC3kqdW
cDWDdZaY4d4fnXWtkqdsO7RYRjrOi9yqr6bkwkbjhBwRCiRqy5XXxsOiVOU6ZjoGNS3tjveHpOq4
eksjgZ2jn//lff8fbnudEv/ffyHudcO2hKUCSnAMx/zrL8RuU1mITqJlKM3XWKavVp5Fa+yvwbJ8
bSJitSqldNclllPmDggGYmcT6GqCRhufcKecocB1K6VBblGlFZsfFZWmWcvQCB8Gv/1UOWDXRemA
gofabmEFJFe8eugDiGVNqmgk62jHWG+afTvG7+4wfMUdwCd+/WCh+AQxkch8qWP/WEkXRCzoNOit
0XugW3tdq68NCXsb2cWLzkgstCYtFH+kKHP6guQH1eERVwMH8frLLIlUqBIEqS4Q4rr0P2EGvpQ+
7Am0IvgWxuLJqdUtwh5r7K9hV12MUj4pY/YeBr8U8BVELdXSQZtROcmiKlI2LdXedribiiZ6NkvS
xgn7HUv/bJbquR+ji5DV3NfeM/Ds2FaIRvqpA5gCKvkq8hAjFlR2GvJ1FF6rpyiNNrFVbbyEnEc/
2mfCuIlY/gprc4cFbTOqpOr4KRlKQxu8N5AbMSE8GAB4Z3qp31TZnJshuAkV1DjkNY9xANQUzoGU
8yX2IdkfuN9O+UYZ8gOUsTPRlApothaXgrm20U4UwbHKunWUYS6M1VuRjUTtBI9CBzCy1QXmfyUn
Nlg7M2F6Sx3/FFTaFnv/1kmGnRsaj5b+kMAoyqPiqo7JwuYc4+bBQqbJhrPFDFVOI6DaVmIt9PAY
1u7NiuqXYkzOJoRAI9ziq9jHdOyKolwPwdHP8y0Oqjn7DAkfcX6afhndVgj+3Vm1vbPdZC09H0WS
csgdeXUqB10+TI2SuamWlwv6OltHTd9K8o37vJxpNCszzVuqwl7B5ACzjaFV/FTYc01zfPPS9qGR
XKDSWHbZsK2NaOm0CpFd7R61PyLYdhUpnFBEu2mLhROMxz4iaiAvxIdvaq/YG5U5CLlPjzHBTKrx
qmRW4yj7IhDHeFR2ph4C7eOIVsUKFjrnEAC5TqBuxLF3qGAh67HyIxb9gcHQUgb2B94J0hlrAm1G
L1qEofdWKPY7Auw0TY9pmOCOIcsp76HmDBv0wFPWwoqh4rYuyLGOnW3vtxdaQmo6PFH/QzlT0O+j
lJ51DQbsqmRAqj7WXYBCo/4ZOy7a6dHRZ60KvT91/XkVulfZdgdb5g+a/mw30SmJuPrLp4gTqY5u
1qULhTN4I83gDZ/ST48kW9hYxPUA9BYYo1NiM1nEgdiIX/0IV59p53HlBv339VSbx+lL6MEBaCzT
G679RRmrR9XXbrrdvHaZgYpOPLlImlLzvRjijQOUxgrQeBnRR4DOujkWlf5otKTdeu1DLrWjW+IN
a4jJ7QOmVGAhSfrVCjznnGSfxgq9rIjGs0racFD7dEXzTeYby0rIG/kg8Uyk3Vc+cJwbu0PRxWgB
m2FeGy0Ywbb/aln1MVH/CJvmNbd2rrE2muqTCIiffgRZtHHVEWVyfymlAFbgmb9MKz8FpF2nsK1n
NaSPmaal2rowX3y/eJ3ipwk0nvWEuVaO8dUU6qXqIWJJ/TFxiRbqwuLVgUAxc7IfQzIgbiTTok83
vkzf+zx6TDLrJeNQERjZEnbVwlGQZ3C3DKw5YZ/jycRoYzBJ6fULg+Nr7oaPOiEpHlPTDSRL1Mj2
stFKQh6D4dCk7jVQ0KLxFnp5+q6P720S+9RP6ZJMN32Tmwpuv4zVMPxw6/pBCPOgjy0drnEnJhVJ
H58sGJ01/qxOoF50novaeSQW5dVXhlvuhevMzdb2ODxUfnOGDQm02d2Ycfyg889ZA14q5ZYzUqSv
+JiY0TnIc3/jgb0JSceJkCTO/LKf9zHRTIaxtbtqNRTDGev3OnX1o1rZjwlJaKqZE0UhAbZZ0UtQ
IbnvA3Ln8Z9w0JIhXdSkx/qbHH1D2ad5i9cl2iD7XZIdte9Ri8+0fDhMC1jdNeTObQcVh0Po/uJQ
5C443p8QjpoyWXG+PJLieTYLgk+EfspMjwRb1knHUzaFvmra+NZExqtiji8cin5YBLFVsKvJRsyb
RYDeZcrhM0OXN1kqcEucXRRvrcQ/YmO+9NJgdfafG095kCMHrjLccFkgQvZ2NqlOCBYBLB+0E8mi
u6xt3rBWXzUz3XveM6bxB7NpLkILn8yV0g4P/GjH0iLMWAh7IUdAgupmau9rnnhWTO2KEX7psnDl
nX0qNe+V4ELHsj/kwenkq6d42wiAfu3YB8QV04ZoiuSpjMk2ZSSqNo9JJTfuWJ/ixN0yJ9l0GSck
D8NbKYKr5devlVU8Oyg3CHQ0WKGGYc3JtVilsoQ/uOz6Qi46JxoWeaBdSTlElpNGsHpt4nj67sXC
7q13UKQRQVGNILn3QYSHykovy5MAtuJF4ZdqBT9atbkxDylmqYkckL/t4EmkjixqcXMuARpEVfpu
2jkmYLaMLPmFxeDRpL8RiPcOs3kn4vdeTvl3RreVsY/Ah5gbY+1a0TGV/bk17FubGM8ycfajhucV
bxj7PcLonR8PP72cwXFCPogtGE/xFg0KNxrfzpHZjzQg/waSDNWESiRm52FGwPXneMESk9YlyDCq
2H27GMPmOurNE8iBL9cuAV2N2XORpRuNTKBkOBiafknC4Oam1YMxyFuJ5TswipeviDWu/f7h40WY
T7GV40a0nOpU2mzqsHI0uU75LubUaCSilr/CyNm6If9BmvDMmkwjaTA99pm/Z3p+I0LpTUnGp1Kv
2HvMzaNQq3fanxtDMddy7UUk5qkMf8o6vDSQcG05JdH5xOn5IK8omKDSpJn63iREk/e2LOaKTv0h
ya7xTBs+i9r5F1Wx5NkI97GV7ABHDsfaJGU400wO8a71Je1gabP3n3zHypa5r4xzK253gYtlGIUA
ZmOCOOpyiwbvOmh5cOmrzDsmYzcnYnQXwysjmv5cxV49rwkg3A720qsrTJWKD1Pf1Veq0T2LuJiP
WLPmuoWfnKhRwIpeGK3NaSqbtZ9d3xmbws4utVY3eyG1bTQpvzCr01UJ+qdYI3B0rBQMGg4qY7PC
52bmD5gRnjjuUO2NMHgML6KEjD9iH2zn4AryiZRxFZNCXtXuizL4CI8172cXV8UqM9iF7CF+JWKV
yKHRRbJfgp2HPTCjohPwjhmy8+cQe9en0G2gzoLiUhcFKY6sJuHJpata6Ppz6RED6qge+c6BSehX
QJNTk0tkjIw2DGak3JOE86LrCs2b2qVn0uw3I8TCMC8OeYt1Gwr5sXeSeInx5BfFyeNYWUiCsCDI
lp8rsmjk4IWfiRpRSHm0eqOajQVjtnGwPwQHiaUb0grUcxj/RopGja2iqcV0NS6rpJOE3aX6Mq2Y
D9dhtbCUe27yQ9U35qLViUfJvXKe9d6vMFFPRLv+UsZJ9Z6y4QXYQdQ++0H5Klb86vQkafhLJWtp
V9EpLKa5LwNk8nwMqqJZ6sfPuUJsuxbqizFCHZGMCKWdfJ5xCiMLMnroMjo9cVTlCzUDD9734sNk
yguppiepaEehEbIKhRfDhcRT+KPKoNcKVmnWvrW0Ff3SmNms6nEJGdsT2Gk8wwVNM+KiQimmFwSc
hiUhnkhyl3GAToDZRXQWmFSrgN5aMHBJKWxlZ+wY9tlzBrb/2PlRFfRS9AZpYenk5XKwMJkGtpYt
2yTVVgYB9Y1XFUdBzhb5wiQgJ7VcNhaA7ajU81PMejr3GGzPLS/ONkHD4FAt8oqAbfELJqW6SFBe
gXkXUE7HDVjNcZuaviTvlm4xabOITscO4aVDFTn5bCzCYxVT/azy4FhHqj8zRxyijkOLh/s4SN81
PbHmuY0ZQFfbdZOTHquTYMG94nj6tVijybdPyUBr2gDlNqpEK+WuZs1Du4/hyZbquokkCh3iLZZy
tB4BEO+CJKtmWElPLQzRGdFvJ4hq+LKYMcxcVveZaZOs13jBTUtdUl7D5OrUvvYyGMOqgCSQW+q5
9NEv9mN/TIRJNVV9JHBx94mPokdoP01lvPW1c0M/Yu2hRC4Ts+uJ3oOc63Qt2VLUCvNcN9VDqXv5
Ugi+c8ox2CxD8aKCqGB8XK61MEznaushBqUc9+obbLcQV4ElF3VrkWQI45ftjt2g0zqy1oGv5dDR
bbPbtJBLOq2a3xPpu17eYrN/0VMmH4VBlG5tZ3MnRCXea4xIDdJKtBohJn8oRzVnpVlv0LUi/gms
jQj0q9MEGz3HiocBayldiYmyISs5KUjPKrg2pPwIUIByKXCoLfuvPEkkYsqgnHUlPO/agV7pJMu+
/pWN7noQMfEYpkkyj5pu8Q8/mPzNBaMns8re4dL+MMw3McErLJ/Y+lwaoIUdkuEK7AyuYMPOukPe
Ka+hrgPN77NspdoZV5wXqzPgt4JV1U1vIT33rNMXyiA0do3kxFjkoo3InQKnKwASevYizuAntCCY
Z6HCMYe5azHDrPUa4VhUOofKbbTmeH3NmS/f+7jYoYRYwyGGBIAwgVHtJt+TaAPITBPkPxXKx8Bh
ojM4wfevVvEUYLU4FP0Qo9UvF5Fnz8mpgJ7s1jkUwXKcQowZhdD8BUI3a2tK+yxp6sUk32gsC1y8
uWma/tkaXk3JgC+vBbpAlAi6TnI1qJ33pKyZWsyoT9dhiNMDYTM/SMeQxcrhB6YTYSJ0GW2r4L20
X1EAFxg43aPvjje3d/ZZkNawuzBMD57xWFskHyIk1RZFjtQbpQZJK70B8q0Rj2VcvaRJSqM+nqVx
eOzHlP9xrkBoKeVbFw03Ie1PrdTXFeR9tC/Moy1upQMSM9JHgzBaJmwKJQANdPjeso+rLwNXiUL+
tbTI6wumub0ezlrzPUnbT6dXfnX0bteuYWI9VpxfiUkMUSopF0wKo1BT9Pe0JI+t9osVWPd+rhvF
Z2U3lyo0ZlWcGCfsOhvcV+TMEu2OcTyc8bYAChaTNVQggu1VsclsCe2NgHb0dguv6y5eaV6MBp6/
gyVmGYRseOXYD8uUGHg0YtEziPatb4Vf4AHRpyI+CykmVjLld8+6X4RjxEtakz8z2EWzIGvEIqXE
HqLyyAgPcaQ7wL0fjF+dxjxjAovE0EDcOmL58aq5PW2uqgexR+Am9CnLakkzCpnT0g45GtioR1dF
RGZvxAaNP8SeqfLYIb3kXgnnicFJIyjXja4siaOByhfdlGJSyaTlOWgxYAy4PudZ7hBuPjBYcw1k
5Qii/cg8aEYNar8r5xWSOCiBJKUc+o4jXl7qKPhCeJ+vFVpZ5BxfHRNqmCMV0dCoEJbgZtuFqYX2
TNrcOT5RujkTtrkFDZTkX7tbOFpxM1xzV2jERFk5laJPaAuAa5IFnXPk9hlNDbdeRqlBB9GpHjV9
OOO0Umgekp30Mg03OXWGGM/p0LVC1oehPMf0zjnxV+jIEgxsdklyMse4UvXxIFTGNkUAP7qdzh4Q
3xhNPbdMBrh4puU7y+ZR1L74ev+JxGbNeI07FkUNy9tsbJTP3iKvptUGVP0EoFpWKzlHkOpdqwHW
aO8YBbDywgx8AXdj7tvkPLTu3LTNpTSUMwIjVgpVnHO7uzrJuE1ar1iMwSm9EzYtHRJR1C9YIh85
kK6lmnzCetY50tFDj5+iKYqyDwgVNzpG20JE69huf2rviT8NcRKEahW5tHO7SvtllXGq7qAR5p5c
NzH9klGbKpeWy8Qw+o5cHnRTBcbbuaismRKI8TFB5FdULuW04rXoEbVm6TTNr4IfzAVQ0nvhZ2oK
5hqB+aO3+WGAmrOvfuGpetL+L3PnsSM7kmbpFyoWaEZh5Jak69A6YkPEDUGtNZ++P3Y3ekqhBo3Z
zCaRiZuZ4eFON/vFOd+h4/FWNwB6pq5bmQAsmF9jJ0QNtYR3IhpxH2dbgKITPavaeOgtIkyx3AlV
psGw+UYqlwzY7HnQ6V2K5Iq26aic/NKVXQmnZr3Fv+SVdfbHrXnmiRRRQWRRNoDZnKzmhV7hiIL8
3I0kdzjWw9wV6AVFwVVAGxMOyWM1kSMk+kfT+BmIAsLgS3mBd5O2EYFtaPPVnPQi23FlynNVVw+9
zjywjdod+fSjR04pUQAKflOxhsd+pRgrVHxCdU4ey+zom5P4fIUqrN0Zwpj3BB+iRq3Cd25EcDcW
EfENqqZWIhwe5M3amcTsJvjex36CHUGZmC4G9Df0fWxrp9lzIEdsKL2reZ1MVEW64c86LM0opNXv
CQqkTKteYJee5hFZg1ln5AU+9PC7MP54mZDxAdI/HI7EOoeZPKG7ReJACAZNByMxWVYY4fKrckBR
29nqLtqAbwYgkUToVE4dv2BiFBw/mrsrl5oZTeVqh4n96mpbOjd+jBMCha7iUz7gzORTYydbTU3i
0ZtCzSszukEKJ7dvYjCn4jxrWJQnQNo+EY+fvVtYu7oHoJ1IdajXgRDBcvT70XhNhxdSamGd1Xdr
W1+LTGP8oLno7MYkyMSa7+goIl9qE4mU7ht7P0lFifqpRsO+TvbNHFX3Ecp5r3WZRaGkGoogWvOf
peB8i2bz0A39WdTrm90PYDxWmiGTegMF+VfEKRBAwn3rSr3dZ/n4DYd38/lQcjuK701JPU7KxB8a
NJ7DOHrT3OmhGPmHCBCnl7Tjt9miU2If02aTdpaKY5umeqenDY52SnPgNPUBnFS/R+VP9TlpXh9i
OR9Z7RO+Md+2ksOylMwblij7aIx28IrZ8StFYunEjtLsidqYa9yAWNZiziH9AvR6J6G3Uqy1/Prp
WcW28paGF7JqUvqq6J8aZes+5jwDEbHfd0VxUxrJT56I/EUp+gopCKiQFS2lS0ySXf+gor3F5V7t
k287w/ZVGUu/iybrVctfymx8FOn6Q/sjuuoy2sapi8UTiVQfZUOKdSm/gZDgSFqn70yfka/FPHDV
hyoAYU3u9AdxT71TiKgItxPYi2bJ9sD5GLL4R3Xh94yO9NAvwvYKZw76+rsRKDBUr9Huoer2jJHE
9yl/sGL3EJGkAs/qEq/agR0JE6L5ACsJVbLeZAFZitJblcUALicpzjU2JadN+rNpJrz29GoakWpP
YiGeTCcxfblliz8YiO+L/LHuB90DtVjs2qX5FY17H5bmudNJonAHC7dzRjr90NXHHhZzUoZILUR1
jf2IfGqzDPfUJNf4z85zRQ5ccgMv426F51fomhOskvVRrH2huceixeNr52CQZ5N38AB3vPHZCZa7
pC+uhYVYsJyKvRj5nNDEX+yRQZOW+vnKwWIM+x6dnzaSuVuW6FFTAzzjtPaebf6WQtvSP0bXM22a
ZvUiJXydrSnivKNT1+TeoRSrRZ+86hpPkDEURbB0SX/Ip+sWSdOml3hYljIl0IfYlKgjtEt8Yrqy
Vf/mVPrrPLXvNtzqJZs+sk7yup1LY43TkakNhiiduKvxenAxItanFD5XNJ8LY0eFUbODWgb9lWAl
vGS4kfr2feJ91DeTjkObmPYH1au9Fl8saCy9ZII4CHXSNQkRi2FnMSKJw2nW2tuRp7We3yrnT5Gk
AzM8e79WebqzdA42NnXmCeOErWNg4GA/qrrZFcX0ovNt9BY1w16Q6XUp4OJybSpSlwj0jJPPclS/
qi2qoJ4VyVp8QDpATt0W2aEkPmaRALuMLrwpTMF0p6WuqlJfALPzRZJx73cgwLeBqDN/Z7FAkdWg
UyQm5Fsu8YHot72lJ0UQb7bkcB33WUIFQyy7TWhiMFflsos0+zCP7o+yCY4wnHinZ+55JIzLrcVZ
WNIKiqh5HtLsMzIpHKgaz2q775X7GxoJKk2NIGgsABfypTZrFZr+0HgTWNrO8r7oSC2PB4a3ptI/
SVEtA/vBvic5XadXIymgoRjrRm06xN30FEsN+su68CuZ8RB0AuUn+sQ8KIm8DtIpnYLcGUicz4G4
YhrkzinKXdFaAuciwJ/UpXFa9JvYLZvARt0qBeFoJTgTY0C7Zk8/fb/ogTkv9iFzx0dZOe+9XdxH
RQTeFTc2Y0s/6u2T1FPoEKonsrMbBs8mndDvmPLHxFLAz4hD6BLubRolaVBnCyTlmQMLrTQbnWk9
2vjU7ZUAOpTDK7z/+06sw1WY0OmCzHgXiY6kT5kskDHzevG8tb5jc3ZIBuTaI0mN1JRffUrTo+EQ
SjtUZ55Pcj3SgIyit8GyLN9e1Hg1ZuVXh2Bq1/Z8ubVEZxHS3hNqyQqS8WPR2OPT0gk/wfzi9TDp
7XEoDuR1HUlArw7OCAq17qF/WFkd5Iv51i3sKpCvZbup4/8q05dlWVk1OqcBlW7SJeN5XPvbEOPs
WDyuTBF8Faa7hn7bnhvKRYdDNtHIdU8ZOrMEfytTkJht6jJZsrgUJpz4lf4kY/Uyc8aGafzSrS18
X5TnvivdK4LZLtGcOh43+Mlq69uJxa3fogHdgeRhFHm75ZsgrzN2bcJHOZokwY10o77rviCXR7hZ
Ez1akf+oJRO9JfX9ddzB9mjX8mqlvGSwJICDCGkeVvDhWaHZECize8GMa8/vP57NcamPYZ8eho5f
LiECOcDf4Ozp7hOI4MwDw26wEW+bD+k4ze/NhKLcDJdrR9I2Ve5NZ0TLzlo0nO1LcSBadQoo4Jsd
CxwURh2QwKoi5zVDAbKvN3gM6mbroDWEz/7np1Snxj0sbVAanC/rwekxvSW6+EQSlR/4/dEGZ+V0
3iaFLQ8pXo/wN1ZMSaD7GQd+bJawlMyJMErbBRe2pb1w8Xy3TfuMXwcmYAW6LXebQBs0G5W1HgVr
XrxM7niDgiQ8xmIfxu542zsN6iN39Qi7Tb9mndgfile/Hu3fwqXoGIbKCcwOQBGaYyPXL8x7qf5L
oE5g+xZwbrSbpQp3mpKlL+LvECTSNGv9o5TPoJMeY9y9OOiCZTarUx8DNpvM5OB0BjNCWCRd/2YN
UfraWMvFDG3ckGNsBmOsMcSxhzuE4SPfPMJnMfkcuZdRLFbOQws87BJVd522hEc03p5bEyq4VWt7
iqP6MpfWgaE9U4uoKM52NBzMWnsL6YDPSVob+2SMS+aqFaAKtP6jrj1itGl3YkVqmE6n1g6fNdge
1HuhumFla6C4G0yAtJ2CmN4A42K/fgHLAmjXiAq/lHAOZMj+RCfMwN6szp2BcdUhF1oY6ndkrn8d
F/LiunK8kk7peHn7wqw2f8xm7RinSvljBxUnJxmBTzg7jgaFlfVb6zqrSYi+VwY5gx7t13IQJO96
sUHfYpP4WvDFjKcG3H39nIWjRYFvuacICJwnmkRcZnGhYMg8peOPjSYoBMVqMVIZ47sGqKxnzNoT
RmHrnJnNH6to2ZLPttqPeKkDK5FPc6p86rPKJEBLtdegUhpvlte1buYQGbRjFl8ZzbKPWdo1DFAW
2T3aLgredXVuDRaSNbVkGKW7ch69DtqTqy9ng8nP3C8PTt6f0jY/mqZfTe2xnsMb8tTuhZbfOk7y
RrAHbAso9NkX2ZVBUxUw0gAhJd38WxjRi6HivY1mPMvFp92yh2tzJoNTRiDJSN6HUUvfLoA319bk
9Sp7UuytWWiPRfRRCmIXk+K1IeKCZ4HNxlOMXNPd6LU1C87Z/SaD9DcdxV3zrsnluSQDiHsHCegw
wLjWu2ORZesJrCaRJvlzPsJqJ3Epb1O2IG74PJVbvglfVaZaKD+Ke5B6f1oTYJ7UIQunc/mts/zZ
CpF5ZaM5czXz/tyariwuTqXdLZkY9nlqPVQR7jqBTir4y1oicgV5kezClcvcGN5NfNkupBcZh19F
ziRpLooXYQ6PnWN/Ks2+yQu50auZslvvf0n1HPlmxnpmtvPXLNHACBEmlFr9vWrxN9W6ZLxWwQqx
+Q7i8zGZmsNAcV4zO/xGmZLPJDQk1KUTHhsPgAYsmsKEQEL7vxrMZuEI/dFSmW4DyN+Sii2qt+nt
FCNpTdQus91DYh7bwRp8zPlXjgK83jXvaRi9/WUZ2lnJbix2RjSjPbCts5YzORFZk9CTa+ndiDho
cYbdYNlxkBrO0a67cbeq9kEZyeSXxhWboXOkZbWv0YfvwgUv0TxFdlAB9TtJ9vZRN13Qa4V0y3bv
w6+fMXk6Cn5UQoFvTneFQ/Shk47B/150+a+Vkn+nv/x/02X+fyi6NBEj/o/o959Ul5fP4g+2i6/4
82+Fmtt/81/CS6Grv9rILgVKQBNPDkLJ/xZeCl3+1TBc1JioAsins/mT/xZeCvOvtmPzZ5sa0nDQ
AvyP8FLofzV1V0euaQnbtVlw/m+El6b4e52i4wiTb4DLfkCHMkrKyt/rFKXKU3ghY38smrEit4xv
cNGQTDOnV0PLdTdMuC5EOOqsA/PuFOEU9e2a+mnUq2PbWM5RE2hIQmcqYEtUzLC7KNrXc3FntVSN
aIQJgQ1xag0r5Q1IfaBVA97eqgQXhF79ebBW6+IKFwLf7F4m8lN2ZNza/AskdDUc1YxzbQJH6+Rg
inDwypTqAtcoS7i4fx1aELYhE52/+Qj/hYDT2vSm/0e3rba3RaHdNFyHbYHLWOrv35ZhdMGMNXF3
7HXrpjXt5pjwHwW6qRP+YAyMkzU2lZ2J7LSZHAs+Fu9VpS/WRaB/PGRoi8YlPkd6favEVm6tTIaK
vnpNJu6QLm/PdTIbO8QG4Nh0ccO4pw+49ZJ9KGKdHYC4j3uAUZFjcNKyvT0gusN50UsVFJtk0ahj
Wopqgio7Ln+W1pn3Ebuf0dUI/9THq9nSTo5lnCIzISlObqne0c+qJYc0W6tTYcTAqsg862e1+/dv
ndzemn986yz8DTzRkgGQJf/hrWurhmw01R4RHW9y83LGD8MChs0YSX/gYCN2NDYErdNSLuN+ZSZV
5wgINflp5IkOQXFkHAorCuL1s0s01o1jH+cONgrfI1zENr9zWSx5AJS1Yka7kVmrjJtNmILM8yr/
r2OPM+tfa5Pdf/p9uJj4ZpjCsEzdsDal799I+MEIpnKOBfqL7Scz+d5MmBrmJPwbbSFeCu4TrbDy
Y9GO4ubfv5niH3TRPIe0SbbjGrxXlhD69uL+5of3CHh7pdX9sZvcjW5eyDO+z6dy++D/88FZ1rcx
NQichoziyc2CHPV4XPUQTTG75F+bD+CUSQaxmoaro6EZIRpCHP8vr/OfjxFepkGMjisN4Zj2P7zO
MJ2tqFx5nbxR0sfURRgBwFeW91uQZ3iJe1xYytk4SYj6SS0uHhcT9c+/fxkcpv/8QtjL6NJWSNKR
lavNkPE3b5hd52YJbR2qcJSf9fIG2wbXY2sQ6MLYeMdTeMcugfoPCr4t0FLEa/vTEroYpEQzaFb/
iNKIesI25TVWFfuYsUxuJGYKO23fSnUiYmpvKNyYVUoYalMrBgTTHonyqdLGN/KTaCjtq1FTRLY6
DfvKLYVJkqK1xKgLKJ+u5vKZEhuTXp2Pp662kWn1DqF+9Ndw8tQpdrtXe0xhiW9xEnGUPjeJ2+7T
tJ/OIbPUc7z9HS5hpihOQwIGjIiNuNUm8EMUsThFFnRRj5uzwCBbNxPgZlucDKdqAmOj6kgLXxyY
NiBLtTosMs53zUqZj8quvCWcmzUQwGsSIExEnJY+7usFDX7IZG9Biq5cN713lyl6qcD+Zlx9+8W1
K0YCzjVt9y80kEfCVe8QWnXIvs37xY7ujGEtdnJwkBPo9XvRotMok/kt1+FeWn+muM2Cxe0MDgfq
/Ipn1S+IpmZZo1ElVZokYsZi352JhE7DNoJwkzTXZrNfTYblTGx3M3EdXtEZ105cn1YYxEQtwvSR
tQZavNvAHxiEPBNGhcfC5JGd5K+Zo42o3OieWLoPLrb0MKu+8RKmcGT/btsK40+KeK2Ymx27BcTv
FiqVULtP+O3IhltC9x6N06NiHnzI9YpYuRFZdzFylAO9vO75+VouDCo2355LgC4jOgx2ma8LavAN
aPCjN8Nnp9w5GBF8uxYHpaxrGJutRrIYzT266uim0qskaGySYxsk3ot7Q5wEYjYXuYqQIAUYhez6
Qns08XLieabGX5lyGuJZig4bKRTSfJsU/Aml9Vm4LmIWlFxBFMuLDMeb1j3RKN0W1nIcLXvFXL6m
vj10ABEncwdh5bLEc3JNuf/pGLMiMNj+YMTK6Q1Nr1+uxGpgAkUKr7Xvq+v2vq4lRChO5TMykuGQ
brmH8VWNJ95P3Vyd8u5jWOqnaNOKGvUmtsjMh94etgEhhbNdr6j7G/qicu39alzDa/5SXdgN7s1U
+9AnBjS6lD3PZxffjWlsHkLDCj0FDclz3Vacw3j6mMauIp6bS9pOidywS/0YMU3x3A46X2JgHSUB
1gOGX3kSLHkzLBclvkfuUZLbtJUvhLqe4knsmsodfNloLMkE83Go1O0xywkwMWkVI6ezbiPm79jP
FOO/xjk4sbix7Ly/0vuWVYY+eKsUxHZDJ5ytAXqcVpEJyutyC/IF5MoiqW7UqzlWPJjZAhMJYTH9
zF052eONXbgXfUazyvAqiEckS3g30ELjMdCH+VSV/R/2Ls0WHim2LQld9WkZotMWMYPAyOFKCAnI
Bmk5Wy/xkpFzONZfaVz9dGk0PwqOqjxm8dLq6xtCzVeTMfuBDm3ya9saP7STjfQ060IyOhbSJGRE
2lJsinfyhmfPiNKXzM1/AdGQLczS9gjs8wirSJynyhp4UZAPHNBMcG7a10xv3xiAy2AmiJN0PPvg
VCO5Y2xeYxqdxCHJoneT+gZ4z/tcIX6V7ExYmtGkwymyYQdDyQZJnZnD64i2x9fWjLDoTl6HzCky
BEsw9NqrtuW56d/y0oiDpNdMEv0AuXGeSz7BEZ2AFumEwJiIG6vsA2P8kViN+F7mNy5JuRejpLUs
LQ+zpq63OePJsPEXOYI5XxkntxlRxqtg9anSyl9K1NJGN34TQMI3R9eZ7auPuSAIxtjGlBqnml4F
jCa9rk+KYx3dJ0b5oCrtWYnkpkt+Iuw1Wa7Bu0oMaxeRgixhjtFht/esGth8WeACp8oHGy7bBCoz
qgsMrW2+f6ryUe3kGvfguMldzi3B2/pF6YlNuqpu7D4hIrBvS3/S7vuSEa+EWxqMqTi27Dd8BBpb
EoO6zhd33WOyR9q91CfuSiRWenrpMpcRotwCad3hJlWYDwQ4MxKxti8yg6Q43Y+2kwQlkrhtW/8K
mI7TE+19tCN0fT4vuxBpxEEbW93X6viYsWA8h/mELIBaRY+eU3Qi1pC/6Eo9qjp8JKj3s2kB/Uzp
EVfsR6bck1u6+R13w44Ysy4QkWqCHjQd+1gziG+TFvjPUC/fTp33Xt4X7/mSYIibQx8GrOsNFtTN
DGTxHm7rj5725k7AA5UmoM+uirIT289gMPIrFovN8a5oBmjvRCuU49maoFgsRCqitXmBPJag6M5B
Kril39SyIJmnf7JsxrbhNnGZwrdGoRMrjW3PpV9UT0xSvWtyxnhkgom9VsqTaKwnXCcm8hVz9tVU
nrRRsYlfpr2bVXdInPtaU2+rVSwBCt2jTIh9i5H+dGvyDatWekqudRCG8XViz8yjVfxQwVC6kU6w
cRz3KMXwwZXI3oY0HvawJ8hzsJZux6p69sXI1Nz9iFG9HsxSXwJJulqPrOXc7t3KIDgiF/48x+vz
iMEYJMOrqpmLm5bdngRjyGusYipwqe4CHoD+VAETAHZU4GKr5CUFguIXkb0doodplBYboJyoPzEg
iSLecBoRNVoD5v7QbJO9LAbrMk6reUUO9kdSr8lVTKDhFQzJA5zx4jAs2048lTBEB+PEuf6F4OKD
WW54IFF23ZdIli9uT9U0zfUX6LNdpnCb6tm5kuJXi1fHT7UOurOpUP7M1XXrDM/IDCFbqybfWWtY
MtgknUjfRjl1lR4xdPM8roQnqbRT/mz+poz4rjLb/sB7fBpkApsxmXAhFARgu3lJSLZDVG8ZB3wD
6ZDr6XdpxJ0jOarqnDWY+hBgTAtNu2DRXQ7tgKQ6I5vHa0R0yEUGes9ZAL666qPDpUvBpV0lKXL1
yhnzwzBRVsCUr+qUgWT26UYJtE/aZM+wY2TjCN5CQtVqvj2TJVEE1w+gSNH+1eVHq+U7twDi65p4
S+aLyvUHc4azYIV4nywrendn4+y2OTP/8KnI14BEmyFoW76SrjJQ6xJjTHRDUZ6j5LTGixWgB+s9
DMYvES2A74j43qn4HhMDnlKoLD0fRv2LU/C1BQ3nTwPcpHZtffb+XmEzhNSbW6h2H+nkvjdO9VQl
G8LzR5jhe+8aE1eWAV1UT5pzU+vf68ouvMF1CBOLELsSUl77Ftp65kuE8T5bc33XjuGvVrRf+tC/
Z7EB4W+7IxaCRHGkMS+NFwSm1ryDCIC7ZyXSeJ5uNCGwoTXj4rcOxWoT37pF/ANaVxPTLck3f2BH
sqUaNAz3VYpyaka2b7Ho2+xLcVCmL417icfyuU87vzNL08es8kXPvzjWfZ+vGo0GKz3wlF5j82B1
jHeo1dxLhclCaPopjGZPZdbB1ZvF1+yuPFmjDSQQS/jFWrHPMVUMYHcHEgpiWrcPvUBjbmXDY0MM
QKrJb8IcA5SzCEOGZ30J37B/wUAJLdRQW2pLh9rZosTwRgelShbNmLnXvV5j3imwknmDBpKF7GeP
2/omidw74RaFZxUVbPrcuoOQcxlndYX550+oGzuIBY+IP//oSrBWQzcF6/7cFCiONcab+JsEqcgs
cfJ4nAK4NZQ4s8HuV9cVZg3qzCF974sZQoN7pQznWpB5abso5skLDI98B9jSuBBrh+Y6s807Vqg9
Wg2TTz27Glx2bGU+3UYayNvCUe/WQtuT1qS7ygQxUSVhfPQaPN6l4keN8nkwm2zX6bh+ZARrDkPN
Y73aENggpfDlobiMu/Kp2wTcK83qAzuRa7cb0cLaSPbGHquZZL3Y9JJ0iQ5PoDtlRxv9zwTzGowW
HcOiyEjqzUCYW2ZDWdheJ8ph57pfeTShm/xewoQcIKQGup7+1JlOmzTZB7A9AGXx1SM/03TCXxxo
Of2lybv5esF61JZzhkDI9hKuvS4FpmIvJNZOREFVOIM5xJxzz5/t0wXjzsgCe7XWHa4EjZQZrnPH
2TlWaO9N1gd+awjYaculbopuX5jqN1fNBRW+w5cg3zLdtAedcItjS3tgRAOe4uY1q+OblPMVNbpz
ixb6TS5PZls2e5YcZ6Ieyp1epd/Jygw8/W5Y1KCyYUHeI3CB/0GMuGU1O23YiJR5d3YtExsproGc
QEKQ/Ej+q/SMa/rsRhINRX4TuRLGCah4SjpMT9W6/qn4AcxND8ukP0Zo7ukApwtH4044K//vzGan
DLtgV1rONX6a2p/07KVPFqCEAhpB7iChLO3xtEwTsbwyvXPm9bV3EBzki14H0/iA4XW9Y6HGFMxt
EfhEMJKA2dfcN8S2k4tUNSA9xdovLOstymV2aDXHFwwTT1b94uO9utFwlJ1JpU8QkyAUTkSfk4Kd
TEFR5hejKb5TdKx7PsKTjcGXlNwrzWqeLYjcmftoWOQrRek1ZHHAjtF44szjD6C7BmN5rbe6OiMl
wuE03dFqP4RKrfvEsna5tMSjodURbo9oYMnO7CHpmvmhZCOP7wSm5sjSaixzAG/57DWO1Z3cymH0
l8/ZTiHIwM3SBq3OKjshGvoiVFfTALcID9B5Huu8q+/mCkVDG4Vn00kunaGdJzTlO4cU0gB6TWCY
VnyXTdtQYe2coMjmwFmNwoO1KHdlOp9DYOewjNUnScHVPp3ps7CHzQcWkikxaQOjS67pq8HkfhsM
m3RyiuMGtApcMuOrzTk3M0G6uCNIV9T7DjdFgYq3KA5TnIx+EWaozOJ6304Ox7gXGS1kdwYLdL5S
3tb6+JRXb5Ubh3BLBeC1JJ3OazE/mm14w+AWi6uxREHGJHTCTRSYclQPhtBh/G1Ttj4/JIt1LQ2b
eI+EfOISu90w0fxzori+YsixW9txz6AGxcNEKVwv4tWeOf9mLqCB0aBPRtOd3HjlvSsOzMoXUIoO
oq7kpBFrhyMR8myE0HsKGSa7SJyBF3yXugqDom/3rQEGTDSHZZ6/VInMXusG5jyw9p/sRU9ZEKqe
u7ACRCnx0rTrr9naVy1kN2DFBe8uVwoLfYNdP06WyKBiz0vtQ+rNPRPpBGV6yz3QIbB1SQhD0Bw9
yeg4VcBl8zhmMrueQyZleGnloyxGULJDcaqHtmXavO0PG1J+gKsfMISkHk7WRwLkwL9G4UfLMHwC
FXGWCeF9XfLON3L1gBUPgQGonBkZNg1dG48ox5/bYppQ32NnY87z1CuwA2vMadozKesovJvQhilZ
62SZblAuO0UKWuS8xRz2lLEMij1S6/Zd2fc0c5mBi8Z6cUeTnEBXs72+HCq80qwztvTLlYzMwgJE
N6KeWkfKK9q1jal6yvUsP88xLiWdQEVRZwz7CInyzam5LUmeQ33F3euQaxNWIQBvkd9k7U8hpIUp
GsA2gM5uEQzrk7u0Y3oTTQq9yFp/Gl8mCm4/ZxWP3OA8JwsKRJ3sO1NryHZJCz2IW/sdvXF7xjD8
MQJC8lQ109gwm4lpek6Uqhrc5KY/DVgGEe47OBk7CN1TOhzjqOnhFI07rW5Qbdbh1Qhu99Cb1J1l
lZxVUmh81u8Nu1K/wgjiVeeh1kMS5pgK5AXsOv0GBSE7GUnBK1soAhgLmSSiTZ/n7sTZgIjfVE9I
F5Ctj5+gALMdi4POo18iB01i2Blk+Ss15OfNaNwXdEJI0ViS14X71QDw96zY7tkNoWObMUwiFdml
88Mo2rfIxCLVT8tLvBocEg/FUi3eqKHiiprkZKqp2rPJfQbmLTyxmF+FLh/LvDN3Mix/repShctd
tMzXSBcWjBsA3RqtOHab2Wekyts5mnvT2Mtjn9v9QdOss6HXJUJfJnHcv/pC2INe4zeeYpgHOKtj
0airviJFFBUMVIkIrxm/n43jxHcpMoIlNSqflTE2exYAvWPeZIs8mdm6zVQXatUtfWocvATwyK4p
ii+onO7e1ojIjsve3JPOanhrC/NtK2FzVscYPedGXWtrH9hJ/4ToPtmQSFx/xzB2KLBrrpGyZig8
Lu3eqsY6kCgt63k6LM19HyM+XiTPYK3Jp8YKH/EYQ8fIfvql4SjAPeaLh1AfXNx4zRJkrRyoYZKd
GNSTSTCF4RTquE7xwZHdn66y9sh83mBLhEdd7ouO/rhPcwbDE/F3DIEt5M6EoixbfOvqPJs4c1AQ
u8qXMSpug4+5dDX3dlzSP5Ni+NpBQwLMWGX80OU9m+O9PpoIic3inpzQ+5lJkBdbUL1wz9n6xGZL
YaSMNcLr+Kklx28IhJixFXQSwjdaHAxYiQ2LOgRaKWxJJCet0HnHVqZSJZEsZG8YyGSoAfjcUFVx
1fLTwdEtfE+gXkMheefZsVhzQttIKMb5DhtZfqzj+kZmRGoKXG1ol7icy5SQ5dJAW7OcOgMjRRNx
zWiZQZfEwK4iWhU7R6ruczVdV5a53qy4RxA/0F2C7kALwcPqx1H5ME4a/pRmSfcdFE2/yzFk2R02
5Cn/JKdx9WFoXjEFgMRRmQ+FbT1LurYdhQZzfRKDjdJVgR2dtWqrR22HI53AJ092ihIG5f7U2nQJ
SXioNVz8jBU6H4PbMbFSTAAlORoCO79t/Cwiu3Hm8Uqb40Mx0qX02r2xVhir1vGxL3GUDQawQtFk
X0t0norkYh0Tgq6WKdV2fZze2Fb/w2QB8b9YBjrKrn4YJGJKWvnVpOoCYmbtIIvS8VDUurwkZGJ9
Bt3sDiJ3Wk7sQfKiP2fgtvezNL+hTmFq7fiZlkL8N24ZSqgFF2E8qyj5ctW4LzLnKqznowlxo3Vp
7VaXyYVOj5MD1vPb0Ck8IIMDFQ1D/fzHlqEHsvsnoTI7tHGXe45nt+YDfqWeWa8gzVcnncg6uymJ
xlUr/BoKdkJGcTAODoMBozzUBTGamYb9tNXvK0C5iFtsVKBOugbOiJLIWMGnDISo2C0RRDwDIlwe
tDaJ8Uht+bXZMB8bnsgFIGkLZgbXu2EHw0QrvoA5NMe9MTiXasCyyBMoXU2/pOtBYYe7HnSHT04H
R4phv9Z6LJAhSuwoY+LW4iyP1sfIZKiklZQq2jgG8CIQt7C9WNkT7jhL530IcKNOgyijtJMDjy7k
l6Nut6DnaGskdgz8fw+MbdktZM0IwAUKpKM4plqefIIKkcH0GOfHdHhqIbycW4AsLE/oFxNebzPn
CTj69H5ZVwt/EVCERP20vbytnIh6dLLf0xb4Yz+NR8OY/oO881iSHMe27RexjSRAkJi8gWsRWkdO
aJGKWmt+/V2M7kGWd95Mu+M3KauqzurwoIPAwTl7r31q85TGvl+v2gnmhsloy6rUgy+jV5LZexAn
qPH6GDDExLWu7Qj1Ku2DN1YPcYBLoqHHHhVGc9OY/RaUZLOJfETyXp0WGF8zQn3LTVc39YqNrF/z
ZrQ7A1058wFdcFWmp+nm06Zw++xMLiC1VbMZoR2igA+YkY2RXmdV9Zxa3UbH3x1ALZt+EIhMNRKt
yUhNpnYZARSkbq37ISJahvPZhwiB+4R4mQPzhS+9juE/xESreOWhj9NxW5d5tk5r+6wS6pK6nl6E
qW9Z5CXyTvZm/FLJusP3FGbI+yzSn1ctL846LXG69a4NhRqJhashz1BWotgE9DhnqO3Y/RE/H2e0
Pr2F4540c0oryQrOMm+LgO+4kC3M0PtBFQKPYEo0UTdopxmpWBvDQxnVgYbdWAoqxMgDL42IjdUD
RzenFR8pfhJcZTC4UalX5Ee52SFipLVLBhOZ10teM3ohn8le57EFRjnuTho/iKwkDRcWgqvyt3b8
nlr5Li2M8DVPuruyy36OY22+tvmAsM8PXuaiQk+Vj+j2xLBPsxp6fGI92rq+j3MEjuNTjvJzC078
hG0MTxDdb1cOGDm74KkgdB4TwA9KYayM7rZywVhFggGYQXL8QiKiy99NNDkGccr4bjZwbdXWncI3
4LOnRMNWNAc6Aa2TxKTYVe3BnNGPUe8fs5I2iKHF4jnHGcT9ZZ1H3nMtjsLveixWj96Y9rs+KZCJ
VynQxOERqcMm1819Q9cyUthiEBAgR6BLYM3FvcI3i6YUIlm76CozKDLTjOE5RKqHTozim76Z6wy7
0LLpvHosZgt6NeDXusbW3ZDQPdbYLbvEuAoqmzZzRf/Vh1njF7Q7M9AYUKa3tbUXGIVe6CWdG35x
2AzKW7fyAJuSOZMxJUc7tj9Ma7qeCgITRPPaYzJe2e6whsnGYKBcHHkUeWs/zaAXIDVbJbDFwS7n
xetS0SEMXeBG9bV/55T8QiFugz7Nn4cEo0CePQHp9PdVVD0OAQMi5mAr3al+m3UaeAm+SV6Q8xzl
W945XpRiAKe9WMCFXJcmJ4gFRXY7jAT1Ma/6gloev7hBzwaZG2anqXg3wnedAgiSOiHAJ+a9dcG9
lLCItA6cPbG9jNEce6YkShEiGSFon/lb0dLXGjMuYB6bVmm9ZLrDbxnhCSSKoYPNYA/1d9MIrsi4
N7FJtLg0s35HbW2ce1sw+GEGotCiLjfraKAsts1xl9GA3wkDV4/hYYQ2sVQdWv+x9KyfNDtL3NC3
OIev67yU176Y9+CJxcpSwYAKmZQZ2QuEtG+RkZ6CacLLOrf+vp/pEPbiqw1NyY9s2hxMe9alNxyi
VNeMUAN77cX6yEktNrGt31XjfXUwLDRN+yppkJitQdfK6fcFSkQcfuOLnoz1VMIcGJGYrRKu82S7
2JPvM0isX2XGLpb210WLMDiwWxTxUA7ppc/9YWxouxkda5ZYLTwoTJn3yjZQ5hfddrLIs5rIpQvU
UFwnOVQbc7otHA556lvDRQlj5RbNqfahsvUJS/7EQpf0wBxiHP1BATJJ5E55yVvUmemqDlrCWduH
dhiApVC4re3YeKxcYw1ClBxzq/S2zEvW4Rjw+mTEHlcT0zCQUbeWyNqtb77ppCd1wUh6+lo+Ovxa
vEPZ9ACfQUmQouF+GaOECMnocXFNqoryTtAwCUNxmhsKus6echRIccj4men/VjIhO9O367e+/sgG
QFZ9mUVbSTDpStJjHv3M27hNk9CkRQjtW81OQhdfB+QrsjSjEz3bdldavdjLdlTrICT+YQzMHyFN
k3WXDZjiogk9mV+9oxiup/i9HLxzYzYPrrcYQiqEJwNOzb7GJhl2+aZzlAVSOFk73L7ol1XDFmly
s4o1/zhb1s4duw84D+DrqB26IIw3lrbMbSBBL5OnBRc7ZOPv023o4EA2xnullD7Nqmc6nkXvrAKx
dlwctVU6bUSf1/u58149nj+/st2khBhmFlc2CLAOFML6Pk/CVxV+S9sEnjuuOGFkT7FXvIW+OgXl
LiP8WMlla7WTxfyESasHi8ooy3zOGKyv29kbrjAM428297hTdtzFm7P2Ruq64KNnArKK5ESWpJoe
upC8N9+5B5obbkakveM1WdIv8UPfleMDiJjIazrcJprhNcfvyintelPwoq0V2gNdDOj63fGltRmy
e31GkQBsdogLTGRLwBaExU0IvoJ+LQuyEOHHnH9vIA1thpZVHy0Yb+3jnyGKszH4Y1G+pMJJsq0z
cVXV+VOVt3qrEn7dOpp3rcSe4FAhNMp6BzaAOqWIvT13CAu0HLKnwehfCMsjFmTwwcHL6mZePDgm
Vzg9EvGd1twmPIBG2H4JkjYkPo0aqs1y+lXmazBaNN2V3kUxxq7YBqXi9a2xt3zrDq3gDz9OGShk
DPQiHe76wfruaJdhSIbO3w8NqDM+jaV5CsAhjneGV9zDq+HlLhnQcdHYNVG+CbGsxkXKiy+Cr4kT
8KZgh1nioUU/dgeTuQy14xKRnIp+g1noa0G4k5XF6uDlxQkRFBd6BBql2S4QzngHl3Q8Ni4dBzf3
QPBw7kA+avcNiowCFxKIxY5MJS5WATMbQYOxa7+b3YiddSSJtp5Br7eMzrg68jznEmN+wTacOWeu
KOm2sO4aVY+IrgwMlqZ5cj4VTkUIP3Ly0CDg67ec6ksWTliYqIwiZzx0bTGjKimuOhEzMBhp0AZy
YOTAakoCpichsL48V9eGavtzknyZYraMuqvmdRW75p5bw6Z2IWrL+Co1aBDZQx9uZMJkF9Eod58a
00D3Q/Ruvmu6fGspQBWBa5EC53ZMvKLmzpCsc6qHqVO0L/P0Os1rfW6i8jAmw94c6foIlC5ngQ4N
f8txSkR70OgG+bb7R616gzt6Zl4V840U8HK6Ib9TCM4Ao+JVYqC0g4D4M2UG3EfWj8V3MU+YUUSQ
GOcyoJPe6n0vUVciBXgPPI7QKku3aRq85NwyAOlMa5NYpPXE7cDp4m9eUCpGwpwouStXqYO1mqi+
G5+4AE6yJGPqW+2HaKLebL6lrPu9nDu0VCoID7PziEoh3WgoOJusoncBNwclB5FdkbXnRNLcs/DE
cY//ItoS33gv6ATCjvOYOTeW825OUEU8ADtbOTsxwgft3wt0H5hCsGcSEz00fA4Ais+RQsBkS5xv
GvuNMsqtH+BonnnpWHvPup1yOCeVsZ79mgpZuQy1NNc3zyPwjrvFuwWh2Uyy77M/NIemvvfy/KYe
snadNyn1fSOOVVg81ZkLQN+pqbPCzDkmsFbG0fqZT7eNCcDEJZtr5VqobAmtQxdct3I1WBm5jz0/
R1P1N0mpNoMBlh8UP0QiEwYPSTwb94shGHRO0iZCoB+eKN9JauFC8E4RKxcD3p5w9xyYX/UwwWBN
qm6vSePE4zg8suDUKjHYePMIAkcWiA7Mh9oChb/1OzIjqcmC9VQbJGDiZ191uISxGhBX6vbWPjkO
aYQHKzi0jS2uF8sFLBt75+KOkFRKB/DPBeVqfypLSbB4Y5f4qN0v01BCA0ATs67kN2KPmzWj1REi
wJFR94c/jcnJm4N3ASBn4zBhjLDGU4vRDQfBVpLrseJWsA0ngdJVjW8DTQ400dm3oOWOmoC32eTD
R+taKQcVBYZJW2qbIeEMmmMMOYqSoGZyunh3Gzv4OJgOeYjumB6TBQHlK8bZfdvREK53jGqAb8j4
28L13rOaQb+ZwXbRmqyGiVAhjCUDFDAqIJ1pCsqYqYOD/I5DGylEtkD+UBnVZdLz6zEBDfP0g6vm
0YlD/1Cn0dnoc1RcCpGTmFA3MC2g2wP3PGjuxyGBGxCgDJMG8XZm4T/qBN5UykvBgDVYI35bEY3+
SCXnXetki71S7ObJOlG9w+Ir4s3gcKawjXQnLorBFkmQ2f9MJZiT3DTvMXYyO3QI6SRj1u2D+FFk
Gi9nTQJgzcDHrV6bWaVbOnpHWZec/f2WMShxmj24WcrcDQKUvQWfAq3wGG8nL7omJEbseD7XVmDQ
PFqKGumVIwKEdoBmUSfrocp+RP30oTG8MgZAmu1WPzUshLkI91FjuDwOKMOxSN5cEPc0boB5UeuM
4Q9arY/14H+gCbkmBIS0Qotzxib0Lhr9aV9a0XtoWieVZeicMtRsLsbncIn5tX2uKpEMgWlUH6OA
NZHN9dehiF4I3EoBV8I8LoRxO9v7Kh/ebTWfZZm9dlN1NY4F3YCQRo1wvjM3RK9e7msXP3hjcttM
VcjNv+Gg9ZTz4h2appO8F/WNmSPAsrOXdLICAD2TybLCgWwTtM7kArwHQZVuRkuxYCuQWYSnr7EO
UMaczRi1+2FC01M4zrdJBle0MEcYfqQVCSciApczt5n8rxUG1f1c67cydwCw6yx98fOj3+D97aBE
4FqKX3VPMcBFj1wZHx8dfe618DQD0xhJn8H/1okP3UQIy4rqixV9HSX7bZjQhZsrgiMxnoewQ6nJ
XHglowFblE5T3zy3GDuApBKn6aZqj2uDdxVH2yazvec2cFmvyfwgGd2xlzLwwOlYN9ZLWx9E3uyz
MKDwsLnWqvp1iOx820FYS3A47HiNYdkd3bFdtgiuQUQcrGM8HkHJ5CNyuIGKIc62VUsQA6jMruoK
iNjtXqly21UAOSof8F8CdTaKlwjccOeU8DycD3tyTVRJ7KXDGH1MLi3dyhiZrIJfaWdkNb7DNbLE
hhWnOseduQimyX4OEtiN5Euv+JfIh+xNXKP8gGxTpUZ86kV52zE3BKgXXmXmRF0cRufYqr21bwB2
YERWmgCDiqwCnEhEeDRH09ZE/amdmlSYkm4v5ugUwh9t5d7MPbamyV5rP72dSw59pRnZEYW4J9Jg
HduwO7xGMdrK0SLkIWIk0kOMsD9bqUdT3GPqHjEbRdY1cz5R9iExprmRn+wg/WYPsKnjZl56YP7R
z+nAubP5QWrFWsHpWQVB8G6K1tp4fNpNq0hOSJ2RO8Y8cQUmVz6QXDTkwXCIlxQ5XWztst/7NAOJ
XXyoTdI9qRjQ0hpMkzr1MYnuBV3fWQxPAgP2lUdeAUorxO4qzvDE7DxSE1Bu1GqLXPTUaPgcUI4z
tgraTYXEV2xO2auJmn7DqI8AVwLu2KPRXwlSkfk2+S3rNCcCYUAmRmOQULUeczU5Qwgv2Zxk8Ag8
r1j7HHJR2mv4oyiVK7PcybShBhvo0qDx8s8My3/OPuKgxb6hq/F2xEJ0m0qYMwaysy3j+mET+rB4
86KNz0S1F3a4N0zHvm+vg6yzbtzoZzo7xc3ggiDr7SejEEteU7dsgRCMc4JXERMeS6DJqza1syVl
8KmK3B5WhQ2ZkCy8dZS0zlNX21udnPiaX52Zgynw0D7ZombwwfWzC4vrzz/7+Ul9BppnO0TH1Evm
aBFvBoKlVdAlxZGpyIBa00k2SObWVjeipQhRDLTDtd2gCIf5ReASIRchaw8GdbfPGvjeRjszCsSj
JMeOtns3mWcdntK8ax9M0kI/7Vgu0oZ1NYfxqQw8NqSwOdbW9D3gJnEyIG8Y0s23ZBKaKyOX7u7T
rzWGHCbaDl7V0vuOuhHYbUezJ0voan0mxkWT21zBZ9h0C46akxjheX5dBE/8VxBEETxS48TzY53l
128JJpWbPowhE7ZptmrbKF4kYfzaAe1WqLcIw+N7M40esi4a9/Q6GVTSe0S6RynTZL68QtuWwxht
CPwdvU2B5HMT0ySFuN7dWa31rJV8duMs3RvjWYwjYGc/LLfjEBP/ZNUzwDTs7mOfgWdYvG5l/2bx
4tyhrnR2zYDJ3POuukqEj2kyfzG4f51xRhAGHz8mBc6OLE6c+yibIUu16V0JlGlfum15SvwMIUFk
3rgOnZFClhL3anDUokmPFXQRhp/y6FQlgDaybjqjWzLgkpXBnWSbm3gmPn1vuUShwR+/zlNvo9sm
gc44B28m6iJLxJu4ZQ8qbeuqyPm1Ve3kx8wbdkZBQmfeWdWGHM54byOuO+e2iToXm31uEipnIdIo
GBt2qPvRD+XGLoQZgZR92Ew+kxEenr6bsvpjpPEP8fLJqU2+DwqeVjbzsZ4d3tSmhXXpiRurbQ9O
ZKqTAYGZ9mra7syRfrqlXQogiGRJ6IzrDHEJeCUfpkXsN4iIaQdzoQzODkPCVdGKH3PVZ2gRh+Lo
LJ6/icjfvrXlsRo7xCiGUNtJj+U7jvl5E6XMOCu2z4ZUPATriIB5fbn6OVtYt9m2XR4oYWQ4zxwc
9Bixv3x6uvTiTzTi4NTMnDCx9IOHrk72SOwi8NsxNgdCMTZu1YFtMe/YLxHFOOy+hdVgIbCcb5//
xyOJzlzKC4hlVjluWyxsK5/8l32Uc0i2Q/otUZSSEzgOGgkIwLJ5qJkJ8UaQyU1IlhghZrrjKpzC
gpEquSncxztjVldF5G/6iOmjRdeIMHf626Xqx60D+qRwivhaLvbIOQbskk3gFnIn847B6G/pdTz0
4EjyKvrAupg8OHZBYgTXTfBZ8FeqerzLXe+KoxzNr6wfdMG0/9PC6DNaphEZHOqa/dhrs924eDP9
hqy67Lagpb+dRpjDlh0XB6Mqr0zO4bUjqv5MwmhFE07jLgycg4U+mRQGY290Mf86IrEJSMJuVhET
TAJ+lUHynBMSZIdYaNrmdW/dSPqjBfC9G9Uxvo8SeUOrd2ulyr1nHZ+waKOMJ4txN8YOn6mKv8+J
a22yZXXNupGrsPfVxiiz7uim+qNNh7sMpvBNYAU0yeAg4R0Su8/FWI0SYXRob78bLLozsIj9VMzc
nEf94Aw0dNzopYgVC8QgksIoKs7YtLtzYW1cybplVow0xhiQIA7B4JzSoTpHMeNHRGkQYDQrhAiw
4VDH8L4qOd5GApVF62Vy51XTk5iar7CGuQH67wlT6X8b4v6TRPMfI+tFMM7FP/6//x8t2za2v//d
sr36yIP04/sPTNu/eraX/+jHZ1iOtv+lsP8q03Y9YZu/eLY971+m7cHe54ZJfNSvnm17SdixtPSk
a5kKQzVG0f+E5djmvxxXaoJycHNq07P/L5Zt68KbjLkSu7ZNrAx3EayW1oXBlrp2UqGhowPgR28F
te85weKUucYWIwGXWJ9Y8dwcx23nc5EcvdD7d/rS/+qItRYT5S8WXxhIpuD27LieS/APQ8V/mixz
YSUNclAiQnzatQHm7Syqw/uWQaxQgjk9e+/aMjxj2+g8WyU5CEw88HI1NijsG8v4+svX959V/mvM
1oVL9vPz8MwtooqwHcvPz/uL6dNuvKHrUTQfbK8scMK4HCKRnrksEFTiul9NqICMBQnT/vPPtS68
zssPlqYtHFvgDGbBLB/slx+c9/U0l8qODu2GqnTng109kmmP8ZUAppUesifRDmtmHgiDBPaffnir
fQXDuqCUQwX86ITxeeq6/vnxL5/s4pGgx7SA4DimaXkWmBnvMniMsL4hdbz6YA39sxdCOjEGqdcK
CA4SwqY8JilUJvQI02IuCmZ904ovI/s8EPjAvSH4R4UhDbLSuy7luXUs7y8We3HpqzZJe7IcfPbS
dRV/XZb5L88uGXrH75RVHaqh/6Hcbmn7KVo7XLqOASIAOGC0UaZhM4pJHTQn9p3rR90R1emQvdhG
8ZpMnbuvEpQJzI6HwKBdqXUCmFiht+1nxIgMG20gyashbjmRKwJ3eEHfkCflRJeuoYdFh7lEwKsK
OGJZggSSWxV+oh771GKZ7G1Gs1W9gYNlPsYtPPS/fE0X7zJfky1sG2WRtB1hW+bFQ4gKp43a1OQh
0NQkFhsYaRSRu/HhMMrbUeisISbgYPBQ8qWzPP3lxy90h19eZM/BBWqyOIRNzpxy7Qv6QzbaQGHA
ERx6Yu3PVkQmk75zB0DelUO5OeZ1vI/SaB8q12McDaQ39FF2D0XChH9BOqX9A+Pzv8RnfbrFLz4W
Ukg+EK8ydozL/SXr3KI2Oj851MhHFj65ywQ2nuHZr1DBTRZuo4Gz92TbaL5HsPeb3p+CXdmG7oH6
Kt9YuGBqU81Hd4L2nMJvL7QZXbl+c4vzZqdrkWxb5z3xrI0EaCkC8xyJ6RRNmKuGYLqrJT09S9bu
Jh32jN/rnSw1sURZ+Qa++6yHUlxpN1v0NGLaZ17zXIYqOU6F8nceiY0EAxfqVIri60hczA5ZYrVT
c3xgfp9eebgxgGbLOxDm4TbIqcaEK6pNMlNyZRgLzp5ALWSapcSCi64QESnXBkfcCtO1ztwVF5VT
xXYyRdsg65P3kGp85feQd9M4RrqZtfZfqA7iYstfFqrnmIwVXE4xQtoutnyjbr2Wazhy7LKMd5bH
9LVVNKnKLj7VQbMP67ikSBtB0gL2w5slH9TsnoMG90wShpKGCYroeVAxdTfjau2VJ8PspiNux+dy
mL66Ok7XTf6Wi9jZ4wVt3qKqWovWAfNcBe8oEBnZdvpggxpjYoNEtq0ebIGw5c/vhLv8JpeLj7eB
ht3nzn65p5ft4rfJMWsmWrz2rgthnRDTq9KXzyKiAwAIq99zLcB7EJTduofickWKpVyLzH+CJlBB
UFK0yUqDrC5jGk/ElcJ7LVyUf4GyaIWmhAcpicTUiI1NJfly1dwg/mrzswoffQaiZ9miYowF+oVG
Yc+XfqSI8t32uALv5nZMHyNzSrfEBCBw9juUoCA+1kCkFF5TRO00/o40Igci4MFm0aMA53Xq/dq7
H5RnQgA0QcKTB3xMGlxDzE3UiyiDHWRGdJGwKD7MurgSbo1ttabl6eZVCOtgkJhKjQNWjv4uZq1i
t0pvjMh7JDwd726EqgMJFv4Ue7GXevpKorU64El2a4Jc//w1LdSN//qWXEcpRmYgdryLkxcelE8E
WJgegjpa/HoTlnXJU1/YtH2kDn/+aZdn1ec+ye5sWwLd6n/hLbAWu93I5ztUEeb4qcOnbiQmDVMc
NTt4EhJ0lDau+aQ0uBtEqH/+8Rdlxr+3acdDVU7hZSl7gV78clS6Y1OxsPjxIiuC67F6GSaU0OCV
1yWREZ1XdX95upd5jJ8/0VJSSY4mjiX7gucBF0cz9SEVJx36+AqoFPDFJSEF5fQx6LnB0ocZrsig
VSgLkFyELINdITtjrRyL99LQh3mzV4MF6CYBj6HG9spuLX+lSAaNSxUiZZ8V7mju7hnYyodCwx9l
7EarU8sRVtvwl6/Q+t1Z51gWhT2prIqa6J8P0RiUi305KQ9dAToeWOFGtfAfYgdHkk+jFKJ8TReg
YfwX8uoyhSbPvRtQzFvpdYMbdRfQ11vrHO34n79e6xJasiwvlrKSmvPONC+LNTtTQBZD9IMiFPeC
2D13MK5kw4QInsGeMU12Xh3SCaGY4Vnp3376UgpevEpcJNRyL7HoO6mLUjH3oqqpMht2b1X7ZN6P
a1FIQZOQxnjY7jMuGUjX+KI1AUOkaAUuSrt8qEFvQmJj9I8t/s8P5LPuuPxIrm2BcYGxwXO5+EiV
l9BwHSjB8px5bymaXbygXlM8bmunf/OmzruKgtuFtnZtmbR4CLLwr8P4PmjTKzcfkHBWYlf61mkO
Bv9kd7R+q0Hj5WXglhB4gPRsnq5KBDLMvZ4Zf/6lhLF+91ARezmu47kO3eiL/QmZj49zzCkPMjQV
9yT4IwjsrsnVpltdXhedg1eEjD9Q5sVJ5rR5lT2hQ6sbUHs1vpU4Ne///FR/+5k0lgVONmIW3M+T
75dtxKPKMCvmzYcaTszKELBmAU8ynMiN4lCgQeXRpNEmJaF+PZS05ziFaS+TKn9otUzvaxSR9gyx
+c+fa3kUl1820Ej0HwvojEvtP1/M0mp8Lxm84uDm9Lnike49ClpSASh6svo179I3H6XmX+4fv/mp
9nKNtVyPhe9dJs5CBq2dOQtLbkDl86RS68pVCV241NAb/I0UiqQDGHBw/rK2L++My9Zqm2xENuQ1
C2f3Un/88i2klNFGaQzsQ8NXuH3iyiwBgSjAzBiBnHkV0nvcUTcx9rRBLTI8w7HasSNyRwkCDE6W
CYMt4GxFmFH9qI34bxvCb047DnlqPYkvmRvaxaWkJve1H0dGeo3R3PkNndXEKg2iuHBjDb2pD1nf
RU+yQa1FsBCaPfZTu50B8PdnBlECx7xzkxSWB5+Eq7hr10xusiBiAKY+/rx2flMG2FI4kHF4oq7l
XZxTWI+kaLmmHNJEAdugwxyW1nYqEggEnvuXU/Gzs3KxUjmCPQsQGwoafblSexEThpYE9QFNPPLr
aaoP+QChyOhuwtx9ihLjFi3VQA9kN+climLDZpjY9X/5gj7pcxefQwgWkM0lyeR0vthcaNLHEVNh
QgFD2gyzNJ/5wFu7GKbblLU01bbxNjFrLFmBb/0wVHtCvtx1Ltu3airHFyBpM4T+72Pa5ftel8EN
qWi0L7wk+BqKsNrJmZkw3Rr7IGR48gsvuuot6+QWIUF9JoC/fDGSI9Zy947hcUyhHd54xAZtAzux
H4j2Yw6R6a8RwQleiu8CmaHPH0CDny4X3aSJ3CPyWp3O5skOSQopEy13coTsD078OpGcuwirUH7G
aIKvsG3vp7IiotYtd9rRvJj0aI3Yiw5/Xk+/qbQED9Um8ZrmnnvJ/YN4VIEWwAvLAEnu+Dubbjhq
5Glo1CHOin0858lfbuGf5dvl1ylJeAETqQWNwsuvM5y4208lUYpeMH3FCUFmnO+XjxVjqF1FQZsQ
G8Md0UeRV+KfTFmBEDXcNWyn1661pmNUug6eoGBNMmv6Ysio3jRx3y+Hm0DiaBdE4l79358Un1jT
1mQThVD3z22sM2eKFLfND5mk3s1a37gSSw5ZBoYPKWEwYFmR819W/n/x8HidBVg26VEXuEt74J8/
VSRSLbVwxnh8wNxLA2nTaMPdthoKhfNjDqr8Zgq9DGyPmo6zYvm35buTmtHraBIQJjo/PeUll/pi
bk44H6N1kmXu3/b435z+oDQ1xz8Th/+uNfH0VO5oYp9w/dK5drMvSlbdOYEBBxdjOfXR0PRSYAjR
ZbKrAmgYBF489nP3ZFJEI7LRxz9/Xb87/KmktKT+RvgrLjtNBGQQQ0sM3SFvrde0aqyT0NV9kzGz
FhOic89ksiF6OmJy9t85hN88ARNFOgzUo+KRfvfdnz+Ru3xXl8uezqRYWuaQIi930wBFM9wRVRx8
TOUbmMAgc8YKOpLRhoj9dHndd1CaIl/08NiU+62tWOCNd0jDCcO03ieZCXu6bq9aQSsGI4V9KrUv
Dj2OonUc1TdtQIx1KlIETd4SGgmGFd0gzhnZU1PQ3X5GrZ+AIuVM1f6earc+hhCDEFS75aZAHAIw
kIR4b57kIV0y4eJqbg5zatEIC7sG2AFK9tGmsQxTkPivCOR+GUbJ2bSzV8uGgYxLBppaa/QnZmQ0
1MD3sYPA7vBhSwU+EVpW4IG4LvaNNzu3Tu4Yu1FNMBjowK3rRmKbdTL7dqqj02SNH16uplth5ag4
CARZJ/l44+SSaX9qk4XiVPFhCrPXCJPx3w6/33xd0uT0c5Zrgmld7lLQUpsWahB50cmIjKFWJ+nI
Uy3ADnqtOaBzQRLjSskcq78LaVugpxXtiWGZgGsFWejPy+c39dtSXLMN2CxoOlL/3AngP5beZKP1
sfMo2Iz9/FINBIvOFhx8rUDk6W8k7iZ/qRp/Uxo5LHWqVOYG3MiXh/RL8TaZFX4qe0oP+ZzRQvHm
ezWJr5Msb2ulb9sWk68LSGZtgp/8y6bi/PdvLGlJ0TTnQqEE17V//uwsCiBCj+DcQgwQa7/V/brS
zOYnQFyI9t/x48hdNCcfEnvihnE8AMNYnMZ0IHsL3yES9ybZmabuNukuMEmRTDXSH6EIASQ0wOBw
MWEvVWhzwNibH4FFwJkMxvxhSgo0lXguEdI2/cusToP45hAXpUp66XjegwOkJYe3Q/hbbdXJ1ktw
IJUyVtde5b86MXlzzKzw5kr7LgEOrGYj3aUJeehRl3v3Mk63SQlykRZ1ddVEQ/lKK0GAjMWNyZ+x
CJkYbINsnvyIf33YlJ34/uf19Ll+/7kdSWpe+gOmbVIXqYsFVaGBdia6/QejV6/11AGgs+JF1GMc
uDONiNnz7s60SkLrrhOnz+77XBb7IpISQxP486ZxB5QxZCghD3dOIelRadx4ZzLF73J6LEcIJWRD
tA4W9bFzdzaquBWU42BHxuMV3SVuY17zZRTJ9Zx3t8S2ypXsYzQMVk8KgKYtGsY+zWpsUAVFJa5x
mFQE6KxC+mtAH1EOW+GkD+RUEkRlvFdSGlcwOq/JjJv3g/rr+MuhR/Ffe/jCpbVdhoEmpjJzOQh/
eR/0bLd+EFgFEVfcbN1Il3eIhVHV61M2ZI8olKOHwsqN2whEX91U5QlHeg+eoa9h+75PWhNu07gv
oneGc0u+xHosMFoEHaoSiZH5JhhunUyYXClotE/EWMTeKVSCrOaEdiMYOgiEeJWNID0H0VsFR/mu
+AGnrLxNqxxLRoBxNKjT7/FAWxSzx8otCY2yCRIoXf+gXcvdwpNdDMV6k9qD2g46PHh9t6UldJ0i
Vjh3ZvZFDN7aGAt6bTjRxYgUv9XxdRlWnA2pzPZkvm/dqXmqYRduOyt5rsz0aSzEHbMo8iRhHQTk
7JC4YD94RFNgpSGWxcN46+h1Yzhr0RmvfukFuJ2Hn0GO4bbu9A7LpNx7Ekl5KOhZWQm2oQQwUlLN
P0qDaFZhBmjMIjighU8q+6Dar7M5Oojp8o2hqujQxAj7h1g9wNLHf9OxQL7X2idQbax/Tqnxza+J
vXB8tD3pz9INf/ZBC0+NswkneLPJCfwhXgz8QRLX7BoGgNHIyq4qdPub6oN4jwBTifcj9q1HuC/b
FssCFgj/XuJPxDzYkhLJXXrdmuKxWxQz6SLEKGu65o16Bkjbs3nMISAmwFathrLaze7qfzg6j+XG
kSyKfhEi4M2WJEBPeVPaIKolFRI+M+Hx9XM4i5lFR0dLIoHMZ+49N/h1XJo4VoYt2cbnsDHmzZp1
xKX13ktAbCHmqxvKu3eU8+hdowHncEXNHLpTwZuRoigkXiD32/3ICYY0NscQHE6fWQDYdw7xYPnt
JW/ttzspqrfEeUzxw3e467awTZ2dPzKbh+b+k481qRGg+JlaAnxeupy73gFvbDJc0oYqUefzfUsL
ZboGP5iJkFgZ4mVVtA4oOuRmrJEVQmvcL8XqXcu+JSGYbBnLUN/oideTPZPMHYQrYYUwU3BadYEz
bae+UKehzNHWePlGZoBjAUslq2N1j1P1GJEMf5mzsT+SAXSZCqg4FTk+u27Rx7Dy7MfFiy5rBrmt
W7LwaiC3hTlgEQLtD4gGhHFqW0fGjdMeMmH9cxAzXOxiKeLZUd4G7et4Bu9J1u0Y4eudnX3YqA/D
aPw4RHGw6a1+JRoEkzJK1VfVmw3av2gnWMjsrHn6dlr5OUjhbTzsVjtKTiKglhCfx4JzCkUO1oZc
HBasAoNLoN9AXjTQDHrBWv24uKbTvPE3ZvY0zaZxqDMoa9Uy6hhqXRbk6haFX3ad5uzCwhtPN3ng
jKYYTGLY703YVc4Y7EOUy2nY/GQOtR65Z0k1NT0MLmCdeA7wvfo3R/JtZsaAExRna7SCenRfKx+4
Y56lNo9RsY8cxXax195+nMcYBrJ7w4H+WGiG74hen4BN/AahusDvuql++WOJCLqc7pMhy1po7O/U
qUmvirfAwTJTVRcCZHkApwG2RJCPSZqBK6w7tAE1OBf7L9vAHIX5crDtzxIXxHFcGLraxUD0LJMp
Kxff9XJX/yLk3UJusMvcjnWYPkQBnB34uLtsAT1Ryu64dCjsuio8IwwDutck1JY4fO6mShNQvR7S
/mx1/tYhFXIOmu6M3v7guaSNlFUFAMDwXrwyD67MZy+sKvOdb/HuwNJ4rGToJWadPwxXfyYkwxbr
tLM687UvermB1YMPB0ErFyxYXjhSG7TXx9UOcIq206Mt74/32l3wwN/Ie/p05vBQo9NcRxHDRRQg
NIZvy5/lBnnAWc7GhZILV48/MRG9f0vr+Iil9tMMG3TlDXYkg0HF5GLvFORKEVQqnC2evSQI8mYr
mjEJZHXybIMI1/+imauFM/s/bXMiF12NN27syYtleLQN2pVs3qr7swDCJFgLD/6dKg+eatODWtxl
6VztOmqjcWM1M+hIKzhkTPeoW9qrT0QK/qIMsBQqupMpxs+lJiSgtPeey7eFUPmXQIfvmXC0YM0f
uZoe3ZCMd/q0Nx8PXfa2LnzreBH9yL51K1tTerQatJt+XfV0NkuKn3EtfwoyoW03AJAEFXJreePR
HgXZ4oTL+FoFGysK/0wumTyO/0onvV3gUWYYmARqetK+sVPTPG3YEhPl6G2FGZJNwFhD1d939OJ2
Ck1ssW37SutU7MzR4w0tqUFwHPs7c/LfYLeNcKLLbRXOzg402bqRQXNagRbhz66hEEmuhAVuK/RO
FK4Ot462cEzSZ3alJsgFFonvfisgvlSwrwYRD1uqPjZKcFWMdY4nkxvD9PIL29Flv5b2oXDqc9fP
xyhsPiGYPbvM1gB7PYlhNLm9co8jNmDfX9+16eJ10XhPyDoPU56F+ycNuYl/w/nwLLIz4Z2QzKmm
VznU7zQvwLLy4pxL0HyN8dbOdMHsD799MD8cAkBMZv3qeXyHhgOmdAkSLYMrU6CvCRWtjlCigCPb
SLTUIQf+pOacQOsBkvlZL8AIxNx9pS7EbyM8Gh0wqS4Sf1aknH7xWNCUbhxZviCIJW5cmkcvKG4e
1oDgfscaDODwFqCdibgJSBLGFOzKOcFX8aMCPwH3BSwKqGuPyxOtk/NaiJKpMlFaMuUMn26aBKOL
4/LTspRCgFxEVL4UO05YYcnBN9dYlri47DB9i93XAlfK7eyrauf3wZreeA8Vf5nYA/O9GGWDmtZ8
8qz10Lkmysu8xkXY/rObhUuWQg5chYRsiX0GCEy/uvt5JRphcfRVuA7M3QzwUQ2VNpjudsLU2Lt2
+S7uAU6sR/ytmggMc42nDGITctOXeRQfA1tBDN4Cu4hnT6wi1HPUzCaIGRvIsTX9uGVwVuTtejM0
YT+r9kslmHiNcCcL0aCoAVWCiZ02WwS46TzsnJ4gbn7OgF5FUtSQvvIfc0ZJUaYB3dNymhrmbCDo
pr1sQ0Ew/dGo/JPdS4t/t+yJoAUrac7BqdQg7Gw8cZ7NmamIDN8UGJybHiINFleCLpkD12H45UZv
0gghIbn3LC076PfpKtQWUouwxC0N9ccaDsTgznyN+fJBk/1M5B6E8QjHGURKyrZ5zrYlAE+CUlYU
8TUkpa566HwyQeqyPRfBegqzEIIwYaqSo7culv/6SlZHgU0blBQZhms36l1YtMAYbUpwxR2RtGt1
LGTwO2jo7EMPWtO754FhIsOwEEBfxYvcjhE+sDAothngCS8iThPfr0iGkBO2i4AeehgxSCopzMvi
vTEiJrADKlK5urF5Tx0WkEZCv5n2AGvyHA3x6iOyCvl0jkDXKGtRC1jLPMSGBbtWgCrELYa/0J9g
pQTp41SnYsv8KD/6sC3Ke+GrrA6tNZRkuJhMk2H/77KseIS40G6dWlo4K8F8zdRZAHubK0wfIpMo
rvr2UEf4YQieRIJDiUMx5oRKPmnb7xlIK75MbT8zRJt2DDOz2JYdNYCK9n5f7JSkpG5xOXJvmke/
K0ugLA2rsyo4t3Lc4EdC9FOYNwMZpjWCTk6XdKCtRtvm0m372WOvVvz2HN7Tskf/ps865VXntW3w
NngMns8rNmpuWu7JqEM3YqZ7F6n3YXLsH3jeVdgVu3DqO1wUwcddQ49pq7F5EZ3bUho/CtH3mjn/
Ze1XOxKzbIJhkn3zAu/U2thG84w9J2GiRlXtvZv0mOAs30Z3ekKuDLeM0Jihr/5E499ioFAytHwT
NjgqzlYiwE8FOOwNmx7oxrweZi4einQ+BlEL16PmpSTYhWr5l4QM06k10auECGSPtvg7u3ia2cwM
rNbMV75Tl9Rkma0/6ZRS100YGohH8Oi2ohmK5wQiD8keZcRE7apX+zpGAh1RGH7y9vCFnLUUp3Zo
zv1AFMvaFpQe2bIbAuCYxNJclYFvWJqvzK+pLgvnC9Bd4qjpswrT5wK/32BhnZUGkF3NxTS73k9O
4n2d4gQb6rPpG7G5tnEdlAfszA8ZYki0/A3+aBjXnXubodRSdZB9uubfqdW88XHepv+PQjoSPdv+
VnjqeWxXznLVgMSC7gYRBWG6UxXXvAoJ6krHcCt6C3mXw/rIsZ9Co7kHf0JniCAX2xEDvzR7HDvO
MsYz62aZYtWlv4xmkX351ntXuE9mZuxtSR3pG8MLwQUNcZkdqI0c0CvgWWZx4Smq6fw1tcimyzFZ
+Aw0RnkKDeNtaaEqBA/KJm96CPGrrR5sH/kwNgjR3PUnnAkZW/IjkQTObmyhfNHqJxQF1y5bjI3V
Gh8rXlYjICxQe+V/YvJe1gkuyhqwx4jkz1ISoA6xZOuHXA1G9Cf1JqwuqS6w4kTmjt+85o97Xp3w
HhIPf4fuYorHkrhqmMgKn3iC+38gj3Af+hywvNClzz+0IvEMv4XEaEG30Pf+bxjk624OytsqXOxW
wXqORg9oi/INTBpLZ4AtDCMGTOHD6jcvSNmOhFz8phYSlsoSV0eG/wYMmLu5QEb8EPm4QTP8ODs5
Nyctu/SiK7DYQIy90tEXg16vHP2DLev14rYKHHjGqJZTmZ+dUVxG7pmhd7N1i4JJVj2Lsz97idN5
H2vGeyIL7r2JRDcA0mnVHNBlWXssI2gsyM7oft3B/etUnhNLr8E1k7/i7UTFuGQfTVq6O5KCKZe2
jn7p0zGLu7RBoVP4H1aTnwycZuWdzkg+Etld48JOTfvfxur9EPTh7pqlJEM4CH4Lae1AXEOsXhU8
4nygiOqiP40AjwT4GogeJjO7S7A+kAoxGARAaGkcs4WEGNiA7P440SciIbZVAAc9LZzlQNDvx3Q3
iuvqD9dlAsf7xWt22QQ5S+YunueCAsTqBnIWeZTk+o58CR+m69K8cppsWju/RJJDySJFJArpa/ti
fCPzQdEvLn+Z6wJOA/psYHLc1EOJDQUET94/k+hyrT2cUlUapduxXIeD8rznqB52VgPXkxO+35eU
HULOWwxaMRCIv4o2EtcVzkgOpycsb8jlGDnJmSZtwSWJGM+F9AGgzoQqaQGEhdoZEnJgfeS9nyX+
pemwvYBWALhQim9fqF/2JhqRlKS+01zPvZP0oflKmEO06V14kgusy51MGztJoz+Tmi6TpGsa76tc
hjddwtCFsAlRHO0FIJlREWNbeJ4EqVq8zK2Y407MGqs8f5M3kr2ss+I5QGl1g9XzWdYaQ2vgqW1u
emcu2ZTzxdpOOVlAJik7ssFvpAf7F2ZjuSOAjlgR03ngnkM2CmEuhHLds9O9F+pUBCFlgRjFXmsw
BJ3u9K6hCMD7QglkMfRnfeQlqWF3Z1jiaeZNNy/k7BXViJGKuTA7gOojT4d/RBzHxEHPuHlsIyaR
2EqiyWRTjGmqRiqQuMzcsmJ1z3fsLm6G1eCHro8DpzXtubNb+vU64rAt+gqMX8M7ZknxYxUCKd5A
M1iAQga92wBZmC90QfIkXfVY4cONs45+jaS39uaI+sUmgOo5b7/HvoGuptN5lzX5DvNafYIVe2hM
YW9dA064I8ZHeM4Yr0cJ77TzX5qJnsc0sIuiNt/6OakzHMLVuar5I1IaQoKWXgSjIyZQdgeaCY2v
5xByUtMHgtR/JvnXpbCAUJOXsgAFL5iQmTyz0RiGL0s/7E179nf9PVp6mhmqwVIg58l4yXlCCoss
OKBfXBsp5SPSz3q0T4WNJoq1Hb7K2voRefafWq2nqapJSQdg/2CCHDZEI/Z92KnNV5XbuN/WD20c
wvZkla3/FgbAJjP6vaQCOEkrtsIIh6cVFtbTUumvkLMoKSFhbYa+wyaazUnAwSUnQssDazl1kNqk
CP6kKn8VuYpTiDdbYwoicmjxgeQZd3hKwO4mVMDR2A43K9iPccYfN9b+DWs0g9BU/4aGPFkN1PTo
Dsv1dXVIDc+9VC2QDl9MIg7qUj/5nXtgEJ2dgOlj4ieIEENfrKCFbk2duYx1nU/DtOM7COwyBQBm
BgD0keFgBl2Xc4FDfYvK85UXb75N1esYzUxV74qrWURva2AyUI7Ib7ljo3v/idk1eV8cq4S3i3wP
/OqNqNr3gIUzMe0MHI0BbJq2GkTRxRd4OgMPXIUNsXcJfQ0oalsSraDKXhHFWgeZyvwq89vYlP1e
NMUrOt45njWlRCit/WzTsTsRQPQgL7BfMox1u3bedRVqNjfDXOJ2L1UeoQ4P7DERmUM/09AJR/TY
LTAFb3QXxMUdPHFTPIbRwppw7nZYi5st2gmxtU1aBAfMI7NL+SyXMI0HG7CWFulE/FjvJ3ahPoSZ
lPhokyGYtwTItQdAAzi27+ICr0hPGlDEo2IrkeGm6ObFuYi7z5Ih9V0Mb/mHueDhQOkUPXMEx4WZ
IqWioT3OR2ZGAOeJuZ+t9g3nLE5CuUVO/ielVn4JG4wqQ9Pf5n44Zy7Wbsnw1nKGCwC2lkZrca+C
BOcom7Okgow8+lW3A6nQMcSB1GRFVZjk7kNe55+0ACqZ0f/XGbxVXrq/xtxzmNvpgrYs4sHx7hFt
FrEQWT2xH5HI2occPMvyPpEGZIU+JSeOTNj2BCogzQBmCfxn5VKeS+t1XQnIdttXs39oRXcqmAXt
M/qWMpjox7J4zPwnqjJUCu7UnEFWXk1GukDW9iGvN3kvdO+OcnZrl58bJBvMaOE7WDpbQOiI7tKL
+WRi8ZfMmDCgAgRFvwP6zf+sW5CTNpnfbsGsSTXvkYZW30FD0Wv1Lu3RvbgDUhyrtaAdI7DtQlis
gXMKwurTVnOyUL2mTrSpZO7HYwOhrhpA2AUELvdCY8hxg4eBDpecoiQ1zfQSGns2VeR40ChDLQG4
h35ia7dVfbAWAGSwXFuGf8uXtoSIiwbgGKyijW0ztffyeoopBF/UQCU8L/372EI2nU0Gnb7zqKwz
2vWvuRoNiBPjAz7I2i0SjSAmIbSjeCSofTj6lfurcBawo6mo7kKnOY2Mq8g0ZNfaxTXzqdh07hAd
q5LwkT3SvoCQjyI7BHcKeGRm75IQTqzBUieWwp0sQyKqBxvCSjGlRBItKye6yo4Ytbjb2FfTiWW0
IW56IrIEpCs/IlynP27n5+eiDhNfFMwjNSvfJVsJWbDVLUv1+zLEHTCPp7wNPqTgiwEL+2D76XjS
huTYC96WunDRxwMaFW2eHzuloG1pyRLGJm8Md4A2MO45ShxHXLhx0LUxHBZGRVHBuK88D2WwbqlZ
n4Z0JRPUGC6mS5aIXwOtox/fRxXGb27zO1Zj/WJ/HkctpX6R2tfMDpiNCorFEL6SmlouPrEmYxPe
2pGFNnSfE44w6vARhNnUtR9AauszeZuIMS0aQi23TQnvJyTwItcZYGoyUOCZpUefommXgXbCF7Ca
j2Q4UZESvLAiTwCd1VtHovOYRSCdS7w59DczEhz0pLO/afP5r1nVvyy3w4TQGP943yEHhRFdfShX
l4otyqpRAa9j9XcIFusKl9tNlMnN4ubUbGhJzL3PHqzure4K6La76toHLhktsebbYZuV+B7Mfz1b
TO2gniJtzWKdK+Z6NJQK2PaWBJQta42nYFYXKNCJYNIJuik7jdF9F+YzlmT1Mp1y/pi9cL3Hxdft
3u5A+wU8iAxLIv/YQ3eGtOUCo26Yrfu0Zv2wNjdD3C0UAzcpRcx7dF0FyMJ0BnLgTctGc4LdjRwy
nrzmcUjlkBBmr+OhYZw+MkFceZVLVLEkjTqvXd381cFaxKE9URilQCske9NwfJh0+OANhFyBcTsG
ti+SBbLrpsofMgH41zGyT4RILdw4Jo8hiZPJLMwZN78Eh9b8SwXgt2ooGDVPdzqivVzWmhw8I0jx
eaAVABVHmquYxssKd2iLXeEyk4qNAFJs1l71j6HDbToN9X0FbMHBI+4694WTZAUl2qoDxlBN4Md9
O81X1nfztWm8F7MLaBu9JbZ8v3n4//8tZlU+ZHuCK0SMCYwQYBKKePus54z0pgc1rJ9sPuqrFzFx
U5C3oAcWHeS1imm9Y+5zo2+2vuUJTIUo5pAhsRrMKOPpC1gzruFrNfSseVoF76CLdiSDGewWrCVZ
Wnbm9E1ebUSnQkDDsAcjBVlSIi6R32pl57vOxMqVacNtymN3l+RPhCMh1mcdpW2Ghk5bW0dWljsj
qPdRK50jhdRWEUufaFfmEIW1SvjOwVoxnjMGD4ChXbOmMl6yPiMQVDsndkT2m/5xO93Grj/DvbGM
LMYF2RGx0JLIguNsvqpiPVdRG2xMVwRcd6v9aC7iq66nLSUb0ZxBN5xhIjNv6AgNDe6L7Mnrdqb/
wbPO3RTqgw2VI7ZIZifujG3bbnLa59kMQYRo0uMsUNU4ExH51wpsntkYe/j//8wuIpxpBC80XJF5
epfUeRoZ/u3nnPFvGLn5jgAvcN1OycRLuXROzfJFrXZZO8plR+tv/gC4BkZxmBapj1M5vBPjbp0K
MMjA1prdOKElNkyKmczFpd+5yjmhPD6VUt5yD8d9UTs2JU+TpDaMnRSFJTWgOg9OJOOuLe+cYn4s
o5/csC8FKwGZr09FTWYBdwHYMEFY53zvqqszM7VnF6DbtidhIcwtiIqm+8WeYJuZxQIQi4Y1nPx3
fxbEHkCDaPrsJQsECSQaNNqkl5Pvwgzr2z6mC8WjGrznwBjYY5HisDDV6VfSi53Cep1kasPljD4R
DsYqi+Y4J+KUMRd/TN8Ua+IZVJq6KREj2Ekue4v/vB/FfUdgH4GGZIoG64G0lAcSF2BZ90PBIB/h
kVszII6cjFPY+cmIskH7GEDcARpct/4n3Fao1tSk20DAf6FRAy9ZD8TT5kTQEKhZKPknCF6rxaV4
MBogCKTcCBERczbM+8ID7tes6W6I0mtQ4KpFKA0lveThyqjajaJ5aVHsdqGChhU9IzgBjhQFtw4A
Yhv9hPfgsT+VRtFXhNdaUhpQO1yDvL6ZrWCA0rCiqDhZaBjiqHAv2lg/+PLWrTNPn/YKhgiC7LZg
ZEjCGUTOicpP3JPKADubvXpuJHv9mn2eviv6AlW+a6c+cadEpwX+ZOm0n7S7r0Vuw/V1hb2Rurgi
vX02/Wx8qiRrWbvZT9hJN0YAlx77NqDqIgxi9mDw80B6E61h0Q724S6CVEe438e4mr8F/J1O2TRn
tsAxBbZxdNpYkjQGY5zfJx/b/KL7IIrb4IHfXpIMyCDwEASZecrvBzQ7wgv7KBF3d7ZHIfSHP2F6
Dt38Itj+eB2VozLQcbWr96YzG2hTaJ5HCvR2rW9jficFFeOL0+eP6fRU6HnZMj/EAyvJ8itZERF8
8tRxbWmB4Kuria0BmrFti0vD7haS42Dwg6bL0qAjRsbLrJjMQJ8f6PRASrgN/0zSBtleMKkKwh+9
pPFo28PJtScd9wzkxkZNpyU33ydnuv/XvUe0oFncuuk5G6gn0oCUOXTe/ZgGcKGsIRGkwVTOv///
erz7clNwMHEvR49knpSctVX0yhbpHiloo+MhotDwYPKt+YvKci/pg6dFgXsfQ57ggmlBOBV/Vwds
TNYYZ9Nw1kQ5IetHV4KXLYM/bMpYMPnpAaAkQPvXDMNgLFKbXUm791cbOuJdfWLg14WoZc7F3xRl
8adJPszCnHzBPo+VkrfKomtGiwAaJFyDfAe0eentP1ztwbYLxn9pFfVnx7Mo4MKnxWSM56gzbOOa
83PstyNf7jwr+i/5NtbIZGqzARTjeUTqSPutZEXJYh7c8NXpsz8kHOD+tosTjKQjPB8mxoqZSPXX
GtW59ptfOy+9s74H0+GSPVUVGbiGDP8yx1x78DGF+9mMRpR09UREg86fmR11jBR4QaSb/zTVnebC
SJaRACIft8GoEWLgZNhF/BG8cQgogKJ8Bj0FMZRreSpycicbv/p1Alfv66xF0TyZIEp5eVfrW4as
7j3PfeQzJh6sfpnS8cEdG8Y2OGmqtfaoMYO9L62Pds7fYPVfU93/iuLOJjNJcFD2I0nE7PsUky3S
wFzUHylb/eaFmKF1t3j+PYfodzZi3K3EpYyJCycnsdrx2EjzqarGM7mQmstev6Kge8NIjm1bezSv
ilEL2EIGr3/rSrUxadevTDY3w9RtytSed7bNrDWiZ0ej9ZnXrzOvKUu3T060rxFNEfcN+cikbO29
zr4Nkvc1z8Q/y/oyLdr9jnN7w7Rao3yilibjDUG1dXKRPC02TtwubhURRIvaTZ3LImuaPw2y7iuv
26u0+lcUd5mfNGOY6qDh0+yjCAlBDOlMGH8s6wZWVlwpXFpA38GZqTmuQ/iTqgFpqjzFO2uyoS2e
wnp4CTyA585fxQbjPA8QEkIEOEQ/b7qp/3QnSnnpl5IDoEEWNjJSYhFOBesHAZpDBsassOke1vJQ
6nlEjM1nPXUybk0r41cjQKostmux/skDYi8o8x5XKtkKXN2dOv2oioIQZNs6itY+zAs9+JgFEB8p
p06eOuNdiLahwuNejves7WIyd0vWTry5/8+AZRnlfo6jUSbty2jCCZaI0ajOYIggFZkWc986mdrU
Xvfs2Kyni6oXHFQhIAuh8o3B1nrqozRZCQbYmrR6pSFYSwclKzw8szMYB7x2OS8ZSrRB1QhnTOPq
kXXlwu+k+7LdnUMM0jpRImI5uMA+BFrnr88+waEhAuB7Y/U+kvG9raJ6vEhZhSzV2bmAcue4FCjm
sgZBEGEEgYBIgu4lJtNp65fs8IycgCoEuRwiTRnuunVkeoihZxOmEcoC9YcJwp5r1YnZzPM2lSvR
UWv9F2jzwbvLeNrovZCnoPaQXb4usFV3Xe9AzBdkMxEVfsBTSKBIQWJSawJj8rajOf+Vpo1sqSu/
+hkBhJgpxTFTsDsZDQISEa9H0ETDtvoL2omCw6/fPDW8NhwmsSocfhfb/a1c88XThNUFff7l3JMi
QKLAfNYt0k9777oL32uXPY1j9a6lX+zmTM2b0ofu3IcDvNd+v2QGkzsEXkKDTvaXN9Mldi/0V310
ve67KzOwNUz45YBKNnr0SBDeRelCVPlo84ESrS5l/gqWLrFLfWX6wzM/FrEDHaINQoCi2hvIq9F1
AjX16HLL4fkYH1TR37jYCZylLg5Iw+ru4TlcGRqSrvpdQKIBja2vvYUYxuudPlFKyq2Ye46ckpLY
j74U6aVkMxLCmTfzGwS0fBd6N8NzvD3Sd96JKodg20V4Dzgm7LTUsUn3TNyD5jQwqetFlW0NPXRb
grhZuYFDzBjc8QZ/VN5B+ogklqH3KLKgRTfuvwk5XrGML27PzbMuJRvj/o2Untip4SzazAhwMTI6
vgsKne39f2y49Mb2ovFEFB8FsfVt4p9VY4c60EdjU3AloKAMXjwlEJX6BQkE+ifs07PyI+/QzTw9
9SWgHOe+U48jtA8Y9dyWyG9e8sq6cVfumh71bcAMW9BT1XVxddbwU0zWh4EuhFIQOGYg/7Nn+sqe
paPqVmrzwL/kE0kPXH9Uq1cUMO0WMMJZD+V8suYTL+y4jchQY6aDOQ1+15hYqf9lp6ie3aPtubeM
7jhPn+ygRxAWMPCUhsFQI3h3DcmOoBNPlXcPorUzas1XqdabLIhxiMadLKLbsDjPbpGi31BpYkDD
x4kTXERVgmuAPjizH686WAWDy91okyI84Ubd2qpBpqJ/YNoxxMYmvSXtF4U3CISESGsa7Yik58BP
t2DSf3Ei4ntz+i6uQvlWuAL6PWPUbdj22T5n8m3zqXCZSV5zX2zJMtwzF3JiuxLfyMt9ankFOpMg
g01jhD+egXzeMQKYpPx0Xur8aNu/QQkAWZJZvvkLVNI5qnEfZcQO5ul3Q6EcasCXtQlSE6ypakMQ
gq5nxLKod3LsmPIhNzaxQm+iYp1AJqtkjBjtm0157o2Of2IMbK9UXzMI4Ddyq+rFzTymTJVF20p2
9XKHBTZGdzZ7PcUzz0OpWL+Lm5L36zRNmnRiw2x2N3clHVTW89foLA9R6x5yMOhVOlztMfsB/uKz
+Sc2fcpYDdyJ+tgEvsZg/HI7ljhB/VZRntw/komEdFKNVvd16VpkTEHpbMyeNII8Cx51FyC0M1j+
+O7A4Whe3YIOvElHQBAWYUtF9KOWJrnnp2xpsS5ty9Socwm8Yp/sdd6nkPialUz3SwegEB4l07AM
HmW3s5F0U1zHcyS/PFE+Bg6tKXHp38XE42/W3RzbaNsRVMPZqpeHzF7f0NYu4KDr1wVJpxqMnQeC
GukFgwgLO6NuGK3Laue6837woCTfo2eBbu4olz9HinGGkBPfqbVBhOIng0d2XsPoPPFG0vd4GjFs
XyxfX9s5tFjkwX0EVSMN58fq2PxZBStKM8rCHUtg2U4vzjBzWYzD1kXj0I/jlzK5bqR1BrsHKwRG
X0seu9ZMyEdvt9r2e0rCFFRCiPtl9lQJ3wBSq/lAR6eD3Mv7RTzxujLOabzF3ZqLXg+Fz98cIOvs
svJhKBiM9H3/upQMPz1sC/dqvQ/1zrBbjykWeiYv897clBxZq4xV7X2T+JHTVUOrrZdHv+Ha9gYM
A1XRcyuWNdq8OXsyCqRBaHAeqMAMLi/5rgafifIwf2jhfDtV/6FKTBC2AVRSRBFtXEf608IGDnwA
o0Y7v2bErLKkWm8dYYX0rgu34Nr905XClZFOR7ws9/hb208Cs7p4tX8YbOTABcvmC6kviggOKqfq
yMKH84L767jYBB2xVd0oPSSgvTfKQZTvtv5PGTH9Mnr+kVEyThDauhXRiHmjnz+79SKaIEdZ1z9N
5KuAlwk4lZjcLYroA/iU137u/svxb251InLPwbOQyq2dgUQPynKHXzzxlpABHtdrjFHgE9pVXGtS
jcwB7Df1IJ+EsJImJLGGPFUgre5+WtXHqO2G3FbQzff5WzmGyx5mwHZM2U8s73zfAZmdtr8bAzJE
dNZ8u4Xn7B0fhNqCVJxg1uYijeHs+qlPHVVAccxvc44mN3VpOKGxOGkYJmRCoqjb4xKiaevNsxkt
h8ZBx9yPy4UNN0klo35xLPsuk7Womdf6cWhLTVZKBdt97WLQ+VY8Zy6/z8oP52S0SviyM98DkYB8
rK6/hruSd9vOQmg0HWlmyzIGO+GtiWg+QuHA4lzu2dZWStmI3s4smy/7nqjXUrzyy6JSscY8Huq7
8gRdYRvgNUij8c2o/xWhshMzMD/q1o2rVkaELhVZki3q2BelwbjXuI2d86LN9A3U692Uo2ZqyvHf
MrjvrWLqGWn9D6PsPUTW/aStJtQHvpdDQzozUTgsizowkOcDK5GSNYxENquS/4YM6YRdnEt7dVke
MPSxFs9i56xjy8z9Y2oiS5VZJHfWJJYTpNT//LF6q2v7sxLmdNL/Y+y8liNH0iz9KmN1jxk4NMym
5yK0pgomxQ2MZDIhHdId6un3i+ze7ala0WtWRisamUEyIuD4xTnfea6uRo9Dw8jwVJe3sU1cE3pG
diO0SgMij4/QL4175OE9gvd+GB/JGq9P2fhGCPy8itnckfIoYBO384rWjtSZOfjsS+bmBiaxTe5G
7HWiDAfK3BJh0FqbdrDu5oTXuFHOt2N2LHhR6W7sMaUPlhcU5QqawwhKoJqfUG6SNQ6vE8khG3RS
Nf2IaFeHDZDH4LJJ3V+zQUUbTzlhJGWFotNa5TlBsqTzbLpe/5LseXY5FmiEJC/KpqIFI3HoOw5K
gcV66ZvZwWaJ80gJ/IW5Il4YLgZrJB1QtzoDCV2RMBlctFj81jL0jrMM34w8/8p5QvRoyH0sbB4w
ZWY4aOydk7J3U8w9pzVjvZl0+MzO4WAOT9kwCM5E2gmjfCVMidRVcyYfPM0Bxwz3yiLgtAAgStvU
K3jxARt2r1wTZoYvtKu+CSubVlnt7Klo2LOWREIWvc/ZIvfmHDLJHtrnVCbMSFOuHY8dX0OTmRrv
JMim5gyhzG+nrVGolWGzerJqSLzKdWhzzVc/71/pfdHnkA27NBAa7OYE3NTAIFCazT4qZnw2COFX
VPXvEJffvJn0BLAA7lJkxYs2yabwZFwz5ITYb0tuBoPd7I1RvxDEinqu9HhcsQUXQOXvJeWqtB9S
J789Yc6PYpw+aRsRvnakv/KUnwxGXkfTdn7RyW28G6hVsZQanFPfynabKgI7NelCajp5yfxr8HBt
hK58KUpGsLiPnuHxjMtZgw3zpcNsTsChyp5UT2xxiewNSh01MSAhVxFo2QMOW2sedOWZhEwUNbkX
jme9AkHG80Xjq832Oar06wzh3XcJX8fGt0VJ9UrG4JsbdRHMRGNZo0O0sZouZzyO67LrSLk3knVi
f1iWnHbJbL0P2n0cxjG/KUD5+YLacvTRJY4TUa7mYxood1+PI3M8dRrYCy6wuJiQ5pKVWXd3ZkVQ
l2jYD7kzV1hc+Tk6rBwCtzleRYmMlFyfH37aLjvFnz962KbYQFyZnm7rjrW1QfTvIu3dPTnwJFQA
Xg9GpDd23LYH366evbzbwVwq1mMRIjo49rZ1xuLabLk4ptVcEgfY2PmhFc26G9hleGJlpQwMMhSd
OBD2sJV/FsXtqsIJUhUpdWqk1U5Zw3sRX8EVfDlBh3GmV9kSw+7BMZmXJYiHTtqU5MXmAKLYYl2M
4EK+bLthU1VtSHz8iQNdIcjljNLH1nbPJkE+WGGYFIkEtEMm6Jbhn6TrxuZZZ4fkER1TffdYpq/l
DJdxbpgK+E7PSjf1kaYO87bxufrId+i3Y/s+6g5Ha8UYUEcGSczYWJY1AaYsbXiLArd8LgPi6lfa
pIQdIk0eBrS0o2SvlUdzdLQ1fs+oyYEQksPghESbjRVY30bNJzuPV9UYwjq37Z9+MAS7OU/OfczO
vq1CslAZE0M+G1klGSWrS9xkOI/mgc44+Brs1iYvyjwH7E4WCZTXpTsyIGiGmJsqt9+tG8ckQ2kC
zmoVYTyTgFaJCzaTpFqrzKR4S3rziHJsZ+bIAoi+2k+G+00uJPs+h/M5temkyWdCSERWX6CJ4KzQ
deeSLLWwKSDd4BhKaoMGK26Xs1/V28iygX6nzkKjobsvbPcNhDezPXlRNbplv3ZeEVH+itlMs23i
1IaQfipYp2470F7MmVGUkaCxqWMEGcyNDD23u2qcNxCj3BMezcfmVhyi4ngfqhpaGy541snyWD9q
3cV7eXu7uLl5yRU3vFxQFDoD+bmFOSKkDMVqAIeDx1+SGs/tJp2ZIqXO8ubXraaXPCYBV/cFO9kp
fa0KkOXzOKLxaswzufCwtmOfVy18oILARwviSrfcj/0xw9tB7GFYdTvMUKQF5eWeSpwOoRs/Sidb
+hlSdOaPh6hzrzienLVTyIfYH16VZJfFKK0kxF1xnyX7oC3DDVk2iH5Nm6qt6ximXGv3AkvzhzZq
WjiCmYjlvNd2eSkmfOLov+lVDNbUIxSQBefHa2JZ8KFYQ5bI/1dmsJnz9K0bMPmMI+9x5B/RXa7a
56QOH/rcc0n7IJEkOTd+cO7yz77GReKiaFCdvKutBOC8i7k6MM1V0+fhAeEAR0e2l4onPC38LwuV
PyMFeO/hkLTLqnaY9HrDgtKMkFY3oFbyNsD2leXs0EABuARDUMb03ckcfnaCsSDQgJShDLGcSfIE
VBzqeGYRwIqKshsqZ4XkEvo5k313NnFipP7jpKbXECHsEhJGsRxICxlUc0ZWjpE5Dan8Z4shpBUd
EeCb6660TZblXP4mkUtpjUS5SD4jTSKFz+WELZuXDoEskZ9+e0ep+F3aSbFP1Yu28HGONpMWevrb
JvZNptiuE6jJRM5+9ehpc2OgQvbfinH8CusafogUu6msv8yUOTRyJpcSpPgeQwEt66ZRqsocuiPg
BqvfWnO0Vk4GYYTZL5nsJlPB/r7bmYkhF2mjn+OGuEdWiRQqdwatnTv6d0SR7wd6xJtw/YGb14Mk
N08OySZRCgU8VTGtsUfeoNuAUXEtYg+IAGCL+AaPjjcHfxzNyHVw00tRWxBcPePFs/ZVzV42cpC8
VLb8lacz0hY9nfsubI/CHr96ke87tFdMmtX3WMBun2zmTnPxhTVErnMayGUpWeI7Qh4yl4wLlz5m
rTXP7Xg2kK/zo0NvGabciWivSxkw8DRktCr9JxoPjxUnWCRvxg8WxveZK4iyvI1645s5gCM7Hd2d
27CBKmR5FxGqUIyuufO7n7hsI/7cjBjQtalfYUoghDG5+3H2I87jm0y/OQ1d8mSY1MwtR5yfD+kq
viWe2gyueqJtJ0czOjA+ye19NSTjgzQdr00ICsZ031PHfyzRyLNQRF8vp2/SARYtIeRedJAuPVFf
rrB988bDiL9ozOTNYa+4sHSLx4iUzD6xj3FG1ObUvnmhd689D+pOSGZx/HOeaI+ZxLqlbMkkyY5e
6C/bMX+0q0StyXOk+Sa8zhvuPa85RPh7Fre3DhMzMnBDpGs272PmpqvRUP56xAmy6PR4axZB3Ytu
+uk0lok6C/UtMTQqrtsVS2MSOcdPJtyLRuc/UJTlrBnSXzop2XfMiIzdZN/GCGun9A5vKxtvxn5x
BMhPam47aGwnhOhOsDWl/6hQ5m5sCwRuc1OAIAC14lkQhzUsrF7+HCKyOGpZsn52khZdwQbXhxhe
uW8sVKiY8+NTSJyh2Zgo5hmr/8K//UsY29o2kcJ6Nwmde44QQC6msXzHZ/QweszJIyQxQ3UlBMYD
0HLbS7V4VhrDz9Gk4g0ODaRCVtV9V+0gyP4lsJcykYi3ZIIz3pWrNpsemz1OvB5A7IyIKxRPdlw/
Fx+9R15xVTEBdTuOsb518Rwzkiom/yLiwVhPdvQwTeVrM0d3vIv6Fe2rXNc0oTokpDi0qHf7uMFl
UHaL2mKfO8xqn5voDJhsZrxPkEaMN+lHIqq9Z/rf+YjUse45Qb0BTYoONjcuCKZa8gpMnaDmTz5S
QomWYTARuzw8DGGbrKhGLk1lvI2N9x2mZDTFlcgxUeiVssyH1psx89Z61XjOpk14OmasOHEjmCYN
ej10qMLnW3oQV7rzgCbgISIwYtFzqU4Jx6hoqn2gxsuISZGXKizPtIA9qw/f8LEAj5qdNP2n4w8/
I7ehodBtwJ99NlrjOnYReb7jjP2vvjfdhB2NwTAoC1/TtGqPI2r0rGMBqVr6RPNDefl3ErDwGp2N
KYDyzB8TDittnTnrSa2GSUDn6ib4kgkJ6nkPhmTNoFAn6jRzA1Rr3gRW4CtjdLiYmuQH5lbmk2zg
bz/a96wfdemfBpfk54nTgEjV8H6A/Yr0au8ntARJCC9MdOGROxshQDL5tAPsB+BFYhvhDyfCsctl
vXELtrnWoNZuW5JyZ160Z2N1K5996DzI1zs8LwzBWREyxe7QiPqm+szoOXGZPPsm1NXWtX5Art7l
liLyRAHp5gWZcV5uWsVfSXu3w1dMqjK2HTfvz2hsmr8TUTp31xLiSqp9Dvesea57QlkqPCzUleML
cGSei2AWSAyWsqFW6Af1QIJ9snZuxBB5mzFZJe1LoFJzNXjIL3IHn1+Mw12GawRFLA0d76GyyWmp
ktpedELFFDThq2TgtgjcLMZTsWV9n27RpoLrwGeKMIqAYYSXE424NFDOWyWmnhIShFedrTr9lVfT
N7L9i3Qw+cTFEsV4d1G9fiy67C4oiTh2cM2FXM8L2xJy4eDnRq50u9wRLg/ppvYL2lJbNWv+PEwn
LoI0u2JnP52bKTwEpqy3DHSgPP2Ou4qq+HuK2Av78fjDSZNV1eJflKgGhinbchzdFw5w76C/oKpf
oX28S432JXf9bVyR7IM/hXWcze/fUdDSvqRb0wbc0+c726iRnneVu+58rCJNXiISdj/Y6ihwfRbL
N3Le1j5SpHQi/aWZqnDXWxQtkH7xgYkI6HKKQ8ZzQeVJaaxCdtpgV8pFXdoQnS2SKZPmZ+/NHwE7
a9KSvoVtkfLUs+NULlzLoOHaAIdJsdfi5Zj8ZNkOKllDDQl9XgyBXHdF905elqYNqF3nW6gcCXDm
vXoTRlqUd+2WcFB1qdC6e4Xfc7sNiOoDgi8N6GF2TP4gVEvEqd1MoKzOLw0W2BVbs1PH0RULQ56r
2kLE5QXJYWid/jEpsOIarBroBsO10ZjdFnbIvm5gF4R1E66mDs6Rq40f8yAZbTbyRcl+frYR9nBk
yNSmDK6tYW0wRttYBFOnWXYwUhm9hscAvsM215FzIH+1WOVPrW23H0UW3KdaZsfos4d2gWMZayhy
GbEfXNbNjnE3QvurpYGYqIyKNcaeDSqtmPSlcKlAGByczhXIQxKxLt3sUmlZwFBgJZfgtQVH85Jo
UIM88TZlunFnu0y6RVXexTbM00ATewULTG4ZKc15y9Yr5Q5UzGgkCKRByerZEOVj1OFC1Hvc6Z9o
9kN+J/eZXh2iDKvmvDElzxjpgJn7IIRLMC3msNXvFKXYCbKj6xVX5dKij+j2ZZXfgVvjk3F8bMty
uEK085bw/8isd3Kk+qnXHf3EO5t0PieEV8vKjY1zEVLzMDq1j22jVmOtP21gimOEBS2QTPTbXpqX
1qIARfDETTHGmI+HIV8iM57PlklLYczTsx4ebgibPHNeZrD2T4wIsCgP4Uk2kne7Q+5hwLKwBb24
MlQ+bhM20KN1C1ZXUp0q4XzFgyQozs5JcK6I2qpQAC1k4NzbRLB6L78TLlmmJOvGKvo1KRMwXoj5
fkqQzJe5iykhDcvHkba4KUBbuMILj9bILtVvRp6CrkuOlZCcpMM1pYu5K2bfuWBiOBg6vM5chuTI
L1lGRbuCTTaUfDTROkJnjLtS37f4i7GGsbjCmPSRZeOd4/YjyPRBrgaJxOdGV4Y+FK38joEJ8m+W
LY598Qq7oQxhtoUG6IKkImICFX0F+t1tOB2MUBHX1ZiLqqtJ0gxAaKGejNd5VbB397rhUnruNW3L
6CRF2i39OHlrM9ZDQN3o2WawWJMf8Jidw1CtQ7LZte62cxlMkJ3GIDKfXsGT3IepLo6hIoMvYpBj
XAbcwVUuBrJ+kV46RfbVy/lBy2Y+EX5crVQqvWU02WuiwKk2wTwlAW9Jy/CnfeyBZGRxC3ztFwCt
5uCVzHY1leJWVKNEiT++tlWU3bn41TajW3ZwEaqCuOGA4F/cs2ieLb95pG9l7uqA/SXR9hM+ycDx
HAaXzWyYn5BzymMJySlzSpuMYIMMyFDfAhJCzH3WK9yoH5GFCqQ3ndPAa3EfyYhxRSLK1VTd3A8B
J2yUxs46bk5c9uZAc5dPo3EflhiyzK499nlyoQqLLkV0SsEJnGCE5ceUYpvX19thgV0JM3mPSEyN
NYYiYhsgXLggFmVv/zILOpHU1D9ss+2PiXhVkyBRTAz6JbfBK+RkQ0YlE3k/oicxLXVWdkNeGLnR
KNzU3gsz+rOqPpSVq8+9csYHt0yoZ0B7JSPleBvSZeKcZVdfE27vOKwoS9PpT33t77gdWmcxBN0j
FvQ92qmDxYzTnkX1bibT0n/zgy+8R86daUAlgBwndv2Q5XcMGLMhqNZu2oZsvUeu1NL9SRRAswtt
wvao3x8jtyxPA6IbGBLNUjLa/BEaNQi4zphXfpVPW3eY/bvA5A0JA0YAnJnHVd92370jXli4B3u3
IDFXBEzZU/cmjCcqTM4osmskLsFUx3fIzX6qqBRby8vPtZrjO3/62VqG+WBUgnRYctmtmTlDUmlx
bA1yfiQl8GImxZVjvHpgOPhzknbxOBoxXVo49RiLBsTN1sbIY/xSKrsS0IyhLOwQhBN5mXPv5I5z
KPNvOefZjsIvww5olJd8PsY3R2vgKoQw1L+L0o6HS5jVx5w8ddZZ/S4NnK2ZyfBg3TyMIRJxOjay
xYsZyQF0YEVR1/CW2/7K1bgoW5sJYPaz7obh6JkpJbEK/G1FGOQqsY3hTjbJL9Nr1XlwbfMK4QH/
yWwzDY+t3Y2yuXchHS0YXVIvei0rRltOe2HA75rMWVxiuqXeLTAIsi9deRFyWQcBzDJnqL/qM8e+
8+qVnvrkcfLLR/wxCEdRM1OS51sCfCiv/z7UZNh3E6SKLsam20YLYbHzZjh1wXwoNwHpuxvgAmQE
xsZzelulzkHTooPjXqaUY55UcNf5oFwgTUHOTR+U34d3v98rAkr4/reT09UuSizj2er4H5AaH9yR
NhBTgmXpGfaG9fenRYzfUiih91bqDwfTRkeZJAOT+Qpl6ZQgj7W5C4VxsUf0XVCFzrfd1TgdyAHa
xGid0PnYPyrsT7N5E6CAdX7SiKr73n6MJ9/6ojSqrbo/ODWsTBOWGIg43tuzE84fII5v4OCY/O5I
fnchlvy2BzDktaJ9KKbsRzOXi2o24ZSxmV96tX7L7PEl0xFOyMp/GoLEPcwz0gRv+EKJ+AkOytwK
diwLFO75OitEt5+HbDcL6R7wK4utGuy3MWux9PnVgYphXkW1+TRoTH6icauTHzB6FYOl1oETv1gj
LFe7YoBkSdZWpLuz2C8YleRDt6Ta7BYqZ4wySy/bZokRwFmpr0lfo0itIsU4Srbox6bw+PsDptT1
UIH8t8LYfm41A7286NOTjKpDXVh4Bg10GJL08nU/koBjml3NT6m9fW6wj4syB62pspA2qnA89GJv
oU7ZRV7K+u7GQzHJyKQ9IAZP3ya0lo1EnUnxs1dkaDLH9F53SsDSNRiHiPJ1LIZg6wQ/lcetBfUK
2DwrvA+H1sVUQN5Vwxx0KpUHDgmzTMO/2+Vl+qQKowYRnb9NrTbum5rDMxqjk+7LJy+ab8Lc0QFn
miq2Zvcp6LQ4mfOjpcqvIBjNfSliECrMXfuu33Uh8IGsh4lHFC0ZMy0LPSKwtiHT5cvUWQRBu8F4
9BQrLKePj12C9rpRojj0VvOLM1sXff7s6CrZlCP9iXLCwxiLbydEac+KyV1GYa3WjhoZt1aXMQr6
+xx9KM7sLdHwbKYnPLswChG1IPePydvZJY37HqmYZFFyHc4J8mvyqDaiwPcauAhOEGwnBZEuWLTC
CbJfq2/aofKIOCrgBb/LzXA1jsm7Ev6L4bOEgeqNRzGmqFdx0NzJvn8B2EeH4G7IYes//RAdDpqW
4iqxetL4ivjgmdUp0zQTcSe9B0cd2C5jsGuzk9T9lzcMH2UBKJRJ8nCP2nvsVX8dqGenph0HTJXi
quvSI7jMtU966I9Zh24e4OwAZEbb16I/NIyp0Sp0yKzEMJNSzz0X275Yu04KolC01oqw4OpmkESX
P5reXYm3ajniNsn63GbsaxnoUr3gSEP6KUCNDJUO9+XY0JNr4xYRZCQfXYBSBp0a13vinztkWSB2
3hMZ/SiVwkmig35fuKwChe+h/Q9IqyhsTh4vBH87+tsRHShaqkbi4csXyn4wp5k8EZdBd9ASxd5N
5VpNyl31DCwvQ27fyyF1nsi8Yh07zKcq7igL571sfJ90azHeKzeoNhZgRAQOSLj8/N2mVrjMwMqp
6lz9wwXej4sCLlHHTXiB4OluMJHuVtPtHO/74RDgB6OWig8hidXAYe6HIUFQkk0XFsJMhVqcLUbk
tSeWa4fWM7wVZW9zCBpoopYr5TI3aW/JnUecgtT5pLO02tqCH+vUgqlr1xQnsB7xArCT3EJPQEQz
2vU9sLTmfsxx1/qx9SQ0sg4nw/mg0yg9Qr/j7jlNNmqE3DyiadTANcV931fyYJcPeTlVx9i82bga
fVvgq63pyHFhzKVCuHz1EzLuVI4Oi5DwdxJI8Xxl3QFs92pi2L738EDMMpNHWmHeLmbxYvowAtw8
35EjUyKHZylwKx68uTzQypt7SMr2xtHyQwq3OHmuLfbGILb9wIYT5BILSG8kZarGf4azc1wUJQoZ
OzxpDV/OVdElDbnwEHkQt4c/7kxDFazaMNasG8S8qm3CCGmkcAo2NBfK/9B2+sRoSG/mRC1b1k9n
LK0PrmNWV8pK3LTihDQGEUVdIroqdb0bVf1cagLmvCnkxBNRckyq+meKKR4aDwSNfsRQkdv+AwOD
+CA9840tApNUMzllU9FcPQvbALL4ajKHXWHIg+zBXY9xfZkicQk65X1N+alAyWqRsT6M8dmRqjv2
s7rHmA0dYrBemAXuSgZdOR5P5v8AfVvP3Y/+cEeY2bFqsv08hc02puJd4j306SCONttQ3ijaOpii
32WW0A+SIlX54qkrevcgpnxva5oYMdgY3pP4JHMXfF9PlSFH2T14SA/wsWtkGhHmvTqEiWCEa80Z
AVYqnM6/P9hWbqxo+tTOyXeeBNg2etCeABknB1fGXKuSsUuWDFcvasFcdPsqA9lttmI6e7GZ4V5O
G3pBVgdNgywqsqcT1vGtlSNXC7x4uhS22e8FT7CDbhHfksulbFXp+feHqG23UeENewoRecrKGSVU
hiUejyUBP5m/lxK/vZzktAx0PDJ6L+6xN0RHneln0+vsU5T25wkO+85hVLsjMuGX6XT+thjJZJkN
LJ3KzJofDG65EfpHHdfhu9bNtIj5F6kvj5G6CYvZwG5udHoIzFCLa6IoxobKcrgNmwEUrNGAMpl3
AnHqXLIXp6I+WLVsGQ3DR3Wwh+PJAohoUGzikR6WKXvDpL2F5qKpGeJqhc7ZhpNDbHNYwtCJ4vDq
wFp9yg2xxg3+imwABCnOq0MbgDnxF6QsmRdhMN0ZgsBaTDPxfRGCUA4f+nbvZorvnUNfRPmjGO0Y
lGTfMfACfOAAMZxcvp2KPGbSbJM20RjZBm9Dshpz5+pV3nXCl71MJic+pF7cPZhDdQxbomzd0hQb
6eCdtmQdr4KxPYbeUMULiGtpcsgkaaWLErKPX0C3S/3O3FO2NqubEtQt5/XsOtc5HKanYKJPZpfs
3fsd5vuoJQ0epfJWB+P02pn5lUgO8eBZRyw93SFqYI8y/Wt2uccBldRjv3Ra1GPcm0YkaAI7s0fu
OcPhGKsVsO4Q38OrKdC2jNw30cMQeMhw4l5JXEirOkgvshmTp27QAwg4UL+dPaE8DpHpMi39Sccv
dqGJpadzdbmymuyZ4T+KO1noHzVqozMPsbPc6hcOt3wD0O0mOKjGS1HeMWBuVhC5uZCyfm5X2jOR
4Ho3F4hbdAt7gDGAHOkwNSmmSOfmCcA8vjEn1jP9HL0MxS3xtUlIk5E4Sa2OD6bvjy80ujxgtU56
R22tbJRXh5XSkPDWqkye3Fyz7SlqHwVnnMHi0QJW6y3kosKJFQeqOlMDIGbftoSw78BH+Ajc+/md
0GUsa/11FiRqJsz3Tmq6IXImtCwZ4uaIPfaagDQyQyeVr8rEjZca5uQhKmJSG0bYCFhpD3OE8RDJ
OREmUYuXNnyYElu81fWm6732PZyHFgeDSXCJXXXvhHGXAY57X0CnyYC2LZMMbFFMdDu+VuG+Y2IH
g9gHD+YMhcmawSiNOmVM5VYWSV5eghis9l7xnzV527wBwtV714ebMhKqZ9NycKv1Z5qBBml5wFpC
Cy4/ZYxUZXX0bZGz4cNlZyIwevsi8VHFF8X9VMr6jpwY8yGOnQ1jlE3oRvU1HhRd90131qC7zRo/
ezSwTJRWlMHkYlurrgj+rDcI9kdW7v5VSOOHo82X0DK6eyRM0FPw/JSd5e9VhbJURGF2rDvgnbFL
wKw7Nue5sI3nmwhuqZzgu5188xyGPSn3pUsYiBDACQf9JPGYUI9y15sy45KmCYdEl53GIcNpihj8
EpjcFkXQouabsZM5uOXnL9eyxFLATHobWvzWKfehNK/gLBHEum7BDSwxWqC0yKLphwVhBFVUZ4jk
7veHcAp/RAJNMBtYc2WZJOVxc90ZKFqpZIIVaEE2W0gXDjkLhLsItDeJuNF+GIjJwd2UoXhADWGw
Bl7XfT7siRfZB2ygHrkqmJDQPLEuYuFehQgIWeFvlQ3v0NBcHz2d4N6boM9Y/TcKpe6pTuD0sW86
xE5qrZyhbt5IMWBnF/hg6ZRFhYjPqRl0cOjS2QBE/a19t/hMk5TMiBvqyNf2sPPIGNrUVYZ7szOa
dWrUPxlzdIchD+o12r3+PgZTtCahPt6iA8Hyn1vVM29/eLzudbKlsR49LsZR65HrPMn3oqicB4GD
aJFZTrhFcGSdLWBLvVOFRzM42M5kn9mz1qfZmnZh6iLLCriHxoZ9Tmz14RI+dGV/hrulmU7TXIYr
exLhnrYSW+3ofU6Zb2/MeHj0B542y2sYFkqMtX6vP73bQKctAUAEGbEA7gQ2zocFslSNHO87/2xb
sjn2qKRRs1I5JEzZkPs8U0h/SZw021ZSJUJcEGxi79LGAeQGOmhltead0zCWpmhgS0uKjvpQ36k7
ICin2Xvw9bj3WE6fe8BEC7O7rxILlpJBGvwo4F11XfoASWLaWXWJFgg3MI3qRUwxVLCuoRtxSUQV
gKaqJPx2ndIj2z7MEYyxfUTSszDbCHQTZedmNlV/Sa1uOIo+uS+r7GcRw12fnIAKhY4Zi+CEcIAM
+ww56Mq1072saib3WcdNGFWA3ThsUMdgi15yQE1akDw7y3hTpXpHACkKPDsrps1vDj9+ruakYBOx
h8PKiWbhUAfEC08RDSB+ycdSZ8+uOYbXEHkoo/nWoVzuNNt8y0RAIRCvQb5EHzIyWVthGLvp07Bx
+21i3aOE2XG6JquOzxiE17/AvmRHhRxl4WkruTJLEnjrwSeaIr8EvhvRdyVyg999rdnD/a5xAguA
ADGxrN3M2T4abYP66fZ/wHtf9NBlu83sc6IPAri1YXC/MguQGBpL5MGkbKdoiNgS4V3sU/Qslsta
Io9A3Yaw60RbnXGUdIfQtng5zT3UBPlo2RWxHI66s0CEYrDD1zrb6U6bzaX+1dfZpxrhJftOgsBI
tEejn7CW86scSq/fML3dxbXRvbo9UjpjtqH+u5ymdazLg5bl2qp0f58MqYHHP8M8jhontWFgGvNh
tmDQhEnlL0U9R4cqYp7bOeBoyJ+cD7H2MbnOTH1VkDGzbJkGZ9jpLGqEj7JFaqLG6oMVQnlCodJs
DAajp5TL5piZprux+rZ+xIK+D2TzqcCzfDXynHPkX03TewC5mt6NInqPUILuCbp4Mapa4VxS3T4D
3b/qe7gIadv6zCTgIrit2V20CJsH37J/omAXVzPq9oSLVBu7bLx1Wqng2n9Ps+vt/KRIF8Ion6tS
z8/IDnCOVeo8G3m18bo5/hcBK+J/zzrxXRotj4wnm2y+8C9ZJzx5hmkGQblzLeyBjXNjwdUM7/PW
alaNml6COYYe7cSPOPWpGufuNaMeXupbkRpiBDjRNLMFrwsfaBhmQI3qphdwVTjbf4d3/MefIum7
//pPPv+qatqKOFF/+fS/zulXW3XVL/Wft3/2v77tz//ov7bf1eWD8eD/85uuleS/v37Lnx6Wn/6P
3271oT7+9Mm6VKmaHjS33cfvThfq968Qf1e37/z//eK/ff9+lOtUf//tjy9Qpur2aKSzl3/840v7
n3/7wyK/7D/++8P/42u3P/Fvf5ynj1J+tH/9B98fnfrbH8Ri/jtzEosgGWF7vrgl6A7ft6+EFl+w
AscObZuoO+cWz11WrUr4ecG/u44feAFfZ/VJgfbHv3WVvn0p/He4dizrfN7nnApu4P3xP3+x+7/H
rPz9BeN5+Mfn/1ZqeU+Usur+9sefA7QMshF9+Oc84p/zRPAVja3d0Gy3XgEppMrla00SW/ov3tu3
LJd/Zr388+H/kvFSZnWMRSgnlTPO6hNABQ73YoKfsurLUKh/kdjz5zC5f/6Uv4SiJFbl93Xn17cL
h1O96AL1msgKHX7dobrY6cad3XsF0y//F3/X/+1p+8ulao2ZW3nNXO0SI8RvOFiiPib49+bVf3v/
/B9elr8k1f7zT7L+/Lo0KmsTp5iq3Zi3Yb9TWnjdznXm+s3o8fzdkiuHb8w88dX4H5ydx27cSrdG
n4gAQzFNO6gpydmWbJ8JYZ9jM+fMp7+rDVxArl9FAj2UBqyusDeLVd9eX06FubU6PVW9dZzW97ow
2+ftn6HqpuSDrCH4EEIMTTDWfFMc7bSiHhvv52LPcFm1PiTny3jsbYw8XJz4ImsE9+gZv9O88cTR
gew27yyP1xux/WvefeGZM9fo2GOHTza+6biUqePce892HVFn0U7rjmHV60Nl+5JZVN/zcWzHVROg
oBnfe009fbDX0nzcnghVF64r/0UXqqTux769KijaRDxlC/VPlxRGuOCgmmq2y3Yrqj5IyUCP/Nh0
vLDirKwf79bG5pYjL5NPtz1dygVgeUuKBtI64NZ/+NgYNXWmsds67Xn7+ZLx9P/HDDYkfw+SQf2T
WHj/Bw732ROGTvai37daFFpnZONo6CGJV2xAKC7k8Nam1MjU4hhFi+8m+qNdABY7czRKVR37gXo+
9FrvsdPTMyfa+YnXgfzfdGjJJuq+E3I93XKxE3EriBWJ61A5gumW7cxfZku73x6I16cRkvPf46AN
3NCF2speuq3bH1O/rIG+jsuOi6aqD9IiKWZjTlzP5nJKy++jdOb429UCP8eRK7pCfrb7oGpFWizL
qJmFyBL/Ykble0r/n1AzvYPj9GXIh/SmJI4LqTROsQOVEvHrRRRYIVUoYi8tFYTvtnugmgXpFbGC
rzDasAPX0HBeafH9cI6d5Pm2h0uvByRLACPM3uW8vqDeC+8TDC3CqujanfFX/Xop80fTuHDfNXiX
eIRwH8P6vcRF1n+57edLab/W8nZczca7DFwjwvdecd0YDfemNGa5Ur6PMmClmDz5lwnc4x12TXzL
dwhwbvrtrpTouf/tBt9hXu2WYzKnq80LBMVpx89cse5dKXa7kn1Fi7PEhUPnD1YOSapr/bfCzYbj
4vjfb+uCHMICEBvXdi4YHOjhYJ2tjxO81mD76dcQfSXJuVLotpbLPXvK9Z+TaTPfWTGF6KuBH4Tj
tzfOsBS5pj7oU63HZLjOu1bJV3P87BQJsI3tLihWvyvFrt5ZjQsyyLl4FEdE3OxyN0tBa9zurH/V
EEnha4Wx4QoUVpyyDvb3VYBqWDIvomZxjXZM6FVNSAHcR30jeqoKL1FZi8+DSDjB47bqhP5h3emF
apSkKK5c/FI8eO6UsVUNdSQdpohj3d/dNAeOFAljSWYDw+YjPnDPnuv/Y9r6sjO/iij747L4Yjsl
uJjIUwRol6noB/DsvhnfJ8Y4XCoUycbsIzLc7oRiFmSPyzEaslWv6cQSMcUzKnpORP3C+rn9eMUM
ONf/v+hHFnLl0WcrJA29nZ+L0kvTu94z23znXX/Naa+EsiPFAS4aEDLT0Ls4rnnSNBSF3gyRM/9u
pmaQAzJogE/d1hUpJCiDau3CcxCT60ALDpbWcgS4lDEVlNsNqKZCCgiXc06Y/L53aWbKC/Dwgi3u
nefQuS2pOlI0CAzMJ2rLiYa5SMQp9nsq25saO8mdDigm25Zea6iHvbxvPTZeONBc3VZcqi+oPb5p
eP6Y4b5cSla/ul5EMNcaV1pYfXxbdC5hBhHv/HxFzNlSPHfWkNZcR3kXQHaf5rKjlI29d9XjSqQt
+s67RzVG0putyXroXNxLXfqVUkDRaly3hXxObo+RoerDdW29GKQQRmRehJN/STIf0nW0ULR+mfG5
pJYOhgmmDNwzvKHyhQ+zvPS4mCib3Hmua19rf0diNb9FU81hSyi8+uoDNf8rROsbZw/0pXva/pGK
IRDSOpz5fb3Ht9vF0+B0+oXw8OubJygENz3fkpbhAsQMNDSUGddFMgm1dbG/D7lR6Oft5yvi1L72
68UYN8VgobnmJgDAYoGulvnj5N4uESM2LmcFO+tdMUy29Xczdm2sszmxBZ25fH8KLXP8XqxII2/r
hJTNvLaeiygyidUmfseScSmHTR4pYvm0/XzVr5eSWQfiz6m7kkLCfKF0HSrEM+omayftq54uLSGP
YyVD17jqi7mW8Y++n0YTWA539W9bQ0JaQ8ngmHlNgctFa7hZYmO4fPFKa3zaHhzFCpKN0/PUnVZE
FP4Ft4X6wZoa/TymBWW4oefcbzehGCEhJbMQiZdIfXSKPtLl/sBnMCWDTYYe8rblKaREtpiADPyK
12FlmbAFZw331yKpdsZfNULX/7+IMbgGfhYi5LpUGfKyiIq1luv82N15/HUUXtk2iOuovXi8r+fm
4OqlTd3Deu8g8qTgwry4bfMQFx1K73q6bZMrpCC24hJbXkxLLnlsTxcqjSmAEUJ/39lrc+NikiK5
mFJtTfKW1/qUj0/2qFEomicN2D8SiPZtezld1/1rAyaFM/gf10LY7WIthp4A5ZL4ZfYtbLJ6dK+1
MI/VOn3G8iM8TFWR3m03qljD1nXT92KWkII6ceLRqI6e92hZDVUwWt3u5BBFlywpQhrRiNkssvDS
G89gbx5Xvw/8OLtwqnAuucB2+bRtDShJ251RrGhLipd8MfEm5oYUJmYKEXfsJ+09lbPuFQLsip2s
rhoxKWzWAX1XNGv+RVT5eEfNehvYNVCW7S4Y1yX1yiqwpLDxymkSo+c5l2pBtWzrd8uEyV/+Y6Gs
nlvzgzcg8jHreywwrrjdN6Ox5jsRqxo+KZCKlc+4CTMlml6MC36F/mEyhiucvQ1vXG5SIDlLktfI
35yLPyJdj4T1HyVW7Y2/XwqghBKiCpdmcaEcsTlrM7XZ7Qg2l5fKzveJaj1L78R6rsTSl7ZzsTCh
aqL8DiUNlpg2961wArJifudTS5tYe0cQqtVgXn/Ii/Bk49i3MVKdC+dXmXPJM72sztAGalDmqwZD
JUH+CQQG1uZ69uq2mhFArNYKfKmonibK5TEQQhu9vN1enorFb0rpgvrthDLllSNHZ0KMl4JP4tOz
uG11XO9ZX/bWhpCW4QTmXJqJAsmkes5Et3OkpvrhUmpIUXHDxuasFEXzcs59aHddR3n09rCY1yX2
StSaUlIAddXgSs9WbLTACmDZDvDnexJVWFN4VQLOYsCi/oMTJS1AZleE4f2YwKe7Anl16OeOpmtH
ivIMPPnWzjQADvge1UiJafcP7bqAm7h6NWqmA5uXejBYBJNT4S/npM55uwuK4DelvNMmRe9riWdf
qrYJjDB/TqiQOFQm9pPbDahmQMouALjgGKbi2gBm40zzgTOR4bbQN6W8Qk2h20WrY19Ct6Mczfu3
WKPPvuH9e9tvlzJLDvxWh7HE9Hp291hG7YRDIKXp20+/rsHXFo+UVTgFNA23bZ0Lmu3+PYdDV/00
NiWnqgM7tRSRv7NMFVPwR3vyIpvYSYdlse2yUxqF+bPhphUyFcAybWeKJRHL/1++WYaUHoQ5DsUy
rs4lMrm8xiW8HKhdA0j8xYhC7x22H4vAt68v+69amwB1yXFPfJfiU9qeFur78sD2FzwP42jxtGOP
Vgzya+NRpKnjGg3tO2VLfGoxnXEOY0btxG0zYEiJR4vNKBG4AVz6Pnm+Lv7r8nEjKkUweNjZC6kG
X8pAcwR+JqG294KRqbbCu3RM+LCm1ms7nVA1IOWgyhpxwrE4r+56gTaTHQ+iWdPaefWpnn79/4u1
g+w6moWt28AizDYoLL98iEwnjXeWjurx1t+PX8LC51V3/drU0+jfCUY8hXFdRzn0dowp0tufF+yL
n++ylHqQmzbvLNCmML65kstdH5Uv9TbbTai6ICWJGrezZHF65wKxtkLRDAzie1yH2W1XiYaUJRYX
eFDW9UxAETX3Vgza03X6ckdboPjxurTRqEULrr7vqOubrP5hnZGfM+HFzuirni7lBcPp87LQqRLG
JR3rAs23sZXSb/yQ1aXo9boRRV7J2rEG28RWwE0LLFCrMokeMntwfm9Pr2IFySIpLPTWppu4LxvM
ZvwsIlf/5IK8+3fpUuptttu4jscrbwJdCmFqUOw1z0jQaBV/sJnLTRwlwUUe1yIT7Oxi+9fgR8m3
wZ2McadN1dxc//8iMgzN5Zqdd/Nl8mNQy1SCpWBxrVb82u6T4u2mS5ENJhNr44mbwJ6PTQ94NtUk
R5BRPjDySnxZECk8b7d0HaXXRk/aBIgh5VspBvHgZkmP8L7o/4GWbH4KMa++LQh1KcYz23HDpgYU
6WkOxQyc6XG1ZmSX2zoghXjp1R36fYpr3am022M8TuE73Yq8fyD37OmgXl9ipqyDSkSfOGXMPm/y
U7wMsFNef2MYIsTBXuvFvY+gDIVvp5YfclhNDRPz7b69vgxMWRqVe2j102whfUWCAvzqXZ+7p5WX
Ivth6Hfbjby+lk1fygSgYj0/KSfOnBzDf28VUM7q3BY3RYrpX7v2IlJ8QfFSDU7jslKo8sYTkREM
sZ3tPP36G/939ZpXkefLp8ddMY8ljmIX7KAwSMlxaHCgb2K5VA3n9uqsAlghvSlU0Br/3ZglnHQp
o8RCOlLnFDTHCX63RYMFzLFAltGctufj9YjEef3vZrRpGWK/iqwLwNUeO7vkswWV7ZjM3k3xaPpS
yOeYJOBrM1qX1k6W+zpN6rNRC/du++erlpMU7WEezgYWu8Atqqy+y0aIwe6kNzc+XYr2Gl40/g65
uMAlhlRnJqPxZQ4NoHc3/XpPeqVj9Oj20F8FB/ifxOoWOEN41U3nAJhdSxNrx50RRynbzHZ0UB6J
X90CV/q2Hy5FMQfeVa6B075MyZo+GhksUKutnJ2frogzFNN/xdlYzTN+15xL610F9hsO+uqhXqtW
gkGIxcaDoPe/xqPZ/9zuzp+vn1ci25Mim+rdZFgNzwLElUBSycahxwC1bjXonpxXvR0qr8BrlRLu
pKNmetDRRAs3heVK4YvA1iBs6+4MAdfEUH0yqVJLHTf/wMagdYIsTHXc1+rJtB68oo9/bf9oxdKX
xS8aVCWOMhCVTjFWK0uo26e8aKydPP36OZot54UlqaDsumi1w9XT+uNQ6V3MoX0kCoAlml/9s8Qi
4hg/LGvrDcs4oyyNWrL143bnrlP9vxNiy1nDFnipcojbBE7VetTXhOIjhy/VoV6c+lGj2nxn5l8f
RNuX8seQr3WWTil+A1VUfio0r8AY0qjqvYMD1fOlDBIl9ZpRkVwHOV6BOYy8snhyi9h73h6m17O3
LSeQfnKG2cI9LJjAiByz0U4/axgJ/UtB0t6Jn6oJKY8MRtTmOGs0gUYlE9fl0O3urkI6sE6xe5sU
0JalsPnauj5bnjrAhDIBA29bgBuyguS7s5xVvZBSCvUG1GmFKORJ6EZ3htPXQBhCh5kfskRPv942
HdfWX2w/cL0VS+7a9RV/grf4pA2GB25lGvN3c4d91072fX2DaMuC2MFfejfs9TIQ7nSl5xsi6z+7
xjy7b0sQDMsxNOeyvYNEBSV1zKlrv7utf9JmYYz1xrAg1QYOZ6Nf3MTAro/quMbHcCvC9Wq7FUXs
e+bfowj5cepna6qCCGdnahwXKua0M2bLRX0qciNZqPx1+mXnOkcRoZ6UAUYPMmPId08wdLVXnsO6
w4BnpRrzabs3qudLGWCuXXwdKpPKnYzaIhwtuuo/kevRbTfQtqyixfyn1somqYPE9xPIXg42ik6e
n7d/veI1IKtoqxnzNw7zqoBrphhvozgyEsydIOG5T/kqVt5uSWdf8URp7T1ieOUtYOP8ae89oIhb
WWdbmhAYDDwgAq0e/W8hvsb/YY01R8ei97Sdd41ihlwpNzgauN+mXShLaqspOmL/JWCvuO7v24ZQ
SgolcCXdtYom8JIlwyMBHqN/jiACUrZeJfmV453gshCGnhEdhmzJvruhY/273bgiltxrn19kpHhO
sqUR1FrooWEWJ5iacRykGfCxj0mNi8dnN+6r6tN2Y6qBlNJDrZlR6JY5S1EU60+KR6Mn9I6Q1rcf
//q20HalvIAFqpY0c98Efb5oQGVwIMKRs4o7rNaa6il3kst2Q6pFJ6WEwseKC1RNHXiYi/Vnax4H
fAWrBlNaCpLX/nRbM1JmWOyicTjUY7h0EJOD2zz1IOsOPi5oNzVwrVd8OflWHqZdg8g7gEOO65Wj
GyAILe5148s69dnP7VYU0+JIGwSzoRg9gY4RQOYoyicjtsb4HFUFbJIe/r17t0KsAZaKmkDb6Zhi
ocmaY3bhZmUZlCjpqVF+ouLcwAtitKDbbXdJsQBk3TG0sxTqCmVcNVcecHczA+iUV+N+CNaHM/YP
282ouiFlhiiHsNGHRh1YY+Ud/c6BwD809Y2duLb6IvSroi0AEhGNuBpbj6UL0bIGU/WlWgDlb3dA
NU5SwIdOn8CuoGLPKSOcpFIYEHY/fda65DZ1ue1IMR8bwms0s6+DesZir3WFftc2kXF32++XAp1D
abMYo5YJ6Czr0SSb5DkMequCHrndgmqKpRiPNbPxC7zBgiSLmx+Fro0VFPGkfL7p8bLW2GuqjsK/
mX1zsVTvK1tbzg0i+b2dmCK0ZbGxs2pGbVJjFyTL9HsN0wpL1g5q7BwdQIu9LbV45+7/zxXJK997
sup4KTNAzlXJPJfph9VMvnnhcmd67Ycum97UY/FQx+ZvXqJ4mhjxbTdatn19ab6IENy8Q0pOfYp3
0+TBT7WfK6Sn7YlRRIYthXYvuj6c4X/CBxHDOfKrFegCPL8WKMZOfF9/5WtDJsX3MAOmAllWAYyb
LjbmCafe6hxsdPxT7Yjm+3ZHFAtY1t/2lTZCCWaMvFjvsdeyjUNSFXunj6o+SOHt+mPSWjVb/apJ
HlMNZ2Qs49MTk41BjA+ffbsTqtmQ4rx0onGcKTlFCb6ih4G9Vb9v+MIASGzoQ3bYbkU1VFKsaxBt
OxwJMZ/22rM5DSXAwXpPq6kYKVmK21i158adyTxE79FEP5aLdTCMGkzO3v2r4ufLcty47MUIh6wO
cK4xcBZcw3l8LAunnYLt8VEUywNM+DvePLuBBN20VaAVq4azujk8tNhvI/0rK8z1zPyThXnze6/D
1RbKhgMKv/exNunmr9u/QNVFKeDtGb/ItqwImb5eSPpV92lYoBBuP12RLYUU84Y7D2OVs5ihHaNq
TAEtYWgHUuU4jD6m8jjuie/1OuNesN2gqjvX/7/IX0s8+KsV6zSYGQ03kHOX1gevJ1rvthtQxI2s
27VbF6eba4rxnV47pKFdnZFKGW9sTj4v202o+iBlgBi6epyHEBosz8FDuS38Q9eX0U7gq6ZECvwe
2kybYhVMB9b0cwG5OezBnhvNcCmX8md2JaJv90MVn1Lw1/XsYkzQMRfxQjqeVgCFrjW96SMRPc1s
KM7b7SjOfuSyjkrosZ9PM+OFG16AQXF74FvlWylgSfb+x7VZ+iBrensnYhQrQBYfF91oYTkOUDhO
6hRQ1Gyky6GcvelJa3qKarY7pVgEsgh51cZsTCMGb0YSegQdK+490sdO3lE9XYr6vhOxXmQsMWLf
vavrarj3e+x7tn+7aoSu/38RhLC1RpQ2JOZowAB6KFv7xBdRHLjevLeJVDUhxbmpQdi3DBLLIhLj
jQMi4QO2uzrAtxLY/HY3VIMkbeUxj08Na8HIEVXbjAuKvp7x/Ot2Bgm48+u7FUuK8xqoTWdlXRmY
uV9+HG2EZF06ZAGak/WNmQ0drt/WevRX3ICbMsf5HDDrUZ/d5MeM/7PByRa+0KfGbaG3Zi0XHwev
sMSnLm4wp69S7+rh0ofTF2iRxkPqZVx8cZv94K718JQnuDSG+jg/JrkAuuV25r8QtdqnsZ0i+7AI
y8Q8CqMvTH/9VD96aRgCpcm18W1ixnCt83p1MUKLsFI7emyIHspB4DmUAfx4wLJofTBDr3pviC4/
gjfHORUsJH7jRl98Ax1nvY+ncD11uaP9zqcGl0CvBki9mJo9nUWd5biru+vzODf987DOFcgyhFvv
s2nNn6hd+6dNZ/1nlSUYxGBe9U+xxN5Xs8dpRu/sCAYl5xJ2CdCYDrIJtP3w4o2THsRZ21PcveiP
laNn956Tezaf5PhCW+tqfoJV7P3XGk795KQmdliJNk+cUfnDgJ8PNBuA7Fbacs3lul9QsdoHx8ES
fMDkApe1Y+f2zu+wBthlFulgnnPNG33Uf6HzYRKVd5fbVfwRS7UBlHNiec+FA5DvXuOu2QaxWIS/
qj6J984DFAEiq5LnTghvFXURcGG7nrTSFaeh9qOzpXX9zm5btXkxpSxS+hne2p2eB9zJa/YDhghZ
clxXN28uejQbXI71wrPuzUG04SX1QlxfqlWb5iBeqpk1i/n3euPlnCW91uputjITbG9QR2v/pS/N
5B0HmD/CqcXcJtG5qawnbK8hYTf+O64mnT2FsGKgLektt3B0UCaIpgMnLXREPFED+Q/xU5Hm3U62
VjQh6+ltqivyKUuqYO36BmvdyFxOFrCX714XY7+3ne1UjVzfri+SdtfqcJOtrESIbGSg0a3+v8gv
SqpfQPzttKHIqLLgnAJXWxtNkQerM+gmHpfugDPj4NW3fZnJcvC+wjkXj0z80nSE6FivYVgWU8q6
PUL+6/nalN4HSzhOk7uYGRxa+2toxtSYTH5z6r2oOJr51es314e77vpnnsLd3m5VNWbSWyIUWtJj
jJ0HtY4RaTouLUWTvrPzFlLsBv+UBryY9WFaNacxBgBdhbvO8PjS/r9kaoyPcWMJcPkTVpwNTjnT
zhiqVpkULVrYzDllgV0g5kxPMdpuRu8gkszzuU8v8uebxkyWjBt2MkFQjLsAn0v7MczRHeBOUv/c
fvo1vb1yyiDrxeNczFw7x31Q2xFWdiMI2xD3WwvZ45C65RGECI6J222pToFkkTdlO/YwpLmGVQ2Y
It+quY4LeTPn8Y85j586aLNzUtX3VLs/TKL/uN2sYtH9qSJ/sSxWA0R/XM1QPpZ8vlSRpl2axLut
5Alb179TTWZ3fhKWCLJ18OPFwS+8yD7jv+Oj4yrCcE9hqxy7a+9e9KKvsRH0k7oNBH4wjxMO1M0P
rBzi+tEDfB0+TNcT4Lvc9LOSEzz8Te5nLCbTD0M8t+vOBCo+Tv5s/l78htpBHsvFXBWUrdb9k6xr
rh/cJo7Ozcopd2FhcZg5Tn8HXVzMO0Gtmj0pUWnsW3U4S3EQNY34gqcnppb+XmypVr+cj6rE4nOu
iQF0YwafYUdzgrmenAcu3BPNv+0j68+W48Ww2V0y2G5rRUGGKYo4WqTx77h1TOJUhYXYKW5QJKM/
6+ZFI16P8ppTAooik4o2mtw6ImDE+wgY9ummQJIV6saEiUCDe8xlDsvx2bEsDcMc39153ynmQpfe
2QATTFdolI6GrmF/G9Gg9ez7TWjSE8Sc8Q6SuVbv9EQxWLJe3W+cMfM0KBtNmTjYO7L71YDtHiLf
GnfWreJlJIvVDQspQ1/j9zHroZ38ckcuzx9QHpXTRdNL/HYaTvKH+xmx/3/b06NqUcpEXRFlaeOP
OOhpjQFGHQ+6A/R0VAOjZfJO0vPMy7gfdMY9jp4iNvXr/1+sOTjRMRXfqXbpMgQ9x94b+/pY4Hts
7LxhVQ1IwR+3c4jZJwm7LXXMHwQ6tOxUzAApdhpQLQQpAaTmarZ1qoUABEQPjj8DOh0P86OXjjcm
MFmw3thmlc5LwSA1VXnsxsU4pZ65J+B4fYSELCbHh8h1dB/kOB5CX8cx5QXnTOXOiafq4VJIruOc
TKZYykCDF//eXiYfey//NvQHdMe/V0/GbY+ThRwZaG6K26Gv+0HfG8Z5OxoUGErein8/Hje2wtbD
wrwMkVN8610YNCY2Ogc/A0gbN+wFF3dG22hBu3dqw6S4P/cf3HRMg95L2iCZM++OmtWvbbTs5ITX
U5yQBeZWY1NLgKNDwPGhT3C64fQTOFj0MTMy59cYJZmz86Z+fV0LWV3u4VaJ8z2HMLVozGNM6d9b
VzfEvR4m4U2Xw0JWkOK552vIaDjiET6MH0Dnb/JJN79E0dr93p5DVS+k6ORQBrEBmTMQEwcxveuU
0FBzPVgGf9iZEtUSlz61Q3PSPZjPaTCVyEDuyhxPOdyKyug2gqbwpY+Eoh1s7N9oQO/c4dkeHSug
fNs41m1mv88r7Fy2x0rREVkqmiYYJhRaOF/6rMXr3caftqEGHVvXnZFSTIYsOK/McBmcGGI+1aXO
f1mMsemQuwYnuQW2s9udULUhpQTOt2rHycMkCJe0vBt0oecnShjsBTt7x/lxWyPX6Hzx1nLbyOVI
L2RGjCpGl+GUaXIyXbBkRyp9rNsAUELWnAvqoXVTn9PAGrBvEBiFHSfd9W6cjesyeNGJzBF5VGF1
F9he6r3psbx5z3ei8TFPG+fb9jipVpT08jVHf8bOiSawZ/jRxBycRI3YKQFQPVuK7BzjAMd0izQo
u67+4M0ejsYYyN6WmmTN5zSjXOxaJ+Fd3rhXk1ascQ/pomFE46dGs3dapuqEFNoQDdamrrUkcPS4
R2jseVF0LDXL27uyva7I//04F/+j/ZwnN05tLw7CSPzwu7U7tFn6Rszzu2mc90Bir58EQbn/eyVh
8ud5C1xuemG9AxD6ayoFFhLhcGo842tHZSJcpc9CW79sLytFjMuSzzob+XiNr44Yo4NkHpyO9aiL
qP9HX8bbZPlClny6um3mLaDQYF6h/60huAyj9db77R4o5l0mq85QF2djivC2qgwtMHDjDbh4tnbG
RzUf11ZfRHakuUbk5BE3TGvj5+dqxqjsIYkH8bM3kBi/K0ScfMSXy/9nKQy9SQ+Lx2F9sN011eRI
Md9n2lQDFomC0TDne7MdtY/9OCYAF1L3abuJ67p6bVFLoW9Y7WhnSIuQzvTn1nN/lXNM+czS//Ax
CT4sKafZYpnLnVeKarKkF7zjlIhaOJQJuAmZzjhND1/9BQuXGx8v5QDKpCzdzVkBGiCyRxvm4Kkf
w2pHN/X6J90fR4qXa2EOG/ye6yoKisz40M7FB7tb8JXXrW/x6n4tO7HTjmLaZY1n7cw99k2cg1Sa
U526voVZE3IOMk9xszNQqiakV3sxLH3i6bDOwhKFxsHxi/Bd3GiCoplq6KwbW5He7a0AgFG3HUct
ut4E7lJ1GBz7EGyPw5J3OxsIxZKSabLT2tdUZmGFZ1v9gmK0eWNNy22qYSGzZF2usxO3HLQLt1DF
tWDzfV6I9JQu4U78qX69FOJ4s41O6tGA2VXxSRh6e9/Nc3PbNlQWdLZ5PY1GCpsrTprkjQWP777R
yj3hruq3S8FczFG+UrzlX4a+cO5ce3EQfLS3MRKEjI5NMNbkpqiMoMRXv70qr46eY+ydnSp+uizl
NNORAiut0y6UmsaXOsS3zdXxtd5OqorokpWcVtMa5RCu2BZ2lobiCsux5qQVMd+28ASLvYtJVSek
IOZycJ2oouEsw7HMAJvf6FxhD3nbplDWaw7Ymlh+CjDSTdP0HPZ+BBjaLG86IBWyZNPA4WHFuIoE
1DZsCuwx7Wcc/ZrRPMQlr4Xbvrxlbmq0muYY9+Q5Z3F/R2ORHczaeFsb2t7NnWoOpPhlZjvuZZMo
aFP8yYx+wgomxKPqtoVk/r37SMp0bLSay5LWMaZvGUSHc2v7NQ7PVv9huwlVB6Qgdtfey5PUgvpd
T5xPj/XXbqEcd/vhqkCQ38e1TWncysMbI3oycJoU2GgLtL83PV6WaYZDhZDJz6MAhzVIpmgaH9mD
rcE8LntaaUUPZJ2mv1QgoDHNhKWyfoyX8kFfmvscF8adV6Ri+GWVZu+1mWMlsND9Kc3eVHWx5BR3
a7glbg+R6vnSK7ixopGyFN6OTTbbz7hO2p96sC3n255+HbUXu+NS4Ks7x5jnxu0avXGLpQniAUnx
9tMVH1wyMbXwlmmZZ96NWjllBwRCXAqBhz7ik1dGRrWTiVQjJEWwWZpiMpKaNYqTE8r3Om0OgIt2
IZyq50sxbGa4IhZFyxu+zJL7MMneTmuyB9pTDZEUvcnMaJshrwAjsaZDOXXoq0Ln40hGOuIutnP2
oAoCKYzN2ksBH6/XRaT336vayLu3XRGb3hubT5+9ijPFQMliyzSvrXHCGP6Sky2Okz3YHJW68840
KzbvsrbS8fEMpuaHkbJ7cW+XrfWxSTRg9F56Lgsve2oML9zZwCs+qmSFpV0IHGldlElxmiQn2PHt
g4+O6d7lFPzsGOV0j+ndck7z0toJRMU6kEmvS0kqFH0B6dV2PtkWd019Ht3pffMh8cWe6lY1QVK0
Y8SnZ/6VXmt6Cf6zg5Gccixg77ajXfX06/9f5BLrSv1IRaxdxn6xTmnnuycr762dLZnq6VKUV1PY
WFjY8/S2di+hQ+HXmFv5TdgVBIx//3YELm3tNVy9WWVkzxdOlMvpSNm4m+4ccigEB0IWoUX4cMVu
yJKywvH7UPlfe3/FcFRbH/NpCQQeoSeQF7igpw96OP/enhJVzEhx30xN5a9xqMEnjqoWiSplOw89
VkLdKS1iER8W27X0Y7LYs7nTUUWqkQVpMDftvkxgqcbm2H/ATXoKdKE1n4yi3atPUcSKzGy1+sRa
OYLErwDXe5/aKrOYjkXYOd+x37beTeXa7oyf6tZLlko2Hs5m6cruodLhSn9qFrPNzmj8i+VDrTfF
h1ATtXFfZWW94gPp1sWhwyR5PngJhf+XqOAO7LyAgB0/RRiJ96ccOLV+Qmeyq5pSxIUsxwnxR58q
1/YvJf7Fh8KY2wPv8r2CQsVsynIcGHGtzaUiH0LW8Ebr40c9GR6WMbrtE0VWibbdwmFpJFifCP//
AatJxZru9tXz9vJXnP3JmkLfqCLDqGb/0kf6WaziZ+tqXFCkX9K1CA+2EX7sy6V+pyXjbSflsshQ
1DlfKwIHpM4qP6/x/M7xm3dTk9W3bQZlmaHFPXpRw7W9RD51RiZsvYum+Xt8JcVky8zZBnE5vE00
L/PaHJPR++jk2ke+rPcO+FXPl/Y6mJba0+KO/iVs8k94St9rY3lnh81OsKoeLyW7KemRuHsZ+7Rw
wIFwrNKTng/tYW7q2xQaQhYPOtOYzH1FDzyj+zcxWUjOHlle8etl5WA/WrY+DGQaLfSsM2ZjYTCK
sjwnix/trE5F3pT1gtWIJW+ol3yMwkD6Yk96Eliu5n/AlOGnk1l7l+WKl44h7wOqMO/KGjVQpEfG
eW5GWEfNCIvfTPqzmVLRaUbD3ntVlf6kbYEXx2Ej2prDwzo2vpuWW/xsktDd2XSoJkXaFqRhxz2d
SYWATSn1Sa/m9chZYnVZnXxv46fqgBQUvhuVaLgxo6qFU38R4B3f65wKXbYzoGoupJgwHVFOpcaq
atcGWEc9lH4wR23HKW40njLbzPJDs7h7vGRFZ2RJW6GZQ1aMhGDkOMulnWsyYC6q83ZnFNwxhNp/
79KSkUvgKcrJ53rV/bKnObfvhZ7Mv9aMO4O7NFo+mHp9dhYj+eBD0I7uzTiEcTfDYI4vFLX96w5+
1r5J68p+42uG4x0KRwz9aV1b+0vSdd4eWVGxcGRFXJrP9oBZjnfhmjT5OjWp/xkpa8dBfTeXwfZw
qNq4hvmL/fY8a0ORJdi9Ycw13PlisP+PszNZjhvnovQTIQIECA5bDjkqNVqyyhuGJducQHAAQRJ4
+j7q1d/ZpVKEVxVhl1NKEsMdzv1OsvnwChnJl5qiz37Ex5//z4+QfCyb1cF4qlzrOi3j8nZawz+s
bL4Iuz85ka4Vb23kD05YD1nPVOaLrNYEBRQHoNzyYABkyP77QX22Kq/OiBaOEkXUoMgRgg2btGLr
c1qLMf27T786I5Y5bDyvE3Cr2zbEEl1Jnwoajo///emfbOBruRv66yosBhPvW79JBZkweFQG8F0K
nU1qJELaK1/++yd99pSujgrYpPG623Bsh3B5/0nrct6xoSqe/ubT+bWwzvj9SuAHj+9RRi9CDNud
KaLq239/+L8vI36NYh0Wv6Wdh2s5qNjZqvWGc3Y2mDtbC3h5/ffP+PfHw6/ldTogPYksQi+COY9d
CPzVZXNGPP/dp1/tZTBgGKMNQq+Y+3CTaaohGYYizv/70/99G/NrodzmFiL8wUDKWizzdw7L7Z/M
GXIeJzhVffF8PvsZH8/tf44KUvcO9r0wItzkJI99p1yyCYBee7zsL3baZz/ieh93hVW9+gCd1/Ik
fJX7nvwn7MYvntJnb/hqI6++J4Z1HuK9dEF4LuUsj8XQ0i/y4s/W6NU9H2EUZAxaBF9h0/qnDVYF
lxWEpmPnWYhdUEiKv7jyP3tKV/t4bdBGDUmHkm6pf3Zr90oovcGwy1ci4n9Pqvi1Ms5IyLACr8Vp
OgyqT52AfD2pRxGqvRraOE4xbleLI94PnXYFpgx0MsKs9at19slbuqY0BYXzhbdVsBCDnVsed5bc
dEMx3f/3Tvns068ijLGIedtUfrj/UGFmY0l45kjrfXFj//ung1/3/+6RqoHMALAyvl9D2AEm26Da
OQn6xv7dw2HR1Q7REmZ2HV2BJ56bKRs97adEqS37m4fDrkmDrPFJ7wSwsm5lywEVge5BdO3fTYaz
a5WZXKMQognK9mjsjhkmU+eTcjBZa2XzldLo4y3+/1oZFl1vjQHWIGPvM5j9tHfW+LCiZvUlmPS3
QsFpvPMXthu+dO38943IruVm3MCsOAgV36ObzI+rISzdCr87RPhWX+z1fz9U2LXYbGngrzZhXAo7
L+7C1Fft8D2mRT+mXDVQz/k00H8Hn2HXQjON/rE2Hff2SkiTRbQTKe2YvXDMAL5FC7dfrLLPHtvV
VRiUc9FsRcj22rkZRmdoq81JFOuKp8Ms9fLFffXJXrxWnYGWOi/6Y7mtMII8YPC0yCo40H7xJT77
9I8//5/bsDMU2YfmdE+6KEorPwgzvJvmi4vws9d+dVNJvZU6gNHnHuwHhW6afdB0WTOMSsJO8asJ
qM++wtWFJYkMNWbaGew5Nv8Zpes+DQveP//VWRJebUUbVa3f9dTbB1OzPA++bC7t1n2FSfn3qJld
XxKLitrN9drbR/FUJ26Y4UU0a1KYhOiSfqPVuCyozpLiizrBJ8/qWvBVcyZss6z4eesK41LfdCnM
KOe/Ch3YNb9vFT4QTM3s7du5ljk0TudRit0qKpuEIf+q+vfZd7jad3Yuo0hug7cfSTk+WUD97oRe
v6oMfLKrr0VeUx/C3KDDd7DS1petJtGZ9p7tEoTUfycRR23j/910DiHHhpFuBjh/6T+W0ywvQ8DY
z79asdeu4ZWJlgF0c7oHn1TuOjjiZF7VfjUM+NnzudrSHJe2FwYR3W9auZ2MY6mTZbLFCZO289+J
N1lwvaVtBGGOZ+h+lV6RBYCHnJ2//B04hl3rvUIxlRoeoh7SbH/4XhKnnpGrfmmo9MkTulZ8RWsv
+qUvsMfEOgHMIXS2goSCDLihX5Qj/j20Zdeyr1A0sL9QK14xGcLnHuT6dFvGMgnIupxJzRV4I7Q9
6WFpnw23X/nRf/bNPk6x/7ksQiLLoe5wFtYYYmXJNI7iLbbeXKUbyC1b/t/r95NL41oOVvmalNC+
4Eqy3B49b61zEoRkt7pyytUym7/q07NrYZirGw+mA4TuvRZ8ooPrQHlD1VSZNi9MqMYcRfmGQQ3/
EaL+91f75Oi6Fom1kIUtg1J0D/yMhcEMpCyzqabd3336VVDtwnCJaPkx+bbp8q7XxHuR1q5frLnP
fverjW/qroQIqmZ7LzRTPorqDUwq98WD+eydX214MY5Mo/iFPdOHw36jJD50qnVIysPoFgqKv5uW
YuLqNh9VxEG+Ltl+6ny47Iy2/5gD+mpYn4v/m8D8S+R+LRQjkaIdROxsv/Gy/EP9VcB5KZptIw06
PVK3d/UI+cFRbO2yJdtkLYwwRlK7p0JpuWS2KiZ6J9YwZqmdVLfkEDBvMAGHb0YBhnWHkclGi1F/
j1G0oElgG3/JKDFNsqGvMFcVTf3IfwIE4x892XMRFt15jXnxEHFjAYeedKqmcEn7pdqSKRpbXGyD
l5BoWJNyK09brf/xRrolKi7btK2WMQ2EfR9aAn7Q5K+nwMU99Jn9Be4vWxbD7C4r2uKw+qZKSEvG
JOj6AiyRkOUqBsKotzLt13i/aPW9F5Ts2nb4tfB1w5xXi4SclA/16n6rsfigwngvwk6/gXj6Lmb6
PLM1SFtmXLLQeU096gdpP683SjNokDyYVhBU/wQD/A1AJZWWjTgtPbkPKj5lagnugRubk6mZbs3o
PbaeeJYDGm2CIQiVQyDSKRxBIgzompa9fXPlNp4I3V4j1AfyMAapavbUcyTblypu7xb8fQ7W2JRt
bFv2w6zidJSWq6S1BpQW0vYJr1f7Us6a7UsfN0pTmstWiKei3sixgpAfTl88wZX00MRGJphQeVbg
gKW9i0pA2Mcxi0JBEr1MZNeX9r03GI2ofdonhgYzrBPKk4m3OqlDqKM0f2tEsWK2if3u4aRB/U7c
kt5AOIGhrVlyWMTW/DdlZESDUcr9vMTnYthO0sQnYC3fhXS/iPaPU9vx/ebPUVIHEnjLwrFsQ2Ca
cOmBDSv7JZ2q9ufURF5mFt8mYwGJFob2m2MXYmgI9l/igGnk7lRtusq8Gix5zgE8r6sbreCYEMye
SITADKrPqj9r5bcAXMrywZTDI5QRDZzKIXpv53BMelhVJmEz/oI8wWbzIJc8lPR5CJctxWvbQJlq
TWLjfjt8eC/ARlBHGTdSZh5Su2Ru5hcmzNNYTHeCeChAz3Bywj6K4PgIW1UTVU8lAEeAP+s2Ew4D
IRTK+D2AS08eNDVJP0Gq1VduxJiuN9/4drpgU/0OB3oIyzBKp4/69gJmQUJ5zHKi1ZIw4Jel3yF/
8oZ3I8RPX1cwjzGiT6EEhtie4S2aMvpnUZ3OFW29fECJIq39qk/8tf0xshiwNGJQaRldor1uxqZT
v/0eeZ615HbyPRg+RKBNLe5oy0WlcdjeCD/eoVPant3EylRw+BcVCznbSrrD5PRdq6tHR/xHF2Db
QAmi9j3BgUdH9csrDU/jGG4SvY4Q2/YiFeEc70hQmcwjjUtXCY/jYShJGkj3PrOlTcjHtBgmf+/n
kT7XYfwwAK2cw0cgSiocT6mhsJZd9Rwmupz9XVD0v/S0NlCiT3DQHWoBaIi/pBItvsQZVabMomwV
McsOfKirrLd+tZutsamH+brj6AUTsFeWpqTzb7sAfGAZhO+9DV7msegSjikVrBRjkgWd1b3nQxEd
R1v9hHKSOA0GuOpkokXwz8Bj+t3TE0a6iwbILq/w0Hybxql+iIE88lMxaPZaC9loeCrPwcXqaDrV
hjc7DcPZx2nEaWPo3C1p6MPpKg0x7lAlCwnKHbZ/aVNOF/LSLGBRhiWfSrwGNu2lt/mHAbLqEx17
etCY090tvPFx4wT4LQpn3KndPkCphYcDdIPR6jHw/flJ2Haa0riI0BaEkToqb4Ptb+gwwZGoLkXt
J3yFk3ECaXZ8S41q/7iqEud5gLNrovuw3/egK2U+fiz48wGvzsKw+rDMLDSJh5T8nnDf+6erFn0u
ItP9iauxfJiiQTx5ZdQ4gCA976GMtb1VoOmKNBJD9+BHJfnl23X5Vqo1xNuNyJ1wdbtfMYNc4o4T
zVnbBsJ3NSh7CadW95cBNArMoYugI8nMOL+Jw3k9aF5vclcSzQ+xm+2BGe2+LVFsnmew/26IRUU4
AfGoCZKu3IpsYh+DnIMVrssnFo2/Q4z5mKQCIRuDYxYKu80UT6TWI1zVtttqFe/jDKPabtRd6sm4
SYZ5eLfFuD62w1YeSg7eHVxdpvsBIJMTmuQXJkebcLbto4B9LyR/irCAEijfJlxe+E7AhKhsMOML
YTXL0N+FM5bG+hORenUVeXdYSGe/1A+mgZ0GxUTDt5YWWCRBWJ8wgFokmANn+UA9mnQ2gsF8vD2K
NjwVgr0QsIp2UYdRgdoqe6p1OCTjKppUj2DLyRHOnWEkNhy79XRP1OJnAiZKKa68n7qp71oCb6tg
Coc0WkPvbP0JvKsocCkX/UPTg+bU9SNIFwqWduVIb4Fj73GXY7OOgDwd+1DezmBy7VVffNtm0YHW
yHIfRmDZbAaBC3yZUuZqmzCt3nUZL4m2QYPJqmXBod7NuP+RhMD5Yt/xvk77YCQJKGK30s1lWrQS
DkYfl5qLQ5Z1PX+updWpowgverN1xx4EdfhHgsZQhlXSITpJLJ/3a4DAf4y0S2shonQF/SPzgQIa
LCaqG+kgmqHyZ1Qv4CX2c5kPjfcCBXQLnydPJsus/GwVq0KxNF7Sjkw/gOT/hbp5mejW2iyeyCEQ
QwTMattkcwOOCUR5Lx2EAUkv2SP1eH8afYxA9LOwl6CTEW5a3lh0ytX3Mpw7fLUp3FWwtNkN/dA+
+TPHuTZv+65UdLfgfktWXlwWeNf/3lY3Jbjk6QH2pdWOsCHYjZMUh6JiBE5fa/ASB1En00gP4a6k
M4BEGCMvMwAm6wanvG2Gh74l2BdjvcLIr8MgXXsRPVfTIeJzt6vdx3ZBXviB+bSluOcbhf2IhvwQ
/dhWh49YZEvGmI6OPPY+Uvda/Vrc2ByDSrkD/Optbtdy+kmDakjDPjL30eJzIDDr6GBr1x/HWLgn
ypl/p9nWPxaA1DUJmwV5K2rdP26eX9xClBrsSDxWr6rF8CVQUcUjkHNzNqPecVfElfq9zrbKu2p0
lyjm8xl6wxLt9BGmlKrohrSgTSyTia04IYbIPfXch4wpUt15scuqcS2Dobk6Gp9pWdA9utprvmLy
4MHaes1MDPsanIyjuWCts1ddtvpbOSC+GWSDSLzh694P7YAtHFQvjTc1T7OTLO8WGyXNymWKt4K4
r1Goik265+eIOLGbW+FhydrtUuqhyAwP1PPi1dFJ9qKqk0hUw4njJr/pYQ1W7xzv26xsyijlYcFS
Jdcmg4Cm3EEJIXYQ35mcuZYfu5gNeV3NP4eCFO/KbNu7XEs8p5KzPACZ7Q3k7vguRkUQK8O0zzOG
tR+nrp12UVz0eRural/P7ZB9vOeLAr8CkUWoYCNfkIPe4CAmRzMcG39Cj5kH68m2kUSw42B0bwC3
rMD2ShHybNk0dP4Lpy44L9i7WaR5fzss85jVZF7Rh+i8+3kKu1R/qLFMu4ZwEw9YZsKAPMShCA5y
hldd4lSMI7MsCvYCt4gYBj8YLb3DpTqvOYh2sgbGKxzaJK40/R7MaOUnzqrq0jQhOXW0kY8bJFlr
woqlvIdlj3iAz6T55W8zfVk9wc9y84qfGyu87wz8eu+lFmWPgq+VDONv2tbkR9jiYe5GzxYqJSCF
sh9N7Emb1VtcvcEEbhkutTcMQ97bYkUEH0HSltaVIK9gnBUS+UnZfq95S9DfLlG0OXmLIDKvS6OK
BME69zPelmY7YZnL8cQjkLdSNqkPoOzAi+aPDwtfHOWktUMiq7C2wFQv1E90LKYq07aFpezcsGHM
Vy8GUbztqzI1vhkZCOpVSA4GQEP1m7UAf54BDmqKgywWjyT1Ui8/QsC+7tpwFkUOPFYTnEvfBm43
bcRrkhpxX5VM1h+Wh8X5zPwzoza+pTBhQ5zUKz03x0j1sQcTs7DTMHRnuLMUCCKgLNUSodsYhe2W
rGWJFAmw1YFmdis2LL8Wr+CR4BqCPLuaMFqoIhOrvaer8JfENNGaShV5/Y2FA22RFX4VdyfftJE6
9WSOhkR1xJvTeHCju/ULj7f72fXxTe+NCAzrbTL+gy+5j1pSFSNlcLGYcWuGc027nEy6gWWjJO4p
HlWHIUHB4X4Zcd+ZXU245++WYNsei8oj/A3e9XWdMDECBgk2nd/kHcL3fjf4G2kf4GaCPorawALO
enBya3Bex2ZMF7YE0773Bt6/0cbMFBEm5x5SD1dT8wjFGG9O7TTUaO+MUFufIuN5CONWqLqfbCu3
6DSR0uv2o9UjXkLT1c12VLH0vWMhhzm6RRkA3mqJ1CuL0zUGVjwxHK8tgdtwAEqRbfoK6Wc3/aqG
0KqLFWJ2tyxQ4GcmjlaVfeMKtoBpQSIcCERNXnRqS2WiJBYGzDd4gzYjmsE43nO2zcgMqIaOLGlJ
JQ8jK2DmAkc+sATrtTM4uyC7L3LJCLzlcRNiV5b1gnt4WdH5e3Ilp+T1gxHJd4Z5CKZp23CkvXbw
701hOIYD0L5IxEqi4sKtz2RWKZwbh167dUnAp+1arPZmxaKqyzjI7dRogmqHUP0xYouhbwVmnC+i
7agGRxeAg4RGYq7wnQY04530YrujQCIwJP2eqrG8XTwuSTCaeMXuHYL4H5z8y7DT3jz/0bVY3uYJ
YwTZCr12cWjUzOlt0BMWnRiDtC2tJrotCcI4vt0AfuG8jOihUpd66cScb1Mku6Oai87LYcPBFQgi
02BewsZ6/JlpjjMMt/lq00WXEQVHSoblKRAc2n6f4D95gckfdlOC3f+g2xh9TaSbhd7hVkbex7lp
m0tDLAlPBgEXfG/iFhhMbMFwOVZqM98KsKS/k7pcKlRqmBbpQgs0I1IMsJZ6h0x6sO9uqbh/i+Zp
NfzGlKxnfmPiCL9eD2gIHNxIXL8zJ9VPTyA/zDYSzzyBQ4JbbkfK+XjXbfAET3UQReQe7LtJZ1FR
mxohFVVolnfFanEZMB/3gnQMFaath0EM8K2qzCxiGRwFpq7qe14ARP1a0jaMTrUqh7etiev6wVds
BMJHTHOX90rJOYV1XG9PLppbDy9qamWOMiJsLixbubt1xbDa/dIpS04ysO33sazn8mFZp4Unxqzr
cMTagdGUdXVcZRjmFVvuubVf92xsvT98qOhvvUT4/zoPQeIeuZ0Ob6ZQexLZ94qzyHXGiMu4OLsd
jZh7ehq429zRn9pp2VG/IOqCFeOJR7QcDGpXZWj91AiAY/OAjbXJ2pUil+fY6j+AWdP2N6Wh6b5V
sD52CcrHoJJHPIghCAwNxpQWKQMKqwsKLzjRVt109mcVuczz5rDOg3Ub9I0IjKtTHvgkOkrWBRSa
sD5i+8FbkAzEKN4g8yB6dbsKTJtfgYYDReYP/eTjDjKVvEGPe+YnvQ0z9rDDfZUZIluRF6Gr4nyG
/ZvZozBncNQXosWqh9YZRn+ATPt51Ezxltd9OCJJaMqJJOgoUFgOSJRhz4gM/OqmbJFSpM20Li6j
hvh+DqtycruMsq73cQlxf9LXrkKnEmblOtGKBs0ZUfMwH5AW+nq/8L6ymcSJj0ws3Mr6XCvftRmp
N+ZQLVPFH8oJWfOgGZnK6r6V/0jRlC9tOfdeCr42+xNW8LFOusU0czZWIR+zyqz8wSJu/f3xh4h7
AVcqc1FVpM0Cvy9fQ8iqvQSsKvHP7NN2Om6sCoZssuOCs7eS8D5K4ejC//j+tIp8QQ9uQhpfoKrG
eIXoCHXBUp23scWnh7Npmr3WYqhPy1YEeClgbRmWmgKg810fxlUANje2UZUvutDN48eQanWcSiIn
HLlBOT2YGOSCFE0hL7iAAh+izmr1RiB62CifVDJ3cmEnJMIizKYQ3xf45ZohBI+6CflTLVqHBYjZ
YMxRjO5lWJoKpFJk/EFCamB8f0xtL5d7Dh3etvP93m+f4GTvhSVKZRZF46mezWPY9DArFkIr8U02
opkOsuRBlC+xlM1xGiHf/OWJMvJOMRT2a0K9rm1ewXmEZRbO5wAlx0kxzGFhQ/Y5KRsKz8vV9OUd
LjAwExtCol4l0BJjqAoBCBr+NwXM7dfUYqYTGyNu4vFd9TwAARz0/y1tee/6MxSEcLrFSWirLg1w
fU0JLvUBjpeINnFxN32zPiDdZPiLokFzZtehmHiHiK4vdxNKTHNi5q232RjQbT5WiBa9kw9U/Hjq
UVn1Tx2rvQPgi/pGQoetjr38sNgxjDuknwA3RzlXHqbqx0FwNB16USjYb+g23ONjxdNq3YA4XfZt
gAKLmFHuaJeiSJqGtXMWeL5AqXWV0/RrFgZGeHiadfEAbAtKhar3xVM/rGGPKwRVzhw6C3icoXE6
41SsmWiyPnC1Pq3RULzWuE6rSwucm4/ktB5hl4utHN+KuB6D/Wq9wSRDHC0ZL9l6xjDp2iUz3JwP
o469X6iI03sUt8NXBsuwD7byOuZbOy4Y5ZKje/gIcvvEVgpCpTpAVTpUsBWpRrv2STGEKB7Xfgsq
l6geYxFwjERQ+x6qqHzFtbKcGwBhvhUEvhDJUKtxPzg3Ip5sNKjRxkLD13ReuWOkCvPAD9sLXcHU
TXAqYff6OPOB65jJefJWuDCg/thW+QQXw7dmXFEjaeF7ewNSs4dhHkMEyofFRvOuoEbjjo1pXker
eek8pgySokm8SI3aRbHAGj5vpobk4aynU4v3iuZDNFEsniJGx143ALBBRR3uRrGtyK0xoZ6jHWvu
LGfjc9F2bidQo1CntigxpeQZg8qST9hrXBqndnrsJDoPlY4YkoINdWFIzYxFxBPZQ+CQij0Mfjee
MJ+FvLinzTcCsG8ekLq5L9RMjhthWIZwuLiU7SowKRtEa73Ta7jgzFPs1q/RQSgXj/4EEsHs1wWz
Gx9H9nPTbCJzaH6fheubG4afi7NmqJ7CceMPGLQtftCp/6OGqEqX1d9MEmMo6jDahcI+ig4r6r9r
jEOChBgf4Lik0EN7bp2PHnFFwZFWwbjcuIaFb1Mw4cBpB7GLS1+/yVnpH2ZU5Wn2q/mXDCNU4reI
zSkcnEsUqCO1XUIkKT+hImc4M7d1kjurO9OjsIszJYXlyGAzGAwV6G/Q0fiJXQRzyWjh8HY0dSSj
XE3Fth57QF7XHdL598bVz03tT7kHXvKtFzgZpZ5iYT44siESRL62C4d+prmrIywQ7DeG+rBdnyJX
tq8b5zKL5zLMy2ipnjAwof4M6MG8R25mv5R0CF43SVtcSWLK6KjhzjrJZTpWK32E4SyavDV/Z7io
LxCPoedc+/Y7b+sppVOsU8CbTSY5h/+z6eLUW0nxzMP6A/3WWpdPFj4ZVSVFiq7RkjiCylIoA3iD
Sx6jsADuHH5df7chUctjVfwYKMx0YeUR7TbqahSParnD/Tu/DkWL+IXU5rZ0xSHcBM2BwR0SQRzc
KjszH2IZLj9gBEFuFjy2dqbrWVK7HoxRk8ljJNHoFAEF8/tDIvjGMFGT69CJXGsAPUDwFjvY4tIR
viJR+C4BT40B3gI/HGeMn0/ENzcGk+PHMezj3VyPUI7AdCNFHxL/upDtqa0DcgpMpI/ovnkH221z
uiHSggPbFmRMRsVzMMQw4qFegG0pkJQHIn4HQFLBgB3522tLuAMWBXOp+MfuF1c4rDz1AaxGgyOJ
Mb+RoAXpEDHMJHOIJva0QnI680HfB9Rvjto4jennDbuRtP6dAlVBos8WDXvQMza4MJqggxCid48I
4UUG0DPJzbpUFbJ2Qu7VOC7nKC75q6mMOVdIstINVo7J2s5IoFmjtncXufWgMLR9Qxh567wmfFmW
YvumdPkQ+dTcLB5aX3291ciBAEKo8Ts9USnKoxUDXGCmbtwN4zi8orof3VtRwciJttrPokXgXgE9
KgumOejyUSyafuubDmuJLpPcRyGP8k6XVQaKnarQBYLnHIIpP1/IyB9nKeKMjbM6VY1xiDkBeW5U
6O2p/KhnFBquLL2/wRCU8dt5KA2Mtdf2FkVJta885WVevP0sERVcgG2t7l278Myq0hyqiW15p5Da
KI/EKeDub4Xlt5UekcN4LQcjfWtTCWrCx0RKufdZ0WXT3LQGyM4QlWJVoLCImrpFZ4OyGAkdWfEa
M9+vxPs6kuoSy5ad5iJYGcrOH0X/lRU7BmlxVqMhh1+tLoJ0MVPzawoqlwR8bl/WieFcQofpyMO5
+F01nj6LgQ2nsfrowMW+77+EduPoEy1I5dNwKDGQUKyeu2wf+DoBr8bdirTzkSruvwoRDga55IQw
LuQYu9xq9s1r+qdOIGhOI1SLUOSuxwXUhAZ9l3DD8ZIMClrrpOTjQBNvGM2CswOzD9aU0y/MKboz
W5o2G7c+MOj0aTBYUXg5ThEvgG10bFct8hhRMz8REJtfPFvqt7pBrw1IdZpFKsDB74CJjtd6uvQG
m7G2gTp3PgmPnWkqLBLQtYHkLMsn0HglfkMCyJPER0PjMY15IQO096Je5yUrn/jSxbuVbL5FIzAK
T6qKYxQjSMPzSLL+R+97flaBTJEKVCqTvgzJLTb6lIQo5b87n9CnUfHg4BMchNO6xqcFQ5C7GYn8
2XESXlD205feajSZYCMCWlmZhqRwP1Gdq3JqluaecvncdZ48bc3Yoleu1x/TKB8mZ9HlGiaQIqC1
2feKLEdEZPB/LT0X7BrnP/c4F5KGj8VhgmFEbuKF/VPJznu2LTytCzq0r4HfyL2SnofIGF0NCNBg
kEMp/0OD6PeMuQV0LsYxzNaWNejqxOitx023M4rqi/TEuhMANKSx6PitwQmP26kv6aFptMwgmClc
IuNg2EcfY+QKBulnF8n5CIlI+SNGkethqQMMKYym/bHxedmrRdinaA2Gk/NmkjeqHu7iQZPM9vTF
K9o4a3Xt8hBuOnsvbl4xaF8kEHrUWUSwWVm9oTBcIa5mvAnvIDHcdkW1lhdZxG9h8H84O7PmuJFz
Tf+VE30PHyR2TJz2BYDaWAsXkZTIGwQpUdi3xJ6/fp5qe2bacqt7whEO22q1RLKqkPl972rW925z
BZl8o5uPWuI6x2IsIP7Abe6trJ23Uz6B8We6WYUNI/cmTVreWae0a+YwzkEwOhA1z8/6TUZ3wzcr
EcZF831tOzpZGeX+gmSZifjGt4WDK4+6KgE7xzZHumyKX+m5TWnAKittYxL9EVWGX50MoZseX8RM
vtaepz5r0nyb8ra+NHN5X+mrdZsbGLMlWNMJusDeyGpO95Yd288EDPivturjy0rJVlBlXXNYSkOd
yWtMb1Beio2u1xskJu5dziy40bRm2oma2zEwpF6Feg2t0ozxS+X6gIfT0nxrJEDLYuVgLnUhgRLp
qVZWLTazhP6r02HcshfHJzZOd9+DMG55Lrj7AaIOXTqvH0s3esh7lX2cK2jsvOY+1xMLUUA3Oge7
XGsYk2w7dWu5lZU0txairS8ZZZPbPveeLYf0+FnvlgtKej9SVBNSN4PuBpUCrA1eMm87oThkblyn
M0BkcynMvN9rXlIcwSnSoB/LljW6LXkeKkW/FOhq708wDo5Kooq8j5eO1mc2uaaMjJgByBCuCOcV
TCHldjk5wn8qMbYgwOnlSYNI+JQQCp9QbCDGk5H6+Wlp1ZsrU+0bA+Z3dxWbRprlgzCFOvQxXIdm
6DbloKLaov4ApVfMYWnaU8wSL3vpTG9dS09Qv/ZGCGc17xSRzRdcFho4WDHRhtRY2kYq5ysPTb65
UrMnv9fHPfvXzChRlDvQZeuTBh11MCcf+qB0vxQ2GVexX0ysDuQITYbehKu+yoMor8TGCm2yLHMN
pmFTUMaq/0j9FY3njKYHnzU2HMEO3sGOoIsxAn5xaTp4XuVYMeUWDvBHrx1ZObyDzUx8P0+JOEgO
pi3BVKhpNBbN8zT4+X2plP+Fns/sriRNmfMdxVWcdPUBOrw8Z7K7Ff5k7+ZOfe4YBDYgnElYSVvb
D7F/6Z3V3yKV+Tpm7hzpSZk+a0wdt4XNFEWn3bBb3HK6WaAI9jS0fEkEj37cj5MRUeBWRZDebeR5
JvcQecIfCK/kLrXhqDRvGParNnNNCACZmAEXwYD6NjalYwYpnMlN5vl1MKs8/1AtHBjJ1vVmtrQy
dIyh3AroTCaRPOd0ZzMgUjs56CYKqBIgJmeJTevb2TGBphNnClFv9eB0phtmom5PdWzLk8zL+LAu
07LTJw/jVJ1qodvb5smddUpJLSJchWMs4ZRoYscmot8pD/f8bDtOG7iACF/mHDraLWstWtL6s6J7
6qurL1oc+NRcHfVu9sBG+ntULW5wzQCP3Nj+MJeYt9lw1a5PsiXKB4650isZSuuh3yp9kVsr9l9a
D0WSzP051Ni1gLLa8Xa8/qRLVn/2skbfepnXP3hV7J975cjQGQYIt0zZN/6qv9isSmCjPQBDXB30
pevCXssuq1MyYYp2iMxqBhgt4oXprP5SeYyzo5KPEswxWmZQLMT7KorrrHqzurS59dokDpQ3Lc95
gfNLmGZ2U1BQfCi94sOggIPB23nKfdvYuOZiokHxushsQXKoANY3RosSr+7n7LTE416blHFfE8ES
Ob7MubJ41GY9WZFwcJhMk9OETuqb/DisGbCrRei0U7r3C0NwuxjFydQWYBbBPa7rwt2BN3z0QptC
al6TB6Fzfk58ClUQL+64VcTyRn0j4UjJOIkU0qRDhY4hBGp1grqsmps+NmlxbRf0fHAuAUhzfajn
ks7VHOtkL1uMNrXb71M9fdAU8QmeXcvjYlv6aVim5JUKa/7o1AG3SVVvaiuJt3PhxM8jfaRBHKeK
a2gY7keu8ZtEq147H253GBS+i6zkyVLEwred7UDAeOWx1Ix3Z7E/mw5sz5LYIhAGylQEBxvfj5Gs
IX/mrtBaZ1fWYrrRLdO5FXbungkiNs6koaZ09+r3fe5MBwuVYZT5fkNXrVUfBx2gwhqXPJhWZFmq
n8A5ErToVkH/3mKVTuBDoyGQ0OsD2C5KIZEMgSlYUamhnDa6haqgJiaLVo7XOEeHgNZNDxKkJ0GC
QiKYsEeEmhM7DJJVcqYryD/lXIK3uVPY+3SJ5y96sxasMp1obq8RaMEoq8nhcKoAMlt7VE+unrGh
JZOxAQXR5QnhnX+HeAwRhjCkCY4y01JnejcQeOtdrFcpykl9i5ZBnusk/j7lInlEimNH7shlOBki
P6ZkDkA0dkOYDIt8yBx/Dfs2m1FxacsWbDM+QVqKwLLh1TKhvSc9gN80N2z1S0Lhc2PUS4VcyrUo
si7fR37YB2i07pCOSRba6XCfSd6wXK+einmwdnmGSp6joNwZbf0Gf5GHjqMdvYptCvrfJZYcV9Xy
ml2lG6MzDTsCi8uQV62E9rUtRJ/5+5VxDclZNbnqnVdv7t4tuNYLBQ8VA2h7dFxxGaVzZ2Popuas
fVpNda8GRmFjRuJienLrasPn3tWfOn0iBXlhzFiVdteuCuNSWUNk+/V44SNlwgyYZmg3zkctu2wn
PU2ElgkQTijQENTIIncUj52rJfvszqxGamq7wLWc5kMnxefE7EsIFDqMi+l1Fcsvot4vXqG8x3op
Bx2lq896VmTI2rjTPot+6HdeN3V7u8z8DYyKTTC/74WFhggDwSaS8lAVKvtGaalAgJLOGiV+7M3a
AESqZDKKiz7Alko2nu/Q6u25q5gKat10iiDW5jbyf5OLmair0mGSpOoUEsrJciJkYwb4h52Aqbbu
8OrrHnzwMLIerPX0oKMifBOqLN9kIq9X/eQcZQLqhgAw1m7WpjIZbla0mZPorQ8f2+33JmkIvmhQ
BXOBOdOzqDBgcMhoJLFq/Wjo5Gi3zTammAdaf7JlaGr18kajq7v3CMzYaIu7Hqx0QqfjqH65H1qn
g6ifu+1sFcUuVokeMleWJ6BO45wvc7ZfZ1kxYhc9qmZ8uPVWmLHzHYVDdhgKiK7caemM9bNxn2su
MpSao1UWvnnfMMrfLD0Oz7lv5shS1fTozPoKRMnXijybR1VD1f8s7TX9BrtIZ2Ze+TpA5qKSz1A2
9RMJS+2zntr+xhwJdB4bbT7qut7ScjUXKmiTtv82+aqVgTPoq9iaa4ZkjDQ0pTY9KlWNdzfrKCep
Y3ePt6P/qhEj1gS8nQVLNMsYk0R6ZjXTjhohSCcwyRLBWj4YyLqVb7ytvofiUjfzOVqTIruNHShF
bp0WmQUD5yX1BmNXUa70kHS97kYU9rogSjk4B9uuEXhpXT6jRupquHl3YBlfs6k8rarR/RCIp/GR
axT1vIdIa96WRC+fG18fzxlKA5Y7hTR2j96jq0JoSPTYTle586ayVx8qxHY7sloHthbIO5EEejek
sDqpTgZ+mpfJEHZVZ63P+szMG/iLSKirBrTZFGvFUJjyqA0hZbsmoK6dW1thzNPIclI0X1G2ut3G
82eDNaB1xzTU53nEjZ8MpJ0X9ZBtFHMg0E85sCkwFI/7zhqbu7i33Q1Mo3lpKjisAz0Cvhu2CBOc
86gDTDOa5iP0j1PrfiB7v7jx64QP8GLCCmycegIMM8njyRmYZ3hrHljtJQcArB6KOAU1lTVvStiD
+0xRV7Z2E2FbnLztTHLWuL1Oene9aCx/00lT3iF09w9Dn7hNVC9SVSHKF82PcqFBERtTVpqMk0P2
ZvlSUi/EAF5v1tJbZsQtasVCkDu9f3CzzHFVQEMqigVaK+Mu5niTvvkVaelQ3GfAY2uAjMewjqvX
OEaIxMyaNkSSxFU4uTn41tAM+QjLJyvkb0C/6pKNRSPJJGZmptNh5HWKOceXyHEaM34aGqOPPy21
tzYvaV5NZoVIYS7zLfH8hvYFjnUZdy6N6uyhbbl2+a5WlB1E8VRnz3lSdnek4naPWZ26ZaCB2l+k
lvFdcq4yKlGR4VZRJRpgbbNb5DM8kZlFoJ5SHaZ+YWWq1iH90ufCiMNOdMl0082pXCO9otedMPq5
z79C81rWvStcvb01Yz0udzM6MDrieq2EP3AcJJskKl2JktnwuEzj5SrnXpnaiYpq1ZO1rPr7TJHz
LtU6KxJGZwRlNjwUVcpPkuj5PvbrKqrTdnh0kYdGg+juWbiXo5PD2Utr6Rk4+vucIkKE6V6yYAyw
6+0y5npQo3WNiPYDheUbDcGPm4taBANFQSU1GlAfCs5uxRowsYE5wxtvYLSXF3ud7rkQi31mTOZj
b9nLjTUl3m0/jAnmvQ5Fk4q7XdLaHLmjOTwpIDYI6eV11BGAJQXC5Dqd08iDfkWWuWhB6hn5rmi4
75kRc/QgTfMJHopx05qK+0XQ04ceYdp6bqqipWy082xRvtDYmLHnCTultiA7YZpotnqexySeuRaz
qyuN9TKwX9wm/jDPG79zxQtUpc4J20BjGXHbfRnydTq0qEEmZvSuO6GT1GRYo6w2QgZ06iHH3tto
HhsBThgOu6Ds4uQViac8ZQVbH4oiMV/omugQ3i+j/Mh0IHOBslKEo+9lArNLiaGgzChcIEZ64Zrw
+3lr9rZx68NmgFPygYKfnT4ldj9spmYq+YKthfa/zB+NsUsO0lmrg1xb+1vRGAyFRt3e1mvanmK0
WJ8cW3eORjpxa8wGtQSTZGEJxGS1KX3LVhsOiTFtibpkYUNGR1KjktfxHx7udXGNgrXKa9RRLpN6
tSSQVmCvq78EtouWKYfGO3AZ9ht2lWfbcOIuks5IPguBM++yQJLTtoP4ZDF5sh+NbiQWuw88FyW1
nejeswsqvzMy0leobHiIfe21QVAAJVekW6spL1XD/KFW5R4sgoq2nIwHF9lblHlevNFBLtnyGt68
5taV+cmcan2Tkwsb5fWMgE3PhiObBLYI4dpsrOZbk2XI+huj3DVT3wa51d/5VjNGqs3zyJnGJUKk
dFY1E3NHqxvl764TdoOzRtrQu5h42os3GmeEQ5u2NOu9Goq9TOcodxH+NQTiX9ymvKtrxNRakj2X
KXXGfdmIz2SNvK1w/YE1tV6oTSkKKdd+hOekKMSwyw3Bo28Ii85Or3b2WLsHW2tPg+08eQhbA2Us
EqonPfN5X8Gga7xEMjGIQxZyb4IxxeOYRJ6Zb+y5fBy14p1iLqYzCBGiOsBL04Nhp6e4R3CFF+0M
/+xSsST0g9eu5AFy1A0BHKEbORns2cIhRCfHwKin3V11qOjeecTwJZtddxjbNKXGvbmYahhDUuCK
UJhJznzS3McLZq8mSeFDeeeDBawVeqRPqyDvrGxjdcj6Om44aK3E3Pb99fSxCz07M+G8VVYGbsat
soG9m1Ch9S5INHuaWbQatxXwuxVPN7W0zm0zv3kEW0eJv774qARTiFO46cQ8ZL4C5Ztde1unEgNH
14JbWFkXrrDCB0h4c6O8tNqMA2Ysc27db34NseUueH8aOzePKinbe7V4w6OT5KBdVBNG+uCPUTpb
KypV/5w3q+JhtxL/efTt59Ystd+WpnGLeuY06aJ90tzy7K0VJU3L6BNU6OgvqzO376mXzExltThD
X5f5Ce8EZyGU9MltbJBhjVFxpZJsa8SI+wdsAGtffu79brnD9wN5jHYhXJzEvlnMSexN31xfZ07/
R0i0JMo7cHs/M25HXFXQYLMeDJbbQUtnBgLLFgdRl74xYGMES/o0e5CaLnCkIfnvazddwrlG1nwE
UoAtlOP7gGbxxsLON0yWt41zA4GVHO9zpBdcc94TsytyEQ0hepnxrLsw/YmzjpTodf23Whpq3xrJ
AZ/b2WJv2QsjLS85ghL0YC95UzzpcftSNMmxRiK081EVn+VEGxR49BR5Y7O+8OKJnWKgpmFiuPp1
2kG76YqxGQN9tY1zY2BaTAueUvLZEfCheUhP+MV5JIcOa+NgIcp2TSNaS9/eF9psnzrPbU4w20z5
6Th8dVs9OWi903xXNp8Ph4a+i8uJFGKZEluk12lYTJoFHjm2tA6O6iNz+1wGswDOg6R0kDj4cXrj
WXn2OtVkThBXbWElNZsvVc6B6LgFrJn9He9CcqQH0vgO9b/cNGlc7mu2RWSTiTyZNWT6sKRFaC9V
dumhJ/mSnn3INGyLGDOSMuhJqjq5U8yyo2eV9ToZipkjJfNsFw+9l58rXCxlSBCn/r1SLmibVc3d
+LAUUiAcyX3/eal6+8kluS4LuqZdz41WTXsfpjHbFR14EPS5nt0Zll+/88FJyqPbmO5D4iaLg9LQ
xkgXt81ldGYsG9f8lGO8dM7Ji3Nxr6Pcb8K6WpZ+g056jmy/7jAQONp745Att2CgWNm3EptmWGlW
d1lZpa8DO/V+mib10au5O1GLmo8RG7v3ecpUq+/ydF0BGXI0sZPu3hl8aPtgzkfwsQlrAvOwoKoZ
OaQdNrUSyNKg/5jV0s4GL5DdxUBl91hoAC9m35YnfAr9AawG9RjeqXMXG9pZFbO3k7TIxJjdZL1s
RZw6UatrveQ1d40Hhk6H3GLdz15slNPH0tL7Q1bb684ormm5+eCZZ0S81b05enXkdTPmhqExz5p0
xYkRFV0CtVoe6hXEMTNeSez5fv9YM+BGqbiierrutXctesUinNvJifpxKENlGJALA4H6rb2+WAb7
X790w3OWetrWXvOrb2r27nM2X1YcE7Jkxi5/bZb8njtddl/6mHehFOP2Ixct00SPmp5pnmyMRO/O
wrCyGzstlxu7kzaxQhauurhZzqahtC2fkWJjOx4yZaXMiEaT6jkv1wYpmb/cQkR/skWf7VHyKmQ5
WS8oQrIm3KvA8Kiyv+pWDciSso4pu5xDMmexCGHECETpfNIx7wft1OH3m0FfOtNIHhH22IeCVpNP
BLZMm75DAS/maSDLXEAepRb+BMYh3MntukErZ7Ks8TpI4IWrUgE4r+MnYytnf+C4fpxMvYrShgSu
IUHJzmzeMPI4yUFAsXJoAKiahmEcyMEDSHDWIYwRq95JYS9rgNBEfOMaWrZ9SW6kPUpATBqrQqIl
F/aK8g7M19uymPVo3AEv0nVGdOE7p6wHdOvS1P+ateUVFYuXky/TKXCNGGaWGMEtOStM6Q7Ud6rG
S6XWDDGvw/BAtE80V27OXu5DsGYivkWvMYe88+luTPVTkstbCOccOBQFVt73jPyOZ36yroReWWXf
J9aboF6KdVNOKdXMVZ/t1qkyAx3TSjjoSJtQSotNggGR/4qdS9sYFZJJ371Q6vhEKLlLA2be3828
fK9oP76bV4tKnbDaiUy/m+w63bouUj9wIaBPNpZAdJ5O3TBlzzmiTRYGTwMpcddbx8HrlSs0tBgz
u6tZoxezCogJtAOp87G3SrC5Mp/OzBNVIJN5J8p57yxI0RIbeZ7o/L1cCv6YySJq2deE1sU6D6XI
wnbC6Gl1thnGVsv10brfOQiskEWr+qhsb9pZyvnGPCxvOzPj5VQALbgthuOU4G6WhX6X+6m3Hxqv
O2RZXARe23Ssu0bPVY/cyzOR3mB3YiCCxam1MubjZffiUqIB3OXoecNiWWHwruGc2UyOEaWiX4qx
sneexghZ1dbjwArIB8TJd7Of+RA46HAVK/KNWPwv0uYfcbkdgaBHfvKkjhAnVBtXpGQpaoBjE6kq
nzRPcG0ienxLR83NmFIG+2i6c/eQNYt2y9W87jM5SjbcbkDFmNgcBjPyrRph8MCuvsO7d08ccHnU
bK8EqS8tht+M9Q/k9VDNU/2wIK8aE91mS+KM8AcQ2VFZZujghQiYjzLyuWzkCfjodq6Xajy9vm5+
dvS1CuE6eNLrZoGtxzbQtnoNBKfc14n6u/1crs5FIVh+WMppjLRSVBdnceut4ep5gKtCACWUPf93
cSa8VhXa7jhdQ8vKi8uiLwmDW15HhrcoMlMGc0+C0adR9SLSF/+aT9DYZwvDXIiiGdzYwMfGWp/e
dFl1Rjt1axdtuc36JNmVsbilCvqsoWYLTYEzzlsaLkbAmUOvI+9aM2/4bGCNg2ioeuRgtIYudKQF
kxuvt3nc5Lg+a8bCeQwyFJycbPq04dQ+z/UV/EdZ20uEM3VVuMdBucbjkLI2lNQtB0PWQg2tV8N0
0QBtyxpAOdfGHSjVsJOosu5qh4ST3BqmIBfjLeriz9qs6Zu+jLUAKVp/NnndI9eqbhoz/YzqvQ/1
BfV1azOOyHW4ALqpT73ntqe+tHat0b8uhKxvC8y9wG6tBFcE/UwsglJjg+kj5tCwFToxfCEPC0do
qOfL07yM73bGLe6kS7tF9jJtapKLd2aZnmPLMjejZ3+yk3Fi8/D3TmGVG1X4+lZPmoS3o3uyXH6/
deErqvqzLFBlzraxbiRYge1imOsoQtiYqFJozSsyNLZFdSBNun9yJ/OLkqpAzwD3UFsD4svJ/yZ8
J2aUE3VouXzwVlXgb8ffizu85Ijwk5buaR88LMs+mcsi33KrvnGMbH3DqFUc48JIboSRexFuwvg8
N/Ktpd6Sxc2WsK2reVtlzfQul6bYKlbMl7w0p2ON52HbYEz8VEocc7ZElJ1oOioZ0zZwY1i35ARA
cfswf5DwlN13CCNL3ILWKELDMW/ZLSpyF0AJJ9Ie8Sbtndi687KKeWfZtbpxn2jDlpPxBln4s+zT
k8i549DOZWHfIjt2edWR1g0b/O1fk6UuuESr6001BZ4o+oh79YI1F9Wpnl8Mwi5Y5DhY21jHJLto
51hNUZsMGz+dcJqM2oXYTnszTj2g7GBgnkx2jspR4pXjd4cbmCAOd9mszJrRwnMfkI1qRL6Xf8M5
xWJf9hVDkE0+SFmIZiOGtbjLMqq4K49PgMWnKtF4IfCqvnbKeOIsfLVhUrfx6OPhSzUr6p0RJRbr
LZLTKttyjyv4ziLZJIkf5H1rXnwzhQikTwuzBQ9JOaqjVzifzHadd8m63guUdgQ6EAC/KDhHVRQl
Kzv287YT9ZHZjSo6xrwGyDGenrPRWKE5EREIQ6HaXroXL+u/EyeCTxYJpqeNKBzKODmpGAMo6iQV
Yn7E+9O17d41eEas2lnCMalIOFcMMFWJMUWoBnkTQqHAbPQMbqt/ShOVg+SpC2vYdXSa8jBGi76x
cU4Hem+eyiGhfKKAw6TNsQ1rjBCUa5aPTWOKYIiNO1JIkZ6UYI6FbeHCAaILkyp9SWDfqUPmAEWr
3mlhxt618SgA3iJQp1uuqj7iRj0r3ym3TpJdCZ/y1soMKinLFqldgY41szGR+nEHjWuorbDUcusX
qxOmjE3P0lRj2GpTzNO1JpHZQfe6kkJ6MlDaI8yaEeDDd7atxEAPyYuF0CdJOJHuEWXBDFGWZlsd
XSCn0vzekdeO0Wwpd6Y1PE9FedcBJwYToNjVjZ/tDaN7azz9KU1HLIlzqkJCOUs+1VDZq37Nzeif
vMGVG9easPpchfqtwV5dVQxJlXr26L/csOHVAcciDL2ty51CaRV2bQ7EbE0VM5pslbUrqx4NMP5A
34y0lWkhWArFQ6KJMrtNXZ03MTWd8iuuy/4VJKuWUO52EiTt6h7xDHEC4o8UXzPO9CmSpiWrnTZ2
mohW8KlmZ3Q6sp9k0kic8aQ/wF3ZdR4f5iQd7R10mpui0Vk63kfNlP7OtsfGv1hzYi9HIeT0PMd8
fB8LZ0JuYpTx4ASNY8bjFp4862EcfMWjBn7ugDfriL5Qf2TLfxbx+GP1WzzSImy4LNeO1iET9319
fffwUX3/81yon8R2WT/Edq2aWpZFt/FKC1Whj1qmE7hdHPC6rX8R9CiuKVB/lHt0DXb6XTRYQp8I
vl1Ubhnl7WLPUJ0LPnWAXOGKgI/YniaTAySWk70x7Ldf5dCtDphebFRnJcaq3RHXstz/+U/8kzgp
6/pK/O67mc2ERxrsaRc3DfOX33Gx2fPXyplelLn+Rc7eT7IbrWtQ1u++iMZIUXjQ8LuutirGxzh+
NgBrsqBMLLy5bV7wjIsO7fmf/1A/CeCyfoj3Sug0L5Ciqh02N8ALrVTRaEnj03/2t/8Q7yV0c4ae
lWpXj50TsfJYe11vsr/I9/rZR/CHfC+mAT0xcofXaoIgQ3Oq4ycC7HTduPiL2LifvTw/RHuV0m90
D2HJrhF+1QYJPhSDmTBP/6IC6CefqR9L47Ra1Bji8Cqm3X1qjPvCaqOVcWzWzP8skO7H4jhIlJJ8
rkqR32Z+7WI4QXHRnk1j22Wy+c8+RD8WxiFfHtFBeHReFA4YxGprGwNW4C9yo3/ySPxYDreQzWG3
eq4Yzq5Ut903u5Wgih2KiTWypYiJFunav3jDf/bFfnjIC/SSmT3whvQTpQaDjteFngl5syZJtvXa
qga6mpJ/pN/999flfyUfzd0/jrL+7//Dr7+CucksSYcffvn3x6biP/9z/TP/99/51z/x991Hc3mr
Pvof/6V/+TP8vf/8utHb8PYvv9hAPg/r/fgh14cPAODht7+f7/D6b/7//uZ/ffz2tzyu7cevvxAV
Vg/Xv42jr/7ln791+PbrL9e45//+/V//z9+7fv+//rJ9K4vyrf6W1f1H+W9/7uOtH379BUvW31zs
Hub1aHcEdxU51vPHb7/liL8x/bueyz1pXrOL60YO6fXP6H/zfTTIrs1qahr6tWeub8Z//J7xN19Y
hgmr7qATMqgv+j/f4L+8Q//vHfuveqzumgzx36+/GH94J12/xr8e0I5Nhgn4XrVfc2729Dzl+MPM
bXs1NZtb8vkj+Rsu281RWn7VvbNgC++ce9fcErAczmaOIiwDv0KMdLFN4KKH372U//xOf/+d/fY8
/NttSYjANdfzd1cHsD1CsHgo9/TO2DM6cNRGDOdeInbWSrwY3yi/xAawW7ttDGiBuqVKqlDRn+IU
RtSU6TZHjcVlAxgTEkmG4hik6WIszyb/EDDZHcClQMVt/wMjfhCPN2BoS7c1MfurYg3+8oexfvIy
/1shlBrZbxD4EjpiPdnC2HrGejRTzq5U345G/1C68Ipzu1+uXSajb216SNzUHkPZ419T8/q189Ud
yN/e1dmUyU+x2IivzDfqkVFxlxJRgEijueRWy4pdjCFBiu8MoHBha35qV+S6YqiNKG4dEaAjlCHe
3jMjM+6VhYk9rcY3c9VeZJ+9V7lgTl6KG21Nmr8IPv7DPFbezx8mLBwYImPmKPd5Ud8NxLKthUlS
Du+Aa5hBMc5nGrQjLLD/yV3E1/th2opJli0JXoXbz+edTdLT9eW1FXVclrH988+o+4f3KV/jh+NV
1l02uRMWj8Sz3uNElqFuyW0BVBlc3ffhamovkH4V/akZNJ2EAk5e7W4AgwEURMUWVEb57rXZ+1AZ
d3FX3V4/uX4niLFad+iWXzUdJNsYuhNOv1tt9F+knTxJflMMyVtWWNvr32ooP0rEeIi16Q1C7K7U
p62Yq08Jyphbffxs2PgI5knu8VnuEY+wY7byaDhjRjJYdgM8+0SmElY53Gqle/aN9Zl0sYNol4OX
J2BRaoMpG48znGnrPl4N6kzJ3gaF+G2KPiTg5b3LUDtuqin9bBv1ZcLpZ3RepDWojZI+pFGEzX94
FZ111y3tt794/TkK/uiIuL4tvzsiZE9aDl2bxd4rxM62jGNSVbc1IWR9V9+XQ/7051/m+m7+0Zf5
Yajsq7rpe+RT+9HuduZ8zRUyAsOr/uLB+G06+qO//3po/O7HgBsZxw5Qaa8l/kb23aGdtfcxI7Lb
hZc36/XelzglfPpYxEwxO37DY6rmc7dW+1wlz07hXl/hmPyHMTkoVbzgeQ9JXty6C4UqpSPBzIvz
gLWy4EDHEloeekqoJWXjQSm6feqtbzQp3pC3FiKy3DQuIInh3RJeibMtedaK9rGzSRz689fzZyfB
D4Pu1CBLLwebnzc2HziidaSy/A9+AELYcgx1Dxzsf/6lfnva/+i1/eF+s0wzV+JqwvItx/liW26z
dVjwyBb3TqXMo27tig28VB+QXoqSqFm7h3YuEHiSpRgOPmxQIez/zdl5NLeNblv0F6EKOUwJBjCK
ipQ0QcluCTln/Pq34Ddxsxmq7uRWXdtN5C+cs/fagC5FmfZD5Kl3NoPKlRnhPF2NvWVDHZd3Ny90
O6wkdNaRtjGEZoeWch7S3vKx/6ZdUCz7UHms/WFf69UWDNIauTbNEt1WelZz/TgHH5rPrMo6+WI7
F/xuixZgKQ/Ftk7Gl7GMD3lvPgyGvsk0j4ouBot+IBKSqGit0+X/7aGex7mZVZnQmB4jx1Vd25Pz
Ga8ZrTyrepaL4lmIkwc51VGp9OGdWOeLew1FEc/mkzgCmtN7RugMTWPOewmta9xUv7F1HZJcupfO
8Gd6uvACiWfTiBnEWYGmLXTiKDVnQpOiAo2fChBDzJjKDkwBtK7gc/oW9Sb7DOrkNW0FSJkFE3PX
gyaFnFc3dG+0p9vv9MXgEy78bNJRvT5yS07AaQwTkUSbrVGCzsgjnufIvUs+bLn6n+IfOdbZCCuh
pZJCoeOpAmggY/rVMgonyDxiUBo78Io7n+m1Z3k2wkoDILK25JKmoYDe7pHWp2i7mkXTGDXI7fum
Tb926VFOn+Jf46yQylaf610IX7DaGkX0jG/hBDsV4m0e/ZIwdZ+o+sbPioHhtgalbhelOVX0W4+u
KC52mgHQRdEmrBHMOmnQrxXsqbUrnOosWfR0jLE99A+Kbmw0+hydWXszWX3l+4QzF/2TUMxREpgV
eKq7oiZYNreqdajLjwPCA0vvV56BmIxaNZ3LAqXEmBxCKznpbvo8KL26BGRS2HkFkFaoljgvIhAW
/zQK35noI4Dv4i89bFeDqdx5LPLF7SOP/2ykxj0GU0M3UwffJB0bRAH9skQhoiw160lz34wAqGZX
zvsSxJovLnL/ZCSHIkXlG0qLtliy3C6yPf/Lf9gZJRhRqI+uBmSALnTygjvv5fbDnbZEFx/u2UBv
dG4YSoiNkbghKtP7fY6balABRVpglTv/lFBDt8YUHwO47PE4tC9l/FxNIkmgBAPUzUB/jgUM3l9R
VCID+tZkiZqmNCuFGGX/oxZGmLWAcYtETAqindIGiFvjzq2+vMaQzyP1XK33lZpmjhMiag1l/9Et
hcWo+R+3b8+1n5/Gkr9e/Z7CT91S6HN0DLBlYzy6RfiJ9nt1++dBt1y8/ZhQ/32A2OhDHClt5gQK
wkxKnZ+y2KFG8U9lz1eQl/KxaZMdreuHCh8xAykvOmqsWVpDCSuCNGEk0+lSKiXLn/bNK9EPU7l7
SSpzg9++R3AgabTr6Q7F47sh9ktZiVzbD9V+pnjdr1aIv+U43hdE0ADc0DeUtZzcNfapTqZyxXoU
zWAy73wUyS6rauAJykseu7ZrlRuqhdAGvW0Z68fSbb/0nq6zYg2PXaoBLdehqY4FZydYMmEq7Uvb
l4gWWuFU5MNGlfKTpMVv6sBqXKXOr4Dc8suKSm7Z6sve1L6MEa6BRWMaH94GeOBeM7D1sQ4fBHcN
8JkEEmTMRgyuBrSYHcfNIhp1G6rkQk7911TTgAdJdqwQNy4mP0YUL0XFwEZUr402d3knCRgmcLDI
kM4Fso4cAGWoFC59legRYUQoh1ShmEVmg0coXBWh/CHG2UPYB7gg2mYRWNAyBHDY9D9ctqSDla8t
MFOhZ62HVHKsSlokpbW1Si5EofMETXk2spkJovSQC8KzqFuvGh1DukKsZsLFYOBWoAf0pGn1rjXi
XcI11aa3b1JhXcjDMdDoCFNByKPo2KXdN2KRpQqAwuiMlTohtyqE/byoOteaCs22qLOFAmXH49u4
/dJeXoaiSv/3K1v2XQ4sc8wc7CaFHVKujMPkM4/7Q9lkv0YVClcf7ujs3CldXlnny+bZN9LgRqE4
oaIlZf1V5J6TZ8Yqr6Q3tjHzSY8/89usAg0R/aS1kR/6LNjAGty0RyUyjjQNv1F5PCkl9nhZa3eV
Avs7yRXYAiVMFZ0bF6bjRvXRAMiTujETvnVt2OV+Nrdc4ceMxLeJ4OrxeFxpWNNgcrDgzTFqRug8
AH3LnY2S/s625vLcIVvTXP/XkDP0g6FYqN/B95r0xEKSx/uqeUksyhdptMjBpc1vP8grazTZOlsR
wX+hslDoULNk7wPsOCLAzJH1bCEnwbefF7+aXNqribqF8Plpmv3BI2qGddRK6yQgUxN7H+FLpDu3
z+fyaka2zhZNnmrQ+s5zrlyCSZM0w6YsWC4wkOV5eW8Tde32ni2Z2CyEw9hwnUVtopxIvn0ttieG
q901mDEE9d5re21kP1s1QY6RmaaLzBHkkZ2gZBuGuq1V4X98Tc6WGH5YD0HQMHGAZdwWMWiStqrh
hopbRW2eXXd4vf1QJP3aYzlbIZB16eM75POT1cydmyjFlcHcKWq/AGsaLWq537mu+Kh0YsDXqVNN
S5Nj3Kh7i03krJfyFTKspSy3C1xwy8I0//FJqYIew9+CjKOBXod7S0VpL6CCTnTJTrq+n4WMt3gn
9okUYRpve15I4dVSgq1b06kWLP1343Y7sybSQdHbRcjIXeXmtoiGZaQMznQHAFLsIwGVFAJPxmvC
TMBcWPbgCY/Umh+8UlLtoTcQBMdvkxsCYkm+9LClol8Ud5i6HLMxFSZhcZN4uk3NFOwfDjBNBdrC
IPeeNTSrY0Sks7SQH4WhjID8j2/pxIglhmdr1patRNmzgpVUM+q93/u2pyCpMydiiFBvetHdI6hg
oh+YHfym3fuB8kEt+2gF0rbr/XkbEdOQK5tG4AaBhtGHdGNmWkmaTfAAZBHkOAY/JqOaaT+xmUwx
G3jvMTEZ2CG9GSa/vdt4eCPMqFpAMKvWOutsDGDrhuklN5uH1E9eiwlLME3nomFNU++BBsbGUrUt
EFykTYHdjYGG5Sp/6lpgPZH3HQ81yI4IVZge/7LqYtEGrDYaIpQKIXfCLDi4tQn8x1hjQrO9Qtka
gb7G8fFUpuXcAhifNxZ6Rn/O9PHid8ahYBVRu1lEmbZCfk7pRg3RbQB5rCmim4+CN/6Z4j3xd5ib
cAsIFfHACmuaCHUlLjeyKG9F3IIzv0LzAbsSqsu8FvRHqlDWvIzS5s4e+sq3rZ3NSBYmK9cqqswh
wW+OF+mZRQ6C7frOQChNn9Z/d1yydjYHgOLHRVrLDMyUkRDgJzjOxIg6PHL+wjCw+BLi0YYIMayV
auqL25/61Yl2mvH/mnpCROtAIvrMUcN8iYR01mjBM04PhOx81SMKPaUwVlEQra0IophZfqPxh3gS
r8ikWCB0BwoBKksu3sfmVJcJ/kg+BAmRhB6G/yhS8jSU2Sf2yVeF1Y2ZWm+1BMRvqLRdn1W7aVKF
UMgQITjKxD/nqNkgb8vulzp4vypRebt9ofI0o1y4v+bZ/e0KRa8HWtD418ARuv4Bh7uDprKcWU3n
8TG1r1wR0IfMS7GiiA5xJ/Ab0nhHOKAwmxZr0+qg9lt2q8BWbbElvicPe5xgiXGINfOkguWFSkZx
Qa++b5/2lW6IbE6v41/PRxlqui6JABENF/wgqDNkchPB1N8j4FqJ1ZvmDYvRl+ZW7M5gtGI1n1pN
h6Y34EebPxZPSkfbqllHSlzLIfxEYrBIUGwOOJCVhE1ytjLq11AIMNW+NMM2iI7Eg9oSumLYgbbk
GmguLRRHzdoTrEdiFPZ98d54/dZ3rbmvC3eWJlcv9WwtAMARvYNkol0s8dxVHQi3RSf7+zqqVrL1
0vtHNKYHsK4zkeiUyogXZA4sqi6HoboyhsKOBqeHRqsHP4MlErqzMaPIiSsDsLdp50ZGgEfkjFr+
NIbdhm+JkYTRixicrOnIrtIQtp7S9CnEbSc9DdUxzFYCFQ82vJa/vf08/yRxXnoNz9YiUAQ8S2io
EqWd8tAkSm0TBobKq4ArLLYMue4cHOJs7LF2TWSZblxHgbckOYAeAjUrPxBABI+GLbFntH1qW7M8
GvZIi1dNiLgwKkGhkM9oD4Vm66GyA5QMtaJKaB7V8JjdgpwjfYU7mDqLe0yG1oYWCuqvfMFdh4dc
hWaKVVMgKiiQ3jxk9jmStcRT9+w3HRCgn5LeUW7v12EgwlqR2l+s4RbQgFmrVo6ZNPskNd61ktqm
oWtwFklsAP5eCe0W3vxzQpRWkbtbBal5WZJ1Mf1HgDzq0ltMJa0qvVcpuywiUv4T+xhmOBB78rQc
TW0O6OHefKV80yQJTGpng2VTZtOWbGr5mUzUQQ88IWl+bj/oK9OFfraCsgoWnKWQpI6e6U+FmK3l
Ud0bcnfvY7k8mp2HQnppKZIcMEzJDD5bZvMogdm+febTgHjhDT0Pg4zDzm1Ho2SgHAxet7rCCdXv
FEILS8S89u2DXCmX/SdTu0kMSZGAyTtIRtdFb5DmAD+galMaM5NS0e38xZDKL2AFXqFBvGBx/Ijg
WZdgHmeRYrzHkfjoBhDXVbhWMVi2PNm5LQgVOnSJIdhZrz3nU0TH0CxbywSQ05V3Js0rz9Y8W4e3
yDyYszh3zQfv8UCFmSyTuzu0K/f/PKwbZbRZFVoVOl73qVSZsOgq2EeiBbsFPvQ8rsY12Om3QHcp
fMhLqQ5XSZXtorT9x8ok9nPSymUddfs5XbnU8yzvjEh7aqdl5ERjvJeM5ilUpYc4J7Pt9u9Ll2uR
/0nylvWBrUBCwzA05Qyrm7TUcrJNhwz5svAT0qkxiGSZ1ZH7EA/eZ+sN/9w58jStXHrPpz//a2ZV
qc0YY8Z7rvQJq1zBnAG2XcU5DYFQ8pdR3ZyIQlhIIZJwQ41e9Q5YRxispd5/pgaZ37kDVx73nwr8
X6cB/6EUM1WkbkxVc8J6r2EFrnEgv5iIfW9f65UN8HmEedQGvVlpTIZEs9ua7r+OXqsDVwRtXIjC
V+GSBHb7SFcaB7IxXeZflzNodVM1XY8UhZKaqQ5PuKiwzrMTEIR5a5gLt0NuXPWbRiVGUDObX2ie
V2PrbRLadW3fanMxa+HyRz+1GMBtbUHuYH0lc0QMlZlJU3cmlHKBz7qY6j84gz1wFzo2g2nWKzyq
6AGqVObT2id7kAamXtSHoEooaQvjmrVcylaPDVXcsYw9mfwDK8CpIHvxIpHyTUS3ENXsUglYN0wM
H34NB8tCSlQKbMk6bu4NtH9G1Atv4CRn+vte1aOoJX4ixs5kA40bXJdGtyMMIV8kJmgqAiJ+VRLb
Qll/bMX8zXQbdkAIHqC+PiqZ+YqvB5t4j6igSSGNlrqnzxQ1X1o9BSQym0gowV8eJdUuHem99Bry
BdQraVevVJofRiHahp8/BYPL+oKIlLh65eU45pm5igzPQW77JsfBFxGw+LSMt+nfD6r7E5nhc0sU
lp1bvdOE/aqDVi9WCYKUdFlPjMtA3hQaz9/yJMzbAFaY1wUxPlhGB7Tfv1MOkS83qeQ/UpO/3jX8
4hXKEWz6elXahMto4IeiUyyh1dCy6qWV9KWL6SGyKuI8m21jIfCJ8aDNItkAM9A+lJn3gtb/iHRn
jYH1GIrUNvTy0ewt0qF02wV2cue7uDLYyP9+1GJZNGk6LQcUNsjsjFaEltgQ8e4IeK5o0zCU/vv3
86AiSA2m0cpPxkc81Ctf1+ahPPSzahSXQEd+9anWzqJu+HHDrLdroMCk2I0vQ28uYlM7RUaxhju/
qQ1x6/fWgXv11Oo61mdWf1gX7nUWL4+65Fr8+0Q1JRq6OhZNBJbGO97ktWiVp9v3+PJIKp63n8vU
4GMO+emyTV7HKYZyugeWtFXJx7t9iD9qpf9+suJ5Q9n3olTNIo4xRuIi1jKHTMACr2rwM5aYAbq0
/uiR/9u+Jc2sIZ2DXFkqbTZHIA8KOWznIPSL+e2TuTw3i+cNZ7d1oSJ5o7lSfeEz8Ps54VAHrW/v
bFWuVCRE8Wyr0pt5PWRFz++nejdTwZMOuulIeFClAuIPCMjjCHsDBiv9KXXY3b6qa0/x7Esp2kDp
xrYyoaUq8NcVe8qizDsVSG/6z+1D/JHUX3qKZwu4QBTkjMYKto3CXOf9uApIwbHNEGiQyISiUdPL
4n6hBmxCyTlZpGO5UQT6DU0YLBSLvo+lrSCUvDO9fJUEAKSi8Ar343ch4TsUcK/lOvRxY0B00ACi
JWjCCaLimCjyj19J0AxDdred+dHHZOrBUCOdgCZdI7/7YXtI22gpmenCrMkPyMWCBMLClqX8sQuL
JS6x1e27MA0Nl27C2Q7FiBWyK5XWcwBJ4bUlHVSJ0h18/o5t8qxv0w+FUMTbx7qsLaJle1Zm0tGd
ANRW6eOw3pnVWnlsmuog42LG7TmPxuLBEskJG3vkOXKUb7wG02UnpCdZf0vDkrCiNHb0gHiO2yd0
8S3jfM7GSyXU/UQyLHI6EO1R0viQuNlWDBq0uufnuHaIs5EuawQLxKPvO7qF/2wUgn0kYx/L4uci
Du9MKxdHUy5jOvZfM+CQJBrrrNHD7on5FETPETLLnYrkxfeD3z5bnRS9nBlT7orTT6wEmc2gJBmO
FJL7EWXaQlcAgblQQv+3BzJd4V9X0mvjkJRR6DluKS0K0gaLUCX7M0i3gSLeUyhdeyRnIxqvAT9m
VJ6TSeIcfNhbbBVfrhs6fpSpd96s6fH+57Pitp2NX2mpdXVHsdxhHuhJ+ISo6QJSYVELARJcgCab
d27ZH3n3pUOdDWOpiHEHNhoiJsN7gdW69ArrwwtQUwmd7LhK/dDK5LXk8VNLp9aXvaWP05VlsDTM
2yB/hPjgUCBx/EwqaZVo5oxc7TuLM5ooV27E2fgCp7HNiiQi4tntH/B4vok5A27WvVSJQs87fGs4
uRHFzMaj/kPGT/nYN9UqhMKeF95v2aDpogDtlIdNFoWOXOGP6btD3I+fQpIQdC1QEZ3MqG7urnvD
eBe1Zp4VKWyQ6W+Iv1tDX9l1On8SGOapZNCJSlbNbvFLHJpvKcZ002vHXIymhWPyTmI50l9Zl0Fz
e3uvRzNeeFqM1p0ghyYEJVX4JuXiiiRzrQteBss8kfFNprfHZF+1djgIx6qpCGQX22dftn4qIYMX
OsiPADXVSTn1Rh1vFgjBW2Fo3+qkHW5dWi/Sj0SsgdBLDwTCHJpAgwURP3hKDhhf2XTUQmZBzpSB
jbmYKYxUmqxuhDb8h1UkmCAE6bGxzgz1ozSjd6mtfoM6/8DNSkqiJx0HsX+2CGQxu5E2kntifsIo
gJNOy9qtjmNHIkV6VrDPMjQ4iq4O8t7/bQ25Mw1YShwt0gkh1UrZNnUpG5LqOhvJJ5gNRbLse+VA
YDPdcneu8MgapZ0nirsdQg2kL9EHYkeeGLwThNgfoWjA3dZh7PEQ6SRyH33s8yTvrEJ4LwY58l5c
P+RmbGs5JOM4OaLJfGoIBFQDFyqDry40DXaqRDhEGpmrSq8odrR7TQDoDsNqoRsye6ZhkeqEdsFE
ywgDMXsaQsKWQLC1NVLdtEqSDdSMthcRVoJWYtPWdqpe3FuL/3HQXfguzbMhIAxaUXbN1MX57z3I
XvXoa1k8m17gjPyFsfN/y0G+zH3pNU0/La04JS2W+JxkOJtgMwWrNfX4Vt2bhpygDSXMI/LHE4GR
8ASGdZLRKqFLR0n2S+qHXTYtWQj+AsEJtC+sV1lJZLQxpO992myyyn2VBpYucTASmwU3KRpEiGTV
ZJ/YoaXeWwhybMw267GVHkbVmLeZeZp2SNKUAhB7D15VvvkwpkIdh/eYBI4bEVKlmOMu5Oeqwi9n
ntEATfMeFNZTlZSms0z16Fb58GPjJtsYYkSaKitVoJOzrB3tIi2+u8yAISsvvOzkKs0eLEnIm1PK
s7rB4Y9v2UzVgw6KiXDB+rvTk72RNeAaUnXZF9rBD8Yd6VqQOBLs00IpaCs1AoEW1eYTsAtYcjV3
wcW+O0KYIgKOBRuKNAb80fWcMu8/iSlE4JzvSj9dKVQs0ljeZUP9BiSDLWKlrCXBReMG8Sh1H8jL
+GqM0gnjKf00cG2plAidU7/IHds0svggSibrGH1bDPQL/CF+m55NnVr0KgP9pyqHZ5jGJ4mHWJbR
IZeUhWZJEEzp6ACHbMry1ZSaVViWwGSk+uDCGrVl6nswbjybUB57uujpHUiC6ndICPkSQsMWCvmq
B7i0lNlk8C+duI4WXjw8VsScID3SX7Jh+vqfA0GljmHIJIVDt5hTU3uuy+Z7YJuE3OcwetqRivi8
SUwa+tZMTwWix6UtCaB2LBAfTpgccQPrEHCCaEg09mJwWgTJNelO9+M1irClb1i0WBrvoCbikyaR
azBSloXhMSMB+sMgrh5T9EHmLBk+q1dQsIBismggAMDYkLQ6zApdeyH67h13Oo1g16ABSQs0o+pS
tiZZnCnOJQC7M7moX/XExazev8mFugezAUJXmHxJUfU0PS6R+kYpQEzhO3hu0uApVU24Mdm2q+tf
EENXeHiTGTX00Aaavs0b6TsB1TQDuvMBPDSbaQm9IGbOmIW5boXso9PwkDUhV2xli1JrHaTuDxBi
6ba0wocKQRQYk3yMKxgqVf97wvqTyHBnTLmyFjPPls8JUZGeFUugFEOQp8R0rSifryOflkVnjafC
1RwvUe9M3dcONv35X0uxguChxHdZViietup7g9JBDWpTx+S13Uaye2ftemUxdi7xqgc4oJqPBBsG
1ptnGJtWr5ex1/x2R//OFkeZFnaXRuKz9bFXl5aUQm1YmXkMRDn3D0GoP7lDQZuhKPbdkDzrEXyK
gY4uqsbyZOVlM5N7iGZxspdDZd+n4q+mUB8Nldqb6m9SS3cUnXuhhsZq1JSV4IM6sSgghgKfkVhB
69HQktWHqq03Q6etQ1F8j5T8uZr8Z7cXyxd3/uQfny3Nzd5vJUmKhJUXhc+N2n1Ikrn1euHrf/v5
s7V4nZqpRM6gi3dbOMmq9IugvbnKa3/7569sWsyzVbjZVMCfVd9diZnhBFbaYiVRm3uL4mv35mxR
nMlaXw+K5dP4DQ8jjDWpfJj2mX6X7yt/WhpDafPdLXtLV3lA37sY4WMrypNWL29f3/RRXnrpzha+
TT9ImZYAiDAzVOdiNiefEnxz/wNndWayTiR3e59ogXP7cPKV4533aIjYU/REJRLHF0hzVDDXPQhd
taoJBDS2Otl0kbHk/8SA5LPsON0LgWhZl3wBP1iFrIFMBLXQZved7n/Bx9n5rvciFOZSLMOFSLmH
KBZ07K9WwAK76so7H+fF1wAexdlrMABohOtC9bbO33NtnwObun1DLu7A+OGz5RdMcNJQVX64Kt4M
swRPw9XWe69wLPn0vx3i7CVzVcYVOryR04dPbvzY+p9e85AlD12XzG8f4drdOXuJoshUJTGbjqCp
h9JMbESv/+89/5f1/G+78MWBl7b42WTCosJQXJf7oxK9oSCDMC2KYO8mxN3b5355Y8oRzmYQrZF0
Il69zMkafS5VtJpMJmglqn+KzF1oSuzEiLm0EIJzLn8agnVkh/FZo30QhvErMhLNNvFvgKiVxtWg
EArnMQPfObnpDv7n8+Tkptfmr+ktrwr2BQWqALdFiARE/2lw1W3fdVusDXwvMJcaoXg1+a5AzWLu
vXPcK6/lH63lX8dVI7zrNeEDk9J+pVXxP9DsH1MleRWD+GiihWwtlvtKwHDVDw+BJ2wnzbdQi58B
ENY4Jwd67Nmnof+6c0bX7sTZNAJFvCtx+aRO5pPzYRQw4ic2lluv5AbkP+CvcjYR9kazgkfu39F2
X7sP0xv/132ImzxRPSPIHGlKCg31leelBMV5mIf61RgY0p1hQL5YgOBBnw0wuqbDOW/l1GGzXc8S
BKJClm7H3P8QCcWZCamwULuEmEv8FYkgrTXeibiQ1m1YlXO3Tx7VBAiWVGzhLz5aFWnLJtWTLhte
+oqt9e2HcHHw5iTlf98NT8gMAwBQ6lhKs7KwajSmeiTzc6cN1NijONjAlFo2sfJz+3iqeWVk0c6e
OjFzxGHj08WU5W5Z727yUSCwVPgKJSIVAJU/MG+tgJfjfM0ZOicZrDDGj24orEKsoSshJuEu01Iw
gZkpkOY5PgNHIc2x9I5TvzUSwXILkY+xA1juqAevFlyxvshmNVY1rIDWPxk+bTKv25+oMmBbagFb
XKnDRBp5RE5OCN4oZCNUD/3eDAkdrQEoUdvph0UejE5vqh8y6ZZB3X4wTryQTePP2lCiuzeYU+Ki
9EqoJJq+qFzWrrGm8LzIoX7ZBQx3QNL+b2K26Ep25Tpo64CInnznI/1rVArhYm7MI9XdBPR8p/6/
yVJfzcV1KUkfvgJiquIO9cBHZtMnqhvlXgiHuQy5clYSl+VUQo0wLWs2ktRvpmEuMlrVbmFqUWug
uB4kR4HeUeOnytJFPNfryRPWCnY2cQQoDn63Pi6ogNAp0hCqFXtPCdZ4GE1Qn9p+8A1Sr/VHWuOi
LeW5tgIAvhIyFMM+CTduMuxUywTaS4O7avjRAaQuqLTGHkGz2VbmPpm6/+iPw9wSNBRwib+B3OJ0
PozYfHgw0o4gCKwTqtm+TwSAHveZNoUxiEO1JhPsI6/zN0tWTnmbppjYAjID1PCguuVD41cnrRRA
ehcx6EvUne5ofTZlvyR0+y3nS2+9CNpX9lYWakx7rHwpwgFgsKf+FonNQn0lsjVs/SOpcIdIV0GL
ISsnIWmhaOjw9BixJtMikHkteca3Toevw6WWTq4pPUMbWbHhGnv3STNHaynhiqnaWIFaDbhJqqft
nr8h+uJIttwaG+UXWVErOlnscPuimUOZfyArpQAUQbpLQduHQOGXPlF+p95I2ydSx9koGQegMCsz
bg7IqTEpRe7Cj8RxThYEJuP2vVWs3wbKaBX4rBdRcknRE9RGWwCtKVYZxTDIYvs0xElHwcPJE+MJ
3vg3pMIZkGGCHqJuERIibXMnsWw16N510VrJRLdTBUU978VOJVd73O3CLBjGX9BISQZvj1aWpCRf
5vDuWaYlmvcYm54yGaW4aYbkzdEqUzRthB0tj61WDTkMwMpJyKzvcGRO/Wiz8OZVqzqpJhMPUi4b
WIZoI0H6mYO5TU3xNAQAUxWU5dP5RmgHQc0stT6w6zSa62RTAGnzvkJZOqIGVkrjRbFqwZ6+rcyL
f+DJYl6vk7naWV+dhifTTILnUWm6uVHThIspLDY1OcaWzMMcleE1dSc8rRj9ylXDn2tVAZ/NLE7R
IK+BgbfMTqA8YzNE9tjP/UjZt0nvkSAHXM3KoDMwaCtJU02FY8UGSfpWA4xvAGpIKDsaS3bELKYd
leYvkdx8YX//R3Xjj1isn0wp3WUTENPUTbJu47kRJj8IRb6ytAR2RKlOCaolORlbXQ/XMN4/EPyv
wLMSpTYIn2ZaL0mueu5yn8CJ0T3iXIM8iE+L3ulC7shQ9XvtO2+H/o+1yZqM8+RwO61BWGOdWz/i
0L+kVrgeTQk1ZqKvjCQ+TdMU+pCNEBp7CFJL9PdfBb/aV9XSb6YtrhBwPeLoz3DGdnbDuDAd2Rsn
yFS3CwoiKsqAJAHx2DbKWmiDI+WjV03TXvxJWFxG8IclkTKdrBXfcq99BK15qGiVUoydTx4graqf
Ed4/YkbbT1ODBjH9oGrjrHGjB0nOxXnF/c1yL3ASs0RXUyDulPPgvQ+Thdd7a1LvNqqQfEcSo77R
GgyWDPWEFT0yD/4io6pf9lh/7TLU3FknRjuTIg1CTh/7SA+dgazDGBq8ElNKj9TkiUbi5KI3P6tA
UilSFkw+bvQ46djhT+6pxGY2bpFZw/WSbrDPu9zaIVtZKiTnMDpDBmSFWrfJAiFYYxej+V2oLUHQ
5UpX2ajhliAXG2O6saUQvyZwfIXxbVvjOPnzm0EvIGbSD0USbodkXEz/wBPIPhBNfUsIFtV53v9W
Jdx5ejvygFzNBCX59BkVzQinkzpnIzEih+apKMQ3aoOQglqXPgI5cVNE43OBDp4k8QNJdozztHAa
ZUNY6afbyc+QJw45seITQBFZr03g6vP0k92gOfkAnpOfQ8KBn5HCcr6yPHSvpDqvh+akuphUfHX4
mmTu0ETpsSvPWHJOdWU9GZr+QpXpy+2EPYFG9+AHV3Yf2tnWqaM/haE2RZTbhsuAaS3Suo/B7zeQ
Ste31zjXDnG2d8LDqXL72tRhm0Yg46CvMbh+GEWzxot1Z392Tbionu2iQEqTotiwjB3rjPZW+U/q
DQ9KrD8mZNMRirpqu5jsompDtXFnecLy9rVdWb2dsx3NOGyyzsIw18VUAicXph7dvaYrN+6c7Bj6
SU4yMUY51jAg7wokp+XoLWRJPTVGmNvTmkjFlV+wYtQapmSgY4sIhIQttvIy0XTkuKW8yXLzTqno
T4HzwmZNnc70r83CNBuoCJ1Tp0nabex2L0FmZowp7qGrwve6jV4TmCAtjmbef+tR8bu3aaHJLPBh
xPKrOKq/i0TdjAb+KzM+iKP5DEXsU8m7F7EsybCKX3rFIzyFILiq+we25KojMWk2pqOFrHjywDNj
kpi+GOXuYZRTIkiQT6lMqODJW6fVBloBXr4WW9BFLb0lrL7Ci5XXSzVtj0lR7yGmb0NXO6QRySm9
Fj0SkkC6pfKbBDbmc4kBSFKTdT+teiWEtTEDDsD0baYTvhVljUT3J+ltY0TBWIqaHekMgbJZriK1
PkotS99pMu5H1k7oGXu8XEkv7CJD/vB0j+wJj1nC3wBII181l54NUM88WvBRffpYNfm3RBzLn7+N
WO0WgkGbMa2fyaaNZ6Gsft5+baVp03XpQZ7tOoo6iHWhBrobMBiCm3WGlgAoyV/U1sOkwaQzS++g
cUitB3j5TKoAxur6zpbzipRJPmdrMu1UlZlx9IRUpArEiMJ6ipwhghaXCk9PME4JHXKkircv98oe
95ytmcfoJv0YZWcvfst48S1doveOjlj0FoZR3RuDrn2vZ5vHvk1iKzLUmERCd4n7aN51rBPkcDaY
jD/xitVqQSTN5Of4s4DsDwz6hoWDW9k2FH5uX+zVofBsSHczsZBynbtLYNzWF3+7/8fZeSw3rmRb
9IsQAW+m9EaU9xOEVCXB2wSQAL7+LehNdNmiGFGTjujbfUUSJvPkOXuvbUXrQNiror9kqV/plQV0
+MFRPm2wRb9/pjE9Nz89T0drfOP6hRbVY7qx/Oqx9KKnbGR8k+Q6gNhRN2ecxza2Ki5TzQRMru5c
KbtZ4Ktzi+mkReA08hy8T7J9IFWVyKt6Csgh3ZIoiQZrZR3ft6I7AIaCwN0LSOkjMZhKxaiJzkgt
S6qS9iEIh5ycuWQV2EQJj/5zMRZ3JrSv33+kdmKxP2aEUpd0RHi12SZXP+PqHhodQrtyDsZhCnqj
hPFAZ1ujteL5HTioCUAQ+jlMyMlPP+riZYbnZBASEQuQlsXTzJN7m6mfVXBT+T7G/JVF1TfyGsMy
VNSFz/kjEumZfe6UuPeYLBqbSS9ci2ChIhN7Br3InvMe2HMUo94Q703l5QsWuBcI0M9uQZzXoNVL
zua09LTkXVfHFZylxxwAUTeaaPtjB3IWUnMr9Cr05tVaivZjVLRzON0vDOQPT+QxrNQPw6LDQRBs
mE4uHK3bZn6503CoMON8TExtM2YQUgjpnNkczWc+j2vTune1xcS+aExmnYKjuqPvS2/g8J9C7wAQ
EwwMFn9/nE49TUdLMIrfoiCqAfVT5h3UzEVGkf35/U+fWO+M6SO/bdPS6vo+o+dCLltyJS27hBER
z6UbbVCkrFQC8H7/HPNEy/Jr0Pftg4KwC0voD8GG1NgrWhAkS3TiUgQJ/irCC8gOJHOZXC1DPgyk
9ai5EQNLMx9Teo2EFSAEKKnFc+8d5CV4+ELcpYSJJWMhUehp9/SrlyVwmZmM+nXsirVdgOMIo3t7
YgxZGRFw9jI1ahhiinHtpdlzTNKn6ZQ7q8kfOz9/SL1w1+gOPeS6P7MMfF3Fn56so2Xe8YliHEOU
eKQOBQJg4APSobWrl/cq7nymO1K/bF1Y/77FoaNfSACEqX3LP1UUY088JdHF9rhVGMenubcu8Zdo
9jX/c9Uh/sZH6QLQqWtjqU74Rf2STGeLNGkneVSd8sxeNS0aP/2Goz0C5onPm8rDx9ft9MvR+cNp
l3gc4pOdlR06Zwblp/Yi42hfMMdc0yRBUxtYRR9VjBPdsg6BLYdZHqIetZWh36M1dGedwYLf591F
aBrKmU//f1vuDz/za0b37fkE/W+qXmVGmyFMykVXRfo8rrIHvVLoWnXen0CjNYJdIqDUyJBfFRJJ
yxjThDWSG1Q+s0rvHxKSWeedUc90bDGxFt8MGelovv6sdqk6x9C5kbW4BHtOZ89dtj1sk5z0B5aU
BgcRUXDrMXU5lFokFzdiJHlbPMK1+6w3TrdOzXHlByhsL9COpESdQfKLyWYbuRVeMpKlKK0APVB6
x79KIAknqMBx14Xx3DTpQ9qpBC4kxaoztGsl62mjR7QRMgSEZlExFW/Ee2I1770CyGRobHPW9f79
0GpL+pxgrToih6vLwu7/GmqLphrzrRbpDTFl3h7LyC5NHHCzevyK6XU3JsHBMcxH9pkrTR1vYx1E
o5uRcowxnb6hzyF7cDp6vP5cUdyXTGBoMqZ4K9EQmtBs7Qqxaq4PnwZjgIXR17eO2e+IbJYzz48t
PhV8gWaF0UI00CL8HD0FSRTNmvUxHtt9xzNUKiEx46W7il3vzc614G5E2LkgCIcwaCb61TDZjUyh
L6NUqGjhiFgg99Pg/NcwLvWyHTpBpEQTSNzOl0bXXKaevtYz8UdSlyVRugUm+q4MzmNjFMUsTtNq
kejhH5m0q0inwGhq86PusC8nGLgtDeUJK1uYBPcyjbalKWPaxf09tMD8ztQw/PjSCeeAHtpLJOka
oQ/eNtf7PyMO8oXSEubeN+2zMLRF22T3Xi8ebafa+IXC+2AHb8KslHUKVp9kHmVmEgVGviDpNOJP
mLxNUFy3Yp/SAjZRXXt3afGsIpvoirgQNC2yxeipU/eivNUqZVsnwZ+Guz8by+SGlup97LvVrHdi
siVdHts0j2i0cJD02jqlO+QQf15duPQo5iRhPbltWCyZARK1wHkup2YPqeAaV7uV5bM5TEQOUSPR
4FWJOG7NUiX4sCtnyYkRsNU47mkfrdPY4DUItm3YPGhE9M4cQSN06oJ0WffO7IFUX1qcXV0dKund
8lBdQ0jTUYGIa7+RhzCWb5auIq/Lt1ADiQUL5S4UmYJVTOKmMuKLTKsWlKO7kAQuUXkLUXfX07/i
S9hCGNiWzjCQbKc4BNl19Sp2xBLCFoYbohaDGJXcMPAqxiat2jELe1RM2qWL9ivqm2g+maKTEoc1
U9tNhUmQxEvvQIT8g+UNt9CJykXkONeGqW1h+GJF4K3IC0uuRK19tLzDok/3rks4u4c6NKjkx4AC
UjBb3TDBRjZVrUFYrQKgKkHHfpgqW6tLrzgeLu2Rfyvy2q3U5Rm1wol514T2/l4puCQ6UYmPFAaZ
csOs5HbotAvhR7skD5ct98BQwGnb58QRJ2qeL/vxt/XYz4QTe2UebSTLfVRZL9oQ35ypRX7e0fSj
1oTvELXSK4AYk4yARPgDPH7Gmb994mCnH5Vqhu3LQJ+m/1lNYEvuk6MG5ID8svqcSOXra/60Ux2V
bBBoQF70OHtHnHv00ReJHcwjTUcw7ZD013OKjACtKI1xqxaIhYkHfh3j6Nq322vFsAl1Dd6dKB5n
qlZkDAn9HdlXJATp+kLVCN4GzUgPVxt5taOCneWPHlb+mctz6iGamgzf7qoGeXJoaEBv8qa0Z6Yx
vqvT5tOp8s7qRjEXJvzRCgf4zEsJiP/9fp+6J0dVWEDsX63qSkwqYvdY6cGt2hNdjhZrFmnt4++f
cepxPa6SVLNljwTU2ufiKgDwm6nnKLrTo/PT/T4qjHziFQNGrNFGcE9guLCG5829nydneiwnLs8x
g94zxWCapO9swsq9DErtwUq7zbQhYKY+Y2M+8ROOyfA+DTSTBKtoY3flzsxRhirmfV04Z+rsL5rd
D5dIm0433x4rI4QGYzZ1SNvcivfszLTVhL4WQXyVFHTt9QiYtdoX6TwKA5OEsuhGK+M9DskVcy7m
c7BgrAGNmW8bzdIIknUYaTdDHFzHZX4wOu9xaF47D8BhWcbIPtyZjxfF7cXWbftN5LQXXVtTNYoi
XJHAtxQMJUAxjldE4G2tUSH3jGnI6N/JlhMW+KZbzdGeTOjTvdVv2Uuvfct6soG1lATSshwRakXb
f2sVzn2X+jeDaT9O38pNUmpNG/V9Xr8GqbOoaxwO2eA9qnxXdsRXWwlKpqLeIcd3xlwWxlIGy9Q0
DlZWMvoY9aUGfXEl7cIDmme9wpQCp+im5LahE1R7ke7NGBqhwESRiHjfC23vjU5xpTTes5NVaJI9
/5FZ7x1WPADs7daT/8gH/fKgfbuNik0j04V9uMHUdxEZ6dZhtsmp8cx04dRTOP3zb3+ekWVjVLUa
biqr3DVjBIgzVZ4Eiab/ttB89WO+fUBkIV728DpssHfeDK66yEPzXjTKQsmaM+foU8ekrzbtt88A
JBToTYJmcDT1t7Qn6xO9X5br6Oe18RCPxoOqtpzci2qjCZRiXnimEXzq6h2tor6eV7GC1YEiVr/R
eYfz2n5u4vLMKnRKevb1g7/9MDJAyOsmJWDT9DTEe6fwGT2DOXOGT6dle/D7YhFW4YdBPjrlT8zJ
CWFG5B9ydbysSzzSWp50M09nBZ4FbvuQNg3TYnnm4TnRKPlqUH/7eopXkv9dscQ4ifXY9XIzBgmi
+3BpddWyaLR/+xh12ji/fUyL0EVra9Qog/S2pgIilZZsTutpoO2DCv/Mijn9uR8WzGPXuRcaLQ78
PNw0SfiRmO379FHOoG3L3LIXipHtgIutAzc783lfl+mnDzxaoYfatPOuxLbZaQRhmJVJwDxjF8wJ
seesNUO5d+Nup5SGuQiMs3LrE7vysbG87QUNzzAIN3o9RPNQlLeW4l7/046vHq0m8FR9CZ+S1USY
f6y2RF8Un4O7nRq6HDvEg65xwlFyfwSwGnJAL6XJjN8credeDRdtQtCE7f+RMieqEEhqUdzSX+P4
IaNzI8UTbZ9jD7k3pp5t2zyInD73SVJeEZw4T6uKXoPIV2M0yJkaJ+fEdCfeLvVocWk7P/RqJ50s
h/mI0Sh7RUVhz1DQw/hSYjrI4swx5tQjcVSoxRrPnOhKNNeN1ZETk5mLFlnr78/EqVayelSr5bJ1
lYE9jCGZb8xHkCeJ79wESBRY3shGBusGM2eqz+1NKfRbp/eATCbIlvpwmGW2JLNx/AhpKQzliJ/L
uUrofxqOf2b7+PnXa8dubsMZhEeeabDJFHVNQXSF9uTMynWiw6sdO7MVQ2pxkyvBJhJ4a7zE47yb
O+ssrNdd135W1EWebz4lNsnvfhStS0W9ynFz2W76HiHJCEx328bZc053gOXiArrrzC+FOc+7Yq/7
/nJM/Y3VNm/WEG3bBhP6qD1UMTKuenBmjiLeXCddlMV4K3Ln0oPmmdfFNrWDnQeT3qNrX6v2ssIf
cma7/3lH1I5x4AX+0NZwWV2KtCyWlVU8aoMR72y1PNOV/PmtIFD3v5vBIDSbeByeJt2+Vuvwb23Y
sKVmQxhdp6Vz9/sze2Kt0Y7t4hkzNReBS4ARyT74eiXmfiEogvPDVwHccW0d5MzsCUmjP411p2Pa
c5a8/P90OtCOUcJ+HTskpdtwa7xkJ2N97iH+QxFq5/94o45OnU1nJOHgWclGzZmdwh+8Kzj19lD7
fr+EP5+gtGPnuPQ9X3h2yzS3F7u+GR+yqH630OShJTxTHp36iKNlywgGMRpjnmy6tlyKWF5kFU2F
osMPHJ3bo08tDkeLl2O5RHBPsKkOL3Oam+PCJzV9NkTGOzTHpZPYr341EZsEdk9vHeXiNnfbz7ZC
t9H3cXrmap546o8tc6ArNas16xiZP126HpE3qhBlFaL7NIrbBi3t73ftRCmtHbPRJ1aeWSNm28S2
WDWhse5dWP1Q7weUoSBoi+bCZwwz2Oq9jVPVscN49ftH/7y5ascOOj3rvZikU7BeQzsrTXNpOJdT
ORv7WJu2Rauf2Y9OgBS1/2GndoNHf6uPN8y3lyqDtqBZqPWlIhYsKb05skxm2yC8co2H2j3Htjj1
644qI2HoZmfp3ECSSJZNeBn0At6lBpp5VUQZBKPhDOjm1AdND/K3YpmA7yGn2odNUoZXRZqD5rws
x5ZAnmA3jTANRBu/37ATr8ax8006mjaKVg82rdG+gQS6V4ZzQMgTNQOnp//+CpLfQ1I9tGAzJk3w
WpKNtXTz+m6wS31XRuGKCfqiLsMP5IkJIgHzUJopxOpmJJIkVD+sMMsmEFS4NAzro3aGhsYeGBxy
FSexwZk1+oSmQHOPFqCysT2b3GWgMziL2W1drOjdHzXzLjoVfVPV7f24nI3S/UDcgRuaoIEwWsrU
f5l23t/vwv+/mv97jNCOEYuhT5Zj6TFFBiJ5W4zdaiqrrL4g7qLSNnlrr2qf98jVSN/IjGThQOPR
DHuuJsmDDGJM6I5iAF1onsyICLVxSGH7wDhoXH1ruhGdIoYg88Exr/mZizIq+2WeI/9WlCokdJ2R
XOzaaxsL/ULDADLPXKOdK/QXZ81IEIHjyIXvGoQxCntbjc0wL1z9gHjqQouK+6Cp9hZWDUTBZMuo
7lIk8YIt3pwRe33vSNJ2TfPex2C4VLp+l8faLPfeFJvIC1duqyF/UAwYsvhf93ntbcws+4x0bybD
8MGNhudyLJ4C+oMoOyg1uSE8POUs6TtmVWW7Ir57E5bujVsO1wM1NVDkaiVV/z4b+hURHxD3gnWv
mzQUlEVp5bj4YUpo9oLMNRtAOmL7kjtJ+Ps7jNSNTxKBGWSrjo7WTAbqQuoK80SkcI6KNT2tpuEI
IsMuHm5ly6RtKPPbMSgfo6DZZ5G3VrktDliqolZnBuyywHaWUaEt2NjYTjJKSKszV7YaLrXAmSua
fSHa8AlW12Hqk6kJf6HO9hOsPVeUS5IQr8ow+wzs8FFt2qXsLKBENtFRGor0qcr1ibIx3GpVINKY
+iaYF1akJu5bmV2Vuvt3eky93H8ZucRNnD9Peo/RTfZdrH+dgVKUzV0st7VvfVbkW7vduFSSZiet
Yd+2yt8YFWzr+HJVGWKrVq0Hs83piazS96MlYfE6yzB/aNExqbfC73fT7/fhU/uphJ7osAWo++kq
m13yYjv7IoFmSF6Fm1hb6yFyo1XiIYNOo2iZM4mPY/FiV+arUtqkeTRvv79gP7cF6EH+dynya2AJ
IbG5Gxdpkhc3KzfvuMSQVFTjWuTqpfCHm1qNwjMv9Jcm6If32TkqOaK2AB6VV1S4uSSF1Srmpjlu
427CwyvtxjLUZSHrz9CTc+bXHEC7Wlw4bgBJOlWwzWJCyYJaQSZuLTQ0EI5b7HiXo0UXBPPaYRXw
y+bP9F/8DDlOkporw88N5NuV9Wwhz8QlDfe+oOvUwmPWk2cvy8uN3th/Hb/btz1+gr49Y988VXAc
+339oYlcteP05UbyEpW8M4txQlFxtI+iEsupzWNlvEFdXFyXmPl8BafM73f2xAbmTFvot62yAygZ
BxbMsIjXLOccKuU50/mpPz3Vcd/+NPdP9lXcIhCxzGuJ1Aba+plS8NSfPjoA+a2ixiWnkI1DROes
mLqc2K/O7OlTOfLTs3dUpowYvOsCs+vG9YP15LHOjOrPv//56Td9uyyVbVdR4qcUJ5hDTMVcT1DU
wvbPVK8nap9jE3aM7cBOM/78wCRoFpTBdWGNc2lEN1COD4VlLws0Ur8/PPb0/v90qY5KFKORvepJ
NEBOUT/Q1H5WyZ1hf78XefAwts5dweE+S92dBpiSbPp13ELPMtqX0OnulLpYg2P6sGR4bZK/sHTU
bmmL4NYzdH+B7/Bh4F8BAmS94zu5QJ9FXE+TrgyRvTQkjgwxUr/KbF+T1ifIIoZkLO5HT/5h2Ay8
wbN2Eyyg6crDoCPo94sHvBjFutNAO4wGh8hWNfsng3Wl8XDCCDcidM+8mhqrTZPMpd/DFE29p8Bo
rlU2qAFKzKyT4yX0PuQJNv3Qzl8Q4/VPjUPNOrqY0ihyhx0h2uQDw864wrKpZdGZN+ZUNXnsEVfV
KPFgcVCptqozq/HURI25MFVnN2jjn6pHIqR2oYI7EtIO7ZhYM8SqJV3aYFOeQZGp5tNFDxN/parJ
TsQ56fNYDPPuzEn2xDt9bDHPRFfXUceD21f1o9vKv8WQnzlWnXijjw3ipJLrtuIAwG0TTOrgG2s/
XeR++P77a2BNu9IPr8GxETyO4IR1PaeABJoWO/DfXDrNPJL6vtMRqQ5++twa6jYZks1gDw8FnS8i
j0ESVRmkUVCck0C0qMdZ70YXkWX+ncrS6XUp4/Yld7M3NsE51lV9huNvGrBQkXj+BdHou8KkS06Y
mwmrFEmeA3FYfZg2frtLLqZRRFk7BzJl1rnXyFnhMSUmYO2vALE805Dghkq+TnyL/wnPB2MWlCYE
NNJ+fFM8//7363Pi4G4fLaiiJ/y4U+njIKUKZ3nOdtxrzySN7DLPepSWeU6xe2KagAv4v2ur6wyJ
mRQGx4C6WiEaf5l+uRn21+6ATKgO1BZbQrgyqbHVs0LIEwhZ7diW3htuxoSqh9lYEvSC5ObGEHhb
huLOadu5WiqfeYR9UdU3Zgv5Ce11ZBKGo0YrKx3/WlFz5ix26jE/WkBCdcxdgMzBRs2iZVfaa7jz
X+Xj77fxa2r+02N+VAV2SqEUEv36ppKISQkGvYAMfgXP7SEwgO3k9p3GMa8m4UmkquQUMzCaqCbW
e2fue85OA/Uu3eClFOb69+90QvQCheK/d5xTUwh+CkyWm5VvwHquUMDEy7EodvT2VtHo33t6+tgO
8sUOtINsip1Hfe7DiCuj+KVic3BkATOl9rZD1y1GEaMvFNVGkCtjKgMYFa8BEYU0iEBD4a8trf9z
5qufWjaOIx9Mcl57daiVtRN1OKTF1hiCT8NT//qi6i/IvNolofEijGrhSndWVDwvjtstXQ4sUWhv
UgdEHq83OfV5hGYGI2YeLNKs2jRe89qO1UWQdcwidbatfHT7mXSrt9CzbjXvs2jodldZdtNUxVsX
11uNK9bY/r4JA5zhOVOrqBWHKPY/WjKFpS+IKZgc6GIzXTuTshrIwXtrRuRXesWbI7xLCzWQFxR/
Y5ApEOOuolK91kasoY19nxh6vGB12xhBsw3AR070Ubx1ANnd66LIyI40LzOOGIuaw1yRuIgnaN0g
HR3Jfc7juJopg1nj9G2GmbStl1wvLlNVjA+i8R6rhq1ihDY1Y4PbjsCe8j67mOr+oCEeJxiymYv/
DVm3vGxt99LHiT73LJ2I1jQSF6Miq5mp+wMLYP4xPURq2w3zOElfEqu/Cjmf4+PS7wpfO+Bseidx
EA9J1z8VbrSt8voznar1oHEuclOniKBSH8fgLUtT3vZI/5hWgY7bwYR+pU/FHr8XVcp7Ujkgnrla
dSsPRRM9GSziRIwwRbNxM2jFcw12YG6YJhZtCqhOVzB8iYcUHNuq5zjaZvnano6X8rkKwkOVhxfM
sDjA95fCaIHYIPir5HY6lk8tLz8qnkRKsppq3nVR/EoX4wOopc1UBdq6Q8SbMz7lfnRZ1RUbVHuQ
nDeAuFL1IPV1fX3VKAkSVCgBbvVK+Js+H1+TMrxI4/LB7MlOdxT+z8TBwbTk8xKYdMtqGrgEkXGV
F3hzG/UqNaM/IcoW8E0rm4mNV7nvtoKqyNKXhScPk4dhWqBLJahmjomDPLb16q3WnRVVyFMcNlx3
AMsNNgv6wSBOPfnSRJ2x9EsrIlfC3Nox/kW9fGpwEYRhOs6MQrvSXUnmcUKcmLaM2VujmBTrSupb
XGMBPiuqnApnNb81T0jwldvAULy5atBFIxkVHT7OXnDG/MogUvxFD5xxG/GI5Hp7IfJ6OTn5yHfE
OJ/upzUm1Z0n24Us6sOjnpVl/gL07c5lOhwSO5dcaC3ABz3Ld6QC3KiueqlRZM6j0ds6pIFiPhS7
SYcUWXqwpXUwnikET5RZx6lnscdcHZynv2YimYCMcJedSPTl72vaqW7gceZZKFpP8VLWybzOiGyl
22d1GPRD19/XXTcvDLT6LvCsqvI/O6t4MHkk/Th/IvxXgRVyLnLl1I88qjhqD9ZpXWKZy+Ly0eJp
cML8TJl6qnVuHdUYdazkVHWZsu7ggQ6BvY0V4maN/onXa00VeEWc941VNxsSHx4SrafyCs4Cgk/9
MOO/252oihY6JltGkOByr81to5mHSvG2ViYd5OT1Sh+BFEep+RyXzoMqMOsRNVeO9jpTuzMT3VP9
iuNAodyUkY4ym6l8ot9Oy2zSpMUitTC4u4rZzkLdvU5Sg/+WF1dO567qRJmdecJOFJPHbnMf6GmQ
N8qkpWrqJY9aOPf0kNFjE9a7oQzq+VC0QJBNdSuIkwbKHrvzqA6rdVbVuy6QF2ko571RYySkscpi
8PsX+7r/P1RHX7v8t3N9Q26AWqtOuOkdKFzABKulUvYbL01uU0WF2gl5YHITZ3G8YuB/AID5JvXs
3leBnbjacI/XaS1bfgBr8kuQMiasWqtctEoPO7beKX2584pyqXn9JZbHTZOFe2k5DlkmFmFOirbu
Ms3aJBpG78zpXpA5PSqh/4cSYx83yaUE7zD1OIMWgIwfxXsGk+Q411W60D0IFeawaORzn4jXzOzW
nstXrcquWHaqd5PZOb3N8LFiNjbvUrjSv1+0UzPm//HckyGWuZzINp0i53ZvOXO9i8h4sLg+jfxb
+tZ7WinPZae8cjp94c1DOVG3ZAB32dPv3+FE1Xzsv2cjtIoIXwJcI+dK1/JDkKRrXRNnXpYTb+yx
Ax8+j9aLHl1JV+fXSD/vetM5M+Y6Mfs9ttLnWRa14GXRGSi4I4RpXrWlci1T9+BE/Zmvf2pF/8o8
//ZYY2wU+qi2sD9i2CCyDW9rXbkhZ2ne1sM6BK5iuc0T3QzS+iC0zBRneLIpQrJUYM4a+83vd+nU
bz1adYdQqcdm6sfWsXmrk75WJsBaAaYwVTmzM546PR57vDnEgEaRk7VAhy9KFVAKBDjuYO1yA/OT
nJh9FUKBbtTBio/WmXyME0GWVJL/XdSjIi0APUbRRvG1lsQRhdlB82cws2ZmNaRYNYFRrYRtr+JM
wmbKOfAzZhp4Zz3tOgUUbvXeKtKG1yFgBW7VcW016b2bxcuAMNuFHlVb28cdUxfnkhBOvTNHJ0ES
l9zMz7uIsKAGqI7EnI2GOhUosv7tdh8d63ofEHWnNXiFI69H+N9ckFqNko4t1+7Vh98/5FRP7NiN
ndildDUY8Zssi2m3Z3LZNH4Cp6bdFAWOT0FJV8XNIiA3khL/wbezhZG779MltmvnStb5Jd6le2sQ
F0Lt3gRtw1gWt79/vVM7inHUm2daTa4EiZjg0YK9qsKK0ntGaJGnKQvUU9GcIxrqbOtSMbS9IrzP
ING3MZYJB/dnJwPJOKN/dxLldcjtCzcQV3ar7IfCuA/sMruE5q/PLEVb5p67jqT5FgbGIlGyayvU
AeNwQ2lWlThvIWMU4rOssleZl8+uOzzAwFkWUR0TUJFqcILqq2lE45XKLmXv6Atc62FlO7MgSA9h
l32IwLwLISpNxjM4tFeRFHdN2W1dLbpJZXFmJT9Vmh07zCNdaCURVtGGeZy+oL7k55BnQ3qZN7cj
wq7iMXmMQ7MAHMwRKaiXmQz3gWqceWpPbWfHjvF0MOmaEdq5GcOOvNleoL721b1tqPdejpHPdu2V
0lj0vdo/AcqHKHTe5RT/ycv8+0Nz8itMr+y39RqMd5qMMdmvONu0WR3KGABSelG06mOnBE8KxzsX
lg3BivGiJLcgUqNdqYhPOZxzN59YHI6t41ZnqEMR89halXU/VYepOkq2gnPDn1N//6gG7lsFbavH
4iOS5HHSjwSYmfJ6eDxzBadl94dCzpj++bcr6BQ0Dd2Sbq7SPEf40aHpc7hfsG3TLV8VDcSIS2F/
Tj3k0E7PHStO1AnG0ZJaDcDKW141DkxyqqfnMg0Y37w74UsYXjHZhbK1zTKfxLcr7NwJZ9YhPccg
OvnUHK23Ce4HPc4sBWRbhNnDmamUhL0GIDy8Yoo340Njf1iLWMGOD1JDXRXnQvO+zD4/XO9jh3U5
lI5HvqCyxptINtSVk+nr6SJwmc0knRcDvhl1csSP7GGkBwmmtrlfYeHFMg/lP3NWWnn220xP0U/f
5mjRTUz699qA4rjUnjLxOVLXNDA7lfQmztwVX8QkRm5qMfFNK+2pcT9+f+xO4DG0Y2MjKHIx4Fyn
uxo8RwqX3CHqVBbs4dh6jHfuQChpTX6CeC4mwhA7gZUvSuNQR97e6rZjrQEQMuc1dqW63PP/l8k5
1O2JYEPt2BoZcooJ7EYrNtVwMEioBwYY9Vf8Z5F8TlCOJt0GOc7k2lySPWgXBm6ilR3fBWhWIvBm
vvTvK23FvyCG8SpX7sFUzqQlFrUL39GeZ/FfgR0p2eXAn2oWUIvjSN2aiynJEKyBe5CGwN57CVoX
AzqudWD2+qG13icMDurztWbeeMrnUIbzEpNC1O50U504JnzNRDwZ3i1wFbO/BWN3piI9VS4eWzrH
xsTX47mQrLzortXqbdPSJTY8bZsw7PYbeozqGN2HRnHPJTjXvzn5sUeVcERbIzZVMGVl5l26jrrG
EaAQhC1oSfWP5dSFgknJ+Q2hSe+8/v50njryfz213xZFEknGzlFDwmmy5rlK5M5wcWNksU2EQr6A
b7yxxm5n+DSsXBtnNFXImU8+sRx/BSR+++QSf3kdOSYH3pDtxGx2LpgrF3StxZh+bozNjpLrIMvo
hkT3CUYL/rp26jP76Yl2wxeK+Nunyzioh6ZzM7o5BYzWatPlzkdpe4fOpT/njME/fs7RAhwAXtDM
UMs3Q11dpWrtLyaomNFUl1kGF1Y5h+0y3VNV77GvM+wNP2kGLqhuiBvSEGBcpiirRgfxFJorP+pv
Ax1wLAo6ErSvY9sAWKquvMbcw7NYmkZynXXliw2Wg6FPsogEG0QyYjpsy0Md+CtFmhvHtx7VKjto
ubNvppzRkHgAl+DEWSCtqwH+nKFZL6CqR95XZY3c9F1TdMYtqs2rnFNqy0UFsVRRahOME3N2wIuz
OHeucTO/NCBGell/wMF1YX7YF72mNzNZKm++mi2rgDyPIXyvVf8AQ8iexRNirgEYOlIOLZTA2gGU
v2phhoT8UCrdS0lDpaTmZVarHghsnSMHnBe+uHTG4dBEnPd0AXQB5ZOIO7gSnLxxMsT35oAAKVYX
dl/6syiXYGnHO5+klLKGze9mqL+ym1ba3YVnhlsvMPaeUB/DUl1Lu3zOvOCmHwoMvJ471yDZpe6w
EhAhFcdkzXSK+8ztxCz0jcdMAc0Uav4Fgstt7Q1/VD/+ALiLX6qUESgDr1pktckwn1XPsT+LTD6b
dAgWRVEd+kQ+dFZ8FanlOir1ywbf/IoQ6Llj9P7kuSUtOVsCpdkWKXBbTXFomWUSTnDevBEZYc4V
4m/MGPFI2pKspCS4Zp362h642oFeA3z2tKXwzL8TL8wpk3gZSkdd0QIoZj7CC7LBXwEX7x3HvcqH
KmBE0eUcXTDBg2heprkDL9QAf9KCPe1g+M3bSmVMyFjRtOFJh2qyjWJjl5l5g4wxjMlA05/IBbi3
2FiaRvf/j6jzWm4VadfwFVFFDqcCSVaW5SDbJ5QjTc7x6v+n1+yqfTDLY0tC0DTdX3gDHJmcMmwj
ZR50t/WVAjWfWt3Ead4FVUQg3iTIEJfju6lnvx1FOdWmFx4K9c50+RGDt0ZfFa3AwrpqWf3SiX5r
03mHdvOn/sd5jS99q/yaQ4I5ppX8JsoMOLobv6deO1Zlv8MaNbBshsayVdxna++T9v2ugquopssD
Srd4MnrGd+YUJy2L7oYeA4KOTmAEPz2F5F7eak81giKCYtvrHyPeXZ4VRv4yj0Q7ef07z+YbpK9h
lbTFtZpNnJn63zhsrrFal4gzOSAUywqfOvOOVU7je5r2JsLkA/eKdp1zQkqr/Tl5+m25ykEdB2zB
pocJHVZTAEt1o3mzzOoujuK1iHAensroVjYohanxk+16DKHOalFnIcZjDtmhVW21TrnpSTvt5MNk
KIBCdHZYkAgRxhiLe3cWtd7QAiaNJCVCSoNBCJt8XsXhdONbkbedCz83tUOWNde6nQ6elSDZstTX
iVpGUsYgYYk3ZPcudLrjCNjeb7weDIqHpzyMg3YYN65l7iM9eWyBAfqi4qEo8ujJrPPGz9BlbUCZ
Kk7W+LY+8YR4qfqY98M6VdLHlkp17/U3oRNnTNmjWU1AXMyDMqJJ07dE3WZ/TBJ3XdTtCKSQmnbc
aq8CRRfTUw/yqhNNWc2wZKTkSG8mj2BNrlXXrFDiT1fJoNvwT+OjQbJCOIeMCykfzGiB508WeAIb
59qdH8ciomrbWdGKJO3S1O0VjvUambutZWuX3sQGazD174Wp1ufeWjezx2xAi9rK4ruYkqfFLV5D
qSepTLjWRXMwz1ghRO5dd+IHExvtxGKWDOmrHDK1rp41ej66XaN3awaO520qpXoq6bIuDQUnloa9
VqCWrofXIUIMQoQUFkbrNavw4hvUQBPY9XUVaBFAxlnQsQo7IvtO9OnBqOCx9W7+lIbhCWp/6Cda
2aDXTM8UqdPskXabu80b/V/QOJXglPNk11ugaFEmemiF+xUK41GzkI/MMpLG6kY39taRI2wwv84O
mh31wVSOH0nHggJFn25Hvx4K3urCSVypMQTITDmFtbFBDxvFzSrbml0G+sCLjkmPTHxaIAAk5bE1
NCbmzHCBFDMsM02MpDSuDtZ+mkjOTR4+o5uKs1CBEZWjicdMq1/drEGBpzza3eijWfhTd+YOPfFp
pRsaktHZ2prRIFKKOfUHjQ40ntCykM6z3nx3S7Zxs+HitnZgTmTc0WLt2R0De8BJEfGfFrXDVkz6
Gv9hqQMuRZoc6iVe+pk7vdhkTDLHQ1qmjj5GF46gWNyDiUkypr1/uqg+wD8rmD7Oh3zSN5Wh9HB1
xkOoCLTyADePoEPqetmXdqI/zQasFnM4OLFBrX/Sqw0BdmLCupvGXUq9FWmEjnhuoVTU0V/nyEJX
D0XkfE+iejRTB1VybM9cazTxVGzaVeF227Ge31I2GlOh4xzFNn7VEANMBmZ2UHteStTXRYkVnjbv
5Jaj2An+7VZ8q9NqChqgnKPqbtLM8VN0hF7kZEbV7agziVNL/bQWL0hpqJmqslWz6FADxVUib50O
WB62dvUcRsOlLQdEDkwsctoScawhpCHt2b7Bbm3x2NZVukuR7VHbn9h1u7VddEFRo+9dAyDXnbXW
ss+7+SUU83uWG2+xjba42Zy7cKST2xV+MowPjYYXIfSuF5FO25ml0qjYv2hMO0X/1oeIbA3K7Fua
to513Z96bH+9wjuPTnrrLHczYn+7WN2xNTMymp55gdotIQibXbj8JYXy5Q75Tk/JllT9KS6jA5X+
R8hA42qKYyIvBKInQ/3zUI+YmDlDzigXBcjEoULuavGe6JLta08JNHN6wcJ4LcilqiT9iqPmotI7
wCLT8M1y5uQ63Ayl9lRa1dfYHHdZK5OnWP/UimznySO3HgESsOcV2t2VbzvuZramE970D4YVzit1
dv0cw0ep9aNLG7ieJB0N7dzvu1Lzaw3f8tGAqkkRQ87huMpelzA7Imfn866VN5bPs5DCpuJTz9jE
IZKs4GX7Dd0MLzbvoALwmDRB0juAJ5yKXdadXuwxPXhhdADlf+hLvI1S+1Qq1Q/mnCYiLpqAIdZW
68ZOUL0XKzDlzcc4SYs+naIOkt6HymUtiC0EAgy13hb5/Bo7+dZGfbhhTMzR2HnmJHGh176EFuzE
a1Tv/FIdHhiHxxTuOtKspOGugeyue5NkqagVNwd1czRH9XWa5XvAMZuiVC/lYPfSUhSB+5zdKI0a
j8rfdHBD8yrcArsFM7sYIrbfDD3P1ovwjvC21aDy4JLUeRsshUrX11F+ZfsFBUH9ZymjS1tX9ZZd
M4H8E8XZxq5/rMHDyNyphqDs51uL79BKFeOXwqq2iePmJyrwO9NPKKwqQbIs14HSd2t2DyVwiL6J
sAlB6LyebYwLnMMUDYlfOD21BhXV/IquN4UnRQzbobEeCJi0E8aFGG3UdFYPslpWTQaYHcOnQ7th
R0Unn8jYRA8sFH/q0G2zEI9C0gCRDg8CXsO1NcWtB86Dozr+quCUXhRbv6D6+9ipyqc1zN9pOda4
4fbxqly875K1Sk9n1OT7+Xls7YtZR3pgV50vKdJlZVwVxJ2dbtrV1LYj7EY3Xs59bMGMZGZ/Kqr5
hcpNXJnDqsprW7IxLs1YYA6TfhoMZ25bD5aloAULjR5boQdXQxPBQn3EGd7ALR1rIjYtxRlQZ8HK
65sRds/KhKc53hnYLiSotk/lzevxkaK8HAKzPKJYvK3LbGvYzTGP1M8FxVcPMJXIkqtZL/deNMST
qQ8VgOctpLNbT/0l1Zw1tq5n3cLGqHabFtkwC7HP8SvMSxNjhXo+jI5ZsmtqGXFPxZ+g+pj1vljU
Vyt33+JhoFHPIst67+suTmGN/Wkp4W9YGa9lzj4rW5ODW8wrl/XeVNpTkmRPYkkOQmk35WD+jOmw
y/Kh3JgIx/Re+97jcBuDXu0L/YavS4Za27K30+4dpNyjZZgnHQcG2VyHqnAZWjdcF6p7qjpDXS2e
snczUIHgw25JLK5pRTKXLDtMu3HV5lWtYI4lOA/sqrrCowR/Mzk5cRYcvlNjqEkVqsW3RXScXaGs
1FBD1Dt1vrVleuKVCmqIo668RkkPnb3chtH5qbmIzDVoS8yZvzTkBa19F1KRsHW5C17/W0LnXOcz
nqSNeAaFrlynjFpSaFxRECr3CB2DBncNc5sU0Ih63VDQwrG7AEDPLzSqe19Xd6eByg41TAdYKwuH
g9ncI1K6pChrPwT+u13MTgQK6xsoDTSDTB7erj3pZi+OBh7Z20gbVFbXwne0dgt8d4uWxC2l7Tfr
FXBOEy2hpbNXtdyDEvUIpmYdRwi6JyA/6Ibu1Cg6YRzn7DCmZq3JbRVRCFtZLV3/4InwVS3hC7E5
R56OvStiRIgtb63K6leaUrybYw/y6N+yGY4HyXzRoVjNlF3hgAVKQW7j1SH+a8DSnTLadjQSXKv6
Wmax1wvu1NwFyJbvZ35XwdzLSYHl2XMoYtzg1HXSeqjo1Y/2jGuvaKJmZVOpxFgCp9rlWsJfXNGT
a1niph+ppqsu8y9trKOoWe4pu6Iqs5YAt1CZX1SMadMp3MVz+VL0LUFI9aW3Dgv+sE8pnzqo7TGh
3icDwcU69q413Q/HjIQP8yv0CzfkLqbA/ZX6VicCXFmMNSzY/zwb2RE9ICV5PLOJcbFBYzs/Aw1Y
4URPYz5OMNj4OGZbL2gPHIZuDEYpuDRzw2gOr3R13niLfZUgx4Z0QIzlHiat03nslJSOs9natsgC
TEOJMW5S+E237KLJaqiDVq+5x/1mz90v1JtWM0Vxy6meTa3UdpluoSkDGfmf6WAJnc1s1orJUGQN
0v76gIUMzh/0McXZ6FMa8e2DGQMQKKp9WDlno6w3GboqkaJYK0MoFz0ZfTnN5FmX4XK0kEhYa6b9
JodbTUQQx+2H6lR3zQTMm9my9M0a3IMHncE1i1glPS2bbWnXX5akoKpsZeF3C2a0gwvX1D3Mnyyw
xtuUDez0/feoMwO5ri6anpexemiK8tq0zqc7V39NVb4pSdgEfYvrCPpmgXxHHZavfTYcXEhxA5g1
sqGrl5dHsqhtxS2wKh2JDIWCgi3Uyk91jTvQuj+ZCvdUUajcGVcclO9tqD91tuWD3aJ8zjZVWv02
84haHft3aBEWRWEHYmTuXIzpr9ebh7DwbnFduSt7Si+6lxP85QyznJJ9j3GUKLx923iBu9gPaWsa
q1yF/9eYfyj9vdn0LhjOjVHmJ7tJXk0MkEWbvsy982SU3qUu0nU1cT9xrsZwYDmpdXpVF4SbDPdT
TfSTqs9nMU2BB0ETsfMWC4MCH0hMtOBh6B31bmZOanrrcBIPlqoEEl865dYpNtSHyLBXeH/ctFx7
qvtsPdjuwaHwJV+TduJAfRst2hWa/jfGxnqZ0N5OgNsWct4pWgBZ5BoN4WWKbWCX7Mfll1Uobwmg
TSWfT44wdnkURzhDeTsBclMOg5nDqpiVr84dVb/C3k4vwxfQauNGjna3OATszgduykdP3gJ5LInN
60FDrsx2GqTJso+P2C3jooD+/A2VkxJ7OR8FUr/wW1tK/bpO96dI3lubuTJQOjS6fgM3MwvqvLh7
ZswQ4C8/oZiqzPaAMDjBvVUZ9s380Gvyvkh/ZmZJKahBsN24xKog2eViV9Ly1ioLc/PkxXSIsc0+
n1Z52V1qz9xqi7V2wHXK3g8UrjsJCH7mQGIq/Kvmci0bD1wQMOyinD1MI+pk7eL+5VT5Efw2eNPp
UHQesyZJP9OyeVVgINpL9zTLczfDV4n/mkV1nFHvSSRbY0FJlCjcYNUV3YNSjA+K1wTN2AhfL4sf
1vzLJJHahYUMuVKnHkOa/6laRB5iUrLu7fbD7hJtTRT/IT/x71hgeQ9G0/HoUIaxXMsvCKsd5pgk
trIqvViGd5/qUWPVRA6trxFtdYeVaVIKhvuMPxbmGtPF6nrw0t0YIlDdzvh/j2+KDfpXRjhpRULp
1RwarkeFtHwRZpRZUd3DtqlCrmgct/pSnQuGFoWXA2SU77nFylfTys1Yq5QvajdHwNV5bADh4/PN
FlbP9beEdReqATBBX/GY7ERsnXPEH5YpeZx6+x7P2dXxzIdQhMNGTVSMaOOFhUTD2Cjbl0ZzTbrq
uYAsui6EtusUQ/UVYpBN02IbmHvestUUJQefII2m6XcERd9RHNRpd+ivFC2f0ELcq2Q/9FxYfVsP
QcEh+7OW9ti70yGc2hjAUKms2o5Ctg6tOMq6PTSEe58qe4nfQeZ8bdIm6zz3WrHVXuo5XM8dp6D0
PzPY87hF1NxwLUCy7Kukm3qxyqapWA0RQbuT98gAFWAsSQysIty1U3FU6VUWqSyWqtJMQEmuljUf
+8ajLOrmsIb6/Cof0E4hpxd5/9ySHtDKFGFz0NP42Fmx7xrl1TMsf+g+EnEpeuM9jxNf9jt7an4o
lULtqO1PpXvtYac5ar8zAVYjf1iZyquDPXb7XRt3hZpAzOea8Y2yzt8/jTux/Uf+DwMZNnQKKTiA
x6SD+RQe5mzByVmBPQ6SRWwb484RGaqVCm7BGpErkNxXnvCBLzXF2XEoe/xG1dZAvgsDenZih8Xs
6Fh/o0qhHwlEDmNZ+GzqyoDGqY3nZ2lQIZyzVSOrrCUE7ChZThaXRSuVTGjLQ3hjw5xplw7uL3+k
Lo2hyjcX3ysQHowXGVDIjLbWrQ3tWd7Ft9jtL+FwwGjZSJalXDVdennO7PgO61pC9VCDiZgvqS+1
i4SdHOlb9DGFS0s5S75XQcwtz5loDXGi/Bi7dD0EDXYoqKukecntikzgOcfSl6NlqnMljNDla517
zKxuLc+UUwGQe+G8NHa+f+7LOtYwXAfDKQeV7gUvSm67zGkHtOTzcN6ZkE64Y1ykthhbe7477W8x
v0TmhU9KgrWCm/2cUjfq8FfWz2IGesQCoNZ75N471On54Zb1swQrkFHIW9i4wtdSMPT6uZQJY6x/
8Qq/1ey7wqF7SGmwXQ9YyudjsmtLqbWYx5e4U8lH1Qlhx+RV3urBAJnCDNdBwCPRs/fq+lbNv5bD
8gRkXowK1US6WCtsAD8Q8dkjuvAoUfdSmIC+4C7VhyeZmA8Gs0uM88V1TN/o2zNtcmDJqO7bK5Wb
UnqQ9dh+YIGW2l1h6Ov2GSCbr5C8cLdq2HD1AMdGbFUEiSTyoWWF4z+kbZoHMMQ+51NqGvycz6Q9
8z45EWOkTdLoRnc+9G7yQZFUcwN5DsgP2FIn5IQz5FSGHAcArIGp2esHFP5br5VYD2Mpz4Bxm/GO
Wd2D/LKEEJhHI1JY+LCHckrqgKUX9NmLq6vPNbdYfjPDDtlXKggk9W1C/1AvD3yHFb/102OUUrhV
5gCNzpVGzEfo1LHzdioUT4WYugvwSujzS2GcpgzKJ50kedy0eXFJSFienSV54sHWk4n8hV1Qg0I3
DjQI7YDHh6eTfksp9KAYhtPIpwftD00Z7j5XFBas+86hQlM8ROWisJag40FQx3xvxm9S0IzzH0T7
OqKZ4Xk3xnnQsq8Ztw0JhGgS7NanqF81nrueUIxgjrrVXT5W8uT4Ajky/244JtnxvydBq/fy8aiG
9FI4LlHRtEtUuIYcWl7XMhGMI3mjpXfus5K+teMbYyU1UoRIX3lXiEhIHQ5s9xpS5BZSuNTmmgOv
pEZ0ifJHo+l/WX/q1tizqQeGfZW30tSEF1BOl5oXKYQQuV5yZyTHhR8VyvkuAugmi+D/zbi0KQMT
IxQhp9VWaj9I6Atwo3Q4yVhP0pgZRae3dvxgXvCvq9knk6RssCM6EpgCvXVFBDT7RWplMRwSuMQf
46Z6k7aMHFuKi/TeF7AVLgDXxE1lYpyR3VlPuQbOTKqfloQw//9pVrhR1jA5VcZbrmm8Jqd3TntH
rmND3q3503+3WN5PkH/reVhQuJ5gXTcAAK0VctSrgoWM1ai2/8Lk2WYepQyr2VtshaNPOp6xeurO
m8sGJJdVSz/RJvy21RNnJ29ymigPPElO/dN7SJIsy59DczcUFS3pOJAzkKqXnHuhlm1kes9s0PVt
EiF9rmEVgXsTHj9vCHIB1NwghsM6pOqYI84o//5DV6VvAJdl1kOpRg5BZdEd4Uh66G1oZssRDKNv
FRVCKxz8yCvWSXYceE4sHh5hRa8LRDU5Su2v3NAYzzm+/bs76lvG1Y/NY9Wd4lDz/xVb/3lyyI2O
iZLSLMF0BBwTA8l6wDLCgeRm3LXfctRx+3BFdOMU5KBHzleG6baM/hPk8VL71invfG09jTiQnnlQ
5ZMhdw52eHHRvH5lqfQvumLDV8iPMe15f6Sfm66kKv8NUBG6+6Nc/Yz4H/hI3js5F6R/CNOLI0mt
NzkR+YaafbwHncb5xCxL+oLHLvVfqUbIkcFerNww9uv+Br11VRE6cFkMxqTVBMrON1/NdcnndYQ5
qjdrdpSW6kCjvFeg2lhvpJYOi522NNso3uqkNRXAhKqynuT8E6WEYVH1+zerBDEV6yRHZFce2JWW
FsNX44Q0fiAXwrB7NZyD1Wkb3P2oCnxNkKL54ZISI4y0bwXFFtK0sZzWnKRFRE+X6SJFGUiksb/A
o62OSFfTXVt8xEkfyFTBNetAngThQuUcWOgiOo/cc/6WgKJ1nMSX62rjyu1S7py85lDrY7KpVOJy
qGRSRFVKWNIdW3H2vIGLm7k4Tv6fz04P0p6n0QiBAVrbbPiugAA0ER3MqjnCqV6Z2ivDIwMPvjbk
ev87o5pxxKVYhh38Qa5ATAkOz6xgJJbsj79yR/ijjAzi/IQ36xb7mHa8W/2wxU1p1UNj7EOs+aYV
7MdALkKl7tKUGo/ydIWOlB2HT/TuapfWTUaDmnMVE26z6qaoHcgI420JN3VK39nxghrXgSmk0vkL
0AtbEUbmrYmUQLi/Cx2pBKiLC67adM4jyKkwvbrx3s3P0/yTKhV4jkdlbrae0wVpbD70pbnF5W1Q
O/wDpZiV/dumf1rCtU6wU/SzXEFTSjcj2TUTUkwD20Z7qShIDBg1uzO81DLextwywU1gwsmLkoOn
n5GXCRYCEazDN/IS5SOaV2e5kchtOAzNIwMnZwlrrRN+2PYcGGIWQYbVi4axQ4TCAPn2mG1L9Vap
f62ADOScuXotxAgliV9N4oaUwoyHXgXUy3cl/bVMNZhQDedTTo0uTbbNpNhEWosjPfxDg5WMFbUH
2nMukW2WkCgQoZjQSnMKwwmOzdOmkLSg2Pdsa9PN7S2DZCqWTxqtq5JudLJUR02DDm7QOv/l3wnN
yMLEd7ADw8TvDgfGc64iHVBDCsjA7fgrZ97nH5xhj3xLcueASCisdK7ETF+4nZH6La0lNCyJrM64
j6DJSy17oD+xmSfCThu74elszoepgquMrS+TYqoMer5naR/DqHSYOPKbzUOuiuIrxyKWm6t044kX
HXxM+C0lTZqzrfwgv2VTcuEHYKJH3lLHzKGi+Bm7P9SfN67z2Tt7Uf7B0du2cbWdLFKvP2mdp/46
rngCI7CdUu+x06dHQT3VRQSvMt/nMn8WKYl1KtZOMq1TLIQsrFIqGvRcJHi264zWIXgZ0g7O0cbV
Xg118jPeMBVQ7Ar30nnLjkHjivuoPkRLCtmn3GpoPm0gx8nxXDpKJHT2O2pSnHwLPZqMyJYvVZm5
Hwu021RrG6Y5xU2BfUkHKtZ9+Hcnugv3Rx+U1WRPh4TngktrVOT6FOWaZOG2mw1EX3Si7vhiIxLt
nGn4zbgvxqwV3kCjqq22FWuZiRyZnO65rPgTMzcs0cBFSQGqJbq5wly53p1ZLnfCeT5KNbJQgPuY
kKjqdyw5Bo9LQtQfJu2xxs+XY5mgsZoq/ZpcY37QLMtbMc1vZYlQUTafiCplB7LREcNIPzN8E+X4
MU5R6a2X+cKs6N34s21xUCnaPZ4iG6+CLtpVuyZ6NKr7VL0lGbTcUA5up+XYPtmHGsMRYbmgsENU
u7x9k/7N3PVM3OvpzJMh3Xjs8exI1GjxWDGWdej+O4A1+Op4X9TfGcteTc+PHFX65/CDodat6SlS
GiR2PTlD5ek2fEI+evzagZLgTTGYB7BdTWSvcQrbd21PsdLYFyPWiDQ0SbVPoj8kAMW4FAokonOv
mWLS6WHPxwtTF+ZjSL2z0vqbAv+Mwona7XI1+RvRCabFQbMCWJRBYhntLbX+VOkWxKIEBcuDY4XU
Z0TVO9Kx2fPlOtvQE9A8lbQsVb8x74kCW0ir8BSx0UerbGj+dE2xp0vwINye7CqPLoM2/Q1G+QDi
aF+AM7Rwl1pZJqu1Wy1noA8f1jg8N6l68lTlYEbFiBsQHOlG1aBD4RxOu+45w7JKnQVJxTR8erDF
KAouO9WuKKjifkqPEaRPNj+YZvOue8XObY1dX4BUrqHNNLDKQKDBy05UjKnyUF2Z7uLns9sCnsHk
GTms3J+RsWvB78mz8Mq28O28DpHKqxoA4Z71D4rksVY4mcdDL/sKbZP4YTYFDvvTGQFzLwh1NT/l
wO/2SAHtkqm4tLr2o1td6Ld6fV5y7TcMoawgDo6sdE+j17ahWxkDsX3kIDqafmeajqFflF3Mbnih
Edr63Uj9TemGL6pyFJVJ4StH/YkWkIzFgrS4VVf7Yta3sLT+IU6cTkd1LrX26G6Bvck+a3PedWEe
OKPmM0CXkZubKeJNJy2Z2/S1icpPypjP1GTJHfuPAgaNXDlLDJUKpF5hDARCqOs+Zi0aE6omsSv2
rpa/EzY/5gPlGDpNA145ion6H4tVNVTaKm+SD7oQeRBNMyuNDlu9fLa7kFAyv+nLhNauRkha6uKc
GAWt7JqQCJsy1H79cKioNGGS6c9tQ6ncWoeILKHs0B66aPH1WLnQzr+bo/vneiwSZvVY8cQqWnag
ibZqNNTuaEKQP88fgNBAe9nT+9Qk9x6ZRj1N33Unu0sYb12pyP5RGmubaO0VFrhyjdY8CzY4qALl
hN6mUaPgkGnrJy9xNfy+wjkQlnaOjVxnfUTrRYto24/2Jh5aoBWzce1U64QeSLKKVJQ9NHu8NbP9
h4Y/yobR8OoZSbGOp/zLFe3aceKdozXGYUwNLKt0NFnDl7G3zhrJAY8g0yOtWUOJxPsZQ3kCZr3e
x0h1UtIp96NJeNKAX7v1zoIxA026RlbDHZQssprahzKCbmEE603ceIeSbmsxqrt+cW+dmhgrJXLy
tTKXRBZu/WRI/6lc/a5Fgzeq7Rcedr8z2xHTIPLadpUaJJ79jB57GbmNby39OumSzrekr9Y0U+7t
ovzdnunzm96vi+pr3YCYxvZjB0QlmDI7qBMq46WZRNQ2ydCdMNoRS/r4S+WrqFye0RqmaN7bwHjZ
+fs0mGIa2PbyONpxeAg992DZSCGSqVqK2NuKQkCo5zjCaQOQjmWnh8O7YdaPmvoRdrLV29gP1uSc
XdeV7cpm7/ZLENXqD5oZa5PH36onWoVKNDxVdT8EI7quq57ZHIHPQYBiPIa00JbB3Xp599kZEwKs
2keSsuU0ypM9LuvRVU5pN94cMjfDROKvLeqv0UExRbPs6QRZK37VLOVBoeS+sktC9QxAn5vpk98b
Nf4KpoGSpNNtXVP7mRrjpqhp5yuNe7ednmIeDkmpsSwUPbJDq1vXvLG1NXivZ73L75k3RNs6QsAJ
I6kynamYOxYrINFsBqJn1LtNMydBQT4Q2J7ymi7QDzWj3MnajjMMMzUW+5whpmopzkS3NF43MikZ
xn3f5X+KAurTsYFfUHsTjjggfBD04q1byn3l9G9xXSM3tKZlvmnzEZVr++RGyanOn9n3QMW+Z021
Tpzx5EDxAyP24PSo8So2kxecc7dGLoUogliLsjIVkvFROg1rEjf6L1DPK2ox1j2nkMJuy98yxiDj
wdPpTXFEHEQDIvOiSchZhz1RXpNfZkQiM9i0mZWCfrB3cssFNDQbdFqm81i9gVBcyb24IIdJSE9d
8t/FBh/K/yeAqEYHI++8za+T466Nvnk0wBFFjbsLk2WrRCHCZmmxLd3opFnTcey7XYhVpkRqzoB0
ZHCURukJa4Tvxuo/2ky8GQjlTR5JidF/kUTfzUant9+/jyg9+1Mpjk2uv5tpQQlpcHyPiHWV5dpO
Xr4ETSkt0sKliJ5wKkBZzAX/ru67MfLWZjSec4Lvgeoi9iBHPQYbmxXJZxuatwYJGyDGlbLtkUUJ
WqOrUKytnpGS8lCxjJ9iNbnX2ZKeErN89IyBcsAiwlUXzrCPI2OHcCpo7u4yJeVPlw7PCfvw4lnT
Jg6dvedln8jSsnJ4Y0fdVgWnzeA5WhUCpK0GzJBmWvpyTSbfGxNnbZv2Ye7b+CEDIhkvuE/WjUtO
kJjLKbMAAa2mwiqhbGoUnoB8Lylw8XywcFWlm1REximz85TvAwnf1+6RPNII8N4rtm5mPDjUA5tE
2zp4+KEyxkqzaPV7XYF15xw8MYEBi909BmwfhkjhKk+LVHwNQnatVEsvnbA3c4nMDrLGgSgIETqR
0JRImzhQHBt6LqILVZ78LqBNbsvMUfp+RS5+UlvtEKMzk05AL5KxPmrJkvgElFGbvQ9z/jeaw8VI
++fESv5y9uqmiS7xrG5L6t52S7fb6aO/UusRum2LcRVO9IYiL9yztK5tJWYjo8VmYd8uZ2wX04Z3
kwzdCXsDfeOIDWjr91Z7ly7elmv/1rEpKI6E+wWOqlpox5iHByOyjR2F75Wn7Ey1PkVlu7NZA1xP
dbks8dKMLLfAI0H9peP0bOCXpcXJqavaN2Vxr5jhPTfkKLrEBw35SwqrU4nVM3CZWzrErxPZz9Sj
0QEaZYnVD7m+mJZ30DPgRdDJTzK+aJ3ez9xsq9bx3sibnYOGz8Akc3QNJVUCDb3FHa7IwG2ygMlQ
TY/bjdypdRzX57k+yk8sBRBFNqCzqIoJ2eXwwaN4ElTZTGvKtSnuqgfBdoMrJ+ng5CB0Tq0nddQn
pNYhdYYp9RHWJV1gjqk5Eeus9VXMduMXuqlKQB/Ax2bc0R2odWhVdiiBJ8tlttJ7Ulonu53foXiw
A8dEHQuDVOXOs9Gb6UqNYocezviSh9pTUYTFKqxNiBcqLvWdu9On8BZb43s4Kle6rQEmwjeBY147
fuEldDV5eYllIzLfj8v4kQ7TB0xRk/IwlULuO8BYH6Q2m7K3hS53k78Pbbsf5e7ZDi4nrynPOiJ9
WlVU/khRe6PGzaWZrJuXVxW6W0ge0cek10eVmFLmQYKMp9Z6zju8HU2aSV6sXuUoZ5VrPgxl5nHH
rDAo6xES+3jW/8fZeSy3rmTb9l9u+yEC3jRuh96KpEjZDkLSlhLe+6+/I3frlN7eRxHVqKqoqhMU
AQKZudaac0z21Kh0PwFmlXPp4EGu8wii88FvjaNhfflu/ywaO1oZLTenw2HBtw+shZ66zBYtEVPe
TJdobA+UTJuedctNh33t51cZcaqW5brMol2babs6Npml5N28L9svXGfXRDXfGx5B2abRi/wl9ZBl
8dMfS8ta5cSCOlF1LSmtQWmfgzSj1taYQpOIoGnqkgTmrRaMtF3jdF3G9iqZhn2XGRe7QakO76le
to1NDJF+6mPq1tbSojknomEmdGPXGbTGhBeSbUkGhue43LUBVJpu6MZSQUu4TS2E+OmQu4u6qpVV
VdK0pBfVa0hRAtPot1i5BvrBzaFC/zfzppHIbs2EQh2vG7JGIopAPxmXrPUyXrdi+wQuv1CV8ldT
1yP9M9p+AxusJbyVP9Ajs0tjXubuWqumcVuF5btnFw+OkW0mZNdkZh28Atta1lxFZLCqmg+iq99w
ZB+kPlbNMADpIzO/sL8PO++t6tsnubd4cftCYihazITjqWeu/Km+YK+/03q9JX0V0ONgfXZ5yOts
iKNbOA8cO24W+nZ5Ggtb+vKBcRB2/ZX7iGxCLOkzpXM52bpQ5PmLSMOnZxRHHMXNL79FwN3GOENK
GtWR5uBfGm/CdZW5a5svmV8/sXIsWzGetMJ9HWRijSO6Td9RjpAeudfGQMzlaZkZ86VtjWzWjzaX
XZ3qMduwDsxzL8M4oC+UHLaLmgcNWnHmnb9F7VLEzm6GmSKd0jn8ZvjO9BswKdHTjlXWM+7V0FHl
ygrHIo6XSfJEIVana3/onrsKyfEokR0muljVfjM41HPFe06L94HvbHUzelZ6xGGFDbLEq15liIUK
cUv+p9Amgkzza9daF1k9GQ4UBbL+pKFA4cEuQnhjSWIRhTGN13gSHwMjwoUzmqtpKD5VhLSZVm6K
3Lt4KuD0QPVOjVVfXL1l1aTJJkzx2iBGMy0aal3OIiksxKL0LhdSeU/O9KHgdSO5jBffSbaKwuiO
fXrpGtNex33IYTbdJKLcmRPUHwDWBDBHE2IctlNmau8u57UOv0hbwsZzYdkWQwYSqU0vepheFUXH
NFLtbYTmWtX90jk4wcs352ao7aVdzgqneR6lPDUJuemcSDNEnv54kEr3asjf86DbW1xtXndvWc17
GjAbmTlVQY2UrMqqv5VOtaPTvwmq4inX+5s1pDs9FU8mDEMn7ZZCxTOGDchoeNTHhr4OTkPBbu2y
xmlOejbapp1XHKBmVkvZqwoFNWHK6MBqXuywOQyTdUMWvEQ8vpZPk8sLJgz0GfSEoOM/jvyWHX3D
wq4efXtAxaX16IzoBDTuOgJnp7f5ZxemZxJ/N2nI4dT0CZ8uLHEpgTM1cJJUsqBJQ67xJNLxKKZx
Y+stPmfKJfyEa25zW6MF6fHbVlqzzDkWlp345cDGmFe+snfxd5CNcGPovom9oYVHAW8RH9kcofsu
imu4r53+CM2L8YinJSBe8EsN1AYIa16E6r3FTXo0iZOTob3yXJ7ZJsFHXb2Wt65JUchrVCry/U4L
i+l7bZLGJZ844SFpCqbkMa/ohxcNrzgb6bOjTg9tT+ExEYIkj3vyHIZPee3kDrIzsR1Z1hK2nNEp
9n0IfDIb2zc7HRdEwJ6VYlql6qQy/6k55PM9HfpZKXMQs8pfM8vb5uOEzKkZjikpx6m0spj12qu1
t3py6JATlcnjV86zKdgKQP5UhsLB7sjND9SMPc9ZqRMZBKnjXNOsZNLOScm0jXrD0XDu4USeR/70
NCCWKKrkSAL0RrBNhzZ9Zcn8AHAL5SpYTAnq11E/qV54nErlziwUrOfTsYusC7xLZlLxcxrq56Tv
HqIInHORXp2sWSXxSMuEWxCJ+DPU1TvVpdHAf8deuJP1jW03X3IxGOl/Gmke7Qat3rFV6wsO2rOh
tI5Z1jJ71x+kb82N03M5EJmLHu8q7zYC4q2Lpji0wGupmnkAINzx1fVNRzWNyvlkjQ3mds6lcjLS
RObV76udP4UXNUPPYsFtHFXMDYWb79E23Gu1fMVp/STOJS1gzNpmS1XBxIrOkjWJC4ObK8mPyFn8
XWa52MUiTF10SaOqPxAd+egIov54w7NBuxqpc6c4LJo0Drf4TeZql599n3KGHyYzEyTOQIhHam6z
ZM7HDYKemQ0vSoLwqsciQsfvofKnlhwisbfpQlS4G2a9qt3jH5wQFVj3OG2WTFgfmDzetBAjlJtM
L4gr2cLS4dagTq74bHrIrHw2mQMqmMlZhViZA7ZPK03RaBVozXvTx0eEaK+WppzpRz7GjfUOWpOD
FlLbaEjQLciW74Q2rsYEuvGj5jz67akc6hUr3dZuvYQ7DkshHYaLvEj5Wre4m+Qu1oT9h67fm6qF
0CSq3wwTXVtSomBxCNVexDkQPjGhIfPN/M7yQdE7pskKjZkLc9ex9ceXDFujnUz4THokBTLpfVoh
VgwWuoAwaSYEpTf+c1NEHGnqjLFz18vKYPol3/mytB6CobqJRNtlXTDNiabCdBZrd2YnZGYtzZso
Wwc8JHbHT+GO0nuAtCJuicoswmHZMiPs27qaK6H5KIuHAvcmLdNH2mbLMR/ejHHAczjk6zZQ1vUY
WUwXirNc0CJP2xVDs2v41jTd4D2M85rjShipNz83+IXDE4GjSDLiCdk7mslqqhkFiqU1DSrCGpR+
YvQ/qGBmWjP0MybPK7ekf+PjdJiHuPdizpQdjym+akAu+k2J8mahuPpTzEsXlKKe5210H0p7n6i/
GqHfp9RkIW+g6su+arDzRwyExOMQqu7guNHrOJ8RNzDXC5bjnJURvNtpKsannvyGGTmgH1rb8TpM
G29klTBpD9PxdZpZBPxrLq3u0pNVphyc9QDdOCIEV4kuGcfrrpHHh+nRjycOvuEKIdmi7afHEZ+q
ZzQvUKO2UWRdkR0y7h3zjXS/eHLLUAjymaUBvsG6Mi5cAnT6urv21GEZHAtr9PdYSZioiWWdGPOa
CBPU6auiKM9F7P9Sp+hQNdw3wYpqBCmTSHP8Mjn7SYus0RdfamZcRyyJuWDEUai0x9lTJiXalkOF
0MX0sTC3Nx0I1IQPRc+n98yxxvnAzL+P1SfTbItV56H9b8P4qeBaoyQzcIDnb1GOWZqhVDi1O1Fn
Np48kurBEyBdBkvIYqbR8KzwGwYWHcixGueJFdAe7s1D6pMJhsgsSM1t4FBu0PrB7YmXP4uHT91h
0ub14hOh/3NqMzqu0pbDcoiSp1jrpX+XtvXeRCWvueHvp1NXGH609XgoarwxVd8DFmLRyzgCBrnF
kS5EN1Zb911VxUvOy1+s5wdZ26oFucW9xTKUIWZIVkNpElJZoquVEQSSszBlNUKPQZlTXa5DAk2I
VaW/HYgWL2sw2Fi6nce4wF+U4SSoY8bfkf2u4jfYagaiCB0IiahxLpS+oWyzPm2lXXcZMukz7Jhg
Nj854p0VC3m36kG/6z3naoPtNPT4BTjlMbbbCy60OVuPPu9zn7FkctPzaO3Zw5OFxS9xmmU9Kjd7
1F44k96B+dpA1no0LWuZMiFqoQbwwKCU0S3q8lH9ZEn28Oga6Pqto2mHI6rlCQGPgZ/AMK+ZgSIr
VUEpdh4ikRxPqN4f7VQ5+Tqd8rooP9WpfbGBH9AI4hHw08acyT9Lw/AS5Sl7cJDSDYvOFJ+8jerk
7cNhInY+so9KHz6XrYAiHWlb3TE7/MH9SUmQyYqKiUUareQVcqh5dnAZzzR5uxWKU7khFSzgrtO6
1MzISxSSGRnn62vNil6isUBsIro3aPvgcfiIShk4tAaUSxypChSVNUQIlq/S6rFTiHguXAW1L4L1
eUmNnhj6PjSNU0A959GREZU67ApbvQ4uvgxRfpGWDGufjStPR37p6IwDbKONNLENvbineXBkI4NG
Iw495AI1qNeDypAASyn1h/E2ifrmDf0rhN1bXKJpJ3fhXiCxX7QcMtVmPPucg2A9nZqhwnrR3+V2
tY6H8A6JE1h+sgLpUeNUkp9wrW391iMynTPyLKl/FJRHUAlmuqPvtKLkMYUegAlLWw6dintxeGTS
thvs6B3g9n6yEW8FGo0Sf8gu8gKrCaNjTDcVedAt5VCKb8vaTGEdAhlQz3XATxw32gGF1spyc+Yf
wykw3DX9tpmHZ0EpashT4S3V6YZ1zESHilCmABrClLvJrurKne6Nu5oYjVRFyEdXf5lo7WOWxv6M
QG26lxEHx6ooHlKaE9Sv9BHDdtcaYteMxWmCfSiRIqoy0WAQm76FxIGpApln+UAk666Pg00Eq4E6
hk5+Ej72hfGVVPgJNfzAbuxhp+iP3pQdB5ctx+/LaEZQVsW2iBDPqsFq9ck8TacHI6sqcJ8YescJ
pcLU8vCIIrsN/P8NZwatKRZTyOilZNJWNI0yt40KVRLmGx04Q2hEy6prdGSSCuIu13rswhIxeEBL
nB0t0Zu5OnYrCpd9kKnM6UnmVTiQBXTBJMIDNjZhKPjxIsGebUbnnpW5iMelLZCj8n7MQu7Ouumq
8QDbex07wybnbB+1tro2ImdYRSO4Ek0tbtFU0XHwdj27gW0VKF1rJvgdPGs9ZxkYKfBdM13Wg7vX
Ou2U1jx4uIVpMlccSpn4XliTUUdHyoeVR3vOh092mWybsIVLS/BV15jbxG8QEU7xKqTxOcqTZIVP
n7OH27JMyq5WG1AyOjshW0iBuQ2T8SPLpg1a+IvZp0xmy+c8s3DTktVKv4zoi6tqThehJYuQHmdp
lM5y6FPs4ghmRoZHWAuk3BZBYGpv6lR8ZJVz7znTXdYr94BP9rojzladXenJIcrG2Gn3/UxBgHPq
PVqt5FnYxshiCqukBRWuhmfL9l9sO9pqysCcY0CXWAgVTboTHVVCP0XJocpQ6F/j/mK2W+BHzw0I
94pjbQaj3qa2TXeg09+ZSd8NUhJg1mceRXp5ubnNLRppgRNdtEJPtqMYsOXVyrAMgvbRhohFUDjB
MizIXazcO4xuAgA8y2BIIMeE6qevFpegweQpIQsG19bGkEMYoCsiOw9RjWfNswoOKt4La+guUYdX
+UNEPYx/DWk5u97aTimDOpS6vnKsObknWApNnkNm6tXaNLq30cKG1Zn2jlJha7g4mibd0ucqoKpZ
xdxx6ag0CPrhrY7So0hV5JH4/BwhOiR4NGxivyxmRQvGR+81bxZi4jURcJl6fy55eHFRrB1y7Qvb
YS7ZT6dkdM71gC8xa5+yIhoWKhidUaOBFbgW7R5V36sBhmg7FZvEy5/UqcflmmlfOXWZQcgM9SX5
fZNdgLpAgt2xaTea8QTH+Ro6VjtvW0kQqLBJoKZ2g3c5sVVKGgmFF+zdJl2qGd4j/L4QYbxD0zfF
qlCSfTC4/MDi5HWvtWF+4Vr6CkrzORV8qTzlnFAgYp5ZvXqCLRZs2sR9KXRUjGriLhzX2ioBpoi4
PNtVcd80jTN33XQVdQy6hPHRKRO9CwS4Smtcy75i8xu0N3PsHtXEvotxpXQGUDeC3fDgR+gx81i5
SuCQZYZHUfoHDCqMINv4MU2atV5bBiQJ7xq2DZhNIhQMepa5470GfsGiUr33/UQm4UgeqoV0CQR3
F8yBrG8THEYLj6rMY65NBflUu3isGoRIFMS5RXocS3uUxgGdE82d+R6x1OgYX+PU/YolQaHo3Xcj
Mu97HvXEsfZ2CFMmy9ajpe8Np9/6eD5jnzglb+BElbveLwYc7/x8xPIRdoij9WjlPUuacVJ0+yWG
LeR41sEGDjkTaaYyKAzQUzbaBw0QoGGs9kld8cOqd90wPBJweStdogg8oi8tZk0zQ9gvkrAEk4Rj
0pTcWZwzybLYep4+GyD0z2noPRl6dpEPvK5FFc0U80lTmeLU6JsZ1QInq0cjhKygvLUqj5M1ofqb
WCmqEf0rccDUauMF/R+LjrUYMRTPmiq/BKP7MCpYjLA3KKpzP8pvXCWUGmG9U1GPLBAPbzWh0HP1
7qU8QwfeFdMx6zjOGazTUoZn5PF701rPIrPmscv5A8rvVtZxMX015HLtWTHCfVBhZsxB1FR2vy+T
9ij5G0HnvsbVeM5q7d2o9Keh51jTOreg0NFj6+tgtF/kj0UUHxmEzIEmxq9a4ZwSXbsq8XhXNtot
d4zlaA+LgGfJGJQ9JrgXSmX25RTKcTDeHPkQhGZrMatK34j7JK2VXZUZXw7wKjgpHXWS5lv2Imk6
0szTj1JCYgtaGTO8OnJEAEl7UMg0ajF0llm70BPcNkZ8jAOX2VN0rHKYFCOcFPpVdm3+wkq/ccdk
33jDsQRfPh8166TWJl6KyZppPVbxgvHBpBloyLXiMIUGrl5x62B2yZuT0lDEAzkeYnxCeQIV3am+
ejAeMqxSYCAog2Y70Z0c02BRBV07r1s2CrM/tRSPVqd/KjpbvKEwu8aGIudJZgNxaYRXofY+IRGJ
P48pZiQXLG/Gz8ZBrBDm9l0z2m+uR3FX296dMXgXQas6dpWdDrJItqPcJP2k4j7mMPjTnlGp7heI
amALkT71S/PVuTMVG6I+V2GSI2BG3RzCqzA1tCEAdDFh9HgtQs/YK524D9n4MBggU+jdm4E4QnWL
R0rOk6lxzAnVaRuYlS0H+Bulho0zjUdIKSFIJvPD0exVz4Zi88xVNW7zHA0fsJ/mB/TtX6Csv+Ge
H2/3YSbq//0f7f9ZmHH1BGnzplHCmze626C1PtOm/YGR/Rc6qibxfP/4eOEFMfwNknz9JNmwD+5q
x/wpfVEi9v5A/NQkcvwfn+03mZkJxU95mBZMuwn50PpjoNOfq2je2dlTDMrCjjGq0kn/d6jhb3zg
n/6mvI3/+Jsqre0y6rkeL4zOzKGAftwa5nxEJKJETl/lmGFwqvMwZjcKkAvnFbdGiZwopyoxbmDs
9q0VLeMMhblk4BEYtNaMKf7h1zT+dk++QSYbpNyE63jpRg7Bm6F8sSuxsgi79hEtdLwcWJ+PZup8
xRTpvtGsJG/Nn3A808xglorqkIwU+RoUkUlPABvNPPCGx2ooeGyTX6EZXyeh0/jnRNrBXOvL8kEM
gATBkL1rhJz+cCUS2/qnGy0xr/+40XbQxPFAobfxtOrs+gYDlbpCDFUvKYM6NDYx2YNMF/79d9X+
dt/0//xz6CJcOmtpvHGU9tHomquM91Gq4B6FBbLRltUXMkeduQ9p5/2Evf7bH/2GDi6SEmLVSD67
Yoj3Qg93pkWV3HvBh9ogFxZWQN+kNxHHFMc6in94Jf/2xstv8487W9uKaqeEkWwMBPR16bizsMLt
NRnND0jMv/wBVYbR/uMP0NNxxmxyoo3WGRBdB+yaxWfLROLffyv5MX94MtRvoN+qbnANy1R71U3u
yeVdSXezPEm1Df8K4+Nv8E8//EBQ/dvVfFvBGmwrKj3FaEPD+Am3NCchGmhWtvj3q/lNp/7T5Xxb
xaoJ6qKRdtEG5+wucLCF6SPToTq3XyOVnoSSLsnXYDOzTKoyTw4Gw+G9EEygqvEUOeoZ+BFhbgEC
ahHuVawHmmfcxSGKNyAKaq8+SvdnU2p4TCHneX11zFrcHKr6gd4VrQ1Z0k7c7kan+uGa/nbL5P/+
jwegaOMWCefIA5CJjxhANGbIpTJYPzwAmnw//nTLvi1yjNMH22fMsDGQCthhBDWAiyMR7LNJpYFH
dvdt9ZFQGY7yrr70yBf991/rL2kW6rdViXEXBa1vRBs76ddq5C8CUZw7OAz02P7Lt+fbSlQJKCK1
oUYANpST43VvKqERVRav/v0K/nrzvi06BuaHHJFctInt/FEweS1sYymp4XJKhJDlQ9qk+rrfxXTA
9cr/gbr8Fx6v+m3VSaOUeN7JjzbjqLwWTUB8N419X6suiRsEc5pq2k9X+Dvd+v9/PlTv2wJk0rxP
A1HFKG+YlaKXZ3eycxAown6STudcmJ8S9QOFCCSswYzL6ERB+Vq+t6q+S4aUeqQucfwZUi+fUF5I
apbd5cfAw/3tlBiISxoxXTMexIhhWcfHldMpF/Ts7Eh5bauUSXjGkUROGfR4RIykjkekd/dBUBzN
tl10qCCUBo9f7/cgpoo5/IJspqYTzgwXCQu1rhIjH0WkkTkPptJe9ch9sQ0d/0AWo89w551vQrCs
H7K8eyojZ+tNydvgYQf2nIVnwD1yJ1TrPSN5mJ7xtnfCtUSg1Ja+zRX9mSHWxg1QoCaxs4+KbFfp
5kIB7DSSGsQb9iFMuEwWGqjSc756K/tUYpJ7R6PdtynEYHoSkNkiWAUVI7cqGLjaGgrgVD2Qu4Zu
wdI+Gn16h2S7VoL+t6jciKNDHItrq7Q3xxm/gtx5I7X2TFlPRZema8ca9mnfHA0MTQA+OBnRvR/g
W9Dc6lxZMVHxVrXzULXqqyXVB511xxTiILTqNNHwmKEVOpvk0Gkm2ZFw5sJ63KQdg2GbyFyrufoo
t7qhX1i01MFF5tRyVrZ0pMGpNJlexViPhk8ZgAzQcduFzqmyoSimxHLGLiA/BLEBdMwkYK8uevvB
sPKd5uY3C/Zc20IORtPmDclWj8pj7osrNi+Q/B3lKZYT26wa/p5NN9n7GoKxn+mp8TkMiEmJ6MAD
NoOj89CF2SkQniUVsUeXQNgozzHUCLJ7+Mn/fSH48yKtet+2UdtNcN7hsd44RvAmUTK48Xncxh/e
978EfKret31TZ8s0vJZ9rTSRhdpER4LkPdRumc2i0VkYPsSNXkufDZYYunZnmQ4gMirqQA3WuEvv
mEZuUAjB5dE2QxaDDoLLYhLp2OVMrCat5XUjfo6BZVTMMAWvu6T4r45IqvdtTx7CKIinoGLPt8TN
LJqzmIK3vAp+2MD+duu/7Y/MEYFtNTlbPtVzxlqopQ6D3fy//PbftkdDFFNkdio5GABX/RrRIyxG
4YQ/1V1/3n7ZGv5ze1e9zB/ozvD5UYxLHMJPqGZHM0ruq8C4Ka3+KJTx1QMKC4H9yU/jl//uif22
M+ZiZIWOEDqb6KssfGi25l/7Iv/h1PLnHUr1vm2Mo96odRnw8UOZklNWd3cT8hGvI9tz0nhrc7M5
/3cX8m0vNMa66Sy3DGlPBufAU+571bvForz8+8fLN/gP25/7bftDvTopNfZ6HJhRsTAM9wF1fb+w
gdzJdaQ02o1W/JS78bc/9m0ZqWsMAxwnCH5AL8neEBpsj9Zz5jsrXZ8WmPdWylj8sKj85cVxv60p
ql9OVTvE0Yau5FW+kyZPAUaVH7Jc/ny6Qxz0nw92AwexnZoo2tR9cu86w1K61zMfSr0SLP/9t3H0
37nof/p5vr39SdEGiRgoKNRa0YBk012MteLdwupY0443E39pGcGXJUrABYDpPfrDOgAVZjqkVwUI
TiRoBRX9rXes+zIYT8SGr+yU6b3Hdza8AF1jaV4MrATwHLwXIx73FQynMoQq6BXhR8cYc2am5r52
GXza5jZWhpdQNLu2pxCsknvDmOYTlZUoh43OHmtoWTMXiUzWQhs+y+VwyVMGTKlMrCpQtIjAHGCk
Xnjw2mGT+NoF2kXp+LU0Bh7wePKl6/AQd+PeThxnMUQRuDmB9dDNHwSttKb3dnbrv7lmPs3Hdnhy
2DCmFv3OIOgGKjn/TNtpT0bsP/sqoGJPHCez25lBT3kOHdUuIxCAAZ0+o4Y3gVElajLJGS1y8gBs
CD3t0Suru97GnymtunYiOVZoWBw8hGp2SRTI4uH02NQcw5qM1BrslCv68gz3wxIfZXojJXbpDYUy
y22XQZm9zi3sbLRlsT2EDXPNqtoqqfJcOfapt4etzveZqTnnhLGQI2uqxnnaxu9u4b/ZwZjvyAN5
LJhIWy3T2NjRSHhqd6FifQkcZZoArU2Q3V5yAUu1Yqcw5z4wMd8RG2LL+xkgxqVdA/MeBwjTubYL
QmdTKzCEeis6iiH55fmwaWILG0ZYfY3q9IRyp16nubWU58fYCveycIGXtUSHe+KQKSEgBNWb/YPE
AZViOAllQkXJIdCYIJAaZvs+RMnO6MWdDiGWE3x+p4fwcfMOA66jLk23O7vYrgbFZ0bW4AOcDoRM
pHCdGJi1unOWNAq/SD4yXdmFtvdLGadfk7xBtuq+Ch8ySePdVLp7mNrRyTeavfcZPiMHOCOJHpHS
py+WxgxGioKFhSTCYzQI8MK2tVvnxqcKzyfz5BrpT4c0BJKYvHWKK7AstDGE0VzhWGmVL+pU7yY2
kLqOAtrG7lUfDDyWkXOILfWiO1Ctxva+9BA1GStRuN6sNMHtICA/lUHewvGqamI0yrWppVdSREuJ
Qn8ea4RmWhJ/SBCSMql3kihY2khBachPrn/UKAOIgE6WIgBm3uqYrtU+fkRIAMTKuiuIsJsbfJBQ
LXPR1M4vlchfhpnM68ribtDJFE5VfB/tGJzCUrm4fQF6hdxDN2dUFoo7lFFI1aNik+rYXCqX6bmd
H5KiOepFdLB86L4u3kXOYHi6dP+OtIKAIBG9X6JjvUOAv/KczOetg7ppYVi0k2slsks2mg/yLpkM
Q+pAnEp2RIVDPM4HdIUiefVS/QEpwFEdIaAH0S7Ty2ghHwLYl4zuqEzS6dODqhzXiMwGJ7pG3bSq
OkXBnSNOrUG4ORDhXWj4xyBkKqcqcH86hAZOxn1xyoOdh/CVg53G9lxh1cEngTUVJvezF3gPiIYW
odfuOaxjmUKGNY7epvSENrM9HZ1KMjgLvxFfMkh7GLpVDTk4jZP3dijvfBYuZyxjssSrg6I7+1LH
i5mOKKkRKdmqqWJn869qph6nkagDLJbtXpKFW1pPkaOtECK81KjVFpGukDZm4i9mxLJm8LqGl7cI
rRapICt3hT6i4QlB738u2G1wZKaf+KgQXwXTJWWWa2GbmFdl/Z6F5MbaZkBbmXQWL0EqYF5o1z8H
0gahDqJceYl10/UeKY1Skz5hISSzPPTAUc4Tbj8yoD7qE8ZhFsuQtVTdEk9+0E1NjjPfTVTXvNJi
MTAPl+kMMrZcRXS5sI1u2Vr2r4kBSaHijLDIXqlbJnlO8aqoCIFN9ZAM1qWbYAwW4FCc2gJihVhb
q+4800hmYxDdU9Tksy5goZ+cDwnnntx6ZVKteWP7ZAWI3JoOl7Kd+zi86Ttgj38qLAOVFjW3g4UJ
0slXmppnz0svtelLjf7OIPNVLghtGr2rHC5g9k80hMXSxRkfu06wEIVz72NnKRNsoaKH5+T1+qas
k2MDrcBSwouoNMaBVUvUb/ZVFwERHR2uOH/n1THQUYiuTYLa1dEftbF4JjN+P6n6HeyNfKnV9ZJ4
x0fFd5YGaxpqE8y4eS0OtobAPXVV+C0deWBObZyimoqmHbz1NLjrjkyQ2lnXSv9Ls9ttluRzxQqW
oWGgaO8xWRerKkL+XmVg7DqiYXUFq69nvJij9wLinbCfEVV1E3abttK3TJuPoxGtJRy8bJqDVgdY
EnTzpBcGhH7zVbGJhCfT2xJpOoNwCOhOo6mTw6spuxw0zITQOUBbHvbtStGsBR+f04PUULr2Z6O3
731eKsOOeClIiJCidYe9qCfDaVLgpQS8vE0a7QueuN5zoV8F4ww9GR6GGC3lAMgVT4gN4S57rUz/
qqgDEkLeymbEjS6idWGX+zAKV82IikMNrW1QFucMvDsKaWSyFdPfxM3PYCpQ/wMAh4gTEw1Nagf/
5rp3esrcbuwxAFuA1QkR2RFGc0oJY5txYxe5780mNy3mAnHTzCRpCzzig0AT2/XuYfD5qMZt9r7Z
vfZO28x1Q3kk7oPuQMFMFx3tfHDGg1bA9jc048FRgldInCerxFMmd/UqjhmQjhhm4A5AdcgUOqzp
ws+cp64anrtavyK7pjBFeFbH/dZjzc2U5MOHXdhq43Jqml9KD1E1wOBQJ3Y992J7F+lM8NWimVAS
dTgWe/PSswLmvYJYj14drMy5fJXGqUjmcnuRmOk0jPe9kgjZxQPAkHlro/fvY+7ANma397T8Na+H
rfygQnNeZT6f20I+xoP7BnIUia3ospVfJ1ctzH/FuGPl8qQJPKapnt3ZrXMe8u6+Q/UALUfw2uOp
77Rs1Rkqgp4B5K6BAoZ/tFGsnUY/Qx4ZYCg/dEYF+SW8OgB3KmwF5MUYcwe3O0dYUwI4qzkiwjUK
83lXNjkk5QErZRNd28LUQP3yTRmMQqohJUA1LkRcbMpYvDNPACppPSm1+mAFvEm2HXNYBP+CNBAb
iZrtcFmvJz3YtjjT2hZ9ChrYdZOgyYxUB1GUeue7+rMz6SfQKW+9iB5ym1aZp/qLOHDem7Q8pINy
1AbnoCZmM0czckJgd8Z7+aSU9bPdBx9O66wRn2yHlGaSpfmA+3m71MZj+JEv5E8V0Ih3yvpLYaI1
MxV3W9LHFzYIBPm8yhP+EJeLQWPInFhbZluXsCjyZabjvB8tY12jZUQVBvSpCj5SkL3zSoTvBS26
TpGVXYD7hYSqITxY1Fu1oixH0KBgscjT4t13C0C5kVneR6n9PrL+ZyYQmb5R7sLBfbcn7U538VP+
vgZ+YPIbNzZRxRIgSQ5qsgqqAHUQANOMJ4x1JJlZ7KtOMrymUPBcZbj2fcyJOvg/ls5rO3Wk28JP
pDGkUirdgogGjLGNw42G01bOWU//f9XnXHW3d28DosJac82AoVFrf0iHcA1IdN/h4p4h0aErDocj
YNdWas0mLL0tjs4c7UwadSfmlILe4MWkWdjlilbm3Y3EA/xTygskTclYQF+KOnObZzHWPZDh1AIO
Aracxw0Ch0/f1x1uqQtm20OJ6pUhzdbkC3M6+QxFo/ANOZ/Un5Izuq5iBWmbFkbzQXazve6kOvyU
+AtV3VuBDl0O9XKKy4dkNGsRUZCZ7H0sxSQbrjbPjrRhLI54HFnFg+tmW/W87Tqa1lVfv1aSx1sh
5V8woHUZ3KDU2M+wm6tl2uAAcVcfWdjDfbSbq4BLY/GNLY5xKPXxNcbVigDffQdZo+ccDYjYHdof
AnzHXBzUe1js+c3IWgT92dle5ot6Fp4NuDaG8dHJGhzGo+8o0LcL/ifGND91VBplZm3EkJztfDnW
BsetW291gNsG00BtQbQWzJ9LqPtJumxV/R/wM8pmzAljkRJzk76jFcBunGirIVgGH/+QX9ODd1FH
XKtzVrzj9XzQ6FvyWt7zxSC/RQd4bVJ3X+gBuLK1LfBiq4fsy04h+sls+mf2+vMi8ifCQjYDUujV
MiqqBgzQdFEWXvbe1vhYovMHntSQ1psgy1+4PvcAGZe6iq8FGxNM+bHLvQ5FOWGGwc1zkG+HpIH5
mbKaMYR3SS3CKljBkcRLmitCHUCc8GccqV8VwgOAjDeSRoiMvKszMdbCB7V8VCHpOOVWc70jWV97
i4u4pNezPPcV0QItEDl/vJU4nnDZ7s9J1d6jUX5iXNHhSxQd0EDp8AFwFnTQMykbtcXB0Unk4uql
8xHd1qb3hj9niKLtpKwDrejMIbuLsIcS/bwfQvRC0oYfU3AzwkIBMWhZed1+QqQz9NhnDzAOCMB5
kAahoUJ/gxW4z7L82ZliylVUeGA8PTWVKplxNtnG5UzDM31H7MxAr9/tGhS7AKzOtXhadRpEdJdF
ol6wReU+oUKPZLhfPFRwxS6LG/g45osrg3vjmFczw44bcRyMF/Lj3Z3tQnjRBPEoBKh9GpZ2rur6
QbKiNLt78Mxit2D8SzzKre3CTRd7Pla5u7GnYkJRs88tJSjlFDets3oXPVT7RTwVVmCvDR0mkWFl
JzcwfbOaGp/N/A5R7ZgmEZU2NMk2de+6G3YcAgZ2Bx77fmwyTMGak6j6Z8XaikbclzLvEtQTdWGC
R4Z5sIT3oAo/5Y8/5FCeJ+p/0+KOk5GOKKBsHm0XvWdO56Hl0csiMG0PDV826b2uCU8amQzYxvwn
JnLcgqo7mnpzblUouUzHZxKlP/FgP/0X970UR2u2fpsy/vKkC8evPA7ugMGhu+6le3a4KlQJpovq
qekENsC839mSq2Ug6yRgLgSNS+/BU5zNjHaEwjl5Jb0PTrkdfhVeuSP2xC+M6rGY9KdkMC+mzdWw
qCZz+OlCe5vTw06auBZVQ9hXWa1rXEmsYt7mSdj5WeMo+IPHFd08o8JQvko2BmR4QqIwGZq+3Cjd
WqF2yUqsiDIv2FjLcIxjhFDUAR+oAf8WO5mpwVOCMPCWI1NKfHpgjlFuv9gSP7ESGBIK+fLRlOlj
iCtJ3CIMGVGhVQUq4MnAiWKKN2buHMepxDkpPi9j+VW7NPHCCUhXK+5CrQXNDnYI0erjHAwYSg93
LTHsFY7w+SoIM8h6xDCi5KlvUSZXjmns8iL9b/EsgbU1WouWmPWnFnk7iLObuLuSM18LzLO6tJux
3BKfkW0on59ihwQMXhcUY6+rg6ERH+EU3wpnuNF+neuQPjwo8OtYBjokkphhcFZHkTifmRKrTPo6
1HtKmLmft1kVYoAzJFdXkdaZeF5jNpiW6s9mWP65DVaDpthm2OsLTIxLVXbLDOOF1rtMg3VoxLSV
GPLArM/8bI7u0HT+LeWwy7v46pJ84svOQkLX5FACqL6cqnhM+/7NkM3PgtqGxLtxg4XRESLs2o1L
GtRw8se4fDCqMGOqGL2UxCDlGMTZ6n7mvcf58l511SkT8qD+yUj9t5wWqMHTtjXFxmD5NE7+2FYE
VGJ6OZnyM57t45zH+1hmuLXALBzqL0OkL04jfotMXocE56y8/zd50bbqxEPBayZG9y4tiQO0sm7k
agpNRBK6reR0NfbV5UJGZLL8zRKyeQeVGc7Uuhnlc0O4ZEa/nXF+mPny6EJoUyvhB1UTwuqh/0fO
z0uYkuc4e69hPjwT1kw7aNR08QP0ZlXQDMNz3yIXxETW8XL8U8zuJ5OIEuP6Nc1t/CdQVMIPlAej
c36ynuvTsyFeY6f/QxGIwxtRGAEyZBqfvN7HStSLihbh6LW0NgMmBtZ8tqPi09RxQMjrrwroOoSl
YJnovaWu/5qqRe77goWvHU0xPuZZr+Sv2xY7JG6a5UwMD/Sn0HxuJkjerfFvIhpZM6lXsQwh2kE+
orJ/FIty/5B3oyDdiOQ1GInRvRohmqFC3OcNkNg0vKSwqFeiktcoLP2xoQ2KXMiLInlDZfPI3H+v
m+Gd5KtXK1GJT3kHcZUH7tqNhxHksLNLZ0/yC3IH+WZTeIhmVkpPsATN3SHnZHICXmj3J3wxrszR
tkYz4U5Zb3LsYk0Phzq3f9DJXiwqYyeq7DWKVIJce1RnlKAwoLVlHUbvBW30os33TGs/E+7xpbtL
Vx6NHtuyib2WFu1LrJl/SeZ6OLckx66cVGh1dFVvy+WE8lQ2NQsk9YxV3NkEeykOFzdNHcYH3ZXv
LZF4UNwIspydO7XCBbVOsiJbcpvVJYcc8HFZShYG7q6Ucxaa3xXB4vl67J275sZv7AdlvATTOYJL
27riOygRLHUEYUM6uKD/98VEBGOGBV074s4OwRnJnuaiVkc2YfAt58R5dl5ywll/1Vdy3zT/xBg8
chnu5zAk1Mr7nPNhWyTxJ9k2l5oKpsjbJyS6KGqTl15r/Mixd9zJqHKys3r6NgHr6udYvPlZXjDU
+ifS4oT+9DmCgz+KS+Lam17+LQ7+27Hje9RifYLdsqqT1DWq/hkUbwzdX3BD+DIoosPocW6Lbwrh
vFXpc/i8cGAWXDJt96UelVch+UWxNWOkJlgxI6VyxFGUmpx+jYACr5hNLWkO5pv64HjtThXuH4kg
NBI9DjYSG4/WauS+qurxkjBtQGWCo2d10ZPuW0T2tum9BmtMlRsSk0eLLUK19CtHDn+WwI0rln7N
iaLbvV9POOa7xauqcyNKABmwi5XjeLXR5eRnjneOQUDt2FnLTL+SSrJTb1DgEaw+ra4884o3o43P
vM8ISVecSbInycAgvaqcgpcJEIA/Cqhu+EYt9ONzqt9HyYBqyvxlSB5DU2f34xzJWwB+tef0EZ86
TKz/pPXSUx/Wc/Ov7s6aiW0ImT42WxV/D3ycykOf481M4al+r9J+4T+v7iw+AcSPB0ByXOJQVNjR
bjE0jg+r2mtR9eFhUxK5wBCLPEai8UHeXITNs1ZtY/deYWyqmpkxGs7ICVbGEPlRttzUvy94f4Wg
P+pv65l2wtXiYBvvaTn5akmpGq1jriC9jUOengQ8550HyF5XLlgJnoWrFBtTJGp7Zy583m7hkCxY
xe+gyVvpEK7BFo8sc63eQM8S66pJX3WEzmFAdmpIiSkxsGuQD6PpXMcGuAsu7rdYq07qEau3yAqc
wFBVMTI2wYFV3dqur35X4mnXEKxH8laS+lYJ768gwtfjpVKj9qtA2xuB9xminZNUxOqvUEJjRWe9
GM4A9hzQ+XV328oO6cLEScxHs6aENL8zoePPZXorp4vWodI5otR20ncJBokvF9/LQCYXqat99+kN
PTBfv1XWM1olH1kd/J/K0NIanEPQ2QaRy9pPP361XMhYL1kbZ0GrirV97wEgMrsBZgOg1ba6rtt0
gdljaCEkYFIFq9JXy9m2k5M6KAnCUzBZnRIcymGjO/aJl0st8a62r+NZh6nLb2zWdHQ+PHyROnHJ
KUrMItjr7g/a/mf+f7WkaNvoJbpWRy1SnzixtmLxbhimPad1dq+pO+Cj05+bCAqt/cJvXZzlR02u
1OPsC3KIsDFZLCwS55qhXhLfVPVi2t2TSq0y2NWt8Wmb3wpemER8syZM+Dkf1FvhPfz3ifC+D7Tv
iYjCdKl3RmK/E7lCY4Crgvs5pPhSsTQNOd3zKLpMBDHy/RFKgNpdbZxY5D6/KVbPioOkDrBTI7cv
C7NzHIOto8g86TODD1wUGfmdtDrc8M2YQ7zX6xkI1KE6ZmV5jfpEmO1KbX42AaUI3Lu6wCQ6SKsy
T1fvIu0GAM9vtakLBtymK69LHW+4Hx70Ocd0GIsj3I5Pkm+MrxY2i+9BR+e9RG2+7Zx/6lFhxIRd
kPzmP/sx+FKnjTPba0b8AGGPnlXsaqJuCLi4JFFOckTDA8VTHjB0KaLjxNjK5Yz3iFVjUyi0jfXA
E1hsyqoQB6qkXym5RzUvhw4gqEqtB5UIV3H3xXNwbEznqE65BvhFSPPK2yD+50RL9VYibh+0CIL6
pXYhTPFbxvlhDoE+MFx3i/mRTISNqiKxQTuwz+euOalyN9Ew1DLe1KcjKYPjsjgsiOhXau9bPV07
3lMJX26I8FXPa0JgKCLyFiWhdkm5ArTM3iqko+A+tCGYxJa3T8K4Bfbv9nRU+HhLFWsVPltZvW6d
+q8YzZ1qoSZL2/NeccUGwLNe1LnnYkhcLcXeMr8DBgzUtNu8Ni88v4rFMVCBNA0zoP+OksR4qOpu
o74KXFctrATKLnisDcAWSuTBKG+6l/yo3dLkL/wiTHS2npe+F7K4Fj2mRnOEE0vFT1PTPYUl0nqH
N9TfZh5F5c5/UTb9qBtW6lbj6w3AUfuyBHIvpn9qdaiz0rTusJhXk12c86S/WiZ6lxiQmJMXGhuO
CsUqjbx3ogDMJv0e6KIt9zMYEB+z2z2KZ96eWtV6TyIas7yERG1Qm3kyz9CmjjbFAl5Z/hzlsBjN
J9UCzf+FiyU7ZqCHJmAgwIOZeT28G2G70eEqySwRuKTRRxCfuxT8s19L274JVmslxR4t670vu8sc
GuR+IMJRQLshftB2Mdi8qFNHLQ61sOtGOahwX+d9twkzWjNujzmzL+oV1RtHhENDES9nZLIGHmcU
UX2JAxzHvmkFD3rvlf7UQgscNGBw9PC7yuiPzeQSUlnpN4wQcIAxib3t9o0xnBznLwEMA4n3NbLH
dFA0JJuX1rV/a4S8LbmbMA5tQ1WuxzJLgTKcaNUR4cInbC/Z0vwREQ0pctoaaCkbDePiuIxREnGj
lJaN3rDZQXbHVCLbWgzQ2ipF9KeykbTTAradhf0+8TwERfHZS6eftDCedHaw7WHrWjhgo8Mc3Cnu
zvi/4yKGN6PJtCRv51UZQ0r10uVmDcjBKagGK9cAevP6WIbo/maE1ysxAU8EdrtW/1PEw9PAFXIq
rZyJhjKC31gcEI2NDQiwi2p7VGXjRS5kxnB+8HDmSihqZtd4MnPc7/kIVdw9pGNz8lDXlthbPvcm
flstd489QuxxuJ4qHm04aEcECekHlrb07GOy7XVH+N1AIIiRfSc65yfRyMoeQBxSJj71LH57E4pv
GjIPm5WqSrh+CxIe0KaFkf3AcapzGcA4+ari4cXDiIKRsvk8dE3DQRjS0CsnmxTVr9e8l1gfaD0m
OX2WtAehAE0zqvmAAedgL52vaMbuywNpLk1atzHBu1VJ36riZnTLvC7afPBzPbHXMJzhuhALgR4Q
iSmlrBdjVoSMcZs5eGgsdrPnLAQbC5vssVmQfMkWE+QchKVvnW1Hh6vJ+mJD34vQVeDKEFwJdbzZ
fecH2vLTiuGYYTQXD5BZKPq/RYDwy+n0lZFND+AC3Lxx9eIG8VWDYKHZI5HS4DP+PMr9wEhkNdXj
0QmzU69n4D+hB8MUJtfEFGEJDwzBj8vc73ED/OiTeFOAYBots2TWhOFAyeXEViu2XbSbg8c5bOcN
kqz5ucAskBTxcVsqgabrwWXHyKxUWTC6fYsTCeGIR+b26Z4U1PPU/uROiZdP4m0d1SFlnaDWCAwi
ROLPlNvX4oLSkSkOAKOrxjH8xXCVzo/AMMe8Z4V4C4G0Rs6teEKpgeDoTbciv2N9hnqI/RLbJszV
aBj0rh7+MQVloA1YP1XuMe8zlFRQvUktyeFNmp+6uWzCSnttmcyIxHvoGvSxCjYpnGOWp+wwG1li
ld0W0uAbGxvURtMOhP4hha/wfORPo6T8QtLz3cvhInOypl2T6cUMaQLCzvyVJsQfwMRfL73lwG02
Pwm4bUj3oe0w29x3CBmUZQN9i4sah+d8w8Bj70T9d9hhI2BIanJbQ+wvxfTWxt4u6hlKOCRAYGb+
nmeDr03eGykCO/XUq9zzTZo3Dxy1h6PvlwlxoItxb/X8aWrxLCeyMdp2YjyR3sOv9upXu7eemab/
YTjyrp5jnNrMQ6xLUYhXq0SLvJhi/V+QYxdkn7LunyatpQmp4IUOmBqwJlzqi9QcsSWDD1JHpD/M
vjombPpM2TVkxmC/SEGwmtB4DcU0sYImv9e6foUlcb3WJpNTZPlyk2HPlbLrbfO3T4y3isTTgf2h
1l6dY2msT0y5qBxjU2BhpeHBHU2qRTZfbQa/el5RW2M+Xik9ucGkTO10+ZfiuVNnTAjEpFKgsSSq
CwzqjJJhG1hzB3xtJoCAlOBCTaza7CFo6seF7AX1N0zrC8fVlZYbRNS0JGdyodfYE5jOfSTFOQEQ
hKhivdaiwHEj1HeTK3aw8t8Cq9thv7lSsNlisbiDgjwOBdIjwxZm4jtLfqpt7QLj28eQ1AfZP+QD
LuYSr11MNe5FMTw2YdX4s6zBy+LLSImsFuzYa2t9SvH0mK89JqfERxAJTMxwHB4ifDk1Bkihkn8y
tanqql4nUr857E8H4QYhqv2hK/CPn9AburiQdNXOk8OwY/J1GbTqIENnPxS4+IgBJ4J6o7oGYX3R
222NaWD82h+ttOUq65u1pVlPceDsgWfOqUTPGF4zY3kJ5/EjKAkNtmLlZ0H8qtE18MOFn9FBEhKM
PYyGlaCL61TRTURysrEzyXi5VDGGfHMxFs/qZEfYBqbPsYNH5LNl0AlpTrFBvb0OkHHhxgoGn5B6
H9rIqpnbEwBUwOInRAP7p54S1DEIA5SB+2M2aIKXYQunpYrsl26cUMC3j6bxk8wmAzWiOHD5sT3M
QAVqitUAYGqNHYsHwgirIyYyxKUzNrThE9Bej29RFd8apQ3gsFZFVkzwilpuDRuoponSAB7Vn3uj
uR1JILQIUjJj+27XkP96CWqCqclKGrcMYIpVidnBQ02Z1IfBaYbKoBuXjlAW9ekBZ15hTrbYX3C4
lwQY8gO1Dmy3FmwP+72eLEy2KyzUsdggWgkH1z1jhEcbSCcAgedzKqhDc0iETc5LGHHbu85qUElu
GdNe2hibcbA6PIohZK4J3M4OHPlz2/pyadXWCSYA1lj8C+WRhMjQ5y3refNcZtMm405xKa4ax7c9
xdkk9XrEoV6zLG7ITD7pbXaKuVI7grOz+gsM5L3ULYAES+Efyk0jBo4AA33Skd2bKpukO2Ovi+4M
pKx1LfVqs9VvVImglm5osY/UGWF06bnlstAC+1Prug9+e+XlvxPB8yZ6rnIiboUQt9gu95b0zliC
+dY8KUPk8ZFLUXJtB+9OQM6qy7eK8m1dZ229VS+nzigcL+8pTCQqyK//2xnlvzDFgXeybiaxc+vc
cTdCfbOJ3Emj2Mc6EIXZ+l7zO9fjS9H8mfb0K7zA++9Ad614h8nKuuVoc+bhryJ61wIWaBCDkVsr
8IljNm0GyLtHkoH0NTKC8Kkvvp0eSqqmVU9cCc/5HPs2EqWt7jqvkQCOYpt3QXqKeIoc0euqIqWY
9X8Jwvlp4QAx8UoI4Bphdc7DG41Nng748IT56GPLh09VhUbG0cnB5WyYbeg0oNnvfGhPOMqFqXpz
u5EEYkOQ7jhBhMQB5DyHInoA0CMjZvbSrZkAm8l83oDOLpsogOpkdEc5QoPVba1j7IQvFegKpuLX
xoBUMhV7tyYY8z/+EkFS0jqMk9u+J719T6RDU4qnHHcfSF/gj1ZVf9dYP3Rs3xF7gYZVESTOVYZW
cE6k+MqhTgGr4TubLLhS4EdUM9+XdnLkwB9XONhgEWAWT1qDpTl91Aa5LEb7ItouQwfGGGMcXlNf
l03yOvAwq3yUADMj4Wi6PMXO8pcV8Qu1T6CKF8nl3B4Mkrw4rborMsVuvdjZtrdCLBjzw0T1ImNE
TRKrOemSu+0J89wU+l109yUtNylqpdEJhw87g03ImSWs4CrbEa3+ou++B2+s/GZqEXmN59ijbW2L
c2YYV8NKDnGNztPU892Ur8OZpv6jIZu2l+ah7bASonQksOEPJBV4LFz24Gb4SrT9brYIwstDuOOi
xpNhwO3BISStWCaECsP8YxqqtJYwDb0xwwm1bvu11ej1f92jhv77vevH7yQ35l1ux+FXnrCUpe5s
4EiS+zjET0zIb4NFdGRqPFmExJTMOteox5gciW4z5mQpN+IZ3xAIueywlWMsV87ak1sXVzFSWJSM
gkTrbo0O83LUAKhbB5+2903Dnrk1hvPSANCRu5k2BRkn9OmL/jgwQQlmWAj44xb6+NvH3Z/spqe5
dsiVGWJfSnFDlPPY97BhLFwG+2U6yQTZpzGQnxi2w8EeFp+teKEFYM7fgk3gqYAZy75otWU1EupS
juXZCNiHMIseMFPAXineeSbkI0tiCjUyfghPAUlPlVv+1TT9Q+ilq5qyse3K22h0J5JcjkWsQRpJ
M4T8IXD5kIDYYoOxdkvk6LKYfrrW+9Fswp6HuvoxTXfjGLSyISOrTVfjwJnE3b5qASsMfUD8RlyS
7V4FC3AFiAUm4g1IzybjaCQ4jGIWv9ZC8RTo/akhGVNiEMOXC6fHqA6ROQCL4L5iQ8vw4wKfHiY/
gG5OjOsgicCaqEgPnjHAalvrKub8cwxZINxyam8yFyDHPfJoIARXRbSR/F4Ht9LWK3ZWnL4UYYXT
aLipsS1rlupBaNY6iog4Zesa/bc2Z48TXbfCihpdfnnKcgtWKszeCNt+72piwYM9tM/X3jwORMkW
uOBNkoTDJD6hHAFacHYslJmDkjtInZ0tvDin5Z6GYWkF0VX9TMDn8Cuz3qiK2+EkdCLqaGQ5FRPK
WVzUXdPDZ0yHfDPLmYmpjetJTd7CnsiCLSPnXUtgl6apuIfupCclF2/4OkTat6isB6Ps7+1sAtL3
xju2OwvUJBtgGL7SEqw79XWLoCB9PahXWOLA5Cm2YCJ/mdGY2wZDdBLmYML3ozFBRyYGpuzOuN/+
9nxg9cmIrTiA2tTa8MCBPEUYkgj3PpZoKiZARGxglDkexOovz+mYaLSPakQY4Tjp/aqLHKPR1YB3
r8MzAS2LrrnU3noHXXggdgTWnmysiBompLZInnJjIYnUOQvqpRYcLyXVRKbVB1VDxl+LRhw3C3PP
twe6yjc3rMIWvEgTxZmilGj68ljx7QetuE+ctQXCY8lBD3dKK7emATgeJOVutJ8aN9yUZvumms5+
gXNda2Dat163/1V4Ftiue2v06WzN2oeZi3ebS1+tPYNzW5bdD3bGD01d/1HPhW1OU08smyyPqszL
QBHVc4vIwW3M4PDfVwI1+0X93Rq+0JryHS7TsSQXrx9HJic16d2Rdu7xZugz/WduoSzJ6lW1pKWh
HxtpYpMMFv07wbfRx/A4ivTbi6B9GJNxyXDEaipGgxAFNVf7roqGMX5nw09Lq70tAm2dWf07UVHl
DjbQi1q59qRRNhUNpoYQY/hqMy58zIgJV+Q8X1AneBPSESPBu0ZGsnkTbfVROPU11clJkHoCTAPC
T96ui5hB6c3kS+1w0kH7svistiC2rWakEjTYbaXdnsnCZ0pxUnNutQYZ7ijfrjr7J+z1p6qBcAFU
UTKgYXg1JunLkkSvMywpLwpfxdAB5bXmQ21mPyLUnkyjdZ+SiIccOku0rRPsy3ITs0D0QuS5UJ4M
c/9DAjyO4HZ4ZMD9mxnlc5lgUl7O41PB5sBm4dkt0wsUInO9JNMVdn296ULyJibRPOgh5SjKZGxa
s2prhinbPmuWzQAGi9cppogl09JOO5ULkelVleP0NBNVD4yc68N72+uzD2c03xl0WwFFLnFd5l7K
4d80i08jU3obG82JOvZlml5BPTdOCT0aOvBhmLWv0RswelqsQ9AUZHbxx9FSWRgK9hfcWaEnS3jG
muxf86Xy1dorouwqTG4TC4s+dI35PgqmCyPrP30EfSndNTHc62mSm5Kodl4nfMmm4DGvug8Z4bjc
w6McRPk3afoVu56nkVaa9vniFMO+HkxmSkl5SziVG90BdgaGakxskqUxr2uaJ8vGitlsH5POGzcY
2XEMcVBlS33Coe1cCGjtmWROVW5MMV2ReDI5WnDPGpp9krRb6KFbSKMb08ahyQye6RhiMW67+Lvu
rTNk9VPvEd5BxQeh9zbmLR1w+eGNWnRLCzjwXHddJnENns5Z5z30Orc9VVpbixMLZd3O8zZwhu2i
Z2+h1l/Uzmi70ddN21/EfOss7VX9crVhe5o9rSmO1TC8LyE8dlMbGkZDAkW10ZDsGu3tqr24hdyi
QOMluq8a3odkS6njvwmyX6c2fkp0+rAu0C1YnX5PUhYFyIydxi8ppIiJE5H+da3aPjzvmUCPvjoE
65IxaVqdR49sKdqhVgTdKi+whSCVVidbmPL3ScuelsJaZ314UCdss9h/TZ9dBCcjSj5fG3D/Ss5d
Yvv9+BbDR8wpWEgCWScVRKU5/VOvpH6hEd/Gxd3N/DL1wnlcnlCC/Xfsq39XaApLH5aTnZ7U7K0j
dc2DaBQCEEUpLGETbyxWlUnTnJYlNl2KGlavFtAWzg/fZNfUrfU49xYFMP/Np63xAcMDxW/5irhA
KoeZofWl484FGHUgqcaAX0LufAXvuI8A85VsL+ESZpiAJ7TnhkdH+VC2sNCD6XuWSFW4QtWH50MX
0mB2D8g2p+5vz7ffFoiUJpe05hm3KjCa2CzOCgeNMudMw7VTT4smk65vza+JbYKhKh2lt3iKIV04
AfznoAcTYWpf2Scv9j7+/12rBxLgKATfUIP9157/a40JgXcKe2W1iQWRTL91mMgFfIdeBsU5q77H
ZtpN2N42vfJedu6TJr9KbwEvqzYBCQlm238JZ/7MBdqcQmFVkv498lsFQdj1Bi4JKHiV+qnW/I0u
LZOeHCmj8WfPzd3Qab8l5mmNwNQ5gMMckcC95O+wY94zzkV1mUu4fGY8HRoNt1U95RSevgeASsEh
gtO3gl+2JcqEkgjfmL46bu2PIAcVldH0Z9dets6owGAj7EZyIqWzcIv09c+wcA8PKt8EbBwjxlco
4+sMZHXk6IGu/sjYDD52sCZbAYlLii/D0PmWBRmMBzkF7bYul4epzHctOdmT07xrev0v5wDpKBbi
nK2HHcXPpGcvXVdgLZSC4WhZ8dFVzOuK4W1wAoQ+HvkGdbizPNQ5OIG+R8WE46Vx/m/dYI2NCBfo
J5O33tGOheFdS5UYa4U93l7iqFYO2gZaXR4s51cA/BR3y9kN5bkZPb9qpwhQZtrorv0axh1uetOH
YnOF7cXytM3Ie5jszOeKd8rmNBk9Xx6koLpjgoTRxMqq8wOeG8d0DHD8mTe1AeSsZjy8oEv9ajHk
HVrOZ+Vox7U+gTYu81fd5j9Dm5/ArrEHz6Jv5mFIKXA8jOWm8OJHdRYkvXEbRv1UuNODYDnnTJIt
crplEW6xFabt9L7jyTwQkXWhOEs4hoI4g29tA9bVvlPRuw4M3ugrVrqh5jllei8Xa1P17iZqxs+6
J6sUGQNTUiWrw6jVzpsHLyjOQ2i81hhhcH++qk6rVY6qRLYAZLQG8VuqMmw97b/dnNaE0qoq9L+f
JMDUXoDFRhgcEs3cq28gN6Z9G+fbYG63epX/yaF9Rg67WXrzwO2DRK3fmBRNnbC3QZheG96XG07/
OjndegD1eDC+2VpDk/wbaJxCL7kGBuxaAjqCWLDd8qelhlwRWC/Qs04BJ1rmMKIzh5ce4xCF8tRO
Sr4klCDjpkpci72lyeSqQ4iRHMvGmIPS2piHg8tVwWtJWMJ/OFAU8EzFF3DBJhCDi50ipxPJ1PnS
oLph9tWzJPTRKxWJk8wZwZDHNjhDsmqXCtPeUdqORg/Fm4XWl4ylTK37FdPcrBl909LZt37JtmXt
ais7MR57OoPEi49J2f7aS/NRU9fmSMxZqLS4cfvuJdAD1EdozJGxbopNPmd4lJyTfjzLeNpHbMsc
cI0VDB19g+vasamSB8LyDrks3wO71g8x1eFYBIdY3VyNdRhsDAVyuc3NeF6p+nPpta+iZ33bBWlq
cwv6Nf0L6E/xF35KhcZgiUU+0WyCildj7fdxhUwFd5kYqmqcD8c6aQ5FV+6zJnqxKjySQbR0inJ0
dY+c61COyti56+HdxO/YEwFE1fkTm7i10PpHklIB5xJ8pnpmXaUACIAgZOjzMbW9q8unTHvtUbXt
/RAcIpquQpve2ZCQelLC3xlgJ2pVjqR5cxeoxrrRWihXxo1RysEcJT48KXYz8MJ740NtLETGa6PN
4CkuMHhC8Zx6yPCYdepWcXCl+T5UwSUJl4ea3HBkkcR8KMdSlpxZ2bsyCx4nzDITwk3SpAFIkUw6
sBcqYYeyaf5H2HnsRq40WfiFhgC92ZZ3kkrebAhJLdG7pOfTzxf6ZzUYYBYXwu1ulSGTmREnjhmZ
LYQx1DsPSRGP88z/k6H3MPmmxKOSM03ie4dMMWZgT2jQHhwzGqbXqK5uPT//FfkxpfqxbrsNADyp
3azlMafmACDFKAKm5/SkCo+LlmylV3SL9sGDCsUqyJmnqAWz16yG3hIPWyiCe+ni7BrXceC9pjE2
tZ8cpIrQQaPpZwM7+6nYJQJRnND/FU55K/B9Zkb3MoQoE2ct94+QK2rC6IWAkr3c8aFEz2GlfG5S
A9gKGVVeUSogw8ze5PiNU+1eGGGCFmc89TyO7IBrJjmbYlBHfO92sqiyhuZgLl7aKTu5fnfDt6gE
Q0nzncwtJogv8tQOOoNMmOJxvUjCujishviSY56k2K8gzq+lN4L7AVK+vDpDeDKKb0XpGJBh4Jfm
ZzJpB7tGW5rAFk2s/BW8d8pw7wRpx88A2QzK5YQzjj+P/erFcqVDlegEtzqEprt1pm/fhhwIqoa/
4bKTBl5X/iMiyovgAbVl79pQnTAXBcMdv6VhN0kpnkz4ttpifIVstoIGSD1fQr+WjlNeGOrao+Hl
Xwi79zInQnGM9VB1YMuX19Wj8abMaY6EGU6Z0wXzV20E+9JAdBkyLvcBclRrfSLI3cm51vEacnOM
BRpkgUZJxvm+m+AIWm59eJK1YZ5lbtpyCYWtihD2oNnpo9AJrBnCJdce5+29T0uuVL2Teb2UyLAj
yMXCjpXLisp8K6WpofQf9Ior3LsPUUlOLKwvYb61Uf/QRfOtawGdF0TYtz98drlPg6cOtLgoflFj
SyQd7wQouu3n6RfGxi9g8tqtpweBW1LLBl6F9id7gSq0az0lPaRooJlxWBhHYuKPhgFCVpmfcgqk
nAenR73znwUnZFgOarkoAr3rxbczEUdaRe8TCMzErtiG2iUEOzQZM/iSfjvx3ETToXYYHk/TWUuK
26SESCs75UQ5EMT5MbarL3+JXxR17VxUuxxTZHdaMIWKkWKYRHVQyHBtzOK79NJLm4Q720y2OjHY
dRpDGQkP+IaDGYwnOWyNyn+2KiILws7+ySPnIFu90ZFLjYZ3ZbAEqrz5Z2VoVcbhxc1Q5prud1b1
hDhNz4F+J2BDZ8S4szLekp1BbpixRPj3MkukwpEKpeWAUKm5cjn2q3Q6l4v9qfXFDSyEiztBmCiH
Tanj/MzQqczhpmXuHVKqP7RFAQAX4tLfcSXIT35xeC6CigewcB/9BihBInze2cjq2nqOudxzhCIW
B2Iq/QW0Z4lrZpfels1aLgy0ur8f8gD0/TomWk6MzccmA8gYsD6wVxMvCUkaHJXdSwatjlk9dpq9
MWVXCLtpLzWqr/KtZAQ0g7MJsu7W0YsHWdWMzbEUbqhppgMLkj1l8oK10pb94g3wUsdXcx5/Y3e5
hb72hWLnsYMjZFv+kSOkGXA6ZBMOuRLSow02wK3Dc8GxcJk5IE0IZTIes8geaO2fBpESuONWH7pz
nI63PCEu61y6n5KlmVFTO/PyadnC1SMAHUTPt+OT/B08JPmRwLFUw3CWSxUB2MtQsTKSExrv9eJl
eMk2zikc27+yULopr8kfOEZGLIanDpAQKdQfQpAhsGR3kbOeT2GC50GoNTEP8QIXw2Y2Foo3WGXl
UW9ZeJmYAZD8NSNgZBwuyCwAekxgub23GE3xxMoO9MfrrXCBp9IcAGCtikPEbe6zGdME+hsDn/JW
NY9yQmituJCQT0GRbAa/qQFYDnPLBliNQNUmKBGyknBZPf0tgRhhHidDSPZJ6hMYg6YYj2Z4yLX1
Kq8xNozAuc7x6B1l+9UH6yB3GO/KQxR5lzEfPkcF6MXxKdfuPsL41hzGNXKDR90biS9hfhJMt7JT
QkOVH7xLUvLksL2FPClLnp2kphnpguSz+X67ka2N9etH2kGaIwjI/OdckD7Ib8tC5YcsEn7odMhO
3v3txQac9szQj1ZIoIB8fqB0JBAGnRE9cxzM8wolgckGC0nM8tp728/2TC8/Qt27i3lJijuMMzLO
IaY2JNTEH3LsO+2PrAmVVwedvY9/qJWvjt6wdds4xSDogoDak0KfGk/xUjy4Rv0phftgmSeXzJcm
zXbOlJL1wi2Txk5upUn9nAfdKwhxJ1nXQUecmnRAzG6In7vF6fvID4NqPeepnMzqBtuKvew2baCe
5BLZo8ZEGrArK5nra5+qDlBmRmTu2DBy9C0pVeeIPlTKFCELariPu/WraXWkHXjrakDgyMgWmssq
oGHgW9AfvmidfdWaEcY0Nv0ga+DA6jIy5gwY+0sFxENLXhe4CMzBgA1E7iL3VvhNUzBtB+kpkNTI
FWhrfOtcAxOVsVjLIN2r6p1dwarhrlPtBNSLMntv3XzjhN5XSYNRRX93WTHJIw+CXrF/VYH3kFrW
jbZAdOOdY8ZHuPHDY+RpnWgNGE/7lgUDb+DpC/kP6AOTkHqYtp5MaW3RITsHit2LlM2NebSj4TYf
Y24fuzclIdl0fsmXY9lh+n1l22qAZ/6aTQAli+FGzQxvliAFWT7MnEd8CvmrLE130iPJ5+CFStUf
FPA4PQze1/emUT4pf9rrPONoCkpAfoWio0KvZ0FZhSZxly5IH2V/Y3jiJbiN2PSJpQohx2o7p3v2
7ekgk5EuJ555jG8YWl1lJw/7E4b00OLlTWuwP8y9UXs64QEW/XWBRRbLRqSqXWO9Wh2WIRQRrDb5
0DLTn8p4M/U64+5faWiF51OW8bVk3mKU+c6gIq+r/lb+HADds54L8ESLvsGlmNH1+iTdCMa0h6lV
dA/VqacH0L3uPFfpjbBVaaTB2zCfOpHSgOQWfQHQHAuG8d1Ny0WR7R3LMgwmsq0wKMopvOpB9mrC
WeGfT2HzMvDctUygZDHxKdyJIGxgsoJtSt567oyTAGA8zii5slXFR1KOfa05ShFQ/osN46hBVjBH
cKQ0hTmaxFc3e6GJ76sRF8j6SGKZPG6h3qHLnG5F2da1iPMb9SgPPLRmhYd9yy3FyeozhYS8QhSw
n3nXBZ4dv9qzq/bgfHIgFQiX+Jxl85mSJ9HE+mHk6Bv5JnIQ+aW+EYZhoxGyNKRbKMomex5l9mtp
cj51L2nS3JlUU/LbgfXsOsZT4WdXE9wbCiDWia5VXyhNM6d5qxr/ZArSpw2afAXf6u5gEF4ymiw5
ep1O/dMLDfoM5v6ccyMAULvEImoB7CFlnhyEEAygu5FLKrQR+XytSZkpy6VikMc72Yn5II9oCqyp
U242dA4tRwzQ4lnaObZg0VjJ6pV9h0L/QVZpOZe3Nchcz32Ws1eYpTUqODeqPssxuMvD4TYlTGPj
MiuEJ5msS1AQcwQ8geKxkaeXxcMqIP37nxZY3wKbqQKutg1s1hPcyz6J89n8mpbsUwaT/hytAlsw
rOflcWy/tQlj43YqIOVQNrGK27H/1GMxtkho5ZiVTySfwAK7tNxgeXQZFckJYvrls8IbRJcehnec
Ue8XSflVkbCsbIRunKiqpg5KkbSUC7aHqMHlOI04JW1SXBKTAQDEIAcwhpdmLyGrhzli99ESZmqw
yzAdIjsp3OfszB27OhdxdoYJD1V4iOzgqpwBp/71i7uXbeh//knQMaCjq5f34Mq0FE2eV/2OBvxN
VnGnh28Y34qwIsEav2+fUHsJLMjaKIn4GSN1lfqS4wyshJZAmvSUfAMdpyI/PVluchdr8x+5t7TG
Zyjth4licJm6b3ecbvUY2xfar5yeUVbAQP3D2PWpQSCaxQQzafTdORE0su/oaSSNmnp1+/wTxPzW
iYN/f4sgHsDxNBi6cbesa6Xrq3RsDmbkPiYm0JaFJRWe7HgKMrIzgl95ohaF+E4WmhGcBXz10vJz
dsncUCC1rNEQu6Gt2WEwIus+5QTg8gt2KQtUrr0y1T08Ic9a7l1KR9TEO1nisY+FRYMBqZyQUjFK
MxfG/q38OthXthR3LtAn1kjP1FA7G9S+BIUXfEY2r5ImSo4swbtIcdr3lGcCRwvKIi2zgMkix4ZO
sg4oIHMNnqecmJxVjAuRzpLrovDuY57hQXZLxLG3967kdUKgAE2Icv2m1sisnerXQcsfm0xhAZgY
X87sfmUe7mCdq/+Tay6bZemk53ao8ZDqig1t4tkpkisNLLG3y86nz0pi4wYp7Tdul2Bf5kPhds9l
vRxGOz0ZtveIHfhtkIfFLurwQxvw/doMZU1mFLPIygT+1cb41DXlzzJAPkAB1glV7DI1urnVkiQR
wTwIlQqAvlEVqAA3DbBfk0sAx4WVb39jK7xtwDu4hWvq7wmPLiEMSv3MopT6ZxaBjcN5fVshMBLk
PlFzQMNjnMGL8djY4VuDuWS7GxtCT2vd/y76EIcQnyZP5Vid5fslXe6TMZvXUWjc2LAHNB4bOUNU
jvI/q7A/gs+lzVvT8Df1MD5HBtxgSo7tVDpnwbGluIeSfYvc76onPtJht96IhL7mfskXaJYCi4hk
LxURTxzuJgd/7G6CYYaV52OuwNiTTbxyzB0mL2sqBvlW9WKDNEp/0GxI1+O/cC0TK2nEGLHIGqcA
FTzbNV7Cwjz5JJ91QD8ygzEbc+fVr8IslOETfZxMGvBk3hi5+6dzCf7Vbv7if6KA+2188yovJkxe
u20P0hfI14W3ffxT/aczZGWOMGxV7mTxOxY3PeGwmChlsmZAQxpshmX8W+oyhKrxNOK8oQKmvpK3
bvkmcjbI3QuDeK2Pw7r0/s1VuEcav5Oby+miT+4VJb6PIr77kTtMFwNBj2xGVH+uS3w1KoSBoVrl
5QcZBTUzz4HsanlnU+knp2iwE5ALXKq18b5msCHlEadlkDC4ZOrKjpbweRN81CKIL3Y83aWoj/N6
ZoAiAjhuzuAuCLvxjMsYicfVriRgWFf9eWrd7u9y8no9e4t8H7vtHuU7drXzE1oV8aaEbEVNcolw
T1v5Y/mMN/W1jsOfyed6ERIDB1wN7QHEKkZkkDWk8Vjn2K+/o9yk80mL0+RrOlm0FRQf+0E6VK+J
LnViktOYzJuoRMzcz+caKM+1h88iBOiucAvJFkxCVPqAs/lPHmuE+gw4J7UBsSdtoY8rp8rOMwQ5
cqpvkgWs04Mqgzth4MdbhOb3o7s8Wsm/JMKhcTib7ovDeSsiSHxO4WrBLESiwzZrI231w+Wgmu5e
Lr2mtxsoDyQoc9H7D38szg4mDTLmEkyDIyUKSwyexr8ZXeEMTw6+KX7jgMZqT7LUZd1RCtVqwKSU
+llN/rWjZSh8knBEiZ3W0bNcEHnbEJgy4Izhde0RjZxTMy5mirTY+MRzA/PuXnOmh6lZbuQI+5t9
eh+UcewhRVBe5HzvQPDlrsn+wwDgOBBFNZhYC4IXMvmgR2LNyZoEZVBQJjmXZReazOQBx7Ij2BI0
y0C0rQbZfgqZ3jxGR4tu1jDUKYGtEja4hstAs5yni2VNpJ3xcmw4j02uETmPGpffNgE5KqpzikAW
Zmdg8Y656eCk8oimSYhXKpIsyEeKBqyKlyOBSys+DNxkWb2R6eO0gxShIAdyuAxRBCkBaytmhncW
zHMj+bS8/EZV7men21divym8vPcs5W5xJTh8d61On09FYHTtbTozjiiHk8EZINOIalKQosG5MpmN
d/O5T7V0Q4pxse2nDi3EgBoFF8p7FAz7auw/Zj+/Gx2aMGrqOOn/NZQ1QZhaG5fxp9hNLX1Mkz/m
z1IPyx0KQw8GZPYqSk/moID3mJ822FcReDxiMJGP98Dkd5hVUj9l9nPcAIxp6TvhU7/2IGD/vOwJ
Z7ubyDGm4yf7Iinyj74uaa+XpwT6MovHeRwG/9Ydw1cXUs3EsMwOp/tBsetzZ9hAIsjlLTMDEME5
4S4ZLZD1+GL0yRtkjG6JGi6O9en07bsnRSg79lJTfM2gxPGEK5sXIfL0I2NcNykmG7P1bKn4o+g9
iKQeql67fu5zFqcvVKf66mrR1bdYiLrIr1jpE2dI5Gn/NEghQWKg49PyW/zVztgrsR9EwSpVbKuZ
Fu0sRBUHuQ5BBr26Sk1CzUZOdYygQlxPWw467M53cQYwh+lJADEsQWsFEhIIio6k6S3N6i8KLrCY
sD7AEDnNmBVZDGG8YF4TOUp2FRskEF+Ybuul/iyNFCm0W+2nsri0tIl2qyWwPJPHKhwemJZTszcH
LKt+xfM7LcxlL3orqJHTSnxndL16Vg4rZqGULvLwXpXkRuq+QcpAXGRUwfHrVGL7HhdiOTKU39Fg
ficpj5CTKYvHtbu69QzpFsnRkIIAYCPHk40EHF/Jfy7kXgxasf5hMldulU9TC4NiWhGfs8841sXe
tEzTd2/2IRz+6gMTtUBhn+TqZcIdKzbycJJRe0pG/JETrXiFCIpmdd7meNPyPTYLV6hltxAB7zyp
Q8sD2UbZG57mu3ZRd4ZnX3WwxcjyLw5HKKIhFpfffRWzs5eDJLCcn7ovsCZTPQcETkjIRqvU3Y5t
fkq4y0wa1zPksJoBa+MC7mlGz4mfdM+9cLsA2fvAgJpSXIgAf50WBDehQp5uCUiip1DH8P0JQ1jI
7hyczcWHdJA89O3wWGTkey9lw7Uv9NexW56GrKeFZ0ceW4wGmerka+XS6vjUGBBMnwAuFEnTc4hH
LgWdLbaU4NSRQFIXJgqnIIV8n1noo4qTk2fJJqrGB7lOftScrXZ4h+r9mKnmXq8zTI1Aw3qIJ22O
fRWeEsMy/4S598bQ8IinzNWBamer6q3vyVDkegV1e8Xi8nUaiXa2qnhv6ahzCX7fqI4t1aiZ20Im
PMw6z5dH4YbDCZnCAUb2WjLf2UMJXgYJtgXlcr3m0BivdgmPirt7DJvg3eegD4co3uZAcPjfnPMR
JBBzrw4yNOSF48ydFBuEyEl2k6nfKN25+nhO5ciVez87+whI44asLIeAMaLQ+9s2ZJ6T4Wbut9hC
o+F3wECnpnnyEIuKBaCB9SXdyrzuyg6evvagSpRkUzdqmDvNHA9tcYsrP2S18kJ7eSjgjuldcFiQ
ABLx/eY69KNz1AKVa792Ut3WpQ+MpxC+xdW9jWQA3ld2MevmPXN8pEC8ZxWb9xVVtZsT5RpirVmn
+kejmBTLfeRor5B7FD9RXzob+esKh8NV2CTZf1apcrAgFXe4JEhjKCbU6BlPKDPx4dNJstfAszFP
wqQ4dzr4114BjbR7jzJKC2U9jrCGM3pjFYwBF7XeA7k/4S39pdmw3YzawEi1OPUIImJ/PmvRfJr6
do8K+rMmB6UGhR3MSWOq6WEUhBtjwNjQxyxqspAd6I1/9Hv7TpXm2hmMBJAFsbPRYctUfhhB+DiF
aI0sB7cciH1ZTwWsXWTbnpklZQsHa+Ff25609Crf+1QUhH+/qUBHAeKd4xqu4NAED1Mf/bi0ApiJ
wsWAARBXTLWQ1GG8U3hMaCKevAwvmlKGtjE8/vnHUVh65IjpVYbEiEMYpxd6r2LsVxpJkA+E6XG4
GBkPfFV92n50wWfvI6U9ZMmi0GCGSuUxv1b46wxBckxb8FC62ZMufiNODaUbKXoJFtkzQFKz2hjV
9GyyeUipVqEakkMzQQclZyojfW10HlOK0kI9dEP8XQ7QwxbMHMK0e5vR0URNfqrt7pBY83HSyvMU
qFOcJ9uBESleHj4nFFGejLQadEQDVOX+OAJPIGQXLw0nh+XOqL/5DLFOiU3n7GnW6zCld2R/b+c8
/PuosQYBAehDXNYKBaO++pJnX4+jLxH+U9EE/Lb4EPh5dNBCiIZEEIirgIP1RTdrG9Wnu2QmJQRZ
05C5XAQsz5ZiKx6+qhmfDL26+rm/N+fl0CMgdSghjI6YEHBxJCAVetjMRhmVG3ey3/vqIQvq48K/
mEaonC0WIQkKKIcSV8DnhuNcVeMFsDowDGoufkempSivr27QoShsL4XMkUXPb9vir+CA9cTxnVX1
uNdm5zJJ3vyuJ5vkwTDybdGoNRdpcOOTTB6jcfjmo0nkBj8scePlT6kIY+aiM6MU1JhiXLGWZeUD
2nnLcovV4KPmg9J1LV2o/kcgMyn/CgU+gcVTNzi7APeD2NYhIcu+8lM5eMF16Y8ROGhHfvKx3/Tu
rwAMLvvSn+0/vmj1qP9WIw1Q3jxioQaXGT3IXHgPssyY71Cb1lwAfsxEefh2cU6xt4i5XmIVYXtn
sR8URxGszt4wn3HZCpD9/xtLKPS8q+482TbWtcx0Vl6CTeRUY1LhbkvGR3AHP0ZkXw0dXoLSCtbc
gbNy7UZidhL9iAcGo66jCYFHltiCbrfr8KzhIADJ2A7Ay3+XHuYCPUuMTRM0xXuNPnPWQpLlIcTj
iaDp+k4sh7jE8iqyGCePiFCmDziHQfNaOFZmxkk0BOatAQi8LN1zSpvEZbNahoV0o9BON9xEzfWv
1aieA4+habZsA2wkqmF8Wgzj7OGxjqnDELg/CPkv3J6dDE0iPl2bQmJprHElGc/4SOidvp4K48dx
mxvx2xebJXkMxKw3YT+YnPnM6fslr1OwwxjMaeSbYuVzXiiklsn5bQO0uGF6tJl0ysabJvGTp3pA
i1tUL5SyPeYDlX4zQVHL6ulJ3PaMYr43kSPLe1mMxGXweesF7yVwLfAEqiA4cf6b3g/HyhgP4n4R
5Q9lWW7kWe2M6SQuQCl+kS5+ktxucX6poRWFtrpv427LBQTBbCn9gmuKw0qDA4eXzY9ti4hZnsZs
Su4dwlBLO92Jv8ffw8q3w4f9HjT4ngS1feLNRx6NOaYSGuMWHsRIKFbynTLFkmO4qdiuMDaCwAjx
rjxgYLAx4ViLssKu75s4ewXF/FsaI9od3zSPEksFgIifjbEdOS9w1tAwVUrz+VbcOmrrxkH6jnSa
NyAOk8agp7wBE7o2YMw4AW/lEtkcCOKyIttrMxlf1FLgQ0Shd/C1kFPI7+hIp6DyuDdoGD8SLNTE
ys2om707jme404KoA1nEtFvYMLNlOVH8gopo2yKm8PpoLas75bgSjqhYUYqzilzmsnS3f/cOdyXM
Bomxjm8Wtgu57BlqfbGPlYdcm/rbBtBXvEqyjtxGV/80sw8b9XtcFrfijS6FifgTiSewjmtlw1Lq
zey24NHGU3/HRrbyfPZrI7pJGg/URrjwGt1p+whanGrTxg3DW5P7JieRfFq5/jSucrUUk54ED8ql
areN/pJLvN+Aki1ANpH1jI0g8bi6+VoDz1so48Ra1UaSnRNxXM4etmnunoFKAYRa2i4tXojkL7xo
BCy73CTZ1wySPu0A+VUC8FYX+csS2TeywNFnHRM+Xj6qXRW1B50EVs3nrkTRjZe5N5HTbgi4ex19
kgYGZHEm8ddvbjs+tZm26s32E4yBHfQ2LpRMxBIODh9GvCAGsvzGInv0XH+vSJenN8EZLWQROjZx
jEn6zMe6BKH3m2fxTm4nRtVHsR7yzP45HgsA2lGCx3YhtaA8MalNjrGNfUuToZEW3ytMWwhpvQd0
A9eD02q9Tr3G1XAIMDTvAiYvZlYL62pgmMbS5tiLveICjf65bn9hJX6q0EwPRZue5JJ0BovIUf5L
D4tAjdCewwHeDLBsTMc5xopZbTeCAyU4lPZBhDeYUe+yoePbtvlhRnYYmIQDaSW7dT/cmUb7Vywn
aROC7U335Vgfh4DWuEvupEJLB0KPE/LHQzsnYyU+kX687RnAMpWHuYZPsw2qPmGlRGgXVDrJN4Dv
SpOWsjYXK/vpiOBjtoXlgrV33ejex/PM8oJ/46QftM67595MKYRgK9taoXljjbBqOwYwnNPZxTC1
j7EiiNk28JknZw3OOnkyyjlYg/2At9xd30c4KJXJl1kSETYF9kXnOo21dnUGs2TTRPJv3Qxmdpz8
+aPMjBOB2zsXk80U8yj5t5bfnxqRpgs2SXqIOVV3VWXGTMHT4zjjzt8nPMIdDUhTtgfLGw4OVldy
WPU22VF2asYcwRo0e4RTXQmJYGwlKntNgAA7kXdhIgzZCs+0qU+3VRK3K3Y2NtzrUiU4AfnYrLS/
crpZWise/8cKSXYacbI2mr5VGQ4H7A8qza9aCq0Ni1OnjI+LMVbbpe9RZTYQ+TnUQVefxffeHZrn
QnVvJuZKM7RqGA1P7NVfJGqdXIWKKYngUthkDyQZfgbUUxXezV5LBAvqV/Gmld+U4aHCKBN/cKb1
pN6Ei3toFhs1VAufhfiFVchWUGfRxYyb+5IqX8dPb+o8fE58NMc6QTPlkF/iJv6YxuwgVWiENXOH
2ZKlMY5Ox0POLqxzFRjB3CSRIEmKOEZtgjKRdt1LHAXviypvlyG+OO54GK1sJ1mOi49StLB4S5HA
Rp6/iiJrg24VwF76DDIxFvSXmY2twPRM7B/yfQ29M+/UYhdYus4hKWjqsMJuIxjePMtMTW7EWC1l
1+oI+VyLF32DyNccw1s4HVuwu2vSEmwRZ7RXlopuKmdpiRyPNrZOVWuZDSjoDDUQ9hQ9/UZfmJvW
CGmo/fra2Doc7iFCn4Y019iawn1XG/U18aJkg/UvIvzE2PnY+tIIPfjJ+NT4I/o2a0MCHqRnvJXz
vHqNuTszxQmnDVYpBHikWG5YS3QTYieMnBdTJQyan/w8PTjkoQC6QEODB15iIV/g9s/onUqKbIdZ
z/msQbWVBFBQqXv5Se8S/Ofm6939gj9VzaLLzBBPniTaQWS5qTJ0kYXKEezlyNqRth20xt/lbnS2
m+FLHK0j6gRc7jkAwz20A6wl43uXFHiPNykJ6SZECLuoMNAJVMk3MeFHLRuKBPc4tc/oh2QxbZx+
mRS+tU63d4zoXtHULJH4B+dwoCd83Csr/TED/ytbiEHgliAV8hciZFAwr/RkYX/t52fD8WjV+Hi6
Pb4BJZToD4aX2Y3RjRlYTtSA85mbfrh2ddXjeoWkdVvDY5ixSgky69tt80fssnkeUj0GOqEKM2AQ
kjlQ73X8ZNZ6K8iT1mQ7o/mZoNQHpnCdOCIkqywogGZcdtHIUSdk2jdO0GOjOizvZmA86kaKI652
rurlxeSAIQLkJigDgp/gCYfYMNREEJrucG95OKVnrGEG4jGdVfrjY4HAXMXxVnXpHKRoMHxHX5u6
ccJa6xOmNCMCqwd6Gw4AaiesXg6umi4OsSmK9T+12n2ac7KG8ftIRihPJYAEeAtTRrx1Mu3kcXZp
1RcWeIDbo8vOyng9CsxtNKJjUVCzgmQiymJ2Hly9/ZwxCAu4zkxnL3VNuJFdNOwX892UEeOU8XGG
ejhwbfAUgLSZJuZNPneXsaGVRtb3kdTKxO2wuqKTvdithYHjcM3daloFtYXIZVx3hdEDY02ov2Pr
ZHiMcHviRleGz/zXdzvU0RHNNhcoJAw6jqNzSVM4i8MohdFM6wVPZm/oHmIsMZKKjlprIEwwVLTR
ouhsRd2xJEPJQye0tSwbDqHT9kw+zF8bj/V9oZc3VZviXeZRTNpBduyE5yAuVZoHNaKEImRhZbQM
b+M4/2hmjx0W5XfBgh9DRl+a1zxCeSZhtkCO2C2I29w5JkDWLS90vz+qnjHXKn/zuX+bGIRn7IxD
SOCUqXcrj/IqYt1Ykm/AWeBiZy6brWnAwheMUO+Ntyl6lWtf+vqHpiDzEYDTVljCjdRw8twZNeY4
EmPcWOF5wfPeIl6gxgu/jHH/kGBgtwk+fXQoa3+MrrLQ8DyZ2YjhyaqZJ6D0G1oBXqqFY98QXsO6
fTB1/BtVfPLRsupQ661Af7OV/lLZDMRyAzfBKC9XudvsAxuQie/0649hCKv3V+pWSIxXlcNTVYEN
NG6ND6Fprx2I+yssMfdNlp5aw1+Lb+HcgMDgts/VKdGIGK56Q49LKFK/8cAS8DZeFUxlkiI+EaV0
wLr0UVbZgM+SLdkDWXafKT3aKC34Mmb2z8C/qajcZfVKKtpoBo9ObL2plCDdqjefJU560Lu9y4HH
c7RvB+KE7e5vq+wn65bwzVM/afccF9tWi+7kJ5YYyJJC88mo8EPITfs1TPwbDBMybPvwKGEksMu9
7q7wtcfB0/atrW3S0rhzfRQ1br/XVHbOrX5XDQBlQE2/FY6p3kA/p5nv7qQ/R5N3nRp/Ac5nwgee
S5epdt5IFZI3w0MyRN/QcmjgSRluWZ8mPlIeqbJVm+/1eazXSpzv6i75SXFKdvgKuIvBPRsa2L9T
vzOd9hNnvZFG2tdWSukzUAsjFqJ/JNAq8IJtgcaZ2iC65PC3TKNhw0a/RxUTfhL3y1ytfcIqi2FM
XL/IZ6qHhAdszle+csFYK9DSoiZVy+XhLrvwPnTxHBzAZwh9RWv4DwY9o7Nlmg+RPlywGo7WZoUH
izX5EHpK82lxxkcnYo1Bs7WTt7bRn0PS0PqpvmsYkx2LKEJMCuSlY8WEyI40NOhgBS4aVgF8hdGJ
lcM8GSHq0jLNvDTP6jcJ4qQX0Y73ABWuYnYyGO5L2yFFGowIOj7ylVmSrRqCSkibOvfZsIcDhwWC
RVMlhm6zVZ0bB3MtLuscxZBOkuE1jrrTPLiP8kqphBHj6PuUcL6hVasPsD6uUcDAEsndAd39C5k6
0cqY3Xek6z1q1eDOqGkNh+I7I+MFXCHU1xYiuyaTBsZIH6rS/hmyEZNwqEFDAMY41f9UzOQrqCfs
RgL24JEbr5vqCcZCtAqiCDYa9n4WC5st6xR43mM8z7+4I33nE24lXq6ONbXLONTvJG+dE4VpQZUs
CKX600xqMXhoRNnW2Dg5zuMpioqPZCnPHe9ldf461lC12iH0Do7wozyFNXUWSWqQrB2cbi1iK1LL
/bAd/yP0rFMbZi2MzKbAC/nvulC7zwykw8xG9unDVFn06CFM6M/T+BLY6j2skRpDE0OQzOTEU9oW
Cn9AGwwQNU6IH8Xp3LAtYkuC/mHqTCbkVJCpCxvArvrnuYJ95hTW++wD3JGHLQVUp6FMllVeq07o
4OUlqNqvcOj+6QMoMepVfaUG73HImBxH415Z7EOWGb+FU3lUgTvSIvSn3vH8dYJ0ZOUE5repgcSb
btxul8I/QmZ9kxx2YuBOKsmeSIl8akLznE8wVgW+sjpvFzPLYRob06jV+wHH1NhNzV1BQE9KB4GR
YYKcjDC3UBh56GIjaqhljN4xceQxJ/RpUDfm4DxlZn00BguaX9h8we7PJEMZPg8miJECaeIyVFnx
mRTJg11X4TZwiJOC534kygf+ArFBlmLXEDTVa2L0blzMEX1AZLZvFRvfSpvilyoanvViuVe6tjWL
8PpfmV53ah7dcG8PaJmcGEzWxLQbWyUilpa3ZGkfEqI756LE1GE8WAggB7rByHJp+uqtzAsaa76w
9+Em8//lGOsSiPt/JbH+r6Bks2exGI6dHTSvuCms2d2btoWY0b8Na3ixVAhePZ1Kqs/cJFtCs0ZU
LdjyAkngcF5vZHOim3vXEiNdqx7GGaGOqwTSGCZ/2WZAibkavQGTEj/6oAHNWX3TKShLi4Hcp5M7
b5I2/t+cnVlT5EiWRv9KWz2PeuRa3KWx6X6IPQIItiQheZGRJKl93/Xr54iqmc4Kq4CxfikziiSk
kLuuu997v/Mhc2JalD2xKgyxi8IZSgxoup1c0gxpd+5Ss2mpmgYCG+mYCNcD9GQR5cXpKRMo8U3v
MJXYi0cREPXA+QY6ObkoMwOoRRYzANFdACjOdLDRjMJdn3dUUtOd9IpHfbR/JsV82qT7jGiW7QUp
pix2SQ41/pPbFI9llt12XU26fSft6aXKkaDOdummAU2YXTM/OBQm8hX2pVdhh3N95bxaAf9zfmk8
PzxaVX2Z5CQh5bhzSjLvk96uOtt+MnsgvpbRPCtbe+bwDN94pB6ZhdF9ZffXnJ6YIYn/MDuJpgkF
Zrtqv7g6OF+7uKAfi7aS0P0R592aWsXGZ/83ihdNyz6x6j1jNixPZkdcqMGiiKZtbdKvKJbHVQAH
Ccyl+fDb3/7zn//9OvyX/5bf/D7R/kau4YbG0Kb+x2/nLnDio+0b1MCdggvIvOMA62kIyKbwey4T
+Zml9XyvfzXDTy7BmSGcdG2IdyJs5rxa803h0jFVcmnNkmcz+a5XNDCouFi2VnhP09plYzv5ngn9
XY85S2nZVdDpMRAs7adtTfQ0hBo+Brz+rp29TvRVASH93uYuJya3ArbisLmqD5ldPQYivw7shKy8
KL/qLUtInDTXmU6mkWNWsUgb+yFMR8yVJ1bLdKm1pFEa5ayipFw1ffcw+fWjbwc3Zkr5I7NdugPt
/FbVJqJMEPCWg5cwJg8KikJD+hiR09jbz9bgvDgJVa+q+BqQsVVxf+gM/0ueY/Gr7r0puq5w21g6
0vwSpHJfJPR2aIg15znHKYJKVTCiHsfn8+Nhts7ZSp/4lvcIl2w8TMMdlRN9nXrmo2f2z5PVXEW8
CXpCujlJcyzKFGqViBrpIipzm7XPoXuBlEyDAXRpDqTey/Co5SZiTZCyTnNZJf2b2Up0sCjHStUz
uHD9/Lr16ZnP4Z3Qn7pQqvlqVe6DCu37VqW3Wtu+Gvj6TPDjRI8KU0r3JzqZr0ZqNmwc68uYhAKU
zjcKOrjr1HeZcH5UnC3xEOHt//ihnLENlyfPhFMh7gt9qlHCixaZnkb0XpQco4Grw1g+ZpjqLp3O
3X58tTMjIE+s3avUrqqcTv2tVAkOGtWqt0llBWN74TblJ+Hi3DVOTd0HmbmV4hvNrg4dnaNzlQde
MFID/5PXWZyJGM7J97AkmsuIlNWuEd1DKJ37GtCych/nJOA4PtEJYVTXmMbFWUBqBs4U9XFRXYM8
//g5GvOX+at4cvIlM9PTe1vX451X1FeU1ZaOOf4YXFq7dM+Aw8ybnzfLyGzh9OYJsHlv3jDwcknO
0HnH0bHHFdYa0i9xMtHm7tFITVP3anDUJx7u4szMUvNi//qC5sUn9Ir/sCnYpiPNzduCCu6sXUjs
YhuF6LVmxRAlsBxQARIcOgy9pj1McXFQFRRk2lgb8qtzzz78lMUMmP/4oYk52P7FQ1Pznf5yR3Hq
DZaAf7Ed/f5oza5cNAXOW5tRtFeOSZ2HzgZEQLThUxPjh1ko9PG1jTMzRqk/X3vqhraPtV5tQ6Bz
LtAObM2o9NKFrHzry9zgixUT2QSa22dlGA8Fv4L50dCLnaN5mOUM84OskJpzZ8q9q23yvkhpZgUc
3p8f3+fZUZvfql+eEbb2wMvdRm296s5AemN13ww0j8N4Iei75I7ZVJG4fm9Lzk12JWRC8llc4SFR
NgluySeB6exozU/ylzsp68bHBhWLWxMu/GIugIVZjGY9IcUDs4cEzlxtLjL/pqNAkVrFPnQPudZc
fvwkzuxJ1cmuIxdln5si1LY02616VwNARIEZ52xGh+UzhHjKsfjja539rifbg6hw8Zehm3ir0yrB
Twe7Yz9aH2v5M0q9TdXJS2Ykp0ZKgonazCLZj698Jliqk/BfxLT5yDDGRxhzgLl3NECkqeNEVmHT
8fEl5hn+V2/dSazUMKSt05B4XOl4emIQq6fNdQd9ZHbQ44X8ZHU/94KdRESBOYuoykLDi6DeIDXv
a/uuj61PPv3Ml5AnwawYJr2XZcNzwvOAigbnxmLiLKqTNKlGeXRs75O15cy8kydBKswKu6JfXKM+
G10pvGP6Jj74RvczDcadVXs0AUr30FOT/3h4zl3vJDDR/ZrBOpqXZFqFQmfcxKBBIzI/o0FpcnaQ
GfvgsaX48+9NOXkSYQJcegLf4YIlU6z1IWTNtZ2B806MROeTi5yZDfIkeJiGhoXXxGygEMPxcIg2
KbSMdEb0fvzYzrw49smEyKRXSX8OD1BbaXUrty1Uv8Iet7lIXj6+xJkzg30yE5SGccMkCQoNuQTq
mrNo0LU/WQzPffjJsMdJH4EO8LztbLohqW03KRH137vxkxFug0mUdanQnFT6hVPhpdumtvbJfD0z
svbJyFJk0wyJx+LW8enfwo0ItM7OwCjm43s/N64nYV8rzDauRp5LBoIC3xc5F93Goz1RWhAauvGP
LzM/5r8IivZJwFd177C6TN52rOB2NPLJy/s9mfWrgXob4pbP9jzGmV2YfRLgvWzEOSSkTNin/UH0
9HNjg2H5qqTppXsy/OSrLpKtisRzHuq3s7fa3K0ySM95l5WHs03INMH6FeC8BF6zyeBvsjCHh4zM
iRpiv+ztBuE1aNLcLb9AHnktGveyq7tPZtO5AT9ZP2gTDww/Et62lmgBYx1cTTDeSru9/ngojPmD
/mosTlYORM6J1lojY6HRpZqKh1k22/dlsEom08MiwXybzRMcjEX6gMb1PEdmR0voT8Bey6FQBx1C
dSQqei1ctYgm9Fizn6A5cKgySY58fJtnZox1EnCSItHGUqM0baeIjujUIcPTF5smK996B35A6qpP
VqAzocE6iTulbjpWkHTeNhQUBc0g+t6F1r/39lrzt/tlU0cHTzWZADoRskSXXSHvjECjuTn6ZPt6
Zra/n/x/+XiHBmDk25hsQS6D9KCzWyuStYc1BgvOQ8wSMOrm148H5My8tE4CkScTW69bBqTMoQ9X
9bLuw9vU7j/ZcRhnFmbrJBKFIqCo0Ut3Cx4KmbaBArUdFXLlqV/OLlMtikUVpqSYsV/gHP/VSYa7
akYOFIZ21QD7TmeNYF2lsMySpl5mqf00S6VzuO+Ooa5MzU03Nn3/w9wH18cmfIFZ7Ta7ePXdUXPq
T96wcxPqJNgFut7lIM3c7eT6Gw8LtxxjoX9vEE7CW9ZivGqPmruVQMv9vN2rOfkaY+H0yTp57rU7
iT6ylRXlNZ/4SeGUrpqRhhCKtphyhMuEXD4c0Z8ff5VzRy/rJA6N0RgGxcCAW072zYrH6yyuUZsF
lyAn+6USyWMY1uZGvXvgIlyAFB5Sma9vZietiLacNFLA74JgbeMU0DTm/cc3duYRmCeRp/HBBwUl
z3gcKA3TLT7TXCX+pbPucDaZ/fgyZ2aJeRJ2fNXYdpIqd0tIeBamuHEx5Pn4o88s6uZJ1BlKS8sx
7mKzM9W3KoyOpa6eoi74gcD2k9E7Ew3M+dK/RJ5Y09MesgTeQk76tY8F5VnARPVA293H3+E90P/F
MmWexBsRirwIB94iIwD4aKp9j+efJWb+FizWGaJGzdihoWkanHVUIcZ3Sv1x0sprpVMPH5udXmk/
M8gkURHneMaM1UKRj9UqeVv47TXAaUTE7NigU3G6QVpMOgnXO5SiKHHDHllAkiH/mIwLu6YiJuMU
95b4JUfknsbYAmMkF4fGeqr9bZdEIQHKnvWtGrsF/AAKdg3U9/FGnWmAs/vVx8/lTJg0T8JkP1qV
14YmEYC4ZZbDfYZ4HuRRcW2k6nZkadY6Qa+79/zx9c4N9Ekw84bIb9nzu9vZUEU3rGta1h8bpfmf
BJxzc/UkoqHEKwQcTnD89FUXaEZL230rRPPgl80nb9q5dIN5EtQUkAfDNwKFy26zLzJ1PUt7DfR0
ObYgs6x7Vp9TgyDnk3yZt3cjWlXNqj/ZY597hCeBTvfrAUmIUCgNUcnASIxycz8l4pPM45mPf19Q
f3kV28Gv8EoZ1TZyktcGxsjMgZsh+x9PgHNP732r/cvnN64LdrYw0PsHxhFmnIs5LG/MLGiZTbgG
OkjQlc7wHl65SICGK5ILN8AhgrL3J/cwz4a/CAbGSUQLK0cVMHQQvEVQdjKy+HSY699mjl49QC7o
caepgwIcRCdQwjvXRpfOTULG/uMbOLPRMk7CXUJX2KCVFGpnK6taIiI2LHeX0QsoDXtgAbbwcVLD
Z1vSMy/5e1b1l0dOv1JVNdEgtzWHjhkBS/p49r5Q0z5AY1XdDaJ4+vibnVmGjJN4ErdGYLU4sdBW
9gRYhdK4tfr4k88l7Y2T0GEUGR24BataEMU72swOM+MUE6MMtSINvoKYEifZ9UD3Q0LFNxzxpKoK
9TgDQFMebQIf31C12nPAFousbRl0DOCBbhmfzO1zr85J8GlVYFi1FdpbDOlRQug/I+xVfHf6ZE97
7tmexB2c1+tEy4UNPZFhKwfvXnPR5n/8eM++lydhhV4zlnOkZdsK0PMYiMP8Jejt3NGNBgYVW6GA
3sxoMPcuvdVjj+sANeSVBbbhk9fyzE5JnOyUpsDIddAx9la2VYJmwVoVDF2BV9uEgDwyh0+OOWeG
6X0H+cvrkMW2ljaFYW/DDrPbPGuZDIjZa9V88kXODJQ4CS8GfVQReVtgapCkXDYJs4Hmx8N07t5P
IkdWGVYjoENtoTFdzVZ2ZoQjXBSnwyfz4NwgzBf+5eGEeUS3bK2p7dT635G9wY3ATgN3RZ/RDwbt
5uPvIeYb/osQLOZn98t1ikmbohit/NYSMt7ZFW0T1JCOVgoImaZTKmw0QJpYpXkeTjiBDfZBH+rn
zu/hDpJlnxlEohyv3AlQ+cf3dG7YTgKM0xeR49sNt6THj25BuTrtpk/m3LnPPgkNwPY6D3NxZ6vj
8waI+aVAaf3xbZ97kidhwW3o4g1zD/cGdoxlU9HlYORfOtO9C9zk/uNrnJt2J8Eh0VK/dTOqkRnS
tDQB4jifn81cfrKnOvN43lubfpkNqYrVqEv2NA75EsPBBYa+qd+H9T//1KBSvzesvObFWJFca05+
/OdV+FrRhPmz+e/5z/7vn/35j/75ZTYES0//yZ/+gg/+48Krl+blTz+ssyZsxtv2rRrv3uo2af63
h2b+l//fX/7t7f1TvozF2z9+ewUOT2PZ3Zsf5tlvf/xq/+Mfv83Z//9r0Zk//o/fHV9S/mz92r78
yKvTP3h7qZt//KYp++8Cxiku10oYjqtLpnv/9v4r1/i7LpVj2PismciW5jUiy6smoPL8d/4PJUxX
uLptiHl9r/N2/o1m/d11HUe4/IFOH7mlzN/+95vf/P7G/z4af91NpOZp+6/AYAsuInQpHce1US+7
p+d5z9ebwtFq2tCD+h57KnnBt+BINP9n8BzEPv/6+V+/LlxZ7cTE/mnkpZjteiVahri9G72pWw+5
qx29oO23bhh5F7Io3D1dxPnerjr8YZLR22hRq65rU/jriZPKvQ8/fmkGXfGYOBDZQyBbL4ambvoq
zn9WeblUgeRtcPXvIw4UaWAPq6qiJbeJUEHhqZbeuHgTTGBT4T4OT0E+yp3eGdVRoXuArta3Wy9Q
+cUf/6+ujt1AQ99iQg7ALv+Pn1TML1AFyYsGMtzvf9p6aoefSA/YuMqPlcOSvUh4ia4qxObvP73/
IkANfXRlrpDvrsb5n3aOs/tlWv0xdr92fp2kxxkrR+exW7Z0zXk+neY8baMK2skczTWyfhKrXvyg
LA1VQxm0m8xTSAD7yATLBms4ySDXdv5AwzJsP98fx0u/aL6kumUuYIBYFyhABkwJ0SPH+hRuUdEc
jTy11ppAW+iD8lx4CafrwS7j3VRE7ZreUARshcQCwv0sq+38OahK07J1qQvTxVrRtUibzL//JTCF
NG9rJl3BK2+wvWqNGjT6HicgWsOy3Y8x8ox8ou3aSr5puad/Nyj/Le2+/y4c/A7ZfeK1kWGy2KTT
s6ia8QYRnLGPgvY+zxHvVGNzF840HwANFyLFe9D26ZvwA3xoS4xQxoHOay2MrWNNn+3GTLuBJkw8
pCoLqUzu3PfJeAcHcz611Ne1lhhYiwfAj4tKQGBc1uNTKursJglMNPWmZx9mNmnR5rDCPJ33yA28
36dqpudXvZ6SpcqE+BLa+MlIJLmHkm8mYn+88YyvQarFHDot5MdufpFVgX4RfHXodbuECVKs6v0E
bP4er6ud7FtYHFjkbJsoUQcVPhakd1Z6Y8mLvkANa8f07XPmcXdh63b04bjqehLepdGn/AshLDQ2
qPPy2P0S9OogXN988FLn4eN5+55W+lOMIbQRaCR5HduwxenBKJBglooca7mgt30a4+N1bQPMkxAD
tg7l1JVlKASy6QQXsUbNSv8n/S1sUh9Ra9LvmF/4YsCjDI1U7YAXKevE3zQxsgEgJeN8Hsl370/V
gd+/6N3oqXdE84UQu3V6x78aqZUssnrItqAk8YFMn3200CUy0HtTg5cFY0Zs0PH9rKTzWUHoPU3x
y5e3lW1KIV3bwTvVtOVpbcvys85WvYZQcEiwBQ6mw1AFeE4GyaUhVb+TpW6v9Tp4bko66Ppn9/2O
c8QiMi73LfT2g9WTFFTSui/qNN8PBniGoLJvnTwd7kWLmWCETZ/QdA4qx8zvCjp2OzJsVVzvh9QY
l0qbsH6wxvu2DeX648F9r4T/8v1IpUqWKmnoqMOc+b9/fnUpEk6t0/h0SUTZjXTQWaeJMK8MMz9G
WetcQI+iGxuFf6IHLjqb7LGiOfwI7bC5TKbmOc49QCGec2cX4bTFzhqf13akjVmfWHxA4y2HqDWx
ypQ8CCssHmNGrcLfbKpp+aGVfVwps02PFIR+2P0PJ9CNgyrKXRsO6Q2SsFnSiWC8T8xNG+jDTY/K
YR3GKAebSbPXpQUwCsObbI242K43VMkdiI132qgP11bS0bIeT1Z/N+F9qgL0/xOs70vU4PSl4qOz
KLqo+cJ8vDaDitDaFK/Ilkr8q1ratYV94eg+1iLhdTqBk7D6ovzWRv1bo+Wf5JHUn08SNuOgpBKS
TYYJy1mYJ1vfZnIRFjS4piWepPBpNiJcu3kUYzmiH0zrLY9ye+GkHSYX48SMwVpSrfzBjrAAkKDz
snHVaSZaQ+nXt06PItVwAYV5DqKoNvtqJCjUwELHF9EwWLcpakQnMTjgi4rhCwtrZ+Pvcm3NgpT3
gqRNwQmpMuBum+W/8Z0l5txXw0CjSEF79H5KkfA6YyrXzgxIaD2MvIZUWyVpyadCf7/JY59qzLzU
vb/ck9eT2zX7WWX76BS9DapJG0kRHwcRNBdYf1aokXyBiZSDsgp1KY70QA8nRIyjgaFn3fYXLbIv
k1Rv5eiMdRXrh7qVTz504Eu3iTAMnwKwR+OkX3pSj5bKHB7p9B/ghwCKaDXDX5lCSz7JT6ErnUfn
X2/RvACyrgNk0XXXkpZzmpnXjGaaAHqQuUY6VreI5v2s3BcNlllYDguJ5Qm7xUU/0oKLCD3H8Vc/
BK3xgw5PnQ4fpK2ji2DL0Ondp317jx8IOktlH9Hd+wZE1taVO1+T7XKMY7lC6D4srUpDe+yaHDMC
D9nr7PrOWkDdxNJXUNtQ6pve2zT2dDmLAhf2JIXVjqKTWv2lLpHYtCOlRLI968mLyfLBRrGt0dg4
I0KUoapuSghOaX4Im77HzCLEK8kGwV3BdOkDHGFBCEd+lR8wNnyw0nXv3diRhXW24eubdqQMKpET
tPauyHk/i9B5Y+4B5anxAkqREEXOg1OGGhI7B4uGMIB25dVblKA6DDcMqMuW6at4fAhKkEqxQei1
HK0rG4DGyzE3kEN70xoRRow0129SD2ub3i1eTFx/98Nk4zzbaXBw9drf10T2ZVxZHU6xgCIqXa1K
PfphsdiuZOjvgtgRAFUxinbMKNuKvCroS4JonMBhzQNykNnEBm1sNhZtWJvcACjM0o4rRnjdTWG2
FKj7kShs8woIbmuKbqVFWIdnFE83LrEQPZ4LRX/+TzWx6bChb02tC2zC7Zejaa+zlrbG3ABvbSa4
XCY4agjtOZbFYw9zFweV4Yc5JIceLc3OkvdKTfFlAmY8Ym5v8t64imb33ClLsa7AHMwc84PRO2pv
Zni79LZAqMoj8AUIixDL87ECDMteCqlJoO+aPGoWxvDQ1Ib50JSYAtisRItynFvXVbZlAalXQM41
B/x6PqFcKTSIgY1zWek2dR7I/sArbGwLAVxDFqV1bZxYVAQu0fRuQHxix3Rb2pD0NUtKPg9aaZyt
mxASSl+H6GMF42sZeDooHKG82f/XQPYm/EHDI+VoWj97rRdwy9PvNBKHhyrYViEp4dQvH60uNw7J
ZH9Nqqjdm4gPZDyoqyj47uPcsapGk2Sn9j1z0nptdAYyI93SLpxSXXaBySnHMMWyUIzRrKAey+4q
d2hmwcyOHUopbmTdACualUF1PJHcG519XIhqrQ3hISz6+1wLm6v3/9Rj1a5iE/UiuAE66NGwCuDS
CPX6fZ72W4TlmGw6y0Ib6g2UC3SxHrZwYYluFFTFwhzn2JZfdhU7pMKZtFU5GxmUI+K4ut0jqBlW
Ig0RTVrGLo1Bk+N9B56/e3GaqYfOQiiAlLiw7JlRVkLF6LWXufEEEQemG02EakafcFrociyObXmv
c06YiEm93d/w1nigOwKkmrs+ERWjjatMUAVkL2H3mZPgEAXtQFroLGgcW1iIuNqO8bZac1ZNpbwy
aXV0SNkvh46AE3PPhu7ARQ9g6qHHBelp+uKKtwcSvb0dx2SiehGhMUm0L47yDr6OD7UaEPiaXLcu
ZzM2Ngf0dz47qn/OwvhudgAQYQ8v0kyZk5FRLNDQwHVHMhWWtcM2u+4uvdiF2zaTOcbWvsNlZePm
Gr2UMbMzBDTmaiB1PHNCEmeUwVKjr2Fh4BrH+lZepLswjlg7tXtncl85/ocz/DhYuVOw49CLA9gA
kbFG+sebCTjkjdZyvfXY4IS+WNlRXGLOSJU2MLCQHB34EMV0JZxZ1Nc6O4dVSI4dyBiEM1dGWV9V
nbvxnFj7ZgM5QPN4gP3RX3a4htZajZVoz21aQ/zw7jyNuYl+bAqU4fUmt1T3Q3WoKpTTXJjO4N0C
11xkNh2wDPFNApxoqdHdu9BtFEB52CAgK74wWaZl42XlyraHFBgO3ASo4hWHpj252KR1Z3TpZFwW
lobqHfm+hzn9zklWUVXgXzHB2A8SgnJeGd1thmC8Kcela1jDZUdnPfNMHr1Shbc59unrloP8qivS
nZUpGoujYe8qB3dPOd5kQdrc+qN/8FzQJ+8/jUk4XDvpuDBugzA8ONhc49cDdGEIK7Tf0h33nU9o
B3m9qehzP07S6m81GfS3bl5gbQ0sLS6sKyOyICEStta15U0rBPr9OnBf4q7Urp1C5HjJ2V/xkcPK
uzSjoyXiTYTWtMVI9Jrb1m8SvVmmLpYdpWUzkzVvRXkNwH5TTLdOAUcoN7No3WAHDWNdZAO2A7pO
ITXKbhFFQ6Fe0SVRrM3qyUvg7Te9jxOSX9P/FozTVT66+/efprl1pqvbcm+ZSCcyzlkrD7guagoJ
JXYySvSFrbhVA6cIHD1D+E/8iJidqTsWHQAhNK6NV6jV5FIG7C0wE1THulSK2wIu8M4o0KX2y6kd
8BVmDnaTeskiCX4xcZwbcHKsUgEogNEqJijaEXwPfZ8j/P7uQzAumOgLa6qPGEJVV+AS9J0uXagf
bWnd2YKbF82YHy1YMrjxTnQNrfUg9W5V0TFTYl4rrQ42fWR11ym9rFTz/QdBcwdYflk+FM3wEoih
+pEW9UUUVK8AKdWNGHizc2VvqNmGF/gyO0tQXNi9AcKFDNeOj2bY3fSj0H9YfnPbOl4LPiCwtjEY
x7Wspx8GTKTNk+FBIR21/DiEBdkANZUsCGi4y5AL9prATjlQ+2loMDPLKxw+s3glhZXuuKJDtzAo
LSdLdCTL9XA1FkiJIlsiaJ1u0DAVX31Bx14s2ISkkDE3Ogwb9jP57M150NjUbrRgwsAEz8DFWIfk
JDIdPAtHYQy1zHUqY/iWJqDRPvCKqyRpNQDZMljXJZuWpt4DrbBWRpnguZJiLJABQqw5ICWzH0ia
ll8Q+CXbVoXGnqM3JlIxdxuBv4GIQl+lJUDwtJl5V1RXk2dFrwJk8DKOagQdqi5YPNE8swxJpr03
3A/V7VBzo3Ee9hdmLqz1BFIl17kbz39uVfMaqf6HNTT1lWnI6lL3AAM29eTeOHX6ZHbAXIA5jWzr
v1pt8aZlgQHWgrhFG4O3ijBZI52zpkHmNW/kVQjSM+6gDiiJICwt3bXW6odeI2czVAii63Tt6xAF
0BfdD4YCweo+REZ12RE+1UywtRKvgPROX9LYGMFBrKq4ePb76imIwDmFDBqgdjnd5EOKkiV2LkXn
xzB5wwCUTYa1is9a5+XdS+hlKE7Q4SJ+qfJVYUQTWNY+vJHTWhdptgdokCzer9TWaXODet5zK9b2
vAHzWUOJtm192gRN5tz0TN4ZiAetoOewxjz1LsqpPzZJ2x5DAE3j4I/HwALuFLowTqY6XHsu2G4E
f+J5qHXAcFYeEabiyxlHGqZ7E9Y+Pke3SqiLadiODNora/WVL75DvgW2b+EnzsZ/Pdks01hCcLqI
noeS9iCDTUveTNFSuj5GU8FN7BKKiggy5hRfG4iEixkYhH9m6+AnMOW3TYHXWMamYEx2k4bHmWMi
bK/uNYSiqITvQ4IHgkwwuxbBJhmtjVlkTykZxiHrrlG3o7pXRc/9KFg6PdoVDSRhNgbOobK+BkWy
iq15ixg6+bIag29djisfC9xS5nQapS5EctxfkvFHZ7vBunOya6cGa6P8ozIRtLa6e+WjmV824Hda
vcZ/qqyhAsfGyh+jnyMckmLCXkw5j2WTPuPkV69JDfLi2jD4mwtMaB7ouE0PpZtit97UN8kMxDXi
m5FFemE03ito2WVaBAvimljmlFtIR0PljJUOzh2oWetzapn8nh8sc40xag1r4DalD8kMJLaVnrxq
+vwgHJyUFJstzwL7oaXOYqy0C9OOnkEHfx3IfECwyo6Za3wnhf4NqfwyGNWKxhhjkVnVZTSwCGvQ
DOywuiiBpLOUeBiZ0pLVDTsN6yjad65qaOtA09Vb7o7aYigge+jqLSsI7H22B4OarRqhPToNLJpq
9l4JyNARJwUHQO1BD3TOOqmwod1Bhov6GynbS4L8StW8EtIdgoXvtDexmextz/uZBOJykv6lniU2
58qIvUloLAuU8pyvH6cBSZk1v4Z1vXIs0inwtzDHcnFU3o52uQpAVq4xs1z1HYjTPtNvdMvAhiVy
X0Z8NlVqfUs76DJdlO1HTkVeL157SxlYElRLo+y2TqZuSf3tnNTTsR35FlnxjygPnzLn3g1pZmh7
NmFwd2duW4LIHMM0y/xW6nrFS61eR/TGJu2nKyDH3YZggAW0uMeDuSfE22tbf/Wh+176ev2VzvwF
6/sSBMcTXilgtDWHXmzbuArlREqrJWOR1RgqsZHHiUqreUKWi62Pwp7Cau/yKiigj5J4CfLux2CG
+lEaxiM+Y+GBoJZstH4GSdFb3TjRiFQfs8FGV9CPM5yDOXN0bvaclRweS2XcSVlNZAf9B+la8C5r
nxdJTgdVkx9OEj9lVagmqHLircYpfBuL6NJOH1qRbxusd9t0umM39rPqsQpEHL4MfHMba7DgooD9
Q8H743YpsMlSvrjxhhPHVgXeURcyW6nB7BcKAXiaQ/mvkIOFdYFdZ8da+O6P0HVQ6NpFZ0B4SAuT
87Owr4xGf6UPivw+hismBnigWwAkF9lWJcxMLwyBLcZHLeSlTO3Rw/79NWCBIkXjP8dDgA25uKgs
5eymQOcVx99h4Zv+8wDYi/3ILq6S7+aaVCDWD5B9pyC/SHTlb9queNUwWoyz6qls821qgpT3lP40
5Nq+01hDBje7MWYgWdGJA4o0XtUB2qIGurH5hgUASyKGJHW4lxRWUV4b9MjmrNV0EeIYhAYSHbpd
mDCUGvHVBUQwNgpXdlFqyzIxEc9AMG9DDOK4jVncjOIV86MEGowr9WfHuSpLB+AtX2JRTvIVjuvS
8btdWDX9VpvAeYwmf2OVZMoDeVHr8Eh8HHfYbnUseL58MF2bBS0CXzqlW7OsqJ9JQmnNirN1g29B
p3/PHfEtrotqxn8+9fWw8Vo2T7OyARphvzGm4QcJ33plRCy8OJE/lx77Xj/A4yoh+pPI2VN4ADZd
0vTRGzQO2C1n5ta66MF47bEXWqSGGa50Qao/JPnQ6d1SGv0yZ89RzPEhxt8mzzkOsMavR/q7Z1GH
TuSHGZZmw6GuKmrwc5N2FWG6Yqd7mENsxiQCdyDWU/4QCxOf6bp5611AKaHtJIs4NoJjHMTRFv/z
m3GyprXnux0ntlLnAFdMd5BYHr2uD5dkBmOsdKxZLVHaa82YAEbYfJm+fgh8cjiQAtdBkIHGlDxB
03D9m5hyWTc2+Vrz4fMDnsDEWap7rSGJ1Yc4QVmNftDMYAv/rwAKRBu0zg4HTwat3ctEp6+wvW3J
8lyLvGSYYNlorbcfa9c7ZgDx9co6jJUBPyPKWP+siJys20HppHcvq+cwUG0iN/gSh+YPI8OTiKIE
RGRYu2ETjYtxsDxyCDx0EgKRcKkWsnCCl7p3Uz/Y5o2H9ZXW0YhhgmqcrGJDb/DBrMRe1jxBjHH2
AW4BTY81p94OLjapec2DpXpVuXR/abpax5HeXHjsZlSz80PWVkgxJmuhhpPDC15qFpmQ3lyqdPoB
Nqpd5TWULtVchjH7KjJiqL8LUGpBJvNlSSYZr4yEgK88DCuD7JhWAb267bTXsqGj75ecVDE2N6B5
2m03+MEmrKo3ul71CxrOOAVNCRTqeE75R9USRx2xbCa2g8W7VhtYsYGRTNLs0jbgxMDi7ETWXePo
lyYoliXOc/DvsnSFYyQrCjOXnR/8vty6+x/qzmw5biRL00+EMuyA30Yg9pW7xBuYSEnYF8fmAJ5+
PlA51pVp1jXTl21lpsqsLClJBuB+zr+Wter38Udmtum1svE51lZibKqGaO9yGg5jW3Eqxsa86b0P
c6isp2KuN7QTJqfadH85NIRik93KHGtTadUnpDl7UyGLaokNCQo2WVJ6whfeO3t2T7nML2GclIFm
+Num9y5VmR7JsLuNiQyKObrLkmPF9XsKYqqU5p3YuwrfWZoBfQIF3W+txdspq/G5PMGMz2yhoKte
UVVbKLnAmsAKOxemNaEOPZbnvIzpRSNnxp0+E8IICFHGxYPSj1xdW3wD6jraWfKLgKw3I62e6E+L
Vkhk05UL/ja2obcJbfF7jGhMUPnWTr2P3I6ebTFzAmiEkflGRnzk8At7OEvEU9jYGdBoa50ru+6h
cenmyqibLSc3aJPqoekcf60V3o5qBm1d9aTPmG694bh68wlEpFZjF9bVWx/XyVKy+65V3mOvTQ+5
zh8fcd3BREArhcmTh/I1tKdpF0/6N0rieVtJ/3ZGUj5DJrAqPptOQqp77XxGKg9EON16cKxxGt/H
yvumxpCyQ/YhJ4sYxk2cVmrRSQ3X0R3swEDcivO02pEu+K2odcW+FF4efc+7a2SDtvlKr3CpUs5o
kDR57wHjc/1Tkna+5WAllz6cVjr7OPdkO67ygbbv0qho0knSixDugKRSPUUKzYFBiF7AcRgGZKLS
BVWTnzpWVHfq87tvUus6hRyLQIBa5MADLMGOjeDsHwFRraRjip15e0r7WWTy2eFpW4V6lUK1EeZP
V9vMrDPNoKr+aMXU/YD1ddO2tRgTO1k1u+llYN25IdOYtuNMuJsgv41dsjaJ4Uh3g/AsShkprhgL
zslpUTmSe0ZeVC8x7RUV2Xeg171v5VcadgJHF/k5NJbkx+jDrojabExXbksO/cAnKbgYBhYdHk0z
jZ09GUcT6vJj6muvIv9V0bG8UXHVbsteMmlOFDp3QluRRHusO7sFtUdIIp2+DEZKTag4iJ4JPtlr
WtiRRsw/izvf3UQRvcgQ5LQHXyjhIdHMnL1NRG7TRMUA4cxkYsweb7it7x1K4Hk2WLpRU0zJUqfd
pHcp6Lbq/PiCDSpmvdnk2hBuMnjbLZJqrurCfw3twUZcN6Il5L8lfFeY3uskj7ezo9NAZJccekW2
JY/LXaFt4C6golY395ZuQwfFS3xg5F0r2egY7vkELDJb5ulzHqgm713tzMm+TT3pr2a9/+WgXuGW
JdizqE86XdkU1GfwzLytYhCfJYHgG0PK41Q5E/BqeXETIONOJPkZFkHW9Iz3r76fEmgZdxC59JTG
xskiLw0k2VhQVUMyqOrQUThhmCycRbRdWoccGH2llc2NQpaRbDhYvnKW6aYnumU7xeFWj5KV5Vnh
flBdF8C5CBh5dWzKvqWCjNmwdk13lyjnURBsQPglidbRMR5d66dmeI/SxfrfzMFYlHVQufW8NShJ
WolCv4zc00FYlwmqwogSwYJEQEMxazWe8U2zCfl1ettZtfnkHEBWHrB3DFc9G66sbt7K1Ip9O5d9
YHkPo/DmvRvF8JWVsTZ8Wj7KzOMNsKMwoB3lvZh1f8Pdzxps6nRFIhjxKYJkBX/tHQJb0U4mSMC7
HbMoSAtVVqT5epc4Lqi5Y15Na4QLhs6q7WgV4faJWW+8xRDn21lQMOacOZ+zRhHUZmbnSWj6yn/2
MmrDqFLD6DtTzpPk3lsOtrUq3OgmfUZ5NyNhLCQZ1FJau6bjgrdKQpr57UxuNIm6DTwBNDuV51XJ
+8r3vlX2k2f08DYTN1AdVvbBmQcy411zn3RE6mhm8RjmenF2hynISTZ9oNqwaNTDPNXefhqsJ3ah
T00z6Khs5dHrK3iwkqfbbaJxRbJtSCv8PrfDeOv2LWWp0e8xporKcueWLPH+nT+m5CUOmTo43l80
c4w3oaGGXdfEzovKUz+Ycsfc5b6xi7i3+ANtoA2gYcKbsqc4nCo2evLmippWrqHrNlT8AgoxnkHb
J87Vtctx10URtt++nt67nLCw6Ltk2ViXrvU6kJphhk17mp1mW2JOvZoRNUMTkS5bXq+6b+WH1beC
ZCWqRJuI36EsuUs7a959cdIFQ4xuVSa5Ur0JbomYmjq9LiiNnNbkhPOU8qM3THFpnsnvhVcjZ3F+
qh60NO4i4y0z9GPfmMz9LfVDJMxd5jipbzGUS2BaGt0PxvyQ6ka1ReFTBW1J8O0Q0wsB9HtzKUyM
auRQGPCP/UzOo7SFf+MF+NAAkHQ+Bib1kKuexRsHqyw69ZK33WrwCZUseUwvJYjryiQsnhg156GR
MKbY+/qjZvv5N+7igm/wKBMyZakkI5lQn2VysL3xaaoNRLaFMqmxGKj4aqZi3Xe2fiYODqCAr2hd
1Zqx58iqjoQm+6eS/WBX6SZHWdNLLt1RPLpZcsxkxN4VcdAIvXgueXDsbtyKlv6UdERBmldqSyAo
L6o932uM1VyugvhNjaR1yu1AD6pFMdbq4+PStJBVpWTPLubtwKmPoC/50Or72IQu3TTSPkG5ebKI
6QEWS/C3qX/Eyy8FvOrDNLbMQ1S45Mzr1zBrfoxZKjdyzJ7k2KojSwFMSN3Hj705NAcntUAiktAB
6aUR40uWNUH1hFypf1RZ8ZNWfpj1ON47kXkPco69i8dB6cFiQBGV/OtCrzx//cJYXpHbryYe7enJ
arX+VDRkENOvuKKO0bkNnlltGqv7rqz2R7Mo0brlF820y1txt7jc1pahR4dYDA75m5o4RX5CDEgl
87NWkKAa+wy6EZBs3aNlXtF7hf4PIAEfZts62k8ibF5yF0Y6Tb4lOijz0FGRM+q5s29Eru/cUCGg
1CEYda+/gJ1CkzbY3YVk4EvV7LP5QK8T99lTUhE2gTS0hPJx+gwyJb3HgTytbeEi9ImsS+NBp9ho
DQpPK69KVfOhj/wfdd5kRyui9rMee9L8q3Be+ZTgocQorGtaAFShQUrWgiCQ25z2byksGlktNG1J
giy/dCNzCCDxJfwq7eSc2LZc0VwqNx654fvSdIDqUjKlCP2+MVANLG2x2ERioVeZGZ2h4NWpKyMN
fEEWKIhM8uyK6t2YjYVxJ1FfIyh0P0zGu+rt9jby/V7RDP4gqeJotD51K8pvH50chVdX5W++Dixe
amgYDacRN7QIgpbhVKwiu2L37Upj43pZeHWaCRBjBItFFJ/cEqI0yZHfh4nmf9exLRYOpS6Ie8a9
KstLQ03Erm/8YfMlMbQE958wiupErurr3M6XTezU9n2w0/w1c+liEr3ct543fi5iVtdOIN+8odiP
sdUR3Y/mw+rjJ5N0ffaVimFFwXjo5MdqTTshGvCHnerNp2hUxrM+Pdl0WrKjKHmNkpiO3BZDcBZT
zxcfklhzDygDThSRqYsX1cxpBBcHupZSI6CS77llFhfsntFzMv1qE7X4DgwCjHMkLa7tMDzJTZHp
Gr2dkqcry+030tiSlT+iHi7k7AUYkFC2EdVcdy7TsdndKwu6dU6nh8RbQpOFAT3k85CWNsXTY/yU
BdB/9UPaI+D40g4NBPhuCVn/THKH/jpTt+ib4uLMCUilfjvf8iPnNOPyjbU52tkUW5z0kYA9354J
18YesppVSZndkJM6XRojIfQWtUDeMGRr0bN/W3Ec7r/+x3KivlOrflBEVPzuRbGKRhLflA8IAsmI
oLhqiofKbOUBzN27KNoZNlSp0TpT/vnqOc21Y/al64pT0zlEhm0g6EvUMR0m98lPRDCbDKXjwEix
1ove2Xg6JAMGyojeUABQPaweiBQ9aVhc3aibHm1pj3eyqqKVWWTWW1SyhiMC2Q0sFs9uO0WblHz4
taWF11hM6v6l83IQuTyWdrT9Em/pdRTMc3rS/HB6H2J57WV6iT1O46yBZgxR99jG8MZZ6j9OUa9t
ewCZY70Q+GNM+mNoNrvcJatCT/pzCVr+wDc8Airue6+sb7Mupid+0Eczl2UgIGguQNHE66oiuhje
2Y2K4WHK3Z8heMkPGDZrxb/OPwDDXkOc6XddJdapzZubv+kGmwfIrJsVRabOk2mgz81R0238qTsi
X5x/1CJ2EEpCRZcTpTxaSjG3FlVQni7D05+/Mk+Zk/bbJK+hd/SCZPJaT55HjzY2s+/8bTrY8TZu
7HiNpF49h207BpSY2ncSEfotyYncC7PPb/Oj5CQGvd3Q8LEa+sLfeSY+ud5yb7Bsh9yS+Yc5AkIY
leJixAmwMgxFF1M+TO+NkdLIZUe/5xHZqqL8/U0f7TXJlFWQl3yxRjYO53ji0aeJnIiP5ZNuWhWv
mnqsv/lJ+Tn2OmLJHlmX8rKf0h8PU9K8+1z/p1RExU017rs/ec9cucNziy48kE34EzLQ2KvBFldD
6m5Qoc/Oq05/GOcOSAYS9iMZ0sNgvRKmM/9QmVmtbFuHSapnkJ5COw+++hx4AvdNazxrTRrdQteI
j2bd0aGJAK2CaXqWeRzepBMdvv5O06dvX7e0uXTkVG4XXYA6owt7nR9YGSZzmrLCxIN9xLG7UaRA
ctmMzUHCX19CXy8OpglZj24oagMua0IrU796k1On70JNXlW48Gpg8YSph8BqFVOmV5DkTZCOajaE
5YuLqwimwFvAvSDdXuwiU7W3qX5zOJuOraqtF6mSIPUJAkVHHx/0RM/Picn9OFRwe12qyr2kra+c
xLk0+2TzR1daitKDmvCbM/8+0rW5qF9d1CGOATbt5qo9ohpko82LaW0ACXpmKV65bLZ9+xkV9nRu
AB9v/pTYbIc14dNdNe4iSesn4e5GnzOroEEo1l/n8NcvbZRefa6q/dccbUhLrmIOih1FtbzvftTz
OXdi74e4v+Yime5Vq/fUlDiB5rg8o7m2l4tFJJwTHVGiqLdS901EeM6u5uHZod0HBGoiGKLm68fi
s6wBQHzJNvvJfsmARS9+PFCFxMv7dRBnOelkfw5boxHUU2jNVquS8EJo976yF02bo6wrhwCzTFH+
iGrh/fSRr5hlnFIugcaBuumXVKhL2FH4TTdJS7U4nU+Oio2DlU4YUCOCwb5uZWHkXhB3lrVclpum
UNWTCO82OPo2cYmjtZX1bqjR+ZH5E3XcCbVGbpNYb4WUrIB5rS4WAuMXz/GpnCGH3Mu78a71fNQi
7e76gKah02H862Z6cSHEgoLeomA0J/11muINWqLXqC4unVfQLqqVOMt5XiYoOaz5kUL2VePzrBfW
usN8msM4xLN2FxJEey7aF9IoPzwBptHr9g60qFo1XdsxgZU/4dlAKRBnWiXMWTbcawfGKum+62ar
7fnRINKSBmXjSLDXmiT6AVSYrMA6UK7+oObyfQES4YBvvtXw6dIftKpK91M6XLh969DjpV1LjbYl
eti24H/1qlQJvcyp/Up9JeNMMe9KmzxzMiSfrOKz7ztMrGomud0Potr7JaKBLcsAAgpl8zDHBj+Y
yH+1F7KymMpjFiUFOu93k6DvdSniR99qvyHGu1LgG8Eo+OYaZJ+cGFEkkM7agwidS5d7zy5izLCg
/b1EMyY8FJmTHiJRZv2322WHp/l5BAfWGICpQSr3acxf0Hv7Qjjp0ReYQiYqIqouutITNh7rbAqp
Pa6RddkCOl3aDfGy6kdRxpTCEwfAsfKR9A60+1mDyZbGsq15tzFkXvMKHgarVr9dQk73iaNdCHo5
Kx+zyaxQs2OySdbZ1D15jnYs8pS+0XLRa1gzizgLRa+bSMxm295FdxWj85gTqnSIpQ/KGSo5jeXR
GrsA31Z07KrwJvQIcStP8iYavLemclGsxTdUwz9LBt4zoGO87LgldTrS3QlhvdratkADxlLbReuy
nD9oN6vcXZ7I3+Yk/E2Y3yjVAG7HEgaNvMlR3SPS2epCxw0mmJo72niAYM9DYeCWcX8prUs3Wdaf
5oXXDdN65Vj01zDovxD+g47Pnr6VljjHnUPxN6luB7rKmqVwOi+ORjKwBdC4TP53TcjXUO4dxPap
6N84qyA4OOF9ALsgtLRAoRkEE+CyVJJTiThk6l7xcoTzmx7p52TxS4s0ekxlczDlTm/FqaWZ6ZxY
2jNdSN8niAyAm/Sd0Yckoew9m+KcLj+KQxflSHHLVkZZvOqVmQXJUqhJhMGrRSNZhTRSTuKTU+mD
gEMA6uKbABErB9itpVdIUcRTHjTsfOtxBCnqQR4a2tUAiYad3q+hU4adSyT/yH49TlJRPLpHE2gD
LK9Hm38z8MnG98rfhk6SCW2pZFgPaJyN8BE+0fFAAp04/61NRrpTkfkZCfUxGffZI+ffQuEJzSMD
lNDNCdYFAY9v7k2vQzyrdNimbl4bZfo0VPYasuwTzPuDyMSXoUWQkvHnHnWtpuV6FVvMqpAtKVN0
f5fS3Nce/TQMH11M/UmUXPS8foW235sNyoGyCoYC/WWFrL+q7TNEYYYIo/wc/POIByLziHan6YjM
2DiQ0/A066mOVtH4DUh59ghU5BxK56B1qp++WH7erGelhXYA9I1Oahs/lEoYT9jnve6U+xAY9Pje
tBziWLY0U4uljo7VT1TdqW7tVw65e0WCogUvzqhfmgTBI/cT3fAak9Ef5565SkfxPKAjXs9uunQO
HFQlnw1aZsqmvFhuE+5DA2l8Qc2zE/Z3qs720qdw1jkUjPwRVGtRQ96o/F2a2UuZ4arWKT6onFdd
le/aUlRPvw869AwZj/XU6y6Z9tEj3sFvZQ1XaEty28DyH6u6ilemm3rk99eUl+nOc6cguSqmcTlR
4AJH+jAXmDG8pDqFFsU/9tD86B3UXUm6b0PkcRbyape8pXU7qCcolg82she8GZxwSXvynaHe+O1o
H1tdEor/kxST2P+RNf0vugVpMVX0o/DuWXEHr31QCgK9q6iZGorlH0U8oP0vt3CctY6FBiY4O8/a
SPz/ugw1mknSo2fBZIoQdLONvVdHG8ubEMMdWmjo+WSTCs8FaqDAWRheR4+3aR4jmEihW3w+OyQ3
O/Y/iuZQzCRqfuMzWI1a893Hzk8dBke6RuU3eygam3SufglGTTSIxUKRyZ1NzwY4ER2BGqlhyoxB
uk1Ae9MISTNvqe3OqmPasax6JkF4BnfskG/NZv6ZuPbP0F32Ru7ewXMN7nH/HBNGHU4jo/SQKCwr
YtVXFC2M8iHSl2GAwDM0nrXEikHibk0rtsqXQdonxMwPf7FTP3lp8oFl4LfWqgAlgckUBuMtG9rt
q1RsF7qREAYE5U5Qttm7Qq3R8BlSWCRE+mJrfOFhV75gRUENlvO5mK7+00t46mq7P3lTC2s3887R
TRLYC9jom4c+jUA/KrJbSuG8tsu6rFsD2FPgjPYecPKE2W7V//YMNCKU/lG/YvgBhhEkJvLQDpLG
1dr+3s/at8anEbqWpAcjG74+aXHcrtOMM9qpjYdujLBboL/Lpk2FZM739JLzuGmvynKaVd9ntAi5
d1gSf+MabbLWFkTPzQkJaUvNPHbRW+JWzZZuXoeTttvhyumPYcFvS1A7BqCcVzdHOtaA/oSNLS/+
8ovZJA/YS650vk8bve/xTTQuyfSQmpmzzWJnpVJj1xppGtB4cUtDQUe5tNd4wEjKryL0Yp4D548u
f42aKjF7xRNCRT3XoaBQdesbP1InBlHCLjcL7V6rGNJ3thE/9+tacZOgW1o1iNhXbQH33xSTCigz
ZuBW+mc6iw5rmycOOpRwpqt7plfkCHvaMxa/hxGaTsYRkf6MumTIqxWo/EyWkfmqVbq9RXr/krHV
bIsCpa0BO9PV36j8RAaMPYBr1OXwbgj5rKfsULgu6sGZFvauMGmNSpZMfrioCKBlXTaKRLLqGUHr
DTVgwUG4zrOZV3xexymzzH82/xl/ty19mc48usNMB/e6s3S8/938p5Io19oKb4jm3yAOS7zYzqJb
zvXtYFvmauwFamgIk23Kt7bO85meyLoZyJ5gz/rPX4xl/D3W4OurwWRpGlwCluf75j+siBWLXzuH
1MHW9jTeU/wLh1Y27c2eJFIeuCtUit5voimte54k2fYL+Y1HspEIycMY0OfIbgo5HOIafTjKgYcu
CenT9vTvc+I3J4dX5Gpo7jrzivwEzl5v1FKDJwFWpED8TT+nOEHDGcgzGILybIguY7ebLb869f61
RXaBMAjEPkvsJhDCQ/CGUXLdDGtzwQa/frFc6lhFjb8trkLqQeeOAcX0ufQRrx+EUNSg1IzumqO6
nWr05kDI/j6q+2YbjVZ0Zrv6TH2fouHl76LxwQ2RW2oarGqPlmxHzipRkBZWPycbnyon63Z4RFoz
vH8hiZxwTzkq3k2lqQM2A1qsMNlY+xTmzOupY5stwbYKWHkAiJ6R6AjtKUote+VJwqXMzvEwNH1G
GhUojF7FjTjAJyrZuldrAO3wckD6SS/Gfa6c7tucKhhD+qpsS4YvVRK9t5a+0zpZHLAMbCv8E0/z
QpjGoqzeq+lo1ax3nT22twbtN1sB9Jq0BqwK1FYnLmdbICJmtXSymrPhKR7NJnyzi2T7ZaytpumY
xH72MPG3e7RS21a22iY1PQf8uX0YUnAq3MH6RhXmsBKI3ve1Zon9bLEmO0247UNpvZVPpZc80rYr
jpNTZZtqMvtD5PTfKhYw6rEpb2euBMriszYwWK26rDTvohPjmnFmETUM+z8cjoFjZvJvhROVGzte
THnTPQoNsTFiOV/aetjijXGCiWatHXSJ/aDGejNz9xDhql2L2H2je748WUZBY0sBKqm6kF2sH7pT
P3eYIcMqO1A45m0wQsanMmJh1lJBSgBXetga1h4vS9/U9MdNx9EYnaeyttJ12pICUPrg4nqqrVNt
0gIWXJNW+4xS5Wx4rqJpoPjIibYAoknQAGWU+kjCQpsCygGdmolDKdvyIk5V8UAbWvMQ2qbzF4yJ
Vrk/NjMRkottNk1DDRCk2Wt2hLCIkrfDmHfJI5bhPRQDgy8062GupUkDCNJe16bx19flrwih335A
I33MsQIoazsIK32KUQBSsxifqq3UKslavHwVQ7dxLHs4zA74Gacx8G/qyscy6naRD3GqabH1UppT
vS4VHZdIS+xTMExe/V2C433hNhoENwWvPNm0g+pBrGb7TH8Sq5Q7un85WpN+WLXK1FY6BP8qwlO4
0UEJdmV+7GAZ6M2J8pR0lykdN+nklbcQvavKXxfpQczDjguV9yPFBcO6yMAhkgb1Ns2ZudGKiwzT
fF9358LKjDvtYIQh+jnhtI1WXULIrsCnRgc/yk0XiGBLaWx0zbVxWwvyu6oi2ZjDjLEpYwtCXesd
+goCR9O6TwpC1Vkz4/cvjK01yx9Z0dG56smJVnSdcI3MnHbsA+Ofs2k0bBrt0Gis8woJ2OzgAlZD
9tTM2u9ZIwEWimNibvCK53i2b7XreSfdGaiWKH0XPADv5ZZ3hJyMkiiiNNNzvmH0ef/5TvCJUPk3
X+1yJfjAo6atO0Sb2Kb4hysaozT0AEq0TZergUBUl33fT8/tuIRZYChju3bwittY2CZuiHs8aCHH
MSxlqzfhpkwmE50osrgidZpD2qTJ09Bp+Sbaq0aKHQ6sBz02kFqklb39c1oOnX9IWrTjA6GIwSQM
OyitPNrwqb842IDhGUBqa1b89UxWwXX0+3VrDeyoqBcDn5Xh7OOGDFvzexgTfOv38F2uN/3hcvyh
TPH74Sz/+mVKkEYO3glRNF+Na8d8SUI/KwRQkYHcvWopLJHFOSl7lIRpzTvnWFfPz/aRjP2gaHWT
qxkcqo1Q+VARzU9kMWYDZahwW88T8GxCUV8Sd0NgECmdg/HtSteeTjD9LHJec8g6WsuNDtScgXw+
5sjFpO3GT6HxozPEo5i15KlJZ/n/cE1/ZRf/l2f667O1HVM4Fh+wcMU/4/Orye7yckSjmS+efb/3
eARzoOivQcQVYuMk1bave/VM8gjVvQ2wkeFY7W7AR7RyvUoeE+xbsZ5nz5QlvKcG3U+CN1LUTbKd
W+0jRJBwlFF8IwHBuYUR17GvIdt0oS9SYx5OYYwc2yW45yilDYgwAG7pOosOrcDtDfAUXX04pSez
/p7zAJ7sNDWQk+LQMvxnU3NQB1syOglTrcB9km8phF7wn18BQ//7kIa3HNm06fkk7hpUvnn/jN9g
xiUVBPBmE1G6tdWiHtNgug8xDXz9pDJU/WsMUyMOYgdA2FDdYWjVh23k46lFDmx48bVs3PFcdNN3
gKHXFvXv0Ug5OeYKvH1eMk6MaesVqnyo5ujwNX5Veow/b5IYqTET2kSnnewB8a3IzQmUL9kPCeiE
40jv1OQTS1LnABqH9TEiUvoajXBpbecHtEo+I3RBkJe2G8g9mwbpK45sSXr2PG8xeK4bVJynwnde
Qre/lBNDXKZTWGy0MttEnpC7zg4JN3Dscj22vM4VcD+2JK1Y2SL/bLFKbqu5fGZydOiXVrvQKcY/
uQP+vIUkqk/dZH94Ub8dHRf1e4InLLWR1YRkx8x5y0Wgx+W9HM+GP8fBFz/huauZOfcqVaPWVq4W
r5O5fDlus3L0cD4wC0K95QUlQ3VkPGIf+4apklVW5quSw3KjZdSVWWVRBGkn8w0+93ArY0NHEugE
3AXlXRf0Gv/nh8X8e4rE17PCo2CSWGJBHuj/jA0tktL2k9E0Nw1S7+OMzJY8UHFRYmGfIAkyq1DP
bdukW0OUmCUXmUlm88+q4l1kUb8GIg/pqubIinT/OsjMBx9NABJa49oICxAdop0XZdb3JswapUAa
BkVcQcfSNKyjFaPW/vqe/soF+ys36R8JZP/42/8mauzz37PJ/v8yy3a/qiX1q/1fkFq2hAz/96ll
q7jvfvwt5Wz5//8JLSOYjMgx1xY6NgnH4KH+v5llvv8vqA2d58O0dNv1PZLr/oosM/1/WVy1Fgkw
Op5Py+A3/ZVZZrr/coW//Mf1DddeMtD+B5Flprfscf918GvLMWZzrVvLZf9vKVFRWIYYCB1zn0US
dgZTFVx7osliH/tJg2B0BIUj1RL1ue8s8B9RWhi7sa4b3QtdSNkr6TDsCyEr6++Ox/w1nIqMpJwM
kde67JXz0ZUFTXeC+Vzlq5k/1uHlzsX3kQrdd2U2LiBepF8Iw2oudsOWd4dRiuK9bZPkBj3Rc7NY
vRb9zniBSNc0NC86a7airgIKxMD7QZetgUKtaJ11VCZfRri0JlGAxIBpb5WOC6652HQDhgCkEcU8
EtjUaP5AIlkSJy9GlOJKIA2k3mgzfoB1606dg+pGDLQkcnijWAiRKwWWyNt9Ug7uzprd8oJLNn8f
3Gg6OrYtiIAyk30xzXS69uNiFzbAZT5UlqMia2a1Y4dX3QoTGnhY52ctmUIFPmGjMwtcVwhNfhWJ
BhZYiSbw7DrJ4A+0al/qlngH6Wl/lTA3F2pnvWtUEZJIMnz+Eg4mQR0SOQj7Xoqosgbvvs2OVAQl
IErbWa4moMwG+dYxcx5lnpKz2OZu+phXs3wv+7F/LDJ7fNbR65Bs7TveVjmu/HAxNf207bzfovXH
R+gLJnXG6PbRn3SC3qJBpfe5W6pRhWnL26jlBPNCCF2ZyDPE+JmwDiiFcCvpsP7uqncb5xNk1q7W
WJ1mKlitCksxLnYbZeoeMIXg9NkwDp7b9ySRt1qZBoZvyHOmd+XRQ9eFDbDQ+CZZ1C2U1hJaNYBR
y9gKkmFMzpTT5iOymByxnADCXBWj7fzOpgbzciIX+W+csauvWtvt3jqdaWE/O0Y4raMwNxgemfNv
uuHZAxD8MNFf7NT6D+TpQO4O2jS8CfmkTpjijYsodayxnueMR29ualx1YU0LKzoEirrs2tO+z/xY
nhPhajOSXEsH/q/G9mhoBjhmM3s2JDnTdbclc9VgWqT4mBA0acbJxuMzPEcpVrMhq+ul8TvOY1SR
y5PcK6lftNHElekk3iOcOKpxL48GJKyOYR+ZV/qDxGZdH6JO2vsy1pODnDQMRJUZ/yosvjtcbNHw
if1BvVlwdQN1GYmzUdhCu40FrP8ttHo2MlEZlo6Z1Ivc3QASSqoDsntEWZ1pBLFBx98mBJyumPPD
BoGBb0TUGhsRPtu4NrOd5vXjZ69R/u36M6E5LWP+3YdmOJgA/AovXuQOLHVh9N20nOo2m4b2YDuD
tddUgYzGGCN7Y45tdKndwnVI7lRMGJMV9XtRKuswDLRv2UajjGDJsHjHtEP5oSpm0uhr3bHkuqTU
ZBOzgZ6HbKz4BOq+u/i6B66HefL/sHceS44j2bb9lfsDSINyiClBgpohM9QEliqgAYcWX38XmPW6
suJ1Zb0evME1uz2otqrMYIAE4e7nnL3XVvl+cJym1dDR7oSlRHZnHxR7A6PZLcLW6RxYlZ4xayez
ZwH6pPeMQiuSl8fBPDp5jqpSM3JxSpScViKIB8ev5mK6jRL8xVTTsnzDs0krRq86CnYltrbhbHEx
Q4GUXW2Vvab0TOiTwomPqG3sC2SO+GYy9Z7SwI2schUH033Z6J/18Nw6TfBSwuP5LB2eT9QYI8vh
mGrbPhiHH/9ftvj/QZu3pmqqZbscz/5+C3/4UoS/Ukf//Jmf27jtfqLuFdS9INpYCl02+J/oUXvZ
xjVLddnK2ehhTv1rGze0T+aCoVLhwPKMsvn/axvnj1QofuBHXVUzgI25/8k2rl2jwT5u48JyP4Kh
GdGauUVndRvWqb7refDRewfaNg2jiuEtYhJliLJtipiHhvaSZBvG9ZY3QSc+zLJTQnADnCDlqXUE
Y2creiuM4k3qdvlIxyt5BiaJ7Y/WAGeDIPc1MbebkaMOnbbG2o1mF9LQylymotFUbvFi1X4W6vLS
9UO+Js4RFacYjXdDLXP0mEHsyyqlbMCbwcCV/fXQFcmS0u2oG6yOYIQAlDB50t1DZQ+Pk5P0lygz
SSV2MvfeYdS+GICSYm0JlXjMAZr30v0+jXZpPVWMIryWNX832iPKGz4vXy5bm1XMcE4UJqIEmNCc
Stz2oYxo+0Z6NT3F7jitZiKmftgGdj63tkNMediuWectj5XM8ITh5jQpQoVoCXwtKhxYpnT4hyjC
ynfmVNseBgm7I4o6gcA8nRR7WVwQB0WIhloLJAljoBkxgh13nl6H9xlixU1kFGeQfy7dbo4Buw7D
1E7RCQR32zn8DhI+f8uS0L53imCC3TjMZyb/KjIgUZwI6h381C6JAAG5d5jceMd0/8UZ02ijNdHk
CZODmGxRZ7gBlfVkmuUhU+qRqY0yRX432i+ocx6jKtk6I9EgBCEX28RyKU3z2RMgPT3029YOdeeZ
2znu5WTSkFXTM+kHED/LcwfMxTc76i4cxO2qqZlDdHPG6MrQLMrRbHrI46E+dQg96Fq2wlOapuDN
ZZxrjNZA1t4ZC19n6cyX5q5H5vjU24N86NmF11HY2UeKHgsVqtEGK23Ghp0N47BOEKA+dV3TYTob
mo2pWPnOzfXs+T9fCv/fSpn/MfjlJQnn71fBVd0VP+L/Wn+pu6b5kn3Jf10Slx/9uRjSA/lksAQa
1s9VbemC/FwMwZx+UuFfqA4Lrua6Ov2TP2oa8UkFKKG6/IEJWNFclqo/ahp+hmMQkoQ/a6T/oKa5
Am7/XAv5vYZK9WQAdHapoRyTBfnX0oYQSDUytSHfF/aXBJl8qE1fcxs1vpjcxzamazCqSIXUiQgU
O4PMnDMGddVtlgWceSLcB7O8TG7yD/kxf+Xy/nFZrPe6ZdBC4kP462XlWUQecQBHRGmKo2swZ7Dy
RZfC0wOK9pfb9keZ/he8MXfgl7Lu5y8zaD4Y4F5Nysvlz38p76omMSD/dPm+VYPnCP6tPqL3LgPX
B6SxbiPrTp80Zu7jIRiAZcggGPlAshO5Pt+sBDUth1VcWcp7L5JnoXMe0ZRCWzWW8r123l1AY9Qb
4bSqdONJN+C3/P76PwxDr9dvL3sjgGhTpUb+MAy1XQUok6pm+1Rzv1l9j7Omnb6CENXXwCjrXViW
+6UuRSQehet4BEKCQ+v3F/FvbthfruFDuAPOBEObqinbDxg20c7rJ3N07lCPGsjgnLvf/zIepo83
7Ndfdq3Tf7lhncaMK601wp2i4euIBatolC9RsWfK+j2Lrc+//21CXT7Avz4kumOZOkJpTIJ8zB/e
nFRQH0TCVXahq5b70lgG5UbkAeNHzqkmu1GIfi0nmW/yCfX8RpfNPu3aZC0gnGz6sJCXfEg3UVqm
3hCPwCbjiMFtwTxALPY51WX+kw6UEjgt8proXJ0n0DDi3E+cPqSNH3l9UcNFqsa7bogbmgqMeacm
vGfWGqyMhWQ6jwlSicA078x+QMtwqEaj2g+20WwCI9kWKLcoYyuQ42r6hK36ptB5RQ3Bogixlzpy
P9bVeEFm+Do6FmDFi9lgS8nC9tQ1tb2a8vnZRI22L3sxeCYUhZUdatWx1CI87TTtCsYqVOi6vEUa
Xm86HHHgHet1mFFlT3GTbopZAByBCehKG7NW2G9HAfaum6aNFcovEYL+FSz0N0wDQP4qGMVa/p2O
TOJXgXybifJiy8S327K1BuFwr3AzaHbU2PxPpkCKOjC2NK36rVQWT3c0IxfKaRcOWHiICI9OKVqP
k5u+YpFJIHc3vto71B2GBiDOWClSRjej05ReoSTYf/TiwZQw72hQgHmcK0zoxU7Xs1e1mPcO2o42
hls+LXL0qXmhBAf0EYkJ3XN9TA0z8aWIofUKAe6IaWHuoru3Ax1wpgngQ352SsKIVA3vuwO1J1OU
bmu4Zn0PdM8rjEqH1xGsW6uTT3bXd+s5tsZVYwMAZlCC8QJ5+grGLBa+exGBxLEcWuKiGzkynQoY
wceqTF/rsUdO4rW2Ezwhm4VpX7IYWd+jurrQpkEyPHr2c1W1gz+pw1uUp2LF5fRnAW1mhG63Gi3V
pAK8n9uAsNMO9xqFGYJ0TKCGnvr1iN+Dd2tv7WDYSFx+Secg0RUDP1Vl3Rpu3sax4udIQg5si+Gt
7lJrSy/8JSmxtuOB+s57muhW5CC1Kpl4o04fBOTN4/BuC+R7ORlpzMH0Q+wGYCTd+M7KIIzlZvcI
MuTOudJkx/m7lZTFAu4kZcqs4YL4NR4LHCWrsux3mlo4q74APa5nwSJrdE5AA26WPa8KjVNVDl9z
lg4j108QWD/3stggkkKf8JlUblRief7GlOuFRe7i2OEmVCTWB6PROOBiqbKrxqNd10EFjr+QM/XM
TOdrJVFcZfIxjGbO9/MGbyingPaoFnAyA8xpkGVpspAQb855cCwGAcwZfpspHM5pNRfUdfkpgw54
7qrh8YS837yVwfMQR9lDpWuXWILbJjUUB2irf+G4i96AAbDT0wFxkaaupp78ACd9swoTEM6sIC5x
nyGkaJikHbpc2UMc0hcwTCX3hiJ8kQjbbKiKE99CI0XK0zVyHeH+8GLaf9RIxilDVkDXaYTraT+P
GfBApRvXZR2Yew1ZpJIa8HNx/L1M5ne1eYFXIl6JoVB8/EkbUTTaJimD8dUYzbUb5SxLcfEI9v/e
CS00yq6oL3GKJ6HQbL+zMTvS6yFHYKEUzIzNseP07SGGALri9CRWQtvGipa/iXY+4zqFAQM7aMiK
ixmjPp2RUp8dxLrIgnMmPaaOUnzEVVVonUlHiU6CFXTY9/UKlWFYfW43vQEEoe3iCy2agkE73Fw3
TeglKuGuydQedWqv7km3yyFzy2CzML4DCdWjGFR5G5Vlu0/D4dtciOoS6FHpL/s9UN1314AR4oQ4
oDWT9Kg+vG0KZNAuKbI7B+pAzQdwCGMeOJlQEIRaAN+3xJABCZGo5XR656gRU4ga5iZJmZdNCtKX
hm13XWfNCcs9O60+oIsf0HhqhgJrSiHBlC6xT5ZCvNZZ0zwrr+7sfBrhnSC4zqrkPTf3NYrHtWDk
A4hzmYlPgbEuY+UMT3hn5edAT6p7YKfqGUXXFytoHhwiLotp6k+GwLmyLIBziP5Fa+1Nlh2NKDdp
eVqfQ5a8vVNIz60dC8YYNmfMjZbe4koUyWowgjtIdhnrjYMaNx7XmLnHdWK1QEHMdEeS2VOhhNh9
lcZZk+GKwh+bX9mXGDL6ixub4tBN4MlSKApdS+0aMxUnj/oe7lDjX90Y80sxWghSQbVuKpiCVRPc
9AEmuHbUv7aODZQiEbjI+/ZBTcZVobV7V5aIZeUN25a7hdK+tjs8vAk1Xanbew1nqhsOxdpo8hUN
ruDOMTpfR3Jxq+JFqDC8IRqX8qRh71s1hCavMsuFC9OT5WQr/caIbMKoENp4tZnjdKjGFycoXsQi
w21zeYBainyCrp801rFNVwx2Fa/BOadHTme2VM2VE3n2/NJYSbLD8L1voct4oRmpa6A3ptKjznNq
dqfKfpa4tfQI1tbofsllwVo/3wRDL/ZqneKm0ZCi/NETY2YV/ihvfx6Lfj1OG9r/fZ5GxY+GjAG5
Qdfm49xXQgAbMRWnPAk0sFsV1GZlBPdxovkBiS13ooUa3jKp1BwIJq3pvDhqtDTx9Itt6TdtGeZe
lPXRuUsCLDUu8tqIlRKLfXoRlbMxLe21sSL9tjLtB8T5Gz2AY6E7U3PqJ3RwEwhsGG3stg3ZUjC4
qp2tYcaVhlv6pdKjHkjW0WJHmYGj1oUa0n8AbAHjRSPcYxUE9kMxhbuyIeORhymek30eEJnA6HJa
2XHzbDccWaKu+m6XL0EC+57paezNhhofU6s/TbaKPBlknj9UymNILL1Dt2eNgYURjxvhTAzXzhB/
nRQF4V8LdY3l6tYotIc8LBmQi02e1LTDnR9ZI6C/FA2bbr2haH8RPVgro88vHUYea0jvDR3dwNj3
ADXcL46enfHemacqMTkCkv6hoa8BXD7cKhI5UnDAFqjs6XiDPUZSvYoH51uVopxTFv5hl++MsD5j
lqDPVcY3cPcYrKD3plEB/1od98s5DIfuFtXYtlOqkQiTgQ3HUTZDySCBcDGsK0CC6D69W0N9Hznu
uNG06RiWAc42RjiA6iTtpvi2TFRlhW9pzbflTHstWYH+StDhn40gr3wH5iSO9skbKhPMm8UAp0uU
TWXjEnvFVv62/JpUmviOZ7iv3c6yOWXncisdY+sa7je2i9kLQBcyjn8b6PWlLSVQfpOTYQh8mzNA
FnBs0ngHtKaOogthRgJbaeMLxJIXoHPEtCMtBvqW0LE7FCL9PkczfbDuQMrHlmTY5yKuLk1In62K
xmbxwdxl0O4bPf8cWWu1CW51AXivVDl11Ka4a2l+uVO3+L+mr8PE4TDFwIxBLFsPjJxWhjIksMZY
DfUpeZt7sEUkDNIw/6wGzVcmb0y/C1Jo7OIShjwRQW9nKx7vHY4aZSsWZpkaMPyo+pvUPUhKgbIz
NwTUfKMqtfdWBCSA/Q+0RPI9hH7hjREwORFAAJoRvwP3mzQmRq1A6pO55g+gsZzoMRAJMWEbG/uB
QcK3lJsXalp9Gcr6EfE7Pb4+b9dj5O6tcr4v5rJYJXbe+m1+S4cYhHJoqF7UNHeip3tYDGO/rax+
jy0g+6ygyy4edSaMJ+rwXQNsfMO0N/SsRGC7jMDQhmiJc8CmHE0t7jIXSvrKJWys24mpiyf1Af55
EzyVAxxDw8V9uYibGt5VLMPAy4T7oir2/RxhgiK+MloCjFa1jeLZcZqHDMs8J/fulDEt4j8PR2cS
eJCk8gaVFEOR/qOo4ncD6hOsOB4mmRSvaXdp0jbliUSVk5r1XlWldraBqVsD3cIYA0UI8nSFxBfq
iIy/wm+AJyaN24IeiunCUqcsGXvrcS4WBqdK8VdkHq3mA+Vz7Ae9pJgBc2tK6ob2Xpo1FpuxDbYW
ItvGHraicsXPEv5/9QqPv09ZM+m7/X2b76GO/+v0pUi//NreW37kZ3vP0T459hKv9mdfj/GHZaI7
QMQiaPqiSPhXX8/9RMIGwnUc7EsAm77IYP7o64lPNAAFWnbDQdGuLSOY/6Cvpy+ShF9aFmQ50KZg
nKKryN0ZrHzoCWV5Dd53VEaiWNQjHux6p/eRCVwVSkrXx7TknbRDkBAh2Qf0DsoO0M5gekXaW5tU
cf20St3t2KTvJVCBowlNvIxel3/vYKd7OK0BoZHeqwM5+eXj/TfnB/NDd2e5dM3QbbotaIFU/WNL
MiWDDZuMOW5QFhBNHGoQl7ubsOMxN9CBekUeIp7DS7eaG/OYVJ0D8CPEGgZONO2AvQx69lgvGS66
W/SYFMpup1KKAVDhvwXBDxn1IAgwMGxxxW+v71/vkJsGyAwlUGcYgThH61Qg58AH7BlkUPo9hKhV
nJZgDDKbj/QhmFkvc4HbasglG4syvuV5+KC3FN04z9ba8nkvB+QiH261xrIpnxAy//7DukYJf7jP
jMSugzGEHpb1oVHKiGB2E70bN00HILtP7QcKjmQ/1O0j9trx6LbDUSEABhgRclnpxpdBn4g7Wy6F
LZsE3+tHGtmfQ2t6d8eO7orSgXQFT+1prfJeOq9QH8wdo5dvbWpZHt5LsbbHTPxDG/OaPP3xrRAG
6PA/jf62WL4Xv3T10gRNjNIawyZJZnGc7YNdi/a+X1LLrtJQR3f6VY5ZkU5IsmNHJK5S4uau6eaA
LhUcoDaWAgl9pgeIr1IxVyZnfvRwzR1QmSKPkj3KBH2X99FKLSFtRM281pSUox85hL1t98eoC/4p
t/Nji335Phs6riYNCBLyto/HYT1tHIs547CxZML2PqzTuqVG4KmL4NZrDXaVAfiWhqTwpFBa0CuT
sNgtdVeb6rTpltvR9klPYnfv//7rQwTah8M6S4NFg11DdWWxYJHX/NdPHecSKHU9KelbTpYvUMdT
l0571NIHrE5bDJjZ0wiZzLGktk6a5C1KOck5pCXtQyPTvhacUnZVHJ+vgnq7yNxtXce2Vy/xB6Z7
uBphmoQwuql0bqyObVeLxdNVYylkN+NVjO7zpOe5GsJDHtzKkOKuk8ZJmENzB3CTLRgss8DwXElY
VK1Nw0TnoO9HxK4dUGfIfPhaWJbj5XUCSgy+x64RQ70atImW7RBjAnXiGF4xQTdFnf/IRV+QxtTP
nGt7yigUzCl4WBwdFxDMXqblX3v4pVCKXe0wa+9IQIx9aE/HNqwnD5wesUOQJ71sxMwcGSaac7M2
fAmnAuQhwMVWAgRrSXCwnbLFhCannRVrS+LCbK8KPfwadsA4FuU0pmxvmZXuC6pBqNdM/Oax2MxV
JW87rfuCafS2Ic6EYjj/kXQulOPYyf2+vkuokNZOUeTnYowZ26ICK9RJHHuG2V6VBy9hp+kEL+UP
+Dkmps81ac8old1WZzLN35aucaS36N4Ybv/zBpiyftA5nm8GOopKza6QDTeDw7UmtBXXljkqK6Vn
aeSrBLqehvhKT+XekoxJjeXvB5Z1iq32vnRKc9tOCrkGwMGKMdhGRB3s5tbBGFHbySqVTe/1pqLu
0FdXvgI5cxUYY3zW5HAP9mEz4To+JSYAdhNM7Wogtd6T/csgkLaiRqHnsWh0QzAa4UvX0RHU+uIs
Bic4jvvro8WaV9Cgl/madCVvnAPyccTgbkao0X5gPs5xTmuy72PfqnhlclGGGMKGqVIX5JIFAsZy
vo2M7jWL8y9WIUoPzQq12PI+lep8/ds05C4dnpBLYoe0x2JtRxWFkyZUgrtUElNkWjZTImgX12ti
nM3nhwrAmFu5A3bM26gtZR2jOzoqClAadHHUUDOSKtv+oUvABpMzGedUhNurfYsMl53IqvKkOnV9
sBf7RhI5LRKpsT8q7regLgfAZk27BrZB9NI8DCdrHGFlh0m7VcO6fmiE+g7a3CYGej91OAeDHHg7
nKTajxk8EApBm86ig5ZrYDuHAH93rDRr2c7jGfspRHg8azTzxlWsWsq5k43tT3U2eLFsmy0Ny9LH
jpFs0x7iD/BkGruZqpwqRzE2Zp6E2OatEzd2vEXQ9yZzbT5qAV2SyZ6+mLkpjkOZPk5h/DrVoblX
Oj6zOUy7Q6mj0y7xoUJHXmwFcBOSoiLdywB9mMBXRVnUP4+JMjDjB2w6dmD4oUab7YQgwtD3HMot
iJ7Tt+v3lZd7RNhBBN+yEMfTsv4s32Pwzc66VHvKvtb1gpLvBvsmawRPhVbSbHdG6XebPrK0femy
5Zb28kWc0SyqdfMYJ1x0SFGdDMHy/+UN3WFaMTXNpZHuEumSE3gFZzMbJmlTarDv2/xOIzFpS3DX
o9ob2rEd3UOpUpGUQXScZf1I0JbcDn3ReXCG8831iueFa9SX1Kdp1x+6oWkPQEmfTIK5bmJX3mhR
aK+wTwNhbsfPqiWis2XfZnyT6Mq437gyeA0CBunYkXcQj4W5t/WhWgdt/iA58PgwUWBXqkl/HAgL
IOUEkqTV+W2hyC3/yAHe+w2R1Dcwi1u/z2t1Q537eaCpYFSD/kbX0E+FWh3xCBj7tEjfiIYiPHGJ
1dMHCep52dgTsHNDXimH6+cOagWt/QJFlSJbJeo4HSKt0XHzcOwK0U2QY2Cdr7dAVqL01Ty4tF0l
/dEli7TXmsRHX2EXvbNWg+ACmQTrYeI+p0GpwR/R4FMj76Bqw0oyQsoyre5lwkqxdK7vFGmQ3TO4
NE5V4+76ITuR8S0AlMLd4iyYjRzzJlB6J3ZRd9VTFqyQZHIEtft9m1X2rd5o90neGtyiJUVJ0sbl
qA91q2wvZUlZjN5VX4XClOcpwT8bY2hfywRs+axhYSQ6St+ZZQAAMw7rjRxgLXehH0AI3c2l6tDV
Lb2QZBpcCsXXNiM1rdMh0wTxdwGmacl2JQBqhoRhg+OgN4wbNujm9D4iNUBrzfilhPjfWaLaJE2o
+BT180XP8dwngUYOCxKUGYXkQ4A7Eb3yXkPreJ+r9HmzEYh1ClCDe9bdZ60tD6Lq71Ml2rUc4G80
GJirQM+rbQZAEQQ3/uQ5rL5DdOlO9mxMcHVp55AQen3IYGAMcCJi5anQh7OdpHs86vVj1rbLAmSo
627mUI+kGK6sExHuMPXPkYit1zSOzvSjVsKs6u+4Djv6I8pW0QlyaOhyGgCLH4cWBbWrVF/o+cVP
3EdjI8v4McT6ASdoGmCMKHQ+mLJeGCOouMbf9ElJvjFkqjwmsB5kq4aJsmT1Eeh9uprPyx6l4Rut
+RqPIv+W5Pk5qVpv7Pr80UxnbafXsESd0P2i4ws/4lVBXKVa7hNslWzk2UeomT5ZolZwruRnGSra
US9I79PRrXaabLdRUaRblx1i3bDAUaqYJ7OV7rap6a904LaPORJibGU5FAAR3IU98Nu8qaXPbbb3
QaxrPO51eYzYf9s2h7wzi21HNsSlhWa3D82W59Pyhj6XF2V+DRmUHIMGEiT3KdmOBSkXrj6Sn5Fb
tW+a/W2XkUdjeHAR89P1WR317kubpPnGcltj17cJC5yyRgg178e4az0ApIqnCPhYYV3c0Y4lPNlZ
MMadc8fGRcIjbqlwkPjcTJvUnZhyFBX2lPSsVBFLObuwOMpYudVM1McLTpa1i7QcXcp1Gsmnq9nP
Fd25Dhmat9QiphK5W7SDbxUCblQH0WUgcQ3oT/DcQlSCZzHA0kmaw/WwVeTivqzLYl91BIiHUJfv
u37aw06D9mbf4WEnc4dPk5pyOZMT6ycQ6D8MovmquOVJuiK5R169soxaPKATJOzALu35DgVziU6s
qjfjjMk2cAZ/YG2/K3JN29AMfy8JbmKgFB2hZfkdDy+KOnHjdFmxzlXyCq7rm5hU4Y2Qac/dmL4i
w9N8ppyR77ZacedU9U2xvHgySYs7qlUX7JVkpZEaihHY+SwSdOepcAAYBaD6XXvqb7pm3gatBKbH
WXAbaPWN1c+FX9pI1qrBFqu51WlqQUL0nMJEhBfl5ApoW3i0xv7K3bPK8WAF8bDL+qBaVWPd3mf4
EdeI5WvpTJ5hV7ehUS3zbQKlGCLWTX+LYh6Hrx08dUBJbtKWCIHWuoQqHQNa0sy+7JIURxOATTc1
3zl+MHOcWVtmrXqeoXE8piURCqp7X4OQOGC1yDbCDuOtxF8IYPEVDTokU87ezOIIAOARCjaqI/Zu
oyFNtgiOm/RUY0YHqYmsgXVghk9YLFlCzO5FNeFiSNVRbtl1TkYqCj8TSngYmTitGkg6W5HDDtbL
cq2aCP2uPNVA6yfQtwHO0dFUvbIK483IxNFltPiZwSK5WcCaVDz3ek3KD2XyzpwVsnKgV4EL44ez
ABEALcd+iXY1BF8EFY81c5zCFKvE5LtbKyjrC4Soca/tq6zW4HHzPmlHbBgtOpzJPVVQzV4fAkzE
4Q7Lnra6+i8zRTM8I45LXqYLbyy32JtQZB+ShTsKSQ5ab44v2EhHZulGjnpF77emo5CA14LLdL6W
fb7ry7J5QDp4nlI1v231cxYTWlAttQ8hMYxbhwQHR8YY1DIO1iTGDWDer7GexZdxCIGQDPa+GGyS
CuVlUHGl1q3jbJX4scUXQwoOm3Kfis+MjpxdwJUd9BL0mZFtM2HJfaTl93lrP6tN83kcq+QSMIaW
WfyD84IAldM/QiZS71Ctv9Rz9G4T0HbWKlQagUKmxvUlBDGx0Hji+bigxlZMco3d1fWfWME3pZ+x
J0BNrQ3HPg3uO+ILzavLMfPLznD2WZG+ghbvDnnL9ILc9G07oi1NBxiq167PtYQsHdzmeqKiTnFr
2NE5JxK9cBB51tvOOqDUL15o5BvHOUZOos6ZJzRXfu1LOPAqIJ8gCawHhll3oUmCEwqt0u9NNzp1
qRZ7sfqthvv+2iNSWdWQPQGMu5PvCqFsWEpGDyqb7SH8pdkEY94fylF6Vq3XHmOPt2sfJ06IPzOd
5uxm5aaJkLP0ELbponNSwVl10tghT9emSBNS8mijtYubmZAxvsRsORWrdukFRDztitF5rbpsSQ8X
T0E81TRUQNGnRjN4dSZGn2JUx6ADKWa2LL9soU4lrXunZua9AFRy01kbAEt4/nuHqXqlSS+AFYUG
ivkKMFRqMjNEtdPDoK5IRibYHtouR5iAr1troLir6p1Zp4Un8VBqTtDfTnqyMYvZxKosOUjHOe7k
a11fcbzIOnKTgtw6NJSVbJQQVnEyB3dZO6cbDa/D3hw51Q+D65PV6m4HweyXuCt5IEXzlRfzS9pL
vj5y5hAtRyhm5rcTiiDfxV/B6MQ8k0XXQvdvdo7SZniPdMLLltNsmcTEFOJ43o3Qwl6D5e9nrbYv
WsDywBZu27zQ96nKDi2c9qEmntjJO/dwPQrpwSB9kGr3AWMujwHiANQZzEwpks/Xg66dvuoSacDP
A2mZVZshvGN2IzfXAPPW4vQYzK5YBdbA+Yx+DmBlVnTO9e6K/Nr3UQmO12pVWtozw/f0hnXkCfsZ
IvPl7FugHFjxxSsZTQUMsRgLAmpQxYNKcCzCg5SIPn36go6bQf0MGDZu7VXcipNUO+nnUevnbV/u
wSnAgDehL/H+tV07JictdNPDrJtfZU/KoIsDDVx/jyc5JCAhrDGPR/2Pyv15fo8IV8GslrrzbogS
Y1OM7rdRJ9G46h6QYFdrJdertUZXe/VzHbWWvT93lOJBaWpihyrZXRA0qFugzKBS6+e5S8d7m9nn
fZrb1VpGlIzYpY56ay2U3LqNtm1MgZRFbrdhDAPytxumi1XUiy4NlDN3MrklUjDfaiB1VzppAV6p
2ZQow5Sew+UfDeIgotZMlWAnkRyHxlyYAu0SLQQKbQ4T6TuEQgNeAoaIE9xQTxExLSebXT/FPHHO
aQPcqgjCI7Mtt8VQAn9Mq+ACZAYAbgLMZ6CChNE5Zz79nXY1OTrapsB6zMcCZKMuCbZQLGNPWlR3
JNdwgw/G2cZL2XS9Qb0Z55smEBmKLjveWKV12zfzD1DwAVwQrdsmekigRpW7rBXIpFBcnYbBD5Qo
vtgai/akz7aXVYBMrs9uYREeqtgNAFF68eNY6J63T0fnJhjZzAPnB73Ed0PnB8ncQnolo8pXgac5
JuK+61szSewNRf6eGcZOGhBU1CykB+MCxnCohc0+y7zRbZC/haRr5Srd3QINxW1Ht9cLMb4TM+dV
IVwAYbKAjU0sH3Bm7Ryy5bZlgkJXoFu7BWwW3lFfrqsCMxMNDQWt5B09eIKHZnFJB65uaqTqjfCl
vVDRb5mljD8B6sUkOibf9oEOjsJSMBX764dpNrayDaclBWQ4Zp2t+dRFg1Npj2Zng4ASCjnyOs6s
pAlALKcToecmWmpbwYdvXYaR0Is0qu/LHvVINjmLkHQaYGK1mn/9BaOGWs5wqvEEcPLu58YTdIco
5txPRrS5l517qvJ+2LFejHjmabJkSvKORiTyTUXeCUlkFEIPaxc2zJfLfCRzvWt/JIsOCNoJErvG
SA8TMXEY4SIaU8w2GhoQMHsr11MgnvNWLizxjAywrGydZmeKTPpJW+4TrZie6UGKnojZ5YTji1G/
GFUkQb6jcxpTUr/g2pjbiva814BcXkuiqwgcBLih26/XOp2i5Vavk+8qjpRV4mbBBs1t4KE1g6zL
MrKKYnpstd1S+AR2fUOX5Rgmfb6Jl70jDWz0l060VhM2hiDoA9hwMHJmm7CxmbiwxKVPcG2T/+9k
9J8mowwL/n4y6kVx8depKH/9D9ODYX6yNQR4ixodJ5iFYvoPB5jxSVB4u0IV1tL5WaZ7/8f0wB9Z
mmGqxkI9Z1Txr9koFgpTYzDkmkJVbeaZ+n8yG10mGn/OmX66uIVjLBaNX+dL7dzni0Y2vK3qRlm3
NThSKNfTP4yx/jpP+fPVF4H8L9Mr1s0Ay5gS3sKLLjFDdsbarlWOmAlC1F8+5n83If2bN7D86l9+
RdqTeR30mnOTgnnEbEVfoQtQCPz+1f+q5P/zDXwYBKEmTi0hXZA5iNNWrRKfSyPZRYH1zn7+DwiV
v/sdH4z0mCwaaaujuBFl+x5YzedAsWCk60+Esj7//m383V1mUv/rh+QktRVXpm7euCg2y3g6ESm3
/v1L/93Vf5i1zjU5nPibzRtFVR+JFkUW1MuHMCqetSA4/P53/N3lf0DJDSWwdhtE6M1o0Bv3ipZo
9P/m7Lp25NaB7BcJEJX52nGCujUzTmO/CL6+vsoSlUV+/R4NdhdtuikBerLdMEiqWFUkK5wDOGQw
0K98hEJPP7KwN0qEvLhDaoC6BjpyXia44/AoAYzQYPza9AF/AXmElLXhBPlXQOVAfBTXIDChZitW
phDPXD9xu7t6pmnMQVt7MLa1A7Aw72uZZ+XK4H+2e/y/BXzk2m9E42oG9yaSG4HNnV8xAWdIqz2a
PZrq0/yAqPwjkL7O26QkmXJHkOBxw9IIqnhs9klcvzM0cq74CdUWz8K7+Q6AqKL4KIwxuNYZ4F6K
LbBwg2AYmcVopf5ANYVkyLrT54gopkZAR6AFRMnnzCj3ceOt7IRqmyUjZrxq8pJ5xUskQBoSo9D0
yUGIcsXTqUaX7Ng2c0fvTC1/0XLwJaN4sDnYdYGS6m17K5kwOuqHAZXr8UvUA/mxAmHrMWe6sW10
9EL/sbmg5yxtF6mUFzQFpe5xFE6OIONoI728vHyFl5O7pF2c0PkEIMQgJOkZRvyE2CNqJYB3daZZ
sXESyY77qhA1clJ10PbVz7yfTklmnEDohocvuA1W7GAe7M6B/1GYcWMHkRGJCrl4L0hK8USzBkxa
Jj9Fkfk0OPwERrDnZYkp9OmjHvpmnrJrwFLIPBYkgJT5gkAG8mlZ+GV5cIWlfWCP3gzei4TYWjGx
QHfydgQTR/MdxKAmStqzbk1jTdUkkjnX5ogbG6JIQaefrBKxnoJegfLEkEvTj01/GSz+oyy+2yQD
yHoGvm93N02/HSAGhjFQr6YYqbj+WpWoof5samcAbJgMKVjnc9/jWTKYeIOdivKL253wTHjGH6As
/AnCPsBOfXbct9FYuV+Q2YTvbbnkOGidOKyfwipAE8SbPsTvgwEIK5BDJ5MOnr7GfkKGFCCAIDaM
qhKsD0DCWTFMlQwlr2KirFV4tHWDqCrcvcspKo+SuH22G4CtL+uCStEkz2KG9RADI9oLPGd6BI/a
Ty/0Pm8aWm5xNEGG17DachC3o/HZbik99wAPWNkXhWw+GixvlLjiplGbZDKC2jUuTpj7pOJfIyM8
blu85E0AWwYWKj2tAgfNSzM/Uke/AeW/3nZY67OnvFm9N+Z5DRBfNxgLdC8l/QswvjcKZhbYzdCh
lQB8JeduUKO67QhS5OlrnGr2MatF9u824czKdDOFo3ksNJvWC6JOxKg3SNKJ/6sT4K35yxOoNldy
Hjoe3ii2Az9rZwi+LzJweeXoMTvVPap6tk0hmfVYJQMwWIURNKAASaPmcUBhC6DBX5eHVxx5umS6
w2jmcaTVc0ts984b/pN6oL0a2ZODvqXlKRSmq0umm6NQq+QArQp6fcZOJShHtXT0miyPfn8LDCpd
CkBiYsUAo0cIT28eaAWOPyv8pCHLujz8/cUbVComDnsoZxehS6RkLQra0GmE2LKVkObT8vj35W/M
6DO3Kmp2tC+ijLkB0H9BP8GSEtT2I93bTpK8gMWpXTFklZhkQwZNl13rKQ2sln1LTfegJ9mzO+SX
5c9QiUkyZlKimzvOAafdmET7USYd+a8EXu6ml+FfhZooWsF928T54mX1U21UP5gRr+yvSi6SBZtA
/kJir/CCpuGRD4ATgRtAOnwjZOiP22QjWTDS971XAo88SFEBRY8U9YA6cJ36sDttm0CyYVs3QebJ
dBsP51gHcnCc7eLB2fRiAD7lnwqKaChnhpUiyD0GJTKdwBEN116dCq3xJNstQfpuhm7rBCwHdhgI
ZAcsnL5vkoonWa4FhhBQMekkAD2k2E3mnLqpmjU4ftXSJbsVZIz5qA8kyHPmXUCjcCrbKFlxygql
9CRjNQfCNAN1LQH6yMZd7iKpwky0vLd0KvfbpCMZbBlPhjuQ0AlQVNUBPaLSUA0EgNPl0VUfMEvt
5uBNo97KGhujm+Hw5hQGGqtQKUSaZsXdKLzmBwT1zfi6jd7NPEW4omYd0lQeSsxiX+fe3jK9dOVg
Ue2wZLYDwGtpFdW4FpZIsp1ClPD+CiuGYrVtMpKsFj0o0wRsOBA/RU3/bAO//BSC0/YlGSxn0/UE
lIV/boMecUoLcNkFuWs+pybqs3Pq7enQ/7f8CQoRuZL9EoAuEYoq5SAq3fSEOi5wBoQob14e3Zgl
8feLxnAlCw5pGGua5+ZBzR+ZCZ4VPLo80z6iuG0Efv14wOPJQSMx/tDta9U/DqV+nfCPifudBkj3
CeRVevHgZkCnSJLHol0LM81Wfm9lkvWTFE0t6EbPgwztfSHgPTI96AEyyewQVDdi5eBQWJEruQHN
YbYLErk8QA1FVrkgut0hsbBypqoGn3+/MSH0H6NlBy3ygYs6mNxEWS74nkQhVixUpRqSByhEUbSd
y8V8Jn3pBcAikLBMD8uaoRpcOrQzr0n1hht5MFkoC0JYmp/diZBthu9Kht8CtBb5WS9EWpeFB0PX
wge3AFDc8tpVqiOZvds7IL5LEhEUrtfu0VpSAvue/qCxaPY9QNCPKBxc6y+aDeWemsr2H6PvpUb1
TdAMQJhA3x66C8axP1e5MaKUI0sREWJA8m0jd+XrFDszJ79utWpkZLAm10W3C9jW/DAT1hfa2uXv
ZdmpRpccAvUqLc/tIsNjhaK4Puw+A212ZeUKe3Akk+4jNC6WLQIM+tg5z1Vm82fXq4trNIIGdHn5
EmrV/0XZAar0p3TioUdJyRhmAUvjYzG2X1A6/a8Wjic4rd75Bn6wphLVKa0fAcFxrPuNYpNMXbQj
cVLWhwGqzWyGBnUUCx11q2DxcfnD5t29o2fOvF83vkS3xdibIc8CcDwZV2AN6CB+R1S2qpLyoLkI
maW8dcCvHJ2ykjcrHkxxCZgRs29npRwd+ZZlpEHXg/OcWeDeyMb3KAaVD8Kp25yBIzkDjXjZaJl9
FvAI5SaA5OH7obOnFaVTKbTkDIA/BwC2SnMD0XrFdwFaG76zETobVzZGNb7kAJowNLIQhUlB0YHm
r88eTNpcl/dcMbQtWXpW13qNtuwsAAbAoY+t31PYfts2tGTmhRbX0UhaEVh5jRrxxNijt2YtVknm
b7+jrHKvJbhdJ4sUbQpr+IqbgyYAUg0vMoUvHeiuOddR3fJrNSyrEpNk8kZXzahM6MgQOqhpvBZY
DlWN1pVtkpIse3KngeEMnAKiC2ADgFflWLgsWtFOhVnb8zfdmDW4HsoJgdA0wClrA3Q9Ezuhgb0j
S4cTcZtPZQ4+d1ThhrsODWYrTlJxPtqSVQMmqGUciWyQPSPJDEinERgU8I/AZ9oJNDQsC04RLTds
ya6ZyDNw0VhJ0Hsi8Q27H1/n7rJ/+gEcxTValzkbUYjrnOcTpjGrC0m08/LcCpUwJLESvUffEuBx
rlNUXyb0L+fM+W956Hnf/9JtsAZIh5hnjkbtZIz6Q+lZB7DdG0+GcFCYVKH/anmKj2z2vTkkjQZR
h1O4SAn7XZmiCh514sCaQy9Lpp+jmfDYzY4UuG7uOUNqi34yzX+0ju9DE2/YIrBq1PcKMIjjT6PW
nxIAZNfhAQxwh9x81ca5RhmA7d9bYPovr5fcVSjIRLIRVF30MSr+KXDzP/MajWPXeZm4EB37GlVi
gNIFIPOujb9x3r656PsF1gS6NKMr+tl28/ro28pKZt26Jzlp46OUJJyHGvXBk/CIpczdvJZ4BUbg
3rK+ZaQ9mc6FROJgF+7OBSz+8ryGal7JpPp4ajKOG6yfgePX5ddcPwMj95Dh+/Lp5MbgQ0GJZd2H
yNocaWQeCEr50T19aqsLYBevwJbaF3zuEbhQYN5n5E3P3pfXJvEI/u+VCLszr/nGx7BoGokmCPXH
/BNH9RBiBLueJftKiEMOOFE7P6fZqSzRxGGOJ9tEEy0KQenr8vR3TRGzS+evqzVlb42QDJrl0V1k
UkTO3FRfEbxS9aTj18uIKFGoT32n/VnxnzFqokj2M2zPjnnqbOajC6ccQkDz/e68C8J2ANIE8FOJ
HOoJIcmVg9qcP+aO2smvdI0A5A+NMdRHyuyMgBigL8BJLYBGk85qX5Hkyc2AHwQujQbN2wK4M9Op
sd9plszi56FPhx/Ye5K9T3PnTPjvVJ+SGgXhgwfEcDH/d7ecUZUAylZd1hVXsTvy+z/hZotsfOSC
8Lt6oAz38NQDQ/umrXclV9l66CLPksjxQxuHAEf9e7QW8FV4YfndPsVAzUSG3/GnDiQGIDa5kr69
OO2wcnip5CJ5NEZiMgmROn7WfgXHfJBVw9s2oUgeqmhBlAkYR8fPZ0o9QBQ/6tZaTHC+vd1TQ8kL
FRTsDR5auHyzO0/e3Pfmgm8Z7HroYBsAJKKdlr9BNY/kUaYQtIw6gfTtjv7Q+7o/gFPnmuf5RQfN
+84ZnSfNQGfh8myqvZA8SA4WXWTNCsd3EpA2orapOxodQCO3jS45kL5A460ZASg2tXKWowpYlD3q
RZqebVMl+b0eGm0xNobp+mkHmEkttBAe9NCNsbz8+UpwZ8tlJJ6RgRgZNCCOD2yDX1NoXpqJfTNx
wAGcamW3FfKXn+1lRWuHgLAOhD9geOwtC8X3sWMelj9AYcnygz1DFwI66yLbrwcLcFnlJ/RoHRLN
3pJ8cm2ZTW+ipIozwCv5SYH6c617APLlE53EyuGqks38+83ZqvWCu7ZmYfXVlBxiNDHtvcxbq/pV
jS7ZM6WRU3htgsUPzu8BxcXgF2q2XJEhGMmGcTkHJAwi8H5ioUsYFaDpQ1d22orSq9RStlnDbKp8
gM4kWlS3jxGIasDt2gBaewfGhOk6Mt2dVvyDSoMkCwZnsumMNLf9Cc3wzQ6QeN4aCbNiA+QXuBP1
6JRCPMwHNhKwbocOgPU8P2zS/A8ikRvdCdt60DUaGn7OKl8kQ0DyAsTu9ZbMhGvLj/AkMaqu4ej0
bgGxwmn/qcA0JIy2RJ8x/LzzN6v3Et47KKI0fbQY2yA7Li9mBwTdbaKZt/pmcEg70YF3Y/gMLetG
2x9DYZ2sZq0+ULWt8+83w3cI0bU244Y/COcoGusxnv63qUOJU6pQRvlt3VoJLTsamz7ozVGAZhbA
DRKAbgfPbL5iW6rVS5ZbG0mZd5YGEoGaPQrSPq07BdXqJbOt0jHVi26Giwq7Z1bmb6h82lljvOJz
FO9EW7JUgkMcYKKc+AA4/ZrZ4G220KdK6ofRi46gLlu5jisEZElxM91OGGOABfUt8KTsp0SP95mh
k5XjUPERMjm8ZjJDAw+s7vOwei1Z5oMJ9RID6tUGqVZZbbzhfuDY3ehoW9dmbvVCwHwH4PcIdGqD
Cx0dTw66rJat7H6ExkUjzZ92YAN4I+6ZIXzCOcrECXA03Ec29UCqBBIw0M5emMHemrA7O6j4AUbW
y/LEqg2SzBs9qkCn8GrhxyRNPnupA6JUdOpb1WHb+PO8N7IDlH2OilM++TylnyauARC0W9Et1e5L
RzJQSCLkd+zRr1q0zlfWYxaWX4G0k6BNv6rQNrP1WJtBIW8/Qke1aUMqzATaCGAMtbh6gQywzg2y
cnVUGLvMgjKnDjMAskBKfQG6+o6CIZgHiAO8Le+CanzJ2gWaphuB96WfsJbtI73K0InO2gczNvKH
5SkUimRKlq6ZYU89FFoA3q6z8GxuhsOUx+mKgFSjz8+fGzXSwGFoMPAW+E7lZl/IBBKInaO53rYT
VO4YC+MMdH16O/od1dpH4LlYzw6QRlaMW7V4ybap6K3YshlEYwNcLdXOupsdlqWu2NiPOu8buVhN
W+WVDambWgXIX7TKVJz8Y7r9tjv7zOB6K/c6r9KpiPLJdyIacKK9oPF4D6K/tQujSjSSDQPQEgW3
fTH5A/ABTsmQDSfu4PG6TTqS3RY6qOFY5g2+45WHJgGyShYeRqBmLg+vWrx0RA+1SUNW9IMfowcS
sdUSMHkRWseXR5+1485z0pRs1kETemcxvfEnuz2BnfFC+slPKx7Ecf1jeQqF9sgtYoZlO6jfmFo/
7cFQMDEd2FkJcKtCsnLxVUhI7hED6Dfg97nW+JZWRchTeq8aqE6Py6tXDT6fCze6X7tW4aV61fpZ
3/+jEXBEe85q9lo1uGSzGh10pFUxeF0OP4EhB4K8eFhJ5arEPv9+s/ActXo1XGPrgxPWH9MaB1Yn
4PpRULQsmbupLNeWcy65xVGWHUZAyR9cfW+l7t5prTcS0pdEr3zLBduQHYPhQjNflydUSUsyYw6E
gqgZ8EVUuMlMAqo9NJHRbbOzj0j/jbymrGp6sEI0fqu3Lw6AyYk3rCxcET77KMa6GVrUVsknI2r8
ENR6dGIPvW0d9Lo9g/HVN3VgKTRsmz0bkj0jNIdT3isaX29Sv4yADwWoFGD9fTfS8dumbZBbxhB9
b7KxwxSGG1+0dAjqbNrmSuVmsd4OY0aNBKuPURzUTcCHBJBRBihlSz9tW71kzzm37JppOfNTYuef
ZqaNhzlhsiJ+hYrKPWJTCsRXO9KY33PyFpXTQ6eN37ctXLJnCw0pQAeJmG9SRNXRCgSgKNjBysIV
3kLuCxMC5KApKob9tol/TDE4DYg+faZVvGICinNmZlW/9UZuSGkpeFL5FETiGXiekKN1pvABd67j
NvlIxzB8TYaU7FT6FnIcPgNX3LNOAOO8PLpKPtIpzEaR9RYbmQ8KCrCKMQ62G+2HOfCNuyvZbRaD
g6dG2YEPBq0M6C/COkfukG2TvtyOFY55NUSTUfsjoI4SszzYtu/y5FnU26xK7sgqB9QMIT1TIuoa
Z82ROwUoam0CGraV3VVl3HTJbt0M7JbAJ8EMwLzMQbNmhydQBe07/j6gN87Knmztq97+qoEgE4Lu
BDRyuwoob0Dv0LMCQKnlMW9n6ubHJh730EDT1HcO0HPxnyy01HXTT/xNi9InD1xM9claS8cqNEdu
9zLsQqRA8c99t9GwOrfYOTAB1jrZiunOErhzhdPniW9Ol5CLnAiNFn5NmlNVhwBumU6GXT8SUYE/
mGyLfOuzy7uZxol0USddVSBz2JsPfWsfcgBFreiPwj3oknuweULRkNIVcPy4YfWV85iO7g/uhN89
HQ2wyzasEpTkIeCaPVb1Kb6gL36bJAUgF1D/Kewgd8wMPQHgEF6e6X5Vomv/1QI2sbhw3Lb0tekK
+oYnlxmgd/pQtsL+aoHFZixfTadChnSmFBg3ilHyIhNrPJpOWenzqEB6l6SRc8oE8Md+1xMZ2S8x
AUNo+RPv75gl97CkNEQ+MMpc0AEMn90yfKUVcH5IczEsui0RaMm9LK4uLAYmdwfonkAYb1r0v6cR
eLCWv+C+YVpyM0tXJHpTOz1/BhAHYi1jZR3bynkYQ7bpWWvJlUONraV5iwb4Z6DDfQdcGpr3uW+X
3cqRdP+ugdqRPw0yBV5aXAJSFFjfzhFwdIDjBETTsmxUY0s+hYgIQP+lZzw3TV0fAdSWnSjUdWX0
+4ZoeZIrGcwWHoty45n15IK2/X+aRNvzagDrhP61Mad/lj9CtcGSU0lLJyzNyjGekxn0r2HjM+Db
alBzrsUtJE6G/6u0seRGSb0nNh5WOPYA4L+bDw1U1rig8KmzvVl7e7u4jB8cveAoB7OgHqFmF6gB
OKHyioPz9+um75T7KWPDTTmpwsxvNe0YpvTdTsGSJOJf24aXTt7CElNNUsqfs+Ipr823ZhJHc6jW
ikYUykAlNU5MbzDDTOPPbeM9ZVZRHRPAcp+BQ/EFXXgAyKxjsimWi4jwnxZDRTYOPUnFM3AJMjAu
d315Aq/Ajuv/kMj6vU1cknKDmL1GriwTzw4bnLNZRvpFA0X9KTKqbJvlU0mx9WqyQg4C3ee2Bbr3
lI/5uXWtdOWyqLB9avwpJWcMwQcbdvzZjsCHNuYZgO1mlrJl8ahGly7SyDZ5Hits+1lDuBswGuDg
zgH1fNgwugealD/X7gqg/fEiMgLQUoOZlgCFsfbqTbUXGF06XkmTZnEk9CkQjL9H0QgEQmBq15Qe
zan7vPwFd52Wh8Pyzy9gsSaSENiCc/l6ezRMDh5OVOTvRY+Ov+Up7oYjMIUU5o4ZKosFISRgdtw/
sgFww6JJ+iNPC3EC5kQKthUw4yIXrm85CTGj5EKoZnOrbnURAJL42XDYOzHqgPKNdfNyWsuwSjLo
bOiCxuDd1xAloCBea1c2RCUt2WnkTu9Zbt0FVU/Alcg0sMZGoC4A+DKwrcehRpirBLpkWlVflvfn
rolAWvPvNzftZqqMgttuG8RelTwkETIqRBvjLdFSjC45jxgZIM1F8AnAbFEfHxBjcb73jIEEe9Pq
P6jEblYfGWbHK9ppVxss9XtPaH6TpysnnUoyf7mmxA67pmoCCw0k+c5yy7I/zAXa5sriVdYn+Q9K
TRYBV9i7GrV9slFc4gjETZPosEk2luRAzNRxRAzso2AiYBjJ3EE/1PZgrCz+7knqGXJyLM1GL40K
4l2p9iURj7adHyvySRveQBJ/Xv6A+VD+662JKSTXAeZyAmJjy7uKtO/3ApivDFSNTgwmpH4lDquw
NzlLBqYoirtLiS3QC9/Nwe+KL2oB6L3rKvo4uIAXnkIrWP4ehUKZ0uXDKkPEvExTu2p2DOh6APKW
a/B+qqElvwH67Ekb0WxxjQfzaXL5W964x22rnqe8MbGkD8EBAoSC69ypW6FJE3w8KxusMABT8g6a
Z7hj3wjtWrTJUXeSE7DcfzNSnbatXDJgPXWGuIp1CEWzzX0cu9quKwBSvDy6ygAk6wVUbuKAZ0+7
tom4ADj4QQj9kALH3hqj7wli7cvTqIxAsmK7p47ltr12JSAL3fGmA1+BdgZ1Cghfcme/PIlCfeSs
2TDQJKq4pV0rbfyigao7yqKV01g1tGTERpSGA0fP1rX2KvQs2o9pUa6EMRXqIwMqOn1L8GzEqlsO
cOX+M+m+tnq+IhLF9sqAigPpqT14c5MPzU+mBppZF6HYDoj7j6zdenxJZjt4dsMFWKCvRme9Do1z
8Nxu7eKlko6k/TateTGg5vJaWTbgvMfppYTLscCNs6wzKgHJ+o/Kl3xssbFAg3wTvXjKQ++xLgEZ
345n0Amv9SupFEgyAOCdRxnYILUrIid7HDqHWf+XP0EhIjm55IRNkxkppVeUjRlgb071I4IF32u7
Tra5IDnHlBVg/eyTEVpUTQ+OrR2cfq3ARiGXj56VG7/cApA90cD5du3c8tiU2r6kxpanq2fIiSVD
aAbIVrHq2eXz8t8ct3Qc7qx4EugnWZa9avmS6o/ZGPVNOGhXnlYgR5tVc2ZUXx5c1SMqZ5isLLK7
YXQpTpbpNZzIQQt3sdkd+2J4sO3pNXL7K3DSwaU8rjw1FeYg55zqCKBPVZHWgVm2n6tyeCe9+cVy
QZPScOtA4+q4/GmK8+AjCHyz7TGsq3Nt0QSkBcZuasYcGOlpiw68qLx03YprVdyLPmr6bmZpm66l
bCqaIHadZ2rkv1uwtFid/lRM7dnrkrdx7FY+SDWVZN82znsCik8WoNjkmgzGwUmafQ4OzajtQLEY
X1OrWTmLFLKTM1N2MhIxJC4Lssx6icr8laJJq4waMPjl48ocCj2Qk1NVFoZTZnAWUDuqDsiOfyEO
H/dRPlanCNebXnfWOqEVJiRnqXLdMEdRxFA5MB++dhnIsIBXXGnbUDqIHDmtByBc1zVtAq2pfwkO
WBQCkrJt9iJnqlgFWjLLqllggTb2veGA7a9M8JfZ1pPWU+E7jgOfsGwzChX7K2mFiiCuD9gTs0qK
hzzrdYDvT/0FBdTTgadOd7I75Co/iOSXZ1Rtzfz7jf0ULNMiAUjyAO05oFxNtCb1drnp0rXSC9UE
0tU58fiA5kcNp7sNFno7j/YUdLcr7lM1uHR1SNy0Bh1pXQbEruyn1LWJz9Dn+LIsG4n/+f9RNOR8
lQuqCVOIENZOv03lK82MB44MvQtCwcL5BzgaNfkE0NVIs4EOVP/Anf1gFMmxtz7ZWbizhp/zfQ/U
GbsM/ZiG/ZjH2mcHvR+urul7J3aeVp+HKkFIvomxzEYMIIqCZO5wjYCe9iYQ0l0pQLnvKogc0Dec
KNRCKoagi6Acehg0WnZu+/IrN11U6aRfluV93+uBi+BPXYyAFl2YRtoGrZGA5YW8aWL8NNDsuXWS
H8tT3JcTkUEQx7JL9bJo2gCkmWBWQtMYlL38Z9vg83fd2FLXGKNVp0Ub6FH/K9SNF5LnG9ctXUL6
HgEYoOy2AeruklePcn7EdruH5YWr9neW1s3CqxYtSrHmDQh+tc3O1AuL7ZJR5EcjLDxA11cdqOwG
69vybKo9kDxCxUjOmxlKgnmgbyushIMgBTwry6PPEvk7FkPkOD0hmtGB14oHAHf93FjZa1+n+97p
/10eXqWj0mMCdEiNjTIv4MCV6dntiufZ4CeQgZF4pCvbcb9VHcBmkjWj5gXMt0MSB3kYUAqy7Fg7
xuGvpHhMS/MgMgLuUmc3ae9JZ+7Dcjx0wKp2Vh/Zim+UE8xdYdBhGIHCmFr9i6t1R5Y4L0bsvTtt
tulNRuQs84SCvCidNHqtDX4am+ktHYuzlaRPXQ4wZ29juInIyeYuEeA2ZgDajhPoGu8Au53QfFtc
lMi55snkads1ZRcIxwPtG3u1hvYwkG0BfCLjSZQRuDpLFJcHcTPl+yhh4MMtwrVnmcJQZGRD07Jx
yXRECeTE+gVNbF+pAJdnPr5uMhQZbgEMgeDbS3E066Pzm5UkAtYAzs22Ze25clejuwpnIuMq2HSy
nZBrZVCEpv4wjlEMktAoWolpqUaXDLEkzgjc+TANnHLAHR/8gUNRlOdlCSkGl9ES0nxoAZvI0iBz
HfOcaJ69K2J7DWVMNbp0mBYtmAtGMJcGulV5p4YO+dlgw8pJrdAdGdKgqCovLqsuwUlXBxp41sUw
gP9LrHgH1dqlg5TZwM8AN1sCtNYctLfWd6HV48r58EEYcOeAcOdvujnsAMCfN8CTSIKOO/sCnH6J
84Bs00HzkoMdpwfBJhBom0dafe0KZ+cA6LmoHyfyjrjvcXnnP3Al7q1h/vCbNYA5FUiR7gDoobbc
5fVjOp3M8KUcUcOHfwzXsp5RW8zkpasuPBqvyC88lADbHTSAaYR0L4pf6InbG8llRrwhWb/r3U9R
96ns4pNRuzsTlJ4ZWCOzU9905y4F6+b7OH5vwtep+J6Unzw0wWBoTMbJu8DzHLNpTruPiQDnKgiM
8cKhQODlYIk34iMQA09NE76ZWb1HcOJJhPkBAClpXu8A0NFN2S5qWYCP4BSckcZTqP03DQEaSzuz
39dGfBgsQPTFDSjsTj1/BOPjBTVSF62ZzkCt+gIQknnRTbTa0ae40LjSFYMWSaHpFhTIipszqIIR
E20B+8MBgvOt080dr35qKJjEirH5Iu92Jmc7g/waO7Grwn5nRmtBQZWlSC8Ut00yzUyqJKhQX71D
JQ8ovIHyuu9BqbOi0aqPla4krclAfmDqMXDbp+coBGJWOold7Jl+mLpA+VlDslJ9iuQMe6dzHTTI
R0HGa6SdzLwB5x4KR11WrHyJYgYZI0JvieWCNzEKBgu6kA3JJ2+KYpgg/bpseArHIsNEAOIUZJc2
PiGhZv4QJXV6yCmzDsujq5Y/b9CNVddV3GsC9Q/XgUKdhJ1lh8GOo0OWtWv5D8XVTIaJcAut4lrR
4j5TTec+S66jrfl5Nl5cxzguf4Vqivnrbr5Ci1qBzrOKXp1QfygB8Ubc4SkuiiMb2rflKVSCktzf
AGaYgbWJd+Vm2BzN+Bk+hzxooTFsVCTJ/i3QcWaEo/TSseAC2/HVyPgn8H6unE+q9Rt/ioj1bVyH
RuRes2KswNg9eHO+C77M3S8L6H4ciDiSSaPWhVoVOGWv2sC7fVSIXyCAfxiIC4SZ/qlsrX+iLglX
JlMZhWTXzCqBaNlmztUC3/ePPmkzMFZCz+jKZihi3ESGj6iYDlSWOLVAqU5PqEP5CY76Zz0z/itE
9VgitQRc2vACIvBjn9H/liWo0OK/UCXiNtXGbjKvyP9/SRLt0e20PdJkDy2zVi6HFLt95xCXkSUM
pFFTYPwYV1Ad7zXT+dmBKZsJ/lhH5anVBFjBXO+bNzbNNsuUsSb6Vk9hI9l4HVv6S6f87DlVDK7a
5jWpzTXzV+i2Pf9+Y/5CZKFeefOdY/SemwnYxI4DlmJtRdlUw0umX9O0tIaIjFeb6zRweVrmh6SM
URydRx3opJd3X6lykgPgtechwG1118HM9lUmToyH5xDsqnHVPxfh+JxN7FMXgwLDHT8tz6kwIxnn
sS8iPRe12V1NDZc60xS/Kdc3arPkD+os7AAVbXTXPAHEYorSgNS0X9GCuQc//Wnb+iU3UKeDOYAx
tLuORfcgeu2tD/sVf6+4ocjVe7ZWR2wqp+7KgQ0wg2XBuZ1TzzjlhvWC2r7Py1+g0K2/KvhMz5oa
mnfXqCxPTkHfwYD26iRrcAoKpyyX6yXt0E2hS9vrkI1vQ5r/azj5iWb8IWb5g2HgIUGLFYGpvmT2
ajdGSInZA5TAba+daX3pq+ZRR0+POxQr0USF57LmaW+Gz+CSWFGF7bUoyYSenmw+xDjdj3noHMe4
/40jIXyeHNfelwR4BZu2Z6aevZ21zqOB6rrorqXIn4ASYh4iZ6z3bZJ/3zaB5Fu4rnUjcCHYFRn/
R43SHiQEBpqbRL7xCySvoo0pb/AuZVcWGuV3Q/TjFRzoADW0k3LF0u/uvIuExZ9CilHgyIwy1y99
42X7SZsaFNrpV7BSH5aFdNdNYQLJzIHBho46OxQXxtGMA+5QPj13YHNbsUHF8LKpAzUn9KxR1y92
z6z0CJ5qs9+5fb12rqvGl8IaeYVARilQPR61MW0PDDka/pAwZ1pjZlRNIF3iK2HFZk9DfrFIw9p9
p9dJfgaNXVicN22AXFxXWo43RqQUl8HOf/Vm/LOe1ipdFGuXESlQCTg2nmgFCO9r84mii+rYa+Z0
WF64QjXleuK6I8DqmKi4pGWJ1EDnGHtT1PlDXIp+ZQrFB8iOCV6nY6jeF5cy1ZL9iEvVHmDWv5fX
/1Hh8NeFzXXlCuJyoJSDvUFcEtsaL22Yoveo4uVhGp32wdP1aY9MKEFvtVcDqYLBczSZ89z3RhPt
EK/gh942402pSyxG8iV6EVkRqCzFxYsoSDO7ERAHKYKLK08UlSTlJ4oY6sRLUfCXES8lD6AWsKy9
Y43pNmAVVy5otvq59bGapktqDXBU41g8T4Tax+W9Ui1fcoOR0cTtAELXS27Xp9qwftQMUZzlsRVt
iK5cbxyR6X84u5LluHEl+EWMAEESy5W9SLLUHFnyfmGMx2OuIMB9+fqX/U4yRmxG8NoHoIlCFQqF
rMxOmwIxBJ1u7qFMpkvm81MGLs3rMZsSvw1NW3wYefyaFM4lyc1BOltl95Uvs+HIo+NywwdvuXQp
G4ajkclEopwZusXZuuKmNhjZSR1ZtDN8yHGLJ9Su70s/0yFwmIfby7c2vhUg5bx0aSb1cimL5bdC
2SGb/N+t2NdSzm3Wm5IspQloir+fyBpyFbo55zRbXmkntwiN1r7Acr0+HipjYrNc8FyznH3QMp37
kjqnoZv/vb1Ga0a2vA+isVTXNWaI6648FY4yYZFUW2DMtf9vOQdR4F2vfQjo9HicO+ey8UO/qYaD
6gu9YeRrovlOqLQJcMZBadqWYLAAge10nEDanXIaHHrdX9A7ve8ktMG8s5dmSqdquhRTWxxaL3Pv
Oz9oN3A7Kzaw+W+I06iYTOV0gS0uNVz+OPltt7E+a4NbTlDSxJHtIsYLddLkYwdE3V2XQmBn1/ax
Ib1OReI5LRkoi5vJ+bl4VfwVGCNnI/6t/ffrtnqT/etA+Io6Yr54CfcOMHJzkDV6M/f99+usb0ZH
c6+PboF6uPgQVT47qmRHnblb+3Jl69t0NIm/eLRKOxgVarHi1MyMf/RoOn1vmQi2LnprC2T5Vwxx
AzP4WX8pAWgPdeGi4aVWG1iatcGt/Dvp0lZPbdJfdE7Nsw6m9AJn3iXDwrkNFPb8sWQxGNMvYtTJ
OcP2v3fVRE63bbuy+jZIGJpLcwa9x/ZSM+8BFcmnRKijMxcbS7MSdP4DFPYk7Rbtt5e2iH+NmfkU
VP6D57eRrKYvt79gbYrr7292p68mPsS4Y4H8Hmr3qf9xbOaw9p1zN+6q1cAElns5w1J3+JD2gt67
Rw0RhIzmB9OxB8gNb5FMvVuKwByWk81VkwcUjXeXfijnc1sX1YmylD4MwEY+Qbo0QONd5n4Hi+l0
vr1w729bZgv8ORzArIkt5cXLTXpOu07cLSbbat1ZM4v3p1nKwc2SFIjhi7cIF5IYObw6Hc2xLjtx
Khpn64HpGp7fOdZsTHIpOzMtnQc6Bp2L+5wsQVgqWt/NHlhqr4dblezChsBEVhCZmU4yvajmUqTD
v2OMTBZDa7bFy7W2YlYY8SqIeGju15d58l8hvgR9EUArQqDlfmjA7PcYndsw5K4Y5AAN6/ZSKANE
2OCAHwahcWP0lWjyHwAywJWx4wwwhuxPUF94LJNFhHICHmzf37cOadebSy4U/j6nwkSeBOeXTKDg
d3v0d4tonNu4YK8tnCnpxuZSc/25ACwbiLC/eFHcZSw/g1Lk3Gv9GEzdx9vTve+A3IYGc6/UIIeI
zaUSxT+mGXQoudl5aNssNrwFyVs7MIgE5dy5R6aagP1n2HoDX/vrlnd7jpvEjGY1ms8IILHJDJUl
PLTvWxcr1Z5M4uMZt64vpouzp5QtLA954dd/3x5+bZPabpxCiESMU33xWppCOThhAFVAvBsSnBCA
jZeNrGltM1nuPMvFB0GdNBctsEGbGcQufO4MFAC66lIsjTzTUixHgprwaSqkOO75OmYDe/vY0wWU
681lAqbxOBf+78kN/vL8LVWJ96MUZB//jOtk7HO3LTtzWSoTOiM789n88uLyKaHxRtLw/uZiNqKX
64DWsvI1pvBPdKqjWKVf963O9aveJAvzhDpy4UKqjYziNfPpi2jHn1m9S/CdM5t3ozFczHk5msuY
mO+TyOrQd/wt/pD39y1Ic//878ZrHRmwyVx6Z6Sn1BRTyKbKP2vIPm5snpWVt9EaXUaGWo6euhQC
IojBXJCw5p634RFrH2AFjSLQ8f/vEpfFYeSs2vK5gIrsaaq3uOXWJrACR5FPZV86rr4MpQc5htac
XE3w8l3vOz2ZtEKHMTPIMjJPX3SQgbax89QDBFY+7dubVsBA0tKmIgOVjpTOeWqXo9OXL4rsAj5e
YT1/bh9aokMs5kt1yZn4odClFtZj9nL7r68EBRv7WzAVD2476wv66D4FJXvM/AwqngA6xHmxcTi/
nyBDdufP/6/jBfDBdkK6SlKK9nVFvuoJQnWcN1UIvAUeaGvefylnd6sHaWU72VhgOfU+KfEieGHJ
HCPWAV7mdHEQTmTeOqXXPuo69Zt4BN6LOYYebXVBmfw+8aYXvizfAyf5NGdA4dXZEbe/z7dttOLb
dkcVzWmaAUFWXtqsdU9Vg7I4kIblxpm9tlaWbycxnfK2nMuLUxdPRNcgJkkePHdLk2NtnSzPXvJF
xE2P4SfUCw48npZL2yp6XgiAdxlLK5AVByyKm33FdmaDkAtfAMgUa5SZfOdTw2keetLZU8YSILX5
0+h51jNIY4o2uuo5hzzwstAtZr5hiXfzDoxuWWKB+Ok4ZEEbNRyoV7c5JvVyaFiwhFxXT3IuysPQ
t6fa2VXYx4SWbcAeXOSKFzpy01iGk5nyUHRFery9bdc+xwq5KB4uwGHkOqrn+xj3iLkvj1dxuam+
99yL8HTYzBt5x7t7GB9iBWDow3XwikxHmaZH0//NYZ2ZVxt2edf/hGu/EvRSqaDrMHpRJUkYOyjs
NmxKzreX6V0HwejX398EEgnW6rrLpypKOy/45bdl/4uKcb6oIVn+cXkFoW7PMd/aepl23QEwpRWQ
e9mnEPCg1RVWRKEJnejOnJJq8JKNfGFlxezKoEHloMj8sYkgEJjzUOuK9hc2Okx8u71oKxPY77aL
aMns1V4VdW36CKeIKkF28a249rst+iPbAZpdVdQA//q798FMHZKMdBt57No/v/7+xtx0SrzSCaAw
PpgC5KdeM1W/XcK9l30LY8UQd8E1QsSjjoJy0F8cEzPg1BXdaFNe26tWwPBU3crUTVQUJPScgfB6
xmUskeIgGnqX4oAVotuAd6xNZUUPvGWDwdjkPaLHjzFwv+TyGdEqjJePIhWHKqcbW3UldNiPK0sb
xE5ZYB6EpaltzxnIEat5Swt0xdr2q8pUkd5vxqyPBjxvhhWk2PKk2TovVv66/aiSg6R3pFUMIJpT
8H9yVk7Pc+NGQKt+ur2Z1iaw4oRIuiSgBK6QCapC6tTH3nUubAke9o1v3elYJ5IM3YZV1DaZRJrW
DmHHiPtQpYRvnNjv5rfCtXntwWbv0bZZmmhKYy+UeS9C0kHcOgR3gHNqRGO2HgLXTG2dQbOHSvaY
jCYKGv07CNrvk4Lu7q6Fsl8SdJ/OgudLGwU0P89t+zmpzX0W5xu+tvLX7acEoQLV54vC8EP+SQ7N
XRDsI09w7WeEAIUydMoWCNC5ww/DNHxLHHGc4lGBoby437c81j5K824Ap3ZWR3NDnjJWvFxrRI0r
tu7vawhW+xlh6ZMldbykxnGTtGHhEoPOlPHL2OpDlbh/i5hCy3mq/w14cqggY7Av8bBfFkDY0VHR
OSbK/ASFugKVheRQzoAj7lo4YpeEFJcOSKy7Gth5ElVav4I26tU444Z/v7+viF0O8rxBLelcNpEf
yFPPisdSV7/2mJzYlKzcCeI4aHUN6HIqntoWDBNuLNKL58VbDr1yAtncLEs71Xi9U3WkeJ0ciTN5
h0LiXbPwTPZt8IHMTHI5fshHkrobBr8G1v88iQjXfhJp8kEQH23fEVXA73wlqTcWh6HralJBKJqO
7hetG+qUpznwuN6Szl0J8/brSE+5ns1ETRQH8iHvynOg3Ptmar/cNtX7u8D9v1O9yXggPz14qWPq
CLLYk3nohmyuOnCqNZkRG/FxZQq7/E9RQwhyAD2iRDP1Smg6PtBl2IWuEq798pKLaowB5aujPE9c
earF5Ii7XiOd3bi+rBxS9uML0doFxsmrIwo+1XJSd25LYjDmCQRJlX3fZQab96V2qOpFQeuIZI7z
tZ+0H4FsZqv/Ys0C1731xsiMg6EAOupt5EGCMCRJe4Im4C6gAQxwnfTN4KMQftb1bh0Nuf5AJvpC
q/qu5M4GAnvtv1s58zI480K7uY5KaPMdOUHC70GI4bxv3a2cmbCgT+sKtXCWBy10sYIH7uiNy8SK
59qcKH3cqSEe4hr33pQeY07TR5Hn43GOKbnb9/ettIaWpU/oQuoorcENdzclopIfuBLdViPN+99A
7GcPBt6GAiTaRYSKQGSYeixFOQP3OcQbQfV98xK7tM8WVwNfD/edCdCmg4S2QrvLp4hd2C8mpmPd
yzpycHn+wP0YlTkwnb/uWXpic2g3Yz+BqylBVcObslB1XXrINd/YOmurYm3LuE+JzgsUNWSli4Oa
ZXrInM2QuWZU6/aW4qm1Qed/E6Hva/5eVi1O5RrKi/9041J9ur088t3DktjEHJU0ngt8PgJamTyB
oqk6kE78cOr2c+yNj30NiUGooZZk3zlG7DJ8mxST14IbNCri5gzdmB86HX7e/pQVY9hV+ESnYmgZ
AtxStEch9RkEJvtSPLv4niR+0WiId0V1nYGMDdCRQ0CXOVLTstPB7Gp7zYXLIfFu0BnvfGjL6a5p
lo2byfs5GLFZN7xUVUYSrPm0oHroQiDkNCpe3gW8EkdKaX/Asy8YNuu+2Viv989iYhfb/UCnaVHC
LxLjodiHHdTNYxAmOj/W3T72OmLTfZRNkU2jg+xVTuUZZWYo9uXZ60i6Qwn4Tei61YNwxm+3N9eK
L9rkH6j1+VkaK1R5G/4LvGl5uGhnOQaMbCzZ2u61nB3gtngm4JGLUs+MwKbqf9Mcterb/35tcPv8
yaVT06LXUeuCt6saaH3WramOt0dfWRub9mMhquzHFhVwL55OuAzdmyr/2ZbDrloi+T/lxJvEBd03
mSymoYzUkLVPyNzZgY9+t1GNW/vz11vEm9ETE08jqGs18pbg2Prlkwn0R6iebwSlFU/g19/fDL+k
0Jn3xXX4Vp97Vv7IM/JXKYR76PNi5wJdP+3NHPXY1TEEeHVE2+xYye5JTfVG5Wdl4/Dr72+G9jTh
zpgh8OmuLUAq4jyLWG+pGK0NbqWMbTPGUnmkirRbNSduFjDpDeCWu70r10a3zuYkd40JCtTdJlH9
RhJwX9V8n69yy1dVkA8loBQm4nJxzyT2QFwizFa1bW1HWs6aAVUiIXSKh4XeCWWZXEue5inzms+3
F+a6s/97P4b88J82neti9HIwP0aaNSjwpJGk1XkGw2+p3ZfJsA0m25XPsJkpwNEjWsFw6pCh+qfp
9F0FUizh+Rs2WBve8ts2bXyI1aBSmHtzOEw/iuBLk2wVhVe81ialSLNhYU6AaN+3/MswTI9g6P5s
Rvfe7D2U2fW73nhWkWETudVwLUt1d8SUn6TffWBqLKDbNzwo1t8F1RYYdc3ilhfHZkwqk2VlVPdg
BaL8vqEtBNGy/B9w4j95/VYbyorLMcuhRUcLmlSsiswApvowz4Ycb7t9vHX7XvsOy6XlBBAhb3gZ
CS3w5J1DqFfkf4F95l9Ze1E37pLUFcQmq8DLmxyl9MuoKts7x48fxj59kql33ueAloM36VLNlFxf
jIk5dYl+rvLujMaX7540H2RCj7enWdnENklF0yWyS8yMV6y5zR+GOO3BDdCkDz4pXtErtDNxtXkp
ck36qR5jjVtKtjxlo2lAigolutsfsVI1hn3/9BONarRCaVhHTZFcAjrUxxaGmMr8oanVK9rO7qaJ
3dfaO8tu2AhdK/vMpqVwZ8fFXSIxUVmJ+8R3v4B86Z6T6QXtAicj041vWwlhNjFFD87RxCmyNBr5
/LUN8jtc8V47UODcXrq14S2v7ysWDKCJNBG6MU/j4n1nvvrYus7GrWJteMvZs27I0VCMADyX8Tcn
rT9zpPmG7kLLCWKTT7QFRav3XJpIlP2XcaF/J546eMTfSPtWQpXdle4Nwut0o00Ecb2X3Fkeh7be
4upZG9vyb88UI+DlykRQzZY/6eQ5n8cgb/ftGrsfPRgWlbVcoMxTAc35ILQbT+cArQwgzCzyVj3f
3j0rH+FbOc4CHKcPkH95lWT5kTjqZ6Xijfi3NrS1PrMPfGvcT2U0MugreX5W3AkfFD27/rgNNMk4
urqHlidRoal+UOjgBcTf34p2K6HBBpow7gxjCSxh1PSNe1f0fnFXqym/K7jvHNF9AYoc5qnT7U/5
/+PBO6majTFxdIVeCxSFo6zixTNeW+OnrJyrk5f44tj3gJqg2M0PQTU2Z8Cb1JEy1T+lemYbWdaa
qcSf0VcEfeI7pLoSUGgSVnII0Bi9U8eF2Pwj0mRJkzE4Ye44dWimEmx23rkKQAxL3ae52yUZjcef
6wn5JtcaJNi/SFKYaARjVpibCVKAVy6z21ZaOWftFv8yr4D95kUVzT37HM/8HAT1SavqGEMDe+MC
vzbH1T5vvkDrgUMvHS5DBf2ixyYckexMCnRgS7B1YVrZ2jZyjufu2OskUFHi1t/Syr0MZIlknB0m
Nr2ktdk4N9a2lJXEDSQO3LmbVTShtSQscNsJ+21jrJxKNqapT7kyxFRVtHTlhyGFUKoJ+IcSQiO3
jb3y721g0zxz1sUKt8p4KYc7Q2Zy54us3xm7LDOjGaaizUzzyCeNh7qZ+gkZ3Ifb/3xtZazzellK
CgbvtIighsxDARKTJO3+hijNx9vjr62MZVfme01XQrk+4hCoCFtPlwcV8y203YoD/F8u/I0DQOgJ
tB8pyvgGMPEQ9aC/G8c8QPdGhRUddr1hERvG1AK+QWmaVBEU2Tv/iPp7toTIm9W3XUtkA5kyXvSz
X7oKkMHsNYm7owEcdWPrrCyQjWMq+oUVI+1UBNnHU1dB9FouzxKSbdCf3SJxWpvDysVd41Sz4lRF
cpbnVMpjkIu7vGGXzF02DpyVXWo3ijOeXy94vopKpp6zVNPxrkUL1PxJQ3ch/rrPDtfJ32wmfxjd
ngD1FWV95wZhqoSrP46clVtFxRVfcK8L+GaCsoLwlq9ZEV1VUI9Npz4Mc7Ylb349e99JCmwcDQSC
gM6ZBhWZDi/djoMDQJfVdEm6SoQDMgMQgDj6IEt/V3+9IDaEJss8HGU6V5D0YcH3MfXnD4mzDBuB
aeV7qBX0QOqTqaF2VNTh1aOn8bfBlA/D7Bx7k0d5lz+arPY3vGTFMDbHS0cW5uc+zriSBN6pNCyU
i2TnfdvKioAQJmVOp1tgtcWQ3hHql8ehDPyNFGDtr1sJed1Q5vWVQT1TFuPRlXl+HOZ2S1Nyze+s
nNz3cB8KclTrWkme06T8iyU1C+vSO95em5V3Rht8VyGKgtmAIG+mAP/E2J7u8Kmd23NtxrApq7up
SJ4ICOdvT7fyOTYYD6uD0odC7aNRwRfVJ2Bk9PMQUm8bScza+FYkJINpHKYrvCpzXZx66jYflKm8
Q9MT/c/tT1hxCxs5BZh8o0jHyijNyw8Nrb4CwHQhZPjueqhHpuNnleanfVNZG3cEvmyqqlFFzqy/
JYt6aFFJzX31xNzp1W8r8Fbpu9tTrexiGyaVTv7QiFg5F5D6TAPaGdCJEyrwZm/ss7VVs/Yxet85
rxoEx3nRJ0Am78aaPMdDc0pL59ELghMuTBuAo5VPsRFNs2lkQGIYqEjibzKRT7Lqth7sVvaXDWZS
saSo2IgyQr/9P3lePCRx85LjE3ZZwYYxDQNeZ4OqxvBVljvhkrQyBPBv3srW1pbGOv8YVgWvUrKM
CKdXFsbRJyEWvqk3YuHa8lx/f3O+OiQn+ciwPE1d/1MLsJOK6z2lyD/fXp+18a/f9Wb8qeqz2StQ
APa5OsuZhQu0acKq8f++Pf5KIkWsXFzOtEbbKsZndHg1lf9EzfSl7uhDpsGcdnuONRtYTl27y5Sl
WVZEVS/xsEbK4ijGndyqxAZNobaoQeScId1MB3AF96YP8U64BRZcW3/LiwUkwxrViPz/xScEnzNh
6N33sl13UC5tuFTv5mmhk6SIcqEhL125MYgsmq106d1/j9GvsenN7qkHQR23QwzyxvSYQv48ZDku
LRPbJMh/17aYwTp+gjStRzbBthLYi5BV+lubBBs33LV/b/nuMOjRlPVcRKZwU/SnFOrgjMuEZINm
G4fA2hTX398skCMp2qlyFNGczp2eO5wHJ1Oy4aWf3C3U99oUlgcbCG/Pyh9hYa+dTnTR4pTQsX1o
c7IFe1gzguXEdIG6RetWuFAXNfgFSor2d6gZKqgt3PbgqzX/k+jDypYHl1KnNTKwPBrGYDlyn82n
KaiCj6AmxNWLNu2hKpGK75vMSi89zpNl4D2uLCa+MDKGkBg/1FUJwo/yBS0NG5FvbdEszzZB1bdi
GrKods0nVCJ+N5278QUrQ9vQsivlNuruTRGlfTaAlR1t0ixttxoxVzaUjS4bq0w7bMCe7Yz8d6DN
KfPlh5L0u8I1lzbEbK58Wc7oIYmorx89yMCGSws27F3GtcFlBAVxakZk30GGCnXjuQ+ojD32RXy3
oJu/583x9jxrJrAcmySzHuoJt3e0jfyLfvseyqJ5tiffwgpdJ30TNWq3qHnNgwIAZlT0lvFbLjeb
RNasa/nynPrlTI1fACXannzqf4i95PtQbD1cr62L5cm857SrjSwA7kOMGNUIUa2S7F11y3WDANBr
mXQ4DQK0VziyIiep0i25y7WlsTw2Vi1P6UCLCDX6L6KpXnkRf2tL/rxry9jgsVmnucjB0R9RlrWH
IkbTfxfs5NKRNnYMoOWKzTmOgZF63eu8+OSrS8dy3460RaNkUFUpbvwKOAEzXJgS/cdk1N0+tidp
Y8dcFHCmtgeoG90UAHZ3l7oft17JVqxqa0aBcomicwQLU/fkGxo+HlgVfCLdPl49aePGRheFZgVB
vKiuChXmLYQwWPo3K9I9pRYubTmkBvqEHYJwHuEeXs6PIDdMxSPi/9hvRMwVj+WWxwrPmYCRmZDf
+iw5qmYODpD32wr2a6tveeykFyPL8hrK/JgdK6Bk7wcZ/wKbw+/bXrU2geW0qpalmoOpiDqxnEE/
zUJvIs8tKgi7xrcxZL3QmckWAq+dGvfku553Kqj2j0O1yUa2YgEbP8aSJggCluKOVEKYJExkFvyL
8nO+j/BUMiuHdirpMQC9iqiZXR/ZDl4GF1nvS91sAFnVBn7jN7gesSL56C7mtdY93gSne1Nnr0qW
H2+b4X10DJc2imwY8YCaNS1ynk4clrI5DQ3/OTTlGeq2aeg6zaNKp58chNzhBB6027OubC5mHcSD
Fgtrsl5FbUzco58a79iANwLAtTHYcL93L8j4Lus8HofF0Oyay5E0QOLePgLYcHJo8lxDNej2V6xN
YXk4B9EkxBU92B/tRC8QoNUH6Ksld2OaBi8zSjsboWpttSxf1/6cNX6OWotb4q7pTk1/aFkv8Q5N
eTJt7Le1SSx/D9gMTXrf4E2ANl9S0vxO8MA6BvLr7bVa8UUbSsaRH2V1hqsOlK77Y9322aGHNMm+
P/8fBFkpepxsMPZEnOU+Jj350PUG5flY0w0jrBjbRpF5HQ3yueyAgHSzeyHZd1E4f2UVA12tu3Wk
ri3Sde43+WlCeZpgZYooyf0U5lUL/y4ckb7etsG7lU0ubbRYSuKyHoJGRXXSf5GCQPyJ0vyxBRvd
AQISA6rb9XhXBqPccJCVPRVYbh7MY97nHnD30DZOniF+mn0ERLs4UrmpDr9mFsvNG4i1liVEf1DH
gxBYm14C3h+hc/UMos6dX2G5+bAUTsoAv4qQwo7HPPDVQ+DK9MjMZv/DmuEtD/caSNaVwFRHccf1
gVe9Osy52IJ+rJnBcm0J6gsgjBA/Bt5lBxXMfw9tVUGeq/92e2Ot/H0bUFapuZQiXmAEMeQHh0FW
DC0ou96lubQljAj6fQrFujxKE94dshFalX4cf0njDNBK19vIR1ZKJTaSqAFa26/yEQVhGZ9qbo6u
1zxVxVKEvZInXm/p5K2tleXj8+yKkXKSR15ew/cy3xxmkm5REv//eeqdio8NJcrLBnRuAQDOGnC4
JSWnkYLfy32p2EsKdgTH/MyHCZwP8nHyxnvSf1py/9ClX40u7tU0HvK6u5v9PWgIWM7yf96QpREE
l9a2K/kHmfHyr6tCzfn2rltxfRttNA9zalqCJ3KRiHOBnnlBp8eg6O7RyH28PcWasSzX70fNSO7l
aByKdRMcalaT4LD4jbeL04pLzwpfSTPkxjN4pY59c+SsOmfeFvxybUNbMSVbpoU4DICvNEcNC5p4
JaFZfheAqm2qwoEO3dmhwzKfysXrknjnilmxJl2YnlWBYzJx2UOeuk+uVBsvpivHlw3LHEHswhy3
KaM+JgVE3rLuWHu5CGnp1ifZseQwNmlyML0n73aZ34ZqUq9tpiKD+cdZZtCoJdPjBB69DdTCyub6
DzST+znvcoMy+di69yxIqpM/6Ox533+34oyqwfdQ4wIaza16UFKCJ89sUh6t/fXrSfMmURnEAjqU
GaXetpi9e5HwJZw6pU/7/vp11jejp7NBd4ZGGpTr8cF3p/uebF2b1/645dCBw3nu1fjjjVf8agE1
V+5mEroSj2yAmQuC0KFWGn+bJRALbD5olt2xKb/k+wiIEC4s7yJQ2SsCQB1BYpClB3BSDwdw3nQP
EqCdT7sW30aYkU4FHjCERQSB3uTL0uANNgR1U7cc941/9e43xmVu7EFHIs4i5ThJdRjmpiUhCWKS
Hm5PsBL36PX3NxMIT0G6KijySKTxkw7SZ6dVT4aWd3nfn5dxZ+S2YWbQSsbJCimhCJcwdS7iXoXp
sOx8K7B1AaueFATXjWtCqFG58LMPkhe/s2ra90RnI6ZSM/VBwnkWpcAQUk//GpOkCvHetXE2r+iK
SRsmlaWAcJYcPizm7OAH0xjGBnlVO0SLjH9c8c29U34lk3OcF/5kXHrwe/e3oltkrSvOaFMfcm9Z
ZNnUBZRHA/G3W1SQZwc3sPdXvvTie8x0n+8L4za12egrkWDMPFpo00NFvZNPzHR8T2cuENqWxw+5
Gh2ZBlmUUJGqA9SNmh9LOXdbV86VdbI5XQIqmwWsz1kUc5Mc6qD9hZ6cv4ROfyaMbxzcK0HXxipA
2WuYkl5mUQDBjPuAAZnveOrXbXdfudzYsLBkQvPKEsg8mtruVVfJh7kIoEDpbaz/yvrYMLCKGT11
lGbgxuMQtHYeXeY/q9w7dP5WJXrtC6yARU0CiJ9ApXuci/M0oOo25f4/oOvdd3+1oaQB3jIr2QMS
7igZgDbLfdET3kjagW9c/95vMuHSxpPmCxuhVu6gli5dEM4HxI2g5rP84jEbTqZ30jv0MUDROq6F
OTBvpIeO1uiNm8tsI96sbDEbX0r7IVO9yXBHXNhXh8YvDS33+beNoqu8WXSM4W5eTo4O9eD1Z4Gb
xkau8y6qEUtnJSRlXYOjoYZxqhZvA5rWv5Iq+1lmV9By8HVc2FNjyI+5LL/scxfrVpCOwzzHDi4c
fhPE3nEy3pB/iVH5Y6d6aEe2Mc2aPaywNVJUEZ1+xqLF+tsCtZrQOMkumjEubdicSrwgBS1vBjYS
+dm08xwGAW3DXQtk4+b4LCEIqVBtkDXJzyNwmgdZsX/Gmm1Bk1ZCig2dE9BQBdwDTZrXkOL2zUfS
yLAQ8iVGk8nOr7jO/SYJQpI19SJwsggM7+ABq5ozE8lfHSEf963SNZa9Gb8ffWDDNLI4nQUfQCb1
r56c+4BvsbqvhERieQXItPB2JlUW9cvI7yCKsxxpH7unZGiL8+0vWLOC5QgkcEcOztksQu/NeYKA
j5d73ysGXtV4n5YfdJz/XCS+xDNuSUsSBb1/9rR/5ywbEff9Py9s9JkXg408xeNTtIB0YQSdY5iV
wd2ILAuMDzvnEH/+e/TSqa7MQO4AYrDl2HYdP7B+SsLMSepDXATjBpL0Ot5/K1bCRqJBP6R2eBk7
l9kHndxUXBlIPCicBkyqFy6C7phJtCUsECHecI73gxNq9X9+GVBXQQsPdCCkyl7B7vesZf1ye1et
DW35RVFUtGL+5FyGIU+PdV31UPrTG+W0NatfJ33jdKLpJaMJtihC6TfVQnoHxGfPae98qYzYcOy1
D7AKUh50RvPaa5wLdL3jMG6oG6rW3SLWXBvd8uuUEygrzpVz4bXvnsuqa0/ITdqNXO39qCFscZGg
6b04GKY08ip6VvUwhK0YPi31lpDg+zdLYTOdFYvHijpt0ihImw+NN52hLXqnfOd1ku6Xnm7VcFcW
yUah+ar2koGOaURHstwPLemPIhDTxiKtjW65tVb1ooiLj4Deb3noSWOOyfar69roVi7rL02JqzYM
LJY5+1oAwnoEtX28gc9bMbANQsshTUzyIYf8MMhPjthIz6YwkKCeyYb7rniYzXOWcMG7pOPxpUjM
s1P1j2iNOgG+kYcD2XqNWdlFNggtXdCEKNPU+R9nV9IcKa8EfxERLGK70qvdjT3j2eeimBXEIhaB
EPz6l/1OHn1WE8HJET6IllRVKpWyMtPRKb+oLL9GU3tuWhT/hujFavtN7xmRzm2mxsUNlGzyJytw
z61XfSFivmS8VgnPqdhDKOfzppCn85pFbVbwG5bjaZqm5TB6njjz2LE3VXPAavVvzIu9OoIwOUbP
up+D/3tmP10ndYZoP9C/236/dkpbzsjy3kE2iSz4SoCjYf5ak4HhYhTp0LRWhjWEdawc/Vw0POAa
GR8cG9DSGqW7x9LqB4BS7O5dX8Vy54W8OAQh/HGUXX/aNDkd3YGacheAPh5UBp1TPdAi8s9O3vv7
+6Mb/FGHcYCYvozsKrZSVbMgqbIayMSynvZAXjTn+58wBBQdfjd4mZfnc5Y/zW0usDKFPHoK1aP7
oxv8XYffzQF31Iw6JxBC0aPkw7jPlZs6RXPJomFlkUwzuH371altOTDfjkT5U2QzvPXJut/RFoyJ
92dg2AIdhRfwrJoyi2CDqxyX05eWjDuoDG/LlHQQXjxOoZocJ3vKGa+TbHC/eHm3UhUy5H06AM8G
nimGlFz2pPziPPnTNzyno1gAFFARTp8H37qE0bCmHm3aaC3xGKcghyLRmD0Bx1QlI8LsHtXVbm8V
sr9MqIFt8zed162YakuVpM+ewtkZdz5IKHYksj/d32uTJWmRqiyDKnNHnj2BejxIrFYsu3Fw17Ji
gyXpgDzHctu+VliiYeAf7Xn84uI8ksT/ev/Hm4bX8o6sieuOVJWVCsqLE3Ha+hJneXxlMupWKjWm
T2jJRwQOwKm2ZfbE43i3eOxJsuGKTpqV5MBgsDoir0Fm6bZ2hNy+Xv5yq3nnFc7vyveP9TI9507/
3lumlZhhmomWhYMDIZ5Kx7XSoe8hYFtmR7BwXVS+JvlsmormDpHVxMFQVdmT56t9YZMHukjwkXrs
Q9jxc9nxUzblK0mbwWp1KjRIMs8Frdw4zQOITxXyHDnxSvAzDa07hJe1RYNX7hTdn18XTsPjAF7P
lXupYXAdsVazSE5lPsdpyB2+a/GIvpd1la1EVsMO64g1AHFIhxdUK71xzUdl+IVG1RHiy9seOiMd
rla7JWjP2slK8cQSfmK4Pb+zAmGtAcsN8VTnN5vZFEaLY9G0ibNlZ9sLGgaisdnbczfvpmatrdi0
B7fVe3V2RtA0qq0W+fgc1P2DVzQM90VrjSDMNPrt/69GH5cwY9UIL6t7yDXtcNtSxyauVntmDHvs
aePntWP3SyXitEaPZoj20m5UabdYK9ZvcGIdOyIDz+0JnpuQfUXnlslENezcWmqfVXLHRARAuLsS
WQ13Fk+LF0HhCk84+JRw58cbgEjmdjq0Yldb9DRa1u/7Z4RpRlqy39mi6MXsRegew2NUH0aP3Rw/
B9ydE+GMR5bbp8Ve232TCWsxdlJzhpe1haY5LKBk7ANleZ04bvNI1Vqp17BuOgVdAGpsXGmsKAVl
xA4+GSQDcU/ezI85zd8BnLMmjWOajLZy4FrjTI0zTcOxO/Ks2Dfd8jViUcplsK0oG/latG14N8SF
7cUpbcOrU4ijO9ET0NSf7m++wVt0EOHArdyqgyKGQF3p9EkBWJLYdTE0N5NRemTFxG6+90a1UQcT
xvFU9LnrxFC4VcOuCfs/UTOt3YdMg2sJiIdivjOGMkqpmwfB3sk9RZOWt83nbUt02/1XAcvpicgb
YJHSssRzGu0zel7qzj/aEJReOfUMFqvjB13cf1g/BHHaVvFTnLFD1XGedIS+u2UGTHjb6ow6NHD2
2TLLaqSp6KAjuaOcZPOBi77JViZiMifNvYu4Bb0GVXG6DEEH0YPSPio8fSUqk8Hp/naYtluLiqFL
x4qAhSLNRvXSW/bXmfgrSZPBn3XuxGmR5VygxSfFo+aZhuRnA9gZtFrBELfV3zR3hixMTTPZxynj
/Og5nUhAFZhMiBcrKY5heXS83rKAc9VrG+xA3te7vq2ytPWdtYd5w/7q2DzAb3gpiwLh276xwIHW
pCmSitUA7HphJ6aNh6y2SjnrRCPBtp5GThsA+hk+xN6MU8h9hK7GcYnFORjXTiTTlLTwQQMHerat
h+qjV5TeRXZ2FKD029L8kZQhROjvm63pM1oUUVYFSYUxQqAt23e3iJJYtfOuq5aX++Ob9v323VdR
CjmbFZIQhpUhr00cJoNESEhM3x/dEKB0fBrxaK0aFGqxSPWuUOFXd8k+3JKspZie8nqTykgY6WRo
Uc+cMe87pCK3cy+B4mbgJtDPCj/en4Yh1dFRapAPr1gwIdWRdvWb9sHuVqJIIqe6lt3002+KU9fy
lThlKkPqWDWKRhK76usodRV77kAuKiE0a7X5Hn1rn5x+2C9F/X+UIkPmiFfjle8agpgOYhNqATBH
lFhD2fwsqBskfo4DZe6PaNN5d38dDcamA9mCOB5EG0VhGvUiAEXPckLfnNjfH9w0Ae0MiaEj6dlA
o6ZlF7wso/sBsDk0YAUC6tw++bDtI9opQqSrFCANURoC53UcgHlNvJmpo+qZexLcdlfqbaaV0lJE
kFq6riDjzQhGFBW6rpO/F4t03+5PwzS8FihlDAJmkrVhGgDakHD+WcXtyrunIWDpEK8IdExubvVh
you6TSavezdn7rUr2212qmO8ArRCDSDwC9Mp9x9BQH+xEOJ5E77EtVg5zw2ro+tvBmEOfHrhRukI
ZqDvXjM67xid1xBkhmCiI7wCl8SLKjEBFov3pR2f2pr+ddvm5YY8thvg4Sa1cSJacF8K6baU4lMB
w0lL8/qSFbWzctiaNvq2eq9OjskjuZtDTzftfFK1eKiCBlkCqIH/QXR+tYlaCqJImldXDJWKmY5h
WoLL4v1CHWdXWbhrbvIDHdAVLVUXL568BaSoBmmcSsaszQ/3Bzccfjr32VJ2Y02jIkhjJD17P3dO
hdv8rvlwBBflQcg1mk7TRmjOXDR53wdhG6SRDan1KkB/oI3u5hhXgE0T0SFcPstlCaJdfKCwP4QD
lwBAZT/nOd9NoXdqfLRr3/+QwfF0OFc5QrCdjIGfliAoTONyKF7sjjcrj6yGddKhXL49uu5QNmEq
6qIYEuKL+huL7eY3msmGZuMUtHxtjGyhQOXmp6Sysv0Ng3MES+4az4KhARw8+f86XUmHXEVTF6Yy
Cy+EFX/zMdpBPPd94wQvofLSpfQ+BaP83an29/1NeRv0CDrtfz85ysbNAPv207aDyBodG5LkTIz7
JSTLrgV76MUpJzyIZ6Q68GrKV4zOECZ1HHLl5j1kXUN4jyrCD2PvzftyXsSQqGi0H2xa/m6Fow7o
7wIW/v5M3zY/4Dv/nWlDAeMHD62fBhUvBJTxgFMMKPHXZGZMBqglD2jpXVwfe5pybxlf8sG1fsZ+
XiYZj7yVKZhWTZsCyxwbxk2CFE8QwwH4rHM81M8zCY9eh2ZVQoeHqgq3nQD/gcwNmTPLZfBTycGH
qfwd7ijP2bituQWEWP9uR4Xu/M5BJ3dqi3k8+O7sPQh/avf3N/vtdBH8Qv+OXpbLgE6lGZv9KZtB
RTNZOQB5Uf3ejzdRcIegLfn3E9Lygq6siZ+it2JI/CgUx2XunF0ZAVBwfxYmk9XCTdbztpcOTGpS
9XB0oeV+jMHhv2JNbxssmtD/nQCTjLhWESMeW9ZHdOen2eyeGmpv/PF6ZImXKitzhHsRlHbS5lWX
WJUdbLJO9F/9++P7bshb2Sx+mgnL3ucu8R7iaar3g0flyidMq685tN+pZmaB8oFxQdnKEp3atdls
r1jo2/kDoNP/TqByoWWh7MpPO6A5b+JdNrd4MnhjeqtiAGG5Unz7f+b53zJrqGPYZi77Bk03+JBn
75y8Ks+L4J+yLM8QmoqPVladWDuD7HYMEhKIkw9MKZB0RyeUF9nnLzXoRPkq+7TB6HTmtWzx8RTG
fTfNVW6dLKupH6pI+klXC7VSzzR9QnPM0C3Z4FLXTeeh/eMS8kxl86y6TQq3Yfgf5JsYgtaJFje1
CZu+TWElvqhayp+bXF6HvQGPDo5byFWlKmutXQ1sbyKnbq3jz2B0OuANYlG249cWSYNhGQB4D1+G
Jv8T9TVPqN3/Cuc1ZJ3Bd3TIm9cvUW1PHUk9Bv0AUKQ+BnzZVGdAQehfz7FcPORZfu6ng1XnR1DH
Vue4L+Xx/gaYrEc/Y/OeOuDOxjGOTagkSr3l9Hfk/Pv94U0Lo7n96Pswn6DxU2pbf/qi+Fa6/of7
Qxt+uY5wozkYGPoKv9yNmk/uDGE1Bzyr0tlWh4Pl/7vuw0Jz3ubMTRUnzi7Pc3bhMfcO93+9YWF0
/FdF8yksSOumUHIak7InQ1K61Z/7g///yvdGENTZ11zF0efIqJMCsy33UYMXIVbuBTqTyIDWm84F
WV1wXGTzZZbhcVYV1PuqtczTkIzowDAp3QVY64bgabN630MyF+ovvxtOkhiAum2HuQ4Pa0dczcGb
BsQciacEuszTLvAZS6bWWysJmHZIO3L9aGjBjSJJGoqBn7wezIQeIsfKaWuyXs2rlw5taSKeCLAp
zm+PVVcrXH6h3v5y3wJMw2tu3bMmilH+dlIQZ07fbBe74IYs+s5JtCY0Z1ofzbV7Nwp6ZDxuymx7
H/DS3lXwkZXlMdiQDglrhonZNONe2i/8gQdjUvQO6sToKLLsatNrRKiTtKGjp3GAunVSGxAV1KIv
uW19WuK1NxXD+ugcba6cCpp1EzDDuLkchpFPp2wctvUGhjokjHcxi2eCRYkgjp3Uiv8oinZlYUy/
/GZUr4phDdAB6NXsHFQu/D+Ayr3UzVp3tmno2/9fDc3dKWzRyOCiMI/ubIdZf9pxrenJYPM671rU
9xIsbrObehPv9owJsQePnXdiebftYTEMNK9FG2tWdGXmpbHH3xVd8F0Ww5f7HmtaGc1jWw88QHKY
3LQRqsKjYgc+ZmWPK8e8yZ80Z53RjNfHUeWmfpTVn9o6Cw+z5Y9XAirmIx4w/26ahI5cW7oqnItm
dAG17KMHLjwnaaFRuhIUDEukI9dUN4mqXhwEtaGCMs1844sdipUVMg2updHEm72u6DocyCirHeJR
tkcV8D/b1uW2La/Mfrb7RmY2BhdZA80eMj5INX/eNrbmrXnLasgGDvDWmJEDjW2R+Fm8rYoZ6kRq
uCeDAmK83Zal5yfR7P/lslkjm79N/400xdeOWDnEdbAUrp3OYRc9DF7z3Y/i8cDnju1stvaWZogL
OhQqExnLcqe1U58DDsW8IxnJgeflysX/7eEDPQ+1IXfsZE7GU9zzykTQ4jGsu8cF5Oqbcp1AT0T9
IQ8UQL9tCslJ8d4SQjx01PavgSi2eVagZ6M3FuOMRqxJvbhHf348eg9M2cvKnfxt1wr0bLTN5DJF
Q8HTepEfssH5PEAVYYvxB3qumTf2Mkx2WafKrVk6N5IeCuWplZU3PF8HeppZlINqqRJtCiqmLxAK
u44i/0WX5pnw8kdJCPpSyaHoEC9KHx1b04pLm0xK84uIeaE1o1aQipI1j/Mg4p8SEKxngWxuZWqm
PdFOsgnoWVv6FI/vSBW/xIGE7VZO2borsfrtq3egtyPYfeYiwY2adGqicmex/ENW94/MLdFs5lwr
2a2R7rwdQyDD9G9otSpQz7s1PiQVCkph1R9n293jZvh5VO6aCxpWS08Vo9AGxN+Pm7Rn1Eo8MMgm
IDI837dhwwz0RLHsZSvcibVpOdM+gajbDFU3gkdIPrZ7MUp/0zN8oKeMgxt6glldlS7Q+OouFQRg
26Nn191Gm9Jbvnpku3JueZVWlX0KB6jDSPpp2xrdNubVATqJyC29ZuJph56/BIzWT5W/QPenzJ+H
aA01Ytplze2aSdqibbwKUt18EjvLcQRMdyqGj/cnYRpf87l6rEo8+QZVqsQkd2M5C5QVhjUpV9Po
WgIJs0HtfHartJRtd2qKoTmHYrVfzTS65maEWX5cD4KnOVjuFbBhRX2UDfQgV+KFIeTpmaMvGnta
OsnTOBriJBgEOXi4m52div3ZtPp69kgy36nw4FinTlP9DDzHSlw/W5OgMyyP3vQwkJueCsXgfG6s
Bx8KvXviDMXKhcy0OLfI8cr6YYyxGqAMmyrG24PddNUJ3Vj9NaN8Xll/QxDSGXpr0NRD2cGpU78d
HhwkqYrQn0LFe6Lqj/c3wDSL29q9msUQTzOzalGlMsj+1OO8dxZ5Fla3kmUYThw9mRRFC40utL2m
1Br3KCxfmwDPnv64Z/30iw7B+22z0JzYGbIgy1RbozKBloouPt+OfiAbV7baZEiaF4+dJZZsnuoU
reWtvxvreS6TuGrWsFiGVdLBq7nIqsAvF5ZaeIc8AUCwHJwRJCehsvOPzWiVj1CGWMufDJPR8S6Q
/2agqudZ2kFuLvGs+pGyeFufUaA3Bcha0r5ykXdnoI64jFUDridKNqYVek+AjPgSKOgwp6oQf5iL
p+fe+R4V3S6W9Upri2F19IaAThYuhCVbBOx44nv/ls1z7meH+3ZqGl27zype4cUTdKh4r3WjfRy0
4aEEInIllzD4sq5KPrK4Q2PdiKNSgU9YKigo5D/ifvix7cffPvsqVGRZlw8Zh9ZJU1/qGR05dT6t
acIYPEDH/zO+2GFD2zJtGNlZubfPi/CYywxHTfEcQoF22xS0ZGKcxwJpo1OkvMtFUnWNShwxHO8P
bojWRAtClhuTsQynIm1aYJF90V2rSu392fqUOcu2e63eCBAuYFYbF4elY9U++D45oZvoNATzCoDJ
ZJ9aQmENlLUinFhas3BsEyjoyGpfRISvdb8b1khvAoihzMDpPLI0q+o9r6FJzhub7RZJ+H6Zw7V2
SsM8dC5dnxZzxiC2nTog0dpVDgv2fWHXp/sbbRr9NrlXjjDQKkJnccZS7s8P9Vj2B7sMycbBNS+b
xaRaUQdZ6lP53PrjmYplTUTE9MNv/3/1w51ADZRUXpYWHBqLHFC4XTt3ZH9/WQzhR29ALEMZcInn
25R61UlZzlm57b4P1+QKTD9ec69wrCB61ZZZWpX+Jyr6p9rjX7f9cu18pwAq48KChpRqis79TB5C
Tz66lfXr/vAGTF2g8/RClQB6aVmXpdKZv5dcJEuQJb740c6frM5LfE52I+S1Zvz3/hcNW6F3RbSe
6lraWNYVyID9VIsHz2932cxXsjrDVujdEK412UpGGL5RbZEIKHYmhWWvPVWaRtcOya5oFwlCY3hA
zu0PfJ76M+3ZWk5tGl1zXsuSY8Pc2Lr6Nn/HiErpGB3ur7rhENMbHDKOQnKmXOtq+Q6IxyMRH+uy
+OhbuUrcGBJt2UhXEl7TLG7/f+XJ7jhl9dDmWVoTmz4PYd084kGXr+S7hiits/XOVjg5c+NnKQtZ
lzhcfSVt+Lvo5N4Zg02Uw2h9/XcGOYPL1R5m4AS8aBLlRuTDAEKwJcmXpdt2nulkvKWYZeSMk3XN
pmWc9jlOArqPyEY63kCn43Us0JVhjWBMWVglmBDaQcbs431zMjix3ufgKOlkkGuzrmWRHW9OLPLs
XTiOK5muwVr1NoecNn7dtthk0TRjYoNvKImt6uu40IMd0iIJgSHcFo70dgfiiWBAtRznTjj2z2A3
yk8TW6yjL8c1AWSDQ/yn54GOEMsehHXlyhFJVAiVlO0aZMm0E7f/v/K2nMSSWXlnXZcyh5Tm8FiV
/amxu21Jnc5WS+PBK2pZxNclDvC+RZ/rCfTRxbwtWustCPY0q0ByHJzEnh+9MPhbx32zklAbIoXe
geC6SrCgy63rPPO95ZSPYIjME9INlyHiK7HOtPpaUjriuXjys4ley7J+KLPg5OfLcQY04L6bGSxH
7z0QeegNMvNwmC0jWu7wLnW2vEYeto2uAZbATFt3KErE167P+r2i0E3r/HxtdIO+S6B3HJAKVumi
8zvFxQayfHwfyPJQxWc62knfdImk752oTOZ2SWL5PfLGx5hkexo+u9H7ufwR0CMDfcO2qWonqxdD
iq6feHyN6PxlyOk7zwtWEGsGE9CbEsgwMKqgCnAt8mZ4jOp4AHYqH84Dz9euhgZL1psQKvQYBVkJ
H3f8ycblEDoslDxbAa+cDwsn4PUpqOxXrMI0H+0e2pJcOJ3n0Wul+IM1WQ9LIdJIlSt3CNPw2tma
dR4tljqm1yWsjiKvdpFff7OtNS3It/s1Al2qvQ3xTgtiP3rlAdCtRc3G84ijNpmhD3cMS1g3CorF
ruaRvcNL3Vpp5v9NnP99mfZ13K70iYi4L+hVEYYW3Jd+/kol21NvOlrS2oPeZpf7UBhX7V4hla7R
huBXp1Ida7RA9HNq59+9AH0tyyWj0H4YXgQa8MZ8PxG53+YCWqgSqu39jgT06nT2CRQ+HyZk4ivu
9baB+nqzAoNqZclkH12DZf7oxRkEGC2RdmT6UtzKkfcn8Lbl+HrPAqTTgoXRhV4B5HuRRfTEB/ta
TsvKcXGLem/soN6vQCVqJFUsoutQ9gAwyUuhxHOGBgxZAMiQQ/QTPNU/70/l7bju67S+URM2tmON
8ZUWlD7kkAT+OslMrdTaTLtxW8BXKUFQSzHWHSRFFtAcdTzDRa68str7SpVaOZhMn7hN7NUnpiWW
TmkF0bWJxocpyi8dq/1jxoPHCUzVh/urZNpwLRL5NgqGZb5EVzT5HbK2m/dVZld7J6JrLR6mfdCD
UcMGKwd3xVXagHwVfcySQfkv93++4Wrt6x1V/jKgscAe6DXK7K9ObvNrbtG/oLfsd3Yb030Gjt4z
6whPK0L6xyGDfs39T5tsWfP1CjUaFbY2vUI765PjvvOnDyAmBUSGQ2LGOXS9vfIhwwLqzROA4pA+
Zwi38xCLnaJ5v5s9VI63TIPoSHb0ysdN3gn3Eg3IBBqGR4jYO3lW98MV7rloqrTItlX/iM7eugDs
T9Frqy4VpK6+hEEMBWH0u3/JVYs3SzHXvbtyAr69ZuBU/Nd3XGuZ6rzq0bttTT/LrHoU3vL5/oIZ
htahRdnUN8VSWe6l6ac+aZzJOy6Fva3hh+i4oljOxAsiz710Xk6OuGMASO3W1f7+b387pBAdUhRN
XtnMdFCXbFI7Oke/3EX9Hq3+ZJN4XDHXtyMK0YFFnC3BMmahexno9IgYmYrJ2YHfblOtjujgonr0
Qn+hsXvJFDkDLZOyuU6zZY0h17RCt11/FXTjuQsj0DsEl2qMP04DPWIHDiQusqSL1khaTRakxVxZ
t2GJh5TwAkaodygOfvDncNNVkugq463Hq77gsYI38/B5AdufvesLF2xwsT+TauUYN22xVi8NnNlx
+pDAu/zuW1mol9wfPlnRmrauaXjNeRtVRipiNLgsInxuBzYmqFXsCc/Om7xAx7FbAWWOhzr4JfbC
9xLygP1Cv7p+cKZ1t3JnNWyxjk3Kw8ZqSbO4l7Jx3CR23b95te2FgOjQJDQLVMHMW3Wxp1vEzkW4
79EgtLK3hhOV6Igku+JZwGiEn+6UP4aoA7tfJz+y0Tp3WbhTQXtmgBFLzzs7sfvr/o4YdlwHKRUB
KmcKeOiLjyenI2ks+xHEBuLAlBpXNt30Cc2xi9b1PN4oBNaef5iE/d32/W9hFX67PwPThms+nVXe
EllidC+jkhdnmM7zskYibAhJOr69WyDGHc/SvQis0BEcNA3E2etw7wqV72wFu70/BdMKaV4dD0rg
1Qab0M7otKZlINCAhHbfKPTWhN5NU9E8u0MjhygDri54Z+SJ5xfWPhqi6ADZgWbPIc+wcgYZdkMH
LjmCQaWi7ubLkDsk4SybEm6Xa5mfYaF00BJAs6DZyJm61MFUXPLA7c/gIh1vCDKy4oWmT9yKtq+O
oYGEA4gOGu9i2/nTOMnHVrn7mAYvm7Za52uNe7tx58CaLr6048c4n+XZ9XlxcQRdew03zeD2/1cz
qCVrwU1BpwsqEf5j1Yt8LzwWP4ZQmtrfn8XbdQiiw+CdmLQkDgrvElSnWva7gNqHEHStpf2rjK1d
KE7lmjyQyaA09xZTyAgT9XwpuRwTIkOGImHcr9z0TKO72loxO+jEjImwrF1SO+ysXWlF9fH+Mhmc
ztf82usgh5cR7IQNpo29CPsOxbOxv8RNrPaNPaylrqYd15w7lFPuVRmEgNo5G45VUJDPzK+XF28e
17TrDAulA4DsoQc1T+M7l3KcSZF0QGp+vwlbrLxJ/V+h7r/1CaKjf+IOfb3dFDoXlz/VTnmemmbn
Vl/mpjlU/bDLavdQ258l7w79hM9HLl4a2iRjEOwK1y5Jpjlqrl+hlCU6dLdeZj6rDwBnxzsSsLXk
wTjFm5W88kvpkrz3GIan3ntb/eI1MGDkpc6cnQSfR5SnfYhrx7zLwLWEuYazfxQNmBq3weiJzija
M78FJGlSl7z2qhcogg8HAOrlA4h+6DZdIaKjicJ5tENRT9MFbNHzBz4OgDbmef35vj+ZNkiLBTNa
Ymb0BiN4+vLFKqwfYcy2pe86hKgL8slvQd174VO0gzDuaeHygpiwdnJF2OS37FsLBQV6WzsCOqpL
FDfvfBst98MYHEBf+YyE78fojSwRABfdXydDPCBaPIDqvK3U3MkLJFHdpPaDZk+t2NoHbb+mqGL4
hA4ncghpR7zfy8vQ3179gvzn1POTiLxP96dgWC8dmOlVIfUGNOte4rw6QbVtacIL/vTBAG7Gxkuy
NQZ+g039B7Dk0lZZnSMv8QjIpCp7CukRf+2VzjS65vOFDXIabmfjxQ9oeWkD+m20pzWqC9Pgt715
FVB6NamuQvpzKZhoHqKoYF8IDv41zRFDuw/RadOVqIAUaKvpIlyrfnJUKK8Obrk7JHjFro3d4FPb
VVVC2qnY2dnEs2RxhvpiBUG84pWmGWoObw3WTP0AVmCN0VktTYam+Y0Vd6JzqYvZnkrOA/CcMOEn
eMFGuxprHhzAye/bsOH413XI28avQotN8sLc8eDV9rNtscew8h/VuE1EjOj4JgkPrMEZMl7iUFWH
urGrnWrV2qFvcHIdzFSPTQUZj3G6cDuUxzkuihPY56uHMFfFSrpt2GEd0ETsagpCr5sQF11xsOpR
7NuI05XRDVFEJ3dtKBqSh2GUl9quntpweJ/ZzaX2GFruvKeCxQ8xZcPKtwy7rXO7jmKMm8otUGKt
nGkH+dIiHSUJ00EF0V6pIVqBCJk2RfP6cVmgHZtl4jJhDtxz/7blfK6d+Mt9ozVtyO3/r4IKd7IC
zFbwiiYM82PbN+Nu6q1tPVFExzcNeD+mA6XDxSJz8+S2XJ7LwQ9X7tGm365l83Gc2zj7FuTBvAHU
T+XTfhnUNg0MokOactVQL+wRy2fPhwQmkNNLOoCuey3e3tLMN1IEHdJ0yz4COhTyEpDmZ12rOukD
51TT4gwl1N+ZV/7atMM6uikipYv2AXe64Hri7ETvT3uf+n+3DX7zxFfmYzeOVzsTtiAuiHsoex5A
dN7bRvROdDiTU0rX6mKcB5IK/hBbtX0R3WQf7/92g2fpSKZp9JxQyHJCgn50w2A5skX0uy4SP7aN
r3luXMYlqsIMroXHUCB1AC2DPtVib7N+HcwExxp5WWDpG7cGB6krya4k1Fo5zAy+pTevEM6AjbK9
AWJgU7WTsk3qbPZXYqdpcM1xa38sLeBXxgvBe9SlCfx5b9Fm2rgwWu7tE5KzbGDDpfAi+yjwCHCC
Su+a294s+w23/X8195XF84zbqlui4dIpzg+MSlDsL+yZ5NCZ4VCqSnoRgrDe8tY+aKoT67ipRXq4
jYe2ujAZLt4JOSDA/Kwp3kM+0ToFzG32hcWH6xhast/nePzb95O3xlJg8BKdyDUcG94G6Oa7uMVw
7j350PXN8xzm7+87ieEY1XFV41yT6tbGfmkc9Cj0YXWe6+gFFNzPlt9uMwj79u1XW8bQCgSS7ByJ
Gco/T3htVd8UGC4+3Z+BaYE0N4ewjNtCUwO3r0raO3RHqz3+Bw7ByKPJtk9oh7Q7+bOD1+n+UuMN
1CLDo/IjqKDxbSV1nZ+VgfPZtQeU01mweMfCmaojcab2cP/HG5xd1xS3Ixt61iFeUZqYy7+jcOtf
PY/XAF6m0TVnj+IB9BwDLvJxV4y/JtEuD27dFQ/3f7vJOrWbdWwDfB/1LUoDDtsVbf+zCMUHNhff
gTFc8++3Z/A/zr5kOXIV2vaHniIEqJ1KysaZ7l22q2pCVCsQINR3X/9W3lFd3SNnhEcnwnVCSgF7
s9mshq3hRoLHsYPLBRR4ZQ37HTo9CGf+1Mpna5SRLTz0CjtsQXUNfYskYBB87ruQ/Px4eP67hGFr
lJEKJJRF4nA8d6UXJhWZ/cTXvk1aTd/D0JuP/mCvdG7/O8rYGmRUFpX0e962Z3/ec2eC1IFufzSa
u5+qkthaHzUUsRhMj0azcex7CR+eWvr+lfDdmuHL3//JPwycVkMjGAn2cm6TNvdvakWvdFL/ezti
/1salf4/ZmbaVEFgz0OlSMKAi6FuKZP/JzpbjEXtw1GVky4lQXyZm2vQg60vWm3gvAxcXwFbeS5V
uGSudQq4lfP5Su2xtaxWMR27sQH1aO5xvcdYgvvc6FDOiuxC07jHMHLM8+SG18C0WwtrFeJsjgdL
wFs/zy3hD1o6zZF2HrCKtboGKNwYrTWuaHK9fnBi0qN51vQq8Znsf+I2pb4ShVuPvyyNf5YXxM+j
0Ri3PUNAKwJOxgGfkM/XpPr+OwWy6DJJ/zw9CIwzKLs0ZxrHM9xPbdGcFe+dA4sE7jcCL7iyC23M
+lpq1bHw/V6ifDxDrLFCw8kbx4MYBsjjxqPNnNgu7/Xlkvzj1LU1aKtdG1TLCpPSklNpR5qJHvZ2
lR2uoKi3PuXy0n/GrIEIZD0tAznR8H6O3UyH7AHg/YQNwXeYN+8//oSNlbuWXR3hgRVQH28Zuinh
ofoONKn1o78fP32jHcjWeLWgYfBEInh85V14dCKZjH+QY4/bmCFhurut/dt6OIp8uEE78uOXbs3K
KvLLeRkGG1J0Z5cROtsMjJ9zrcJrWNKtx69ifZYyyEMvqM9eWRmT1k1EYcs+8v7KvG/EyhqxpmDl
604GXX9r8j0apr97lyY+rY+6tFfq5Y1PWMPWhGkILNtahKOJnWUPRf2pT3kOsOLnAmONXAuVNj1s
0IbzKOhDobu3gNc/Pp7dreG5/P2fsFAw3OnKuR3ODpnu1GSXtFyarywHSkHlLx+/YyMo1qi1ol4g
5+V1uHgZyc6fq1vjx+ng6U91qNlaEmv0m1KWMa5afN95Qtn5pKdrd9MbSWPty21KwbXNG/SDKP9d
ie5OauRXf7rJJ3MutNx9PEBbC2i1dQ+E5oEPpjPkfO0LZLil4FcS+NaTV8Gr4QzXd5EgJxObh5xP
6IHHn8sLa5krTtikyzknp9iA/mda/7gE5grAfON8zdYoNRW3i/A4Hg675AlqI+LL2OMMV7Ekjsak
b+XecSo0zqa90tdcEjfGag1bC0gzu1BdUOfehd5lW0fxvqBmyj6e441AWwPXljwsGLHy8nR3Bw2S
rHXjP4t0HyPKrzGft75gFcysd52KQ+n+BBWPl9hzXsNeXalpY+SD/9tiYWuQmrTBWJYdoGmyqPi9
YGgqmrL+UZayzubayGzU5YT8WoQH3ffzlbdufdDl7/9kJ1w/lnYJ4Yig2+JY1kEGvtfrx/Ox9Wj2
vx/dqjYoIJ1DTpwEXzqmzz2j14RgNhLeGrRWONPsB2Pknlgx/Qy6+Naa8m5u+DWS+NZkrKLa4VWQ
lzmGxXTkyTbVg1Hi3jVDimDJlIGuipoOubBh9vFYbdUdwWqTRgqBADvFB3VQ+Fhc88irJofwcXxY
0Fj2Sv991OGjZ1QqlulA4Qz58Ys3JmkNZWs4t0XNffc0ec4P0c2Hfo4Pn3v0qkKPoY1hIoVHw464
STxFoBE3Xzm4bsz/WnvLNt6AAs1zTwoMgsVnz1Q67wGvrmALNnalNYBNsQpEzYi5p8Er9s3UILHn
x1ZIeIfYOwjpPX48Qltfcfn7P8EnRzqUfoOvqKoRboX5OSp6dFL9K1+xNbeXv//z+GZgDgj2eHy8
iMwT7o1V5Mr2sXEAXwtvAdpBB00wQKX75vN9L+bEzq8FTFE5jB6b4so0b33BatsGz9CpUe5jCTXq
zSHR33ocr5RlW2O/inA6lx50TzE4AvcIF+ixcOGho4Ldx1O79ctX8ZzPvfC9qjHnbnAgOUQDsltE
W2SfevoaqAZj2GDsVUFP8FkUSZjHAio0eX/l6RtDs4apCUFhRIlm9Cnu+beAqmc2dQcbTleqyY3c
6l2C7p9l2Uf1OLEBa6ezd6G5H7oXQCBSwd9xkhPyF8xnrySgjSheC1YZK+J2GLF6gjq4qWL/NMfd
qdfxD9clL1GkPxfFa8hZ7FQwQQx6e6Z+PKQydtSuq8d45zrEXJmRjXBbI840yCgubHPxJfpwgaGS
vD5j6Gwh4e+1n6r+WoNga+pXe3YULbKwalHnuGFR0pTRt2hoj9U4fW67WSPQCkkD7uQGx2sOca8h
in+wAhc7H0fF1o9fhXRZABYUDU5xhu0Z4V8B2ZquOeJs1JZrsFlILfjOEx49Vu2JLTb1QcmqnfFQ
fU6IlK2xZn4UgJJQ98upVU2fkdYWN2qJ2JWtYGNo1kizyaGK+yQuzkNf3MET5O9SEZG4uEH4eOg3
0t0aYNZ5iwolL8pzQ40Ryaxz3Sb5ovu3zz1/VXfDD3IYlQvf+QrGOEfFIPEYDHl7ZeFszC67jNo/
GWnKVRv7rbJn+Cl8B7rllRX+I1hU91M4HT/3AZeB++cV2uFGw7FhOUEJIEhmOrgJhXT75x6+itql
tgOOBWY5hXzZ1VPxFLnONUznRhJdA8hqmBw1wPKX54jwV+27Z9NBc3mm0X0j/C+uNp/LomscmdtG
kYVSDD0tpg5/lp5qT35ThDRxC3RDPzdOq00ZbH5kNdLoc1P6kKPx8mlfhfE1GZeNGFgDySbtuA3J
Q8SAsbeW2r/GtF8/9cPXADLwiVoFIIs9+/As2aMvEKa0Ha9grbZ+92o/jqqIedHCSkAqvN8QOT9S
6X7y0auwbWjtcjL15XlcqhGsfD0elF/3V5b9RtiuBbHCzi+mCaficzm19ntsL0AZp8e9d6LjwIFY
EgMa5cq7tgZpFb9M9E4XY5hOuI7LtJ1kAt3Ra1dllzzzH0f/NWBsZnL2vdEX56hfkrIjqS3cROG/
H6+ercevquhi8UDtJhY3cR6yZ2K6ySugJFXjNlEmNbJ0eGWZbr1otQGHoOH3ZdXaMyDr+gj3EZEJ
7s/fCtpdO/hvVEJr/BhvpSrqFkMVmN/xLICd2A/u3gKqmbdDAu/dK1vCRtpb48dkN8CpIsd7mClv
8JKm3Afj10A7dyL//fG0bCyptUJWDM79MkNq/ByM1aPvi6fI8a9l7Y2ZWGPIrPIJQMWOOuNa9EgF
SWVAvy7xJ7f7NYhMhQ7VgPSLc+eXQ+o4RbCDWMU1g4eNuP4fbsk/e6WhU1hWutLg8cv2rp2GLgu8
IkwCf/nbciiRfzz+W2O0DmkY2cZcxPKC8fkWjvoYdsGhWtorUbc1vatNmbsTM3oJ5VlV4194vX9Z
4DT88S/fevQqoKsBGoaOlPKMeXgMHVcloZmutTi3Rn8VxAbmEB6venkm8/THDs1NRPsD9oj7Ki+u
nAC3fv9qHxZeQULHjM6pKiQaH70kGamma3SEjXldI8fyzjhzvnR4ug/bo7LZhazfefoa03djfNbQ
MKmFp3KLs7egef4wVMVe+jzpqk7csrnaf2qG1wCx1pl1IKJBnGHB89aXNQB2TXdtu9kY/jUyrOeT
74VelZ9LKqbMKcUdzetr5kFbw3OZlX+Cl5W5l8PelZycsHmmIzWwoQ7bhJcyFWN0DYqxNceXT/vn
LSUbA1Dgg/y8TFKjTQpBQUt5lIBg9/K5GViF79JV0TIhzE5NJwH98zk5Qj/kc4wAtoaHzRb40l6Q
6ER4Bz+WhfdHh9prHL+tOViHsJi9usDp8dR404BiwmdJUUGjLexaKFXpdvfxEG1NwiqMS9vAOH3G
a8jYvFWL/96SBUaT4hrP7r+fD6TF/57kOQ9bEgZzhCPx1CS978xJjNNxUity5fbjv1tRdI0Ua5tZ
UKhgRidXR/toAB0TwKKvmjkLhHDmLwpIstQEmH5urwnEbn3UutruiK4jF4oc1Gtuatq+zqFvMjib
XBPt++/opmvMWARdmmZhPDh1rcsOnV7Iq89YeKWi3/r5l7//E3h1RRw1CTc4FcsQoak/qz34DfrL
YLR9/3hZbX3AKrYZ9FmZK3R4sr6f+28DAcXhMVCGXGNYbnzDGplkXQg6lSZeTjVZ0JzVjeC/Otyw
sbRxAfu9UkFuvOX/3Ml7NVE5oIKn1i6/hdJeYodxTobK/vp4nLZesBonp7YzcMQNPSHkdsXSnySs
ra3VV1r8W9OwSoCO69DS4YF/8kb+tXbsC3pSV+qXjV8er+oX4oQeA0odHLE8ygE8aw4LME5pHsTX
8Ftbb1hlwDKKpzCsJ/8EnrvezWE8y6Qf8vJtlOhcfGr81/bmHfXlJKfeP0GnXZ36oMShxGmi48wV
vzJQG3OwRkcwJ1dFoFFrDHJhJySqEks0viaXtzFIa8FD6IQSb6iVf6pbFj3RttOP0nb+riib5unj
Mdr4gDWODnfAEAVYav80xlGcNe1QP9RLaK/Bdv77NAj32f+djVyyqK4YIVnHonEIX8CYj/rXAHfo
tuMq/t2EsKu9K1nVfPE5CFlfPvdRl/H8JweWnYLRRs2X00imKKPxQtHO5tec8/6nqfN/uwEQpv7f
j2fN0Mg2UPiowukTWkWnqJQ/uWpOAwvKxONRl5bzj1wveeIq/grwZp26tvgBLdH7ecx5ErF255ku
mfCQHEmBR8Vr2HVvXRC/i5z/4KNWSW6YPYWi6Y5T3RcJqpwSeyy/lv62Zn6VPsTcFnUZV8GpnbgZ
b/Q89+bGa8LQZp+bhVUSCaB4P6LrTE5+XoEIV/p9vy8iml9BtW39/lUGAcKC5LInHqbWGOCLraxk
4kHw/ufHP38r+FbFU+MOM8R0a+80mbJILazlzgVc/3a+54orr9j4hDUwj4h6FktnPHgNcJKaeQyO
zkTrK+lv6+mXmPwnCmYLI4IZlcWpXMAJghzwEqf5GNHXj8eHIBFslGdrVN5StZWW6Eae3Ea0h0Uo
H2Ak7xcmBJYYXrTHwvrrusONjUPU/y1M7QKVv2nLvi7EPMVKfW1D/6cg/JvTTEUWCHh0lsGN5LFO
fQiYxUPn3ntxdNu4RZfG8PRMKwYEna3Eo+fKbxMwuCkgdX+KMMhB0UFI5dZWicSVMSmmPw3xM9VW
mS3Lr3aaXwKCIrt2vbewsnlq+XQ3aqB4PAeZInrrBX8qmyoHTrl6LVvogmm7K3X7SoR9cvNI7i7P
CVl4qLibyUVlgvRP1Vz9cPywSo0f/jBQzlBudYrQVvA4OYCBcKzb5ovovFMf+nUSwz24kaAsWY6O
jMiUXx3CQKQlONOgKJ49z40TE0iWXH638Jdlz0aA5PuGhEkOu7EEAg63o4T8k+TJQNVD3wcnCWqJ
4sWtov4Dr2cvceLyIBW77bWfQAv4NATRjvvLLhrzGxE0J9HMJ0vdG7B433B3meimv7/05grHe52G
4Ifh7X3vyfvRqx7RM+fpki+PrsqPshxFGkvzC4C0/WV4i5LonVdHr6HTFMlCVbHzwWprzfQQI3rS
XNJvXtFkc7vsJ+Wdo8H7Vrkq9aPx2dDhK3C0d13kh8mYu9Ds5MuQWVP9uIz0UIyPkrU4T2j5pfXs
i6ubHSTnjh4sVyDWPCTtqI69H/G9tfWDcd37opl/x1F0J5TX74aG/h4qDfOLMdFh/DbUNUTN5B4Q
+h0UVFNFlt+RzPc2dwCzxh8Nd85kqXA3qXmS94NIlllBI0c2LwxixvtlIfdOQV5RBgUJaKu/azHS
xEb02xAK8+CG3S3sCYfbgNFXNy6cHQlxss772UkKEQR7WGE/1aV8JLM0GYXu7XEw1NmBST1kRUUk
gEu0egR+zUuYdUHVa6owP2AHkGlYjd0XVugb05TNs2ghQgB614M3To91XemT7kp1iHANsesg34s5
Lr9FMgwOzhKAAOg5SYCOReKa4ruvu2ivI52VU7efepoFxLzkxTQnRQ2nUZgX/Y5NsYtn97EI+LPm
9o/n9CaN6NgmM2n3CjsEELIHRxXdgc8OS/q8PLrLaJNZ4da1se6ZDcORCZOizS9TL3bK7zj4v4rG
UwmJ+QEOE2+gxL9T2F0ewsIcxrGHqkKoXl2nf2t1fRgjaDzTuXguLrrpSxN3KdbtbU/p9/mi9xGq
WyaLlMTtTunF3UmQldI6do8c+qJJpeShBjgv01578VVRt6bz0ejIHT+hhMCVKarEQyvIc2X4zxzR
m/RBd4KonkrzIjcJ6YITfttXNHlMndDRxc80w5xKN0+Konx0u+6ewiU5gwTs78qVL2C88kQWbAQ8
SD5AHtsmshsVHrsESThTfqqLCV5KrQvpkEodXNBtuq7+OdfLnFI/mtNZxwr34TO9MciUaJSMfy8L
b4imF/ANnnk+nmyfI58VwRfwVJ1s6fnRqcO/JRfdxd4oKVvfS/yInsD1/OrX/DyZ+C1E67fg9tWx
EIYPnQypQycKHkOZAlSq8svbAJEI8tUFTTD8xv/+R/pjnLp1XkFsrm7eYxKFCU7bJinDDqliieJk
mvsn7Ypz1U3Rzrf+kYDjBl0sQCG9wnwPoLiddao62Dyq4TEX7BuH7UeYv7OQI1uAEjSao5PXN3BX
1UneQthumZs+qYA9SGcBzAw6eOrYLP4drEho4gRFcRKM0bQLoWHfXdyLIqiWkrSp4KdTeFXmLOVT
udjvoZlfqGyOLmvQbppGUoImENG0zlHVRl0AFZSOH8vIfO25OIZh94zWi05wJE+ZB1VtJRf/GNP6
j9t2SwLyyrTLLyk/HE+DmW5z01/0nic4BQzdne9Xt5Eo64dFxmfW5FngDxdoK67/YnLHJxZnNfX6
pFTuD8qW70O0pEaPEp4/sUEEEyiYm+mAQlIdQbaHVGQkvCyIhocuqFxkhvgpnORdG9cnr3ePU6FF
wk2/y3X9LLV6srqID6YNozQQi06NjA4aZNXG0RDgGncBgfDnHD4wjv5boNshjSL1A5azFk6nmiaa
9X7mVMtvnIRN0s3TKbLLjV8EiP8STAfYBfdpUzo06wPR3ai5yZ8Nt/LgG+wJshp3ec13ZJhvIuk2
j0HLsjaYvWdPLUlDoAWSL0Px3nOFyCElSTgmzg3ZfR6HrxCouGcmymFbQIody7slLXRNbiz3f42O
WySiVbg76vwhifzuTc4LT9wa5pcVC01iA4NbxKH/6tY9TYRAHptV1aRsWnBl5qk/1FFt5rtkPkIf
Kr/RbApSUrRAkkXqyADW2XXOSLK2oSybQfM+zMssUwDyHqIOusEoEBB6S0opu5vbPPP7NkhnXBAU
cV3DQCH+CZDpDSLv5KBnoIYw+OX2k7cbzcIfTQeHE1IN9khHou/LgdXvQzDUt3kJW2owN7FaC9dJ
VONWr9wNqiwKQplE8VwsiSrREk+cwVtwq6KqOB1dWLMwyqGcZIv+fjY4VgzKQ84yvvSzFo9XO1qN
rQEhvsgfGvAk9lXXTTekYG2ZamWGtxHxlPEmIhppwsAZovQLsRvjon4VUYgK1PGCjEnaQaq3s7ve
KczJ9+rlfZx1sac4TMEWF8iO3CucIFHMIK3ZSlmTjJPn/Sl4HiRLWPpZZcP5poD99xMv2v7JxJSU
u57l5Yu3eO6+rOLusYLVND6R1N1vryXFe1AFagatRs83s+xBfHKF6/Eshv/TiO1TyqfJToeOhd3R
K0Eh88kI/eLCUwBqEG/a6Vk0b3kJdIuvi/HIK8r/OGywfySHFh1ImcLeL/XU20RIL8xgPr+wrJH1
wBNl62C+XLV2h9Fn9W0cOcWujYsuaZ2h2wkZ+HtRlWTfoWI9xTMtduHC+Z0qiA+TTuIdoH9b/vAG
z3kYY6+9jytd3LvCZzvwZ5edCMkzX7woqXLBvnk6oo84yPmpO3CUqYi2Jzhlj3Ey1q7+MqI+TQnv
xUVZkr7pBsVHY3HN7Eds2QV8iUDfpuPtXBfyZx+LNtWD/EGG6qnJ7Q9PEsy7kIDqLR0qtmn+CerD
uNc6YId8VC8RJAgStGr1OwhGeu8uMNWqokZlcJ8ReRKMDXkYoXtz8C43Vkh/aMx4c4CLW56/sLAe
Uzkzoc6alixP5yl0k2Vw50w68UORW5kxPaMmnvpgT2bh3ThEmGQQM32TugtuS8j5prSp/7CF3vSU
i8fG8ymSf/gCx82fQTXFZ0APaYpifkaVPgV/IeRmkhzlGEylR5HU0BxIipFj0ZWgYGKu3DsGb98E
ziP1vuOtfmNkak4NON3nKmYUh/P6waFel1hv7m+AfKJJzcd4zFjOfYQvfLNAj9d/BYfJ3ixmsa8n
DcntWt7gd3G4RgzmjfE5ftRDGaVIjF4KOVFzgFwQu4NEzfCuSUfynQwBK0z6yxXBQHm4D7Hu0yWS
QYLrlgJmbyW2mIjLrIVbSwpiBYJIt33K6hhplvbd97YBvTBe1ATZPWGyPLTmu4rDX1EbTuloZ8DZ
Ioa1v3jeTTBPD/M8+188rC9obrUFqPFWH3Dr8lSp7osrui5xF5q/QUoEm1KufmJFQt6I+vpElXMf
lrB56oawybwc/vIJhbk5ZMc6D9CtlhyZ186phuvaqS19CI9an6U1fiRArK2bBu5UnrU/FDhxqS7T
dR1mc6ebzK+hMqCJF6ZKNgQ6Vl6RUoY6fZqi4EjN8NMDo/9AePM4t+iJKljo7iq3/4LCa3ifi8JP
dBSG+y7U972P2r6STZH5Rpc7aBDnN1FAX5VgZ9SlFfJOxdMyHOsfpvR/ugVswZUDImZeRd/wic79
0DTzoW6nZ5x/20S4LhgtA32yHlX3Hjpoh06J8U8HvuWu7r3vw4LtPh/c8UsE97wsqCDAiSaJzpiY
xmeycJbREGqy5rL4FRNhslQdA+snGNK2pFM6RQ26P9j37W1UzchfxpXxPYeEwQGGMt95qetEt55K
O1N5ONqRqk78AvooKAxt6mDlA1BFRdbz2vsT8qY6LBI19VSgNKsb0+1LZ5RH4vBibyBknLUm9vfe
VMBIVlBvV/QdMC8z/ekEFspPduxutWxkNonAx8ioPz1u7ZOa1rdqQeSGtH8pcFeKM0aXH0el9M1o
hjHzKv+rD2dORBtx4yqpcSQsM/xLe0vARDrSXL/m3ILrTskQhgd/WPyfHY71t9U82Kc+wD03iVWw
p4LBdFuWkMtzhNihivvjmss1UZwvWW89cTOP5FfhVGRnnKDLTDH4Jzu1X0sgbXDlT+4HrIWzwRVZ
Yo1Ve6hXFFhJYZOM/gLvxIhkXCIpaS7lPsABOgtGMOwoLkCetN+EadByf4f9Bk61HO6EzTg4BzCd
g1u/o7CpX5zlscSWmClaDH8LpeqHAkv2vnWg9ZlUvCa3qiJI1b7/bmCSBsVXhjN4ObEDmaqvfdd2
Z1CvxK0mTf/dsLFBy87Gz06HZ3ZB8zMYbZ32NowSF3k4KaNx+hYFnH+Fj5NNa4CDdyMTz1ZQk+HE
/2arqUomi86AVfOsH/tW5/C0iDy2h0M0uv04bXD4jiad3w3khyiZrKG5guLZaXa0G5Aw6ngywV8n
XhqDnkM0Or/wb4V8spUZmzZxmzboj15tYvd2mWckfX/w4101BEHS5az/OjtVc9eDcXSHLjAq1LJQ
4S3F3cUDAXf7jmlQSHdxH1QnUrXBQxhALHyv444gm6Gq7YB0BDGaBOkQ1vWOuYPzt4L32H2P49cL
rGvd5hg7k+KHxS3mPhnJ6CUTk6hfx27BYd33mr1sev4AlwXPS6JQ4KyAHdbBxWIzuDvLafTN93nd
3Maupn/ABxj3RM7TTx1PeNZYCHhnuxzCQMzYvkqWhnX7Xo0jqtte33T4VJ62tHf3iliDfmQUZHIa
0bQAWi1tnQjhiTvMnZgXm+HMXCJ/g2hsYZbwROkIuQ3cTh0mEVXHZS74yWka8xwEJK6RJQVzk5oF
o0m4DJpXEQfz9x6bKyQJKxd9BTcsGpABQniUQ8Y2BRkuSCvYe/uZ28FgDhiFQt0jlkmYwjUFOpCW
L39cnAuPJM/NNxAgwN8II2+Zjo7uukyVUbeDQLzU2VA5xYCDyaTvzRBXp5wWbpSowHO6cx7XOIf4
wmv+uNL+clmb7714/jvDSOFGOnZ+jkQVDPsmbJ3ffdhQFF1zkaO1LZfpl0eC6KGmsd8kUW3l+zJH
XtIvvX4rcAq/K4uGq2SU2LKmJRY3Hc9l2o6Dn0gJBToPSIOMQxD4LmxHe0BsQVBMhTnobC4AQ5Ph
d1NgJ2jsUFj1zDlK3xzNm0zlOELk7ozzU+j0NJ0wmClYVl7WQR5LZAEm6bSAKv84EAZhI3hSZSUt
SQpjhf6Acq7Fj2D2MHboKRYVbKLGURcotOMaasQ4Aepb3CSiJeIoO6Rdrsj3uBH6pnABmjIBx2bv
oE5+tkMcP0c+KQ+ajnYP0wPwBmRcHTwbkMSNyvnCh1BnLyTyu1JNnEJNAQf5kevhedZzlOCiQ55x
ikdVAczCjsShOem5mn7XqOqeY8WHO5jnOfcxGgd3SBQMXaO5OsMn2aaVrIZjj3yY9ID9Pwmn1afa
jZx9PwtVZmOTK/YADUwoneTmnrVi/u1Sp9x1eUQPpibTU+x60TGy9GvVijKVYzEcgkm2J8UGdBty
9KgaUcnTROV4O1quT6iE2qcWMr1ZQJ08acRgX6kd9DNcxcqbdgFtU4+mOzSxwx5wIhgzN2zsd1Oh
CKraHjo3Tf/oz2iQSeU1ad8a8suwiKVkwfZOClkmFmS6+8BAqZM3nrMrF2QCaUScXEQS9/WyjPvB
b7BlGIPGnUanTgbSyQgZllSi0kbXZ2nQhwjlTpFw3BWyf6+RZR7Y0rQHmrdOVgbsdzvE2DmcEbcx
wtH+vpOC3pYwiqoTtGMvS6Ojt4LKv/DUdhMw4ZbUmRxxU9EpQucPpc19wQML97B83JU+/+YaUjx6
g0OSIJiLB+KN9gzjhV84sdqEBSLcuReeFdgmb9CzV9+JZywuG3P7gnzRPkkpxOPQ0erEw8V510Hn
/YlISB5zSL/iph6pj7bt+FVLjZSMGmePuxiD8x2P7+NF20xNNQ6isWNTd4GYSq+98cUvIn/Hxg6i
5PnUfHcXId7zcXZu9ezPZxqhPynm0k/quEGOwx1AYnrvj23q8uD2OPR4bQ3DhchQCJt67qFeHApR
1f/P0Zktt6lsYfiJqGIebhk0WZZlyXZi31BxtgM0NNDM8PTn07nZVdnlOBL0sNY/rWb+pu0DZFZD
ahmhZzT5QQ0dUGVhpwckT9q+15spTik0dwVLH+TS+HCLJXheR+tVtvlGzUvexMtotmuopVlNy1pV
ESWMHuqms3HKLnasi3SJEAdNRzpwFdWm8bsfpB5SWP8qN0ET3cn8kwJziGQ7qidFlO1Th3Q7YW1i
gh7s/inTcjvpNSdno9gbtcGsX9vANXZbaY67OsuZyeQ0ivsfQP5sTtuYcM0776smAu76xTxmK8+6
nvWJH6Hf3kz5ZtmL2meGErFdaH1EtI9+1pu6LCLSHZdLby0Od6Ww48Ue3McqdIBEKUhaggdDJgwH
oZ4pBs8tQM/uoMZz4KVzYqaiuGpEyNeh2LT8c5pGLiN3zJPNygKwproFuq9ce0fq9xy5jQOM0nh9
bGTSlWCJZv7VtmX+lxaEiTTeFGQR3eKcTIJ23LRybrmaSSCmMgrqxiL/r0u18WoV8CL9uow7dMz5
izUhaaVccm8QMf6PnrG8W95YWBVOc0rJ0fhDAeDua69aToVnuT3MS718m7ps7+vQzR9qtjJiQ1qp
Hz1Rw3rMIN8tJqi3tpvtmDQCbxcoWd7McSt3nOIUvQ0F+oFvlCcpaNRzm9XNjw7DFq7UNL9qe1Tv
wjf868w4YD7KwuD5dGKaX5uL6jCmm/7pFTNfaypXAzYhIEEqcYOiPnltK1+skaMjNLJtftfSqvw3
MeE8tItguJcZwxxTJmjFAzhfOOie+Tb1jIa3DKf61eVZn/T+8v8ruhfp7iHMeQucoToX0MiHOgtM
ar5OcxN/K3kQG54TpTl13A5zVsaOZgeneeAqGDzp/ZpEue4zy1V7XaXWtZWWe5yFX4pw1RngFpQF
6EU+GmmNpU5MdVxYjvHGbp73i29pdaxcMa47xkJxw68Mf3/8QmgJyTJJh+5mlDknxZwZe2iG4iqd
vDl1o5TxOMgQ0WZ5LAJreJrdbdmhKXd+RK/0S2s0tAfrMv+TNrq/otGmGZE5rMOxMDRwtDF17XPQ
dFPkqXo+2lWHGIYZjp0bWczRuzXe39VY1kuVOn7klxyyqh/Jpi9rEXvSJA+it5+kCl4s2feQY9go
azLLGS61Xwb7qS+tp0qr7sWYD2EJwA0QfLHs9E2m5W5ovJM32g0AZvemgrUJQca4lGygYa6osVyy
yMmyL5OCnCJziwzf+Sw9fZd79htxTFE9ab8CtjmVV3GcXe1EPnEIxo85Ei6r93Y4Sk5by0BUOsNI
BvTcnB+ZDiU6TGlcFeO569Nnl+u2VmKIVZXZSQUdENkpMSmjwT7s4ky1H5UqI6KIaadpRISY/naW
9burXOyL5E/rerSWw69BqGOjumfPKKN5EjvWW2xXy3H0tXvR4OmyjHK/mTqFk5Gsgn61mE5BDYfm
+scHVLyU6ltr6zm0yu5TC9JDX5dJp5aTV8vrsuW7elLHdBYvva25kVn3EMfabyTB58lzT6lsbyIQ
L+ZcKuBDxM2L/gtA7F9ayBff1v5l3UphlVMKdT0wPFqMqDYG/zh687NHSMmT25hWorzxj4RWYMgh
KbnO9uI36ZHC+Ghz9I+zvAUb05CDjEmf8kNZ/mkMvLsc3YC1VP1hGHyMO/sj1crIdarLlLpZHFj5
tgfAxnvm1FG5OV6EQq0Kc07Y0HC15wZncmhId69zuXaO/T6n2bGfs3+2XYd1NyW6AxFmaRA5Trfs
i8DZz513rso23zdzcfZ9/49ZDN8eO/FAgd6FDJ64WAQcUctHUg1HxehMkGaX+pUIDbQhgvrGmuMx
Y6ADcyT+y5RZw77ScZJcI6BJtvd2y9oDJV0a94K/2LfaeXDr17zNd0HnfzNbQP50m/zj8Z+9tjTf
nt/Hk2N9dU13fiyCHkOQjxFi2Mgsn5qLpuCGgqL5V1v2gVPrr7Y8zCpEyTeBnvBPJgObKM2poDCC
+BAh/q5BgZAHy6EWc2zk4raOQTKbdWI7bTwaemzwBWvXiMzSiMuNtsagZoKqItK6gli1bfZpBtus
DemTNfdfuSUuvZdZV2K7ayhaaj+dk7OiTWCONngqoW1z4f/tO+NQ8RCKkkZ2y4/j2MaqsMg6EVaT
GL4e7BjfsyKwVi3iVfnRuNnVZR4jAJ3p05rO6b4Zmk/sjSmPbnnjWmNmnmKWhu45Y6T39b1te23v
mHMb6/46cIYb/XEcKh06vLqZDYZvNvfRqMZ059p9kQQWN1fmtHeA6CIqPZfhOKNjguGwjnhg9Ykd
NoaeaqwoLdY1Hif9yuN9GMj9P+u0vHr9slsa85wVOuW6q0Hfq2jJrFgnlzBEBHgUua0nvZOSoWrd
G9/+IW3smbiVgnXYEg0+k6qZHrzUy4+8MB1aD/gwYxJ8mJlpE069DhfeNM5+cLJrI/yTadn3Phuu
vmM+OdnyS9+Ms134cU9RC6SXM3l60UFape/8QfOt4o3b4JtvdC7M5XmZ18T02n2/DZc17cGEMlOL
tK74sT26G7f+MXr1p+DxAdIbco+eqo8acLiwzZt9AFdYuO33VKc3PfVdSDDzuZ76F2N184Oc1b92
DcxYLA2Mq9Q5TLub7nfHXrpnNu0QteBeGcBH0D675Zif/aV5FeUIUDDWw9GYSCTc+nQPGqv2ozaS
vcEiBnD42CzS36TxZOjMSrB8UN0BynSljO/U8FMzKbVZjT+VZSa69LkMjayOph7CrvXR0BmF/pTX
TSLL/jwZWfk2L1Mfz5xT80OQ66m7yzJOs+p78HXEm6b5XNYutdB8Q4myM0zt1barp6BWn2NbPft1
dmTaibs3Ox/oPS3bmOlWjAmy21M+1mdijuTL5uXRYPkRnqs2njRTDyehH5eU0TxcOQUg4hymcJGh
07WR5ciemakUVQC/9YoHpoJylYigvYyB6MO+HOvfhZl+uw2QYMc0NUcRVQYwjN0rC8fatuJCrh85
FAY4VOIsxghjRFM6d5xDOqfHUzq27+W2Uck3euzXlQhnf762tUlntTxLPT3OVs/sUbAae/M5Vnlg
VYPfoVnmKYHsffEzeR/a6qqa6p7PW07y1+CGi8lM5FnIn2aY1pj68cnreztxC2mEi5L3rZRaOBOj
uKcA9a6VZ0Pm9XWyCM4lu4IDEojUwqJlGikn21M6FAnUG8Flrjl9dvjvDpDBRD/niZyQXdB1h/Pg
VFFRbHej2KA0stdeGZ+zvmqRKvKdL43nLJiPJNIdEDiSh9Hv88dHrQLji4qGUqK4rwXlQOcC6S2a
fRaBuXPKSZ3mNUPcUED9lQ43p9icV79VcZe2n9L2yDbkbSk0SFHmiDLqquwqPXs4dkH34m3dM/3I
FjWV+9D568ThcXLyXR6Pun+yvPVVZdUv5laNITER7+QCa2zWFBJWU36kkPhGQPzyaE6lz9g03332
8no46IG1hUtgZkRFijryM9KhVvL+neBn0tIdPlEnYbL9RzFOb1rb7Op0M8JCmygtquk/Lfd+ewFw
adcUQMLSAV/CVJ2M9hpQ+Ku/OtbniLfxUbmLDzwCwTsv7n+pl0VZOeysCp7GDhK6rOdMda9aIamq
ZfOWBtw2hlf+9Tz04UFgN+E2arS7xTnYqKIojauolPVfI1hvKuOAqNfvNrBfR0P7Kid0DJZ/81e3
od5cL7ksOkiBAdqcFFHK9uaAkHA/ZNkS4xfGdVZt/4J8eMBzR3STe3caL/m0elFgjkePPeFUhI+2
utiiKp//0yqS/OrS+rKlrCNPTMvVXdQ/TWoZ6aRNcJitTgsnSkBRy1cQni4EFX7Yqt/dqb3YLPw0
mFUifJ3kBW34taxQRvZgvY8lW6RiDYXpZOiHgEs+NnTvddM1mHf9Dim+D1rxUQp8qWWeX0xPp212
nT8OhVnZmTdGsH0HpfFecW5Zk//uLtO90rsTRymXnw8eN9ntLh3W/4ZCf86b6WalDkgaMqJu9l5M
BXjOxBo6oYYit1QUVq1Wv6+Vbv5Rg8MMqdU0k6BT725gPJpmw7sPsntEGSgz8leZXfUxW+ONgapx
RdbR96rTDpd6hlCsziDqAYnvG5qwZAl8/ShzX5ycxdn5ZLuGWm11kaG5ZjznJcOehipNeuVdLTTM
EVYdeDZl/5KIBp8tsMfQBS6mOyjByamgfGrxMZ4WfpEsXWZe8akNMrDsFlLfIuUvn2bvZhuMb+Qu
MMm4gyp5K32Ua5vndq90UGhiHSeIS1Vbn1uOKiUo5vZzQRj8hq6ltMDrtAX6tMYCk7db+x/CMvkL
YCtNPBLoksxt3srU/9z4dNGm2/MLEEUZL71qT6XJSd0XElWWGjG/NxkygVVHSjJzERfGcjMAf661
xpdoUvHuyOkyKV+7uh2VW8PyhRLpIwTo6Y6piv5hyow8YVpOFSMu8k4lN469m2zmp1WoeiOkLdpN
z4Abmd8SsGeCJtSnud2Bq7RRBTgRQW11BypY955J1Z1G0nj2buetp66W802sHAkUPmvEfIv5jQli
29kTzfZBifvSZgAGlhw50gMIeaIbtH1Dl/fmanZ2VXV5DSr9o1EqOyvG+sAzDeUL0Vo+BqLRg3yb
J3cvs5Zmq7O/52G5NdIW+8mjqjOUPUZ4WksGIqY52mjjn1V0NWzEBGKityTm5tQBnqOj75iqb31W
563YZnqwCXyr0tpjQ8X+7KSMoBD05Yfa9UBuVDWgwClRpQ2ZtjfInedM0m6pgvgC2zir1H7F5vpf
t6zLa1cEapdPg/6qbyP9B0KDpLaceid0uCrpUBMRI5FdO1TcxyKv0y9/FvWbodcoypwm21d1rw7N
wEhVfcDNRNk0JkWPM4T0SXvvby4pXMIYkXHBD9WiUfuKGPTQ8SBbi16g5DGG6VbX9gb50w8QI7Yj
roxWN8tQztu4I3BLB5QMFC9X6Mvv1NoGngzsP/5mlRDcPn1xjdhcY9WHI4lUr1Y6S9qqe8qAvVAs
QmFMkuIMJXVRtak/KdIkz3Xf85KURQwhmLT2rMk0PVWpPceYUQHcvdzYGQxU2vX1ah3KIH9vquG/
bFBGXLQIAdRmTqho0m4HWFuG1VAO9DKqoIui+BwCFGeTR7uU9uZf3yut0HSsN1sfQB0cUxx6Xzkx
Sv/0mPZZD7wMqhgEZhUvtdHGyNfKWzlpXVjXm4qMdSwjNcJSQlSvz6XXy2trQVqJFWVElQeP8Us8
lt6aimiV8IPNUt2aNEPltbTrwUhNcbLN0eYiAsYLF3REedQXA0qqrus0gr/TDvXNwP84mn0dvOLn
fpnTdH0Rj7W8KXmhQ0dsuBhQ2/b8oc3de2AUzGLebPfo5sFTKdqjqLdaHlkqy7dvCj59S2LvV5Mp
50svhjaIPW+x10g5UOEhXL7TJ42CsyNiFRCNxOM2rF1bR+Nteo4Xo4FBJaCteiUAHdeGj1+76O9R
WLoilo7EjYYsDhnsHKRDtQc1c5yIvSWcFw3XLDoCZ30oOP3Ue7Vr7n9EE8Pf0kWVxANjvkrMHdEP
KNa3vg8r2xiZxV2PWYbHtnD9cKuqPI/azuUZrF1XfClnVD2EbTlYR5gN82RR6SxJYOsjgxVaqQCu
TQH1LuzFs5Blka1AmxgQF01Yp/Hb2qbqa6ysfkRLkQ8eXGxvL4eC+Y8fy9I/Ln2CZ8UB9NPUzr5j
o/fjr1Qa37+hXzOqzPuG2nSiqXMC5qzZPJYkILUgezWNhZqvLEoEB8PY5lRXmjXaB6/0wDI4JaAm
eWW0h47tltYRqCl7XQ1du7Z+01Hcd53bJn01VSfXKjEQThAL7x4Pczkze6HyQ99n/YYjzbcMtbwe
9Xi0LCN/Rn3kX5ya2QzhOOrZrcsD42l2StB/Z12bIkqFU/3Oqqr+0FHYuKHRDg0/u7RtezVxQn47
2sitaeB6BZJK5WrTlqAYi8p6FIx3N30t4FL0kUJYSutP2ghuHGlZ3gWACKuq9iSh5HjsvNltubLK
VUVWOyO5g+6gy7TdCU7KUNmLbg8d6sjZle+VZ/RXwmBRas6F6H6JBaz7lGsaerpeT0umf9VbboHF
8pBip5+dn7XMtjYOOnP9r24gocI6N9S9XzsPOZ9dM/tsqunIaL+5qI2hFnrU5haQb7FMfh4T5iRt
ChmCLiIXNITDXTc9cab4Bomy3bn/zLyKYx5uaENpsrKNd7mpccsKy8lpp4nn/JCb0YFVCbFqJ800
EQlZba7lkYvDVEbNaLsSPMStCLuSE6IJO0ARZ9nA/c+dm1tsFqUDYSNwNvp4tE2eB0J16lt7WP3+
QFiByHYdxbsKZ3e0mQdQeQ/TSGdCHfmBRjMgJuEYcSBnRA3N7IW6M+/mwAhGMCd4smT0fUD01KF5
iBzmcc5J52W9iBwxT59qktbXgBQ+OD1MSSqyWd/fKzxtTk0q9OBmO9L8qMdK/AfyibiuWAO4igJ9
M0Wd/9ClNvpMd2TVcw1UUgn7UKeVLWN6WJQ7djHIt5UgMwvubzJGWp+u0mGEFvgQt9mGPaWo04eP
EXyMbcq37S8DioWVeKPr/QbidYZEWTmrx56Fu/egcx7BEDrTo4AT5m3HKi3epe9bGCF8Md2DBg8d
ilAAbshTX9uX0HcvDWN8RUSktLfGFTffn80Qdh7lileU+JVWBhx7rXNpu2VcjzS1PL66eojE02UU
p57vToSK6MYKOthAwYFkZnvrTQD6/UoyGNyurhYZiaA/EC2hVwfDUyb0rbFxMDFOoP4UDO7KYwMK
Vh3ygUTc0LXn0YscqzXu0kxNcq3UBKXPaW358bj0LvIcu8c1ALoA6VTaE0BxMK71XxMzP9p1q7Eo
TGar/Aauzf+U4L4oxED/zVhK9JRoOa0uO6X9ODsR6HaHabSyR1xBaTeMZ5RCysCSNTpvY183dhg8
Wrddh7Kne4GDbJGYetQfYTC1vkPWrqbXED12IGk6MGjYjcbZbeQ9OK+DoADYadFllxSDZZZISHXL
iAYtXx7yXUsH1uI33Bp/9M1wK0aOd0qY9CWdFIeL6cr2LXWt/mj4DYzYzLP9E3T1elGl1v7ZAkd0
0braixlVY+kwUiKbAJf8FQoGWCJFYqs1trGFTWmpOrZah8DTFoF6Hk5WW2fXVOqGe3GMzkS6Urla
9prWA4IWEhHsPVggipZMt9rgaVoNZI6qJbbo6kwyDYU1oAMdRx4AgUB291w73mlYJVLNB4AZIF56
lFU58GL3lG/zH2+r/itHbovhodonQAtm1nKv6NpRPIjqb6Otd01QU00FR5qvTFipafuiM75yzUfL
FJzHoq5jmLNdxUDqpJbIfPrtmUb0DPN03AzzCWp+b+uuC1Ym/vNq/XkejKPM5gOWoH0K/Yvy0KAH
Lb99jQSGoLIPS2+yXYY/COnRS0iUFwvMu2euMxTogAyMqQSOKJ7bYnpTxLnOVv1JeXv1g9ncBTNb
oixtb9cjP0Lxidi5vEAqv+m9lWiAIYYzXJrRurhUHFB4io4Hkd3CWsrw5OiWOlkgBhGkWL+bZvdJ
59iMIBkvXZGi18kHZMqSJNy2aO4oPC7dYLzN+bgX+TzEEGr0tKs/HLA0raHZbycrzz8H4X3qdXXx
VX3wteZSa6sb8u4/QYkOqVHRUaTAa+n4zo0iYjQBS+SPZdy1Y0xTh5p6Ye5zQRqYWTA7HpXtyejX
6WgibS9Ffxh8xMp+e5zL4A18H/QyCHb2IA5519wMJsJHns5YZM4jrErZbZu8JsyCsotyk067FGCt
atQSy9okhVtBScGlYznDq5VOpz7zrKQb2x9pGUdW+E/mTL8mV6GALhCKKDOFjM7OFAQfJs92HIx/
pgPJIRGmteWxRglqr/rHYzmifRkSnuV99viQiuDLyIJyibMORVCGarwrjfvDodKVwW+LvnI3iOa7
YHkgvyh368jPbqM6Vgixsw62bt6q3ZwTTdSkxX+5ve7tTT5js0TBpb3nxfqXFNWTzxuk5Q04aanF
wtxzn3BgXCZaUub1yoPw9H9rv8pQTMZ+oaWLVqV18aw9dGH6m4OqLbN0+O5hvGxIVdvKt8LN7r+E
B/PEgMudV6KApms62ctMScwCdQET2tH6ng0XrLCV7whbfiE7bvZK0+5Dj2/i4ZuKekG7AHOOVG+Y
zmmBOtFstDFyi/nXKMS1qHxwXQMlk9lNBzUzLaEBsPC9hwg3Syx0mw9IZzFMBz7fceVBxwfko98z
QGJFOZU/1NeII5B895/M6aMCMVHBLKtzKDrnti3VKfW9a+05HwEDyDruGyj+9qXSckUxut0rX776
lvNkT2h4UoZDoCefT7y1j3yAdDdW8dRL1Ok4ANZi+MxGZw097+Ezc9rbY0FQI74NBv1RNvZ7t9RG
+M4UNK4de4Ty5VtTZ80utfunYWQDVhNTWABlE8rUPJSGtU+H5e7CNxw5Kd7IVnmpSjIx1rwOS236
93gsSM3BdLneExpopi9PO5jqCyjW3dbzmzlPvz0CGxqIn2ZtPrtRPdt+RX4N1wRSg1ibtn9wFsfS
sl/ndhiTvCpP8zjr+6KesDWCSK1QYL1RftWD+TNogg+ObTKvsoMxWtfSDr6Jz4ihXFEoFZ/WZnyM
9nzuwMjjtp2eifL4bTkolh2xG6r+b46C8/FY0yI7LpWvRWi5ctTOw+dkyZsHuxYixg8h3pG8+bSu
vfxXOdAV5py96w8Q1Mini1PmO9ddntyRGiutd14x/TWnlKJMy7JESUDoidA/xroNRzG4x3FZH1zL
ZX0AHNQfb2NdvBSij3Ua7cR6hCRvW/Y8LnWRmPZ2yQBS+x4PZdZ91hgCGWj+q5i219IRkpvggQqg
IS7Ng1aIG1N2xUNhloxLfsil90Sp/MgT0RmwPgf/jUJ7YtTiM5KxLgFiOmIOgNvF6f0dVClN6rr0
P4z/bQ+GyKpjkC8y1qfASmyLC4zC9x1Zb2S34qnxl3f/wRw0BJES2Zeb/R8vF/9Ubia2MpPHBwpA
aitHOyDX3ULbbKhwnUtVeSS+y8OigmcNvsxZkSgaVf2pI91p5/wuJ/e5VW7SOdm9MeRbuiDE84uj
bcw7otvPQfkoW0VwZcjErhAOHu+qPCy4naZmAs3F4BCarvoUpUBuI87mIzu4pXXm3PjwGxMkkKBu
/EmntTF+7JSN5LS7vtTPTt3EU5OjGBqOQHNUcxl9uur/FNWEScDJQrm2+45v6KyA5yY1O4Ozj3xI
ZucYzWG0pvMaBK+tQrYZBEwSG7p/kGC3lmsAZ/V71UG39oNrA9w6sdewLOmJ6Nbqc557MqkABkLk
h3bUZ0BgbpD+wt4VLzgqmQ1MPzOk+GjYD0N3woNU7PytJhXLVCcCkkF0K4cgySzArGMw8qi5pvRO
uVb8xn9xRioE8bb4V3ddjRjAlrA3iGqZ4YnwpqMIlkQr52tWLteiddAYDScRuGd0iWAlWfavlVAA
vPF3cw3+Zo652xR1Ag6IpnWei7bi+MZF2doof4ASa/wEq9+8MmnmY1ydH2Ko78KnrJe8/sf+m6W1
t9k53jSfpGJCk0m/8cid09o9o2Wf0rnH8jcoYEy3qhJ+jwzlhIjUzJ2XwuDbOs0sY7w/3WEoxW9C
9xfCxeHKst6ek35p9gbBFTvLsfFFTepOM3swtI7TyquBTtHNp/Nrlcq9MY0HxmAjDhwv3VpfcNR8
VqN/XBp1D1Zu4tECXw7G370b/NMY2pFgWr1Vdnr0nfrZ8Dkl0gBIVFvzV4qyiDIrqdrpTpMe27bW
xIyNFvdOwZI0eC0fCv/HidFmexJq954qk8efieK/ZIZMv/LcbQ4ZC851feL/ij1H0HkxWpiR5l3M
VJ88Kd+Ba8+7l6bRj6Pl320Th71n7dfCji1/vVbO+OK0nDmgaLMYXml9fgeD/O6ZE1HY/bPqcK56
xOwvQ7dr5vUmWGYaqyXwH30Vb5OS67+lzA+9hhPJLiXBQa5YTogTfyZkFJjR9u3MoANfKfFlmMt7
C1wZK+wSyIuplBove9GW9K2lWGkrN4iasi52RiBj4OPqs0aZZTnrj6fLIPKK/KfJ/TPr/TyCgVyy
2vafVtsUXwvDqAxvug3ddCXFDsey3n6oqv1YhJYmdY7HeSLYi+pZBusT+CtYWXsu3RYXpF+e0Wok
YsCeMgBr5gKLPdoFzaey8r2V3Su1vS7lXmLIlaMAxK5jbW5pzKYATGihBpD7vEbHzZuqRrlb7OzM
dDR2CIlZffHaUBdhAsv3wWTjnV68U2urNdKGfl8uc2IXiKVo6S6jTuaeSwRWNv3TqcBoPuc81LQK
1VeJ9WL5tGUrE0t5fTKQaIDvxvuLJO9ZVv53lXr7PNgORldGU6N2JjxZSN/DWbwgRh/i4aHy3uhp
ZK5/bU637nIDTl5aV4seJPWNz20g5L/XdlIbbpuwYjEKqhLdPtap8SpcDqQqFf8VE+CE1F4DudGj
NPkLFOxhGsaT2TqfHu826i0nsr1spxVu8vjpNoPlbcQlR0KGDFFA9KbxPEg0FmviyjKZJ8l8h8xL
cnyMs+xiMByUiVSI1bQ8j6j0R1sShju9K7sTAIDpdQXWqoffflZ9petwpYgXD9XD3oHuQEkFxPhI
UBfzj8+omJnD3Vnns46cCPnrUJ/E4gdo95y9ruk3xWWKwP9l3dTO9SX4mYdHvq5vvZH90pFbYRnu
HJTQrEUv6hh98Nh5W6fttIbFjX04Flm5DwzgzaFv93g9XtNARc5SRAjeE2vwkUT7rwDbX1uh3T06
tIlel0+S2GuK6R2goZnKHYq+xOoIJdA/ttyMCkhM4At93wgNYXd9mB91b8C5aw0VspvghhUj8haU
jc5k2YlTlM9r1aKJUCgKgabNkj8022+Rqrj01X4lH2JTuJs2wjW7lu2Jf+S/gHVYUQHL0ajQOII8
16j/MY+VefcLAlGL6NgRdrZ0WEjkpvyhnAq0a7Cop6mpo9mhQWm87UNq+L5q++JTmbtFv8c/f1/0
bJeaive8BT+ppr0JE9EEEiS7BuZzl/tQNnvLWWJQ6VirzGQ29H3n+YnSRUxaVLSMqFqpwONsKg5k
eJx7U49Ulp410Vy6tt9nKchs0ZyosC/Kkoh1gtNj0aLEAYSfXm2qybYb9lZBWK1akn4wV1j/bD/1
8/sqpgNKf4Xya4yWtXrCE/zQEuB1nhGJWsmSF4fOad8CPN3r5p64vePApfnBgYRBIT8upo1Z1a+h
hNnxznJThhllvCNnaDgF8sRDSN4CP87eWIQzR0PBra5a4Een6d1orvAcC42Rn+3eWXw9XKw2ftw4
y2jFVd/fO33b+6n55mziDRRI7CzDAn8mMgUsqjitjh4jMA/+x9F5LEeOJEH0i2CW0MC1tGZRiwuM
ZHOgkVCZEF+/D3vZmbWeVlVAZoSH+wvyc9UtLDRsgc56X8Kv0ei/wEw6gDbatzNzzZQzkgvM3OL0
Anhg0yosAat+MNeoNtkqHEZQZtODqaNz2g4vUR9fEQ+GtUjyT9BLnx1zcN+r79L13mTejQT8tLnm
0dYra1BHy4/PPoNEl7uIed4lj9UD99J7XYS3rPW2Q1LtQtP/QKK+zMI6IaP+iDI/DG47L27a/Uwh
G7X2X5BFqJiqe0gTvYtwn3Yq6LbYEJp1WxIoRxtmKTF2RPzpy+HZdDySgyY2hgxaEWSOrKUaKdbL
LzhaWc2rSCmLJPdKRbH4jvr1UJWXKNQY4UP0BIWC52wyqsx1PWZHqy9QHx08t8K/pXO9rRoXbyTv
s8XradHwmF6Bm/ql5YRdUVCpdTjeF8HAD4mDl/NTzMbCIHlcPgqStQPGBOPB0vGOVIjCMELewO2/
ZATyjnCBKzjnLV/+61x5TBsWwTbezrc9SuF5FZj6JQoYe9g1gwyTuLXTHzo0HaALON7iLZmhNw47
PzNfpp6Mk9Ufg0acQ+kRSLO9jbCiA3r4QjkmW9glXk8NyHU4RbvAmPFHeZeJnp0NFMzBc5hKw4UZ
wwFuhcKmNXx6dvTahHJP7gGsQ7a3Uv2NWwBfS7s28nhf5nJlpt6PtBbS0u9STbiZS/YkSE4BRx0P
5t0t78jzDIr7FpNKf2BsjKbJ4cWPL3y+cvlJ/H9Ke2NlkGp0MZgsH3w0zffaCYLVgJ+zXgRKMYwb
Py//q/12O3YzBsDC21jGW4pz/pLq8leXEFfG0N8aHZHX/n1CSS0dnZ1i184pWb0D7VO8tudHhw8l
kEm77fIB/48cCLoiCWYOJnsZrs3OEKs2y1+biUC78SaxEaH7+BgMEX8wFz7hZt7l9fhd+gldPPaS
VeyGiBaZf01sHslKnnq7ORP5WzVO/Ojwl+KBP1UtFi4dtihFxTbnKcYf+MfitJOLcuVgVtGt89Eq
XqtK1Fs3rs4zRxOf9YMoEsTd4pvi+A3eZIg31voWFERtsTXIrtSxQSpYnLl+9wmvch3iuaxL1r/a
AzI5Piy+LEeyhwrgfm6qe9Jmu252t4HhbJe3zRY9/Jj2UnnVQxhXX6IlPbX8xKw3Bprcf3wwP5Hr
X2ZeeCPsHqB7MPWztjEMidhtqQ/rLXmLtaWDs4FPJR6sc10Vp3T+5kFYeqzP5e6rEu/QVuJJFPLZ
t5xVyhx+gV+IAgWmscB76U3azCA624xHY8zexlofm8WwnmD5xSpwIsLdr7N64sRHG1sy90WAV837
/xW6nKDFWDdrH2GtLLk22X0y0rOu2yEtV6mov8eiORelDf6IoSt89Aa8TPWTV/5/ZUAwOWMAhLnZ
W+koYZiMWxe/zywgO9v16J5t/M77Sk6Yhz1ceSPZCO5V+1nI6doWHW6UoLS3RSOqN8Mbnihiug15
pN3gom+xqStjSjp3+w4zDLHX6WDNRr+RfU07DYdx0iZ9vSFwas5YSJhCIlJ5ztGMw+/FsO1mY30o
6rHaoxK9tVn3iYNtjzOYAkisAhWvRUqTU7IxVZMqsUsMZyVzj3UVTgs8BGdZh60qTZtrx8LmdWOD
KxlG+CiFenAoaIZBP/dph6gzUm7M4ctUNa+5hebdyQMhxF87Gnal6+6YYQNwYr+IVslPmcy7tqDE
LMRFk21cQ34mpJEOVxcHbGAZTyWhp/VYOS8jB/9EM98Uku6NIQ9BoornWx4CgdJcmu4qm+hUQ6Np
f/n1wdlwcFCwE6EI8/EYkhIa6R9WGYUN+ZInsKTfIwErChv7xgDdWKUaMNGU/NM2urOZ/uiiep/8
HpiD1R1Ss30sQf4CcHkxbfD1QxwfcC1TFlboMJZVXOTUYbJu5wcXx+E8e8+W4z6OZExWog6wUfTU
hcS/8O/yABI05S3ri3MW1O+5NNxjZaiPpiTZ3g+0OgQdLibnBIGm7NJSwwSz2o+G3Bl98DIW6qnJ
ypulrI/Kj18j4mUM8DxwPDlx2kZnf5k3flk8jaGb/Bna2y59Ctc3akCyoVd/kN1M0UfS2vLvyMMp
MYgemxIVGYJxXnX+qnMC+lll/ZTkFgqrPg92isOdO9TGe1Ql6oKzcF8G3mfnFeQkJaZW5RDTt2hp
spp/8oce6kNTwy9mbguVyFpO/vkZpVRvEA3fRTh1O79jds6uRN1Y5lXOJIbtlnCeF0fMNiesMrKr
Lkpn6hjJIlwtJ1Nd4Uu2uxfPQ5bJ48pfuWS2N7gdI37L6IHeA3dpTqllUHaBIsYCJMQGBSXbzr5x
jbh5WQ658eak3mbujOeMj6X3OgcLzZidHQO3msixhznhnJ0bhUFt8gZiosL5pENAeDLSf6IozmTP
z3GWfokx2DFqv5jsNOdqbA5p4GCtjN8dhes2NAKSzrn1QAx6T0wsZMzlf7DH/WgXM26ZdKTBnx6q
Do2bwEnYey/OWMJJM34FLxhj2oOt9avLiTJy1MejTUDPnLelTLeqFQ129ProW+WpHsi9J/CFUCT3
rMS7+718xrH9Vjto8qRTrlHc/wVpfppGZFX+i1e7sC8WrJeKOoY+KIbfEjLFicazgx4w+TPyLfwe
DWIgSwok09DfzL3trIe43ywqozsF96gV1PS9bLdYw/55raZkrTCh4nu++3P1kvX9tzu7GqMOSQLd
IvBI9UfPuYcose0z87CUIb0f/fC0bBPXPY+GsbbGAUzj8lyFbvidBdxPZfxcomdYYXEsvPwYyug0
WGTtoK3hND6ZyjvmhX2bGpK+xN8hnzClmOwYHnGxzlT90s4DCC7/ArQsXnt5oKgkh25t+OW9TBo8
vln/Qn4ZEXSo9nGdGZhle7xFeB1p77Pfpfnzav+pR3JJivHFG/j1OZ9wCPz5GRZJD1Mmw306ZSg9
vOAn2EE4cULvJa6ZSM721XWGczU5D2PtP5pW8dAF6mWIw48IXD/NWHtJG0qn5eO1Fi+Lpt5OgvIG
i/O4/OnhVcSr1AJwtYCh0A1t1Ww6pmgWRW+Cq8vkG5Xj/Nwn9c1UkOVANUX0I2OQ7pg1ldt5CI9U
eo8ylZ8iDK6xicfQaMX/i0sQEOu0bx6qoDks/dFEle4w+3aj+kXUmEvdurxF9nSA/HUafHlxGoRO
qvEutC6889XNshHs2npO9qLFO96ZvM0RNLet46iaqU6Tb8y2rR4CvNGHNtVAe9y+32LNtB7GWMV7
KbLkMkaZ/2RBVMKba85vWUuFTGBMHPVIpnsXmEb8C4GAYB0rrPNNMw7Be0LyhIclVtWtGjlsxqk+
ukpCU9KTANUULt2OvLmYnHVtfnic8CtPuzdlW5DVFkelNf4lEktPzaWwyADspcGBSG0yw0jhrWf6
bXGCiXj8C4MJGbn75/XRKQoN/0p4n4kYhplNFhFWUqN6BnG7FHr2txNFz0MJPEw2CQdVMTmnIu3T
/5pwwPtBybBexmmeEBFWdmYj80D3sKJUHQ4jrg+mNskPBlx9tmGmriqa/9kpz00Igyjt4r0xQdRS
NNnLj8Rd/8FfmIF4EZyKPPpF7PgIB+cgUVrB3dXGSg4URmUUX0MB80AWn9mQEpQL6mhlwVnSqv4O
feecdjzD5EIwpSbTWzP2ejcZ01c/FgdIeGeGEg8+XvbECf50UH8WcniA2Pe3SN3sc3sjL0+lWIMp
0N0r/o74QHVH0dkzD03G5J1Q/hvGQch2TolXOQd4NnS/ERed3TFyid3ul0Akk0Hkusp8Jod/HFrv
RkwIZ1q7I3R/wSGk/n+lwyV6SdLoOkj4rG06jJfQqQ/+AKsO98xjHI4XgSab1+pLqPGboyrYeV16
x3RwiXBCJfYSDpg2spmuDAYrlgSZP5bOntzex8AxWR0sHn+LreAxMoTaI6R+DrN9hkNCiJEE0Kaz
h3QDz2jbz1z0JBq/3DK79tgq1tpOGfSp8I6T/jHOXCb2Q17BSNQnL5lwJUAa2GSG/hwjQm1ZEP6r
xmhgtt8sFnCKttBvn4s+rHgXChNLII117XfABPuGDC3H9srDg751ZFpiDqlRPLxGPVGYmXsj6B8d
l0ogMuFUgjzgG7WBemjHvU9aMBCg4sVoeqqL4n00YkiCcxweM79oL1IS3LEna4mns9+UrXz/RXX3
1c1W8Dhk5ZWUa3DypqWhw/u77pouhXwlGWEyUl6xkn2kvBk62k//2LYOUI26fC7z9kdjW8PResOp
eEXaL0i5YqlzZuaHCVbpTTyX9dEYcvVriVnsvTkO9qoS5j8Vt2W4SiIcncIakTKCllFDgSVWNmF5
T71S7MNKfkgJ3Q7Bl6qXdbMrCc91Vdp5ueI2gs8TxRvNnpe9n1tvJt3vm5h4DA0iKIlnviiz/ysR
dTnzqvgmOwIgsjJebW2L//x4Kn9tnAQ4TYDdw0ub5LqlMj34YqQACrynZOS4HJQDwiMxp6MGQrTi
x0hyGR3snzx6tMsMsM+Yv1jMwigZq2HjMupKJs3MZrKRhw2+KzWX6pKi0bwoLxh3QeUFF1EQfI7t
qaH8dU+zU9A9qR6saMD09po3wWOjTbAOGS5uSxaElt00Ak1ZmRFmquaa5hTKs3Ig5c0yuvGy5Ayf
p+dqolaP2/EfMg+zk0GGz+TDmU21IbGHfJDeHzj8t163dwKP9xrzA3ynAj+EhiQlRkYdYZ++Rk0M
JaSn1uh6p9yGYMmBHaEgwAMe9n1a+XSU4XMqMKN3vo6vUsuvorP/s4MATKuqsdoLVhCWft0825n6
HDFpeE58UOZccnpQ0NOVn3M9W6tBpg+DJHKvB8LlZGbLXe/E8LS8jllG7rXrYRytGloYP0OaHW6y
2D2iCt+H2HWwUFcvdmHN67CktSd+VGPnT/IrY3j73A2W/RH6uI8Sq/7EnuJs43H85+Xw21Lqj3xi
OjdOVf45qenVstTd98FIeW1ef7RlJi+NjV9bhjEjtoo5Zt6cLazyR5S0u9UH2T6q7bNOZBdxlpPT
aBS+HLNyc1ysmDZcaypg4M7NSVQ9Bm+juSg/c5kyud8jXdXNFdnNCLBbG3Gxr7GzrYhw/ter5s/U
3R66Rw3arLhbRUr7Z8KRHf/NHA30IgOtJ5Qx7qWVy1QuVtlzXHQPXWvdx4JLxFWoGkQc5Tr0qi87
oc11+v4xaXowbtVfH4s/zJvBFgUHLpxr/Cvb+dEosmtdQA1Z/qVMK2pByjlIQo/UPXiCfZu4BAe1
5y4MA6vjzfCqxQcEXY164ysse8TFiC/DL/p5A+mmOdtJ6m4CclZNNh36GDcXhEWyKFFP8XeQsdyL
sfVLrBXhU8o62iMaU7JossXaDwPzOwxm47HDwXbypyDxNxAq537djJxU9NNY7qDMtBuBE/xcGgR5
JtYZrQOcFeeqKpgOjI7XEzHVbLFIyRd1nmFf7Bgu7n4e4vpxaLLiq2iFycQNAyfTYOGLnF9vInIV
mgZ5eCZe1YcwvOKUWXL8A7dFWrdH0fdpfmGlPTlG3bzYbMYO5gYzdBua+X3oat1w8odgZK1ekGyL
FNM0L/VOre2LN60njSmeJD1f86hOmL2rfT9F4pzbQfqg4xgeSu/OT336L+JvU+D5KaxvVxv9rzu2
zHMCK67wBSjRdOQTLEzArics2lOT/wny4gkXYYq1WOsBkh9AnvdiCYKSVwIteEMJoWcyB+0eUQXy
bWw1PL4l2B7udZlWNzLsr67uiGvnusB/VhnxTrPgat7igx/eJdJbhSN/rYuQ8wX2lPffWIvglow9
gUY8X8F/AsSUXMOvLFYZxwgU4HRgmVXRK0ghkYhh3iCKGCWGWa8N62/doM+ZMV21D6zp3uMwwCHm
inc5GWOMruew3S7SxavIWkY1iTtFzEwHXG+kLyNwCmx/eK+nVByTkTiknPVckw4X4SFjgcAReoI+
uMDhkXQtE3OSGYUbwo3BCRD0CLSlFZdYT2Td+sT/U0NnLXboyfG59wzrP69rOJ7TXJJsG2jqeiDU
uZWOT8xdCRfUhH+nicCXgQOKsRYBhqekQI6YjBCZwHX9RzyO1KaBmTgAO4mztV0yU8qbEmO6L0ML
Y5T4g6JIBoOJn4tmVXMz2WQBzg4KYEazTrhz6Pz+IWfoLqWud1WJOaQe5umkQaGu+FTDp3mOMLZy
Lh8It/tfQz1GDyoc5LFE+1pHUcf1bqt6PFnDHJ8EqbofZ4hRCuxqPMyi9Nf+rIlDp0H0NGVeeiXx
Op8s8mBnu5pSYHP9lKxzK0Glxlb5QWwX7LZp/etrfJqbll1NhyKMFAEFH55yZhgYxqY8WtBo3Qc5
RfRAmy5y3fvsFg/rIb8mPEVXAoMRLVYgnZ1f4rnUxNJRzMNyurq2B5zIp3A/2Q5h8se5mID1J7Vq
oPLazo+eO+MopyZ8Kgqtd3wYrELKe889BmrCJBNJMz25LvNI9teLFiR4ORT4TvMi+9ZGNRFNAgq4
Hoc62U6uFgyhDCSA0JoVvgQsabsE79vN9UvuhxRB8jWll4SOKUBuBk7e/7ATnXa+FD41zjj56KS6
Msq3OkqMYEWpxZ6EKbP0Q6B0Gh1ViRsJZxn+phamEZF4rLLHvkqL8aaaNHKhVHpjQm7UCRkyVVhN
UyNYHEjuYvVvpwhNE9UhI4Y1GyaLYjgdaeizAFWMXdLaqzOm/6NN7LggQco0XF/c2UEoy4Efro05
9LZRE87jbUbbeIqw7a4tMQksFXEqdyr1x3ovODI3ddwhOEccTbWu9ZPrau+tDIzqqQqM/CW0kWUw
UlT7atTOl2gKe1VnWbZvWR51c0E9b2ONJlW5zHbteKRu4aH0PgZQey/lDMtOzxGsGN343xL7c7yq
VFe7IDlmu9/3XIzAFMwg22R2027dgA41qrMmevDdrrxokcAZ6VhLufYaf1rjeVhWIIQZmRWS9T3W
MQ60cUa3kYFbv1u2V74UND6E7SuiZ9okB0I04DIaocClCDembaZqaynSFiT4PBApmo3Z2NhhgQn1
C7Em+JPCqR6B2ULzsLVztUPSfEWj8hXjLntb+4FY61Q2K68xm72dROKNUMq058Nc+B8U+G2JQWYd
QXdfkStFTsj8jkMp/GujEJApeupKGW1+7Vvyng+S7vUuPU9P2ywEDaYhqO/s2PXuVs1GRmqQ4jE0
oaaTYNbPEocf82CfrGsisXHsyKwU6dbHRrmHmWV+xZw917ginei5skVJhV705eAh2tiM8U+DAzW9
E2j4CfosRXQd3A1fZ1erCwyi8GZ5Nt3Ue2xzDTWJaOTeHjBpoDdBvKAoaI95ajjPycg6VdGJYucw
X3qrizzF9Z6qci9TlB3HMNqLQaQuX4UVqbmBbPyf5xvhf0pJyCakp8KLdCUEfgLQG+2zj8rmD741
YavdTfg36IBjwl7cCTxnlxeb3insf74SxhNZBnDumac2qUAq9VA6/EMQ1ySlXbdseB6JxDkzrY2r
KDZ2OK6tDRA9DMxNYx+SEfNmI+CkOA0RTQtBYWeR7t0kswmvQNR6P/hx8ZtyKe1Y0IuKA+dq7fkS
XJlP8MEgSApotGqNcNNZTLaIr9ibJsBFFiU5MxTLQdhYRjDeKBVYl8FtyfIl3YcdKnkXnZ+oQ+DV
031KpvqQa5wZhyCDqAeUnjGiqeEmzENEjNMbZLcHozZsZRqnD1HaWn8gOAiSZqnzFIg5fgQN0BDJ
rIu9O/gGyrEa+4OeWuB1Ed0zro5eG+xO8Ob+x7b7vNw1NMUO7kbln/AhVpfZ71B9aw8qetYwhWum
/tS7Ka2bzTAudZ2fKR/6I1QuynGXYSMrZ9yD4/TMh2uAqnk2F3tjgHrqMcS8FxO5tzUX+5JXHMPn
RoZfGZ7cxXMinjM0FVAY1cyMQY/uJu0M79ZkBPn5kgG9qNna2Fnk45PVf44Ki5M2THHBjys+sskH
BUkLSt1XZXQFq5Qw946Vpc3Gcstwk8bLvH+Ivdcp8tSLM8yvdinya2sMPVMuv9h2bhagFAEf3SRt
0L2EWcC8J5Aq2UAJHB6q0SC6Y56XWgVZdPjoQ4a01oCFwaQbyVpAdewRmIwFgEM8axRPVfpmi2Db
Qr4PqxoaeATiz/ltZEvHFeDcY+s5lfQy4c6SN8fIECRtTO4ZzxoXVyzFzpsV8X1f0c5WG/RHoj2x
02x4rnZYJRn9hTa/FZqx06kPi+E+jyp8xi7/zuLxS7HtYXIHc+XOYmVQJbCSC8cWkU0t3PVsg99S
ntjopL0ncXpxmTxhj+aOeSY/AjbNXPO+rS3fP4R5c/KN7rFvIz4uGCSTQTfY7vKu+anD+M72R7J4
HVmyYF308je1SVvVyVfkBCxd0PMmIZ/BUUXzFLHGwAOGQkZz09GblhKOdDFaz1PHaDwaTSJq8TOT
tsOchxU3I7somvEo2RuhzATD+7wVLK6IeSgLl6XH007H6VmM05mV67sM0Do5xHsbXMeU1Qn6p4Jv
PY/J3TQbXDjtRah3Vb7TopyLNNxkKTPQ0j/NNqbCrESKB9KHZRchuFHTYiUeXoxxotGQjbWbso4k
C9TW1dy67bF1A+eBpqAAhByrYD1Ju76MM4tBcqZtmiIST6yKk+BhrhqEmbh0il1sGeauM8W8QYsC
1tb55j/XdeQ9M6lqhVzKUoKjKx1DVuirPjsXXcFeB/itxIDhWYC/Iifdps10B12XHQI36Ij3ZNFT
7YmGrizF2pTXYCxsNWEV5c1e1V3dfZQuGxt6qt2jVfbTtRhk/+05yMWFnc+Ps2dIqNOuwxIAgbQy
GaK5xW5ZXzTLlR5H0FW42nqUmr7CoG17Mn/F+g5Iy5vn18SRCt/V2DzE2sv2BOuinWEYzaEHgrEq
KoiE7UKAqF3bwg5bZX9pWfQ7dNdpHXSsn8t6mO6RPXCF2SRPZ5wPDqRY5a+YqX0JX3PIAuzOd0Y3
4/TQUSdOOcs+toDe7B1rqZbdAbY8BrXqCUS25h48rIFoRxopcWDpJWDfz14AXMjzS/fUxlUsiJKD
K89cPzwkRVHuKhvRWw1h/eQO3sjbkcXuF2QD9oVYZeF8obObG3BkMQNZEHez4/zVg6sPgEqCNfo3
YY/Sw28TVgP3di83AwxKqCe+h6gyEgnEq4oN0092XRYzmJRM4vYu+NUVZRWkEqfqV4avPrWF7mSQ
eNsGqST5Dc6EEp8nC06nYa6Z/SY7VWaAJNn3usoqNNDCUAPMCTJtMmrzY2C3MDIKL6awSdNxxrQ+
Embo43ne2sLvjgSl/StrqryPTJXFd8Xzvyt7pqAphu63IUDc4m88f0QQv8lAywGodTrVWz0bP7It
ck6O7teENrDJyGnDfrdwQxXdvawCc1u3GGJDaTbb2mCmbCvzB5WwW+MS7raz7ZfHoPAwqLS1twkw
u96A4WYHZxSsFRGpIO5cVu9EruzHvh7QRjllj31hg4k2mF6VYRKdBdfit8pEsy4mLAs4k4GkB5lb
4wUGEhzjuVl1bifOkUOpZ6QF9qmprh+lLqy3tue6sCLsdnYq/om6rp5cuGushil8VnroZC09RyC1
C/3CFKE7CgbFrA+g+dRuLneWcAz6BsBKflxjgAxdtVPToDeCmN3FJse4iRUhQ81Ncibrjx2vJ1pp
mqBamsQZrjzNBdOZnJUWRJCGU2cn5S/EvPI+aLtZW2PsUbi40T5P1Pg0pzkglCFONqOssFLa+KfK
oK7Wo0NlZidttY2kT2hWtOJZjnVGPF81+kzCEqMZm27XMPP0XnUsC+qVY291zMzWUubEDzBfnydv
vlt5bvwLu6LbD2nTXzr2wuyYUYpblBX4t+kOzgAOcOi4TA9CFaob/ZzzYmEA3iZJi6Ox4MtoTR1/
GWVVvY19rG+AHM0nWXMr+LZNnNYiPnHrJ+1syNsaT1XUBBvHTnDthSDyyJiQ+nBbypvamI42Wu7G
bObxNBWpBOWKPUfH/Uce9o0L0ZfJSxpgOOSbjJytmeeaSJ2h5Sqf7Pxm9X15LaKuWk5JuW/rdHGh
mO06jFicUwYDdR6xJvlk87VehylRf61wedaxgZdvnkD+7XUPIAbbxZokiQVic25buFXCemXCbe9i
ZX/bFHGnHrDvmZg/ySADOIFRQT4EgVZsK6MmjOSSxEnTgNKhPMgmok3B70tZSUpiG+l2h6JEoPgl
7sedF1vnPJi+J4+/lh1QyFbObxaoN4cPKpJq7QCqgSS4nZlts9hr30Ql3B93v/x7GKS8jN4h9b5k
67NXtf5EeEHixW4yNeIVv8emjMJ1J6+j1Nsa8AA2fj9PweI0pMo0it90NeYSekG4IWyDCGOfR/Qh
MAGriavPC9Dpi5EXQz8s/7QnPMEpPunMstUeUCnOVLs8iTh91U1xLWIMV5YlPmPWBKnIuaTcMBIy
0Nyikbo4ew2xLbpxk8O5XcV2e6k5slWonyF57OywwukcH+akeJ74CXmuTqZD9Sq7cFh1BM6bNMUd
4CIQGO0dP9s8wqYaXExB0RlGyRqBZU05fUsN61NYnPl4fb2sJYpCNpZKl4OTRWTNb97YyHTsLxrF
NjOLXQTicmMI+cxYhZE1NAflQCO6NrZaW+m16YM9aERUv/A5shX25vxopTDyO3w0YMO7jsV8kjTf
8gilBFvNMv0xIFRuQtzicTT/phpmf+isR2jHKAaYN1ROTGzemC6UrRl0Yt+9DfPdg9HEfPPdKLkc
yltmDlvTid4szSRmzg+GIw6NiE9GGh6akRwF67+5LPQzS3r0kX+6vvoo+I5L/rSRxmqfp4Dwlucu
pvbLXAHrKCQV5J+dadpRBmBY/e2jn9p6l/O4AY+Ln2rxR2f/edEdy9IFTyGLPQTwSDwpvmWteIoK
F6hvOzTnWaCrLeBVQIfEmmCBQcVYhQ5/iTgjOqG3MwHN5TFMhf88ZuMut58KuJ0pT3hgdsdgyr6D
UsDSpmYdOBDfJ/ltxO1qND9yFErBl8uWmYvHogFwhZhnY8Qezh7XiM89495Jl1BgOblxp9npXfNs
jJV94Xfy+dHemFdhg5t50OR3LVYp4AsdMGX74RaU9NYD9+Al2TUgT45aAgnZjQTKoVpiifUuVJgk
Mtm9Bqp45orbSqW3DQmdOZa3UDd4LBoejiV5H+Q3ElUU6/mayX+ffUaGuZmaSYDwpJUY4I3192FI
35JBsZnB/kdQ8QjV4z2oM4tzRvD0+xuBh0hiAeeFHQL74BfqcfG/JQMG1RkMXSF3mTHuzdjGI8D2
mdFekEnGekiCz3xovmRjvNjm1G8H5b0tTyTCIwlP/tPJNh9sYLgw1vehl52ECtxjgxmqLaZn5T93
ybuAIrFKyC2bTf9uLhs4R7huMc6xB90sCJaufGUtLksCUtZuxgtzkBBiuJk9bHaDD1t+qjlricqM
AmsqCQ5/N/IaE4ufzulAhpXNKhRoYfQI1dQ4O53Fhh47fOigCAVOxiOVZazUdl67PL5NGvcOt8Cu
ykpMt+WtXp7Pxogu9GHmpnI4Y0d7JDRGCKnN3GOoWP/dNdhXXfqV5UGwZu+hmMcPVgAenMXQU9iA
GIy+WaxCxQL0wPlDbHN5GrJs2LsaKhKoz2JW18b18dKMTEZrHO8bKRP8l23J2KhU8ku1ofVI+Twd
EsuriBem3UXEuqR6ozUzQ7qK2IMaHkbPPXVSPSPPL/BSOBskYDCb20PNDeuYbwmrZ9hHqoxpW1gx
0Dzg5iwGxL4vPfUKhucCzftkzTEs0XavJmAk2j5h36JEC3oUt2Jk0x8pagRhZEe6HB54/VCmxTv0
NDDzaVftyoxzsEwM6ufmMZzI3JdAIDY2YZm1x9x4X8fute2Wuj3Bm8An/hIr8gKs6KJu6deplL+J
ObI/AgGQZ08P4Y7PhmCyVnu/xxtold4j+5Pp6yBks0IGk30SZyeiP8+sMVix8O9ZxuyiYhsAbow/
08A/nzb5lXuFwKJ1aT2g24BCLAYUHu5KOmWWH6A9Bz0WvNljYkCDqtzMWHsky1mtM34ykf/xfNYm
RiAw2Hwn+3Ww3I4S1+KKFTV/irffdpHpQmOJS5k4sMOtMTYcFHo3xgN2Iu2hnyRvEAiM9VhmPNDt
Z4TmDwLoJCfMmQqIXst5oHL/zMKDfe4kl1hEDyg7TzSaSGeBJTcqj6/x6O2C/7F0HtttI1sU/SKs
BRTylDmTEiWR8gRLlmzEQs5f/3b59cjdtgIIFKpuOHefqnnMCXesn1qkMEOxrtgxCj1P1ow0f8MQ
OdGvWM08whqrE+o7h2xsqH2Ko0EoDX3oaaaEHVI/Dj4mfLiHUQtjlAgfCJS2eXx2hv7hzzpuSq3J
EsIwMJGo1jVKi0lH90ChXuwR/gC72mhgRDA2TbhsPP8ugCHXCT6avt+E64JdA46Hz4lejrg4GRSm
p/CuPgRIfqVoGr4nUz+SmrMUM4gGhLbjnmwRHEDhbUXfvQT9eJJcfl5jmIRaehV6wz1utVfQMvHK
Cia4DQNxrBaKhbQA42nMdfoF+vzcpr7CnhcCdSZJZuI+p4LmB7hO1AgycCgCN58wRrtsZouJ+P6t
c6mi5mw+fQ9Ey3eudkqfCeggb3bRA5kLyTrK+q0swbbOofbmVQjKbJQSfThgx5L237FDp183/DU+
elinOBBrA1mdqYyCFp0Q1FZBvLU04wWLwPdIca847rZRiThYGtUSimVLJ6o7m8jYHZ2EqKqHzQjq
y9S0p9VNSM9bd5txhEbkNnVPHUOYaKqrkCGOJr3p1GIkO1yC2zvum1sqqBiPFu+0jnZWl397Xnd0
ycN7w1ehHlsA+bu5tBs3RfdoHVm1Eq+//CZRcyyHeajOXj2IdV8x5d4Io6YyaE5rT2kNPT989tp0
mXKPttT8pxQkhOM8y0uFatAiPkyZisT18IZtOyyTmuEujo/SSb5wVmh+dai9j2ExfdaYq96osLtM
TRoX4bS3RNbOwTIr/1PGQ/AmcgtMkx8i3QzR7QAK5xMFBEiWiKABBKhzO69F6xjdgglsd0dnzrMY
fNGQBtFcNroYgarvvU4hllwzgzxr1+uMRYX5GPRkMvIICnh9tqVTbei4FADc+Q5MWQ+ZlYBysjCf
NCtezPmYGYCoK5RqCz9iqklatENzhm08TxHvCN8oHlcCXSCIRHV60M1DEAN4pxftMpgH0MieBK6h
i0tPm2wd8ETw7FwiqFmTEEYLnFBpbTi5ubFS/y+SS3cZWmZOS2A6UZ94D2cdP6M55xPZzIRAjngW
TA/UrflRg0CIw6ZDYS5/gnj4zYYU3exIvDqV/4EV7Ct16J3jCHMz+8Cx+8i8R4EBGsBYVb75kkFm
oaWxsyofXCnq3QlRYRsG2iLD1GgLAl4756IbmcNCc20wFMDq7Kv4RnWjW9Vjjk6CZoMAiY8NCyVi
P9zO3HbTR0OfoNZa2rb3C/38m2c3L3JyHqr4G+LQKKHEM5oNwzOR6VlSPK/i+RBzbbY5vPVxry8g
gWDGoseKP2HcJkuhv/z2kad+SLENKVU7cOAl1EXNNNmCHaIKn8NJ6Jml8RDC50V8MAOTWDx6p6bg
MBc76etW91wYSvmrmGxgFBp8ilbvaHAAXuLByjvc8Rym1UhruuBtraNdMFr7solJG7xprbdWvqbm
/RIb1Qt6ZG/v9wOwlwpsCRAUnlH8Hc/Br9y3f1UeavGqOg9lfrPG/hQ6KPysPtuFs3F3PdF9mbH1
BklvrXSktle2eyqFZAXepZfT61DjZmtgb2dO2u86aPoX3/TC1aCllzKtX9zMBbmvkTXhvpJoL0mm
D4uYHqyfZuSfuFluZ7D/ljZcUlsvd42gzRX/+6IJx047TOo9WzcpQbxz+hhpcodAy5ybYiUrL9mN
nYJxZ/RJy3BcY+VA8ahraJCOjD/hFdx1H24UNwASXbDr+Ycx+A+EWOupCN6LCskg+/qHY8obMoBD
E4X7LhnP6NaP0+xf6BR8mQUvR9dbm1lOD4Qtv3XKGxu68xeKeitGu216VQk0HER5XmqsUxC3s2Uf
IrLaBm1tnBPEUBGnrbu0fBPqGllpjLeLrUobhmm81Q3xVoU5qj+v8tT2ld/1ljH8fDU5Cf5n+BwJ
O0Q/ptOLCWf3jSHGv65JLG8GS1bcwc0Q4UOhu2mJQyqsQQscaWdRhY9ADuj0Vp0mpRNvPXF5Ougj
3e3ZSzd+RC7td2dqdGc/jfaemEnvEQCH3QR9zMINKux/qMpAWojvlpUeEZb8ihhdWhV1/qxG+E9k
AVIWsFBERTfPBFfLEQEG469e4H+18DNnWo462v3SBivvSFffhVOLQcLc2rvWUo72jgH1BgMpxFdZ
TkGhp3af+fSaikLbCOYvNrQjERYRwl4KLdcBnASQ6ZxA1aVMfUL9QC84HvQKTGwuSJUrbnuObGjv
/EtTE9ejAUf76ilSALghyDkUGf7QvSADkxe67CEjU7WsN64TNrs+dRNmoWDwLYcg1n/XdsHoWBdp
zo3TPX/meeoivkAV12FKjphGAZqKAhvkxLKb5Zj61obhSECq2LiMPBeOhXK2YM4HQbdEk41q0kyp
b9lwuR3D7bJlhMplnfp6dIma0aDy14rXKq61bdTFMMWd0d3bPQB5OREfRr3nHoagRTFU6NlJh/+z
Y7sx14Hjo3Xq52KLtkOuEbLapznXYJRYJsHSoDoRGqB+3F7dzZxHANitum5W/PgS+16PCUZbxEes
coYVHh6UJ5rRZugjKp5lW7H3gdwmlu60g51MmC23uGkoq+atXYfgnl0P0JDTSYee5dxvNYd2LwBz
FId0pjdRHs23ouXN67QQRahvay+tyZ5E6aZmPRnt2oeltpYVnbHeoIZOFyJaC7PHmNNkozYH0CJG
kjmMl1kVqJc6uQ5V/yPAFrC6EmfnhFpgrRoIl3dHERQqqAcLjcrdupuy/lhawjtJbUB4kXn5dZxz
tY1bFDWi2SuBnINaXZCmJM/Rabwte027nRJ/XndINmHn0+kzEs5Stw6ybaj7f2zOIzWxm/NaurA5
0INP8EOiL4vexKKszZMemADQ6GXxNhU0IcZgnap2V+uTANt7ScVMY7uDIHmWXvPdkhGhCfD/mmEJ
f9Wpd47vfLZDcmiH9BCbOJtTFN2Y1NF8WUPljJobqom1PaDShV+B3aPBSE0g4qesW2uRB83aA9GY
auJmddXPLGpmnJloWAxqOLEM1JAMxD2WMTMjgP103T6mYHOQ78Z4tXefJlphNdC1quPZOui9S0zX
de9T140okHGr0aJT4SqPm5JWF/cCyeoqm5jqVwMZBdxe1PcH+OKr2rYeY5UsB2O+x6KAOBBtBYYW
VUe31q7foDv/6Wy0UVFFCtqqqESGJ2fyTyleoUapnYdElRHlyTSCfVMWv6NmqNBOysMUJ7cxoSpa
O6+wmq5DZ3w28/ja9Q7j/SSlKcZKbewMC7vRvtRgijvFd0E1KDKLazpbV7e00cqkny2Tea3mba2m
ughqdhXYGbyiotMEcYmzkXHBGAR4VL3Yjnkpe4PZdZE+m5TGEQAoGIYnaoFvOlxgdxDuQmTRdraH
w5DCENDnguaiVu/D2nwVudi4c3pW/2/H5JMC9H06hFSSpnPoYZyCuvp31jWb0B2uvq6fnbJmGZSf
lWKctHL88GR/KvzGV/ZHOpD13N/SDaEm1jIj2c0HdG4HRCU0m/tfTIps8kzukdhcKkffmsiNN74p
aT/LK7Luq6C85SAqQisGP6cIkxcrdm5NNd+Mf4MvwwXzzvrYJJ1PoqudCEeZLa6ow/1jecQVMqIa
Gb+VOW+zje8HLx69J3wI6Tmhpwuq9h5OqfuL4gu9qCjNzgM6La8D6xZUzqdRGHuRT+ChDKKVBRNS
3pvDWA4XB2F7ls6loT2H40gI5y3h3DPy4t+t7RAMWiIDNgIzasCIMoqJceQw0RlzZyAFLdw2k7Cb
0Lql70rJ3MhoxYaW/yKooGHUis+4m+AZDgPW1nJGSBmqdeSI3EUjRAlx7UFw2R3RHVAAaodfkEzu
oDJx9XYCtmMlZCl1c2MQf0CJXw0x1mB+Jp994S6F128ziCKKnuUxe2uXvwf0cjCfIeaG7VJVmtPG
E6de6FD98cpVhYU61NOlbU3jth1BUzAEG1PZ7K1pnUOlrIlrGN7EUoNSLhByqK8HWgyf/qjBqWIS
uUzXHDCbxAR+HSCnCcyDgWc7ffVDq2E+MlnmoqPIk9H6Olahsa776IGd9HICc8CZwJHQkfUZylX8
vStnj6FterOGnf4ZWc0BG3FrgCHLJKWZwnyTBnhaOeU7NQ4hRwfpfqR8T6oYTsOAM5DsCR+IokgE
NBVt6vmnkMnNplXMACbdKxthYZ3SJgtceS4iZoPm9tDDtyGqnoHmZhA1TIsho6A81YzNzGP8bRfy
qGok8yTODIu8/Gskg8tdm4171X38uEPGUvy+jreIrjdzwNlZUdWsxbzSA7TebUzmT2nILkEcAIxZ
BgbDCZYI7n42re1yvtayh8OZjdAQlUh5vhRmuEJV+GtG+2JmzKpLBgZ6AoVMfuR9dlDXFQUR+J8P
itdnjpCVl6XvAWL9cITcZXlEcaD8+fvEJjbQrVsqleEvlX7P33qyvaR9fgmFR84LOEJL9nqhstVp
zYm2rizGWSlY/ePSGOmq1V0idbxzEfgE+ik1Wug7Wphi2FGvEkYhKtPHJ5febxLFKzEHCCO9XZi6
O5tUKUQKjr+r0qM7L16vH6rUeyltY8NAEWpXYTIWYbUvpcC6PjGODQaicxvts0DQc8PLEPDycEXT
Aisi85aWJEuM/OmRJCNlXts7uijAFlNpfeTM/SwmydikOS0NxrfVCmXeYNlx/QPIQr1g0oaVHQzz
Ogs/Cg66XthrwWtLoosgWH5kFuOkKWoYo84gxntbx/CsnddGYACtGlECgy8R4ZdemnugULcIEOzQ
eJ89aiDy2zcMopTlPVsyJvKj8wBhfHVk+QMFj8Filrt6VaRwmFzHITtgzgYXpl4W81WP1T7mzRtZ
a/KHqTaNr2UOLInRwZYU5p0RZ0m4nSnRg2mtqpayH/4llGak/1PrDV32+E+OoyRVPGfJPP5e6qB+
6e0HC6MEYVva1GY986WzmlejNo81M4eUTdC21ykd/Pnk16W1iVkUdVu8UTLbWD6R0lww3GEhFwKI
thza+OFZTGO5vX1AMQWGGyUFiUZJFjG8Bxa5KvGixdYDjKWt93TiNvqQPxBBAPBKMEEeguRrdGOW
U4vPGQ1JNneU+lUW32Ek7CTWrsDFvPcgqk4GZiKpKx0o8e2X2/UMM0N1X5tGyKcc8z+NP9n47wzR
KjdTpsMZTN8M/vBS5VRYCI/UEctbXH1B3zsJOb2nunPzbMq21IMzmOfcc9so3v02OA2z/OxsfVyo
GeAxjHAJsa4+BarWM16bxsFT3nf2ZZsrKtOIbztyMq2/AbJ5Lermp6AwqnF6LjCrvhfKeFLzLjJx
t8XMSVpm4sWu2qtfRs+RGuzOQTZ/o0Jho/GFrumbjJC7lD1HdjxZ0XCQ00UbZrQagWtSTUYJlhdf
oZtss4pGI/RbxODMT1IRLnJj71fA1L3cf28RbS8cV3kjNXr5Irw4uIQaM5Jk/eO5L0mgWmmvBAKi
AdkLKy4nrHSDFUHEkob1rrBClChIOnpKGMAw4tHauSoMHOo8RG3p0mPDjelEbVxssyGKXun9zIT7
np1eQVXZVJMBL+WuOT1JbHHsiNpwuItBUIbtJbSTskygd8DhpeeqDTgJ2s1Zr+fPykGxOo6pCWWA
MwxLqj2LAohR+STIF3Q/hLYZB2qwGh02z0+3kTt9dlWJDHYY3uhvvGtuFIJ+gYbak+6Vg0u6GGro
gJxLhmPqQmvz38JyV71uUoRorr0f00llxsIkraaMc4nL6lw2OCU43cWnuLIgDNyJrn9BgVssO0YY
3HrIVzWSCkKSn7RhZpUIDyXUayvlQQP1z3hR5NxbS+NWSzGZrzOagiPSrUnRpqz3MoQQXlN/2XV8
1j9WYdPW6hKfVjtqSvT+NqIr8swEerS0t0yr5788LBEejiRioTTP9NajkD2DNE1EITPD6pTBG+en
CsPXHNYAyMnfDiQw6dDpjccbAiNFlBrP+IN+MN77iunoaw0hIAxwGzQK7+o0hoEnQEdaD8z1Sm3S
uHUTTkRxodRtaHCrofd4syZkG/wwtPn7btZ2WHRSwsNnu0qajVFD+zdR1aDVoMvlF9Qnmp03D+eK
AFwjyyIN7MlZae7iS84RlPfQKsx2bxGqNKL+ZiwDU5tyF2rpaSDdJ8E/eYogUqCJki3xTdhBlRkQ
YZ2GKm3othArMSM07uzACF4DhpnILfD2cYpjIWZ3O5XJxusR5GW+mawE3oNRaR9a2UTf1oyfvJiq
u8BxOq5VOYR6ckvysirosSKo94pv9pAPOh6IiwxzPk41Up8pz/oN0ODAIFIqD3EzAV3KASTW2b6w
fZ9BhrxEM1tr6YcCT9AHQzHZsy70JIaTwvAaXGJU0xZQbgK9uMd7hvgfnuLanKZPyy5ObG87H/9v
mFx7d05ufRZvkq67Mjm1ciPRH8BmV9Bd4QfFmb1O8JtfQUXRFpQkIo57+iVk9YKUgyhiZ4y0e+1x
ujUhNackQ6BNe4UeTGOFTHX36DDO8XgerCJ9i/KE3pXTf8+IfHbUo1TFuLjqQbsXbf0TNvHdq4hK
kMVsMkT+Kb/Zt+p978oXGrr7SaImGPq0+eXho0fsCJVuoLXbixUTDdfGUtZwMVU571RYybPTirM9
xNxPZxNk5tOWzX1S/J+ArR7kwSodxqsVajtwDkewdFu36Y/NmO4o9r61IUo9aE4ZbDVFyB4aJRqN
CZgL9mlVpiuSd7JzZr285SzBc7S43xkE5bJUvgP00voOWFB7motiXTsU6NL6HVeVlZG4fw3TRvo9
n7SGWas4pZuWpDlaDIwsmGbEZgS3DBlhjNFw2ps6i8Ba9cjOC1Pxd3KLeVdGOVHI2n8qox2U+yyG
S8icFgzuDSSsnppwLF1MqqpbzBUKB32vi1Z3HCmq5vWwcAERzwIsbQxY1fdhxAfd8F1V5RWdlLOa
GUCum2GL1QMhkSptlUm4djxi2GHgrmjDFrzyQ+lkxqm5lFYrl5XTrkcLTVDEhPjCHMWuxm4j1dKd
PlPKrJSEYd71gglGWzFMwoq5iRzgXEk7t4k1ehymdapYlIqZvfJ0aGA+cxJ09pcTzG9JO88cwiOd
tK2hcPAZ01JbJjjwbigBXABRxoBF7RBOjViVyBMVTHOFjo0nmjt66wQjQiYsF2bX41MUe3+R9hCj
TxGTtdV86k1KsLVZ0dfOjNtIzpTMzcCYLEiR1Nb2kVurG28+qxYKi8HHi7r1YEEyAhqf2FALxEyw
FDwnMVxMmxkjdU0OH3UumcuPNPhJ4sYq7haItIAZSZ/BTdmAQ6B6rgX124wp51aEASycsKFPJblt
4fi3Yqaxru1t3eFQx4geJOoduuJ1pPu/mSF6sHGjo+s5LUsEUaUH4CPs303XuLr1+F7SubLH8Vmk
HF25//AYPIMVf89qcsjBIoYVFSNTTVLNr9EIymYaWmQ9c9V960CwP6U0/UPWi3BjTP6XmzffBco/
EiK2tL5L97NVHPHw4WYkG6ZpmYN1rwafLBXzbQKdl2g6Ndn+W32ahG5o3szMkufnrIr2hZtyFM3h
LdbrEUZ9d1SPckKtlc//zMFZveJcynnr8zL6usuYUPMKOJAel7ZJddUsMwNc68L9HChrJE23QK62
D4j1T4BiJ8pA+FLIcRd29rHGjknIeG1b2kdoJlv1Qgw+ghx2PdQIZyefn1B+eYs6sfVHH72LcZnU
2mLVZajgPOIM2RSPUWUXVeFxZuD8qcXzjkYcylpvVbdwVO8VCNhYIto8ewz+DwWGDrn5C6DaUfTW
Le/2Ha+O3KPnRIiCRWwdLxnQX1bGfRy41HivFrFlIM7Wp0tBC8P6m5T3JomPKRXQhDw0BcniBSUr
CkUXvzswwWfYguADsS1TjPxyriFnCK6/xMFOCds9IjLmK2mZuxd0+8scFVlK2SXmpXFadjh6sDaC
BUJptrn0hcusc5q0jOG1G0OTe6uZ1mX1mSIcHxAYuMbH4Dwa65vfZ5TlZhooDXOtvLZUqyE+oISh
9uKccCFYWwnmwWgh+A4bpLabQJOhOu2a8bK3dTQQ/TLWJXy7OxfsBJcG0ASzLCWVSBsHQexRnHDJ
x+FCmcjryNza/icsHikYPv4o4PjwjfNoIIJkLs6BqOu+TvkPl54h1KJ3DcXGUxqcpW2Mi5kPO5EY
e1REq3zTuc0fsPGC+cd8bzAApRZ4hxWgGYbnSGV97j7Pk60JODmu8M+0b5FP6T7+tpgcY4KMzbro
9jn7mPqJmsaQVu18hcHOZ/x1FPs4dMmYIkRQJLbGnbswMnEe4YTVp2eXIJHvDlm1kh2af+COQtFk
uv055OOq7kqcSf/MtEs86S4mUGvO8OnT4x0nNqT/PzAWjS6trXooHUcWSxLJ7etMVFI5X9h0etwI
uVebEN9QEftr0MDUow+T91zMf/hbUYmLSTegs9LdjGZNqLkt7NO909D8KOqUA8jG5rx3yNEmWMOe
iZGkKsVOB3Vn1GLyy4eBgAyAp/o9vA2sXglCG/3BonfFYkzhLEz01uhicBfwDNt6xcSkw30Yv6Mc
Im7urFiDWv9aS0onagHip6NvkoIBkXZTMYKB18iKjxsIC9WjpIT8btrvNro0p/7yIK0ZhB+99kxC
moRiV83vA2xKVHT7CJJIWwCXEScXfLGVEV5hivffhfbjJol+s+onNmj4F5rvK0oLBQEyJgd8BMw6
0/mgDay+w+pMehSoOzFCgVB54JpnN3mzvGDHxBXwir2txccZT3UCAnUeVZG5NZD/8kuVbJURHzwy
sFcKozu/rG49Sk9A12jF8r1tg5aU+FtETBYYxcqqvxJ6Raxprk89dcpaTOvKvcFGQe/9VDN9gvPY
TnPHQ15hstiQUihdTgcAR0y/fQeocMgQvP/DO9Xm06+GQniaPLi16dzsKiNZGd2krjAc9X1qvEas
Ddcr1zRF1upVbXv/YGWPpLmwOrkK6GZnLkC9bmrxDq+4PB35C9rty5LXa2Q78PSIMt5bASKW74ih
JvXDg2iXbNRbR52zYGFx4wTxbg4KoMCEY75h1sIcdDktZucNDU4/Y0TsAmZDlT1bG97yjO2SvaGy
vtUv75X4SDE1+L1j/tNA6EElAGBXP2ZQLWvRXDNuCO3iB08DDc3aZPCMRR5/tahRChfEl3H15Z1r
jxjJwcB0PTvB3o3z5gJHZkufulpwX0jVKe61zrVI0i989WgrhWSY+Hh8oFPbT2jo1G7MRN+B/JPz
eP6cTGfHrUxN/ZSr/FJSmA5gkpth8KRhUsfdpUTDG2nzypb2nmfB3Zpi4xAidwzYr+MuW1ECZhy+
I3H+4MNP3NrBe+JLsxhJTmljbZBWr6bgpcaDte+jXchJolNUHODaTiMxIK9cXn6D3FvgH7z2BScI
z43xYQuwZsu96tJzZ36qp9C38uAJbJ4J3OImukUFPnO5Rq+GD6eXR7W5tzUCCvTQbaVD2TW3mi32
1phfw8lUG6PWtR+0/pHQxRSsGZYK03VnFysWCdiKtbD32D7ixCG/ePL/0GbdfohbF4UxjEPeop4N
P3oTuv3m8DdcqlsqRz355EPEXA9f49fgTFGxuk4D5cg5juRHEfLdgZyowHDTbTcpnOJ4TNex/whj
zKc7jIhmqhsoCbZUoimWBbAuAa2G4BVVKKvehwKYEAu1EsWt94CGIqZSxwqTuEur3XDipD4qRQcJ
oKB7225KOlclx8fY32kHnOImW2jNA0sitU/IvePZa5cwwowuPQSNGoVqbvrKuujIv6oFg7/8Ar4R
b+jKcj4yAvhWyYsZ6syS4lujz1NTgHaNbsvaQL7jyfvEoAgbWRQZW6h9qyBwCX2rFZZcK1Pzv+fQ
wr+Kgk1OdBBncmdU5Yv6gqKrFuy4jp5uU2TcwTVlks1jyJX0cU8nedfVgDqN4myRGXByjowvq3OC
KzVIHjx4Hb0SXOMjNXR0FlJn/guX6RhnORhCR9uwV8vYeBdB+7AL/Qiu/K0Q6WMyp1dulREYy7EO
PtWr0U0E07xqI12uMK+uneG8wV5atuW1q3il6NaqOIY7K3W0I3w3GBa6WMSuekKU397ho1842meX
ERSNNiRQ1ErsKThCnZXLbFYe1H+wssIij16rdsIOYRdzQI8O43+X3pvXfXLqp0PVg46rjU3V7fXS
eFGLpINuhZoShB6ndrPAxmXHLVBn9ECmpZUv6s2ZqyeFJ/AB8JN7NAhJau8MnIsKaopZKvZaMK8E
0xdWh/+0x/4yTdOhm+u/FlroZVTX35h67erMezVa+yKa6Rj62gp+OmarUFDcofmiDXVJx/J3GQBE
LnA2rYR+A6nXk00wqURUOuKnbiVMZgfTwJdA/OrjCZWVfRICI1IcmA7alD51P9zrgX0oevGeOuIa
Ba69MFMQK5bcD850hPe9n9ti78v4gWfiFg+fHRP/txhMR+6n31RseVaG+ZR5cwQQvq2DYG+yA1Az
20bAPhZMPS1HL70aluRDUQq2fdAvuVLbsTgaC7yfPY2/B503x7I2YT/jqRFtXWtmLQdiAyVvVRvd
wa3CER4ShAuOw2ysDLInzCsHXxsXblT+SFceba1+GyXWQJ5V/R64FUmsr80Wb+24uVaVpNzQn/Ux
6ZeaaLcUMvc6rulOZWxDNS3JtM9rmqNLzCdvN0vjnkFpVsHlgAaORs+OEeatyfqVHRO1JMhOPlzs
+kvDJToWN95tXZwD/b1m3+SVVdtxxKbFUHkb0DX/MKqnzltT6NSJN2ZbnV1ERLgwodFkVz0bBXqy
M6Gyimma/kdP5zWHYM/S8tjnaXiw+7wjo9nqmBVY39RwFjmCx5wiR9WeveAnah+cfJx/6o2ZaCTp
YODb9AVrUtpwyoGO4RD/l0nHXnn9uWP0ysYpCU3ZganM0Ru4SPOrhBqT1RETW9cmfVFnDAteHR1a
0f2ao7eUX8xPZSdWSy2ieopCaTP3zzCdVZajqoMNR+U4fDI6Q9OLpmTSLUPD2Q7YARjjkwtVd4et
0HUh6EPNU5E1F661bw0VngqVTvG0GMlOUINnIHqRXy/nhj6+2BNj4FJAZK/r2dGuCSXlxwhQxrSI
HaP57BBZjFQV2J0LwZhb1dCB0Xdqt8VobGW0HzkKmcn+YdOuXC6Tl1TdmRgnZgqlJ42mA8+NihQV
Jc5ZAjp+cs+JqroeM8p/bUbBqzOVgiyAwMESB/X7BwYX+5Gd1X/kpEnCRCXBz+AyApo/onnx0xa8
wwcv68oP5y33L8dqo/2LtRQiMJVe9d7TJrgPJIwXzH5UmJk1IL3ZWKXzWx1rJAwsHr4UqfEilyFj
QNyUKliF4sYz4QhFM82oByf/1SXfiJMIks/3/3+2itvU981IposRPTypkXA+uJt8tZ99dxHiJEKv
jqcERHeZdN8sDDOhIyn2MsWo1qHHeGEJMMiu3i21+wuxo7x/5MG0xkM1kyoSyCrm1OKTeCDyOu2Z
2unGkzdD/vWJzPmZUXSf6ckjCVhQJcPX1dgJVqWEbMsq8PqZzeTUc24FBOEMn2+75MwrQdZc6fCF
BIXE6I3XJGnA+kMFRku7o3+18qCeDpiBDSlzyjkjFLAzegZVkptGFZtrVGEh5c5dnLUHFZXKPLmM
Q7J2g59CB4KGcwRSp3Aozx12sqyBHe6Vl6pVCH+8WNEZcFQU82uasNich9BDpuqmcaW2CZNZFdUu
W0WRveNDGg49UF6ALm4OygceYfORnDdILyp/AYG4hDW1Tu2r6/ifKjkcJfwCLVLO4AwRvA3ug94T
cAX5wEYy28rCXLbev/NPvVc6DF7d0xaRi+I3n1BXc23JlHyoHQP1/zJxf1uddyHJpX3N7Ep5TdgE
pFrqbAhj9hVCsa9DeUjVoVjLB7Af9Hj04liJyZnUw2/F2XfEJuHTalXAzAwh0xAsWfF+6yPrA01h
DMycpIsx2MXR70E9a+9DWToDyWfthO5SpYSRl6/zuFv4qcPMlrwbVNng0txoryPmYnNK11X17x74
3P4ASKLhEYXsazoBC5XwC5IZZjFmab10nfOijgmjHc9uFu0QERwiPgkFBhXP2q4LaISGNbGjMuy2
x6MFkhNF3mVMUMzHYkMJbOVyVUm154nyHrJpqaSanUVt70EfLNX/DsQ0KQmF3x1GsKtcBV8N12yl
fls6OktyDz4jg9f/1iFovFXrl+uY8CWm9qA2frXrdmmz/wcT1jeF9W3kzXLmGIvwEmCXkfp/K1kt
PRYUi9yv9TXbMk9avdBjsKpIcy3+5D2NwPsKhBANXZDetC9+q0pGPndBfVFJ5Xpmk+CveDdmAjbO
ckgISGOJXhsqgU7a7oL+VeUAHm8iCI4bsRK/h+ddxOgI5V1tvjlrpDYeKW9XzOujFnuqX9l7uFFq
ofLVjimQSaiRkM+2+2NTVVEvry4wOMKqo4gV+mBTUuJSKaeK1CmOqlvIdugEP6zFqX+Y/bs62Wpg
4RFBNBtbwDw8FxQ39J0J1P+VRbLPaSDIUAR4464qhZjTQvP4KMKBcREYeln9PtPLaimxo0BWpQCD
3FidgR7cDC5ZLd9EtbkRPXHpbGZcNU8O6wSe0riuaxTecXxWT6nO3J36M8vTVWozufE0GARUxRX1
fDnxydAoc9RfYJuXfgl1kIKHg0Sy26siR8ZOp+MWoDZB096bhblBJb+O+l+z4wJcY96LJIJjIe7e
oCGjBHF344A7N8DZhAKeOvNKDnUUrGQKGYiCF8drtxlPQt0QPkhlfXaCcQn2aD+9ROlT/ZfKUOCT
E+Je1C0JnNeRQ1odGHxYdXRPhLisiX+Nu9xesvKc/E6Obzrn0eWfuj90ibZG0VwMIiEtjdSy5IxV
q0Fdbk1sPoqYPmiy5jmxk2oDxTRe1p7AOGn5QTC7wN2qjYNqW4jQ3zxbvE28VBQoXeifwfTSAKrn
c7AeiuhrhqUzWPrK4KQkFKCHggx8Q6Kepht1+azAPMoulv0uXX/Bc8wp01UJwmF19tXpWlVo1PNT
a1SdBKrIRiGQr1RFPLWIWdkMmawpNv47kZRcl2flkD53kXZUtUIuxSQl7YtsRT2KjgQxqbkUmgkb
n/eFsyAW2Dw8/OiDH/1fANb5uapENXgM2TwwAnS0XrsYxaSLGJvoRsUTZPEWPyaAMNMkD3UY0G1A
m3P7H0nnsR05rgTRL+I5BB3IbXknqUolv+HpltT03oH8+ncxb9Uz0xpJRQMkMiNutBWYJ1YqKy8x
U337pJplbNPsqT40TF1kEG114Lq5HO44u/S8NrrbVNMyG47OyLod7TVUAcz/NbA8hn542CitebRI
HNUNKr2xss5e2G5okmYd2SvFtvbQX/Hd9b6KT2XFYB1rB2hkrr/en+xQzC96beQG4iEWGxKmye7J
7U8/p9Lxwoa88yJ/sC21oOwvy5cO5gR4lwDh6bg1bWsdRMPVnqwnv8PNr3XWrs+uEXSVD7iFehwT
SEXswyodElykqK78Gn1UL0FJ+LhT3ByiU5jELyNHCpmX1ynIRsSUfnqfPW9+862xJBxRVo+kiXYH
r22eKA5pAiX9bSgilt6EcqGZdxCot2lWPMwtbRVtlgCvx1TKvRd5cpxQ7KzGksmMLuD0A6Xc7rSA
eGQl8Rbj0+MU3Fn9a1ZLLoQOjbP2Nd2hsS2ofBDBJdNMAwO4ZWhNG+mQtUbKVBXRGIyX59ws8SzA
/3Gj/qob8xPzA6GMPYvbdQBD5o3dg37b9MER/f0/wSFEDxn///XzSaTZk2lMLxiYABgN7VsQBJ+j
j6PJo8sft9/6oGWI8OylyQlhPo0Ee6/67BI18rWEi7E23UezExdI+UdFV1N5BDCo5ujSdEB7+BjJ
6rN2pvegi09ROm506a8PLTmFli+7azvDQ+iVcQI0sdf/ca4FaUGeuMcJzaDW664xsxe9GlEOnz2W
Z4+47WeGzzfDpMfCsoAUD7BqXDVIV1S6Eib4iixri/WcA4nHDoMVME6AE3Oy4Sd4QNMW1LWk9eyV
zxiwnBSs+Mh9mZrmqQ8Ir13yG9i1k76t1bSgLXU0ZXB8qEXxyNjmkUxuYoTGoz2qZB9GJi6IhmLW
dbQb0k2dB7Ygtem91rplRfE0Vh1AioJD85yN/i0zRP0dwcDGZW/Q5aQnB/ow4yAb023PQblB+IYq
lQtjO8VArIy8wjzovHVJep+oPUwEVFhl8G8mipBNmhSYGR6LjsJNNx1VWyJ6oNkyc4DrfetQ56Rz
ZtxJvVdW0kKnFNbP/x3ThNLPyjrsQDtRYz3rTW8YA5pkIycctBnYqacZcKtTRoLHbO62VYatpeEw
aXnmsiXB6GYb4zs5qeinc4hxgkIMnhKW9ra48MuNh6l36HhE6DmGhlThPAdCE+FbN1DsiTzYgqoG
JsXpNJ3/Ogj3GZURxAUq49Y7UXKfMcXMtXHpClSFgsbt1Q7CbWBU+3mIvWvNuHJtFo2LCt0LCBby
GTIS0jhOZK5Xk7cwhDEfTX98HqfhVY/zx9K9DR2GagUTmKKWGR5xMyBz7601aPPJsBBdZEHGDH0e
D4qVye5/gsQqsCKgb7ffIbSxiJJhDedSr5mDDwi5KzYB2rUQW5DelHS7cSpvE6fsZJ5IoNVG+eGl
ouqGxYtdBjnmiI7CphS2hg861ez7XOjxT4IQlnk2VlRmGCUObPudLxBWu+dMl7hksQE356kxaOKi
Et1Sv7HWCwF3VAey2QC7qq3eo6lvKEa2MaXhiFuGgshJ9cAHlytqoKUjOoIFuS0VunNrY7n1K4f6
soEGpUzjzRzUpgq+9S9mRm81VR876RS/6G4AIBHCKLrfkXNcWbqYzmLi+NAyzV3KE2IfKzZQsp9R
mnSkNGLARDnak31HCZz71wHZD8BaDnDVyow9nqIdo2b0TyA6IUFmS/FcapR8yR6iv7XPY9kTisPH
1CMgLECnhnlU2L1LiCMOB2TdaNQ9Mb5C10kOswL9AwgZvyhuRg04Qf81dQg1dj+8VlxDCaspH2PM
NzHRGN26KWc6CdyGkHw2+nEVHzmm+9alVKTlzxTeLDABDVPddctpnj0w08YzlEF6VuxRrbaZ8Uwh
4JkGxLvbjJW3TWtiDFsS0YKVS/uHAmX03vV3pnYYEY8SpsXuSqxLhRCMo5T+U3fnazIV9XCXEjYm
LkHFLzQkDcos/ZfR8KI3FP3omT05cC9UD3rfTvWejNtvNPG/ldmhCNHhS3GgYXByocdIrz+jjX1j
c1dN9MA37ZnF6Wcj8+cdjEJm9CS5p/MboOENP1B/KK8Aq0Ilqo9P8VBQ4et+xF17tlV4nVz1J3IR
wwKPSnjQOnfeM3XMHPPqmOyTstk5aLPhJe0HNuicHgXfQ9HBsHvcCwXNt0CTudUvCcafeS0ehjZ7
NYLxjZOQysnKIRiPZ5nvGeANHWBm0Emn3zls+RTcbvSKa0iHbxaPtj4m6F/ZTMc9+hOUg2y5o+yJ
IOcM1r9LqPoRO2oNuQJzyXvIQIPiXb+yuvFc5uq/B4DmSICYgEtL09wZq1dd7hTyQ5nhA0aXS17V
R5ggG339XaPbFhlwei4knZStvlJBXR4jPJr6XNZhkiywbLkjPHoDv/Ydw+0qqP550ABXvZs/LRTn
HhNTlxYmCAoBkD5bEATHL7iI0KX44xcFm/5ZCaC+dUWYgcMPkYAI9MmAVzbiIW0aecBHedATiIht
rsWtGw6oHTF66hKgAiWC62ptsvISUehtNDu+DAxcA+WlLU5jUF2QWD+qOPvvPIloYtvxiLY0OyN5
QStAaavoi7XoXmdun37N9POmR2wJ+7OehOoFqIHXPAwdkfM0/tzG2fsW/td8+M6kuusropcsvdKZ
yGsEdTJtskzIPeW8/t/Hujt1YX+hsaTfSa/OeKGdnR521/U7Y4pAlq/tCLkpje+yXBCJkCHejp3+
PvpB6ZK/rTIeWDGXeuZNuWWyo7tMRzbfyorrxqSXOxvRJ6jpV0Q8oPytYaVPzKgDr0CmBJZZEtJM
E4SPvZQ/MBPYv95Gnt+QZpkezmUCmAAZx3hbyp3JX+q6OvcnuCp01FIb6wGsE8YVAasOi2YbAgCO
sZl3hXya2ZyTBlxA2ZxyiICeyGlp4TumOtIvAy8exyYWXdKYqPhoB8Wyu6NM1jBw2BDzCvUbneWf
hexyrzqBlkDfjw+I5akywyMvhr7AMIuIJ4ZoXNfJIQV4V7BSV7Y8TML9W+bgchtWJ5zWLJ9pi3Zr
8X6ahlCAMd7TxNr5vOFzVQHza++p5W3hvCPsCRp3S0Y443v7q4ldsiiMQ+23X4bX3sUEqguNUz27
b4a1/NMYnliMb3KKt4K1K62tW0PwOwQKkjXiOQOiaw9HNyRPutnodmrpDbs5N5Hu1jjXclw2otqZ
mXkTzsJBw70waCEFvT7mLNAWpVZnJx8cl2Robg1THNKmB3OmF5o52us9F6/MvgGDx4J+kKPzHZuc
NHgKK1YHxnP/bW9aoKU6w9n5XONtHQdHnzc5SBOFzg24F3twovMufW83Oc3J8KAj62OMXij1VFpv
zfpVaCirumoiiMU+NDNa/YlvXHpfUqO/VJD+6CenGqHJTFUjibCcVv7k3pEZJEZq37roi47ttoOB
QlvhYAP8uyTh9Dn45SWMUJY3UGu6dngoOn+tb1JXpgcWFF2N6KYM4W47nhuCLvWiwKEwwmTl5c6Z
nIy93l8rwkoRrxt/RF3Sky1r2sMBijdBR8+gE9wF2atX4g1m09EnVp4jNDUAwtEZ2f7GjFCO8s+t
0+w6XjG6mhjlkrXeM+GpfeqZui4x9cBCv7sj7QjIE7uSf66D79SxACKRszjedBuPm+7KkHg+Jqg8
rIlrP+kP0acPEsJp3diPRv3oZHx7lAb0FtLY6jfKc2+JUYIPrW6CqYUnRrWZdKMc7SEtwxA5mP6k
whrPxYz3zbKPpqRSdEBhpj4DeZsNccJqyJVAQsz76ERfyUhS5GzbOxb+ZC6RVXzoX2vOcLFwQMh6
E+lLrSVNJee0HoYYkOJVS19brx60E3UNrZezkDsReg05HayL7nJh7DLTfNa1ijswFaYho8Ml/OTP
OEJYLMMM8ooZvHgWSoOo9Hf1MPwjeBWwbkuSr/DQGxNPUGDXhelU04llmL8dTbmteRazKuE4jTnw
S1Wp8zygbunpKWH3RUq9EPcENZCbl6dM70mUjKP55KT8vuBXHHN4mC02oJo8lH2p1avVILTjOCJ5
Luw+spoAaFeKfZx1jxIhj0KxIbv5kpPquFCRs4OfJjfHQuMx/fQSB4saWkZWQzIEdmx13slO8p/S
D4YtBP0edARuyw4hSDA4e29IintsSsi3aMFz5sFnazYEChD0h8ZwB220NkesJ/0A4LxN+p+GbYf9
4dl08t8mU+iCSULobCy1dn1vbefdKPLH0HS5UEjNyXwWww7/acbtKZOb03WHoSMaKWjf7YRwkLa1
CXBbzI0H/xHUMEE4oROhwBDBkw0WXW+pLQeOfVMO/dVhvZtDN1sv4KFXjSKaETdfFY3klwZPgrOL
ySbuaG2GVQUPFs+1xzruOuMpCTAM+daLW9YXulbsICGtSjOdBMvy4q3yOhg3lY1s2Fi6Yym6D8Dn
R72T2+b4RJFyjjy1p4e07pzi9p+4F7ztEnlnRt5AxhZK7GHYsO6RvzWg0Z5J+XDs/WgXrLCwV3gY
h/HZEMNnibPRneg2F8nOp24mYOrM07oTktklcKcwKA/uMHyiJ8RtspxHP/nnxLQL8TTx9tBz5reo
HJ0VMaeUYb31hcQZOQJKfndCdqCfl8r06YU0n6QwYDAsUe+lv1U13W3KGnwsG30HYmjPtor+NAUC
XLe5pbGDwmp6H+dAoobDZWrxK/kuD0EsMAwyTxvraMHGQ2AszmHM6Zelk39maZ2HLL9mFlePXseK
OuJnCDBg5fUdLPGnPgK0qeAEtUBS5N1PdP6MlCf9cgbkYzph+UbFBOyJc39K6MJIjECdqf8efZE7
dx67bWWE98iOrzb5RE0L9VxPtnqyusmhORb87IiKIRrt70whUS5alkigxszu2s3gkrjW6II5tw6B
UwGFaZe12Uy7hWo3zKetMus9yn9wYwwyFrQp+Lbf9ZElTjmKuskhwmjl8SD5vFatwVGvXF79Rm7g
aYarxM+/U/Q0YR3+lGDCKlC2gopWje1L00RXA2Q3zXTqHdae/r9iZqGkcOM3N0H6Y6qrrBOq/F3X
TbSO+y0+9FtBy98i7L4loT3sNjT58JHTYWm3lodzOv+FTU74j7nJAiAyWUnXoBtXIZJGKGTcUUA4
BnprLYDAXwNsL11b4qMcm4vDKEf2JnrkYH6YVImdShz7RAKFiCsgj5X9aDXTLw8fdx5ompwx99HX
iLZxFl8lQ8qhaZiyIC7gNAP/PVx5xsiwh7MPnPOtyS12RvsfEmzeYAfHy8z4r/LsfeWReZlwZ6JJ
G658UC4BAI05CT9FZmCNsD5lMx3ALa+hLFwbfBzeCBEjCKksB8SrHWVt6w/0XWOXA8D8sRDmNMoh
2Dd66kWTAF7/L0fcBDBx806zeBMSNMRlD8d50ynaSZT/HlumhWzDkwdNvGYkBmPNQ2TSnUOAFa3n
rxpOW6G7n5ilFOiI9c/l85IcvRGmt1LDl04wWztm+x55RCMGqI/018rwMeE1ss3+iRoA0/BZ8V8b
tjE4qZuhjSHTNLCa/QIXPxLh3D8oJ9xG8lUoRXNw+Ck4ooeN+Zyn3vMY0a4kdTRu7G3TWtDqoj8B
NBgiG8JVPdA2oY1OyzcdQdTA2V/PRBdKCQsmclYO5o6EzSzBZZnZLsklHI8rD47wTLBKlm3jGdZ5
RWedZ5LDWUsXIJwywoppTXMKajnBtu0lG/r9YLgfxFAi1DhxJQ3l/MPHjOZ4vKTRsO+M9jRJ+v96
BsSmg4iCP/RhhD9G2vXUQL7tQ4Tw17BXQAZGcKOW7aJFwm66AQUH2ijbBMDjdJ3C+tjQKAA3SlXF
TsaFZKsBg0NEFEVVXJcDXTmQChxOLOZA+jUdCbPXxUHVJXDI8kE+ZPVIo9yHheSWF4wWXEjxUvdQ
FjlKOBZ1bvgjAAcbqftRU4CbiJJKZ+pZzOedNasz7e2d56WkcnawHKi91XQN6u7qtwyu29DfCPbf
HnA+6BPxJDSGZFAdneh8azOxq2mF5EV/6cF+9gZH2nZujk3QHSYfFt0kaP0hSmUyz+/s/yTIu4SZ
3LhUeqJQ1PPnMhqHDo4o2+68DkiFTdP26mNbX3HhiDz4XJgsNJ9cnSiFVW3j/UL0SYXHpHbnsNdx
6ShiXyoOukpBqijNJl83kqCDpni15uSilyh8us8Ja1yYeqtsiS56M/CVc3Hy+JQ69gn92D5v7Ww/
ErEwGD5uRV60XgWHmfYZyM6DPeRosNhSU62TM33FHsmBpJW3HlEAOK+rQEXmGuo5ZbKeDeLb7ZZt
0E2Pks259ykNk+YY0lWI2pS5Ogcpf7jMXBgvaqFeYDZOk/4Seugi0M8KoDQp1Y8aqq2hpoIXHo1o
c4Szj4EFQMxwlGoCWEblWg5n1w03Y04o3hARKSNOjWO9sZt+BOy4vu9dukEeG3mPLTBDOW0KlEon
P2UXrWPKzdD8sC1cWUF+4SbvPYvkALxhm2ZuH0zOtb1wmZtNZGUh+6fJxOVk7UzRhvBSJ2XwpWjq
8JhOQlxMLnpfAAqjIoB4t6Yt8Keom5Uut3URYQ7iaGPaAkPFDmP8VQMyFcw7RHugOovVCu3BiZyF
/ayRudFbp+b9uGCuqHlRzbF472Du4p/Y5DxXI4qxXuAJYKo59N2uIPpMNt1nXcFYshDnICTnrhVi
C6dfN+a+C2Cx3Tj+WfIvG7+sXgXccPzMFvsW+fZH1KcvvDiCI0PpEvg61/kr3tF049XvjsdJz3Ks
Fzx3a0cku4mKg/tAKwAgC61NOm8yys7jDFYKShkWBhmqd24ajzvsja3Jp9DngoDjA97cM19A485l
aQ7piJahtzVbGz6B81BG803QN7lWfLB59tFhyY+sms/VUA/fcYPkgNS1vUO3UrdYDNtNKIuBxLMV
bhYvri4BR/t1MeH88N7gt1BWoco1xUdtGi0eFrAzTAn0gcdwq7tBdc3sPqr/jv1c7jzbBXUiS+Iw
jfmOg4edTf0Vg6jIWcy+GiSgMeKAgcNhO/7o1wpk/y5jvUPaPzuBp4lZn03WHBrWj8HR/QWrUM+E
6hH1XPeaecsT5izDrzGJjW/LvdPIc8sSUvCCrwokDoR6sOZZfdX/V9iSjIfbX3lPWWP8EpPz15bl
n3TKvxXHPqt11hn6mcWmQxLkEBS5hXKA+xAZIERo+nGYUqGkZ5c71GjxfCyo5J5ru5uf29Haykk4
uzlKnwxIVJCXFY5jaxuM9kUHpGfyL9mHfyxAmJuc0/eGWHDzQMpefxh9TCIWav+vMRHJl+UM6XFZ
UgNGpMeoQRL5zfM2GctT5rDj9v+JdZEw+Lik/AktYbQQlBhBIkNKNkGsGCbN+kpJXnZZu/Wzb2bR
EWQlfWFCWi35EHm478JraIC3BKNSBe1nrSCrN145blV4g9iHVJthB4zMd6DY32bXnEtZn5tmuimf
gkZwSt9i1f52IH63itmYsCc+CjgAw0B06jvutCOf6W+CnBoy8SUeg/iJqmuPr+rbbd10PwwlmAE6
16EcyjUM6zPGoiOgOXoMPAodItVdZJRblh1Fj6w9kkFDklTv88yCT1j1iB0tNE2RytnjxGWa8yOB
ZDdrYntyp1ZSvzgamsorrCse6fhQ5IzyMR0HUiny/KuRQL3N5XnoISmUkg7DUKY1YXjqUdX+qV6s
kUGVaa9zt3zJAniIHnbS56ZgRzY770VhRMmt/l667t9krMddGIbMEhK41f2zvuY4P3TmZTsQA2V8
kLZH8RMCgydBhvgZs0QQblE3Y1+PolZsjK6TGy8v2auh5kL6QHfNAtba/ZfyaiQJrLnehOzYZ8qQ
Y/rty2ZX4EVDIgL0wqz/tl4D3po3VTU5+v4a9jnNsq/SUdcMPG08Mf7rRl70sNcbR2LsF9pVjy4M
fFTgWH15/yylEMnPE1214DX0A7UOYx/ETWsExwh0+rYZpwRIDu2jORiuluufljx7EM5AAxKuZsKo
GFNVsJ18gNLALOr5Ug8sn2DQX42Yl9Ukb1f1mCR6l7wM3/+o8+WW5MlGDdmnrNJna0JFXDa/kd9v
6qK6lA7Mu1l5B+5BSksf/Clk+DPszE2mdP1lwdjE48WUL14JOcZvwZzyK0bMOrh7VcMpsdp50ONR
HKFYCYFYcQqP3kw57NkHkH6nF7fxdilGPJdG+qDmk58FdDeWk9cWe9POvvIJ7L7p5gfMrVsYEbsq
dd+htTNRX/KXrCxJVitvsPX3S+L/Cc3+sFTzd2SIU+Fm21oJPFCI9Rz/NZmx71AuNbVZrSc/6nbh
XN4XSSvNbaLfPJGwGw2BcKLq3kILg2LlnZn1WAfHHTDzVx4bfk9tvSQWlfDUtQ8M5u65q7BfucN1
JpMAYTAPpyDar/EnFvk621Xt8hMorSFjFAM300k3nH3PqdExF4aZaXU2q9cMMbCjXZy56mmwhvc4
rHEs5S95U5UnGpYcYGnZTCZWPjTX48YOFdadZhe6xLXRcMRaSMd4HfXOcdBfxLB5UzscD1RNBysT
GZyrqvocVFqC5TUPOi7rZKLI/ZJckkB2uN7I/yA1jJcPYK/TjXeDUAQJX2sl4dZ65vyKt/7JEu6V
bG6Ob1yQXWQPDJSj6VfO4BftlouDiXBvhxyAOtv7yhfnYUl5RtuMESmop3NEYt7jiAoJtTMrtFTL
JZlZ1RJhnNvJvs8y+5alQPQdIS5TLTDaEdMaSGbskGM2HtLQE7sAo8Z31PXo7x3REa++0H/1lfzH
hO3FIun2yPG65uDJwjyGARifimYWQTQbcg/NVV/KaROP4K1d9TH3pdi3lcOQmjcWDz4ibt+uex5N
/9hBVkuS+orcMd255azj1B0ClrGPimXGjkViG1FqlcRqaTAthKn20I/EbLbE6GS9/M3T8J8crKPv
dD9mzgiTXU+GCf2LLBpvI1BHg0yZlYnTM4nGeEsG5HNfmnsX7f2mL1BbZmg+8cyzK+LsGWgTTlWQ
nsjdSC61SbEcEU64iWXwLwPg5TZUoDNeetgqeEkJxL2Kunn0TPfudAkXrsLEmHsezfHKiQ/dzAtT
2yQAcyhkBQ0D89DHFSOLkBzsXsF9q3mXyWZFyR+F4Vn6xZuMwJy1LgDdyX+uG+vH8r3gugSJ/djl
g5559I9NbV9dtVQ7elfXCgbzKgrovrP6hDZtyUFGHrFfPspuuGQ4/WsyhOSPiqcXLUDAqlKux8ih
Wp8hdy9K/ueU9GoBRXwx38JywUtCcc7Zm0kOtW7U1aWG/q67fg5WiwEpOTeta13paiUpppUjnauy
489UDfsw6OZ1V/bPNaEyZzcf2bj9elr1wQwRsvPxdDTPRuD8GrK92Z79VLkcuyrAPiu7V92KOuFi
T95hSRHiqTraq7pCLG7P8Pr9AM6KdPc9m0UNZPI/VRQQUqM39k0/XyDMXbweUFLZ4yp2pjURJ8cF
IaTjQ2trWZqxnK67LgFYU0EWIkyPAX07/Z39cReHEePP5FRiyHZcmG0idTZEHT4Fsbkbx/xTTxkN
at7cdTraX2rjV95VmhydhOzcbxkbL1lhsj0A4DIZtDhBwPMD+bcMyRJ3f81U/WYGnbeEsKhY3uG4
PNNSqbeGTNNHxGBwURtOmw62wi4jMqTYo7c52i6LU9gTsl2t5yDJT6pyeVMwxh/9kWLfrljSeDTi
D2JIKk5IzLYDexQHCseQs332mTi0/KRMj4zGV9Ie70FRn8MFR3tmk+xZ9B9T6NG4tAiZz/voT042
6VDYJLJVz2wR/FpjcZ6YIqzKLnuCj8hpLxfnwCArNwi+ywT8dUIHyNClTQearigMGu7B8mnaoCPx
QmitJDPVVuMoEKV41nvhV6QmjxsEYex89VkU5bmvymtruRgefaMHih2IU16XD4LRtUMG7tYn7IYy
tLu0NgMfjzmy3abXxSIqm0cUC3Hzr5jUA8mKLwJEZZ4aTHEjij8/N9IXkVg0KAre0upM48TvaTLY
hFF0KDzQN1GW9ucw06bQ6sYkEpCa4kw8Xdra/SejUbKzNPfELheSflh0B3jrc+ueKVzY3pD5VkR8
rqSPMTIj5qqW2TYXnBGESa5C02bArBzOFkBDTJSa8KT7HjCemUdf9B7ObFT/KrvnkFycYqO56e+e
k2jhTd5j5HSnJKb8sukyOcpE+FEcM4DV4TLjB2EUXRrtzanne6M/j/5fezszek2PJuTBQhVrsGU0
lvuiEogeTFxurDxvmMrQ9Uw4TtUhr9yNGwUnK2N96hEe1Smzo677p1MgtxbpOm30XSPyydiDVko2
V5x6aLmmfJ9EZI3pVYSE2FVVxK9TVzyV0vpTZS1p5u1WYccnqSfH5TV+QyhAVxEsxzGbL9paoj99
5/knWRjvLmGY/93WlH21iuSwxjrLhiEo091yY1gz3aTuoTfci135D8sEwKv0po1du/UP807r1Ut6
gBu5cvfA0+oTrStUimmPL6BJx1062v5lSEcIXXPBDDPslJnTZiZ+bpOEvbXPPFDW4BLA8QnJEUtA
fuvoqBPs6hNFnGb/Svz75LQ1zmUoyQAXTgszSRlf5kIfKxOBswlEC2UiHRkLWgvC69ghNMAGgDvE
/Ws0BiGMR7qQrTn9FpOfnVTi4Jwoe2Nrldm4FotoN6CQxr9RVvrwk/LJOPkImfxVjrFiX4wTyZ2W
U9F+QOVlkmp8C1KZPicygVICCng8yamUr3VHg3QKW+zZcR3OaPeHOjqAqqx2tseUIXfi5MShDGP0
NIqrMTOUBq/I+bv15lercK1Dl7COIgToXyxGMlVLpWoWPS074tzj+skNfwEkYaRqT8RNDA7vKtB8
W6wMoJaqe5iso1Lx1khTgmm0xg+HhruqDOOlcj57VX2Uxaf+C+ilR/03eRwDJjK81yoAWYegiCml
xinkZaFdkOCp/9RM+BMAwRn/Wk1vjfPh1qS+jeFfX8/+S0SczkahYylPQdr+RgSMC+4eVnK9isT2
KWjP2kOj/61GjWGjufNQgwUhkklvV5SvPbSOzgh2yKEMvHZl/YBnZqISXuJjBqWlDMUO19Q8vSow
Sl7/j6BYziYfA7gbiW58omHgiGdhISD27mow9nn8zxMkEdtfLqoBS3Q4zI5+02y9LqQbgraptfCs
NPQs6PdP8kX/gnw4kbd/47I9IzrpyQBJEfnGOfgxP1xVzgeadsEvX9AM8wkXR52S9NBaOirginQJ
fgqJZmvyJO9TTuJuh4XdzD9NtHXcnYy9pIjjl2KgE+2jFwhvMx8RFhqPPO84HkMbTFHxFUCOxTwE
rixDB6slWJjKP21BkmB5sriIXDjpO898T6sFGDuDlPVhjNnNni8YJ7HP5kBr4PQvxR+DA515OLEo
4dY8Wpmnv4FZa1+ZyzikPcmuulpUlm2G0BDc8LZr+A/jX0WMjr58JQkHTfGLctya6V8yAiN3ir0R
QkZN11uLEaZ3XyutYt1D5oZyi/h3DGiUhhTOy188kQcOF2vth9FeK+ryx7h8Tr3ymdPaEUYoO019
Gpv+OPfjAcPBX5XEB1U6O+5qZ1ys4KVSwATKU9WV+IIYu3ovfQzK63GZMKbLHb8hH1bvOIR67YTN
tAeIlUW/ApwO0utermH5rmsuMga42S7W+kVxrR9/cu5ckZJNl0bROjaHp8n+8UsDnUyznUxIy+XJ
nK4Fgw++jt2aOIWaE+KACZGGu5NZqEODaj/KwGQ6frRpoVX8mCrpObHfAgM4FNU7iW7p3THgu1cJ
A5enjp3Koi3JY8RLl7TI8EMAUpx/zc8Ss5Mhfgv/6mbFOqRzMwoBXKVsDmPfF7iN8L6WXjOt/YjG
Z1AnePW+LD6jfrnNwdkIoo9JV10BYVq3xa/+dIIouQYheQ7S89R3xa4Pvoai3lg48h1CGaoi29dk
bg3kA/CwcH/81niMzFf9PfUfEBOcztuTsQx2GPUtY4J44CYK/XZ1JTwF8dtQUunfQy8uIP0+WR96
/Rs3tfW6xPBOG3kzFRP35Y6RVTj0fVEI+PV87Pg/s7ba6x/DfdaLC19EVzuZ2z2NUzJdW/1YczcI
g4Q9Zh5SG4ZMzx6oP3FXAcCt38c63Es7vvAtljLEM0iUSvs21CFNn51+YH2xIAw8YTOi9/6r34dE
xArwVfis4/EOC8z+LsMIADezMrZJ5nBGq6MPLTyLM3NvwtQzVYVTh2fLHuu9WupfkS5vSTL8nWOk
wDb5MlCU3S+DlE5wpoduWLZGmT8lswz2OIcdciqtAD8JXprYA+dNeqTZBOeybrwTQ7GtRtC4xGeY
1fJG6cFbPfBt0aQQ1os+P6S5OTSvSWGiAyI9w7eZIZTWRxfi6cpo+oUmalJ7QiPenxN2erQV8Afs
n1mhM6z9Y5zy2s/W39QerhnQ6yJLcUAwfRTDE4EZK9saaHPD+ZoFXMz63+iidzGmFrgaxmIlPU6Y
RXhuRb8h6H03oSHx5PAHmUt8HryUjSfzsCpw+Qk+5QixV3bKrMytXqmQmbY3C30P8rz6puDAO1zc
jvNIsqRbEUuIaE3v7pfRZ8Ccb2zMrUVjipNRQakw1F8HTDxb01tMdGPYl8iaYCsFZDwRZxCvhcLS
DLXyRKL3ySR0cqFXatpQkmZoZQZw5JqXqV4uQ2+8sB/DeqHMnMZjPUeHqY22Q40nslEXYTCoN7pD
PZKvHEi1d5ZanifqmC5xzFvJ6GRODfYnlHhhc+uM+GfoKX30RlrRcEaEdspjlqNsYEbC6CL1lvNS
JftF5SfZL3d7ASrlhlcdul6C922MBJIIjTwfjbmxgN9ldXe4MBO9pYPoBDQtAH94VstPl196gWsS
uME6mYfzsmTb2YSD6Pft3XZc2ifD/AdPybcV+4x/+jVE4KNy26fWzR5lJF7rsd2aTIoZJVhYmNgp
/PLFD8YXpxjPKRJ202BUgalp1YXmLRLTceRWgiRclwnhvyaYJ7NLf21RnmXUEGCJ6rEKy2nXGJ89
RFF0Tu5707AKmLk54O8Z+Melpiajqe2QvQuInL4weNpsN3H89QiQDmbSKAfmDGPIFgi67yUF/qsC
98YB698kU+3SC1qOX+m5id+9METW2ubP4f84Oq/lSJEtin4REUBiX8tbVcmbF0KtbuFNkiTu62cx
T/fGuJaqyOSYvdfW7bHL9YOy0kPb2htTiyNfO3Yc3EpjdDb69tL5COuwfh6inInBgDGCb20XN4uc
PHvzreQ8G3GAbTitLqFuChBxJGS1y7NslKU8hLb7p3OCaxwTo5EqZJIZG0IxURl2HTYfw6V3Kfka
bXd4rDsUeW594Ot6hVsP8nZsN8pv9lgGVj1Vq4xRXsmhPVc5d3hcMR3GSW6iXrG2FB5bR2S0G50L
WqR7sYaRWJ/htxHmiwEly5mtPTqWbp2QutNCRl0X1oQdeirP8zjc8EJDpzOK5COcaiAO3T6aFvGG
hHKHAWRA3iaI6HXffKEeBbGwpwbGrN978pATV4T9HyKKDYuetV4AW0+UHwysd13a/DhDBNaUQx+x
GABZ2ZI7UroIfkpUvmQHu6mNEDe5Biy98sxusB/jsJNI9gj7YSqAdSOLyCgRU/DkpqrdIzXj2fVI
n0celuOtnJObFVA5Ti70pn4rw/HJa5p7wZNi6Xet6o98nA6xCyySOg02TXDMhuHFRyqLZ+LWZy4t
CpOt2dvoZoRbDvgYttDIX++Eewrt4dTm6aXXi1w/INseaao3BAfX7TfaYjQrUuMUWQ7pnEZ9KkN7
P3niZ3I1iMos+0NvjJpT97cpdv+GHhFM/QDgLrAFj4kd3b3Sedcdi3vggltWGAdVu0+5Pe7TJHh2
kuE8RqzHTPMlaaMdydpXsINMDpglNqj+epul/vIMxaX8N1hERstiY3awju0IFSosuhZ1ajzhcKmP
XSsvwpseQ8+/zo5+7JLwLWREXNThqefWHtLs1UBcYlLtEPZL3WShik2w382ADT2p31CenSTTbU/H
awI52L2J88wVuXZyEez4foyVRUYHvhUCpFyNxn3Mf8uyYWJhJH9YM3z5ja0PDW1qL4BK8J8KCMjk
4kQ+bWyy2LoQ8cuiJGf2o5sf3Dbdg5+w1yGY6zVcVP/gF+uXFID9yjRB1ojcASDU0CBGzXBsDXWu
WxSHUyrZVLi+wn2+JEB10Y87RZSB7NZx6OBBlktyyewX/XUas2YTteWvJYe/Y9pcsI6SsDL2sHW9
YKII+z9DYevYYvjruI674cuOMaXO7nPlG6hcnZb9s+gUaZstYz45zTuGnR5gx15ue4n2WA4+S5yM
jFbT8LutJmB9C5dgvsWFwUZRNwkVvu7fi6IxznHDO0Sp8Ng10VkpuQ8aReKZu6siLlekkB9VB2am
Y0omOOhkSxwIhjnhBTs3hYfgYMj2mcOdYDtS7kOYfaBxDMI7Shc9Z+q9FGwYOr/6jFvslJVjPc5N
jlvRhljsOHBpGNBaAtycXcEangLa/CQPn9q8RlVU13BHVX1L7cpBfDfjrCq+5klzsoLI3luqlts4
954ISgPcYbYro86+bWgIIJw0lKOpVYxGWnbZANGF3UEWXsbvY3cuS+dmK/NvCTMgDsprnEE7Zkkw
rJuOjKCWdYXZUnyU01lG7RnDI/I3dGvtfiDHfdt2GvNr5F042WjpCD2qu4/QD59qJBVdXt7QD1zn
Kmc7rmSCsCow/s5q/PA5hNh1t15RE0OqMblIIk/9cuGRqw+nCVyW4+pOH77wH65MCh6NlkBvrkQ8
HvfOwBg/z58Mvx+UCbGoJs1oPQ82VshE7Wx+4m4C8UpCw8nQmEsFJDE/9snsxfuABuSn9HlXBMip
eNi/m8T5Tno2ukWjH1sy8NJ++Kcs46HupObxdWIG8aAVA5aVrAiqAhck0UgegL+8ax9CyYRHQEjR
5gb/93bBtXtzuY7xnUad/0VS+EnaLLySKOBRhMQOmnVPdPx5gvK2tD9O0LxlhYJPQqBQ3zNbLvId
gyK1H4fGQPkApdEzxNFQklAIig+KCYoP3GqNE2xLFkBpXrL2Yphp5a+CMpP0sQcK3vmd5OfPQUWf
vleWBz3XLFdHNtoF4zDPD3ixhG/RWP1kCCvDqmfCkb2MhqKH9g9FBy28NogbYrrRCJfEYTJq2Pj4
T+1Cr9KFc4kGXewFdzV8DuMLpLTeiZS5w2Qz4gVo/CJzsfM9xsJumRPO2+71QOSqCI+5OW2CSb+0
/sj6oHpKLGIcSkV2+9xmr4XBdTlA1QD7z6H2yQhVNbJ4D2CKg2ixD0i7FLbn7FkdPRlmt3OzPt5H
1HzotqZNZ5hPSrbLPKA/xGK+pkl9J8nghXyJe1qomx/lTzZBtrrGaDIzBDUmzZ9vQhYK+O7IkYQr
OJyEi1txiRwA3L4F2E0dXM64LDVaXTSCTMr6bLyA7/wK+QyUU3zWs7rZZvFjQoEGaQxfz0p4M0Mj
NViXDSwY2XIY+L1cvz2axA3/8bH0chAHFPNW+2DzQ5oJubKLhsRPnmKOu+KoCG6cxlWHnBo1Mi2s
GykeQCevD0sEaRpaT74zntI43BlsWI8mfTr+0deOy8kjXKfPyTkbXUIUrRDps3PQ7vzrID7m0WUu
7XjI/hbEhCjOVZr8dV38DLWbT8jDBAM9fFedza3Z90yz3QAPDXEWCEIRD/HzmFN8Lb38aCaM/EEl
WTzm1oHJNPP6ke0QeR4rpSIsQgO+FD8CH1oQwYn54W00MP3Uw36qORIcsCltsaDZz4VBCTRrgE/W
7K/LMmPIJ3ryoeqB/ScCAGmveTdsSgv4bhB3B9/QztbxkHKjCSNwR3mLOdJ/p1lgqTN4pwE3YzUU
rHwK/JSUvAejHz8Ds2P16psIzIdrl3Rb1v87yyFBvFesYRE75eabLpHZpEv+3Ox+dnlXoZVDMmWQ
Dzxl9xj2d7zUkWFmjBsnSF+SMrhhz3gsnZrfKHCgfI50xlPFZB1sYbcOqbycWabrKTZ5NxrS3PgS
AHwNbvuQlAvIVyAb4W3oucTGGtKLDqY1Fn9ol/CPkcLJresYgDtiHJOmdVRK7ErOK0hDYqdBsmms
2kk6XQzR3srKfJYTg5I5Oo6Jf0j84oBS4BmNJx2HIBmYZNadoqtCQq+2LqDjoA52nUSVqQYSeZP+
msfzS8IvKnRybtpFh4IZLXEYcUxoS2frladxnbblRgtFRuI4vJczh4QUiEyJQyj01qKi0HN8Axwu
n3vUDFiFYCAvXK44xo2igBFksj43iztLRMV2atmQubm4F4Z1TN0ImZF/HLNoJcJp15imwabQwQyK
R4Wyn1VWlqb7acLcn9VixNGTPSwPZ517pP4wippQbGYFIsXl/0yIxU2+RMRhZzGweinjYCdaFWxU
Px+knh5Q4Xakfjk9spH2zE7ib+Cnn0WJ9KYajUNGFYfDVjCJZ6QXp7ki5DaA/NEa6TaO0ZPGmWJh
D910aw1FRpPfPJvciA5pCVkuR+b7C3656YSzDWOffUXF5MQs54nPc3zO0uk5TGNW0MNrWwUvYu7P
I9xJXlLibFMHS8P555FGD5yJWi+z5Ep19GMq4V4K3e/CQriibfOhcKytzxgf8voqRLulSvyvHa+z
pn9iYw77NbwEYYAOyNqlvbUfI3LRvFrC4PSMAcl5XJz9wWCJ1bI5KWePprFUb6oyAcgGSMLHqP7K
iMMbxuyxp6FZsnluwiE3mPwQYP8y8f8xyPtNlkFPwJ+aV/FfQ2NaVOIWchazYH41g9p+qDIm/Cw2
qkV6QaJzgQIwZ9XYJP5vOjFTrRfrqlu/sXQA/uh3TIAAsMGr3s1mufOL9l57LhsoSBK0R+huvP4J
PvY7ZH+ia8w3R3F+JYjjcqTSm+Mn0Ywnp87sTR7l7mfjUZfF7Xy1HXSMtZ2cx65460hsW8c9V4AM
cMVbsgqPkd805zkPGa+xBVkpn7gxa1zCLIwVYwVA5baPbbUufymFnwTVHV4BfrmwYlGLN21JI8OT
X8VueW6I5uF4joAqLGxVxLL25IlnygXvZnIxzKzFtGbToG1iUBPI4wYVCwhkbgaag1th9N6JFuzL
E4MF+MJiyjxKLs2uQWULE8mbxaukT/Hice91zj5GMYxbintzDmu6fXHMGiYTnZufc77HQsYfrCWZ
HjYzk9tBwQ7ibSC4Mrcqaz+ckWhd7qECGmmZ7r12asnC7bBYWz6Q2xkzTREeBi87NJn/1sEJjwqm
8zZY/k2/oKbteHy17ZkMFituh6eC25JOv99GSITdviec0YLuXaf/+CqesAGJs+mYR4Q1SB4ARD81
dUFl0sbH2IoisG8krjYyNw9DHvzToeWzOpuZhRMZjNrWO8aVdWsDdeoaFKZRQ8hq2LfnsEfBm+XF
TP4MQlV7OFoMwCKZMt2Nht8yGMJ9zjmfwxzKn/cU2axKkCewXVHoZ3xjsfvSIAP0P5NRdHRNn1AR
9DgokKBOEWoZ6e45oKkkkVSjdDVPvN53OkbtZiTTOk9gRPdO+uOjyFspnMXjQqxo85CZpwGKB0xO
QUbVqvDU3SvMPRMXnHmu+duSz2lnLo4/7xWN15EdecDTRYOfp4IF0FycjJBkoGhObxaoDf5ZtGjE
xLpcrYwoqqPucWzZJSenC96jpLxPUbFD/3O242SX5vVl9tFolrMDZ7hFgqlF/+ImyNij1vI2bK4L
IFZcFz6fyW9pTA2vKTrmdLFLt2V31C4B7b0g/7m2HuIiJYre5O2DfLagith77ESPrdlgoG7Hq+nE
MLCWtjFL3BdCdfe1Hd5kXDxo8gBgjjAA6D3QYhWLsb3BQdnIsg/IpFJkBnpkQ6vUPRapvI/a+S0R
nyfyQRDJiCyGoYZD78/rMETO3OtoQ5DHeknqSpvmualD3pqLczNISS22wk9Xf3Qle1l3YA+KNTx+
NahJ2ha4wOjvCQs6p7NYl9nISDl+RTW5GYL2fczKczkG2X5oCW/U/8qeF8dyjdv/Jio5L2ax0dgc
l6q+aOalPguLucxWaQqHQobttxuZh9bMt2FYHshnBwZiaXKcSgG1gIjwymfCayDNMpC9ga6iRibE
B+yIdcUcJFdFzV+uqyVxwZt+ZY3aXpXZw8yUKsyNr8CFcLrgvnk6tna5LNqiWxzHdyr158pg3sDY
GD+uVbxaLDRJXXpsl+dIYIYmkzDP6zWJpn8kVvM3RqWvVsKB9z2YLLb1g9XqrLGDze4yuqdgiQNA
Ikj8jA7xMeoWD0kCkSQerK52YvwvUGPD0gccqMEMO6waglltQKg8SkftG7+8ePH8W2AtY6tpsIgI
qKeJOQty940b3Jf5dmAjHE7Jw/JZJk14GZN4O3WvMiZzC20lkLHHYianRSf3ap7ArVjQ95b6pCgt
IAEDWwO0pJgn+3s4NeNOJfVvHpWcQmJ3NVtRgqF09uMsAk1uyagFApN9Ik0917Gz9Sn0l6beSoyN
sFhTEblCsvjeXLT/ODTjgoE2mj3ZnfVkvKMS2fotpmOJrEiQcGnMTG16dSLidIfR8A2uyMEyI5QJ
eBtxadYdoE80r9DUnYflgZwqjOLUZKVh7och/Jc3ij0wE4VEPJUhqocUFD8fTZKEe9XZ6IlxFOXY
BYfJP4/ZuOOE/a36mNc/nU1JeLDnm4TnIbhbgXpAt8SD0pcWlrDFoc20UhmKPcLkPCdG8mQEEjyP
DHs6dosla+0DPYpMRiYh24ZkkmhUgUehMttoLGgc7v0kqq/K5O7yGuOGuuVNw13YlFObXiB2pxj0
5X72QxQ6wTxv4tJ6mprqYQDvOpBt4gK/tPEcrhmMQiuw4fkgwLKKFKCub3AhosBbO+Smb4hsdQ+9
Q9p7a6EgRDn5ZU3RtTMTRt91ZT4mgFWQVpEZUgH/p3K/ga4lS8Ksoo3jt68VWCwTpnD32jOE9vlp
sWThXhquKg/XUT2kn0gYkKyiVEhQR6xc26P358J2l6uhA1XXOM9jhex59KECV+8eYQ3ELdPfANdA
DsTSfMMEnnWYYJlSx7fcfBkjcinGYUvm2z1j7sQxwa6R35IYKVfN8NAu/jSKvPcCb71ZZIcsq7+L
yXqKUUAgmWcPvgzBW38ZWwzPccnijsvx1Wk1dE//0ngTszaEDNxF2RTu+MD2uf2vpZTvRPWBO4E5
M0nD/OcPMrQv8/gDGXBVmS+h0QFG+p1TtZmc6FUS5EKj/WClEcVJy4AyfuMS2eNlwL7vXkUAQZYp
FOuPZFVPLSn0/rZkJZvzRLaCVj66CIz8S+sVNEAG0Ys4wbCYGd6G0T3XFdTGuB92kXqGFgWlN04e
qkTeUUSy969RJWMEGXvxErYh23vnsHwiKOdOBafMhfrpzvNO8epj/UBTydc5pOhuRrA6CTKutY0e
e5013kIJZ2rANGNX+MYbLs2bRgdFf46v2b1EmbGwE7iZDJ8flZECAymfj1soFBLVl0rVXyvA4tkY
IBHBPJ9CKB/nIKjZX8beXkbktdsk4iJGLwNjx2z8KhPzFCniEnpClev2FUstA4TgABgJKrH76I/e
xa1AO5ZzWu7F3H7lpidfZ0nat2fiOaOCLoCzMGu2U3AuUtkbLr1DZbO/b1u/X/M2/wFi/NWyscYR
K265axObQoKeyuIzIvSbUxVvsvPUys4mpu2dltvGNa4ZtkUJHIppLsPr0Y/WRieY/0Vck7HK9rxP
N3XR7DrPM/d2xCWLS07ottm5UUPRyhfm1aIBW95+BrH1DSZ1O8YhQUfhYxYNAZb0aaWKfu9Wwx6F
+BrODQs7HHV2/yrwtKRA9FTW3IVGGGLQJkeXgGxaP7FOVTUeFbxDHgU2VQPNbD5f2aqvJSm3iv9G
gdJU2f0HU+J905CMY/vxS1KMV5cuIFDk4ixu9+hSRdFBLy8qA+WfNM6JPxwlBkYeyQzumxPm3/b8
bkokbr1NZ1XvUBKtYsItEsmwMf6KnfxvNWa/GB5WhD0TMFvny0XYvAfFcvrI6MQZld1axLBeqmDJ
mKe8ZMHQO99eusAiE4knrcBmCBm13NZNhAlbYVLglbudi+KmzIl1PSHkimm+zqFQQMexjgQ3jmT9
9D4COyA2ZvatbFCSBjX/VCVnvAdn5cY/sWvstERFnmPA6gYiqauOsnq6dM14ayLz6OKDlRAI1gV7
eC7fCz0WWQOdu82pf8eyuFtcQInO3wZOxyrws4e4t78Jx4pWHddh2cIryyY09KQL5Xw07R8NaGvx
V9Do0PQWjlku0Sgv3Pd8yaFMYIWAK9S8tpG2HXpANC5/XNu79+XRZyT7iKmGHHA0GQSaravGehWE
68xTzJwW/AC7cCs1h63wU2JLWrXVwn61SnGYZ82dRYSIWZG+Ucnpu7Fn0vz6Rxet3jIHZvQ3rXse
hJW3LCsZhj5lXfbb8KVtsA9bqyAoXmKFHw+wBzMAfhbfVcSmsf9ZaTbLshW/Q8kDVFeIRRnqvmQu
kvZ+off1ktYVpaJHJEjin9GX42tnEE69E0iNKgFvBwubYm2wDZ166zvHBLvwSeNC/nYBIa0ssNxO
ALAmOMXXOHiD3TiHp5St88hmOfJStilh82rhj4QC6fjmR2d4Wx3bv8JJfl3iDY9QKS/+iHO9lkxk
lwsewDz28mEjA33NiEEx2vGAmZfkn0Htq6I9EWJvb0HUaXPJ83L/lD4ujQrds584zOQ5T5amRB4k
qBeEy8uXMVmP7PvYe4C+z8A9hTOFC6vfjISAYHb/pgWkwqWdoFPbA7g6knfHabV/fGP4DJtg3y6x
92ULlI7CTmaffdZtc9YzXRxt7ch5GIvpzXLDDdLt0zI1DXEVmbqjpYj4gDuTnCl6/8oJeV/mVACK
I2LswyyE9VJxCccOOnbphldZxo+z7b2CatsnHZO90anesaXwpblzQRdavU/4/xj/XtiKnyNKxwDe
MR5mECqkhJslctRBU9ik3Yc/OMXO1hXKNd5Sw1CgsslMY2Mn7vckJ2BQ0QCTOb8FU3WL2PcOHSmf
JmclKE31UgcFhYvtHTI97NlbuixF0WkJ8m/kZL5IYncLvtCd72C/Q9u6JUEwBMLHP6fhm8CMZZYW
ta8pf3gHcbn0u2GfqHreO4w0cIgovsxhoBSC4TfJS+bYiEvc+WcpGxl3PQS8uMKxAeysHpFy3IlJ
/HGNcB2k5Y9tyBvNolDFD0Ed744bbOukfJVSRzs5DupoJPqeyeQ+TWxY5ED+YgUB3QhPgSIlWY1A
xenSP3oXV1MGMmpoFzXneMNRcfCxua1cbfwhHIhmy2UmMkvUgD2bfsgcXeVs7E49Q/ohbcUeD7KI
PwcPXGbaENNi/LNDeRC6OVpt6YJ/nCM4hOkuWugTqumX+HMyXWFfwcwhqLOrmu9U5sWqmybemvqP
FQWPin3IKqrIoc3hl6J4Ij1KIn72i/iFjIBuPWKZNDoG0FbfIUaNjCePpc1SPjJMdT6xFm8jS3KZ
BbCJKxTq1RB/ugsBKg9G3OgJ+E/jbJnqIRbj83LsEyf7lJF7jwJnO3gpbxHcdG4IKCWXIWOlP0YO
9DDF0dtG1afpTd9DSo8g0kcLbxUKJZbJFvHSB98CsDgxr7BD8QWb/WdJg12OV5uQGzbQPFj5fmmk
lgampiXeqcj9NMiYqQXOzCTgiNJP7YeQY9lGZGggGHiIBh+EHu8OyNjTa6y4dgiTDZDMQIttm7NA
mI2jK71jsjmHvHdF2TEu5AFDwBaAqieK00Luj65u5fSIMPnf3GTg5vY5TUlzDLrgN5qY5mgeDpeU
Ou1a1yitXkaz/TRKb+/oksfa5Y0ZjHszGomO694KURxZVrdrT1TiMiL/gyKMj3yCcEBrz3y/LUEL
Nhp1ZJAbm9xTT1alX+mPnlpIfGYJyCRdBPgcE49NRv7/0Djd9lUJ8sYxRrh/LNhaHmHipwOEUpJY
9tY4GW5wJrJOH0zZ3gsvLm4eg/9EIJUkpHJtxxgnIAFiiLXbVQ5ba4kbTnpwHioRF/zHPjAijdmY
vNb1ck2WGNN8sqnTvH9gDP1SFwRfhhVnwQrCPdLXPRDXc2NZ3+boP5hmzbSuY47SCjzAo3z2+FRj
3NaLcMch8Kp7p+nnktYW/LUMTSnzvbtNaA8qFhC1Sf0d+dXZ6xL697p+6hgRBnMMg77j1Yl2KrH/
ad/+t5SerRM92AZqwKiF7GbFJ7Pu/1oKlH/NsH5wYoLM5MEua/9o5C1PT/HX74inTgosl6XNkWk3
MKF+hBSfYWr6MDqGO2iZv7ZTflsRuH5OIwIbpvOGYCFIVzkMHhKMcNX5vGiWSx2N1S9kQhzBEEeh
ZdivS2k1lt7VXSREoL1wyrjbWnobP6KVr3FYaJFdyzDcxVNzZJg/rAjDIakxB9mbTRZbdds+MScE
jrzEixHkjTxv5Qmkl6Okku86NoR23r30LuJFp381I3Ujl/ewPMA6tBmNUkq6A5cUIaTCduUmCzkm
qp/AR5jBJlDqY9DtTyyKv4PGiGB6UKpMfQkXHZAxpumlEN0FACPOMnJjGJAigKPvTXrq9dp2/1om
9XEm0z+AqPjR2uC99Fhqm5NErRKAA+eD65mjsOCPARoyGam5SteCjNmVM81sVcJnyyuffR0ga469
R20ix+3VCDsJkWeIBH7tcBFXA2nI9XT3gR8mboGYLzmJqThzH8P+FtGTA/9u7TpdzQ0WPmsmYiUB
JJvIyPaemlGcZA9hPdznhFY6suN37QxEqrBTAmHSvqGofcHCdCub8Zz1aGk8Z2J0jRa5dbjgoulo
tDJGg4tErEioV5zEeFNQg1ap132hyweDPzgISIe9vSSsdMGlocqIoCIsdaPBcrfO8MEW3SfPCioc
AgLZBcw5PJjK1FjSxJ35+XseYgOc3Ja46Ci/jb1PvDtyw8J4zhHCOpUJEMIizFSvp1I89kig4sQa
t5XyoXqY/Gt1j7uJVHRWfA3qvIENwWKPFNucjn6T+vYrMpAI+hoVbdSH+kzwpD4E9nS2QvfPBC9z
8BjxakxXLYdz1CgXs+7VzVloDl0OCDUeHxmOv9c9URpWgUpsLBQLftvZV1H9IQE7JR6jjQDOPzSf
NTjz9TQkrCnY0zHRuIrB/w7n+oakC3CRL16W30qhMF3lrkT/HJFmIViqZdcuCJkeFouu4+TzOawG
5J8rZ5gOU2Idkbg0q1SC05ibG7L3gAS1cJPO+V1ZycMijbP95EEpJtEUCthszrFpEVzlTsWhBTKB
goCqvVp0wfxIZ9m2LyaAIa5O4hOIc6j4/izT/uFcHYvRuC8rCgUnQyIkCCdWlwbE0DajMO6y4G4v
74H+K6zGJ1PPN2+aQkh+UBCy6s3EZAzN4mY14XWcEiIouBwqO1+osbi3qR9YQ4XPvOMPWMNJaC++
fKRfZjrsGLzesaAi/kkv5hjAgyGgi8XJSK7BMpZbGluGIWetynvFsLHijl7u6qjFvGcPf4Y+Pjlo
zrBXbadF2TgVPyLItn04b5K8uhs+/r0SCj+jxK8wKRAcxP5rnjECl8tXgoPvWc5YfvycAUUEgSaU
xiGem6Nw1c6npCh98zh0JdC8EvMkV6XNm6uxXW6/5l417ovbBR+6kb/LHakZCS5TVla8lw4Rk2g7
kilYufkCREtCRxzG9kMQJo+jdA9Dgyg/HtFG2f6T6UZ/oqF+blX8x7QF23eeJ1GHh9IZnLUfljnw
CNAOfduTj9UHrA/gB2WyBJtkP/D4MnDCHS96MrY6jBa4Me4eY352smAVlyphaKRiM93pXV2Wx8ak
eMo0MACpouvSdjppVG9jaV5MzQp8yaCyrQCVEn5ZfM28ZXJCnFI4AxAEHk1fPhYFjWJsnTlrXChp
vEkFjE4l7B02RmwszAmSyvvnjFBCl78TZPkuMoJ/c0ob7cbDMZTBLeEbrkfeFchlnr0uOJVR8tZg
rq+0QPUFLWQ0r4w0TpOTH+2CrRwOApMNF7OMw/L3HDZW/YRsxIv34YD1WM3HCv2wL/Rr4IRvIxcG
NfZLX1MIF5SEkaRfDY23fplJ9PWfeP42Kiw/fswSRt4and0ythtz7v2Qi82/d7XrMCL1Blt4bD5N
3rRLGZEB6+C3QXwfmiNhZ/gtUYJgmk54tQO1q9i7xUN/mSmU8oSVA2IYxeMxM460KhxvjLDM0KOq
bs8qrR9l6z+43gy4VxyXfNjlODII2edaPBTaBJa5vBRdfq38AW0QGNPSukDNveTEeIElz7YNBwrt
OMY7nYmHfiiea5yHK8CjxH128rmyo+vSCQVjv5MeAQWmu2Gl81WBCxu5GXhFvVWRvzIbNppDLu8B
SbtJGr3DDiHNI3rq/P4x4D8Akvx5bBenGyzPlVwepCSJcZKSEhCF6UMCkmXpRqp2/Jmr8U9H3esv
j3mrXxlIk6IAIKbpagrr7NJQOTGE+HEyC8eVX+49r/hIG/YyiTirYSAbzL33HVI5qe8tlBiUu1uD
8IQeb2Nd6G2QybPh8zsmYb2TBNWgtfK2bIMwRJrBKZraECFu+5QL3oUmbYNnQQpwiZ+GLd8jop9b
QsEZTH2rTrwxRGPMzmU/Dd2zhW0VFEf6VDOq4k7loagAXjTNE7o9ULEG6GzGNaZ/XgroqjVPUzde
WkVKgi2BlWCPXU3Q9Qs1vqTF8K0yZOOea1UnNw3+Lyv+TTgVfUG2SM5pce3honFAUifwWdTW1Wzo
xActp1NTWHS2/Fwhr97YARpn2ZfJGM5mp99COeyDFJopbwCyUviu3dw9VvzQy4MsuvipmDPelfPf
XhS70I6R80j9vvywKcfP1WbJFJdVAQ5dXAPiEDTRt5RYqyLkhUFV0mtAS1zh+9r977uMuwI7tBN/
iDR+GGP5oy2xLRz1blvkWButqq9pnCc0J9VwLEPvz6QkY4GBwGJXnwckatLor9SbJ9VSwLhz/Yag
Yq8WnFrV3bjjcEUMuNWZ8UJZ7ptr6KYPriGR3CjgswampS1oipFCrRuod9IfZF+8vrqH0PU/5tQA
k9PW69mP/+ncZ7vWAXnyp0Nn004t3W9aGetKBCfbsQ92wlZU1jtbjs8qDbmkR3rKaVFNWEZ4UTLY
Co3/bG5sGl6it9m7tfeqxDRYobdx4/p5HpOT0vVHLfVH1SpjNSYayJ8lbJbRXfXQzUkOYtthvajj
x9Sqn1nAMUMYPjzXvOcBKkDI9NdkLG9p579oACw06TbKC85S78pnVcVL0pn6LUJnnwX44yLUm6Hj
+/sKMG5GbubGxBu7izrz0SSQ1p5RHCO4YYxv1HflUt8AnENOXpfQ7bsDyTrpZnYcOuLSDTa2x1C0
KbIR9ygIOStK8SGPZBrAbhtmsdeqOlCbEjhIMdM2tx6tFBEu6jrlZOmN5gYjEyA/8WVPxSURIFqc
Bp3B2DE58pluzMHwgtbRfRSNsFn9NNS/3XxKUSRjfYvPtseCVBr2LUIVWsDf1CHr4hhF/GylxRos
8B8f6abW0Qf2UHQjbGRqp7r2pntxefWMLGqDMOe7nG+uYm3Y1ARP9tRiaObg7SdPLReCmv0XwkyP
fot4f+KmZX9ICKNz6k17z/b5K0I3RnzG3hx4jeYDZSrBesivRLchZ/Ki827bz6iZQ+4QDTQLGgE4
ISBrFXoVE+S6CT7AcbDSDmZX7kTDvVTN7a2b6WSCMf2V0nhpgvwihVkx3UIIwO4hMkcSJQuAgzbM
KZxhQ+XANKJEHzkzyO5aa5X5CfwWw96bzCyGkh1ETGgCeYcJKsW8I0k6wSLApcldXM6496bvykE7
Z2SLmIMfaWVZEJngfBnKvg+cZmIWXgMria+p0fqr/zg6j+VIkSiKfhER+IStylep5G1vCJnuxCUk
3nz9nJzVzKJb6qIgeebec4U73En4TliYgmEvoAUFuQv1mBxwFgGl7z8FvJVkkOBzKN9EKH6rmPaY
knYscg3bg29HzwKw/fRQ58N9EFSIBNrl4rnNfhgWwpXR+gXpLu8lWW01zA5v7HBteuw7rTVNb3F4
35WLAWMNrC6zBs1b/H8VMnkcWNp3n+u2eBbTxKw/YMLmNzhCBrWSWgkd9f8D1FP27eTZ782EQs+f
ObfGLqguzOquViF/3J6mOJMM71wbYHvGjK2MnX3nEtXTTthJC4BbmzDFqCWXZjYagfSBw2Dahl5H
i5W+21l1H/rpuVXeN1oGhBQDBmHflvI8NW1/wEq6tWPBzBx66l1OQDn50T1QJUiJuI9VHx5kRWwm
E/d6V4EKe5htL7rzMQ8wAEOFdajLzgAxUrUfK9oLTDjPHsdeF7ivfm9/sTjBSFI4eud5HBrsUZ+z
0o1wcTos6Wd4qQiZjn0Nb34FwxAze6txuLfxLnWJroX2v2tS/Zq14X1Ztw94IQOeP3SiS96ffRU+
dXyC0dacocsx5FEpCIcYBNojkoiiBcaGdHfe7G6nuGRoaJ/M5rD33QOKg2uM81pO8z30ukdgwkbR
WmNPwCaiCC2XWI9zBwgpIUQ1ylw0FZ7EhIScEH8EPCSEcUSeV28Dr9xtzWAhtMTejoOtlTXPVCs/
DAW/GSzy5FfGJlcy8F7m+N3GRLsJAUgD7QcH2Q7RXlnZt7QrExxRs5yWX4j+LykgFsyW4XXK/Z3G
k6t6Zhtp71085OwqyW/9osTkN79FTX0K6IixsBIPYrNLaEnX8XggRlv8rI5WrC3i77ip3xPPvYbT
+qH4Bcp3ih05q0TPReB8qdbSOb76zA1n1k5d4T9AETvoxAdzbaFOWm5RqrGbR/xZ9zC2hdu02M+p
R6GN1Dx6uowo+303YOMzX1iSbbJyeOHzXNRaPo1l90aO61m0C8E3nMWxo36gePMmDs9eKy96bB+g
iQCyjdQpZ+PyKHzUMu0SB5TocO9cPrfd6ZjJP+tCjFmK56A4IDE/tmF1WYaVFrbTDKkZeTIg9Pe8
sz88hJWFst7WFfjoPJvEqCqbL/FafLh90u+8MX1Oo+zUhfNjEvqPg7dckgEHlhUzCa0bIhBni6iL
2EZwEk13VVCc9DASJjoRez3XeN1s15XwtWPUQkYluIBZwmhtEeCIGsl86dW29Jv0lOfhrecPe51V
j12EH90d7d9knY+xDv54Mdto3dPHI3h4zub83SUyt3VZoOmpfwmmmDGo8r8m2z5ZRKN7s/jr1MOd
1YufyVaHImhvl7on+oVtPguChwZc1MYH83aNdGRTjrX3Aet+blwSgVSRYiGW9mnuxN6tWndfjwtb
cjWXtxN66LEJn2U+3K4NXehSq6vhZ8pAn9ZaHcMigzLr5VuDLrVy9zm0CLNwxpBwcc5vmQQMfxFJ
o/57cVX/g59Ib1In/KljhAw1UBHAPfswCe41yVqxYPqUeiHsnuTHL6e/tUvX0cXTq6LkipUtDjBm
8l0Z0wdnefarxcQRPz6FmliWAgXjAIkIxXV07Ef/tkqplivfYAjl11SnOI9ZLtXjI6O9X+0l1qZo
9Fc1I7d0yBGSoSxe20nTobEhJBaTKxVIZmra3U1KFLBTGKoHo5l7RvV75oenIGD5FPnyiKQ8MRvK
p4mL2Ljj0feGcxsn1paoJaQjHqBJ3X7gDXsdcaWA+tMQ7ez16EJaMK7JbWPjKdzEAC6qntdm3Ofv
Velfyy7zQCRoqEJWdQm43BghL2Eb4klbou947Q+ehugkFxrVFNBm67SPAcUqmpwCKXnHYSbj9zqL
5HPm6t8hCa5i6v/02r93FRMnBaBpXw/L/xcmkChL+iX7WPvmp8fXZInxNMXjH8IOT0633PEi2HKc
HAquYK9KAA3o3O9qqEk+wOcPrxIPairxI6oBMJj7k2RkzUXTpc5YManm3ldQUnVwtwb+r2PB2E2y
/hKamFhV/yL/x+Wk6+OgKKFJ9Lo4jmB7Vrdv0iMTm6CnvYtxZK7ET+iuAJSa4E9sM7SGibSfaoI7
gJE+eOaPxCgtl+Jvh3kHPyzwwmZKp13ZTm9rbJT/7XxGT7px5vE1F/1pRZSeqho9ybxpcyJOkHRQ
ASmO0lGs085d8meQht5Ny6SVmSmj0hR1uYiFCQGPNksLgsnm4R4Zl+v6cZ6GJ/MHgG29oOUihgDF
JevIbcXhmkTNbsjDYzoOz2sszyJOd+xkkm3aQy7NU4caKiPDD9kVS5vGeveKBdQrhGkkA35qFp74
KtDNHSTKLb/qoDEFCMAxWDIzG+UL7wowib4U6LUylNbICj1n74dV7e+ayLILAvEWneysYIHRnzvE
pgWlkx0kTijrncSEPPhEgqQUQt1CFeBo4GZb/o7DM6tfnF70yT1WQfrWMUlFRXhcmUvNKMiO8/tB
2GZugA49Sy8gHU3bS4St/C2QznhczyQPLBhyU6ifuzrz1a1AwoJKUmZrY/OAkfeGM7/VZI+xUhfY
uf2ii1NebL5gwzEW/bzFu8MYi4O/KdDQrG6xtUmNK/GGy1pfk8mN623b0chuLUuhP2kEPt1tMs75
cG6y0M6+GleXwmA5AhYHhVz6+CkpuYi/gwyhKOPuMLblJKksIuMLLY14KK4Y2mzLcsr7O7lE6Ff9
jH6N1bufi9skmptXWLu+/+OnThF8BXaql4ubBAnefT1WghQgCeOPmDXPSBmbrpg3DlJN5LzT7Bag
TYoJF83E/vKFaK+Ad4czImCSUyzEGQC+sAjGC+3omLtydJjgt0ouC3DagU+XZ/aMeAB++HysnJo7
mnY86h6TpPGSz6hqoX0xDRoQ1GqW1C1Zukjf0POwieQOISqmZPzQak6mqqjwplbW2PA+Bb1T3MCo
IJW9qCy4VDsRMhj8W6dVPG/D0POd/Sg1FXaM5dF/7jEsVwy3uxizX1uCOT0sThaRZ1zLiiElEofi
Z5SWQtMQuwMCRKASoonvisLiEoVlaltMkWGLwSDrgojRZ9n3r8Lugumu1dYc37Ihzbi1x6Zw1k0Q
8SkNGre3ks9OdtwZX0vE8rTZNA3J9T8ZBcjNxJOYtlI0+a7P+g42TcR3MWpcFp3FEVKUpcnaVYWF
93kJQCw86BIX2Y+GQs86WS6O0ULFgb06mOdCWfFGmNHD9IWBCSr7r5skyDg2sjA320FEgMrgIrGm
xI0wd7MEXWEF/MoM/HpLpsBmsRgxsnZTU2j9uN7oBLctIhA9PcO7FIs2m2UPk6zvEuz+ug5V4GKK
WIQ9fowD5/t73/khxqiusAhZ7SQXCKvbbE+Wuy0dnxieTdNR22FgcevV5qPm+OIt7ppauy/h4vTd
0xqNcTsjKQzn7g4vrCVf7RrIzZFneAaGLCHSJCgm2TjOwVZ5XGpwXMqhgKeESsUqbrypXVFp4tGq
OKCjGijKRBZMo+M/GUbkFZN1OiX3OMSr9q1XtYPmoHfapXkSMnajL78f2p5KkjA4ZD6r7eSG7pba
dfcnbxk7fM/r0BG14PLmnPaBWw3uwmoZ+dmPxNIWvTmpVvkHBb0zPSBdb5LkTKGOp1SmomM5NvVu
afFXZgSs3c0QJDKGFtf77DfnrGireC+y2B6fl8BzaZ05rRa/3SVRomZ0GszLUyIfUGcUDH4zksZP
wwS5dKBlabDOM0Hmrw/AE+2ugKvWyqRmzz9X8fg6JLPfPxYVszOPaoscRJL8+tn1Y5w1tU/SYmaN
eNdu8nRVzNv7kbFYQeqjXbhkrnkuUJEtyo3UODE5aySE4QD937gtESyDOWuKVGEH7NjwviF19KbH
yV0Cw1VGTBcxMXcsj9kwdK3K+ohmZ0gOCSn25hufKm8uzrnFZyH9RNcjpCqOEMOkAbHVWcFDL2Kp
0cOhroVU53Zd957a4Nxw7oLFFD9KhvaEUUEGHvlZ0s67bE9Px8lPOm41AXWxmyVhfBErcB6IQkan
nYihyb3MsU5d6WAT2UVDA6Mckh5ToyPzirTrzDa7bxg25pFAbh0sGGL71Pe7n76Ykuqht0eBosy1
/RkJrQpwTccbDp2+etF5sFRPxF0VS3OqO90wfF4MZWrx7Y4xjIyr6r5iggNYcG4GEV56TLSYfKPI
iTA9JbHPcvXG6cI1bAlbiPwermdtQ41Ev5czCLH8Af7pvvWL1PSlTmZyqekRNT4Hr3XDRGGlBmlJ
mAyL+MXZ+Q7DdsF5kIOKB3I49gdWeOzeQ29MEvbBFpNiM4nOZ/GI38qGqjKXqSRNsOmLZTx0tKe8
Hle79vvgBl64R43b8Foxm8dc4Ca/cVrXCkBe6rSL1LaXjm2j9GoW+C5HTTRusOyLJRGBvpuELGmu
RxUEUm/mwV50s21QNkzLwcqmePg7Y2kQzOuxl+XLsz3PKHEu3hgCo36w0rotm0viCVm3+65kAHQt
Wht7zqEjmSr4B1vMDpwLGrIpAzQdWYGvro0TRAHBMDPAon3vqixydqsTVhXj+RTijEnGdWUpm4em
SRY44PsYe1k1olsL4fmjkJwGZnIUB2vPv5kSUNNLDZEHUwjCaW5/WwCNxR3G9Dl6mi2N0hV8DiUE
mxNrGhLv4AR+SkftIq8ds8eRtByeudXYR0cH+6gaZeKhrstFZxXDweVslwwB4zyieIdwhbT2hpV3
mmMgQLi81NvR7dr0X+pPMmUA0mWacZaSmK4Yo1WNcsUGA6u0BiYwY9axgWtrj6VQ282A+XZsPwv5
0A1lhdKzdm09lduwseoqQO9YcosXFukrkO3HifRVVBQKtm1MQeAfVE2oT0aEaGPrO6BTWbaDW97R
JJA1CzQ8jx1v/pr7tB2+CziiJi0lpP6CB5CtPYh8saR596FELde/uKESk7vUpbMVHRAGsFYHGoVJ
UrOKxh/5z3ajrjqJacGqvPVCqB81J1ilrfe5rkiQYVpS1jDoY43tKrbAVjv7ssOHfR7lGrSYLyy4
zmsjZfDjxITk7MA4RAC7fPJC5jCSUBy4v3WVPWR2oOx33AoLJkg29qv7lLqVt4hTl+QQMzCqOUNL
tPCM8Xo+WPgV9aEd+pp4eQq+nqM4GGtR3yOrTJM/HCQgfAhSLLv422M/iGlILNnftrfGHoMnj3iw
XkK2H230iw0hYSUGkZWsGZTGZQLjqhSxTt8yPQzAlKowjCayFENpT+gxLD/vUuy6S4dxrRnKNnts
kjRbv/uw8aP1gOnI8QUmLwc3+RbGcsqawk2059+jU8/KcUcFVyNJBWnuEjubptPAhKAD1Eg8uE6w
MgxBhzC6ZcjVH23J9ss6JbOqkXOkY9Mn/zIEA8K9GTkMgb8xIfNSZuJRMu11M/RedpKtDsR4pB7w
LHvjQy7vr1XGFmXbNzCQyhPm2E48uNB4x8/GbgR5tkUmpzfLhklHkrA7janaeZ0QKObjZoxekwqI
6Z888yVvJNxzkvhfrQRoIcbidc2LG2zPEP3EkyMLhIYxI1VqL2io7IxxB3GSkY7a+IyXVfK/FSis
c6HuA2yW9XveOr3jM78wc99NtjiC0DVBeZGCx1qLwaL0wBUi4w3/YfmMpHCJOCBQjFnEhMUTa0J6
m8G25+cZXiinv06qJH8m6GkWmqX1MnSIcJ2gEfWuFoEafym3ZPahnLxavwesQgj6ahFznzFpk153
C8I7TTxiO3NL2LDbInRRp6VMCOjMIzI1WRwz6CJ52CUcbPm08BW6ITBJluWM/9c8kApcKdwf5MhB
pYYHh25OIKCzU9/9omR11b+kBXIFk5wHfUZSLe0E+9qAkZHFJIvZHsHWxHdSeAcKTn/8m49ogkaG
2lypz9Vrur2HaBT0OTGPzmfAzqKlJ2vimC3KjGPdf7McQce3cZKgQECdgkyB+TNgMYw4veJCY1Ut
4TJAgh1qrZI7vuumLDckfCcsq8J5UdXfnGkj8AlKCWZEo2t7SH/XbHY1Q5UldugtZ2SZPBUL1xLN
JI7gKCPnt3VXdV7UGvXnyAPK9eDDOcGHJBUioLvUWsDKTN5qY0nP6dKXnu6u1kFzclDWw3/0XYoz
fK+WO7rnIWy08ajPPoNxcDCqgrST9pUyXqJwwSbhlj23zZYrMYVfvF8kocL2ovzhWq6hj90oqQrz
Led+smQjAKccOhqqBbqRDrxcCQYvS6T+G3ZWgr12cEzqnq+qWrIhwyOHHymLFmNBzLK4bm501lWl
Q0FGGRNeZtA6TX5xC+5IxOsem1D81xXqqW8Zwf4hC8lPw+abyzuNeBmYoRbnVMoVpI2PrxIuApvz
Phm4S106gz2fhseAR54Q3HDHP80u7sqm0F50rEccpq8RtnMMnE0fOd6fpQhtarJO5A4Ezzl3U+Yu
1cTh7mhss5u8S5Z7CVMn7UCntQi6CWdEqUTyfUokXBTFDD6OqgV93txEKCFMnrkLMvl1otFc6dsh
2cU1zKlFWgGpDoSaMX7pEAwvt1VNNheMiC5BFIn6u6r6R0AhETkRDnN+7nDmpDK++GGep4el86Pl
r46EoT3wpOXxsch0HqE+lnNe1OcwsUP7GnYtkKcNs8UpBzLGZlclN6pTo/WL5drmAKzT3Cc8h26l
Br2SEBGBYzvP0SjfjHU6ecisPX49Jgfoi3egzykBw5Qe9SGXY1I9pgyq5i+c8aa1SabQJipRZPW6
UNqTOBp9Eygx9o/sP3RD3KpaVLmVbYY28YYvoshndlVlFf+OrhqwSrFUcRXc4pExz4PmVeIJM10Z
5F89NZn/MY+gJxas6eO0fKI7TaLXIlh7gSJB26EKueyyCe9J/J3F51Jl3QLEhSq/9T85MRM4A/Rk
XjgwfFKyiwE4xixFAm8ETXsjCGycf4qwoD29EsizauS8i4inv5w9hKRBEczlTzklGQVVFCSF0M+E
PaT+75j4TUmChjXSkEcysu37uBPRaEGGjCR57ZXt69Zmqo8EH/5REYxGkwL6xdi3wf4z5llRBQmK
qAFEQW97a0exYXW8PFGKkYR9I4LSzhnoBeGs0k3vLIp3dirsBqFaacupec7pWQsu5579GDkgUUwU
eoK4WHoMvF9bd8gm4OkBkPwPy2fBP2EGL/tGHmrLKet7P8lz/di25dIcUjvtoLHUIzwqKjS/BoW9
sPu/Kt12WElm5M+4+Qq8ic1Pw8s2v8OOrW2qwLpxlgffDXOWB0z1upa0TdI2UMiUqFYIe3W1Lx/Z
nITBP0v2QybIcYroq9B3VdPU7GrHD2e9lT0OEAZbnaXICmddzbp7a2veFDggpxIxtxpKO730MnVT
DLwpbk0y/6aXsKCj3aChLKoDZEXyV9ZVDPFmzmrqTCZOOrv1YuF5p6BK8acSKGQNm5x0DIoDxigQ
/mdGNfgAyuy3bKFSasIZPOKUq/LquMo7L6yFrxjh4WGHBfW4V4TlLdVg+NBkePedpE3N1xrUTDv7
NrwKvwdLvQriZW+8ua0eBgWDVUtaBLwyuPKaqMRBgssN4EXvl/M+c2ayBJtguff9yjMDQYaDnQ+1
xQ6T7tSZ9/o2ZdBx3+iUhArhznwN/blP8BHQMa3boq6JwNV+75GizKFykqVb/kuDLN17MazYNun7
u3BKeNpoA5qfjpn9YaSx/yo7ltqwZAUrIhcLermzmyi+K/+3cFUqfBxDZz6rRoXf3UTfW0u2CrQn
6RaoDfryIbNvW4Ch18ip2y8XYwGTn3IcEx4GFzcfu2BmxhNTizitAaG2Wfc5Md16WZnm7cAGlSea
0gai+5D3W6SF5aOPeA2mJv6dg8rL17pdkn0QzP3JA3MNa0mhYmXRfp92NJ5EAqVH5EBsfW3sbeRk
27c+hwsDrdLbU1jPuyxf+6vOOwy3S8ReK226N6BW3oPfoN5JRiffIKDCmTRamgRav4VZBevFzIT/
WqtSh2UdZ0SiipgEMUvrib/mMy8wIQjFNS0QHdj+R6ZQrYgJXhAqu1MXg8HEHR4RJuGO+W3T1/i6
YxZNHBxEuq4mkVMidQKxz+oY+6f3v+NyoAqtA3cLQnXn14LessZ29oma+JKuKXYqMf9Jg+hpbGk1
Up8+FlSwyC6Zp44JOEQWqzjt6pca8IGRW492e8U0/FmXBHmVUXUy+9ChKQkSDuARQnqbKcET4juz
pDgmjA2HHPQIHgygFXy9rEmKSt8LIqAHJ6SXjHoa+uU2kyworRGeeEsSIpCAZHnMAhxhoFijlM+g
u4M/rqbkY3SUrED/nPDXaVb8fCyHAQ0OfogFztqqYbn6WFTWjJxi3sFIeg+0KE/2Auuhja1DsPiA
faZtnjT/2gpzYELqBpEfuOuK9cXP4oNJbndzgsJ8EvECJjZ9OiESphNJi9s+dXd9oY+c6s8O+xV4
IMQo9Wy3p52w3B15bCbqero6dv1QtPO24CFZ7L/Z+pUqBGZgP8iX3qZOtXOb4rVi/4WKeSHr2IVr
6R2DuDokfLMM6Pa1+ysT9JiOvXVrtu4l6EiNlnH95Dzeqqy9EwPKiAaod01iijF42U50pCml7RXD
goMdH51+n0wJTBA7phcEAHP74Nv4lpDibUVfHheQ9MCfDCTO9Z6hSBF/uObvFuHBNGAbXr4Hkg0O
rcPKvjHiIP1du3+mNNjlbXQqyGiyXWKg5tXmoYzn31EItem74MrNeM3CiUBU99axiR5a1wPn4K03
xxfXcu6MRlOWvEmgw1xEj3/GJfm8j/BJVWv4TubtZ9uRrAxWIllw7nvv9ZId/bk/9HCj1ZAfULtS
aQQvHhj+enLfHFm9cv6CEm4IXlk+MHqfktjejZ5A+citzEgMlRnyZgsGFKyBCe6VI6fNyuxr8N2P
eiheVBy9mD9o5LmREtB8PIzwxTad/SMTZSY/X8RvbLX6IpvzaAE/VlBGJLtFdPygj7Nd6Nk3Okaw
IIantfjKLfcMl/Kg1fzLQPEIwe9xqF/XyN71arqkVXZKWDkTrp1EwTZMlsvMNmoOvY/YqDWdStyM
kkCrOKTCHy1G9+2nvcRXrK2XzNE/rZ4Q+QUm3OI21HyYkD88py7JdimbqfVYraR0kjNd2oqcHxh3
E9+ZM/2GKP81sUOlonhEteoVWKl78i0CEj8xSONsz44qUIge5696KTnwxk3bzAcUXw8ZnlMPKAN3
oyaLx2k/RnPVOYBAxIHOr5kXOKyEi+TcZ0QhFvlbhewg6OZ7hnxPth3cxSradY21CxYiuREwMnPZ
9Lk+mKW/B6jDDod7ZGRfhMOQ3CcOmmdtRt6XMlUrK040JW4zHiqDYIBVjp41vkZMiX3v24CBfC/e
on3exm3O9rK9k5hvM6+GzI/Esfq1p3UfF8GjAw0+zCJkr/125Krl9Tex7hc54K9g08Bk7zZsy00L
S6gRy1nm2SEl0cJINaEyXplD3gyhdfACkHc1HHO0azqLDubAmDm+m+Kf13U4in0OFbTp3CsMJthI
NMVL6zbXgAwdyw6ODLK25mhuSNRmvrn0w/0CN9XLwr09OgCjqy1P6rlu6v/vrwxGCNusD/PZB+Rw
BmgCgJJsac5GTgc3CTdtnb04oMrtmXMSc6FjnK88peaa53NzSy0OzzU+iSx4ou8+eRwL9AtIJJdr
5YSGyLhFZ0+v5OyQtWzx+5yY8x5baf2ZZLzNNWYlzj7w5i9JkGM9sTcDebyOq88O3VLMwgmk1fCN
avASZc77il2Uf6QhNfFlL/Tl9YnzcleSH4Q178z13gurIJAXlHoUHNjjIa8X4Nxm9g6sWBW9EV8V
uOCncPbQGThHKSRoWzwN/LyeQ47Mvktgu4AOCRtld2i+kwVkhPl6GxawrkEY5+wm/B+2uqcw+l6x
sDRYXTQjf37CS5iNj/6QPjd2dFtJGPes5CkfbsZoYrWcHFaL02Zm6wqEBefRyZ7irfn/aMzPNgdJ
F+o97vOOqcWcepvCp/1HTRHNcIjwriEcQZtQbTzrDT7BnWiigznTzJlV6AjSFUpWXuEUA/z2+F2I
adfSbRTRaggwnyrptyVywZLn0x3ATnJ8mLeVVX+b+qHooW9NVXuWjnds8Fqaa+15oBxzyIWTWz85
osWAktsHh9nmzeDjhG54qckGsYybadSaU/CiShY1Q3gdu2UvVojRTT7gqXX87ZglvP0WnR6bfnjN
+TBRuewCxbdlWU8RGeqrpw5+7F4VeOwAuL0r7hgSbStqiwwadhChc0W7O4DXsHJ1cAgFNnWHUtmG
8SUgT/cwLdWl6oKNeeAWa8HemDKjy1NJQ7KEggl7fOdr72AUBFXRXaMpwV2F75u38jwup2msz+gw
3yz3O6Fu7lqHFyrWpJpBDnbBcFzOBkZQT/h9m5JFJ6e1x03TzopMdqRU/G4qZA5hhKFTGX8FBCDc
jHyx5MNcWfmwmrmGFKxxOu516F/M26XPBrPex+/EmL9Hl44esLLCx2Xx0SNlJ3/xP+pWPpb4SVe6
iWxU51VQo2AUuNhI3fMWsbn51TKRHyw7jw7KTMZR+WdpxwfzVpkxC7h5d9vX5iRvdkH6xyrzq8tD
bmjcTE23xm9kPpu578nKO0T5MxuefcjNWQXDi7nC7Fqunr/eU+8fusr6k/dk2CoY+V1UP6UyfjKm
YXPrskK66chBcGJy+YTem9O05oSHTX0ngGaYT5auUbZpShZQjXMqCdzwi/kP8iAel56XGrOYCWCW
Am3qcCRV9hsmsntSf/dFh7ERDbsN5dGqID57y3PfLziGqmujISQmhbMvsKvYAxYDLHasOYZdCdzH
68gRJyLN+O7mAKEoVWQAPmcS465DgiXK+FRH4yNQn/0kieKI4HXqYNugQjQVbeKHRzulJ8e85KzN
1viHghQHo61v15yQ5Lo8L1x+K2QiTLkwMYlDEEEaMUYnMgmiLI3hvfW30cSg2HwvaT/SHXLVzY9z
UNYsI+beII3PSo/PXUQ0B2WUFQCqTOpvTaHbduIxy7JnczqYl2bgxQ8tV00j+mAK89CN3rafxnNM
xTGy9mAGiIAjOhO9TAFVvALXPhGZDE193QaDt5/dBKQfDChCDObZvSjDNUFCz/p/v+CLD2jokKhy
9LW7jO9bJ+WZb+EhN1B999e8gkFBHI0DkTjM/2vtpalumxGOAicum6ybcoa5aMptTG8Jr/VV9Z8+
r6d2yK6DQp7ELQVlELakIUUUB6EGUPf5KVfFxUJ+31CxBd43eewQPcO7FhFTXtZXXX0OfYKpQtD3
krBDLPpepetnEyX7hXMzVt3OZpRjyh1zburcYLeBEfBaJ28OQgY69zG6GwvK5NjbNOtyiFPruS3y
a7hmBBKRpNWKHEgeAd9YoErOpWT2LguvsBlfoDFSCJmfSXQ6e9F0ziYzyJHsLxn/ojq4K019RzSh
KX/8uL+YL9kYFrNiPkBI20hmueagLFXz2GbTR7LGO5T6Z145ZE+6XyMEgyEa7+rEO5n3cl+W74gD
DPWBLcmzqUugfvxrmaEOE4Xm0kF3rF5t6n7feisjrkkKcT3wYQGPb+Yg0yBcxp7dAz8RTJX5gsM+
vjUnC6vSM6OZvzZaNrQHe/MuxS5E3AlJ1nQ4SDRvVTp+jaE7HQQYlKEsPy1DjOEuZbd6Mi1GpOr9
XPTIjAViQWDHXjWzvUUWQ8NJ3P2+LTCqAHQi2pFAFJhstQR7p1mGgAOiT4+S6qxr/K+2d+0pCVgn
wubOfv3RoYLqmESuB84CSREJt2kvBu/cDkYdj9QbfN6jOfyHmnRV/mtay0GulxotJQTg/x+XjLBn
kKkX81izHT6x00Qz5GJMbP3nhNd72y+E6cQ7U7EvwJEcThnzvDOVenBwAd90MW81T2H+Sbq9bPr9
iAOS2eV26KLbMbq2dFPGJylbRtrkq4UNkvqi+I6gbPqiPjjQPh1BgsR8V4bB87yGp4bnV9mEh6xq
H43eLg2DvWn4/GXeuHRpqi8uLVukiN6OleFpHjEiYdrzK0TPZcX8We7jrLm3gBOYN1oPvHjgAwt1
Z8rAnPs0R7EXUjGWA10rYa1bXssbzZHvFNk/lpl78+I1d4vIIRnyrfboGs09mnVvgep3KqDFTAWc
cm9rfp5LHxHSJTUN7kyeUZTot8WcXBFr83xXx1iMDMn8Y4h9kAXcrSATKS5fGqhP5lZg0fFujouC
p1/Yj7UZtiX9HvK6qX7GdtxbjoPLmegVxF6EzPTRVZPMUjfdD9GkFDXBIQNikw7rhSfm0DEPbRB2
i4TRCccHNcG+Suc7Az+oKLlKqzzaQYCm3NuZP0f47lai57dD1IPq3jwS/BK7d8+uaijFgSPwcOGd
vi9SCzp5vglZOldYY01QLIgVEsNqixsn5F22vlJ/O+X0AAmZFq/aejpnj5huQ4LfmJ0RK2xAMoZH
lRohhz+LV3OuqSw+ci9zI0SJ86erpgfVB9cgR/FSX02Za16jLEax44KvNFea6nCFCYfpiQHMpS4W
PoXwuCeT5Rs7yzlK8TApriU3h/m4vMdPwRTdMaoDmOkScGi+6fLvxOCldDix26e6mnbW6tza8aNT
ZQcqQm4/QofAOP5fpHRzSE7tj0fJb7V35uwc+vBpdfKdqfotjkTNHajb6a2liyAo7Ejq5iF14xfC
XvhXuzybvAq5yOZcdmk8CLAwTU3YLZ+mybTU8mx+lHnoTGWUULJUzNZMOfUfa2e23DiSZulXKcvr
QTdWBzDWVWbDnSApUhK13sAkhQL7vuPp50NkVnUEK6QYi56LtMxUhAAChDvc//+c77ACjAIgZ4Wp
0pCortikrMqwo7nq0tiIPSeh5FNayZF2KaYpcyFHLwjfHV5MAZteydR3CDwO0/bIVonZFclCm2Cv
CInHUXnX2cWjMH7TpWrOXbHjdDNNr8pYHsjbYWq0yy0vaCfgXQv1niZsubbIBkoq+VHHEm0zC9rg
Wnx6zDODcpoBcCpPbfpHo/om7PEmRIdjljQ+soOvSicfPmJgFDcJL1uaQ9vpe6Ad+hy5Bsk6vtOr
4ZMJQyNGIkgDee2ySpyc4Tx14sAstBy85HGqObB59hV7J4fufpoQpilYNg1qj/nJcEMyUZjyimnV
4Y4rKgkxfMGpwEAzYo3TZQPaaRt6w6NGSBstoyPt0JtpA5bH7Fn5XlgkrFS1oDAVHXU7Rd5ksVfo
Z10yPNQqenBKGn0yHv2kfSWpd113iPR8M9npdsY6zHBSTdoVvG/tolj4Y/AwraYQrIDeqZNvu2N0
sdPOXWBXmGVBu26y5Jo44Bt+LrhfVKPttt13fKaG86HdudHsYmVREeGZAC24iWKohtgDAOUBUxjd
t3CygjNAq5JFKQvuMoki+sdGcm3SHykMRd77hr1BakOjyz/IgXdo6vSVetRGFH+WKVwmycm8NdUE
q9F6F+wocrlmFR0fWai/q73rKBYN8YAlvl1VpzwvFLjmphOV4ylRW2UxzbeZ1bwpXnBAmeJocApc
27wVWeNULnol8KnrkBoEtcWFlkjHqbQ4LQDjNtnQtQGl0VNWc134z2rhXRHC/Wa5tO6R4DKpVveF
Ty+nrmhLyr12nCo1SmUspuUUJlgSUTRehclmVDJ0dxiBNVvDTFCAIw93LrXMGSX05cDkMWQq8WLR
Mw0gx7KaG1pLM0vWrgtb4q1efVuwNdCFS9O7n+ZCVS4f7AxfNpWnjk2gD39mWoD4mnFs3PzLtA3v
eF/SqjmpdXMF5Y6kNcZ5EmdLgloW6EOdKqLpb0mpRiupfpiWx1qsHhEs7pk8Dn0Xfkkl/wgRY8/p
1lSKnmheLgQlBKBCX0x2X7raPaeGT+itrH8dwuraYhynmlpvMH+SVUhkLP6WfS0nD2mHT9MwN0U0
HI1i4G1C6rZt8By68bebhjhvp+TG1ianVA52hmleV6HYSVF7hxjzQEf2pQOV+23P3WEYI4SM18W0
GPj2oobjSZz8Sa7zHQClYUXC0x0kwXuBXnDeqOMNVcZFJGlY36KdUhKJSWVeZQ9dIy2cyh+a5pPA
GW9aNrQTujViyd3UQN2lqQjFm8oPuzelJi9uqucx/4M5iGxqebmBcnyQd7aHs8ZEDjPTDAPnrXsT
5PhZa9Y/YYHIVQJemxgrRfGWVY5kxeJ3kOCeqmo4E2DGU8NC1eyz8Fqy8d9AvDiUzYQrMfS3QNI3
VePim7SlGZbBfZame7cPH7sWYlFNT0G3OGzmk+2k7Vjib7H4fJtMBDb5aRCKIribdlRxp954PC1J
QR4FfepT3XRnYL4CcX91NdWUsE9RI2BrOu2NkLLSV5FvwMExWpKR+jqvAENA6LN4L+dN+s4G4lUq
iUjK0ud2CDeQ8aDmFjQvbYB6WNF3ndD2JZNZo1bmLMf2CUQzX3t1+y6J6i6w670rtCuDUlBn2auB
PZ0Za9c46dboP5fTk5OZQJr1yjxo8mAuu0z5konoOgzKRW0nKkmn41GjjNj5Hp25YjXtbSCxPwVG
S/w3G1ddj17SvlmYlDq71mZPqDu+liN+TICYKHCtWY3oqA2VKXRcUXE8QgWBUUU8+RA89EJVyNFO
H4oQqRAChFe0W7uq4uu1opB8oDZ5tGJph6fmvvNI+hISZCaj6tZTkAIEIu3GRSOklMFdj5Zv5nVU
SUgRwYXT1OG88PFCJlnlsle0iQZWwvfRjh/itHtKDDHVNIDKVnSXgR8H7I70d0sntE/qCc4Jsi+p
ga4dRcOdIBMFBQyeJPQdswDJAA43bBFpta8Gmm3o20AvFtnTICqk0sl9JkqERB1NzFRWkYoW5LCN
fkwspkV3fprjTWHfCaMMN0UwYpZGHUTLQ8jTztmw380cZ4hvYayphheNPRXiZIPuhrw023GlDvqN
qVSPUz1sWhTriGhZ0bd7HcSrlLYL5G7OQEKZaUfrnpcZLWeKRWyHpxJzX6RMbTwWJpHSir6FaA3n
ueaoJmKbWAWIlnoPsHrXniEPi8BIHssmvhct6bikE2CDR7giSsgozJ+EU6z55zH07XVZAq6MeCVK
9BQ8YF8WlhYsMPTSI7SHNIOtCqg3BSL2YXx2EjiTc6Zo68G0znZL5dnG46okcFVM9VqDS44mc0NG
DpXLhNtesW9JfWxtMSRAk5C5eKzxRDUOGhF3oaYFgreoZsvgr4kyJyeIhBs6/MkZ8cxa4VVBMYHz
+guL5luTsozKwv1g5ieVvJ2aAIGoNaAh4W4eKbCzh8k0Wnsu72I13k+v+6DrjkSRmDMU6NuWX7A1
LV1KGXpyysUJ1rHV9F71XBhGYW13q2mZNVXE8FJs0S/sPUla9xkVxd5OQLv6285qGRXRRo77jcbS
ejojTx/RVkZ0qlhOZ9KAlc92Gmocrpe+xZo4eHq/0Y32Xm+0lz6BpG8nCIRZgjS2d/BwMk9+Vn/m
jXi1E5k9tjCZ4aemExgvksA3CcllbofUbeIwtdhb5pVBt3UyqvP0PJAccxrC1l9kIl9Pv6gk6lMI
LmubypZjQ56gEh8ePVbcrsWy1RJQCChOhYKtDaVsshCLeZtPNkNmI+g2xdyqlHIPyfi+Ke1mnQIq
w+3t74ijiGdkGj0GipvwAqQzW+Hho5YAMLxYhVWTIgYL870ylN4GEWVxw8YgXCeBzyqt8Q+NljuV
HHxlXhJTBbm6sQKxrFql3fhxYjqKXt3XwJ6hh0iOGRPEpprBVeoF70orbkdZAvuAt3siKRJ385S6
eQyxsNi3kgr+vTJJW2QkH6g+rnyzuJIq/3pChJRW/ATnfxMU3U0MMoNQwGOhuy+Zyo6YUCoUz658
H1naeYgJ/mt6k22YQgrINA5DNQMWM26Ix0SUY0INwrw/72UIp6xnzsSpE4LA9laux+vOsE8sJKgI
6/qXsZic/k16UwbNe+V362YERhwYlraI7bE7Tb3k0qOebVBFaPhKMO2XrXjh+3yKG2CzEWAvNrxk
tEsvbIxXlqhIRWTpv9IH91SM/j4Mimsmpa2SV6eGTtdUvzXpB/lynK6JDLiS1JGWoBoTLB4eeacC
ku2hzNZUEBX1eqjrN5wKgEq0d7nw91UIRlELNLq8WrxApYfixmKq8Ud1Q+Q5rw9aNyRr3FJ2A6ZI
DlKE1bi3wFhSoNhIxE8P1eBg35hPW7LpSWnbYeV6JcsXEmuVGMf6wEZh8OXbXAIzYLDbm9oi6HvS
GYFF1wmtcdwVd4OHQZuXfdjRS0yiuNhUE7i+SdHnqZ23Slr/EKnRMimbpzSN3/hkt6VgGUIGyZVq
yKB+60VVF1/DkCQkKgdKH23hXR+jViNxKmedESlI9YbU1NaFhCZZyrby0N/g40evz6Ua5Pa6hWPw
735KKyrVNTYZtqLtph8pszGI9Q5cmz9I4EWjvZn6LE/qt7yjnVsFvjJpZxARQHijmZfW1slN5UOp
1XdJQ1sCuf6jZLAW7mmTK7yzcVOs2xQno15vUhtZ1dDgZ0AYph0VofiA5L2txaKlU0GmVZZNJGqz
Dac1xvTR/MqjfjblI8Bo27gkHs0LL5oKfPYNwY4rPwPKYbK7SELCu6IEsEsXMu/hwFimvn7N3Eor
0pziuDAIwDOqAlIOKplNbGq+IIvEV2O/RpSCBl+4sz6dnoYOUKtoe+I09DjfCq5ZnctWUmxdRFv3
yCMImu98R9Uj/NryYzCEX6RIp6gRKe9tGCM9kwxyTYpBnQU5FWYp4W02jfBI9U+aqm3UnDKFYvVU
4uSI8Aqwrz6FckW7yUPxUvfFKw3Yx6ClCo7u8hh4pphh3zX2rZJSYZwqSwQMknlT3GclzhHFapgM
dPQENXAxUdTPo6r5M6RBjkSkYar61yTx3lCkcDG2BAYQFqlgEx6+Ty9QwuYS2iExVbQ8T9b1EK+M
ymjpqXZ3AsrJPDLCYu4KeMCKiXUbNdCXVLceK1bSbpMcaHA+IZvDai+KK5bA1yWMQ6oJUj0xiRCH
TWvYsRyePUWMU536umWn6bcsNg3RdYu2aa5qtTmqWQsRDtcprrQzd3mrBsVdH5tUdFpCymyZajEF
xlhWHvQKEXFNO8M2YYCiMTRZDqUPoVneslNfCxywLbVuN3DpC0jxfakGN74UbpvAvhnoag2+tKwk
9n+lpDO3wzClqwclJscFFurGVidD2WOGSAv5Nq7RmrmteR03xgHE7Sm1S0eS/C3N1MNIzNIk/biC
1HyPcwngj5sdXLCaZIeJufotJS1Yqg2VKMR3j2FlbNBdX6WpCSssexmZ/xshP3WGReVP3vMifTdE
cw7oKswCDAatKgb6FeLKjYN1H9JmNgsIHLTLwhhgWFbdlaX+9duzZsXFslYzEyy4fOo1zbFbWguo
YNu5aCtCDUMX41/6HDahk8TSPjMVZAgjvo4mTqhA+NkSzno6Y2t7TIgJQfncnxVS02dy530peqJd
tTqeYznjkmXpXkRpuIgH7SUgyvlgUSiE/bDxsO73aYZeBEP6ujSbdtVi7848FLNCVYlXTNNdlVlf
05TCXRK1MlVfGccWfMwMBYsdducu1/p1o2j3SRx/yVWQzrVhpjzYFt2v0l/iAxPcdROtcW+B9G+b
R1oB+8hUt8MQnlj0+CdkvQ3u4OZJcfsvdZ+vlEom+zndMq06Ugd2CbkKQLW85wWVVuQ1dSaKTQJJ
+/sGQsbMTxT9NTf7+Jj6HubpbmRkWxLkQwsVwImYAMvxDTCH4wR6F1FMCdLqIuKL4pKQrrEwVqQz
lC9dPmhfQ9gxuzIo4nMMWWJf4OeKFjqIOpTJLtN0pTR8pUZE14M4mnA8p2TNLevGI4wE0tBbGUxp
knlgDE9WlOVIYdDfGARwQLr3yL+xDGRgpuveMu93UxKEdGRC7J6I1qGBzWh+1DU9c4Zi9M6SCT5A
LSQQ+z5cTCg4Ia3QAjw1Sl07u6+zsp4pTSs9DpUw1iQIemuDTzLzbbHly7iq7ARmqUBrgk4fnyHM
B3rZrPD0cXjz7Y5+vgKD9YFK6tqwg2e5cN97qwfZxJYMI/XSx3OpKM3OY5bG3nif0VwIu+oIcbRg
Ng8H3p4lHIyA9mO3qfHiQjtYiSI6prosbzxRvWBlfwspkWNIPZEEfE/t79mS+muWCZtWkV4kWz03
CXa6vLKMnTrWyU2CIe+KTxfctlV7Q4gXeMaY6IIYYJgt8K3nSnvHAEk2JSsG7AMsTSkYEY3nquRY
2AGISyqxNuvzmazDeoUyeW1reMmzXNPW/AeNvMh+qYkpXsRd84DyDEGUGK8svXwKeVLqNnoYqJbh
f7tXW7y+arIurHQdG+LZspgTxYSmohwPyAiNZ0yjgY51O6Li5oVARq9QiQqg22wZw94M2WlqQl72
eXjVq/Cy8g7/UNhax9ogGpnUoMhnO1sYiXBSVWaHLVKIMiLde0FZkKZqTvU7rYDZSmnWA0UdkKCM
vOeL0ti80c1TFxcEF+gH2fWw2aFLgYiizEQl3/CcYKqPjKU5sumDJEUFNGTfZWrmOqAj4YajU1bi
NsjTfSsXCwuUl28xHcllewtqcc2stI2N/JyI9Hno6xvbV59qfFBwSxTHqqoDtcpr4r23LveqswCa
tEncnwyyn1hFp/qsp2a+sTplYdDxomZirAGP0Kss8ZXIiXSo7ewxRbVRYyBwSQceC+RTucHHwStf
SxZRavx1ePpzE5CnFmt7M3Pvwdxu8iBgTomHYxyJO9Pzjw03aQaQY4RGQwAZhm7kydJZboyz8AGf
ss25M1rZWgmpINCaX8jtc1Y0QGPygi75sLJqjcYQJY4oPvSVfMTIvVYya09Dk+q/JX8NhbTpUYYh
kuQRRnlH8Zc1MWXIvDF2duzamCX8JVbBoyVl76mkj/vQSJtFVFMOseotoIG1YbbA3HBl0wsp8OC5
5aMp6Y/60L3ZNc12JQWcXU7c95oSvSUvQqijGKunxLXsLKf+Rh3GDSSgawUh+Jw4pNNYQzWh5ZTO
UECzOrSKHN6jgc0wCa4HHeWi71XUXoeDVBhwPaXySyyQM3bJJhaYCKm8oXCS3Se97NbUbB+ZSo++
1CJcc7lxknorAcoeSLfLSEkEKL8bdFrwU5dZV0KZzWC45bmhO1K7tIVQHqYdPA6NUip4xph+B1Iy
QRUqVekwEpAdendBT6c3aMo9KPBDY42YrWvssFVGGyYon6E4jfO0t55UVdzmRFvOMA+cJrxPPsh4
cZNlZ+EiMHOKvIMg/sNeUym4CxI4YAi6iQ6Q6GdZ3NgggnSaWc84ocnEyKsngCG7KGrPaRCgLPV3
VqG+Wn31mMrmmUf4oU1oY+muiXJWYmYYzOOfN1TlK0jHdGKXnMuhMzeY9cyFqcB97fXy2a1SpABh
JyPYy2moYJVkYpQehlKTyAwAt2O5wDj/+Nt//uO/3vr/7b1npyweQCH/LW2SUxakdfX3P4w//kYc
2/TT7Ze//yGp2O/YC6im4OdvLzd4OPlLyv+qvU4eExLtHaM8+CI/2DRfi1p5+fzo+gdHV388OhVp
wSa7UJ0K6zXRcCy3MO7Nfu/gyo8HH21qhN2Qq7SQwqdc1DdNJna/d2j5x0MHlQ5qJSaG0sZms/Ez
Ld1oWNSXnx/d/PldEfaPR5eUBCJ2VMK6jgGOtOzT5aha9kKgyHXpJ2Jw+vxEH9x+Yf14Ik9yZTcs
I9XxquaYdPohLLPfu0Niurbvnhuwio3a577q6DFLx8qVtlJMrNLnn3t6+H7yUIqLh1KAbQpV1VKc
LHFfc7VZ+tQNqLpsTJwgvzjHR/dmGhDfXUAkMdRszWwcqLUxiF6iTJnOP//8HwwqMZ3zu2NrGjAV
FdvMBHl/J2JEW4xDDMecmW39+RmmR+Vnd0j78QytTNcibTLFiX3roCnjNte7vWa6FNMzalP+Zpr1
sCNuPz/dR0+s+uPp6C6wNw6MqewFDn6A0Mo2vpQKdOoJsUX+7een+eg7uRjRpYINVA7N3NHkzJAX
sGFTxIzxaC5+7/gXw1o3DbovWZk7Qom+xiloO2IHf/HZlele/OQrMS5GdR81FnUM4p2NsN9ZSY2q
qwKF3+3TIp4Xaoi6q13z7nBiCQWvSz8iiXiR/NaVGZcjvdCoWJvR4KCEOYLbhhWdV7+4sg++fONi
qNtRnQldCwZ0tCA2ynRR1rie4mhZkE9nnH7vAi6GvNyyR9c0b3BMxjvBFWWwqi0inz8/+gcD0rgY
7CZMsEKtpN4xvSFY14YWzFtt1LaDXTe/eLY+OsXlmK8Lk3pc0zkNkyImZZAag3qHFTf6xVf80Qku
hjzf8FiUst2yuK8pP5IqWsGcNuurz2/RB2PPuBjiluZGVa1ULeFoaFh7uyezbiRE5fOjf/ThL0Z2
0CpwRfSCD19L3sGsjWwVDH6xLisWqL93iovBHVlhXRha1ThhDtGzbpWNoIWR5JHz+fE/uEH6xfgO
7T4pu1JpHGEMWPvaWIKIBrvy86MrH4wy/WIEl4C5CFsZa8dPaGy6q0nYEyYof7tFlo5LHIdov5As
RavcDOdSPc55HnCnwaANkLqqCxmV4uef5aMrvRjwFm5C8ltEAmVNvtFkoNl69nsLQv1imEteZUWt
VxYOnZ5+yXaKwC5t+NUw/+CtqE9P33fvXVDHhtsKzNK166JQDmjfeR5oMUx10ILQ5GXds6SRqa5G
lv2LL+6jmzX9/Ltzko01qkbU5A7RpuYsMyC4Wh0k2t/7Ki4GvaWYaF1N3uleOlozvUZWl6SJPf/8
6B8+dBeDPq30NlQgZzgKcbXZ8GKx+m9Yb7GV2lr+tVrVR9c/ZMO4KALAFeYWMsQiQRldefmm0vSt
Tt/v88/ywQyhX8wQDWjHpGl5N4djcYiseNu6yk0+EWI/P/63cfqT97N+MT9YqixrQ2hkzmTglIF4
ps1Qz8HzldbRHoycEBBdgBigxOxFJBRjlodeOcYY4rdQauBPp21EZYAcs3cV0AuWk+KrQMZEUc/2
YiN1V5HlanS7gsYOz/XIW2c7dGNf3YHal6ndAZVKwJzbtA1pO6q5zVmGtLVhehtj2K+xM+vFGgG6
gRaz115BLAXilOU5TeE+z/I1PL+AlkgHYrfFpyGrJtFv8MRIyaz9fqpLxh5WsYh8CJTEDyjfggDZ
b0eEoUcSAo4xbz7KTVo/96kaInAdx0538bj6ILaIFB6K9iUpAEwQYZaiQ/rFnf/5wki7mDhrpECZ
oUe6U2c6koNQLYxiSXlWy3/xcvlgCGoXUyc47bqyo0FzNJutOQzBgR2UNJA68HsXcDEfcn9zyky+
5pDa1ySrBgP7im1VX/9idfLR57+YFAWjOgEDqjiVpo7DKUnlUKYgOMCt3H5+BR8MLu1iYoyzCIYL
IisnDaA9YYzRepqPZQvtKA899f7zs3x0HdPPv5sKqZQNmgY2ziFFrCsWtZR1yApLvfN/sa/66AQX
syEuWF2DUjE6HgSselulAi+smquASz6/gumO/2SO0C7mwyJumgwUGLp3hZxmmeAKGLokKVQYIRau
ZpXHz88zPZk/O8/FZGdCKKsrIdNkbpXkXJYJMS2tmpsUJjMf51BhkQeWkgrqBWr/i8n+o5t3Mf/l
oa+BS8oGp3O1eKOHCJ2Andx9fkEfPGDqxRh3ZegLrShVJxzSELysYdEmIBoLM0Wr9PBIPj/NB4sk
9WKkg+7sPB4n1VEMQhz6piJQedqc4sK0Pdo/tn6yE714+vxsHzwN6sW496OSULjU6h0UQdI2zAMS
0rsAFV2WmUvrNy/pYvBLCRrDqiLpr5ElYBr0w/xDXo49fktDITzUNnYGpJzV55f00fc0/fy7IYrc
zs31ouwdZDPWJkjpHpjQjHcKIVvPn5/ig+dMnX7+3Sk8GsHjoJCigpQg6lDSmMFXP0yq/e8d/mIO
0LUKplfBHOA3buCMURSgU4n86OHzw390gy5mgCrtdVlJss7BNzs2My/rUAXiVxlPFWYe8xeLkY/O
cjn+47b0GxXJLU2UfpV5tfmU1hoq+siQbz6/kI++hovhjgsOBzh6HWdC3D5EqsGAtChLjL+YTqaR
/ZMpTLkY8aqqlXYCEZ0u7qrXewBWYSs7RSKZj8RtyzcBiX1O25RT0Ga2+PyaPqqxKBfjPy40vRys
oXdyOzlEQUkkJESvNSE3SPFogwLYF9t+rHZFiyRX6qxhkUFkXEWueP/8I3xwW7+tpL97ultDwAqv
tM6BktG/cYvdDn0xao0/L/E/fyjIV98K9G9ZPpSB59cX//uP9Xt29ZK8V/81/da//taPv/OPc4Zc
Mbn8Kz/8Bsf967yLl/rlh/9BsRPUw3XzXg437xAW63+2DKa/+f/6h397/3aU85C///2Pt4z143Q0
L8jSP/76o6nHoMjcw3+1JKbj//WH0zX+/Y9NlnoR//zt9v/whP95xH/92vtLVXMERf8PXReGaQGF
xzM1PXPd+59/ov2HxcBUsa6Zhm1OFeOUvrX/9z9U9T8MA+yWLWSB2EbVGdFV1vz1R4qhCNO2bVWY
HFb545+Xf/rzEf/zG/l5B0X58ZEwLV3VFcXQZE3jv2TT5ETfT3xKU/VJ2IXD7vH59ewt3x/2jj+7
9RbN7Lv78teJv2/VKNPs8N9D7q8TmbKqaFgnidS5mMRxrbXNUCn97n6Yy/NgBidiPs5fbrtfnejH
1+yfJzJ12bB0QM6KKV8Mt2YoslT3q2Fnb9Q1yPR5vGo3xlW6yTfeXluDZVi6V9GDdv7FBU5z+OUF
mrouq/KUKyCLiwtshxwMWtoPO+A2qyMUz0U0x5o4s2blHFDfLy5T+9kXZwqFDaBpawTpXUyVbgzP
nEC9YWeGL3GQ7VGTa0kF3+RsiTvAxCukrgsVxm4IUX6oxYHlGUscsQ2gQgF63mpJs078aFcMCo3T
YVXDehJ2cg0xkrT2Nz+Gopi+9z2AmitTXSooxUfgPW0to1EdFzp6q1/cwZ9+c99d0sUL5v/XN/fj
SumvB+a7014MAUsJ8rElPmFHKg/vTnlhZeehLOYC+9rnV/irM10sA/4HZ/rxHf3Pa9IFOFfBoDMv
ziQloTLEOAZ3KSIiQQqyRmdZo4/8+QUpP33oxX+fZ3pKv3+z/M8e+p9elakYyHlo/TLSfjxbJ0vA
7fFI7FL/1BvqcyFe3LZ6/Pyapvnh38axqdtM2paFWf5iHGPr98GU1MOuK3J08I+AXQaCG1DUAkMW
M5cYjc9P+NM52PzujNNj891N9JFtQAcZhl22JA5xUc39RTJ/E7N8dlXPN/bi89P9/CZamiULofLi
ubiJUNkGH+orSTgmFZVxExrKeuhBenx+GvWnj8aE3CY+AG/Kt0fnu6saWF6IuCCFq10Yq2reboJ5
vQsX1Tq4tra1ox7dIxSrRXiYIoh20sre/6rN++2d8m9fpWWoBu8bWdZ5Vf5wY2HYgVONlGFHLOrs
EUz/3N26W3P5Zs2GWejAq/nFvf3pV2lbiCk1RbFMxsWPZ/QSwkDqHCixuq737dleJctkbc/RRF/5
u2Ybraz557cZifrF82rLmqFbOosCXq64ni6GIN+lopS+Av4J+6QivY3jm5u/T0ph35fWHe5xm2Jd
isY3x0Rq8kXrI44/uyb7XaG2Al1KdmrfhcaAkRjUZuoqGHIgXqo9IXDXEnIaBT9JNj4rGmQJWJwq
dcSknbcCrlV1VZcOUnH4GDGScA0Q940equRsmahz8l2h75BMzat+DbhiU2vCkUDg+7jCqRTNIhhn
+EvmAzURvUL88s1/1s/gPMUDJJCkJaUZ8pa68H3qns2TmekbXXaX+XBnDOhyE5wEry6Samq7YXtQ
oxulv8W9CiD31HXqLELeFpFV77USWApc9FV6HHMDeVmBFHTSBjLnw5BsJzZWTuQmWUMlsg/RoaSj
Nm7DlEyHx6yydsQNbWNLIoUJgXhurPxO4HfVNxDy512k3Q7hdWc9KsqAiyGewZtfCb99l8mVioP7
bOyXWbkzMd8Xz62fbxqlXFh0Ekz7GasdMT9i0WFSskW5ibtyn0W5MlM77WABAG5QaevDsU1eyd+a
Vf0mKd76bD+U975MZp2q4TC9appd0EEwEgCBOuVBhrs8afuqQbpJM3GvBxi0kGd7eECkul1neXA2
ElSMfnUT4g2QpTvcYjdDC+wQYY9OIk5nFes+OIXyVVfh6JbGTYu+uguwCkv9skpIpIzqmWxvk+xk
l8WytTAsg/XTrzC0k+LO2keRqArjgRokAPfnIIFrUqZrdr7zAQwx7iNamZmcOAroBASGOd4EYiIa
/wiIpUBGGUMJ8M160whwrAJKkonALavWhfhat+4qqaJNj3Oq57Ht9eLGNioenXBGkAECO7JtjGCR
hM+GEi1E+RXu7AoL0lWsfilyomLyXYd3DHA6/FnSHGJoFWazHYsK5YM3V4rrFltlWz3VcXJVyu/m
cBMxNMC6k0hzsEPYjQpesX6Z6I+kKCyoQ1fWMW02ci6uEsj4FMeWmdzPBfRS+GcxlLD+uq2IHICi
ZBZ8B5Exa+s3uetIMvralsWOndkyjV4F6ZI4JPyROLLoVGdvqDy6/FAFaA9R9BhhivM/PsvIYSP/
YRhRb6NXIyxgk/hn23uRK0d4WxqYHOysAIrw22xTdhXmaKxz0Vckd6z1lJmV3bcVkCtclJZ4GiMd
2iG+7eTZ90usJ9qmKVE/4uwPTZ5ejNmRts0lR2q6eRsMuMMQ3odfySBprHrZod6sc/g512m+8gyo
vt57qzHVQpctGFJdqqLSYjJEUaWKZttwM8Q5itdW+m6mm3LCitKqGONXVQpX3rRgqVER45BKg3DB
14MleqdWexP/+chTEgocgG5zHqFr9ckzGTmzMGyduLOuPcO+bc1dpRxAKnDvnS7YaHm/EmBQG9A5
ZvUoIRrUEObb6UaxQSh2fTOHZL+Hmv4e6uFKNPdhn8+H6EFBRkurBS8Yl/M+kPKbpPUphyVlqV+S
/hpIMmhNfGwpvMAEZe9t7+0ijx2+TeAZu50g3dRCmZu9ss2H21Z/kYvHAdjb6L/aQt/kuQBOLTZE
Zs4zoG2APJYTRbIxTy57mOYokuuS0FsNJpmFhVIGaRVMKQUqmKi2vgMQhIhxoqFH/nusaNuyusX+
oxvSunbL5TTL4a0e0AyTz7KOs/HN0LFbqua7RQKMZNQEs8JWqoCmqJm0QHJIU+k5lIk8j3VSvXz4
NuUbburVkCTkXqcWnDj/1esawMR0p6C0Bce4pz2EzTkzuKe1Dq2tjE9YqraGfR3qxE0ob6GhL4Iq
gte/0oJd3b6W8pVaPMjKk9n4N1TbjrGc7jOC5SzclTZ9du+p4BNoxb0d6cvBTQ824JgpKLEjlyU/
GznBkyle3FEsvWh6YPNdr9D5VQ9t+aq20C8SlO+ATcF4yiSAeyPknEkTfRdkr0JEi7SOr8rxXEpP
aTYCHqmhj4LUar/U6cFE+t8rxA/XAxB86s72mRfnRh4qFtTMzUI4A5GEs1q0vOSUFRm/80ANCGd5
1/1hjaln1qnkJgwgE4V9LqLy1dfzFar+pWBiAFTGPRpZh+SWk4xf7QF/AwAxANQzQUB1xmkV3dEr
SDATBS59zIxnte8PAXpdzfPPJNXO04psAKt9JYZk7+UkHqJ8NvCQ1dq2yna4PFgxHMyAeAh1OlrK
iK0fS8VYTvDDInoaLYwFrvJqwn2ZWL5pWDhuX8yNtt+6UbTtxcOQSSulA5BrsJeGVujSU7WwMEu2
tPMMPIn+2+crmn9bOF4uaC4W4IHsEe8QSN3OdI89/H8UY2sJUEHfwexT7bXW0vWED6P2GUxkclZr
fyvTncMSNeuxAGTGjY2sQOOp1D3ptnD5AhBXaGm+15O73/mw7L5Vgj7Z92v/l70rW6oVy7ZfRASw
YAGvdLtVt9veF0I9R/q+5+vvwLpViUtic0s9dauizCYyI81wsvrZjDkG42L+/37sGMlO/eG3mZ18
7PjziUseKZQAuwI5TxE0lBwY1obGs9JRpQok+Dm2RemCNkRVwORyJ/Y1qOQgk+G6VgbpnFYCy0Sm
6LIIOlnBP08TzowCKIlzdCN5ZMGRFpc+lXGk/x8/lc1ajJOKFAxRVQr9EJVntiuVsoSKqH3sBChf
SmjP6QveaIvrSHiVAYk/vd/m3X2VV5BGk9GKJCrj50zW8Mfd/3H3f9z9H3f/x93/cfd/3P0fd//f
zt1nayKj+zRqEuFPAvf5Q0ledguuFcUWnN/1WvOHdZ1fQMbcIq6/kCplE/uop0qKqioUAFQBvhPj
qOVh0AREcNpdgHyHX6HtPKjQS33g1EEfu5RDZVhAXb+HGaDiC4uqpIBxQBEp+JCY1OwAcgAZvFDd
rkFmJUQsSTN042VnaetAbtqDLHm8bVV/wXcef+t7Lx9W0dwwTilKyyJTToDSntBBKK7dEf84JlR6
cFme9kI/rhksKIJIoLkINk7KxBEgVEzbRKHtDqQUeoykVIpGyRJsa16yhCEeF+XDYFDKVWAJRIQs
uC0ZBF7pR1PgfdWBMQNDPpDj3VLT1uycqciiC5IgYt2YojF6CX1p7MzbdeVZ3FzH0As6PWWzBjQB
u4GAROhDy+InFoXMrYo2RgQo6AuirLKRAbBejpNp2N/klnCFCd03ELu6VqxCSYOzpXZdoPNfQI92
gtyVBlIwsD5ZInJsaDnIQgpquKdAlECoH5QgkGm3Qga9FydYByk05ZxzGZK3eTIYPfJQVdatqAQm
NWRWNOdK6xsd6aao5ZAEEgzwVi9M39w2mI6NWZ/PboM3LB673aZ2GIBQW8UCSJg0oBR2oAi2WuP2
FpUP/TG2QLBsezaovCzUsfRIr82Hm0AHV8Blj2LS6c0iz+0WhJQo7fPjXmEvDjTTcmomdN2uRRuz
G4wpJyF4UoXaANEO2KyQCb50AI9W09ZIMwfcEL0B3VpgpQ4ZECc4i+kK5QgP/DtqC9KrM8177Pon
CLHEeb+jiPjlLkYNRRuAj4eylEC3RGq2cpxCAGbA1Sj4HlS8WjSRp1capWvkYNY0kPU+HGzSVhdN
hIZoZe0W/ZjhIuihrjeo9mzcGGCCpNb7gay8UIRsgXwt4fYHg0RC1ymJFu70DyW+8YrViKaN1S/8
K9s9QVvISLY1jwW7lbFQFxedfny5S1A7RdlkYVkYBNff7vOpMeZm5ZH/i/nRWGW3hoQyrWrmZqI/
3YAd6au2mNP8JVtz79R0XMzpAi9JyaEuAQJhq7TUlWdAll7vDPwNFIur/74DQY4R2pzpLC3frGUU
2sf0GcqmbEfuN1pm8UhvG2dimRlzHsWqIOUp4DqWs0IzsKFY8srRz7PVEkj2A/SJNcVcKl8xNXtP
/jUqhSnuf+04jDk45rKE/gnIInnyVuNnHKqUh2/naX6/u71/9PXjarXa37z+On0Vzh1wmZcAMaEA
VhEIQr/Pd2XofkncHrixwhxscDzbyTV4nC1pU1i8LRsoK1tLu3Lm9h0hJhTETJosiWzvKORsSY6f
9jugENeuVJ0F3MvpUc1a0ICJgDMAGB+77Ync58SFjvQuANWMTiCGgsLP4bSNudtK5idGmB0upq7k
gdar20GAVy9MDqcZ7B7mQ6Hz+sIqzYAQpHe2mC0uVS2IdLS22/FlYfRCD00FEHa7+5FyS/R/Rwr0
/cAtQsAoB80CE21MVuAeKLFF6IDL7tUQpedd+Kg1gQleL1MONEtGF1BRg+CifOhAse213HYQC0NI
ziQO6oJFfBCEzgqhDy0FjgVdTUstQepDGzOVRm1GDnoniSFAHayqDej32DkU0OJQNPC67uqwM6JG
Q4m0hSoBCPe8vUcg60I7HWRwIC99GmoQJ/MHDs1lPcjWPXCZuSWYRsHu14OvsgHjdDVKkTZmx5X7
yO03qNFsarXQB85UqxtNHvRY+zXKGPD8PskQ0QR3jnPdQzK2HkorAl0WyHio8Hx62d/ce/ZUCiqO
DLxNjRdY/FLgVCDHlgk85tC1wRtjoVtuC/SSERH3SvA1uxkEO46lVU1bKBkXkIiMVnU7VlkJ1OQK
UEbXJiKlTQweHbCf/IZSAsg+fAMciLaKuerlJ4hhr5N+qQt57lQI6ujmIzxTZbYf/J93wmc8ZFkE
YwjwQJqgiTzzfhd8UGolWGt2KOcCz3KdxL9iAbRJAll4vT/WBKR3hpjHO8myQkgKtwdtZw0MDQg7
c8Aq+BicLsegB8/lwpqLMzfxdGDMUfejDJqxAQaWW7UlbbNNsXFW6jY7hGvfgpOyp/fqPahRN4Pl
6E++GXziHX83YOb8N6kvZXUc9bhrYmHL+Y8ECjKD+lSZKD7rqMKuaPwQgX++16CgKWzJStXBPGie
noe3ZAG79yfzwIJiW6GhrSTmoDKoqxvqokoVQyeAh9bQAIdQcFYJqALVmNMj9XcOLTg0R4NK+4G2
IJBrc+WAwPaYBokRaO655rye/rqZmta7XfHmJ0xKN//yVXp7MSYf8K+dnhnXZbqFhNHbmHxcKPK9
pwpJt4PYO81/g2wLNfaF1jVh/mDiZkSxDvcA27AeyXLm+XzyN5A2tI72eJcsz+wMCFubhXW3BxH7
ql6gm5kL5wBCBJafpwJw9ixf0X9vODe7B+jYICBTgCjZVplP7YHxLvxwR4z+KsC9CB1V5q4UwoiA
xAEhPu9n5yARW1c+MeSygqZRufaIC43VaOF+nn13JiaZ2/Gb3x0F/SIAuwLzyrbMfvXdmT9OE3vM
g/o9x+ltF3xYwYlV5nX1Eo+AHVrqdiGX6wUkX6UWNJsK6MrdDhq66m8lBaU+ADR6XYCBcsSkhqBB
D0KIpXHpoYLYZA/hyXokkIUCx8IjNLfYBF0ZogrYPeE/RA/fmxxF645CecBPQJ7ELrdDwrRvnb7b
JclDHJwBzqkr7cPpV2vOKZvaYJaYgKgb0oU1cthVfOYRzVKVYeF4zAXIMlL/CCMFDShtyoBoeKlQ
tJKX2x0PFFngFgYdpSaLrRQApli6RgBxclqA0bIA+pZf8F1mHeap9dG5mjw8/0YO8+LEMW/m907c
eGuxxxChqaSAOEKlMstN8U3VjTcf7pRZZrMomu/nvYtklSvFW6pcuR5k1+XajuqX1Mkh+AddlebR
1ZKlXTrmTk4ZZvbJtxmeexSn88ws8qdO+ZxfNLUx3gKTM/A1ENPslTLZOEze6DNXylwxREZ2RRaJ
hkgSZZ33A/L+k4ohs/M3GRszf2WmJaIGpPhOKm4jzzNLwMFPX/qzT+x0+phbXwtC8ADnDm59BHAl
mPctDvIYLSKnGhKWImSNTUjRmuAV2Y06oImY2mJ1kM3TnzH7lE4Gyjz0PbSN3BzEvzshAvUWcL8N
WrJ68RB5v79miPEJP2/orUXtwyUijW1lqO+gRYgZkheg/yJMAW7tt/4aEgfr5kDupAM5Hy61y+iY
HyCbtOY26W64EI9LDVGzG2dinBnmt22ciQnG1f1DG2dpmlUmD/690zwXYZC/5oBtO/sGoMH8eZVU
FZ3A/NgYyUz7v9glns3LQHFM4XGYkZhkw+4/lB6aXZfJVzCT9B2R31xBWUb7I3INKi8i5mS8lT9U
UJ49+Bqa0gEKgXQmC335VL1htgaAxneCBl0BSVZp/IiJD/FTA/hjNYDRAWAfGZA5oB1BAs6JshxA
0KWruSRAlitOVkoNpVmI8MS9c3n60ZzbVKCUhneFspyCztP36/2JMtlsCUsaQ1sFGHtsXea1/EoJ
643q9sOkEUSfCqZMUdi6SVEEZRQRFUgCiMQbih7qt6F+L+u1VZmdDSL3TbVHMtssdfxpPF/wFqc/
K/ovyEbbEEbVn687HQowBoSjUGcDV6uBCrqV3NZmDYwAKIjJq7zlVmP17ZUzb65eT6/G7JpLwgj4
wjkX2BzjJ9d8fkVGUBvOOJptJCYYkQIuVduIdDvQhQRmahwyoF8So9cXkR1jOPVhPSaW2Ovk85bG
jfrBElQZBEEQwU/Cxgqoa9G471GNJfrjM1mTdWSnxrHTFQOdoAaSRgbaX3bOcQkYMHuAJnbHJZ1c
mA1N6k72ZUivQgQbzWce2FGzJZrMtyTQx9GpioqLH4IJGrNiBeQiYy3z+l2WOCvZBSGIcOuR4Jwk
97z2u0t7I0RToQQexkSSrQx0XtAN1SEpw6GFU5W2g9eaWoX+O1VFpfpWUjuUeDZc+5IEx7BrHjTP
0UON7hyheW6bp7C8Qh6VHzap31ogCdSDWv1MFp8ScP8DfAjyE5F5VN04J10Vc8CrcHSdoKbccI2F
tJJRoxOycuu1UDu6G4l2rP2G7MAVYggI6PbQC0v1EAMM+QDi0NJnEgRg+qHyyDsj4Qp5v55+LRc8
NIyBh3jkdACR9pke6AvHfDb9MTHCerafMzLuiQ97hmoAcGiaQHD/vh8JoWnblj6QHZV5/3xxfTw8
qPrN1a/TN9Zs9gre4D+sMPMFPcm+JArmC1A7/drVOSvBWfs/gKnmHD/cVgCP/K3uw2ZuxADyaOjs
xBF4oAq6dInXIAUcPoi1+Oxn8ijuvoSRfatXfZhD7E5JVPnxVWE26afQMfOHe2KEGZngi5wij+rN
IUTCwTO58vHQOGj0LLph1NWqIbaYbuSQ2+eQxa1d9UUG0YCkhLvI2cuNCVhCIa4VfueVv0ARrfsi
VE7Be1MKdB/htPCQDoNC0bmrOYbAQ3scsm0A4mqQpncL0cpz36whRxfFwnFhc8xlpOBZwG+mSN+o
7GGiUgoKVqgC7m41XTIUzSb8S9sZ0C/X05EcpdCbG04hRlInergMTJtLPUzMs8csiKSWdiGg28g6
G1F0o5JLwp97RgxU3B1U9kgHIu07dOAaS6di7jWSgVDX4LsBXsXGSt/2Gs0Wc2SAIlCz0HBO3pBY
k+fom2d81v+amh9XZGL+383/EmZ3DNDjwKpJqC8TJuXwfTtmzo2QAb4G2o4oIlbv/cR9zo2YrZIA
kiOJdKyV0Lfob7I8CqgyJE6j3W4H7WA92zyKxkVmA4tv/270lztJpzpUbM3tuafzz5r5a4laZ+4O
n9ofZ2FiX0LyKq8buDHKoJm9dqFE9xAgtrzoWUp+DcPq9PWzZI2Z0z9hjQoqgjW0OqAM9n5syre8
T3MBg0wRWUkgGEQHM7NfvwNYOb+JJjaZN/HbN9HsezkdNPNe/gc4w/NDQviNoA8pJhQ83m+e/yAX
YNwNrAeFFiZ0uSN1JirsxfZ5ysh5QxoQQZqmCLz6bY7oWyj5cUj/sMQeus/Tbc558NgSsqiByE4B
GOT9rvikBz/nqwCXDaDDG5Epm90E6b6TxjE8eG7Hr+iq2GgXAGibgR2uQF+U7SRdtNuNvE3tYBst
XNHYBjP7Y2qdOcwKTcqqrIGypMULqTs9Ki4HkdqdEh/ruDPcKAd9im82IHPKOQVKyQW8/gyi565/
jQINuMtqIwPwV7lUoseSIlyUYnDhVDuIA6/U3rcgU3ghxS9hBto6sFmj5c1CiGEk8ros96H6CMAX
EJ2/aLhp4nYDViD0wXiGW0ISbS86d0q6z+PXRoJqHznv6CbP7wpEoWIHmZ0hMPLS2dRENirlpeLR
4cOF0CPswE6TrkvN3YEj2HTdV4FqRkU5oHRVwyk0PVF4KI0+ie5jB7FLIid625VG7Ie25rbnFe0g
WbkvxUMaQyLYs6VBXXv5uZduQBL9AC2INXogIQgPrqsa5InnalvraMqEfm9aXidSA716yW6U1naS
B4VYYNQRmzsAas20EqAfuNN6B3Rkiu0XN2G973Jvw5FCr6E9EfYbkmw1KdKLPDAqsF0F3HWqcYe4
Biq1g9p7X+itEGz6gdc7ETxexJSsDEhc6MbIgi5ACLUDgVmtPnY0M/IistRK1oHmtCNQIicQ7ehJ
sI4gpl3l+VXYQq24l9dxBta6jBgZkLY1GWEjT00IHrizeNil6Y0T2Fr/TGLB6jzvUlJfNe9FEj0z
ayGDLGZ6gsZPbVRdTIju8DmYv1fQpzZVWfmdEXcNAWyLDyQ9aXgIchLTSYgVKYklQJilqSREH4hD
aHxQIWreuIpRNJ3dps4xGES7AR9NEhEdWH+wiHG3UI40pC5da/xF7h5zNzA7YBw77srrI5MHKDuq
blzpWPm+XvTuTS29Jlm/GaAAqtHGSOuRhiux4zqxQi1Yd6JjgHnbCkp6XSsSUOhYGB5iuv7WAakP
X6dWIXd6H70G6VkpXDrFr5bvV3wpXgYKv5CR+cBGixYXGX7viNtDIlh9c+4n3tl/AhvtnAs4GRJl
/COoOceFOlKo1ka/KuzKhICMHlvpynlr+wo3SIcZslEYS5lPefzN7CNBKRhIwXSKP9jMQe6h96+W
mn7naWiH7si+LFJLq9qN0rYbFYyJrZxYiXTl9/6L7Km60l/JtXSrJcpK1aKdm97EtDQ7Iu2D+nwo
7ZCi/058dQNsrPDK8zS7B2OWIICfr0Wvl49jWUjobgBJVsXrssPbBSlsGj0r/WMog8OurddZH95K
orPqtN5wZcUCqBoptWvaRlYQ+Xo2dM9ACd2F8k3BLUTEs8VcUOsQcKSODw1hPBw/J2FdlNWw49ay
jhsB6/A8NmJSs9r5BnJGgJKDy8to9V9L9JpzsRVSNypguxL6MHmmACFJaSX7gQNFd/cFTHnFEBun
A43ZsHFqYdyGk5NTAckYBSqHJNgqtSr7/sIzNXQWakZmleY5r18uba9ZHwRERdoIQABwixUt+jpH
6WxmYWTHEjV4BArPVqdLwOx7WQTlLGTajdE9GNbqIV7Fq5eHG8/iNu4Fd3Cs0xM7u2vQmy4ogFnQ
j+SvuZaLyVB7eAWsWIf+8xlIJR/oQT6vtu4mOIf2GCoX9U7ZQPP2IV6AfM85RojFCeCZMlxyVneN
66GdzjkgIXdUx3Ch2euTy65zdYDprLboDUoDu0QX9ukxz2ZUJ2bfbpbJZtIaiStpJI99IJ3J34g3
np1ZvFleCTdLNMKLtphY7o/aYjw9TsD1id76cVyDyd2Vl+AkswZruBmWxzV37ysEiFpcviJqQsyR
/757f7bVcWqZuQrcOh1oU6JsK5Kt2KKkRsBUyd1wnGIMLogW4kLP0X4mZ4UZ+J2VVbzJO42RBLeh
Yy7spLnswPRbmJCo5MSkjDp8S6gj4fP4LOgu+gcr/eUh0KHwY582N+/LT+y9nebJzv3x5X98+R9f
/o/48nP330gMj6qfQMA/y5z8r/Pfz/pYBLQUClAeABYw1542JMD+d3B3ZW8Fih6w/qoL7+KSBWZI
n7Awd13Sv8bABgufJdV/c3U/hAYTO8yjy2GmqMTDW7ytoRXgR9v81rv2z+lldQ/m0+EqeelX2vq2
MgVgM/zVG6m5Udov4b7rrSLS21RPOMs7BvpVsuDJzu2b6Q3OfFpcw+OUHPSghn1hR8FOUjqDz2/a
9EbhCztHgHz6zZhb1Kk9xicA1XOdl4TvdwLonLrqiWsXBPvm1nRqgAk78rotOj6CLkjoXKkdyqsg
F4+gzHp6GEtWxmFOHr7PaVrMuqN/+TQs/u+73NE39SB2u06nkMlCDohu6kFDDF0Ioi4Wqe4Wx7B9
jIULLzJI6AKGkT4nhV0j0+IcouzxUkYWZkvUmz7Z1v55lN0K7iMBwX4tBujK1Rv8Qxn4FVLGOqj4
3f41QgIriZ+isYG9hChp+NBVBp8UhhyuynwVuIlONEiNajgPam0K1KgLw31Nm51fXFMXdDVOY3EZ
koHRWdf/dri9qm294lKQ0SVuChm6qgAbOOOHs0jeVf3vqlhnki1wDzS88ocDV5a+XbT3uepvIBV1
qwn5gXPDi1byLBncAZRqKJrv42atKOGlDGhYGWz73BavC/rQtxdBcNfXVhqDj+lKVh+rYl9QiBXc
8deR0lpBURgo1dpqn1mNBqImBwq3kqUVT0p19FF4J6Bl6s4GnDZRJ53tgSy8NGN6FnRgdyKqichE
Lxv0/jtGiUjAfc6QMPQQ5fvVdVvtJKQCc8vPDpjEPtvn7XGokUZzD3xyNST73Nnw3HmYrN14n+UX
fX7l55so2lOPM1uoTXSq3QUbMV4pgRXkAUgXLkLR1QfkBqVdRn4lkBqKgv2QXLVNbuYZ2KRaUy1/
eaoVDsaYSpU75VwJhPteSB49eue1jVFylxi/VP86fc6WvGsWFPlHveu5gsP0XDBP3pfimcVDyLx+
P4fw5xD+qUO48GZ/wEj802+2MJc7nZwslo+9cyoXpwsqbD0STZB4WSEnD1BZsszqND7/H9426MxB
z04E4oPFyFGfylVQ423LUUbiFNy/JYhtYt7yy99Sz1m9t2q9m2SIV5kLgQeuMzV3SVN4Nns4it39
/SOYsx00LuV9FR+RmbVx/wjKmTPQsW9y4FaveF0xvbOljOisv/IPi8Aav/dXkjZAynkIeHA/3tDk
ZnD2hX97+qqerSb8NSqRZ1xJCdRyZVsge+Y6d7wLuYdgkyZwXsUBTHfU1upuXdaFLakQM+nBxZMF
dp2D863ceOFGy9Z8tZKj3uJR3+kjUO2k+QXEJ+5Imx01ntNpRC/VBDlW7rdatIZQxgZVuHsN/knt
BHuF+JZTLaHl5+ZNhdYjkEGQ+gIDxft509zazxISDjtPPgbkJuhuaL5QER29KXZHTk0wmwFUf7kI
tel+x4sPVIUaSnIYoOLBwQc4vUALY2GTNSINVbcKRkP0fuBqnfSioTjH00bm7orJaFiQrxA1QuWk
NaCJ3qM03PHJ5vTvn01gTg0wAUQYO1rEuyK0ulTeeH4GASwQ+3nWAPHtWUvwpaUpY4IJN0SlnA+1
YeeUoV7ngy45ji4jHDs9qDe0B7sHpkeHGdQfUF1700o+9QnsUFvSQw4IiffkRX2kMvQv0TcRWrFx
vCOrXALPqM3dBsmaJ/oLnHNDRP8AapncKlvUAp3bQ9PZGH8+Ca7iwgfuKYWyHoRyTE33jMhMV53+
0hm9KZqhXa5PT/9sbWVqcNwG32lQUuc21tQiE2KllVeHmYfsSQ6dH08c0Cd7XRDnqpeCVcnlpi/E
IEvj7Ei5yLNhX+YvSvjkQjpJjKippA1Ela49H0U0VTCVgjPdQTaiRNNrcvTSy0HAtTucQxFMd6sH
ro5NIvtGl+w0Drp2fGLV9C6Dx04o1WUt1ishh4KNYxZQyFGb2vCVK63ZVXWxUTyQ3PGFoWlPvNOb
Zd68Rkm7U8sNFe6K4KEDciMdNrK/afsxPDk0ETS5ciA2/FtnQGtNmhxkL8R/upWzZguha91PERBC
iSzngo1aK2dBaOIZjiXJFDoeMkrnjvMgCnrQKWA47YzSUaFa0zrAicSruj8PlLuxBNNqmVnwlpci
GC0eh3yHHIud8oOhpSjYUOfGcWOwzhEdrGpmze19vtepGm8qtFNworDvGyBdwJaqqK999ysie4pG
Za6/coudHEJFj0vXRHQN2qtm6ym6351FgoKvAxt0egwqhEuRa7fRs+vfp7Gjc84+waj5vNZrF9xk
ebJuo7uAPkr1sdV+kyGHXl1tBnKxCqA01AcGhysrLfCbQ1A+qyuOpgZQons/Oo/qXHdikFyrrUkg
7JY1xyri9oGHcNcFukRccZ3eHpXyLO/AgT3Edm7KyhXBQtKI0/Og0KUIGALpwLc3abVSmm2pKmaJ
4L3THvkO8nj+c9VopjQoOvhmVREihC9RA1qV9pbnLz33mUhnRXvn5KEdRYEBhTi9hjyX5FtVfEwL
Hzy0LVij11rMmV6HJ2uogGWpoP+kcJEegaS20ULgywvXVBBgcoFrQbdpVbZbKC3bKnWOPidaPmTy
yjMVElBoIds0HL+vIG47NNpO5KhdNcNT4mrAASmmkt2m5aNGj5x2JcTatlAzuyLSXZQlj5IUbX0Z
LGW3A+0ueaB54hol8QSAH2y00m30Or2WqkT3eV93vXTrVPWa+OLO4Vzd59yrJMmRkqsva0IPPk92
iSaYvtgYjnBsxFQvkI3TFMeopBvSQBZswP/Nh3uHXLW8XUbHKk8svKk9V4E5Md61EmdyAjkLtXI1
ZGac3ZLsKvOeItAu52N4vsbezIOzBP1KyZVS27V3yXF3YrKX2/NyuCqcHYkuiuTK7bZCaRbaHQ13
KoQ38ye3hD+saiZIfTN/HwihHnfH2hWRIbl0OBBAc8e6WuflhatputukR0VybxIlwOgs0Ter6lyW
TfT86xlnpsQc0lsntCpIE8bhCj/ps0tfyyHyZeRwgmPhxal6S0WGF2qKqGhp5yTbSt6qSHCQqIEU
By1yM6h3QuYacWh6VIbC8J0Qlru2FC3N6zdyFqyaprxRuXIn1BQOHr0s+1fAfiKv1AvwuHs5iPzK
ojQqGbrSSqh7qrMVU2p4qgepu9oUgemSNFA8ltBvC3od6B07jyurUXrQUp6HLgQGg2ZNa22TFeF5
5W+boDa0Fu6TlXaRGWsmBctQ2fNGQFWD83tDKyynpuBExgkDPaRED2F1cMuxm+Q81qyi9W1cOVUH
JjxQT1a4QdSNGm6beNBrinre4Nm4fxzvqUyI0ea+EUAhr76qaWY3bQhoUmeqfAixuq0bXfjNTTSK
Xvkb0bMElduIAm8OtL9Hjf+Ygaqxw34KaySAQFkJxFBvFGJvJcndgAnOUqrHAbzhzLspE6xgrG74
oD4E0UsxbPw61p1yKwS3eSLuVbWxXJ9sO/eaq5B+UnLbEU0aC6YrrFoe0yQVl6njnxGkhir5vO4j
C2k+qx+xJDSy/NY7DBipxLubWFhrAFoN5WWQBIaQOatWfuAo6PeFxvTbl6Crrv1o3xGoUd81ypXP
FcC+JXdVJa2j1N14TrMXoVr6xVeaKfF+UXB31gkBoayEv2QNXUjvfQIFdJx560MIV+pFM47iNQr0
xukRzToBExOMn/PJVPUs4BKCwf8YCePduLIqhLUKuGdmNnayz0w8luvMdFaSVa7SGyByNq09bIVL
shoMjPViqWNyXJgPriWY4aA+QBVIDzCBIfgFggAKsOhLA7oOj7Kem1A1F5Z6t95ygR/tSGh3UNDR
obAcXrka12XJww7BS7SB8N2W2D0gFbh5LW+DDWv2FtoIV5JZbcv76rWKdO1SveDN3A5tap1e3Nmi
j0L/+homdPxXFn3mQs7ppzEhZ+Y5UYym5GEXl6CHaUO7aRrc4898RBe2+Gzn8cQUW2KDoLnYCTVK
X1RYuTY6s5T0wrvyr8XhnPb2a6ytOPP0xC9tA5aX7M9ug9kzDt1zeVSZ09Bi+v4aaTsPBVQH4Sot
MztJFFMMlZ0o3Zwe83yafGKGCSAbpeqVMCz5nfuEt6351TZm/VjfFM/yGdweUOhlihEpBn+3mMta
GiBzT36f5dkLGmUUgs5d1LxZxI+bcEUZlQ2P2By60c1rVy4ktMTxGHy4TyYWmBOcKlSM8hG/lFrJ
Bn6J1VznR2c77JNNtilBQE/s8FKzFEPYBsfsmF5rW8Eqzut9eYhBshQsJIpmB6yhTRnU7eAlkZk1
/qYB4xej7xV0p5CJ+TcY8PRzmGuKd7249QqscFxi97qgBw/vTp+bWdAuuuvRgAMkw6jD/v54/leC
difzoTB54tAR0yZwQKJ/2yP3Im3HB9O3AhsNDoZrDMaBM+5co1p52yVk4tw9MrXMXJRFLQxhHCvA
XspoFvwFBOaaFt3+9HrPHaGpEeYI/fPA4LkrY5qdHD9gkklS+SwQaw/pz9wdrLxAu4T2S9I6U44v
B27Pwffxm9+nxzTnXU1NjhM7Mel2aVdR6Jvs6prYAZ8apLpLOZRwNX7lBQsI2dkJ/CsfzjYoJUTI
RWeAMc49r8qDIuULXv7sNpgYGEc7Gc1nEu6z6b7pjDHXnE/UhmtzDCK+7fbVRQIVLEkv7iSih4do
nT3SSk+gSfDr9DotbQ3mqvmOrbEwmWzh7nMZ/1nINp4M9FCPTA0gLnq/ZN8L2Z4rHdKxkoauOYin
oRnwvfUvlA5nZhO9eQQUOmDy4JW3nO5ka/plWxe5MJYOrfwp28h2vorPgNZat7Zko2vj0rGWnvxx
JzIeyDuTTJq4V6OMqzkHEc1LL9/VqSGr7cq9FnLZViD6fHqDzgH+31ljpjIUHCqF0ujvyLzhOrFN
/U1j5npkcpYQrGWKvBpQ8B34mzvD0XlUAJYkCZbmmDmaAhf7Tpphjtuxy0+ETjva5YR2vTDSJTPM
WfyOpZy5pqeTy/aQeg0JhEogYPeCakGUBy6KnNBhd33dl5BfrbyF62YmxoM9ipBDIqqGcPj9ufhK
jDfzKLwzxSxamxapUgzYN7cN9GqQwtUH4M4PECg3UjszXk8v3vza/TUwZu2o4zqF0KA65IfrEIl0
h94KeW19yQh7c37OyNxDNJ04FvbQlBBpKTwBEzfK1T37ln/pmS8PLlS7UEU3Tw9pLhR/Z425p78h
FF8cIBMcfnFnzEXB70Y4btTJDV1JUZsMIeYzRMPZfQ7CN2fjbBTrRUXTULDVNkv14dn7eeTHRD8W
Ek5so9mA2nDMibifVaTZc0UCK6wwbFw0fQZBtgmvTq/g7M6fWGPO2Scvx6UxMefra2/ObCWUorvs
71P49r5P1uynEvpTCf2phP5UQn8qoT+V0P/WSugcVuvdm8nkytw/h9VacBbefM7J6/1nHSBWbOwz
KNZ5H4tA2hYeCURSmbDps/Wa2ZAJtAh/N8O4cl/0/Ec3+0MaQVEg+krQUw8B+Pd+sZ90vdQFqADv
0LECIuQBsq+DoerbZR7E2YGp4KwF4QNY51igcQ0FD9lrRyT3CvTLJrhXTAfd7I21fQpNgKMWchaj
M/phZBCAJzzhkdhla32tJmmgvsHIeAMIK/33w/nNIvPC7OxNbDBx0xdmb67iRFGo/8dwmHgpdvKy
Tfz/LdWLK2/T2IAHgjlDMkSjBXV1ZHpmaIwF7MIKN955bxMAX59CO0Md9ROKuvgakJRB11PQPtAh
fBMEYmqCpT7gYkSl0UjXkgiFTvvSIGD1IaGysE3msOkUqrqj5JYsKwrPnLf/CGz6XEZJgCCiBoEC
iO6xpWW5ckje5lDvTLJylQ2JnXKhSYCqcugx6u9Px55zPQvvZpAJC7+hZ2E+H/nXorGh4Z/IR86B
ZzBsRVVAaA82mTeUx+SB+5eAZ959AJPT+HLecHbEAg8IDbhkQa3OMwZ5CpkuJ8MNLouFJSey3uTX
lV9veglQyuHYZvduV62I4z7wVbUuXH9VJrkVdZrRAvzJtU1rFIFvgpZ/paaBQeVIr6vXoVHtT+zI
6YeOT/lkab7OwTOXUp0aHH8+MaiGnhcPNUDbrszrTrbzBrDMR6EJ9o+F+2ruFQWjoaCKqKqg5M9c
V99SZvsf9q6zSXJbu/4iVhHM+AowdLPj5PCFNZE5k2D49T69lp9G3PF0aYOe7XJJJZVWuwMCuLj5
nmN8XGDxmn+s2vqZL/VhkWXvj5javKiVQd6QpGezIV0aKQDph2D1tSB8fi3/OqylD/DjAzSfVbo+
ntqy0vWbIa3+svTCM/iBXojPoM//ssTi4edRnOJvdd6oV6BnBxWAHzrobnHae+NeXFY3yv7re/tG
LbN03j7Kx+IBg3qoadUYMF2VnZQM6IFoR4ePY7oGTzeBP26JGz+ZV4Db67aVmzqxn/NmddRYDnBK
IPU54Tq7NV5Mv3B0PjqqX2/phenX1+geB77budrUZ6NHfzmgxfv/udGjs9exiER+/3UslM6//TrO
KMll784vKuOfUWrLDpkfHgn7ZCQWVMCID1UgClpEW1z/L+zE+YyW7C9LLwTBmsdC6+TT0OO62ur3
eIf2Cf4N5DiO4rZrYGc6sqt8q/9+rRE+9z0+bHphlv5tvsenQoBuAwMjoYBuWbKz/Khl+1TCPyyz
0Mh/e5jy0wjiw89fKOCfax36tBgIbCKCBkMLZHLGQqyK0YyV6oSZOPBkPUPJ537rRTbiFRZtLLe0
389I0+fH9+eCC2lqRwrKxhEtZZVteNGRHjpbR2P4KQNS8mZTrEa/tTW7WGlswGBh7k6r8HCODfPc
tpcK47dve9lu/5u2/bls/evwv+FbfHCWfwl65H+juf5cdOEl/TrN9akP+qdsm4uX+hOhwUlov3Oa
dAr6ZnCp6+h6+msQ8kMZr0/v7sMaC0fnH2JqOumH73YOHotT/gaoXUs4pJ+Gqvr0FD7kVxZ5v5/M
r3yqrKiMgRGNnsrhC2X1s4nTT3slQDv6X+st+5F+EiryMy5R0MT/udwiBf1rMec/fTMUk1xwo5DQ
XBIS/ua06qeePSA4qK7Cs9O15WjZb8Eg+Uy4P37DQmFBAn9oJuszvahh7gVY84psqUspU/SwkQZF
GTZC7Vc0BjB2fRhb01HDmP8ta4+frYE8E6DBFsjJTBABLHS/UnRSn3WIJnXW2ROfUBDAMDRP4LmG
jsR1B3OQdshP+MHxN9hp4Lzzc/WIBZLD91+xONdEjMDyCM3TVwC+G6jXhZ06J8pFAG8jc9+xDJQ7
kie8ikd+wFVURM7FqWe/YWEifsc3aH8NX74/h4UJqQSgAua2kjcmbiNnrwMa3EoUn2r2TBjIz9mb
BeQOgOnjnwW7w6At/rJsgIM7FcNfPPMip121q9eMp0xl50AmFjXU7z/w9EA++Ce/R1zOHtPCJ/7H
j2kxxfjHMakAAQc7gIIk+EKWqCFNJA8wKojBaSBx5E7u9Dtzc/q3vkof1T25kF+rle5ozGIh+j3b
jgEYYVPsTsLd2Jknryq8xGPknXnvp/f8pzvw/ZctJEwS5gh2XJDgJdtgR93YT66SAjgSrEMrv/Su
50w+alfD1lhlaLi1tqa0qsHRAR4AJKVzlj5//T1/td/ff85CnhBlqVKu46Bm+aWMjkZJzii400l/
td+FqMykTMOpyvGihOBCvEbdbdCP9te7OLfIwgv5sUXOCdWyu/afE6oz218WytsKHKPgQJk3ITko
c29b5mVTnGvEPSMp6sKv/PuScm6BhSUMOmrIUW3NG9N6KcqjNDx8LSSLWuB3sv6t2vpBd6bxIBca
lZApZhNXXVRtN+j49tOdZaNjn2ubPGLS+uLrVc/taqGJYj2MolHHruZgXTeE9dJ45oWdW2GhUX5g
hXPytVASPyZfpx/yhaJQF4qiz+OkyioZWG8x4O2A0KLfayC0UawTbut8plJ1brGFwvi5xf7qTX4n
d9+s6Qe5a3shp70KuWvnQ1s/gsFpiIGscve1oJ3Z0pJpQ5Y1cE5NjbzRKQY00utRPurxwFQQASnD
69drLTKe329poQxIFmdqWsFrBaMVZop7wBWotsQlEKVQp9oA2cd7mGyV3yTwWoEadGae7+z6C13x
q9c/d9anJ/nhRn/qrM88Pm2hQGoZrMXIBs6beMgAEPQ0jjfl8Pb1fZ6T0IUK+UEJPaOolrWBv63g
P48g/vT6lmy2v9u3OndzCyXzQzd3zqgtW5F+jVFb5EX+eP+GYQJgEgytyI0vHoCpDCHiZ0BxBMJP
dCAfUeCQ5aseaFokJQ7Vb2hImQ6KdI1MbDIBYkUuM+KN0joLUz7T2OuJH8fhGWP46Zl/+LCFJI+i
0aMqw4fFuR8A56y/P0sRdXbzJ+3w8fX/j9n8woT+0OY/PWATEHsgYrRMNP39dfNzPJdGQE5oNQTU
Sk2yksGyN1qNHZeFHQyUNZphz0pjz1R3Fatndd84JfHB3scsRT4zGb/IB/4hiB8+Z2GIfvPnnDuc
hVlqZlp3cWFgsEo0PFEmltKBG+Hfg8X9ftML8/Ojy5inz/3OJUMPmawRQBOpy8ZlPe1aouoA19SB
WzYql0W5lbXrPomA1qeesA+ZSI5z8iAHV0V76IrnKHpu0AVpVUA6BGlh1AtWjXdBbjKtfbaMvQVm
zhoU64MAgFlh65LBLSV2RHuVEv2EaSaZLyoguAxhlyCEL8obPeh50wd86p61DMhrWs6y8r6L15W6
pfJznFzE1qYTR2m+QIsTF9EhBtJihXQZeavz4UABTKft67xkCgFqJIDUjOAx0AwAkPWXhln7lYmM
Tjwd62xFpug1zZ7A9GBHlZerDVgk118b2rNHuri6/z/Ss0e6yEv/8RroCSgMeXJqLHlhZy0Iy/qU
wigdxQ98cKI6zSbe9rbqdLzi2pn+n89Vzof1FiqnSppqUPJORn22ddJ9uDKQEJR4jRwg9QjwRlL7
HGXVN8/lu5f4Yc2FYkkzo7DqEk1O4TyzKIxAk/jY6F5MLVbnoHwtnivtGNMKnIsH9HuxKq/tMjiW
lWwbeIx59B7IuwlcsHIF3NQZT3N6qab9mLh5NDDTiIBnfVVVO6ndUyXi01y6sZI5Am2CUzZv5yZf
yyAyNa19OkpckxVv0J57+TlqAb/njsjuoASt7qMYxBXnsDXObn7xZv5PbX7RTfy9dC88rWTMSzWY
xbyRL6ptuDFX8UX1nDyrl9kmX0t+7SYXyU0oM/lnxXzhSf0KMT+72YVn9cs2+6nd/vC8Fo7THBkk
rgckaax2K8xd3N232uprzb8o8n9/kYtoADiuhIYEF9n66pVwu/veaW+7de3PzzoodNfVOyiTrPtp
nfn04eu1Pw28/tzespwl0sGw0vIkQ/k+0rzWzM+kU86cH106hT9yfp86Ix82sVC7P63mT3f+hcpd
Nkv9k/e1UHh//74+jxop4NKAf4MZjCXvmmUUhWZWp6ZZ1LnoPQGI8jfDqdm9W29N33LbQ+HH9tdy
uGgq+q838K9ll8GqFgGwth8giJMvrtMNIEXMkGUb4yq6tDbyswEI7D09EyJ8mtv4c6v6QjZjtbHQ
lQhCXyFGZibIiFn7OEhYXZ0DDD27vYWI/pLtnbvKZQH5F13luVNdiOjPnOpnyTYLY3Ko+xOT6Etu
htIYjLkEre1G2gz+7M525YLcFxBGMWiLB3eEl5ejdGf9iAH8uO7iNps4azo9hbBKseTIg8qiomaq
fNtEJZsLgbBkZGqM9u9Ycy3ySmuN50XpK6LflWTmZ57OuVNYeID/2CksLvr3nsJilOE/FcjHO1l4
Q5lIZzkK+3mT1MDJ75BrJiFTAnMDlBGW0M5Pg90UXET9UehXw0xZCipCUXesBPi1hbCwTwqn1i4J
dWRyjiTw7NctXKZ/9us+s9EW0Ix1nVLQbS47tYp+DOWhRR65tcBQN6GqUtyJUZzxBJD7+8Ruflhn
6WxogggL7eEnlF4kgsLBMfXUjhGIiOwxCQhv69deCT1lyrg5Za4SAMI8A+QN3U7TzKa+XJdTw6j6
nAJ+PBowG1g1blmCZJo8tc0+THs+do4CzoTc1J0OCn001r0U2kOReFHTcWCE8xqYp/KRppmj11ey
IViYvaoClPSDfDlOxCVhdRGSiqUZcWWkJyLAdBqA768DBaM+gstxfVTThmWgtGnThyHeKGHvxBZI
8l4hUnZalCBUOVTBnZSBPCJjbYdGEZowozOYVTwQVPmqblsUfpsRpoBVQIitHutO2F1mWQXCi5hH
JhoPaourIapc2c2sH80SONNWuD8Rk1Y5ZUV0CCaL56HmpDLAz63bONynwcwAOum0beeo/VprC55l
Mc+tbmUlBlDRJWcGun5VJ2DcAHM9uRWRdUSrBAcVxJk6zPnbXljX/7/t/8W3fUaD0IVB/EENcjIo
S78bHY8AfwMfsKUsoQxmg7RGforFIrlmOnLLSAR+bUu/wX1+tcQi3EsS0eR9hlKzUYONYga6gIje
CegfEvNNFx2v+5KNyFPSHjCyWgQ+UFDbF3i8creOU91T8iddBTSXGW67Ch+pa6siVTa9mWysXL0M
RuUxJI099cL5+svPnc0ihlQqLezqeIQvW6fQLzFvzOjnllhOP/6G419OPv7POf4FRvsf7sefsrmc
pARHzVQYHWRzAHh3rF3obWmPzSoBC45kgU4naj2qps9SkTBBZifX3wvzmgwuSUcWg9SjG54soa3T
cB+nO23OHaXr7BT0JLWBTIBs7iLx3JxrDPi0WP7hRRkL11GE6lCXMjkV60cAM7QsAbyFYVP+1mzo
JXV0B/yooFDokLm0nPgODB1fi+23drsvHpyxcCK13KB5OeILgO27pYfoVePPNad8Os57fZduM1Zu
Qx7btWPssm3Pngic+r+JsP/97Z3024e63f+S21s4lf+G21tk5YKsiZtBwu1Vtux1tuyodup3G7If
L5FNnvfChy9mR+hQLjxtL+G3qYfGtRx6pnhyRvstJ7F+RPt9GsJ/fCsLDRuNchcUtYF2rUN4Ka5y
H3RLykOwsq76tbVCAFjfnS0onNnXctTqV6x57kUup61+04v83KP4l61fTlv9Nsn6b67dUhWTAkDJ
WPYLW7NBRZzn80bbyV7vNOuag/sCKrJ1W/vU956d4XtXgDD9qaPz55qLh60NWpFnZTFvKGG0sfvc
G0BXmDrSlsD9SNn4EF7WnVvrey3gBSqpKZMIa0fWDiiQOmXrhtZRTWylZW20kiI+x47W25n6VNZe
to1X5bCrU9+wbLMDLbnXWzxIeBd6aezSmAkNv8gag4G0nLzoIQ/KVZI4fcRNg0vRa0M2XfAaCSY9
W8mmTexeY8pNorBIcem0zel1giH791oHi5sD9qeg5mDMUy6S10a7KUFI5YyHgdxXrSMjhus8473O
9kbM9YBn+lpNDknsaqHT5hZrpZh1bcP7/dBtM4sLCbtjIKYDixSIv8Qx0TEEASJvsg6PY38sAlb1
e3NmTeVnhtOrjTeXvSfNbp0oq/pabWx6EaryShvtdE/Krbid3k1VuOY7vDjlvqODK730MaumbWZc
GmGxrhXwu3N9ntakeTGpYGq5BUUk/mm+CyBnJ16W+MlxCHmS89ay57V5GWSsro+68SLjj+WK03R2
ACas6xo5TdQDpUurUL1Cf6qOykXvJWDzAS/bdVKuTlR/OgIHPitslllVgRHrUU3cFKDVFaO1AwTp
2rjq21dLHEBwiD+XgPzdBrkX+NHzS3zYsAeQdgSbnXFxLcl8RHxcObTdFMU6Dx1lYDl48/K3YaA2
Ne9HpK9SZRuCvWjWPfKeVn64DkDpXrv6Kym5iLny3LryVku5eZGYHCx5W9Ar0sIZWi9RdrPJQ3Ex
1I/p4LT1doouROs13QocWmjOzBS7Lux4dhppNYAsjeWXoSu6+zl0MpCygSDtAZMzecPmCARu9nAJ
Tse72jokhJ++oPaK3NHux0cR8UZyhqPe7UE6Bq76WKkh66tssM1iTahtageKP6Mjh2Prd0FU8LTe
a5MDNkGTsvI5hls2O6BNC9PVcEkjVP13rTf1TBFra3S7ALRnYKG3pX0WIV7nQ8a7cm2Mq5Guwva2
gASlfotNX/aG3TYvQW73IDjLON12ASvL17T0wRjZ+zGaOe2puE0BoNsxXboNgt042mWxs7RDVa/n
IESTxEWLaRoLdHNcQXoq9dBAEQF4hTBh3Uaho98hYxDdG6Ud1t6U28lLC+EPuSTb7eygDjuAXREs
mB0jwSG8aHoetXZV76YawNv2CMnRLyl4/joPjPf4Tym81F0DPxK5scSrQKIWuohBjKfsPm2ZMNcD
KCKDlfJ+oqo75gIdOSlOg4V39HnKWdhwU+fo3wjolTE7o8BzwiVs9fa6zRyIq4IZmNdyWAe4a5BQ
3c/quq6Z3O+a0wdzLBDdC/Jatat59ILbJnalCcffEj9/y9Zm7Mkmh5+bvg4tCyfQtLE6eMNr0Tuv
03itbsrwSlKY0dsNuYknv0096CcY3+gNPEW8jF5HjECc5rB0BnZAEbtK2YMXkIPODrTNiNIkea+1
jwXaP6DE9R1IJ+GKo8ZgtR4ShjWSNhRg9PtacESVkKGhP1Qtl5Amwu8hDO1ogQsId3Sxgp5ZAgGe
Bk28nud1K5gpbFCS8TbZjsoFOmt1aV3mF6q1GbJDO2zKxBHJOr0IXxKLW/2uBQWfCi3g6VsTBGbI
6PR+Etpqs9ah7LO1AA3qxlK5haJ9DRJNVhRINzF9Wk3JXku9xHgNqolp5kZITwGySpZj1ncNQEeg
CNr7TLX7mzGHBgIbst1P94O0Uk1eKq6cOI3FjCdLZ1A08psxcbIBu+bpz92J1/42R4vEDNZMB99F
D/KOZruaOCDDLKZbU10hC5c8m5vQA4YC6pTqigQMSk8qbmQgnLxrpt0c+oJrDctXmsTEy2A6EdCT
0Ohb+ulTdCgh2emKoslg5EPnFKmvmV6eeFNzmEHLaTxmAQOz5azY8ypQ+HRTA359uDKby3z0Y4ml
2puRCkgF6qFozKE3AqBN6ia9lLbgCLnu45LjN6YGN09WcgJN4n0O2mmlepqzbaWja2HbAAPq0roQ
d9HrpGzqcdW8zj3HO+/obA+pYUshCAonnRddxfQKMq6CfjRKkRik7tj0tmyCJVFHoh9vv6Mdq0FO
Wcq6E59MA1gXiTozNSxApYnLxIdmPbSg0XhZOvM+hr5QRqYom6ZJmUjfzDrea8hGxxQ8zMbFjJSD
JgIObnDY4Kds9LQOPIm9vsIc3iEHYS3I3aijOYl2VRugh3yJ01uRbPXwKgivwm4bBxcBaGWR9jMD
Z+r3ZXlTpXvF8vJsM85+Ka5h7p25doUMLk6H9/peSLt86nkY4luhIlq61eYOTXr7OoNTC5s41XyE
Oz8W75byMJNnJXiwLE8ED1PwQPr3DP/PJJ7cl05cCn/Kjmng5OY2Ml+0YlVVfqkUjIav8EkiubcD
fJtioThCnTw8lLRgY4xBOjwrVd4HKSxkmdvEugFmhxtK9SqFATaDtxbNKmO7afqQZ9b1HOxSpdpF
E8btUoSuabGe+0sAnuFLB28eS4/26xTO2bjVCq+rMl5qw1rTYEeepxIJGhCDzn111eBhFAXi3vF5
kNo1wPucDucMgy+BibKWVzKgwTCntAZdJSh6cz5YujeCP3jKjHXTvwXYu6UC4ic+ZCrdEDF0zFQw
FGkS3vfQu5oO+hqDNfK1GqSsk1QWSMaWxkddO5jyMSPQNzACpmQhJ5DzKNZ2gJQ4RK20sjqTJdN1
EFxZWQIb1G11yMGQEVsa141EeAT+0AQ83nn12owp3ADMpkHIrNmydVAVT3PMMljcMNDsEPFJoYPr
VxoYiSKgfBUu6Q8CXZlVNXpJ3K+q9CUjGtcSw68bQDTWFhsaXFWQ81J9jCVwZGclM9G4lys9iHth
ZvWaq802xZ5p/qQV70U52KJXPNOCxMxgno19ZZiYmSlOK+COwjEx+mu1jVe0f4y6Ay02CfhttZzw
ZLwKE+upzisk5Akzq8TOrMRRGsut0ttUKe24v5C1+i42xdNETYiPtBurUGF0wJyeAf0GAxA0/SqR
Mx6H5EEpVDuUwttQNcHgi+33OxUZ8CgEw3ceuFGEx5ayMEzdFEiDmG5rZoC8Yed9XfB6jPwSf1AB
9ahWR57RBI4U3pV5vRWJk6b7ub1WpcciuhhSPF7UCZo8B4sw7Cbxa7k5tHQ9KtahDgoHWRzc420F
Ac6aGyW6i7BnMdwYrelNQexYYWvrxn2ER6pEhUNrlRtCYoFa2XNBWEdTL8IPDzQYVNmTQWrZ7hUJ
A8GnXyA3JvjxhomsUsviFWoCIR2cLixvYvWxaHyrjFkrd3YpvSOjxMr6gkgHc3zsq9dO96Nu1efN
uusuqvClAk1QkFyVZugaZA0Saom8jaa5iU4KUOwqAz9JFO4U3JrRhpi7JsFIsHorKQOf1IFpzSsN
fGu+VICtAxYQTdpWpp+JC0n4RZXyEpxEcgKi72l4mTUCK1MgZJmZZBB7wLBj6qvVw5QcNQWBBMAz
g/y576Ejao1J4/s475XkVpCj6MAVLQ12bMmgUBvR7QnPMILqojtTT+w8ETyZ2hshMqZC5wXiNQv3
Deor+gRWyJARa9eiu0AuMaxLjpXWwJXaJCYKUAVv06uu1JwajWrZyQXEDUxjvO362zG5zMEqmW0J
SIfHTTTGePKnu+ihv4LgmEm3FUhAydPcwsneFjPIm4/aeJNKD2XzEknPZeyRcJM1dwZ5qA0CB2DX
EOI29cPQRwAKhc2pAyfIL6nyJjegp+61tzaMVnkUrmucmtJJbNDhp8NbNhJp03RPoQDtcaOxNkND
u0xXFk5Fj3IcqLmW9WGbI9E8g8y5nusDtWKMsY7hesqidaemXqmvaX6gas9kiGAYj3gzMMsgeZYG
nSvm4MZQkylUxwAfeTYv6wkpHZBuN49ltKbJ5PREuCfNPqH5VhuafVmDT1iJVqUpWBy9p8Em6jf1
9DjJ90m80afbTMW3wa1tw8QLq7c8uRjG3YgYJQFd8qhyddzWCfT5gPNIQPc4+QN8H6VLWRlWtgnN
NQWviYaoUSes0p6rdNeHGGEqS79LI5tqKPANOyW4G7VDrPhZuU6GmMf5QesJmn4VjB8cMqQZjckn
YGWf1H6XS+OqpMNGGSJ7Qp3OTCKblHPBhwngUF3N5kpxx7K9rOBM9W3nmjla2+f0uRvr1dg7Junh
Eje8DOptPgxM0V5oCdeFVE6rj6wxHyJ0XsZxbFsdtRNVcpTgaRrf5SIDR/yLQtYUVWpL25Fa2quI
WTQMwEpW5XdtahfVyJuq5JbmDTRxh67jBPzxSbZB0hhVvAmmBAk1465WI1fUoGEOXg0kATK4qaWG
F1XdGrVflLe9Ga1mxCIy+hCatjwMp1JmN/Ip2FdB5AmEEKKTnEqhPK4UJze6K8uMUPrQ8BAVXiOa
nbthBe5I18g6R4bXuGs7nTUqcSzkG5IOCMzwFebI05UrGsG2T/FNJGZbon7a7/QJj2YA416668Yb
Ouxpvura1tOT8Ji1IXZ1m5jQu+iM7xPVRaiXqmIbz4GtoaFcaqUtwuiQgTFzLY0FD2vLGcOSo/EV
AScoK6XJrjXtvocdzZHmkDSwecdTAZbQUykVwJ3mUQLnsZG4QXvU6nRtmN29NpR2magYjE15MLSc
9lt1GhFUvUyVB+eomjok5U0eDYdRAMcP5rBHjGwWNeIscWzLfGPiDBSqOlIy8d4YuYyC9Txejnnk
gSkeyxNfaOZKq2d/hodb6seoIUdNLzwJjbhy1/tpoSHcQZzbbAS8EM0cWQBva45GuwY39mhodo4G
dTqjK75BmKMktiZ8Cdo2OZXqVRlJBNlWg1UWE95J7bG34PnUxi42C9R9oxWdcU494ZaweIuulLCw
EG2mTg1nJCGAcqizTdYXvkYKZ+wkf4iD23GI7s1hsFuRcS0F+xHuX4dFJ6UJ6nllHQpAp07QRmgm
Lgw7CzPeoryRVuJQqhW6gzt8XcXnHvpjCJiqjgdjkm+pVN8PcA6EWSIfM7MuhzK6b1W4qXHOCBkc
wCWvzFPRur+NysbJrU2VSqBUH+1RusvwK6roILgPCjRUnXlBd9uVsZ9l4kGl/oj2SHInSaqjSz4F
B4mS2ZOhQrPctEHq097kQ/SSIJ0B1nEHlgUc2HRVTm5nHkwVYeGcuKg6OkqqIvwsOE0rNofySiCe
zsMAF224Y6xcGEO9n6Bq1KFd9bqwI0Vjk66sZrVgYVSCax5s6z2vISt6/maFcIpn0zupAV1GFqxM
E8St6XjX98Zd2B5Qz4QGvtJrws2s2+VadARFqG0Z90XtWdVJFdYr1Ja8vkXGqJ3M61xR3GoWOzU8
4LZYOEOB4DRAOs+EGroB4idS7Zt2tGX5sdRCJiVjiaC4Zdn8asYACxuJY1oGlHfsCnQrSXLmD9aA
7TZAExHDtlHg1ynWSgTQGVPqFLi1ar4pSvhm7ezqw1VmKU5YvnTFfAVf7ErGXBdQuvgIXl5DwjG6
SZuj4dxE87EgbjGuA9qjy2Pk+rDOzZYRcysCARVIuaI81DR1eio4NQdekAi89SOzxncz6nc1sleS
CF9aRd0K5NIisFBSKvxOQYMzWMbmZt51Xey2UuQYhXGdwDuIZXoIhpkTukvyLQH9plwieu7eakRf
gdTZwsj43CGgGTWY/NgmproxpQdNxiOUeZeKbXVq+ECikQYXDXKqaVeuMjWzg1S1y3rggINfxZ3C
el0/mNFtRCemE2nXzhqvqn1dHjvVNYt9SHx0qDEKXzS+1bWLOXuIARY3XZaVwSI9U7ZJldoJ0f1h
0K4moe4DBL1pmR3LGg4NgK/Tk3c/k8cmSL85/10a7tRUWRuGuNeHhCk96tDSELIREkkq+GnVsU4o
p3kM9qaT0sCT7Ss30SRX18WFAP8eVka6VFNYDv/WDHZlhAgucUg3bZWh4TLJuF7LvqYg3VMiJJel
wh3TC13bCsNyjApGYpxYM5s2GRDop5jAGQ3o/uGgN+W2RVbWRH5mPsjJtBaId1QqgRq95nKnX2RI
JdAM3mPRVmysMDSkBMi9EN9S672soctTzBK8JHPf4IiG8I0i7CJpynsYlSq6CK33IJ/XIzIkKjy3
qMh2bYCcIvIQUuqbGAGSix6NMggaAnTkFY9DdVPAEkwT4gRFd9LyOQE75lBtZLLNoA/n7ERgigAd
+I/mZmwJ11A3z6PLKrpT0UiUdBaX84aDF4Ll5pNa7juBzKzx1JLGseAFShk8Fn1mBn2JMmnbjuuy
lezeUtdGXzBT1ZjZvo+IvOCY+nkBTPghZulcen21zXLkmaUHRUHFHjSnfSq4Xu17eHgECVE0NnrQ
f1zNE0al2J21Nxop3JK2WVY4ho60v5Kyvpo51dAdlbd2r5eeXCJHfaEFMXQwIlbxkkYK9FS+Gftd
FFReaCB+hkPfk9RtmoQrcfY+ItGlmbdxDsPdXpKq44PWXSFfnjWH2kDmPnyzTGSf5YQFheLHerGK
xJtCkIGJcsfM3qXZS6i00qt8rZa1H8nmCt1aB8Pc9gN8GvB049GHGD23YMqKdVfkvEe0AiRlRx3m
3Tw6BX0sCLIVMvLZlcGHBvnEOLzp457rxWOVRCtDopgpC7hcTLY+3JVQc3SM76T8PkgqaN2jsLRV
niQoNcTww14bNE0J6GFxLxmOgmyrlO5SuGtKcteSjR4gWnvU5Z0SI8iGkNG6dJLIwDSa2M/zexxU
vNWoHQBjYKw0m0BFl4krkNyjUbiVBxjiYoD2lu408K5GWuUXBEkpMTg11FycZ+sIDlpGZ5a3SEAY
Muo0o50TFe6Ljn8PrKvlbR5I2xJA4ll718+Z8x/sfVdz3EiW9V/ZmHfMwmdiY2ce4Muz6MkXBElR
8N7j138Hmt5WKVVLfC1RPTMbjG6ZUrHqIt3Na8/Rhse0aTe8dyjCUM+zQw6sjjy80qiKsFKg84hu
lk20pR2PzhwY9Lzq8Hy3auT4wMEZH+DOa01sdAL2jBdVlszzqzjOEC365E2eq1GHNhWC2nhCkmy6
AbFPLYJhF65zHoGBskHwQNnUqrcug3HdIFwZUtEGDR2qKpH9oa2ZxopdDC0i5NjKQW3l+WBwRHAV
oKRL8PwGD916tNL7CPoVAOvYhe6Qym6r3ih1alaTbzYcFEHRmEMv7/kSuRP5iZugdLgWnaKJA1PY
rvk5mdRvewowJcTdaqnUA0m8EevkSvVfKIKvnRbaeVy73NzaBCJP6qNrMIPBRz9X5LGp76Ng9l+S
h0wKrSyXtlRR9ABymppcpmlk8nW/Upp+Hdd0l8LU5yveQCxhU07aTZz1cKGiXcGDkcIbnEYjuyRE
JQS34lq6zj3JLJELm/zUJAMqOuC/dmKOnAJC4anf7aZsMAs/cJqmeeDHAYHr+CbgNUvS4GTIhWop
TfXYEAmXc1uYAiIWaTTcZl0AJ2/2BUkXuqk8wbVE/WMqTmbJAwBaRElzdN1N/rYuOt/p08dezJxe
rO1ReRWi2PK5ONAFLrAT+GKFcOjRzZiPsSEV4jrKNxqurkY4Zt02zx664UGun/qq0hX/Xph4Yy5H
VNHu5aWizWnZQyRgWgRdQeQW4Y1IzazAs5p0lyGhF+8HRTAK+lTwDyEKnSs5MeMmcWSpRAz1hRtX
IZIOIlaP9htvWGuTG8luLYZwWWSDdMVrm/RWjsOVtC+tfKnFmw7Rvsmk9XUs33aIiQvavdwBoakL
zT7InnJ/MKgqICYZuGOCnBU/CHdgpkYJb3UV8vz1gLpJMeQulPpCgPWZqSCfbErTH/ac0G+VvHEy
9ehNWyGltheLn4J+m3S7FKmvsmx36C6pjV7MVVNWqgufShMyojdkUmA0Tp/TNCB6LdwWg/cpzloc
vE40umo0PVwLGgIQU7RBN9a+QChbi8U17DRMQwnoqBpKjxhhcoUKYNdXm30eIDINe9NEYRli51DR
3nXAoWNruFChcQOptrgGcA5KhbxDhYxYneBAIYOhVIh7y73tV7kriscJqUOtsCns9E7jS71vY99K
hxvFj7dRlz3RNIY51tqBJq5G/Dm/rrreRsfYqsSfTYASMfzJc/DwoUZaEaEYtdoUWBM0KitG1zZo
iM1vJ15ANNN/DiJlxXWwAKHSWj62Nb9zY0T6gfWBfEf4NBTE9CoEcUWUfBSI/quIfSMI0mD3xv6W
xmgxIqAXSEd7kKorFLG6rYRYIlKJcFpssRgvh3qNNqhV3sEpG3SNjsjGDFsvaAEVUAHaLn30OkTq
P4f03h+fM6RC61qwGwUduRNofeF9yf5TLhxLsk61zhoxl1W/Q/relhvPlNqDSjmb4MeL6VVCkk2b
RhRoEVuBvuLw6MBD1zP8faxaxHzcgd+lCjEkYTIzWJ7KJkWqLs22afOpS57CtnSlrjQa0GIi60sR
Y+vgLIfkKCX7LHjycVUAfF4P1JdKGWGEt0g3pVeC75lcDyt18MLrjiAfV2Scm07BPiCrtlghep0j
a9M3qzp9jfz+UHEwWnl6x4VUr/zVVLiRSJyWQ+DBb8ysJJaK/KMQvfQpctvD1YCtOojwPuW7UT7K
SXugYucKmmImKY9QBA64hORGGN2KuMn02eokUWsJcSTqXCHrE1K6gi/Z7bTiYQlwyboD2GHP2/xQ
rQsUUkM1ci1Ik+Puswrdl9eFOwnXPpwWXF+RkuA7w/YaPoQMrzx8obHoNJH8InWzvyhn6A7ntc00
ZW7WUahPlFEP0zHCcTa0KrIGVOVDY2/zJj7GRbrt63hL1ckNQuzjrnObfsNV8E2VcJeq0kpo6SqD
jowGePFT6bSy4kwozEE5pix94pC+km7iEabccy08R/2TjwSEIG3jeNugGKJv4WseUEahqkel3Zew
A0R/OHDI0HDI/MXTS1TfaeNd4r3iRtezcS93bhvYPFpakcHTvJUabzNuxxGk+AU4T8IFigaECvm7
8oJyFxQgBxq/4pr10B/jaucXeznZCcEuFHb8+IJlMvnqqm5DM9d8ewyjyyB/zPxxO/GRkXgjHJAx
eugLHvhuL+p4X0oJ2ha6i1xBpKRMrQTZSkT9EAFUL8uKGJp6FdJVEaz5EllfeLp2T0F4EFypVWAp
yFKW8WUxcPqcJZgGWU9SCqP5ukcop5XW2LeeFuuFfylHlwWC1lp5UxD12LbipS+kB192+d4t8CNN
J2EWVdNLP+dCCAdy2/Iv8Zg/19l9xB0nZGU0Em8HCUZzKDsB1Ikm1yuu2CV0XlXUw0p7LtznKJto
b+L4U+E1KE1HRHPTx/DrqmolEA4nGCUCZdqtAwGFLBNZT/5xvh3VVEAaO+OtINKe2rw9DHIFO7l+
HKoXrbwviGIL6mT7GjJn5a1KrzItQzrvuQ7S4+Rrbj0bWElmFlOzqdPAjAq6FuBEyfJrDk3o3Y3N
mvCwiVNtXfN7qu27aHSSHjYJD/6voNC7Wrrms8YgmWL3Xun60Z2WBRs/cuXiidSBxSnSOqaeweXp
M65/ZHmQv5dD1AgbvFNmulLuIv5KpBfqZxLb6iN6143IN6DlCOJL8Cy5ZCWUwPfbpPxoBpI59giq
wwg2qrJAkGqTYQhDdKF4r2IkP8bJZQ3PTjzwhevfwjLpRFvmnyWUNvDw4SV/o4rTViw8pE1wW9/h
Io5uJg21Prhl/OhS6fWqfikJKMoTV9TcZHwSiMl9DmQ75Q5N7DbHCJloCgvcmD4LKHIBKmFtqAfc
HhwihwlqFIyosMtk/iHxQDHHOhzk4QG7cCr1+e66GR2KrVsb2WT4ZCcT+E44fsjvrgZgmiLh8Xny
EEm1uN6NFcmRswjKGuzieitb6nMpibrfGN5VhyBLod2mnPJSJHpgwaKaim2d4688rqNI2HKhxecb
pEFhw8LejNF5ryKAd8fF9pTM+XYEMevH+smLN2KCviBTibeIrLVI74neZryNb+o9lY4taqJ6cZ0T
Mwg3bX+TaGvUYCUo5I2MQrjk+IuhhiFnlPTo5+u2gJeBWKkhxKgaL/Q6vOu4FYmfcXlDdGnWjV6t
h+KTf1CRe8km1DYZXmDBy6GaLfH3cAli9dj0RwX+dmcJrdvmGK94M8AXgGXOwxbQbKjXOHebYgvT
wkOVRGwEnh4ehse8c6YbWlgyuU4UI4TP+7lGr4e/1Kx8viTxa20aU/L5p9TDMVX5H/VwH/Vw00c9
3Ec93Ec93Ec93Ec93Ec93Ec93Ec93Ec93Ec93Ec93Ec93Ec93Ec93Ec93Ec93Ec93Ec93Ec93Ec9
3Ec93Ec93Ec93Ec93Ec93Ec93Ec93Ec93Ec93Ec93Ec93Ec93Ec93Ec93Ec93Ec93EI93NlyOFEg
qqQJoqyxXBB+E3hhlGuAhOMP3XAbA5DrbYTMJQHz+6fQlFMIYnvgJGxGNEAVwGLywIL1toizPEn0
ZBAM/OWoULWR1BzY+SC4HsxJf3192Rb6zdXxbUFLY2Fw7cofGMuSCKY88Y+vx+JkMcWIPzxZ4gwo
+R00qqgIGiDZVUliwXClTG4zQQ5ncM3BVA3gRu3CdbkrncEFApD52rmpM5OUo0/jrtlVu3GTGNSI
DADSOcBDM99eu8XHEb/diL/6cc6RvqAKlScCldDGpjELLSmZTGsRHAwAIdEHe7JHC33FOlrbDc4i
RmV1Vm8KBhq3dUB86L0+T87bU3IWo/LkEZid0MRF6Kkazn6frOW5j7s4JIC4eVvI2Q19IoSBHW0y
tcy8AcDCMkUDCLcNg8e3Bbw9CoGfUftPFIxSjmgOmSdSlR6yaUTf2K6i2sIozhKwfl0ugWfQ4H/F
cr09kwLPbOA/PpPnVcPvayXwDJyyD8bCQqr6aZNtZ/qmGnxz1JSccoVme5tbBc7bKyfOG+w7DXEi
bx7xydJxuedPOYU83pjM1OXueiexA2P+rzaArGOgZ0UXjJvURsOwG5qhnZqZhV8GYDUW9MPSNmLu
kB87DIszzNwgPzvDS4NilMwPno2lZWT0yC9dxvPwvyd7itE3oySqQjoDmdNHdSc76V6xn9GfYKKd
0iEG2sBsAB/qxPWPPCBXm71/T+/6TbpAH7H0GF+4RE629i96jLOMjlRSFJ5Q/C+rzK6WY9p1ZULG
TYHOn2bib4ALG4zA0ACEVDJdSWjsb+WVTDkjnNw67K2pqnfUfwzHl7fP+vmd+PVBmI0/SBKwjgi0
tFA8VHIDnBlJ9xfJ0+f9/L1C+SqF2e+lRD1QSMLY7CbB1OJtH0Z6JqP9uEx1Cai4/Xjdo5W3vBIm
fSdNW448oA1HmBqd8qsgv/U9DTVZ1T7IooNMHhOhvp04XMhAnSxzdAdXCzfwedj9k/Vhjs4//YEX
NxRzvH7dhhLm6+6NtSbMve/3XiwrAi6Pyq62kt0cqkPoAM4Sl1V7SA9vb9+lcbOo4pGY8FJZQFq9
ri3RaJ10nRyGO/SmO4MFOlZHdpVoweg4Sxp5cnpZEPGJqyqtFMEJFawUG31bFggWHOAeGFQP9M+g
7Nl5FrBTF27CRbGMGfBOYhc0BGGMgR/TEIvryCjE91nHpa3KKL+f26rzPH13LigI5RRZJQQ+/bdG
VThKaUuGCiS+HZBzgX0MZPK3D8NZLftVgsKcPC2MWq/IRJDMpMBnbK2M7GIZeB90Lanh+m1ZZ3fF
iSzG7qaBEHHtzJnTJp+9uje9YuW3F2/LWJgxhTGsPb7pi1Ag4PUCaZjioz364ecEMAfqjwsQz+6w
k2liDo+UTr4KHFcoQ7MHiUVklrvgQFfyReqkO87SDOL4hmSldrKjl8ErULVy9+0xLi0Uc7CAi1AV
nQAStqZbS9F1kwB4/ubnRLC3O3qau0rGIIXpgkw18ADRw94t8bwtDYS5kn9kIAsHSP0TDxAbhfmh
AyTND/yGzlGZE6TmYdMlIk4pAU4NaOw4QNlP/EVWcoY4NXahPff9loY+kMAPPMjnQF0HFaLXEbRG
COKE0Y6Bm5b1hc33YO3pUpDKfSKdt+PAapDJjVMBHKMGcH1KBCuBXZfV9tt76zxnxdcTxFIJDeqQ
SbTyMAT1RRnQrz/4Rp3ipp+okQXPtAWRXw8cmSIwuvFKTOcuaI76xkBGECeIOj/FphiXGw14azXA
64rWSmFx8tzVAHII3gXC6YIaFmZN/tasM0euHodoCicFutFoLRk2SXJFntvX6Q70Hrv4YnDoJlhH
j9JD4NQLp31xupiz+O8wXczBfs/pWrhh1J+/kxe0FmsNF0rhN1UTAQIQpF3cQ5c1Fq2mhVVfEsJc
xuUvUcCs1ftjQ1lSWYS5k/8VVdbCpc9azL/g0pfnFf9eBSG2L8iyoKhfXImTMEfHR20RtFBBavXJ
6woguNxQALMUZBsDvlHVHrQcYMuAx8BNIAdHGqimGr/S4VIBkPJUAiWb54Eem2394UZU1wD6yMth
l4uAWawBWULv5aazyHTgAEDhAxejz/ZNdjeJ+ym/CIgFUJZWcEbwD9TxNeBxRoAXv30vLI6QObr/
fiM8y+2LCLkk8ZpARY0wqpyLQm/ki0LYqG26jSfV6UJt3ZPcBUX0oQW/nwK8PWnwXXESH/waEH1K
AbyR+jIDuqFI5RXAUq+iINOLhtdLv3we+mJhFRafkdHd/4xnPGfUaYpCwNeiiYIkM7dxFCjdVEeI
PaUBcL2BTNOsq+Iq0TY9UJQWNuW5k38qi3EoS62khO8GftMAbD6UOScDAJE6Jmal3grDsIMdo0vx
Y5XfS4Pd+RFIbbSdF9+GcWMMoWeEoFwS5ASQ1YAF92pHLEUr6ZSNooLCioKFJoptQGWCAEkDwBsA
4HJp7TcXNG0PcnrNg96mTp9qHojx6VaFJS5xBEAwlobgKgBjC2Bg/eSAmT367z/gM3oVyXhFFVVe
liSNWWBJUKaqamdaSVE0IqoYFKjUC3N6znw8lcHMaaVKv8nwasA+0weujLehfxR6UBjV/jEvXytg
efvVHsSfeqtFVkBf+zjRgXVmeZTXtTCzfGEXeddR0hlltgvF62I4An6SJIAHFa7HCBCALSAE+XAz
RIPFAdgspdkq90BBGK5U6raAuQ9Gt/aBQVZ59kiIHtLA8ORCb6b12MmgMblJAYvkkcao+WPF3789
Cf+LYvl6ahnFEnLcNEYAwN1I9/UeZOuuhF/+MTkAvW6fXgBzzx12vFvsyEozueu3pS+pDOZu+RmV
sTRQNmjzvgMV5mlk7YQThaUwliPRhtj3FLjuuVVaoyEaz5OeO+SSf/Ds7XZOcvdusCuf357fRbGz
Hj0xT95J7NmDhZMrUTCzUp4ygw0jjyakn1lFi+ucbgfeouBxmOxBcPMY3HSrt0d5zrnQTsQxg4yo
LzSRiigxT++5/Datr97+fnFJAGMq95LYKpIqz37mYI6WvykvQxdMW/oLMcQVuGCMG8D1Iiebm0gU
m6LLmdGCr7v4DPMznqzkr3iGpWVlLvhfvazMFfCHl/Vs+EBTVZ7IFGCHMhsoHiZSJnyFoE1uFSYY
dvayVV0Rt94hx6A7gctvgbO/Ts1iFy4EW6TzO+p30awy8vP/4d0l3KNaPRFgYXOVXmmPID0h+VFs
7Bo4zBp5od7tKMbgAwqdHADkGZGByJfus67eBwKQdUG7EanIhnjtvQwuuRqYxkltRZ5naDQ55Kmt
gLwzzjRDFtdBdBsBybT15QXrZHE4zIH/Fx/OvLG+09Vf9wUbDpen3KvbeN4XI4gvriNO0dXCVYBT
+LZeOZuLOdmACqNXAKTZxfUI+PHKzlbdSnKRdL2QLktzsiIrc0J7vKsX8vJLm15h9Mg7bvpF0Yz+
0PK8BrWaOFcpcrpkSjA1SqM0QKBlFm5tZ1CfV6hxAXcSr3sLW3RROKNN3lX40oZiDM1ft6EYY+7X
bSgQK2u8qqiqqjCDy/0pJF7/pfYUfI0goAflsQ6eSTu0IlPVMyvR92B6sMaNv6BFz6/piWhmuO8o
et6q36mIE/eEOblNDYe8DWARNBJKFJvUTpPLkBMXLv0lKcxZ/UEpZ++ik7Ewx/KXuFrMSv2fdLXO
mk8a6kmpQigKzplLMgj7MSMgKUWELzGCMbJ4kCi1M8+OUhuDVxsJiHaHjCxsovO3zIlcxjzO60nh
C4LKjc4G8dM+X6frwS1czZGMaENdMOEclgobz5b5aScymfPBD30pJ3BzN6ODkqptcVXf+DtwYW1l
OzsWpc5tF67S+Qu/P5BfJ5c5KlEqjZmkVHBjhQtwmEXlg+jVZvWFWjHaVcErV+1SsMNUndNKq1C8
fFv+2fzz6YDZQzSB9UKK1WlTgmE+u5C2h3JNXDBSXSiXtdnAjtQckPc64VV0RInuTeu+/QCLq8zc
b++xyucVx9c5ZzS/x9G2b1OYL2JLdBWEpU3svD2qJQmM2vgBCYs7dT61J37Vz+/U+Znf2Klsoir0
cmXoxS9lW6UFLkQrMAYX/APwI2uT6nsFfiTuy93CTM6L8ZZYRvsM2pjwaguxvQHgbh1kYiYY4fRS
F+DRSnayEtcSYhCJQ/F+jwov2Ujs1OGsylVNEBo5kqM46Xa0qT5YgQt4chtERFbhtG7gfPKM2yWP
d0Fdslmw91KXS2IZzRWCgpqTqjmnrF20OdiqAKgPBqbRT/UerHI5f9eAve8nF4fRXv/8xTkfWPqq
4Amj795pFy+pWcJoOenPVrNsriiXUrXkchyj0mq2xAbBnQMaFQf+Ner0QbgFirBl3+W8Hfi7oiWM
GnwfoQs3KmEU43vfqAvnkDIlQu9yDoUz9w36ZyTkjhRRoTLbkyRqdcRFKW5x0EQ6/A4Mp5tuA36T
dXzNrTMruxke3j75Z1b2G4HMylZSm4I5FX4EyCcS8AhzGRhRhwX1Is66ndH930hhl1LipSIjEpLU
x/JWNp7RY+VMbnN35yF0qRn0Cl0BZoOus8ThrtX9zwxRYduTOLEolDbBnPo+6NbWfr0r0gXr6+1Z
VNjepEr2a0mLMT46NLqY+kYXHvM4M94eyMLuUNj+o5/fHecc3JOFU9h+JFCW1lVZ4jIabGL3O9UY
rQ7F3p7TOqFTWPFKcuKL7nK6Cdaq9fZol+aUuZJ+dE7PmCXfjHB+jBPzK/EDsNN2OAB1Aq40vb/0
brVNeQNSIHf4nO25RE9f0M+2i3bNwtE719H2jWjmLknaMey7HpOrOqpROrkTHBJbtjTbW1UbwYn2
vBlYyY6Ysd04sR3s+s3SJC9uKcaEbrkiaksZO7dfD/a4i64qkIxs4i2IR93shl6CV+7u7XU9V9z+
zbAZlfOOM/6l5+d/10MKz+ghGmQ5LXOMdtKeOAKu0Hyym6o3hiQ0a/+eCx2Z78ywWShvXjpGbC/S
ex6jpTELjN39XmNeOL5fmkdOztWPXSxLQhhbOS37gjQFDm/kT/rkSZY4brJCWQjzLR3UL4foZCy/
4qC+bRgoX7zvk0eIy1Drqxq6IvWPg/RY9q8Lp3JJAKOM3kERLFgFClu6Fr2rVbA0XkYL/eEJXdqa
jKr5wa25IOVLzcHJtvgR20Y6f0OCUVIFOoVK2Q7GQav8oZrtp3Y9oY0zs0VLO+S35S3n1tZgV6vE
zB1qyqZ/0ZrEiMwe+AKoWNrKB7x25G1qSytQkDuJW14jGu/80M79+nzMzi0ayoWlhqPRr9VjclGu
NXtwfSfcasfJqg/NTfSzEucZO5n1YOrQ3zpb6Y1Z6iKCGNr+MjQKqzVz07e57eItLZ61n78Okdms
ILWt2rGFwMqM981qdvpCo1snl9TuN4sZuiVpzNb9SWnnD+LvY2PDUb9++dhOwp9evqUTxEaS/vQT
dFaLCLKA/mSZSCrrvvBhyOfK2M0nKNzTdXcxlnr3XNyNFyDLe+qO4CUueV34tHBwl8TO+/DkGL2T
2HON4YBukGVAoqh09rS/FZsLyTSknMBviCgYI20NKQLJpvyJix5yDVSOhdH1V3J52Yx7P7oX6nXf
orCSQ4kUSEurQEOB3MsUB2baRODQ7FdReIxA8J6j4TkTm0BfmKVZfX1ns548LqPeYjxhqsbIZKjH
wRy2iOo/F4fOfWnNdlVfjFfDLjM4+22hi3PEaLh/9Tli9OO7zNG5CCT2EdFEUZJFwrP9C1rSSFw3
YGHmerrOlI0Z5CB2Z8yORp8xOyRrcKJNsYgasyh5VqknB+f9JM/L/t1elARJoZKgKmg4+FZwkYC+
txCQcIk53oi4Wu+UxFD5wBJq2N/98e1duCSN0Q8/Ke28o3QyOMaZqLi2k+kcCSia+95/4MsLr+d1
OIS6XILfViBGktyG7ee3B3n2eJ9IZdYyb1HTH4oyCsnb2uxRg6UpR68TdC4dVj8nidV7Py7prGI/
GROjsorej+CudBgTdwjDT7J3ULVsSS+e6XgEPs7XvcioqHdarqWhMZrmh4b2JYnw3TFTFBkgRxKg
qVjHyG9ykeTJxG8U6RVE8rumQXdjMzNm72gQ1XpLyDoeAVLV9obWS4aQJ+ucV2xfaG/SOLPGWDN8
Wlv9iAiSkBnxhC6drLA59PGQUtWjPrfatnNSn7NCOUMBeW9SGvu611cgLddA/pugleAS9bVoL0n0
oYi2FVV0qUvMoLodxjuY3FaT9OscTLf1Y9FEptIF+5HPDi2X69HQm42HuFU77HvwaseZaEgt1KHX
OYKPXHRcOXlTGqO36SXOqfncaIV8lwgbmRymsDW58iEXeX2oQicKX9Io1RtKTEIAVSY+T9pdNEl6
I1VL+ubsWTyZd2ZxP+b9feb9/H2mUKDjCDwRJcpoprKZJk70YuTxgRfUrIibPkobkdOVy2QzGOlK
1EV3TmvB3tos9tHOi/r9YfsqnFFWajHWVRimUFYmdZKL9FKzp1W8SV3JHTbDxrd8q3YiOzA7o7dF
W9z2h4AYQqlnRx7Z6iXTa3EyGL32504GcwJ+9WSwPaKyQGVx7lqQeQpDS2GznY1MBm/k+NnT5nS0
wljeqmn05nlwE3sGKEudxk2NRke3ihFZhRGa+8AVrMrIHHKhXUNNSNdv36KLj8RM0Z/wSMyd9Nsk
aajoogpaCNm+NzXJ6k6oYZU1w53MvXLtJYkWqnaXRLCH5AdEfKl2PzmI/xgGYFAVlYiiSFgtwFXA
KBW4ht8AQ+pujAQ78EDFEj16vKRPGrcak1chIpu0VQ5j1e+7NDWGVFn5KtlIYWN6PuL5DUpCWv6O
y7PHUvvU+jeRnxtweZ3J62ypHR9ETUZybjJyEUCX0VqTSh0V7XKuGGrTrmJcdl5aGwJI0quuNwRU
tmfhtR/LZpbmjjhMRqNSw+eveuHWo5MZ1VTPhVpPm34h2bc4HcyU/x+fjrMbkGhQAqqGXufvKtWF
SvC6isALVjbpuPKGCyF7fvtkM+7Gb/vvqwjWEi8U2pGc5zeDEt2PHq83KN7jpEmX1cIZfeq+LW5p
RPP7J05c/AtGxGyh/CdHNMcFvzvAgOgU54po9DMz/lpW+2VbVNBDXVdYWrdO81RXI17PfN/Iq/tp
onoskwU/YEko47X9IaH/+TL8l/+aX/xjUPXf/xuvX/JirEI/aJiXf98/dWH2Of/v+UO//9C3H/n7
Lnyp8jr/3LA/9c2H8M2/STafmqdvXlhZEzbjsUWj5+Vr3SbNFwF4xvkn/3/f/I/XL99yPRavf/vL
S95mzfxtfphnf/ntrdWnv/1FmDOD/3n6/b+9uX9K8blV9inPXuvw9fsPvT7VDT4vC3/lAQFNcV8D
6VCYY0r96/yOpvxV5GWRpxLucQRLJFyZWV41wd/+ovxVpbyEimRNJoIMGD58qM7b+S1E4P6q8YrM
a/guTQSOlvqX/3m6b1bo64r9R9amF3mYNfXf/qLOx/dkdyJ5QSRRJoj6CSqR6HcIOZ7SFr6qDXbd
yKMFoJh8X2gpyg/jNnPapoL7BI/GiJPwCnAG5YWYl8qt2rtZXPu3itKIx6FQN1knKbd5n4rbtqaD
XswvRTEdXT9F/I8r4lVea+1d3/OGqvjy58wX9lLHqQ9kJL0Rod3r2GHJnYkf0W7led6qbGi2J2Ka
78vJbwz5eSwV9aCm4kUVRtLN768AhSN+fTWU9UPnoyM8jWrBVceqsvwkHu/RKVjqsZB+9qW03wxp
Ntg5kLm3YhhNqyAL0pUqiOXO16rU9koiHZWBp0ZBIvVW5spcF2N1eFbSbi1E47hQI/1FSTNLIFMF
C4lbFuYK69d6faa2XTqNdpJrr6QJgt2X32hW/fa3UZRsQCS4YaYS2e2kG98TRpfGfHfZJUmnA00t
+pQKrVlmqfA4EtqZQaM2u6wL+W1SBp7pC55iTHkc6R0XdY0+KGO1HQbV3/RTiX62pN7CG0WbpBi0
VslT8UaO0eEmdWRfz6+IQm6nXCX7ONeSLe0VVZ+CAMgZoxrotPSNXq2h1HIzL2Phspx/E8WuNONI
5m0/oROMkvC2UZT2yDUyf9lUZeSO3FgZddY3CzYCNi6zqVHNJCH0SIggIj8H8IhvL5G2oJOa+qVi
V/kho+J0pwWeQUYlW/OZKKrOWOecE41aaUqcX6/qtijuJM17COggHXIhkG5Tao4UppSiNlSXNb62
4qkfH1Ped7wmqW87RQU86e//HjScPbbVKqhU/qqjSWb7ohSvwy7rzV4cklWtXCFTVVy1adddS3ES
6GGm9NtAJN113I9AAk3T0lGTChXb/tyynqDAVYiJd5HzE91hELHhd73napIsmIEcJU6lyGiOzFXl
Khqq5kLM0K2WCrnBNVWxCqSwu+5KdTPGtXj4IpWT29iIcllc/eOlOii6IKSbgW+HSzKB2y0nCflU
yaugVPJNrxWp6c07Qyhp9Y/f6PwyLWEdRk2jXQRiR2EyatXlUAxbrQQyMx0DQYczEBgceo/cflKw
Fz0lccVOFW9gwnZmWYyRHiVjp5MmVsws8WJDleSp1QcxDreSssmUujr2qY+6u6Hg9OnLmsWdUYSi
t0tC76WTO/GmS7QLrx3qVVqTly979sv7v7+KEplaqupJTq364mFU/V5vi3B89Koebd3CGB7qXhQP
SqUhlqmRwvRpoep9ncVOP/bkhgtCWwsK4UFVYs+WK752ep/wD0MQml2LuphuLA49tsX/I+zLmiPV
lW5/ERGAGF8panINLk9tu1+IHgVIAiEBEvz6b4H7nt67T9zTETsUQuX2dlVJqcy1VmaeItpHG4en
8j0tQAmV2u+u0xSRA0u8ehNLfSNV2L2HI2c72Lr6sP5s5QWbKpzoo6qjo9O3010h5jivl41mBWL8
ToqXJBSPel7qGBDB3rX5pPg4fW5T6u8Ka9jBmd11WQRNdUxdYrZRIsmhC2K5hVhzevPGVmUuJ+61
JqR7LhJvL3w5vv7j1vt1r/zzHvmTzItSRKRxCt7IjXE9wSX995GbKuVh1Q3uulGcveXLDolxdoEn
hq2vGvKC3e/sHJ/+eqSMAYTjG0P6+NSmycF4zlhu//PYdeRAI6BdjfBVXsd9fCmXYZ1Nfh1fdOfZ
yxhm6zL22c8hSSXyHTh7LIOCnElQP8g0rB/XIbAwomEpynx9hMDL+YuUP1n8xn/a8TRARYwkAECJ
Mwhv7w+CmAvVa98vUpSO4MlWNm4W17b9oUJaZ12h42ePK5zRwGGnYIqjS+t6Xt6GiX1T03BNl5+N
en0R1g3fSjlOeVU15TWOxZhR03Z3hLCN6Uj5RIhvb/VIN+s9EY3EZhNVxZa6hF4oC8V+8IblnVZj
mwXUjP6xDuuN1YzjZTNsIffybtQWm1EKmiWqOyJVhB9HZ1Dn34PnqSAf3cRuAmRk37dK+PtaMtAb
xuP3VIdekFFFy1Og8c+WtalJxDEh47RX8aTuJ8f70RcdeZ28PtjP3uBvvZQHr2nXOllbqzSfJE+z
og/Ia1IMmYKv9PLvf9l0ItgX0Hxu57hq9qKbWJ5GhJOMkbxNhbrKMi6zePRUtn6xfmfsUXgMRZ6W
nbCulUZMeROSchdGJvhLwLJ6cP/43uMkQa2TGOEX0sdweXvJH997M/aeHPoeLgXtir079XzvJnVy
aa3Dfs1ECRRZo8xE7bPmFhDr3PVmflyfhJrJgau5yZ2gSFCRKo0xY9OtDDE4qY1O0ARd09Bpimz2
vnS1H+bUn6ZHNpTjJig89YZOA19r/NbvLvNRoSppYDppmluqu+9DOvwkXh++egX7qhv3gTXT+EAY
xXEclD2NLlphFPGY7rQg9sGnzN24tYzeQlp+4rDR2ylqC7X1C9eeeOSJXBHtnVDO1Xvq2fi4Xows
MAKFsDzvNBtcgW7ZP4bTXOG7TcZiJyV/bYhpoSGs6S50R/WQVLF6WNdk6/9MSeme0qm8loFbPk2k
LZ+ox51MEop93LCy3DowX/uGBeVlnTmBqj5mv9c+ZjQkWSd7u7HhgPqNYzp9bupvNezXWzjb9rAu
a5+e56ZOIwifbVaxgF+c1nH3wDT4ZXLIr9m6NnEGLUs1pGce3tJ6ZE8a+vBnVXg4mGNHT+ujRjmY
XdUHLfZ4s5l6On5qqonhomnp53XmmMh5/8eM2U9x/175Rt/TZSAFhy6nc8zGjZt4u67xpP2Lu+kl
CxT3204t+zV2EY6GAew1qmv9qVxyUeOgjxNqdmkVVAfhqZ2NCvo+s4RsFbERbklKTrSXL8zVE4rP
Cv3gtornkbAtcvccfTKdr0HNYSZnX23wSaIzyPKYNMGUbsJ6yt0hGevNqMVXwSr1Jp9FEExv1Mpu
746i2Fchcy5NSoYcn5D3blR06LgysJS0eKgmFPvRqa4ei8GX2zZIHymDGZuLgdyVofg1W9fsslYv
a9R6KKfO4BZFXVddYeXCXHVMvU6ifzW4xD87cXc+DrZg32QTsnxQ1FzsIKZLwf06H+A1fnv842V3
7MV2aAXMExTzh6ZI9LFOK3rFN4VkEzmbZ+7BefKaTn2FinZf9tXNCfj0PsTh3s5p8CWqgyJDBJY+
CpeNO81teBhQn9gjjn50GJidRpR6tz6ug/TSva6nu4CPQmUMHu45nHv/pUJRLTvLvKZjcZQChSem
skrzIP7axyZgqHbMpm2rA/lcoLxmKsuTU5X+jdTf/LoyP6rA+zE0TLzC88cpTkpxk6wO9xRXVGZ8
7R60A9JpdUBmD5qNKB3lQ9OD9go1+c4H8FBJkPwcuZnelOZ0h+2VVZVJjqYdkcTqe8VdY9ANzAk0
Zn5FMj+EA520ffgUpc6bS1n11RWIWcq5Sm82CsZDlHCFsvspoq9Z31fLQLjU90nSOnfL+vq0rrfy
2Mwxz+NRwhZShrPnaftMF0PZdqJHOb4ScvW6PsRQkG/Xv9MtnQraFDfeOiGfDwXvHtY7yQ+kOJKk
QYbFckUlNNkUY9fs1UBZNqKkerl1h2o8DKgwla1/Wo0SqtveGVD4qo/FdQpLewTDGMLF8yclvjWS
5nJi7rNKiymrhgTujCmijAazOq8Dl6k6I80w+kvEE/w74MGR9jzf9ZeqPqvz8WfJlH5OWs8bHbsz
wnMOokjYnRDpUzNpcwrK6GfiwHctRPS9aKqv3ty4L4Y6YieNme603q4G1/PSgx398n61wVx3P+fZ
iALbr3lQQVQ+FbIQD0lqs4gMcEKcIPeHOrqSyuV5Updst/rtsGf+rQ0me/Mr5d/iNNU3oNdFIrwz
Qop2205NlMWrwx83KQLUYTgVNsQN0w9+e6Vu2dzi7zKInPuPOU/J7n97q577b18NH1gSuMFi/dII
3irYgX+7q0FFadvP8MRjMRR5Hyt9nsyQVTFcTOKQ+OItwzpb12yQItzlmTaSvDhF+D4KMl4htCYv
eiTvqu3qE0/rg9E0epprgU9EjXYPQx4+dY2nT6mdm8wEnZvLuY+CQ4ntnc99sqWGtjSzmNWDaWhG
bYojTP/fLBHTqVRjtW+E3FLbDu8jvPptrOZqie0eZuRLndownC+mibNgOTjGLfT9OsMRnTOWiIfG
LYat7EW4dyLdvsLQKei2iumibCNfUW4ni/pSvIxtHJ5irvbz0CfgoRN6bQJZXvxY6Hzm/XgIiDdv
aSJe3HEMvy4Tw5L0MBcy2OPM3Ot5GB/lTOWtlvM30XPnzFwowlxcboeIh+5utS6p+9ZOpnqvOeEH
7Q2wicJsUe4xeEoC0mbEF/F3G4bZWIfJsw1i7MO0FiftxM3eKKM3kZXkpBCljYtHHE4E7aq8qD8W
UuFRFtnUVv5rMQfHao7tS+nX3V1Z+XTLiU3+Arb+6QJC/AuJIP4L4gAts0A4/QEpFzRA75BKOXsu
UMVw8uSXQZvhifIiPfaA8raGSv/zbJ9m2gY7lMXiBxZN0c7vrNnLkXoIKt1NzET6qVB9cDeHRueR
Gbz3egp+xlOFFJyiUKdiCodLEgOy8d3iapm1ae4XpsqYmNvDZIurM7n9wYlIcfJF6ZxMOMxVPgV8
35ABXeiWc9zCm79NiZOv53gdqlGy3LYuIl9H3Srjxlc+JdG2mq13Z2WKDBAnbtmWyLnbRozOW19a
dJYwsntn9EeTcO81kTpEmmUMdoDrHQl78uKFrbvvxjDJ/ZSSl4i6DxQ1rDe0KrpD1yEIaVot2bau
VV6OVJFcAv66Y9q5pA5rrwMp+8wwJ7y6SQLsym2qp9h3nIMJKwAgNmSfvKJ58HndnktcANshbEWu
G93ehw7tgboM9aG1SfUwCfF5rFoDU80VejfNwxubffLaerM+JFUjgO/gMYzcDjDDgK+Ql6+D9HKX
Vf0L51GAZCe4lHNtLsXQbPs6EbdxGUzXDnes4XB2Pt7MLA10UbRpdD5gQ4qGfRZjLfZd1/aP2vWH
B9tdPZNoxP2Ovps1mw9lxRDCOfHNXVwCE6jo6HZyyMbSRH+JV9aSdr/dvyRKYkSpBGEK6ESwEX92
VozCVPiEl81dzXSZjYH4ZPw2+IlCVKgMgeyfKGkvg+uzL1IyVFhKiu45QRC61WNnr0XYoFgcJAdp
BfDMyiQfEju9CdrMmZplcpnqFCXIC0CJjbCXxLLPDRflQTWJuQSew4+RjDhEoyoEdVkFKMc4tG/A
etwDHcZ2F/uh/bysFy4lGU8ncuhV8UMXQD2LuCGXgZU/V8z3P09OweJN1Bh9hw5hyWkeWZV1VsHu
LsPY9TtPdONfmF/vTyISHyNge8hkE8CLuMT+FP2p2nOVw9vmaHU/13UmdBh9gydrL7Yp7UUCFs9G
xtS2nGueHJ2SPU/rfdoGbm5aEz+F1exs6AyU0eu9Zteo0bsnI0G5upJMb4Z0ydayftgAAP8kjNfB
FQm/tpWHY1JOZXtd19Iq+RpL56c3J4iUOtk5attMgmyKujVnIfY8SOllHdjUlBdctJluvfhxKLq3
wMYLDj92d33Zqwz1wuzFKcNn4jjTYX0bvHfKbVgiMhiapNh5pYz3vS+SvV+Mw3Zg7sMKGrpVe3Ua
R7yVnii3aA+PmpSadZkiVfkkWDBvvZD3Wz/w5GMa7xpZUA81Vu7TkfUXQ5Bc6Eh+mIUO7vwBctHl
b5bFTC+THJqD59AwOAzRIe1jfJRF4XyNYgPRfzGdm8hFzFA1yMBMOJBtJO2q8zqQuK53H/EneokC
9B0ilM/nUrFz85+hNN0WH221/diWc+d8IdaLNuUalUWxc+aW5hyB6qWyE5syv5jNRocAptzSDcfH
rnXTWzN+peB+HtbLRxUMMqwegvHWEVfW6XRXyggOYZi6pwZws4pH8gobqe9cHS8sAx6VA2Q07Uua
A1CpHnRinE3Z1jX8/vrFrPdft8bC2qOfxnZUex+BX7Y6SOuAllDNDRHTiWr95EfhvE8nX9zW1+zy
8/NE08wzI71UbvmPF0s7nOqxrM/rj4ZD+rdujquO/18GJ/HclHjwsnCKIF35g9KlpC6DsC7sUXrm
ko4emKLYs3eqI0A1ZQs6SQbxjipV7oDjhJ94OFV56A7jcX3VtZAfhEpFqONask0aBvwYTv7nWPvR
94ig5oXi6ftoQwVUdjAZ5BLpRiwfR7m4kknXRBtunXS7PvIu+rUpaOUgslTNK5s98t56DGxs86rH
UX9dJkSGD4PE5Sn6dMHeEnHflXO8KfDNfQlDDfRSw8EHNrFbfVugXvDolB8hfq7ng2uOxPPKh6Bt
gf4Nk3gVaQ32hk1Tua9ZLJ5nZVH5h3Z8Wy6PLK2icyfcbyuaIEuLioAwkvuA6/44d8ULyAByXQc3
moOPGdRjf7keFtbxH+jAcj1AU4Rc+6XrbpD+VzJow8B1EYu+5qkTjJsolvPGtFPq7ca6ae601/TX
QvP9eqHbdE4fJGd7xBjzy3wg/VzuaULrZ1pCnShbgohj0huj+YwPs+U7p+XBcfAX/0cl/BZLj0Ki
0um3oFMvognIT7d+GVCHt2qL42rl3Fi113UWmXk7pT4YFeaXBzBp8r1gD13T/SWa8oI/PoM49Ujs
L4XTkFEYByH5gz3vbNj3DivjE6CBaN/O8D6yyRmxKxN33jpTfQBlV5VhVkcjA04X00OKeGHb6E49
m4By+5AS+6N2ga/41KOHKOrc56ojzywE3omAdNJwg8ZY293vnVp1Xo3mcNVnxR2brbt1fTEGgXJd
/lE5DyrXXQkGa0ykPLJl38AAAfVGyR/UPAMqVRtFd1Op563CXmpHGh8pDTlEpymaZjaxxZXOC7kl
Nm1yJdv4pqIivnGIxSJE0etKZOf45k3dq180KYqF44fWpbpyAaVEdkMbt8lEPUXyGvgqOgfKPxMJ
+sc0xyZlbb7a7t+DAxXuhwNZT33+YVstb+/ViVYxvCU39n8hGF1YvoslSv5txwe/aHezjVDrGdTY
VmgYgWCBymZj8G6Ia57qyKfH2e1BqmmJfkKq8vM+LHF1qujBrwb2VvLiB9hg58tk0W0vQMGnxs4/
4SPu6TKZsALCqr+KKZ6y1XKGtNqgMpW8rpaVtbzL/X4O9Q7leu75JNi5pYadueORuwZ30O+lcG4e
KhKRh7FFAowo4uGqfK+8NpFvNkNYVV+LazB3j42XDucVoO6CKrlHrL5xw9Lg3dWkOMDLRxad94WG
sM7o9sKqQyTcNBuLVD3EaQfIffVnKaKVrapBKcB02nk01zbiIlvdWYi3xr8cjj/aFSNyRnZQQFz4
j8HC86R/FACJB512VCp/70a+zQJfvjJZ6K9sGD4my4prhh5UBfzF/7yuKv1qVWSzOqbgQ/phQegX
F3E2La5VWVgwXwRF/KE2+NGbTnwbPf7i165+mUr7SRkvGh+9yT6v/BeLFN0EoQ72/xsY+G8gJcIl
lSQ+WGPfxfH/49314OoYyKMQQuzYzxw9DBeqUb+e2Ln6RrdkwXlk09R5YNl80ToYLoWrodkGTg8n
0O8dclmhurJvvwcTaoh/OBYfV3iTjOemg/zcoUQ+rrNmGrpHxwCGWmeN23/5gNtjNYRZ5TfhRsxj
ZHJS/yh9YXMXYM0D4dMdWIcg56ERR9Ww+k1E8kSasXjkQezcWp+8zKWs3jSu/X2Fb3QLn756q0CF
ZJwl9fZ/f3CrDPH3JY9tAc8ccS+MJRgQH30G/g2oeKPnmtpStq883Z1FM9lzHMX2Y9aIWt1NYZD/
XpLgqzNVU7FhlKpLW0q90Qu1OQf0J08ItB7F99UGhgOhB+NX04dJTGs4BioYv0RBG1+KhkaXERV6
p/jSL8O6OkM7sfep22amj/U9LqE0Yver0agXxy6MHpxKhkdNZX83RSlxN+tUSKR4ZWBUcuL6ZyTE
kS8IiTaGz+n3gi1mm/PpuYwrskvwWd91aeNcU+44m8Fxos8VKvj2fp1+n8vpe+x3cdbAFch54kUn
NL6ze93wRyGc6MSWQQVMKZSwDcxGlq2G/p9D1eGGXtaaCYKY5aAnKkUVsmXN7W+ldPWXRiZokmaS
8q0qmN70lWyfyrmTW69JKa5NMG2iq9SpRE3iu3lq078ckZXG/OObjn3gpQEEyKjF8yd9UIuUhrGH
HATPH5z9yu2GYwOVhGu8THjRdFqxJyCSKnfrOs7XR2fuQHABMt1CeCNvUj+nCwPUiQF+oT8jMA9s
GO/UAPh3tDPegwXi6OAKTjoU4Keu+yIjIBkL9Nwz8rNWTpQFsjD3aUtMbqtJf+KVBN9C7fTd9elm
0qVGNEvpnX9cLc0ag65DbaK3Zg6GnagHqGaGuMtNEk3XdDDTFe29pJ9B8XhxRINt207s4kY8S60N
TZ76vdmhnXefeW5cw0cj6bDhiN1OYv5WNSb96TFzg2JHfGl9KA4qHlafWikrsFjSPIA9Rt53rccL
UTQ9xKyv/uLAQVP4hwcHVRiB34aYFF8PzPQffGQU+jYVCdJQqphUd3D+d2WHpM3KPNAJeSMhOK8S
gqGRuBXkvc18i2qZHoXEJe2nAxQnzNlTOzRZXVfz+zprK3f6mJX/WVtftRpoyu+fo6z5hjvSO8Vp
O52tH3YbxVT3PhhTblTYtBfjuMmJVdAwD8CCBS2cxd+3gFoRLq6PY5vOh8gr/Hx9HIhJcyTFfu9V
nW76Re7VGwb3u/bVoVu0YOP6OMbd3pu/8wgoRiadBXPsahRrBn99WwemY7bhkKBkhsxlZlub3hed
SO/HZdbpWG8YmKrd+kIad3PWoJ/KkfuM5nUT0gOprXhOAkOPtWp75MfisQmCd5yF1j40nX5clTK/
NTOrXEbhFt12TmWcp7K1d75uhotjryOw3Kvpi3qbRgOSbZer0HO0v5mlgIAaFaiPH1ol+I9JxkU0
PnVlPex8NcU5LYfxaaS6f2hNgb4XUSo3BTGgWBDFzJrWH7+vW0AXQCvt5sNz8cDOZQ0qgO6mIGKn
cibtFb3jZB6nfNiPTelvtdDFdujg7Kw2KNBSP5Qp/7VWwenOJkL1LpZje0Ec8M+hL8m+L/r2bl2v
VUCyxi79i2cd7wcq+i1tBvnKcfEiZ4vKO2Pm9rXrq0dXDHtd8Y1j/XQTlQA6HVQN/ZQijZIKqGp4
FbVwuR1ni4IcSYYqEu7WAua6iUjXp9okz45TBf22XvZQb/i9m1TAHFWn8xUKHcahOP0GRdH6D61r
aU7DNshi2zVlDkGGvkfC2Kd+dMO7Yg4tODz4wzCqZptEnszbhXjy/dbbrq/Og4zPyVQdnZWX70bm
n7GFbxHkjPNsv5SxtMBHkv6OW00e40L9ZJr756rHVW918dBFRr+1wOvzLpnjq3Ad/+g7BnjRpN80
18jkWDY3URoGg3C+izWz+7Qkeq/bpEUbnxR1mFKXvQZi2y0YQmBaC9LUERtg3+TCCZvzgKDk6iir
u7EY3F0jRJDPcH/PUVnp8zpbB9ez4CAidEuotH9qe6MAMtR5aUz3biNND84Ui12ptXfnOtLNeRnv
4ob2r4rZYt+ZGWUsvMm8BbrKk6B2vwyDO+emq9zT1BP0LCQsD0xZeDtuYig1VoM/GSHOfgn1Sgz5
Iz4Lr8htN6YbwptPLJXukMHueudpGdqiyQvteE+V0VEOnVN6AIJFXv12fpp4kpxRCTICh7qyzlMt
6V1S6+ZYseEOylb3PCyDaJDFgAs62eomUA+FZV6ukWCxjUpVHnnjDdnvF2wn7NaIOLivwT6YrmT3
iQveRM+ufK+mWuTxIJM7aLvNqyfrjA0+vHMVeuC60vohYPzOXXRQU6iiXWLYkPXAeyC5G6LvWxmO
4ffROEDBxCbiDghI1ehNCWcSwD0jr3ICLTUW3VmZst001izBJyefXRJtKSui75DfnFmtd4MfHPyA
qlPcyeDak8LxMz4qs3OBsX8QyNpDjQzIkIvTB03cOrPIuB0itMX0/QNFJggYfSsQxG5XaV0aT3uI
8cIHtRBcxYSEbRafUSF1vvN5M5Qbd37q8DHkBBqsXMUR0DzhNjc+xMF2xmW49T3uvmuYKiIdm4ed
HqCOYQBImj6Nt8PkN5uViwDrJO/LDhtMwkxxavpnz81W4KBXLIA/od1LqqMtempDWViahYwtPcia
SnGC0HXKVg6ONU1yImE7oY+PX0CbtDRGJ+1l9U5o6jmnwvU/aYCpfi1wFTnQpd1PQGaE1CDNWvkE
7RH0iWrckCppn3zZgu8He4AWoO3y/9UTRMBD+XnUcKxJgFToCEesdZ4cRZxP3YgGob5RTxTK0yf4
wXC2GX1N4SNeuiEFDuoO6VNklqxwnlwK2SKDLvZxvuL40io6QnvZ6PKk1tg+adkr9zrvzBVxz6yl
OAiTg/yaUJIcXhPqNS/OUVyM/dnCz0YYipjPG77XnfiYtFG769Mi58znN0hroBzQ0dWtFb81Das2
/ZA6qJdSjP6GDnH5lURsXzSe/zqyotvrORAHp6H1Pk4Du+FzVOSsS8vLRKf2zDUkwgJB286p/OFg
o6XRF5k+axy6ncvD+dA1+DHYzR74vW9R1JlfTDTYCwDY/hQ5AXDx/7An0BSjuVEynwe3dTbwq7ys
koin1lCgFF4+Fr77o1UPXMY4Y4hsOI2QAikK+jSL6XHZbO+t6Hr0eSqqRwd5gjupE3pO3ak+menV
9yGQ4L4lr50STsb7QJ7Xx+WwO6EeN+NI1D2oiTZLRK/e15nH41+zdc34kuKa/Yw7bXwYIY24+FHc
bcrlfcNR/hlTK7KOU3WM6i65r0Kf4Zf58n3ssfsFUe2dD7/0iiK2cHQbEQOZ4OUTMDjeIiU5vgfz
e5OCtB/0JeBQcSGGZz7RIbsEVRvdzzh32x4qu5sBJ7AF8tFkTeJMAEqhphr9wr+F/n5UU3EXhPQ7
RFzhE3U9s61b9EDTcxw8BaCh9h8cVVc7EG4MfIbcxgW80I+62iOwAyDbav0Alfs3ytFkFlTyjLTj
YQLspBA3lb6+78TonpMo9o6Vy2qTUR/0vlQz6DnwzqtYg8Yoh5T4aIsCQXHXHmhF028J8qE3yQzB
DweMlk9lEt4mFbyvKo15rrsNbkT0TCT9QdIQPQuWv5nxhTSj2KFxfKwLOedJgZsIbHx3b0M55R8K
MTuLz2URf/JF19wsd8THoF3RwjCluNpuLm7Ts20h3+egjraOxuXhNPrWDQK3DhGQAFXBdeAkuHoU
7kIg612rovScGrMdqynAkafnlZg2TD2H3dgdPkgXNYfQLMfz12IK2BnNCX8NkY+OwOtaQuzelmnT
3qfd/K0ogNqudhaqWmTVrahSO5CbESk48P/P71CVtxmmcLp2tQZ5vwARdAzOKm4fnaCZXhpdf5mY
8L8sE4qUlI3Fzj6uUaRu89in6a2LQr11qLRH45yglZlrGJaT0/r6IY4MGEwWFgKaaZhi5BIW7xKf
j13DqH64n4Om/NlPyVff6cydr5TM0sV9dmnp7JJJ0836yEWS4m3iBRMESLpYHG4ilLzGhd3PXKSX
1bN0rXIyGB9kpQbky+oYjpaKIxL0h5zEFLASUlbygbXxIahDNCwOgYIGqnnTheluXlu7zwP3cltL
OAEFbqSF/0K10e4Eqp0eo3LejQlDMFoN02md/R6arvHzYih//gUEWUCOf4fGrpfGHolAq0aR/195
uc5U1Z7Hqn24CreakkD7BBDpxZPuqU676SaRAvGS4r4BOSnu1VCliwgSOiRRgpl2ccRDYy5lxOxl
nanFjAI6qO/s8AZ5hHpeb6AE6nPqdHuBJjigENtoE1M279yev6F7QXsUcwhCTguODWsuY1Hkq0GF
5oBsj2Vs/f3Kz6N7VQQxlX6yRSff3bo8DYEu7506jI71ONh9oNvukTpOnOkumL/pAM2wa45rTDb/
R9iVLUeKa9svIgKBEOgVcp6daZdd9UKUawDEDBLT198lZZ+ue/rcuOeFILHblZ0J0t5r2sMqaGr5
/LvDwq4N5Tmwb4nEkyp2sPR6/KV2sLR4ffbKci97bf32h0o7JIOZO96bY3cDeZjaWg0SF4wKq6E5
C20xOqehzoJwyfN27/O+2gg4dVasI91LVhBnHbMORRHx5cFvITIzlIk1Bd1dDJCWaVg8Tch/G8Vt
wrP//esFLeB7mE1IGffpP79eqES1H3/It3VDnFWrV8RakHovlP9dLEl/NQdzXeA5m74EAb/D7+K+
qylJ9hNiVFamaK0BoIUtRy2pEa9sKKOWudY7TyAwTOwp3xA/eV4HpX7JeJ4f/LQj2gpFLn7u2Jey
rXmIGqPbmB+Ya+anXjU552K+d8Ni7327ee2TBCl0tALE4RV4Cp1Jq9Xqgzc68b1unZ8VCXQFEFQo
CUfyogR5Hau5Wpcx0k6LubotqK6eh3GpdnHjO6/5PPBtxZdgY+BY1Lwj3CWrsZuCrZEwUN+zoqCy
4o15Kag37+25AodRqb3BwBs0ZVFrierS9k5z6fIekxRVMv8XuMoouf7xpQWua1x2rq/xyX8HJrt6
wi1XE7EtK5VflFYLIboPyfp2AaOaaUSEnX1LKpcCNIf1ouPNDzW8NhqDGzUG15aNG+Vg5jeuzKHX
pfSMp2Q8xFS3rJ5IVn3sQDdFaifE2py9BD2BEGluwtEGRDvpLjfndb+yqxnOHN0DQ578bewa++qN
BDLtRtEN0sbEnbfpFOZorPbmpTnMErFjdTnc/LKQUe1xsv7DrMzQQJ63dTAeA5lnl0IW3gNh7Lg7
QRptLE8V9xHrwNb3Wwegjl+8waTwJZ6mKrQcH5RmtjQbtigsWbi93404RtG6vzBtvTMgRevat66q
yd68MtfBT+DxkwANqp6zGwuStRFbQC5NHyNc5llVl7snbdi7ZdTnZLnnLfuOhay6EK0Falz3O1+g
/EsT78P+hDSBfucdvAnOYk2HtPWnO4f35/9foAnXzq8/dwO4Cw4pvOt4yKaytQLmH1FN8IKJfIax
cl/SjAEnctgDdCWyWRIyfuV9WoZBMccXJjQIaw1IQptcKCYIVLpbH/WDTZqXxgH0X0/VSWCR2vYy
cbZxMzoRzGPqMnRIkjF8p9WiWc1k9m5X+bSGsxFq9sbauuB5SLTMRXYce7fdeKWbX+E8omGtfwxZ
tAvtvkUwc7qbP6zuRU0YRw1KULwAVu5WHNDABSIqtoF5/2uWeTAD6DpUeu5xyvLsTakumnPYjEK/
SpdTNx87j42vdvEOYohcg4GDHSpyTGLhLZIopa8OXusAWsndZm2w2qno7ok3ZhFUKsFJTLa/NWfp
32c1fH5Rlbt3g9DHWmnQiwR+vwZlXEuci6GH0er3u9nDvRWon2DGUSwW9mStOYXZwbWyYJsPHV3n
/Pc8YasOedfFq6YIMHJHCy5SI0cR8QmeTX9r514TGhfZNKFfsPl3Xti/TIeNMtPd2NZytZWF7jjt
4ueZFZP4OlUeW7sgpeCGKQ+DfpVauE4VmDaSBRvcetPZ/IPSaRPgPNDiJOO0EYkofzhlo+Ul6xb9
yaX0reoiOucI1njp0IQ0Bbw+VnWIbV4DPES3u1TtaQQ2dkFu0CdH+3+zpIWRHkijAFGEuxNx6wnI
XcX5m+jaKkq7CtZ65D58Eh32Q0c/2WfcwfA1Qyibu1TQ0gVAmnYRbt/sxww5t0byxnb5DWONt5+k
8hFOxOEjgMgA4sm5eHm+xdxrSThlFT75Nm+HDYPp8RMg03Sq4i/WKEpoKx0YerAwRTOQ3p0lMFzP
I3L952H3UhD4QQ7UtoNcAailqJzvDcxEx0n7NMaM7qDipGGwQHOiVXuFLj5gfIP1CKiirsH+HEw1
hhyn6ZgineOAbBN8kNNQs6M1oyb9/x937z9FWtzhnGBUsbZR+9Cg/Pvir4Y4AcdbpAdvhsEl8kAi
P2t2W7dTQWlN62SuhlsPw2gkFAAYLazibtKEZTo0GF9Nm81i+5ibRjKIp8wn2aE8iwovlyu3rOM6
ZFRVR/N6wMMcme0ySTKy8cGJRwUo/w31likiNMkebSGCaCmh+ymxDwx2Ie/m4LHPphizF69XGFst
RnLsg3aCMTKn+8k5yZkvr7MHtxavE+uX154tWbkw2hU0ato0O3RFglZCr6yuj4mIOUCut3zwwwnC
szT0hjXTchk/dX/4pd2/MQhoKs9ZDnRW9GJh7b80Ge12QER/85gDQWyRqoVYkoOogh4BBQoxM7Wc
votq2JT1FP/ixXADJFv5uwQRFKck5t6DelkbpmQsQIaMGI4M7fBRpjkcmEudrsyvIMvEDw28YoAb
MZe7mEBszAZEm5jatqygFObuPrDj4b2W6P5x537E+llqfEj7NCQ1SygOWC6a0FcT3cIom60r1kxn
6lkjBhl8mWMvvRmPETA7uVm8ZEUHVkRGoRWg2DjLdjijLAG4A1cwTM6Xqsyq0LjFR0K/micFVAoS
UGa2x4rRw2009C9tJ98aqqbj35efiFJuI7GrwJh5Qr+knsc2Np+ntQdBRKaXMSOtq1rPjRqzrVCv
jiNPg/4GpHe9fmvBaQ6S6F8Gp/Hzr60Hk87nZn4YKCv3AiCU3biDfJ3dRF1FU5fPF0HhpsQSOqDb
mMUlbnvsWdOwpFE7OPqxB6YSYiDgyuAwlofuoh4/65ghsckTwSGQxQKx6RyQ1fOJTGM80CgO52+C
A1MrLP5Idd3jEDwwEPyvaOsNGwpQ6LHAP5DE9Ru03q/G9xm0TnMtKvFqdXIIl0Lwz6EO3MgbrfrE
avj9iRBkWNkTHdRGFNDFy9z/dLtqequgodrwxcoOpSBqa+idVvVitWStt+MYw11h5viUq/pe5srC
UAnb/RxTL+LObB+ENVhQ56DgmMET7EWfsTXVn3Hn2e2Z2C3/JIixWnroHbWgVP89ShLovZJhH2Ah
A7+vN+cyZ3TD2NLsG8iPYfrblin1Vxy6V/TzHv8MeFnvTSkp6/SqUrAuQY7EZ63QYhqGTVp7E/RY
1bjddnsLXuzOCGD1m6kKqBzsfGk3bYWCdPH4wbDUkFdZxxoFSdExcaph7N9R7GzAvFS64ZKrHV0a
sq+tYI1xdQqWwX/9msVFEHpOPRwsJtzbwJMTvJmRGIf0V91XIcgWSMRhbgonDFCNzG7D6yo4twUM
F8zvbmOTS0gpl9ABv3ozHqR8sfydnTN4Wrqp+JzlgXYlg45TiD1PVLDt4xpFA+3LPdBmf0VgsmsC
S7x2g49X1rw2EQ5K7xggfyILXcfRhxodiNGMNSRFBBFAA4CxUH//agiWX7iVEzy/EEfF2WUA0Jrk
iJAQhLWbGvD0fhTxrosd+NJH3FDbZva8qBd1fuotvGufyDm0IW78hJtwy9SMnWVoinpn3kcxgmYv
h6ncVCyGO7vna1Pcs7KED31GpWe7pbsifeF/ef63QsTfFzaOYO3BFQQAWg6tgty94fLcF1FOvGSb
Onai9pV+c5VdZxE6Z/mlov2nVat9UpUKU4L7f102vzC6O6v2xf356+PUPpqen5goL5521ZiDjeo5
6jAgOOhdZIh30tvhHghCv0+2vnLlGvj+TyUkWxcKsDTu5budfP1TgWN9IiGeCnc1SJi/0WO7bxOQ
/qj262r7lA0pSM7XY1GTg+gyfz0tTnMHc4rEBD6smiYBU6NB5qRs7S366b0xJ9YpBhlPha/WvXtd
yCi/d8L7RmY5vAIUwobPuAwDgDXBIO0spIALejg4NmMOXov4EPK5VoVboc/IGuzU7i+2ppgBUxRz
RNLFgw4fjXT6ZRKt9SaycpsV8H3AvwWtpc6gSoTsbkCY1V5M8E5UaSdXBr1I0p+23v6kBd2UnKv5
NFvxkbEEkq3W7oBlEKR+zLaDCrFyJ0wOG7ACN0rua4+mkWdJ7zG6qfcA8UbTAG8yhVcLfs5jkdaP
JJ427ZDIY6YLhIKxBtqGgf7iTu2eCRQB03D1hWL7WFdAKYR94GOWL8quCNgYWFD9DPIRRpN596d5
Y/0Qn56fwZOoYUzppFNt9IWh5pjQvD3luQNC268hIlTityJOfjDFNUJj8CUHhrokW9OtmgN1GyjI
ZixayijFFLrCpiuP5nOF8wOPF5+ar10Sz/vRL0U0TqrdB7lHH2y2un1Xt1nUDx4MKk72lQoEx3Vd
91ufuAS1yxSM7hEYkL116yDAHbboiZmNv1JDCz0EyqkUI7HfCp5a4JqxgxCoaqB5XHYlz+0vHHkM
QZawn8Dzv8+ijo9PYNSyKmQH2vAlWiJtHuasapOPurTvWNeXIwVls67coP5mpWPkOa+woszII4Pn
v5gwFSqthl1QM3kgA+RbTzhzpu3J91K+CeIUtb8bQAtUI+qMDTE5wqzsAT52I0i9vDcLGNJ5oCir
/aUvI8xEhi8FybfVse/wxv+bis77T1U0DzDQKrAJczyb+d4/StN+qNUwVVm8f/5Tea0/pWwRLxIx
+oc6y9IN7X0RTlXhbpOyzG/AwH8aE60NrnxjL+g7zcuysC8A3vILr8GL/5F9j76AZUxrRht7+ixp
g2BSDWo0xB+3kFFiah7W0ZUDHmgFwV56YmjLnn0/yV4mNpTnPID5b3GtaCITyjvFy0fXr3tMBwoZ
TBV7U7rKIe1eWP+sY4nrIF0wz5xD747o/OHgOUjE36yHuHZWeeDBQjtRjJNOHHWyZQnFq92BEUrh
zH5KHeEkZeEsm3qnsFutrBhW7sqv0z0p8hp5EXhEG7tsH2O+KoaiWz2zDkRNsqckIweouRY8put+
5OWrA4TimBaYE+gHqbOpSUmjJ5mY9fR7YNMPNFXObtQ2FlL720ZW832Ah5y4y7J3yNjsOlUlGgAT
K5hSio90XL5AjM/usZV+GMnHP3QfQAn7NR0D3EHge6AJm8QYBZY/rv2WMn8FWAzMowQippfEBUM3
Qp5k2ofbVOuGxr/BxVW3qiUZrNhliYg/EBqo4bo1I2ABgHXV58Ef230Pam1Bcsg5tuZOrTDrNFk7
bdaASNOSwS5rh5PjfGi9NfwHEqEL6GPLAttiDhmDxuhpqmJQ2PmLefXnwNwBtm7itvU1WOqjUISH
hUvgaZKUvnrWslyKMTgTBtJt8Rb37hDr4Gkeu3egnfTkdZSIpHSAue0cr+PXxnX4tWpFeQ1cSO6o
uD6xt0FM6JFm987zuICucSEPKuTWMTkRpZdsYDD3V04wwA6EhUvr3mm76hvwzlaGvoxVldxYBA7g
EKU35nYaAQDgKvtq4e6A68IfHrJAdks/dsueyBC4Od0YY0plwR9QxWxVVfQkWlrdygbQsTf9UB6C
7Z83VhDArG73jbw4VfvN6I8qujxfmfrU/Kygb8Q9VRZ/HSyQ80w4R0dWwUcCLHlV+jY2Qr8kl4zE
G69p5o+Kd8HOjxPM/OzUxdT2M7fhjpwGjOvReSkxCJ/nyylzPyBU8+5WYMGKWftv+Fr6XdHaxZbI
KgUx5UVZc0m1LAB5Xr/8YsjfxKiGDUwpWIVnyiM+jO6lUla2ogFkBODv8IxIe90UKCpmIvoX1Lyw
8MB7Oc/jTqE1vpkDAoW7ba7TnpYOBIaCGzB69tAidaCK0xZeczBm3jIoe6wjSPfQ4STxe4Ko6mPq
+8ip8ObqzACGPE0rbQ1hDDZNo64uhiBe2R7pIkQjQeINB96xBChw9UFszUrckmruPok1rirdesLg
99qSInjHiLLbXOuOz+/KgxxYHYLOJisAsNAZ6rXOZnN/e26uwBnmBE8F8eTXuoe96rN3Qr9Ipi2E
nu25lhVkDvqM62s1eEbIzGG2t2M6aui0Pf/5ZWsQGC6JYWR///6fX/BY/YmqEgT7hMjm0m9Cq+Ht
VZa5/9Lz4EutBXGd1Jhglfq7QS1DJGufH1zubQ2vRwU0HDwIrFviesMBmRmgR9LWOjlQoYQT2sHI
pnSGdqtAHlKCCGyDqBdZtUNsOtti3ny3q2X/gSwYyN79LFKdLH5AeQ7tVAyDFoQYA7zJWHyyqfk5
132Jcij040X+cuxP2C/yn3GK/JrCTfsHXMboI6f4hba9+Fr274VGyd1Okk2X1MVOzYBXhkZtJCTa
kIbAXVTabXoxn78UloRkvcBka+r88Dswkn82qFaQVWxDkCwmy746eS32kGz1O2HDGcqRAAihAnim
0aXpytXJdBAwvAAamPd9XUJy0npqPqFZQThp652xH4XdBFPZ1MKinDPkm3UuVtdC4DGiHoK06uYC
EHJjYAFDm3t+a51zCX3MtuOR39B38wcodWBKmMve2ZcOg2AtXz+/0GAekY8aAzIorOHIpQKu5liI
OamygW2B1TWHFGjyygQvxUWQRv5InVOOSuNLkYqwUK54VDrMAn7oVUYQxmLOqnKxX2bUbVahnEOX
Lw0kI00yH+2hAXxrXpdlJda+13TPv/57qr3xI+7qOXqSjSkH7htDpwisGKTSMPBTLik5d7p7sXvI
QaHc/pkUYxUxMJEP3DvdL+4Nbijmors8t6sxYQJVQQYGES6hVaqz8/Kx1ZsHfXkqrJbSgptzmUKU
BfZDQri/mQJeg06e07NFin6Nmvhb0BYZvL7peYAg++5l9nQvFveYpWx8syp0jZsxGwaskUVotdx9
9/FdnoRb8tBhLX2Xs7vq0JgC0dbYZQWv0r4Zu8/OpukJYyWrU4w8xXW5UP6aFG4ZxlXRIGMs69cL
kO+V7xb5YdJa4TZQ4QJtUWjRsnkdi/IdehQJDLR+twTk1NRFWWv9znG3Pua2Q2hgCkYS2rq3pQOh
0rYzh8w4L/fI0wF1YWfDCphr9iEbhlycanxNFmu+8izVUGz2MVfEglnFn8AV4SVZ/L3SiRHjAkqS
Lk6YTh6sDWifGy8bPlJOrfVcO+qQ9k36AkL+t4ekkcDPsVDRBrnxTdZd3alEe+wECohWN+3aJoc9
JK2S4/MbKVx/VfYBRiQibS90/S4fw4BUoLggoYtKm6WryRYQfzHZPMQyvNJGTe/Mjg8S8Wemmeja
EhUOKMAnjf706nAGxBnW3JU/M/JWKh8K1aJ0MXfZhbCQof00cZF0rpwQerYBqDlZLwn/XaLCvDGe
1TsrZQDAKFfXoACBC+0wYBR/8A+Ju2AtIhQz4GenRnY+NBqZF1kQJbOtO3Xomno53ALijjuIZmI0
wMq/MvjdI1jt4yirnRI1UAn1SW1/tKSTO1i31aaTtbVLCCxCrq1mELVl/PSem5eCg2AwXSJQpE5T
Xz1J2aZYYP3uKMT4SUmts6LLcoUk+jDW7g97noOXBvTzuUKAHGYGYO2DofXGoH87Nm7elathUO3h
+fwAsmRbGH6mtyzLNka7CvR53lpdjCFhcWPffFgeTs3UyftsCyuEN53sDEVqrvW7oYjru7lQ5zXb
+dkUhNbC+BlalXQldHwU1iPYGi3GkYSK3LmsglGkLWP7JBERcBAy0FMAdEBR3jb3bEBir35lAWx7
vknEYm5MPc9sG0CM11qrXPOGXTaKg5zRJHc1hQMemg8b4PnBrxnfeIEDjWWN/72gkD709qz4jlU4
zCDWj5Zssq5NN5dQhMT81YGYbk3asTpVPW7tJUA9UMKKDFAcqWf6LM37v84EgQu0Q4x01NTp16Kx
5gv+a2i8i/JrMrjWMZkQBDepOBKQgz+mfomjOlj4w1xLJq9dP8339uCO0eAy/KVE1UmEyLTuBYdB
z2mYP0SG0Jmpn5oVJFrZBfF5rgvLhtUhq3GhDUh83y7fep5e+yFYvjMwbBFCATFTfZhabPW6wMzK
zl71KnPWtdatN8CTp5Eurx12rbuq7L0RrDN7Hk6QQDvhILN+4/QEuytMLojgdpG7gAQznZI0oj4J
xq9uKp6mon/8BkJh2zVMFSmykr5lhR+2c0Y+of/CGPqM+GdzkDEAMPMDOBnDkfHyG0Vjvu4YYB2l
YDdAiw4VXq1OgwmEo3XQrbN46VGz5/E5Y9PRYH1y9pKzhAYWwnk8epmXsq25y8z9hv+NGjEl/W4U
TOyyNu/3oz011zmDMSqGjOOj6LurasX3aaLTg1iZwt9pyGuj1Lwmy1KdeyyCB1UAhRnjL4V1MXGN
g2xuaUsCbNjxuS1TyBas/BXEK1ZNUE4ZL0wOyDHlY4v3CViphdfmDFA0apE8GYTIxy3w97Xwx7WW
aWN7U7rmGlgy7rfCGr+Uvj/fBnzVIdK3HCQiahV657m3qu/lOtNnib5mzsy1pFvGazLlq7lUyNTX
GIrRUPEFknxzzRQ2aTvim4NBEtkNNTbudh5uHGFgAKF7BA1a0n5TiL3KkfXxUzXFbfQo0vKQl3s0
vheJlC+RoxtCbmKx6l0PAh8a3CFfWL6grq42cvbtgwvb29UDvQexbOf/qF6lwrydMoiXvVFmyHKR
29gGjP0kncR7WvD4zSfYLoAwf8vtOtmAe493cZyJSKa2v4EfLcFgL4CGJ3KVE7TgQYKkgFgffFHh
Z0ICPE5FHGz8PAP/08SAF93gBTjIxQjNLbFgxbGR3ui3U782OSXAdu45VFH3ZCwZaEws6CbXxKp0
CpivurPDYb+PcyD/RjN7NseOkPrmFpCcaMFsPyp6mItZRU3hs+3IIUQNCvil0XT+JrG16bva+73g
BDpO+lv/KA8SFkm+jCeRYc9MGQqENoZMsrVgT6y1tgVpvy+l9XBHP31hsQruis/HHM6BD4SaFfvO
XjwYPKzsY1HIqc18rR6lIzgC25nDDs6scFFV/coJiOG0rN2jFffzyUHy89q2bnOTZacALtCXLhnf
lil5oOkiG9m19blHzXk2Z38OnQqqPUYrQ9ZZ7p+lG9DN8ovn+FcfxP+vnsZQZKTddwC6fSSaq+/H
+dqpy+yE4r0+p3nmr2xKyK2pmwOh6CFsa0KIHXjnNGridNdMQBT8IbW+wX4VQawEsw+XE+Ioxuou
aEp3Pgq9LVjI4WI1aJoQavZh1SUmUWqWwmOMHZ10eYWfrggbHVtiDq60fNhTOmiFcQdeLDvdLEVg
P/X5RqQfTAKrZtyOq7lX93KBFBuGMC2InwC6aM0BkjEJbta2uowjKjZUNpqxoexFojOiOiS1152R
rTsjPNfeIyuH3QI8P8vzHmEvHt0LqQBB6Rq3HTHP8u/rRBS/xoK9AkOET+tpK3UaRJ+K5tzU7a8K
etFtWcZ0qxz/4w8KG2R26NW8fQe8tXIKkr/DJtHsCWqPNbI4x8gHjLKxAp1fZXgy6Q6/JC/HUPqg
8y36JRu4e7Oq+a/DBP1QmaorZEf0eTkZPQxUcB0ZMYV5Cgbk7+OcrosyrtfIOIMMGMOCoFWa70CI
0ofwMLXX/BA0r1olCR+B6WolemIPSFqaFL5grdBBRDU5x2wntaIaW1B+nsoRVn288gsLIXHp8sVQ
YExTTxbEnOfc/4sU09+1ucxsDPOGzhwUpDNjaoM2N1dIGti2ZLlNqZtvags0SR/7yGvxRLs2ZgqW
DSANZxWiX3SOXT3Ex0YfzJk5uElaHwl8m/HDWBbmCmIKnxb8jkIMI9JbyG2evTkqJmftAYiMLLuP
v3UMxkLYRX5lvEXkdDBs4wJ1mtGZJMinitC9LU/nPMr1KysCazdZpN55SADcD6UaryPrslVbz/FL
asMAi6jHqzlwFDcb6rsKPL3661rHGnl81rzLbP1M0/YLxOwuFtMAHIVEw2xeSmQUR046A+xPrdOk
VR5Fr5ZdY6lY7tGl4l9NCIIcSv45VfD665PhXyf6R6mHPqTw2Lf/+/fSrIm/EgnbpC0uQILYz6Xz
Xqa+Ue+0Vd0aPt/+ZBU2P/UqTtY1K6sPoorLmOKhohD/XI3eHAxdfShtOnwUxa7QTx3hebArEW2O
qnGVUlW/w2DWrGSPfCKpmuZ9zMuvjcU9YGY2ctg6v9mO9IsxomRj5p3ogCgg81KgrINu10ZpDZf+
kCfDkZHH/7bs82KLHLN8eklwc95rtZrSMUPKrOOEJiDOHBQU9YdYMuzpuj+dFxUcqxT3iszg4+Pw
cD4GOLOeTpCG7oYAyizaBzdjfaiGwYHhIrmh8JpXAzq+Y2z1iGTUU7J6NdI7KNctYx3YRR9Klxaj
eo+5zrGcEHl3gFoQ92GO3DY+OGHQkPRzGpAaGaiqOnHV1nuZB0DswH4CDYPQWroYu5IN42lGcu2K
pslrptu4zg9+u7kMtLunWhE7Lo7L3A8rOSg/RBSVfajmFLJoUC97zA8r7/Bz1ajsrkAnEPL272ep
TOLnNWHOAHmuGp1OhYftaO4/OvQW3BQLShN9d5JE7MBzfWMtb77jn0BRDbSnZ/SasdzH3oZR9ZCz
R1UK76LIR3zLHehClJ38vEhSv7tTGoLETl4r9ai1eMID+XpepgIGOBuaiSSAdhCerKQZz2JGXwkh
wBIfvTGIj3NQWJB20EPMkGWb6tDGnCZbW6bNSehXbi3nVVlxsV7yrt4j4bkDr6vp3j+vhdfXEUUu
OYybDzlk7c18Rymx9WQRbefqJ8jq4uGQMG/8pU/6zJvMCZK441PrQLrnYPTCsSsr7Fn6zByWhQMO
aJKTuQ79yB5cQn8221geQwJWeG6wynJb3kuEq0FPjAzDwQJnCW+u+hX3CJuYnB4z1rIkyuzGfxkQ
z7WlkHzt3Qb6srHqXajsEAc/DsTewDXwe7Ft91s/+b9HODmeJ1nl4k7sblBol6u0Bq9jwF9W/Ro9
GX8Z4BQ8yaSCy0hjwryP3bCrEHwXFJCraGGOhM/FDc1pMF0Tbm+auEUZisz0E8xB+Ym2Eit2iqiW
lYCMel2lCN5EbQfJoiZDi79fxnMxvMwqXhvYz5uD5Vgt9voZJ1UqFyIMtUCqgOxawxcjc6l/mFfa
PpRXHCucCTZBmnSFKEg4TpeKTDe7cdt9A3R/TbMYnSqNj1wfzJmkA+4aAWfgvjAoW8CH3xAcvixB
kJ2ewhlnm7sJ3LxL+SNjoB5pniU3v4JADFnLYH4hzo3Goe+x27rVBsNHgAdZMKLCnhWTfYMhAtHs
8OAMO/QC5VYKbFSHjDqlPA5lg+IkAW+v9yULmWerGohu5FhIxjNv0PyA1y9eG6NQ01IFo3BDrB2J
WCLSdcqgMtwKGOT6Lp0xkETYGGZtDRcfM1C3NKcYzvf3YQHR3obQf2D+4LAEEcbTxke0W/HRnJkD
YnfELubFpSMYAVjl1bDOnBHPi040SfSZI9Vb1aDzfH5kyF4ekGtieWtg8HZoQrxMnBd3B0z2MgIE
GMUeMHZ567LrGW51+FMQ9/dQgVy+o+kSIFiIe4mhELxYDNa7bEAoqxxaeoG/6JNZStwXBFid6oVh
ZmsAKgrc3YjsO+yQ8MEcA9oESJvEq1RvpNJN/EOZsheSQfM5G2NL6ySYAlULdvR86q2JkGUIkJv3
m+bjeeMgz5mi08dqLxD7te5aUPq2Jh7MtR6+iXVtK+y15howBmlhFoGc8uGoHDkce30wZ+ba5Du4
lgXAnpNy1/ryqrqYHgxnMWmmYuEp7hTL6XeGuMAniGqROi2yVPBhoqpRK/MvExiTzthwtqZGR0Bv
E9Ilnp8V/J+63dTyiMDHDLwJHs2Y7V3AmOfnJuN4YguBr0rT6ofdxD8XEfhY0cj7cxmTi2SfLlRC
yeLyH2pkmISrMhcKqWJey3wpdtoEwpcYHYxiSJC2Ma0yhdkjZqzYEaQsbRNker16nfthnhRQvt9p
P0MXEBfwtra6mrJsN8pmJKxGnS12HYCxa5qNdCsIrdY8jh8cfM9brBq1nXhMdlkBFJhwgWRyR+Xf
0Dxs5hwdjn4SZZlAaOa1062xgdbxWLhrq3Gzr/o37Hn5WSGs4o6Pia9qMquDk2b9mztPBxdqP2Sp
9c5fdl9En2LURTI+mjohu5La1QfDrsrTcvlW20G1wcO/V0iO2Mzosu+uj6RLX3jj9S9QGzR1iAZk
Z95VmpewYk5yPnVO60cGHB9nOC1q3uwzhBwJ0SEuMO2//g9hZ7IcN5Zt2X+pccEM3UUzqAngPd2d
vShpAqMYEvq+x9e/hevKZKSy7IVZhBsAFyXSCdzmnL3XrkMgKzXdiZNVUyZP6CWj9kinWvmx1OPP
oc2iL3PsNtu2QW/XL6s8Levio9ybJ5MesP9WZ5JtZ7CsScw4ZKbgLExVreE4oswJrbB91Pu2uavz
utrBNi98aSvExl1DchVsXDFJgHnbTJTbJGBXcnUdnl3fCcUXRQmm7cTi7oWp9b1V3O4x69WvYl3V
tyL7oURDe9AMx/XhRtR3Ve6+lytPKyEmp0er+zaiy5TwU3R60xEFxpoHl1kHgyXubYUujc9imHdC
J1EnG8NobybNuB/mIPOktbeuOxMJ4Pgo/1kplMJNyoOhgQKtzbF5iXvrOphEiNhu6EdKBo9xtqev
Vant2a1m1yxbYr8SXcpyibJdNrfpRZ7OdR7f9ZBIfGaIcCsCtT4tk676yyo/ifQy2XehoW/GPAl8
qay2svPvRXiUNhehlVAZAFzcF3FZ740iEAiKRgAEBjF0rRpAhI3wcPkkRdRbu6VoUCzGThofmWrb
R6OhMLnyd90kCU+3v3kit3hThu73JHb09/Wg7bvbgTqSbwY84mSl5U5fjdtLn+dP65kE+iRN6qll
FD0ETN3YoTDFS2GYXM7Ka02PDTgZ8q38RY9dGTxArPMddEj72x6Bkrh9LYcXa5ntKwlL7r3chARa
2xzSCQHMZATafTZ2S//TxAuyN9FkEqqjDM02txTXs7TiMYQhiz3E/c26+aTeaKUJShVWtN+t1qQm
1IxDLuYs2oh+V69JGIhvXRDvrbaxF8IR5LUxTTvPSnvw6eYcP1B3ecqNwfJvxlDwb/MuN1MfZ++0
TdEB348uqOfOiYfbUbMepYHJhNkN5pepma45HetXhrb+gHA12SdFyiZU8mNp4r3bS7q6gKo3S1QA
fEjgpaWJRSafZmVPpaXe6iYiJwIuQ3hYhXOlv+FJ2gMeMPNBHiWL8hQVC/2hlQJhLGZ5sKdcr3+o
M7QYix4Fe9In2eRPzOqurYdiqyp4XqVfQVno+4uyUy6NhuLF0pbMZ83p+hkLEKRDon3qsiL1SlOo
TyXcGv4fP4rBBMZOzMmuYaWHgbefNsUYoHnKmDz4+v4uTNBRB/SS0GumNj9lxert7fY7MIje2X9W
HRip7c08d6Xvqi/JQoZFEhWUvGQKSlQtZDw2dIvWYmSSlvo2ypLiQR6Bosfj6nSHZEwWTwoSaGvM
e6Mys1WGSqzj0KfaRY45OOqpjsXaGfPVURYJZG2gs2M0CkI7Eo+w7ElYYzm13jOmaQoyrpQPe1WL
O4rXNqL5i+U9UQxqUgI/TJNtWOHyMTSaQ4414M4UBuFGwgi82w9KKYXmSrHsdTV3zki3yCcu4SN5
du3O7L3K7sWYu70cRhodKbG8M26+ZLygjWfQLLltNoPcqHYOqHiq0ZPxVkQ1pmd82zfT76jQxQlW
MXO4+iUN0xkPvx9zjb8GJml9cdzGxihIFTC1rK3rxMh3rCLZsyU9NC2Jl4SzCRtksFIcEa+/ueka
URaAKZKd4NZMePxjkzrFWj+RIt7W1kLsiZDMOlbNTdY6u1uxyY2c69xE4ig1gj086OOklFtwu18B
vK2sfWV+CtvgWqotXIDODNm7rLoWHi2kbwHBE6vAxYLhsGV+xYWSFPMeBWvuS6mqLugVoWaCWYGp
dlsmk3Evj0Ylm486JgiINfWvwRz0V3VO9Qu7o180S+Pz7fNq6xeKTsMB9bXxOAfo8CWFYuu03a/b
56aW30hpsf7CKc52QB0pY1CScRHTbS3TzQ+xTC+Z+/ww2Rgt5SnOqN2tha72DGArpEn+agWLXF/r
9RbTdbcerXEQ4zI7aLVB//iASny1XX6ltVpdTKtoziN7f7/sK8SS1fLmTsiI0ybpN2kexx4jt33i
M+2esANM98ijt1Hd6ddbx9AqsBGttIQIOAT9duAJJTj8u6T6kQTiqQiM4a1ANY6zCoI6RY615kn1
6mbI70TtnkwEsSMKvLE5oRnZY30GLpjzXN7aS1MA9r/Fy47ppT3Lo5CM5HO0XgOk055D6Ai/301d
onVkx0VbrOj2M7mptiuHhFbpTEqFWZrVoUeTex1pWW6zqraZp8zQD1rF+gaj/MUsJvWX7r50VaY8
w5+mQqjQPO317M3IQ8YfiYONwumMbZ+bCNfegNHOYt8QOMbVUedgH+HQ98yuMK+izM0zNUu/dy3E
JXXWMqTIvcOpSKL2HM9Gc67+fVQOunrsA/S11VO1YmiWyCJnQXtqc/hL7dTJE/mOM5CmZS1lDTKi
yPemwelnYkMEJBGp4tqiEeaYPoI6KfbRXE9bs1Z7wBlKuhUa4KCkj4YvsVoPfgTc8CTf7VxsilW4
tJelKPovidldpyxyHoKuEUgJXd0XdPz9RGG5oGTO9NgF6S81jMWXm/xTibSd1uns9YZh2arY679U
df9SZLN1VpnLd5CQHOTTCJez3agSjeexh4Ja49Ik7NyDhHSPOmVau6vv5Vk7quOhDOEfT/mPTyGJ
EtC4iJvoR7YWmaoqRYGi6hUVy/itheD6FqauubE0EV8bLCgnmAcjeqrgXcdT8pSi1MUZZzg/qnj0
m2kMfkapu590pAur9I84I7pdS16fDbLmd0Zo/lUGotziEBz8fq1DovBffMWojW2VLNqRaIu/5FdK
FAIS9PebfiWeSzR5VeloOyUDZxpaLP+UhdQo+eIAX7/MdZJ51hQkpwGM5oMutB1lKBpyTr7cW2OE
W6i2XlkvQCBc1TYVVr5mCK5yvIzz2toIUEO+kWMC73M+WyktlsbUrKWovVAR61Mzvy+nSdm4I0yg
EPzCS9Cn88mmbejB2wWH225mZUofrGBYfEfHw5M2KbroWkP+Y+ZwynuL4ULHeXm74W83trZN1UW7
zgzyXsKOCBNTmhODXXQY6rEjstlO4lezX0i4RNz0FwoJzyGJ9Twqtb2xq3rZDGlOg2adb9pUeajj
bnh0O7KLmg4QD9NFBS457DbENtCBmO37PG/SF3k9W6/nyjwcybe0t5kbL6z8h+iIoc58MaryuR2n
GLpwaMJMse86FM2yExoHJT3UEoP3uobOC+X5Joq+bYJKHpyzphmkvBfFF+gw893nSzZ0fz+Vb8yl
kXoiRydZYK/ddHGaf7QDWHGUxHO1oIq8Vd2tEdzWkCTU+pANHubCjf0YdSQzY0khVOeWXgf82zA/
CX8YEYvKwVUOs+OzLZaBqTCC8IAjevcJAFmlkwcqTYUX6ZFzyJKAOJ/VcqMVcYTERx8ucvD4PJXv
olP9/a4+F+BPhoj+rtZR5YjDtz6o8mtTmYlH5nH4FgdJeiS/rN3Id4esqLbKeHdTU2O/0A5d3Uux
bWhi3Z35VtyQR7cTZ1GK9l6ryl+LgWCmTxRzRwEbYNy6Iv8scxAhgBqy1ceDU1tiRxHIJe0wVx97
bd2UU16TZwSfHfS1SCbPKOcdXBoXWtKfpRsSIXl0rBtAJDiPjTvdHbKNnORMQX01VKZneZ1WW7ap
StW+04FbU8Mq6kd2//eGGVdvcTvNpzGaVV+sp0lLkz+x243ZWWidCl21PdhffO98w4sRdFfJ34hD
4IaDFoT7zHU9UMvRD5S+LfolRhLSCJoHxwS2NGWm4jmN0ljddoSvyKjAaio1UmVXA0fxaoQ5I1sI
JpCqeI7wbR4nOxReWJO0kc99gYFi5VykwUsMterM+BY9a4lQfdMonkxQLScHhfhJHoWBh09vvkcc
TaN5FdPA0If2zwh41ezEvu+qrvcyfrAX06rvivUxJBvlW1tmyUOl5w4qKsBt3J93VZR3fp/YzdnQ
cgvHo1O+xfXk7OKSRZvsciglaIUwH+hi6uQWFEnc7p3I4KdDbkBi05DAiydwDOnxQBetpsVtMrPI
UmXvxN2R3S1BGsSJ3Flr1VueyheAop79JaU2LsQFZPbvp4TYjmxHml8JXMd6LytFZc1emSe3ZGJR
usnwbjNTQKT6FStbfZdiCuTJRLmYszgWbnxR4+5kCfMjX6cSox1iD3ZutTGT6Wu7cnHZ6L8LhRrd
7Vb/vYRpKBgG674mXKHnBPYVBwjWA1Qy8fG/u2r/P84F14T9Seqdawi2QH946FFYKdTtqK20xTOu
lnL/2SKO23UaspMHWVo3FWhMJtphP1AbijBsaGXfQHYQ/uglGG6x7G5s4CZyWFuaAe21sY3wuZW/
qtV+LdVm8vpNdzYl54bmzamCf2JvliW8aycWcsOK8BlTVtV5+lI23F25nYEUWBNR6aGSzGgzOPdr
EGsVh/NJJC77wvXdrqsflEmQvmKNl1pfphPbLNIHeRwcnCe0XTHUo0Yk6GUzoTr05RzQmrQNKmAW
dBi0Q+IyuDd6zArXKFdDYwe4z2n3N3ooYt/rFJDjuquDBR1+wJKRsFUiUwT1JMk3scNh/AcGBobn
P7AHpHMSL6aiSbDZwtl/hlUYTNvtROv7pCBhPapTbN7hiPBlxEPsTKWf1yAopJtjUax047DGuJ1C
3lRO4VzBi+ipzHXtq1Snc5I3Yfuaf9Fbpb0kMhuhR4s6JF9tzMJ7UmyY2Z3I2U1mVz8Zafng4Dx+
1I0mf+5xcyjphNgHGbhCLDJFq0FcVQtDUUDmyasKbopWSDB+uNA/XTYVz2UPTDvS6chiKQ3uSjOI
dwtCxnshyGOlH6M9G+vRpBSV31gk09aj9eVGkqP01GZV8a0tckHpZvYns1fPa2j30UUn+QkIDNTg
jZ0RyJ0Vg5XOS/gwwBTFz3uPKLbxkHmgzEVEzF1gm+HF7VkdiTo5J2vlXgmcU7bQEZWkYWnqlEck
yp10Y8g3eYlw/xuLmYsOJG5ThIHh32xT4wohwDr1m0SQBtCVxBieUivPtmak015bfXHyJYzXHziy
H7UCN5f8SokvuH25rEiQUrGKlKNoNyrRya1YIE+mkjzR1gx3gdYvm1RnweWLru+9MssXsj+z/WRQ
qKXCjawN5jUeUiejIubrgBDuFkKzYSyqgYc9SVzyolOfGrN8AT1qfgsnJd6ydjWOZVipe0SL0635
IVseiwrAvRdsdz/bIH1KL/0GOMXArOylpmp2Zw3T02L6Zs+E2+hdvFFWpMg0iss4gZWQHsfWGlal
qOON2phe4lzTYLdb6YVAsrIFlFlPVfqKKfGnrJcWjb1FmN3/A0rE+K8EsbUwQJ6FSkgCwJA/Mchg
WRWMXUW2N7DCELzxfRnciJCqZryiEKfiBeqCc3cpH5QSmKw5mexzaULd1d1orB76+rl1JxVfLsti
4z9BiiqlqnQNQdFLF8NsG+slgL5VNq2Q6XmVKzJKFvWuUqvJR78enzuHm9JcILdK8Vtn8+HR+kFX
tjaL5y65i91v//tMoKn/DbyCPQ3hDhObYxrWn3Adm/orsWlRvY9QfG2H1SQ2GQWBALn1XUpMkybA
RlBo6BPQLSHZ71TVC0Z9PshGfj8Tfd04y7gDYenXDhm6nuqY40FYy+9+dNusiCuoN2hlowUjONGi
ZVksSFA5WtZrMvex6GaIkFFjX0eWmLUxFA+YBZv7mhChrRyojfpDtNFX6RYlavUSLLRJQRGH4Jaw
QpgJsJ51aYWGiuQZ+eJiqWPhD4gBPGFxc04aBjoiNBlEyoZ9tWkWYVzZ6LAFpy72WKvuFecNSh2B
ihnQexJRlncvjgXNckFZ4SH3mXeVXUMcWF9wxZC58Z7U9c6uW+CESa3e3Tb3U9zDKF/rcnmfoGh2
rHCntrTIhJZpvuxUYrDc3HYJBmteXwQBlruE+NeSqnpCE2hlH5pgqgJ/cQBEeW5ue2gBUIpFo6ld
EYZstMh5Ttp5fglzMjFrENzXIGns05Kvkm0T8Lq+lERer1JI+Zyijc3/gR9vr4F7fwfzCJYTpmbo
mk4qKXCSPzBNfUW3b5iSYEcj39k0DS78dXXYmnOIbDkMIEKTHFxP6k2CXSRYw+T1Ig2TLSkyq95D
15CZhMZR3lu5letYCqK3Vs7G8t3ejJs1UeUkDGv5ipUVHA/6jpFlJsMgpr+yaVnr9YlKdNEcf9D0
2+R5aP6akFeXzGvf6x7OBoJVg0X1VGxikVxI2B4e5M5NjNnF+I+zKQiL023GL+Ys2RZY+zZ4XUtq
UhyRClk+xVOsUUlWyqdwPYpR5PgZ0uPb2LcskeMl+iyOcvCL+8I9mKlSMUYbh4jn/QGamgvmhqA2
ux1e5EveTDhrXPVxWC8RiTR4bRsXrKdpMvzDIKCvTtX/+NVp/O4c4ViqxbOp/bkeHBRn6OfOgrA1
JFOwo70znGV/LK3mfRBl49fC1Gniz1B3yqxhVe+ytajWpCoqy94aEvhsrpDTckjdv0R16tsq+InE
AW4JybL3UDo+JgUz6UxN8b3qBlrEZfBzjKcnOFPlVxIpOooFxeOMzeQ+TOYf8pdKwutbhFfgpReo
1oUjaAKaDjaMYVjRF4svBCVNaXnU0rrZu+FM3uC6jVLiljZTPorRg8fg7Od8ijZ5VBWXMguuqWPU
dHA0xD5AwTYS1ZZE4X0Zi+3cOsVlXj9zHiXKYhE+WHkatRNlJGoyW3k6EZB8WuqQcNCCleOtQKZE
eBjHsT4rZvyzKC3Cy1aza02yXxaNDgn2hrqtXbQMuy7SkmuVs67UjbUJgHFvZ8Gmuwk4mz4jgc7t
4I6vGj9HQCcwq+ZZSdz3AuzZ+78Pijr+oSSzulNNFWCExKE0cTYR9pY+pzpLVLltXPLxAcdM/cq8
ph8yK2dVF3fL1zoVGy0PU7ZMc3q2qJFvQYnFJ6Qg7qse0KJYn+FRHxEcC/epjYR7DkRosXfD0kZt
vX0dRrp5hq52aP0W4pSN8ANdOCYk0UyPlQULpm/K+NjmwfhPQ84fKT+WsJi68DgISxeC8NQ/HNhd
07RYmNRyP4G4OshNzJzZLK1U6NbyFBG/OFgUpb65td4f2742/Q5P631Tsv3pe93dpWP6lwG3dytb
x4Qx6A9U6XNXLU9FmwLVRnP52M557bszuSe03XBBKvSaJHh3cYdt3Wb1V3uxwn1vRRei1sRlgWK2
iYJWf8RW6G6onuiPZbxuEEosOiq2pWT62Y+z9f1WVteXwnqxsV80lTt97U3wfl3fnUG4ji/aZLab
yRino7US3qJsYp2dYNUqsU0ZMyXIlTM2AgXfJZbd7aNylTxpUXGQ5T1zqAgHLdQ92RO+oLy3lSVg
toDTTp7KXexcGNlmtPX7mLDLx7bLSXCmoCxfHLT/O9ztsSdP+1hV/uE3aTj6n9MHqw82x5iDdIOI
MVXGk3y88/yH7f/7P9r/bbtpZimrhMfWQtyhsQ98KQLX2fXkP2/VzHBfYrt1j3TvaEWs75IJOF/C
PHiXb9qaYz3WfXr7SvkHQG94yxzlO6GRECsvLWWFR8wyrrevYesA0aF1T/JNvHLjBj4PwTjrP/f5
r8t3u0pzjyaRNn7vCJLuxt71oyodnzKb2E6teJYvDX1YZGi5vZOnCBHa+ySsDpkKgkJe0nsn9SvI
o7evqvR5OadN8PXz7xiHLKMzA/Eh0Lvy2Q4x9TQpZGz5R6Yex1VfFle7t55jHchTvBZATCVvjrVK
z7KghlBSVDafgYZbG0nFGXJFO7BNtu/GqNDJQeAI4TZBkH3u3KmNoR3MITlanRZYJ81ws4dEba19
1AuQtStwMep1hc2uU8GSUBFy1qp+rCR4uC4njPm0Oo+y3FFr7uMwJP2xX4HRLt+bZ8XE+I3raYCb
bWhL5as5vgs7GN8hvBubkI2YTyDRfCpr+wvp4e3d31RFeosS9j5cAXk6s7anto64i3T7UFtMvznD
+BvwmFc5oagGEeBDOf+IKW8yA+MHK4PIAPGItHdjYHKhrTmUW0plFapRt9xLWELeEYcWgpo7E062
lauFJXNPPaFX39WhL3ybqQzH5+BSGbKxLlDfJazw5Nhx4uzpdcbwIyNrY9rtl8IaQ1qB+IbDIvj7
kTKM/3Xtb38OyE/f0lidu6J4jWFohGPRgbtZ52PLiu9aq003pUkAe0ZYtk/xcjyXtXCvrT2a6YWI
CDKkpulwW6RrycitXDL2TqjCPaCNKPbGaLjg/P2N5tYrhm0wKF9L28k3Ur7YrSmXKswhv5jrYyAT
nen7Ekwhcr/SRH0ujbp+M0JicbGVqkr4nkTlS1M58a5PdBY+qxxTjruYr7/y+SKeWy+ZC/FKkXZs
HVKl6hX/NYazclyI9uR+ABNUTJVyLKql85O5+avEc6Pf4xkUa7U22OI6E/efR2GFfaKr1eEk2YGi
V1IvJ1TpVNsF/lnc7Mq8sNhr62xHKanCWvqvazYh7W2uvrdDa+yhwrnfcBoPFMjIQnPd46d+MAlt
SJ09hUqnnO+aeJ7v5NHni0q97qg43e1PfF63EG/lGL2biASzVrSriz66yBfmc3UzLOBGHWh2186t
NqIlnkNSX6IhUjfhYpFfviY6s45Qijf2StV9V5YfaW6Vb26fREc6gtOmnvEbOMHscFMjtRU1SqIp
metvjh1SnDYpVyyt072lOuyo9XpVBmSRinwjAV/USKAgty/yJJveQoEOqCfyWQLSEgU1RBmTavr5
GBpDuNyupZ09HBSaDLBJKauN7Js8Y6zbvXzCIV1+G9ycNk9CkdqjfprugXhlX2w3fly0KvtWQW9h
3SZ2ouFxvBEJJKog6pxrs0zeJ7igmkvKBC7rCbkdU4Kq2MGXNSExrPc8wJthD2ZXe1IKi07AHP9I
Z+zIc5AojxkB4Xd5RJOZIqh/u5cTEDZAv/u7W9jGYG0GfNQv1KbaBy0I3iCT9FfBtQ26ob10u1TA
ivYGjObdID9GXT2NRVK8TC0971R5Rvu00gEsKltK8xIRfPOEKRkOUTryk1Do5rFRjzJzvIwQK8jH
QD4BIG/eUnafpchoU0suO01nsotq6yR3jMJUdl2JwIbIi2pH8Fi0Sc34948yF7T9uuYkZXgK0rgN
0lV3IzS3OGChGdEDVWKX1zZx7GbVb5y0to+mi8gQk/2v9SCKrdsBDt/bgXwrGpWNrlEiGz/MAX/A
p/Uk7VMb21Ole0GTN1tzwGhO3wL1TNu7jK76EO5EYZMO2KcjvihIIkkOW41iMH0QUMVdE59qkhW6
2nKucrE109k7zVMUesiM1Qeir8B6hJm3rLt5qcHAjUqvVd5QQPQfpHClcEEWsgthMJ8a8WwJPXxe
Le21YvlwoUaZTjl7ZWg5x2nABKxCZ27Eg2bn6e/xcdDwhAFbwSfA800jkeEnaZJ4ZWG2ZygK31xJ
9pfvsvFVtkZumfUPUidgA6xDmtVkKwIexcZn7Tzo69AfE5JSsI+/o6h273WxklP0VL+zaNnczv59
3R0FyQZKADSj0XfyE1Op7xH+mDcAyPkA6eCR6BJk4kpXCvVLRLWqX7Ztj+MjDZGaEMZJH1WeliXT
eZFaG/lu7iwJDmC2TaVI9/Jnm/Qie5iWaBtM4QKjrzOPg963niXC8qfdAgCmbT2uSci1ZrWvRWF8
zZLGOMbwz+QdaVGcOg7wSjyZeWhdjV4PHuVx0ZXmaXJp6qoyAJF+a7MtG4UiQLWc1L7/y6SYeTTW
vp3lMqdMawk4KbxSnVEehut/jb2L86nn21tjumhIkfOOh6Oe0DAF3V5Av9jKNh0y4W5fJy7i7iFT
7pPBuZd/Ql6SbT1wsr+/wIr75dzK7MGiw2wKFIrwiaBurp2WLXRMlxtfAdc0aG90vVs5Bta5Gp2a
knJEqOjLS16qLLrS6tLIzZvOducglw411fBLGDwMVFhxjZggwlLdso8g5qo1OUBssnKu3zM4aqZT
gdOyM6JsoflrQz1YrEzFK1Hy5nWJgChWmRFitwvd5zStjnlUT2QwNOKMA9NrtUr5LtI02NQTct3b
5vsm1wJx+taWzdHUxvpRwgDWM2PKSJ0yanFsRJlcLAeCi+gEKCnUl1tKxBS4BldrdlRIvapIrO2Q
ZNrRiSbr2WxNOlU0ugdB3WGyiDUPtWI8Ygzeph15t1Ojum91jIpnzYewy/xBU12XgIDmF/r1eqct
TXPsS3gNkxN+6fjN/ahmcwGG1PQP00SCBFL4at9BReCDiK659q+w364g/bRaIKNVoj3Kv34khCC0
E/VHXUYDS+c6fRhs9y3C5LaPkcCQ7gcmIk3wERStOd4FbmRvxrZkqo/N1LNKdfhLDTO/tUPi5PLB
PGE/b9+Dfkbgt9T6czVmiI9o7nmiQicnhzxNhlqqSQUTfYKS4yjQ96LYtN7tHkPhKq6T16eyjE5F
FNtMzEgczLR1jq6bW49UBHqEz6SktdOLFC1+KhfjyL0M0KXvIjOwPOggyjnO9MGz1QRdF3F5rJ5x
jE7N/GC6ELVbcC8BidSRexJT/VrIhDQzb5dTquQk3aVR+jQQ0bQRnZY8Oe2/kFqkdstFeZQm5b1a
rE0qpmxdpSdm4lbybotyM9aOhswpwQjwnI7mKueNO3LCZNq5E7uXZrU0WiveEKxX65Uz3H5l0lbQ
J2ZIBfDeigrd1Eaa7CXfK5or5S6q9EPQdPeyhQMnfot2SPmOT0DxW+ipTLXxw0I0yXYi+PCOh607
0nz4fbRAG2LYtso9TqAf8rYu3Cy71sHkNYoCFwqq/n1jA42eiOTzbqynil3FJQm78LlZBUtxpaDV
49cXpkQQlA6e9z+OwLD6OVl1+9Uzc2cFq2j0JhwLXdrYla5RbazQ4vZBckG6cA/+7ou84VQdQ2M/
5sou1Qf3FaDAptTVFZEw/loPSjOafoXpzBWiA8Ye434tZg1FeEsM2So+6I3w6ujwf7Wo749m33ZP
CNkqitRB+4DLO0OlHBDEbtrl5OORmz46za8qzMDx7OZ+4Cblg96IjNHAmWGR6s4rvPQvLSRhTwHZ
NjzZKBM2g6otj1bRv9QRqfRMrSQ8a2Pga6EZHQr8Vc5Rd2rPQLOzaPF8jZPu98syGqBp6w4GT1Kc
5PXw328iSsIep73TJ9zfuIWV0Z3Ndmg8LayvsoJndBN7cN0Yn/oUdFFD6OspXbvifTuTOV0SoyMX
At3iXMKE70lSdmVTU77AbU5RCPTJBtnDuyhU45X4pfI66/07m6SUkpZXOpBNpee2wAYAqkr/GNyi
8My6dC5LY4OAs8khkSE1+CHAwjU2MselpVOF6vCV3YQvcT/sClUCy40n3eg/ZBNevkSNWl+x4noS
dIV8vfudgGs2CrVsm812kJXjvZ5Z+p0SCZ5b7OV+HwaZXy0orW3geYchMKJzkyHLdHWlPapxdqUd
OV3kj5lXtL/HYp53lkr4m6b34EvURr1LFcToej5/idSS/ljI0Kc1z90qIhA9ATFpZg9XULbzTq2S
ftvrz3Bv2uuYV9pDDwb9caYDJe/WvK4Bviatsp1MkndDEUOonQ1ihvjom5lqFeDnCtHV10kb9bta
pLA4wkB9TDLrcVCscNsM1XALHaHHqmxunf4gHE49a7SNHBzkS1VoLNrbYF9azgQ6huKEk6VfcvDS
Z5WU2R1cSdM31o7ogI0FWXKg7/rKOOu5SVJrmm7jpVRxlSruYSqIP6Ymb3nFaN2b6Q+3BxGL+QIQ
hPuERat8csbkYLEU6IryOdbcc1fOj5Nd6X6jr6jTdnma7AZeZOlumry+ox/ArRH2x1Fbaa+DNW+N
kTmpnxZPG7EvuMqmihUSANAlTPT/si4gSKw33F2QmBthpLWXuLrlEVSw0wK+4xTYq693PN5m0D+T
cTl5k4HEee7uF91FkobvYKdG7WOS6gcYIGtGZ6oDxppRZw3poZ8cMoH5V85Tyr/r5OnOJYNMnTX6
OrXrT0u4WQIVRvvYCz/tlDd8FY8p8vbNMGEFt8aKxJWw+KsU5H/2M3GokYulOYVQSDyvF8YGNZgZ
A0DRsXWK5mfhds7ezbszvAV4ipV9Gk1jOgpS7uoKwTLwusxXXeMxSsfc6ygz+hGkTn9CDuXxML/k
MIB5VMEu96RXpt97/XvZ+EWVpDu9mPzKtM9LjzqRJgthbw4Qc83UuUcCvLea/X2y4Bfk6tv6eREV
g6AocskVUWf2XVRb6I0xb+Es3bTUMY52wJeaoNdEk11MFSYecaMvwDWqrVtSEm+6j1pLAYj0Z6rN
H1bBDL44GctmeAmTXRxAppwiPf7uNNaVvGdiwAp+1flZGEp+SlIFwcsyvlM288DMoC7Ibew+AkdB
NhO10gpyLuPZfqAa8DF2xVsZ2w91KxbPYaoytEzfpnoDmdgeRmrk6oPbKCfaycqlGuZjSJGExbOG
aQYvEYAbwhUW+6RW+U9R8aiPBsRiy/yBh+I5jgqK8egR8iV4IeAPxZCzflOGtSMKRPfCiR6BmcXP
BazlmYEeLUNIvyOu+aDrTV6VD4kg77S+tDVzWbJAhJsSPGssNIvJBY8WEHqLnoEem6kFvuI0z1k6
xdeeIa2N2TfhvNqAZWm8XsHIGsXkg87shjAGjJr5WgyN4TuNYUOQRZUclyt9j90FUujom1BM84wJ
S88j28OqkPNLRXkutPgDdMOhSfPpLqjifJtpEWaz9tnR29hDZGhuGY7fmnH5lucEphkN9YHAoLcQ
09ikv9DQEGQqj9X+u5FRdI8oEQzxGubaDPeaYCHQkT9aIA+8OABBAmW1tzmzb8WoREoEYYX5EQy4
jJYYt91I6jH62q/oZ864ZX+ykhn2jR0+mtbADwJyw9eN6KOt6szrnRVMVxLmOlZtf+oKcac6c7W1
m+7Ugwnb6GtU0ZJFqIsV19etczeyqMIE81OrMamyBnoQJEBeY+t/CDuv5kiBbsv+IiKAxL5S3kkl
b14ItbqFSbxL4NffRenOfHPnYealQ6XulqEg8+Q5e6/d33lkIAXQAxgvu1Cdh7QOMjX/7Tr9b0c8
DZedZACvnQ9RbX5pQAujUXXXyQH3mIexvi17JgK6fGVhvsevN63chFZH7m28XlHBlOGnn7ftISWs
OCDGbuZexoLcyQJJoJ5wFGFcpii19C59S+lerKNOUNDau7Rq4JNkD5phfmjOHHIcTF57SQldknER
YKpzt2k+QeKexIuLiI/s33Tn9Nj5+1Zr1jFAgtwpXqJklmQJrsuSEE3PgIQ4N9VrAZGv1SJSCrXo
bx6rlIPsNlHeQeUWvSPr0je2vg3N4p3MdBI9tJRkqvwfgX7tJpb9NjOreofoBKhrK88ieu9CdzMz
r1zN5CetygGFv0+jye05Xc1OdioLi81wRAhuJ/wc7tiAIknu/a59zwzSZBtN3tUed798Zno+v3ge
CsL6n4DhuDMSzH4ybtHYl3jUweSv5/Yax/YXV7aRVfk6z1jWbbK6LJVjR5JsLN1T2Mkn3sv+SO6t
tW4igiKcIf/qDJPrNOzqjt56Fj8ovkE/Gg941oyHMMkOuginTdvFH0Wlq2DUxQeETcwVYfjeRfAb
KrxDK03Q7msl+fX2oF/qBmG7pbP2MMYLxqhHNQkNaI12CT+ERxdBA34DVxWS1sSod5ck9n7WiYUr
ve1kzDpcbyjfzE7JAunJ1vbVk7QujUqHLY7SV1GhWM85Tq2xsaHNnLStztBpW8f9ECCWSO5lEZ9A
xgRKw61pMV/cz/UV4q25maLWXWUaAak5gbBV2vyQ1PMwZ+1DMwywqLtADnG5hk1zcdr+AT0lYPiJ
/mjpvIe2O9CC/TJwIGwq1ZfruEuY1ICNZKz+bKbmu17FGcmtKSdhCIl+A9E5Dd1nYwYaqUgAoiBQ
x36gGp84hA/QnM4u1y0QvfqIw2oz2XpEPWaXaJFpRJVh9YQBMfQmc5vQOwwqIrpC34LkrrJ/oxk9
FvqC+KohpmT6AKi7hZlXO3OEKLZ+lGogbse5epxXWIB4t2T7oHWGvva6MrswYTtwfkXP2Fbmephi
M4Cj+e3Y88LUuSodUiQzstcemPrxjpbqd1mIa+gy0SIcfp37pMQLg3vHqjbthJFei16JzQUuOjFS
D/nBnBlvV0QT8ZLaH5Gpn5q6zzaoTiltTfLlh/oMWZzpiLtKC85yytbZBEcCPrviTjdqXMJIeLiW
rK88RH6bnr2S570ikj6w6yheu7b3USzp7/mCDzWFRwZc+ODqi/GxZBgkOAiiKIEQHV1lzxxMkv8h
GxpkoUfc9MBhLVhKTfaTPeUTKSNJ88AzaKwb5HQEBMkft02e+iQsVsji20DNWh3gdBtXcTleo/oD
z15JRqkkxWzUh6Bq7JObxfPKigxCB6OK55QR6iZKs3WGbwFDn68FvkUWa2rOl7zKP/J+ZWXkbOIm
9R7s7twYH1GYN2vkSw9jjS0r6dRGDhcG3FQ8Hif5FLWPQMiyTwnzgdUjqT/Uu1ApenywTRc5tlfg
PR4x8v0rzathPY/M7+FLe/upxZXkm5T20YD7emo8sabnfpQuKbfFHMGmcJS/oR0osQJBAEdHiOKd
yAsvLIaVji0t8KscD+DMwLIuyq0Ku3htVjmh3z75wbmR/eloyTHlAG/maOVnxAU2tOrZSrSKtd3u
A2cpccIw3+kWcUuTiMVGxoDJZ99DEyDek9b9tnJufTHX+vO4Uu3kbFwyZli5orM0CcxoK/GT5D7+
8cZmh6MjCRUuXAPKO2Z0KqnF6cvbHe98ySWsBdI8JcIHPe1PJXswt0+rDgpILTJiq0jaw6CqbdVA
+nBwqt2PVgaknAteWfZ7bGlEWMEghTSdMJqaJqxy8+tYY8dys0XPztM+mM7n4EVHja47cJLkH8ea
6BzPFUZ/nyvn99YT4p9nPx6LlfVnxGC2ItkmXVu+f/XyDjRlS1Qw87xLVyIujbtsnXgEfbezSIJ2
MMugiTDnqrZ/G6jGM1PPtgRJRCvX+1ewH2ZFkgaNaRfrEV8TGric8ihGZamZdFHkWDKgPCC2xgbH
vEly9CKyw0tp1tfrDpPYyqjMjmW3qFd6Tkmcuc+NRU4GjhyQt4RQ8GC2qUiAheH5GOv4irc/f0O6
WaQueWDEV49Oae9LRO48LQO/XjcgJGiRumnRS5SX7+kE5Im3NTVRAJgh5m6UuzWjhpWPCwfMdIya
TrxZtkm5MDOR0wd7Ao1c33F8INYGi1VScl6a8Cl51gkC8V8vZUJlZu1fGhjeqRd/ba0sAxeD3prO
2omCSq2UVdxFgK+CSOSUNJD5tpUl71Rh3HEoLgKlt8ZOMfJSAlSQh2p05TP4WTcuS3wUTMo9tZbT
8klfu4vG+K/j5xcE6EzlEv1B6wH4NVp10fKeFKdJBbPiTWAC/6d3wYrkE3dpOP216uLQ8igsccWg
wHiEHfPCXO+pyB7ZChgGUBb6IimPA8N0PSGoG1jaExihUzRA4mpcMEKTr14zehclWldn31fGnzAi
LVyjqb71cPsg6oBFP5PMZ/KwMnejn6Ffe9ycY0vh0G3sxH1xdKJMIUCsWxfmg2ks1CUC3li/uBuX
B1n31N9J5XvMHP5edeA7ncQ8u6iZob8wIMpnOAQPEwEIo8w+oe8fXczFgaTm2aAnbQIV3dVlrV+H
hjm5XRxMZrGbxvE56ZWdc5D0sR6dMtpMQx/ImYPVXLDbtANJ5ebkUsMW3XcXinXVhuQrc+aboOHg
quF7z4wzILu91ZH25Ne+A9qHseGkGhLO8URwpw9wY73u1McagtTWJhyWtp/QG4SrbpwEeV6KpZnk
HgVoUVKL4g9H0YJyfPPqR4REIdaqNp1xJJSdXN+qwFgQhS++hT+k6N4JWl2ZVVXucjt5CbNaWw2C
3wsk8qdTeY8ICSDNV+1I3mJebYfSOnc6/bJCmy8V5GqKEgrfuHDTrY9ODvQj67+Cgqh1NCNle5dX
EfeovpdTGm46oZCqxkIFlSe6lU93FT4XJigZcgzPi36v48PktFiHG5+Sq6DLyvsoitUg7X5lhL4Z
yFFwLGXx8m2LYrWr3wllqIPEVcyFGWfth2K8lkk4QX0Zxne3/stCyiabs2C1nMxcb4Qg63jqrBxY
J9FQ07aKmeUOMjuosWE59xTMyO6K/slCjOV+GAy7oa1vIOJfZawBdTP+NvPAXN0nrEmLCAfAtR2E
aY4vqesfpyJtSBVi++wTUB+EXidGMl70+BXXQI7ZqGIw7PVrK++IEUxCNwgHeALjPJ86ObWvXSV3
gMTbROYrMpv1DWztTe9xrGWn4mzp+k+1UY7E/tqYL3Pve5SIxSBTdQ/ABGEJah9jhJTBskqK3C46
5JW+MS4ymQbAVgkU6gbvT8tdl3HWCGSMEGLZx/Mp/CByhZsW/fJaT+DJFwWNbTIffdaLmW1wjSco
3WU2P13fQfEtHYsCVD74KJWELRd1k4HfLw35GlQWjjZgBhM1AYxkww9R7x/owUB0sowfI7ePwE6/
xj5ibMqxd1VkSL612djqTUGyXBRzTYAaHrDE2IEXp+4iS0Cj1/wUU/hthC6lqmFd9SbNjowNzqqG
2iyH2t34vitXzKStXS61TdTO07Fa8rV7v/0x7BMHTO8Qh90bOTmPjRa3G4AHcOPrtROPaNHq2gyM
0ob5kzffEvbcajRII9DQ14u6S7dstn9ahmnDEqjrQjwq6PjQLv4pWuWuKeOjlTPX375pbNzYeYh6
dqLlGGw3VrRxeuMtT+jH2WS7rVEdnp1Jf5mVG6TwQp3IlZSGISVwrj03Wf8yJiXYFnN6N+uWR8Ju
71ytzE4+sjL6tPNDMSWngbzgp8qWPxVN1pPjhgFULwzTjd4e+zBB64PnmZQT0nMFkwwkDNqdaZDl
6jnT52SqHC8BdDeTNAbkPVvgv4FjOvpGgwmzC03yZsbqIdNiaKxKfx7Gnn2UOz2wtTFj/Mq4MJLV
Kkzsf5oqjln/mvipv/ZGGa66hPdOE+EK4WaxTgVHaHQrXA+lPw1tLbZuNaaBma47XR2Xr26DJyZ7
7shyL2lCQfaWA4r/3mcH1hjbt2y2dreNltAHUCyfnv6DWp9ukBq6oJ88ySCdilXGjb9NqazrfvxX
Dm2x0kpkxW3cR3RCXVLnwYUGS7cbMgBFJHojCwJnRoVSLnRmkt8Y1k2PMrUpFOYBIXpq0TUEU62Z
8huEJlVs2pHLXIk9uwWqknOY04FM++jIMcjd5A1poP4YfWUo8FYmcQIsMvOu1uIg9NU9T0rD7lnF
q8Q2njt0/qrQdo6BWShCSqUZPERw3l7iiXDTPNUfi3T+Ew9zu3LyZFekHUu1OUYrufRjStsO8GLz
/pMVoRHfE0yxBhZKow3mc+p0defLgnqyRkN/dBW+TcwN7Dy+o/AEj8+KNi7HkG9/qOxg9OHx2Y1n
Bi2tdN//rqTVcQB/oL/DFDsydngHx33jZLBpBTYF5eADnmNuSP4F3SuEywZbXq7oCTCdIKyXnTkg
XYDjO2g/YTCfNkq4VDAr2OqSXajEWR+y8ZQbNZi5qD5bZIQFUeiWwUT7nRDvdZUS0mfiYQAAhzOE
gEE8Ne9+PuMWjMjk8MV9bdMaGxuS70zdpPeGR80c40c0AKdSePciVw6dQ//Lcfun1q2vcH/XWsiQ
Ds4IzksAzSzC/i42WC+HUv/uTXAHNGsrWHNcZa2IP0fN3dAJoCs8lyjflKT3wxG71vr9XGLdzdxY
2xjD8OQy0wtw04p1Ri2N8snB392mO69L35Uz5RxH7CkYw/4rbfvmAZ6f1QwtGZLRqqBRR9fEJH/S
Yybg5OgTMnVA+9euVg4csECjSlR1dS+W0DOPpu6Z/jukygb9GmDOlSb9h1nMEI1VSE6O5ByPShwe
1Hoc2VpFIgP6Kt+DVw0gP4gMmzdasWjSWqzPUZG85FMVY8mFWNxQdNlkv29Cf5zX7irEOoBVjHcn
8ZNnw+gPDKVpZejwgink6I9R1YOqeRkqwaAiighQqm0XdYzUNyORq0DisZdy5F7kSTN7p5+b845z
sEqK7mV2xc6o6vocDaZLC5K08LH5g3UT4E3t+IE/htXKZQs33NgC55F9AngkItl/wayWBKaqMTGC
BEUC1YT8BunfSbOTk5eLfT2m77bMJsCs2QcG+509O/FdBFJubVTYgzBHjXGM6npoaHOp41D22bZM
02IlTM6sA3P6lUFlivc9XZt1V2zE5FNbG9ZD50IuN2zCXnOVfGZN+FG7Hcg2Dg4JHBo3fZ2koYJE
UixNc7ytvD66H4i9HbkiGg/uhp5KAfRyPZpAsWrdkBfkritCq178hpvaszlL5m0IAMEuIbIRxhP1
9drwtH/5nF/jSpmHRLD2mbY8ABqmn+xHMY99a22rRYmvTzEFV+n8g5lHOFOi3m1MwYGI9EVTuwC5
WXNwzfyQYUEeGX11X18ro9OOKVg3mpH/7LHn+Bk29+E4gRaXmGuAyUgaYTstzbotir8eu5E7ndjB
WtvPNkq22CVjuUM2Ry1hvskGjT0edmfNcG8FWrDaixrNa0MC0+RQPfT8qh1IlLUF9S4Tr60PYUZ6
r4nNSYbYgRwyKTN+aSMl8sN32FUfNRcrIBti6VO/yAy6jR5bKXYkw943nXFV83hXjA4b2mAbu6z+
hznzUKh6b/ed9hhiuNqRPQhwM6TdhhssifKNyLrxSBXwEU04+PMI+YXXVUiGeA8LgjYxLa0jidOh
aInn7uuTU457LJ5yHfvaiW0CzcNEql+VHDoz+oRMxenL9370ytk3aDqL3vzbjd7elBFZyGJlTaM6
zggwncas1l5qpVvTOMcTtSke2paLhKZCZd+NCUESEbIfNDnrvJVNa1cyr5IJjGA09riu+n/9usLc
tBtcO9x5BHxRMDnnsijPvae+dCRda3/KTn0RfoRVGK1mhRVhLqyrZSANja1yDkJs0VXLQIrGxp/Y
MaFWth4nvcraSm8ML7MEomhbpBbWWsJEF7aIQNtZwWKdUyJrJeOMIUbWgYnxYnvRG9txPALZKTJy
vBJaCFUxr7CwG5Q8JV2OcH4EkJ/S3e6d7ehQpZs2minHl2TDspc1zWBdGyf8Jt5WQxIy0D7hJGuQ
TBC0TgxLk6kc6kGmI0roNWkXGWroKf72VD6sI6KAWOVaZFrW9CXjCo4Sv5aqMLwh4HBl9UJH3qSH
tkt01e8QetooPREcA8oC7I9mjVr8nKT+izvkxJJw2XsMdntkR0xiFZWfCottdSoyOto9osSUGd1z
zjAKhhP3LGdf8C0LY5K7uO+JgW/07o/uEa9Gi+hjseJQbkZ7wl2iVdmyWM6hvLrotbDIdpyOBqpv
dyOcimgRzRWkkBkXVrVim6Y9Z8mZjG8Rv3QORUoEeZObdnkmfX+TJMMDOtQBHxE5nc6UgvAGo4Ee
4jjgAJ3LsjuYhTzJdDxNCGL0XQPFhgauheq7lE8E/+SjfGos3VlpbIPOLJiORd3ZqUfrMCu1L4jC
3dHup7kKTp+g4Xrru+arXUUvqU5K6azA54l/FnzsVTXtB+D5W4AoTABCE12UAfMQSZplAgBEdP9Y
VAgPMPLdTy4DJTBJ+4ru+apyTZC65D/bbYG3lvgEMhQcNyD5jLaCqE8iN/GJkM6H441Oese5Y6AP
O7YkMITewFBlRORoqqE+EjeOqYJV3Sy9veXVr5Mx/ave6ngI94NIOWRJk7Tl2i+QqhfFJXKb49zo
7qZbSkK9OBstHdw5yoClAHoJZpt2GQyURw7uW1gOm963USVkI+FO7tGoxvecLjxsLp2nz/t2uzu7
gbicevWXNZrfyEK2JY6EYKyqnTfmzj4zQya4o71x3DwHvOfsTCd8NtppH3a6BfiFSZ+sATDis+jC
2gqMITw0uvmp+Rz9Pe/c9MlMo4pQXr22X2TezCfOed8jeXbVEothTao7tFa+TiU/OudGrkxmTXBb
f8zE/04JPOMdobyXuXYnalqqhV181hCW6Z7h/Eyq/jD3d2X5GEqkwXq0pQXOoed+7HViPsilJyrB
ftOi6aevGVotmWnryRnOlk85Y1cKS2uKBDOvXho/jNe0Vj7rkkEpemiapLacsVB8abZJuCZW11Qn
zJAUEhq97RNAWYfKwaRSElm+Hvt/tkcWjRe/4E2BpSojEo+nN6tGZdkN3JFipF1h0P8cYt+HQou6
bEitF4kgJW7Md2YMX2VTNzROyAub6KkUuznwJ+yEHFguJJ28OC26bF9ZGzTUKxh+n2WRfC/mN0qa
boWYdUbMQv9/HMtpbToEfBMiG+cPiihb+iMi3hq4bEU5W4jx0Icls3Mi1p4TS8qQpvF2SNrzXe7o
u8EBMxM2DM1pVTG7ZxmyGNh1wlrVBc1H38/khnIzSGIeCqvkqUsdfj0/R5AuzNPQ0Tw2Mxbjjrl1
QgufxmZTLQr/raYl870v5oBDS3xKlLbJlTnD/Yj/tkyJMWEvS3zCRZ5ppUKEFBsdcY7A1XQaGXZE
JpOd1DCJM6oISPKdY1cOCnay/aVJ5ytX+M/oZr1rDbeT4XHToDx02c0peAB9R6b5rQ2Gt2zVL+Uy
w0BbR/S3Wad7jrsHjJnRDk8vg7uKFr7yPwzcidvczOurN3bwHJc9J6kgQwjti0C/L98UP4X1JST9
TVPpyNZl8+Qgk9HgJLL/gxPXYZw3DHKCjvHPrneap9DX60Ot6RsRkpHQRCdiRuQBjRBtTq2x6eB7
Jf8t/JsQqKCpNro0+h12tH5JDFmkswPvDxfCdvp2O+Xdc6cDwkm0nkcrJHzA+Qp5IjeTtB7ntKoB
mlOOmQYU0NZ7duc/Ze39YVrtXHzrKwRmhzWjf3RSkeOdm65k+TKghx6jO0EphvssXPsONDXuzyDN
PZPjoihXHDBJaPDMaQlP27mmHt55VWuvLIpBOXfZNrXLI43nh7pzF4qx/qr32r9qmZTWkow2jiJk
uudMb1ASuBhrtXOD0r2ZOkG7y0K8NTafphDDuXSt+qm+izGDnBqXKGzbaJ2N09FXsbvIvqYWLAYc
+8WHFyYPBaLDnzIlDDZ27DuGyyGoWBak7XKUY7NTf7BuA4IvjUM8isPNqq9k/b9c4x4Pk6hThiKu
Exk0hdnhvbrEJzl572Y01mgtOanZDDb6FGV2s5haykaO26ImVguxc/ZotN1v6B2y0W4FOohcRFcr
yMCDq9Vm/d514FT2EXo8X6Nk/H2pZ1hocjTRCtwdK4Cm78sqJJq+0s3zfz7ywuzD0Vu0EIs9qxjm
6I7e0Z1OR3mRnqKYIO2sORmtOV0yzNe/pFXXnbZj4eF5IYhoc2PzTCP0cgIyovONmOWZcuXYXoL8
eLGiVExpaxwrVEOmedE0lIy/KSWjKfbWlOqXHNVhjxv9Unj4RhmYWYwGMb3e7K/SuacpJtAXuYww
ZNcVu7pS981icgT4MHHDQBAehEX0Oqvc2iVihjs+Ufec28v7yUIIdnP+3/7CdPD+STwDV1A76ODD
5tmV9nwnbeQJyJL1ze/30bA0XDSOYhtlNOJ+mpH3/gIUmbyZp5ji7mb2nowkea5dEgwWaBdtLn7B
5X+mDGy01Ev2fYhnlciFbEsUdLWKFix+1r789/VNNDBhncHjUyb/bsh1TGy/r24i9JsmPRyy16Se
AZ8wCfwuUqgQbW5/VrH2+vtlFPzPr1zMG9Mw5j9VioVdsEVBWCH2sI886It9W5wQEm7wtp4yTk2M
HoHTmBWlFhlt1k707SWzdPtdoBuRbYMPxjXwpMXKhbOci3tU0Zx5NZCTdRohzDaiv41fuQ/k+KYs
6O2A1amaPpfP91Jc20l/w6jpb25IL3tQ5LNi6fn1jYqGGlgJ+VH0hnGvWdmyBUfmPU9uyj4/T3tb
DnLRvsvzXA0j0+TldR5WnDRvxMPBHs4dbbu7oZ2aqxt2nOn95BgO9C4Tryo3Nz4NEniiwzX1UMPh
ikbzU8fq8zlbo7EKY0K0+hqa6c1QH/l5vqmGptjeUCOzpeecV823ylEf7U2Sr4+E40k/nk9RrS1S
WvTiwuQrua11LHQjBXKKXBz+urb5Vfg3YD+uM5UEec7MawRTPVO42UuDQBc5dqJfRJrLI1tgspZA
Y6bFsZJzhCH8yvW49DWAXfKIZyigIKptZ89ccXrvUsCleblptRgTpd/ApIsYfa9TZ9GKzJQWWmlj
DteEONI81S+IdePNPFX2K+kbn1o+TWeRWD6DaRhRkK2HML2mU+V5aK60pdfPVog/ezqkESyVJT+V
Zs1J1/3uZErl72RRLk/wqF1Lmydda1F/MpSL1jqDKprQBaNuXd83E/KwMVoqnYjAh6FGi0URXMEs
w0MhBrdYK3/0VmiHozs7ruILipd2bddkAjJ5CddVVam9LOMvQBXlnWs6444DB9qEhYZowz4gyim/
+w/hMJ/Ev2LAzzzRb1p7ids8gAp91UyB8wov07FqMmcLR314LnVc2Hbo9M/+zaHYqbjZ1WgKmXaZ
4g3PV4y7Pmx2yfISNT24udGVO6lA8t4ezEik92aip9fZK9uVUSOnixcauEHCwrZq0RX9rnHif79G
NcNvrOs91gTA98vyBVClPGC39hmkNfX599Krxh9PJmliN84XeQ6cUhjhX3qZsZPnzaN3813Iziv2
5LH93FYUVyJydn2eMjzQC2tFJ9/mxjL1ELZcOjX0R9UO21hOVCNGb+1tA/u3M/fdczi8Djgz7n8v
xZTwJYeeeU/EWoxNgI9S1181XtTtb2bwG+OxsugUCYVm5/dzBMys+Sn9HUQbaA6t39yj2RIbt6zp
o48UMN3soDiWyYo1fvoU+rvLib9LlR6UNvFovvX3Zh5y4vlbCbN+lf5UbBQZ8wybGMrchNtitD/M
pBl+s5L72PuwzbyFbexwkrolIxFFnR40m3Xk9oRqXrFE52SPOUX01QU83fmvbSSM6y95sC3WSBO1
w++ir1QyPdBXVznoRBAApengX4RbWzVGDk4ydkhEA4w/ZUcoE4uIpJt+0SykPDvHypmvrOULVYWQ
5kPncCrEaTMf/MhFvFMlwxP33W8snVdhAyxLUAK3Oy7T0WJNNyaY5kV//MyYv0RTPZnh0AK702xs
ora9uX0+uUurqvtKMSZstMycDuXEsIa81+ZgL0d734rE0QOJzwzQ0MF4EllzC4q7xcPd/kAS5wS9
UIoeg7Fj10JrY6TT71rI6a5/1L0PsSCdM6hfhyEi429Uz8Uwii+PjsS66MLxrCKPjjCF0P5GobmZ
mRpEu+jf4CLHRry95c9piCRcpIubX3uF1xGphbiuuSOAA0q6YdGAGL7NaPIP9QQ4CkGX81A0taSN
BAK/jH0G4UP/oJKemForgjSPNmrJuXReMf4F6UCQ6e+2YCdsY2GWpvRaqnbX5Jgtxti+v6GSaN8W
13YYvq3YwZG24PqqiRMHiqrevPeRumxayzMeBmzqxoKMv3Hjw1agH6gL99gOzJ5H+v23kM5bOmfv
p+cuZfu+vQJc05xTekVF/Txbxtkn0/3PFKPh7xF534lsMC6kW9HIX/5CzumuEol405nT7eBdQVbW
NPm6/M/bP7j9z8JHChZ3EL7GMXkcXO1yM55q8OYOac4w8xac26DRWQ/4LjRcd+vfvBhET9ad2SO9
TBJ4quZEkoxhJuhtqdn2c2xe+sVTJSTnHDdZ9I1TM1zwu8Ptnnzntcg4TxjZuWTteMRz2TxW2Xy+
LYhuk7kH1Wj52qMdsKl7fvYYXOgyQwvvWN+1JwgNe7uqYEq0jVpSWYdNuVhHfEiPgd000cWzYHfV
cfFcd8znsz5vCLPpimfCA/pNwY27hWWXPxdcgVPCCCC1vE8GjLClFsBUNVHtz+RL3XBTsU5Vt/RE
rdlvUVr35fsUXSDc1R+kZUl+VlVvYqgqH4aufxQ1lE1Fs+dOK/zjzVlUW+GLOTT669jbYjOzSId2
+BXXFeK/xW/YUkDdE0yyajRBbiqIpnu7zPq1WZTVm2+5Xzndv5/6tbDs4ccWxbPJrPst51y/1oWv
LiVn75Ot52IDtrTf/Lr8fos3KLXXSNNhAtMrXeTo83OYesSIuOHwJ7eb3dzGeM6mrAJbGzffrkfq
VWgzZwfkgdXN2s5dNW9vy8gwOn0QO5p+YcZSMt+HfCDMuN8IRALbm2fYXl7WWq3R36b3hdIhOvp0
MPCJLIk1gBrf88w2V9KyGaD7qWvtnco437YRi6Z3K8mKXPaU2x+FpKH4+3uYLgJp6aTw46MBPnwZ
puvby9sfuq0ZR7yCap+W0XjCK5vhvTsDhqbE81Lii4beh+V3qz6ETmIJnasL46bx3ZwAAs5xlV2a
qsrONP4+whSyWMMB82b0dicp96KIoagtn/vPX+BKlC1zbgCB3zVGYlQjy+qsRiIShi6KN2MLUOe2
6ooM6LRdzuldRHgWcQB2+1Z38ZuEYPivwTtlj2juoSHY9Jbrirex9A9Wk2evPQnwt7Dt2+fhWh2y
GR8NUx7CdIeUqV5E++1WZd5qS4fkPsIPmjkpvyZWy5VlhskVvrhxMGzKkJLI8NXULwq82e6jnaim
kwOH7BkC+7xVeqkf/MxacMTOTy8cqngHWwEKpkKdsnqM+aaaffTmkNnd8tKrLLwKU68w5dLTonM4
6BiuxYKy93OrWP9/SFDC/B8kKNfzXM9ydQj08KAc1zUW4s7/QWFJTWyfivyDnZnFPEdkAm2b0QV4
NUzV4+2Pppt/NOjLK2QGCdwi/S/niukziYr+N9M5tV3xMJPzwuD4GJ3cxJZ31UL/pBTPNjhZ7JPZ
Dh3Mxu5rruPqTtIf56oyZl0SlFi8M+RaXb2Hm+4FRMgVNOW6adiOimRoy/VS5CfU0j3hq0FlzooJ
IKIccDDFFSJXcb19ZJaLFBDZFl3vBFLGQNC0isTH7aN06sVHXIM2HZvhTBkCf5sOz35skvcbBzL2
O+tSY+U0C9VcbsfDnBog0Dzym1hc09U8xiGOIPl++0tZtwlGHEI3lk8ZShfbgjzN7Y3qeOM7RgZi
YTdLVoUZFXfWkCTrUCQMIZeCWMBdP48hi2oItnN1A4At6+kdiuBfHNjtUzqkeK0eoW84bVDkmBY1
MkrWBWjdp0L1zGdu2RGCUPp2tocl2c2Hrhi6a8P25BuklncgXd6R3HeGI7h3/d713ukV0Nid0DDy
rKLVNEmEQjjxJ/Ga/BJ1bOq3jwraWjtV7hMA5ns6veLNi/VnfRbe1SXP9Wlq2i3goTwYI1neiVkx
pBBy4UrDOw45ZG05kvTb28tUb/du4V986Nt/Wi1cp7RWzv/ve9n5n7eyh6GZ9GDbNtwFb+gYxv8F
hzKG1q34PYqjE6ryXNV28jxaSBBF117NnmhOFBULqKIcDff033wOSB0ZnORD6CI+yaJ682uB7bPe
5vxMItF0Ow9BEptggdFIbsGuGNSn55v1bZSUV1MsuVdzPM4m2EEwqoZxGJpxWt08n7eX3fIytsjf
0DUbg8LS1Y6bKXm8fRQZefII642jiRFfqyrKdjcis8dw+Kov/n2P0KlfJF3TD9aqT5B7sKyDA3BK
vo8E0lWNEwy6uf2Ll8b/L8LObLltJNuiX5QRmIdXcZ4kUaOtF4RdZWOex8TX34Wkb+mW+4Y7OoIN
grZLIsHEyXP2Xvs5c6seXmOOKnRkmhm6LJOdZUT3UdlPlIF8ncjUEPx68r9BugjN/dea4jk+/9Mc
R7P5QHzb9vzf1pTCtGjk2NkpbPv6lZvJAhZJwzd1VFq1uJ1TRwTkreiff1Nkkh4p3MltvGWo4Biv
FBztCemqdRdJ72x0s93CdyHEWQtHUNRRbexUBptKY+unLj3mZvysaidVT6kQPnCQwS7LGU6bw5zt
yAdFG73gYnofrqX0y2nDlamd/eUBvYXu9ffUvt4xYou/JeWleW2k91fosn+HrIOCTf86xdJh1u1G
9wH2uie9al/UeS0UBVv0uD+QFum9WvCo0tjfyXaanoe0qa/AkZ9USSjdOTn0sX412DTcqdortho6
QS1SvYVcTGcLsf/1VoWbMUDAah/OI/NdrB8P0zjCEElEvR/d4r5x9fIsRtG/FfSgl0qDeYxzjksm
cnhvt4WKwbmxA0aPIsVJdf9Y18n9J6aWsWO7wy+TrnNspmbD3pP9azBt9RQHDNtX9vSsmkMxuOt6
ZpLoY5m6C2rffC+1GK8Jxs0tqloExyEKSwTV66KOmr3KClWpS4Mn3+3ZKladgrlkmvvhun35iEm7
PbeFXq8VgSBOFpVvET+LuHs0xYgHZkZOU5pt9F1DrFMuVXhlky81NKSyxn51j6Q1XMjmMCD7yw2u
PYGgWiHWB0dhDt3jbNaMyAPX3xtF5T1YDtlHhtna6eXPa5D5/1z6rmW6mq7BVkQY+Rto27OaWFDv
Zacu96a/aIehWXDY9ugcWdHI5+2MMItC883TvfS1iOD7OzNjwqbBlXz7tMdSt8+VhbOEyp4rjqOq
7X4d3c4trxbq3L//XBhjQyCgo9jkBfEB7LwMpstVek7b4eHPv6r1H4BqF+m4sWAeNI2EKv+35TYi
1dhB1zTgkXPdQ06j2VNtyrxF1MHcC9Me+BVFsMoZFFdAGF/sRBvPWjmJ+972DmCkk/Nnpi/EmvnY
j/1zHUPHjFX+b4jhvZv5MiYDlEaLFrxi3+mDAK5VYigsBDaaBVPRysQ5D246nusxxf3TNNr7ELiP
HsDW0QrkF+Yp+8JLi5+SIKbCKeKXP78h9u9AO98FSQhm3QAvDPLj92VPtx1w3dKiXm59Jq5+Q90W
yvwvBA2HqZjEOyIMQkbHD1Xadx7NhS57UtmJid3oR7fyf7qN3lxNHAiAbJqtGlJ8om3VUQ6NaOlz
xBvpuE69seEv7k3pSoSHLXDM2Z4ehZXKR88YtF03++h7l3Oyr+dTU2j2gZGk8cp1OZiv6nAfFg1R
B34ZnYfO/d9cy14uHBjzpBbXoJIDJup4Po42t74WGIY2t89MlZP33J3GTRy2P//8dnr/z9uJus9w
dNNFQ6/9DioOAnZvkamLIzYFSj6r04K1SRDPpkjLdq920nqCvSUTJVAJIhpuxZBjAeuTYqQnO3uL
Ki2rniMIFA8RsXARDZLnZHkoEBCjP30X0LAJW0qPZdNQjukkaa3Rj/lrRS0IChwwRDteQtH3x9ZF
SWst+2T+fDBP2ntaxOG2N6ajamA2A8L/+GtFY4BBCi3DOGqfprgIrnZLnjslz5bbgb0biyk4d7jJ
bkdwZpydZbQVjXT2BjgpGA4vvLXGFny+lksMQgBLJZuLZhPo/pvvT9m5X+ZGVueG9+4Un+ohwPc/
salDNDKsVLKCWzCY0mut2eUJQQu1BfgIgWdIz6UriKH0JI33eI3c2XwNwyx8Xp6pVjwfSXjfhr6z
IZM0XqudCd1/LCHqo/jzBw1N8Pd6wWX7oemks5v01Jl6/btemBjZj8LooxN/qDywEM5PQ0fSqJv6
25FZx5Ypvtq0Nf74qiVz8Q6tdAOGVb63Y4fdWJ5zk5Au1WtAC5wvrTeGAx73eznq8ypc7pm1oYGE
lSg1bikMFnhHMTsdAgBDfji2/sD6nL+MUitP7pA8VVrwnGHAYNLCgwpxDWBA4Xdtq3TTdfC9sWiJ
rTGgRVONuiktCHNI7ZNFVgabVtz4KGJwPN7gtsBShR/TOIks+jrLF70HfXzX0aUO2A5B3q++hcyu
wBCRfRsskbxWaJAc3Fp7BC/6obnBtosxvqqkuJh8OTOgL1hM9nfG9AHTlI4+vi2ocmPTmS7g5rfq
299bJsYVazpPcfA3Tham6gtcHiS2vHY5stQAtHypoyjCoY0DzZvbo9rLgJEWpxmgQGAvSEVtgEaf
Cl1siuyYhT2ZfiWjXFQh9yUT+Rc38qOTbWBhjSszeC8rbnbLbhEFC+Bcg7EYYpP4XLiU6YFfVncq
wEA9BAWNUd92Tsg9qR3MagfvdMcmeNMWWnXFP3AvO128zbnPHpuQGqIFyJjRhZbskPZ7m6Droycc
TN/KeSJMBH5kJzAedZgDZB5ob11UbONxdKi7lgVF4LvdqCujaDyiepeMyxD78p5V/H1ecC0zQWSr
P1/s9n8UCNwdTNOFeOprnsZM7d/XOltxTy+1Zun0mKc04r2j82y8qiNPWO393LsJ8xDdfulqG31S
JuDR6ZHzknWRRDMVyzW7BOelTrriJEeaA1rZOy9zGRkPWZdf1F91kwmaoaIq3ibh5RQSd4vhY2To
8qXuJToR4sOz5YHe0XhhyE8IvI+gt2Iugd/EfK0Qp57oagSEZrjaV/DI5V01Q2ZMxkZ/bATcSz+q
9K9ZHDZoZSPj17gv8OrhfcS2omD+CLdaUDNx+2yWhfwv/Qvzd5A1Gz5Low7RGE9Sbhm/vZ1jRBOG
vVl5rCLzMYkk2fCg/9/DpgefUDP2KWc3Xrk5AVkRhIm9ag2qB9UphGRMz3DpgDVuf69gSepBcZJI
IOgYtTbOoRktlKO6I7ZJP8ijk1tPpZjm+4YmgFtbrLqRC40VponNV9Wb50fWzXGHCFGsmyWL7fOp
KsnamRT1P19YhvcfbwWhBppum7pNRaZzff37yhrQQaeNpKsSBrACFfonyYOftl0u2nNkxkWhkzbu
N+9ubfdg1nP/znBq6x2wH5eZSTwQhAcwDeSqq6OR1vyqpNJMnaF5tuzg1/nPP/F5lBL44gyEvKrW
q0lXvEy1c8d8dEMA6Xht/jmyZlwo6lxoVzDzkvk4LSPDuRvN442Lr3WEGrLh2aFo1C+e61QgHDiy
6dQv31Inu0LBDr4aWXfqFvB4Ah6+mv38Y5YWRVei3RmBWZ3o2JxAB7JTUjS7xmQluK1vLNKYXbNB
fgxBsLbHPn3PO2YngUPq6K3fU2o+sHegJDsSos3L7M4l3T7PuJRGqm1zTZyCNngSFMg9fnBLO6dm
VZ+agK5fVUDjxpfytZfpZrRL8EUIoFeyEu3OonG6UQXgnFrtDlqpWHW9L7oD/Kto0zTpc6/g9xLq
f5vKdzFWE9YCb74acf0lzP3qazml/SYcRrEvYQCu9Zv6Y85ZunJ9m6GHBA5mmK9ZCGkhWboJmhBo
uNojFkT3yeDOci0lczlak++Ox4Dz1nTzciNDEoSw5bPvXMal+VQa0K3GwHnkDWiwQZW/jspW5yNL
kYNbCy4siRY9CC7XdjTOUwVWwWj0YV2RBv2kHuLJ/pY203zKnK7f+Dkgb35itpEm+ajU5vLedog5
b3p+ZazGTBxjclBZt1085oQ5ilw/SzYGIwBH00a5JZK9RVDTahZZvQkW1tnMb4/1Z7JxzTjFMZpA
Dxp5ypZxajom9xqh3RUqxDSeGoRATnIsUh2LvTY0V/SW+iasKm8FXb4k0pmvd93F8OZy/SuMLm3r
Gom468wecBb5hFdAr9wqe5L29GSlQiq8Sq8umkAoN9a4ZBl1fMta/VVRDJ0JV5zZ9QZTZFF9jTVr
2BYxgQ1iSOXzb0cF1gRTnzR28eajkvyg6gUUahTAQszwkliOgLoRF2jDaWKlnmzWswdXGeU5W3du
fHI/I4U1zeApxaDz6lZZs+NfRd4T8WZOIVk089ciouwiyau5Fjb8ICkE0ZgMtY5JGRwGObaXeIEF
uDhImZH8Bcb6zU6c4el2Cy2wsu8RwqrprT8VOS5ihqTgqE9hXFzIMWtfezvHUsQ2yG/geBveWv34
pdMxlFh+8po77daQPprcJQhUPWC++3XkjNsydcT59luplCf1UBrxvDPd6oeT+6jbF4WwnJFp3Wmi
Ky+3Q+ScjMRh3UUukMzIQAh2yNxH29caEgM79tzL0myWxsVII0aM1IiqHHCSq6gZNaqhc5QD1AhL
fjy8vI9Jjiv1zws3Ze6/y19qAZZs1zU137JcBkK/LdwtGKC47oWBTJaScUEQoH3vUZXcZX7U3Vsh
MCzUSeUm78qIkHb0g108LU3k1tymOZ/2EFLn6T3t+bj2ofp3dXp28ZYh9f/Vve6nXt4zwB4Pjkd2
j+G25bWDz7BywWQAWZh6Rtth+6BiqDtEKJiLKrZalMuXiiGxSrOFgxi4zbyxMze8FGX/mC5ZAU0A
Y9LLx/ZkY9fZyN5ot/aQDYiU7fCg6lwvbvp9aOekBUTlNUwhtpVh+nlQtrTa2pI2apT4yRFsMmPX
QbffkqqbttSKDZyq0n5z8tRdhSH8OmnEztsS7nUnJLprLLtUSZ1uH9HmdFs70vNXGXh/Q4qz7+BC
w26BLQCYzx2Y7sFPsUR5hnsTb7wFHKot1V638EW7hTSq+ra1aX5r3LLcE733Q58SwrVyyqN15AoQ
LGN6AnDlnD8fALPGCA46sf48p446XT60KRJg03DJk/XQGKmKy6AA3Y2SOXXhYTBzZq17r03vTQ2x
gkiuTPoneBLZ/tnWeGcauft3gs1t8Rxoz1nestF0J0jstvGFamPdjPA7+wLp7thCNSm9Mj9g13JO
4ZiPlzaCB9YkFaPpmTJIR2mualzgEawqy9ObUqa1jHVezM5DG/Q/SDwi1SN91e2h+7uPUHDXXfeV
cZF19zlVDJb5YmHhHHOlLrY2/OO7Rk7pgR5Z8kSaW/rkIjWtqiZ5VKd620fIZbdg/oNK/5ahNn8b
nP6nk+nZz8xZ5RApf459/DEzpNw30WDeKWiewueloA4p5OQBPcK+KAYmhAgJR5TPHuLvqDqQysZt
NEsIyVk+VQg/+s4wS4aSy1PMc/V/iTKwf4uV8g3UqLbm2JpJ1DYF/G+NsLCprcLNjf5okhHUPSdC
RzqyQOvtJVIOztCdC/Rogw4d3T3yKPboy/NB4GNtTed+UHNBwiU2RkJmCCPwbaO33sm/IVvDdh0E
xfeohLxeTNOHAt9LgVmwAhCJ0gr9ZePJR/I8Nu3cm/tOq4ZnblnhXbzoX+gD8h3JP7SEfZWDMueE
p914nsz0SSBYfnWG9rYmgzUq2/XolQOmsDrbqfUPXa7E/y70g42wfmxQCqjpaORmHmwyxh/qaUbk
8UP9/uelUb1znzE1Lu+s4zFe0GkuGrzB5m8JQ/ZsVqyZg3H0GLXBNGoYdSPfzN7DYPjil6H40eIl
JaG5/7g1f9KKzX7luriYJM7nf46syr5GQfz+K8Egg9js4fiEaP7TG5rsqGjcvYX+P8pzsUmwkZcO
PYjFcPzrKOJcGGEKvpEZ+wkROXgvVhDghR/2hLhmoTSij1+2w1790A2oN3WrWXXkHuPepo20msuZ
YqxvVpNt7h32qGf1wGTIOgdG6DLY9MN1RrzLLhyX8aOTvcDams5kf3ZPJmqxi+EQXzR67VOj0YvI
4+yxFoRE6V0wnKYwqs5EckLGIgViRXZBeq3mEauXUUT71k66fZnrDkmIzCDVQ4Vt3AYcehgFipCo
yKu9UgBMnQubc9TeGnzL5yjTAZtXXY+Yehi2ZQd9L7RhLOBeetOmctwAMDLfcLvvoXXUT6PwAZLT
vkE8wlVj42h9oFIOzn0DcK7LIv/bf7lSlhbR55XC7M9ybdOhiaCZIM/ZYv9789PoVSn6qs4PuHfo
X4y21WLziuOH0GZMWfxz5GEhup3rEIT41ty8Rijb/DAJXjUK/QeMiMu21s6vMswdJpw5fJGRINEZ
RfDGmqeGTVPqNreTUH/0g8Q7EGsebdehftRw155uvN4eqNRGs2prjY+iv9OqsJjf9PFxWgKLBvWQ
pTPCTbgjdU4e1HIqldK8OJH/wfI9Pbulnm6tQYMkXgblqXFMb5voRf4ErPypTOM3y/aDV0+6+Uod
4aYrqFZJDOlAB5Hxs2cTnL+oh7hlRQgbwlfVUyPQyH228k0Z4LxTRVmkUViqIyPS32rwxZdB699T
bbSZ5Q/GK+bI9xGyGPwtAiJy4o5+5UxroIAtu7s2o5+/dCNmTqd9L4EjbnW9BXa9PARZbN07nsZv
7KYvfW98KVQnzTUNwoxA8t0RfU5p38xZsP/z5WH+3kv20Nstw0guEdOEs/VbiYV5wMgK3DlHcxQl
LF4EmoGwPrQ8jla9mefPWlTRyCUKB7WtqI5ahH1RK3ZFPQdXMtjmrQLBf+5ksr79kSPSr0QfdAe9
H90dGgCA6CABbknNIhEnym3v75h074zBb49bFYgPBjPSOejWdxn59khv49wc13zxzP/SG0HB8Vtl
6aDuIFcGKwomDyb+1m+N1RQDhWMiKzwk0xAf4fXRjp6TjYMeGElJU22XqRrmdB6MCTv9rVcU4A3Y
jH0h0Q3kxMn1sfxSGBgyQZ0aO6uFJODZ7bglVKphL4ozNUzj72ABkPP77nAOeiN95I1Ay5yFzhdP
fwAROZ3GGbxUXTS4zj0eDRgRJ/XAD478xAz+VmRgjZTJCo3ag4phIsMy3eu1h8p5UpYCIkMcax85
0gWY6J+TRfEDPunAwHj+MAPCbNXNsCRWdZsF1WMHyXg16mKINj1WxK16vgBpt0Hbgi0ZC2rduAbL
0XdJFTFEEALSpdwqyHWbYKZtWUvP6ilgy3A3C3g0VeU766qx6mOTVhhAgwkwXRSCH9bQAs8aTYoc
6MPcBfa5CJj1Bp1HCJgXsKnVqNS/Qahjd8uWqghlj48qOeIUons0TPYMj5UMMOYq5TbtoQIoPrk6
B1jEGdcBRPvZ0eVjZnrhc0RnhjiFJmEhKhEURVp3wURyRSVO+VHb+r9epbS/2IWD1ko03mPp2EQY
C8fbtIlenbwYjfjFYMOyya2oOMxiMCmrW/+pziD+VHVnvN1+kWSePqKpy/foflDrp3q+L1PL2sxN
iw0xHYl1nJvTuIyTlMhHPajzZdbewlbVqaBoz3W15MplHkAQqJ7tJjRp2flqG9sx+Fi7lox33uz+
bKqMwGodarLegSaDNuZTPE2XW0/H6uodrlM099wBt0u8C906Ll1DyGdidLxDrBJvVVc7D0mGVBYh
DXeUxt7iyfPBwSv8vG09yCSb/uqzJbpL0jm9QyN+7DKywYSn91dr9PtLOZoEhEX5/KFeQOAQHc3a
mh4RVLpnvx4loriFgMNem1H94iQZPPK+GI+isEJulvQOFZTIme4uT6cUy0Js2Tt4ws76djHktgnI
zwGcgLgl3MRTwKbQskf7QbjoqMMXjQbD8BSRV1mTqQmMJ2S3I/EB5Gi0w37fVPup0uNnhWjvPBve
WhV5e3Ux5zFAjiiuTkMKaBAyiblHG9g/Dy6QWRt+6C70yMeBbBCgyJfF1nL94N1Ewtwv4vBIs3bh
0FyqbBJ/+3i3lm/iAPwEml43v2rkV220iijIMre+KFx4g/7vGBjVh3qmpbGxT4ijY7TfCKCSXbZL
IxtWgaip3ASXbp3PJ61P/QP0AIIyGatdZWxvdfd/w0KA6CEc9X9UOjc69cOaDajRYOC/PU1O97Uv
6k06CW55JEpOr8wltLXqdqgfIdacioaghgs5bcQKlA47V0gqV/UCg6fuoPa9Wdvh4lnUI3YlJTTR
Qt6Dd+rWOU2ktd/70303D7mz1tzuQm++oQsWwmZxZ/jFsKPugniwbm6rrnmr+ea9OaPjMAP/UZXj
RYLXPKsH7Z8jkzHUGQsz99PmPuH3Z+cQAt5iJo/+Ao7WiW/OanEiKzmaQSrj0/JM2dLUM+wha3XT
1v1SU6+NrAWrOI6CHVuP5qwejG6AW5PChz5ByIodegkOYUR6TJ+oCBlYZsWuNRL7JH3rw1nyAFSr
DwgnHPae+jPpXmZB/O9kGu1LaaA1mpejaTmnXqWf9jMlaPhhkEb9vOBBjEXbQ3RK/WygC7bDcSWI
Bn5Uq1evYeHXNGZrTsW+r1arfShdXO5exk+qOX2z04v4S+5IUHGjlvV3/ZTWu0AaOWnzrX0ix+FC
6UJDUW/7CxO0tVo61QPsRbT9dSA2dO3jQ9r7T5/LkyYzcOHS/T/L0xPA+IKgpIlgcz9sd7arQ6vy
m28Gwsnb23h7B9WbKUerObt8VrPwifFdLq36oL75LdrS023B6djWrZRQpvH5YsZBcu3YWj5rpLao
026gQxRMAnEmHUSQalWhZJy16UGSI7LRl2mtm2k/DDxDF7+aL0mWZBe9igZ6ziW+V6WaRa2XwWhd
CC/1eeyM+t11IYKwOppzC+wkAIlETFO0xi0kvzgdmxlyMuqzj76dOxx7ypyR9ibIouxgkEp/aY32
uw4n826KHRLAxqzYoik38Vc101m6kbHxcE5fb5B4IYLH1o/FPXjknmZQJ+69bjbvikJ7UPkUsWeH
pzDC+jbp9ggwDb/rvBzRsh9vR+pcCOvp9urUu+Fm8QWvP/+wOpri3INxMCxhFNECqo6+dFNm7WPi
7rfKSoghfTXlvYshfkmRwjwsMCRu1BKgFgOmI/BQ4CEF/V4zau2iVhiVSRTl7qV0mmgb2skSnrfw
A/85muaG9PhywNVYT90Gm7JXy/H2t3WjFdvbvTJjyrdX2eNtxHrFlJ1uNtPUFZCreF/n8Q/e2PYp
dunJluLvAp1qtjKrwtm1EiQDySpsQxkpr8tU7DoRrlVQ0ufPGHIPHWv0U71DOxaTsvPAwG6xl/rz
12aabkVSHYIwdS710vPsq0I8ILt4CPyAwCBHOCjS6f5V5VDukgQDwmd0+QROYjO4sr3Q1xlnM/uS
eIwugxYkc8tedpfOMy0sWjyXVI+jS1dhRnNYA9UplNd3N7tOOUOVCRtsMBo6igc1Q4aYEVtJfJOW
KZGZahTmLX70FEz5iFCDGw6KajQXlGHQ0Jc7rJaaz51DevIGnd6bxtf8SGwX5D435F5907kNyQhP
ZFkG1ANd4mNoTNX5tjIE9slz7PGaZeNONad5p0263zX5GJX4pt7g2BvhT4mW/SvOlnv7u2GVxqma
TIe1iU8IJKF20gb5TX16dEG6pwYH5lryjeW+3ncXLYHftszKRyMzHqwZrUhb1DqwQ5lFa2HG2UX9
l7y8uUS1lxyjETRSFWuk+iWue86to1BlkNdGO8eMqnU8x8MXbtJ3UTcRjVmYJuNaPH9FkHGHcohi
a3QSZIPioIEr2lrdKN+yMHkgKAmywxjqN6ddgA9bq6E3lwzd7tEEfUmIM/orL9tvELwI7TJMfYtN
9U7dXJKy00lXgce1uGbjKNKfSyxSEUEPh9Qn0aedXetZJu1TELXwWRY3TlhXFusReufQsJ5MesIE
jQakqtVTbI9rpxM4Q2yylZPwpcqByJSwSrieSMq4XYm1c0k0v935Mv5g4L8i1KX8oD4lrrbQ55MA
N4l9EyJjtTx4PQ7W29Mw095J3UZKibSa9Q86CrQ2gj7NKl86WY3xtdDzh7ywzJ9t1q5qOZl/RVUC
smOW5VWnTXZXwMYcvS72dnPnonIvcrlJB/gLTQHLoBNzxkCimfdVBTW9Q9CJ4Q2BvoruJTGafZl1
UVFsTpkhPnG786fnSkUOmhCd17eMum7Mw40Hhoztb0R/WIR+uUau22yG2zhZVN8p8uwznGNSXpeK
tmxcOD3k6xxbfG1zFeknVEZsndnwhRfLDC5pHqSr0LTsy1Boj2rO4RpDeMytcFv3VOaxibG/XqZ2
9nJTp3K8v1krEjZtd0wZCYsyA3QvN/OLtGHm0XqVv/yhiJ3FFk0HNGFde88F1qZSuLDslivEbk1j
X8bzR1+l/YowB3/fSXcC9mmyxfbnF5OrcRV2MfCwKc92xOe6F4ul+XY0xj08NdXGmcIhWFnwF59b
tgiXxmzfzFFnM+2b8lKjqlSTTwB31mOPf3IDGd86WYBLH3zRXG+v4jLuj17UMqZVsl+l8016amaL
1sjWint5Ghg9niJzGHb8oI/q2ef5z6dME3Brzlq46fQZUGyjHoHVB2RFmhC50bZKIheblioHVAl/
RL1oVz4MQ1kHJ/UUsFK+jQeW9VYSt+PB4cMsf68eWmfmpkjUMpkzutHtbs+TLjsEmSyAGdfPNei2
k0p275a5HeL7ZyeUzknI3HlMy72WV9ZBlk7LJevLjygOtlUVtG/qvBURmYk0/qP2bHGUmZAvtK7B
TNhPDUKkw+d1rCwnXTpRxUFHRTWbPsh4GA4w2kMSNub86jXIeXTIp98agnxuZqC5CB8jiS114/4N
zrZ+DBYpor8IEFG5a2QrH5x+mLeRjMr7KjPKe3WkLSW9kyByU6+iAw8OWtVGhJXqAAwMbO5IeEeI
oKX3DN33JuRvaYlp5EDcB0VwxivLdlfoXHpR6tTfS7BWj82ooUBmMy1Vulce5pT5MEnW08RHTuTM
v18CxFGB4eak1szcLiuf+FrXLS+izRLosigmSTWDNtMUwTFegm6y1D5Y3LnuARKz1rW6Ty4IX8JB
fR/n2jKh/UzzJkKAAiZywNvpWiTV9Yxm4B7XvnQvubCvokmqa8ymdmqK+jUe7edbIzOZTIgaUzPi
nvHi1afcXR19vqCml+pcW7tPfVlVxJP57kX3++PseMXRzYaeBszy37OJYbqgLxnvpKyfyHfq1v/n
U/JCjQYhTvflM8uCQRKOLcKzmXQPjEF2jjPWD2rNCEK6Qa7VU/FPAFZXMnJ3xK/UD9wA45WGThZX
OfFXs8PEg3Qq7amsU/1JjvRby8TWj+qcAf72XkMHrF5kYuKfUmn/ZVhk+Lhm0h6kLPWXkdSqbYyI
cKOeem6TEI5RhCv11CCU8sHTDSSeuk5tChUxH9lrTrb9c0BndUyW2EL10AQ/TJtfLFrOeKMdXuJ4
ujdHj2xLXTjIi/Na265vrqvbel4Fr41B+AGIYRwCgUO4ggcdc6vehAymDkxtmKG3dbTyhmsJUfTX
O0SaxO17kZOgg98xxNFMuJSaTFmj+1G1zgvpr9E83gV5UL+1uAzi3tC+tGjGb39ziDp/o2ATXo0p
zvbmfqf+vnpKkd7vYOn1J2xs4T60hlMkQ3FRkZVmYxRnZ5Jvqm9JftG4lUkFJu/z4tejt0bOhHpg
56aFy/2gtg37EhfNA8Mh85zHzcPtWlaXtXoQkOe9RnzRdXPYq7+jG2iLZ9n/1IQndxgwFvtaUZNM
5KRWQm60He0AmNVvNStCqXnm3a97X+Y6p2gReofANg+TJr7mbqaT0reca2gErfpxNjbs70FGoPQ6
ZCRKJe2VjJfmCsmouGZndazOVvlAANZRKaoLs9sEZkYQSu69qvfL0TvvWLYjyMPQEG/xlL3QiXP+
9oHTJY02vwL9XM8VRdqgucHenPEZdLVJpAzy0FQrw+1cFyEzxmV1gc7vQGmk9LKWhoE6qiMwB00X
7topaO+tMgckJ5v8L0iVTAB6Yk2Hhg9wqRSgXXqQmKR1W4JQ5TR3LvXJSXPbfofcotmqO33Nzb+y
c4hvLd4hpnxLhqMRJ0cnzN8xABuo8N6rOczPYcRQVf2doBk2RCxUR4KH178tsWqxjVoMcgWZdDCM
m01lyRJTGrvAvj01UzzDSZzQEJTefeB0V3Y7fH2BowLZHH0K/cGEBcoW5S4aRczen7vwMlgN0QH9
iqrFeSCOnjddGxjJ59s/QIuNmjb0X+gZW5eqg8lmpQHCCiIdwdPY18lEoMzlN9F/3YuQoQn/X0Az
guLPCYvhFTEEe1E2zo8orG/eVTWq6u2ZGzJeQ8Zlhd3t1TWqKqHUCmB0pcCZcEiJ3a2BzIa7ODLC
Tu7+PGPAafb7DAqfA1JEOBCO4Tum8Vu3PfTtyosJ1jrMWeJ/J6CRuIZW9t39FPM9HHzYc6YLEwzg
8i4HngRnjWhyk1L/ElISL/YazEDkXXYJDSkESHHTsJAWjtyXPpdt6mb5QQurizGUw6M6RS+w2up2
/bWVvjyKMfMeB9L/7pxE+t9NBAPqX4XWHeJSJ1rDLvsj2HYS55YejOMQzkbqyWYytJ6uR1ev0xHY
k853ZkOwrwffI4LslLoVcClK6MZdOJNIJfQlKaHSYMoW9vyYBtW3ocaMr8dmsqS34RB1okOihUiD
Zpk/loW1JxI2+clNhQPovXSlvQ1/uTsWQkw7UbBbU+2lqLS+ku5cH9T+1iwROHhMJlIYi8828x2o
LBG4NA3hdBHl8oW4yRdEV9F3EZS0dqzC4WuWS9Zx0AOWG1bvaYWuJKsAe0/jXL6XKJvuBBlkZei2
ZDOy87aKoXqUxFuIRopzMeYvZqQZr1afPvXClw/+svDWKRMFon7xQbD/PdKhtJ67rsMpL+UPT6Yf
6gceReVuRV2Pq6p0PyRM6lNH3IDaGSMLhjWckCFkMyCLi1J+CAyrmzHXNg1cpI2tpKQItaiq0u1t
OpBp30Q8uTvPKVhDS6vfzDkqlCHx8kfyQLVVoa6kCczmkwdKPSn18gIu+AtkNuu+lq3PhgmFjLc8
dWuTiJmFPK1ezdzAvLcCFI+GyM5GAlxvEKSxqB7oTJrfNoiAUQMT+ur03CXYYYI67kbf3ZSDBiO8
MOl27AiW+ZEv5uWSUvmq2Xi0nOjrYDcWXWUaHg2ILrRNwV8xtkyzSMW9brv8a+S0LOgL1CNl4VfL
jwnpXWsOtZ6N724yAspH3/jUkSy8G2bNW5UeHyzxbx1UFQ+HzTJ2yhh23iWp5h5BPQGXTMxsTURP
/8EQfZvTEz7rGhlvFVjQci00su1pFD9oy8dejR7qhXxKtuMQGlsSo7SVMsCkuqOfg3IA04Y/2Sqh
4k3UaBAi5qOTeuPNH46PfaczPN07Lag44WjFSxp17R2NdOPRmwkzbRHEwncqPkIvBe2UYBqnXzD/
D2HntRypsm3RLyICm8BreV8y1VJLL4Ta4b3n6+8gq89W774R5zxsNlDVcgVJ5lpzjvngE1Ae0Zag
lG9MN0kS0FBIX6ZxKveYqrjLytHbMJkBe2vxCIeLCNIaskKkhs++C3NPwTz5lqEryHsFkxtBt/Hl
3g0qKmeB4n7hW7r9xc3GJ+RW5iWOe4IHK3tvK8T5ICqqNwRZwhCZJ7v3aTCVoLo6/vdB0fjbJObQ
p6GJp6He0FXTllbRP+zlqe+1IoN9u89s680tHH8/4YR+hh4ZU2OaFlLvKQuMOZWpFRhAbcc686Cp
viBPRHjrgkjBaUvKAbFNkTqBrrN/6VH+S9GHb3KW1Y2xc5iPCjQxErqlOMM3RQ/MnWnzUDJQD8xB
geR5ltgK//sviEDxr1Hf1VmfmoZq0F6ddUB/tZabVgPAoLrdIdBsLT3SrSErJCcZKaAyuaP8QKym
9Bvkfahv5Z+6MJNDr2j+oTbNamWMo7Uyq+ZFaEZzzHqD0tSsdklTkyBoNzs2mY2Tza3us4wg5xTh
Pq+S+pQl4Dj9TCFAuHO/S8DCMGMVJFuB+21dk1J6zs3uoPWoIfJaASzYVeGprPT8LCKBMFK96D31
LJkaGmWs+EylU49d7YhVFKDoy4WgmBCoycvvvZ93I4qhxOUzY/+7FdTDDcOruvKqdl9HpfUSJvHd
wxQVwbBvqdVMmnpmSvVLau0YjdXzwJGU2vGB85wLfPrBlDLk6EN6qQV6k3vNIdJnUzVljnbT1Z46
T3mKattfYohEDDlPpuqsGPLt4OXZaq72W7i20bfEkKWC4Sy9+GbphYeqE09RHMd7Swz2OhoBTTlo
t1AA8hyzeoVlgNYPgHazxxBu3UXQ/N9PAZJaXLLu3inr7hD7Rb8eDAO3ddYcY2f4aNUJELbP5whm
ZBf41BnRsgFrEKNGuwCdL9k16Ua6LcCXFieHkMawjMa1XEnZsbVxy2m6skryz347vOuEUC4Jy6Qv
N0/K7Lcyrcvtf79qdfX/XbWGrekuTlUT0SF3wKwc+OO+rHR8VXbsaYeiKKJVbYxHOc3VwkKsuqJQ
D4Zo7YcyS27+4G1SBWm7nEpUhpb9dkAZSWKfuwLF2Niw2BdquODqSW45SUMhCvgcr+eD3ENgTZmK
GMqlhoeQUmKir/QKaLcXgA+D7+iePaR+C4JV62d77M0t4zv9iYB2y6YNoIrm7uQisCfoj/IcntKI
7KuOFbox5Ygnxml69fRmBszO/WNPp3/MUs4J4/ZiNZl5GZl73fdA+z1lWgUW2OseGgD8o8nCVD7u
56PGqdUneU3OR8j9tk5kbbGnGUfZtVIbuCUQ9ZmLeUcnh8chC7jlXMggLWaRTpN9iRWAVJHS6qe7
D8wBMriVFY7R6r9y35u7Ibxojlm8MdVe0v3loTo7dfkzgSce4p2eIk+tzOKH/ME6+s3n+UjXAty9
0qAlQkrCJL46W9fNwr2PYujB7jqq0gGYJ1OULdFn+oDKzYp28qvIwzgYN5jRwuklL8txg9+NIFq7
PvYo5qF6VvpYLIKYUgpZoHm6q1XtImcaDCnwO2gmIbZj4kGLz9ncBwELQQXaVHoEdUxrOMWn9gKx
5d55sUjyqCAUH6nTM6IN8D0X1FuD18SnQk298xsBPx0BqX1yicLS2PWRZm8mluMAH6nIBq0dfCNE
4Gtdj2iNzNReupHfKc+T64KgaTSCfvx4689myZIiNVhV5iwCUaLL5HSn0EnfKSgeHnxXEYDZDOet
yEGG2vvmX7YRb2gN8Ax98cBl/1WznfTg9f4d0ALXqL5AxXrJ6GMn9ASOecXjOPYy+ugp1V5E8P5e
3qv5lG1AU6MhbIwHuSpq6O6bdmQSAtGwRko0RMBzyKQBnUHP2v7kY4eZaWDje5G7X0fLHZ8mFQ8z
DGxzKQGIqq58zTxXPLTax0jD8hrWtJNGYZQLdT5kVcCCOW1BXZmZ1q6BS90JN3hqfxRQzf6HrMiZ
pXR/Su1cw7Yc1dVNw3EZQrS/pHaqwizFUDrg0iQtcbUQxNP42ChlwTvK/IAHlnsxqtE/NSFS6/v6
OfC/hKGXPlvz+eqf8ynnVSMK9wVe4nsjwSXXfGG4XXqQnQRqQ7RDUg3teZ08m0X8UbOz7GCXb3Jm
hQ7DhqOfuKl3nYnsEO5V+tR1Pgq9cYzeejOao8q88mYMtPPno1qPf5+HkmE8WqYHvj7MXrpBI6a0
sQiymw8zV0m3ujdcws41HpRsNB7KnAaRG5CIIs9RX+WckhQXDZRpoTYKiBFIQYtC7UCHewCZx5jS
pR8B9yJugKYEd4MBOwojKBSxpLK/4fY902SefgD7+Gtnaqf7GY0d26jtxeiEyqpv+VUzvwH5YDYV
a2X1fy1lmZ396zOeFWO2YTJ108DGqbMn4d+Ph57wWM0aQ+2Qk0lxjQtB1hXV0LVd2YBtFdWIz7mh
fGkAhF0SJQnuRRI0dCxAqlZ9GGPcb0qYbwrEiA+tQVh0qjTBd6/6nqrQR9VGc3ZjGo4PfI75Iavc
d61qxgdj3tSNqe3ujqQIZKVXN6coT7NXv2umTeEWSJHT9hy3nYmaZB71K4eISVH9iHLSBbSC9GaQ
zY+1Q3AfgF8F2pnWb2dNL5F67gUv+wT+xng2LfiMA30LHNQGcS+ztSoe4XsWmd/vO9ekfFKW7XaY
zVtJmryaTZFtUAT+4mKzjmSBtGuVhddOY26wBMlJiNioMGrOxalxHIvzlLTXIKj3xSRUVJpWdlBj
nwWfz9JvPo+SyaoU8zsWxkvforHHQHwBYec+OzZ/yroKkEDEho79DXDPoi/wpRsaQ0CICkxyX52K
YTugbsbUO91Ao+n3DiDcpZ+ExHlVeDdxxjrnsJim/W/qXoBgDSk67SIHQ8AiD5qUx+r3RrrOSr37
Qfl2+B+Dhvk3m8cFAsFICftRtRxN0+cL7o/5RluQ52QIrzwAQngdR5+fv0dOv8qSdJMkFmEetS9w
kOnKYzKnwsw9RCVSree+VD9C+1GPBnujxoNKhd8zL2kXMS3xSwLtsn86z3IP+ideXjAc215gZ4fc
mr2VasQUN/B+Ch6GdYu4tlf726T5ETkGYEDdwHEPsTu8y6Ogfb/DNa0g29lu9Xs41fKN3YMS/+8z
Mc3+963G2kNQMcKUavI/i7SWv2dirj2mmumKvYINYKlGeTk/kwsSD0qV5K0Mc3nlWsFJTmRCNBcb
Uq/IcZmnNEkfxyRpnQOj6B/8JHm1EsV4NTRGzFrkJOT6CXldhko3pp68NfQN95lYUm2BKd37NgUU
eCzf/IU+CKicdSxtIAo8fYnYwMguN6raVzTdmxef6R5sLrf/Do05iD3xoweou3Bo9SyHBLOYblWo
mpudQyfjWhi6e5VnfHcId2k/568VTCj96SLXGb5KJnvIjXa1HRKsciaLS0RSJCZ5PcTc2YslQTdK
ROafid6AglbyNe9BGACu+L1XOIjBtGZ60NCFbCa/wVUdh8k1sZhveu7Vi0L/asSDeTX1bN+YiKja
6Qvx0c0jgpfy0fHzl1EMpM3mpbbIK58g2dp200VDjsO2rQb7LJBknfOqpv/rafH0UqdVQXRO6p0I
CD0Rh1Y9Yr2bgF6Z4YnLei4boJFqdfNqp8QbKN5RxYdfzn1Rt4ndy9SNL/IIbC3Uqb5exVndvkx5
fZSznUERMNYLd+Kx06L9nqyTNeOUBamPJyUAt3nHK1tNeXNHB2I/yuTyouQjiwwd28Ho3saypN4G
LZOiVVW+BW79rTW14FGoSvjgNxRKdeq2mHxDfw3mMthYZdOdCpbhxzpL/W2XmP5TbkVgYAPb3wZJ
We1CBrt46PjYFe2XMnjezeYe8ghyQTWTZ5gZ1PrVi7PN1Df1h1nDZ4ENNR1tbSieLHP4aSpe9WHS
pQEDkGhXY/K/h1N6Vhu3O5EX2J9ICh72mCBQIfb9Ccc23HZCX9jK97T1FgtA/Ybx90DoXP7Frsz+
EMZcxJ5JeNJddf0/7k7z/62TqOUKgaGA0Qt949+rewKKOh14Gs5ZWuD7uDPGp7GN17J8iqar31kW
q3H5FFL18SVq8JiXcbryRFq++UX45sf120Cs1rd5xy9gLVSJXq1k6Sxr0mylpAiQ08GASwi+4y68
yXtIDUwRCPVI6yNgK+eqY0FbFsGkrDvGha2REWynkrL0ZOF03pWaOu2adhgWYWaSbaRla38GIIQ6
XPls6PtFzvfa0pMrXosWim9nO+KESSp/DSxtlfmYBKaeoC+VienkWu5LrvyU6tnJsR5yqq8EeZr+
MwpJciVzQ/yorVficpn1e72x5/7Af9gLY+erZfg1hnpXgEI+WXOBmTBsiFpD9I4Nd9gbJHrgx0jJ
Gs9Leyt9LdLO4g4fDJLWPodXgXzwSNgi2d8obnIk/cEC0kRMemUQaupXLvNmpyINcMcvkcbkn7fh
/I9YxK+Hqn1SsFQ8YaweVi1SwlNbd6zlpLdycmDET8KbHlTF/8CrPH4NkIYRMaY95Xrpv9iF81jP
Ph4AumqU/Iy8SX0ILYH+h/y1+0x9BKe10HNt6ZKweWX0+4+Zps4IRI5E/Zu/KYnOlRpgmMwF7A/D
ih6U0XpTZmhW5zr5zgsaFrLDlG0HYj+Xomy4vUeyAE9pUcUntfxGOIW1Z6wv3pSZ3++lyobJQ3wJ
kQj8sddPLP1Gm1Hsvs6c2+m2aqr/q8fh/DUzdCBiuiaUAehGKv8Zzl+PKwMmm99jAT6zfNmYpOKt
VCcsDtRoaTjNG3n4uZHnHDSDBN321RJusMLiOCzyg5bN7YHWQAryedIkHeEwsSVfat79+yV5ssyt
a2v140Z+HXlKbibbyA5TNFCB+HwFRfp/vuP9i2WtiHD78hHqRXkAh1vcNw2xJge/MTJyQeaT3Xws
T8rDCcH3zhZgMBPa6eE4kTT5z94QqOVSL0np+jwn38KCg+/++e6//vFfh/J98tznl/EFFIoaNkGv
iPKglOPvzUBaHuh1E4s66MC5182CqatIP5O75HMKsuiUMjvcd/94Q6NE5lb1om3rzJWZaH6Tpcbq
tI7nX2vSXt0i3qdCPzE5QRUZOD+5HIgd6UxrZcN6TG1oqsnVCqtyoUQkhXDRL5qg+Dk6JgUNa9ym
hb2Cv2g5xYq8mmuqIx6so9bGKxKe1Lj7qWbJLsxcE8evc0rLdm0K74jGId2MuUKmDJHii2rW8Cl1
g/OPRo9NHi3t0ZXRAP0d7OxUEYrTldi4VNAMZTatAXeXi3jMifycwreRKlOcWxtyMHmOTC/OUBgI
/JtgWaQo2JLmFRsI7fZAF2u91FeGH5wGhShJh0f4Jq+iU62Nx8T+RoEq3Hh6ugbk+i1rsncgDcUi
SpDedAD4JvegR4waboej2h+3mNB1tWuX5eC/F34QrrHX0dcgN9HrOm5QD0tfpj164mi2Vr4ijBkl
0d59FVZVrgKvPNd5tyc8couutQot/MD5T1Zsh9DG0819ETb6rSfRwmuDGymZDVmbWbbq+uhBy7VT
kUQ4Q0njibSlEio/TT9dGvjZVl0afMmSRx0PakCuuNWf2vQ5prlxwHD8DMbQI3hDJYjG+inK8SlP
nIPW+g9mHK1tNYA6Tfqc5zNiC+YFZPuuG1VfuF51ITx+oZDdFWXWMgrExbHnMPgEICqmqJYM10Vt
dk9mMJWLfJrew6WlURQNyaHzSQetsAh7dbuL7GGTetV7kxNNrKYTEpn8BGcGPs7k7caSiG+QAd3K
1PDtlzgsOte6xJX7wH2pcmXaaFazfqNGBYzOvgME0GhbV2fi/wFC+8Jz5qEdWA/6A5rjJPlmQiVe
WbNRBJNaLuxD6rQn0QYsb5senXlffqfRthRd/MQ08tkJ/LVpuI8o0gijLm+wi36YhXY1kYLH7i6O
j2oFpd1rxAsLoY8sK/ctAg8ic+D5Trr2YufqKg26epMaxYvZ5986mSNq8GD1redU3MK+WwB7BVrd
5RujQ7PMfY3YuaYyZbTJoqrTYRnF4Z554Q0T7M+0v1lc1rY3vIla19fl6D9X1vAUZdqHX6JyjJQH
hQTurFffTED7C6PRnYURkM6NqufFSfNyQXwHTlhi4OtMX3Y53F+mQW95NmdeE9k2ugFdJXFAgJmt
yiK8BERb6mnzBoWoW7Sw/CJ+RDimCzxCPzOl+mEObruu0xEf1siaYpeR6GkXPl3EPkWSgEUhPzj+
tFMGZdz2dYJ/ynSKw0gFP1l8Hrtd+DjmXbuRY5PcyLFRjk9y7/MFOV7KQyOnEIAmAGvCPCTKcdHX
HIZEOQ7Kk3Ijx0IN1AiMovmdf+ziTSSdSDV2oXBH9Bn8FNlBbgIkH1zKCY14iyixhaal/Mv5kSP3
5Hv+PvznLfdX50O5l96/QjOygiK0fCV//M9fJEt7vsHnr3h/LnyeTOvA+/069Q1+C/l3ke///DM1
MIcXKNuRrISg1BbG/N0danD3Z4Xc+zwnD21+BNI+/3mPfPn+rz/f3mbWN1NL2nVRI+s9ivkx3VtC
/b0rH8KejvJ6F4aYUXVT31lVk9+flkRMdXOEqu95DP8YrkgYAs00zweCjkQrxkS+nDz2m/gVnQmO
A5fEO7M29nM7w0ShOxcI0gb0CrjFlZSNx3kO0kVymitibxbA0lqnnEBXgKFufbshpCxkpBt9hr+q
IYJ0YkxnJjBspqKe0E0RTi5b+l7Za09UYWn2oWKem/zIDAxGkyQ+yHOifFedvLpYobsIoZCcpYFE
rlhDvcNA7uXtOp1x6aOdrDvE7ns4CMzrHMsRWyUglzeuk2nV+f6E3CJJDoaZZ/tqFr+ETWkv0BOU
e6mFSDsApVqgPePSsw8TmR6Le2/iGIbN8CWhJPCFyJbgOcrKgUv5S+5r1sVDJrcQTvIbISdhcnIj
z7mIQVbh/OcqDdJRsI5rC0l2tWb9iS9q8+T3r5SUDbxQ2a4s/HSfpqJ7JnXdO7gtuThKERIECmfs
WAa0OwZa7meSoX6Zil4voijtHnk8uAd61fWav1L8wdPRZnH9TbGjmgLDMJ7U0G2vxQSPsCqJbke5
fUvbWr0QVPIsj1QlDZ/nqoE8um88seo7xX1USZC+0VH/yPVanCLzqiLQvyVMqJdh7ajU9hXr1vjp
BHtcKTbEQlk3TaPK0AMQWMpDkkYAzLQZmjxT3+DMTB+NyWgeLT/Cbt2k3TKEh0UF0HySX0041Zvm
IYyT32oKxI8qCOgyjMGjYup8uIUPGp+yIZB8JQTOZJGSlIfduz/U1se8MyW29TEM9XsuCvExsTP4
5fCWjagXUFMvkigUs0zfu4Q2ZZBklu6aJgHQ8oV6fsHEodfkyqERNolmmScoU4NHapFWngazVU9B
3h1HQ20e8uihh8L+EhZB+qBPdGRm5Us3ZsZ+VJVobpsu2mnoroNtGA+2g0CVSKByhbLMfJDnOr2w
D0iUXuRRO69TiVe+AVO/aFqoPDLdsOERNAcFOdVTWKKkEZN5abtAP3RDeZLSEnnKzpxx1wfMIAaQ
HpYlhteQx/qqAx5zzZJa3fl2kO9JewkOUdaeyiSOtn2r+iyrzenkzIWrRGTuczpfqmZp2Vd+t5vr
To22agJNLCabT22uu1yEVaIxDsIk4CcR4cZ3THE/dDsroMRqHCy6ZOfAa3GAaam5CtpGJfGj0F7N
mszG2nOVbd8go8qzFE5L3FUfk0H6s5ub/mMLefxUThqa9PkFjJXHtC3cL7aZZbsK2PNI4WgVRJZ1
05XWP44R3EQl5BCpMNd72l/yvrZuWWNrt3EjX6lTQoa7Mcff6AxXjSnppYlFeytcvZnjVmOS4tPu
5kattxmCgVQm3M67VM/8lW4V3jFJUJ/Ljee64d4xeEDP5414oiqfiUerC8R5cG1MZ3ObCcEKxrRB
pRo0kV0mDHzdg82td18gD059udOmJpckDs9z54D2YePGWbwZGJvPctP2yVtlly6KkfL3KXm+jjIH
7k9HlaNy8OcRLmavme9VBK3jjetE965OmDVFpiq4NpRGO4f9q+yPmE25r+vZf+oGpD5AGD93BNY/
1ZZ7wzkg3hIxuqvKGn3c+cH42obkP/WJ/daodbPleoyY3DVPuetSIRua4lmnEL4t86zbO5VtHoQA
5rbx6zDZwR5CDGT6FlwjmxpDkw3bWsvK8+eeobZ/nrOSHkhmU2u4pWqtxUuS+ce06bDatsX4jgzo
3Ih4uqohTW2JUYnhclJSbNOFqSfkNathi+qIit5fezm42pWRzo1St/RXbaAOeBnYjFbRnB1jwoej
DA+dH4tdHwqDGSVOHEdvs1voxd26akixoweI56r11d3kGMqFeBNrBfsacdCcp8itcXMq6mR1HIMr
nQ/LqiEZMnaaJVhXri44BIs7jcH1kNfLvyvRumgXEvGISLm8lB1Udnk+SEWwTFVvPKdGqM+eH+au
fA6RoMMC2YiY3sA64aXqj3mY1JugHr1nUzGpsnhpcTRIKVxPg3PETOE8k9Uw0MrR3cU0578IX8du
04Yd/qUEe2iYbvogDr9mVV/S/hjKi+hG/6VhjQP8JvxqhHV5pLLfL1XoH0+KMn0MU/KkSV2vp6P+
mMqvU6crOI5Y2sSYqM2odihKudl3U9T93WovZSTyMLTyX5920clzhh0eeFVso1oNl/yg3mMgDkqe
JI/otL1HY2z6kxWKR/mSGzI0Bi4aaFSbNRpV/XvhhMMpx2f/3Me0CNPyWXqx+58k5PRAeBMYBnGP
4xaMmd775c2MG8g1cX52BOI3IxVm+c1x2mIPJ+AiBK4ld9Dx0IIXV1hpgTZ1a9aB+bdG6cnRUsFZ
hv1Poh2BCJd5exutgWjzzLSP5JewyDXIvu7tkkiaNL72SlTsy/TlN9OmD8rVnV0C9LilI87aCP0a
FgAizq5a3qy7qrv1o1280YkkopW4453dF+Vb7FZkuBbl6zD0M2iGNW6g/4ClGT84hIo9wBqQSr97
zNmkKwIOjqW2P2Mv9m5EG4uFQg/7UaaF+K3xra2nBlBHYr5SUVTg4pj5oZ1DKKopONjdtI2LMTj0
qodALykg4qPXvkbawkqHZG1bVrwOdLu7jc6kr1DVp9vACLsbPlNn50wgjeSrfVWbayCyzJ1gnC/R
jRE5Vk0QvGbprI+2OfMH9YYJA0Qdc6MDitP46meEE9uKsxFz0kWXtA0ZbSLb0wIoXt0o/fBa3Lpx
3KqXQLhvkR4cTESrZ3+OnJM8tPmUrVW4/lrL393RRaQ2gPyiQnCapAscGtYpqCnvQL/4IGgQ9eqD
CGDQTUIYD+a8p/fZm9YA0Pw8Xxpuu1LGyF0Sjt4rz14G+Gju1hAQt/dNfXqzS6yyAT1DVvOi2RMo
WC3HRPW+jfkvEhbsr7N2R0JQjYH7Cg2MtZKHkI32OlSIgzySm7Sd3AUwk3E99tXqDleinqFvIUM4
LFa5rseeyk9KQs+J53X+iqhtNapVciMUBVBEWZF7k7aEPyMNOwH3Hrmb0ff6yIFukR22C33A5q6T
aYRENLsVSddROA6cXT2TZioCMnYKvaalGJpNpSmI4o0QfVUu1Cd68D2hbWq3hkyYvCiVQkw1bRhr
mhCFDgYyzh7UZaobJ9ie4cKuLYIZcc64Sz9O3NWggVWCoDoyiUNtHMx703zuc8/v6+n9832UOCg/
Rru/3pALSLnDkB3c3tSOtV1C2SYacBXZjX0O5o3cA7WH11h5z5NSPYbAp5alariszjtmgXzK/Bnx
5+6gWHxUlJXOcWynN5x0/rrsBnUjD3ELpQuRtOXeinrzKjeMNx8qAsY/TmkU7q5OuTLmN9m0+Je+
VzhbL8UG3mlQ5LVZHystrZE4iEjx94GruMvaN6qDjUMJwHqlX0SV5WvhFfZzCTZpGXq9eCu14Va6
vvrL1b+QsHH1ChE/dpFbPeSKBloEq8A/R4aFKMau6ez6uIBXuk5LQ1qJPNseoGBh/eLjxJ3oaiFB
GSSy/AMgKAbETfId8px8R1azPldwB9oii/dyzYAS+KSzBn6QawbdEAXUNDTB8kVCPR3Iofa0k68m
FUrg0sf1zpK03mZ9rboUP6fm3RcjSp0KXf3YaMpLXVRiW5gmIQPzYZrgfhRFneBYa5yzRZNm0YbB
rkW7+VZ2BZaPqG9POe5DWBVzw69z3XezQs8sQoelEA9rkI/AT8j2eSLalDKzAn2DCY723PY6C/La
C3+4dbgDhJJvLI+pQB5axNOK0XjiTlPWcRtnZ723oYV3HlgNKkYXzuXrtjD5ffDeoOfPlDNRddhq
2mk/ap3ebV0sbaswcBT827zaJL9KPHX8Cv+hXFie5SLzzvPNlIQl9b6ZdZFNbrXh3mQR0pThnuF/
M3XkXtU4v+8bw/AJByH7djg2JYF+apodfbrsp7mzZ0uVuzzM4uY0GeOqK31cxMyelyQnYFMzG90+
33cRmIATXLRV2JxQgZJVaIQ8HOWGyU5+rqekX9mtNfeP8YMFJhy6GZZGaUtbW1McrGV7yWhAhIo5
WgbXovnYZagzp0b/4qeG+TgCE4+0DxNwHBnu9lGK+uiMik1T2+2m04MnhTn2VfI0VDN6SmsxXifK
hhdcLC+9qjzK12Vjd+Dd7vzuKAC627fWTSjn2lTUF1OZpgsLU/xvuJoQHnUWYkXztc3NnEg0pKyT
SHFHa3qnHRI529Sb7Jok9fouWJ895vkgrA0AQRov802KMmyFCqd5ahPvR2q29rkSSbEIgUGuBpZj
FJxL48WS3a9Q8ckZNc9VCANgJGCBhWK0TmxlV5JM/qhpSkKGCgLZOUImzKbmMAjlzZ/0L4pGvQLR
CpohLkA1JjB8/lnkTwDcdJEmRfMgMs042nnzU3cBbBgwADZSBJcW4+/DoHqP1SJ7VDNzfPRrzJv8
BnKDY6JcVtbMhHRSd6UXlPLobw1kyTtJifdLr68S4ozlXd0Hdf41t/zm2nNL8ZCaQBsu8mTQsILY
/aNCZO9kMQkEFlit5SlgqNqtJtQYxFDWUu9PCJrLVWVb9TXlwbgAq+LbqguGCD9IkaUEiJTpybJG
59ziQqBZXpUfZUbeqA9bx/EzddHWVr7z01DfZDkrcnTHlLz0Oahyzq4U1fjgtP1Z2pE+N6rrd+vM
KanLls2VkSb+8a8dCgLJ/Uw/axnh7e2gN8IwLg1ld3dadZhYtRJXVJR0JJ1l5S8x37By0yLcOwrR
bFR5v8pzjeGMl6Kq8a3mylWzTfLU5jWF6EFI+ZQ9jp5VP95PdXG2R1HBSonYFbZJdl/fdksv0c1j
ACz6q8mTKSAdsgmi9MiCH+Av889Nh05gO4RBxwIgzI5DVBivKT2ltrcAVwblSGlMsXYihlSSD6FY
ZkqCM2OySBLU3bRdR9SdT1ZN3KNjm+E3M4UK4PT+GwQIH+ZsBxsXJ86usJChShuSGlfOXh6WYwav
WWdlMOvkpxRKNR46cQ9E/jxHAsW5NeJH08mPUt6iaaXrMLiU7sKOdFpP0dG3qNBJn9zdbicbqmo0
BBtX07+HkiIct8O4L1wrenKJwrrYyrARUxI/yVNTpvIADWjXR5ZJQx9mIWyxsHkaivGbo1j9/Sgm
L2GTMstbyawvEwjsQSZ8ZyJOF3FcdQeptUWb6h8DRBTjLMr5XeQcSqb3WiSUI7arMx3z4UFulNlt
TW2AUCVnOtZht7uzJrRBs8CIQRYoa6Xdh/PMLPb9tySK7WuWusNLF29dhoUdCFcPujb3ZdCWP0Gu
Zkd51CVpdFWUcKM8dbBcPiq90VfJGHT47aPoqSsAP8kX8jpuFkbRAUs2cUeZUQPbazYKfcrx5aE7
EUaJocDHFIe6vLWqXS/gpmU10emz7ndU1BnVp3QnvPLJpYaWyh+FRoKgW2J25u+9z3N90WiLZhSr
KrGDJ9sggLGaCv/kqU18RPCeb+vGV3BNadhKgREfCrWC1msr9zB03YaAFLWgoDXIPI8BDBn022Q/
jpH9IPJJOes5IuZstoOmuf6cq2OGOwGwr6zACTlPU1OXRoqVAbQyyTdUPe1rGIc2c+M0P7O0wKNI
PAzocyTSBI7iXetsnpRW2P1UsL06Cr5iVC6raQJREs5YOrn5PCzttjvw5FBGkMDYwiGblR9aHH2X
O07n/7FTusktplqkYUG7AgNqhra+ZlkNj2zyndu94mO0bnByqQDggorVvdCtdH+/960w8y8U6HA8
VCA+4cUUlwbyswzGpI10MMu0ujJLZG3LGm1lOf1Loothqc/uuaL33XWl6O39IZDNh4FvBhuRnG08
gm+aUZHYkns/x8ZHCzp5745QJlzPPlhK1SZmVWS7WLeyve7n3bVVnHAV1knIgpx8K18xQLjNJVS5
p/jm8MaSNFvIvQw31mKuIS3jUAt3rQv1drSaAV0kUnGBHJE82r48yiC86DGt/P7J7UaBO1c1QJwU
EJg6XUNhq8bnymP5qLrpU6uV+Nw718c8aBTJXubiBDWAcKuanluVFG3Wr7j3rJ5+NuT8dRs5yqOv
L+U743a+IHVwiGFh7O9qzPvtmWrZPgCLsJAmA0PRzOOQYIabIuco1VBSAXWXRN3VUY3SrBOFpZWU
TsmXC9++QRXq9sa8HpZB4/mGClpxRaE8rkMFh3VM9CLNQvHDLxGnBRNSG3J3qI3NKOIZbzCVvbtJ
ehZNMqjCSQ0ieJCmrv+PsPNachvZtu2/3HdEwGTCvNKbIotlJdULQi0D7z2+/g4kdVp9tHf0eYEA
VFGiQAKZudacY9aiX2cRo5FpzuiYncVOmPomd6hgwewx+x3a+TvhguKRAJPwqA1GdwCQNN3ahlt1
hnSwlVo3btVQGBuQgiA7BxdDSsojS6JOJ8VqZl7z1fKpsAZjGzzqKRIvT7M+mEWZ60YP0+swuf7u
v+0VqfnPnxZfMcVrq7s0a6yG6BTSk2WZQjKFoFWwGef2Ymapc1WLQnqYbzpAnsc0qrlbF+dUZNC7
nDvIPYBgoiOFcFKnkPDfiqD7y63N58CJkje3zAfiFdnLZb24Puf5MvftBYV78zQ4EZcvm+a1Wvar
AoA6Z2q0oKJvyvGM3bE5Rx4hBFbW8/CJG2AXnt3s8WnOR2EG6Y06QLduKmYl7ayh6nN8ykjaurdC
SWUNPMqYjt6vAt5BDXfKL1azEDy4bQkCfXGql6LqL3dddUrsIAzi6Cf/4ohSFsOSaxrlQS8t4zgs
HFoRoUYVNbBCF3AsFMLlpI7uYfKHUwZ74aL+9RrEwyaBU8YciBoXOITkAQAVvSDeldqEcNd5+pH4
qrXaQ1u59qF3yBfn21x9tu/hSiJ+AUZPSh1jxIVaR3OQQdGs0iGkeQaHfq9Ftf1S6X2x6oc+P8BR
rA9dr/srmcb+A7Pe/r2XA4I4Smd+9uYVAMwTjVe7TpTtx1DYL7QhcDZZr24U2N9n1NQsBPO/kJxN
6wzKGRB2Qt21gnEyL6zqk9oDSFt/GkByonKxMP3UfbBVXAyP1177JNhAUSFryWgaSDvK5ce3yT3M
adZu0qZmEsOXOvY948tgjzXxukW/MyZzKyhqGquqDe0tSO1nK6fTMVaAyzXgkZ+n5ZbUyvq7EVrf
XGisb8aM+diFHHjs7Ci/dY5ZrjvYZd+AeAQgSXaWZUAnFnAkQiNtP6u9wSRBrgWPoqY6MiGlsaVS
RFBCkj20WMRXDn8l+q0UMK1NEFAhhvCsJ/Oz3jnaLhJph1TVRszraUc5k54kJCaFyQ3p1ghwTfZy
GFYxeFsEF0Tltmuqb/WXrrupXkM9ZnKnzVpwUKcN+V9PD92N8Ar/KdeL1z6to+dEX7XUp9I1wwgK
Ahv+gI0XckSz+uT1cUzpDEs/GTbae20IbQsrLNyrQ4JXwIF3VX+WQb7YQcJbB4NgRX/P/p6iwEgQ
h30VqXTX1KITgJwVBvRmsHax4+qvv3/XzHAULJnPXmrSbKZWex4XuGoufSJIo8Hc5FwP+o00fbws
rPZzWrorL2KMQ5fWr5WNWLmHwynGQSLP89L/sMMI3Om9MzJPEQCv/qomjiSCWSfQ/UA/mqrHbTlW
9XbMoDNT+PTIE/MmVo2D45VnTWgUaQlgX3uD25+DiTGzQodzUgNxbdUNXz/0Fgu2VHc0+yORFWlF
rvfmi5BInXpwDqkZlPTTaH+OgMs32TyaJBEY3Y3SxkpNYu8zWaClxy7G0aQOJYxlauiEyoSKpIqM
K9vGMTWgBAT2lxD2OAWJ8aUcUAX1DuBaB9T3lzQ3yw20R57kYWF/dm5eLNNT3rEE0jNzeJYeiypb
y/u1x0LXSCb9iSgcemZmC4kbQ91Ds3RwSVkz0cpg1HKK+Ke6tmqjLrUklN6b9PB6X1PgXPqoLFNj
+mCepgQUzD9GrSRudrGNB15inz/Q++pfKS63e6btSHuWw2jpDkem+1MdBSMOrVGM1yazgk1t2A6o
w+Wur6yqOplZ8xGP2byZMjRRpFQgcrd95+avyR0StyWI/L5pbflWOnZ0/n0qa+dzIrM9to3ke81z
fRHW5jNUvCa1+207BiyX4K1tvEyWu3scepm6dImspa+9LHU0OzPPXdN9cRMGdIwBA8gfamyN6+M9
TzUQIUuRjener5/+/j31K01aDvdfUT8IbI/IWqtyrq5FXcbtu3Gn5i6kGSVPOUIIdVSUON1++Z2J
GtvH8tNYtC3ddOD38xTXP6M6u00lLe+4BKJbOLX+qUXgvZ6N0X6ZRoLZ8UM1NzePyeQu8+KSRpE4
uND3fw1jY6sn22IpsWxKZ7o0SIlPo4NU11LeRglYKEITv1FzzUybyh1lcZ4bMnup/WmtZi+pHPMX
M5nWWiOZXC6m6hbN9boOHZgySxGEOrO1vs+DB0jfokoIqlh+YDrSPnkVoRbqb3K04dehb2jtS1cn
a+/vU+oF6jd+vz4Icx6vHv5VL8f/SIc/2/N9ecPIBE5AnTPtrtsTQVuspDTCZ+bcb0quX9HC3w5t
bR40PFcs0VBuAeeRsu2+aglX04cC/RL4xHi0YoDFVTvWS1qaiH3sxP5W9vW5EUH4eZxqyB5WnJ61
AU0/AuO9bZb6bZ6I4lNgGlfvdk3qaZ/DgD5IRAjMzs7waR0ZnjpGp/8J/cXE767aniz1YWyeGns4
qXdWNTGJYE3inwrTaD9FGpPv5R17aEDoUMb9IdWcrNmkq3tFIT4h0OpfAkuvn/pWPPmtsD4h2CMp
ZCBEKOTLgHMVtcC9zAGkcpMyGh3URxwshzhE9gU1ma1cCsFtQds6Cb2TOlIbwtQ70Jla8at8YdlW
v3JTo/zkyGkjaORsUnNmgK6oBOSW/KFwqlYSWvSh3R/6EE5naU1/qVLmfy1qqp/I0LkatQOqJVqa
zdzi1rKpnISJXyv26tTvZwGLm43dGeVVndJb2HzkPaL8G/DvRoGhHz0HfUfFV3sTWM3wGQ86Ttqf
whq0d6sa+5MoknmtDistK3cdCJKdOmTCVq6RbsiD6erNSoPpCNskuUfchzZEDWnES6JLR+UwKV/7
IB4f/Nlsng2zNi5OvS9aDwWQnocnRaUmSMs8JIPXrv0p9B8CZ3hXjNRERFhvksA+wGhmRI6WY2GV
pMq4wbTKpwkkaFqff4NDxVKzy/zhH+eFqV0sGYUIvJBoFD3Blpkr3tWRUmjQVUj/R8BB9l6JVkMJ
O9RvRJUrNh1Be5vK6xfKONajKLN8FkqaYZBKq59+WzXbzsnxw4mfqUO2UWF0xRsS027tMQjd99S5
FsIY+tAScWRFXQh32n7m/3eyBQX1oCF2vcfP9go7C/6hVrrfTCNZO6IQPzvHenTwGHxBJTivtcQZ
tq6ZW+tYQBJA5YWyLzPBwJe9t4bnVp8NYhTe4fSsxM4zO7SlIslSxJE2UJiS9GrL1UkPNeXG6+eQ
zFWmiTwrpiupBCWc1Al6YFTMJ3VObRofNrRPuKUm6p2VUwFPDZtxKWGSd/XbmGB6C9JZAObDDcLx
ZE3i20R090tL7vCJrqe1DQzWW0NzjPlIVxGROnuGTsnzw6LYls26PKvjDkjlLtAqa1+ycLhmCWGr
jok0ry+Cea8Of/8gIn1p8cd+C5t5WttgC+9WMjULLTuUyCYzsrQMkOMx3cfvsSBiuvJcGtY6WIit
gxV0D0NjHNWR1zIMpnFHoPQy4mH6O4rIo52qvoea1I4oDNqN1uLPuGMwfy8x1Z7b5dS9zFKs1WGI
0LzVMv9UI67wZ6N5UIXle3V56OZNpPU5KVyk1ntJBWEGPlgOLOWdkl56IKECDLTMy/WgAtrbsD/U
CBEZewyqfZbXVoesHX/hHO9MxyxJSR7Wi9W9rtL01q4Jo/55oNGy+W97ReWnCIdG40Aztcw2XuQR
5VzlbxQqljp3FKKdwdSO2XHZiS2SGVaGfmvGgMZvYDvHSZDumo7Dp9DskFosR06OqiSaqZosR6Nj
/vC6ftpFUSUe3MTR70Gtk+N8kMZVPlt1IGAQaDp6fuot9zV6lTn+zlDMcK/UnFONnUvNbLHcYSpN
x5cErfjOItDr4BiJ+6nxmrs3OFvOG8v5Qb+ATBFXdcHJPmo2ZQcBRdXzyXWQq1+djwoIlLp+lfD/
qvHF/brO6uq2vW9tc71u10Ex/gxc03wcYhkfXZO5vRqQLT6u+2EVg5HBuGLuAVsV8Jr89E7QU4fp
CC4Q3z0k3djvP4uhp5BVM3HJEamlaGYfAltzbg24Abg/tvzad9Z3ydD1DOfUOmk5F0e9QBrLKj56
I/fhIa1r4NNeVR0TaoZvMFAe696dvzoe2T9T6cXXkrbro2vPGqM/Le7I6bNrPiSXIbOt78uOBp5U
7UzLmUFEF1JwxfeJHYIiJE3R5EvYGWDmgzg4S6U9gNONUtR5momPe40nyBhLz73yfQerIqmY1vJb
ZpZRCS3pdagXReHYMr/tM1Kkxn7f8bEe7VSExxZAxaUy2orCYF8+2Vmbbgbqe299ztIRCYz/URTm
05SN+s+W1QnBAhuAUhrmEQehlvDmcxyM063TJ2OVZ33/V1LXj15sum9Ahv29APGyT1G9S6LE36TU
H03TKp7MXs/eEhDHPQUdglyjgNAYqGnqsI+v/+7w+w+agQRMZJqOaThgB4nh+4NmUIejpfu2T7an
KkIViNPRyDNyYYfRTsWyzioyt7kEJRcnSIb2UtCR/7VXQKZCdfv3z3/vqd8MRvlsuakJWaDcUI5w
vzAM1euSVt3F78b+oXPBqzWLLC+lUGxoTbeRlDoemiA6GwvdqhQgBTW/H69G3GsXZLtLdTVa6b3U
n0FwUTw3sa0YZVw8AOp2t16kDYcks7KNKrerSrsRuO7+PrGTFmY5BeOFXIGVOk3e274TSNuMr2Nu
pluYN+4lNYR7xKAbHlCZ1rfcS3wyNH1K+G71WWFPkwTKUTdX6UFxT++s0nAGAaN+XGTZkRJT8KjF
hrMZzMI+aGVY0OspjaeUfNrzMCbBtiGA7y8BCKFGCqWJfHrTRHTMUeF9/vdPWf6ZjSsdoah8wtNp
UVreHxFtWZb6tubp875wwSgkdRatwiUbLYi65wbU6CnH01ejQXMurd66u6qNIdDBnX22PSrJdqkx
Z4+pgqjip70UP50hAHyBGQchoYOn1Q2e6cXQFiADa1lETsumHtM3pyziqzrKglPc98NTVevOY2jB
sQpr5zmf7FfUYvKUBz34cZflyuBz5DozVdT/tYezXz/SrlkYdHW4Vku7Bu/ninEfv1CSXVURgA5W
tCN6u9qCd5AvdiWtg2769qrA4m3nj77sm9O/X2HL/s9LjDfQlFLw5XCwVf5hDKwrHRp2Ezt7D8/w
ddQ9YHRR4L4rkiHDvdxQ2MDRtCjyI2tf6MStdKrMY5odXWrsWUfVaWqXTlOg8joSOuuHBqkV8da0
kIN6+lwLarE5VlXsGOW6WRQ8IkRxNCFB3OAdktPqV9yvGenMikUQrESNeNXKyV+je7I0esvqYOpl
d9ZodF+DprbWfgTJZcxLIvy8yOC6sWgeeWwg+yqNLY+wYttPY7FJF9gzplA0t/97Ay2LCYooWbrZ
g7/xAiIUTKX7V6rwf+xmHR4E7vz1WPNYJUw3QS6uk16+BAQ5k1g7S4G+6ZKri63h81gSfOAMJDp6
XoEWpACTRsyX89R0PLPVU0Lk/g+s4fI57scG+AXpJ0lBasQ9K2lq4oJYIYKJwyQTWxUAoA61mMPY
aOhmuEF1gA1IZTGdbGSOnbcFvZHffEk99w5bzjM88f6ia/Dt9FlJp9JFBVF6OZXwflqzfIRQAmif
mDKz5h2k3hefTCiI6yBQEKhfjAokqtNl/gXjhHeL8imhaoisKh0pXgAi3v/xw2zJF/39qiEIjjbU
16d0rN9LanFAVkM6tgOBrkESQ35Oeuf8zz2Z00kbMrAsXsbMOJ1LNOMRonnejv5wl1bVZmFt73k7
Rpfyu3GPWk3LAQuZiNKPom2Cl7mO3+9UiFavXuLlfZVD/FVOaDSZ64oHSmg6eHiverx/kEVHUOUY
Tmg6qO/vi8ilvmo3zZ4E1F97hZ4eQ9pb/WgxpWRhdhlMv9lby964nGus4WECCbpTX8fcJbtkpvN7
bsaJrwyu/yDx9E0A/QG0MtSzYChANFR5uGn0wKNS6Eykoyz2gNiVwyEi4QHR8+sETPE583XmaeOA
MAeo5XVI3HqDPNfBuTl7+4cw8QYY4ZW5tSDTK86q2sSO/VF2bbuyibFufEA/TTG/qxU6FfJ557ny
MSvN7km3CBpe5HbF/zpCJNw91YlzkEh4s2AI3oTj0v7wXX2txqWm18mD+XA1Lz9kKt4zRhfELJfj
qTK/agNpbaPl7zRUMz91X9uFKIRXqRsXZ7WMYtgiaKQa5iPEhhbtn/Rruld4Dbvlg2+WTY3WeJfX
DVkuy2HBE2fP99BYUZF76yXtiBBlzEMY/uxMeD1qplpLgFl3bLEe9huvJowlpjzx4cdUn40KNH3i
i6M6j9Gu56GhEV68NF50NDrM3E3U/xwFnUuQhkcWdM6tsY80N77kQ7Z25NyZj7LoJRHja9W/iyff
oyQzIoNUgpi0ECMw63GNpd2iIUQdyJyxuQTuvCK7aQk+BFh0mtqo20waGEUFBM5ABUTl0B/uQRxm
VpIZoAUv+pj4G7QSmCeW9Scegdd7XILW46DWgnqkJtpUy0wUdH6RPxbtWK3dip6QkrmozWhoCejM
bNfY9vTQ9Em1Ut8GVcNpRTRfmcs9ykXcpNiHlR64qIhNQQZNV+6dYGju3Sm1uOu0joYyeSb94AV7
AXgCj7+Z3WIdzHiT18EuNRpWycsqkav1ENllh21wmZQW8kNF5LapxmAw+F86/8soAOtDEcMUpMZK
GMU2PrgCmp/LE0cnBYFVbr/AaMz5jWaytootf3rI3JegqLkLF4KgTrTXJkKrtWni0nikZqbeknoP
apMY6f/lszf+5GZ6pmmbC2/CFVC2xJ+j6TibA44pMzrdV5lR0Zd8Bnpx6Vpzrean92B7x33ssrFH
cKFF30u5DbrO+d6HrrEaqwoekaxHWvo4u3hcaAc5xpQLrS2e7V8Mbd2wYEfb+q1Km4sVBq+EZjtX
M2U+iSIdFmAcuutfcoCqysiUmP1b1EbrAEvLS+mWBDgpZY5mzwM64v9BF9SUtB/CEXlgi9NPJIjm
SW4pmy/3YuuEGHvVVx4Dw9/X2XQRklEB7rZSKXEz2lM6U96lN4w3BMeC1+xsn2pqW8T2uSvmhghj
yAjSd9orFoTmbPTG+70sYM1dc26ZvC4DCESMxkXr57TmSC5Hgl/ZbWixix4NxTLXD2pJJCulkZ26
1dXG/bhfev5O7jAelvCwos9jQWBF0mrNgfKT/TYPMUQX5rheOu7ahVSYqVyqovRIggIosmIopaAK
QuShW4Ir0g69rrIbKJcBlVy+fF2bV5TgxCEhv3XDQxXM/LJxlw1KZbC8Cvon+gLHYE1BoNcI8Opc
qLnwa09W57607gDRaYB3dan8Cq9Hha99n5K1uJlV9sFiQ9mpf8ROzupvdgbDoX8f7StO30yt/lEb
LGLjCdU/j2/6WRaqdkX2TUf9IjSHqYruWR9lkgGx8mV9LU2uAIUszA6aFXbrmd7bLptKqGwIghYl
7lJ0jyq457/nS/gbfSJ9yMRQ52SElimrWREmFpj3ZjS6oyo5quw1dS6t2u7Yts5Hi9eDebkhHn30
89iJZ7BuHOnUiB7V3mxKgi9kH27Uoe9r1q9EIJN0HRB5PIjUpZ+rvt1HZbW/cwy54W5dLO39hH0H
LBcxQEDh4HIrvIdlx8PWLqnXzQvtQ2+CfgUKrdwbC6ebkS/DTcOSm+pCYuUP1pLephLd5kXGH2gD
cR51ZZ/H0MTPOgbJTTMt45r1RGuQz5ae7rdF03JPYZRpdHPalNp8/PdJ+n9SuDydSiXLH+lJw3H0
P+boZha5lI5hl9XIrF8j0gijrmxQuRvVJc2E+TG2KGGNrkpeCiqCu2qUDg68KNwNo+tsE7GU9tq+
6Xd0vL5ky6PY1o4WoQePKn8NW0F+axLIxqZOwtGAZ0PdCdwZdEJYSp3vA0zO1D1PgleNNe43tVO0
r31Tpc+BKyUlHSO+WSaYAsEIeVCsxgXMyMOo3ouFtx9OFNz+/eLY4v/9wTVEv4eF37Ychz9t+Ucl
oJMuCb+1o50LwzvkZfsZPfaQ8FjQw50xdNPmfpw3GYHaODwQk7gDyID2vc3CjuIshjQlSwwi0aJ7
9oFZLbD0evmpOjTcvaHbxocV6SClCQC56VbZPoxdj+RRxPpX2Xm7JBb1J3/Itb0W+xUx0EN0uM9O
Ma3aPNbRrnhL/kS9OIYZxvqbuPXbwaq3tgz8H1FO0EaS5Z+zAjRGHDrWNR0teYyX8OzOMr71ptCf
tD7L1sxgta+pWW3LcfB/JLwQf7939iZCh3PtBQ+R9QnAnP1Qua3AVrCwxVq+FnOY1XsPgca/fwKU
c/7jIzANaD54bUwPPOWfox7DK4v/mrSRSfD2UmTzG0BFKboQULLEycyreBFVcH3fNbdkaWFAsFKp
sZS/W0YY/Yc6SsaseQrSEtJ6qZ/VpyB0++gWSf5UQ2Q7xRFdgwEsEFY58ZMCB/Sr6ix9UXwtKbOg
PwxW3WQ9aGTxfR0gihKw6nSvfe4my1pMe4iYr+p4irdlZUZfWi/dWcGUfZs9VHyuVo43TeucU2AZ
6brKGm0zGWB/ZSFRMS8iPGvZM1ltbKOoPTETILysRQhEgkKkrep2MA6hVeVXt9SPSklECw/1BnCL
u5JoHudDZlXhUx50B9+3xidb0jbWFWb1PiAj9OBqprvS6sSbQ7KXsgHFM51+0sJYm5rarpJxJbYl
fdSz32ebNJLe87CovQxC1lFhDumxsFtto6aRGvq5lZMIKnSLqdq03izIhMlIJ+9upAnFPmVuSYTb
CrVl+ezokzh5AO2QYAPoZ3UfNV8G1lXjE5JKF4xHTeScZPEHj79DKBvGWw9nLXLs8do3Q3NKm6a9
u9Mr8Jv7oLLRT+aIdZu29g+qd4eY4jj6qUvDZETCOqGkY9UDMZG48We7dvpVK3nBL1Samcd7a/Tc
vZuDIq/80r9NjqCHtawR59kzb+54HjT8UuOAjUP9QuI+3yFTfeKPoL0LmlCRR3E90u7dLtXootyR
IN7w2kNpLDkijkSXm/U71SuSNvAC8qe/ek2TrMPWaZ5rxI3ROJfbJO7EIQ1l+1KOMZwrwa2mgE9t
OtxqOZXrUdfqpy4PvX0ZufPRCGbtSnozeX99hOgeOPcAm4W6xXT9/RTOJwNyf53rl//mOnXd+tkz
YbfkYH+RajTPCdPxY9/VYidYLgx2ve2m3N3D7LI+BVbw3Z6T6bGqjf7NBa0srfRV1uKkZvlaw2PZ
GHKwaICDyyzf5UBuyCZj9Wf2+FSwf2SnXvQmGjnIAbUd5ysvlCQwp8VFbXpNt7e1XZur3+fUnqi7
6iz6+GhoWnGJ3Wnat3lqo4pcVjv//vyx/gP2BstdXyqEDDLMvP8MkS9du5ntdvbOo45AjSaZfMFe
ZZ2sTO8Jqhwpui/nHGTGnnNs0i65383qlm6FUx0SXaQrdXOXuL7vudWsb9uzEh6mzIofRolm0DXv
Z8rW+dyBvzkpF1PVeA/BjLKsHVJtOxFrunOH2TmSCNiulItFOVumssHyQIjNvs8Eq2LHMKT9fzyL
vT/DTDzPZI7gubZl2/ge/uR8kcEku9KCco3u72nKe8Jt3bI9FsiMASTTJKMz8AaOTPC0xDyszo8m
9PCS9foxK3JQzaqiJStqyamcDw3ZQzsVmDza5grsafnZqXmOwQKZyHVdYJKRHB/jyYl2RtmNj41P
y0idCzIj2iVutrYdp3nLeexMgApfXAxrz2Wqw/QscdDiVT7P+mLlyRPz+V78SrKiPSuvYkiOUAyi
F9hshleKPC7c9D8Vt0MRPOp4BrIzFPE+z2Vw6yM7vjLlp8OchDd1Sm1EW5T4S4di8/uc+pU0Mmij
zvQKl5frJd2WJSYaZe2wMhJn/EgSVmVt3CaPXZFijPNtVqADpyJSwH2zfoBvl3/SGznt4Eg96LWk
EmfHdCKWjVhGjNjMPnvuyGo27tIjRx90uB19Ezk/+gaJHLEAuLrGRF+m3xbAz6rWLlpU/R/FXoIL
/hioSVqRnm4sXRPuFl0uc6l/4FxLRHl4BZPwENiVuSt9Sv2AcN+MJVXm7yOlpdbpAJ7IXt5CQmu3
g5OKY+WJ6XUquMRZuKpROhFIjuq6ynj8tcjNUVgvxTqtN787xWRfclk8hoLot7XBwj2BNoTMQbDi
q7LXdMwOqi5M785adWqZZOUO9Lg6ItWK1t2z2ksCAIJqz80M4qX50gyT3EOnfCJp9JsaY5U8V8/L
DZE0zjV2yvIAwnLaOmX+4QVTe1XuxcouPxojb6+Kqr4cycXBmGNa32jONG9ram/v49gjYMNFPA7e
OSWhnXiTFI2StSA91OIOgeNTF/blYRgYeo3MjpF1+VARVHehnTBz15URHhRJI59ZUeHWBN0pKAts
1fvtyS9bR/Gb29TUvhK0B6qCJiEFrgcZmWezqpLVwivwd0xpNFC/bBpqC+86+R9Z155rnRKsYOq/
c8i4ubhLGIvaJOQ3r3JWyVulDE1HCLlVa2+F1IZLXFJUb5PkW1Kl2b6Z0H1aHWHZVmcS8+np1pIS
nH5Kpip8S3sh9iU2fLoiWCGXOY+PB0v6d9GDEAF6zhRzvsVT/tBHAmV2FWH464V+jdOpfsUMsGfp
H780/ZLxRB/squ4I5WboRv8scIKvELjstDgakHOW3vG+5+N8nyANBNBvd1bH2BEOQ/XFDPwt1JKZ
+YueP5S67NdcsupLnWjwasJsB/8jWf1O7LQKxB/3r1ar3kLj5sNLmOpHf+67DzdPjHVYRP0t62i+
4dr3D8vYDfW/OLKa9Hf5lGZXbSDHAjnN/l6F+/ehiy72nxUj29B13RKmNEzpMYj9QVieaZPgMk/A
f1DTXARFgGUoBe+8nlKw2riji2Tj97EggzRy2q9MrP9SXQEtcdNrNjLBDm3n8R5Q4IrkIAP7rxwT
1nOOmPdBWvgoRCMKgtBTmmZuZZznok82bdfJswiReHXUyMG7TIgwXR4MfGpQcfyHLg+MRylJ6lVt
Cyvyb6qTkWHwV/P2QK/8bZHtWZmC9XaksHcwLpDYBvoboVDv6I2KuxwsjwiXM5fDu1jMpnWKTRbR
d2YesfnyTcU/+lboPNSDRGIy+SsDo7shLNh8qgkZMCyz/irboFmL2EufJOi3gwRiYOcTfaSlTqsK
ksIULjeT1d8ruZSVO6gsQiDMQJg4woqaF7nl30fq3SxHtp4Yz6ro+PfPVF00j6hOJzFPvlGCwoVm
/VhMeI5nN4RKzlTheRymYR26wr+CiwsuMw1esE91iIJehaK2qqKkKl8CrPZnE5+mEjh3oXi3rbw/
dagXN2ZOZGWxKEqrjqm9rPuvvPLzALV8hcfQ39mLRD/P+5T6xPizkL77ZMPmp2eRrH9rgDOdYvRs
9Pn+rkzWGWZIXkGQZITORcoYYqvdgswsGuAGVKR/ySlNrxMbO2USPy1wSKXOy0waWHeZfOcb2yBr
PdKOUVs6gYHHre+2ESPrRa0myH5Eg+oWdFbBCRbEMr5SHMYGyCJUTk1BXGvbrZOqRrHhUiHUsqem
yoYHzRXXeChRqI22+IJf2LhNGhFXnUX0KPLS6N1Jw0NHn2t3f2EQTfp+yVK8uLOmHbH6HxBWk8VS
/nW/5xmCWnj9LQNr70xvhgOGoNW03UiFZJPS8kE85tj9mbBFI98FmKC5E5ain7svVnozCugS1Hzg
MfFn7uY/Gxu6QDYV2mpqgiGkwu35ezp32kq5REz70/0fltBLYN0kkMmykvFKEdLzMj6xnidJoOg2
TW0MlI6cYeeE+U8tz8sEHbJrrO9/gYkdh4zPdLwlpYaMD3oG6SDjwYz6aDsFWr0PcVtund6HWsmd
iPiAr8Tkd/GTFlcbcp+9lZ7iDLwXfkgnpZweXGMXveSKisY7cMfqmKcieRijYK/eoOsY/boWzOsU
w322BEmuQJhMSh5WVuU34+8Nw9trTgIgDYOiPvauPjGtT+rd7IXRa+7x0NXQpD/dO1pD/6Woi+yJ
cI7qJFEj7oYSv8TsF/YuLCmjBXLMPhUd2laMKB6iQ5NaM0YoLWyDnbQGcyUVAciINfIMYa7TgwGh
/jsaRgHWS3M4Wtl66OLmDCao/ccE35X9uS9z7AB9XZ29KqRK2rrGNc9y6HqtA8Aw9IIfqtqQFtSE
DScz916l5Z80C1iX9HOoVzpWbbXR0/n7hCz+zNBJ8dmP2r0tQJVyvgHN2QPpCUqUm76e7dWhg0f5
gNN4WreydGiki3yvpizVx/0SuSNzgUrPHpJ0iAhwlHABZGG9Vk5OX3Au3EOpdT5z+C6o3+pPqqmY
zc6L1w3BFoBZ+QnCc7gY5Ayk9Gv1/K+ZjqnbwWjkvKqj0d6qw3LUQ8SAS/X3zoobyzrexm1X8ujq
rDeAzPAJqKH6yRAScRY3W5t61V6NM+NsQNRz6u6cuoW7bqFfb928Di+l41oPLC8D3QrodJTn+39s
mqxHFaqw9IPgVef3I6JHNrgcyLLpqj3JTOJ0L3pbwCTWf1TR28zQT/cqOil8azU1i1/8dJy+CxwW
kCVIWQ0LJ6VDwSQVC2lYPxSx3KG+9PeOg788LX0AZEnCertZbI2WQCewOB1DB/sEqrsf1C3mg+Qr
eYQsYVwLLxTc593w3rf+z8odossUZDYGErwz6joXQAiRlDivwRQk5zJc4rXjjqysqT0EBAp/Tj1S
IBZ9kF23P+4Eq6TgK14HPNwVI46R9IXK3mMahOLRjr3+7HQJcY0Jc8M+1euzH1hH/l/Od63UP+lF
Vb9L8Qh1hIr90nr3tfzdqKs3EQ3NOl9Wd/DooVOjhuXBDSqQAXPthRxv+y4jV2nW7YMOMH8PctV5
I8lqZea+/kphTl5ru/9ErvyXgXIcgb5EAibR9C1J5uKITXyvQo6cEqnhrI3jceAtImLIb7h97HNU
Bh/9YpNWm8qYLUAvUIC/8ICGEWMUawVOMquofEEuqB5VOpQxLHdd9/8JO7PltpUuSz8RIjAPt5xn
SdSsG4Qt25jnGU/fXyZcdf46Fd19wwAohiWTBDL33mt9a+u0YXg1nDoZVnViXRtCho7yi6qIe3mn
BM1lzJ5avcmuBKjFq0YsO7STsmvAZb6aaoSVaWrQe9Y0ZQno8BJzraS29j4kfA8M3Zb9xvAqYybk
A0D/n2aXN6dWj6EKe+14kAoW+eDSChkxJqU1LlQ5z7Byp3yIU/K3xfbCEn1snYbOZvna9fgEVx1Q
lknEfsFS7I+FppobMxU7nQjDINa/Zu8Z7HS8Ic9fGIVEtzbSniX5BUxpsUJMPZ08loMw78r32i7K
S+ZEzsoUOZiq79o76vqSFEvnQufdewwIpCAHE8iSPKLXjNa05AbrN7m2SUvqGjgP1rMakkdF5s9v
JtakAHTZm2Y2w4ZMUPuSZN0AWq7yyIflrSb+jlkWYw7saqypaII2AQMFLNZ9+KRCi9v+c6TWhnZY
lqoZgwTNRftFOkOlTlc+kKf2ocZpfUWCcyC0Pf92NUg4nd39gHQMHH4aB6KFs+jkcAnf4qyfN35U
YdbJq2gdskJr0MEepSrN7Cam6QVRPYt5C23hJvKm4VETqWTYJbydMzEuHDTtMWxH76jmVbmVl5+f
GXtlZofmKCRogsI0b0ihuARn3XgfG7vaU2QxJQlxi4ka4RQGWXGaIG6xxnfGUxD+8oK6erG7T1lE
ypOo/rJm9VdB0XyRahv6BfbFZkpgI8K/Lru9WfvD9Q9uWhi5JQajoo5Z7rxo9fy1RnN28UN4rVIR
BaJ9V1ozflfzgwxmG0RMB4Yta72MUjWtKc/egKSiMqMnOd3LkO/sHM0YyXDimu360Tksd6rBXCkO
+rIhc5Kr3EDYw7HVMxdbQtHdGmszFC4OmjGtLopd23fLrN7lOzZ1hDcDnSsvvQEqMmuL5XkPXRt/
8/iha920k+9fpVTrQbfz16IILXqM+U+Sclg5aFo/dkH/pTYxVGVVC7Z+o2pk1XfJKRqO44hJ0QEV
dK+h4RDfk47fExGQCjeEFzuys9VkRcMDW8FiTYSy+2WnhVD9bQfQxy8qeK5Ho0jeaBEb7z7y7MNg
m68+u7gdDcpqUwtpWQSX4oBVEscdM3P+biU6TMIIWFOeKC1dponAQX1Mr9L3kOOfYkfbmTt5Gnlx
t/bbqWaPhiowCuL3UI20vUnE1n5MA+OtK+vT2AP/U0eq8SVOZB5c1NZjvVniYGvHX9dTS8DjmPTn
kRC2FduuZjM2DgK2oOU+0+qt+Ann5qRcg6x794isE0GKwUp+t+XXP9BJpprKwTpJK6NupOPZEC+R
Py2DtHvkLspGun4Fe9s8Mm3wXsvxvUEW9263WnqbmCut0jDMHmBa/u6I6kZWCmVB0kAcN/j0w9zD
cOCBw8vyZ6sspw/WoH+/ypxU/xrP6FxH7D5byjPnYf7vo2JQ/z73z1EQhqzOeff3dYWflIgV+FAM
I987JaK3PmnC26xR95RER75bWg8gkgxIlUXjisuzOyk2iddB2+QfC9AvV8onBpgwGrLiXXX5MqKB
1o/j9M2z3VW6n2i/v5OVagNeKph8pvxn1pSowU6OpqOUPU6DdHMvT+VdndwxbaWWrzFckbOblDX3
lexFXhGV30Ybun70vsvSJLcI+6UUuAVWl6+TshSXfBVg+9Rntk4khcRqlj6NpM0sR/K5UDw3i+fk
UewGuyD0tZUizFQWqlqkdsTXydNWr2CIJMbGHgNwY7g5H0LxgBYYoH0aEhOVjKgmzPDkjyPgITVz
N+7U11yOM5yfyuNmkHJ3Wu7RE0ZN3LT9s+QB40v6qlU0P2HY9c+q2dl75PH2Wv5wMjLE5wqi+grl
4ioIYebY8wcKqR5N8+Ss50LXby2i+nPf9dq2LjxznZaatu/MGcR/rTaPWVohOMwnky8ygyQApAqp
jWP60Dtohy1Xb15UTyNGOEU2ourRk+EM+pmZprHpLYTFSvphpl70ieB1EL37tkumHTAj/ouJZT6T
N+ed7VR9U02mp0o4nUrhRJEPethrm7HT6sOMMKSo1FmU6zWpEokBXUj/U4vY3KnGyMHtHMUTWv3L
TNpvGJn2j6oY14NwHEMrSVddpRK20PiUKXEDbalqh42828uHziofhtSnlUTA4lK3luXg/i3ggNch
nXeiL5fF7pQKReayUGRjtpnNaCP3FWHfcsdw5nrTacIsHYtzIP9YRVzWKJmzqEcTv99y36ds4JJJ
QLghpCXvItHmVRCQWTDHRf0RDiixAybhrwmA97Tqgo2hjaTaulOIEd5cMRyqPi0Ko8McR+5WKdRg
vXC3DRyax1ppHlMxI4nFQz37d1UhyqbWfsQ6kU60MqpV5AXBQfbd5XOpWWcrAgty9BskCyRm04rb
iw1QQCh/ZrgCa35NsonJCTuTgNk/CwnmUDr9WxqMyC2ju5xPWlqBHiNuhp2VuIh5EaCeLCbr1oil
Hk6PsRugYJKL5BKEkAn7IZ/OnCPE2reGeSti5QXiPFsb7trEPRTNyZ9d5YGdOcuTwhcYJRyjT5bM
tuArVG0bGFs/ZxMuXqvE6VWfXMaZbq2sjNoyNklgsReblXqlqljNuTKjO0vXqzOU1SddD23b9PSC
FHRES/RuF057LfTql1KMXAlOVVEcZC9yv8AUqHgQZ62lExvceOrWmkj7mes2+OFHzVPsDvqfDsg/
16EdEhpnbhR98n8Rh/fZpnr3yVvor6LBLh7JPlvuBWlou/TaEQ6Mvs4QVjP7nz02sh1zWWowEYen
RJSbk1OFlwQ64Svewy09oujYMRvYaT3VXlb3ylON/xsLvBGfFZBXF2VKw11qhMXWxZ29p/C59GU0
fSHSNzdp0pBlgTjnxPcsRXrCkl0IyT9QXjYqRt+9YxVpfPoGyeCoFxsEx4WwGbosU52BzLCuGj6L
txo7GwhlaEZNaFN/VbTJMDwZlyYbD6B+N0XgHQOr1X//z4MwdC7+QMqfoohqUsvaq5fTewmCODql
VvRl8yvO0jDpt357K/P8aLhVv9cNdoN+BAW01Pn/obhrPpD3HNhapN+Zx046VLiphUG4jVlwoE50
3RVtcgfIg6NQPCeP5HMkhcwbFcgDU1wPBhTIoU8byrsUf1vWtVJ8/otl+9jhqrwnaQEEROuvxKFl
KCe9+kkz1JvqxSiEDXd+zKx3cg/6baCTJuFWxNtbBGN89Yb94HopaoaqQiMLSkqkMj/TcvA3Ls7f
o5fW2a6PfUADYqM/JIV7o3NKC8EC98yNfUK2dq5ro18zvjPedUYU3BIQYsa9cfeMLLrIlgOfuLcl
qtd9wcqbgV2JymNuaPYantpMI3P4j8qoKfDn2mbZrw1cUlXZNd9y6C1YQFZnfrad7b2FpfO7szSs
i/k4beR4VMsxBuB22LtE0U3i1VGf/xyBl7wBA0+2XDfd1RT8NqlUmzxvk2SYKKICHIK8jFqi2o61
zWQca+kLUOeJNHVSphSrye4UvzYpICj9CcMIvnTr3TBeh0BPPoW04OBMob6TJTNP4+BKPyvCSEmu
m0bIl350tH8t2EBsSxfDmU9KiHqOgWL/YEB6olOopJ+eQtBjmXTXhvHkZlDVP32kDU+QKJF2B/Sn
udmAzbETmrLiaJZHsOf2S+9CDE7QswpmObOZP/nYRmeMc8Xd6RFiycYpvnDYIFgrT05CBoNFnOJ+
DApvZ3r5vJSeaCFL3CJEjMhtqjYxol2W+FBzjcNCd6C7BiSp6thvrBrmjVuH29qzFw00o+l4Fx7I
Ey0pf0uKotRjjDXAHF2MAP34q3Fr7WL6NVEzlXuXZqRQZ2wUOmm5LqIhPAZj1kGI5qjQ7fbQWvMW
HKXxqoZEp5r+C8YRvDBm4tA9zeskFLYOoWk00rg9BQ3BB5U+mUcSFoJdM+B4ydTBW8V2FjwObeie
swjuFvHk6U/yTfxU0X7iA+lZMlHVe81YPHhDkf39gerwhTSrc9h0JIgYU3BN1LqEEdBiLhZlbZwz
00vD+QRXOcJ62n0EY3OA91/8KezyXwcwUA6xh+TT7DJvJfndZo2UPnPtZONhrPJXGcvKta/tvZ0H
a03P52sr1DBSEqOR6HauY+scmG6+dmcstrLmmJ1w2CGogDUhSpDUcIPnwMWVbeG7Hv0KdlovXEyT
7Yy0zXPkaOKTMmKzOctTamXtpA2ArOVzMWoP9K90sPQ8bM+VCX5kkeeoE9GTQfwlvx6LQsftzfzc
sF2nAF5JMF05g7pZOSSRbTKrv8cm+af1jFxePvjCWtOUmE8p+oGex+PGaMg6drDqLtuUni/NablU
jaQ1gIkCV3NM3noBh5JHlj8ilDMRhDoxk1Ub5RXtR3ofdWQO58hGLro0P9jujaXnXMh/U3zvWc21
4CXhewy2qKXvN4XhC0zgYj+L7on8KQPs6CFNlItjoF4Mwuap9TXtWDVzfiCtLUJuVkYb1D7Fx5TH
b2FQKLeogiWR5emH3hCkOVcxHNUQ+XtGHfllaQlei7IEUGC6+4Cq/lTRh11YerIjVDHv3tgJeDzX
d3qAQ8nwbjjluWGlfNOkdKvSSBglDOUsb29uPp2IfUy/eEOALGoh0ME2e5DflFLLrK2hp9NyDUsN
EjkIl6q39MtgA3tgqzyTMJdgIpZzulIxbrqCHNePnPop0sdd1GfdTl6/PSiFVaxbztpVUDqObUsv
pR5zgb0sv1qdCHg9cDfLp7WIej0AsisPkDELbja8Ax6JCPS7LRuqEjjIgpuryZdHNOyFq7LujrET
HqR5xs31fDt2vnJkmxK+ied79Nx6oTjvqJyw1PYtNzRdWX7WMRJesymM9hY3C97YbOdbyXhF/IS1
ohkoBSPz0TYG84/fEcMU6vGvCR8xU2XFeakbX98sf7XmGOuZcdMD20rrGRQTncRUUDrKBB1vqsB+
YVtR6HTjJcvCHO1dNETlK/L57lIyc1j7hfVOwqB3V4LxVYHx+BNU8L8PquIMH3CFWcn5DQBkZVYx
Q+qabVnM/ueXMuY/i6EwPnQrLhivTe0zbG78ep7ZnXNfOeQZzDkiI+1rRL7yPud/fSW17e9RIJ6L
xE///Toygg4slq8xO6+dD9HwsYx8EBzVEL7aOWMSI2zUzwLOYggX9lfmaFsE+FGE7gr5I2yZFar3
S5wp/c7CeHIYPZ2ir6LmdKK6PbC7sA4hc6nHwWcSag+e+SOPTWrOuPvNLvyrqie8KyVMGPbK/sNQ
5x+GbD7qw3icpy7fyFNS3+H8Yx6gOzneSTx2V341xt+Rla6l3FdRyg9xgn22vLaC9V35jEUbq7QP
OrydlwZrLixRSiV44Qg9NP2HrtAECZEzl2HyBELD+qwKeDRIF+o7mRrlLqWqKYOXSuteO8GwnG1D
gRWehw/Ski3N2dKm3fjTQ98V0dqROBTq/gfJGvpLFwq/UQjimcIbvlgjqgKLFzu98GwZgHn7yWHr
PJrtqsdAe/Mbt3pacH99kD1L3i1TAe9aEqEjzyRMl23gNa0UjA3Yv9c0WF/73k0uGulB96Kj9Asy
+NgmQqEiCP/4DMfJto2StUS5YO/e6G6jfBoG8FvmN+3Z8IuX1IwYrHoEYTtCgplr2qvapfWL0+Fv
7fPJ39DSuVVDX1K8s7zXUa6fXTGmlacGSdJOY5lrQ0zS4K2hXBVHcYOMXc0LbzuhUcvbBtf+Pz9I
6EsyK00/xrkfbkoz2CKN2N1IIiy2zwkXSRVg1jiWPkk+1kAZ4HSuguNELFfiNJrvdCrKM3jS7AXD
PTmjphHt5GnqYu1wLABOs51f8ZIVkEb9+Uw8SLEOOtogBmk3WzunnrJSWM5GTX54Sqxy74bx0Zq6
I4WbfdZaFYRAButB4njkQ+rU9lke8fEXaE0zdaugr61Wc2+Qd9Q3/3WoctmsbOQcY+8TsZjpoPVY
0bZh5CsvU9jw16V+8UsrgDp2/a/Bccw3pwvukxOinLeTZl3FbXbXKhXCUq/FFwSNPXKRqt9KpSEW
bu3slNC/e9G8QLavr6aqIxhDsFnpZK/bJFUe5DcnzCcFxh7zNwVlnZQZRBkLJMZGToWVNXLS4TzC
3FoFzJ7Yx7TPdhT7x2bAM55EnfFlFPch4r1rDYUwh+woB/bywXb8ed3rubeXp56VBQ91nx5rQesK
8uJOyKF6b7xgK39zLc5KT9nIT1NR/WxXZ4DWAbkSmRFNH8aIXLRCZrzLbXYcedOo1zzSmFSneoE+
gbI2J2PwQwmYXitDZBy01LO2cJO/DCXs/8RIQB32f0hysntkp9OnPjLNIvRGO+o9AblusZA5TdG/
Sjz7oQ3Go5R0yAdVKYZ1VgbRvq2Nw98Z5ozMpadZeKybQNxBR++a9Kq+nbLEv1u2h82pa62PMKq+
Jn0IfgN+XzFJmL5GegRbre4euJEZS9PYMuxiU+oG2ZUjLades4A8zPiP/EmwbcviKedDuUwxXQEp
APjvUwoo/5B2+kTkd2tfwj4fAJeMymuB+d4dw5UyhvGLBHWKMyg98YuboniWNpucEJaeTuWxiGpv
I9GmNWFbNPptbVXSCyN1GAyQm07ZGbTkbwkltpLYvvbkLqhEkW0LVoBtJOUTTuHvQOal69SYop18
rXzgwzgOdVzerJqmIlEYdGZVd3xsLO1o0my8yLNEpIY0jV0TekhmapJUt1rcxVX8UbewGh5LbXaa
9ZDHu8K1jQPr6feSDSLlZ3VHg6sNOmczJstfLX/35MytKMRiCpx6uC731CA1tEdP08BVOl5DxcWv
CfA47OEzC5VmGT0HKBwz1jfvqzfDh3/UPcBauks1klaFaMhPm4dIdKkIbFF0vLI6bfpbglIHimv2
2LcqtGvHRqheszPUAyP/ZMBHE7P0fyOSOPQOXkmjZH/LxxZvA6cmAluYF6VlMQrRaOskkOHMEoZ9
caujtUDDUieWUp4yjdSPJR5eDWjINmZPRufaEz06/jMpa/IjFHM8HA1aOM8lDttz4q2O22AnibyR
qkZYjLUP2sFohqVWaJh1bEzCccAILzxRQINqKsz+UYmHcfvPER5xESCvj9sJopOHLv4m3Z15Et5Q
J6nnOC0muqUVMcZ0EVFtipk0SPSVbXbFI5V5f6Ml16MJq0KbokAtdhVA2H3u+Mk2yYjqqtQu+wog
QnsBvTRCy0kud3vnPmd+xQ4VZnYzN889mNqzy65zbfYTyQsWUWIZEfUkj9K8d5WPdDC+rYLNsJWR
SsOqKGHr6eDNfFXiVR4N/mHIveCc61p7nMSRYrKiBAnCTnkqfyBfMvVtC04hC8+DOPrnp6KtufwD
y+u6+Y3YPI8+QdA84bYgRSIOqVtp6q2tiI8ihkoKENCduoMFsApNb8EsuChxKmS6/mpO9k6N5uAO
BGh4/tvYHBk5e84jrLDu9h9LKE8p5V2vk/Z3FFTsY5rhw+whg40NjLAwQzCkkMW9w7nyLG/IgEst
7Nao/cNqJ6/6aCiCo+ZBNOj7YjgYSR9vXLHpT3v1eXFCZC29jyFo/kgCs9k9Wmk//9I8c1ix9//b
e22n4j0ZpuahEP20nuHJu9Vierf4QMh3MKfAuWKQIRATzsR2yNxuLwkzxJwMq4h+7VUSZugEUFYQ
xwcdYt7bndocatGy640+fdXd7q2d7ew7nN3vYbAnuLIN8EXR6s76etehI1zXek+pKZ9U83yrNdpw
TcRLPPrRXPZZdI2n/uz5UfY7yMYzV3j2u/Hbc8KHtljr0Lhuaic0F/Z5VVdveCjzRyg18VtF+p8g
44zl+Ob0NV4FLbj/5R8HKiED/hNTXH1jMx08xSVQAd1jgWgnOpNhZGVby0ucD61FxCT6xCmXGhu1
7KzEYfmsACQhRogZe56kEGYDVFj5NYmCfNM4PbRm8ZvVmBa1yxxM8aLxzZjYPSfxnS4rSDqVFFrR
M/ZTCmT2ZvE1cHMiYAftqM3wVLjcX0bclgREFlRQop4vqzA6uQObDHljiQjxIjmRSZ+8s2s64Ig6
HfSjXWv1E3rUah/DLN88+52nv4d6ZF+x07erVijGMqiom5oYY6w5ZPWhZngurPGP3HWKLWbWOuMr
Gpp+PzGhIeNLR3wtVt5Q6eLz3CAwZtyibbB55vvJhf0XmulRrmHyzGb96vRZvzp+r5DlN4H/tug0
Jm7yU1iv/7gpk2e0ZVDejMc69t0b3HFQdwS9bSyPbaPbqtHNGJg3h6OVfdug4Wq9+QnRo11eMGZV
RPHO4Pl/v4CAGQbao3n814sUbZekaft//1f+6wXy72iMLLi2bnim3I4vA53iVQVcHgO6Dh1aC8lm
VNX52exQe4rnY1tLt5lBHiP4Q/O9S4ABi+edmOkMPshiz1C4XY+AFbf4O8gdntO9/EZG0dz8XfgK
Bi4DsjdKR1EnjoVN37+uPmdVoW2KWOKSODXw0MnWzmYUse328dLRmJUfu2L1+BgVgdQQ3wLYPT8V
i+xluxqzhyRFAFaL+caISyjMHQODPex2w+hJaQr8ZXPnuNq0z8vs72mWetO+btsfU+Q7KztQIzQq
brDW7bH/VF3vPerC8bdpFOvKp1W6yhjqJBWbqWgav4xOMc6N4BpPFotkpRUuuKHIpxpGF5pbmffe
q9a1rCywyJ3zrqax9+q1WrNzcgYtOhfjQxIxOU2Iol2P4ERPFfjxddW5+R077LDLR0dY0kVB5AsO
h+9aj12SXOq8QMMkZws1770zf2lhf/C99vIfNZ9jcz07gAlwGq+s0mzfjG4kOD4mGoQquLm1M0WW
HCkZlUFInDcHZ/SGAmtOc8qFEFRZJqEAWrntc2ckhoJ/KPE6yv0IogtS+wwtfxq+ySNK/eDvERU3
u39QwzXVuzIj4w2R+M6y0J3x0ba62fzSeyS44ErzN2gn63kqv1Rp+kZx3V9x3cZKsYUNO31NDCOr
RrlABncf5UPjuRu5f3CNoXjItPkUjHmLTYDunFxfIJsq1ETuTzheUAvlT22KBYX8bdxS18pLjOW7
MtNGVVrFfI/I7JwUviYUSABp3Cx9MMfeXeN1K3/Ab9tIBj084mhFGon6EhiJucMps87coABtgrIW
TQn/kxQUxdqjnN1h26d7LVRbLT5iXOmcgk0ltK0zQBCO5bP00YDawFXDhmMzuQH1N1z3k2859XIj
tO0yOs2d8ffUcirkVSJXJFKVH0qcJE+qxR+sTDXzq4KtcwceAAtBaCOILa6RiM2AROSfoB7DGRV3
7qJhRppY0fILQk//dhnfLUhdv5o/C9CfzLmeoN5opOROOVop9k6lCnUOFWu3qvPZOpYUWcdoVuud
OtKtXf4oH7EJ9kpj2R2qpIefo/95mhY0GJWi2QZlGH3lAYIHJZ7Dv0eFd2UV6p+YcFabLPD7B8uL
tQPUwfzY5jqNWtEXM1EQxJUSPiZ6qdArmD88gQeV++3Ciu01VxpiYbwCRu9s/9+2BfPfjjsXH4OH
ig33LdMV1RUutP/wEXX83iyyp/5o9aZ902Oxu6ndvZEZ4aMp3SSmNiX7BZceGVG5Vcb4Q8qgFKtT
8cibxIDBClkvaqmqjN2VJcUaGT2p8zLVWIg8Fum71IzVt2bF5cGSccdw+C8x4EzZ6K6VMUCzRUeC
gC7M64IdYnVasR3KlyaJ57ucbAMhFmmT4XSQM+4cERlzymw3pgbggcwu3ssxINwmiIpTJE61Ib07
zeA+2mNlP/9/3kBV/5cTC6eHqpu0LXGOe5ape//zHVTrIsHCRyybks9QtXRgbo0fm2cC6meYthUc
83zGNx0QFRRUKnF9s0ebWzR7CHcIjjXJOeuMlmqjLTZeUsPTW1J2P+U0qc/N5Ka4w8889l9YPYtP
CGQzNh0klOoR+f30jeb6nfKhfAzcNBQyznlLvhORcgamPTuumTjq7rPlDYTjVeMPBQf3JmoD9SRl
Q/WIB0HRd20/uChwEmGrr/Fc9fF98kvnohrDXm5iCCFQVmXTWAe0teUDTN21aTnOqgFKdpQtk7at
Me57dBV9nIsi5XzaESsi+BfFk8bK+oJ3KGI5ClRiFeL8RUushM4Guc9wGIJt3TMqiztkmImWN1dg
ge0KDWVzy1rg8HRyNpb5wzds9b7MqWJ3o0NNv0MPMeirKMMi89T78Ntws/JZFSGLmebUz6Qt6bu6
7qJz6XrxgaRk7dJbvg3yXX+WgvhmMozrbJrgdVBN+m0HzAPHMBT+gTh7aRyvnRgSfBg+lfEcbHOM
HKgGbWyDcJ0QYjTKCayBvo5EZSRVItnIwpaYY3KMojBi0k+kYNGFxTUzqwIZhjd9ZFZC8qrQSKVW
UO/CKNF3HSafp7xFDGkAOdBT8EkRdW+90rOQ7mTf+WfFNvzzYJNBn6u8CzidsmuuD+p+OVKZty5z
ANzfycGrvHqfMX5cDW0yXevM/WLiXl/x5jT00MqoFhN4zr02P2cwveVT8kFfXjJeGZSbpHFhPkOD
vh9JPDzF2fRHNLfOSNvVJ5sRrfxY8qKzduQ/gnAdBsSnoSGiepi8jK71cxmQZZGnX/Wm26pAGEME
sAiMO1P57ZcMepBFfs4E5TJZCsKjrWkJBK/2zTFn2valK6LXuHXrxars7DFaNQNoE93uf/u6e0cm
Q0jY2JCR7sX9e43EYJ2raAQYZX5NSRydrbiJzvJIJyOrYaPEjBdEyD/EELdwgs1SIlalh+wgtT8J
mJ0PIc1rg8Bqy9wv/YycXMxVb1YB+8Qx22JYYzhLAjzqo7mF+I0+70DcMS0kFSe2PKWQ7GlPzAGR
BOan3KYXHSPEwZiQu6rZsDVVGnkj0rtr1MVXB6zAXT4g8ta2Jbntq87KXuMgzr6n9lQCOPxJgKLn
o/2wxK6f/kd8GrEUMDSO2C4wKvtyUtvYyGRX1WmTVZlnnxYx5ZeuMsLnqW7NDVKSQ0fv/LFSom+p
G6Q2wi7pzTdVqYrHJkjW06igWHYtsiumoF6ZZfyr753qFXpnvbPi2T0RPFMBUBwoNvD0B0M2XEc1
K/cjcrZ1XMbeWqkD3KgiVTZrumPhB/HzUKfqdvFXUVwdgxalVdzWL9I8otkPyEftg9T2yYdMCT/r
yPVA7fR05EFIqG2rPsmjoAsgiimtQ+5rezcZRz1IRoHv9vcBLRe+fq84Z9g/sNsk3inEyHMhCcrd
8pvDlxKkMp8nct0lFUhJRlCggCrycmKIXXPHs+fJemAnfgBKlNw1zOlgurF0LBsjpL7L6TDA/F4s
8shMSkarqOMJM+Gmks4OBjSi8YIG+TQT8O4Alym9oNs54rkxThJbU+L0u9xUEUSrOXbwX56uIJ2X
Fqdd9Ew226m6yu+Wk2HK7czUPE1ZvmWXxfoTBr/RTYTPatMo+wW+r0yNeCtTJLPklrLPzLZdWni3
xK9eZGu4NK1wT2yCsWpmyzq7zfCF/Q6KQfEL0URAukgHP41S/hBz7+lk4IqBWf4zAju8nqaGQO+E
GCVJvJIPoW3qXKlFvpZGbOm8lh5sozMpy001/7ApRWQTSfaUSttOT0FQfQZq1x5Dxf0p21qd6G15
4PdvnYd5pTR0QiT8klo1oDEek8e+hl2KBVVRaEIFU3L+fy/0xv9m92i6hynfVQ3bVilY/oUw7ara
yJD9QRwuNHM7MAXfmNOr05QxfpIedapm/0mteGK9N+snM01vuuGl53Ay8q9JA/EdhWCNBDe/nJv4
Cak1DZy75dwd5srWqu2ILGsmjerEm1kZtes8mX+cpsLhA9RXWwU2rifL8JotxbX/4Zlbu9EOaR4W
H1Ro8W4giPCU1Mlb3rgEYQj1tGugF6bQmLfeBKA6CPXx3MNi9sX7GI/A5MLYbq9zlT0GSed/jxzE
Hqk24gD8YleG/qcGm3YdWdTRZRcjNpRwKXZcxIUkHR+C6ZpreG/NOWYKtBGelb2PIGIb6qhJgfQV
zBAb7SzF63RXNnQS3BfezGaVqI0wJHlox7Wuf+nD6taqeBUnG9lf46akGQb9gy3essTUdxldQUYJ
iAOlQlOPZ3xIGhpakfQ0GiNSYsOx1rLTr8Pngy8zd2d5A5j8HKWf0bWnTjoDCz1E0+uS4xi2uvNc
mLWyDk61Ztb7UetB9LoZuw1pwJp9h65L4rW7QqX/J49kPHHh6JCtDOLmAm9ojzbm3UfSlW62lcXv
MdymSDRDKqGum7TXIkGiMAYGltAGf7RpleD1QdqLmpCJ7MW0Cw15O61vQLnqCbu8hkJorh8xUySb
RmkapF/Nr3amzxOA8T4QKVE7thuvOPBqpXwedNNbc+KWlfOOIB8u33+8JO1AcnEhUvXLDxAzBZz3
uTT4e/holxse2tMWU/93NbY/6gYlpBNa7KbT+DlqB2el4dS8DX6fPM4YwVbdZObMetB1WgB1DyOR
5YsyLqPPcHDmmCVDSvV9AoX0YLCPVk5iABmp9m5RozbuCpFcvFm0F1bA7C11yWEQwRdkAFoXVyNl
0akB1k5hccuCaD2LDnbjB7+nqH6U1gHG3IBrI5Wito5olymqw9e12VUVzDip6JcPNLabFUiv9FiJ
67NgRV9Fbe6t/BL2Yu8DZxqo/RZXfIbK74Ek6kMvVkg1YvwZK8QZCLfJnCIr1RTrbqlpcFfU+tZp
RrqGMhUcI6HudrRyXEPde6lCYFZjVcDvUV3na8xnzN9MfePuvjSOe3JFnXoG52JmvzRaGc1GqzC/
LbUUfUtGTETg7PBFh0R2UjL4+pBhYYIjnFOxT6bjrGWTxPOL7hAbDrlKRVhdBn+qDrz31SXUMP07
kbVLQIPfAptsTaciGLaVqAPCyr3DoOl8UiqDQHZWDPxghSsZsSnztJUJcZUOfG3VFONlaV2rgdLf
tXDWDmMHaYwr/pcMrO2F+QYt+oQXg/cp/M1WXTsQ3GnxbiCYHFpwvhWWAcAkjH3s4f9wdl7LbWNr
2r6VqT7HHixkTE3vA2ZSpLJlWycoR+SccfX/g0XPtpvdkv5ylUtFkDIhACt84Q3Dc2KW0yGgbA8t
yHMf9cD6HsKd3tewh9bRQCmypCmwo33ZXAVqDmvPd3F4GCleZ/Pexi7cLUu3Rqwty7/J+pwC8+Q0
HxWaD+dj7PRtGMZHJCnsr0EbPxp1pzyhSX7TYyS7Yt3Wzo9VFOCColFYJzUHo1AzHqCn0vETqUaJ
CyFA9z8/kgFWRqkbKIbY0aIxouykdkVPTwp8M7Fft56o9u7kbejG+nNZa8ZNUQP3GJxmLw1NUXmk
/1Jxj8FsfnFcNAuIheM3FHVMqdiVJ6OfZ/uvf/7hWK4wkAo0bVW1TU13jIsEv6ESWk9VQVEpBJHT
Bj2wmGla5gH+sXoVYFkR6x88R3hrMQMHcz22F61TpVeDEoHNkvALIuXgUNAcvh5yMAFdIk6xK+JP
VZovpOqW0GF7xwaQjXkfNKySmksNI+8njUy+atrsSRfKDmwS3UDXRbJR6pJK52V0DcEM6GO6Fphw
Lswuak/QMwN6+c2VBHSMVcuTEGARsm7YaOPkotYV1FcOtfOnicKOOoRU6SuR76I8hJbh9h2qPS0t
jzpUEeKdpWZ1ZJxWeTi35bVymbZDc2YDd2k3Armu+r1bB+2N43WHXChg1fJOu//5yk/crVPZMKBn
+cR4lqCGkU1uJo8zWsby2qaE+4FbrLTcKPsk3wUTsoLykIY5Ms9zR3MM4S+ZpYJnveauVT+0tzUq
Tgug5OEzxPR4URfX0cTokum174QN8LoAtCX4q4cyXcvvix0gQFR59vKMXm5Ehw5PFxl9QSo/ID8h
DpabhCvLyacdS4O76YBG7BtXNY9yjxutadpOfhass7ZyrjzW7mv5AcqquP54SLYc4Yu0C/lmjlfD
TvKIwxgKu6/UYp35iEFPNQNCChHRgceDXSS7QTjqKkLmbiv7IiqPYBXMh0FtXZdJpC+7GiGzKhb9
kljQ3JdTWdxhYXuLLrd1S61TBbB0GuboT0YtlAgYhqUW4XmsGOt0Mn98QDs+8iIbP6W5Mwq1v8ni
59oI1K2PVehWcnV5exodgtuuoDQJ23FnFH12l6QjY7VSui9usuhSa2EpbXdTeupsswOokrTmHsBm
sZeyJym8/aWjtspaG1vj2oOiZPVqtpda5vJHbQ7+QupD+GGX7+UGU9ojNRY4dys1ulczTHVlVjcF
DGAIxV/KoK2x/IixJvSgCibRgBV2V+LSQDXmA0E1LTmSrkwgHukZbnGQqFbifhdWv9Jv2wBzkbEq
x1vQi/W2bKB5go6ox3E4qK45rCqUd6Ohs746yoiog24ZDypaqCvDhx9P+kXp3cyVpdpMIO8w1bhW
VlLtvjH6fKu0ZbCsEbM4moVmPGkE/7ndfy4yLz4ZUdsfzjs4BdmJlmeP8jlg7b3cdxXVbPfn8CLo
v8mYCJjL0k7G5Nl0g7ugSSr+sMK8A/SHr6miP9lNaR+c2DIezVQ5nrlb1HlWkx5sz990Vo4Agsk8
npctGeTJwK/SVDQLNS3boSVJDzTFa0Yqs3pZV+/Pf6bQAKBocrutG7VcVH1abeoAM9ShQ2UYxQTU
MWcgrN/Z7L1Y20kuYlko5sY1KY7JnGuKUmtjz4ez1Pbk1+6Jumdw5UHgRyA+H58zLZjRV+U61ygs
EWEXBFtO8TEf1YJ+uPcNeQgMwOX7GHAv7S6lRNcaFpCnUV+4Q7JrcP5dFmWDfewcAYFfadZa41Cr
Pkg2hkdNa8XWRbWPWGmV+Ir6FSg+vV3RUnLpUNNZdQNO1POsQDbnXThb9UjFINiJ9Z1MqbUMTeO4
aqYFefqzPFE5r/Z+3mwsJSxg3MSPkgEj8cxZHD4qVNbxHak38rdliJYV9Awk8B+7i91PnVcR3Hi1
jlS0oZGZ0sjeELZm91hsgpdT8c2j3hzhcr6xEwcimolD7ljmI2rLensjA80oCtkvBh76Xi47I8it
DSFHcUjQBNji9lstLUgFyRI28bCIWxdnLPmXWIYJaHTwAAcWaXpwupH80bQEoWInTnTOoyWszTsv
KEMMWurqDr8W99QLLFfU6BHX4vAkZ6+GPtY2VVHSnVc8+UfYmR4hJOwisu5Gd6lo+xVIcRWCd9Jd
JXbWLoymVTddVaS7MPAYVknXrzX4COumdvtjTaX4mLHLrotBQBqMVZ0f2iP9DPczkiePOfCyB2CF
/mHyfW+fY0/uW0BuNZ1EnBwi3ieiC44JRM6lVAoVwzSsh541oxbDp3MFq0oYOODvfv5ovajdQdG8
TicHisgYvdOI8j4P1OD0WS/LRndrUSuGhshp5W+lXDsKtOyfHUne+lxI8N1kW+iqvfpBVbDKcD2o
cOfzVFWvSjP+LjmtAFTI5gpnvI37b65RKJ+1wGHxhM5y0wDTQYfxJqpwl5p8xPqzoro6wzkzkrSF
o1tHucHlEufO82bRkZQ07C/cVVSJVRahKOzhGnzSlA8yQHF1n0lWNeZVTgrqhHH1iF6rubNN5jnM
g6facL4bAR3WIul2sbC1gwxN7GOPpdmRmGI4uL16GEmDFq6TbPLEFKcxjK1tlSjAXpAdLtR3tOIh
U6ojEvKif6+QTlJhGUBR9kNFr8bc9YgXYMHT2Kuyx0hy7uNbQZ4jhaq2S0j4KMsBpEYRHyjL6JX8
FcwqvNEo1E4A/VfGPDlVqoiLKaizQ2M4FK8AVb/R/xHmZQPIRZrQMJEYNIQpLM29EJILEsrquKk4
h65Gw9AZWeygSadfUqt7YFeuD22GHEtV4IYAkELfqUbePZRVMftp7Smkt82jA6X5yg2fGH4NmoHR
g0Fpw0zVe68Q2mPiUXpXlaGlOh5EN4XnrD0n7z8lIA/LuP8atfhfDFOp79pWV2gcR48J9NGTHED1
nDoCj/ycIxd6VLOp2XRGhB/DjBXLoVyskdlKr6DRSTeZMh68peXWaFD4mb5SIhVEbT7Waw9CEepk
HJqloAM4uY9yaJ2DNEzocwsGSHkeaORvG7zMxqUM0uwWFLRVDBp9sVlta0jACkS4NqLUDk6QcMc5
v0LKh2/VB9r8zKVu8FF4Gmx/c3ZVcMfvoEAsJPXndidRabOsw6yGuzkFJxCb1AVa19r4pphdJSp7
MzXp6nxGrAfOELKsa8uVQ891BTB5YwRYxxkqhgBRDT12ftWHpfWxjTVq2nPlcJwL2/KHrrTBqvCI
UhwcvbfNCNFA5uZ6/HBmYxuafpXFyIpj1tbcGbhBIxiO+Kui291qGBxqIgHl/S3bHHaYrHGbos7d
pTkLTtUF4ZTchwEvYkQWv9OVJn1XDSsnWLWWw8u5GhVQ/nWD6y5voveD15D6JirL7lxemILxnT6U
09IDCXhT+MW11njOxyjD2zsz7fpOEVNFau6JQzlFp4lZJpqua2id4Oorf+TOLCOVa89ybNB2bk9j
xw2tHGsdtrZ3k4GjW1Ndrt5Q6jT/1gFEyVun9eciraRDubkQfks9BDSp/ysH1wlwn0Fdt7Yy9cv8
Qve08wszqtL3Bs13xwBMEYjuGnumad8imrM0RJAczQyLp1nLvGQZ3EfIXyx1EwV6g31YVsDGoqBE
b7nfzhEQa/baRAjprkIc9gTymm52WCwRDa0e5KNAhWGJy0v1UNlEFUaEWnRTjE894P3P1f+9iJXu
KShVsYyiBu+8eVb5MwKzjqcNqlb1GYEh35eLNU3/DW6x9ZEumv/GWvR3BT1XkK/aBkVupNFVXv+1
lUpXxEtAmCdXUTVspPxf5NeYhUR08Uo7vz73lX2Q5Au3NYucEH0KN4M+E91KV7tqgncyxxsDrCer
kPWscjPlLrBrh66Vsu9zx7vTpx6r66kVmJjjayLfkz981CkXQ54fKmXEQl5YOoDtwFyXaT6wtmEe
HQ2Muqa4kbVVe4wep/moUGzUVWarASHthkwtcg6els7uKjHYKD08Rugb58wgmeh6KdwPmSXGhane
paMKViezzTv4B+0uLFDEzxIWhnyMrlI/La+nAaXtynfj51jFJZmpx9gZD1JUVf6wUGNfRGFkLGWe
GPvdSqhmcCeB61RMohWa2Eh772XDd9Y8Btgbv5ukpGSc7BOgMzANtfHZUYtP4Iiz+6bBNzZXmnf6
LHuaoTV5jTTTsrGUZRzg8EJfVlk2esSrWMOUWb6aP9VT+7OTB9WH+e3zL8y/aqBXuIoivbwpcojL
Im0/VTZg7AxzxzvsspSt3fRINI/tbYn8wbn17aU4F5Nj3wZleh3Blfo6v5iCKNkqqoUgXpfznLtu
2sqOFYY0GPoVS7igzsnWc3tLeaqFh/BdOygVdwdjhQ7fVEi8YU00UHTNriqcfW/iWes5eOYNsX4F
uy8XEO2rIKOWjHDC0mtXItKvDHX6NnngMNM8/j4gb2T3ypdMK9FN8OkAmvYz5gvZWs9aZ2EJd+1H
+jop0k9TGEdMVejgBQFMpT0BFttHJU2MELcx0z9WqfLFRxVmk/VJtkmt4GsbNYuijPG170b3wNRF
ktyHIwQDIyz1rVEPfGPhEqVgHlHldFhsROvXRhVz9aq/7rx2axuptc4bq0VbUz2gtYoH05DGK9vH
SniD5HjEI0/e9Y37ENI4wPqCRjZCnGYdXakMsrnQT3nXLjYQnnVRgvnvrtEd3YyznQ3qpAgR9e8w
4FFXcVtlx7auGAdE3pGjkX8mHg3CmfYpxmPi+hT769q/J7f27GVKNjONtKqKey9LEfNAcK0u8cuC
JqvtTXMvnMo92pWOrkQeQZHkJiA7MBwg4QwHJc0eLUuD7U12vTJ6a8LfggNU09G1HiCZTAuRskm3
fb4Hr/ChJPZjbZ2OBYpEBXQ8NNe/It7Qryf12UBqyKLmgnszCWKGXFMNVmPst2Njf20zl5Eetc3O
8dxlVM3tQXt6SNyoYGuDJNYJY0/3WlugPpYsuzxsMUozD2NWEplY2klkytcKNSOL7xm71rlRvRaj
B+vKjpppqaLeVHbM54Ywf9ErGffPHw8NSjSuEmpLgaKbxeK/BR9oLtzK2bHvtgtncOOlMzgroTBv
sQM60TB5MHttPbmIMGbfEVQhKgZh0GkfpzG21pA4uzLIHl0jM5aoStc7fPrSR72Z60FtcAQU+r6f
rXaSTEdWY37VmItcr5SdKFp7AwlMe6rj8Zr62JewGt3b2FFRtncmdUvQ1D1EWX8AkFYhQxs3WMiz
j1GVi7D6JGS0u+bdKNwGoGxe3DV98+Rm/XUiAPv8VPyYyim/qqdmGatJcR3Ma3zvWN22BNyQ48zZ
pdmqmdItnyzYcVeD/pzq5kLDkiAjo7WL9wSrKy9hnjXGsjOmhccjG7hd6Vgy81tqu2hBdQ+ksIsA
ev4wtve57V57Rr/0rCf0nBfNOLFoJ6QVwEDU2zB8LnQX3jy0yeZY28U2KEBPQu6MSG9vkGGrnZ2f
wMbFmTRVNyiqdUW4SPwPE1ostn9S3AcDz7PwAySfZemTEaoDlOCTm6yduF67lMgim5F3mOF11UFU
9kKfBaVUZWFNTxY+g9jxvse75XPGwnPjxPcYKIxXbZuJJZ6swLIL5d51Mv/Ka6nkeept5Jj+Uoms
5EpkM1JCP+rJQR2wFpvyIbvKBuKp3gCj3ZruygX/dyNgEWY4YvRNeVvUiz5K9p7m9QusdPBBDDI8
1HAEeF/5DbRNzbvvPA+BwdTc+prbHeLuI6DpYd063kzyTNdUe96PQqW5nZcbIO3vOhxxTkmrlIDz
7StmH34KgYrpy9zcGKecTULVxQoIz86DiwlgTCzViWUEkfVkP1jKFd487cqeBkZ6EKK1U+UnazRu
NAwV78oMfZf4S47vgFKuQaN+so2xWZMjDAuEFYJNm9yi9bb348nYJ3r6KXbfN16uLhyj+QLUjrZ0
l7i3sp5TBt22cdiH0fvs2xCoj1YXOwwgSnBbw86y4uCoevYHWWaingoqyElnL6jIOlhml+2m2CV8
w5p6HfVadp/mhUmmAa+3S4VL+9t3N44OLiI3ex3lropucG7r1xjEj5ua3v35PfkpYCaMgXTM6U+9
Hj0OCpoeLoGRa2XltS3JRrBeCLZrPE/ysO7f1yp2J3YptpKHfv6vqVu3OyFQQkJShp0BS8LrscKw
o3ZxFi0h30vtXKMYK8p5GjZRtgP2B9BX1kbjUgM/tSaKUk94n7UL2V1ramXcuMjcbcIZRsYj089S
W2Mr/CUJ1rSRFHplYnPzvAiAUu9F4wIBpAcEt82tOYQ7oHnNGbdA85A0cD7MY5zTdXzl1pNp9Sej
L7yrKtcAsWQWPJlZieb1hr4Ql4aZrpixe6plupZj6pRb/xpuakTBlsoou2pMEjZpNeY4jbWKqWAu
c98Ors59OBm7VzBLapb7p6pRPwIHCbh347TpETw79S5SfAbLYKc2D9lk4/NlzpwrFtJTe7aFCqKP
JmJtbdRlT0MhTud0VYefGNzL4AVhbPpis5C4O6CLhPxivAiRClp4yug9pFoUbxGooshfu1Qz4vZA
d4yIEj7LuPMN5bEZmESwQD4FJopikzk6j3qkThsbk8lVmrbIZ/pYXhY1FSuZTzCUx5Vvu196bLfm
4tT0MKgiXOEQPT0gQwiNtXz/U3suaOEmzjKSJRzzJOzq21HLV+Hs4ZqUUbSMO4f702V38WCrNIRb
ayVFn3pPd6716VSXw9YuDciPfhS4JxpfWz/LtprvlidZVq+SEm/BNj3npWgbdBsX4iMNmKBcWkPV
nFq/KRegmGEAlWF7NYYkwplwgs9thXBptnMTlUAqIpT13We65sFRyiQ4rR/f2Oj+DHp9fS6L6onf
nGJgLTfDGF5JVKlDA/IeGYW95MKMZZ0upnQw7pMkX5+pXK8PP1P7W+XFNE0dy2PDMDVKju78+S/Q
27JqgoaKdnmVBmJYTVqPT0IqtBQioJ2dlYjh0wCmzkFXZdGyaa2M7BcGseW167764uhl831uSLma
QNJhrvcann6LpDbocMwYFrKX36GK1Rr+ChGoGYXW5t34zjnIANsPfLRIqZVBmrCJVbX8iMadfyQI
wd7VA1SvtjnWLWvYxvldqFrA6jpdpYjRO8zHHHblXnZmjCkrESjCFDO3HPaVPKDhZKrvQbwsdCDM
H7U653k30RNWAQOI0di+aer2zspjdr6gN+6xZbkGOyx2UFLKlRygZb4Zgq69T4y6pi2glTvoIN6a
xwYMu5mcE8JN/aqrMUcssJXaaRaIf21ArEYWu4WCxp2Vp/tzESXM+r3EFdhlX+38vP8sAcj2jEKW
72OD8P3cHqBMcCGD4XlZvPuhsoXiCLt046+oDjPMwH7bNXaxBq3rYJN5hYMCGuqiUiKoCq272qCJ
nJNqHjEe7dZBWai38lU0v8q94kPpK8E+Uuu9dO+Spl6ubQIfgpFA4UmgGYMj7gBdKlgjP/8dFRVi
oN604e/RmMP1fWoXeI1F6wZrJNCShRhX51ZVWSJYGsa4FPiGTSlR5QMP0z0pwBarPSLaoweAW4qF
GYq5bvWQzlhuIWI2VwELa+Q6QdGchYsnD3k7icvrhZrtFMVD7yqIQ3q+gyiWTu8hhOPzQCBeDcdS
5+8cVYt8C/0KbbZnSqMYe/kkeHa8cNic14Mo/W4DT9qeq/xVljgL+NgWjmegDuwUp4it0z6Gsy3k
eS/xCigG504Cy4K1kEFriWTZGsFfC9Ru0hxsrTsjzOUDDn0TC1JP65bSzEEaPAyKWiJywro4AyME
kLmlO6/+8ttml+hlWbrmCmnecCsKrV7FI+6iHcZyhyDVfryqE3TIYcavZCmmoDa4H/A4wUjFZggU
AXSy1NjLHa1DJumEOtxHnDyPfWC3t1VPm92Zog/n+yAPh6DfTqMPrYj+UWg2wcrUe3z6yJUeyq5/
hB334FOr3wVg+YI76kwfO9ofO/B3a6lHg4pJcV8l7zPPeZCrc1cE/kKDJ/NQQ3mvhQc41Ktv4VoD
PA6BIhGlUZFkm4ErL35YbhLU4DNQo5HyVVp5GR3tyMYpQwRKKcSU2H7t6U8/OYP2RGK3iRW7edc+
JAzXE+B7B95GT1N4PjTT7oOT9MO1Y9P7pXKv7gs/yp86yuWSGFvN7Fg5XKM80NDrnlMcCYlzTYuY
oBfQK2ZcTUw8s4GOCQ3IHkz821ZndereEuHRne+4/IHP9j5tc2jCLGs3bOvxJoG1tjKnVD+2rhGt
gA3v5AJYIK90OC9m0CiR7zVnpfm5TAxIzQJRBQi5zLU7E3m0hRtV5c5muG+gOqJu5OEcp4Y29l26
qdz3Nqo+WT1Uj1hfmDiII4PnaF6FmkburgILjoyMMrv5sClNQaEUHeEZiOelyRogi4HvmxlsvKoX
2zArfJ0QOFwFohqPsqtsFuZ1oNSUgiQZk8ROXaZ6nW6Stp3wd9DYSIMQwegS4hlxlXYrEgj89qw7
0XndESYPdLNB/5Sl5rN8oeTec6Z2+p1IQWtLeIslSBXKaDgguknMFyeRcgVyBBzF3GYNMdI4ZqpC
JtPBK0gArLybcgSyZ1SxyBdRVPLC4RP54j8f9cnCTOpHqj4zbRLZ7gBzsT2Cb/77XAD04VLoNkXJ
gU4IWNVMR05xBqhkHUlE4VKEosUsGwLp0FhXY7WpjNtGgaA2Y8OCuTPKvlisemOIVnKsEEil6zJy
jp4CqocSJ6FOPR51cAbEAAEFz6a86QhFtr3ErPTiuqihDX6OMCa7lnClIurN2yTfKKgWLqDNp1sJ
oaIxOovvd6xtlFJx6E3N+3Oc2I6+tiEEM9HsBJ9cefUPnseQwhKyytrbmpNLUQmCwOonNMYg05D7
qZmgopd33lIKhcpllhSlvmljvVg71fCu0qhzZJF7I39Qh3WoYWrRL+9Fdp2cVCmpqMyRpk9xpENT
by0xR/JupVJF/ecnsm1G8KBd+Xl6muGz24y6x49XoXo7Rb51MGbk/2jl/glVAjMB5QNRL37waUIs
DSqMZyOypkGnQR6SX2arZDLFRqAydlN2KMSZw61nxOOtfKXTCFxYfUn7M6/fBV1n3E/sxfeVsYpF
HmTLyaz6TTMMHXgRP+TYqw6e0nVo2fG7UEP7TWUhCDf4SAVLzIcDM0NQCamtqbv6+X5Ae/bn+2Vj
FytmJwpcMF8s1MA3nlLGG0lxMeZDd4zjzcxreOepYlg3/Z3nzM+5Eflz9E2eSoM5ivOoOWxxjJrf
RTmVcmin6MckRBoS3DgldyCSr8eMQrv0mHENAL6qgzWYhtWMemmR2SMCjFE4ddvzoj0gy3QE7v7V
dgz7JILGXSmxMDbBOCrw4cB0yEkTCIroZo2CPCHSqkNqaVvB7Vmb0vWJ+OB8KI0TQCsz7an/UbOe
Xa0Hw8ZMdBZLSFTQfIbiLTt7CO/KKNNmMWfovl2IMPiJVCr/hBWFvUg8S7upFcVBrmmmGlEgu2fe
UlBK/HiPQrz6WGN0LGVRJ8vTFnqbDzeT9zjixL2WGvWAS6pt5tJ9t9Lyo6KH8ZW0Ua9Sy16FhRcu
B6MFkadQMjkHPZqZIKMIqIqWKthlgMObkU73curNZAcLhjLR3N/Hg6Y8pDFxs6/hFI9xUmva7UPl
FHRkxVwyng+7MRyPAIGez0dARx70YHxq4egukj7It8aUdo9GSl0eSJ2xtebDKAJ4Vpmpt5Sf4rdB
R2f2gCl66MDCamYdFN3el4QJ26DyvV2txmhb6FYHOhE1HTkEW7fpjzkt4fNh0eg7CPHjuUtNIAiG
1RxygmZ6xlaqnAHlTtkaJ6j7NyGo1q2YZms+IRCUEShk2a6DVEw3gihDtheMYHkgmn7L2XZOlv+C
MzRV3dEsGx9Z2IT6JTpet1I1jGy9x0WGJkrmXUHQczAvZf1GhFq1u3oHMgKjltkhQJoF5EgKG0l9
tN2OOtcsg5tDTcZ8yokfJnXMyUTzhGAHsVf5KgeZmDsZikMmSDR8gNzNGXcikJ3oIcCdddWaUgsO
dluHi3N7DLFxqs2RspIGOTQikSWv4wfq9soOQLdPl4QtQkOO//MQ2R/BaYmHFHTU3qdgvSneySn8
31+G//G/5bfnO1L/+385/pJTN8FWsLk4/PdjnvLvf+f/85/f+ev/+Pcp/FJxUd+bV39r+y2//oSO
wuUv/eWbOfuPv271qfn0l4N1hp3DeNd+q8b7b3WbNPKv4Drm3/z//fC/vslveRyLb3/+8SWnOzx/
G+TK7I8fH81AVCGwmv3vX7//x4fzBfz5xz77Gn77+3/49qlu/vzDtf9lqEIIRApsw8FYi75g/23+
xHL+Na+DruMActV5iU1eBroj+PMP3fyXqQrXAvZK8seyyUd13s4fWf+yLZU3HVsD9YDLr/bH//1h
f3mAPx/of2VtepuHiID8+cdfB76iCcOmLKZKYMUv6TuVXiGqXPS7mn4Y6MaguFITalgu3jjbX+7F
j1P+eooZg/Fzbv08xQXjxGd1R27WHnYawsKrYKQkZHiAll//9pcu4KJtDessCFsR97sG/Ned3qbm
R/TtlCunxaHo904xn/qXe6SIJCR4iPpdaYjxGjh0NW7pRyA0akRT9+H1k7x0ly4QLGNd19i1JJwk
yJsE91Ryz6VvqMVbV/HSCS58qQu0xm3V0sddD10gWWD0ET6GgRX7b2zvL33/jC/45S65uEFZdTLY
68YMQMVM0ziiAWIN16/fn7+WO3+OogvP8chW4rEfMntd1VmCdnUSmYJyQVU/d6hTuUBK+zlNEY0d
LF8/40sja45ifr2gdIqdNsZxCW1qEd1oiVqOy0Cfz6snaAG8tff88/QwLuACtaUytHzKw8FY0LAt
womMBZfR/Pn1y3jhxknu/C+XYbulCmVxtNatKIyT5Sq2c98oGQ3N0WkyBBbtCeA37aXi/vUTvjAQ
jIv5XtB97yiFWGt6EvZwwC3Sa5dG3aL98voJ5qn9DwuKcTHlnXDq1abVzTUSZHn0zgvxcMNOy42B
J1Y6NAyqJ4jZDm+Q5MVfw9b/DL1L8kFhp3Vsok24bn2/A6ikzcoCQ4X7l5soH1v4u9FqNPpBg0tk
K0ctVh2YNIrvaOnx9St+YSjqFyuQbuSe04PQ2DZNqzW7zMozFUl7kQxrtIX7t5aIl05zsQaRteE2
P6TOFr3A6TGuxuCmLJrqtqakcfP6lbz07C5OkVA+I5PrzXUP3x7h7vx70I37UkVgvx/80+sneWkE
Xix11F8sKNSNuYbKaX/wq8pej7qavLEdvHQJFwtd4kSIt+uVuY71MPymEgAd65qEAfy0lQOXzcbN
65fx4sC7WPNypTeRYKIiiAZKsPAG64mEDkVlC5Q1Fr3FooUqvEqstoNU37+Lm271+plfuoEXSx+i
ThFtmtJcN7kyYUVLC99fFbj5+r93Av1i0dMGXzhjEllrS/UTsM5xnM7gkzT0fvMEF20JLRqVud2m
IHk72tZtkzuT8mArBj4Tr9+iF5ZV/WKVq6FOqP1gshTYnrHtQwgAtBUg1y/SCEMApR+CHYml/sbp
Xngi+sWa5+YkGa02ettccaZ001eiQOETZny3ff16Xpr7F3MGmJ8jegjDW00ZwrUhyiDG3slhs4hN
Jx5+8zIu5g4yTkUMGMcBhmyMe8Tc1BvXF1WyeP0iXrpLlxMGPSiVpcvatnYJ/x21cOOjNeG0/frX
v3SPLqZF29k5MTTw1y5hfRxigOTsrDTvQ4GFxevneOESLoVY2lCnOjlGDvCoLga9OjoDZsvqGE5v
3KMXLkI29H6JB2JXQWBhmB8B7GV3A2MnUtehU8AqjpUEwuLr1/HSaS7mh62Nei2Uwdp6SKycNHcq
r2tgNKBZ6Qm9fooXpqB2MSdSt+vNqPXZFQ1qslDo0be7q+pKia/0cnLVQ6MErn0Hy1C3fi9Y0+ar
/eXm2SO3TFVNe9tVPKZtYI6iWYH9VfTf21y0eVj8coIhHEur0Sp7KxSqLAuEeCy8qNzWoz6dUjFf
RC0AzzdO9tINvJjzI5VrtDoYa3Q3Cnujti0IDVCZXYfrCX2O69jssE5xRCOGj68/s3mB/4fYTbtY
ABLw5HYOdnVLPhuI69zHp+lLrU0BkkxTlVt3caQlPgFIEtCXiLRC+zAC2DfvXj/9S7PrYoEYYaXb
Tqx429SGFYmCIHRpi1Lq69/+0oYtC5+/PD3E5oew1Ep3q6tczHoSXtesHR9oDIjzsfXfIzTVpztj
cjLzGvddLTtptuNEH5wYH8A3JvgL1ygu9lYniwAVI8K8LWwYS2h9uN+KAULNGwvUC+GPuNhZk0q3
xEiNaYuSdr8FYxit6U1n9wq0zO2Qeu0bectLl3GxgLSiQhYg8lGpUafoOXJK5dbrkrfg2i99+8Xa
QasjixTFRow6gSO1bIWTgmMDFFj/3twSFytFHZYjhn6VA0uh97S9YTea9lQWujHusrClfKdNVuF/
KdKp1t54Mi8suWK+1l9Gn97TdI612QzE8VJoujauTZB1/fJbN7I0vjG8XjrLxaIxGVMMLIaQOvAT
SvENRVrafBotvuI3gx1xsUhYnqtmEbKLW0Txmi06ot0qwbV48/osfenRX6wBlkDDeGCD2EYoCy21
RkQrmtna+ve+/SJGIPfIHREyFbQas181EO8zIPlvPOEX/nT1YmrT3s/wyMTIJbSV6Q6xYA2TOl8x
3gpqX/r+i7kdgBEu9GqctoqXuntF1VHlz2vj926NejGj8UpCLiTm2xtPgy+SspuNKvDw12/8S4uv
ejGlsQKZEILmuYoY67++3emA2tLU/2C48cPgKFslhumKqAX8wP3r53xhA1XnOfLLjItUpVJ7r+Zh
F9FHFRcx9NuQe0yMolzgAlgiEZG8caoXpp16MbkzzwymSUCR7hXzG0lh3G2MJi6yLZIm1hu38KXH
fzG1EWZE1SP2+q3OBL93mzxaCyOP30j950H0D1u/lCD85WY1GYsfKD10+Axw5UzAZwXZ1L5AAxCu
8gfaJO3CxX3g9x7NxSwXTZp4oFJa+ODo5ueVbq78SduhSJiuPPgLuConb1zYS7ftYsqz43txLPSG
tnfkiSWNHewuAkybV69fyj8+ehv25F9Hmen5dayg2LWmowpj3rIMsLg5MNoszt7Yrf7xEjjFxcSn
cKuAKYSPXLV+Xz942IH7x6LNkm+/dwkXUx8rpq70O3ThB7+dlsk4Pdo2quYJpLPfGbtcwcXsNyMl
Nhz0Ltbl3NbX6xY2g+u2b3z7/C1/G7t8+/xofhm7ehEZmvf/ODuz3kh5bgv/IiSwDZjbmsg8djrp
3KBOD2AwYAxm+vVn1atzkfYXCqnuWlHLLmxvj2uvJ+f9Ho5mP2DnkG36NoIXSn7VKT8/Z3ZHJcfO
+VRJoWY4/bXB/38CIw2Bf0iw9glLXWwHt88Tw5GyB/JVBCOjY+nt+Q1ErN8O4xik3aH0ZobFtq9g
CKCCO8MLKK6RpLPSDUvfYAV1xnxeu8TFzQcDj5FWSMJlznxm81thDIWY5CJF4bzFY+vMMghBhyC7
Oh0BXy4VeKy2ghiGu2EipwI/nWjkrQDo2yEjqWXzoVfstQ3dYqWNliqyQrnMFKlq6po9XirioXXv
gPwGHSD/yCi9OJLqT3/P18stPsgKadjxdKrOBrNPhYdM5vGGF9GFI6FyLhz4u7v7rGePSLLaNQk7
89OsGHcTX1OQ0mAfY0D0K/OYw6sNFtPiJyu85zAaD6e/bWGY2XbCTRuNOTbpZp8fM56CXCA9Q5Nw
5SsWpnNuhXlIcycVTgRrE+Ygs9eBWK+a2/Aec6FcGWxLH2DF+mgYsH3gUMUzHnfhcT+XhdzOYxaG
u9MttDTIyL/hTpoRRHOV9rGP/LqnSIOzq0qOvmCzt3HheXYLnGkZn65s6WusqPdEAuE29FfwWm/l
VZS33g4+ytP+dOlL3WGFvdFw+U0n38RdRN9bZwT8q0QWHXdWmmqh/NAO/HaCw+zkdLHInDvMuj8o
1BqFKh9P//yFlSm0wj0SAvC1KuxiPH2WSAlLkahTZ089T6+iIqfnjdnQCnYgM3iWOpGD5Eyk+Ct3
lwh4CZXndUFoxTVKr5sWF5P7Jk32KjQ/qCOvFdyZTzfRUg8c//5pXcW8q/mswVcKSQX/ljvfR4qn
mlZiban046j9VHpVtI6OuEF6owBuV7vQ35L+vgvG1/N+vRXLkIsMqsXxZU+02Fdt8iwm75X45Yoz
6EJwhVYkK3BHvD4JnT1WP0iKox3QTysL6tISEVqBy8WQOtiYTeCtI8WSjnigLxL4081eLZFkkYs4
TDTdMt3VtyO4NjtmAPE+3WxLcWGFdQ+2alag5FhiU343TbLaAWpILpyJh0j5lGblXLZQj53tb2Ax
5MKGzMRQbEDbXfQbRvCtisB/q4n+nvUxgRXkCRdN2AttYhD21MbT831ZIkczJOpBwpL7dCULIyGw
YjyqAoAInLKLuZf/CcCbuMI0Hz6cLnwhSgIrxElHOt1pgTkcLD+vTe8p1K3KjE/nFW+F+MzqKAej
1MTA7dZw1a73yVC/S8ApzivfCnIGSTYIciifO8NDUSUH2KlfeYStzCFLg8iK8XpIkrSjaYcNh/PY
u80I88IR53vYYbQurVZC4tiRXxxiAivUIS1X4ewQTLNo+65km7SvX5IQGXfwUTIQ3p/XVlbUw9mv
x3qNtioMttHJDLFme0jKbH+6+KVhagU2rO4mOuJpaV/P/YUeyDXzV3phYYz61kqtJr8LaoUrAwrk
F3xhLkps0mB4eN5Ma0vthOyOKHf8cFI/uwrP3dGfs1rEFq0ijx/OmAX6FbCbnyRp7ooovDivaCts
TQOSwjQEXQyym/cNAjUS54a2u9OlLwxI34paDqFk7sqoi73kvoAAGcI3UENVDFuVR9KS84a9b8Vu
SrrUUcx19piPH5FgsYXrxs8joBlpp0i6c+R5A9NWtWPUN410sRPzjzwdvLEiiaAPh5XZ2cr3/X8V
Uhj959/zaZ/B2z7smN8DTX3g8XiZvTG2wT1E+q67DTCz+wqZjDv5qF+Serd2v7kUEVYoZ2nWsCab
ujhrwKVyxTvAdZAOOsnH6QGwVL4VywNeb4GySQAAzdSFwMvSLnHyJ2TETit9v1CBLa7Txrh41EYF
XPoPXFUfkJjcwrLnvGXB1tZBsDu5DT96mZf0YSTFhyTytg39leIXpjpbSecNIqR09Lo4Gii7C+Bh
AwnqGKxE38KiY8vospb1EuceZ0/no/ODMSAwgJJUOS+eoO2ZHXDsmE+jFgQHBkQBJpCQuHC5cwvo
snY+17PcKUjZ13Z7S/1sxbgaSpbgTbKLU6aQf92/Dn795iZy5ZC1VLy1PveUujoAWmxfMZi1yOOS
7Ejs9KmZu5XeWKqC/NtQMMIK8eYy4hxHshs9h++5GG6Tir+cjrSloWRFcl6GLgsz2N9NDb3VuSP2
gnERny586bdbYWxSDX266XHE9acdc/UlD/heDvOK+nHht9tiMXhpVlNKyzYmBHbWRNP3aISj+lm/
nVpb6ynzclz3dW3MQH7MJL2qgS9r+nIlhBeCzJaJAWaTQ/EPt81iSJ4yHlxJcMpq/HzA65p5f/ob
liqxVml4bVRRz46WnpEAySOC3wdPfyBr/DcccA+n6zhmPHy1e7Q1qAbJwwXgszoOvDouW0iufY/A
obT0fyO5FQ5ASbSrgLrBk1ixHZBIALt49cycronLBFmlp3/GwlCjVqAPDsWMywy6K0N2Vuc/OSz8
1kb0+3nFW4HeDbTNFFhNceJQeMP4sGxWl265dmm6sOGhVpD3CeyAcwk8w9AJ3EaM8I1O2seUarMh
XNzCTWVlNlkKGSvcxcySVo8F0uYztS0YLI/4mbtkagX74GgioRbScVb2oDOA3pDfNkiRhukOwbXs
Wf1gq+B8OGRVRe2joabuwcEkKzP26qji2+niF5rH1sCNEO1KoPI0ZhRkdMG7roPfZklXGn9hjJJj
739a81KS+djLEB1L5r0Oef6E7Js9c9TKGF368Va0Z2OjCu1mbewTweDFW9RRt03xcL9mu38s6Itz
oi1yY1macsMlPFxH5xEw6W+yUQ9jVccgv6/MWEtNdPy2T00khd/gRgBVAOB623Dk45rxohNrz5lL
xVthLPmUlE0PNwZNw19uz7Hn56R79NJBrKxJSzVYkUxCUER7gQFqADbeNNK7ThslN8i0WDl5LVVg
RXA5IuV7bIG417BO31DkoiaZe5/p6PfpEFgq3wrjTjNjWIQewIQKMAG5LrIq5gA5ni5+YQzZIrRo
SKXJmxTpr4X4DmX8E8x2n4M+vVfN2mvQUhXWyg1phXax59axixdYv5A4tjc3Iy9vBs33p79ioZH+
O4t9Gqa40e2SYHCauA34a5AGNzATjGXRvJ1XvBXJycjKIlU5llS0FbirKbhrPki3hrXnzaO2Cg3O
lQ2Io1ETF9H4Mo7zoybFo3Gil9MfsDAV2Yoz18XhsIIvYcy5DAQSqRtE2liXz6eL/0/w9cVM9N9e
5FP753mEBLt8ws9v1Msclg+aN7cg4HzQxhn2bh28iJDA+a2Bhx4sV+GSB/O0DZyczvw+K8r73A+S
EgZF8RxpGBm27K4f0jUh9lLjWRFunAqW3mPdxKk/Z/CtDWlTqz886ouV+6ylCqwQZxNQT9AqNPGk
2k7FsFBrWvgJsmbt6WyhAluONhXGgLGSqBgvKi7wtWOowCeJkPW+sjlfCHHXCnGAEVw2RI6K82T4
jZvLmzHoYP/i5XeudtXh9ChbCHJblhaG8IV2e1fFtNAvvpj8jRvA05XiXL/yGUs1WHHeSShmW1rh
Ymueqz/9PE5X3kyKn8U0wpnwvK841v0pVEahAz2MaKo6A+mzC/ROFeQJNKuVR7Slvj7+/VP58AsZ
Sic0KkYeqbqYWkATAITJVla7pdKtBbunPZ2UHI4d7c+vLoiKRxc/OM2ebpyl4sm/P55ilvXJhC6O
qqQBucFwyoCYr4O1U+TSQLViGW/SRV2pXsU8rPK4xZWm1vylrqqffgpfpdNfsTSMrHgOi5IgOUBj
GLHuGbRWQEfm14i3K6f4rxuJ2zKzNJkGKmXaxCEcwap6gDUtLBLO6gFuC8yacgq5YwDR7HBOfXcC
j1yaouzPGj48snbcqusyuDb4dZy4/hY3ui68VIJgf7rZl9rFil49OVC6SBTO667bpKD7wFhkLaqO
bwv/u8JxW1jWiBGiWE5q+IZNwnlJw9mDZ2xe64Q+Ba6h+trJEpDoTRKCP9GGSaguYRIOf2iPGZ9f
moYUXrFlUTJMMbKr6LAbhinXP0celODB474bC2XRVfllOSSpBi0TyXyxM+eZ/0DbAi+vEQV39t2F
ObZ4humd310EfgsLTbjwu9NhGCNP7AOfttWPMWQseehY4OQfLige5reE5Qdu8ooOjtYBrgi8jYZ/
xnTd0a4a9gO4rmCaaS/yn6KxJBOE1kmjD15F4UOJa9g5BWICnrhIx1CBezlUSR5dwk00Sp4MvKm9
axf4ogSXDIbyaqU7vz6Dc1u3pMu074/4pZiPOt9CkZpfY1cx78GyJpcTFc2N8dyznsK47anfVKJD
tkuE3kU68sYvmu8wvfOAyjBPp8fm11MCt5VKrtDwm+CqjnXXQNUA6636kkD1+gNH0PMy+0Nu6xLh
H2nQ1xT8JAgRNvVQ4QJ3qs/aofLImvmh/J2woZYqlkH+3o/VfeSlV0koztpiQyD778zf49FtlAS/
3TcAykTyKqyjGJbxZ03JPLLmfb+HIM0rcxUDujrCfS4qNuOY/4Znx8oEsdDBkTXnaxeIqwIvt7iM
yqG8waRPB+cdOPRv5w0g680zR6Z+X4UuRqjrRlDIO/KAfHJxUdOuPG9y5vzfLsgCUHcqErRxiIex
yznkHs7Lmp0ZAcdZ+9O+xKuENzsUPRCkpT/uM4Ce/oAPOv4OARVoVrr5WNgXszS3BmlXNkPiZB3m
DCb/QrF+5TvtWflUSPayRqgyg+6bKaxxUq6Db5UqzVsxO/Xvkk3Dj6mm9d/TPb0071lDtQejkvYG
r6uyiWYO4qEI8XroBOQGOAzabEAW9eEfjN7/ebrCpUazhu6gKqBUxxTbFV6/G3jfgWApzlzxbVWd
CuHHPKdYlOnU6W1kvADrPsjxZ/10W1Q3uDAO8AVuvKpaSpj2V8V1V7Tu9/NKt3YrbV6BmlbXmJMq
E15lFXXfccidVtachWa3xXThWDZz2WIrWiRSXpqK53hPB8Hp9G//eqMLH/F/w41QaSJxnK55ya9g
7neHTdw7FXAV68q1x7ylLzj+/XNIa280Iw7HsTNV9E+GNI4/c2nKbmXFWSreCmaf0CrP8gKn1iDs
ncsigg+9mwygP51uogXZG+b6f38/UtCTJJC8iqHY6ooH2E1OfJuEFYG1Y1s739K2vHN42JND0GF2
vOLBpKerzPH9+swxYMW6Din2jjl2lcPUZHzrlDnuEMusUvJw+huX2tCK7cClMw4jmLQSqvPyphhb
jkuSsQEO7awKbFnd7BqNBHhSxZR6AovqkA+AwxSsjzanK1hYWG1JXdDOpYbDZBW3qXhruwJoU/OK
NJhfp4tfaCBbTCe7cuoiM1cxfJfaLYjZf+fOX/vtS4Ufg/NTgKTN7MFpOizj3mWg6BRXhLQr+42F
+Lbd5EvHcdMBvkDxPEBODG+ZuMrIY5ABA5GSl/Pa5vhZn35+l0mdekhejCOfU1hNwMkZT8jVSngv
dawV3kMIT7cKfRuLqZ5vUphf7uYuyr8xnpGV0b9UhRXgbc6qmlVeGeMwcRf28zWsIuPMrL0tLHWv
Fb3piBfOQNdon9xhFzTJxIVU6rxbBB5YoTsUgeB9QcuY1a2IJzbrb6DT9Bfwcq7Oss4Kua2kY9EI
y4XKLbHlg+U7yA0XiUeem2k+bwTZUjqtKrAkI4EWYtkAOFUEek/Zk4fT43Ohe209XTQUUz94WP1z
miF1G8w0f77MupwBiAp6Yvj3rGpsbRI8cBKYL2sZzzr88OG5Dezqs8qnlWVoYRTZ2iTWu3iHRBYk
cnlrGJxrIOC/haZbewZe2E7a2iRB2qrKkkrGPYUrNTOquZqy7i0fwL+WhQNCUlWylXhbmJRspVJN
cgNyGT7F0x6oV7AvNaVGlpkHCyR406ztxBdazD9W/2legm9YwgOaYtUMHEcBpRHxYVs4blTvzupx
W+9YOgB29ZEoYyIBBKiBO+jcpxTQ8tPFe8cJ4otjiq10hH1XBwYSPgA21TvuAPpT9Q8NK/duVm+b
ejzUPrudaPLXrWH7LNYuyJbixZpxq5xzp4C4dd/O1LugRZce+slRz8DOVSsjYKkKa8aVovKMS1oZ
C5Oog9cKgFsBToo74fMzO8eaddXslC5QbRjQs/wFptg1cSC/npJ55TVm6ROsedeA5D2ZCT8cpzAg
TGDIoN5F6GvAgaO6X9nVLAxh26ouCuZw8lts+b2hAz5BGGhfNzwgTbuS7rDwFexY8ecY6YdEYfuM
UMwAVfAKyu5bRfR2hv3DmROXNZymQOClYWicXQrf3/oqdz33jhAF/vbpMDl6p34VJswaTAGjZAwC
g5kRWQ5A6LaN68MLBt6tSFTx/P6QjXDzBoFrdIs41wlHNlvOs/oVjud5rGSqtvA9d8CIGDmeuiYo
A7t9mEWOfAMW0BsOgxpAezF+Pv6iJWPXvcq7K4BejsRXM2yiOcpEBjN2weZvmYcEsUedZPN0D36q
Se9ylTnzDjj0rL2loJdFW0qSuv91+uuXOtAa5v4cNORoJrBPEzyj9VERHUlg5cXA3Pz1vCqskZ45
Oe3nvi/iLve/t4m7w/h7LJxppf8WvsCWA+IwO5VOMBQxnVu1kYBYNHP3FjVrh6eFlc1WBMIEqUzn
dixwXVHBy17WE2jlETgVYAqUjTNfhciU55dt5OTnqSW4rRIE2wp4494vcMPqBHtWDPKQNuUhCPCo
3iFFamUKWlhHbRO5DPfOHtW0iBuVCji0OlhDgeBUVXUIhnbt0Xapf45//zRFeG4qTKFNEQfSiGdo
1tk9kgfHn2PuOStXiktVWLOQm0RhSoCW3LcjLYLdJMeO/22ZmrsLMSBddGUmWmovayaCViI1fQDP
IaC94KZv/NGDyg0JAwLUcbLl/eoD1tKdga0MTDPc2yRaFrFb/k34G2TSe2CV/qqc7katLguP76EB
uuv02gXa8YL3i73Cf5Pjp15yRuXhSqIq4rlyLjIPTuu83Lidu52bbjN65Z7I5gDk3srCtNRj1pwQ
0qTgswScFHZEYXcZydY/1DyCFCFIe+muDPCFWv5HNoiyAwFvnN1YG3Uz1oJtG1NXDxIbupVtwsIK
a0sH4WHXCDHhCS0M/e4QCPDihOOuHZyWSreuBnuBC1NqvCwOJsoB/53ENpfp39Pz8lLhx2H+qcsB
vvKkDGWy83pxdQTtsTpYafiloq2YP7qrtsjeSXbzzJAyhQ0gUKunf/VSnx6r/PSrJ/g3ihbevrtC
kGuddRdR86Dz81ZDYkU4dJRuiCGT7IBJaa6Qn5gfRuE8pTI/nPfrrb1G4ofwt6UOoLwGFs+8ApyS
gi65l07253QNS1MHsVZ0+B7rxIf5UFxV+g8RzRvyE+9gZPGoRwoqSHA/9qAZIIvnT6nWxunCzGgb
3aVBmDo9/NxjOREQK+pkvPIazI4tTb0tHmL4ykS/MEvZMkJnGvG+WWoB42N6rSm7TfrkZqDD3qcU
OfrqBuMOTAxzlj8pXqKstypQrxrTUrCNcB/lDIfqmLkCh08+70531kKc2ILCDFLdRrIqwkM4SGq9
f5j85sd5RVvRPWXjmJYpNnayM/AvMBWmcuk/nS58qR+s+O6RIQHIaZ3sShV+T4YQNOY33r6XOBrT
ijz1k9mKck1Ms9RIVsTP8Ahr+04J3F6n7q7LJvM30RU4s6e/ZWFCsUWFEeTeLCxAjuWsnsmm87Lm
4NTeX9Mns7NSx9InWGEPxmFShQ2NkHMO+Ezx6NVrOq8FTST/7/D/aT5kwQwgKBItYm9yaH9dFnlJ
f4bBCJEI9BP6Kpt8qHodGMjDlngGhfNx6HQNkDMSc7uf2TxoFnfYoOvz3hr+m5Y+/Z7RaTx48nTH
45ru0suir0pxyEOpnO3p/lpoS1tlWAnRBSCphUeEn+Nf8aKaxgO865GlfrqChQ2/rTLUXWHmPlFm
b2rYkIIs+CCS8q5I9B/fHQ6mWUvhXJg0baEhtow+VbREPSrPsMdyb4s8rTatcS5KFq4I05cqsaYB
FfasTTpU0puh2ADFeUdmcTnN3mvktSur5lId1mzAMgNPHINkgJzMh6qaH9q0fwOZ9g/uAz9O98lS
p1tzQA08lOvSBBBkkpUb7jjwERqZezivdGvZTzlQbcyhsOBBgu6mLnR6J0PafT9d+sIEYxvdAfqr
qBc03b5z22ojggSatC7yAJxma2lQS81jrfkCdL0ab9PdPoHrwYsSGj5qgTuHK3uu43L3xeHAtXbr
s58NTWd62FtrDFDTwknf9W+J4BeVYgAf89csXEse/PpTYHv27/4O6d90ptxv9yLyyoPvVtUW14lr
rpBfxzZsqv4tnQ6EzrLo2n1Tp3sg6+4YhdQ6apu/xkO+Wj79Pt3nS/Uc//5pFjRDA5u+cGr3iSef
RJA+lAAvS9Xcs3Z6PiYErSwsS/VY4e0XJnBog54ZPO9e4wkZz1BPcnCKTVglu0msKdeWesUKcWdW
ZZNICncv5DLtIuTzbTHJrzndfR0hoa0om5F6koheAzqryIeQ7BFWF39rla7sGpd+vBXeWZmVda2Y
2ftRBrwsYdDuz0m9P93VX89+oS0pk14BzWWN41mdGLBsJ20muN+aUpSHKSBSH5hWZM2W/+uNFxx7
/x1XSU8T5uX4FDnovaj9a9AGbnFn+IZV/8Dr5C/v+aUa1xIelqqzAl9lSdh1AarrhL6amg4ETve6
mv74/juH6GxbZIA1Qih2VkvannhFjomGA6e052rUmy7vsWDppt/wjjy0ZbLypL0w2Gz9WQTvh670
gc7tC9MDOcfJRjihvEknbzgvKm1N6QTSWjCDfLv3cDewQcLCr5nlN2Wa3Q9B/+E19ZpH4UL424LS
OSvZXOPmax9FstkUjgIF0M2RNZTeh538WzX9yoF+YZDbwtIqnMIu5KAriqLPQKb2000+q2qjg15v
9OiuxNJCpNpeeAljUnt5gGq6JtsCrOjhaQ+8w9Pj6788pP9dx0Jbt2e8aU6MTnGTAo1xWOCxbaKH
AtjsLWyab4YBWeSFM776bLxEevNdJFhzgA0tIIaNf+j80T1zfBAriimqMlCRg5vd/Q0oB0c1V89p
490qGDUGzXlZ/ji//lsPnjDwUDBF0QEQ7E3UO79qWX073ZZfbwmAufi36MIjXlLQJjw0Aej2rBmA
2h385CJpS3Pdz6n5DgU5iYsyyQ6na1wYG7bEz5PQPs7wEjzMySj9bet5XX0deLLiKxPDUgXW3kC1
3ODsoqIDz0DqbZuNdM/bYIa2Xx4MBZtuIii6JySeRbeLwnZ3XrNYOwCAbUSShQ2a5WgBxlOkKpWN
Oc+cEneY/3Yz7HiQVDLVbDcie8CviptKqwcXAOvzfvyxKz5tk1zgN2dalmwHv47D6JN7VonH00X/
d0fzRbCH1qrvw0Ur07RisKPnf4gc/N8gCJgrkyTRU932b3TIfxil7wI9T/GY9eaiqbriqYB50t6U
mbsZp7regDYNvjpljzQKyCaPijUXy4UZ1VYFVsprcmnqEE8tVf4mG5B/h9mboVj2QNmFwcjz6XZY
qseaA4RTKAaEfXAoldNeIM13qv4Qg0yei7Sch+y2w05o9TIi+M/L76tWt+aFcCLgyuaNBAx7HKpx
C1iiJGpf+0i0ajda+h5GadYglW+baRKFbEMLoOFhja9YQqBN7BqwTWqpgqw8KC/NC7jiNoBOX7RS
BM07pQOkmjj052ByTzod9IAcE0G96ygDa+uub5PBCy5H+EA00An6g5IvDMlG9bfaq/S46QnIT/Av
cuEOC8dKt1Hb3uuaUR2mWXlhupuafgA4kEU1Dh6JqJ3NGPL8iha020Liol58kDM3Us76h65n9hfQ
CGR8h3PjhNfwSS+TTY6j7wzw+OjVV7Any67UELi3UxV1SE2dxIhDYBmVThtXfsLE+8A95VxVVc5S
swlrLa4gyQpi8LllbNxM35N2wutiIZAoMvOsADqkpPANrsOpPOC216TbfBzSg+/MbCOYuJTga79l
yFp5rTy95WN6kEF1WXPtH0MsolsphnHcJQktt0Hu8g037lYGbE9JJC5hhNUDVt6SA2Squ0L5vxVY
7RkyhrZeON7SAfDyGvkxST/EUy/jhkTNzu21txU83LZujifKST5lAdnq5jdpr/N6aDb12G4ZLKxB
4ruGPy/YFIeoyeK2kVfj9ASnm23l5ciVuC5rrLjwBc+KjTDwzhxqrFwGBurFO5tlXBC33ZrWbNr2
I8WaU8J/FDLTe83mj8D8br38N6AaH9T5QBLY7dyQu5GrjSqq7TS4h06irWAkZiCJUe99/xsnzGB8
GsiznvQV/JU2WotLQdBiChzv6aWN1C6b2xvefx/S7A5tfouUiEt/LD900fqbssXWQU+g8or5AbkZ
zeYoo9920CCNshZP0P3C8SsJ6osxQmLy6PTtndd1bMtpAsQ7SZMYgmwqcT8bwagQlxuzi+hwkdSc
5tiW4lZSd1OElm8BZZ6b6A5t624GLHv4CLzX1jX7RSdy2Vbjc56bYKMH/6rU8iaZ2DbM6V2fyYM7
8VuS9D90n77kWf+HBr6Ec7naIYWwQILugCxdJ3slU/rNdO2DP2PMNQ3dcLya7SuZfdSz/9OrnFcW
sY92jm5lKLb1NFwbd9xlDnkZaAAL7nLaum7m7sMme+Nw0EGO9K4g3Z0UBQZG2f9yhvwIeo72TDS7
xDyXPMUG8pAqGEH1PpLdJ3rhivZ7EXnPVNAdUwBhT7V6ojP8hKPx1ievXhAegNTYj7l/U5EQL0ss
eukHeRu58ikFGWbKxxsZ8r2vesBOmp1TFniBuKRBdHA8705mpYLReXvXwo8oa/UuzdzL2s0v4HCx
F4ZfDN4Yw77kOs2qTZN7103a3SMPJt3Vot6bLL0Ez3IrCvED8baZZXKfptNr4rY7QAC3s/cjmqKH
oh8PThBuoOfaTljwMQ9mkFxV+HceRXcKRath2HjVPavri24GrbJQewg7H0zrHEyg7lKMKaGqPdhL
+wG8EK+N8p028j4V+sLIP2Hwi9DiO7KA4kpwpJJh21j4VyRpt4Fmr0RkOOJmG1peqkg8E04uXQXo
UIpzFdgUMYFv7w6pizeEuocCWKdNI9CnXA/yph188LsJ/5i8/MD7+oEapCCqnn7AORe3bvyDKHU3
H5EmY3+VetXNFImDBidiU7rVcJwyvoGH9lAN80WakOdyxFpKoKxHWgsmATlf4rCCYQf8+p654QOW
JZjFDD7d1NRXh8C4yUWYAewaBUjiUG25j6j+iHj+LDK2FSnF11W/3W6+znuyr9103Oq2/DZJcgUv
lGfuiOfRF++60o9eWGkMHLe9SOegS7dVN87J3hhSfTM5Xqo2EOGEDx3h7Dkfx4hvwqEyz5Unph2w
uxgnhZbbTiC9fEp++5PW2wpGJcEW/9fUz305OQ/MM/C5Fg04y3HueJgBSrdFXn3GixCcepq9shL4
ly3xoxqQiUyGzSbw0YrfowFs2g3SGeD7LnIWlsjFV0m34bQz31jfV9/LKIU7rscw+e5mGLFhgshU
uQ9aV0igRPTcXWs8XzwkMNWl+ymBEunKrwP5k+M5/Y2HuJ+rtaZ3jHXOLRlrtk0Gic1W34xpdWhH
o2Hz60XY+PizV8Sl43c/qQMdeTgx8QPewiTdQupdv9VVZo5+AWyb9XN1kwyCb6eyrC4zghJ3ZJRu
dUllY/xdmcAb9TLIpz66UWXiFX8Cx2/Nk5eX7HlMIyhYiHQk3XTKUT/bMRt/JgmpvvOiczGfKHY5
4sX1FlaA07hX2B/8maTqvV3TqugWqZpvRRk5110I1OG+axsfsdg7kdnJliPzFCouesW82j8knUHf
57KLMOsb8l0Qnv+Yk6xGfEksrc9d29aXXeiJZz377q80hXUFCF3ZSG/6Mmr+pmVL3T0QXuYHcsjG
P6LM9S4Z0mI3y4peaidgd4UYyW9KeqbQj7S+SD13uhPoxfcCgicYznX6rgf39VfiDh17mCsZxS2W
sIeSBc0T3D6q56lsmgtmIo1gZQGvtl0d4HYwGbV7kdQjv5yz1Nv0rOSvAkUhnEONHQZr55cWio38
6oivv2zyRuzAMXrXHmurfTFSETzVkRY/jkg8sgHl3v/VOcQcWhO15LJrwd+4N/AoHneyx5LdTKxG
ALKowhI2MXkfjHW7d0Cde8wGf3gruTe+sNYNv9WdV17h7cA/iKoaYtVl4gDHdHIR+eF0h5m1/xn0
jm6BDhnyXdF1/IKl+E3TBOXbEYW+BW7EefQnpKNMQQ7laYhWxETjONMWC2L/okevynd1Pvk9HpHC
iN7MWV/623Bmxd/B9coHP28neNn32XU1DOFbSNNy62SZt4XGmG4H36tQS4OlDmfFjIOJWlD4bP3x
Z/g8Z1vYx4fw8BiaRus7wZk3budKY46eRknVUz41o7NF3l3zYcaeu3SDXSZ/0wB0vEqRuNltA7j0
/3H2ZcttI9m2v9JR7+iTM5A3TvcDQFKkKEqkLEu2XxCW7UJiSMxAAvj6u+jqc7pEq6TbN6rc0S4N
IIDMnXtYQwJiMrz4nksoWqcrmFZSPwpIQsddPqVMrqcSqVAcTguMYLYTON3zegG/ywuXcaqPEkDV
LqSTP3VzpCQ0xjaQtcec1uQkSUK/Ni7+vcBCdV5IiqVoEihW+sM4rGdbo5m5K4Trh3ZdM+i42MIB
vqUNAsQxhViZjXKV642Cgk9UqcnZNoIxodeNUVN7ZgiFkIwhNS75fZpl7EvBkw8S+kJRnzRejNK0
iT/Ah2wcQ8ljhdjnfPswTSwpkSoGSdLskhjw9EUZiVQn9lK69uXcexFBMl7secnbejUgCt6XbRKn
Ny7LZaSnZWo3dp7qOYIlNPG+IjUa5gOxiWZXOpA+yyKwk0pxE/hODz+GAS6XH1zugbrhaNfr65I5
2gqAkiC+vEQjszrdp8WQ+6dKwGS5CuuqH7obN7L5gBgTzBuWZrRYu9R6+roZnPRWcAPl5N41xkED
DQ/7c42mY4Bsko0E1ng9/wijh2yMkpw7zAUKm31NpnPR53wW6Cthm7IKU6htLSEpWflEcuQgq8nE
8AK3xbTIVSeQWlqClB/AzjLVtxpqd/OqjGu5HLIW/mjHMRPTsBYzTMzXARbjhGc+JdM6t8Hsr4zj
bb4tY6gDr+aqTH+AwDJk29rSrHnCu5mhOgP/zyHiqSFDFGPDjxFpHCTYEtIhE6PAVgKBC6PQHNPR
UcUbsNj9LgKFt+J7wfqg2JagrAwr2Okt4hZenP5z0ZUIPvWcmWpd1sqz4ViDfr9xbhwlkDB53n9t
WEdqEiaOUw1zI6mKb2nbQBMJ7jd2Lj+AmVzNBzBuuiBqWOUJODkaqncpGMvtQ74QiO2eVUvL54GW
TbtLcrbcgqyRoAcn4vyBBGlt7nUNytGRuHKBEV88TLIXqw6rl14nTZvx7zlgS2afqYbPV7Wyo7cl
fHLzx0xwwT4D3Cz0d+ry+JZWo3cN9NTyTRcUIgoOjPiEiBhwMJiqu2vYLo7LFmqk/FOBVh+G87Bm
U6fSn4rlNknrZtimMTBRR0bIoh+zZO6oPHu7+iyqfJpPKsyI7vJQW9WN1xQWmRWieK1QcmJOJvRt
WaWIJpFXzyRYmQZLCnlwBUTw4kMd4Sar5oV9MBNpuwjcJ7GsSxyeATYSrjru07zT8QpHZGwi8GYg
BZ55tqbX5MyP39ZZVs+PxuisjpISyg1ZmM9t7V8VWS3qXVfYrl+NgwqQSRaAmJoFJj8Bdd/i0Q4P
PigZKjJxD7etxIe6RMR4o6Y9sLo+VA77YvHWc2rFQwLJfo61JvRyVZQ591EaJ2SKEjzm4RHqoRKn
FVo4RQokU75gtuwgNuMeZji8tzFqmd6fypAutUMzxak4XfIwi4vzNnLDyOUjvChbVMSwrs7z+4wM
HYWPcX0OboPX9GTYSM3i/ivxepZNYe9Ek+/d1CWmCCfYIOstBCHQp5sgG5DcSkTO4l4ng1MHJ/jU
nboCq3s39ovTV4OFVPGqcSyebzgMYY9QKU26h6quYzTNZwxlORRDcAx/M6mwar+MVUBu0UJo400p
PNZcN8kgigBVV9G7LHQTD7DG0yQt7igHB3w3AXDYHiqn+hQMajiVAmel57BxraY7ynXX38mu8cqv
LJ2C4kYVvEOXojS2MN9r17bVzQBEQAHk95wsj7FHs/5U5FaaW9ASM76DsIwqDkPL4Pe8zgdSKFBt
PB7/WOC8M6E8acfheYQRdYokIaAiuzZZP58Xi+UsCQFGH8m6qyECEo79XLIPpaeDa84sb3YYgI7s
QOoUNtJRS70cZzCg8G7VWB8iV/AscT9QYVrERVh79nVowYHmiK4pK77lzFbuJOoAXqpJkBb0g0Sr
nfyOjWPYTnoC5VzfIj48JwHQulno51WePo+AIHs44niTTy7qGl+0O+qNZHmGrrHpd3FtenZXLq6j
V3Amno5+1Ze7Dh3z8QZJnDJf+Fip+Im0kvdPZJqBzoUfujfgoTueLOiN1EsNKdLQKLq0JGzK0rN3
gd8v03cPnpIceAtaghC4inWZyiLyXTKofRqXbH7OW79OrnsegHyAZh1UVcME7yrflEWaBD9kP8T0
AcVQPG1GJEPjkVAv8B5Ix4L4urFF1h50KvNl5Y+GlKcCPHtk+YCrwY0l7BToBMEhWwafuBCSn8Wy
qhxZJhkFnQbfYKKxR3Z93BFbYNBGArjJBzhnRxTGsOVDVsjR4hLbRDpVbqdAN2KljPHyVUmCOn4u
VO1QsvKJ2AYlZ2OYDmETMdUAAqpe5UA6ZTXdS5qK8Y6WBLrhS20C/TDVDGJaAc1N/+DxKsCy84kH
rF2qTAbhWskXNMByv1v2dVFV3oQujWwLjIWSPMM3SNG1BwwM8VnO4MY8OTTwSK4fkDqwpA5F5nf6
GjpqWY/pe3mOBEmLvpaKYF+p+LolMasjeFkM+VOWY/Zvb8ohbmcdkgAL77HGRuOPbdbOHM0ZgpOB
R37BK/IEhai54Kuk9yU6Tb4aC7ArCKnRoPLG1o5X+YTd8FmS1o0b5ucFjXDWdtO1VyV9tpaYWtxo
JDSuDzkt7XgdFC5Iq8gqi/mgA8qqX3EgsIat182L3GOU6MuPhOt6IOFQxHS8h+xt1tvIddDRuBFe
c3YztF2t5qfcIRdykY2LDBNHPsPA/QrnN46dssdA465hKuYHwxPtjhR+9RmAKLIzBYAcHAG1C8ey
zpONzgxiPChwSf8ltkXXZxtpyzQrwxjCPChFg8qWsgoLk80lfOc7lQeh6oVrSCQ65XU0tAvavyjx
84H6T/FieXCNM96SW7gddf3GVnLI8U4YMGQffE589jx4A9LIUMwtKb/r0QRZGWUZKto4lHaCvAYq
a8fl1xbAE+HCmHv83NOSlchNCP7XUOz8hZj0Oxxwz8QC0wdSlmHRIRuow4Zn5bIxdJF0A+vgNDs5
L9AF7ABVq0nEu3HuH1EEL8MtGDqcrqiepN5RUMCn31OwGe0dy3SloCOSd2L6VNZeXLcb7N1i2ePg
qnpkhoFsf1cxKHyQvOuxT7em9B09VJkXkMep8rT/mMtc70Q1lLALtM7/bFCPj1/ztkz9VTZVEuSc
qV0y5NR+jFZrPIw5PPPaYVqNFiv4STmoGz8GDlv1U1ADElusPHSMe7h36GJ0J2BV8+pxGSE1G/ag
cdhIx7xgtzO6waRCrge57E2QTWlyn1g0YPf95Cu7mywxDfq9yqKeEcwm7KNyyVyLUOdzLGQ4dUXh
NBKTOo+vWsbrAJyhrBtotIw1XsEKhLzJ29elzJpoHuvz4UBTZvhHqYKqSK/AR4pFEo4yLZrVlNlc
7WTbG75uzKJdu2rQILdJyEHahYp6xhJgiOuq6jYz8VW5KVHRfoN4pXeNkJDF30qbG7NemjmegrD0
27J41Bgg2N1cNfFNlTDUXvjSfctmjF1R36AbfZqLogjbHD8BEnsyoPlIbMvWbYJK6bqpJ9hzo7XB
MHLuh951J8bReDT7udY8hWEoXmB83QW6zfwIDkl+t4F3x2SeU1yeQMWeDUN87wxsLTEcd1lzDW5I
PW+h3sg/8hJ8yIOQVZF8GRpS28eWB9mymTTJh1WihU92hKEXCwtlQ9PbtGsbiHaTrDKH1qcxuwMl
jYLGSSoEPfhtLRn4IWE+GJHwNZavZLspZkR9kiSD3W2iyDzcklxM3qeK9mOTRpOPXujvjtbFDD+f
sRDmynejNJ8mNzbLTW6qvF/RqQbSJLQqHdIuStLcievWntk66PTAPXOs/AkHaxXTdNXAp0R8mVhl
h8hVLdwuEJQh0BAaBHHzMC5NMDzGUMgJflS9cTl+LbIF8uzxuqzmSFeowWY0k+GOfjvVZ4S6zqbW
O4B81KFnXLdVbT8FS8XNXQzEgf7ol9UUp/CCkBhXrCbXI35uIe4z2KuqMHDAmutkcaeME6ZPoOQs
1RaDJ9//HBid2HTtqSaP927xVGXW+Zw4O6496Omrm96BKxJsEGzmpY2ILGy7yzJw8sKZy+DDHEgY
OoSlU4P/0cvGzm2SGLy6kwuGMv/MIFalozg1RX7XwGc4+Ij2ZoJlJN0SIBeNUWFNJ5X1Xvuh7jgv
f5dlB7+UiSYFiUBhsF0WIm2Ky+8LQHbqplz8jP3eFssATi2Bdc6jyKehupmZs/TjOKqcXC91P/Xb
ugJWFOu7Fk29R90JhXJekCF5ZEtcdusyJvBrHdD4YEeBkrDyQ3RZuL8H63SuN45DN3NjKthiNaE3
BmW5wzRIIVeQI0ZYfiiKOE93Wder+ds46lR1YeV3E33wuqQatkY4H/AJVPgKS7k0SbydRelnONs8
qMp9hCyMLtESlyK/rgyfRnShsLM+6oAUto48rUhS7jDgsDHa3bPur+OU+zzkiwS90cToUp8kqWpk
901gY46+gmR+CodokWclW3fAsXbythiI0+4w6wQDwU1noIwoNtJPi+nJszNIkqGhPa+GDbKrEQdy
tSiafzGmKzLM+MeE54dsjpPkbra0czN64NAyGUNuEmXR7+lyUmcb3S5JgSEMUgZQANG+rWr0402d
gbaNXGoI7gqtM+fvMOKrKxUtPPPbbpWMeiBziPZeMGRr54sheADz0locs60Y8sfaw5DliOSgbU5Z
m8XBD9orPX6QecrlR0NlSR7qecjpfUB65k0Q24SAwjPUJONpwvzY4oCD7Sx2GV8Rqfpg7+pxSrCf
80DdULGkzYnUA7R+CgQrty6KrmhQQhISkygv66Hbz2kwZwefoSN+imXtpqd5qE2GjlMn0FQbbIAe
VteDSWUl8ceHpQCQNTqDS+SNMWIh3wN6xtZtDXDNPlqK8dyijVx4mEEFbKi3DU+l2DCYiLln3TmR
bfpSx2LfxPmINnPNO+nGHZrjiU63syIyDnuo1FPUAmiDtVFbd+cOfDGD6oHFgVnXNVq9YjjMMAgo
k7sSsLj8BlL2Q/DYtBS6d2Kyc7Vuhr53a+gpleW6zGdygw4suc8QK4pQt5hJrVLqTV+s16OAnRzK
SVTHiv2IvSX5wNHjg5nBbNGd0um9lwg7oqRgzGHuVlIeMsw1y32SynEnkP/N0LcaRH7lsM4bjGUA
tr5GaseL/cyCvLtGEOaIjSpm/UrNDoPPidUeKrwikXKVn7O9Y8sQc2416lh9rC1J4xEJFcRtk7tF
ooS2N1DBUTNsDmoyLySCGYLyPjKXTM91gXWGarvHMXTrSRIUUYA0oFphdOPi0PPTGj4W53VaRCMs
AW6Cyiz8HHwCpNhDRtD0VpCJjYjGPcJ0pFTfx0In5ITcXZhNgVnTky5AGrxL0PCqNnLUtVuhX1xi
DtnOpcD8pWMMapUxQ9M5rMBsqNEvkClF1l5Mzv+ipcmXj2iLoJjpZgBWxazd+JBQXp9dfqqjTjQ+
k+gy391mi18GWw7McXqLibefR2OJj3O18C7urvLMb+RNrnA/IXdI8u5NSb05jO3SkS2GwHBDr9Ou
9MOkcO5T7Ym4OORNTJ/awleo37LOa8KMxQO7o1VPipumNaI8VoT72RUYdi2avxbd0dtYGx5j+pNW
9fcc6smojCboaGyrJs3BFGkabz6gu1UXV36fSHX0JqQakWx8h1kKRwlaryoJVekIgEALGmzMKYJw
LtUHUfvkM5qKNkOGV6s4LBzS5dXgAaIYjnlOcMSOi84iUOznDyKomipafL7kUdwhPwpnrFKym3Us
n9CshxaCER5yeKTf1NvIXCE5Iw0dP5V+h/zQ1Bhv+KHqZoOTuLOZZFdDNVXuQw5NoiRMiwLCnKJB
sbUxIPX4J1kGxruCMib2azpl8LleUp4+L8s01WuUaTEJJYhgZFsWfb18Q9jK4kgJ3PEamZ0e9xAY
o2yd5DAQPMRVh//uzY39rOa+y9exxL4piEUzFpAIgimt73kYo5oObt0E+aNe49iY/BXEfwek1U0v
DnhruYksTubvoqDQG8ZYE473mZI5i6BpN5cRwlsMmJhFXh8x5rfZ9azl4P8+uYbtB2V8nCtlihYA
YCKzOgUjouGqEY6ZVYD+wriXk5qSVVch8V1Xcyr2Amr16J3l1TIcoGYNp5GBE1WhE8/yJoiKcrEO
Hxgl6c6nhZpCH+l594CDh2Ur06pC3NUtJh9RoYHiJaHFDxC06Dv+sHSt8CPLrEu2svLIc1BU3Wec
BZxuRIExcgS1zSFf8z6p98METMKq6r2piNCL0HcY2VkvdHTJfgy1X9kwNzUGwwumrN9hVeLsylew
OMW4B2knAfcfqcSV0fD5uq/GjmBw5/kNuecWdCrgXGQDOABtCYzECgeBlZuBqZkANYXwtxZLPBYr
3vdUrNqm7b/0Js6zDeeIile+8th3M8FcBtNq16nsauhRW0YQI9DFvoUSNYjZDrCrVZIMHltb5xYU
aCj19mACj9WOJt783JYCacA8NxkG2k2xmDvE+CK5rqjB0eYos/7K4xg1hSqYih7rxS+nO8+lUDqz
Xo7JHLzQxoNuITBoV63J2uWL8XOgqqBu8EMlE9ADYQO0sY0owKX91wHNv+AsuQJLkQnuEMCyDyNm
ZJArT9qHMddEXcf5UqH/s1gvarPOH9F7D7j6AJw6emoVnKFLGM80wVJPn70J51LoIYfs5jBRaRff
THXX1I9TAyx7EKLdr92aWonSMmwDtaQeima0V7JQ4jDulxBt486WIXAuAzDkjgxVo9flJJT53Mlh
Bka0ohVNG0hGIDwvqzbBiC2GLY0/enTVcpOP8zuIv5/c4lcwVpdiaAp5nK3Krlj3m2QLAOtWb9gj
WTMViTW7Qs4XihDY46t8NUbxnu2DLQq+tfhWR1jh0Jx7B7z3F0DqS8k0WfBx6jp8jDj5RAI8ALMf
MYh6G7b2V1jdS8W0CjKtOk59f0Oxz9YKE1O441QphpTw9QqNp7onDGvpLqAN0PAGu6QuAbN3EByq
Qh/z9G2fA9gLcav3P9MZxPbag7/AWkK/F+aBM0CvqIpZtyn6QJhjhQMCFS1DCh863SxyC1VESGmN
feIPEVq+RkdoklXDO0/mLwB9l5JsybT0mJC3/qZCNC5WqVHTwY+BVsB5LLYYjapg9/Y7+KsXfIHO
bJtu7gTnarMkpvE/QEEmsytq0cbd5mnVuncoaudf99pTvQBqognZaOuY3KggYaseUlvrJq3T/8+b
uMBa160cO4ixyM3oW3R06WPQJDb06/kdvuNfPaQLfGXfQJmjTmJQd+GtFAIMtot1dgtpn/ekEv7q
8VwgKnvgnDGrU3ITiGYNuDPAAWAQvLOY/uKXXyqzxdOYQocwBQgLjdQwaMc4REgf34kQf/XbLxDV
LK85Bs94NmyxKvR7Df/apXoH2PoX3IdLWTbVUuvAdMGyMSDlfO/K9HzWqxnqQxTpAlB/A/gRW7Af
ZX379ob4q/u52P+BnDBF9i24AHQCLmuYxX7wB37/9m//yTh+ZSNc6oH52czVOCdiM2Rx46870ugq
ggS8zL8rW+KgjZsg6cNc1x2780y6ZJ9pt5AYgjoZT/ZGZHXyIETTpithKuclf7zG//o2/Z/kR3X8
4yN0//xv/P1bVc9tmpj+4q//fKgs/v3v88/87/e8/Il/Xv2obr/aH93lN734Gfzef1139bX/+uIv
67JP+/k0/Gjn+x/dUPQ/fz8+4fk7/1+/+LcfP3/Lw1z/+Mdv39C07c+/LcGs/Ld/fWn3/R+/UYZw
8F9//v3/+uL5Bv7x2/XX+uuv3//ja9fjRyX/uw4ExqG//c39+PlfGPu7RjiEQgR8ODm++Nvfygrp
9D9+E/Lv0JGVTBP0QPgfP9RVw/lLTPydCBkAxqIEofhp9tv/fJ4Xb+Tfb+hv5WCPwJP1HX76HG7+
vXZ8KLkK6vsUMwEpgPwhF+GoQBkUoE4VyF/9FfRCUKV9S+yw4jLdqtQPpbyRzb4Wn/G/afbQ9x/x
f8b+S2X3dTCGk3lkgAoE5RRC4eZPz+5fn/XPn+3lRv350YCylGcZBU2Zf0mCSJCbFiYh/KGt7TaY
gn05Fvd1SbeqDBUgVG9f7adEzsWTwOU0o36gJKWXeooNJxbg65Y/aNECSrbIdF9WSbrOi1Ffy77J
DuivZDvMS0BhwnTUjxaQmQ55ny91OFKmbmZXkuuqGb2nYPS9uwRac8+4rTSq9QBwyWKGXdAF/Q6k
lH6Psb64Yk2JfLxC/gfIAVjpnvNggzOZM5hTuvsGALCHHLkoxvMVMjM6vCfl9NNM7uKuBZR/0AQL
qFT0kvWAMVnidfWM+qVnSEpb9IRWHg28rQQeeYl6RpckrLUrb5gxmE/mgh+TKvAhnO3YmkyGrdFF
6/e8z8oVhK+AZxQe+b2UyLg3iRNL1IAvdTXpJV+73KBHjLFpCDVv5GQYYa0AF0Q/MSl6DGDr2LF3
KJwvk56fa0gCkCGZwD1KdRn0c4j+jemog4e5/5LZOY6aciOWre2JXb29fl6e5/+6ko/hHS5CGb90
4ghKC725BFcy2NkRxmDbPICclAD16O0LvWRQnS8k4WyNcAI8Ky6lLnYs3lIjp5F5DxNGNyF242wy
bIlD193I6dB3/D97hAEiE2C18HPxlWKaXT5C59fe2XyXnsZJHIAkaMIS7R40J0NSlae37+3iIZ6v
BU1wBDdBWKDE5WqsfWQAmNMsx5YUH+ATsqOs/eKb6h1BrpfnMXh8uAzMLnAzROGfS+Koc82sGtom
J7qMdkN7j6x5Bi/Et2/mp5TGn/bWz8towikRGswU/HnJVprQpwA5xU9ORBh6VTX9d1jFzmsLGZdj
2QFuSqDPFwFu8A3QjGG7pPkI7rp817aIvqw//rhfTVUg0KKVVFzK0ugFLV0zMXPKJHBjYQ2jiRqj
FxOWWq/tBPs7idl4bnz0K8vY3Wh0Kt5J1i/0Rn79DBcPI9Ey7mkJ/5cJI8SPxUiavSrUdzrGEEm1
GP96Jituqn7yymhYuv7IlwRefIBRXLczxnxvv5uLuPDHq/n3E7kUPUoKYJyR99QnYHEPOOOIeS7Q
zSji6Z0LvX7fnGCxYZeI4HJJU19OwM3y7N7XbR32HT2o8tqgqXWFg8ILj+joVeCxx82TyiYJcBVF
E70272l9nx/vL2uR/9xWGgKV4iJqzDGkkDKb6aPtoA6GWoyX/r7xJhrBQOjRTOAMeH18q5PmnV3w
2l7DdtaEINNAEDmf8n+i7KUqG2IA/4NjC+JsqHl1GOl7+/kiJP7xNkFBA02aQvP7MiTWwO8708zk
xMFXsBna5Zh2SyAiEkDhEFTOUf/t9fP6Xf37ikgL/3xXy8zA10aL+4hxxpOe7P2o2HutjNeCof7T
XZ2//qcnhwaBRfM8LY/dbKNxvpsyEGneqxJf3QiSMhJIHJMk4C8vErAZY7eOkFPsJ9eDhJ8E5usg
MpDnFAjAtx/aKzd0DrmUBwz7ADPul9fqh0E3ru/IaUI3lClvrZbyMZ6W4p3r/LLWBUHIRTNb+edl
d0ljThuvS/t0Ho6tcATzilnti7IZQi/HNBf4t40a2QnLJQEQo3nP9fbXqI+ro8kXcOYrrvFBXt6l
4x4tIJakjxiwgLbg7D7AaNLLKXqo/W7x9Inq+ivogg+gWp+4bd5bN7/sBomCwfclQeqMtOeX24ex
ci/qpjx5wXBs0uUzIGyrFNNfkM0kWWdkfsAw+j1Hj18DHS6L40URjQMGNcvFSiqQrWdStLhswSPI
NLZhAnJY7so1QOYRpjMgkMpbqtKDRlcZQLCvBQT//sMVdv4MSPPg6nBeY5f6xXNbDcADNdVpKOsl
9PjShz7LtwkS+v/4QoIKpBBE4w+59DjGDLN2oLt5p6ApMIRL0QdBNxHE9tZ776j6ZddIgVWEa6HW
U+A8XoQBh7y8520dHxclrqSn9mURnzqMA97ZNa9fB48NGSxhqC9frlsInjBSYjpxAp+yjBxJ2ba3
C+gPyNbeeXq/RM/zLakA1a1AAQwhppeXKjq/EpXW9ljq6lNKm1sm+3eEJy6KxwA4YnoubDQVSgEd
dnEJVQD9VGc1O6L1um1UsSNpDfYH2eU2OZhqvnp7PfyaYp2vJ5TUmgc4gS67rCrgFhjpEVyTNDvQ
zt+0Sxp1A3gYLb2rBwsSKVUn3ugVc/+ZvTBSq4trn2P8nw6KprclBayFHNFhMis+QJBOoUZYJdy9
p9H+0/H3RR4hJUPNgaiihcKKuIjh4xI01AOO4dhncbdvOMP4NxH6W0yT5gnk6daGPTdy5XrQpn0g
q1YuzZJbD7XfemKLgh63n92gEUEehqQXD2+/hl/XMIorrKiAKMQigAsunkRyRmy6MT8By9fDESuf
QtS1wcZR+56X1ysLDO0ZQtA6YZTjz8tL6Szp5AwbiWObkuZmjL18S/3z1Ajoy36/ZA2Qk8Cdi+e3
75D9cmBLqQU7LzFFKcPLeHldhTllKRWQ6uQ6G+1jbGi8QvwhoTLT57pJP0MycAwHKJ1GQS83i/Gf
7aKRQMTxEeNC6LAY/0uVL78LuIStHGuTFUrONUbUV9wCGjdkZ0Y1kKmNvDXpdOvPELx6+x5+3f7Y
9/BfhUESw5u6PCGtH1twGZf2aFJguJRReZSSXj69fZVXHhQQLBR7Aw0dtJDOL/DPuyIHYHOghBwb
HzK4jQSps0yiPJ53rQTc9+2LvbIapPDRPlJKw4TwstTznCSzgfPksZPlN1GK792MeKMAbwE/p6Fr
CnDO5u1L/pLlSPnnS/KLPr/OfdAuy7Q6eQDirRYyHUD4+dGx4qpy6VPbj9sg69ajb94ZXLx2XQQB
GQRoc4Aic7kANQeqEIzBY6uaW1qAzmGK6XBm7UepKgHjHb3PDUa4YeC/J3v66qWVwm4jNFDBZd3e
LB1Ym0CIn2xdfdeAzaIaWEPj4Kri06pqg098rD/LZJ7febuvhBU4dyC6I64LjQX1cimVwLQFoHhU
J+X6mwoM1iAFmzybHt9+o6+kUOeeBKfgQwkp/ctWCyC+AqLWFTkuY7MHux2uit/QfommuL9rug9A
coXFdN+XHtwKAYwHOPXtD/DKlsHx5VOAnM+R5TJ8Eph/WBya+amoEgMcOjuAlHifVP0GEhLvHNCv
PFOUhSQ4WxYSiZbWy2cqXZeZwGXslOOcgcXYdNM0oDINc/397Zv6NR0+B0z0c5EIcKTEF2cCukgt
EIYJOxli1kKALmld+wVAkBxQ4iGNypZ8kcPy6e2rvvYoBd4m+j94j+BLvbw9IFRyEqC3eTI0uCn4
8lgCyebMmejoPb99qV93xTnnBtWBEp/jYL5IdQDvKfMY/in303Kc4nwtwcWet415GvRdVx2Szn8n
Avwa7BQ9H7CaUCxS5HEv7w0p8TgYkC9OVT7vxxxKlTk3AsjJToCx3s3rsazemaD9ulpw2qERiSY1
Mg//UiGNYog/ZoOnjomtvk3WW9Xd4kKT6N3bz5L++t4U8jiJAxYbUcjL9xaANlsvjnUnD7Lb917X
XoMb9jhBMpp4dj3XoENVpv3QAyTujfkNYDI8hHv9OlDFGu7KWcTa8WbQ2Tvts1feMcICFhI7E0bk
ZXLemqIbA896x1xXgIqCx+at+yKrQP+21Q7ckBEaZYV8QsawbEeSL1fvPJdfWohoD3A0CBB1MSvS
l8+lKLWjYKrGxyHDaVaVCPjFt1LNQxijZfR/STuPHbmVZA0/EQF6syXLtmW1kdsQ0pFE7z2f/n7s
sxgVq1CEzt0MZkZAZ2UyMzIy4jfJlInbtDH2EP72PPP/tl7L4DpJlinjEA1HZrHDtTRvQ6W2TDcr
gRtOgLWc2qqq3e05Xvn0Z6PMacsfCQPUag2QoNKfrDp/DqzKGeL8IHY6ki9rfr/XhgIQrZJJixTF
lke26oYgAx4RnhQxfEkL72sUQCHV9Qc9WuuAXLlUKEMY0G4o/vEBl5dXYsRAi6Q2PtWjWdo0vn6L
4khJTPDvRqPGMqQ4SmqZoEkh7+ShOPhD+B41a12LKzNGPo6di0c5rabl1dKhqZQMreefhqg7iUr3
pKTaT0Hq7DqMDre/4wICNL+HaB3wVKbMj2IrBIHzDynpuWmWvEXc0cgOapRueyx3DPMtDb5UXWIn
oEXTDqT596ncBdpI8ukDqVwr/185stTbVc4KKS71z+WvUIpYM/thdJuqlhGtEOJHdeqJx2EYuHUu
6RuQ/s0dzsCIYwTjWrHt8trTVXNuONNC5XZY1l2pg8jI20iTO6lBuImC5jBJ49Ey9V/QNu/qapbX
WcNtXBvTQj6c8CnKNKkXU8YEwTDorLVu0GCyZooSwmmyYygGqEz12SiTlwmH9pWk5eqgujJX1+nx
Md3zr53Bao1Nrg5XFwN/C3JEc+TJmo5TiEKvLlX6Xq4Vi2eZH2xvb7QrlxI5OK1piXaSSovnfGQM
vjyrMqvkFMIp3sSS521aBUJrhv7AylBXjs+cECqE/3l1l12EGKh3CwVJdgst+N5qpWJPQf25VsV+
i9PmGlTsysSQsdApoPEf8/P2fGJKiuiIqjSWK0Ko2ZtArW1BzJL7GbZ8vL2G18IT5Rl1TnppvVMO
Oh+rsoQ6yDJFcQekSJC9qfeYrh+tML+bJu2tL/1/xKn+UZWDm2j8Arl/xQBZWdlDVzIak2qBCdoC
QTN1+SLl2onbtNQm10rMxkQwTDQRtemCh6zOtSeFEtwmgQPirMx9znHPiynkvqAueFZAPUKz4nzu
+jSJ7WAOHcckrV+BKHoPpYzJORoVynMNQXc7JUX61qYdOlgRvYwuRt6sGbFVXfklVxeAC15ld1GP
W6pop7HaQpEPW1frxqc083ZWIjgI42xb30dVd5bKEdA2VVVkxMIHw48eUA2AGl/tta57ikekxUJU
dSJvzQTsslagA8eYfxX5piwv845Ja4S4FzTJLRX4d20I8bHQlLXa52XRnjRWp15syPDqKB8tgoiK
SXAaDc3kqihzoLnTBl/gvZmPwiSAGSj92hkTtXlDe2LcqGZXbNFg0F5DPc1X9sSVaMYDzAJAwLSJ
3IvjEBqjKRrw/U5WAYErKX9LVgmfCztru6jDh9ps9742vtz+/FcWmaE09ePheVm6j7xQMuFdK64i
J8o9Mi3Ko1SZ8sqz4doicyFzI9KYIbgsr6QSnjqKQELjosYI+rc+Cvp7Rd0iar834q5qhLtCNBzu
UwcZnZUTfiWAkgrQlzFIQSjRziHvj+ROEss8KadEdPHO/IEm+UthRj88fdh3bfPr9mpeHYoSnUgX
gr7vMqIZKPNlfdCqbjppz0pUH9KoybkB80MU5f9hvyB2Q1mC+497fllKnzpq9r5QRS/Mr3HbNvL3
0PnELxM2joD5e+NVAZqyT1R6vitLei3PYpcqtHVBo/BsWjzhBb5zi0Sh6o6obj+VuFP+kPMRw0jy
9X2UV6oDoyh8nFpJc2tZQvpwLKd9k4bJVgjJvZBfGJ4jz6s2tz/AlWAGjss0CK2sjLTM/7JRQOW8
7hVXtXzoFcqAx6Je2LJqfJ+VLG158lceKFdH1En0OLckfcsL0wj6qTGncXL1UL5rEvWxqILPfi59
RubuBUeVaGXpr20xi3PEWaUhhIHw+W7uabVPVZfLbogWIx2NYzHFP8Su2MPceP8Pi2nN4YjkXaXk
dz7U3M+NsYFvXSscG4crouWpYHX/SIk67ZS0+SQidereHnP++ef3IvV/QFtUbrH3A+l0PqbghZaZ
6310ar3h3RKrZxPOq5hau9vDzH9mMQwpMpmqaRKPLt76VtvgWa3XFWTywAkRQkVYO1HGjd5QR3mN
sk+dtLJPLqM7gmV/jDj/+x9RCMXNPkhlRiyyDi3SyW7i3h6q0O4nt1YSJyhXIvuVlTwbcLGSfVGL
2ZAk+otS1i9Ba6mvMx1u03rN39mtzo8ug1yYchdQAt4dywYYiCroTFJcnNRKU7cVNJYtzGlx5Wh/
0DgW30yjp00MB8nEI28Rc7ICLm1v+uUJemZ8P9T612CY0g0mT4gbBnp4kApgimMmJJsIdReELSx/
PCS9PL73YUAxE+DmTqj7+B5MdnXEnnFyhGxAaIn00o6KNn/pOeDf9bxvv5SSGD2aTdi9pFJvOT0i
P7RPCpCfZtM4iLiJjhfBVIxxaiHWJcquRHVnVwqFD5csDA79mHfHqcXsQc9yCymCFJ+Cvvyp1EWL
FkkTf7LwJv4VBAA7u1L0nsWuC/exLhrvCDFD4ITotc1TzdimmWE+muOQI1KGZl0lSwS0rFSffK3S
sP6W5C9mH+P0joIKgjuw+E54jTaOimbXXVD55X0qKuNr1haQ10QNpdA+bDeIyay1JS5DE/VOqghU
W3msqMtLfkrzsE2gVZ/CjudY1QIfRbDDTfriO2IFK9nSErT7seu4zjUw1NSQxWW6hPZy0WcQM0/B
mDdbXa5Lpxm9cIPHzC8rafW90aU65u5DdYgoZ+5RGRKf5aZs9magq/d6rRXYNlFGnNoydvXRN46D
0cjfSy+S508oO3URGs9IepjHZFYkHMw6eNIkHYkrJSicrEU6HdGJdjdWQvwWqObk9LXMo6nP5L3W
p8ZKIfRyeXky6CpngLBFVWG+if6IIGnrl7EFmZvlVWs7Ul4qSPlttNes8Z/b0fEyKeQOBSo2P8vI
DJd9HuB60YTARPeiRxDTpMnAywqu4UoMVi6HISMjK5w7SookXfQBjK7SPXR9TkAfZA2ZYF9Hvlhv
7CiiSmVpNUTZqjN3qGSmG6gM2T7w5NKh0zTsPeRGHofYaJ54GmfvymDVoS2gGfOex1mY2DCewgfE
bAW3zOPPvYhoj5fCfIoiT3vDZC3+gZogUhXoTB36MkTVts7HX2NFK0sKm+kHiZRlU1srDoop5J8F
6MdrYJ3L6ZN3i3P9gPRBlpcOhcg6BmGqD9OpkcSvPi8O32xWYuaVIWYwEtkQUH/9ot0qxbWMUKAE
Ag8iAKCYeOcb47fbm+UjwzmPy4Rk5aMEQzZ4UWVsUfwbx9SIXoLhflaJ1hoJJaLxkIvJo1m9JOIn
I4k3SLuDlY8OxNS7CZWt2z/i8mwYHAtgrvKcGsGrOD8bqqkkvY48wYuag6bsm0MwfUMZc8eN/Pn2
SJeZAzmeyTuRFgFncTlSaOWjge2XeBKqEhNkAScwuflOFP6UW+0eyunDiMUzRgXpyhQvviVVCgBH
uqFJCHjpS/gFMvd+hMpOcZrFc3k/TdlLpVXT9vb0LrIGRuGOMWl2GqRgy/RSS9QO0QVYJWPlbX1Z
3DZB9Gy2xcqD8NpkdHmuCc9wQGtZmR6H+TWuRcHJi3JxhzRk5EKVt9aSSXmZ5s2zoa1J10ilgLDs
HvhRoMM67jJXRrOhwW+0rgPUHa03UKFdEzzUMdp70rERmkfF+KQhfp4Cs0zo1yl6s5P9T62EOm36
WfJz2IwBDIadSCMP1LBuRq48fUb4kf8vkQ+8aeaeu6kJdodkrfYgKM80buwYrVITy4DWS7+rxqdc
fxf9HIWc0GnpI83l5yzIDvylWD7osXJXJS/8j3Q8GMlKUL/2ZQ2Je5JHmzy3086PSNugG1R2ouV2
0FK34VB2G9NABiookW6/vYmufV0qKtTTrLm4twTldshmdchsVS66Hv5RbMvgkMgou98e5cMq9izw
8HWBG35QE+YGqHI+o7LmDvfiOnzJo5p8YxoQbY1QlxFQvsI195MnqTuUBHETR7DDbPKjMgzdJvRz
2clAjj2HwuB/qQchfBD0wrOraVLv0WJASB5+PFTltFlZl4soNf9gmqZzlgy8d1lqijKUKRW8D9yg
Q2GjycQXb9IPQQlkGRnktfvlsqE5D8fjjcYdw9LUPF8fzUqykdvPc1GxpvedS9hFCnA2X7o++K02
CLshUDI8VnqVIAYu9c9KkPSvwDrUjSf2sHK4ge90tGCRaw9C7z6v4/TL7W94baewGvTDuKdUSEjn
PzHSvSKe6kE8JUH2pFvSW21Ix9tDXFt0lnvOmWg38H44H8KqfSur4sh0aV3uQ6vcm0ruJiFpe8Q5
uD3WlenoM9odDCVNgYvyA7JT6D3kiurmadUfVLlunDZX9ZWn5JWTrIvgYAzAtjPUbXGS0RqNciHP
TBcv2thRkWvcop+hO4Y0DStDXZ0QWk08uMS5AbsYKpFLazLwTXKlUjhWAAu6Svn7uMTn58rhIT6D
Cxe7NC8DC/XYQXWNGsh2JeIFOqUHpLZW9sG1VZuRcyBcpJlauNgHYPUSpJ8AKdchgnnCGHb3SWu1
j5mfd5vb2+DKUAblIPaAhi3RBeNC7enUR5Kg0P8bfvlVPlBiEHemvIZvmX/yIgAaHGvq11zU6OIt
lq4x9EKM0Z9y2wJ5dc9vHG1m16VpsxtJhZ2gSGByCkeUp//DYhoSd+qMryXOL86tnxlNlpS5546m
nm7NrvzSlKYJxdmsVka6hNfC0zJkGshzCZfy8WKoCIXjcKQD46KcBMYV3ZQAHa5aPtVqxF09mf63
IR8mu0Kl573gXw8NikWH2190HmSx0jB1Z/4UTxFetosf0SVZixJbpLtm1z/EWU0TzkLSjwa2UHX3
apeebo93ZQfpID6QchYBSV/0F1uUeJCOrExX1ULUSIbyU4BrZ5ubP2+Pc21eIJRmLjIPd2lZG0fY
bRAwvCxOtPtADsZo//tI5PVZ7TCvRENH4PaAV6IxWTrkZabGu295J42anArI+lquVVFTzMQw3BQo
MX7OhGnYdqW2lgJelN3YPSbJJDMkozWXLWIp0IXMN6LsJMtf0TB75iTg3fU85Jj21C1yn7H2X2ZI
S5G7RtWINouQmQoTaXnq6UBc8/JlSHNg9eggnYaa4hgaqGvtjeVWAU2rzgxeDC4gvqgf9lp/lAWM
EO2ZoUx8F2sDO21PpI9yurL9r44BP3OmoOo0oRexU4pEBHtnYrNhoJqMGNK3mvvAUtec6Zbbkbko
3DZ8J/IW66LEh/hoARNymp5xZwDoo2JMy0U9ctgQgKuVBrkasyn3t7fkx0P7z8M9ryAkbVoGgNpo
NC7CKDWtwQ8E1PaLGpZy5yUO6mGf08r7OTRNtKccWSAbVFp23HWqg/doYWeNKtt+jrpewU63AxTj
N0pN6aJS0gyfEdm4BypM27QS/8pykF8611tllRYAt/K8XOfpjIIFjueFmv4c5OiHIrVrxSt1pmsf
ASTqBwyAR+7yyPihOg2NaBjPcm1zQFKUSrAIttca7xc9pHkmIGoJcNzIGr3B85noVjiISuP5LlyB
6akzBu0eMUbaqpml7gpR7dC99Az039T4RRa+qVqP2KxFLTUtDO8Oibl2Y6B1+X57N1yZvcqFM3Nu
ZnzWMtKnUiKFYsFxKkzdDU2g8Uo9Obkauni9bzHs+PT34xEOtVkembfwEn8wUvgRyyII3BAvrEIU
7xFy/+iwB6qyl7O1zt0yofvY6/8bTltAxxX4/FXMPUoGjMfB0Gm+M4WttHak5iB3caToUKnwiYBA
LVexGqiu+Q2zikaptieZYyMVe+TvD4aeJ7aY59tKakEQJuNjKSDi7cn999sLe22mtOSA6EgSla9l
ihIN5qTgteQ9y5nqhp7yjNPNCpD5oq3NahKtAP4zR+Ayy4duWvpUfJF0fBbxc5ndWJFSjOP6NLVU
2OF/j/tWaXq63J2xS5L4XRl1+QEJszXA2ZVNaxgibji882CmLNEkvTFgcuXpwrPSWrtclu7QgFRs
qlQbPRNO0pg2zu3FvXZ4eduTM8wNfeqY843xx61TVoKVTtUoPQ9p5xRa9qBWo4mwePxNxMhKE9Wf
YawdjMnYaQjBiQUmMFLzILbeZuLb3/4xV740VQ1SbZqUZKPLpq8Ut1kXYD6Hw5bZYiCh90isrxna
X16BPBs+dDJoTPKYXESrsIc4XkyV8Ixr1WuU+/sukEAKeyvB98ow4IJmWhEFRqgri2H83vO1fNRD
d4wl8Qlh/eHo14p6R6HA/LWybMvqmIowAQoFqGSwe2f40/k37NvY8+Ks1J6HRkk3SarUaPli0YIk
6/SIMPuwCVPQ3nYpNyIi1IX1vRPr4T5IvOxo6BUeY2AZbSCu8Z59J30j3tNGRTDCO0i4WKE+FA62
KDW/IlwIHqdqiLa4Z0abqSxRnuSxjAfUhNVhZiZ7BL6LjRmH6SGcPQADUZYe2kS0jqimRI9hFQmI
MNbTDmGacev7+vQ7zpMIf0os1xS5CN8k3Ot2VReVx9urdJkdUOwFtaqIMKVF3vWLVSrQ7sZzAoBY
5wXHvq128bBLo9cOt/E6/k29wtblr3PdW6p+aMoOhNkmLt9wwcZb6VBL6LmYqrOqIXbBxptbQBKV
WkNky8NHXaSZoP29vuubyM2t/KvRluAsrEA6+nir3Q9WVzmar/fbTh+jh9yMpV/TkKeBI3qG8VBK
SrsL21g9Tp5R7Wpsv1Yw68tdDFgcBQ+oLLPsAfWnxZr1XipnsdoPT6WXMkoCeiARYp6ozVp15zLy
zfwHyviUGQHCLN8TWSuxy4VUesZXycKvrc8ex7GljGfufDPct8hqr/Q7LqINAFeoDwCaeZmRii3m
luKGAy6rt56TQmkPA6IZu2HIVyrX8x85uz/nQeD+QuWmfH0Bw4wM7IB6sfCeMz+IkP3dazrytDiQ
hMW3SdxTvv77HJ8hP/qpoOGAeC7vsskIsQ9E+ccN4bbY2oi8JcSTA9tspeZ38cnmNy19UlqYzA4J
qvOw08BWyPy2C10vijeFYCKGKrlRq+6DJvraT0ji3j7ByyfgfFKoURBSZ8QKOf75eH4fQKygaucW
nfoeGS8wVmy4ZM8ZJrScZUiRK5fj5Q4hXEAHlmnvSfOlcT5gVY+V0vpa5DZJImzqoiz2Q46J6+1p
XR0FZgYVLXYJD9zzUaxemLJGSCJXoaUviF6AR2sSbW8PsnyuE1eQov7fIPOP+OOaB/2KZUgvQHWl
MWqOlD08GrWYFRlrr46rI9GpBIkq07FcVoLxYBjFDIyrm4rCmyY8Fonx1mj3arGSs12erLmQhO4a
o8yiV4vdB3K9qTxDGd2yap0p9V7zrnUwbD1J0rhpIJooWvDae+1Kmn/ta1FEBYgIh2lGHC0W0uva
KGqAieWFj6rtZyP923SXL/XnAIsv1bah7CUCA6CUbWxMvanvC62sVurBl2eXUbhu6OnAr5WXHYxM
yvt4SNnasjzuijhBm1i0M689IgFXtStVh2tbQqPCOLcHQL4ub96mEitPM6C2jVVi6zjriQ2bXEyc
sJI2t/f5tc9D/dTkETbT25a7r4WIWBQtQ+GuYTde+yMY+zWr88s4RJOKLHVGCsqUThdboBu1Lkpi
b+CiVg5qpaCV2u5jA2PXKt1M40zYuz2pyySdPQFtbJbRo3dCheh806Hgnsqz0rRrKuXvBMv6LRY3
iConFiLacSLc83xqnqMeT8zewifCk0YY5WIiHvLOz/dNEZr3E2LvK9nBciFmKplCKs0dOnOClos9
aYiqB7KM1ZTZJ84kly/8SPD9MqhnWq8+RjFquIY2WX7hj0HhSKrwF2kyLA+grmM+KRpZ+TQOAHgG
YwTOrsh/edX8Owi5NLuVc74U7BCpYiqJoPRPlVjvE/wk0NTPjkOoAwDzi5d4kCNbVkZpZdhrMY1G
KGpm5AwIKCxywUAdOqWuwtFtU+mbaCGghb69pFIgSoMPrmST2BJ13X0lRj9u77Hlt5wvCMak1Emb
g129uOtSQe1HsjK2mFi36ChDRlQBDuiTK4oJDpxB9I669q/bg85/9Dw7YlCAX6iakV/y3873tdrm
WEFY/ehKXf85CKLHdgJWHhXiGhvmovnwMb0/Rpqn/8f9p09mFSUhTC7NnIyNpfbeCYF0jLipCd5b
pYyRAX49eD4VNh4+jly03v4/zJUDPKs+AGleYrHqThyzvhhHd5jKo5aqj6M+ojRRFyt1xSsfkiSI
RGluJV2WkS2jLDpU+yc3skbEyxXtvSgStAW8r2NtqvgZlQ++lA4rqdKVLylx588BgYyQ9/v5+qYT
6EpEIyc3xOLpAaZMefINK7gbG0NdubquHBKi4fwcYL9aoEvOhxpNsUNxrhhdaxx06siG22rqK2Kn
/6ix4mgmagp6dAq6Nf7WMvCwhc7GnW+5P7ZQJQYI51ftiKdz97OqpUMzb9bbm+TKTUlHhRY/Weec
vS+WsdX1NoekjBZsYUxbUSeM65NsIuf54bXXTrvb4y0/G7VR3lxsEz4asLJl9acTcMzDBzw9KUAr
JAkR/amLjoFSvd4eZ5lu/DsOfRsKTTwll+lGoGBPEMRyf1Kl5sWKugajN+WuH7sHGhKPk5asBfBr
A85yfcyO6hZw1vOPReujqCshstxWLR7C1ntqTWuyrVbNHDVoU7s2mpXLcPnp5inCa5nTG/JSSNrn
IwatiUiOFZiup46QYKTPddLWtoWfY5K029vLeRHO/h2MaZGBMsflG0/gnrWEUDXdNnfBt9x3+o/C
MDZJe5dKn9L+rcEpQkrHldBydYqUSmdIMNfiEh9u5EKCcq7UuVM+HYFs7rPZfmLA4FzMD7dneGVj
Uu8FRcA7j5C5XE1f9ASPF3njJnXkBNkU2qnWuoJiJCsJ45U5wdWCNDhj7EE8L04cvJ5aSryc1nsy
19CrRA9hmJRc9l6A5W2orRU5P5Q6/7z0+HYGpUFErXilkzkttmZiNHnvmb3qkoSEj6XhaycLA8ld
Idc1ml2G/4CFU4iQX+E/FBMeKuhpanbdV/n9EBe7Ks6cScW6OvXiZD9xCVCpTfxNikzbmrLglVME
/gHuHm0NqMhLyqo0JXEXQMV2W1Pb4eq6L5LiaKBubAcDTY0Ia+7bn/3axqZ+ySVCegcxd5kBGQO2
IOqMQa2toXj3u0YRMAlRyhd6vx7eolVB006ss3rfVD7AJxkC0qeiqryVS+ba/qO4ARR1LsuRep+f
5tnbWKt9kB+SaXzXYuk71rXflSL8dXu+13YfJQ3yTKhOXGqLp0Ss9X0s1XV+SptmExvlXkiVTSdF
im1IKB39h8FmdM6MZ+Gqnuf8xwVGd3no20iXXXzuPfSb235fF9Y4l/Qae0jATt8eb3lhzhudwgkc
fgglYPsXazjoeWqqla64LUL9myyqvb0uNu3K42htlEVmF+PT17S1oLpVTgOjekm1T7enscw3ltOY
//2PZTM6D1kFI26Rhavpm2MCXQJClxXZkQrY+FTTIQocADeufK5rsD/QrnDiqQ8DhV5ezqHGe5wz
ObktXpy5g61euo0HQm0u9tU/OprR+yzwqKxTn4eg0Y3bOLfKQ0J6aHudOW6jTh+2VprhroTZ+Ub3
gurvLz1+FxIFBIcPQfvztVFjw6/8KKtcpfBfa1oCqT88I2TzaijdX1ZS58+Apjt8FCCGM9f8fKjB
H7nQMjF1a9P7FcrVTlNboJDxYWoqJ27b3wPmxvZYyitl4msxUANKPVdLaOYswzU2P0KHf6voDtWw
88oBVm9NGp0Gvj1N1ksX4/d4e8NdHZGHPqQKWslgbM5n6vk4BQ/SBJM9MFOc1uUh/6GKuBy3ouFt
YrOutp02RCuX+7VtjtiqMbNQmemySJMbkD+L0opPPNlRj1WRczZgSlcQn6Z8/Doa2tFTzYehTFcG
vhZqZ64g5AmAiRdhoohr9PhHQq3pYTwnNUP0uQgGCFqCWa4cqWvhloseXhPAAJCQiwiY4ns3+FIL
gzgyfvfgVR/KaDIdvDGlQ50V0srMroUm9ixkQd579JwWARD0IGUZs5ddL+e+1pAKOPap36+kSlcn
xZMSbTN6NeD9z7dL79Eihk8guSOyPmbuv0epX9gx8rFO3EjhyhJenZMJxobi16yLtdicPU6b02SO
qcsT+jtGva9xudbw/7dzsEyR5m7JXNclcOrzlP8IuXHZSV5iBolbqELkpB1Ot9ihmY6mtOJeGNRv
VPesTUW7eptqKrZsMo4o6TT+yGV9cDzFTO/ljl5EHnT4p4v+PaDx3ilybP9KjEqxQ20bnKPzr6AO
243YKvKmHkDJjAa0pE7NYycZhXdkZ//xBxkN0LiIdygCF3boo3SMKd+wFTv5neww2w2zFzZeldMm
xMH6jp5BaqMjyBdo0vdIAB9uRGaxVcEYPMiAGWwryAqn0TH9jAtd3/hM1Ck0zDmN3hsdrVKqLfzI
zM7SQEdLHP+lyRIy7AUTzRaxuoTWoJROHfpfer3PHCvofjZCe49+oYcETj3w1i9MFHLkxun09LuZ
gMZFAyGzaTOKGF6ad1RCik1aCqIzTLGAA571Eum9Gw7Zl76MXoqw0ZEUDw1H7aY7zep+jaSaR6Mw
BKhH40+9y78lIzcSsiU/sd78GuQSwoyYZAydZTmhWn0xWwRrcq3ikzUajruJ+HkMUGAArvMIzv3e
1JEyLuoeHtcoy06Ul89mYQr2MPGkF8y+sku9KvedJr4WOEvY4+QFOxzVPJv257gXLHnYxJ4vADPO
3tJ60u2wN3InkgAbWV4m30GYRYidjotd6HwC9sVTVRnfoz6AkBy9p4mlPaK0NNpjpOnO6EVvSFe9
5xnm45TdpWOYVY8yWpq7GBnQo1IN2aZqvQmE7FAfyyH7BhD43W/16W0SS2ilY/iqauODUDdP0TCF
L9rYiEd/GB+tQngTZPm+z1P8EoParmsldxT8Nt+LNPwqpWl98gY/3UtinG7Tyk9epMCKD2lvul0U
RdvBlGBra+Ed/oP/DLVx5/XCaSbabMN+DJg3kzAg3xy9QMk2ltUYs/vzGhDoyp0E7B5KqClLqP0t
b8EgDT0faqXq+gNkQ9so4vzoFQXujRHmukaFtW6nSWtUqStXw1wvo5xkAf6EYHgeBzxsm6Xciiqq
dh3U3pLClW/jNarttWi1cfXR8F1EHcgcaGwRkCwMQBaBVDLBsJUTGHlgAtVTEJWFOwVy8ynO6+Cf
sVGlJ/xNh2OuR9p2Fhqr7LqslAccAfvH1hiajdgYwR2d8nFbyTnaY8JEX7QxhbteL4pDklcQxpsq
2HS9BhQCOSnM4uV0P1UepA698RxuC/2hKMZuU6fhaCeZJu1u5xbXwvefkXWRLacR9diglbtT02HT
qA4/fCAZK/nLRbtiTtVm1fuZ2EBxYglpkGHwWUbha+6swoYl3h1l+pcadr6eh5+BICHfWJib3hC3
YEeiDWbyzxgQv0hjsBVQZln5Odc2EdBrGCNk0zO06HwT1VqXgN1NNTfUG6J7HMt7S0ugh8aJ9/eX
I813EMoIZ83+Q8v9qvAaKaMyOUUN/Y86VnAlxpHy9ie8Op8Z5T3DyWcZ1fP5kGwMBd67ijvhR9go
FVeO9TZl8tvtYS4wcXxFlH3/N868lf64hA3PM+NWiMjL4vSbjqVILEyn2It+YzPwSylk0DGYe7Qm
RDwjxlXc+PutCq4UMBx9r7lgvsg0phE33EGQ41OnBL/9mn0Rjv/hOOAiQxHZQsEPOtdiLdVe04JO
8DPKTKMDARAD881/WEZGgO9NwcwE8Hu+jHorjcJY+dLJyDEniaITUjkTVwZcQ6n5JNYlWiuDjTcE
/O2VnTIf5kVA++BkmRIEPrj8i9l10ORkzxQEVwqyE9WF0h57xDiU5pBX6S9Z6T/VKDKuHLcrEYZK
GowHFHqg8i0TRCEurTKO/emEdA6erJb0UwrD7e1FvToG+HLwtpgZ0aI7X1MgKeWE8U5wqoIu3EXU
jDCB8Ye3/98o8vkopTj0CZlB5ipeAdZtN5L/3B7hylGmWMwLD04K2izLvdFTKJd7w/dPZFyGU4RJ
v6UgD8lRmLSV03R1qLmBPBN9KE8vlkwPFYOqQSy4epSFJwqv5p0BgOfYZ6q4MtSVr8OxZc/RguL6
Xr6yxgzBEmuoM3foGrQyJp6UyrC/vXJXtvbZGPr5t+nLAvi+FXou5nif6jZ7lblr8378XMpa52TC
4OTWmmbutXlRlQQnS/0BeMG8xH8ExFI0JxEdYt0ti0reWAWNRMmohJXVu1YCxfGAzh2tLc2i4nE+
DBIXmMu2fKTCjB+8IdhH6rBTqtYNBePomf4TmN1nE0EfG1Wi37eXFSYUf30RMywoAwZvO7IuXDjO
R/dLudQtSJxuLonNo974yqcow6ue5CzaYEDy2IhOZT7ETfmETQIG2KqEdqw5fcEo7peMlK5rkJ/t
Mo3nmt50LZFNMwGOTw9Z/hs6tGp9nYqut03/Oe8/TciQ23qW3WdYkdZ+cugz/RC30v0QmOi1qbB5
k14C6dCXOAKF9aYI/cpWlULZ6TRT97FWyrbQjSG+2JbmdKMQOJr8NEpt+i63kLqHIP4uh/2TP+rW
PWzuoosqR5djdSNJBU4SRurv0XGtH9tODhE9lu0mF+U3T+rFhyYVk7110EQ7H2lYqcD1Ouun/JyO
m7xIoXeLEy+UL5mnlHbQoK8nKmPtwNFrdwWimXZZbuI9YGpjOhmOPwkOTxIt23Q1ek/xjvpKtTPH
LrK9WCy3ZtHq28jSe8dEYIZoZo/hfW+m3oaKRc0qPgY4UeBrvpnq76rwGM2uY5aUbLBJEeimtfpn
YRAU3k0KjnJIUtyF1jBsitTQnHGqrb3MBPcyAvdbTJM9XK2V/HMo99ZWDMvYAWKeOKNsjbYm5qkD
Dy/a5GMd7ATdRMe8sWbmjOjZTVKNDniJbyM1+ActRlBZ5AW0mQpPxvNLDN8Q9ZXuBEXt9uXoDU5a
WtJTKY79Madxu5GbbNziJIhiaxXpW2aQviGQ02xKMdMfxSRCXxTtui1S/MnOLCNvA8hk2lGz6TeQ
vi2aAcOI9FjOQudN8yy1frLryQ5sROHqh0nuxV3dZ9Em5nX12oxUrwzVl2yzSQS7ULBD9HmVsali
zVGmILzr00h1zXr2lIUHvNNNL7czfGGeEt2XsXIzyo1fl/B/81pNNugUed9n077NEFmwasyxugti
pdjK4+A7Ugk+Xw3gsJcZcBEIcqgaBZa3KXI0AprCiHZEzeDot6npdJik2yLvhI08iOUOo6gSq864
nD6XTT9uBlXwtj0Yga/IvaeORT9sI2f/x9l57ciNZGn4hZZA0JO3TFdZNlnyuiHkmt57Pv1+VC96
VUwiie4eTM+FMIqMYJhjfmNVO7uCkqC3jYnwFAiYCBvLgz/E2V1eWtR41QjkttSoO9zHcycl8thF
RhIiiOWZe5GbnhPBMdgDBwyOeF+U5xY2mpNL6qNVoIEhqjx41+ol6J0QskeYSP6p9/T2vg7l756d
ah9kPTMeTUqFDvpvSCaFGcdTnmgfm6rnhG2n7iQKM6cQKa69EYv6NezDcp9DgdllCFCdrTHC0p4M
2CkU39hbaGft2m4Yd3kiDQdl0LKfLSXsfZoF0UGWwtAx8yY5+VYGn0u2ukOhThR/rLz4IHIsmSL0
Yg9y2wwOJBbtNBUWQq5tHT+1kN/vMMsLniOuWWfCXv4whWyGztdCB3clG8OBzj8EQGP25dBNbAuY
X/1oBjt4sc1dYwos6ts+P+CbOZzSMNDufBn5aqu04pOFW4Hj9V69jyJFO5MQ+q/GpNV3WRb+CmoM
QY3RVp2kChMiPT5GXmG2YHdYsk9NuzOmuDxMYjQPWqOiw4nWwwFJ5OZQlh0bQ02Ug2rl4pDnYtxH
sZ3sK4Cud2rToFxpVdgxpegb6XWcOUEcqC//Q3kCI75YzS54vhrNX5nYiIfW3lzeJODgusWmWGY3
eh2lU4iT5KXJkzP9BUd4j6P4hSLG3rZ6R4rijTDvChtP8DADPP4ZcfHK52mjyn08jW6lNu8kdgxU
2ouXWhdd83axNb73/eBBt/tTCXzW1FtuePLz2dTGsw4qV9jt1/F3kLR8HBV4wzDCidqAE719HPEc
Cgst1E04XqgBOJqgbqVQfr1okzXQjLQ16UDhB3HqXIjgwRzMiqyiTfa+nk5nX1Tt0UjwarTrErsP
3uV3YT6YKDpPkiOPTbozkRE6gzwbY8ocfuPe/v0rJX5oD6AT5pATdctFADP7+BmFlBE0NYbuDNZ4
bkIfU9v+kCr+Dz+R/ip97wS9Y2PctdiTNjJgdNoKnMFFCqRY3tTadqdfmin9FUjZiyTlz3pibezP
tYx1VkSZDT5A3NOreft5FKNBnS+rUtICeTpi8NHazlSkSGaodl9SK+zyXWumntP23XAYQC08qUPf
HIPKm+L/ENrTyAZThz0GMeMijpKa3MpEEXiXoLYlp2kr9c4rZvyVyKyNiNGYE5HltsQwCYFHCzcj
hns7b+zW+1whi3VtqnfCsQVKITg0PucahcH9kDSl/qSEsfSzCvXms51L5dcp6Jr3E0CpxgnDMUfr
LMLbIhm4bC3PerGHqd8DNM0OGtLNcEetDksa3BizqJ3Qw6E44Nglzs7OVCrEK4pR3knIZg+yFaNb
UDbZcRzDOHRELiMrWoupOgZhJ3lO7XnaHoSadI7S4nOCoSRty0CjyJ2U8p1U5pnvDBGaBPteT4vJ
QezTj3ZcxAFPqRYeMT8v3C6IVNcrBhPZ9Sno96nc6ndlG8hOlvnSg6H1xauKp84lpDD0EqYBeoGA
LY7RmPd71Rtt1GlHw5Vkv/uLx5ixRl/aSL7nu2n5UeaeIYQFyonofLz9KH4fpt2YIIehd7Z2DkbR
3Bl+2H0psD24N8pQ3WjFrlRogbH8/3hzYP9HdtI3lVZHo9AvXJg/kMJ4aLTMpCEgq7txqH9VfbXR
eF871bDjqW2A0xBACt4OaEjtEPmpqV5ylMPw6NI+ovJcOCMSprevrfWBZl8UikBs8cVAgdHRga4l
6xKP0/ci8l/6QXyM5Xir7/obr7z8ZJQu/xlo8dz0qa7kdpJYlyhQkuQkj2Xp2jEu6lapyN8TZAi/
F5Ld/ypUUT9g0Vg/hIFiPkHhEg6aXsmp4CJ55owNEHIBrmhpot3jZjb+S8bI/CwilzQ7DMkK2neL
BWkCydOUvJAugJWIbyVFupuyzWtlbUPN7Bc67tAsrkr+UprXGb2Q3sXN6AGP0ZKAM0Cbz5ROutbg
vzCFGy3+eYsu138Wx9fZTKTXy/tbT9N0Iqrh/pb9nyW2RTOK/PZeWnsCYQcAHeUZB7SweMEhmMFF
HBTjQq8tdpC2+ikq8ZiGjcZ9lh083bobTCPYadIW7mt1OaGhwwal0gji8u1xaVpC/8HSczebyi+U
ChNnsqJni1DZUTTpx2QMd7enujYgYEtgiUDJdcBFbweMgShCOx1Hd0rq971m7AsFCQC7wYNKyndC
Uja63WtLy4ebBRCpklxpS6Rm3+cWMMiLKpKfXpW+Gv50H6FAl46idNDoeJrhjARN4cZFtDpR7K7g
APHfK5RarvVyDLLAviid7yFwmUbPcu7h8NVWyWOsVt+8nnzm9uKu3Un8lf+MubhtG0We2hHy5MUo
8o/IyZ7DXLyXJm+D5LQa0syykqg+wnO62jUQeLoOcIrv6nHvP3gEM2eJsuGpLErvKQCmfihbkt+R
P3XsZshOitQ1D4kltia8Wpb685csLscBrdXQEGABlbGIHD2v/4rk8bEqxSd5UF5Tu/hReeNpdhLK
PB7+28u99pgCGwYsOYs+XVEN+97AZMIf8VwfJxs5G0N9lHvD/lVYevC1HWt74zFd+7yYgQJGAdOO
jf3i7AhBm0gVpDpdSMe1S8PPnW9PB26P4nh7ZmtJFX2BuUtGMY6W2eKUtkmr1LOAIv4+j6OVf6IE
9L0smq8FkpBVZXysmmoD0bR2zc4cKYqYIGyvGkilXnk5GWvogv5+AfzwUHKV/4cPxmkEE0YXSb4K
fwdkVqsiV0O3bP0PldHcA2U6B4n9ybeMz7dXcG1v0Aqg70Z7hUBk8a3KsuqlvvAiV+sl+8Uz4niX
ZnT6ilHxDonueRvZzNp1w1UD4UkHmkJJ/e0XS1PQGfiTUt72vw2JvUcTyAnEN0+dDv6WAOPq3EjW
YFkJiBXLR8PC6X1M7CygoUjHGE1KsqvKGUbrPjWTT7fXcW0nzrQ2MD0kElfdorgzerNJRt/1BACO
wJocvavvY3N6z2x3UzYejdbceKPWtiJbH+lH3FOobiwytpbArhh7WgW5Vt9rgXnuZw7C7XltjGEu
lFL60s57Y6grdyq0aVcmPH6e2Lgv1r4TG4LkVlUALS1D1KJpW+FhBOZ2Xus5nmpnD8MscKM09TmO
8Dq7PaW162kma839RN7MZYvA9+2x5iL0XUHd7FgV4TiDDfQ7g0+3sXqrQ0ExAMkLGvGazjvV2H4P
ZuwqUuI7Vj37SBZf7Tj6eHtKa6eKTi+e3zSnlKv+VO8BhgJwFUMhzA+DbroykhaUwaJjVSkABspp
I9hc2+58L7IX5kWjZXHxSjCTCj8aAjfJqg/KBGHC77JPvahevXjcKaF1H6RtsbGaq7MEqYfDLC1S
CCNv744cq95plpS8mLkoH0O9QNPdrJVnPKiaU5+Kya2UMD/fXtq1zWlzW9mYqpkrNmKlkjVkFPoF
AeynINM+Bpo4l2Z2kDv5w78disqsbPyGWcyCJItFtfBmiwK9ogTpB/emkC5RMr7rUpkmjWduxEbX
O/PtWPMH/iPhHXowzakW+G6qRhixoVr/qhhGB5xd31IN/H3Pvs1MGGvWFaOjDRbJXtz5mdz71BR0
WsFmA/TuUxe0KNGiuxRDAqfJORbWMS36C6q/BaUH82OtyK91ayE9PFeQ72Yn8QofNU1/nIaY1k67
S3zEGfRHGv+0lgEDYGcn17+4mYAwOyL8koT3su4qmQ1XqYACYzp+gY1T8WwM1dw/4m81rPdJ9KGS
1UNO4fv2l7y+NZkxInTMl5iLpuPb1VUkPcr0WgjXSLQTsenZluQvt4dYCSkZg24jzAdV4xmYv/Af
X7BQxmYMuZUvVlJyxsGdWeq+jNT8EI2Z+rENO3GRuqn9ltvx8B2xq+quLavy0+2fcX0mMXBEEY+N
C8TtylaINyjJUmZ5kRE7vkcOJjzJUhscJq/x91Y/0dwS9CluD3p9JmfXSPB0c259zWIeyhonhVJ0
F5qMX4Q1nrrOc+VKO4FlSDYunflSWW5eBYU2WFuo1FP9fbvMeaqB0dMh3wFwSe2fnTimWXswm+NE
T6zNPs/y1rdnp81v6nJI4nWSeKqfaLkvhtS72VOIZggaJK3xHEo0pZIahQqnHFFnEG0ox04aVVgM
ScXo5KWYdjY9MUN9aTXo3XuEbxAVQypA3aGzIPH/DoV+UPQ4e1azfnjUSyjCIOHHQ1+b/SHGEuJX
3eIkUnt5/RVcrniULFkZkBW1+3eWkMJTocTgdHXUVEO/UT52PSDLSOXVcarxHcjG8C8RhZ0LzSz9
WkqVoEHZ+RdPzrVvtxdn7d4yKVFzEyMfcRUraEOi2OCBOhdszD2cwXMV5D/jKv3rPwxjYMaAIt2M
rF8c4HjUYtYrBus+FL9Qa/oeiu5QZePGRl6ZDf7scEghkNJ9W+JKxkSN5cCvtEscR4hb5cfCC+4w
Y9kIFFeGoeAFJwKR01nldPFwSjH9NK+ypstcDrs0Vdk8IG7YIdpOBH574VaO5pz3ofExa2pdaVeC
bG7DUKcK1dd5+2opeXi0fbX/RAaCdtWQBRuHZXVqzI1KDTviKvJBhxoerN+Gbh7QhagHRFmKMXg1
zHSD07Z23xJ6UAoixmK8pZpTovgyz34Wu1k+0iqulIeupgltTDpsQ2NX9/5JUZMfNHM1R5fz4+11
XZknyKNZuxtcKDZ9i44Iz2Qkl5Op4xY+fJCK4E4p5B8lqIfbw6zwK2dFJ3wyyKfJ0JbUPZiJtg8M
IHP7BD12pS8p7Q1W9qSjj7uTatV/HsIQLxkD+GJcC+U40ds+thKipGU6IPznj9G+S4Syk3zeaMML
47OuISiK3uK0EcOsvLL8VnJkGtAIGy0rnqih6U3bT5nL9Rw7Vly8hFa4ke6vvG90UOe9TLBLwjr/
+R+vbGbZ7SRJpukGhXC0vjqqdn6G1QY2z6ThWG5s59UpzUBx9DkMS2iLzzzFoknyLm1c1UYjg/DH
2tR5XXldUPWk+g1lHWzjEqitwTeo9cGj32V3r3HcnkLu7MyWT6r9ZaSewWqDSzLuIzXd2MMrT6kO
uHemsMMtF8vKe+epccdlELshRp4dgAMHOFJkOlHtsFXKTdmK+ZJevKMIqtJyBk+Nk9ryzARdno12
mChukbby3aCAlomUKgBw1YEF68yRMrwl2fvR6qZTIrToUfgJL2MYKhu34trlwbVI93gu7kKIXWwj
X2sNvwqVgnLuXdf7O/7HL5+t8ILBRmy/TgBJG2ur4752Z8xJLuxYlptA9O3eDTPNC5KQjm6YiGlv
JRoInGA25tqyPlscktneYi4R/27VUm9ZhqKpDKomr4L+tQrN77LaORXCcJ6kfvaT0klM1b19SS3m
NQ8HLlJjHGqMiAgtDgnCvLDNg957pYP2PVBHhzT1Vwy+6vYwi6fs9zA0G1CUQGKYbHPxzbRiaCSJ
BPhVsemhqsE3qzm2jUGTt94E/Stvtypj8aDQvJnpbohXLNm+kwId20yr4l0zVZCLz7N1ivJTgaSZ
yu+kCHNZWdr5OsAiAIMhU7491UU6z/CEVGRm3HFzDWF5J+QSa6BiGPVOpXbrkGJ3T2mv2w92AX0I
xWv51ExC2vc5LazbIy/tj+eh+QekMwuMJtgy0rKNsYUlZmXvVONsiIns7twVxiETH8vxTMzdpb8s
3Mnk8qSr/saxXNy2jD2Xm4BUzO8diiiLjQQzrvYqU/LfDa10gYyLE6G1USi53qvzEACUDWITUKmL
M5gjP5BPuue/i+yTNtUf4/IcmubGI7W8Xv6eCHIus4QyiJ+r7ZMhZ5FrkfeajHli7Gwz0J4yLRNQ
63q93VVD6e2t7FjY9uNkNO8jkb/e/ozXG4iSJ9IWv13PwaosplnZct+gGBu8G9NfcfaRb0n5c1+N
5zB+GQ1ro2B4fd8gFoKKnI0s9wxWWZzMsagL36/H5F1WTKehUO4S4+tUC/anDQJDOd+e29Jjj9Wl
FE/3BqY2Hd0rBI5eGIFW4r6G/rbdfVJ8tToV0aj+QAIhOI0ThHFrUoyd12EsORVh9W4YwLxjPBjc
T21nPURTNJ3hnIhjX1b2h7oyvUMTZcPBt+3qtUvMbD+M0XAKjSJ6GuyMiIkI7yH3RvXQsNivIAeN
YyVZxtkadHVHzyp+8ASysqGUpanT5/6WWMnVtkVzAH2NWUoL9U3ttwvlH2FPb5i9DMBldK0YHeEm
1x9b3hlHLfSftxd3dSAWFQ2HudGxTK9N1ElGs67aV9DRg9NWEZFirgAJrgL7X181CrXK2QgLmBMV
2eUpKcBb9Eloda9BJz+WtL1ErR4mzf7lUztv4mmv+Nmxr7QDHEqnAzrjlFa4gT6YD8IfMcm8l7hK
UYBBkXtGNs3r8cfCmn6eN+SB+WuWNZ8DEMNZKH/ojU8TJxTW6J3KszakW2oIV08ZOgizAh4KmeSz
V3L5xKtG4pW9IFKWHwGDfCp0o3aAxqY7H1zG7U96dRcwGHKFVGZI0BEcWExR72tRSWamvpZJ8QEU
5l6p4ovSJp/LTPswZumnop82hlyZH2on0NMICqCnL3H3kRRkItNMvqweAWjCUPA09J19qMCkHhUR
blHVri6gmV0wOwFR1yd9XwY8o15URRpUsosfIrApq7hvoru+Cu/V9ht1xdvruXJEwO0ADqDgzs26
PCJ5gYJAKNT21ehEeNTL0T6nvMQYQhZbzk3X81JmtAPcXdBC2MwsrvFcjSRv9NQc1EOVPQ+TSM+x
ikmIn3SYERRN/VVoYbrl3XH99eZR2SsG5QewOYtnWFZzERaGUruy0Vd7CsQ8+yIJ7Jk2dHspV0cC
0UFhjSf5CtVhGWFtyRWEJ7nUjlObvi9Ua29V1l4k7cbDf3XQUb8hNf1nqDn2+OOgR1o4qUjEFpRb
wtNsuEfktpvLzgSPxDuEyN91uAe357c0g4M1NI/KYpJhze3pxdnzLLUp69JqXL/2P5tN+UvP7rrg
L/2DHiKPWwFzGGVY0Yh+zD8paKBwe8o5DJN9YhFkEmDKpmdgoDQkTuIlwU+5xi/39o9cwjKufuT8
lf5YmlQy8S4ezNTN4tZ8VFH4cjQtS855kYhTVOTFI2yB8QyoShwGDye6IYJDU/n5lpny9cl6u1qL
OEIya1XyCbtdSOsOP+bk1cFOirfYY8uiyt8Thh8JuNbQZjjK2wlHWFAPAeSNV8oVHWQgs9jLNnIF
Iox4cAZCe0kTfsw8p+EvDORDeNrIy3c7Nkv8nEXF8J4yeHYyNMl4Sfwueshku3Kxh5memjLLtmre
1+tCFkcywhGhRXpVlswiM6hmrJI7WJjIWr3+hXf6q6x0W/t17ZCQ9dD2ndHNPBpvFwbfiJouhl67
yB7TtjFxWHnijODlu8u8YW7UkCjf3n3Xr9MsbEffhA4iJa5lgYsmiRbnmA26lvY5UUK8S2G1lM+K
H97nxh3coNvDXS8l4mg0ajCpgUJN0/ntDDFSDAy17xsXgQw6UpCR0ur19hC/G9ZvYgoqHHAKQB0g
60iZY1GsNqWRvo6oxSUGO4+R1dFrPwQp3sydgdV14gzGeD/zY/3wh2GfEywvaRVvHOqrVEqZ69eE
VvSBFLiriy0+IESRggVKL5VMtysGN4ez1cbtdv3pGAM1fdRuMLy+quckQzL1XRvEbjv13vuO7sSu
AVeKDqhSSvtCBIpTlZXyWrX2Vr/7+mF8O/TiyvLDGT/empULdRtBSR/3esMevYchS7pHpTXABhqq
f7j9Ya/XVAPURO0BFww8LMXiXbTaOoVOkBluVDZ/yXCnELy/PcL1+aMhSwNxDotnTOy84n/cxGWk
gPrLsWrpRv9uFMZ8+GLcK+ioBjL6IP33wNZPt8e8ntWbMRXl7Zit7ylSVUi+ayG+40B1/FoY//5i
fzvGYuWMEocxCbNVd7Lje0tPnuskei+sLav39amAO4MzTVKxBDNZkuF5ck1LYEiGO7/oDz5OtrdX
6/r+mGfy/0MsVmuqe3My2qlyjcb42pTWfT2ga75VFF47WXMORq6HqOK1fJUidzoEi8rV5z0dakfk
4L1dIWplr9S9sZcxt54Zk9/+y+T+GXZpwySGkX3ZyZXbihGhIANdCaKkcTeGgbmxjmsHGBY/8t+8
agCzF/dwpzWd1BZR7Kphfu8ZBX4lsvdOafvDIPnv8fGpNwZc2RvYNVKc4LoipF4y+aFRej0mZbmr
SU1xAmqp3EGFHD/eXsGVWEoFMozCHUhzWEnLwosQoRZ1am9jydg9tGGJiNtU3I9q91zrwTOKZO+C
VC52AOEPgbC/lVApb/+C+eZ7+/gQcyICOutd0F9cZnt5WXdtNtmAPevsNc78j7ES8Ar5I4VDrdp6
AlaOA5hSxN1+a4JhrPz28igLdfTCSMld2wvRhmrs3InG8M43yi0+w8pI2JrQfAeMja7NsvprmoE+
5Dog1lammT7Ld8oeCkpBlv28vYArG0UlmcSTA1Q9JdDFyxlLdkw9R24uUqvXd62gv+TZdbLRvlyZ
Do8m5ABqLZQil7WPCDiRGZfCvFRKnbi9XGjPVR/656Y323+/dDgjzN1D8FL0X5Z7EtVXoy2RZXRj
PZUfcs1PIOlVxgGUX3O+vXhLxj2h9Wz8iuQ61ZSVEu4ga2PddTKUBKr1idOnzffEtpA9s6zyEIk6
6B27CoK9lefyOS7b7lEuq8hVzLo+V6ad3WVBKO3UONL3G79s0X36+5fNhpu45FBxEYvvOojIyNDG
NS5yqSpf47DU7iehtDvsxutj2wb7Cip1KHfFA/5t/sWIA/Nke3q0cT5XnvjZDI2OPA0/4tDliWnC
toSF1LvI7sOjd8P+Xeg9Go3l+LWxk83zjBW5PfW1vfbnkPOO/yOqSMlNAAB33kWyRegYRQ/huI4/
9WWwdR1cF775/NzoACiIXsD4zj/lj6EmKe7qDuOWi53nL6Y0vVQTWtwGMtwiy+648ejrqY9p4bW7
ttQ+3J7nyptCXUZjdPYeif5icFMtOiWY/OlCyYQoWyuHQ5SKxmmlzo2s/Kktu2pjVy2xQfOuImEi
lZz7eXNa8XbCoAdRC5MDHedY3fysp2K4M8thfNSNXDsMcmHvLLXWd1apaTs9Bb4LLXtIDt4w0l/1
7Tw4SaMa7ypFLs55pzYnlGvRHxKqtivLJDlDzLcPfjyEZz6eccwbNT7ELRDmXFenH7YW9g9KWdYn
HbjVS+UHqP6L0TZ2aE5m+xIjy73aCPMxpv5SOEafQtBOTPnQy6PixGhVfMgoPO0S0xc7P4+6f33L
zY1eapxUeWGPLutXIFvGqIzt3MVITXxA66x9pQNSPEhWkG4kdtfvHgofZDvUWiAzIwv89kN09lRV
odeiVlWEH7Icjn6EpaPe2CcR1J9vb7TrJ2JWE6G+CajGIJlcnGGwvYDsiilxRT1+bOTgKZ38u9tD
XJ/ZeYhZuY0rgohskUOCCOjTdACBKflhcFE837yLKYHf+7G5hai9PjYMRamPO8CcH9fFUICOpLgv
rdT1lPqAhtI50v4KI+sXhVNoirendR3YMhZ1b0qLgDcAPbz9SllbqDEK0bE72tW5n/qvikBxoClf
tEF9p1D5iesq27j+Vsecu6ikw3RRlvjyhgd1FMzyNRmOdX5REGfRhqdsvBvKI+55h9szvL7fmSEu
W3Nlnwxkeb/T0vCEaEh18t7XAwf4QbNXJ+QrQ+QvzjYE42Ynt+On0NP0z1ZU1BsNjetzwIVEMk5E
Nv+IJVgRJltSD72lX4RcU15Ugy9Gbd9JhficAEbcWNrrXUrIh5IIFXf6C3Bw3n7OsjeiqNQ81bWs
7t2Ql+muGQ3oeHL0entVr78hjy7IEbAaAEhoUb8dqEeNo/cmW3Nx7kM6MUdN+MeQWu29LZUlktI+
OpFZLjbe6pVKDsOyltzwwKUpT70ddkaQJAE+FhfUrLAI7R5DoAeqaO+t+GvTTLsmv5f094PIHCkO
n1r726aj4vVVg7ogsZtAPI79u/wFhe0ZQKgn61KZ1ETtuP9rjLe6J9c9f0Xj7ydrBsnP7l02xfvE
qsywLHUkDbJz45dfyiz/5k+l22Xpo1+WaCtKdyNSg10pfyQqppksb1EzFrcQ0lqz2zIf+P/AQYsg
pTK0hiNRxK6cj58ttUtRVLV9p7KSlzL2Acomp9tbarF3/x6Q2tiMXAUBtYwWAi8xyikUAql1eTqg
Om49IJ8TP2tRJQ63h1qcyauh5j//IyqiVa9nqV6FbqDr1d4s0mdunyatzGO9xVlYXUYCcF4O9iwg
oLdDiaLFOEukyasplz/HJNjJafnRl/w7BF1/wWfdYlJujLcsGaiRDs0PlzcXpvkuKIf7UQN32duz
h/2wF1G1wctdX0qeRSCXdLiXGMNILyP819rC9THpss0TWrJwxr0dUtQb+2Nx8v7+aPSHoUnMr8Yy
D+yxdK3jUa1dVIfE3gvRLWKTbgRIq9OZpRS5Pck4l5+r9CNk7VveQ8msAqdqgxeM0TxnMDHq8tTz
7W24NiPEDeAWGrDiAGG93RtUDLS0tSTwfiReZ7K04jzaWr2/PcqyBPJ74f4cZrHbIwzGhs7IxaUe
/H2Z3pd0tqYGKaCkfqwbXJAt9KfaflfaXw17i5i+eCj+HnzOqm0YlHNo/naOJtglEVZx4sZKaZ37
2poOymAl96mQ8u+mFha7CHTF9wglno3VXfuUYMcpENOpRe17cfL0Uuu7wKaiFfTDk/D9j3rWPYyF
/BBM0hbKenUs3lwFcBpB6DKkKWtVHUPLT92gzh7SQkV1szyZnf7QbKrMry0oDUzYeRQ+wcAuosMY
AZU28Pv8MrZ7KzpVxR6EKI2gRtv7Wz4lq2PR3oKlDPaEDvvbj1ebGWgJXHrdsZHvklL9phbtx9Tw
d42Z3hdT8KT4W3IcaytJ7PvPkIvNOtZtW6rykLiFAq3DFCRsEmLFUVR9QGZ74/Kaf/8ftbnfmxPW
CvWH3+2DZWwWDqAvjLAMXVUMT53c3ONV8lpr9b/fiYA9uFQ4ASZA/MUn87ExrO220EHGt/dNkz5b
LRqHcnLM0VS7fdhXrhQTiBv0j5kejdDm2y+WqlLR5WpQzur05W6ETexkub2RNKy8MbjZzwoP5A7A
ZRbbwvbNrOGZKRE7N6t7KfbtE2VpbUddyXPUJrbvTNnz7m7PbFnJmj+WCdRqltYAh0lV9+3UqnJ2
cA6t2p0T+I/E7eODNCXWXq891FNjhYccO5OXslP1Yyh8cVBDcC22VlY70RrKi45L3SEtin4j0V1b
DROwywyBm0nGi5hbmL2a2EGQu61ZYtwyvnqq/NoaeurEIrpY/0FVGPKIIJaA0g8pfZlYV0paC7Mg
h7f7/pcW9Ie62sqn16b0xxC2eLvUjToosT20uRslTbbDvyTbdWXjo1uXFftRLrPXgddz4+ldHZRM
gk4re+uKIW4nfasMQdK4hmhRnfMeNKnc02jzzAKjBG/j6KsrZ38WTuLo8zhQLlpsYiJbYY9a1rha
E3/yvWdhgyTopteuL3/ahNn0Ei0jPTYD2pT5GM3/Ore1+lLHqb3HhwHPzu+elNxNRaY7apTtqjj9
huLUSzPk76KOuD3AwcLDrbC7Dz2mQbtBT1lDuICitp5HX33JFPMYViRoZtIUGzfBit4Q+4TGx2ys
DvZ8+f4VaVfpsZZQ6yEEeVCjSOw0z2j2sKvHE7JHw51X9Z+yUZIPtaRPKF4O+aFNABq0dT055MQY
XxcjLnPaOKJx1igPiRn8Bww+XA7iYtriFASW9boGn/TOiFLVBS4m7Y2gDfcodlb7yIcFsHGDzCdx
cd1TduCswgVEymXZsvCVWb4BRUlXiwZMbgBwteUua8aDhYQl9zGkJUwzIwT3VSnGmyG5n8zmKVS3
7LLnyGP5O4A+gXYAgHSdxVqhCALk4jPXVOVdmQVnxaLULRdpv1OsMCYgC3a2QcO5tf/9GQN6gIMt
1VEku5fFECsYfKxbosq1ug9GVT15wS99nHYUXqyx/HV7uVfOM2NBZ4FZj1DQEtTToufQ1U2auZ7U
6HtOd4UumgmGKMVsqNIBK2lduFVaXxa851fCsjA9YztRcrnCQOTS5OtmVTRuH3bysdRwpxITLBrR
Pipq7nTqkD1bhl87SftBGj7fnvLKh6VLzKh4a7Krl3VIsxqVvkLV3m16436i/JFn2RcUJu9LM9iH
mvgStjIqd5tAiJWlJvRkjSkVINW3jNO6wSqrlCfQjQK/+dSk43CsSk+i15n50T4atdwZfG3LwH4l
VAOMSBhKiC1zruZf9UcW3eUpGoTD5F1Qpaju1EAagEJlysmrBlIzWqHH26u7Oh7Z3yyDAUlqWXoJ
RsLUdkRwPjLumrE7YP9e2y+iqQ63x1l5GWb0PI0E/CG5JxYvQ6UpNS4rs6SHzCc06kn/3FSj+DKk
mLLfHmotN6OOxvGA3EJlfvkK5YhzmXmexq+kTqW+s5UgO+C+ZT/luS2hEW2Gh7wpmtjpuml6H8T4
cousqp8HAXJjo3i4/mNoxPGPwhFa/hhF7czIBox3SUrRH+wphqg51j2gIUs9yFo2Ob6IVUctC3Nn
eLX/JDdJthtLf4vlt5J3QF0gC8BJi/8sMWiahTNkmSgBj0Kuv0x25thT/kztH2SWnxTPotbi49SV
2UYot/bl0V4F+kacCeNoEWKW9dR4HcyDS1grL1aZnmlbnv3c/nj7q68dV6CO+ANxZEkLFpmp1YSq
yRWUXQrVd7o6cqv8RTWezN5Cjnsr0NGV69cG6ca5kjjTCMis3h7TtA1aBTXhxDUrtDcTpcx2AM4B
uA3Ivf8gIIt2cRz4hx6T43PPxfzRrKriwIY0HKsF/dcB0fts1Ll68PzOSpy0r71jpVChdHCqF2eh
ls0+76Zmn+RmCykAzW/EhsvkaAxm8yvoevVhKKp0NxC3Ppi9BrR+muL8R133gBTyxE5PnS/KymnL
lJeo18OdNHq604I6fmd46EBrCeSHrh9oI452ke+owZb3cWZ0Djpp3YkCw0CEikeU3/SpI9t9dSp1
H5JNg7C1mtbmiSJMc9+EhnW6/S3XLqU/t+q8lf+4BC1T6oJJ1X1XSVAdna+NY6wr1Wti1T/qTOQb
w62eDJNNQyNBQLZZ3E14l+pZ1QcSLdXi05R750ZvnvPiSJA7OpQ7vqmycrg9w7VDwXHA4QbdJgyd
l4ciLgMQ6EPoCrUqZsJUCHBFGlB717dKNutDERoh2TE7BCxeFG8YysQWxXRJM+175KX6zoztS1TY
P/+Xsy9Zrhtnmn0iRhCcueV05kmztWFIlk0S4AAQAKenv0nfTVt2WPH9i25HR8viIQ5QqMrKyvw/
vBJwGggYwo4ewf73L620LKALLbBt8KZFKvMKKvaW4UcQxBv/LxEeEntQ68NMBK7mT8cPmttQiB0F
uXHVXn1pxmUJR5Zm8a51M2eF0+6KmlzCRu4sN98UDXxc/v2yn9nVa0r0i2mCgAMC1B+coAAzGFXI
+/CqJhtz+K6aL53TYPZt5vN3Fz3u7WC487m0Wi9aaBP+tEYXLkaoZ9LeRLOBza1zqwyjeoLKhbGx
JKYezALytrGwa/VFCHb+Eq3WDB0hC21WDJf+/tXkU6Wsurf962JMzbbIuTx4isntv9dk/YJ/z8DR
mV4Vi9BlQYL6OSa2dm0TgXm0m5pn6PPSLhu7/BACvlim5vglffDPvPD3x60v/Z8g4evGkBhO6W91
KI0DHdWump1NTiGM503zWxn4R9J137wZ0mv/ftG/5MProzEGCNW11a7n03rC3iAoF1pYt85tYg9O
6CP7sGsSmwrixh8UhGiv4NFA/+evEb1OCMhiVAYcMUBFv7/xROAbQeoQshMaYuR5NdpxyL/0Yf8z
+K4dVXyFcBLBVMBnYM0tlPQ45FxvtdmmXPonMhobk3l7o/S+2DF/fRRaYR7QCejcfM6NkNwGQucD
fFN0YMLSz43Nouwwo09fOKm+eNifcRApIUZjkBoio/8jDhZG146kG0DDqq0LBjwOCg7EJvlyuPjP
w4bnrCNaaDcCcf1cEFdWb1Fa0eXqUF5iSNM7mLDx+PcO/NveR7IDKg66ehhh/BRrIWXatNzusfdZ
+zaq5kfbmPLqmBNs7Bodd6QYY8cuN4Nx+/eD/5LOro0VzPaD1bf+8+nJDClm3Qadfw2I8dDKMZ7Q
qV3KnEbmKF7Ay+xSUdHtVHmZI9SLZedfHIK/RBnMNa9AAxBLgBufzt7iWzmirRVc20nEWn33CGwt
pgwOi3XzVfL+l2X+77M+Q3ZoqTCf5Y137Vr3IPOljIx+gEOGjT78tJ9IeOkCcceDMPv3Kv/lXOC5
QIHBZMSW/dwwC4dmZV2M460iNIDZznBepnEHa/VXjK2+/PtZf9muuLHBm8RegnXc57Y4a1lRVR2E
CfUkoKpU9e2FqlAn/37K30ImGEsBtqqP7jdoI7/Hrs7BXNzswCETdWbTLxH+AFOl6+9gVh83qxq3
weLWYl8QRf7yDQI1WCFJMBzQ3vkUMg309E2rh/689p7dhTprU8eSP4BDNg7GDFlW1V/BQdbfVhSZ
5IobrGyDzzu0LgLQ8w0KdrT2gx2YwwCtl6WOe+4659yWMoGW1piYTtM8muZs7oZaQCkD3YEYFjrl
kfGe4kOyAYavXbl1deftBlzXKcwBitSyJi8xZmqnUwtVOZvU8TjOTVQPwf/uIIqwDFQPZ3q1Zvis
h+8S7o6GIwlk1rw9Isy+o/SxqM3UkzwVXvH0xR75HKEBWKIFDeQD5xvJ6mcJX9drBCmZ5Zzboj2p
Fa9zYPAbFvuZ3bsFnDiLIkWcS2pV7CVwsEhPsL32SJk4pN6ain2xaZ3P3+QqL2LiEPrQt8Rl+DmU
j17VGnCg6E9NMx5bxvfdMvyUrkzbjm4h6JI6rfPgjArmOMVQQO3PInEFBTS4J6FDyuC7ZOd5l6xs
AZ/mL04JPQ/KgydtsHtgxB/QMDthJm/TCBM+g40NaRrc6criJMF8VbeZAlsk+SBuYY8hXO6yN+b6
UK914WU7xci3i0jCgKfjedxXMDwCJXSBc2/5SKk/xJKTN1r7Xzm8/rEoAWpssAKR/IB7hdr395Ps
zJZ2yzXVntEwiXPd35lt+eOLrbA2Q/6bS+JW++0ha/39n+QO/saTB4cPfisDiB1DaE8z/lC5Y+KU
zd7jxQckfNMahPWx/6q2/8v7IevBYNtKFsQA1KcLhuueQ0CVLNeyhWzNcO5Aa/v32/2xz8Gk/c8T
fsXK/7zc6AqLIo9erl5TwkqsishgZ7r/Apb+63tADHId4gZ0+jlJxYQGFeVo0yvMP3VEMf6/Br9/
v8lfngEtVkQG4JVA3n/1g/7zJuFUgWioxumK2Vpy6nLNrgTw0hcY2ufrEJsBEzSAdNCDxUX1+U2o
gkBdhcryajECJUSKvsIYiIRTfh5776sM5zO0syZUaITaGPnDdAmIab9vPR7CyseG7dWlZezQuA9O
2ACoUZlv64vjTIBMoB0/duTkCRh1Fe5D0drJv5f1LxsElS3KaADQKxL86bJ0wEToy2DwLiPMpaNy
yV/MUR97/dWt/JfnIL+Hggry/VWH59OrImLONrjf/gW6a2UitTVvJBkClOzBuPmfXwmhFDfwytjE
JMinV7LhnsICWCdcnEUHHxbIuHeYUbeToMKK/s+PCpFkIAHHvQT1m08BilgwmCurabzqyoFpnewh
cW++BnokX3xNfyQ1ADXRWoUAxFoMggX76UmAWSvYVmFjQh7CjGrXP9JKnUS5r/1kWJyN40731mjE
TGr+RQz58+Th0RCDAHIPzOqPambmfefzKQyvEBvf9rRKSff472X8nDr9ejmIG66NTqDGn9mowZB3
IE75IQDVKcndIVpasbULtoNAQmhfWzvL2//VgefXM7GSSO4Br/wxMARTj8pFDy+/ziBID+3rQN5W
oorx5WTenyEF09+/5r/RTUM2ui7vfwJXpT3DG72SXz1zcuK5Hd3HwIERYT6P1haOSe4Xi/n5pAEP
wSnDPMyqBLP67/z+vEmVeUBDrc61j1xtMuTBnfQU2cWXY//rnvv95kTu6YPlBmmtNYwFvz9pcavF
7N2puMFRPqXS2Q2F3A4dsaNmBkLB51sDW29We4dO51CHQoD59775XKDhO8QHWL3KgAGuzmW/f4DO
MKRAi6uGhbFX3kbazgc+a5qVaHTDEHIdtxzklzI763zqH28ObUFc2Wh5r+Hs8zUheaWDsOr9i5R9
kXQ50DjoFMybxVTFhjMnT3paQBp4MezT2FgyLlGhb+A5IJ9KbIdEGna9a5wZrpPmAFlf3T/xFvmY
2RlnUVYXAXFou/CffW+Jy8A5dl6PUeLaa6HNFvwYfdhCKq4T6qifPSrnvbvIFg0ApjIbwkJbdEEw
/TXz+5YMNAWYIqJlxL9kUXgRSLqZhjV73IAxlSDNFKgZ5jACO2cLi1Hrbi74G249qBdSjFv2JjzK
KyrrVPHlceqLt/XD6dG9g9lh0tYqOBGm7ieoyUYYFobCtl62dlftncL61lHvpIYZ5EjVLrGRa0jn
yQ5OlhaUrECDc1FLQB1DUsWOngh3nYHxtl5u7ZabERSSyoh4tUpwQzmRHxT3KnfuhK8s5Bhhkvve
xhv08+SVb1L40AEZMg71gQqN63jUw21p9WVsa5mqcMbQj2KXatb7wsCnmCz66DLvNRfli5RuBhJS
wk1nxyuWKKgGETacnZ5feLVOWMEDbCDh4zy6fkyUq1M9jpCxM5133YQXUDdi28jvnQX5FUZUH6aK
vmiTQPVDdc+8htG1A/wdOj3eAcUIjYq2SS1nXBJ7UkFqCvpWUeZ/lBBQcbi65Ip+AyHxtTQX4LQl
eIhtxqpgyaZ5iqADhFYJzNdXU63OPPuOZHcNROZSysh+7vtda5I8VnxmMQzGHpF8HkqirNgDau14
fDfp+cUvwJPAr45p1T0RQt4YHT5Gez6Nub1ZhHMY+vKet93B65cdzCU3LfxC4Zk8om8oSshCTzPq
wTG8VwPDgGETNzDT6AkgKMM/dgSKk4OzE7w4VsqJadjH9VhmcMW99Jw99IPIFrPbDdYzZotj3dqp
0fWAHGgC+72MGH7SWOVzTZfzuLA0JPxg8urAzOZQ5GUMmbuYG/VOKAnoE9oI4JnQ7h1xKCHqifQ0
XR9mVGh7gvtkDnYKTegdeiBwH911rp+adXEonfkq+gCTX96uoGjZjsbZZ+BGVTYKLRv5Fv9O3e5b
wVQKz9MtMH/Mj7U9gbqFT5Pe+rlUbhpO9kbBLHiZSAo/k2POymj0vTvSt04kWd1Gi9cfIGyQ+o33
2jnGI7VhLBtMMGH1UFHXdNyOob5zLcTnsutENBjyTozVS1VA9gwQConzgoZpEGh8em8XlsuElm7/
UYbTXjv622zULx7rI8PJn6a6u++xbfRkxxB+iQrnUrqQHYUC0GCBHWwWYzSuznyUxsvkIw4McTDq
rEAGoUq+Mtvnj7p8GdsyXgS5C6R+6m3sGref3ivaoz7OGdhEVO28sjDQRhY/ZO3HUA/fUV/ej2rZ
K/g6C/DUJ7uMO+zJMLciR7i3whA3FXhJWZsXTUFsRAQzGy+hAq6wrJd7EwmnErDyVVCeyPsqW7o2
Zo3aWiGETDBkS+mR5OJMC8OJ86rfhINEmizADoEAX2/SGJhTgbCwYNa1vth0gg2rPEKW5pliD+a+
9TwTTNMMrI4s/WQyjDq7RtlEKGjrJKzdnQuPWbfDTAiw9Cn/PhZdTEdMMHjQGBepksGud9RhYE66
vmCoPkD3SXIH8rIhTU2qYiMIscg99jlohIh/LfxebBm8eOOE9Sb3FQzWI5bTOvJn90h1sIXzbtQR
986ysNG6aC7HI4OFswq+91Tv/boCJt5B3HBaAFd5UQ1nwtInKpKyOcI8crNgs7v6BRoKOMht5BlP
66+BE2sE6dt4FDDLDrAXsEr+WD3URMVTOEXm8gzd8vU1YfKzRgXbbhIPHAC4N0G/OtblkCqTbnnR
PrraTgM4lJqwmrX104y/XoP3Ct7PfmjhyUvdo03N9xxm28NSiRjuUxHsjIPIRDKHXHIAh7LKCGlP
aIXuV2koT33gUGxbqChrkNkcPLvFeipR7ylpvk09ZoFIf1Dl8G7jUrJq5x59xI/WmxI4U9aR8ppT
Lqpj2dFb4LeHCrqTYmgSVkLmBqeVCj8OeBFzNEga0zzBDiuq0CEJ3eGARveNQ7t9GZdz4y6Y/uFP
bXEP00BknHV+MBTaKXkzZsV411gwK8y/C0dsc1yMC51ORE5BJgPaRyZcXaPcNcCvoJ0dcX+5c8Mq
gpfmCzxgm8QixTGXfjx3sBJ2WzfWnv9kYVZcj5AYmjFp4bjdWXbkhSk76he+gc/HDry5584OkES0
WR1aG98xzovoUw2zYVhsXtYjAZvMjSPdi1VjA2Ok8TJ01R2YVBunQsZc2TcbTixRI1mCW3dK6qYN
oqrpM9gcm+RtxjlZt2UvdZKLOjVxZ1t4ebe6Fd0z7djey+03Vg27RVkbG16N1TIfaLlEQ0heBhpm
xUTXRGS+9mTaAhrEPcbAvg4e61Fk8FVO86Z6bwxzw3rYS5IpEbNxcGGXCGA0nWUf8el1qUoQLgGl
5/2m8wxM75n7gdmbtm1id/Zg3WvHFfbzGkxGRPxBePsac4yRI5WKikXu7QYzakF7bhydSJO70SrJ
QP12ow3jjnZ51Oqbv9C0DdGh6yb3gJ2+fvrJYcew1Qeb40KnwcaDWAb+DmSovWn6Lgm/hMo4BVad
wST7kM8LXEXLA2xHtyO+s/UzU8jkO92Mfu/wDQTLSEGPvah4Bj+B7YwtBA/PjbRcDBfrC53M937I
VTpgDzZ9sWkxtBz5PYv9dpgjGEbvBBbfUm+tmR8C5GQZXE7jphLPuddNBx9K84kTDPuFixMFjmy4
fPx1vAk+SYPk3i/lSdYiNawSIws5SSC6lUA4M17kattdAaYFwUvHsl32EIGOKYG9SDdZr5wwvVND
sAGNtozckV6UjfvIaDNlc7kt62mPnt90rAebH+2OhRFFlTTi+Smc1FNlW+BaYmZa39Y/MAt/8w2g
zqo4540Rm7jxTOPHXDR17NpINRCZFvieVyWj0YTpbWcovwmXZyEKovV+MhZ1z4QDVqt+mdzmDrMY
T3bpZYuTnxYIO41YZVt3WRvKC9q+Vx/tQigXI3jClRt/DxZ4ae7XSekPxzW5Gs0uc1oPSQ9fZfmZ
xy820Q8Et0JjsUcUSJfJr6GR0uNDgDLVYwl8FVFj/pAawH2Rv9XI15m1DvVDtauZZpZiuWLlWfSh
Kou9Y+Ojj8GM3WkBxQhLzS7IQ7eTt/rMwqh5sOHovTyYOTlaqvwejvbFr805KrQdMYtvTQO3b169
YRzkYzLNZ1DjsS6IxrI3qtSGUFtUTtVmlDwBWFXFeaOdGzRGz5Ws4BPuHep83lt1dQQBNybYz7oU
KUDZc9s5LIIJqIgm3JekdZvEb5sO6F8v6KNf+jXM30nmBNO2q8rNVC0Z7IYuIPngiRaSqmGGB0jv
yziY1caqCJQUtAdTditA5odYBQLkBHYZyx9w+0VmCGIQo8sbZBOfBCg7faePJmw1MMWaKo0J4Umm
AfWNTMGYD1Y24tgMS8S6NsGE/7ozGviMVD7F3fzTMEVcInB0qkpAWjiosN1VzoANNSe2fglxbZWC
RJrUV8fFeDUCE0FhIihM3ZR97Mmzx1WcY5RGsy5GEHAltN7beov5+FPYG7tmtvf+Ip7W210QD9FI
7Jj5HZMBr6VdHFDuPVcOeHr5kBmGwzZGg3RkwRnI8zAxcobsCbg7hX4rX8IPjF/uA7Pd2jnA8dKJ
BsitWZ5+CwogaD70rFWT9Tnb+DgfUqPAKNAEmiCaix4Hrt91+Rrm7lU3ITHSSaOK3fotrhvNaqAy
PlI37ajMCqG+D3SOgeEl6z1DS+NGaJm4gziDGxC3RrcZmzybSAX3+GnTehRa2jIxSzsOWLvpwlX6
FfJ7gR9bbYUDW1v3UGqF84GXgOec9QyBKQ9kEkh0AnBJrCu6/vb1aS5pH0Vh7X0XBEcx53Gt0SQw
djZ5nlkfg9xjw6/FWdqIq3C3XjHSbOGjnCcscDMD3xk67pEIPxiE2VYpBSNErunxwyzGLuKlYjEZ
5lNpdqntYbXyxcwqMWE5qb4fO5Wp8JWx4nHGNdFL91b2db9BuHnA0uPdW2fnhWuLy97arDsXZn7X
4IpzW69IoMjfRoCm3yfhAf6bt/APefQqB/2T2psiylx8A82y7YL8jAsQvNF4XU+wnlP4x5/ZUhUx
GH17saAQ1sFwoKaDa1DfzZYTqXxJBKZWHGqlITIdpIop65xnqItvQYGBA5QHHpTMGqjUCVHt1z99
iSIZgUsxO5vcYutTtWntJbMd+lyVywc4rciW2K9dPeOUVnNwWSrnbr05oaB+XnQbj+6tLtzdeo/U
ODoELzL4/Wa2+XtbDZmWM1YM2VfQJs4YbvLRv+t7N+HjlATYcdCeigIKRSjs5QAearPCAC2Dtd50
LbvmeYT+uuGF+O7mM89J1oE2BAXLO4sv2KzyAldnxA9soaK96NKLWsU2pHN/4jwWHnuk5XxXKuQ4
wCMGMuNJHerUpxysNuT8WYAjn7fPxOluNmYUoDC7BfMtWe+Tob6D09EOMOsRDbtE5t4OP5K4hv1M
jfaunSRiDcVf8SOdqzdH+2+hKWNRBNmCNKZFX6Ow1s7nnOGK2lE9HjmkxKrAuvXqhF1KoHW8asS0
ntgvpZUVg/POGismOUArjFDWrkpDb/mWGyWa77mpY5+ypAb7u7AkymUEmlp7mdHme6Knnd9C9pQU
O7tid6YAAkCe83w4wipuQ4W8tgtmReDDbELgXZV71Qgk8Kg+pQHVqmbA+WS/1nFdJBWOPOKutQOn
NEHWi4MJjQoIF+0AWf+sc+pDSROKdXDnJaWhY8gTQ7wst1XCYEuyMBrE0zTfrQENE4fPk5uDl4Qk
BjFDbPuAbwj6BjHNOTwayy3YuQlvCNRDmJc1nb9fawC0/2BVdsLgzLnwaDoYI3AnuZtrlnS8h/74
lPQ8l+n6S2psr6Q1kVL4LOtd8TQ48ysNjR3z9TsM7bdhX0fA61CJk/wxaAXSPY3UXdTlPuir13Ka
XnvhuTj77KoXsH8QlSvJM6vtEKucj7Ay0/V7xsGfOXs33WY/+mgHNxMwKztDOIWeKLIoAUlVy4Yz
XwmXmvmwjNOWyDKFNh54PTejxlgZ9Ec7047zWgNIbjauNHYhWRKT9DswBFDvyxPFqRfsnZMWVWYY
W5PO+CKuXQC7r1zc+XP3HtYq7u2T3y0JBmpOc1OknJf7Qc/vIYP+c7Be1rLA0SwggtYmjT3GtvdE
qJEOCGCj+7ZeUwR02diy2Tb0h3QJWgRBMO77ikbrV4LzvDU9vVucLg4Wtpt+gXxzypDLVyPwRaSD
kd3LoyqD1PGKm6vLHWfBR1XOjy5S9RLC3mt6CjWN2EDeOxoAVTp3wzBDEYw4WT5D/TAb6VouGS3K
m3DYmxPZr1cVFkDw+a5aaLJGwBH/i0AX2SxwAofhG4IjbGA3eVVnOu/OowfRHLgVjGX5ks9l5MOz
Z31Rs9KX9aVYM55HFiQtB5Wkew5QIRfojWjwZ9AfSip7umFIOzaZ0hFhM424CL45E5/hylxdGaKb
sRhw0kOFosNkVCgha4oXEVeSW30c6uAGMHkr+atpY/hKYe7fI8nglbvGntLZmGKP+fCSZtADQL/a
6l6YhaZJ9VIUzcaey5QV3r7yN+UMXo+RY6ZzOq67RznqCuouJGGr4Kc7V2Ocy3xfDai/nOJhkewJ
zZD7yjDPnVM/z3bzGurizSncOQKj+efC9a6tKy8CevOTqOYbayjySxwZIqzMbjAGEBqIo7Uix5J7
94MeLr5uD0TIO4h7nSy8JCRvtx4c3IGTOqfBoa9aW0jO9d16e64XFPbJi9eGZzcY3224SDShUSYg
gdUxoNwrzsjZWca3ufV3bJqeZG1v9DJ9o3OznUf73OM3jUVwEGIK4xlujBH26rGwrTsAV9ty4dtq
0idjnF+7pUnWQC9msW+V/7TQ+YOUco5qBmjRqvjJNtmum6crcoIman2UlANMiVFEwWxx57jiAisc
rAVm6yIsagy8aCcJuExOna1HdPCMc4tyl4nqzuMc8kl0aiPXlzjV+K0YLirxFSIRsQVS3EDDQmZR
dNcMYkN7eHsZNvZhuNrZ9DQOu/o4t8HGwP4R+D/E71E+8P42waP52iB96JcGOQ5BFin7Lu7GRWzw
QzDn8eXeq/0nTMSm3aheLYNfq6F9kdWc4Ox90MX+Zq0zZiM76JBe64mcFs+8/f8UyXjjHKn2UCLL
AwV40SOEsqBhC40sfkCRtXGbeWf0qB5G0SalaB/rHKOs4XAeiboPC/2tdfNt2IV3oslPtaq/a+zY
YKAZarxNCU/kqBHFk3KMo4XbscPkWVK6EC2mnYU0fyhOjZDnwClfgdMnnWdum2o8eeZ8sftGRxaw
JxlApoYX1ocOhwm6KtabntUzNvLLkHMvwigblAzp+KMecGa0u+goz+W7CxMHwDn+3Zo8NpBNDSz7
fhmBmC0O5jqW+lxB9y1i0tkGeb5ZYzQl/c8pGB5aBFyBHFYYyHZa08y8InxWlZVNOZoetroTy5Qu
tbquaZ/Hm63dC2QKnQ1E3voWYq7P4KGL9N08LfO0l4uzLzCVDEARc/8Q8cRdTIe30oZoF+5HDhwe
8rQqJBU6Bu2mZ/nPxhGJL4t7lzovUDmEJF6NDenEJhY4Yn41RHZQpiOUwgGg/iSsjnMLl0g5enai
cg8U1Dlik30pQ1RsGKGI0NTa1mUfd/5wMw1gs46bP9Qh+slaWTtKm70j+j28iO4LeJ/HdmE+mEX+
MNfiETNz6Noop4Xwtnfw3ep75QdZWNAPi0EVD5eU9hzoGuHHBYAmLcZTP4f3lpgwHGGU9yB4bnJh
MRCPhqwoyl1Qg//TzEtGUYRGftXcd6U+cMiK1g4KtxFsra7OEGw2UuJFDZmuJ01CPg1l87ZyizCq
FnnScNNdvxi5ogBTf1+Xjg2nUpEUgY+7WlubeZabuUda7Eo4OGCet2nKLFxq4EsKSkykwp6k/naZ
ws3SIDXjot33wvAi7c8kckX9HCDfhuR1zyNjsnY4ZQAZW/a65j8GUQ+d3e1ph9TZr1F/WCMksmTh
oG5dsrqHR72WTpEausZbinlO4XTdgqdVm5E/NM8Ct5bVGBtdu6DPLGaEanxDUdHmBMZlwQhWONCT
ar5z2/px1N0FHMpN4Om0GIYt1CJjoYIriDkvDvO/lTY5d2GfcdYdAHmfphnljN16j5w4SeXpx5Bz
uFArVAJoEPXmyFGmQBBu1CRb84yuovcmpEf7xQUAU007jf0Q2dDui2gVIDQEJ7Qq7wfqnJRuT6g7
kLJIR6CdV50EbU56tndS2k08YKEtQwOXI0jwKwR8i6MhDl1QiH7UJlLlcJ83NvKK1HdbOzIQIIcO
Ykq++NYqsukEhjXlwCNHFzvmlRtqoHZYJGjybVAD0u7yOGfjFlYLRVTyMIzaxX1fO8bRwmWAliLA
0woZ/PoliZCnAWITEPgjLTB70ON2zeut8G0KWQcfZ48N3wZnGOPCan9Qh7x6TO+X1c0dqGdgAkOp
1M2SgKqaPoHvJyJHeJwsGLDb6/JxkRF47EFF5WUq2lfK6RYH6NiG3WWQ8lWrZtM3sMGh6gmh0I07
symALQcxNfBtlTy49WudMNWXcrD2vTlvScM/1h2JZty2CYtvKLABH3hvS+6eBijhzoF5IHXxrRjM
J6OHPpugZ/SMH/mIjhFO9FF55nHh9EaW5WwWqAuos+ydoDl7hupxkdeoBGX/IBHPqsY4adgZ+xKp
UqeLdEEdgGGEowRbMCGeFUmVVzG3up2a7Z8YUdkaoj8UgC1y0v4IrD61C1RpVAKHA/brogMxlVnA
xE9D5DLuW4D9LWsw39EnomYbEP6SrhkOAkbAi2FtTUvcdVC97VpabgPHfZR5DWcXA0qJrXWPK/4A
D+s2Enx5B8l/m//6xqh+RwIKuFmj1WjOLYbEkPEIt81sH/3oKUdfonishf8DKgJnRcJd4Yy7sR1x
OzTtB4PDN6YsIClg4cfVpG95NV98t/uxJo7KR51Wj+TA/ZFGGLJVyWCvA2BB/T2EAw0Nht3gk1ur
gZLDRzcSVO5lBcGA2fMvXCoAUnlW4iapQn0ly3hi6P2583g1jCb1DOPYqPo044MtyKjRnM/WfUkA
dDStvSUaN1zR5ACUDByBpqgTsCXu1uJIY3K5nvgH9uCVU3ISU/2TD+aBChAikdvwWC4IdV6/4s3t
M53Lw7oUFmf7RjS4WlyI25E5NRck80sQz7xED6pNLEvTxJBN5lXLO+u7Liq8/l756PVxup+mNpsa
A4p89ZXhvwszgLVBH2NyIDP94WRWXmLl9SagzcGq1+5F+7gM5ZZgsHytlXtOk0J0T1qq781QPkDG
Eip7/aOkxYFizqrEGGw8MPo2FlzHk20eTCP8yStyHDmMoBEHpmTGSKJrQO3csLp7DuVQ2LD9bARF
6jm+KxPfpvKBn+Gany3cjAbgc2uuOiiX2yvU592XlfuzD73vpWreeANPD8INTGYXOg1k6CaBgmTO
4jwEENmMQlVkgY/mvaZwyFQ53kx+sJC/KCpPTUVvC0PnXCh/40/jvVmZG03JYx5474vE+Dx8vdBV
sqwXv4FA3IotM5Pdred0QYMhHqBiq0L+4AA2H8gyoe0uPqZ87V/p6vv6QQQLDoW1rKA+jXVlyHhN
vlB5flSFBZICuffAuim7EVPV1hC7owIMO7tXx3sqBTgW+OmPJjcju+H3Ch0u3sn7nImXAiWpEuNN
O0DQB2AkndHvO9Ht53LYN4Zzwxl55flq7YGY71TT/yPpPJYbR4Ig+kWIgDdXEgA9RcqOdEHIzMA3
vP36fa09zc5qRAJtqquzMrPgQTh1SMbia7VW+V2elziXVj/T2H6ts3mFg3hy+3kbZ0uBU2iNFz1H
TTZ8eyrX/iLC/KuN0KdwtvsJJOSYkCyz5sRSp41rJyWtsC0WyBCRYw3RV64UgVEuf4tO+e7ijG4T
goRnWdO927bHMtNpuZc+iq66jxw1CqdJZWnPaU/LSDcKhZ4UB90bn1PjGw0OhdQsflsjg67KbfY6
Ufyf6uSOq/hzp67rZy7Gi+ZisDV1P/LZkRiWG4qAtzbrz1aaH+kpTccg6yEp6kDC4CQzIPjWSPbo
mD5GZDtRj0tgxjLZH8ubbTcfBh0/hkbf07VpJ9TxUKhWuxUYXWziuD1k7nTLtfJbPrFa2SfFnLfm
kp9HRT/KsNuO9UXtp3+pVdLmri6K117wuV70RkrO0zchzxO4tfHjCpWqYUn1Ph83vUFOEXsU4zOV
+mbaXTVS5ilLjEPZjYFIM0Sz7mbM1S1gKYaBhfqIj9Ex1cYTfQXY2GJXjqPAp1G52t34oTfTLu6s
j1zHMs5dwQg0wHS33xgcugrpkEpoRqYHOGRbfiwW19dnCl/IqM84m59V4AfaBQVCsfstKGhHwcf9
aSzvthJxHNjcOLMFab5uZcfmTlRbjhJAWIOoTQ16xGewXgEjneypKOiYUVDfWT3S/MgIZTRpDbac
6f0UsV36bkyihnHzuzt6/A7hjXwkWPWICme7awXTnyhhocLa4XahLMMfF5zaAFXZCtc2trGbfIuR
wetie6dM+nlY2YasLZG0N6V0H/KkPiFp3JRDlm3w18p87GYfGqUJHAgxfQ9bQZu4PuXdJ5eDfdoC
4qbqezFVMpslq4HqA5CSO+5uImzCeOPw/dGHP4S4oBBwPIZ9yeOhI/LlnWQoHuU4yzUpIViVMhZA
EbglIEJJ/zngbihSc/MsgTMZxoHhXWoP+PXuc6+zSJRYCcOL471rkQV+hdNKh3UcdAfdle0pxjm5
k6s98EXVNG48qp7rZPjV0NPCPLuqiffejOAHZGVLq+Ah8dCn7Ulk1mmN6WfevxnEj6SFitH2F4mw
SPANkxwF6qYxVnuNQ4DySxql+6KEFZJHTbOx+lCzMVfR1ENRENFgKni1d27rx8XQj/KtYnN4jecO
ADHZxtF0jOpr2SineTEucqnVBX2p12HcjrgBWPaFpR6VT9hPbSYdoFppQt0QvouygXITzdm3fKPL
eRv13JTtX3khw+Gbs+6X2uPQOgfEspQh/rScHFahy8+UyUOeuA8mtbnS1Pettl71FTvyFIwhf6Tr
3zP1yMe4GjGzcMxgFWc44pEsNPShRy/mYbIZZI2i7LCF9bH2DtVYKuy1Q/ECUgjPMqmtX1A15a5j
6JdeYBnVh2IQnJvK3c6Sw2qsZJncFbJo38Z9TUmvTLc9RKBSB+W/Gan5IRA6qCTYwujl8pF4FUe3
48Ab+8RdL4/2PdeogUOCiO1NQS3VQiAcKYBXXR/4iTkvD1PSPIr0RdIElMHblk7oJJpv9mFscyfn
b1O561go3fRMCHuUA+Wk5rKpFzWoU2tXumK/sCQYOd0q9/yGyoKTz8WTCuuvZKvwVXJhOVzQl9J5
mor+Cv9um4EYDN20c9ViN6EAPAgj952xCWRiKZd+P2EWUBsB/bQ3hfotdPZIfmEfOc7smwASPQWZ
Tkx+23zFurPt/h+FqvvnreGYuBu5OzxFbqvXhfqAxOF7sH7DHvY8E4/MiiVlZ6jsvr+Jev5x1CLg
R9TbX/gjMR90RcthHZRcX1aWHseA4R55NVlnzpG+syozFi67gG8fwAojArouHuT25/94Jl468jeV
D8oHOctJvQ4q20CHgPQk7GLbcM7aTRsS4sNeIlJcMuQAaOXvlAoITXSfJ95kYYNBewQuFK9HoSjP
8nync/IGJP+UQxcRWel7wM98rTwX++JxhJnCs1Ted4yOq4zsgLDBMEoYmZVF0ZL9TxO3VGSbbH2S
FRtJanC6v3VpbTpQFfawjO/yr3a3nMryoDQCO4p/LMKlTXzFfTa6LJzgm41uvONqDHL2lqxfMrUt
OvsO9s3zuLxgPP/h2xlVOR7yupd68ElZnIymmX4L5VNJzK2d6X7CDzzSCemh4FGFkiWilRgTQf3U
6aW3akPICmfyaKTke6V2tetow6uI+tAs053+SY2nBq5d/xu7U9q/QQkNaCx7oTeMz+uzRxq4kvL/
yl0j5seWTUn9C5+GkIPlNo3NXhAvGKDGaUFNqJMq8SvNVoKSqGg6DA6DLN74B/xHJeOpCFmRe4ly
ZytAexN2GLnzQ423XZQPyr78hc+XgdNYTFwvij1vjmV9gFQjYA3yoLg4UAGir5vzghzG96b0xI7q
lvgXY2/58/9Fy86Wz6fN9s7lWCeC2Vl+ol/WV7HSJ/xFyLK7+WAOfxRv3TTT4Ms/f4Myd2xzfJeZ
o2XPl4E5pqcvj8ZMj65U+cnSs6rtWl0Ll67ZaElCkf2TOojfKhOHjblPZm0jxwUiya7gsrcur8WA
eXZPnQJYXvw+cOlUb7Ql3sswPILiWl0rY4/5KrF9+o9sFJs6DuNR7h2PznbLjr+UpCSMpoFFIUCw
ng6wLpet47wqkEG05P8t3BGDZAlN6tuWwQlzJ2zEEDSG3M4M12gvG6ZYLg8c8/sbiGeIDcbG9t7Z
E1p6z4cXuQblL8lAxa6UZ68aoarsgdImulIQOBg8yeySgWjqoH8SNpvsR/6CDAdyiSsfCekTYydj
unxPokDryTOVGuhGKeK98L6N7MJeiccXjjkCxv/zx7PaZOKakfoeW3VZp43OG0XYMkgQpCZZXzTf
GsxtFTGhjHdRv1XusJP/ymUPUX9mKiCt8knxZD6PEbt3YFlKfRusKB6vqaLAGAECk2uyrltZ2Gas
Mz5rtI85mIcCw5Nj+v/QFRnNTt7iEGFCClw3ap5tGQEXJD1unq0iPtoz5IzikS+kC7UvJ0GHw8hs
M9DW0PtyOHUxyMY2KYbRsGJUrliEFAaIqMeuYA9Mmf3slSdLq4ISeG4hoDaaeVxi9ZCkO4+T3FRe
deWSyfXEgVxQycpllzl2Sh9mxKleBXVgMXe2cWE7zXHzIe/8E5U+xhZPCbn+/t9p1j2HXJQNnxqp
uKnssuSL8DnMSpiXTdDU3aYVVI3hhSew7vRyX8EBUF55n4w7XD6rR/zzoGNfU5SksjYqRzfDiU7+
i+GYTzmdFC4RZ345V36vG5du5gJfv8uoL1csDlJE0ccpKq8dfnYeSWnXu4cy/vTiMCbKdVzN5E7i
yZfVg73DSo1dv6HPfc1wWsprRY5AcjCX885qPy2Dulb99//R+P8tcWW6eqR+xAD5dfl06rMLex+q
w1lJCr+zvJ2MOTLNkxev3M5ldsRHcFe0ur+tTHnHR2KXE12BLpMI9lr/w2j/btDommXrC8FBfoZe
u1uVcJ/bj5AnuubdsvDePNfC3P5+RcmVkbQpZTmv2egn1SgzIEH4iWPPl3s2t38y3T7XxCeCH/vT
k4Dd8lrPj+R68l6xIvBLevMUy4VauUe9Ab9WXBquewFT6cLYkFtNLi7WZ87RKMv/cgOzOFU1O6Ga
3in2i1Jfa0bWXkPStcsAnSPqXRj6mLlS6vRG57KKu3zqQacfBKNXsffll3Ic6L0eRKZHIkjYMMf1
3Y0ZmuRkxPqOQF0QCszY+Mvy04acyjBSbKKEttKAq4/+aPqfbKgCC5ao/Ewatj8ZXfMnq9WbwfzV
5VFV9VMJJUWrvFMByCGU+Kw09heFLNiX80ygHEuXg115tfvuKVeenaml66f90E72Cwu1nDma01eV
gq3uJeECksialOckAhOmad3I46EHQzclAMDNkRUmM41GvcqkSEYW0hD51LyEnViHuWuE3KnzoKBY
GPZ9MmyKSnujPPU46Rfs1TYjeVvXRKEhHpj3CNCoK7VvlkYHX0gtSrk3+33GiW5ixlbB05vK4Up4
+X0WlYzjhOT3HcQBGD1/Q4sTSuSsdkQwNFD91XDR34wx9mfQYhzVfncQe7ihKYIwoC+a+w6/Xxn6
umYmfMvIw95gT08uQ/7ZkB8nsbkrpwX+KHQ959XpV2dbMxZy+0aW92900gedGit3E6iZtT5vC2yL
mgxIpM53BmlwQg8emQM7wNWxYSGSlquzR4je5DBfm2wnDxOXxURaqQ3NWX5Wv3xYwx8ZAtTY2mXj
R7U8yQPF4jBtlfiNh9V7bvSk0fyWzDzk0VEMnx6VyFrsCZxf+nShHcUVaturAEPhWhN4TXQYJKVB
S+6LanwyRqw/nogzq5GkQbLDvqVMlUH4k0d4bHa7qH6GNCSzbr6Vo5QZzrzHTg0daDMGCc8vBD7s
ZcjEy+q+VsfZ/VPjMc45n1ZvFo2m5IfziXTh3qWNfuKzVKfaRVZ84RG6kcYGGnof0p+ZvNqK1ZNJ
RK/n5DyVI2Ui0wE7ll8P0nspuXTIi/1S4TasQ9NEGEqWT4TR5uUgQzQfz99+QwiL4zcgMq3eum2Q
sKSG/cuY6Ycfe1aRdn4NbstFWFMJYt0mionmyzkpIg4tBdxClxmukfbfckQymZYv5CcR1c+ZkhHf
Q8kOpBTXIKX35RpDIPBEIV0OmFJQZiehc28Ft6rMbj5ZtHLuqM8sn5HNKu3JQ/8fBhlu567aJ7H4
07SozutnyYYhphKpS9p7yhdh+UO/J7mOzQd5+8qdfpep3xEgA8ZSW9pgb3RFJ0OkUlEXYd7fo+Sb
41LeU1jbKrdRwhyXAdKiKv9ioceMB1n1MIDIC/muTLuYPyjt3aay3vO+GcTmjbtUryRDIv9ixqIa
cK4t/6S8QUekKveKqb/0ZrmtoSgi49tGtbWvUGXwshn/SD4XawwS4U9XLy8lXZIsIQINivE8sMC9
q3xVzY78tPtobS+AQijmNpg9ghMBZgWmH9T8vHAvZzQaDk6whH3NdYVIBFjyLSMyg/ubzNEKqgHP
/n1Qc7OYeuhxwjOb8js7W9nPKpk991eZLJWZyrHr+jK/TkELZVij5pFQJla5I8GWTdE5ycTjd/zV
q6C1aiKezOE+2KA/un2o9fEvDPEYZLcJ8nWib9zcVDCPh5urZ19qCXm/KI8rAIu1QFrtEcMk3PLq
RnvXivzo6TWdm6iPWtLfRF3MTazH8DklXwBCQZMCs6nAuFJkdc16hyNcN+N9Z7dUG9ThCY+v6zij
kzaEwl3QumUmAom1hn5eQ2xKoFcttdhU7GKtQH9lEdgTSIi0kfoSonlpBUV4tXKpzVggQiQyyM86
4kINMSc1kwBy8R5W4X1xa79fqrPRs+8SJyv3qVhmf01LLP6b9rDmyV9zqJQA8ph56lQK3b1HqMeT
+CuZytuazrAGe/Q7TuLe01oaqML3huKpaKi3QE6TSP1QIpYk1qJm0MM+eUKU8he/G8ll85wgrazx
pgMQbmH/LPs17f7aGfTcihd7qgsgdgsYp6g9zNVnCoP4oUSb2I2Wk0vVaZuPK8ARxIUNfpikN+Xo
oCSx9sMa3dfU/WnN6aFB+AA7pny3unU+rrC2RzV6iESaBs5q/BMIjsNSxO9JXC2U/dF8WTPZsGpj
pzxTy9Mj5CLA3EdIdxogsH4aFnH00ggh1RB9WEsJYdgc5m1WwEy1W9UKzGX9qCKNq3XR0rEshtSv
IotRFlHzSTbvPmXLedKXp9SZX9Vm5kKTJcfEMmDIRRWSuqp9ryKQ+tmwjroLyFfHzW2k+9epjOIa
+QvVvX2q9M4tT8TRTeNsN8PYhxm3Ip3Q7JQImKGOUmeXGwHafkD7dLPodb1VleitdNE4xXX8zy4I
Xsa0YIpDOawxqejlqUVd1Zt2Q5tf01RJ/XrNr+6kvva8t1V7N90c4Vo0lfuwdPFdgIxcFVM8AyEf
hkU2aBpEaA3T0cS4w6Qs4ruWedCa+aoiVLsCp+pBz6tsJ3sJzZ5YAqzg+OCEt6a3ZTY/xU/IAtfj
umjLubWA9LTKpdXeMNRoKSImekUv0KXtZpkrg4toDyd9ie3AS5zpPOijOOnIIn0KHzEgS9Oc1M6j
UtZNLdmQpoVlPHpbWup9Kmn9TR2Czas7L6k5AqHkBG7Dq340etARDBc99rVojP5i7EqH+dTJ+42G
n9indK3+w6PW4UjfGaoEbdntxlbEp6WkiIT+0UxCjFdKPAhdqruObVy9KlMPKfNxiGzHCNmopkS5
sXcqpvRJ6Yki0DEpu2l+E8HQG+wzvpP2ZVZW49B73b7pzWPkeHsVVLcqi+siSKygAh1VHf4ipZrQ
GIZ+C770VWfQ2SAO2pqCcovDBsfWjkUHCEz5JL/rFrxa12wtYFk3nA06NUBIQTnljOxji7CRCe+c
G9SiM8oOfa6SukHRoJn7lD3rUGrDRiufMUGFhkybPldFMFbEH/QSdTZpnj+VOedzNBDvc30xdh27
rrXK97Huig2ABBTNTmD2zcW/RmtbusttGB2QHgjYSQOld7VIka3hRq/7m62Y1iYD08xxwBMZV/8o
Gc9FYv9LUVSaFAVMsvJldp5WWwncvrnYI8q/GJIItEwLILAarkAoGQX6RhhoDFt0g/C+4PMBHvnU
5x+b1H7N4v5mpaNvdYQrfToDpZJqgFWi+3bLLMhrK8wql22aqxd70eBYL/OlnGcYBhHnKsXTg3yS
loKIM0ZXE3o9i2VLl87XylQhtGbzXSptY5262WTtGaw/WHTAAyJ6qnOlbB2v+RyQAug6tIGqfNDT
VUHHo8JIjuNbb3e3PC92dLXKA3rvlb5BV+vAjeo8MCXrXniHdk0QqOsnINcHlBCBuxa4RJn/rNGT
MjGVyrYobro6RX6VZzZkM5pz1I5CTj1Zvl7pkPWHKyK8cKCOVXNFBEyJ0dXSQd6iyfpUoWguk7c0
c5/aJkHhCw6zJ/+95K7T+Dgm7qK5CM1iCTTGzxTt40KjuEpLj13mPOEYqvAPPGr4evWl0HYIYKIM
Mc8YA1UYXHQp6WhaFHJYhZZTw6oEpIVSMEK30if7XqbaOwYtju8UDmd6Ynlhb8D4QH2FX5uXlxvX
KP/ht3PX1Qbb1VFF5mcDyiv2Nlbq91Ro76NqfxX4d/m44vztKDDUUxd25fre1MpDn2tvRguq6Yp+
D6kEeuzAlapyrsXUA0HB0vSAxrBNQvSrDwggy9BQ2KGL9jXmPUdSBJegtM+Z3Qf4d7zpWLnbRvG2
KoIinhI/ReNycpoxlhd6igL2zH2koUht9MZ1ieYzpdVXDo6vxiliX11y1E3W+A1NO4ymhNWkvExF
BtWMLGJMjAZdbZOQskK5TVf7WZuns2agwbaj/lFLtE91bS6GmV+iFl+5sa6G7QrGMHbuoyPct1GZ
O6y3WdVW0Y37efUKv4AGrVkpjSWd92w2VopyyIDsXMX/djY/jKrbW2m/hdGobcwyf85r6uh9K9R9
N0v+YOYlwcA1YUjFpx1p2Gmh/8Dj9jZapBFmYQ6Q2Od9sURP84KbvF519qZUcJwz9QnJHnX6Dq6o
4mlg1PGj7kY3R19eOayfm9w5CdysNqa1Plhqxb21zV6oYMVbxllqjhiAki1PmiNmTKA6T78MuIdo
xhp0Ghg0Gs5CzR7dpD9aMkGkNwgK3r4CqOjsJ114R9dZP+G259t67rqNU3MNGRP16CZ0byTAtEkR
woe9zNl6blz3ezaALFOaFcSacoAX052xvz309ZwHmhK/DP30ulRaGWS440ABm1iYqrlpxuxIDRaP
DGUP0SClUGr4zgKv3Jlr6CENKXwecEHaFmiMNihGz7Pl3JtSwFtYpwmbQDDwhDCuLlxL9CEkbz+0
kMeVsX4fpjqYei4qA4LudlwpcGlduNrOTzORgWoqGiOtTx/Lpj6nqgFwKZRLZaBDb1TMCKmq9Bk8
G2fJ1q2lN76VOa8lyOXYN4dmih6wHEhRL5LJjXyTIjT6Rqcv5qBtUe3UNH8bV4SNEUw7olxrPOp8
UYCwlbl2omCxoPUlo/OCHnvniXnxBxVlAhosFMDlIwyVc223r8SNPbKRAGYn9o9K4GgAR1p2LGdd
bIe85epGI3D8GPCHoDSh1j4dZYIk767C8r6EM395TQ2hnk0Kwey65u5Lm2QAJWABhb2rawfinwgW
/r9S6du1bx6VDNGb0sagk3ogNAhWirFPneaxGFGJWxk5KzaUnamdFKva9dCwEes/JgvwjoznAg1O
JxNSuUcdVvZSkPrZi/rm5stPvriPST0d21i7WXq9a7igxq31qtFfIXfHx6qYztE6P3cuf8+9s+mN
LO9pqvxobS/p3O57quW+KRzqi+l8cu3swML8Lq08ENl0bR39qBTjUwO/CK8bv5l00i9S4DBbnGQT
R4KKTBkmqnsUIv0Cr9gODmt3VGNK20QWMnecwVDg4gDbNJBkoPnl8OthpPqwyg4UP7/lhOjQF109
1TdonJETzwWk8enDNboHyxhDdvzZ0wsabUMAWRWVSkIfWFoDTSM+UY0lh6cmkxoOpCL3wUA1SSpN
wUI7GUl+hbq9S7LoOoJuq1r97Qw03iQBn4WakFko773mHD3uPmjks2Ado2M3JSdtcoCIvIP84Tg4
MwBPsqsBLVCchasVhw5k+pZOA0uMuKGqmTrjKBedljm3JlnChVZRpat/aMgplm55loNVUg3eFOzA
JrHhTIn5YEzl2TTnAE/xkwlmqffRAT56gs7K+9MucPbBUTKM1ZCfbdwcKyMHpHjVjjpphtNYR0CB
F6B8IpIGYzPZq3VNvLOeZ0t/zCDMotJBYEfld5SIPpBgUbQvRlGG0gCpt/ErBzoURNMRogNYbJsP
YUITaJ1yTCmV7YANFikIroCB3r86tblLdU7fpog3q4bckItkP9NRrYBrB6V7j90vXJBlL08WFzfA
KIJHpE6gM8QOvqPI8w+n0Q86mbrD0a/jUtem9hMCh5G79vyTOt5xdOwunMd1PyDFnNuEBDc/Fmr3
WMC08sZKqvHBErTyisEEKjvQ03Y6kD6fFtcOVJd113RoloW244bry+/VNHmHTk4ztzMUkePR7RFk
2OnWGIxdYzfxxqjQYXnpXh+Sp76JI1Rn1FWN6FBnUkRfDG1gstU3Ihsh6Xgh9nvATyoFBFwUxkjx
O0l8TUrum25vo7wW/iziUGNGFmbGQV+ii+JZDNUBefqLjCANG2wwKOYyys0Sn52OVnHoh2a6nFkA
d2uRPi0glAYXKFwZP/DInDbqJK4jqu4IF/iWS6Lm1lvpt9fVEG6AZJ1lCkxu5wXe1nKZyN0yjWRb
+oDDdcTeVSmSUMPVXRTQns5JG0/nrnZRSwnSaweIROcLpVlsTqq6aSLrXtM4dun7V8wuLBN5r4xz
vbFebUKofAinlbXQ4oARznmtkte0xx0nK15c0l8XUiAGVtvZSYFw2veG1p5gRhHcDstAYoKBBGA1
4JSBthLZ8IxvArNWKsWEi5yRblwsNzfRtHAMMP8WHiAITMefudVcOCu0y0yHVh6EL5SDAjks3rAG
RbI+cK84Jqawj4NlworhpGArvxrcw8e6eKklQL/AZ+V2kgzqWw2nKAVkVx2Kv4NSPnCDfStWxoew
PFW8iGX9VUptow7tqbAilRiW7VJOTKoP95YOlxAQGQYI0VnTAsbAGleQTifmC2LnEduWKkxKOxxw
iVjRIDA7aoD+ZytDwkrIctCdZ2N7aSplj5Ad1wqmCZGFCDUcKfBxsNAA2UyRpZ1jVmCnG6eGLt/g
XM3GMGlVanXYBizTuWck1Y6san2JveQ+opGciupsUX/S17eO22CE34qbfQi13caIVvsfdjeSBd1t
A7RwCSZY8AWxtsHM6kiJejTkVQfyAWh4P5Ns21bYJdrBNYaP2U1PGZpb6RvhrncbBkpv/qVp7NGZ
ii+jp4y5LPZxNvu3vliPcPsqmG/2iwyT1dwjPtHgpsxnHdtVbs34c8DkbKxTRgpEXwVfHiNz/V4N
2p85iuggniJggqrZDk5gsFiT5Emd9aPF7cglmkA6ufXcYgYJBPahGbfHHpv5AdK02aZPk13ecpjf
dgnRBuIDAZb3rgrMI2zjNtfoN6vhYvNhk/3mER3rgRIWCaycujKaL72Hg8RMzWU5trindwqJxFgf
JYzYcdOSf3LreXL0dJ8W+o0GDNQbrkb/U1W6n9ZeWHtpkEDPXrP8QaQ8uFEdNP1dphEo2mXeioq7
fplT9YyV05aEmrLCZ4q4hI4Z4/LQwyVlzjqGxZnGQE5NlU0UgAd/GNo/MoAiy/fj7kOGT/njHC+x
Dq+siQNKHuT5cKdd3B9jaf/RPIfSAJnzNgdZ06TulAQPRJtykq7jFjWZp0GrSYnmp75IP1f8I9fO
fTKS7Ckty70c6dyF7Avc2qBURhUCkWcMeImM1Aph2mWGIBpXwOnEjXaEjcuGh4G6m7MMroyC90i+
W5X1TmyhpJ1DH+ntN5qhEVeu8mybMd9HERU2VvNSt8a74SKuwC1HbZYAEwq/7GCQxbG/TJiOuFpg
KhB3Lv1cnMzB2EdzvTepMMdQwKKhvI9td1vZwNkyhlh0nRYO85bbVZxWT57D30s8XOcynDPzaK8v
k/YJurflD8+kccdQBkW97Cl1dEyLHsNGqA5Cj149/GbdyZu3XoRsUS89qcg/2THahmLdU7890rWD
Kw4Is0NuOC/JUXOjs0tHoY28kmqtdzS9YaQgSV9uLMw6DcKGBOZzwmH8ljfQ46t2t/YlBSsMVKI8
kNtepMbFQHooZ792sCtaHoo15gwk40YmrEA+zEUUkmkdaN7OIdf6NieRnGxTWwA6fjoKpLpkB1mn
Avij4CcGt+gEM4kY7Gte5Q77zpbsqqUzAXwMDPPe01ppqiu/hM0Xky80K43ukzvjwhnCQRvtZowr
ZBWIHnMjBQa4PHt5HHY84yKF9RQEWHupi2HQ2D1rhL+URctaNPnyqEvu0cAbQ38Ycasy2FBTdkk9
enDwqEk0BegD5TrBVoZLJMIuetwERY++F6l973GZagDNCJ9Mk8GvGOm9WduHLlN2Msx6fHhBzrcm
yaXAeU+OzQCgx+ttSu9Hzps8dIWzPGqaC2fOCuUreyWvjfsaEy+zJA9wKiEbw7ICmn684en5iZw+
/sjdfD9Fd02SNXhpFceDwfw7DlKrVzyPzKG9GvC8FJzVqCnoCIPNNMBFd1tmSI/1vZyYqWh5FZo+
2VvyITxeHI7sw5hFvoQf5TE+EMx/29jaf2ssjTlcjs3Sb1yaU2rVy+I5v2UaRFAEu3pNt8syb11u
YFn/IJO8CGImKXpNhaOYvgtod/G/fuSyWL71RLea1F9ucagss/Yp72PdmOIxuQQlIaOlmU/Du9m1
+QC3KzGpRSQx7N7a1ylXRBg/yG2SAATOQxF4XnLFoBjOjuxjDBzK8mAByvwtmUxuAF/mDFmCD1S8
JhwYoWo1tnKlmNY5oZYnU5wOeh9NRamM5biUpNvf7KuB2FMBQSD9Wd9s97MC2QSqROpu+hxsvLq7
SqWzFB+8RxU3duacbrwKsJ623EaB8SD73c3NvWnVfuH9DMCNunUf3O+uqn5zKZPDc3S/OeEEn24Z
UWAChv6aJVXLXcszv8R3TCcbm8hcl/YLDCo0stjHQzacDOo7dX5SCtT9XTyH8ptjFwuP/iKH2wBa
5+u6gYvR6O3G5cg6Nkx3ZxTU3K1+p7BRsIjcyQRfprCaNx46gilW0kT/VO6vTU+9zUu4w7FC4Ttw
5Kz1+LfAJUIuUNFArW72coUP9N7rmF2MqLZzJkHGn2JUHla5LxUbqA9nRBChiaxS7RXI+v2O30w4
4xlML093bbRkFG2xkKmXJ0XJPmXC2booditxTE0wB4VyTGwcc5Ig6uB+i+eTCpNW5fhgWcaINTCm
2BKqBRZ/sRgxY9BPMjKVw53ZFly8uWgGdNwN5Lkhs+d1tSDl9a/9pAYVV2k5q8LZU/Psi+WUOC/1
jCtUqaL3mbZ9CmLfIuVWdk0b3100mnGaHbQlkv5fxKmyHP+Ydr+z3E95Vynl6VmoHNmKX7eUjana
yDtDbZfttucAdEUL2cC+VFz6HAS1Ca40U11K0cBv9DCo9k86oiyn3iPzfCq4kcinpjWddI/f6M26
b0glLGVgZLw9N0uswcs3xXjQ7fbcKZThGyNIBP2i+DU5YzZWGGryBS/+wSWrKHIuyIyLba47aqcx
9kIyyBakTC1UQfkbEuIRsRdqwgllKLXO7tRtdTqmWmTU8rzg2nul2joQVAWShwWJ8G/EducHTju5
KyOYfh5pcdbYf1tKtvIgsPLlPEShXFiEAWH/oLXcZjgwu/L6aC331MXDgMzB8MoHOeeDWW1rUneB
saBGKx2sw+R1spKKUMR+t8Rrh61CXVOuSAx3Nt2Uf+NXtMsJo6IuD10172hatJXhE+lWylYp0azK
EKlimC3XmPyedj5wOOW2EwzlkRjfMRBrrfkxaojKfjFIZ9M6J6GBRtP/SFCC/TuTy8tQjYthpWUH
G1KPjCKsvJhJpaqtxa8cYRuLeRjtrwQAhkf7/T5yFLq8/F6PVzJ3xLbbQfskbYoxuKGUsGE56RbS
L4yHBFe0sxyUIvn9dsYB4WMgU0wRwaAezJuH45Y8LuTXs+Gr4Vsm2CXy6P94Oq/txpGlWT8R1oI3
txIpivJerb7BarVm4L0lnv58wT3/uRlNy4BAoSpNZGQkZYHz9kG5e6cHXinA+d20iwC53OlBIUPS
fNCqSmD70JLAy/cZCe0LWn0sut4qYb0S07FoDhgXfBLfYEPZYFJElBAFZ3zK/7k/WWKm2IclUgA8
OKrelxmdMr69XKEpLCtoL//07ODCeonL6FEhHddTDjsTVzYwlfBU3FQDLfkEh1auQH5Wt63Tgl/F
h2tLNZt5wNXUtGQUhXloOVK29TljFrHdcqzanhwMZ6PpCKuDUg2UpOXShOKigxmiWSireeL7jCg8
l/DjAWWTFiUViG+gvxFBVlV8y8Vgb5TkD3AGdLLShpqV9YKI/ftG5V4+jT0tZ6ugSJEwSMzeTb/0
SdobvN2NaCIg1OT2EDG5xPIE5EWKkYlh2HaKUdhRPJ7lpzs4HTyr4ACb9EQfkvCOFzKqgOPCmoXu
6co33Xsa2z9ndHfTeToOnXFckZuwgl9kj8EFW4i8JIP+v1n7tdiY1Gu8xQst09BrIPNdGACViDXC
6PpOuhJqybZvKNwPzFO9KGhSZT/hXBZ5z8i87FmuwYbVmow/YI7RZdSZ74E33UasW+qbe2Z1XnrI
B9I1Rs88jQxbzXuPUOmsbyMnPecR5NRU4Zd9wPozvitCZ4CBCJjjdYbq63w7AR9CvmNR+jwRtYf+
fAVRCXs5P4q2a0XFoZ7NvQ5LyZbP7fLTSeB5sLyrOFnFMzKpT5PZQD2tjFtFhU7ysc3ZfTIkuPz1
2uuDm9yh+ZsXqxOocCaIcQhQAqIOxSliDvJpqG3+0caVu/UjETVlWsKb8bVp/VsdEI5o3U3n7EHJ
jWVAn+q6PcbImYrDiKUKCJHYFk6WMkqCxJqIdqEWGsfu5QwEDmBE+yTVUu8HeqISIAVTWfVT27D0
7eCw8tYbUUKZeIZNQEFSp3rI8kPgNLtw817ZRDqzbCnaUA4oTdwr0XDHg+k99z1EGqpeZkovTpZs
tIohu+aZ3e3ctJe0Tl+tcHJ6zjVyoFQsiIXr2n5M4YcuQX/ddM4d+kGwFQa4B/WJI9hfy9FWXoZW
X344GUgwgw5nA9DW4KyXZqAqDh1k+JfQ818GHEESB49gOqKmtZfTPN41RfnUDdmjYjo/Cm8n00EE
yX9oka9dovZrtfuX/mQArWaPZD1fKechHKxbvzPefShuSoC1CoEz/mHyxmHIify6U/FgQK5y2r/R
GHyOLX3y/tL9AWsOLmeL4ZuF33v7tLWSXY2STN/j0l1/gOQ4PXpFeQvh8cJaFjBJ565ehjs2L+NQ
RjJ7k2F3C+NJnLugyG5whluMfOgETK09oFJkBOKtDWsjy6M8jaGLuzLPPoupI/kz7pDKQjXOuKbT
+cZsknP6rsD3RKKqSJ8zwxCgmyQ1gZAQ7qYBjpHsDJbLmIDker+mU/TW9HSzU91CKO6jgNisvH04
bcepif4OJT7NPaFrGuf2hT97SK2GtIbHtUmnDdhjHTJM2Nz+OsSOds2gaNJEuUQaIo7W7N0oHsjB
1AawOIMN4xGS0sT2iFYMV1rJBYGvtg7GBZ1vmDjqOntynRsDXRnd8Jie/rVK+40n+GIONpTQvnwd
regGJQP3HGxqCRBVYMs+W1F2YCYBgEnnEd+croITR4NDU1PEVAAzUbAOK2Rk1oGSEN6FbjHklPhc
nAvcMfhuvAVFEXCfkaLaLZh8SM2PkV0fcCsVdLAJvGJ1Qhjh6DrSbCDGbfrLVmhQQL6fVSx4M07P
wX9+arCi14Z6Akcavp6yQyR01BkQZk9EAA15Mp8pf6QYivsQ7CevjADCAdobN0hZT9kR023ILq4X
Ja+tdUM4wFVg9QBakNzCNdRFuInAoIhnUoScnhe6aAAwCeZakLviZQCi4CPq/MdAIdGoawDhYcdF
ZfgVXHHFxqeRhJNekIJgoAmBzw0nujlsmhEku6mRM6Jnl7JkDa4ul8kzRF19B6AlkOIcTmMc6Zi4
tzd0yeEyxqyn+HkzZeuUHkJqKt4Ic9T44BFVbIAU/Rsq1CUZ+YLNjhHpaJMY8bThcuziv3ETol4C
KeSA0n7B7zXZezMee4xhvtzpbQmCxcVH2y/FMPiXeOg/WXeurwfSqyYjafMfGN5aZQiBpXYGbrJZ
l0sRHFjwLL4dtwL3vr7JbehV6Jf5a708toiZUN9EgEFaVCSorQXP4aeMHizSk7Y77cjhd1p4fiEj
a14oPk9qFyEktaw3Vgi7LUxibJ7ZOT2frriG6+Or9V9Y9TPYoFL+avrDVfimBfk6mG4ES7ETeEtK
VpSBLrhkeVuXe8Nv0p8PsxvyIssKZQddRQXZKf4MeZQLD5zJIgxXAGLD4uFHXfZ+LoVUPCnboReo
zqB15nIDsz5ZRX8DSdEn0uC7M+K5MI1PlDAApVwn+W379xnpFgn00YqnWxqLvoibSuKm5eQRAbAg
JEmueUvUILKGHKbAhkbnhCzORQUbVZEdQ/cux9p70GJO4UYvCmMfCeqQ3rA8e7941ZsRmBQQqYkU
Vz6Zbt53Bxkc1owuEaiJiFc07yolZzH5qQs817Lds/1qh48wK59lXRQ35uz2DLPASJjXHB0SllMB
tLwkHQfsfS851nFz7FeU2BH6sgSZ8ORuXV8YBoXI+vkcZKL7uNz6/nYcGGGnNKIs1/vEZK43Ehyf
LCttajdMNKffcKeq9uRHv8o5OlahRW+V4Gy2EnU+q0JjBPIqznpwnri5IizVkcg+IQ/iv5U/39M5
0aeB2oL4U+6TmxZAQ7cQvyk+iV27Ny6OBokR2PA+3Y0DvYMhsOeVT4q/LuFr3IF8UIDPyvJzyMlv
PTw6m1uFIH8NH5X/sAoKCtq0vjujcNB06q19JiDfBy51KFjMDmWmpFIjhg8Q5i3dXeaixkYhCfxm
yQ5ZAOfA8y/LNLzUHbAfmIdEwzsRIc00OaQfa1J5/h1Krt0nLz5doeaELnD46LsPbfHChWrXBSwr
r5b470TRDsXNvY+BS3z7oaH4m87G3QrTFtk6isLRzs9iHYvZp3oUjF/NAkSMMauy9gapn1/6XJ96
uhiexr1ZJDtY0/RB079J6ZAXKsgsGgCVqDZwJjilSh58135dAwRuhr5F5ePEhIRiQ2/9b9ctR5C2
i9YlUts+bbQkSt/d8c4NC3PC4erIGHoL6xq8jKix0l79itntT8hE9NH91iOoC7FiNqND1n5z55N1
tJt3YY/BtJ1tOUE7796xkV0xMqwaOsVE8rxha/scKWghCqRUEdmaS0EsRDLYioz2oJRgSB02yvsH
0m3hpewb2revBbHLlg+QO3RFXqd6XTjcRtyhSTsCwBP33w75S0FWg06C3ALcicNsHfUHgyorYPb8
oYzFvAByuM9kOyBSrk6SdvViK68r6QMbjeAcgoSx+5DFMpf3WfCeDKcbJUsr4aofGf/OcXKrwD1y
5usOQxvYf2l8yrPoxqycb9SDdsQdgPIGPWXZjqF4urxIgz0worvS8IzunsrEClxOII9ZGh/FEymi
7KbN/RuHbswZjBCleOS+mCwZQAsqugslPCrYqBAjwySIs1tpBkNTiXnvIO/PzgRCa/+hM2cHEKlj
HEXOOZ1LkOjX9l6km2w/5Ahfb9bb5j7PSHrLQPi5928F1XgdeyqMyEnTOJyAM0beq5tnCNcwqKPI
iOHfE44GzGMEoCAnUjaw3iA4Qx1/hBi701HC/iNRRmajdBTcRJbKMUiBtZ+wnFOs1pNgcnfy84v1
blEYSVlipamqQPH7E0ZBYEiY0et6n1eMEYxpwWXJ+OH/zA2mTk9zAu0V8sGGFUiLl1L2LzhOZ/5/
4Q53xI5j1KvcIjaG39XmrZc7ZX1z3xGJwvsgLmFTyL8oydQaE3mkgNJF803yiGNseyQL4FZyWok1
aPo6Iz4CGTAE3BY3R3ayWEdkVg6CLPg8z7vDrg7Jv6pgNkFytEjk+a1hPXYz6uH5i0mrQG/GMptp
86FzlD2TUk8051B5oeioO+eg5+wSIC6SiAudTfwyPxPrhk+OIQT00EETTVamGRhFqOJbgDZIBU4n
nZFjDCJZTOXwHrCxswJ+t/1taP4CdcROqArf05uxhmjz49iXatc2hB4WmSvKFPFrk6DYx3IrZE82
/IpWVbm48uN8Dukaz2/5Sx2LMmm1Gi5qufxQ500wOr//3xdclEXf3MkqD3bMVAE2FWvPooIlsmLC
MnRY5vKGnkfHA5xt9mSeMg9chJxlsJz9dvr5314wrc8F6A13pGqnTpq6UrznszVhG8limhwlrsqZ
13H22eNuPF5iZLnjcbN1jvYsv7PoG93y3UYN+i0fTkvSzY/5pva5mF8+wN9MryngDPfCD4iLltC/
7prhQYeO7/D9KHviVQ7NU0TOZpOWI7Z92RTn1xoUxQ68nJun/TNqvi1Sb4XGKiOT9RJSEqClIJKs
CauIoABpDRiEgRDEa0eZYNjY30AURNXnYiNVmtNz5fy7URYBAkAm3PpcY70i7qFac/lCAb+K9JH6
tNmCRWYdYBheiVslxgRXJnCB6gUGmsAOZZvw5wRmK2LEAiAzL91riym87KZit9hv3KgAo56irU7R
Zmk1pjUAPsPXJB8cNMWFHFUFi1ydL4SxhML98h0joYR5t6z7kHB3A1nxMtqesmcH6k7CO9KdZUt8
paCRmu+i/IcXmXj2BWN9XnIgtQR8SsYUXEIPSsNo8oGNKo3vmTQttbIDNyTXqSMPGYdt3obBfcgM
DGGua8iUDv5cAXLSfutbFZVBpXk5lTkLeH1Mh5vJP9eouJQ4OaxKDj1ZAbt5l8Kz0WuG9MCD0YKx
Y8TdxcJi6H5AwU+YEvibEE4AabT/kg9e6oBYIfQ/zBvTNhFPoSZC+nPueVoZmACB6lJWuLL+qWaK
pwRxmL5tePbpIxA6Bof7ihumm+aynZLLCfCfC7Ou7CpuU1XfyS7pWv8pCKQ3Zm/4P2Xh7az18YQZ
4EyBc3FcZMx1ImXJQdzmnu7pvJf34CguFBq1dvReFzlNHtRMSnZZ9Em5PKEINVERDYhlVAXliCJJ
DGeI/7sbMYhe0R+zBPkDWqHOYXR3xsRcb4bMdrosCIgFrSu0qyi3J9BsYGTpUfO1+Jf/E3yIn6hK
VBOnD4Bb2f3Ro4JfFcyrwhuTnGN2bcuFqU12UH8w8Becbjrnbex5F/kNxlMrePPAoQAZtHW1mwTB
8Aq2CaCn9/cMOrku6cfyQIcryrspra3YfJFIitHebSt1UCq/vf9H/q974NVjRuLqTxQ4Qi8xNugV
A0f51+f6pFBzICFtfQUeE85TQLzMuDkiKYQXYVlsgiH++OyuoIqc9wXnowPMroPsJZmRxyB/Yc/w
RWkptdH9yjvB8LtT/aUgAfxIj0d+piI6RIPK31BZI0TakCIFleCcKQ4h2r/wIZ3FjXnQU7Jup/TD
aBc0FhEXoRImt+eVKfWP8rimHzpUbCTxKktORA3WxBFKwcl1Cqjmie1WjFQJAfkapm7kLVn8sFOk
YwJssEoqeHZkG3LpOFJGnjAL7IwXmXn1QG7cZhyJLaA9pH86V7NoORPfQ4lYs0y3gpY4VKrDczoM
aJ800KI1xvhkiPPl32KjqLPRjAt+zBdsgBaKZaDKpchKmTKnEGB+q8+5Q4/P0AcpRzf9k0Bh/ZN3
yd7H1ep5MNs6n4SOciX/P779X81bZ2dZiWorIS8EtD2hq9LqoPwbgOzr7LsbZPWMWhvmqaaEmSMi
FTT/gJ7zOTqbVLjD+AZ7rfKz0jH91WqC88IyEAbG72EFqW4TEISkPMQCwJon4j+ispIRCtP0Kj+j
T2Afqaqv84uoCyBjh0GXpvC4Q/D0Ou0elCjJe/4XHZ1DTyK7jhI1UQK75sxHYU9wvHxVCDDdWP1z
YbvoXrhjxUqYVhmmEsNSD8m5yM9iY79WMmcB8FnpHriCyg28rDLrDhgRHxRYu1D0Kt/2r4PpV89E
Bop32vm8G+dky1cqNcG7KyoiZNFHG4F3jcNgYgYUZxGftraFKlYBSMJNSdAxmP3oaLjG0V/zqwwZ
vjiuIcIMiOr13lWQ3YvCwSfgdekOoM9u+sMxFbmOLyZTzBnOFJt0IE2HbamfIII82kXzZAcW+Ztx
H0AdLYKIsotVviQ9spfs961sL2oL3hSk6tbc3tNm/psiNZnPNjUvb/hyTyTy0ZYwpcJ4Kt3+sV9z
uPjxIUb/+hwiDZDgckCsdmpfqgnfEGMgILPfQ8l+VVFey59Wzm0WxjSlZlfFkPwFGkcHFaL+0HdX
IEjVblyyRz8Nbuq+ezzN/TUDEO671r/vh/5KFKlyiMms1+SDEuZHkg4vKpCP9Xq7THTG8vlL4Hyo
FjGWqFLFw1tQRn+UgTCH65apV7dhdLpLpAiAckrfYwViTxzlyaFlcxqPzVg95L19x2Z/RQiYOVRz
wtl2sGOR8SdH/Osin8znOU5V6zsE/Xi9jvDZMiQSC1yZZ6bEzinwQzgl1MDs4kZ54ThHf/D+ZO/V
XqCLS62/BjtTrSAsN6p9pbWHvMQEHNSomMNS9NOtOBBx170XhA2pm0GaJgnOjO4QWQlZI4ck8kO6
crrmmQkA144d3eIXxaJ1fIPYBGQp7CFRJV7rXUbsUtvdbmtYP9H0ySSkV2Ta98ZCPxvrLDecZrQZ
zu4d/TRPZ7JsRwVjc+1/ZftSJ4S5gyYCHLZh9I5m0Rw9xNP7MmK+YHtclvx2DaY7H+LHRYdMLhDI
TbkN75PlXXTDjxiUM8njuawC+WGABTBJR0qomZW7Tw5Fu9n/VIxL77qYzQeSV/qcfyMd+31ymXWS
OExQrJ8pcH+gwPnYJuiWlvivYbAfs8WHx1neGFQSq3RlGkNo3aRwgBXZjBjMFG6LD+6Qb5tKcTTC
oF+AHxfcq9qqJcHFwP+hMTE/pFtDJ2pzPLN+F2Ie10NkivE3mB+fVbBo5NzCngwEwC7fxj+DYZIE
mcNbPVbpDoTyQwVRt0ALnjiypSVz6NazjfbgPUbe9u0RNymzLLb16uy2ieKCPNiDZCjHUC2T4ORl
JAEVwX52/+mAsMutHZlDtGru22cUu3u6T4/rVkIKmD/mDDVssFhzNS6FNeIMrSjcV+tLAZ/hZL8F
w1OPEWWXyDaKg5L5zQE/IhuMkVNQNJXjnWqgIX0NglREvE9dnGZLrEiJkyRMuKzQem4to6TlUGjA
s9ok6czuudDXEqBZdS+s+EjUjK0Vm0r4ISmZk88vis0wYmXxLceotM3zP+KsPQwwiWQrrSZ5arLi
F+FDWBVKrMdhuXQpwOTcTFL/GbUJneWViAoHzrW4f/FiqD4T/ynl5vb4a1xLUHR3glcw7AoOTtQV
OIunKfuX6yjqTPvhKFMNZyod0jdMeJ8011hWHAmEEYQW5KSFHDdAU6Y9fiv0ixjWQwsk4jt0EQWu
Skbk+NgjqnEPPaIpAZjYKXrWs1K1wKcAqCiBwMWSY5A88F3ulTd+qv/05p2GPoEjsFpS0/BnqprG
6aqn7hZKZJ81lb8TGQaVwemoXIWnzzhwK1GB/GGs+JoFJTo6v6T2pcwIM6sP+KB9TQukjdZCHN+Y
U/QgJMmL0B1gSinVCj6hW97o8zeQvBHEzsnj9clKiXV0nsDTfFnFcnQp1FcFNOvpeZYKp3WfQ1et
qTfzFgp8v0AxfCVXtQmM8HSEaMgzKiIhLCyPc7T+pcvwwuSnY9a8sB+BUE/avVPNZMPyzgsRc6H4
5VE/dejNqgHVVK82DrzRAFlX5dW6QRD7BYUmdfdwO8ovKa+jXNBjHcXEKhFtoq3oaa2qm8n8trrw
IkEeWRB9B9RA++THSMmbnSEUSWFgnKawSmhjjh8UILpS+iopugDfB+9F/UtAkgrTqq1YQA3YEtgl
SfhG0lTyNnlqdmLl/2hDQexj/7XtC+wj04ffTpxHKqIdo9UBRzxHLwMqR+hqWzGIyh+FtKAyPSQ8
oiO3TW/79bdqKiQD16Knypvy16pfcVdcUl4lZH+f6GAl2ujD4sjy86kCnwSh6ihuMEM8MGheLUGZ
qmTcJtjBFBAvYeB11m2eh91HrtJm7/87UiGRjlw3LOc+Q90NWHoCzl8IbcmMqXvB6YUXDc49OU9Z
MCHf+i+XYK5SXpuMxvmGtLD3i3avAo5UkvjhSBvchl6tCbUNykv9aAOURShVkogolwBnGojiWvqH
ld6Da8uqkbhxV6V9NifKYNGkkrdg64hIUMbxXlE9SYTZNPskeAfVD/F6pOO8oxhzRqsY2KeqKLwn
zuIwtvdgMqrjCwtHnf3WtukXymBmUevmW6P1Q+KtVBfCrO6FFF1bH7jVOaFYCOTPb6OicZl725Ug
BkYlXATIggHVygaNJLA5e1B1BZeiAG+Ld6b3L2qObl+Gnk3NHdEeyAG/ccy3DtSCAwDVQ1GUDjR7
XS/yTLxCfag7n1IVDblgDX4Z9JAz2xedUmxW5y4vhP3cMKsB+5W8TngHiifC10SyCdzwhrncKeoy
4kdrE5kx3R3mpX/aztTo7LlBuKxe79IZuU4YCANOvYd0SMRsr9b1grEzw4J6BfSGE9plefXf06ma
sXgQ/f1PbnuBGNx6/2yDdcUb5DFzDjJfuE3ezMCe6ssFtJRjO+5MH3UNY7lXWcmCljFV86UiNS+t
fptluxsc6yicZ6Svmyk64Zm+FEMfoVkjefPQlOyZToFqL6Sw9aWKkEapAng3dBotQXGcqNluff+q
S2tll2h6GDtgwSkdbzvL/OqD8DGx6d0YkYSa0FZSqSMCfl1Kak5TYP70HjzRARxFNbIBka319GMW
HQNA+zq7qjbv78ktTrulae4zeHpjv7wkoUmm4KIpGXSUe+0E7fd+YB5MVnO9ImGG6kAN2UYitmeu
Vf0YtadfdUVx3A3kUQi33TpE1Gk+CsRpmhnloYGz4zxPQ4LOGIpqTEyFOH5vB9OHIN82joA5ki4+
JLClLRuANV6cr61wgR/hhqInevpCOuV5CrYf12jems1HG9Q0rmWBZ8YoCPGBz3PlxHQS1laeAE+m
SMMhTx/5zZ3dIgTfxY+zX/5Yrn1XIAxSnrbd4gx/Uf9APWUrIGBhmDj77mHOGOg9IZ3CYOqv1i0I
PHOPHgy7uqiYcA5rTBmk8BIzQNl+fHbm0wFRIeaLKtNt4UukwYvdfXvescIaoabZNH+x2jMVar4I
0z4ziIQBmtNjWN9i4OQNwS2uEoo5PXGFeEe0VMkSYrNU7BCRT0ZRBiSGnYt5NlVrFPA7LO2xNkqK
x1SXT88IgzA0IMANf8dwCkjHT2wcXQCrpdtQDi04kUo321vHWjGSkNqW5uHNiP6PgyxsinHSaG2q
/CjgmUGaJDFYIfiYWg/ZYm6Em1zI8JrMvjlHSMVvRXWiA3OyWS8e/Gx7gyu9NW4D+yiSzQnVPMHn
be2fIbiiQSXK6ZkV3xx1gjiVa9p9yXK1x0gmLYHumsNMnl9y2kJwfQtohGujDLVdw2tTLMHcCCKf
r9XgBIKhwJbrqw/4JK/cSwf/HbPGzZz4O9U4lFobUMYyxnxEKsMQXmhJNmO6IaqgE5NKFmp5P/Ln
0y+K/TG6aXqNfnsjvzusxY1wOl0sGmh3WXc4GCTUAOR4UlUqWCHM2wmWppvB02HuG/xCvukMLuTD
XzylYAqx3VM7pWkS3tKc3ULivndiuDOOUJW4Wxm83Frvrk3zKZaJTkUgs/6J2Q4PJPAEFWoL4EZX
/HY5jQeZYT6WKUP7MSSKBN71W7qVO4qSNjosc8AAUhyCTSvbKaivCU7ZPQs8LH2qB1Z1slo6b4Yr
VN9ueiLteCg+Rgz3isAZAzL3dv9TenBdx2T8N5n4WG0FPIXCYsU+PqgESkRoE825LbkGxsq4l7oS
BjZPE8Z00wqMfA81sFv1n3MLvB2Qq6zN2z3Ln0fo2FSw6siWErjcLsPoCANi9UXlcI88oIeQ/MVI
0BWPgwwVYb9kTkV0XZGlw+NBJ6EwjiMMbZqosNHUa1TVqcPxWhQOMpXdALhKapMxn7K1nZ+R9ENt
mXoQdYrOyXgdhP5RvIK8o/5gGK/KEVxyVFU917bdKXwhpFPZRSAgWT73cxAxQ5YJkaNLfZiZxV/e
VP80WwnPvKaFefrtjQG9JuneMWk6b5gMBK5HYNGRM8RleBQ/ofP/4MnwQroTFZQCQm+mD14C1rBE
xogyEE0rTNOEzDssy6d7QqJkKK9TZaaYO4alHbKRJeRBIwcwJzQKRIHBESAVVyd6j3v3YVs/FlRk
FN25pPErlDjOvMmwQcYmX4AB71VCQtb8QplE6Z/2qpIrRREChx2hLtZAJOKQ0SqF8NSd0Xc6awSK
PJjKvtl1Af+WBVJEoZwHLTbjIJCPSiZbXGUor/T+UszR57CpVcdn7NdlTFITEZr5UD8mGDMg3B4h
KV/4l2wM9rABws/n6eindCdQriFlES4o2Q8RofoC30jIkwb1a1G10Mu7/DrAUy3RdhvNUO/g7lW1
/2QGwy++6qqRN8JyAiYKwp1X/LZjl9aBb/Ljizz4GdgfUYSlyNP8JkbAnrHGpGU5HTVgak+q6iN0
uZILjmQZJ0bm9hX14+yWlyVbAUGSdPXJQuepgAuJkTmHYGKucrpP+TM3eVnQwm2kIQx6WnygxkLH
wJyeQfTTI4vbNJ/uuv5SpbEAK2bbTuW5tDPTUBugPg4SfJ/Hxn7w6DEEiOOpFhCchVGkHjBpuGEn
KCSoo0knW3YBmRvaI3PhsDmaMCQgSf1qrz+qYwLnBC5V2RViMXGfzUAfTn3pKcUC1fOQ7SuYS0K7
GTHP7Slo7hfq7/6M3hzp2X+HDyK+1GszCzV0b7lZ6FWz0GUaf1RgL8dHfmYTvtUDEyG7DApVMMgN
8kLZQm3/5IVoE2odxEnLKJLO84zYI6R+dFfbGx8IxEi7jOUHEfuPs6fOEC8MkaL0r2s2c04uinWu
0lYFs5YTKRiVT6GnHRWqd+nN1ajqY+8zmvE7hgqJdyRwNdm+8fQgQHKpwZQcRuY3QkKwSZuKiCcH
SoAhoLUYHAm+XjG+/Y8ozapRFZwctGSz7J98RD0rOZNcVJrKm/KgZKGu0kcRp4g1qTxQRwBY7oE8
sa0dw/aYSP472K6WtPwg4K81tgC2Ot0iLxbVDDUTyUiVbnJvlMeMeoUoicwK2XfQSyaP/GzdCcVh
I/C0PZO0UtR8lGYKPJM31DPgvgguWNO6odGEg4p1owbkMYoviW/5/qQeaf9De+hs9aoaeA+x7w+L
hZYHjunSyYP3fkRrCNF0GDCqD88ch4AiLuOieb/mFX+jZK0lEQQDcriK0ToHXrNXFHd+jxteIUvR
OYDmqDypHB1hfD4d19r6YNbZpQmwmAqOoB8zeJE/mKkVy/NYJrxHjVhsHiEUUej+I/cE9uKURwnn
iLfsQVqvpr9waRY84GAh2T0RxHveDZ3ndxCjntaBERwFDRwMQM1d/za2v4vTb0kciugtJ2EjmjYE
tblfLAdr99wn3vvgNyQagPzsMbuH8ysLJnjlNAK/jBLFpsXBg2N0ak8CQ9E1DDCE+hMOM2+WXQmp
+UGBxlo7j9TGxhXpQf+9Bl2pTykpAQgBRp8lGdfTXodE7DhJR3ReCtQmzRUOPKFdXA83vP4r9Dle
csI8PkEGQHRO3o/W1UBKM2RsRUDfcdB0t7xu8Qx1owsdhtU2PoZ0tLp4KSzZ0R6Mj36ev7MsvNVV
fBKPDlqxtpF/cq4rwg9tCz3kuNhHY2RKFXql8mD1sCK/hsIpNltLWNf+8zBuDxtJjJRUEtO+g3Xz
oOuM67DT92UYZP8FdMnxAYqly/wYr94LLhs8wTiLN4aEkgNlKyhP6vRQ9EudYj1Pktc6bPX40AJD
digGZMsdatpgOQQjNiqheBrpO090A8rrJ8xql5AjussN3oodn/VEIBbZxAyRzMrjP1Nm3m4M/CJc
KSvjBhiZ3ijrzBVcIwpocB0Dtn5iVe/dRiNsq47JguBZ9l3vNUEVxeVEGYi5ZUV6qxQzz5d//aHZ
zZT8JVi9sWv9T20JcgySI3WyCggj7LoJWHXbSB4ziiMemkDpxGh22jUSJsgrxuhRYJ5a781jpkgK
fDp7aNkMSXCuCarbip15KZcsEoBtzI827RGTuyraVfBIYkThJ6QRYoDD5yDSPjEBa0Ckwb1orb+V
3QEqAWzSpH3cyBip5k2XPqwF8I6RacfEIN/EtqNSYcO7FVWUetoECSE0Tg8dT6um/HCmjOgduqhk
Cimsc+oHLsdtprejs8Kj+EpgMKrRQpIHEYKA1ZSMPGHbraZ5h07i12xsjxa2Q7SFec6TY+Qk/xAc
CPQTJNQZ7nXRpgwzHJPhmtLuX7V3ifbIezWgatMnDPcneHcb8qasLIxLr3LpAYBbQv1xp7obaJFK
ZV70lRhYCSyEKFaCH+GOfjp1+pVW9dN00kRG+mM4hXXl7FCRBm/ARfLQTEC4qGb3WZAB0Y67xN8n
/C/TlpbbieM4TRSow79pi72ikxrvrnOtUME7dffhvJ3ZDNqcqhxW5FpYLrQir+S5tNchFBR0T5d2
/EpXzFHIomHZKC8yows1KbupQLNoXZwMhLCbc6GkALJQx+eMnZTnU2y8Mn7GQSXWJlFJkSxY3fgh
6wc6oUCPlzuZqTDrr5rydByDEXJacz8w9zpszJ9qsej8pUYhzq6u2aL8UORQqWGOED+oruxSPtGv
CLb3yXfPd+/dmSkzviDDkEu7GHEShHOPEjgIT3s0g0UcIDTdPvwA6I9Llw1qbBDjlPVCjkPRhIiL
0JHNqxU/myKS7NaMPldcYIsHD+35LiGLVLlXmaxvYnvxBAhZCvDqaLbBRdG3k07HPrRuA7yItqnj
eU8yfcxQeSi9Rg3IBnJ3NvrO+igJeuK9QhTC/QyGbUnNTTXoFpYBrlNGWmhdAMQHuML8XRqHSCaK
mJF1MPzzkZoXVyD5ZMMFubmfy5qGepv6EW1hw3SjKUNuHO0A1OWgpyK6Fwatp08562vdQfJ7n2KU
I5v0eilPb3Y5AKiUd9bi3J+bHWiG72PzGRUugJvW2ldt+uDZ1tMQ9a9+Ez6PjfWQTycMjpE76AUk
H3Zo0+KGubLR3Si24VgGFYE/pnPN2wPoUo7knrEcjD57rxk9dcV0D7TtY+/Ziav7trG/85I+F3Jr
IOg+ISByy+i28Orqd06QW9nOfoorKKOn9WCm3a+Tj1j9RRbWUMTT8IMzbVxwd38Xf/1OTkR6yC5A
+jSRb53q1jmeinbaI7O1q2ymayY8mJEWb+7ofgWF/ebRt8uwxold7QbXfhrl6G9v0W5FTeTgxG4I
Bm0wEtdEA92qzgOS6oJwgAGEyMD3HTFxYPQ2pVZeYt0jltRR8C1YdnT1htOlYxgmrR1snrYhBGYq
KoBxRXAPZ/aeQm0O282/c8OZRCRZCKxWNNuQEH7sbHz3tNpgwIAHWdG8jKjzoj1nXufWdGu0dvpd
uwwZ98eJCg4AKQnG8LrVkILaPmaC6tB+9lGJXFCZx0dwQBbdmZZ7Y6y/SsJZq87qnbXND61T3ffL
+GtqymO+nv6Syf+c4pzZj/AHDhu4X0T/cVj5YFll97yivnXhGX7HbixgaKAtli+e9RAW9vrHRMqM
UQ7es0WQ6JvVG2U5aRAQm7KlbprgVO2doILMYfb7pV6/fQK2wpmtSz8tUeNt4z/rRvQ7mqQC7tIg
3eXFzNFFjQ0b8DU5TE5WD6lB2EU3ZVoSfnjvjTdySBfjiPiwZqBT8+iC6Z0CSEqsZv1jxjC8EkQk
aNl7Z/zx41iZ+Z3nV89MXS4fPZdmpCHl9QxOaqOE65EXB9O9qWDVQyHOS01HamEf2zLedRHs7SHZ
Vb2HGihq/di7AVfW/h3MlVYImOdZ6ZCSVf21McLC5oiFoQ8lpqg+Hd4qVbXyn65rf2/1dmdb8Td8
dzohBzS0puUZ4dovBH/389jAKthe8ioBaEQQcKiqg3FyPj2m4dau/5sxQW9Oy35vFye+87r2YQQd
6fzirqF1xpvdHqaeV+6r0EGVPMguK2v6SkoSREu4vTRm3ab7nruVykC0vlp1ASuYuV5LuH4i7+wy
PcH98BpmqCIdwyCilO4z8xaZaQR8hg1iwQQ3vyyf06Lxj7Ezu+/FHB23Jr4rKHBMOPZmYaiDU2b2
MRKilASzs2+GsYLVPcJz6HfmEDXHrkdzZrKXY8/4SsSZkGqMht8hnDEjJxKqmoQMWXitP1XH1aKP
LnGZN7ooqdtGZ9eZ9Fsbfsb0ESP/kHfKMtX8iz+LF90Xpv/SR8GTx2aCAftmMVGnh7BtxJCdrLm4
zsf1u7DE1KT6yITYy5wx23UcMAmjf/J56ckKYydwgDgJKVO46chZQbNxzdeEtAENu/iR2OBlhTdg
xHQs6tdOA6iVS/tmHpEaeMxAt2ojvFgRu9qvIfP9lhWShlXhFcoigZBlEUc58QwLgsgSqgWnBhiI
Ai60583v4D4zQ4PGgJmxjYjp3tVMsr/dxgY8XH8Kc4DamuvalzX89oHZh0JdghFeC/OSqin9tBhr
13fUckGGDsz4uvS4u6oJ4Ys4/pc7l9FXsLjo3m0pUi8n7z1rkkP+/yg7j+Y2mmxN/5WOXk/FZNms
ujF3FiRAAARI0IqUNhWUK+99/fp5Du8sWlSHFL3o/kKGKpd58pjX2DY6A2u8bBY7yr5gQnjk5Kff
laoVA7mFtrxXsp69DEPJOoSNx2CgQtZxIX4jjWbetS64x7i5CxeiZmZd++l66xZUEa2Ng23i+elt
vy43qnbR9U7BRfnmbF1WgbUA5ivOXreel0Q1l5bTaUrK+NkEJWnHwwLMxqBtDHo2SGIw+SO7sYi5
pdKkTqnLcgKlhURUN60GEAAnuk2n/mHSFpyD/NR4+XZYaTkgyXrEsP3GGCJqIOSbNyoEjop+DoX4
pqmxuQ0nb7hm5AH9oMCQTJtetdFVyn3UNNSbBUd310B10dPIFUegs1QAHJTP29OQsYwQ25KYYbaZ
H1RBttXqnyanPK1gTIuYcjhdDIOguqUzMjYZzI4YxHQOd1TjvG4cTBXs5ZuCGHQGZgd0oMiVSRcG
upQ10xKf6EEzJMKGZmVOnHvdfRBkx5RBmHTiKMMupN+jRoDkNM44Z2FjDrt6Wm/KFAjLrNDVwm1p
mnF4j8kqGlqHsp6S2rqKwv4lK5wvM9mltFl7GYCltbOhMNsbiqw4ru/qfEBqpoUjuNBxZ2mFoB9W
rmeG7yokFktP2i8m+q2mjRpVeVZmtK/a8WzOmRgxvItPKiuGG5i+F4n0yvZZlKAj860R02njk4w8
IsQADaR6eFVS3g2F+1kAYz318kxiTE0tb1aHjFRaaz+UBgK++ZXNbpX5pMQ2C/IKHQ3HSsB8smIi
13meaQJ2FLCFiYEv3y9Hlik3MvwiJrJDn4HLgLB/fM4YwIz4OtZ9cBll3pMr/udVMWBe0NwJLiAj
0ZfJKgXMp8qcAYNXnxqXJhLtFCnh5wjmKI1aTYomLzrjQg3mO40uDkPYv8O1LfghpG+Yt+PcO9wk
9vJIoiltzrlBGdnlRyO7uTaRBC1o2cqb9mhO0lPMSE6sMD7IWuwESsVJoxlH8BRG0W5WJjHDGmxl
uSX06v0VfuacbKNk3ntlvcvj+S4n6rjRgOxqfUAIXVRKfGZJbq43pdm8ZEsDpLUHDb/20bZzAI77
nOJQ2FRzeucF9NU2oVida07oMt5ZdOUuJHy+t3HInaMiPjAfGXokAIz6NOQpwrrUlrG+wqf4u5tW
HF6AyDpEzjrK4gkwWAeFkYTpXQuCe8qhaZlcpyUliCloybGlo1uN61HYZKIKLeuhnw/BaB9lSlC+
mRMauIL9qGk8C1a1cDyG8iydKaELQhCeKpZxRhva2lpzdokcNY69waNwtxx0w3J09RK3vy2q9JDR
0mn9eJQJtvQcLK034JhoEd/EJLxDkd53mAnnGYNLQnk9q/uwAHKRrW+mLeywaStTVnlud7C3iYnk
OFLOKUKqVp6jxh2d5OeTmrTWKW/5BgXpfTf2NzFbgDHnzvVeU0gkIcBLox2ucuYbA1Wwx/SuaqJX
pPGvcj0fy2T4LhN73lCwBC6ePAQcFYNmAW0FmHqfDPi+gcnOUHXx1uoHkz2ml1QbuUe7glJ3cFBQ
DABvMJSYSHKEUljxGTW+p9LWFvtOaVzLGkMLLNqgCwNQwEpPdCEyuzu0klhDYja+OHRsXB4F2Fau
/bu+oSdq1mphEEO61urqe5r3X6X7Der2Mchxyya+0UI52FX2Sl52a1vxFcneobIMKEvA+g0jQ7SS
1xgDdPGV1PzcC7aCkh/ck5q/MufonfhcUWCPmYPqqn6ffa4aP3OsI1Dn8KrjooIf3RzjNpS1aN7G
d91UfREVpDBeX/8H4QCRck2uGhZPXJlfWgVEqSnv5L+sr5KmPOXyhdW4J5nOoGtxH1EWJLMlUHF5
DJBgzDqoHq+TpdxJjCmrgPXmyASwakQFhs0k7XFBxaAi+8CYfD+iUSLwCMHk9LYigPGXJLkIm1QW
NnKCByNOzgKUmXhy0yGgOfR1RtvcuC7NBb3sQgyFvAKjY+Olatp9RMiq6XjEemYsgB9eRBOaL2my
iJVnPzPBA9XRXS5uti9WBDl726J3NA3vHJbY+Z6ZyXPsj9eA0K/d5N5sk+/BtBgX2keEU+vPwOI9
YpT0CiRoZdr9lNBBKjl7BQUr8wItzX+6SUCnmlpd2pwO79CR8dt7OHHAGjjzrkcxmtnT18YvYe8m
d5YxfArQ9EGe+6LhwGFNDX1Pp+9eRlcEoWRKcSfyjl6aPFMfSwjk9bP7JUpU8G+FKyI0vHz0N2sA
CjdsiHRfM3qRjeC7+rNAvJk3BcAvzGI9emCxlHqWreJSVVlDex0YaqNsde6b/DZMisOiw3e8Y9iR
jeKmy8zcwHYKH6PKX+QJtUEYtD7HufNz6Yyz3WFRln8TlQm5+zEWLc1iRx9fRtCoMNzgT4VBXLax
B4vwfTWOHU65kJowcV1tph+lcSF+fXHzhITgmz+N2UYGbV5b3EhISaLocc7625bmtYTGkODWrvbX
PkSFWyUnd54/M1Z4R5FxdxCTEHWnMV4+SnhQ7nxl59FNQoLgLxD7zPod9ANxlba4QAY5egXRx/um
0rvsTc0UvDJevB7biJocAcEUWpHSr2t45WWCn3ja73xl3Fce/Vw6EHXgASztCnQYMGUN0WEWbOBi
/5gAfQrhJFbhlaEw8ER1z4ubjS6KBTh7fukkyC1RR63V+zyWD8ZtrEWyBcf9KZO8YMYDfjS2aTwf
RMku8N2NAO4k5COVALErY69CsGRwozocUVCKTQfzDJV44UtAuZrM6ISXjrxtdlhijG9e/FmCgTLS
ndkh/qsDTWLtN49uMuyA4UB00jd2bz+MTpRfVCPSwO7wMHbjd1njQ2VfLHF45TJNDDzUgNv83FQx
6snmZ4+WLqULcOr5PLv19ZpBxndTqrEweRn66qE2/L0MVKWlVM10wuwSrErjQpZrDyoJiM28yZn+
iDUf7dbc2XO0WadrOWJagpU010gdaZUCb0TUwV8/s2ss4K+y5uUV6yG/DNOU4P6ikefiBb8LAIbq
Ltaffd3fuh0Ec8xLPJST7Dq6ZynjHX3TQR6V00jC49xicVnG14N2Gb7q8kdWjEges2YZ2sql5/B9
Y8fluJfDe8niM5FDGh22Ue4iTMRGSBiduBCC2uynJ0BNr2lQ3FnTTRchWGN8BUKyzxqHw/BTmTk/
V0UGz1tUPZSUHIarPK0b58gz2KgIosRM1n2SHHY2/DesXR87x3vt2IsAAZj28/nFu0jWncw/PS9l
NC81dwbbRMF05Wkj1z5ONo4j/TSTp4vyXAELYq2fY9PaaT8+tUm3TdLqIerbbYTlMcDmU5b771IZ
dhFTCFXmgamw7fvbQcHfsXcW1gpdlADNzY4quLc98zgp8D6pdekU6VdnEY3RECOg/FXNrtjo0fcU
o3gMkoyJbqeqeA/o3QLbE3AvbqCKTeT52SOxIgHRLiLJqjaBVVMSOPnRnIfLLIL8M1E6ueq7QwCK
6Bp1HtYCSYhB6mz696irf+bjrwVwBW+6Y8Y8u1CjvKy5Xzqk4oh+hkl2ofxbVkAUVlfy2eS0K7BF
nCC6w9ZLv+NRgQRsxf2su07hQE1bKOlSzHAM/KHbJxmK86W8KTrFS6oeCltvsdgAimgjmjbpo5+i
r5B5dX+vUyBX/WxhRJkPLK50vbGj4SlfAMDXRfG1N+CF1Oh1OOnD2Gafm3I6rppeYabCVCNOmf90
xvHFXMyHtLdPwJleUMZ6LgdGd7HhoWE+sjrdELlYyU8jWq6Mb2DFMZRvnwjz9PdZu52HxlxKWVx6
/uMwIlmy4imI1nd45WVDt8Mh82QlzXrsvfAN+PRDl1k3lLDy0yE01ja/UxPrPkcEPmiju7FuXs0+
wFkrSn/IVZdeBGmCEJP79dkb/Ie59yEn5S/BopurrA7euhX9AD94qePhXMYBoJbZAlFgZ3hKttVX
m7ZWSgI0o4kk/2DRV5/ctqEETt0Xryt/FHHL6a06VHDr5n5cpm9ekTLjMiuaGAYU+wxMwtQkr4Wu
UUFbpasF3k8ylbl1H6Zs/GQrSFYVbgJwu5fPne73MOJwLCi9AJCJxzoNIgecU/4YOfrQqmEXGmTD
YfYlRzdYYsiKl3CZtDvVTjdTTQ4wj9CZsx9jaSFvEDyg1n6Im5nZTT4f695/nKrkLTWwG5q6cJd0
/r1ux/0YUaTnXbRve0alkurDy+Gpc8TFDP+LNo070/Y4kJPHck5S+vEWh2lZ3VWI+YcEzilw3zR+
Nxv52aT2XoYu/Yqrzz1y5/cqnzjM+APDB3EkSJ8q2WFgAqASq4JxAQKyLsgZtTXWJqDCkso7GuCE
3xUell4fVFu/oCuIeFo9neLuZ5J+sZsUyfrPHFW6FU69dWcCVc4Hd585TIYARpMeyytXxCMRLqmk
QyNMhI4mKyaQTN7kb7UDYJaIVIK/Eun5auKAtRvnIDaUGgELyc6HVKp/tYnLt3d6HCiO2qIVrxZG
iKt9E1vpRiafcpyx2c2OOqYd8eMEN8BsjWq7U/1l5/aHGakBeXhD25elwP8hQUuWlfAvALuVbNni
MawAGIkcrZxNMaIkMTGBhMpJMZWIYZ/xk1Qv7ydRsXIoYxbOkTjBv/Qhhyr7B8MbG+csyWkZjlZ0
LDvQDMkaXcuQZTX0xuYoUxFjV1C+KXfk8OskuHOpyd5Lu+NChdB1CIbBFxhJtQVH6tKRCVqGKWxD
iU9C2rVAkElFHNfBFgYro5nsNCHxZZFm5bAwJ0pLskaQo8zY1iMWbg/5GD1KbRW48UYOvLQhR27n
U9ZAbxpIT3vK6UXD7CDmVqX/eQz4kOk03qHP/uDSv/Ea3F5MDYaxGR+rDBkgeV3ybgJ0QgDBy1Yg
GwsHfZc4DeLrQN8amlaFPT3LvIuSdPHz24gRGA7oP97hfP5ycsf4myRjJLdSaXQktZMqr0TRBJTr
G8fY2enNLwX0JgRUEDYvKeIzo6XLjKJmam7dGEcUpA5g6AiCfQ7hhtC3SRPnYSClSThTBGa7JMbG
tVD9p8MIJsfLf2DOcdlTvabERqarexd6jBh8ofUl2cP7DZIXhnr8iXrHjdyRRTDzg5lUGVFSfiwb
1p1PASl/trQhODl42fzamb/L+avT9AGI1Vaqcvl4BkFh7T/ztRtoS7Jz+nHcda7eOt5NN9Is4+lH
dB8jyBERBDByCycbTgCoxoCZF0IvydcQzJb8mMBYbKO5nBxYFulNaLlMm/D38N6qDhYh8/Yc4CHF
y6mjs6bDAVvCnavVc7vODy0XgqKw4wKGDUevQ4tZ99iMYSpD8r5CGOKXXWPuK5tMMGQetOg7dASy
/m4MZ/gCIzwLgDs2CivaA4Lr0mxg5huoB9zoL5l4CW5F3sWaZWfDpNG5Rg/ezNwi+YoTyya3gM4M
YHsS02KKDty0nS5qGjlo1QxEKPuS2sI0lx+znqF7JUrfrrmsExZJH+TbSWXqMFUasTyVnaVcWLl5
z+6uWh6374KbMEqxmrRPcynqFCRbxhMkQsinZCb5u0SXg1ET4/N+UU9dmMNX6Y+cZVg19NYulrYJ
pXBM5Uc+0jfOdtJEqN4uKflayHdtEV6tvXUi3SYvqezrtEOFRt6K8urblJ+b8uRqZHPhAQaE6dvA
Q+IvABJ7K3gdZ0wvl74+enl9v0bBl7I/j8KhiN1PLtifiyDB6z0lygh2Im0x0GFfdon+iQXSqQgW
NCqsx9Hsv9SW+6moVjEobu3+2rHnU+QZcJLdGyKySvx7o3dOEoUdA/hyMD7HQXMG/7VPsNwSLKqT
jtfGgtN07R573e5aB5e0sVQm/KDsiXpsG8fx3q/WY8whW5jBuSGuY+RkvZfUX0DU1Owa3PlA/Vhw
92YfmXRWDKFQki2h/9bkvCNtTOIzM/yC1lBTvSTeSG+wPllR8+LT61nn5KUMOIXrtX/0U5seOiXO
REou1b5fL5+gXjNyYYxufBpMjxEVbgjd/KPzZoSk7rHkRF4BmttafBrmeWfbFfz0Gxo/NPond9pn
RlZdeSimTRO6jm64aXq8fDrcHixvm2YRxinW1rb6/Vo6gE94lCJ3me87uPJU8VXdJT9ad/whPRvb
7VBOMp+o4GdAEXzq0UdV0O13Visd2JKWDM18Dl8MFBV71tCH0LXKJ8OHhl5gXklXFQSLpZ5qkGVI
WCE8hIFLog61cg7e4H5uc5/EkYZBOX51s3HE4QVpwMY/Sfh3x/HR6FDPaZ3iHiD/JpX+UY8ZTWSe
Oze6d4gOrZNeN2t0mVnu0TenQ2T1xwLQ3My8YK6Glyic9xLFNI4IJloza4G/hVM8YYR2gx4/Sx3Y
Sh35X0Kjf6tIdYCjF9cVDa4LLLkeS4Mm9Dw6h56oNQ7mYwkrMI7VrYQjEaDwBetrjqdGZHzq8a5J
7eulSeadlUbxponydjeEYXeVwgZAKPOYp00KFi3f5uk7X+GWIEaZHPSfnAhaQY9IPqwDxoSQgtKf
AFZAjg4mvWTzpHIPRzC4ihqQ6xI8RJ56iRdMoJIOU5AhW5F7YFJKptGTGkuEKbJgT91541RBfxGT
O5R5xd9U6T6m49LQ8JPPmrbKhQccXRX0uPXiAVttAASNiQLa091UZXQ39TRSsbQ4thqtz44Ex6yr
a3jim7gxjpYJVJofBNIbf8Os45TnDGvmfN/by03Rjcc+tu4YEn+1pngXZcwJoxnhA96sBJ+Q47VA
S9YKrC1+o3Ce52SPzeYmtUs6AyXQ8xFZ1rS39l5m7mZaMZYd3sBNFrqof2qteCeByATg3qzGMaoQ
xuqWfR/5aAKapxzjxaFqbkZrRDc5wSiz6w4WqQwsGHSzQgP9bD+jYM+fCkRALwpkOW0Mu20T/s64
ajRA4jy/XMeiYzzBjCkqwZZFObUSvKdgD2n8ExQEGuzj+BPfDxykSuPBa5JTgwpHX7aAdpsaTuzk
5wxuxkdkLKlxE6xplVMfGxuWezQU39JqeUWfmERvzcZ9VaG+B0sY+ewibDe9zXLRpk1HJmhw2wi+
tEHxnCQh/8svKF8WBsgBUtjpQlWBkNcM9ctAwu2ijeYHLF69beSPB2bSMSJU9nlqc5h6w9O61tG2
LEE4pbOLN2XX/iQS+peD21E3NhbuW3AkGZuLYmxZoIqcD0jjUqnurGT6jus7bsAxek7DglDlOtIB
jZPb2hj30riK1qPU7EhU08KoqD8Y29On2QSMk/lz6eRhFvdldLr7QcdvCV9rNqZb+e8Yum9GB5c3
fo3rvJAjKi6PSze8ju56EpXxoYlhsECS4nUWVCE9y5rU+joaa9DE3V09ANyn2c2FhPOST91t00/b
PCKy97Nx5WFKFeGlCF3M5pAFpUMnYfToieviCofJS3IH6ViTKkFJFEdxMm6DE3PFhxmxg2zdSdin
nQJYh3SZLr9HOiA8CwFQT010Ld0NOmw22D8ZTo2FdykexjR26J7Q5WENkZrQq8djR2Z/GA5KI0aO
BKDtmxI09oyEp/F1lo4X02Xc7tDFP0hhznivKLt9ggQdZj4osvSXjY+1An1nnmUYIOY9CLSXX6xG
caiKbP9+StEBd3krLTPeWsgStA58QE542iDXSN2Z3nCS8/+cSZcded3Cbw4gveQfhuzIe+AO4Rd6
CeBr9TQyiBw5aqSpSyJKXd7yRhtW9+JEO05Q2z3o+HONtaSZNrQ+3/gX8gmTGbzB6NHAeUKwT/zs
tHtfAbqQv4TEGHWogR/QPFKXI4jH7yiYGV8UVCd+n1mZSYUl2xyokugPOUb/njrx0RiG1AQK6Q9I
qDOQR77gZ2De7mTRgQEl0hIldt0I2G/ORD6q8B4GEuuoK98aPnNCEq3adCvll0wDGlj0VicCWTz5
O9qsjE5iYcI/KGVcr6ZXpwWQxo7XTODbHth3xgs9V1lziB3mkVcAoOTLQLOGt2EqEpK13swJZeMb
lDXoMmhBo9UlWDD4iR02h3A0pNySBcgjDOTB9KGkROMFFflPI4w3aE9iVY5MfliCeX6mu5O3XyTk
Rz3y6fE1d4zfgquOPZhr8nIpXWUSVJC4qJgTAhrp+M1N6qt+fOItSzkma44WAEBtIRWzbhvgSMIo
lTYhaRtbwDS+ICF6obEFBXkg+Zv8+1xG5rXJvdQl6LjKNMn6LOOFlKotpvNtVF8U01DyfVgVknmT
iHNXPHe8DsDKcrKCV96ptAMLtAIqrsyhbfh0sRdNMuTcqNI6ylQi4AC2B/Pb0oVb3seUgfhxik0n
KkHIU7OM5C6y5CZDMMfE7E92OkvDT/bvNTvCJdg/1El3mTsogkEom75a6hmmQzHYaP46W1yr4DXx
9qg6xNWmQdQQdOqWHqc8HJglUnVlOYBRmGkzepMCn9a7iKzyDHzrlCXXYQnKKxGgJS9DooRsF3K2
CkA90NAIxb4c87hyFYElyOkXRfNprNE90jBS7nKWHF2wguIQlJX8uDxH4Q3bqFkfpti+rilRhsEn
rLCtZTO51bOslwlFLhn0VpRikqNKCUY1y5Xf80r23mRC34e+ySxyYhtL5zCHBOlF06F4X+kEoVsv
mC55Gk+9V2t0FNhhbJjReXSj4kJ+uzcjZHj9hwTBdf4mOQZ2JRj/JNBKr+zqmaUD7AjK6i1qDFvZ
lnzSAoxzy2CkKF+h2l9PuFoArRKt4AeSR93BwkBqKqkPZk86VLywkKlxGPjwb7JcWOhdOl/TXmDR
jrV/pAeFDjHpUxGhaeAPqD/AvwjLdgagXiGKUB16I8TfyMIYi9rOOQPbuQB8xwn9ElnvjHgpbWS1
mq2LzGTVET6uJI3iEqGZbJC7TujNZ98rgpksv9lLfliy0Ch/7MTagLQCwIcSAx9MAKxKrCbpv/Fd
CsPfyL6zh4DsDzFaOKVmGdz0RbSVOzYJ37Jm86HcN/RWFIMmm4QIMqqhYwgM8YF9ohncWYq5BgAt
qRGkW8S890b2Yp++w15L/N0ButCHJFhboLGaINgR0eXi7Fre4TIg5eUn114s1gpPJi1PDzhe37rI
TCGtlc+HiVazIzMZHhI2oaxfXrsBViPCJNAxcYdnYcn5GNynBo0wQV00zlM6onCeKKDtyf3iduc4
MD+ZiXs9+uBjtEM65eOIqlp1rjwNi7K8zqcI8lncfXWnPr/UhpNslgyLj6W/w/lvfUMu/CX29C7y
NYHcpQbGqKQt4BFXaMwFUBmb9SVdahq9dImoTjuG1m2U08GfPO9piSOkquvVGc9T1iKB7cZjuyPD
CU+jg7dWPIb+IbWCVUD6OL798x//+//+n2/zf0U/pA+5gPL9RzkUSIGUffff/3T/+Q+AofK7h+//
/U/tO74H5FEBXka/wvICzZ9/e3tIyoi/bP4vtQY6wp4dHHtVPlRReBhHPBfzYtz/x9fxlONpF4SX
Y6Gy9Ot16rRoMy8r17OdLpBP54l2S+5QUqfnP1/I//2BfJJM5QVKm67nfngg+meRP+jAOY95ZKBG
osyzUYN/cAbm8yn54WU/+Eyb6Oa7f3mX3u+XDmzPcjzftDxtmfavz6hyI4rLMLLOmZuyIjGYJzvP
bCGOkkbnJy/z109/ftrfP59Wtqk9z/d5s6754WkjhobxMIwoikU0TA27QXMom737tWbj/vlS8oV+
XSnaci1lWr7yLe0o89enA4Bn0DEzpjNTJuvY+WVkXzojjrfOUubbEfllFNyT+ux0pC9TZJHX//kG
HPX7HdBhtx3bchxbUf3+egd+5dXdYsYWJj4ZkPMgandIICIAMC4l4kqjO7WkfMgQrE68HJir9sdU
F7hyrL2J8rNyUO5c4wZqBIKW67cWHNJ1O+UO6CfTgPDWu/52spJnp6mK+8gn7MGIcaFQd8j1997w
sExxQ0lKqtqvhXnMUEzH1MHtWqE2+Yy9Qxgfl5VrMZgYW/M8Y9785IZFfx0FxXq1mgbLoiNxoJes
UpSkHbDdf35J74vsw2dyANyy+jVbzfz4mQCsqaRb9HguVB7tLHMsjm1XDFft5DDB6Fs7vncbhQBF
H1Gyf5m9pn61kijc1WNXAALKHe/6z7cka/Bf74jo4rsWLUPT1Z6PyNavn23qvL6O07a7XWitPPtd
mz/pxChuQ+CRIGZzpOwGZEL+fNHf3oOrAhS7bEdr19Hqt4Dj972dtF7c38w+MwtfJFYdB2TidOeD
uVgGjR9T2NBo7qB2GUc/QmQpUEfDcDd/vpOPW9Q1FT8I4MXH214rT/78XyKsFbamdtXg3hV+rAQb
6j9ZiQkcuPHW2//sUo6vHcdzfMxmtWN7H4Oso9AwyFMM6SKddPtlbACHsJH2RWO2pz9f6vdYp0Fn
80EJ5qYHdfLXpzIhvfTe1A1nmGgcivgYXaD4pJ+KTuw6ncHc/vl67r8JP55ter4OTG05yvlwwczq
u9aPNP54ywJZsS7j/Gutrfoxbhp4BiFJYeN3+H8Uh0II70ULS8a27egnGrXxVmv4eW6bt7cFY7Ub
N6Y5tfaxd4gjehrhGg/fm6xMt1NlrhueORsohNp5B5rK2a0W89LQze09nClbbRqdxOfIRWYwGqH5
hX7lkl/MA1DPoXgMPTu7hX9vbaJoGoDVONWbbszpJijyEP5Hi8FTGTYVK2CCcNP2k/8ZsBuYnHkG
JLSMcAIsv/+CavNXFTntaUE6rj/1y2KJL0r2eXLzm3jB5TQiq9tx7Lg4HKPC/L0zneVrOfn9X5aw
5fy2hR3NQjFNwMhKc6r++rXrIUPKPRiRviqW4K50s+5ucUv3CAQMkyxnwWcPb7zJvcNx95tbDoyt
ury/zupeNOS8yH1qvKh67PXsXkezzk9Mg5DyURGzBsOZlxuDehdmOmicJepWeBMq3sJV8v7yIB9C
EYtd2R5JjhM4AWtWfzhB+sywi0XH+rFZilNVVtf+GD51HU1MTzNDWMa/HFnyXv419LEhyQgcl/94
Lv/9cDwH2erVHFj6DA5oM+WdianuCipPlZd/3h7/ZncEzI3Yk3bgkgp8uFBltpafKhclrRh/d23n
fnaRFYDTrcxCmsBdm2OYp+a97Y8opLLY/hJ5zN/TLlaHH6hAKWQgCPa/rhAsBd0mHTjz0gp4m5/W
3WGwOIXqYWwhh+ocbzbb0w8rvbd9PTo45uBvgLIeRJLZKtst+DSU6celTkES9WjurWnJSEb7xziI
za9/fl2/r2fXhirJ+7I5HYgoH+6WSryznLm7z2anvbYbZtUgsPO3P1/l93cSkKpYpNj0hR1ffXgn
8di0mQFJ/uxXgQkqJalpYhmFM4FN9e1XCpwsu4iVv6ITwmzkzxf/sNR9vMhsm9gcaJdizXQ/JKOZ
6wZdzmkAtNBimlJnjNKivPmRZWuzqdq1uHYbo/rLUW/KBvrXBQ9vncTX177pOxzAwYer4gQ4jGG4
2rdentX7YB6DO6cN1JPJHR6QWoQNWPCdHScPofKjtefF4bKDoWz+/PPjm9avd8JWN8mHlc0299h5
1oetPg11UYVNYT3ykjdJDwDdOlAgjvGTVPzj/WgdMuOrO74hx/vnS39YXP//yrYPPtZRFofxr4ur
DD2qrWq2gHotJIYkfVBv1F+y8Q+RJbBNS8M3AX4S+Da80Q8vGsscf+B8z1Hqym2mO1GKvVqf7XVh
GX+JLf/mUr5vkU95riJ7+21r55idKSjQj8u4gBTzjIh2xbgJM8P6y5U+JhWyemyWj0fKxP/sD8dM
6qY2M80VH8Zyepka7HVWW1/Zer1Nwb9t//yZPjyW/34x26UqDVw+lfoQA/AOXlM9ZerWKRDZ8pzs
ucVPM4zgqf/5Qh934v9cKFBsCAooX3/4VMwQ2wXHVfUu05MMn/Mw+jYm+DIl/lOio78kvu+h/uMW
JO8lwFFtc8EPC19BGKxQolO3duQKgL+OgaCpb0M/P7MBHxK/uxpyOJ2V++TwEsA/AUAdpzCFquzf
mkWNjbJzWSpN30bjkxf4xcXqzafSMS4scTZzNap9pgksKY7Ovrl80Xl6ba7Vd2U7TAK8BXBAqKft
mi1f69UFhmyWry0yIyiEjCJpRPaT7P78jj9ud/masmzY8hSHhL4PX3NiNGZANIrPvQMDd6qwghvb
NtgNfuijq2Kn8vbRUVZu6p88fg2dIW9RsAuCW3uqhv800UBwng1KDWYquh3vcfJfkn6OlnVIlrB+
AKp4vRYgLBUdNuW6MKCg0qT1X8q+D+c/4cDmoKG6YPtozf3/GnMmIGtmpr3yQXUXvpDMUUqn0ryw
8JBj6BD/ZaN+2Dvvl7MDn1aH8jz3t9OelmQbprZZPAwlwJHR84GX5/dmPv0llJr6w4PxXQGxuZye
fFkTBcwPD+Y1VcKwm2OsjqJyG47uQ7u46hOcAvPCSJ3xW5gNzNSk4AeK2m/MNqze3NwzX5HmWiDZ
OM5+DZPwdlbYCcBDqa6mDnK/53loR2dtvV3WxjoXkTduAMBH82WzTPglQrkV2ofzEobKgHU/JIzl
l/Q5X+LxczSUOa3wOYDEhb0V2jhzNgsZwhghszfzY4gq92Xt+ljGAte8i7AXvhkzeBHBVLs35WhP
m9gEyoBhS3TsIMhfmW2F+vIMHu9i9Q3vKp4SD/7VsPpbqwpBwvdZgux+tU6UKNOKXi5lBC1d5Xy3
0wT6kmOUp6qjB0uaBozOXqvr2jVLOiBNf6ALYKOFrtaN5SQrnCIas1MwpXcw5TG5yRoss/K5vSKx
QxAtDet7sEspYkXd9KlH7vkS3fbgcZidVSZCCDpHITPvRiFhAdzvhwGZNu7RN1Dz2bSweQ6VhUu0
yHam690a4EjQVw6jLZKug7cuvBY7ABIY4ATZREN2bOjT3Ffj1DzmxeS/MFJZX+3aF/emBPO5xEYF
wuQT5N6gf9JbSh/6fDC2bl8kTIB1t2nR/LvOQPjFUEzm8m4aW1TwOjqMnlu3OzNnOAGAFQvwvE+v
li4Hadf26N64HXOeCkwbpp2A/OmX7GuAm6AY+/kcrX1xWTm2xsx1pN28oCYXtHa1d6BdQ3Jx1uUe
pQ31EJvm/Oo3fXJc8iq68WvtH/oCcgKUcWZ3dJq2IQDYi5Kp9LXrO/Gx9tNpM0Aq3i1NZmB8WfWX
MH/6i7VpRLIeCZSqJXRj1Ig67TJa157Tpi9enMFxRwnwXE7FuEmhOB9xu1bbQLdYmkFl2kywxC6D
1is2Tkrfp6afvGscwAxdZUyHbPBRhR64K9jdANErx0CYOG+3fbhiShgUC0CFHo1hQ/Ca3mqC03Xv
/hys9e8nIps6UJYOLMsxzY+NvLWrlyGfmCtO5rK+5lFrINJGO5Zae735f5ydV2/cShOmfxEBks14
O3mURlm2bwjL9sdMNnP49fu0zgJrUYIGXuD4yLICQ3dXV1e9wY8yExikzABmtuHeGzPvN3trdznU
RnuJizgNinoz5TXkE8PS8djYt1m11tE3ghUkt2k9gGHND7kQyKm0Qu6GahS/HE/S2K/yChERiZNu
2MorWaXu1pg5a04pogcOfYh178/5tT9oDyBxxZVMvXafRpBM+7AIacyG40U6+gFHe0AtXW0FO/Qc
xDqROUyzAKbSRNZ5QBF2emrqxN35EzKAkxycY1OjXN/UyOfIth1QbkC0PQhHZzO7wGM5rFVIlmvF
IUEd4XvfWvQO3FBfacSEjaFNlJLb1AB2qHAUINbxyvPH6dtEer5tvFI+6zFRX9NMDRAvHUDLN5Cc
jjR5zDoUp2Mh5VNjzcG/7QSeqncL02UALEunRrBIduNsQtZtygE/xfpNB9N3nE5ok718PWOWiaG6
imVS5aaoZVBFW+zumtDywBp7vGBpYlzpOuGrHkW6nmZtuvbbMT2TRBmfXJCdQTd923fEx/O0E/et
NM3GuJ0sqEZW4YPe1k0BDQuJORu75Xsv8fSNkTnFI0L/d7luF5dYTLyG8B0ODa2nbQzx/TmfS/PK
d8zq318IGbJt0+fgHj+89mTWJ7Mosu62dpIfzFuWdP27Rkjf95v7r9+9sdjs1RDbnF+p3VJV9Cxz
8fLpWlaaWXn6bTcMN7lo7u1m+AMdbQe8kpaWY74OA8S5Jrv1de07mJJTg5UGEr3YDfivQ4ks0Zk7
Wpzt/u8deTRN1OGaEsv7bMeoENWthjG/DTxOPGH23Zfx8xjMVzSC75XCvo0YVNkHd13gbdH9OqZz
eKb++XZ+/jvNfnsrFCSZJCQoxrIkNnYILjaZbtyKdgruQqsAn28kztaqmg4XGIhwfTX1W+wMUwhI
CFj4RmHtqnBCC9D24405A6YOTal9c+FxP/GYw0Xspi381tGB+5215uVU+NrLDOBvZw65ONWlXVxM
pTmu295wyLKxS3nR48Km9Wt6RwqZ+S19RtBBmBh+Sy12sGRQrLrRqO4kpb2dO2Wctscm3URZ6e9k
h2wMeYEGaHMwALABJUt2zYx5Vo0x7D7GrPdU9fp0HLTIv5QznfIxEzF6RcnzNKc+NTOgREaC5O3X
Q7w4Q6MsQamcsy09PB+WzXKHgAuoj07ejtdW9xrk9zON83++gMfh2TLejrbG8pTUm5Eo8zjvr+eY
AlVYwRyqesv9x67n2yThKOaxy3GwWZ7Swb7NtQUV+jYKnEvo/PbON4YSVRQUO75+nk8XKZV/k+AH
SVJfLAmz8H0tRrPh1teGnxSDf6Pshd/TuRO6sezB8UQOv931bQ4ZVPsWp0tBZhOiyp/d9VFxM87+
ZWmXFwQHdEt041UzgmfDz465H18lc3n59TMaH2aFQ02L7q7jCx9Rp2WzuphLvw+9KDgBkzxaQDE8
W1vhUsEMB0Myp0qzP4EmiitAAckFoT96IQqF//V9mB8Ke9wHG56wVIeJquoiIvZtYJRCs/yT0q5G
ox31eBfaQ4FFEtfEXGeLsKyJhrc7DlcdpgQ1/FwkJ3E6qIGJdMr4AS9MxNiK6RCnO//t3+e+eOIL
ssT317g/c8vLceOkJpiEpslUp0K7PCDGcTiHHRYsp6n8RUDkNifo4JayV0l3TTLceOjHIrACs2rX
YVvAhyHzlLbm0D3jcYUsJLTstbDOFI6FmjB/x9G3G2NQVeUYHfQPC3H09Kkr6+CkjDuLVN8LpRCB
hl71poM/4teESdl6KmHCtzqqjf4PZS8mwmdl0tZMOaqfIebauwS/wLhSJhMFkMaoR5KSvIdPU+YA
nnnAVEs8J5RhIceOr1+vGvAPD2GZhgpb1FyWG5Ilx7ZtCyM4GU54Gc/wRGqRGsephECrcXxZYVzx
9RWX5+K31/bXFdVS+avAYAtHVJUzBCcncJFQBS1oRvVGKTWisnXKMncP6P1nGhZnAvOn13VMF9CU
QT6wXIJgKgYZNX1wGtsIQvsMewlofteiElBUj3YP2LGZToWDzeLXD7zMyNQDuxQ5ODXYBot/seZU
nzgsZaGdPLtTObzK10OHPFAixGrRz9t+fT3zsxWjmscCsAGQFW8R6bLJc+N4GrRTbgSQAkUxbXjy
P4Etn6UFBA7pq/YXDfjgog0K3DK8vlw7ZL6yhQXuzKHYNVbpPFhtNrw2bgfvM+x6EJaGg2wnFkeI
DtZntptPBockHISVqn2rysz7STGKEiFfvdNO7Kl3BV5mleGt4rrsVwjb/zA65wmDIZhf3Zli9GfX
pWRLbZMKJ1NDff2vySgrO5Q5yAsUQV0K/l5ub+3ASpAyUUcotqxNVc3FGkW0IQNhAO/z67H6bGMg
D1Nbk62mx7I5XFiZEfd6pJ2soPpB0eS1H6urcQqALDYAgby9DEH04mTYE9qi2d12iMzSS4WuEZ0J
aJ/sUerc4KhquepALObp6HhNAwI4OIE2+Z57yJFH4szp5LOpabETGnSXeFqgP+/fd4LM+OAbIjil
kTNscT8wNu2k7HHitNo3iBJsXK8ud3IwmJIa/plBgRamVhj+Lw/Sz6HzQbTBAbZXsQtyszb7bD10
ZnIwx4DEWfb+1gxn68yK+mQFv22a3LpPE3Z5103bI+osvIAVjPka5C0LyWY2w8jKzrShPgnHlk6z
wgAsxOI1F8lQF5fh5GOUiySJ2Ncg6LUp/V9jZgff03YaQstnpt8nexjXI0rQiiEDW3Z8xqwO8nFi
PHRZb8bc3UBu+kkT+qXAn20O4OkjHDwX/YNdehdVbJ5Z9mq4F7sPeSyxiqIziD5rEan0tC5swCCk
RQk639bwAxF9DmZZcmbeffZaeUD1H7m5ZS6nXd6ZRph2sM7h9Jqt95LZMXTc9lHrnD9IIZ55rZ9e
Tng+eQvySR+SZwF6Tk/QU7stC/9B4gmYJc6tl3tHqCV/hHmuhP6hKsUOQ7A3hQvGjdmzjGJdNSOl
bE7hLbl6q5Ugv8qiDfNjPDTT1h0QyqTMh+I6jfRNNkIdavBTRWlHhJcR1PULwx+66xyl3R3wwAzh
9XBYJ5GG9KYliwNWI8Vz2s4xekAzQA4OhjtvGiwaakO2bacYJ0Vvlne9FhtbPfNslLNG7ByL0dtk
oqArU2NQMjUODl+pl+xbytYXYZma+ymnCFh2bgZ9JyQnTTiF+tbc/eomCapktKxgq+egKjC09E5z
nJfHgmD9IwT+fyVtzOh0qbkXoTSzXZYQJDV1QOy8xqcC3k4wGBxMR8hqtvMQgKMTnbcZEMXdD9Kq
Hgu3nV5KN5kuO40jbG5odJsbA3p5AVHJStH/t/1UHnPkfBEgJ/DEo9SQ5Te7rbT6aW1mOXXeoUP4
PxPN7zNLUy31xdrwOCwIcGdgFj+ESpAQneFNk3dCbAHUeruPKnhmPQShxkOmWENgLJ8fBnSgLH04
tV5CQlE8jDL+8/WNfHJkeHcfKjj+tUVWEQxLrWUyI4MTXLV1httJRGSIdRsUUeaBR4+g++Wuq/36
+sqfhF2urOpm7Bb8WazaLjPS2ofYdZJ2UO1L2MHboY9h4kQaI69p7rnq7sc3jug9odcgylPhWQTf
1PRm2LQm5KYcTQEUvhXJDRl5xGU3ijrw9dN9st0yriBTwRzQclsWCiotsgBzCO3UlK6BodSbs9uY
Hb++inpHH2aRrju0oDz6xcsIC/IGMQs54ubkOfa2xkD9SsQWUtaOnpzJZT69FIBBU9jCBpO9COZ1
UsCIg/912zjhRV2DYU8iZ9/17o+vH+mTnI2e2v+7jvl+QvodnDSb9uepJEZwfMIBjjOVclps37zv
BBoiX1/x0yXgMiXU2VmhU95fsYQ+A2tM80+RVd3OHez03GwObq19y2vr3seCEhbEmWt++jYBXxEC
XMCR+mLy6xkqw6Zb97eZjU1fy9nlIjHy4UJPsubMLsxm+8ksAVVkgpQj9+Ao+P4BB2R/Y7PVvRP6
sObRNfLugqhXQm0qsK7M7fYpSlBC8VK/v8F5A5oxEI991XfudogCbEqmApQUGncb+kTumiFyLudy
Mq5Nb5Lr1k+I47VskZEeEfUIk/5/URyYB9gLBQbFIoHFknb5qnSD5MkMISQCROy3fhWaa82mF64c
Y/s6Og4wxtgVaKQkcOCM2NqZGVQ7N9PDQ5vh0eEJqDo1sOnVpJt4itYACeAC9yur7gEwts1EYWD2
roJJS/emN8THAtEXBJLiYl1ZHVq+TWAh42/PqNKTInPVTlzErZXdmUMdYgagSeiMncYOM+j1zsnx
pKlyzOkiKIvbgbrgc9j6wSFx7QgCbdlf9BPaktoQwK/E++cyb1OMbyKnvgg6QAfIDSSX0gzjWxmX
2QZG9AynqAGwMA7NtRVYNXSDiPxvjh8rP4Y3rWtil+VuejAa29iiPQUpbJpRXRAprPIunjelG1ZX
dIkoi4RYdDfZjFJapmebMpiVO/wkt2JMUHYLzQIu5pBtfD0Qmyb1u2vDC7VDZwholzoWMzNDubOC
qdlXne+usd/0jgDK541eoaaLIAIiDqUNkjKR2lVIT3w3QfPdpYOH4EiZaqs4Rz47BEh4FME873Mk
RPaOaGaHBnDSIxkBBogOD+pjYTqeSaY/RFgSVUB9kAyYjnTtFkvIKKtU6GZcngInDx/1oBxeep9U
fv11dPBVwPkrxrJHCwAFLtkXiC3TXsKM2tKXNRnFfJ9KwmtdGhagXbaOCMJIvNLD8mQ3ob6vDKTv
wqjWYhIzHTrHjOjid82znF3YTvhJddgsDLOSibBG6C27NEPDXyuaeV87+uTvfShR2KVD9SE1d929
3zFCMQJP5CSkN7aHpDiq1vgdixxBT6U+Y3XxcOMIe1pPOYIJAjOK9LJsVfcQ4+QJPwlRO3sp6x6H
Ncc+Acmq9ghR5XvDSUq0mQI3XNXQ0n+WEAR+V36NcWNQTd94DjFvQkrxmfnkgqGtXbrn2Tyv5wRv
CKSPgRI7RYiyMQ5AD1VQd89DhJqpHUXtg2lU8cbOJ+M46F2znUyk+0e8LH67aRJdaEYsX1ANHXZZ
5COHEhr1Q+tZ4AAMKBJaqKzUirzkCOjFEB28BJg4no5aoSy8HbPjsNyI6ElObfmQ+zr061Bo2g4T
v/boKFclOUQt4SMR/iNnLPtutpLoOGsI0te2Wheen6/8KE/PbFyLkM5xAIgLezFHO3qOgBvfR1kJ
1yAyoiC75+TqdF2xkj46RTmK8Gcm5HI+ch3iOFwiB2frDzU9mVeOE02zc1+5L2h04CNQ4QDU5tMW
9OQq0b0LRLCg5zV9fSaneasRvFsKnEJgL1B0orfnQMZ4/4ipm6VtDjETeUKE6EXjOLtSb7EzdDIo
C/kwujeGOxoXJViMnTXgBmviOYXOVA/jLSmhwc/NBMcShR6rrZGWcaxX5AStM/f5yUgQDng9tDdg
BrmLkXDlAM996MR9bUVXdVrcSsP+wxa4/XogFgHI5wgP0pvY4NF5oLy0qC4Nae6ZWdJlt+FgolUU
CmRSDbf6t7zr7SoAdeFtKVQwl3z/zhEG8dCoMLPbznlB6FLxKafXrx9kCVL77xqcRN5IDKr59P4a
KdYh5JFheYcrBm5deBjb3Tcl4+QX17NtrnE7OKjWpZmgFE0B++vLL/IvAiwoR6q2tKNUMF/mX1YW
TXoD3+We8LW2yzu3/xbUr0aKpresn7Ti5evLqWzn3SReXE4N618nnrl0MfiSWnA/Zf6dNRpyhXV2
l7UEhda77GrvX9crgEfSZR/ynaf6h4uX69a04BsqgfezhflTnf8s/RMs13YIblrEVJNcwX+/fsRF
wqfeqMNKhTupE5A+9IGczJCjVI/oiGKDDKOXW7iMRUcMkeC0/uyj5CrSzjK81IMsXiz7I2uCQhMr
YhkdIDEkQjMj7Z7SV7eDKTxtElxDUdhIr7WoRAsKUEwSv9C+QooriRPqGKX1j8vl7dHZpCksUcqj
H/h+dLHw1V295Sb8HrmfBDkA3DvuXIXi+fodLzuO/71kn0InZzzV8V8sTPKdwWd7Cu41UW8b61HJ
XGH4fBWO8U5E8LqMSkmZ4jamn+mxOJ9FHqw0KCB6APQ/vOkaKJUVRHZ2W2Vht5lzZLdTYWao7qIz
HI1uDw0SUh1CzzHAi8w5yR7NKKOw/0eegxTFUKGOXAvwgJUx7vtMUBd38QbO28q/LyKaQ1hxwsdW
RqP0ihFKL2N7Z0yIvs4FSuxG2CnBqGrOkCruUEWBaQhKcXYA4Gn4jvaG/O5GuXMs8ik6De6Io0+L
OENuAZnKrP42wnMKqe9xOkY6RV09pg2Rai12NDOOf5Y1yQOFNAQjeyLQWDqo0ZtdMK2qATGPfPCD
bZiP7R4WLRZHXis3wg+f5gmlWjNwLHyBern33BIz3cSq1gF4vsMgayUaK7Q9Mur9P8YUtgLWtqK6
kiwqYOj7WUdPW9ZFniE2aDfuoZrAQ6XlZILMQ98vDDCyiorIObPKP5kFvk5OquA2gibDIrCUUeFz
AIv027yVPy1XuivNGM882LKDobYGH+sFqAF0blT98f2T2Sw0ePeFvMsmzcQGvgb6R5lhXfREM9Bf
+bHpZgv10hjGLfLH+sG2w4KF52nQbiUt42YUa2HiavH1+vvs6f++sUXhClJjUQ5hnd7OSoUoVSLe
OdiVM0tNPd7fMU3tTDaINE4S9K8+cCbyXpNNNhXanUM6hW7NaFyZXhxfT2F6ror9tpO/vxZgadoP
CikBomxZoNLrjjb0kMe3Vi/HNW4gKM9UbRWtvAydG0i93aUuWgnPefqfFPOvyIKuFeDNDZ4pELs8
Sq0rTrUxUrQV3aQylMdwMjkcx7H2pEE0POjkxKjgz9qO06lgn+9+iMK1NjVVZJSpcv9R6/v85LlD
+5jMSFN4sk6w/bSA8qHZvZGwBXeWjcdb3DjememsBmzx+KquADRSN5AFWa6hKpNFF+lhdVugbQzf
4l5LcmD/4rnPgzO9sA+XArYH4IDNmCj6sS/CGaKybaTkTpa0tBtNevMPB17XY0PJ95rEsTkDEFnO
VRogb5UetmM4aO6yGDhlhTHklOpuKBGIH5WyA80hGj5/vSKWiY26ikKWmsDRLQBgi3hgN54XhT7k
scQZ1lnEOb1D7R9xcVeXJDrdOf7Icm38dz2ofayRt9bu+9DgB1IHWdg3dwWnTm/Id2gpXxtxeWaw
xHK03q7j2OzoULgA2SxDUCLdWE+BynPclTgKVW7hI37j+1d1hN1Zwfos0JGNuk2tWS2k8ci5L0YT
cX/HQnJT1vgMlRGbjtul2NdF/rbRdKxpu9I/+mbm3JlaHV0NBVveyvEK/4JqXH6COGg+UKEr0IpM
m0uJaJDZpvOtTn/jAMUgfBFhTGCvnUA+c2q3Xlp7BgIbyYHduKvsa4yXx4evh3hJZ4QRpBIc9CM8
BZhxbZVL/5W8ju5Ym+h8yzs9itLLILXKXTqlqIiIFgy1ifzSGJpYw6a59ZA7SBh2gEUPsHna68DS
5wtZtBbkYM+4aJzJvNaqGgH7Xk8vIJ+zv359t59MexdUP413SFq0/8T7mx2A6RvDwARpXC89TXOI
DqfRe+fqm+rX/B04mB8UgNiH6CFwPUuti7/eCT4I8AkHt76ra3tfCMpuum3ct0P9MCaYfY/iCMsQ
gaAEmY15i+crFpRafD/P7pll/tnomIZqLigyMot9sQINMVDW9UPnZqrhWK7pfVM9rRwfie8CtlpD
/QY/SAiexcFlwKYt3aqQpYPeHTQZxg75oE1lNfK5DGOPcgX48a7Fg2/2s/K7XwUoKv3rEAmg7h5t
b4vUz1uevZzRzhOZ+vLO6TEZd7tbIxLbry+xPIwwZRVTBhwGMVedhN4PD45mneGnk7wLRWK9BoNd
bf04zTcS9ZtdVbjzr7CKUZ23O2fTmu1w5vj14XD7dn3XJHaYDiIEy1lou3UHIKmVdwOBgL47Eklt
elEn9TYHizf6Hl3wO0+zVi4ps0Bz+t8fX5VNdFBuLN1lAuX4uVXnBQlU67X4q81Ak50Oh8fZvDHS
/kdUR+kK+UAMDPQzGdKnT646x6RtJBbu8tJaCLcg0Qd51+h1c91YabItYWReTuROB82D5EuCj/yd
gIpNSCCeai4Gq3WhvOa8+d9eBIVOJY1CkYGalf+xS88OYlKtTeCc1xWJ8XDr9ikyuG0bIj053VV6
8oJKz/dYSVl9PQSLjeq/K9sWBX0ujjvcYgaiWUl4pndwGvEORb3zZRTDQwnt/cxU+/Q6CukKadNR
BN/3M536cNTYU+qh3bQyURl0V9G5EtynvRzHp4lpQjcgH10Eu3puB9oQjnsCh9i1QKmcMJGXmFnR
BIB0Q+VxiNexEdAUry2aM/RIlF+ifpdxMj74uds9O0Hnv2LcOX2rLL9XLR7kc7FJHF/CCh15L3XL
i8kr3Rtc7bG8bnMMRSoH7znyYPemF71+LKWUxyLk9F6jVX8mj1ns9/8N11+PuNjjnKAMuRtvuK0A
hqICj1FF39Uo32ly2CS9cybFf6tL/LV/vF3PVSgt8m4AvMu8u7Zbqw0pJp6CNt4Kq37GV3XfIRTN
VU855nC2U+y9uH2w9fCY9u7x32enamCo6hBgU39RsXCHMAT1Fbj/MGsWmeF/TwjxXAejzOnCWmzE
PeX80ULX5RSb+u1oukjw98Oj5+UvSE5bvaH/fyw4tGNcNmRbfNyRrSIsvNGq2tuyjwyUdHvtEEAV
X9FuSs6sOQXyeb////d0dNkVqkqgZrBYEtgchSlNrPm2h+9xpGcUY5M5Im+odQM6SKOrxzddBTvQ
1ZxmIxvZ/vZlIC8ajPOu9bKTa8TGcKp3nX5FC7J9TCfHvKxidPTMWTNvrCr+1YfJSxkY/TUmjBjO
WJN/LfSiL9aajz5K60C6S8dqnyZgGsc2p9AnW/Rcm85AJbytx28BriyXnWXUW9gSKLDooW6vytD6
41UWP5L7iGVaTbxF+8D4pss2qbAMMuynJIrTK3uexaFEiXbf62xf9E2mbTSa+kXPN7JnTY6SsqhA
4SQ0Iysv3slJy25cEbdPejplKLWM/T4wDQSLs7TAPnZs9kkZodxexcG2cDW5lrCmkYmtYANWWCPR
zAWNTGfPvAllIu7HpgWX4vdTtsPMMt7Kxv4J96s6ujRmr5JEz/eZjWhaKFGSK8ss2MwApinqmMkW
dluyisIOQ9OYpqZexfR4elT7wkTXLyYyoROW7xsw2NvascTVBDwOR4SpWskpn4/Cj+tji9VjMXSU
2GCE36P2km/oM9abvOiTnRmaqESGwrpwkaU/zRpyLvWABKiYsJLs50DuHYBaCG3G2cauPQdjpMS+
jvUhv0qogWEwILBoClPItKjg3fuWkxzhlk3ccDUemtx0gFeF3jYcJn/ji8pdFdUwHwJnzmnMoXZY
jEX56CT9tO/Qn9kK6gOYPOHp7G9mK8h/NomG+x9IHzkgrLOxpytKI1qdou+IcbD1gDjSuNOy7pth
Rihdli3u5T26yH5UiXUzN94uSfJ+pIHSRyixgztZlfH0rdOcoF7XsV7tgwKLrkC3s9eqtLFUrlsI
3VrhCrq383TqMjntArPG9Ka3hl1kTACgZmvwH5EY8n4AzrWe7ELg7BXTqu0f9CYBj5kaFgPJ4toK
e0TpeuoCcZ9JwbZgD6jTJ0DJ0CfXKbGFDcNgVbsiiXjbSe6gpsK8hOpqwcROU+MF6UH5MuuNid6h
hrN9VyTJt9xPrUNXKdaiRQp0TIY53o8JYhFB4zf7oJdTiXXoVD4WOVVniqpNvsl1P8ULOxhXILqy
C5RdMLjwRMNJN8wu66TaFw4msryFYIhxX+xWSY80k066hypbW5brnP5VTreT3sqOZsAKYH/hoeuP
I317B0kiG3fwRS4KnMxtMnH1hdE4sudi7naEwJWmr6BS+HycflvYb7xB+pU7ekHTHh/rPki22vRT
0S3sI7JYK75V6Vz3+H7i9ramy5Kk1UpYxZqvFP1Na/xG8jXUfuEMaAfFDmYAunbkpLel85Snr0aS
b6l2rvXZwt293HXGU+482aM8GP13q8KcQ+pbCcPDwTSN78dp9QKJZLSdoCx4v8awWWOTtOK63BO8
DjNFBjZ+Mq07KBezMDdApTlUvwb4FYbIg6Ttc+v/HLB/8YnZOdBxMNPQo721k6P6zL93qLX2Dajt
Q2v5u6DKEJijEAejIbgcKkRTaxluMoxkAoRGAplui0QDcUCnPAzxq7qDeuDH7o7HjxMs5JoMQN94
SYa4mpSOKEK6QTltbMNYlbWxnauMPzvbw9QroAUcCO0K17VL07kYOOpjWbZ3Qv1Ph9OHJzCKSSVC
bmayZxIc7KFSYvfpg2G0+m2IS7wMC5wY7KnDrsmjrEmkXPk2+uFBNzD7wlOOMj+UVQ4FFb7QU1Ff
9am8qYRxTeFrnwX+b93Fxl1BLisMyFF31m7MUmK3mMlDbHbX7EqHkgc2tPppKPFIGIyXbMyuYiqh
eKf496lRblMvP0qEmkBeZDeVZ+96w34wTayGRRXdaL1AkR68TRBjItNdIdm/cWR62VrNJa5JvxDt
23Fq2pD+38BA2KpXKFzt0cWC1hThLyEttHynYwj5wnEqHec/dGPb8AojxRsd11/biG8LboF1+yNI
nYfUwZLUTraT0ewqy4RBvPO5W1u8poW8DPr0aQzTlY0XamfnazRSaRQyofSovFJEJxvPmh7GNKKy
1aFsW+AuvKJKhzWkrVT30j/l1T0/pqObnggo4EOE/+ABbFdn/KZLInKMC6qSEOqs+dWAvyDtTva4
rfAYcevpQBF+pewQxolFoCdH+FT2ONzAyUP4PdtGabsrS5CwyK8i61Pj5dvW9d2Q5RiL9OgXGLvC
+Q1vSKk0iyjc41vCWOb7OWk30ThhkvxkGNcsxRq8Zc5RtBjEBQrsmJXlqEZjEEo9m8kKO0rN0SR9
hRiJB3vGHXkrFwPfTjawTnT7mwo8YnBOvA0se9+ubSXyydD2lqjWI9wwN592vt7fuhCcKBphkHrf
aSEKgPEaqMcPTfkCNM2aMFOIccPvSauCTQF/0O9swxuWcVK0BwMBZn++04c/qV7jCYBPbfeMPsRm
Qq55viOu8ZJ4Ga3XYXCN1gldm7XHqNYpsTozinUeeBVLzsVSDV7aXG46t9pmQ7FtZjRhiRnKE65J
LnWwUHi0rOwaMFEtvqMcczkCo1Tf1mN0Xc0RErLhSouYMvaVaH9LLzgwFXRcL5wiQZHSDJ4JrB4B
pVWkbKNfpQiDMs5Fgiu3HNRsapBKgLJzUA5JMjJ3dTz4KEHsSg1Rd3ylG9INPgW5/lvrKGMxUpb8
w5ixae4QL67QyzTxP5jwKKkOcya3GnF5SkogS56BnHWAHjmrRdcmDrzFTvJ7xdTcEXc124Qt2N7p
eoPEBFocPe1wBKwnw9yGvr1XU0/NBm16VQ8ds7FNna0KSVeoaiOYsMs9JLR5xGDUD3gHH3zsABgd
jQ/sGF3bbJnvHWx0nMHXDZ6cpnth5wLVV4x0um+c69ZFhO98ObytmMIsNnYwh2reZdAF+eGipsHG
p0OY8xoop3hMVIwgtGNuh7FaNoowpz447kOA5xp3k9Cy5822WvhUl85e9CBh8hdsUVc1t4CJDOrO
u0BGak7FOBaMRr7xQXdBqpM6iafz1HgvEr3+LIAgMf0ucc4Cr8Muw/mW+bSvlXB4cOVqxXrG6Yjh
GdxplUM7jLC5Q66fpyV4QzPkE+pN+Eo+1qzIKLHv+BV1/IzYlaVfOumPdLjUg6so7y+1hKTH06jG
JhuFiQZOszfxQFR7T8+8Y46x9/DNY8gB0VNMQF+UG900eDlqI3oth8eMNVM5I8Z/3UntNjPzXL0V
7oN3xD3xSvn7xBPzA2+vpCi+RfNGxT5bh7g9qRVI2X2HGH82FjteJMt/dDXW/GkOvw3xnpLfdRfc
udVvWvErC1FllzCVqOHSim+98ZOb9K1sk4fWxjMv0EN42xe5ekGUzYxnHe252jexZL+ateAwIaks
ayrbxM8St2sv/aPykxG0P0vHG5tVFb6EuE2Jk7qxrlYKRsiWMB/zMN6oN6vpxbYH7M7dljnef9VN
ajwTiI74me0cvdkIezhqJmw8rChZ1CwEX0t2fYwnFy4YxbMKifxjZlGG7P/ICFltaEw9peZeBAfe
XVY8838F2fTTP0rzP4BsjVziSn1dxYkS/BksGuJ6qABqpBjt6Hyb50s6GNdm4tyRA0QuqfxBybS4
qX3PvYSpfs1h7obnTeMZe1T7sQvLwxTJDSB5crGDaxfpSv1+1AIJTeK6JEfjJ8vkrlRewHisVCQe
vPuZmgj7kfAOgf6AifB6jB9V/icwgbTL6KKk+4zIiNj5OW6I5OuuofzwIr79Cq5MPzUnZdPKJFOP
IsC/qHBBDGBuBLws5A2u2lLuy078hCkKi/NJrbv0hsXFX1SIaCoPY0FmAqMaoXhvifGSKaHWcYnh
Wq4T6lI1DXvGTG2HsWmug2zempO48zNv45cwmPk6RlkKABRZ7X+BwMFZPf0dpH8crMtnxdslouak
kc4r+hPbAHl+ass7tdERZnjHTGKV6/KrRv2PVYmTV1zOgf1YYsTAl1WewIO+Zbb2juc07Dt1L12e
PjKHDFIJ0oAe8xbLn1QK6eIw0LbdrrST41i/dhgnqmWB7Vth7Y35Wb1TtVr5VaDXUQVKb9RyJIhF
ZJgqBczG7ezuVCIOVv8tIKrMstCdqxjQRIIse+jhOIY9wX85hVry4lVW7PUFCknaSncYBnPj8lNU
i3ZV1jxp4cNbTkV2DTySnx275zEz1EwmaM+OtZsbMMNq0rOSRvy+GBA+00sOi3x0guxavUtGQ30m
Raamlq3N/1Np3/99T3xoOb5MlblST6iOFwDcVCIckhvwVU97S2vxP2CvaOxXaZV7jORoO+H1ULk7
U3Mf1E8ycMJC8mBKHh0QMw483R5hH8aIBJF9HDQvN8rCUKMQtV2PKnF7O3gp5bnx0uibF999CqI/
BmuZq6tcpyr1K23ubvhCD3eEIf/hjGjBtPV+xDqNTZnJy//VKEK0IAQ35Y/MrfbZmFyooO2TrPdk
o4TmFVraaq6bbrNXMZm5xwc1hVmdak3zVkNT32LWqv4aAHpWqeqcWYg57jzfu3C68lnEV4BUbhIn
vcckU4FhlIkcwZq3P9WvzF/WCt/Pewv7dktQSNk/MQ1h7Rx1W+V4PQk+GkaHJn5RM5CAKXIY10n8
6to18yi/nOT9/6HsvHbjVrI1/EQEmMNtk+xWJ6mVZd8QlmUzZ7IYnn6+0h5gtmXDwhzgwHtsqdms
sGrVWn+YivXAZ9SK950/nFR/1efylAzWjrHorOqB6PPMv9BWD0U83vOfCNiHQyx8rUqu/nuioBvz
bZ3z9yW2lI/N0N4hyerL+MMr8k0ZAXl+ECHRqQ5Y6BwbcgVqYj16fSD3fX3hh4BEt91XfoyzwKYU
lHtvWiPDL5mXdZRnmuk8Mbi8Hie0Uhohn5+lCo2guyrSrjz1O0KAKIb3ZDwuL7nV1aMnncrHJ7Y6
2zOqX231hQOWgMK2lyuJFPCYaxw0DMAw7uTBYLsPZjaH/EBG/OEfIjwW5VYGtVlt+esF6XChPfI/
iJUybeLvBFGdN4kW8wWKEmhfk5xgH3vT2e6tkDJq4CU/+Kx8PMgjM+Kag4om1P1yCp1cZqiCoDfo
ccC7Mrd8JGnDPzdreZSDYGRv8gFyWcGQJkSRtYIshO35FBH2nPwrr1d3dyuhoS8w5Jjkj9fTF5ia
MofiN9zuq7vi6Kb+kAceBf73eyOPkkGGd5H5umPjVhPJjILf5pGEVphrck4MJgITh7K/lwkQb0df
VIexLRZYAmRf5Di847BiS0opYYnuTc2VsyufJUeNXI8woF7bpOiUvSau5DKJ8+zBl9FDrlPmiGL9
t3FufC7cqQblrSVMs1msI78v48Yoh4koKhmn/G2CedEwxlyvbNxBa67bM6bDyVYuF3l+08BKuB87
kistD2AiozRNZTzageiIzwo5CCtCBtCFk67i4pxNWigmLPbkDZGXZlDlO/Dt2cWL/sDwyPtZndF9
47sxSDL1s5qDPPBaN5bzJ5cnUYmsrWJo7Oz9wkQfXMangXqOPKDYNKjwU4E6EWkZT9lZGuuzmpS+
QZHhnyUhJx8JMXnixB4mRhzjg5VCHHwYhkcALhtF4MJsnRhoTNy3LddyuZA5YPheOSNo1+s+1Vou
LaZf4ubBF+Dt5YzzK3wNtVYP/P6IORQbaUzTEw5b3B00f1wo+K4hx/0/E5eRXvChfR5fGHlmJjPJ
rd5PG5nO8tvUVndsC2wC5cEzm7vRTLCc0n1LOedrJ1c6U8xPyEtyYRnYG7/OVn3EZd0RYp/O+vcc
3b2seT/BR4tsrtW0E/NTrcNjH613Y3aHmr9P0zKYWq5yt0tUkJOPyD+XMh6YlJ7wT/hKbsMGkEmP
4C4rR4X3zhb8tbhLWikmaPPYBIvinLnnbOVbqy3X+XlrTVZop/Y1r8daMdZn7gCwquxncjYSdst9
mCBXMmAySeSBM2DfOLlfgfgTcf45eFXCP6PBIGH1ice2d05thVQbEg4Bil/SlDJkPSeZLvMHp8E9
lAAmM1JGQkGDUd6C+HU+WMFXjCvZhk9mT6KSOM/2tVxvZE3Ew8iKDlwfd5xpE9+E0CoDkiI37byV
O1zulwjrI3nXtfKvaDrJYaIuv9EK6yoz3J8mt6lIg+/K5UMmCQxxIa5ldLf5KfkZYIzkJrDn6k0I
G+lCY0/3+C5LDapK8BRe+UScxFffbrInuWAJvLrwAoczXtc7MnNMG6nOsf3lt+EZJVjJAY/EzrxX
I/zGslDuVNEZiHu055i7vaxsMET/XWIUC/1Bp4JJYJelDdd5lHfUziUrGE4EPmH0G8anoZ5Ghe9O
oXjGAMiLU5Wi5GSqxNv3hWfcmNxHCXYuQ8wOYCZFku9lRVL+sjMmG7k3wCfKx89K9CqTtBo0GdFF
TiGnCWu+o3qTDffyjynXxabP7Ueju2nJqtBkaexY5lFCv7XpIArStsrdyLgX1Shbud+Wqd1Z9Br5
ILkimGb5urNR3nELoRB0z2JjGmZ9fpQnYbNUQZrjnEeVFRxqTQlCrRymFj94coZBAFQaCQoF5buN
fBPuWXX3LdHxURMGfGXxftsZCWI8sVi7Hacs8LQ35NX9WsZBdGCzqPdNrjkaqET0LUHTlTJ625So
rAgDyVw8pDFatyOOs5ZifWfmbQ5XeWtj1TmVRVjGmI24S9bdzBReOoEyhn0VeTq11zc0C49RZD8s
OZd1+1HBYpJZcKJ129bNtpo14m13QmzZF2Rlfbc8VPYj1PSNXtZPSFHKHSDqMzc7te5DOrChWys/
FDPaz25FfWc4OFXyTWblVSkJyCstUPW85nWgJa9yaqNYXLjmXlVefitZwm56GQhbnIYyXkXVS0MI
qeOfcgAUdoy8SxKbeTlikpe9V90QZNwTBeRIZkq8nQxiuFJjas7Bh4srMZgbidwXlcohr7p7W8Wq
hn39z5Ui9TCJtK8wKwqgYmGsNWe+ZmEhNEQyPwJS4eNZ7ENrDJM1ue2j1yF9pvG1kfW6bMKaLpqd
O3V+nxmYwCeZHy5zu5mptnE3QY52viAbjeOBwK5ylAGHspxihqCfwzj5HmcV9db0dgHDH7cvEMUR
f173JiImJimZIIQoVARcPtorqZ+u8ZmqlwzmIwmJY15X3RpqenUWJDnDMm0HwsRKYl7I9pVlofQP
aoOYv0aQEM0gsvSdvOgxlSsmYy77p6di1w5IaXJBdpo88yPKdmrh3FAPiLnnV8s+L9jqcq9VGC6W
1Fw3HIZO9zXRvN1EPZXYnEC+Y0yxjNnXBERnTuDTFSGkKK7dA4IyVCEA1b8XFWQo4wSrOffJlPxe
V/1GH0Khi50m9Nf372et4bjEQew4MsVeyQScJQf7JTYeVR7hpTJhdNX+LO+C4Drbqr+WoVHGChlM
+yiTrQvh6ZpvDAp37f7bhDbk5GgYHuJYxtt6mXoGcsgwcBUuFSWYrTgcGlgU+Q/2pQwILVyOKP0u
l6sM3NN0WVTOwPgnhVOCcmboh1ogYIgEvNJqB/mnfBXWjsZOIQDKHU3V2NLzq4LOHWOqU6MctEfT
aORzkDr8IQMaF313uDBbJBzYXB5WU5VhKJGFlvcyheoOe7WCLDm4PnyTyUd89Nj3XDEBpIByHTho
hoBTYajafZP1Z0fAuIM1SdiVn4KsOWj64sjSYVwihF3N8WGq+1uHdcXMVfTxXH0J14TjIO+0R7su
jlFrBVT0toliaptlAlulmDIWYjuBHQjTWyLBmP+YERFmr8VVSgr9nQ1VetA9vQvHUMmKGSLzxiHr
TtisXl3T1GiOMoXFzCC/zhA5y0mHCM8jQrybou32UYIfbGMhIYPwLd1BZdEwgSSiVfEoS0bqSKWE
BWT8lD9V2NYhTw+CHSYr4BoOJZFlnwbK6ZNd49WW/yCYRCbF8X64ikpvO+fuT4PDyeB84SZk0OFf
nArUrs4Zum4nkBr5IBLob9Iwo5Xc1dmVVQd5KDrxN/RPN45eXZUCe3WOd3kmQAx6kYyDWrMusl1U
kLAJEmHLnVHKxkwzfaJTJTe0mSfyGlY3kV8hMNVkN7mz7ORpmjvdJpmGk0yPqlE7a8joqO0q30AG
HTgwx5l7jZz1CAOPCVPiQlBCittDIpyffLutbrzC6PJhDYbExcrA+NJLDgOq5BoxRS+IEOwAvUlO
FvFFnlgLyRHjQ1it1Ce7WHFKHK4Jhmf6CAVRU5v1G30WF5B9B2f6WhOl6/G8oA3r8fV6ym1mepKh
dVaTTdsbB3nsswcoZACs4N6BKUfacoJLyX75hugvHpj7yCzvm8S4qxP3xnArmFnuaRWO3zUNFCoM
c3nj0cTHrPB8zUkJAylNbgxxHM33mEzolwiaiRvV6y6dGG4RO4aAzj4tq2Bw3Z+i+spuAGS/UVhv
aUuuqdJqcjgj44KDm96IzEwsGjIDvSAZtWObPoBg8vPXRl0eEBIOKjoHjTLtOOyypf9aJy9yR2PB
ELirupMlMHMYHiIXvnXUjmGHl3hO4XKsb42Bcz/uAiUaA3WasFDvdzL3qZQoQJjtUUvbR0edkk1C
/yojG6xqVDyMko548YVSwMalzkJL89ImOM+0NjiBJ/n7ch4A6uFvHyMEUmLrsiR+qsc7mXLhL32d
OeaVro47eyWTyI3xGhV60u2i7zaFRquSCnCUNFeTQePPJamRJxPSmQbWsFmPeqbiBXGS3o5tPgcy
24hQ1XHNlR5p8Tgsmg2nbbysdvvccHAnLcmWqyXPGfqBkrX9OmpOkMfqHmAWgj3G9USaZVuCUlUc
mnr6c8pw8yKQjVxM0/zNbfNQbcojWpvXLVNfYLFMW5tKk7R1oa+QwjOe8puILvDI0tXobFQaqGWv
j/eDIYKWnQbPRw0M7r5VYZ5xN6E7PScmhwKtgMZaDynD6+nLPloLfEyJE3kS4iF/ijt9XzTdVhuU
62Rer6rRonQMLXtjeF+kzqG7rPeuRSd4xaGyF8NjY3dv+YKblV5xFNIUyEyuccm4V3Lcd0vsHef6
W2t0TtAnHfTm1nlY+wFwSP7oZLRdl/IA10nOGbLYHQ8n/hTlegd9Yy+TnGi1OYKQYesMrJiKpn2L
M0vfQAOg5Dhpm3lCpcazxMHOJ6q97QZficDiZMexjC+Z+K6pvOWZ+U0egoWlKX68eqfMXZ71brxY
Rn3GBh0HTrpv5DqDpdPaLALm433puuqw6x1+aTKB9iZkR2XqXiNE/1hG/UXt3ZDZtfys9/hwWndI
CMZHaExfgTX5qDNdr02bE5eKamNpJNBNyXKngyrb0ZhSIipZ32VO/ViO4sbrEz93vmEv121k1TFW
2JycEhNYv82cr29z0e8bkluHsKdxWq66isOwxZGtbnXY5zz8fRHJvQGbbgd3OGzsciF1jN9mY3ww
7OiAUMAubttN2uCDShzeWa4ECg2vffksQMs7M1cdojB6nmCZoIvkGWHGrfZal4DN0LLXIZl2ck2j
PvFs6WlocpHqywjbW/VLYqf3yZxel7Q41ML6gmH0S+MOp1KGAHLSXINoUtvqg1x4ymBu5Q8SlRCO
iYJKpGditMwMs+rJUVZfnhMOJe5So7JOiBtJh3OTm4jWTNsxeYK4TrGfhKUSNUFSjgsXqZG8yaZb
57nDUe3Wa/nf+KfsVuROQKSsdM3Z9mM7Xst7pzwZvMXYuO5KM3p5JOhja/UgI73NXZ23/ZEp8xNQ
JJa38D1mRKZEypxwhSYvNx0ijbLupk7HyB0NI2vp96lOX4q6hB0r6PLWoNdQm6i/lqboD6lSWIGZ
V4a/GjESdgo4Xi6tc1J/k9c4rWl+xsJ7yR14nmxBedErXBAIS3ycQDjpK17xpH5K3IaLquzQ9g4g
c3Gz4RJOoEYg248i69CX1X2nzg9Z0Z2zpN6hLr6viOUgV0Al1Y92YSHYH+9mle68aW0zL3MDhZXC
t93LD2UqVBJnp5+/2Ep5VnUzlJHVwjQcsad7sSYaZ5qOyme1UzgDvLGgPWAcZdKUm5h40DZX9eoY
Ac02Y4cutoIEQEuHl0RzuANkxu5FgNMZgQuTNB7YrXfgFXQsaI2WypP9zauKp7Q0T5ybB/KiELf1
sDXMPeJVu94aDzJUa3W0jTO6CDabP8qxmI+1ENgkFfURBZHV8ITfqzVeaPNxxiEPZQ8iaa7hLCua
sdi15sDC0kftFGM0ArEdsO0K+WA7zjGyMVHPMqzGer/MkeI75txijJ41B61QnO9jqRhHzeFatnrg
+DW7Nb4ufbLMfm7Z+cuIEFfQK3oZ0KLAgdsDXOuYk6BVNqKz40h7dC1X93mOBL+aCHPDJNOAtovp
2BqDG7BYoRxUOkbrApJnksmUOq1esReY/BFZznMJqtDXG/PRiyssg+foR6Z639apH7+oXVecC2se
j26ZTLcR0Jgrsyq7wwyQ8TTo5IzDQCXKthFkUbJsDrRRpWfbGbi95SICd2EMu3aAcI/GBWbdQzrx
DyjmZ7VphwKzjFCFrkd7kKu4DxC7vs7TviyCeWE3jkMH58tJyfNRtd6j2/uM2wGYwGkump1uNZh4
ItOX4svYUTqojRkf+4QNneXxeGPEmXPAyzc7JMB8913ed0E1RwV7znSP5hCROS9LaV15g7C/2awq
xM2iPIQLZD53c9vRc7PS6NGtFnGngsC8dW24KlZdKXdpnTjMiGEHemnNJy2as71bYNlapEvyyCrA
qCPCMy7VSuVqITujrm8rAaQglPU67suTPkS3CSo/J3cWCOVUCbY2kaLOdyP2fNG2V0ARAVNymztb
xaoP9H3yaIFfrrkUpQn9iri8Rm5pqve2uVKXMIbswlw0gciHftNrkb5VO9fhLF2qg5Eo7XVacDHW
0hQ8iNtgKF/1XuBqShzCvreoCYKLiEoHuS1nHH0HDMJGnS3Dz6da35siy+60KMJHiXvtS8aC8sFB
0VBT2vyy1Jp+6lPHCxWM/nwYt1YDdHx6aizohWDxoH7aJfZaGwshOrw2evyYR7zeFsp13nTJ25iA
CucK2rueBQNw6GAc8Szp4DPdUk/rL5EDuEdHrGfbtOV8ikfXfVwE5ttTU6b13lsRwEAGJNJ+TE1a
3BZV3Vw0SmPHIjGrUMm0l7Qv2lujiaywWaenHMrkznYSJdQQ4gljbUX1K6EGNQrght0gWpZOQ3vH
yettWQ0lkpOxuXyBtyK4kpIYGFZCR9Wrqe+0drfNnLQLVCxH4PTa1oOx6Ml1AYsSeJWVXdpM1w6l
lcw4mtjFvcbu9aeyskjFzCaoLGcGTBepB2OMac5kVJTTMQUiu9Qdoj7qclo9bJ7pZA9nzx6z8wAv
4wWM8rxFU++1Gtb5aCOZ7jcjnCaTGfRnMas74XIv6NV2PqpSfhjzS7HrE1CZtOH1FAH1eirP6eIh
r+YicWQ0Ij7PyGUjxc2mIv4Ai1REEqzowx76hPZaA4gbaIBbvLhRTLm6Qz4+Xi36zonJBc1RF4ze
Bxv5mMbadVisbjnblbvZQEgrVfGTFVqbyFzf4+eUNswy0/ZFKbiBtcW3xjTGfWopQ5g4Yg3QqnG4
D/dCijujIVivbVhDFA3ccfkx6soU1LGhQ2Erxrsxj1kvBuhMMffa94jj/Afdi3jbIF9zUHOY6Xgr
5YEm0kc18R7zll1sl9VVlTV26CTFeG6WptkKu6YBY7bsO9NdfBElAuwrJnQ9gZXsN85pFle0c6xK
Pye4ggQRPJptbo+WL2LGYNXJ0IaYFT4RPTZIO7gnzRqLsF0xVTeKaKDDO5gcOkIi0s2MIgvmNsGq
pN5VrBrOlW2ylsVCSdXCh8aPsoXCMCucVq6B+zjcqI1V1EPgRlS1435kpw829QeBWPSaci0Cgq+G
9epJCFNUBVrb1j9ttPOCsuiRlVYAdyNF5IKQTcAKliW6jRyBtNekdY5S5riC9O6RunC+WSsr5Tq2
tsdBn2lmuaCfUUv2wrIlGOTuTDDOcIscyznex71C+9/1cL4pAMHHkzYEsdEkd0iKreFsFNUR0SJ8
BCwdn49lBv9dujVdZmuEFxlXC2oJgGG8it0az9l2ylwobzbkTcfOHglGwMrUBJiOleiS8Dn7dcnC
VD3RXxW9zkVnzshOkBcIOJaxF3GBtyWU0TZDag9hDraM0qBu1DcjKhF+ZHPRF+DkD9LzLFgbnOUT
Z8D0q3D7m3KoCBzNul41Ntd98FjfskwXt+x7sNVF5z1ERaGSocfqPd693ZZzd94tS4NML/47aGyt
y3NKqP2ykoMBAzWxTZeA5skToFzapLvEqaLeJplJc59jq0WtoSHB6Oof0AQrfO/F/boiKJ4hGbGJ
BgvcCtqIG+wm01CrQY1hCo/M6OiK0OpmxV+Ksog32Wx0UuEShLyp52FHG99XbEMnufLGfQWFENmB
fAKgg80x+BVakmU6UBNfAKNHVqshlib6h2ymVpW3hn3blH0Tll2MzVRTeHexVnGXKZi7ijzyIBK7
AC40Hgyl+KlECkVNRa+vHSdrgrp1zH0dizGYIzLucTK6LczTcTeBiDohlQFmZK7GuyGz1VAvOXGG
Qq9PajzN94mlU7e2F9qVii79iEgzYt1LHt2szQ+tivXmZrKGL8lYZ4Hao7VuJJVKd72x98q4Fn5V
auZlQJt/O+RjfzDWlYbqmihXaSKNASGAQoc20+UGADmF/HGp/drBNkkdNZp1bZrSIzWK2wpZiE3c
WFzwEFbl+qWumxSb3bPXFOJsrSK//zvx56OCyG/ElQ9EJyNuO8ORNPQ1tdHttrqjTIsbrzjbhftQ
u843MykPsaERRgfxGTvwj7QZF544wrmODXX2V7aaVmTR6MKmvek9JyFNU7JdntJPNFX3Te/M9OBN
TvlUq5iXx3XVBAXFCsxmYIU0+SCpw7bx+PcBeXds+cjEgsAjla1U1zA/UkWhvoxjjePQja7PHkdB
lmyhUCClNQ8TOPK+oLoZ6cVunR3qkVGa3SnuUlzHuDCGhrd0256tTOGRgneTGlEgc0hKXjOt4cq1
d5hrZzulLJVQTxvqOEPabIzSK5663vX2lFa+TWkKfnSt1M94tn/itLmIAGgWqjzYxn2gIDqUWVws
V5MLGwtEiu4VvI4GErx3l92U9erz34fyA+n2fWkh0qViIwvt9jfl81prjSVf1PGSd4v7tTHqei/1
/unft/lNOXc05Ue6eLOopi/lWiWfaPP9iXD2r8e/r/x/UbJbUSxCZKN3A7Mu3hTTcoTSBEiIZqqZ
Phh5/olGwAem+fvrgpOH5MSdHaLbx7U8u7xcXieXcRjz02QkXFzi7jPBA03O0sf1CUMQBxhIbdpv
Ch3QyTCPi8foJlFBBVM7kj4bTX5X4bjt5dcTVdCoJcC+Y0r/PqF/fsP/PVr++79GtDLtfIkLY7yU
NBk3veN+1dDu+YS396dViiYp5gJUzCDpflil8VjrU4+O8oVk/UGpkYrM87vcUL7DVvtEmv8PXFmY
eFTe0O5hPN9Fr//1Pmuv4z3MiXaTkAO2TvMVt43dmq6fkTv/4JbAc3CHwv0C+uNHlWG0g9bINSIX
+WnSXqqRG9ekroYThxonoHL1B475bDOv7XUH0Ovvk/aH8YT3jeK+Sd6CqMuH8XStKOvg+cWXvtrV
C1nzUtxm7fxQ0z34/5+kaZqFSKVKiPmo9A59jNswblKXAk8SoHfHDkBImsGJoND490f9KUpj5WPD
b0ZQFnnjD4RV3IPnZur1+GLYTTJsnHolcUTIYKc3nr3R6fP7FZywUCkgWHWQvEJssGL6eY4SGtzS
/FzXepCtbv/SqNOIg+Q00rEpjauxdKoj9yaMQtIMmQB0BKEb0GuoZiWHoAlPuafKCZZhgtamWv0n
o/jbooRgzv+pNvRtBPM/KiohNtWkHQXry4x/5Xnlp94ms4wekKESn2hF/PYoYvK/BtGT6/Zf658k
mn/We+X/YP3+afUZ7DHEIm3EKD5qO6z5VDktWmhwfGjlFOapk+4Pirgx9PaTNfGHeE/E+N+jPkSn
Mo7scVA85QaEy6Zw5iCKqtDyJFIPdMTf15/2p6EzVPSoYMGbNla2vw5dbaaJ01koUUPmScs2XDNq
48N2xXxPTScQPBKyRo9QA8BWAllawBRaEeg7NOj+/lVM/fcDgff+31f58N4mdbLW7Vf3xo2s4tZe
0kLSQRW/FBkgIkjrUHlWvCI7yo1Yk/bAFMDcegptf9zHq3NGVXGDZIYSdsKOzibIYYAzMdxfr9Yg
8SLMUFUmHf5In0Ch05URVuz5jpW1h7xpuGDCnDxK74Mrq0qsrWJ2+m1nzu5r1FYwX3Qv3gJTWQIv
m8jNU+wCvbZr0d6ghN4utRN2K86zdW9OyHrVkFUKeIOfDNKfxoiZQgCD9AfxxV+naymznm9vODdd
07Ub6Xpnt84np8kf0h1cf/ErZJU76Ah+eEafWQNGTCjcthXq/5QSmna3NhXYkyuVJsIiyuMau8Hf
X+xP+fsvT/2Qv2c9RSzqVtaNDm96PwiaNXA8cRybwCq1aoSZtaNmQQIpf18hq4vISUlv8+/f4k9b
DwFSC30dquqw+38d3mZcdBT8k+wi6urYKeKRPnpolfrLIDL8Qxf19e/P+1MS5EnVQcQVyREImL8+
sFRGHEhdLbsoZgzAvcTjCJ5Hg5Wu1s3nvtNzGui0YoYcjeRuApVc4WFsCwSrP/kmfzrbPR0OtUa4
Nslbfv0mSa6WTdFb1k0Eeh9Ac9PcZROFhzHAUxvFHdoMuoroQPHJg/8UgFAEwG2aZ6uUtn597uqh
LsVpG1/iyotpdg5RiCD48JhlGrzkv7/k7ysbxQYXYiNzq2GT8GF6acJOeTXO3BHBtSjIf8dqR3vB
Os+Gcc0t91uO14mzdu0n7/j74SGf60i5BQfZ64+iCmaUxaU6ztnFrZebaar2usP1ym6Pnend/f0V
ZZD8NavWVHIX6W+CtjDP/HU4Ta3urT6nqg0La9hYk1tvbFF9kghavw+kLkU+bOnRhxbRx8WiVp7W
dZod3Rg1BngtSAW0q4fi4DojvKU4GnwxESjtKhnpG7qrflW33HXnCEgupp4AqEvXvq7KydzFU+v6
ev2lnx5sIF8Uzczj0Jhi64y06u3FWMM2zxFjtjqPXmFdpWfh9shGuBm9Dd2sAEbAkumW0fSXXm12
k56aV4qagQ5qNPQt8RBzpz47OaI/d5YbfU/c6nsdAcRK4dOeuLl7FBlbzPpK4ZvKk+LGkDpH8Duq
YnH2qWDZUkNkIceT5zcGSOXSweiqUE3Q547XfUnitiogS0U2sM2mDvIGvu7/O606mhwWFqRSExM1
1l+nlT48ZcvEXm9MC+dTVaeMg13t978/RIbYX9aO1ESWErceamgkbh8Cf9EiXdnT8LlJK605pFVd
P3cLOA/0XPLz4IluNyWdjXVU7n2yMX+P/vLRCDWaKHG71FE+vF8dqfngGl1zU6YFF6YJhX03GAG4
SUi0dZgwNU/oIs11/clh99t+cZAXJ/2W8ramZlof9kvdeWNW91Vz0xk9nT10mwP08eLw7yP7e5yX
+vry2OZShKDvx5LFVCSsli4rbvQYl5wl2q6qs4GyRsRrUfeulRvbFg/NhGaJNVw5tBw/+QK/hSCM
o7AtdC18MmyUmz6EWSMZ9WFQ2uqmbzIkamrPhoo/E46Bk2ICltRD/ELzyoNCv1oHr8sddydyr2Dj
WiXAUBWZDxqlINebbq+Ni7WPZi355Pj9fTKkryLiNYZuYf/wMU7ynUpbH+LuVmDGN6bmbd+0T38f
CClU9ttRR9GIMwC9d653JIQf5nyy1wIElVHf4jYYqODghHD9mh6m58T4Sib7HDZ5WXsXxxmOtEgD
XasDq5neutW8serlNe3KU6XRX/Xeav4Y0Tuxsw6Rlvg6Kfuf1Ol3TRqBOMyeyK/3vY6qKCaccJYq
Cs3dSUOXtKedvvG8GRhC8wNflLt88DZ9UmyxNsfRDvhXUZ9SDMeNpQrfv1DbHqSNR+SOz2s6+gvk
5g3qVXcxALG4t3169iGjd4WBfYmNuIvLML9SgeGKu+atbpuLYc33ToJD1apD5wHNC9UvP6sCI0m7
62oQf+39Epe72Vzue9XbisR9Ibl9NNcpaIAjZkkflL25r5YhdHXanZQb8ia66lFKVtr6jgX+WoDQ
x7ig8BWwwLWYvgq9ey60ZI9dlt8UzU0CxLAvtXAqFGCe6nUKW2+t2ibArfjGycsvSKxeMhcCQWli
aW42tGAr/IdJEQzdO3rqfN9E5QMYtWOng77ixzmGnDsaqQexmjsTRJE9dRg4IBFj4m7MSFq+gpKY
WnVbq/GuCwVUEICC0LIHPEPK9QuQx9Mw1feOoch/sU78yywv2YgPTvcxEt9WJa5i2wC/Pz1OWnNK
nR4QsglePh2u4lV8zUBfbFZ8/HZ9pvk6HCTXWDDPFeFQ9095BtAlZYZjK7kGpb2d0i5cx4bl4D3n
cA6DfhW3vWf7iZfc6pH1oibaQbcxi4Aji/X7WQEXMKnxzqrn53Woj6m0jogaM7BATaoDHIoevEG+
vPWNgtULTEgx7rtsPCPSdTTL/jJX8baEB9RVXZgBF8sb2tfRcgvsJZSTptjFCQ+Lo0jGIwvbHPTQ
qeeEaVlQvywif5yco9vCXkOCoMZBLMbDaDO7cM2cAYiadnZoIzpOE+J40G3cCjJbiS3i5KY30zJ+
X8zmrbfirzbwmjbSX+a2/KlB2E0m522ldrXIxt7sVftsAD3SDele6Oa5ATRsgRrAOPbBs2ZKsHao
GfPj2A2yqO8X6yR7yiyF9lTU8a6bmn2NeIHTuy8tw1kPYNzE1JHJR+GcAuEFU0KcR6RzJd9Eh/lG
1CCiJka4sy/oe2NMazqwKaYvEJ+cYsP33tqZS2ri1rekXFDBy1Pd2g+luV6LNLtdLO6FjbHL7EIE
+GqAU2xbZAQUJdbu6wxorAb0wKi9r0hixLW9GQQAtMJbsnsHGPk556qjL8lFWVRxpaaeNH8oD/U4
o5IBmESvz/Ilu5KDuIHHw79N2Vkywgywzcn6Oinzfl7tBikFGlmxTr+xvW6h9joFX9iJIGggSd56
AfjWIINNMRVDKIUBE5htRjTt214C5JzQGl+SGNiybRwN67ZHY5x10LhdoDc/Fjr9A8SODrIu0hNn
2s59DrsBgiIaCnrpXvOfMpYabHNdrIB9qE/PbTjrJjfu/ii/bOyIwAEEYNlPXJwRBRL7gdUqV8SA
p67lfek1M7Cd7DtvWOMuJNcPtHdD13d8FZTNCTMUGxedlvKW6guA2OY7XkGnwU2D3MpDZ8ge1Cql
UQXQVEWgrdbSc2vnYWk7FF/joESxoujNbRK9gId66ZLqinvt0mZXaIzfAlfcjPG8xRuC2rOf1eQ9
oAX07q2ytPO6vK1FenCBi0xGe1VMkin1ToCWo6pbt0qxr4AVo6aCwhU8K6qUxopGkYCikXUXATy0
Vn4mVu7L4eQdc4i/CEyHtjb6BvuForFkHtm9Awu62tgIUsyLJSdZ7lKhiJ1aIYkCtdgx4sehGs6l
HR3Bd/rDmISa9ppFCch+3Mu6ZDvzjA7SCop1SPFoL/IexyjKP7h0HpeCmKcjrRgv/D8RyIYwqTji
rq6yXcohZCHxIGUp+Lpqj3z88MztCf2+CZmy7xp/EyGeYKObU+kYSen5fQZn04ZFxO8Mz/+h6by2
21S3KPxEjEFH3FrdcrdjJ/uG4TgJiN4RPP35ppJzE8dF8JdV5ur0/thiYRMd5KkpAdAgooFisLb7
d9D4Og5eXPqbc2i61ZFhyuzbMOiVMftbToZZJOv+0m3M2Hj2jOhBMrwZkV4hvc2o1wKzxDQciL35
eZyZZWMk1r7uLRICydUwfBEwkw8Zq/K78GlIYDo3OUmbPoqsy196HuaB9KL8K4f5DNS+z0Qs0Qwx
sJe4fMU3cqPtmFTxMAwHl2rZ3qPbN0HTvsdWtImXn8a5Rjpk7tfUlRfKvC6brpue0qQ5umlGCcIr
bEDF5c7OAK/Lz1Qzc2bnVF+CU0UkgNrBpQgoesnXMVUHdl9/wZSbwqOhm9R5z/BUZ7Lv/Kb5oFHW
RtwZDO2Nma1uW3gzy4vjquODJMstAarOu8uN8Tk3jFuLhiKYfpvq4pF0ywS7C9mD6bS78qYEh/HO
gq4Sni1LLQ0goGHuNxIrphSCfWiRCjTGsrPiRifp4gBkM1VHLukwvjUEwJ2a7J9huJnT5xhm5d7F
yZ3jUgAekO6SnEStKTQOH59qCpIagEJOHjtJDG9G05+KwdpblINbWIyO9qEmAt4xpUYzG/OrsKTQ
YjOFyFBWFSypVmYGzDUgUhQmX9NMRXhJ3bp9EHdbpPBQHoVLjhxS6lEZhMwMzjVJaXuORzKvj4c9
nsGdxcWSxfXFSnbj/BhOSgn4ZHQdZR4k/RGztliPjsTJnK++M28lPYvwV2EpozM/5v6vwF9pxOfa
vzSHsLK3I38Ntl9bVkwzovTWZjXMTLoTxwV5/WVxGlhdG1GkH01b69x+8m4rfvdhKv1VOft3zvS7
S5n8ZQwp5+WfmOf5zOJ7qlHqsCJb5nN2rX08PLui4IX2Jn5Kfl1W35iYwHFN8swYPBLCB65de3Cj
S+9NCISUwX1bTBu2/6rN6aW0ZHyEVSbqos4EO2C8pZ8ZNMTYrLSkvLRMjnNBz+dz9hfiaqttF9CH
5VtDiqWdNGTpPFsNRZRt/HhZ4p82u2E9ufUiAnX8+26qt2n/cQZy6O11kD8VbriVjHPG+jY1KQ7q
u5MOB0ZfN7ZxKLhKHYdvpfetS53KZXXDRF+K190rbYtpu0rteGx1U3vjeIwmPi5UJ9Ojv2csy/kx
qXBae+FbGvrYVyTZmwbDac7WzTmtfpvLB4KFIy+o2Tmvi7m4cVefYo8zGkDnBkFZJCHjO6EHjYeD
edkEHvCGxm49xVumMZDN8pJ3+SGjg3kxfdN+PCqtSOL8o7+sV/MfMs9PQ+VQxEQtxdDcNSQLNiok
yfL9ZS5OKXrdo+A3HsL7hiLBs/WYDB1iIaE4KnryAuY90WznySa1slxGa5N30f0cDoQEKu+B4Xl/
6hEHeTPG3+tq+pAeN/rpY1h8KKNyX8VH54jGTQ5dIhyuveZQAas7k1TPdZpODzM0QerjQxFbJzMI
9halGIYfbIeuOjjtkG5QcAXKed6mq/iBdkmPzPNbT2fKIUaqervSeWmi4fMcUjHSdBlNPum1FoYM
WQ3T9ykfn6rQ2Y5Fc6u3rwrSOClWItfwweuWLbPTwDAJgMQ5UwRAMi/AnrqByFU+Tvwr8o0HUuNe
miS5Xqe5ACusFnU8HXRk0j3+MPxMLt6PuJppbsQHGXv9VobzY29e7r0Ak2kxz8ig4TB4zaRclWez
VVGX0b01Vf4MCb6UbXDszeVbNzXjdvQvT8zvOEjQrZAKnu/sIodRuWl+iuvLfTtGH1MQ7eNw+UU5
2b6ypoAuMxhGS7HcTOb8IyEzFTVx6ELGr431TH+C8tGM+6M7JPuyU78FkhKjYNeX+etqqn+SGnJL
atWuqJOHKGr2Vuc80wR04zvJ9w55Re7GbmqY88Mh0vcpoDd9+DVV0WOMsTmfE3Lu/CPB9H3nRvR8
ologtLJTk8H9JvXyIilgEI3aG/wP00iS0OV3HhfPlWPtifdWLL1lMm3+OqaNcCpwoB/frXpFKz7b
fiim7CRxSbHojyp1X/24eWnL7OF6OvP5RKUWHX9wnHnjyV4cY80AjQcSa2nIVH3PKormTWffBzS9
6chjHgr/LnSIFrPRxWHm2bI8mK13S7HrTWg2FDEk63IV/mni5sTgsQ2dlDZu0r+kLlq+tWi+6bQx
2X3xD5FSPptbRuz8usTVrV+kp0v5TGoD4cx5457r3YK07eg31NBoIERXrqrVVjzgZv/h1lgL4o5c
SO3Pr/HyjGjF620n1mZM74vhq6GiGu4eLgj789onMuvPPhVU3lYCxwHPOrQoXVw+n9P6LJGzKu4/
8pymP6N1V2FE5+W6Nahc65lzSDuEjLooZE05kxfFciQowVIU1q398sRDJYelevt7iRLpEjI06OGQ
b7N59Zk61i7gZs3Rv48KOuAO00M4BPt0oicJCMpMgu15Fd+Qobfp6Kkl6KW/oUX56Uw1ao9mBkVI
OVLvH0JQkQnKJRZJrzuSNqHqYbHoKJjsQ4PuLLg7kTEM3/G2OiUveJdQNvr0QV8zmsiQp6EF6uEk
yOhYovOTj/kUJV/WBRtfrl5KR0yVUds/cfW+AdwZwfldslaoUlo6fzHjd9GDUaWvbB/zQICmiS/3
tL/QjrgFF1+DINFiG9smt/diOX5MT9qbgJ6jLekxaHgO9IJxZNUbyeM2tvEOt/eeO64ZhbtpL0cP
o8Hq3wufrinj+cZG63DaNNolyZrqMNi2OH9jUbh0T9KnxQWHZwZR0OgF+LDYP3jpFXJx2DElbsNn
lny3ID+AreGMW7P9VU9vadGtaTqO9b46GnR3qrlxlKAb/pDmJXp1tZPYqw45chlUwIkyA+PWoJbZ
/SMaraP/uk5Fmfg58hYddXCy/8y2vJnmzyu073U6ZZCtmZFYutaJ1pl7Fsf4U8bCv1AFQKcUc+0h
+mUTFrG/tpEfAh8mKA9jSwiPnGK1/7u5YBOyA1a0WBFVaO99tNw1lxISfhGbqOBmmojIcn5LZlGS
PFBnFFKvSfPFAHOcFub5wBs40+53W7+IM1NGeUL27ezf5vjbG/fyDIsMdEOLvTNVSOMmdnvV687p
fHBX5TaMTAZZfj/312GdCOl9Sm2NkTC2U/fAsQk2i9Xc4btEZL5yd31q0G3G2LVmcz9RU2SJbmmV
x19ykeJT3/dU5XNd/Mi54NQmmE1jFjbD69gitNMu2Xrlwd/zdAsYcAFUkkkET4z6gT3xb4ct6EAF
hr06rvz0keFX6zyjMH74BhFxdj4AVTwfWXRJiKaF1nHRBnwF0dfVZW83l7Xkjmy7jPgI0YaGtkkz
9dzCHbT0g6FEHLK5OpKfnZh+azzLgUzH9mczJnsxjc0OZUF2fM/pXU3FNDjojCTs9X14aTbaerq8
xi5Fso5zGM+8EasAgK2HiCclbCEZva4u1Te2FgRsmoheBJg0DAg+9x9CKWBNOlsjreh8mJiHyfNO
yEg9wpvMtYNzISNLvaey2E527ZLc5+Bi2cLYeUxD/OZ7lK5x7xyEuEr03bI/TPgdvXmO0XC5dab0
KSrfsX/uQePrBk+AJ6U1nimm9nYs81wbB73qSku0/VFjziK5d7BTGUSwlrAx+ue2TzaXOt1dcbz/
4lFsTLnFTY0wL4yfwwpn64ND95cOjSRQukhqcvoVZZMrwp1a9eQnt/pdh1lEz8xPCRuWHmXhOgut
fUprQdzCun4Hs2oO8+cxXNGphTJNgBk8zBREoDW2GizJy6lv2UE/4gm+pNyR5Ap1rScb/CEJqb/S
LeurWLShtzXeeHvC3UXsnd1Lj+U0exCoMWlk54SV1uT79Q7iA4xC7OxuCPyXNo7WyCFJtQr7rKSI
e/I/IGqZOSQ0r5GWY2U98FTHvOwq1Bc/8WxEESQzUpc8JUgLyTz/HbqrmQAdDd+Q0jo4dsDbsLpv
xGLMStv6gdqAfcbTCzyQpt+SIBfT+OgwZKcLosIahg3wlK0vMXITrSI5aNDYwvxuGt3D4JKcgRuB
VYsHfbM7koUi94g90KGQ5yeOd6ipRMBBt/Zrg4ppXJj2gdcgftoK4c6aEP3d7wzTg1PUxdcTLaHN
nchdAlYCZKgd8nM/a267qcHa+OXRiazbYUonH+NIjbB9POPRSbCIpFSgQruJqXJEkfGkM6NHGP79
XXIGM5oP2HgLMitYD2F+ur4rO2/M4DtrcYp573PgCfCUeaBOMNLEKdjaKLPi8sJHeTGv0JtgPJeG
TXGT7WeAo9YrukVO49OgL0q+k6OmOWO5YK3wIypU7h2sYsRXbdpbGf25QZEoQqD/MFP7tUa+S9lf
Su+ZqaTbLPMPYR6cotV4OHd/Br/H6oheRyN5SFHm7UQX3gtpMKQcXepvCU0iLAyn1uqPuhN6Ca2b
gMHdYP+y7w5nxn5wiJJwOGRmu6WV/neJnMmd9mc3XDsglhVQiGGdVbWN1MzKZLAGk1CN8rI9Yx3O
PmVU6Af6MTsIGDGycGOtfuJJf7cq8GEOw0PFBMKbqqAptD/fmuT4usRfUjZTufVTnwwUtyfFTW16
V87SwXEtQ5j+EL/p9xQU0ncWFe+znZ52Asuj/HKGD206tIM0t9wE19OY5y17YUmdy1Et+Ea4mLj7
r8UT5XW/4TAdvt/jg+wQd/NjXeZ3tn8VhBz6ElPN0jEmF8hXRLT9Vx5+OW8CI9lnuD2SrDraSf+U
Y1uUTLVmsDsJ8f1VE3L9nFRjLTezcK19mFbfbRza4fmJRhhrioxO3QTpF2wn/6rQYI5j3paXF05d
GBmP8xqlKMwnSSHVRqfck0iTUtyDCpVqur5oUwEoSZLN8BYaDavmF/eQmN/qTxNyzI6+S30w5OQo
7sNBd5uBWimk3ZACJ++cqEqXX8yvoRPcjJFPt1J/k4MxLnTvcFb0ngZ/2W14G5PEphcDDGFPEWlP
72M67Jhnf+d35SaiJ33H+QIZ6zrYUUyFIvyzEtNk861O/uxmz8gWfHm+fVtydiGNoqVHW//zryQH
xOUv2oK0qmC7dFYH4suxXLlRIZxyoMroXO4RMQ39Sy3WiPAw+icYXzK/SHN8UyM+Oho3rb57eJUy
l1bD0V3rBRteVQy80chJG1httIcKo0KseWGiAk+ap+kev8LFHZ5NcxBeQ73H0I/Eekvh/jmgAwg3
RYnGGnoL6DQhQvGX+s3pqjvHZJpDUR/N/r0Dt1bIuSz2CS6iFHBIhGkopFrjPgin8hBxBCRvY9PR
501Hb/yMjPIbeQxPFy/ZSawbavZvvIcNeSb1i4EvG1Jxso5GQtNezwGN8hN79al7ivA5hfmXLCSE
fo0LSbBvrs+70qerFpDCIqaBzt0LjpGWuF1hO0jEsxd57nFKO5b/gjQyV9ZWm+wp0WHCRpn12wrH
p5yWJBbxypiqnSLp7uVx1tGzSu4vTb6XgCSB0xLLB2TNfoE6m9S9SNCit0voDu60k+VeiM+EmkSK
GF1QD8Cff7Hy96jBxTe2JJ8yA+MnH5jan8X0x+ytQ7+CiyFx6Fp4RCZWHkWvVxge0+aagjdswKwo
9i4tk2UjCeTU3asQvakxG+iuq4hBidOfaDtgvLM4ERy5vPL9HYQWxGdz3DM4wZh3nf0p6MB5ywEt
ULDqk5cAlsyscEf/nbXrv3v+/ULYThQjzA6uS+hX3zBZomKLDdkP80C7VvMBt6eYa3GfwVuFqlOt
n1wihyAsCDsKXQnTgmBtzrVaPfFrrI+uOgv8cTqufU83QqpcafNAZhe2bztgQ//U9peEsEpe3KR0
NR3ZlRYlxGVSiyS/qJEBmmmUzv2okrhNAZwcEy8U+7dA5M6JACOrK5aRzzW13mE6RNoZHDdm1R7V
J8OLjVytfeBJf6bIDTpb8mDr9hrvgZlKBKcObsVi8hHPg7fPwD+oS/XnatxDGrGMCOsKc17vg/tE
Ll38px1WJyt1784wjnQX9gzZfHvoiQ47m+4Kl2LFNcCispShXxmSfn1+jpP+Bg/HzXB+d+kZUtJN
SosM50VYQCiUZ8LcIxWOEhmQHAAkZUyArh8NQYHv2pzceyYsHQZOXEpvcCeZB1ZEAXHtI5n+G53V
zRkSkv/XH5gi+OZT4ouIC2ltwSVzY93g31F/uKmYLAG5XsGAudpy7sb8nKJOspHsgCp56xzvaSLy
verMtZZlYcE0QtcgxBih7dFTtDT+yBrULp0+33dZ8CA4Ifiak+2wMMZkvARbhk0zFmW6moNevwOz
EStgVQbTYah73BlNfRsQjBAih46YT7MxISQroK14/pIl2X1V/yicir6R9EGLwn3dmFt/ATLXNB5C
5/BXSgTQWVWjeiphZVGP2RrtQ5Jb8oFwxFKyZextB8c6AiDz+iOnFHMOmYXDnBXcPxJHMJ2HueU6
+YkaxNuMpi9Y9durVQCuMBkWLMaB6fTjYGmOum1qSLd4ImqMBIPu1golij9wQtPhettS7YKneXVn
FuVj7hK1BSZcSCa4+HTp5bxq40tSxShxj9AKOTc7ujZ8m4lxyguGpJEtzxcylZVLhnqGIlDhcJ/V
egcZn9mE4UkANJ4I8wT2+sLNkfG585fyfWTDpRHvB9xWwFmQK8tN3D+ibq0ca87EJnV8DWv5bfo0
iO7wF6LKrAz8xH3/I10HdyOkVfQ4ZjBLaTrN7wWD0MFR/8S6+A/NxjZycvNUiLOcX3N6oPE/2ORs
vffpI+nFfFr6i5+i4lgQ/xlojTR3dESj3ZgPomoqCrUJLQJZoCAPX10NqBAfRZOzE7C7epEsOiCB
7PudwC5+FPuMhRpUB6Fwc8i2mQcgTh9FoTyKv5tTxk5czeqGuIH0hNQ4jKFv9VgpJDibnwTC+lhR
Mtj5iJA6C0cxya/Fo6rulTfSzZEGMBP1wTj2FR0abnor3Q/5i9FXGBNkN/X3PfkvgYuuxJIhuwJc
+2/zdVaePBpCBLCkoekmeEABKQWRrqlVumyOD6af0B++QWLGG7fOAhB16DX+ldOEZ8JO3KxUJiKc
iiD6cpDhxiWIaDgfC8gnaJsNyGoOHrNLl4ikN8YXt/R3Jmcg0KMjR5ldfTLsZ4DvYUiAix7P74qA
aHh4FDyjtzf2sdAOkrgFHKIUBL+TsF0v1SNLx+72CcUMnx6SD3QBFuaAZGQoIs0aVj52D70xwBFQ
dkxOSoOgD5q3jDMKAxrE1h9yyQyfgxs+OhR0j+V3oujDlWKgfklNvleI4mpDYV4BvUD2twIOLmwG
Qbrjj4K8APkxlviBRXAoddnt4+qjR49lL4VPTK76otD4ZkJK6YACNg9d4gzSF8ZT6boEowU8nfgu
jt31yhppIHwNCUIWoko7uByQstf32m9ZfFZ7xgMPODvhYQDOSuZfBptRzTQHrlZU9y7roh22AnAx
v+Osezu6wz2iuKa02UrOitQ4sA/ZkUgyifpwzu9ZuzAFfhYz35Y5TgO6uyDDm5BuGOFrA0kizKSj
MMJJ75RwkmrmE6woUt+gc3nLTRnGXvQo+uWWy9UTwCJe/lsh2AVP5NBMhmdZyfZ0L4aRZJC7A3nS
hCYN49wbz1TECqKTHie1lW/M5bLn0CafoeeDcTUfQBL8iRSKeK4am3U5/fE9POMTXTbotyPlgK6I
8bv4xMTk0qDbIp9/Rrq2OOgYJyQUDSfyhTOBBeAuKM/igTogvtO9QMP8lp//IzhRuwKnfAtVBjCc
a3WCf/y9ezXuZZQKIeUB/WkgHO6Rtbp+vaFF098HaTk8WIE83utRXs3+BOQA11qcSMBlzLdPZ1Nn
2V8Sgi1oNT94n8giG7KXBmMhJWEAyr1gjolpTKL5NS4KqBhe4T1DklD39u47/t1fFmcVIdDPDJ+7
hIRB82C65T4kbpmW9O0jjPoPwzutc+Nn4JX+nRq0rahYLjcRLcuUEskeSBmEn2ZrWU9kktRQCucq
huSwhAR0dByKHF0Ic+EyaRkgM54Q2FJG1YJW4nlASyScWqhZ6D+b8nx+KHCFu1FUjprQLV6FDX63
0X6DEnmmZCq7TMhvG+fb9HI+ZgGxZsOgUdJvFBhP8WpsesiooQTvnwwjhPMw+h8OoTnsYlwkkOLv
bAQ90ESMA2KJLFSYi5KtfVshLuGfpWBwXknTOliBC5NpGOE6SOP5VvZ7n57AOXs8UfBDQ/RMHMju
Rx+/ENoEXjvbNCgi/IL+ZrAlxKMD9CXFR3u1ke4UX171inC/nkoG+40ROoQM/e4Hpy7jIgfRJdZ7
g8G6IDDkEIDp5Nv0OXt2RGnWRpecrGh3hYEp21wiKOy5U3Qb6VhoWIa8INV0K1KDAIHqwgwMEotW
c4JnYNjxupg4Vb7gcMKCW6ribqG1dgI+Nne6pyB6M+t71Tmi3lCPNzIP0TUIcRfpwVYBnvyLHDKt
nyY9J3i7XMfC8xirNrkZkm4lKSBYP7yPo4hD7jJZbe2wf3Jt40i+Ej9FQOhZUJ/SZIziVeqap0ED
MhgFLlhQWkzrqV+A0sOhsM+0Un8WBayKO75wATS6lDtS8jEaMDI4ZBxxinYDt8HLsC/HT9qCjp0/
5FPcSGgzQIjD1qPo3Svlr4+ERLBgPXmT5OoEhzAtBkOt+KfWBeyufnFDZHjJn8QkVxBang+CQCRz
3QhuAuxuRGTQXEsiG16EAJn2l3rZItR4FUccAvwUOY/LTH9uvI4yQtm878N7HKpUVn9hSCu+fpt5
Gv2HyA4QWDfHPNl3NLCT4SNZqd/L9dz2/okNc52SQBRb1hYdfU3GrtCwRyAV+YQckc9F8jyiczON
Yx7dJjoq9AxOYGeSBQBKOSMD1ItiOlEFiDEfkL8DAQEOHOFf4ivQMtEyON3k5YJMqn8onG0GMx4H
OL75GyyCjzCVWBaioSRvkLeYpUt2wlV88UXPol3zTvlDF7+/4xEiTb5M5R3EzXVP1jdZIcMnGwSK
ytUoYv2n4v9uXNaj8IkL1KFJ4EGeZ/aF3OFDOmFoiMGWe/3dX3LwHFRKbu+u9j/VTtI0UIkWDJzH
EacTloYgWwKuqsnfOJtfsunkXJCNJnPwgk+XPckFhu650DSfC8dIIzhMEyglmnGBegJzgCCkwZ/l
pCRVpTwvdHtEgrAbFsQxKzcmvU8oSeeB7EowoEzcDRsXCoVvZBXgZOAqWeW/s1MsRb6j2jdPZfpd
Fku4kMIMx0vMCj0KcvBplsDH+JfXyWfDFrnwtWQVIJAvhMAGv9xIgyS8SehXmY/vc55cGYc1oYNo
h3/1TMKyCG+eJfk+B28p3bj4AdSPnOCDuheUbe2tLSN8jlMyLP33FRHkSsHwmfaj9yZZISFSSjxf
0l0vtXLxqjxjeEFmGEGD4MUQHAzvi+1yja28OhORiOv9EFqSzIKN0AJ/gps4swQF/9kI0txMkpBY
02WK73RRUISk19/Viyf1flYs/4HTAVdlF0LVI0U3BjjHHesDeTJXT93fj0uP0eS8r34h0HSc/j17
5T/iHrql3SKBIj9a++0n8efWO4psdGFwAIyA3/3g0tiVmMQ1yQffFR/XPmk1w8g2fjO+ePRp5Oms
nYcBwVIlKsFU02JTu5fugtA6DbaD5N07XfOojCvzvDxdwxlB/1j2TFohRy92xg+psJ7xdFDeXwGp
ZUqziKEw5Ig7KslozqoDml/iRs4oDsHFqawoGAQpD9KMQgYfX6Uqxd0pfv4I/x6f6QcaT2GzE4bg
YWnv7ciJQSr+lvWcBTWdKD8EXOFpWevDxXkHYod5estbOBgEFP+a2NL4Y+Oehob9h48kQQyIbUQk
uENpKQieA1VnD8P8yHGzfjE0zCPMrwWDhHEbI7EEbGEU/oh75jeIY0W0GlqfguV42WibjzSz0sUr
ABCyP/4bm5ej4LuzugBjxwfZSexeLjVhXdYjMS+xh1gDIwqtQQ38z6GdugN85AjCNLkbIjVMOyhX
grcz3nUfrNz7yo5pcGEcJfXkYOCN19iad/qrszzyI1ChNKIiTxXvHopOjv2W6RB4XZeR7o4oJvkh
kwIUh1IISStd9ktUPeVxt1+W8MajEZ+whdhf/mPBKRuMBKzZip+4Cny0umV5ZL1nck6wujhwpHQ6
HEUFFSMQoEiXAYmqTtYS+CWBNQwimr3cJMlIsPtRvgEPLLy0uIyIDkFf5UjTxvSA+Mssxg7hXPm/
AekM0633LxNDHBg+cphS/7LvxfKclpDjP/ZlmsBLQ5wBehPP8rcrhFUEJMEab5zVRkE9KWzSjnWx
Q5mfwlV6H+TFIa7imwWHRR/0tDmb8d/TuBbiOye37JQeR6e4NE758LXQjIrX8g5RmSwYHAzwmgxf
mW3/YO2KpI/hTCwPMJxX4+NSZ3dD6f1mnPT3xiZj5ZLfdr6zl4XACYokw2D+j/qrfdZaO7mLPDIO
fPIlFUxxcfcnwS8ZBxJUkAdd8ZAL3YPyifTp1Wz8jlLzJJ7HdF0ttHcH5xEbqMzkCjo6us/gfIgO
co9eEfROho62yYa4TEkTwWoG6Th0j9TeuB6buIBCtD2VYUxRoGXkI7wSENetvd+SOB6eQek0C/ez
uthHNgNWV2/YnroeAiRybGTGT74jltEh3Q2/F7LjSinaeqhsimnan6nJzA6TzGgS21i8QAFsGJBy
gWXPXfIBCWcdKDIODTejt+Rilwvu+jAiyLC1NHdM9QxL2XJOsIs+cnVmWkchHf6YB6PKsGAk1Btn
+CUm0AdRXQlQXXBHSoc/rdJfJXlxMDLLRYC+hoBZ5VyxHAIRfP5qIPH1r1wXPaKW+WPKXMk1k/H5
ycjrIyfuYOs4NqNgXc4PaK2XI8jwe6WgCekb8rajGl/z9YAlXP5auuxDS2qmN0XAwdnQpKQT226d
9QBmjs9f/EzuTLuZbpXJIR8mEkKqmQwkADLyATphYZQZb5QXIQNBgX6Z4lCwnKbctwWav8oZ090M
XbhmzNGWyMvFd9/7mWQ058shS0MEaWT2DnU1Ra+ob2JfiPFrNpvOAmUgS0iypms2E1E3ufdEIvIu
NEF+6PBkiUt8wqgWKex1iL33NcytnHpA6gtTj4cvE3bj6UZ4tahiC0OXbozcn0Q95+N66Z0ShVj4
VZ5z1fyUJ1A/QFXO1e+H4JdOuVDJO1EFwQkqDHkxGA1Ali5Pl6dOVCFbAlc+T8/Ma1ygzF6qim6D
xhcbUOiDZ/OH5562x/Vv3iIgo1cTn5ZVqJgkZ273wR08crE/7BU+lum7EJsc7fKgzP2TrtNsmMks
wbGypr3hgZ1GCs6odKtvhdF5ihkczXZmrQ4zW0HkvLsmVcnpR6U0JZC4/K6Sj/RX2eqedXiiyL/4
katpitt/ASzRvywOPin3FAXoskevh0itlCK5iqFG7bQRvy8hHeiv1ii7ZdH91U8mZ1pLo9wLE7tR
LTwqu/xUkgWUH6/GV5egmnxvOkpomXnWACzUNJ8WN7f+sIvCB6GCnlwfhS2BmNKapYGrG+6Dkym5
DvtyDx9A32NPYgw+DXPxN5K2CF0+weNktg529J9ytDoHdzA4vFSWRBvQTxpgsFgH7GSDqeDSvdH4
QmCJX4O39ZEs6PcpCkAnoS3D9QTLOXL+pMIBdqloM7DIjqpxtEAzUkhy++kDnIuMUe1IqrExHyRk
OUzlFrafQVZK5bOIa3kD0pmnh7mxHh33jutW5C29/Fec96vk18UI9/KYD3RczONXXs9zCqr9hPGk
JoGUPCzAscoX3/Ju6gstIv2fVV4+eSBFWtDTMfoOhYZ4saFfPQKa/LckPebvIxSzpXEB7ZdyxsUC
av33ilO35XrTTN6IAqGja7NxzoN2CiShFDRHNR44Mp6Jqxbx0uELCCmCQdAiRvQO8flV0DCWmmQW
QV6RFcYgBR2EadK1oAKFENYj7Wmf50v/6lAmQB8UOF9Gm+0v34Oiv2vb8CFymVmUxcQOyVdcDfkT
kf+nJaA/ej4b+PQoght7/7+sg3OdOn21z9FHgHtLlsnFne6lOCsnPLrz8p1kp51EXsrkvstEHWZF
tZ4XTowzOx+rPOW57S6Pplc3mx+bZp5uanxcyg5oLuYz9roNkPRee0zaVUGbJY7MZT4fDY8Zoev6
m4rnF+Gwr7vVzzzIPpos/16T72aMdPGzLj8iK3qzDYbyFTnq0DG7R6dcDuZoPox0xb+5ME6FyUfZ
f2QFUGDQ0vyxpR/ndqqQjtkq2ZJtdASzylGlmBlX0PXFM8xktb8u5njnzn1OlZV36przHqPgMiPW
+nnYMSKRromNs63JUBvH9+gsyZX+hJj5dJTaj1KH1w5Vl5fet8hEXSFIMNpwIMG1lJDtLwXjTegU
ICPHyEoT4yE55DLeGBTJra9M6lDNODhOpvs00pDvqqwxgeVNlP8njTDYcP0sHwgPE+G+FOR4Mbqo
sv80Rn0r83A1UTVX4Ec+G6sXwmCTNz2v6vlH6AI9TNLWLsz7LNvvZ6o2Wnt8JW6qe+sJaGPgTNSd
+cX5E8f+avJ+ZJWNG5OSCbw340DqwkwlJNKHc2u9KthLLyFlFNptGEaqzRooVFh2aULahCdvcUIN
Jbw9zu2t9qmo4HmyfohDuskAO/6RAV/gY4qzz46atqJTJjb6HcnLdd2CFLyuvWWCJXH6k3y4JOS/
OecQ2EV1KFZhTBlw5XwrlvEE/ylNjAQpaGF5bihvFmIXlpBvSpKruXiHSuWd8Jo5jXJzJNmyU3xz
bM8vBXHRClgyrcz8BO5ZrODOttM/ftkdA6v+VGLyQgshvITZNqWatgF5rQryoAL/K1ZmIf0nlF8b
DbnxhmTKuOQxSb4ZZ5+8NmZ1IuUUBurT4JYUeJnmEpR+7tBJ0ah3BVmDytMYajKyWFxRz/cslcba
R5rY39h44vhWSW3ymclJr6wLNs7wODoR4Kett4mRJhQiUsJvjgw1Zqgi/iRpS3CP7iwjbqKSNSXK
yBxFNbNSxdzFgCoPETVPRESmy3xicNBDzwSANvdYlvuaNZcnE9+qXHiCdbJhF+KiEncGJSEIJjQk
HasPPTkBDYNY5ZdB2IoRAjJaiMqZEwMEwJ3QnCKyEnaE43vcoeEy3rJB+j3K5qQ30KnPyepAJ/sg
4qlrPsxo2sjDFCzFL9uiU/aSlz9XfjQq/Ya8jtsYrfwvlFK54VbhQLQQYNiCmXRfhE+CoH3PJ0rC
ByIEO3qZ3KTjS01yD6p21zL9Gi4jFDGShJZY/Yu/TBvFa6Pe30Q+rXHjCPA+l/4ZfrhOF0dvEAja
NCQSyW11XiK5Md3zOhrrjTKrRISzamOp0eeIWFE/1l9yYeng9FWXSoPGR+nhyT1Dpnjk+uqTnMxD
1yYnDD0o9tDS2Rp0hGWnPIVVT5eGoDz3YrOhi7/5wep2oNaRw2Au/dbtqjcO0mT88aof/hgMuDpz
cZdm3JHyJR/8EMHlQ/jCqS/0IyY5s8yxIaLDgjjd8JVGv0fixzoD3uGRqSFnVlfcyoutdzAV/sOq
yrtVG/12m2ITFAxIILX6KMAiooxaj3KD6DBBYol/ULIBT1L+Ll/0nd5iLke+6DuddFYML4tzUUwY
2tRxSAmDQPiEbp8vZmuZm9Ly9tfXFPZ2nt5iD0pioViaedhSdFIPt27qrgerPrJBk7QDj+wZHql6
UNp/HLuIITbUqpLadupSd1d5t7QKkN+67sunczQcmVvxIndmtJpP+oRhUqs++SOlmb+Q/m7v70Wq
0XIfB9213lKfwhe0Vy1CWpA9d561RdlDWW2SQVW9K/lIRzPSXuXWiTtdUhL5BwdPCCKWllSbv9BJ
m2PmyJUbzJ5a1QJHDkfhmkpdT+6ziXJQrAsSa6hV9mNkp06aIxrOoJJk+IIS/p24z5xSvA46UwcF
Vz+AIwQ9lJ2hO/UZaNEy8Dol7Zr5QWcvoVft0r8i2XcS9FwBOaUb1corUSWtu5euYcxH4E1PE6k6
Mh7J02Hh8sVPRGqKarkXfYv1WLU1Bs9eV99Tenav6KUoKL/UWzfrdgaD4FEwNsaUP2xrz/8wVjj5
6/EYM8hwV7XZKRrpM02A5cxZdt2xR6Z7ZMdIHxFEQrp5AR3PAUEKPkmfrb6zHCkek2i7oCP6tqB/
rFGOH55/2ZPEuHUuvK0Lt7E3PMpYiWrc97ibVxeDrDba3PvJTpfA8qGg3mOiMrXAPJ3kT9Ek5iTX
LEuSZSFKlfUiRx/fjUMmmuZjSGdORemIAF/CgoyOwTehzGxw0NgU17Qsl1lNHX4qeoO9CqVPmKBX
IWE+lN0foDtyddUE/wmC/b1GrBnHMORPJJ1rQcjhhyPtjdUrQGsXZ4aYT/LZsFyzSh9ZDN9EGQ20
Ge569V1bpmtiyB9D7j9Ydm5GzvFIYf0wET6It1nnRzdmeq8ACySW+d22qwmqwGcciH6qOwTocxqd
X13rXqemCWQSsxRtPfOvtsY5XbYhwfAz8x05NNOPvlBbrOjczi+qmLS68HiuiwvDLTqy+krqBUks
xiXqWcLrE6dUTYxPgbRbNIVadpXp6oit8E+meF7842J+sC9Ow6XZDpYDt6ByCNzoTf018tGodjhY
67lrIpLAGZgXfpWMmmgH/IeIJz7MHYozFcbmzjDD/iIXnMERBhxuv9QvPl1YRpFUne//SDqvrciR
IIh+kc6RVLKvtFFboPHDi84MM8jbUsl9/d5iX5bdBRqZqqzMyMgIHdprPSkMWlfgtlvl6NfaB4iy
bZJh1fkBEZ+FN7UN8N0qT52lHedA5lrGU+hSyOJ5JmHSm2BtqZRsOIB56d/gKhd++qYKX57CWp05
NjwQDu5Kj2zqclITZzUdPKugY4QZTz1kbLZtE9jlIb4rk3hqk/aRA9i0xg9RWgwrtJSGY/2CmQPU
ogn7xAQCVZb9bRGngOM1UREa2Y4RSi7WxUCMEQbj6DctZ+KUtNQ6Rkk2yKnXOC7rd8GBkmFP8BKk
MVrh7HX17hAQjM4wDuVg4FaNrofep2iyn5MK10j5DQfrlpb+kff+5hHd9JZArf088JI1VGtN4UV3
DJwK0KUfm2PiyJPyQ/pwjTgl2GEEmfWVVNzbGiOuIh7lgIBSNrgAdUlIKyYPrFM9udcAeH1Jl+YF
mxv4b9n0R2/m3p2hjiX5eNWXrKV2XEpMhuqYqGZh1otAVjKhqqxiXHhKu8u2g7NeEclhDCkIZ+bh
xWvXIJadiAmoBbL7YKobniE7Z8E9d0rSfzmig7+BI92DE0MFxt9lSxsJbkTsnXo6Ra60Pj1OCV04
23ZmROhsDxtrBrpZu/mK7O+DBrWmEl/CPOMETbxw2oS9tiRYIYqSm8xr/IzX8LdS/j5DVIpAjGTo
Es2z8VeFjX/nE6r1b/gckzhT7Gla0BOrTISLavfNteXTYmJqMDDEtLFCzC9w3pyqAIKzWb4IIzhS
ikH0AaLK0wIjv4aOqZkwSTWF37ndXn5wcnZVMBf7orZhpY+w3rvDxPgqAoA4GxhBSOWUnswV46IM
O76uxiZ6SW8JDhybNh2fw5TQU7v2nmI+QqcdrredFMDlyxWFQmgcVvFaE7QXt9o7MO7y0WEvkihf
mS09Dn0uNlnmM0hPzxXYnpjMhLwGJmQH6uIDUhH90DG964oxBB+H+E4XGHUKEleI2x0qPeQDJkNM
INs/aJpO7BcOa0Boncx5owK0Dv1LN9CQLhw9LJDxMa1nvxO/NH9K/0aPn0E2Lnt/tO91d4+WoYqT
/QoFRUcJk7F7TR/XvDOfxFyD+qj+ori518CYwoDDC49BEGy1hohyuvc+Rw4IWoxBvs6fzKWF27dH
PB8ZdiP2FEz9MhmkoykSemdd7thifqSp0MfNZdWMje4HTNfs49XbK6Y4QMIsnBHkauHLOf4kfrXr
Rrqxac7+Ja/UdgWS07x/OYU/WavGx3U/HSsJ3gXDgbwCyNdkx/VFUaeSA1HF8CB+oD7P0I9eA/f6
C4mJ0/7q4WsW8wI8BNWeYhLIc+O0yQHQaYadr5tW3EMck0qYQQjfnWeLrwT3HK8Yf4023rite5P5
ueFbmi0b1m+OtHZQ5FqohJJEgEsg5tYudBeUAi0KTD7dCWesf4CddRMs+5NR1mhklOwwh0ebtckn
Jsa6mcEKaTnHeGaEfF1Xa1BKV0ErA5bi/2QMQaQ9OOs+AekFu+Wv/aDZMHFUvms6cc213EkOC+h/
7pFmCtNkjDXNJ72RncSUOiWv2qJa0jxevYYoH6h5vzWFR5+petUympp9gQ2lmICQYoZgEB73qmEU
3xv/phA6LMfkvq6+P/4jfTrrolEf9qj3bTwOAC+eI30ocWBo0LomZ1uLCuEW7l1XF7pIZbdQ3xpJ
9VgYzSldenyIiCKF+opx0/OYXuFadKjkByEt8R884dZCEiI1qOsZxiDO0/Xtmul5hP8rv3V2qUtg
XeLqXabxPa6gzKcfDIC6Tfdzl3W9rh6Eh2XZtanzwP8qwvqQlgq1Ja8D1SVzUYtxDpNET+O+Yxxx
Klx7G/biUyti7wOlzktlv/WOwn0HvzoPuQEzecnN5A9h+U3jEINUWxxjcZaxsczKDJHsXab4t4L4
Nprde2Yvny57RsJcxAWA3W9+c55Bmvd+1o7U4O1k2c8DgRqnmNd4GE4qya5NxQy3vm5Dlq9ZMd0s
n0Fdq67vE9Wrp0H6Zxhgb+wd9Ihk9csvcYP0BcqW2V+d543Z8OjHFZNGsR1NZbY3YgB9tMATV36n
c4N42zhxxQQM6Wcmxh3d0RXY+iCh+KgJYLJiTNqzWU0tMhB243Kkg4rYzIuTuV7nIP5Awry6y7r5
oBMSw0ampbXs/SywEUz9ehjgqpgPxPPgtdAbkmpraSRrIPCKaAQwecIq6C030DZDPNW8w67I3w26
hRCsT5Sb6PlA4w0K658vEf1qEhdWK9e7GLlzhz/Cxa/9alsXLIMhKMANDI4fgRZJACdpte913F3y
cdsG7gm3gY3ou2eUK95/IEEMvcTqMZRRQUxflhffy+SdbxjYJ642AV/rvOWEMHGZuiZK3XyPcIlz
l7rLjCiMM5/iqTJPE4EXQBV6Kx1wx86PIyNrG4HHUtMmXGkD29uM2d34Wg51wuRF0OwCsIlG0Nke
VIKoUhh50jjZhX0JwubayPLDpjzufI/BZxfPeMs9AnNtUAl/7IsAELmaYbzKa6qco/5aNwPwJJVu
EF+CZj6LoQ439lQzqAQKPM6QXe34NIdw9zNxLNjGfY22hUelS8Y6orLSkuV6Jb1GTo0V1EOV3hlR
y4O/dPTI1fi6DAtwTXBwAZyY274GQfLujSbCOX1X7UTeRbGf/qXHet9b8VHWw2Xx14MlbJpe4W4d
+lM6KJ5TggHOem8AO5OgPGAif5CpPcIXMWCj9QRdH4VisZwrD50i13pOAvvsI/6WBl23kymiNc6I
j1aAZY+OyvpFpiG8chOjKeLOAopg/GnoXDk9tE7lzMdUrvsZjN5gW1k0K7DgvcbozQ2UEBXj0fTL
GFMBhm4UnmyIf/uM2Usnua1j/NqWF3icsgI38CkXRf8EonztHEUfYDxmZUMvCvkXjIDUybXdJ8pt
K8H20ME2R3RXfA2/LJO1Ok7dGTND5gRT9SnTDjciBnpJq5wWjkaftghExkcrfxh1QdLFhz6ZN2sy
fMA4bO5G3oa1wNccS3yT5XIKccwxpvLe9fJvDna6qozE6saMVZpRxZib2SyX2Frxkh/qf/2UrFHM
k/KrXEMD8aty7G5rO0y1ihR/+g7fpXpU/4pqfNRLs52LW9h6yadmQetG1UyPdVNk3bPVZgQdWJeD
/YV+1imP8wgZP0Y5PRJVyi+9iMo5sw6Vx/yWTEyHA976pyrztePwF6p8WWlwDk3wIgmcWYyixsCE
qjZaaltwGbsqzjjuvSR43GggUddgloCNA91Up2YoeeMFTYt3yXZLhd+9GuiZ49RuWAoPVjz0dMZT
GkJu28T60MA/VgW4BqbeuLFF+XcyRbnXf7sarWRTC0/fGTa5NrcWZ5DrJ2gFjV/aG6mS8b3tmZoV
Q4W8RCUPo+9eLK+Bn+g7/d5rENEuwIk7UKyQ5AtIGX22VagoLVq5U5571uG1WL1H3Wv6ebn0Z1D6
2pRTD/OEosqNy9OM9cuuz+J0H4I5xE5/UijX7QSl/t1so+SzDIfV8d3zPCI74i/xl64lgrm0drG0
1b6xx9cE12JkvqG99QaA4cQLaSaHcwfIIF1wrZ2S40hl6qxIvszTV6aCx6aBc9sXNbgtRjobfaQ0
ZnDVr703XYbu4/esWP8g/soSHpdDFhRwgJQ3bbLRYhqsswcIJvH6N+5xCtc9SmVXr3rXT379SO2E
8sMYPIS+Fe5Cob7zpekQDrEnn6Y+JocZson/dC7n2cF8rHDaQoQyP7tZtw+G8TiOGroceIG4UMP8
nCVbDecW4HCAD9un0Ze9tmZDtgIOuLPLAUhK9uFsbkIjXtxD4I8WipK90+lGJC44eD92yYO/oqFS
ciCZvXekiw7GwdPd94bch14AETWwsP5bBntb5NXr0AfVlgJLL4V9ZvAha6CyP64tjF/gkGa/w/41
RxYhYHiH8NVZAdQKcLi+Q4gXc2pe6MikBH+TZRfVBCeTW55oCftLGtw5CwcvwlJAV132MqehZhXM
d2km7st+vFkjBnJ9+8jMz6sRr9s5Qae6G986JaCtil3q1sad4QUUQGP+L8mByHU7vGIQ76OR33DH
kV3eDzCQ6GcvdGkJAncW48qZLH57PgJCZK/FFEBBZRrAKDLdTWJ11nr2RPo50gJQz2w2fS7Ft9Vy
SpOSNRXyESp9hhKjb6bMXsscUEDV6V0yg4VMukpy1F65tKHqBmEi+5hV3dVI8DpJxYnu1oMXo5uF
LBOjiWkD+8hC8Dt8n6bmHrNBCOkQY1xxWIPmlPdw5Q1vE7O1mxjYgcy+YYHSl725ocG+R7qQyxCk
w21vnvAb2aQom9SqSx8GwxGvtRRwsrN535WCQVwkPcO+MZnD38te7fmyTvRl9LMuaDz2dbOpgi7b
j02AzWdpJTv0W196HKCfZQifXoJ2yIAuqdEu6D5Mzs7KRbrzjGvcl9QvZEm9c5SofpbiuRAFUZSm
YUfpXyIRNk/P/ASq4MzfC1he9eNsfXir+uI6Gixj2UQbJ1MPHo+SKZ7qwbIAoswCmROBY0y8a1t0
8z3o4R1FeyK+fPHYpNZmadvHSoZRDR+a91nbBfUmoXG0y4trUPlQm9jysWyXqAqpQeuPkb/kru8S
Py74CyjfKN6yf11RFfV6nADQoKwc61BP+INiVcgKiBplR6tEycpAcDBHpnGtNm3/tFb5wdf1x3Lt
QjJpH42x/dR+6Zvny+zeh7n5MGAHHGMAXUxorgBNDdSclfsWmtMhd8tzYNTMHlR4pbqmNnx3/i0d
OSTuyQkxEV/Vs8CAUTX+prdeZyKVdPvLEi4Et3SfeOPOYJ41MSx0bhDatddzJtY9xjeY0ix3bjvg
aqllYFEXFIciO85jfyrkAk7Sfskwc3am0exoZz6G0osIzj+PhivsoTtpndDOIlKXcHiN15ZD3c0e
42p6zr3D0Fzd3tkNpIJWgZldoqelljsFgJ5OpEfgNpyCMLK8bdharACcmAN8r+PWfzVHg/ZG/lfB
2RvN+tZa3V4h0XdXiqclnvEXVP7fsqH/6ZPPmUi6keL7aJm7+KTG3K/JDBan7V0XJ5ulQ43O3jlE
dJt2tF4nw7pEvJRWS8yntBZwNK8VG3BQ7zii71s7R1oWj0tF/e5tQAHJ+VcGWwrEXqEjo1aO1mxv
fdmjLmw+q4CkJayAcFInasf+laT7k6qHqbx1V2BoG8Yvde6ja1j/TsYEyFWLRfYb1qQRjvs1Ltnz
NFVyZJZBvI0GvQi09WafWPscAGJizzF2zA7R2OCxdkUaDQM4jiceynauWUiyPcQ5HfzButGR+JyX
qdzhfvEx6DTNr91zajBYt8ZMQie3uUgZ8vbBxjmz7ObopM6tyotfje/vCgT9XDGdMPrYydp5XKc6
ahVe9vhOFm54muLixcYwfumzTbG0QMvdrvdJMBrzOR3MKGnlsbQ0LXKMXKWuhZk84WcsGey3aQeP
WbIvAsEi16IUHZUoDMWZI0aCsknUlgzToie0bO08L+DMwdfw++NqBucqsJA6Y8iNth7LlgFx6vjN
nNbHslsuInYqqt+VUeHpPUiDPbaIR7eAnaRVdZBpNw49+G9AGYtVLzBOJ88JUypDGLhRa3nv7YLQ
DYL7u3A0rwNtu10ydV9V5zV7q8ZvQRT3U2JTZxeRzBJYpaqhUQocaVfQ7/JxDe98cHDFW2Lkayu8
/mMGMEN1+/fS9WgZmFsUOt+TrrrJxJo27sgUrMP1Dd0h99wvhJ1/O9wVrfldbnWnUGU7k3VhSOs3
CtmfiOnvpjTZm+yduyUwrhUW4TMvIaTb7hRG5BTVvcx9FBnBocKKbV8kdISyzWo1ezXYtyAYEByt
mS3m1Wdz8VoZ1r/e9U6ZlkXvPOsR6JhNFUd9nN8bkvDmlstH0tk5BqSIuFYYyDclk6NV+t37v1PL
ZETHX7CEgBHr1NPFDpLLGnMozkPKyITsMRpGpLN7hEDSgG0BRvnwGOOaXMwOZwJaOSavytBuWm5g
RPaMwoKFV3NAtQVhJN/ac/DiSBgngynPPUQE39FgCW/QsSsIraPHFGdnlu9WUUzUwugD/wrU6mIX
JfPT4Jod1IXwNnT1vUj7ICqFfW+L9feaLOgop1sWSVY4tPcPnENrOACsMiAtHyrD+ED1HN7k2zoa
jGp/0Yfb89P6JtLij01DI7CeLKKM/j/r7KFpNPwpeHFzSfpR/GGbWobW42NZ9xZZL2RmGFTtV+4/
DT54PSdFLp74Mf3LCQWNAS+OoFPq8TZ/t5pAdnvaHFBdaUmgTrMUv/WC5jgN50If0gZaQ0Ja0YBe
BmPZxxHBQD6Pc2dS5X5wikPFacKvVXOnqZJIil5N+lpxyyRgwyHKJXiKThviPeJp7Gxw3GNlviU9
NGKSt3zeE344rxV6mWEAnuW/GpjRqAak3zvokNsCcTMPwlMkx8sgINK2QE6HXrB7z4X+fzUjp61H
DckjZqZ9Y/0ATCceBd+eyFUmmMpxTqMvOJozl8dfqWYWP+zz+NLR2PPoFob9duzix2yuOaFoHa1i
t/Dg+IhS+pu1ywG7kvzVj52/NTVBaJjHGb/XAVdbpczTEvc3R3toZ9Zz79YPvS2OAMdvXmXy+fHy
adEinD22Cy2Ti/4rXmLe1na9NoW8hU716ivoARxTFgU1tpf2Qz/yHCUJiNHlXzRss02A9frGM1V9
TFeeUTKuDFmUw9uSgSCHXXpIawhhlgG9AtXMAYPCO9+aX2osY5khm9ttJ3ImHQ2SpaCetwvO2oxN
MiLEs9c7mhu4xLH87NaKu42zaO2RJMD2Go3tSY8aFN+GVQXnthW4umfxd4WwGlNj7IyiMV9cgXiy
VWYPjBEQsvruaV4xQDbmTZ4apzDOflmzPuuT7MWfykc843/Tnd5TivL+cANJtISQ0UArcG95Q60e
NhL5eEE3SKr0Xoc4N5G/M1lfRrijHjWaWNW/En/dJc5pMMNaBuxfh5mu1grJsN2rND6L1t7qc1//
fpY5qKShqz2t8c7zIRBOtCwyyAXpEL+ijHLrl3YXus7JNvsDqALm0T4i9AxJelVU9bBpwhBi67xs
s86C5Wl86+gbAzsMjnfv08VBNjPq1vnEM9yiL/m5TpVgPhrqS0cXYgFPd5JLbHi7Otdauv4L5nBb
JDuPSQVYhvUXgpfqV9CqW9Om55GOLMUKqGVlP3V9/KiXDFqlJ5FpqbPhCIyx1dswi4Oo9V1SQhYy
XtxJYmwc8rayguVk52//P8u6PtiZhO+2kMLCtE7MS7L2EaZmf3W48iFZrWa6WSgiTHIJYLuXQE0W
KqRFvs8nRjGEvFmlG9ylhvqI1+y3l6pfOBzeusGjYT9dBhXfsT5QY+goLOx9Xk6ItCXwaxNrL7lY
yiiMdUR3w2381iqkRsS8HOo1oxksKqJxS2FC9rRiPmuJAaVgD86lG4vIy9tfBSbxtotFd5PPJ7+z
XoPG3AmTgBxCVFvss9GSlJjGbaow5uCxY6ksbz672ZOopMbNN5ynbdxWVz/LTvi9g3erS8wGaEhM
9IvuYSyK1di0kg8QCnSVFwXXSdI+guKVxcgijbu4bp7JtmA5UGosztkl/tgFrGJhXMZCPq2TscvG
+Fi0TKqO9t/EjJ9MJkaYZK3uacBfoS5BcVo+lkJGRu+djEQ8ZiAOadpqzE9DAgxMu9XF4pBuWzao
HaO2BG3OXhIklIJryWHQO8YtHox/ht3dlChfUkt86k9RnGAEhXuBjMGC6usdHH6tOKD1nWSKbN94
AA0+5EtIhRC8wriHTkC/+06vjqWmXbr6H2mJoIbX3dqFYKOPOaMdTuWijrBWIakzx1fPDVZqiIZZ
dEmy4WVU/VuYM/AqANJM46pfULsELiDYEPVp8xtHvfZuzcfbHE9X3M0/43Sg4lpPY+zeTdhNZyGO
H0G6MUCiyNAOxsxM6rwyjhm8xySqsg5Ywd1B4ZCRFxgGBtmU7opyeTIpeEtfnSpstN2+9zdW3t0K
EyScYLvEaKHadCiHHq0A+Oief0gq45+bTCQ0/ldGo3Zj2SarrVlPPw/LoX7Qi9p3HVBa+9XGsMOa
3NcBN220d9tL12kVIbqgTD0EnyMmEyEpUrPMkepN7XixRvpZV6bxKspywsy9++XBzcTrMyrmjPQW
VhcHsmtcyQ9yOhMKyh+uMQmRZaH86h0qhYDhLNaWaX1MVGWUGi6MfKq4rT6xXK6gX+ctp1xpvs3L
Q2g9rUtzSsjkSNqSHR/MB6LPq6sfs4S1kh11ssKfLWjnpIwI3PkMV7sM+fCz8MqvWC3AKIl3a0Ip
/dBReFOyrixAMoKQld+MT15Q7bM4P4VrgjSgTVMJ/TPzW+8iLI25VNoBMFgCWDQvHPKSehfLj5Is
wTGyPyaElHlmw/XIHXAA4f8yDs8ctHoPDXhRTIO450arMr7jmB8FEYJ0yMvmLUUo7tPWRu8H/evm
G//MqH+KP6RQ/A73hQnRZkCnsaYGHqgHu8Lbc87z+QOBh5vkx9qmfuAL/wEOtOFkNjTrCuUqkoZV
1tcZOXCl3rj2jjxGUn7oRNenGgKnEE+U94em+B6dB+n+mtdHPieocKCbqy0XoAYLS5PqSJ/sL4/b
BePTT1H/KvJ2oKou4byHb0HyEzrWdsAWYbEwfbRODvWHvpRs9LZ5i0A3FV4hzgWp+EJOy0dwgWk3
7ASSEcHyJ4WgMFivuULBMYCPNlq70VZH0LkNyV2FrHc/wGmZ97H1u7QeVAl6sP6ljNeLov2qC4w6
RPfcYZvH+5sreEpcPwP62Tv3zqrSt94W3x3UZL7DxOU2a+07yUPR6ITCpjNJn/kBHuZIF5UvHikk
b2SkiFJE+9YQvygzNmkQb9IBXcKKSYgXtAIIY8hLGJ+VgKCr2BB05PsonvmzvPAKqGJUb7w0FjW2
4BAm/znje1G/0a3aKF6kBxBUdP6uHm7kvvwgL2HmSPO0gcsLMnPbYEBOyjss8TORXqeQRNaf119v
ZP+LjJQOEQYBEkYLQxXJlwQ8Ju004wvk3iP+up9GaOtElA8vu1mnvonvPMNb2Og1+HPL5nVlENaA
gEbSaUEM6ZSm5Q6RXyCAZL3SRDglfoNE8TVfvHPaTU/GDLGe62gd9wVghBbg9MsYvwrSfP0IJ9SC
+qf/FyfvwFVsUM86SeO7CiJy4cFmejU484acNEULJ8QKKTvwk7PzxT8Lwaiz3rOcVbp6kFA1Wy/e
9she53qTZT+QWBjMb31JK5tKO+O0DanI29o9yCa+hJqPwkqV8yZgjgQ3S1xmPlguhQNWKdd3ViXX
pxMlh6E4d4JlSy3Q2eqsY1GIngtq8LAfna292lvVaUHRBmVUTf3jTbKTWu8v7w13DDzL3kZfnGMV
QvlgyKQwAcvkZp36YzeYOt7prF8HVJAZ/evcheJ0CcPj0lx5V3L078uZElyG26pqb7zo1KzPfHHM
ElnIKy/wZ81ik2SE3VdXhLcgpvFkxr9HylxjXi6BMe28uDjoG7RxLTdUddOXqbcupRYXQVsR1hOJ
pFgrYBIqAieU5zoxXxE/duTvNUZS9JFFPKMSFiJL7MBcD23gD+oWHTFYQkEdaeQIuib7Q/9bv0Dp
VW98bybnYiGxKhoiW8/kpQ6Q/B+d3fGpP8+M7+hI+gNoQoGc9wwCb38CV/oNL4ou80+9aQDrDVS0
XLXei3y6rpUYcnSZztE/rpd7yKiirN5XxMvZlV7bHPlYvaX4Lx6dj1sfYIPGXWo3uXZDcVV1wXhD
T2Lvr76iTegoYQI+TvRb6fX4HvO0XQtgWZxXxNuNOGRYyiYlTupf5ZQuD0VTvZQFUhm+fx+SXMMk
/m6T4jFD9ilCRv6ig3pb1ayeqic8uNPV8PKe9hHKU0UXDtFszN0x9Xi40rEZYUJ8gQzzcRLhbUwQ
IQREuKt79LVtKAVBinaDZfBzSZld1p7pmtLjw20z+/KWCddjv2EEc9QAIoL6ocA0rcp/9cPwQCtl
ixCMnrxjXh+V13w2byQih2KsI1S5I8NZ9vmw7BKbeZIhWa8LI9kV/KyuwZm4hnjcxXTqp3MvyBDn
BFgzPWFuxhn2yEqhO3VqZ+MtLm2q0Isi3i2w0Jp0hq8ERSa+4NoaddL4PQigfccKI7fMtoplwVu3
GxqVHueKFZ8MhgonFqMwcUJbw70ufXtgACcNAP0uMwOigm4/kiXd/ToEQCP9pS2Y4QHgK8AlOPlc
IOzJ/GdCe23YvMnzrOjvEdwHgjwMi22rWjr1LiK7X7UFw9+hHeh8W024NeLkaskxsvw3K9V/KV1/
B/RznTE48l+lyHc1dKEh96KBLYt1H9wRxtScfuewHuswvxgM3/StuLc8aPsdlTI40JLgIsDChPy2
q/iLA147rE4JtME5WIOswuzflqFJfUYyGV+4/HK8Txcv0vvEWd8VqSc1EaEHLszPY3Cz4or1sE4a
yGbYGisZfokDKfoVDJKpE9A9PfiLv2Tk0xMrzL4NDawjIICUvABPUAiCTOZ3uoyDFBAf3TzbNOH7
TFLFzfK7snnUlyuRrBa+fVFruV8DjSBjLxIyEdI8CgqEuvhOOUKJzSdWg8vMR1a2lA1+tBjqD4Ab
2gQ2HJiQijODJgb3IawO+KtvnCoAoMWsueM4pxVNI6E2Ti6vpqnmCMfdTcUZUpKSc0yiwcDAAU14
0oaJsBkuf2SGsnf6ZfKom5I+ZfieYKKlrcCJKj5Nh/nn6GH56TfFX3F4t+GALPly5fb0w+TZBtMl
azjcy0RNkRpCCYU4cVAZiRF1VdbyiOtYu0mFU0Q1GO0hs1O1H9siyud7pza3RVs/QaDa9ct1JtMs
Zbv1i09SDWsJNmMB2xYQdDkAE3VCwP4c/4Td8p164Y4FyD3rbCnpIYuq9Eome2OLwh8ANDNo4RnT
dMTJjCw8hWrZLD6kXdaLn8i/3I9es5bzgufFned06G1Zk7hL2wnN4vKqP08fNbIXdAvDA6muPvFb
sHIvn3fGLE5idbcOemGm00Z6U7Hu+FTf5/BIEjQ87KdQ+s+QL0+at9lXyEwFO78uLjjaQhYYduQh
knF89vLEnFnHksPtm/ZoUdBD8S+N63xw9q/w8kytcFj8SigKHFWcJFvAjscTAyYkesGm5DyC0+K/
6NgxUC5VwtwuzSuviQ9QK/SGYI0w+9pkLr0MmrJp319Ksm0YrKd1YS5vhv/P7doCdJfXot9sZm4r
ArRgYkt/Zj+hmieQF8bBR6+7bCh41F+J4+uo1UPXqZh7yYbgUoXOi0zWYFdN7QcLirfJozPZYtQC
PgdlLrIXTnvtNG2E55WlqnPNoUnOvg9DguKTI4jpMgh2jTCg6se/Z9IF2jYH1b6OLRJrPBfrg7N8
JI/XeYPLdQIH2gs9GDIOgXAPjMvjKIZ7e8ENxxQ6+KDn7qKVXfN3BeJ403fa6wTIx8fA/FZxHw1L
e0izE23lyzpkl5IdNDDAZ/FIKG4RinfemqFDB3TUuaE+VHxCFCTRfY/HG4TTXzbzmnn3VFJyWM5J
Wjoj6D2dJKUUAe04vmfldLSrL0d88K2ZyWUdR3U00RHdz4ejfou8F/0uMA/kXxFeIakmTeC2WWKE
6aCIT7S+loytWvnHkfHA0qx2Jtzqtp8e+GkedTAqhEHxY2n8l2YANHHxlrHwSpJ4ZollywThj5YF
3/r5YPcH0tDBwORwIAlBzm++EDlPuoCyywCRRe/oNO/6ytL5zKYcEGb7UeI07seF00yGGH0CFwR6
7rq55o26z7AXjpfxs/Soh7puYgDNjT/syv+jyNJLrIsK85QSerx++kOLMrOHs2rzdlOF6M6Aj0B9
g7ZWDzqrSmkXNDK+OMMQseqmgAKUpqrjMAnKU0vZhiGdy5kxydASJ7snS0nX+3BagHNhQZtmBJp/
Y9Jzy6+nnRfpexlgHzjBS8E4iUMD3SQw+MM73mcObKkeWnrXHJcOnpEIAIGKKnhfxu5FquCWd/lW
8MeDeN0Hqx8RN+FBxeWWxsvVywRjZF/CZh5ZoglkPhuk44Dq0dQxYNfCZaQh6NDg01lMgkNSkqsL
Plx3OqwwG7AZgGZNhq3jueBI8R6TsQBafrbghmbyK1hhbtInoxJSpGb0LI6uX+z1gyDNy+30vhjv
Wy+YN5SrUKqsRypkk5aqlzjJjkG/rZ/0UdB/6u3NLpp7a6Pjks3i44RNCgQE3Pshxaag8L+bdvzs
KaCLOocNtc7nmq0ZUvnQkGRRlkv/5IAhJcNzB31+nP9B+YAdP2KsQWuu/9RlCD8nSKwJaURWEhOq
rmzFXbCVkY56ZmCfcs1wTONnkgqHDFUXLDBvqDu8+VehTl7tQaqNYUwWeDHiegnT5NmJIUxQuuiD
agXA7fmlArigrN8yqpyJiNX2cCcM0+TFeDeHiRgdwZ3J/5a9t++7/i87kklCXe6luIWbaXhVGRz8
3rxwpJSzjCY6j3zXspNtWuN6kT7jLrrRUMQUj4e6yVey5XqnX++CsYGu/qt0vFLY+OzDejmOEsXg
aa4ioQl2vDSdHoTNG5UQmvn2YVqzyKIBk/n/54EtE6ZQjuBT1sr/Mmio6mpgdO1XjtPDSorIwah3
Kam5teQvnvFvsv6GpfOeiSefFjMRSveXFt6DzrT1pk7MgTkuojgmb4xLkXLYjI2VZQVejYlG92Qa
kUu7lHjQC+PkDeTjTzjePxhlyJRGD1OngY1dHOvme22NjW8nESguvX3WH1U8d2s48uwXuLFiEUKp
wQto4fTwJaTvgxDgRKiPEe60qi99xLjptBPig1yRpM1AMnms0Y7lpnX1a4zDL+5CJ1Vp9UGbdNf4
yVZ6f3TwZ15SoSfstRoqRK+Lm+b04G15s3UgwWGmijZ7/ySJzIaDXlildmyeyqAkZCHibXVncrbp
DZEEH1ZYbCojZ77VffHI5WIGIVzKfPYZdxPBxNvxVtkltgmnEIY9I7sP0pwflvXCFMNzCD6jwxDb
yZLuvT50QWRCI9kn0gb9XyOFgJ2XvMeGg4lxFiWAOjNIakGTX29AVgCJ2n8kndlyo7oWhp+IKgYB
4jae7STOPPQNlXQ6gJhHAU9/Pu1zs1Pdu+3YIKS1/vUPZgkbXIeYFste9uaMJmP2rkdLpAkDJD+B
WpEyl43emoODWcVtGSY70fzLLOtzwgqnKNyfyfFevbU6D+763Hrla0sTz6XgnVe4b+XQQCYCIYb0
ziRwxA3ESp5X45kRg8xmuRG4oU5yScZkPlxOT0MSrDeuJo0CrK/01s9s/QOtdjfy/qMz3Y/Zi2ce
9Wn9glPa3Gg2Ww/0Spb41iTsblln4zjJZNFbTgqhiCm2Y9+9wdj0RSv9bs/+vxjeJRvYM58yLL+G
enxOkgz7gbp7NwXv6mdXU5As+fhiVr8unAPEz2fICP3OiuYdi8KUsFODPdBI6gBG+aa4smv3xWzD
Y3LllMfsclO0aBw4PkENfEvcaw3CxHnYc6pXJABEXFRTVrm++xDW9SOQ5Ej4KLMxUOZOj4wWm4FN
uvk3ZeQkrg91Vp1i8jwlR084fqxj/QeWEE79xO+EyKz6CSvsGjq4jLyzjCrwJfg/CTO6tdrUUqAY
QQ6i3Zn9pAwu9pLdUxeUh3WwoefNp7Ycz3ZtXLL870ggpU2nUwiaQDkC3Yv2usbgYbvC5x54PNuq
vk0TuEdtwmOdrY92pN+pFEgtI+vYW8JxJ6uSPqBkjyNk9sYUVGZ3HlI1b0M8u881xxcz+qYgqJWB
285xeMi6jPEb4g3qG4j5AI0LEx8uhp/RRzulc+/a64dlZ/ziBf65BozWnf7T5bixaJ9BqxrajWlP
RQ7vaehZDFmE5IoWGpPyeM88BJdpchiibjrEGdhNrG18uEsjs0fjKvOWGi5YdnZd0G12CSy4ofzV
CyHk1CzujCRDz3tnHZ1t2pQvMdW/o+ZvHTSvppFqyBaaIuj7XjwiKgWhp1TUB8YZOEthzOBDg2uV
uLjN+lqHLhxwONsFViFJE90TzVhv4ZOld1a2zjemyjfzh27yj6Z81IOA6jo9hj48illw+In+j1PN
34Qj/q3d+iHp4m1WcxHzHDONKYHb7p3zeAIG9bF2LEY6Q4Hc3PSEPQg/UyW8G7waLtayZGfdKmPS
XGBqwWY6dBEhdz6P0dxan62ln7uuAwqIKupQv78nTBojW2uND6KTPN+QVPBUR+wk/xPzIKFmfosp
Ub6roUNrr6pvlgxGWFp0D2E074eweRpzYkK6eR0vnpVt237GsqF6XoWtYOql0UPcGk+OFeFv5fRi
s5RYJlhD+9ozrgWkc3eZl97ZibqwxO68Dt+tNb1dsum3s5c/UbZczHKFj7MfdQzpK+UA0ZlEgjRH
V2eOf9MYCSH80vCmEN42mCcoOkTaMwvDX4OkcBsu9aBIWBkVDtsQ5/Z+Vq83OLAyBApcSBRL9dlN
ARO8Re7wY4CXtNp/2oAKX1vrl2cXECkElKJC+3IbSEbYbZVeQxl/NQU56bb15HOQuNQ0dUQ4QhNG
d0vJcRuSPh8t5BWH8BLRCh40B8MU83aDFIhemUVXtnchRGcreRRtW9+OGeqhBCzYEWu0cyzm6Yms
m2PtQ7RIqXyYxH+Y7Sdcu+cakCSxJu6ri+klRM2bwofWVTtc0uCaYFUN1R1PNs2TFuiBREGoVknw
YNAF2XUnt89vHWXdBpyG5pnK6xDSEj1sItWrby9Xv8SZxUvm7JLXQX+Bph0+YGSNWxqd7arc5DEK
fCTsMMgTvSCLbnv4BMpwNwtTiMEpBLBjUApJdsJdwB8XBywSUlqXTJtmAk2amJCNK7Gcq4yf6Axu
Ebds13UkdN15Sgx7cZB7cJkPOySDrslekiV790TxW7PT3hRN3/ysVhXhzR4+zLFwdk3IVzZXpcrY
6iigvDPc0VuU3FCAim0kmHpRWMA5ehHmRC3UR6R5ZsioxgtteLGmPocw3TP4ZQ+2hgAbk/6HYdzZ
Uet3bum3GbeA45LYWGXlWAbUNWwUOGFF0p5DE5gRMOwa6P96NRrmSrG1NUW6cfu3uSGcz6toLgXL
2CIUsG6G92gO3oqAhjvIGLOnRbFjmvXYV3A4ZY7B/BC+KQ//cXNBy7zlqbbOVRwTqlA4t/Y4vpPf
FdzbSwVn3kHubzUfszX98ZX/Hsv2KdZk30T1V0RZIyiiuqniwbPxn9Odc9/2028qXInWZ6r+23VV
Pn1w4CzUbGy9gR+TW9HNzd4HrdyE0fLXyvviYMAfCenYIXDSkw2CgG7fByTBlF5/TKPmNpAr8evt
waNFqSt9RYBywEjoukT27QiyMDsUiWb2U/gnQqA+Z6CCSCVn1AW3sFS2HcNHu4CT0XguR84ArFza
l8DF2EmOd3XknsOBbLmh+fRDooKkq89mt6ikT5gYlO8WkD6UcP3H9tXCHuFm5C2idfju1RpuSkIu
8DQob5iqEDenKWj0iEcs2j6DqkNeKSE7rkm266V8CQh83lXYOMDrm/Fjq9EwCfbBjIzr1pnoyHEn
6svIzCRgQeK7bkMV9gewnox0oDXrcFxcctKlzWglmnD9tRGCyY7jKMnUe5GTPbBSJtl0kTdry6nZ
9UhZOm/njtbGgZPHkOg5kOi8kKaCeTzOWG0VSXxMkuqhyr3wPgZp/g5mddHCeZy07JB4V9MJhmq6
cWEZEXz9oSiF81a9LNOijugK3QuZ1f25CBEs9XN4NbXCYiNDKib49Iu3wBufmpdeMZWQFQS6xqsv
i2dfrCE5j9DzL6Oa7zg39wPDpGRemUPEF5TOzBuLXdGXO7FW7ETTfimcAc0BCCW9aCHiWzifFNnF
xrV5IKE6AzHjoZto99aZO0YDrvOpUQvj7Q8BgcIzufX85blCr3gTpHg6tlGaHYbeN812F+trOwl4
KS7KgkojSG1TM4Kac/k4GiBsned7t6R8ndOpf++9vjuko/z16+KzKj2gAol3AvaH6at0epgzjg0V
ZuTB3PpobCA3Iy7+XZqEsPBxmg+LF9R3wST6V+jPwPgcvMswd7xDlOyhmSgCMe31nwWH5ZCGSXmf
LXF27RzZUWWK2Rl2YbGs93GGpAHdGtuzRCxVuSuOZ421bJ1WL8cplhjCDwQzRK56mcNMbZZBwJVP
E6zZYi/ZjTodj00hw0vJHT2HAGIwmfLmMarRS4kG2rgos5/MU+5fdtt6Hyj0+XPX4/veetaDl1Tu
3hoquU2IMoevWhTnpLrPWtHdZNDFt+nEnNpBzOO7IyBfgjK7Qui0qecEbn6EyaGA1FCkzFXr3CNj
rfVvptZ9HiNds3ctr4Q5vmqUeBAfnD9lzlMYyvake3VivBHcBHX1MdbDO+XuMcT4g+F7v4cc9VH5
Cu8FOEAkjIvgYkWsnhKh7RkSy5MSEZWt2jYRMT4dpXTcNZd0Ch5D0O85bXYQ+16GDOqGg+QTm6tj
V7SQK8D4A9AwO39uxnD7X1uYIv82G4/BLq1JEcfDg1ws/WNZrThxNpaBi4aX2ff+sIovPkIaTLek
6750bjd+az2f6pngjy71tu2o6opZ7HyQ8Jfs3sLasYHa3of5S+QxoHcMNpCr+zqYNKbB5KLU4T3u
fPgihqoajmEp9v1cXJzSmqKN1aF5mbAlHTl08E/vz0E4psgaI9pvpMtOW2+jOLwN+WULG8QY2iN0
VQyzKQKypIeOiCpmDwvYevCjlY04EDDqoOMewmjMq50uIbk5ioYpVA7s2TSP97pJUqatGhegsk/+
sfAQOExyPZduHd45JZppOwYVnFOhUDs35RD+LdOQYUGjChsPrKbJkdyEmX+n5ZzCtiL0K7BVCnWr
W3hWc0Px8LRvXfJ+yrj4cxSzGgf7OGe4sa4T+/Qo90L1cOHRv0k6a0diPNOp3RRmMOOLb8EuJVNK
QIVVWO4jFO9mpIa4h/eMXSgYIPPzHuYPU4Noedb+toqYKo+YXKkp5Wjptgujsb9AB5qpvFVqgI/5
MNQmyty6zefij4Jb7uGJkdbZY2h7jz5mBLHuLllr9VfParNjiiy6Xq3d7BMPHKGu9BRdlluW99Xi
2Dcm9yHJk/MU2RfdDJ8hwuYB1JmiBti5rGNM9dtgKzy42nZYP8o8pEQY6NvDMnvLUcFFHLqtjO7a
WP1bRfcc2wJ6G7WE7Qc3umjRf7cqPa5D+j0lzotmG8J3zScELOhPJeiqwH7PCjHfR8LmTT70w7I/
jPbwgHvBVQ/RW9bET0lNkIxeDxO2RsvUvS/DGlLltxFQc3mP/uhDzShImmnYZMUCzRehUax+Bu1t
+BLbAt8Uq63ebMxlIMJCpY28ElNBKD46i7+0Th4cC8JmjfZG6e5vO/jX0Z/vpSgx6CnvfE+8A7iw
4ZTOdFZu8epJXC/H+avG26xRxgs4fw5A6myQyNQ6xEOJ9Qu/lKtBDX4oYmdnfpYTMVfVYr8GLhQp
SSLZ4kV3UErJffQ0RaWbx8wD6WwHe0J3jR/jKm7sFnHZkFQ3Iq2fy0Qc8IfZpWNziLTzt/dUdQhI
574gsT1aK3tTnaG/DeTRymP02vlJaOVhybnAXCkiYJKSyTKDTcJNmSlxX+cMdQwpnDk21Xi+3dQ0
jzhPKYYVs1w3Ky2h64/blNW2Zutm6ppj5/ZbKOXwzDDH7G0q++km7rHA4IhyevVVKAJyoiG+kWhq
k4CmdvQfO9rlTCc7SOwHlxyKTLgnEeZPTrvsUvvXwZugKmD9LDOiLFoR7jZ2zOT1LD1AOhL70H7o
1oAry4dx9C2DzKeyKj7KgjZqQReEP+GQoCXCB2tR7a7MCAKLmFF0xZ3lzt+FD1+58CYUL8VKZTKv
u6KGiKgteze3K1ppfw+K/uKSFV1DomO0DwzT3cuWwwXis8mFRDU17WMlGKCJ8c9kOfd6zp66ZDkB
Bl2KqT8G5UJpEE8otGNmuOZNywh40DyNqr4oO3eQnWUfS8Uoak7iG5ehk0wUyoQCsKJ1nn1b4and
0pFa9h2j35cmaz4amUL+kOeE9e33WC6n/oHuYW/ugKich872ofCLO2G7Tx4nW77mn2m6HtdZXjtc
gC05H8co2BWFOhH9SEIm5gAuGF3t/F3JcYThuTD8yj0O76xDcI59QpEBSi3zg+zJUQqnfgPXdV9M
LJFpWPd6Su9FnP5oL6YUZLCztb35s+jUNsw0Zij2JU2CbZboIzMSvF1q/QZsf5nttdytK6bGHYaG
G7YfwMCy3U2Ajo8BcSCn1LduPQeB9+jfx2vxsNbjLUFneCr1FFbZVByE6+KMIoA1WtLSG59ZXrUd
IJ/bjT4KtuAlq/EZcTLyRXr4uf2ICBoV59Xv8fNxIvaFoPJerZSjwxZDsRttROfDWHyJZX50PP89
kf7WtpPXNgz/Lr59iLDTO4N9PCWN92RVudwn2WnxjSvPyaNTxD7QggJeUQzF75VkaoNJr0kVsGlq
nDdfeVsXsjC0yIPIyHDNlp3fedvcW//1S7pufHElUd7Z1G2zcZU4zfV4ytPoVI7YmLn+VxI9+X2K
lYtdPHaDYBwGO7n6xEfhpx6sC59inYg2bwO8f1i+/LmEOj47+MswRlrncWs5GpNh4jwb++jOcJVp
5nIFfpPmpIn89wnNQyYTBMdSvzT1g6Q0b9tu45diZ+Fd7fkVscY/iaKdxvHiP+e2peRkcx8Gq0Tb
OpWYBIw7qiYKVYlji+yhmyTN7xoSRG6Z57Pdu5Z1aefhJHL3OceJb5Fvy0DgunofFNC4W/00q3Op
4eZgnNIW5O24B9uC8Tct1ZbvldWa6UIAQ7a7SNzQE3xfAUUdhU51nLod32X0FekPqjdJqIeEpF8M
2PblImDE46hKNGDk6I07/BtZxU1T7dqS5t5nHp0vHi5wdopADbmtuZiZB5lJtVj1dO/8sBW9UTwc
ilyhey/vHQ3mp+OBJZ+0m0SB6GbZghLfaFd59PCl68y7McVduwDaXo0SBL9wPyUe3iPG5KeyvruY
QZyOce23vROeQzXbadafsiA5SNUMWy9t2zsxoO7L1n/ZOlwSDD7NXR5W77kewqe0bMUlVcudYqwW
1rHalCwjmdWvfgeuN1TtQ15IEJtZMUjKFdC13whCFafnrPa+BTzEqg8IdC/JRmz0HD4KgpYZGkNi
cFuBsdu6xYFpO+E76Lb9gcnsVovkp7dggnowX6gTpwacuCXkLl4RtIdboeRt4iiOSWch0nkqo22G
K4DPMF9MESDSYEPRL86ycp6sJmWiyYiwHfrHZva3nU5fi6x7S5T4aa2JKtRxiSeBK23P8UPv29cp
jgrut7idJoPojl+rhGgAEoFADulCyBFMgzCXPoOPaabflXcK5D6Nw9MQw5fqfes4JOiUrRrwQjwX
YYhO3qMsENE038wakaIvap4mHL0yD3gisBD6RQKxnvcq2+a+Lastx3XJta53QcmLSsiGNIbUZIGF
ZKpFD+eHFEDKypDYD96uS6HvTmSIrTAnm5F2omDglVni1s2rR5cU3razoaeTkW0J3E9ksVt6LP7K
Kt/7WIgO5Fmj/Xedd2Dl9CXJu/otjtrf0RpeaqeAPBnwMRRbRh/4d2nSyz2uhXddPzlMlzRH8lCd
Ne7BMFg+0OpcZLJ+QnbDHzjTPzQcp3pdHos+0Rt7VO9Crf/qkOscpfKhG2vjSu+ol7zMbLi2Ttt/
WkLGb9iCvPgzObtN8exZxYN0M4hh3SHHkOZW0Xu5jb+rbQbAqTxA6bkG40oPsvYYxTPMizAKYdAT
ruNjF/YjJN8e+GkOeByafoVIKA8jtCrG4EiY/HX4zaCwtNin4EZUiBTReE/mRB3tetX+xt3oHXxq
iCLG+NPqrK3X+pucqoSbfSjsEHGHlmhSVnEpc3W2/eRxoElfRfBXDuXWiyF02tjt6nibhHDn5Dwz
U+iKPYwPZNCM1lXLdV6Ut0Ow+urQueHovBDO4m6F012mqHzMvXLvw0A3VZ+PZlPJ/BDl9p3h1XjR
vPnv8PTgJE3pu2Nh6uOhjl1XnKq0ulZr++66UNoWb6A+i7GQJ8xqKVgeTN+YJ0OLfa/G/uyn8YPA
oaePakyl8+G3leNRzv1D7cOLlmAWG87XllVZHFPpfpqwD5o/DjxNzdOqE4SNNnwG7mVX3hi3pLR9
JPS8dekn53xrqB6Mpd0fSC/sfL5/y78urW/pvK34drHTuUG9S13j5YU/SZ6wyzIGm/wd5/SVV5j3
l5qOJidk6qdckPaVp7KEgIYVRhp4dF8Y/y8nvcitzeFgB7czfwO1cGF/SddwlzkWZiyYp9239r25
eoMfcpG+G5/AcAJOvf/etc0fzWYIC0D3d+Z/8SUS/4H/luPJPDbSMc7Lv+ZD5BfRGqZKXzOmmEwO
H5+Jt9LOY4m4rYLw8eMG8hLX306JdyYG1d47f527eDz6uJn6t4FOtjPKNc0dJPxk9JHVNteMq5vL
hpxPMoqYU/O2fADGTfS9eI61pzp49eIfQrXo7p7hevFXXFiLgyoXBLctp4BBDQdOnv5ipc+tMENM
8AWT+DDv/PGDDx4n+W6wPoL4Pgvq8zATXFLt6xkHnnw/uDAcB4Bc7MOJQgbDUIb/Zp47/tH/f9tS
wGTlajf8pbktg7jD5K1d7/77LXeTJlxUN29mkMvnhyoDbflQU3UYIICPxPHAhNdcMnPr+KS8rTkT
+IGR1U3B/6766dXPARvr/1P2+GJzgXV92P4jPO7BHNjRtHwPMibydyZq95UXmxfyw8QfmvVjlmSe
bcr4WkcrA64fC0RogP4x4U4+w+vnLgAeXdoqQsptn81ypOJoKazNcx34CdPKfZohroXRs5gbwbsL
dFssDr6q7im+3DNvbGydFUieqZGylv6OAkglQItYWvOSlD+24f8zJc37VB/mCpgXWRNsmPnfxKHt
r9SXWIinZBwp3odF10Tt2TwY/K6V7ozfb3Yh88PPHmEhN3j1lXQerHhHPGoGmqyRNpGsYYTs+V7w
r1XNHkBNY66NtQAZwDbhr0fmKulqiJs/U7FA1ho3TvxgriEfOVE8XLE0F4S/MW6z5jtyo/kTBAmz
Fkw0uyUeQvmnHDF3HrCX8WJj2hVRDeb7ajwZ7ULBOUdBxiXjXqNM5pQq/3s/zWnQLd2GivfeY/Ph
JSWPRk74R0xtxZ3jOonxo1Bvk+VB6Ac4dQgXiXwgtmwbRmDmZvzEFm+WQs7HV50CBvHPja9feHE5
+hd+oDh+rFMbvSlhIXz00WwnaDDNA8Fn6Qk6HOKvunSfeuvj/zc4JYauSSm5eXnCVzL8KbM8ePko
Pmx3uXTLxKjobXZyYtLZz5tmQO7EzWBBdQsKsY4Ak6aDpgTVI0lfwkpi5d1p7Bd5DBezUTCT8vBQ
c+70CJ2fr+9xWgfRV5s9TPFjLpneLO5fW1DuOHb9MLA7JPpphozUFN67Qrpq1xDYA2s5Lc1Ipgi3
d4KVVeF+iWdgiXHnxnNuswgXSXdioDvpzyF2YCqxWbg/5i630w8KjG+JMWHpphS5Orw67ihv8gHq
dxHUcF9Q7jPdbm3YQyCjqe4+RRZH26inGx27WdPoBdENHotoKZnK4m3z14/HFxU191aJ6LakMAk7
9ev0PUN5R/6JihVzrwa8MOqsr1kU2PRzcndzDVkg/dfW9TPYGchquVzbhllt1b7qnkH7nLr1oa2L
92b2/gyUln06XsNAXSYythhLYOjTdCd/cTdlU5KgmJwW2Z3MtVucBalP5Hy0Leh24E4Xl2ImsKCH
llX3kAcYZ2TYE5kxey77O9watlLrQ12Gr+aBHr34zhU5dsANjrPJfJyVfcq0+DvG/p8BJNUwAbZq
am+N5/jAbpSltt70jX5LyuTJntWftitOEi0dJWtGYlpRmN3a39iVB24yw2fPPX1JI+c+s90zZfxz
5AYv+WpdzUJygDhG2ZFkYsVncO6T6Y2qeLqa8rmJpy0A8tbslYmyz0MrcUfqL4w5nkdLPYkGuwn+
HTZKT3io3SVxe+x1cwpT9ZIYZVXp4mHo+umj8YpZbf0aNPZLr5mYFZW+wxzibMptGbOPVuVbE2RX
uviBIXd/LKPkvUI5APEm6DfZmD4Bibow02j9pNd9DyL9ESkoHFgB8DCP5kAESC3v8mh5bRO8/cvp
JQbxcgqc7hi2funZoVLmwwz1dGv1YqcZ5FRJS5qQd/WF9e6467fKCsgaSA18jlDc0yLjbndF84OP
UMddc5+WJn9I2X4Hmd0VzNgwT0Ls39pfjr/+Rn57rwMJo1H3jwsHa96Lo8vTtyz5BzZ0Gx+Dt6hL
bv2w2cmwO6/hupGY7dUVze7i3VW9eDP7djxDpWrAd7oJqUWeAS4zlzqPSj+njTh13fSIegqydia+
PUefg2S5hWTzzxmLNzt2EAMQAD22JN6J26Sl0ZpT4NF0ta8uqJJdVbdj0JwD4j1Qjotjk7Cn2DHm
kRSQ2XCC4vVRpfZjXNl4kHWYZ8xnGhiqR+9QNPl7vDZ/x2a8xr2FKFuzP7stDCP8hidYyVylQeAZ
6QMqSm0oEU+agAoyBC5tQbKmanbmmtgtoe1rcedr7127BMq11rGe43M0UeNRJUzJ+r5a0cGL4sdC
tFdLDZd+IaEMw6xyoNgsOlxVnIOMp8vMyd8tFml/XMTVi9CZRAl9UhozwEgPK79KNONHlLVoirOV
YPYELHLcmftAUhawxoYddzuHMzHZPZaw/LRbD4qDyZVbj0HQ4wyTJ2BePFHmEjm+9cXEaCTcEMqw
P2R/mlWf5mZ8H+wIk9Sw+mK8drvYy8kUs03pnAP4WRmPJnEcBwzydoK6m5QOuuBw3enKPw0RgHoP
eyKZmncM/l8cke4zv/6OFmtvqo4uLfZ1AEo5cVmE876wWyQRcw+zRdtZjZAtvzNSSD0ulwDLT/wC
rS2D67PM+5dSzM/S95864b41c3RGKYaTGmGYTUvEnFXf9UIQrMWlyYIJVGDMj7OFEtMOxXlOwk1T
eyRZrR6MXJZ11A4nNmdMm6zq1cddZVbpKbDzh1Bnr5Cvjmz+v0xn0RPhZheugAVVtk+n6gLScIjS
3rrx0oX/C0AQ+PPBztMrBGSMC0w1gShoa7kePlllcEo8bhP7HqYvOKjAUP1NcrwH8o6seuB5T497
s6BCJzub4O+yl/dFIPCQYAbEFYz5fSiFePJ8rEtiFK5RzM6hIKuK5laP3TUaxS+k7YOYijsh54uX
DPso4vY36a4BSjZ3r+5A6uYoeQxqxh++b6x2yNbhQg9pRJ+bzIfcGLMXlv0tmG5i4mddgtkj675x
7+0oO7QiYztP4YC70C67Tp/pCz9MQWSK3ZxDfOOP/We/rlfMLtEFNN2jbKJ90VXXHqd3LxwPcrSP
3TyTal1ks1k09yoUaCN5GP1q2AU5BJ0Yb0HN5oOR7qkFo1Z+eVZt/1zLdY+ALLyRfvGG+cIRbca3
tGNUbJ2Dv9poI4/nk6gwBYCvyo/KCr/nFKS/8Ry2lfYP1lgn15FnR6udcmH5U8hT6e0CL8SJKsPS
zlAQF7qOZVZfNWQ0Psc1tHESc0CUOTjjzjbTvP0QkRVCRZrVTA7THAcRc3o49cw4veFcn3EpcpxT
hL8ZMnWotQqPdl4LwR2OqT18Dyr7Y/FY9HN8iKdy78jhB9reyWsA5inJUZYjLEhfhZzQwBDulsYf
OsYFMkS0XkD4CMPxX0Vd1YoJR0Q9fKMPp3Mlu8gcBKFwGcqqg/mXXV28xRwFVcPSh07xEI9EDXuw
0toO7ITGDuGUiL8AcGBK2S85HvNmxZjNZeVcNel6qcAVBDQTaOwAkeeh74YdMZdPjcvu0eX5eUyw
HlEwxMvkOun0FsbR/aJpzfLmJuLUkBK+sMBrKwdyczJSd5L4T9XNRJqr05DnR7NHW2K8VNa4T4Aa
UnqGZqRgLwf1Jn312LjlQ2j1X630jF8pRkjetnb0V5gMv87k4Ubvf08poXvoP1M5bFVJTR31Jc41
a3hUeXEgKYsA+elflceXSbIFGbMntgJIVsSLxTsrtL+LaN1nI1rQjFDSGrmjqvrdyg7Yt9bZAhdP
y/BzitIP6Iqk5lYEcC9PHTcxEeJhCZ2A6jd7xqnt1MTNB1POV+7qbtbLbu6b88qGj45w3S5EcAFH
PqYLat55ohZuovdwlRlDUSqCjCJXz1ibZtYdFcCeAUiEPnjaSdaQ5eBvUIWnHqfNhtYpWNQpZDeb
V1Zbtjp/mwBJAH0AEtfuew2xXAy6Q5ukJ8Iw91oN59DQ0lq/fhJmo7AA2XgoMPB8NiuS5bLvGhBH
O7wOVnMK8uW2Nmq5HPctjJY73iji3B+1OMX1QMaLDYJCTMxNFWnA6/JoDon/7pBqPtcZrleQrYdE
tfT7E6hd41Cwl9xlRUXTFNlJZsGXNWKoVwz/CCYAQlsx3HLemnG0buKxhFMHNtivO8D+v5Xl1Jjm
TUReY+3o9TH9ph8+VanpdNESqwUTDift33A5vtiyhIvoENJSOc9OO19WJclAWwldwqpezvotEODd
0iFkvAsTwPIe7hNTrjRs/xaW/+CSisHFeZcKc6lG53iV4IZRSLFfXHs/GrSqDGoeV6Yc5spaHq1g
XlkfEHjOQVw9+yYwyEILGev8QrzsMWIXsWx6h2ApyUa0KwAKdAOz/45O5cnWxa/rTj+WZ9FEDN9C
GXOO0ixRogd4eTs5F+GJP/mc73q8yzof62RlIot4Ihv6A6Kj2gQf9/AfONBb3aiLHVqHrB42Y09J
rfvyyTwlq5ZPa1/8ZtH8Fuv+hf4XyuDyWLXu2V7wXgS5C4DGvNi/mg9pnioH/aoHsNxXzR4oHNiL
gpmOAGL/1mGjkAmfz1Z/7Tb6mggQpXgg4FtsE+HvNK3qQkViKmaODxZvh85LIxXmUY/Ipl3IbGAl
Clk1N0VZ3dcxmY2r87R0LXExAQA5Wvy8Oi52DpoXXytwL/MELG5xDqwRf9+A0yV9akOxCyEX+xV8
aMuDWdchv1aXvs/fJ3tmRtW//LdzkzNpNoW5GDnyy2sk8k/dLjDucTOMge9tw6EPhw59KJ1pgbjc
Se6BFWg2i4PLQ+ml2ZNiRDxiOh5S3dT0GrKtnhsoinhYHnxnPllBczc70zVnfWLuEB7KVm9Na5YX
1U+ZBBt2CQD7/mK+f66x0qHbcen6W8+/GyKPxzg5hv1A6smakj9Jjmspb+d1+iyF9zkJvEGQbsfZ
dDeF7U+jUGwXdv9hd3giedFYHYVrvQmq2LhvrwxbfiA8vtK/HvqEkRye6/eMYtZtGqU7FtELLn8/
GDO9mDuT4lVcheq1HUFn2CfYnFFPLgcRNm8dR4I9tu89MWXotpH1UuaAyz0ulv7BSPqOonof5c6l
ZXnUmXc39TZ5JsF77fF1LIrpukDDjlm71Oeq7y/xnN4FrODcVUd7FIcl1fcat94kR4fXwTLl8mCe
xuAZgnXqWj942NeU7MMVUfYh6tqDqPXe1/+j6by2GkmWNfxEtVZ5c4sccgjRwvVNLWigvM+yT7+/
YM65GaYxUilNZGTEb5ZjbJV7EMrXojfe2okTryHZ9JSDKlExHXMagEC5gRqxVtF72KgI0l+onQyv
3GVGtgmC+cQlcl+W7UHeGNWXzcBoiPp0jdNoSr1Kybo17JMNvB9uICldpO9l/VXIvclVWW6V8onk
xJxC/yExEucuymus3pyb6sxtvvhbjuZzT4yfLONsTSjpuZC1cy0Wyq/zL8OjLUW6R9ZAiiQwiHfv
YkV5i3Fm+LHM3s8yxvuSVnISuT+DcEPqALcm3FdIe25yG1oy67GOUY8aTASrkvBMSbSnIiXn+WzP
azFPHRTq5vmY/AxjUm0kotbatAnM9gu65k2q63IOx2xaNF3uGu3PDIywkNId5+TgslDdWu5cnAIm
cgK1mnZdKFpxEUzvhBY/3QUFk3/ei43JQBZuAurvLM4jPE/UgsODSQH506FSFZfjtUq019SbLhJO
li5G09y7t1UIo7w7qQXuH+tC7vSybfxRWJTt1uB0UA7IruLbQkyc+vnCQ+Jgd+9k1VdNluabgIQb
YP4Uy6WQOxOwZEJdqzpkeYbvRv+eIaVaK+M82+oKsB4XQ9it1KEZwJ1W6H9zfblAiOSq1EJehS8/
U4Et4997V93AwDE1rsPZhv7oqu0CkvV0Sw8I2r2ByKOHoO7t95bjweTjSfQ6BSOGJzT+M8WS3ZnR
Sw90RsKqgK0oPsNMe0yEEiIxZ6DApp2aAYVyIUWYe3m7mtKfqV7kKRePSxTLRU6BLE4eiindueOI
Pu8VuzA/U9jmNGsb/a4qW1YTZ1fDXPej/ixlYNnWUwVKk94cSc8BbS9iCnUaRKYwYESKmrprPtFR
iFd6op+pQU5jfWdl7CNitkWBpeq/C//LhRmD/jU44/SunoxVFH5r9TWbbuD41mg6AgteaOz2UPIg
EDvhA6MiJ4IMmENhdrBMrHP+ySexEVogGqyAj52lHGCSGFOVFPeI3zCYx4hqUSsCLThmgD8ZtLk1
+SgYZLEwoljbFu10s8iJ5Pfa5r1XzdHlQjzXuARE84Fe552cIGYU4odNyQVUPlPAb3YmVjcc5KRC
qw4WicKlNs9RS8n2UlYdCyDedrnGXHPVLe1vYuZEAW5myPBgppXb77JrdH9eV9Ts27A89oiCyyrB
djyMumOZtns7QBiF1IS6p+wtLedvaUMtf5A6fcmWj2GwLkVqrbxe7REVAgmMrGEAJ3pIjmqMVijl
UQH/lpVSF+913a1lAbXpvKmojAmCADTYnQwdu09ksDPD4LOik8ezieiy6uZ7GVWDJYnitBvBhMNG
hl4Hi0rGTLY1EesOfZNvOXolyZHuSoCgjD0jIVWhOEHPigRXdZiZhF/ybnVZ/+MzSc5GtdWMhvuG
QZY3j+pPCRvIbm1M9ndQjvvaNgnOIQoHiPvX3pk/LOZ2Y+C4W5FbTek5NL/K1sCDLl7TDRkj437o
NXRvR3LEST1IppoHxV5xUTVD4OOUQQJ1U6zcJFe/iWyobrIVeg7LPp8ASuA/XYb7fiEDZDnyCVj3
xIIYTZB2Z1JDBzZuGfTy+xbOX4udH7dXR5W3SP3p2wpK14g31h+ZtYrhAEC5lQ4ORVAkZaEBABWU
ZUE86tnhRTpsc63j374mTaWVTJMUDWWNcKYuXIY8XJ4TRfkT0Vw2t0RDiw4e90FZAdbwEdvq7LfG
pQNw7WAaExYbFkxso1kMFKGR9Nyj7dgB+CuKpxhsuHpvw4l8xNpkOiKrSlsDJH6QkOMrb8XMyHrK
DGsvu0dCCM2wmpmsIfdgsruSwNR7A1CMD5nDlgvwCIwWIvOZiALF4tYV3zLfIwmZV3JShR80M/mv
79PvR13Cf2MdRdQaZY+K8jsfJ8JaqmFs5upDbHAal+ZFeg5agJgL8hIJ9CZyHFm8OiFEDhqdqgFd
oZD8lFmQDUrrZU4U3XE65GxQuhUeNxA76aBCf0Fmu0udCWgl90rCTx5pd0ZwS7UImK0L/IDeKd0X
GYMsOfg28qdiJcEtVi5Ksuk5kBospXLrA9W3o7whd4S1xbLA50aWfMU9WYLWMloSCeUQkV3hRija
6bp3IG5Tjbrh8QXPiPoOH9uhwCDbTNWXkbOn1pf7cQ72RAj4D5zAHbuNDxlH0U6ihAUSQ8/Hh6ay
T3ShfsN3ReeNi5+sxjydSXu6Mys3qVgBegIiAchdSIWZUJUt/qNcFVh/Mt1pp6B7QcHm8JVjX4bA
MN4IHVEJzJ8PUaB6OsagJVGItT4SBr8p8GSQ+MVWYtdV3HDkkIr7md1PsdFDGHGgUSyRn5L9Vszm
usaH/7tlv07Q7SR2SFuRmVM3iTayx+IBsjjrlO9KPFjk2osDoPoj0cbktWK4D7xGQy7L8gG6dwg4
uorpcxBddzzIHVgQxIaBNSsLJecAzkHHRCW0NK2iIZlh3vgG5+mSkVzbw9Uu+G3mUFn23qfHJwiV
/1s1Ev/YBy61dJk/w0EiMnyQYBKCkG7j+OIM8DTBNPmUGqSk4PrtHWThk044BuJwcDvrPaOn4ywf
bS/bwsi7F2JWMXsnnj+0gNguMNrKS1j4D/5Yff2eKEYNu+5Nc91V4KC+6UCrgyLvx+b5NyQ4J9Cj
9/Z/wdVSsYg5TOsMhzvEildUeSgtsd386SHLLpLMcfYa0UsAGAwFq6Ns9XgeX1WYHg31QvDnwZBS
2bhodudxv8P98veNZXfLMc6PZYRkPw5Vds+qWqx654HhRSrhNw6QdyJCa6AOj4i4BpCR35HFyJcM
wpykBoEeg7cHcUU52kvTR9rCBDJeOg4gKWLGMHf5pcXI3mUsMR88yDZLKarVV9miAgEw4xPBhj9h
A8FHQRIYV0YiElw+TJUtqkHfA84ELsBqyTfnK38rYUVCMruEpZon5dUugU2wkksCJzoAG61AWDGq
74OAEhLv7zCH4eDu5bYmD+As1YrtQFUDqjlTR8VpGKod35JB4ROaxlvIZ62JiWLvLAHNs38CADGk
6N3iPsoZMBE8iMuywpzgzYaDx2v9rmr1IjbAc6eOEtWjqX3oObwrjmuHkELE4/4YbCQIt2wCLfjW
hic97242bi+QOx98loi8Q6hrK05HiUNynso7yUfU2PM6dbc88XaNNm/D4HV2EPtpDeBZtxSsksPV
lGUujjmJj3kYEdiZx18LtgRzqRkyQTRHD/OMvKKDXOiEIq9IjbEbCZrLQH6Fp7cXbGd9kCtEodGV
nbXoIZUtzMYnQMxOexDbInl3RP5Yc74Z/0O5jk5VhuA9r5Xq/3idzGagJMJIEiJ/YSvj1NnxBVAm
Bi5BiT4NFrPUprh6C291A551M7Gkfag/7TSCpSRQsegMeB216tbWbD93JAGK05YJk3XoABPou+JB
wqhWootZfclh7zlcg+JlV3GXl3WfRN6lCFEIZv2DDyPv7CfQiGVHXhzRftf3VpadvBSJT/aDhNKk
dw6cGrJr7TwCqEEm4wdKAB93EiMDBxtrzNB4UQl1YK/kdIOP+JvMjK19kQNGL6qtIpzH5MMSUVIj
Jn0R0tlZlorEwZp0Qs5WCRfEJHlDiTnMz2/yamc0qwHKShZLVKRpeS/dqJiqYd5TqynTbYN0h+W2
a9lINfYoEzVOWQ0SjdMBNHu7Vjas68zZy0rTaMb5iXlceui6UfGbGKG4vIrYvQEHRqbfGogmPnkH
mB7yTcleJbYWQJkqfiLTwp6XACZvi0IHLHbUDXhyCbmsCCmsTCDsGSC9XW65U20D3d42DVrBLDqp
rRL6h5p9E+gHL60xVwtAEDVkKUhmlfaq7umcVe2lSDSQ0RW6AyQ36fS3C4EmhUh6sk2ycHnlhsfZ
twTg9YtvObHl/FnqYluTjRseLiqcmpJbEDJ+12L4PVFfEMxUST0Vy1cne/O8J3laIC6nyvMfU7Iz
On0HSVN8inMxphie5a0b7yqL1SbBbBZMHgsNyoW6NhrqPqyO2CieeT0BhkrqrWHxIolNRIiTBQUC
bSvDxMbuuJ1IVJCU0eJwlzXImpa01KMBoubqKkugIYR5VrGTPEdOPTqUayyuJDRwWbz+N2fDn6WG
2UGaxvHd+GCSITN76lliMTtYPqQevfw+zDjRo4WPSnSJ4k/VW/vfdzH7s6QufeTsSXHyKnsvyAfd
gbY7K/X/Y5PknE5s7wzl3UswmrixKxZcjzuYTHeo4T0/hWtYv3hsWCK2j26e84yqOze2QR11jRGU
oWoQ84yd32GrvHk76TUQ55AMkMNRzoGgXNbyDi3ZKG/aCv21+P4NhBSeOQskoVsa+zmMKuQn8e5D
LwaPhCl8lhwlCJJDtgT3kUnMbh2ykOiltbS9BHRTpThsz0euosAZniCz7CVzloUdTVRTOG9R0WUX
6eYmTMdr1imR2rzSfBHU46OXvZlWt5G4Wuj+UbLLvHkNPe3H93VkhLXhvuOtZtFo9aOjpF9SCppa
xW5BlwtQM0RI2oKipvUnaYkjrY4HUJ4gi+NX2m3RHLqKRX/pg+gFvawLBJNitQBCWSF1CBkkgj7a
OlENVEKdwk79Q8OMGDJzvvfh6Nz1WBDBssh4cVj+enlqknxB0G9G4jvMtNfAYJ7GekbuNVDuQ98u
gPPLmrzaAxGdu2h3RyU6cYtlFFys/U/KTzo3VZ8YNkMZK6MiI5GsX0ejvRZxdModi6J+iPCuWAoV
+DUgUBYXWIqmHzX+fWhSLu1D0hbdKXYgW6V+fUz8ycO5FomveefA8qO9WCa8p64xe3ggBoF5X1eL
s89lw5QTWpudF3B98LrlOgvCbOmcdqWnJur7I1HaRKWf+5VYAYtfTf23KLQcaH61tf0fTvN7WuKF
dSyIP6MJ6XyIDir8Bw1NrUgzdJB7zXullceJgFOB4dJQSljV6fJUa2h0jxWQ+OanxbYa6BcpfE0l
EOkFhVatywVodqtPy4by42kzMFE7dt2d0+U74NrYODUar5Vm81PeMrcg3h+DEEhx74AMzJtrEwHL
kYy19zD+RBHwBWtwQJem+9Ia4OibkXOics0fZ4TcUre49DVF4O5cYxq3waJ9pDX6z9rYKaRqUWe1
IZsAdz4tPlsunj9HRVlpSiaMONwU1FxS7VwfGASdqQj1B5RGfBrhTQ6QbdGX6V7TEfAZNUJ6p25F
3T73Qfm84NOxRs7xNIZMstPqXMRV8BQJ6Smjoo7inPMGUehmZO5HUVXv5RgWa6ctPfRcqZVW865S
8StiR7jbZpNBtSy1dj7ENohiz0lf7DMr/Ttb/kcikrJ5QHXETdLhkCBAx10SEXGcDm9Rj2ZXZGiP
vYm+apYUajtziMF1pXpowgWwkaRZG3X93izZC5o6f2lZPOAdSEVFrz80v3jRp8iESTRdsyZ/rDKa
F0X3EcwIHRo6RU0nSJ7HHPWPWE+4RZtmfI21gjZ0yUxmg63uFFj6CBgs+prTOSv0az5waiRGzdE4
IuyOTo09BTnrbEJvrEWbq9OfhoU0oa7yP2EdnLDYQrBGL550hUde3Nb1wTSNa2unETkiWJ6hr9qD
cnBNLJrukg/GnyqBPpyZGRci5LuX3lotvp2R6vnn0DAfC62Ij4sFGi5VSMuie7soRNJdCvVtrHBL
BM3/Ojel8RJOVGjHjNoehaPP0nePZtThFjahb6DV9g/CHty2zKGHoaPoZYaOcUhK+mFZ44BE8ZHw
Sv01Nm70LRfLIpiifBAzf16sh3flAgpqQLWeovhTq1HJ9rTpNln+SJa3XKt+eZ0LjdIxzMI7p+QO
0CnMNpuo3g7B/FUE3jGZS8guAdjxGAiG7y+noHcMqFk6ZcEBbbgg/owydTVH99r0CzhTcU+rrGZA
8QY4/2JgOT3FKZjAMo8oHBT6oaxdemV9HxSX0cbzzaugBxU25zSOQJTRRsSd6ybA+AhO9J8prnQi
ue8d+rm4aEB30KGduZYA13rE8rxdTShBgBQxnDV0Fpy568TZxQtUg7II820OFAyoOOs2C3QYcI73
Vbf4NmgmHinBPIMrBbO57psw2eq1N4l6hnu0eoSJGFZk3ZBNI5P7zhp6ti0KgipyHgxNf8NpMUNE
SwNpP36ZZfQME/4QWzHKvzTem1jnjq7jBt9ZwR7hmgBV9PLQVB02J5517qKppJTOpR4ZB4R5evNv
66IwkkIjv4NZg9tNDrRBiynLLvlCLR0XOR1JvnXbdMjlB0YGvH9JD3Pt2FJGWKDmGD29cFSc4IEE
d5Yx9/dFqj16E2pywBNzo2IxTzq+oDrnKKeJVt2h3wLtPXaOAlQtbHwlpyrksIeH73pk6oU+Upu0
Fo+jdCgsC05zoN5aD4MkMxnwVleU14IUMZW4t+drQZd9SzBRnxoE53XXZ1wNq0oztpE3jC/tEvRk
XDradsl4Mxsr2Xk2AY8rBQLgI+IDu7lzy5KA0ZNRYsKln2YYHHR6IeoM/iSsvirea9qU0UzyrHk1
J1Z2KboKYws7dENkXmB5g8m3OFoxtZtuC35CiMUOqLUZCPrYS9ND9wCQAE3AZ8C1FABD1+LLnFjJ
wSnT6d51nAD4awJQBn0/XAdWgR/RmrbnrqBi16TpKUAMHLUDWCXr2jb+Zq2J3DP4012Lyi9FvX6h
6KfpB7tPJtpzZnxTeqX2ia5bOyOuFvR0Umedlzi7JpRG90stqXqqBSezN8dw5XQleyEoyKSoaLUn
b0zrGiTEGB/jMMN2vSmqexqRNNdys0Q11q3CW+wZKedabkKZwOnh0GZWAxyk0T8Lr3afaqeL3gbb
XT4DS3fXS45QVmk63AqzIbk35wFsUV26+mfiZtFHjdjNvQupEu8CrTQ/kfBGvCidkaB2c4hHEzY4
6DtZOh5IoIatzlQINtq4O4ULaKttA2+bXCkKssfCmRHcGAeh/Tl5PeJGOFtAQMuiikL8VH067FFh
/lQmcmZFWjSPtjMya1OID0/Dkj7DoWqeBmVDI7GDdLoO4EFBKCXuy9Rr3dtMtfhSmQkV/16zPtTA
0dpYUN79CcyIESFmPrqgtMiEhm1gdsXVn/vlX6UixLXCLnTJSp1ojykgmWU/9xwBNi1BBgyYHqoi
8b1loFjkTuVXMxm0OGYLHaUcRLA9Wyi7t0P6ZHSoBWho66ySGET6MC4PeNl0P3hpZch4O1rUr9So
wV5TLkxuJ/ZHczMlpoenaTaT8TkGix0nLcR0x0q/Lwuj39ArBuviDtz7XZDVKKM3M+jupiduZY2G
AVsYQmFXQ59d5sn8NrHCXGE3mDwNtQvxZCqtb2xJJ/puPSXpqcjXpm96G3NM/tqo44gCGSIxmais
gJcgq9YxX/Bz5VFPGnrygxpkIw3ccMB9GmedPN71HmaWDFp952WpuZ7sSkOjNJgfxu59bN1XQ/0w
KbAQn/oR6Ew3ikKlA/eOY/nYdN9zjuziGD95fRtdTO5dOOVyocSKnBrsNGGLLpgi2IY4IeL6BU3g
nKbOFZmu9dQW6s7UaGST49VG9mq4PXKqU0B17Y33hXj+2hlU0AL7seRg3xi2vlf0TFDfThHUYgl+
Fc6fBub+/Ry7a27q00CQ5zlZLnc+R35qznst17Y20DEDURZelSoBurDPUVuiAjgfbHrTrVPvdYVx
2+Cd6vnbAkbRUa0IkGAc2OyUKN+8dnmJ+nnj2zhIII9blC8DeSPdi0GEWDC/aRg9x8EMuMMdBemB
CFUFyrt3QwKzrcK6Z8kEW36Hn8SvAhgirhWXw/TFRNzbD4EH2QgdeyvNpgxb0TTyoBe+J/A1kV+d
EixvuHT3KP1mloU8JrVjt9nMqEiSw0fbIhXR+Mp7TrOLEc0vTJKHihEgSn+rm8PGtPXD5OGTzFLD
D2wnT2ZYyZ8YMwY7ehZ5GZ7B13AsszPvWqE06GiYrVSIGFjqxyxpT9Xeh1CHuJS+lMa8wV79tLgJ
l+1wxUuAQKD/MGyGyH1z3fYJ8yOUSq0T0LiVqGAauQK8nqCSNX7xdBPlQr60Jg5ODpELfxW0uO6W
ON50brqREZR//8KvYTmgq9ryT4tikR5/ymuGaFSUMLQcxKVbutja8Nr1y7YPKXAi1NIDJeOyy3Fr
bYrIeitRx0wZuUE9Txb0Swt9iWDealBb7ATFDFL0kUeK0RgyCihJi44cUHDVsmaNe/Hajuh1FBDx
9Jc8j45BjFayY2OkDFJzPiAfS0cWmUguKtbN5oDMxxnDG/LRurmfx+RmVs6+cPxboQ83D6xomQdv
c0Q5FHFwSA9+i+Rw1yBtHf1JTeRC7KCmLmmzfduxOUQxyl7N9M+slmeSgHybtGmwQstm5xnhNkDX
Ik8PKN1gUICkWz8AtIOa0V801EKGwT/BZzkjjEL1l0openp2/1JiNF8pdjQyiZz9L7CA7xHs/LTj
/kEtM9YPQ4PnCGoUfRiuC6ZHfjvJLiMxkSh9xPJ3Y2Pbk4ENn+Jo043Nl+6n6GZNYKEXxARM0CyK
kXsmi1nFZMKD6/9T7g0T40evz6+p099MjH0YarO3N4aT3Zqq+OLCu+qM5UqqjQq1gYIaysUyJWa1
CxJpgDSfVVKD5pgBPaJoCKWvSA+lXT9hKbpzXKhEug+uqdxNPu0idz+11j+ZopTNZFKWDEGlj7p3
31tgQxfuQOpKRYHzv3sD7Lgi5zjbeMOY2VtbIyyZ1Xh+mDSRyBDHCmtSfHYZF9GkFY1JVuroqUdW
Ro2pDKtzoVI2SMk0sZ75fBV6dAbK41HzWTjoKJCHcVu5c2pEUjRF2w9JTJ65Hax7h5UTMBzyb/GO
rbFNGhFCwJIXtgqaNGzToEeZs8mYDgUSAJSz+tSt+h3WnbLmB4T837RsRgEILmG4j4zujSOCnZZh
wDDRaVZbhHiPjJdEALdCVhzKwe9+qspTFj9RQN8qw9pEKtvx8C5wZr6wNqkQHriNdg/2YJzlg/Dt
WbUbvnith93gwkpF77EGW6xwJ9f+OElLWb2LUN8YQXG11jNyy6jWthcEkRBzQX0LCcuN1yMFE9j5
qxW+y4e2LK4BXp+IFQ8GFNOIFSVvopEUXvk6Kk3eswsdVFqp/HopxW6+YQP5eC1D/a20GmQBTJpP
RoEw6hEAd31xoQB8F1H7L8VvxMt/7GXasTLbtMthsj1nyL3yJ7NXvOT6TairAD+egnQ5jJl2n3r1
Bz+FEbXnp0LbypGItRSgIXO4stfOFJKROycz1YsTvyIkXhuPwLJFB855zC1n3XE0yjZJuungQjrT
Wfpoe/M3pYOnXhasMmf+G8e8JmXXxUjm0zB1m25GHgP7IyDZfBm4aa+qgS5tWk4n5Fr9bFp5CD+J
D7G8lkrfHa6pLKBlowq1Nzl7IYDTiw3Pbv0ZwxK2vTNrpdULsIzdo4fQ7TqsxkdYQQ/J0OOw1GzH
KHh27BqtYZwjVWtOAMRasWXQQwnd3EsP5jQ+x3N2aGlDUPt+BR8ThPxipmHqLURj2dUzOIc2fR+K
bzF7Q5525fPddkbjqXseM+JmMT7r7VvCeDMgYpY2GTqiMqglIW8pqrWsXbe5JQ20STAJ5Oupo29a
C7MIfplZb1khesF1sP/24Y0ozgg2YjbD4wv1e+S67RZr2YGjOP8hIMqkDHotc52a5srPfzhY5DFz
Sn9QpzdYNnEOGJssItanB4ktYQ/0nlLZwrFhBjX82m8r/wzQigs5HJy0W8nzdDPlTrRfeaY+SrcD
8JFSvfeuJ3xYs/PWMR/SbgrsNk6VgUQRhVituLrdN1JvHJBIxtjYDdr+gzeNfwOU6ogv9E4fGcCJ
Bxr9bJ+htRta3VpmvDcUZrPQB/jEDBjSOneB9xYPDCFePcAympGmYAeYmPDJKnVahGKcbzd6HhsX
Ew/QUjQ2jB/+q4NWEuOTKNOQ4jzIbwbmgpoZQrmkC1NhbBD0hqlqLq8ect40U2S6fmeY6ZI9y1BN
xlWOeTP/5AG84NtO8SNq/o2ZeKtnG36D5JcXka0m04tDE1f8X0sRh1npdPbqlfNl4AAv3Gc/0u99
48k0aTOXW59P3CIv5FjqvLgYLzBepHsQGND6fpNPHNaPEPsPOUUXD8W1DMlfU5Za0mmIW4FBmJd7
YOZ3pg6pzTZoS2MkBuEaC9CtBPs+HVayDuXRGKchxhshi7Y8QoLTFaPEByjQSskRPZVPLEM7sKpd
JEuXmI43op+JQ5IQGvdG8v27phgOzng6zlSFWbo8prUsdJkA7fe4C0ZqTYZnYLfO1mJkGIIlBPUZ
7PhSus/K0daset44kEwfypP8iRtQ4B5A8QRNtzFYRTGZLNAIHpFJ+W+icir9nF4TSrIwwTZ9Sts4
FjAs0ope+FBYr4DaY5xMKxislvIPbHoH9+NQj/ZLA5DUB3bJqa/fCiJsn98qw2FPonxhiq87DHTb
jHex4Z/sbNiAeHshOMlHtjQip7oWZOddltwcwLfwVo8A81GNTh511P1HywJ9SteW3EHCU2gWGNhR
nW3cc7Ig4EFEYQA51gz6jIFd/QaDetQhxzHrBD0JA6NaKEx3CDxJ2RWjkyV7jBpMKecK5jwnag/7
P13OKeFWT0NtO5MKQD/saWLCYMJwEQ+XeN1Y7bHT2rM1oOeGTZtIaXQsb5XQwkrDRxF+Z1RZanrm
QN/9w83pIjPBfchhKwBRQ1GZe4WvZIWzoWMPUGjmnUIq+xKRfWVdh3rkqNrWTQFvMgSRoPNH2xHA
8TKnj7Era+KTntURoY0VVbsdWz8gsg8MbGCE1SooEMWxbISQx7+Ek8Fd7oPQtSRSdmH02s4z4+Vg
sVvPl7pPgrVeaqvB8A5lDFsP2bqXcMDGsh7j6kXVTfLQz1P1saBphgG519FTQ4uCYnr4OlI8goy9
i5b4GFjJU2gPXxIQBsgh3NmeKcUDH5u3cK7eg8ij3NiaFO4LhefVqHAQjg9uFhNGbFop8XAaxAl4
mZCy6+z6bGbdtx1Y7cbXKzwyaV5RdzMp7zj+xq8UmAQPobpiYNI1bUa+pgE/aZNGqCg7GsDFczdF
CLTz6Ch4uGIA3Lwz/WFP3/oFYc4Pyj1ckoCwUZ1MKU2IZWvx6oFo1uYE2WJ0OFY2ruhf5HA0xz0u
Sz4FzxzxIa08UYp9lYQPVMWrpVn7kuax/P2UQsKvoPUh/04R676lAL+fLDJ5I+o/TSM4GK511mPz
sQrUmcL8zkT61SA3ytr4gtdcuMrTAK9lHS6/bhl3U1f4iIhYe6zcsRYmwALh9GmAORcz/OoDCGiu
9zTPUpWjoQXuDSnhdSmlAWhslo/+koGOVeHiXovUCIYifnkzqmSdV/GVV9B56yTomaR0LeNkYNY7
IKmlxuPo6y897g/MC2CpfOuTBUJnQDIEVXNzgs0XrYd2hsmaCBGD23dCaeupKRD+yjXtGcWef01h
gDvoyiO1HOilRUJPf7qnhrXLe/wl8rq59W786jYp+gbBkbb937xskCTq93E99JgGFM9Bzv9QZ3gv
PQpIxtCeQw9Brq57xB3subGWxxQySj0Yl7JH8wERe48rPPI4q5agy2K+UOx5dClnBZUdLyyorFg3
pnXxpnzd9jaGOI6FwOfick/D/H0/g+K/kwCPQRFeTzaWSkh/eBkFPAWOqALVm1TOugZflA84NE0u
bV5WPSIM/dfkqZqIX7wPfXDVVQwwBulGQdoieNyPzhNamjGkxjSzEdKL6vAHklV4Qoj/2UIaZVQu
fZYAl7/wCvHvkOnqPKp640Cf860ZSYR+H8B29z0nPOqmc5MuTh0S3qvovg5TQOO1/VQxWmk/VNBu
ukvQsqBAv1PyjDFKrCxKrd5H6YVvvlt8zHrxSKlvK0KqSQ0NDdAZwU4PX6d+flKdwGCy/iGsSIWq
JsBx2jUV8HUscUwY/43hXgedWky0KKApdsedv7toE7zazNAizseYTA55K1XujbK+utwUja5BPadk
i5b5sY/H6RhqyVPeeD9uNuyKQGQMwolKKzr/ehI+L06/T3Jvl2JfRUssOJi5/hxZEw7j3t85KF4R
tj95qkBIBIi/Ft+PHQzZwda598YFz6b5OPOAJWo1A51o2Fx9caDRtXFb/yHA/InjKR/vjMU++7Cz
F1r9fYWIGZ0Ebi0vISA1Gkhbp03u5efG4B+jCuMazTMA0INpyocyReZ63ht6f+xi8xMS/7dvOe2V
O+K+MEGYBm3/ahf22TUY4kqHITQB7WhQT9bRMmaSe8/YQWu6JK5zSNjCSY3y3IzOQ5FZl0R1XBhw
yHmYqHg8OK1Xk4X4A/xiYE+WbjzbuArcTdaoAVwjzdQ791+XYWji+ea/wC8e+8jDBWcwqNm3/UsM
GgsFy27nOfaDZyGI7XSJfgWhMh7BCHhUl4wrUjUf3Vw/hrgAaj5L1MGyJffoMVXBmSLX2fLmF7+K
ZkXFnNJXbPk/hW1n04YipfZ3siIPk/Ew819jlJI0c1mFrntsULZKqJukJE1YvVAtYotlA2uLepyb
eERPcDhTvBtZy9gOXDxbnGrYyE71MqtgYw/LeuwbE/AnxkGiNljaa5juu4DRLHRkk8sYAx4DDF7d
71N/Aa5Ksq1M9CAbx+TpVPCH8uuzYVtYlvTBm+WKyiOTLIIMUVM9LqZ5poS+reA12TbmcbmJSqBP
2nFEZQtrhU7QyNOAy7ZqOshDXfRc0gBC96N/mJpQYU4bZDliYfFXZpVcLWbgB/SbdD/ZTrMykWoP
kZpERT4ByNliSRjFAVDYmaQWkxPDAkPEja7UqU/ajQ+qnzuWxXjQGhruYAk6PrDnDgIL59qnsnRq
LJO4Q+ilAYIauNgq0CzMf2u6IxgnoFeBCiPQhGhU+3L2YB6G9bzzqyF0V80S6avBL7Jsl7d09W9R
18zAaev3VusR23ZA/vXaPJEUpMOCbXmh1TSKPA/2Ruf67jXMc/0MwWqZzpjVo7CsLaBcm4FLgQMi
JIaMqpMqaonTNJugTnWDuz6aFwXE6npb2/1UbMMsVQBq2+5+7Etr56GL8wqCvP4wpGWzTuyFrEnN
xoYCxibgFARqYCDugJz/s2v4UHA6ywZRjXsCuw12IhiGvp7/UbzzTrEZjtsO+OseNbblLlKxezbj
7rvLnc/epqHWzTBjBg1dGjTopBVFkjlWADxdY3qxitY91wFAIPoHw3pEuQ81Ur9i0cYZ5okbGE/t
Wkc0cx/60QhmYEnMz6APjA7hUDfYgp7xL55vAWDVDfyY/CGEyOclw7pocfZhR2P4NrTkaOCiUXsj
OsZ+Bkkxg1oWBn6InJsbn1Iubht7rIq1i5ToWgcdep2HFIGALKJxgrvzyzz37LAqNR9LWqUc+PE3
ov24o45zg7psVIC+ictNixg2egjkY5Rg0cUdAV3/j6XzWLIU16LoFxGBFTDN6316NyEqTeGNEP7r
31L1G3V0pbuAkDln77UnuvRGHHnrRYZkICdrq8QT1nl2Qs2GQCQ/IG1mTtNu7RkOKtMxdm/ShyCe
RhQQrCCm4pelwcc8CTQDjpGdUcygCw/7iEVt0Dm+aLOjlAhcziZs6oPUYOzJ2F6Dh5V3Q5P8EnpN
18UNsFqOYHfasbJ+7KFsnmotrpmo0Z6M2MBxgm7Jwb5IMnEhOuZKn2hAkfJqdKEIV42XOL/uUoSI
e1gDYa3TlTfD9hDLAPkdcItVVUHTZ83qySwpLPeVj7+wvjDj10tW3jcRwUjkfQTPpKsF61E6NlCs
EYeZ0aXX2vUzyjhVItG42FCffTv8lLkcnhjR2FyXTO37oPAZTLVPTJy/KEqbTvnjhPClWnKV76h8
IvKky+Qn2wWhg242DRJxvduBf0yG9t1Gr3VfuK3dA3DvlidntqZNNVwX84H+HWUc381BJHQkG81j
8GmAUbMBVPar0SEDvuD6do5ZYicua/s+awR9kBoID3UA8RZEMe+ON6mIHkMraRsMKSuShTDgLo9/
kPNw9pNIQIilw7qEtFaufe7q3ewW2ZO3zNOnDZv9OywS3teEqD4oOx0+PoPYUDufMBZNVnpQQ10c
sjSd9tJzq42VjmjCjUj9ySUFytZBcpSPHOvTNk1vsaIj2LLEwY/xuvMyJzka0Tqb3SdLxB1s1Qla
9aiLLqbM0ifTsLpTzcCGArEslyYtBJtlOE4yUN82qF1/KhvS2oakHrG0Ce0boo7KntB+bD166pPn
h8M1TJNk2BWZaKpV3Cgo0lNr0gzhmv8atZVG68gPyFWagFluVTKGj4bVBr+1ysoXc+72kb1QPl8S
KvR2t4nKAup8YmT12pSDCfpCZj3wG5PCA8f6i5qQbLFn0ihDklBw0/Zt+NLj/bBRNSqbcvTY90Rm
sEh/G8M4f/ZdHwHFtmygeTlxiHRYNnU5NIgJsXB6seXtmLamG3lfztVSPu0QMp84VfSUctwFOoNo
P9skGvezs1h41hpakqkXnwrLMqkjWRNpQhi8VoWahnOSVGgP5lAvC8PsRptKIlMGle/vaYDDBW8C
nm2Z072fM2zqIvZNzoIZMorR5+yeCLTwLegbbwmnU0LH6TaNPb6fturWHbCDnefTnHN72eAQwADb
95N3qyA/bIdqwnvkWSTCegRr1XnffpMWQru5LlAil2QKpaRnUXTRHP0hrHZjZ1Oz4WS2HkfhsjsW
P2hlO4zqrYvNQ7oYWMp/W8DgoTByej05JQfLdEc6JbGQ+E+b5vTvbxA8j0K7gS8sjLA61VmZckwo
HCrfCuYFGrutkfA3iMBIHxx3zn4yngtE7mpo3qVXDnuzTYejH+r5k5TfqzmmfzrXr+kTCrz0S1Lf
DGYSamd2ynnTT+YDPYL02nSLf0ktNT9mrU39Z+Fou1moXkAVaJT1inSOBmNZwdHpvfEFeHV2gvI6
HwFBJmCrJ4PmKQJ24QzLzQ69hLpLyf4qdGieWqSg0rlzrYu/gPExOkfs8mwO7sPayC52raydTZt/
bfN+rQhdwsy7oJKMUzY7wozRlAYEmIc9wtDYtRUZwij12CBF9E/LwjjkhYPPW+I7HQykRdMCx+4f
OYhg7pp6lZbtmqh7GN9QZFxW5Fw2HQkxBf3Zf/wgvVXyHc7/g1uIrZW65VaUDUjqNPFLiLI06UMA
HzQ06KdZwkNNksMoTKw4JfGNHL7QjIN9S0wi/b15Oame8JtaIcCiWNCvu5FiAcI9CEQKMn3GEW+f
eB7EY5eVdXFdgjJIaEAg5EHMmJwE9rvV7pVpkeMTiT/ErVPtayAiBBm83MCGSccOCKh0MZTktaFq
kGE+bKVDVbzl4Z9G6U8XlccWFcFgfmTjW279YIi3RLOjb9dfiLRkahFm/Y7a0dt7Q4uTiBdpNXqL
/c4rK9amHaYHQ07mtR5TtU3IiV6PthuQjYnkzKlrOhU++XRIMQakPHNWtF9JrvLn3B7ij0iR/+bF
2J2DLHGYMqzwlLSpfBUe8kYjs2HHUbIDHGMb+xzn7yqk9YtBePZA+uiSFsNzejIHfzh1fhtgM2Ky
2lvWDM+LCiDt/z5PN73vGnCrg7p6QmCFSqiq2bE2xbBLe/GhQcNIT3YxTdKUrGOnCa7C795ntrF3
CwyY2m3x0rvgl6b6Iaz8vdBaPsf4M7SCmlnKQlNPbnoNsz7ZJJn7YUb5Zy3BzFh99R5Y4PkQrD0b
C/SlvKPYnxVQVMwz9fzHwsvfOul/Qkg/Kre6dFZ6I1/9teKc3PLfUbB+e3m3tuzxiafKD9Xky5BR
1KflyXcQCUZDfl/ZYs+lHjm/05RNaFularcMJmEHYbOb3Pi+zFi5A1diXe9fVJhxYpvBDSVJ9JLP
hGG0sOezeHp16+RLFMGztXRfGlBtLcmuGxzEmD6usv6AhOYmxuqxog0MoAlOZP6ymPFZF0qiGNI6
ajPUDA/REr4XarzA+z4vMmIwT3eil1dtFq/dSovc+y1iJFJ2h/gtj9ujziBoYV9g1iVcAQqbaNun
KpPXOKrPgQrOcxRhhFW4+0mICWvYVeiO72yfzYVHBnGXHGYbUTu/Bk3WurNodJDiGQ3JPo1x1aHD
WGUmVWFjfpJe85t79TObCQxK4XQ2KufBbhv6+tFF36UpLu8t5gu8yj3kie4kyLOYlbzQhtxHffuj
Aqh9Q94c08iGho37BkJnSS5yT8F7yjy0n01/4bW8IVz6MzERJY3JmpI8MmnFtHuTr2yoT30T8E65
LCDhstdY/SKzHwtlHKzOPXj2giKPPAI3e4Lys5tGIll7MSLy6Z9MMASdiw1dIzPJlQVKCZ17BvOg
UCMafXgrG/9IxMpDNFOMgduEz50XO6GwZdmYr8k5BxU0PZhZ/O3Z2iYp37smPoRZt7c64N91gD2v
AvbX8v6mDadTTyT3HVmMXhfdlCdWhsxQwwTbVibHqbZMOMIwLFLvJakdgN3DG2wd0rKHC/BC6Mbi
Vjv2E6pp6IrUyJlxcgr3xUNA2ovOP/Eqdp+oQ3UT2MGEAcrUXPnEXdF7vneS7LWrxs9MR4/V8cNU
Jp9j190c4X9gFTq2LQbD2nrp8n5r2N4RSCabxeY5k+WlIcqcVY84yn6jL4ZJZdcTrIAA8AuN/CZu
s10Q48c2jUuHKn+Mx4eldjZO3e4C1IiT0++jzrq2rcfZYaC6WILyW822+Jhk8cjQe8vZKMHv49Uk
rcMWu4XjUtx6lzEtdsE8H5IhvJkRreN4vI/EfD/WQKb4ftcuyb1BfQE53kAp4k5cJTF4sI1ZxJX7
G9jZ8xySmDwmzn2BLJqVFJlAxYfIyMVzZ0hNOp/NlO5eVgaNeZTm+iYwvRRrWSdPFhpToJfORmfv
WiawvaT8MfE3+biIRP0ph4T9fv/R1tZfZBp/Xdlxl+cbSUaI1WpqSiXoZhiZzlPQcKysdDxiZtKS
Mva9TSwdGbVVy7CV8o3G3a1LG9Yed2NX4xfemi1Librjdo5PGe/4QZbV18INrXNzl7b+v081WCWR
8+SjCYY8fi7EX7mP7596sF8bn72B5Y6c0oHYHrr120TM+87nIGxVZPhY9kvrW1gzgH9Xy1eK1vAO
9+1mDkzcwH7HImFd6ayi/8t/GYEjcmkNwnDIPvGLJ1MHXSq5E2IkOJGHwedyqwngvtiVdks4CDaQ
uie5wnH9AG4CFOLOxOeCgqs5DC30LYFQhgiNgG4Mg2O9qPk1ylLrwWrHAD8j9QcN1C6aW+D4u7mZ
hpeoqN9S23q1KxNXFXaEFrmi1fAqAYMQc/qQawFDIFGpB0Vw7ioadJGiMDuW/XuAbk/5duXsnbqs
f1wx+w9LgAKBA6FN1LElHxJlqmfboOC0caNITIgu0vG3JN5ry58s0c+g3UicEOu14KxTtfH4XNN9
gaicQf5spS3OZefXm7F24E1Ic9kQTNkQUzRbez+Y7YNPxhNlEDqKYYvOM3UDuZepI3e129g70cZQ
e5TnH6ilxHtSqOP9jAJhF0e+QDfo0e818+xA7Fa5zYTQq/2YozWsaQKhw36NAzXuupTt/tTLEiLM
RMq6ssXGpwX8lLShWoVhnuuuVLm10y7azbmL5CaTrc4M/w4EbQI39/BDAWvZ6Yrgkxsawybru4y5
OP1hH4qdLhmyZ8sjJeFO4g4AAuaguW7ZoX2aLcUsw5P92vcddt+CjnHqEzbH2XYgLMQNSmdNwyBG
s17F9psSBWQo1omd7esbN/O05IBrLrcGA26EMa8SrXZTBbmIcTP6R4zoZCvGNgeZqTTaU1fCFVjl
bQQSPwqTwtunRuDu5wJPc2cH6jjluBnGaLG3fWBrjrPRHWc3L57hJbWo8FsUTv7YWq8OlCqizDHa
0avzKbc2+UvG5ZnYj5JoujP7N4KQbdZT5Uqdm907Ob7JfdO4q2reZ/Q9eV/kfEmjnjJgCP+cMnXz
jRJjISGLbimOgWoJMD0Y+7CL/onewFip7KMfEW9k9JnkIRL5Edkhwn9i+QTI1faxTd4yY7lio2KI
fM7BtPMIdmWjuWrmC0L/O10qLH1KybTp4ydRTWsD00/bk9GNUiQB3GbYKz4w/+c76GmnTVffTx2e
e7EP4OiU3qtFfvdEVbwr39yUwMwTiYhZxIHOJa2QQORsBJ9G6HP5reanxf0euXZBfhyRECu4DhsT
n+aIYdIglZU/k4l9SWCE5CPwGQlL6qGXdgQbcpd68RUmD9IiRujCcR23Oes+Ad/kBRvyR6SIZP79
g7e8tdweye21F6C9yRt3uTBfKVoT93QM5bsjEwpL3/q65wX5F7V/btdsQZL7l78u+fGqfNL1YTe9
p7Otfx8X1trWburcO30RVVpcJZXvwA63bZyDlPC23ER+LQIIfYV0VkV3b6nwgA/6QIw78pzX0vzL
TQubBvz8I6q7uxrDZK3O/CSAulU6ii3XGBBkyAXrsWDC/Ef1IIwLF1EaqA+HeG31+pK45TybloOP
rAc9KNL0wPcJ58Zd4V7yxVBrE3ERwJSfkWNw2VhGYwqtJlFK85N+0gwvbp0HDsywKM72u0lSBLHe
GXNa2MLI1FqFJP/ijLHm20o2+vzHJN1Id0Pcpl0xhBgQoPR4NrD7Vzw2Nf3OCYYGtO/6V3Br0/wr
YwvSF+yV2dVQsGFOIXErQ454MxY+Y8+rw/eJvf4wbNus5WMhotQMyH0BeGS9oKRwiaEk/dkkGpUI
Q3tEr2SGex6xfmRM0Dv9BEssYwIxa8gcscBB5QeymFcugiy/AATn3JOw1+DM3DYh5hp+CZlT/91R
kczv+jG7M5xhH6SC+Zf7XCUzykCP7cg1CpiejWViZEJPxHGU8oozRPjcXCWTlS4+r/8bvLb/HTF5
8SWeJiOMIaTvLs9G/1EultHFd/JuMTRyS/AYsJKKCZQKQBB+ChfH0L8uNjKILbtMhISIzPpXYyrP
vG3//3VYGe5aO6SK/ID54qjHPa+K1f7NovzBAYer6luXl9RT2MtRW5qzjZ5X+t496tvRgmL1GtYY
uWuC4aJnpYDND5GL/Es25S/QqXeDy/Fu/uKTxwOlHn5MtcFeDG80ADmePXqRs/tv1Olbq98PLprL
r+xPvsmMgo2+8NiyEBxiGyKckBRWa5AbPf4X85QbvmYib93K/onb/Vy18sGgFrp3mRfngahWw4jW
sxWhxeZwSC5f/9UvC24Zr/tLR/NQqXBXGPVBzxxmg/NJZzMi2LFoCEINaY+6P6S/0cy6P5yUt5hi
N3xx46ch+o0Fgmx/LlK80VLe90XCu0yXta/poVfnpuvfopidNRNa2BmkByElCYiGzGK1k43x6afd
w9yEr6GvTm3UbdwufFlceaoi42oQypst49+JMbBUJd61OnwMFAPcdLp9y+1e+n6tSFJBqky9Sg1X
1U0EQfd/esQ9tPtJ/G2bP1Flv3sGHdmhfsXe863CkPBXp1vrYW4tIwXPmeidfE8046ZVnPW5Ysvr
sKCV51jY94PTXA2MEISkXRwOa2Oz3LdueJ9Le6MGF5K3eZtU8xBxPr0jWfJEGOgGhTJeMJrJ/0YA
mQOuMx71/bOJLq4JIJJt/1K7NCvBCOygcPi68IopJqrXaSrEXTwsJa1+unjk59ACB7VhkHEnSdSj
VvEnSJ1bnPhfaaA+Ma9tGuYP/HKXOEZ/7IJWuVMlfj9qdI+Jm1CRbY4OnTeryNDDlGe7KAgbUVsT
xwdvJ32HJXJcNNM8qRFosafEjuzWnZclOzNxNMoFqZzyn/0uJheKwWLVzZn+1m3IgqNqvQ2JynTS
cEY5tTr1sqYMEtJn5umXY7jFKon5GcRuE+ycEnsr4Kyc7AIK2a+hcg5lQPunC2NSnWHHRPZzFCKk
kjmHEVRaLB7JfZM7dByb9jlqgUC6BcRRXxQ1sbEeN3J+CpXxm2FWWhPezXwtddEyIXOaPWSaTadm
andzhl65coM/UUEe7DiW3wa+If1tMxke7ME2qSEpMpdbxfmvAz0Sj/YVss6+CxD8zYX5kLHXoLRg
rNvZOAOpJ0jKeasgmEjDfc4UuumRhhptSBOfG9qkgzWg9PHmd5/Y5n9XLoZ11pj3CLV3nX4/ZXyO
yTHFgjus9Z+PLMDk4K9kkb34KZLQWT1bSQbpl9GRCpq9WXaLEAf30vghJotkB7StvfPuDNG27tUB
7BmGNwJQzVZgE8L1IVngAPIqiI6OVz7PgfEWleUmCfTHCI8zti2gRcnOi+RuUmwIIl43fUG5bdzc
LrtafrxD+Hb16XJ6IYxPv7pfsnqPUeriBP518aaDB+Ex6IMz56f7Jqg1kOZTJcbRhOfrkzWacPRu
Ym9j0s5ZkmbfN9W+EM4ftzBeUBn8SNNb05jTZ9kjXbq9yPuLK14XeHcxFoFK0G2DtuENYjsV6baZ
ihI7Wr+yHdDd9XJo/PYv291Nw2ax7RCnKsDZjY6qYKxHHfu0oLrozszq3wNPRjAPqdzXNMLBg3lf
Y1gd7YHcpYbSs9elH6ON3BhmIRVHc22wzy4C1vBB4Y+mjP8lDKYLFIRWBt8vxL4Ipdk1Bzpno73z
TPMKKoZiXWSeplLQQYLwnQzNyQ45Tvo6Mw15oP7sAfvCaDRWfRVwDiHcDajhGdwndZIBYZR1q1EM
3JlqWbvu/OCFqMliOSIM8TO4CrJ5Lg0qb6VL6jIxkhQNZ6O/r9xk37Th1c4bJhdKZxJdO6STATsj
hoIkpNboTeGNEtZ+ojAZkkBCPFDzXgsAorjwdrnbIVeAiJpQzB3KeOMbzn1tIN5h5Hgp4juldtRO
wfdNV2/OPpqqeE4typUqv3lFTbyEU5DrGjj/fOftqjfrfZEudOG5Tz3hSTN646ZAP3spqg6Nv/yc
Mvohi4eO0As/sIVRhcRMNpSPcf/QhhYVKZjk2QzUv3QPgasOBc7JapCrtnlUGVRN/rzTv5eGvS5U
cwiCZ/KFcXLdKWbPer6fW0ygaO6EKa9NkqGJbXZ6lLSmR5sjO4GQm9lJqPBTP4wIupg01VkPF4PQ
m47XxwDTGuAEymrxtpQ8CQd7vEg2ZoCPzO/PxHVj6yNRgNdt6Og9jCGi5L8qM25FPT6pmfgw8eJH
zVbfxppwi37h1OB2eKFzLJ2eR2xnvCnwntdLQaediCP05oMwbxkrdWPFR1dcyrq/NgQ7SEpCTket
RHN+QhoCRUsaAh/RzNo31HmbvjahGIDNsVC8R0mxrgTVn6G7UA0/+814ipor7tFTRPPTacezzpFj
PzsjjqFsHnCe8gy1MRP6a92FF+4agNYs/HRjTCAPmKzSBWYXmVN3pk0Ti8UiDrtrwBTXSHgaMbrr
hsoV8oW2eCyTAGBM+dlUiHs1VTNanjQEM2WOtVV9tqzySDP8wx6W+2AZH2N0NFOjaT3WV8kmKZq9
I12tE+vaKs969DI9vIyQ7J0cvdxFp27PZnEhvPccK/ua2PhmaaGkjcEixSqkGxjEi7lksTXyKeum
d7Ccb0NnvlMEQsWANsR4nWMy12e0NRDnPCZUA5zXiK7KCbv7oSuvkX4d6AFt6iJ/qKZHL6cVqOSd
05CvlHlwH4I7YkaoYmNyKZMNXnYUI79Zz5kWy9TSBw/zhJVG6uE8lMGLGig8YbRMUL2igKUcFGKx
kvRXM1LUvCjaxMhb3blOkcND00C2qG98y/6EAjXEH5taC6MtjzI67n+6BCC1kwB7da/hUG0EGdzD
CEbGMJ/I5t2pRsduL+y88ZRG47FN3Ncavug8uNCBH33bBjlXb/vi0YEDGEJMsanUl7BwyXV8hrZ7
n+IsC21jW4fVFuUHlXAyUFMfAoY+leCW5/FEeCfgeD4Njk3VLeUY/YdRd6i6NrnTr00C4mDK5mve
wMhi0Yyq18l+g0HGseOwdCSUzcuOnKrnvjO25oR+sLTIZURRyHXrnYbBvqtn9WwJApj+tWX9PwiQ
7qLJ2SmauC6zQBnSqCsvrKnrrv0KSN+AFAdIC189HzFZvpoSxwyvUcXWoLDDvb4S04vuxvk1zr2d
RPaDLJB9Cvw/Ue9th1JL5OxZR/6R+0hhf/Sm5ZgNJTpv6zgAomZPPl60GEvf55G9jNXlm4FhFyIo
uqN7TXxViSYHD1PqbwsuH4sbtU5+Y21TpKRfIRFW4CCd2J0yHiuumdELOvnw7+YOya4BdVIjsfc4
bmBSNNfx8lXK8BPMRIAqjEY8DtXafU59a5uV9XuDEqBH6mMz26EPIRCNZI0GfuuCXDb4M+eSfWKi
0I11b4xoxTpMTfqo12Ob/Aw7sdZ6simYc3NtzZ3Z1NvQZALKq1aNB0uYOZtMCMcosywmy2SKHxyU
HWwhxhc6h9rhe6efjkMGqz1e4sy9E0DFazRaqQzuRYSRgzzuQkw6NI9AgxxTLDJ/xM8lXX9cL1BR
TBTkxWJ++5XYYlsIgDrR/qsMQUzFqM2PhY7GqHacbMjTdehKGxE7WQKEXmyaDJRm94lhvEID/1FT
9Tdzq5T8D6F2wM8381LwalFsz0Je3RCyXXAYwWcVTvHbd6Atg6KE3T3eO674JamPI6UZoKGQG6MC
vco5LQ2GL57SY5xAChpKDrexi7NtKqiQWZaiCuXUB2SFF/zImwCrH5wVAzkcUKbERoA1ToqiIk6O
MP6JKyQTKXcJrMOhMMovV8CqCLxo7yu63pzX5x1IIQTr0S0k3Ghth/WXXPCou4RVQL0wKSd3j0U4
3iJI8RupW07SeyTDfO8X4ynPyC/3jDQijBwVURFzwFH+Hlfzmxdn5xx/EChCCpXe3Oyovn/A/nsd
zdZl2jIli8n8kw/jgzH6yH3UM7nvIHJAUdP48ve4Hde1Ml9khIixHYrTaOSEX6QX4ZrPejqls/BR
9fHGku4WrSU3Yzg5efyGqevYkEHsx+WlGwHCdHSarZRk6rr9cFr1Qad+l2b5Xlm9WBW0FhvREVTB
Bpm9RnTSnDSfY5DbsqWtq4dGRitb2hAr6YDXikPU0DlXHJFQhhYLclF4WlImf/xYyJch+kX7JpcH
Kt30NCz2FelWWDkx6cF+COKrXYmPQbt8aqSwdxIu9Nr0rAFLBmyRwiYQQKv0QmczBDkMOw6YdtQH
SLnaBc6DB2A1rq4C68UQDfC8glGsWk5GiQRO1fM8XA8iIvtJo7Q/0tREUi5C2uVKPC1QrnOrY9qw
yLAPvf4skwCmTggk0VkVs/9s4662xuBvRTRsF/akPnrfTb8cjNm+eqiQMit+9+ziMS/CCgyJ810k
kHNaU16cKNl4nOncMVgDc39NpGKLMlUudLbiB5aBOlv58hVEHLPzNkQLmEkSe/3qxB54ZYflqxcY
RLhCuityAiWRDnPIpvCVmn9NE1ck+hAuIv41yUEaw16uwEo8NvSvVAozHUxAKBiCpM68kSH7sXjO
tE8q0u/S0ftyzGmbxNQ1qZMPa9kAoJdsjOkLqLXV5sHdqNzHAMHIepl8+nrxiTEKgs1+oJsDZDlt
TmYnmUWojZ8rEyjQ0HTfqS2DXcIBd/Epw3d04ny4X5TM5WRsQcNswkkOp0UYa11CoN+/GjXzxe68
a1ip41gul76dn1xmdi+Ut6BB9zBwQEKiuEpaNLghRIvRrJ/GONDLovIwceWEs3vpZx/2n/Bn9y5A
E4PFFVYQfNohv/auffJgc1FhJJkvVZ9ejsWxJ/+BEKieMNZAdT92R7wbR6yCtT60/F0XZvsYg2ea
loCbwEV3sROsHQscwQJPKTBeOjwKKCGSetdpMflE7MOdqlrgCYE6V+yee8zIYS2uJnVVVLbHPEpP
GfNdHRCmGkbjW0R2a9F3p7Yt/9YeJtyMMjtbZOs21jQv2U03WfNStrxVI273hp7aXNf7iErzhiTJ
jKTOCQgLL9eczsQ6pe19VXiYxTEHi+RP3hQPKQ+VgjdHMAsHkjd29LXM6c31QfnGvKQssGy5CFMX
bgz1hxi2pU3OIz2Ic23T0nOSH4MNbFbkF3vCrc9h1CxY35ATHWllkljc9GxVXQW42FLkKYjOQXMy
PYmpeIgwK7q5QvZgw3F2F7ToRDXquztUxU/nxr+JI15TtkzsGCSrlFEy6zdG4nOCoSlXdTdr6J6x
JwOV6zHEzc92XtzSWlxigVOSja+sPGKc3GfNQJ0y/1VfgUcp2wIj5kic6RD3NAYWLRclcndHYsdJ
QP7ioL/GY8B+LzqlXvtHb2FiURwb4Jkl6gGnFOjg8r3eXPKncTrv8HZsyj7aJI290odj/V5EurqD
LjCpxZ64j40LUNlK+9WEOZDPU5zIMzsNSXBxEVlr3S/mPQO0+TCUgEiQX6iJeGSTVNacDlTQJdYq
t5lDZ15zUcGNZSJIes5LnBkWHA24pR6NxIbtTr9YJe96i+wYLrZpwVI3o0QvkC5geoJ+rD+HPQKA
6zy0eqRzNgJMFs03vcdX2dUxXuuYuD38g/sSpJV2VARVeZHQk05jLR5NWVQcjiXwyunG7iUYR2pH
qNht5ydjb4HF6Bk41Jl9oxfXm2h0ttDdVzboaa909xXlHJtD7JLL8SfkFD5Cy5pH1pdApvs+YfPf
dBuz/Ul6Cf2rp68c7qM0PFjuuAVOUQTI50YHo7HguNEok/Onu5JWc5wDkOTdm97hsnmHzaV3VQn8
vPzBGuMPETlbh3+v4F86UbdaOKCNJmdW2iTCgDdVZTEzGb4PfR6Mi2DjZsOhss1NNcqP0MZoxkml
C+db3cP24Le3XsW2HY30MqDOcVZW2Py4KVQ7fY5qA/Zlug6RslktcBkw3OOfKUgfuvBT7zFttmcS
gwF1d3AUbxiN+A6uhLPVxAmVTuyjj38mbtH11vIcTuZfvkZUgM1gG2QDNNkBgmIycxQCYlMEjoUX
GOQUey+7SzdN7a1L/pD+jUwyx5kZfaAkkJl0+ixOLSWzztCUV2WGjKvhhginXKUKdYkmZ0R2RDN7
qnzcHu5rSNLZnaEZqsECLLRmexcYOH8b4rWQ6zWOu60Wa98Z6jzH4zqPMclzOuOsku6XqaFrrI3G
QXKYuvRCnfMZDxG8Q/XvVK6PbJjArzPHpbhhLW8yfnpxrp45nIkVWcOCuFLu/xQZvgDOiq31tsC9
8H1Qq1a+1eO6nB5thnZbB+hvzIOaJ+o73oOVR/c9lBHqWqbVrEVi7TJ7yu/gIV0V9gl/GK7eABoh
QQWbUCcaUXbrEUVP/s4EdAnEgo2xyUTO5qQnbsoCQ1CG9AHoI5RsYPrqy8uccxN4r96U7jCaHQrb
f6AuyqY4FY9Zl19A770AB9p4snztABOWiTooAGJ6HhmiYg8H76es1YOZV0+8SyzqETFgo7HNTPkN
3+tL2LwXXBZ8lxUL7ZqvrRBbbCoE5gBuETr+jqmzUco7ZmgdOPf6HSaajgsiUEWxuejJ7yFu+sgr
QXG/QyAUuxSk8YbrWWVAoLvtvX8JqP3jEvBmtYyszHRuWEcpxvEC6orMYje7jpkhFsa5TtwbdRV2
AmrvluNH1w0fY9qfWVTfdYXG4A4qV20KNreuCI+OP57QH/xNCka+ZeSnyoMJApJ2u6hMEPSZr9oF
2zzX3gf4U0vf+02nBp1jW34nNj1wLyFLPVp6wKSunW7oD+OOkw9RYHCgByMq0/Sn76mghSZTFIEv
aJzIFmBWrNmxFDzJhcnXLMiMhMJHzOtGVQwdoFlfPvsizMX4P+uN1bvr1qp/sajxTgLfHVR6Dpzy
jDwpYztIC47TDueyaAL74avfzGU742p9Jcg5bExxP6x7T1B8AlFbvcVmgzeX1gdl44Gn5CsybPwg
XFVKm2oGEl9T9hSJP2wtTrwBC52XpbuoDA8tV2UxK4iqPfkWoB83AMwcAchi9IwKamLltJcizb4T
gTHfH+wfTCS7mKnR7qk/jvEXuoH9mDsXNuUrHgFNFqIkmLoN2bwr1SN2xMbBzruYBgrc0Va43ZaC
/EHfthCV8V0VWVvTcn+HKmRD4LlEL+GNdId7mms3XebSy17O4bNi5k1VtIkK1AGCxlSKo8fk0+v7
YI6Y6TqPnBsXIWsjNGOl2IZyfgyT+lQ0HqZuaqVxt/Py8N7SHtIghR7r9OfEUYCGZ8G2sbqMZg9P
z9glzoCqxl2VVh2tEaJy+MyWVVPRTRoHwhmg/AJojEzvzXDbP7pKn6c+Z11rZZfTJUgIyh2d7LuV
KZY8CERMlHXUfomyfCZ43r9bOtDz9riZreA9pyDoREjefHS6tBjga/HZB2NYdTL71qus0XsfjPs1
Mou7pcIXyXuq2wfO4O763keQMvyPpvNYipxp1vAVKULebGlvgO7Gs1EAM8jbKkklXf15ar7/bIYB
GpmyWZmvQWhIAoOLMP919AajlpM5Gu851mBBWpyJHxH1RO7XSn2Sz6gGTh3CXRgc7rQPR90CoiR6
NEnblRxrlBUfXQUigO3V0ucAsutwbQL4A+i7faOgTXaZpKWQ9j6YfVIEI2J10p4gnBNwZ7WHEDal
gi4sNs7Q/QYAZNglb7B6Nvrx3HgGLmWA7UIYetU19WGYsz9GA26LbVJ0xdfokA2zFK1i9+a7IfyH
JFxOZd+S+wNGWoQPHbOfLAQFX8d2dy0UCJ3h8MhulBgY3InJ+jA58eckggDynPB4o+RbX1UKaAXm
xTpVyOm2KYJiAnFqG+/cbRPCxrLyDsMgtRX59ARp7EMnE53WNvQeIF3zaBrmJamDbdN3hBngdoTO
1k3FeiqjXeRMNwtufS7nr1DmP1Ezful6G4oaV3+ejmEwPiGrdsjhcjdRuYP5pRD4aPdgrzU0HSGM
CKJFuGkWVNFSttNoODl5cRJTuYXpk6F5CO82PPRm/wZ4bI/BHURNG+cfpzeudS0vee/d9OITsa0w
I06jE21KGaJUbmJzVHJOLFz1y4n0OahsVOMoJLJi6jnps7gEifnoTi20/xppjdL2s7WxzMdOfi0O
wnrqNmGKS+MSX/v2yxSyOuVfeYKwQzpRjzS6CNIlcA1WQMvXscaEXLGJGipKxXN7tQJtZTKlwC0c
BWYRbgw8sFNn2FfdAraUh0moJz0KOg2+a6G2EO57L0V0C4LkkLOc5M2vGP1nHC43SMNRBI/izUK4
4Mf5QfTVxY3Kt86sg7UMo9u8jEcp28cZB0iOVBPZ1PleZf1BjbbFKSRaOzGxKz5I8x0e0A+9aN4t
6ycUy306lR8LOY0aWamCirgdInluvbcLNAg/OdYNJ6M4+IBVjJR0TQjmOy7oDwtX1gFtTF2BJlaJ
oQv7pdpDIKE2XN8j/v8yFuN+HsDtUQ6Iu/k6teE5bscrKIEF4wKxTIdhjLw18mJ3/UD4FFRgjazm
IZ+L+zRBBLb/ttksuv4WJz5wutG8b7DYiMNsU3bWyR/ip7n3dsqPOTCJzRh7u8mcLpwkDjQmJJHh
4tjqreuL3djiBm6X+xbyvedNH6G3bGClXmxT/TqzeXUhUbcL8YvrJL9YwdXAIXBidKMHNVFt62N8
NqN1kgcnnmbCNBu0w8xgBxoRZuTOAc0I6e5G6D8JK2FUqy/T6mrw7M1HR1lRmtObMI2/hWJxG8v0
LIHvtJAX7mbyWcDpH2qb1Yas2IuZV+dcikcPWQSIIejEIVkROtbRpNHqFsDYmD2UQXcfL822L8Pb
nDrPgO2AUcx/5qa8JgkKiXF36POIqM79C8cenQWXo5NbWxtsHQlvPec+ks0RXOk18eaX3IF7RrwY
DahaOe3r7KItx2EfLJIrcoW9QJZuNOCqB3uEdRPJXzrBAZBTGMaxtsezV0VkA0Rym4dCe3WI6lEU
vn0sB3wSBAi1nsDSa/pnAZa6inEdD4J/1h/3XYz5ICiQwS1ew9xAoWyZ14GRVqsmVKdgxgduqcDv
6guwsp4av9JKA92ZlO7MX3X7dgYYHHoA546ZOe27PsO5oYw3uTGg+glsQKjHMJYoxUjgcchwdja6
jNCWJ6j2Kls3vaM56tGLZ6uvIhmel3l4CPrsdRjEpXLCC2LR0V3rzud66h+UZnOk6I6n5W5KOzQS
yRfXBWqNU/oJ19YmvxKzumRvYaZurQz/tu2wToVOHxewqu3EJStKr66bAvi9wm2glTUlvZwdpszD
z1rN27QEIYuItaiyk1suZCHhs7XLYx5j3aUt38Pg00VHynHbLdHarlmQGLdNQ1sl1HtsOnaKku3K
rJYHBhd2I4C3AAcphlvOcanWCWPfBV+Y7A1VnyxjOVolGQRjENsxyZ1NOUcN5rTDjsPHNlDehsEz
3TWmcxaTnZxZ3d4Dq4barjirGdNjgqixkfQnyM9rqzOPPdiy3NAH8rggHKmSB2thRumGgxK/0rML
toAWFHsVoXOuUvicXHxyQVeP4qn3o+ewFhdHuMckC144iyUXt8oXhAnbrRf7TxaMQljqp3FIfuZe
/iyT5wO0CJ9qC4qd7Xy7Ct8K3/hDbfSUIzBL82T3SxqfqslDnhQRFr2kShAOD12MWmxmwQ33cGWD
aN59yGU5OnMxrBcpMDsLxQPKMFvbtA7IN7S7pfb3FhvTsIAaHxFPKhHcaVnmB+ccgptZmizbdv38
Vqr8ZXILPDfn5ejGxipGOvy5Iuu3WiTZfgQ/LbSY3V3iiIjCB2JHqAr/UUTI7HXEVYAAU2f5nOvg
b16ipJy65p8eyQuvDR4jw32UrGxRgepinH+A7L41FZiUFsAZUgRQEUZ8e6mFgW2JX8Ui7iM7O+al
g9Xm1F6qDhPlzpCveTYce7BJeqIOnnfKCu9XtmjQJ16KlGU+QCbwjmIG6A/hHXYwCuQVg8wd9akd
O64oI+DSoKtk0GBGF52psDf2PrCeuvdOsx/tbAEwpTeHldU4+xoRH2ti1UHAYJ/LhXAbavYKzttx
IP1UJ+VrUONn6FqUhwCdSV+e5Rho767huc2b19JpUOudn3JnvOZReUbBRYKyLCJIeJZ5mBF7hroL
m9oA61eW72XgbwchnuMcAIs/PCVyrvYa8KHs8iwYlneD7/+dkuUnltWlCa29Z8nniYXAj9G5FOYG
4uhrOEwnPzKeRRXgjzadhedhNuN8hXkBVgLScY+AQBLshC+xUfBfTFieWnnsjFk0HkVUZiQI+KR9
VWbwalgBYsnVnySt9yM8TndUGxaXlWDqzCg8kgn2fxXDppPp0SrwIkT0ZV214wzG1keF0UWDHFiX
t2q6DDwSmKcqpbRrI6UEKibRCPSac8nEcq1S83fwk3VteDhB2+h5NAbSK5mBakLXfjvD4KHKal2o
76JzUrord7JcIgn3uQ44bkQt1m3Q+So3s1DVdV5qP9oUBZkXKDJggGzUeOpr1rgUgFihUnzj/Bmp
+9QSl9kM3VVkOzt4hYd51uTc2OQgiVgOHqDnOg3eqD3gr5LDOHLkayf9fZeQmI3TBjRqeBH9ZIMr
9baz6NEOnlpKFP7TOEfk1MWIQOSAInd9hj+6bBxSMf2ggONYW2WZYCfV2zyWz4sdRXcjaHBhYz+i
B4PVGQfDzq8EjX9lVB5Vm38GFgLMZgSVzXosq+w81mTGwvlRxFSulu5aGcEm7Kezsr0P5J0Pfdtd
HZ/Ty+AhbFB8TbExkPV3nkAzMBj88dtu/N8kjB4Al+I5X+Sn0CrXDmzpHbnlaxvVDwOGo2wh9aXX
MPrSJmkDp4J5goZDmd1nCpIo0RNx+bwNJjDMrUjAK7cjcmRhuE2hDpNQ+KngRISOcxPTGKxRF98y
OG59p3ZBAeYBm7qksD5R1Tgh7iuQRK0PQVRdi3B6s8D9+WN+cArgcBCzEKiZj1bUbVuvQ1m9S29Z
q3itDMScTaGmtQnj2+Nkwz/SSI5GPhsF4NiZM8roU8XMI87YgRAPSCKc06i8elVzzIfykGX1Ub+P
bvoGPA+wzj+wxB6sInmKe/mCJTsJN3wReTrQcPt0Cv+ArbGAAzT38AN+A0KtzKgfMQD+1hcga3O0
2uqoBvEHDiB2BiS7ENUimnbK+lpE9m6u6kcNV6XE/gIO9rnD04KiMF6zvHYnO471mOZRm6/aEEWX
Wre/TTJHoJwwm5Lm5j66Pbs2wL9GUTUb/DJCbYitSM17FyhmV5TnEYsJRCcuRV4dIZ6dMst/Xjgm
2ZV/CKP24pXFe6JIvVlOaK1BEiBloAYXxdteQ6aOxkJxjBQ8cyBe4h2GHfsKKgz4X0USLgtgFKDJ
V5NDq8Tngj4QydVv5sNmgPaMDy5hjyp2ab6cW8856f+zbf6d/QHb1XZTlGIFOewPiLXHCFDoGPUP
Re78JiUmLo4ZZC9dPYody9oN9bp5LRPrrUVx8MMKWw/TN29cJ8X4vkSZZnQ84m0CGzaIBQ7UgBoR
bQtj41gBWyjo3mIS9xPhFLR490+JjY9OfmRZuw8KLJjh3DpGtVMt0XLc74qUB5jN+2LkvCzQ0jKL
k52h0G2P925dXWynhDrf7LjwNpILlPB0F47dxTCtvanF1uA3rmUAkxXhfkRQFej0rDiNNWV4L7Hf
CWp+MXxAHQKl185/RN4BlwIFxQBsKtmK+dsRBPGsRl92TZ4MXxYHKEDxaFjhB4jHX7dl002o4FSG
WtmMVGCuZzWFuypNPxfD2FukFeM8OYZFea/y5pRAw6RmtNV3zYGtW563GQQg97A+5Mn8EKrgPp/U
t0TXAG3YfKMvUAXFpbUmqh3lj83wd7oMJdEKk+HavlKV1cRQqrdmBS+oflEDcy2ue9AMQJPuRtxj
7qCi33l9tFVDdp1FeCrZDzJ30Mq+JNPC4beYPPFRW8PFGOyDJJMKFRqpOBtAJBodFD3K8Mcqajia
89EoO4ZeiuSb6+e3Ylqire68CjrKgA/aWBRs+an95JBYqFK0qzt1RAQl201+/bfNEVVBHHawyquc
F3Pvq/xbMc1IHK+Y/9ulcLdDNmT3hi88DMraL0JYTMkkggZ9QPHJbhAQzD9VghRPkMsD2JGDCXmZ
3abJbzMoDnqwWsPiX+eBhxAVWwGgvFuUeV9LwnnfCqw/Tb/sEzB61FhIDi6tW8GBRYSrprAQwgBE
XAKpCUCKU42imCQHcFcD0jOTaG+XKCIMiXFMKLMDqJ/OjdM8cwK0dmWT47+s319fp4WXvqJoeCER
yD0S8RylwVlREMfKOeo3U4fqjmjxNO+XBx8yMqbnf1HzindGSk2IHHG+dVFTXZUV7jK22fyUykHH
ue/v+wwvvsJbyYU0boHQCnk94Gt9FsTAfcYO+wi0yGIDsvCiq8VVBL+LWB7UL6odkCcBabbVLI5N
jd1YSezEhtqnWwB2aFUV5KGzfqSebY55j7dhggh/XxHOdDLHP3u2v+MAvwcUgYanIXZxZG98zvYE
iOItKzot/55To+xBf69D01aYEbG1AqsTbXUF11turMh5h8rLQTJYnA/hmeRMbBMpOnPuL4Is1i50
igk+eB5tsHRiO4tzhSJGlz3hVtKf6qVmF/OiaOsmaI8FcgCKPia4kXFS2Y0mdMbBNJMTx/3pXC9G
DHyqIffjQf9sJrLO6Krk+3GqnVOKhCDBUWNv49SlbFUTn5GRLlz3Vk1BVWFqO3XP0g7kKrbQni6s
5LORhr3pGzIvUVc8hJARbn6VksiuPb+AyQ/MavLUJVDGsDOnHrl4Kyi3nOYQjZgTgBcTgowLtSVs
nWaBS7rpbfxiRAyCxgX+EOZrBgQW3xQ9H/vEZtIR0AH9BSaHUwViAXVY3PudH69qbSpN6s9ZZwm6
zMtSDPsMa6R1mUbIuptQDaLUobJKuuAq6hqfRMviEJBP+c0v0wDtQdUckW3LUCWopv3iSgitVuw+
9ZKqdVFl3Q2nPQelFVAS5gJjVsYU9J1lGi+yqMMVaYV2NZuIPLDtUOy27XabKxlfAmfot7k1V0/S
GqObZ1S/SL/8jW2aoaoj2jcRLW7UAA0StIm2Q2NX8BEl4hF2FlMdxMAKVVwoBLKaKCWMctzbVeae
7HZI9ktU+Ccx2vl5qswIlpOfr5KhttYVppJbqabsnIWQCpu5Tl8ldN59XwfQBfwBpHUL38ydCXLV
mA8/5Hznc+569oEQlijSmZCVs1yqQ67KN8gmoGEbZtM+AN14V85zf1+J8d2LyXuAAawPlKU4p7c1
TMMaHxGTvWXtmB0AYUiyB8xy8l03JRKxXwH/tsWfRDqdiVZHUsKYE+bJG2L7KfKW4pVTG9QNqnwI
VJgjFZEaWL8loK80DSDqCAoxupA9ssJD6gGsX5AZkFSalWEYpyYRxIG1yh8lHNO7pMFz3ESs+jWP
O+elbMwuByUZ5Sj0sZyybtRH1LE4kgyQY6/dhBvPygHg+C7MVKw4Bd0JbwFzD5iac0WH2ZmqhdiP
aj7CJHxMmwaMP45PhYsgo+y2LoDIssrBK9jspIWLUjL5mDfbUpey6uBm56SOrWU3YwprtJRmRtN7
SFAvQx0z+PGrYGckgL1wZi0IeEa3xxyxJpDGBtnFnnjK8j3bxFV20fsiy49uRNVhacgjyAD0DUgL
RAP7+ieS7W/mL0AdMUAuQgUFAvwW6StqHGy7RogjVWd+OGXMq3iY+y4kAEQ73mNptHPJGXNau+XD
/BFAQvVZTaOkv4VWs7G98jh20P49GnII4q0EAxWmkEGxmgzb4Vdm6TXvi7M5FS8IdL3LOHhH4A/m
ShDvkOuFtuReLYEl8eRWOCTOGyS6znY7X9GOenE9slllse2j7qhM/3lWcu9XyVsK4j+wu3VjDa+d
QvZ7IhMY1OYtpdhFM6fGprF00QdZztGzr7UIOLkrtsSaTOId5FN88jo4eFnefWQzsY4JsjEajE3l
dQAsUDj5i7YeYP4SZq8VWpgqFTDHkiEFqIGOsy1AHXkULuLOuMnOf4ra5jUso1NXw5c0zfFz7uDS
TMnnaFGadKm3K1jdmHViJVp7pyWJKSuWQAx7dIPu1OQRg8tuZTc9otwabx+9Zd14CxPjReTWy9yM
OCLm947sL75EUG1oSXWijwX5EI/R2YImAT0Uf4mIQg54kH5C7Q8LGGw6zU24fDnFcvD7hZ3NfipT
e4uQCfgdtpsqJctVVPe4a2H5CczQi5wXXvSHgO1l0cW41IAbF7YXnxajjmQ91xSONqgylWjrxsfF
gIbQ6wQOvGTcmErsgnkgjqyZvSHZTcLQfynJ9PoBHhmm4CDsfHP6sfeNtJ7jwROsO/lzXaDwrSAj
r12l1nNd52vyLUhrtM5jS+U2a2byfCSXqMrB0x3tWw0FBuWuuMf+BNVcRZbGQPEIq7Hffq62Yczx
2qpswHPcvGwy8050SALrI7hdhOQSyG8JwopOqbNWUdCKHrvBB5NcAVltU1iU6UtTsO5oN0b2q1UX
YH9u17Bcmpc0ay7IehZ3dmB9+C57EcoWMOf7xFlrtfO2pdxXKEZb3bUXGVYvY4qwculDwykatCvj
wIMu4X9ZZo0BQwdhwIQWpuVWAuAGQEY3mQX2mQwHyY0HFRgcLiGBxvZhCqIVA/BdJ8bT2X3wJpdo
SKUnG7iFzMDhlmoZIXuh6WM4absrPAOQe8IKVpsYkyGur0JexXFhxlb21yK+hnyeTubkireCE6Xj
TTutdqZTr0RVD5OpwKFWy61Mimw1w9PbpCyFmQ/RWKJ4mtk+zFMDNTNpl2vOehZpsczfVEoMqOPa
HN6K6cMPBYyyAnzf5MvPRaAkW7gwi0dtDVaQK+vF8NSxkoO45MjncrX4Fg4JsULcQ9BjjbIBUAFP
/7SMyAVDRmEOBt2Dnc4UlUKv2lTgTJZcoaEI9gAkNqJ+TNDkEIwhvDI93N0p/iA3QWQvLyAPjxWJ
i0NSoH2sW9i15pVD5aI2+xPaS49dLTE5LrZCzhtlOeegHD5Ao7F4TDBe4t5HBulPipSLyDCLcqbv
Ih2oNlYnuuZNGAny6YRFNnBzGSKbKCpdJxg+4mz+xTguZTcNH1ktL95s7jE7/u0KBG4kHFw8Z/7U
wIvrwUCieVALdStwYjnHl86I3hIj+Z7Tdp2a9lPRz/iiGI/ULZ6CSR5zex7I/mfTunURECHnuHYr
ZxWRgm268tlNpxv5SrB/zWusyRpN+TCL5OSF/jeyfmsbsBnwv+7dL81Tjv5LWM1kkNB6WsInNAbu
BTWDoIh2iATfBoEhODmJtd4bRvhrdtmT1giqft9JAsW4tz4GD7438fuBuAxwDmyzTaCBR+liPiRt
X+GMzKf7fN+mrVjrPiI0fwVhfTOceW1Zy6tBsV8N6JApx3vMNI7as8Q5ievnZOluUZC+D6Pz7Knh
VAfVuSLNFi4FSzu0GtaLGrNT6KF7YuNL6oUnWxqrpVigPLAddnCRmNWbWMa8rN68ZXTR849FD0AG
m+ScvlPSufWJp9WLoyuopDfXwXOZxC4aZeZWjqCl5HiBvPW3G/aFb3x3bDuJV1NYZWrUaOJ8Ie3P
7/BdClFVlqCdeMb/vsgIUabmFY7krVnm29xSNV3ifljVfg4kgMPfyQNpoOcbV2gqLKg5Ldcgj53w
p0M0rzQxrqUANQMx6plKg0Upkd0bNZj0Sf8wy9vTaFxVibU6b4YDr+q/McEIYLZjxpl5DxJ5w+Kv
dizhFiFqrXxBIkN/50zyrEeaAqYtQbvx1JBItwX0qLH/TqphrWVs3Do5uXV0V82gq29W9JUZxSaa
r7x5HbPjhV//uzjt4JHV4WBCehHk8vf/GoPqPNgBQsbixjVwJDDqV5h5WjsbheitnpupfLN17bAg
RXDtiW64akH+ny8K1cO8/sOvXATERJtvSmt64v0WZAagWfTk6vhYyLrOFxLKDJAtMX47g/Ee9nyK
bnHATjCbczqMn+kr1ySaqxpxw28em1iUVC7PHZfRPY/ZtPMHqXoUHh+W6OIUeBLZexk2oBb3unEV
QuSxeeY7U0R/gxgIV2sgDHEJXNReeBH6wXAe2akoL16n+U/XNP8/LviBjwgQz1o7yTruP5NQcsBG
UiOE7PbOjXzisP89JZekU0T0iMVpYb0GLfawISE6EhP/dSi0gcr/w6f19/91PQ2fBvNOf2GcczsF
JYkRU83d3VzfaM9lQr40f9b9wv17SITW6+Dl77pd+KBiNXYoW/Cm1Dw23vhCLwXkBWkph5fTW74m
MNW6VVQDDZWtZJwf9Z/TwUmnx9x/LaXnAj3w3zeMU6N94P+D3510r1sQQvrwSXr2jp8aJOid4csf
Rg2b3hfy0Vte9G09Pz9ypym+TkiJ8Ekuz6vyGHq46UmofyZfuDf3omH5l7cf/Dc+MgN1oOcNUJ58
aiKXNATqiU9Q/SqoQ/YNmfVi6yv1xAulSbSz8km/eoYOfYP6PT+tF/+gX44L6N0/I6fLX1Mo1i+G
htdO35ZlQ9+kFzZH3W1R2ttRXlsUXyPsEaAC6Xmrm41fjk629jGEpVMZ+EHuItlMx9fQHwGAlT8d
qzIjqOqmN3qfezDWJDB317jnadrhj0ANJES25N7JznakZStxI57w+6Gn6dGMy2CZthKsHJ53DoqH
WlEn5gGW5hGx43WxxIjce7t/D5KMlwSqSJN9ijw7Wqyg2fSUdAiHEx5C/Yx/5mnrBK8BFnQ0LoOA
xiW3zb2R1IcjhV9P8GqTryyEHhTZ0m9GLXUYvGSsM7oHaU7egr9kPPP+JEGPev8CF8dg0TsofxaF
xd5hQAQewQLLjr69Xl/4Q16Af2mtiWniTGz5clt7xaGM/ozq3hheuKbuBq5iVf/1zUBJDSEOWr//
bPwvOUf7EZxu8JpSWtHDRvdnynk5t24J4GwITBh4Zygy8nP9SkY/HnSB9H9PYMQrpy5AY+MJiA2U
N6+aGK2R+gl0uErQSbRefRAp+or8HpDTOpqzk/64XpFQU1KEzmx3jFE0a/XoBfdS1GDhbzy1nJzD
YDLzF7K9kOeGyXkMwAM53YJ9F4Jb29qlwN4QOYYw54oHzlVT3vxbsIdXUhh3bNacZZH4YAg64Ir9
8BnP7DssxjOeFdI5oHpQEFpchkIGM4AuGUos6xtGTn/KbMr/VrXGPG8t8j3cQ1Rnc/Ll39J8yBsX
E2iy8Ux/Okh/set9EVc7X/V3jBkeVc+NofrXWxGVIaHEv0n/36TRuw49z+rGp5J5wp0u3OplTy8c
FY7qIeEIc7XIKKwij0J36rmMelPXoiZNnqccMPdCYzHtdMitdsV01i1J5+hhHzqPzBAdCMUc3Pkv
A5RreOLIyE3LaOWaJzOnHjw/zRzDeQjmgh5SLBoYA+hZwzThe3a1ksBsxBGzdUCROY+8bMS/nN7g
bupXNxaK0N1D5qKSyah2xUVpgFb3wPPwg2l23kpkJE3OQihp70LttSiKlVd/ed7fooVwgSAAax+f
1fu3AsnB9ozF6Xr2Xf3atnsNghcxffcodHJDswOyb/7wdAyUYIFnWG/ZmwSlK35W050BB1eWuLGk
cgJwlKk3AjbU9/H+W4sylA5BQQv5kFm3MBh++B1WznexA/A8Exgzb81pIXhCvxkYSWLtOZLuJYQa
hx+5pkTC90m/Js+xkMOihWHA8FcVG5HRfDcd4JcCsASJMQyrQcbfK+sA6pGMeg/fhCC26jelnRwj
Y1dJax8Nz/9dI7M6lNbNC7p/50grnhJv6TEeMWL0DmHLVz0ZrSYtNvoVXQNLsuFJX7od8q+o8587
bsmClk6b3qU2N9X2A2NNP46BXhDLAS/L7mHF4BxxdBIl53rsRbuRfAyZHQdNw6mTr5kmbecIDRo2
JhH+gZbKa6nbje5RIQtJ+tezG0pFLoYu4QsCCOt6wheaJW6Ki4ccfcRlFA/tGJAPxsM37efTv+5k
xuCNyerDCzDAholQBBYQ1ZZ52tCFrvPNwCSgAeu1dewSDZu3oUTFNXqc83twgxsdRnoChmJV74dI
YjO0DXEkKgVOA0RaxXBFN/7EdfSawLUVlbtBEAgx+PiWezC5rEAgdkt9jG4tOwgU4i+/mxkiUK95
NJcoh4cS5r6NjrHxIcI3IgtWn6ixYd284ILyb12WJCBY4nQApwdwEX9ivnXH1sTLakeUqvjWK5r1
h6eMOmpkh6RkisKRI173F9SU2SaYbsC99RiVvt6oYSLdJe135LE22F/6nCjKlJr4Eys2v4ZmAMkE
dKP/rfMQ/2tWvEL2Y6+1fVH4IcSJHvWS50FUIVv0uTR6W+Av+lLuSuIQ9N7QvCHR949wskAdzI+8
l21n0zEgfZHh3DShnxM410xRAPRYMyZSKLgHjcw3+oA76FujshU9ej7+g8wChsXIhKGd9PTp5wyW
3XDVm1TtgI4HOObRPLR/i0YfA09va3rJo6l1t448QGuizrtLDDwfsIFB9ioa0Qjrc0R01L0eLnMN
ZRScyV0DaE2J5ULrThWAyWEPV1WHfSYKnS5tm5rVJrP7beGjmd/28nM0tzzkwq+j4AUC+AY6C/hO
B6V0St4AVfRygcvC8+IOh8ZqHpcB3Ks+gEzJEXswfZj6L5oDMIldglilCdpgwavHiYAb80ZEmHSn
A6cqkW9KAawAIUFTOUQSoU/dosx2eliDQcYm5azboAfdQZBJG1hheDdLUh28hyR00s3szBCpJSEZ
5ygGFNfX4gB6R8wgkPT/FkAkWS3U7sOhu2cU6/gju07sUR3ibsQUnDA6Sj0qtHAXKEgmyycUbfWS
xWii2XgIV+E8MAJ5bQtxkpizM1r0S+sAAFFf1PZIQIGq5W8UyhT6xwSwsRJ3jEk+Gxj1CcNqGMsn
hhpDXh9xHGDCDJE+tTcBFCMQfBlSC+zJJlpk/Dl/R3cwgphdglpniMTDv8waa53uCcv+SDJ3w6TW
CQJNm0FDhtIVcuLOgVYmVEmDm54bOibzrgnaEZYSEK9xVfu3Kus7GNdeqhcTYmjAqYjX5Yd6EmbE
PvrpCJP+9RkDlXbm907yqgVJWSZxAcApI9hYEDGEOrQUpMxWC3KwhRWfAquqZXi17Q9H6hOZjh91
qzNQdBzNCcb77+zCZXWoQHT7r5ckKMFlX4Ol4UlYnZlQR26L6/jeU3JrZVBwCPk69a9zbA4qAKkI
DUr/EFsN1NbuhEb2t5zlenbESU2IjelNNLORfnHS8EcsLfTvULPxyOJ1+YxDJvpQZAbyrjvKsUDo
qZSU7/sIHZF82suoOZmd+zrl+XMrnd9wmd4SCStV90qLR4VOonPiOxcIF/3bOdMQIWkmY0S+F3wx
3vTB8JsI50yVWdB57GShZVJihYSOrikRmH1y53oj45TwanomGw3pL4AGXjjtiTNjeWezAsl+3rXQ
XMHxd9r0BDfaFMJSof1h14ZZPFujvS9b94ms8mM9UvmPxw/KOId+MOTq3wkK4mmT9i9T23BsVFuM
sS4ILpM2R0sXvew3RFwJW/qDU/anyuApQAAd9PTQo8MMzP2QxyffVeSVSRPrLbOZnmcC+sF90oEh
521AWMFlcKgWGUUFPcHBylxWLzoVU43AuDjf9ECKKcbufdOghoF7gJVz4ACseRvNRVN6N2iyP9Ze
O66iqXtHZ/ba4vcX6RNzz5G7SmgeK7joDgDcTXZT2Gu/SY+CUTJF4mxQcoNKDysHU1d/ju8CJz+z
bd+ZZf4pXdRh6+kgaoTXwYawFNpYWeQVaxBDehRTQIU6W+mABr25mwp8tFj8i6WLNHDKqjj56LW1
LHLGms6ScRAYAaAjKznP5R9cjXCrad/RIIX1GbSvk+H/9A3MDUoq10WEz5Hyd3qs6ce3avj7/7bk
OfnJiD9nE2Q7+88vIhKw7/x1zM5c90jhgNGJgOx7Q/IG/vpFx69NBy4QEl/e9QLNXv80YNsA/vfs
GrAavTBHOAflGVW/ZIv13ETzRerSRRTBn9BAsxFaUDIOF8y3qDkIF0x9jIBHG0KwFZTv0nlk21eQ
BMuNiY4N3kFYWo3OeSEnfdeVuEqYY3qPrZ26UNMYdp3vPekj6aItlZ2ConG1dNpTdos0AxIqBcfq
6tFzksugSXSsmx7rqCzDXYuqBaep5BmTEs4oDpPU75adp9J21ZLMmFLvLYiyn4C87oZwZhWG/a4m
SWYV8js2korkpH03wCbKcB53HIu1dEnWambGkXQFFcYaI4gdjDx+gdLyWQlUkIrZ2v47t6HrWI9q
G9jjVu9ek5xOFYF15CLda7bjpcExbx8vJjKNdboPg2W/ONWnG6f0vj0BUpskVC+KMLu6GsJ151Dj
DAQJhbKP0S52PkbgxwCj9mpBoCCX7nHusXlJ1FdiRbCLIwOJ7KzDN9Zpr4jy//FG+dEwh8exOAG0
3RNLkQFiReqGRxRawLBgR+0n5YOdfyGyc5TsI8L3LnpXDE1BDiF51oVyyyDr2o7HGg2/O2VG5ygm
vISX+X+kndmO40qWZX8lkc9FtHEyko2ufnBNLsndJR9jeCE84kZwnmd+fS+7jUa6KwQJmV1ZKKBu
5A2TkUazY+ecvXYTQGSg6zlSzp3wuW4CJ+AQzlYNqaiSvc9vm73aCxz26RpQicoeVHQ+xob26nbJ
bx0hlQTGgbXcIYTCNmTUdNxyGzrOCqeGdeiK3xHpykz34BylOz+AWSGc74k5PaVa892PJ9L64gdN
KWTlMPgpRyxC/X1LxxDtAb/VCkmS5sUU7SHNrUczR0BZjnfU8Q+iAe1vkHmhsTLRsr1EHOga0W2Y
BFxG3I1wjDeDUyVVkFcbqi6SaIAKR86iWVSbgaqZiaV3SOvrgmLvg1Xnv0YbxYCOsqoCK4Vz3Ur7
+y7a7cbG3ZbEz2q5CrQqGGbuB8+5dVifY5H/fV7SBnsY5vixa6i5SUD4BB95jYa7YmU59H3NxBdt
HgNDbm/VXxiXwc+mx5IrDO5j1Ujrlar5DPaKpp4hrPhymPzFNAiqb/oX0RHRpMhiTJZ/wxfmZv1d
Fs1rroJbtbaN2LiLUvspdp2XnH9OSeteZaAqdjJZhmwb4c88qr6ObrkJ7WhNgWqjgkWuVNpissjy
kXzx9Blkc805rz2NiCkcm3JvCSXayyCxj7QSNBu1iJ0Ui0VpHoOhuKPVZJ/SfH9DZpy+I9N5pImR
Tm6un5GLyDSoxEG9lib2lpot1nZgbnq6AgbYebMovhhAuCwT7G5L+r3217gAIDaiyzStVqY//l2t
DLN5E9bNVr0ztbhHTvZUDq/9ECwcvsXCohO8z/cOO15MJ6+Kwl3eDh6Cq46Pv+k0Jfy6yephO+KY
FebG7u8HYyUbFWDolfsTrslSi8Pvam8x6J3OEn2FzGupy3mbhPadhx9kzKpwE3NHdv5byNZNG4ok
kWOv2zY9RkkI9LG7Nxx7n0s0YHZ4PyAcm7QMJjIwYFYB0bgrhxfsncg752uD9q4OfagPsYdPYOuY
FN/tculwBKo/U5FvN5sPJhcy4Tbsx0oIVu/wUOMbTfxfaqJiCPZQHu4Hp32WQXRXNPhbcsflDHWW
ZTS9qEymh+loHxQbGVp3U4MJr5qKXZLOsWOSHflOlvOP3PceoiDcplNwxMHypveMbRly+s3tm5l4
eOL6t+qLryfuHAL0MM0hFEypActdHxKujAkAEJVehjAQ3BBA7DFK2pmINhJhgTji/4mDbO2ZIwen
sVS/QUQVdVKMoPQEslS/qYFB0BHyrQYYH+fVRqcleOzMd8wRXrMGz8E5+JX22iGYaHlrrPALjgO3
ECSeW6ichnQzrkz9Ie2DrwnNLn2dvMCf37Ff3MauhcwGozG8BsY5f0GHfa879ragMKR2z9JPf2Rm
9NXO7LuynHYx4pSBA1LlqqTCeEXcSqu5pkIIp6JkhRSqCtntKbbTg+otacg9djPGX7WxSc28xL3K
WVklOBG1RtXxZATdUR/pymAz92IqvGxZEa2aYVbeS4XFLjFJavhDh0VemNHPAUMLwJtLsPjQp6s9
TC2EHlTq8dhyKqTi8BYBytCqVP9StZCQ0H2Mxs2cqfaL8W7oBnWhD2mDd1Noms2wSzmQG187qG0U
9gA50Np+a2v/qN5CR7at7r1NgC3K3y/S5Eu0UKzRzPPk2FRBCsfY9YO3y4A71C2sOCh/Ebt0juW9
2vlLx6efhkRUaoZ3TSp+xrysInQ2hk7tGNpD5pqvRRh+jUkcBpbTEzSFO8R+t6Y9/JS58yT0Hvvt
cZ+69d5kq7U4fyLmFWTmvgEEZFi06bC3j7bxhCDdXoWpv00wGKBU5j+oXGjYGuj2813I9hVYzUGd
DnaOq7yl8+fvADZfpRNu/quZhszpODGfo9Jjd563SK2ha0yL/wrj1EgQzMzP1VRSV/0rpP7/z3/8
j//9v36O/zP4VRwLPpIi/0feIXuI8rb573/Kf/6DqFD90+1f//1Px7Uc2+CeYXq6ME1hOh5//vP9
KcoD/sv6fwHZiKMR5cqRF4lXTlpq9kMtu4kfYbDl2HqxuDygezqgNBxh4bptGqiUhDgZEFdrs49S
H+W03ayTct4kUUC7NASkGSF33B1io/5+ecg/5vj3kFjleoYUhunan+dYWVVGu0ooDjhTcE8tv0kA
ePoUgW+I/vr/G0r9lA+P0/JQbMR1Lg7FnDR30RyU+zTKQRDNkFXCObKOl8ezTp8mEnyP/xGe45oA
zczP4zWBHfWzrCI0axnsB2CB4fLyCOrhnC4QIaTj6uz7ri5P3hexEbuL3kZAQWGRDintzAYdzLpt
hVeWonNuJB2KmSdtwzSck7lUSQypTndo365Hd0XnLUbxUstuQyvYltJGBGoO9dPl2f2xNFj+lmMJ
x9Idgx+uf35+vVOEMqF/50isozpyYSN1FVxgzDRpJ5fPl0c787YMyxWeJXVDYOalnsCH1dFz8/eL
MioekcbSVDJv/Nq+MsQfnxcTsnXbFLZLk4Q8HaKI2mboCivlNkX5LboJIsV6+NGSczHcW0R90X/w
1j4OqH7QhzmludvXtmanR7I9EdwAdWTTRgnQd9ETO19+gOde18fBThZjkVlQcQHjHR1fHpuh3PpW
tB1gxmG2FqZXZnZu5X8YTIrPM2to/ayd1i+PdQ23vainaiW0DkeDloDu8rx0g7/r9CuzdfqcdPZV
W4iTdeiOOq+ybdJjImN6FfWI/ORwZ2JSrg5aiUBFBRLqQqQrKC4g3CHRrjzc8z/CxkTMsS3LEfbJ
B6hxqffZrMRRJlP71PjluE0T9NKefBkgRecaLLiifui69ncccV4ms1EdsAaor2w5ZzYCky1H2oI+
NtOQJw+DpJ2l5x5WU0Ez3FkpmLAeh7mkCH4Kr/9BY+rhytM/s6xM4XmWoVu68Ghu//ym3Tidk7yK
kZS3VbX3pxoTbrA0a3LmBbVbI3wXvkamaQ7b9zAnHo3cmeCx7qdtwTWY4KFs312PCCzo4/abLrrh
39/nSVaZrAJTSINH8/kXIhztSssI4iMGLmuRGi/YN/+68hTOrHeTfYkgwLBNzzpdg4Gj6fSKBsUj
iVNJibbnQqeR32gtfU8BW3VSWGW0UCZK1EwEF28++aH+oSq0V36K+rROPgeSI55pULyQ7M8n07XR
idPQ7afHwEq8FV5UXy2ZyJ2MvYmaTpdTkxmxIAk8zlmxCfXavfK89XNr0DQ8qR6547mn3wJdwbAn
tCw7mpN77zXVEV+oVaoBnq3dFynN79LsdpMdrC2q6MoWOagDFBf0JNn+vUP3YZdxa4vG7ZUno9b+
6ZOxQW5buids/nOyA1pZxg0h9hFXUf6CErFyU1prUaGOxPxGjdJo7udv3Rg9CpNcczFeDQjOHGKm
FBZD25KIyj35BX0OjqVqHQcne9B05DZuvFaWi8vzPPdF8uw9zzFtWxqncU1JSGO6RpYe/RgwpkYK
EHhzUh6KdsSrSLedx8vj6edWnGSzIX9k6XxfJ1sATkWTpcOrPlpGdZvRAZnYJFlpeBq5fFkBMjN/
8LYubd7XX+q5D88RwtElm79peydhQUSE6FhBRIoanIrbzl8b2XyfqAZfnuOZ0IDPSSfoppMOBNTJ
ML0zDlOchYLQYPo6I+RxG4cOsxbEF2qwQe4AEV15jee+IgJHthM2V6oJJ99xCRIgr8I+eMzksNJV
nkGEDwX7hTHmdE0hWbw8RbX2Tr8Ol6VpOAicbGGdrE1X62IJPj49Fm39jHH8Y5RQpwNA8pJEw5sW
GI+uVT6rpM7lcfVzn6UnTMvkg3AJlE8nmgcabgAIAXsje8NveNvA3PWyeAUU6eCrcgGlShNtqY4J
3nT96FbL82TiFrPW+QWWdO3TsC8G1T4MkRce55qiyUR0jQ4+q++n2TKeixL/MQ5VCkSWrB7MGXVc
JzJJRt0VPxKryUlbuu61T+rMsrZcdE9IyBzpoZnjN3+IDIHT0X5KMfVIAXuR5PaPgBYyj6I2vbkH
YC7ARMmHav3r6BJfpehhY9HuEogYmte8zJBHL7+kM+vfcl12LdNhR/dOY319TtyMY28+CtrtQusm
td9QS5cwNcLWoR3typo4s09ans2DI6CT8OnUkvkw/abKEqgYVXJUChTd6F4bF0bY5SmdG4PzmoZ+
kkrmH9F+mSbF7DuFfcyM6jn0vXc/a6Ir3/C512iwLHmHJvd242RpS3i1bh5p4bFvyg2Qh/uxx2x6
LF4uT+XMVsEsOGmlK9iGTyMcO0nzQs/xvoJdnt+UTv47CKjHOQ5EbToTXusxiTeXhzy3ILiF6ZYg
qGKG6hD68IZq7M47+ATzsatAPTjavUmvhkbKWNlv1XPxAwekyyOe2Z/Aff1rxJPLUtDbwO2Asx5r
0lzJ2ANWkTvwr3d5kmR0D4Z75fkkhuH+8rhnjlOLaIaLhbAsyzNPtn4kWm3hI2881tiTdp6xnOPk
MLrdNq3DK0Od2wrJQxgeQQKXGVM/OUnd1vVBgVfR0R+obU00CeRduyk4SlUCW4VMOZJ4lUC3qG2S
Hv4PnvHH8dU38+Gtiq6NEk15yhTjfI8AEjptsSWgWZYtOyNQ2TTqoIpRC7r8jM+9W9NkcyFqMXRi
ic/jTk5Suxi4RMfJjfb1OK04ixd52u+aoqVjPce5r7L3KnN9edxzq9i0CZN0V+qmfbrNNl0W+CnC
kaOqJzlYnTWdkoCgfiNQl8qfeHbuLg95dqr/GtJUwdSHRxxbYd13CB6POQYfpI5S1DfFhk6yN5WY
hX20z3NrHzna18vjXpmqebKlGhILDB1P8WMYc6pFzSPNgHudLKwqo3hBehvRK3x5yHNTtcl7OUK6
ZCtP36osNRTQuM4eaamDiJZtOxjBahU5ubvGgWyVc241cfZ+edhzH6zUXd3QXYsHeBqOmikVNWhu
4VEvuWeFFfFvPFRiM2BKZNzgpUJR7/KI57Z5yc2CaM12OR5PtggdTG+adWzzlZQP82R898CWcYRd
Szifi7QtiW6P9UMK+I80H1LwukTMxnodu3dVjg1H3Bs5/p9NsuWkON7gFh46Rz9COLryNs9P8l9j
n+wNXt1hxFEE7E19sLXN7Dfdlz9UeeU/eJac+YZNtu/PbA6+fp4cB54lbSX31lw8qfoSDnQPl4c5
9zlIkPxSt2y23NPUbAo/hj+KcM/CTLA252PkWbAlyvzLNNkcmiOOPs2VXMnZhelwPyIWgJh1utsM
pEWCseLt0eaDJXEOWw/nJqdfEuxcO0kMtpHToJaw4/+Ndfq5NzX8/MTkbYkaVRrK7Sh21ya3CFWA
UiXtDrmfmzTvSszpo8ar6+rKjnP2NPv4G9Rv/LDVDTkW9q3JM0a/fm8U+j7L2uXsOPR9ypBaNf1w
qhOsbPA5bgCvdMa1NOS5tBx7wL8ew8miHc1wlk6dwJSYXfQCSrhFUxz/N6BtVuLxof5ZLe+ASmAX
+5/kYrhSsPtRseF4Oc046H2X4zdrsZhnw13OaRivoEKga4HFhqaiKbHQFPlysrpq21dT+jhEOJxe
XunnvltuyOS02RD5LScbf+5lut8gXwXdA28DAxIcSSjnDiS4Lw90bnk7FiO4DGUz58+v28iCsYVR
wSel5bum1TdZOTDd5HGMzStDnV1aH8c6WVo4NEwh9DcCldqFpe7c556/VwFaXjQPddD8Hrp+LcYU
hP6454S7snuceaY2wSg5VonHkjzd8GVEGtEJZg5TBBxgn5YiKbYmzk+Xn+i5aVKJ0D3LIq/MMapO
2A9fkHQrOI6pmz8G+HtPjzR7qrZOZCj0XHKlhns0oYADZTleecDquzjZPiRZXcFdgoojNZfPA88m
HndZaRbcyUEKzBb+t7Xm+1fmd+beou4OxPSm1LlKqMf8YXq1mQ1DYmfJEQgGNIs82+P3uOdg2OCD
Tjd5c+UIO7NCuUojkDKoZLL7n5zTqQaOwEtHeitD+cVxwQGxYrQou8fFu7ryBM/MjbOSFB91YZOb
80lIa9QWzbIQQ48JnUCq06qC/EFHrly1SflC3uDK4fL33eDklXE7okDm2rx69/Q7h2jVOQOs1ceu
csPviTdBhB29AjpB7mjP+AAPPtIajbuLhdNLE5ggQnqvyr/M3Wi/9lGL9WYSdd2Vk+jMSvLYebjH
2zp519MrDUXCMk7mFn0D2+MPLcKbLA8te3v5SznzQX4a5WQljUmfw/1otQMG4WLjdLp8wKfB3cSp
HuwvD3Umqv00lFpkHxYtYI6cznsRHK0sugXJtUEW/eZnTo9ngPseQTnBfmBcI29+ujzwuejv08gq
pvkwcqFndVa5RniERAukGRRKKRYIB5euhlKheB2y+JFs1roqsy+Xhz73EqVBnGQ7dCCI0zyGDguy
d0vhHixYXLeFSBwUdF585SWe2+6oX+suZ6VOyuT0whA1Vi4CN3UPThIfBx/jG6a7zrRmbfjuQ59X
LyAxduMI8lavltge/fv7EREhSXNqiSbb3sk364uEnmo/H4+TKVHBpXdpqj07jjyECpdbldd22XN7
hKceqkndyKTy/PmFwpASwC1s99D2JQRtq36xyLMuNLq0ZhrHwtq6snavDaje84cVNMJiD32Un8cW
xegs7KNly4e86PdJ26ztdjaubIJnlqzKZAhqQaQPVc3j84BxkQaNoMnr6Jsl5koW1savqKNy1/g+
uvKW4PCgBMJ2VF+Jev6c6aeB7ZNrtheJ3DPVV4oEQzUZUn3byHIHz1xpxP7dr0MKGkhYOgR7ZDBO
XmNom7k2pFlwFKVhor9w2zsge/ni3x9FgnajDYfLrTwNr3yId1aeuFj8RvSKg1GLlkLxbi+PcuYb
lHCTXIPrLD1N0jvZZABDZKO0BveQCmjfsbaO8mg9YLyTtNVL5+P23fRLnseTbQxrac8vl8f/cyP/
ODx7zecFE9BB2Pj43B0ju3ggAkTyTNOurO36ykT/3MalaskhUcBs+fxOIpxhGJp0tCP3AHbrpihJ
97BC/q+sps6+uJHSD12emjoYPh/QhFSWo/Md2LTMnEY72Bv6Mz7cIwWWYFeYiBzopDfqYj1IfXN5
qNOnSIGRVBrVHLZrQoLT/bqsvVzrU21CL33Tg3EGt3bt+Z0eCWoIFiG7ND1Hwjxd9IKGbiOYwwhr
1nTcmHXbwRkHMnx5IqfXdEahzY6aMAGUy39OzvWoyecIt77hHk7Y96yN77hRavR3QztDMvarCbFo
iFL3++VRz8zt06hqc/mwTSZubI+FdPv7chj+6ibjBazLeOVzPt2g/p6ZCtQoO1FaPO0YKGiUdFpX
G+7x3FulHV2STvqkQTYXzkMm8vfLMzpd7Wo0LhLqMsqqpwL9eUaO1tOUijEddsg3iH2gwICPNNEy
1wgfbq4Gv2fWH3cH3KK597Jnnd5byhJqpY6gnXIR5L9hGvV16Yt2PcBNvBI0nHlXlJ0drmI6wRHN
fJ9nVtnlnFroI+7rRnefYyQYt00SG1fe1um3y/NTPQO09rDidUqkn0cpDE0vAlB/QHMQNtUhPR0V
O+VfqU4juld68a/L7+uPg5NInr57am10rFCaPA2Fcr1OabjO5H1fhoc+oLkXc5BFXOK9YhSOt/TG
6iWfcNnigqYoFdV4JVT447ny2tj+qaxblk7ofjLjbozjyHYL436sUR3NGjbQZarFP6/M0+DBfdwU
maekG8El+DEpvp72l0ZeMQFAjez7XgOMnQXB72FuN73d70gYrQfS1jdSH8HwZsM28WioajW0c+WA
GvnyL/ljvnQVUtv3bF4xVZ7T8wDyYNGNqQ8neIreuA091q5xJWvg/XG4khfhq3A5BUjIWNbpYq3b
KRCxr7UPuq8/pzCZohhrYDxMBzTCA2kwjOg93Ppige7OhomhWQX0K/9r1DV7uwkP9UwftZF3qEb0
g971mF7oR9v9bSJuKnXjvW4Umqw07oq8iW6kEW70HIZB+yUMk2VoJ5umcL7NjQ4Zpr63Mg+9UP8Q
zf7TNL01CLXSYjoYQ/cahvVPy4Hh1/NSXI6oxFhr4KE7s3ya7Ow5Ry3ZCH9llvat8O8aORzjLiKT
lSsz7js7eK25ecpKf8RsnmYjbPTqYN/7P1o/xrCkvdXzYBEx90TCMiORLRP7MTYwnaOwhyPBotf+
8nBEAwaAUAxefgb/GMuQn5AzllYZ4IJq3jpuhuNiGy4wUd1AyoQYBuKWcIF/Wc54gaAtacNt7VvL
DNaV2wFLbt6MIdraGJ96lv5lMKyvKALvNISEkavfpL792IOf8iPtNsvfsEe41ep6T4/maoYpYE8/
bQeBFeHqjW+bGykxreq+OXWzasJmgRO1PgDTQIRyU+HcJ330mC7GgNG05qFijy5XFQ9ZtSWi9vyF
IO/Jm9tdl+nrvohWYDpvKw2h4IS5dvVWIrL00eOHAbAxHpnotduRGepWSd7Uw/ChWk71YTDN21Yf
N5Mzo87vEcvF+pe2/QVbfYtUftOm+do2/yqhmuE8eKeNUBgwaMj970PVYGaXaTd52LzUToWLqrN0
cTVVLyViGULCxgA2WQVNi0a/XnoeNEnPl/vIyrZBODsL/pYulMD9MF9Q5UofPbpvhpgRULOrDAgU
wnvMunIXZP59kGIQgRgxzw48+EUHR9sovnuVg6+reDWKFK1R4fzGqhIUaf6tKpv1XNk0zhWcVbbx
MDbZUZ/jmaYU669wlGuBHMvtoMRJbG+mQt+RRkN+BCrT7Rfw+TYailEbF5TW7V9mpEU0hm4H36Y9
z34NU/lAQ+PRc+cnrTUXZY80yJmWSdK92rV1GCr/K6T/r5aVLwVa3xBf0wSzxGnMaXoo8b0pF7YG
s8Vrd25UPeu+sxiNcMUrCdWwQ73s7fJBRNk6bg0cP8p90U1Lrc4firiBr/33vxG7zTqIDUBKxdpO
ta2XIBhyeRJiVMblhvO9qwOwBzlMG0yWfccHjqjh6GSGD4kjaVpP86UzJ/Tl2wsRxrfQUmYo3Slq
HGuC0+ZUaG4N8RcdWofawHVv4gSxxZ0cW9COvqWh4YKxWJKbmudVrlPaDm57szoAaX7xdecu1sKH
UgfAgrLNESGcEthjGmbedeMudLajCWfsGbTo0MjHZMhWptW8lO6M8jhcNVF8KPgXqdaBSAZ8U9ME
SZN451YLiVzRb3U4BoF6qEuYEFJztm7p3HVJQLcLjGyWVVL1fIThLnKaVZViNmqlGLyKR8ACDwak
WKwXja/qqxcmftk6R0Wn30zdd9uYFra8H3DDswtTbqxeuIsW+6naj28xIl9nrnxr+/4B2sJrx84N
hzqD8+rSoVGXYilq45sEMxOX06oI/UUZ2YvQU3ub5i67zsahsyqLrVc2cMbtGLJd0rXLQErY7hjY
2p79A4TDGiHkrS7NXYdka0SkmxnJ0sFuaJbejaE5d0FaOzcyNf3lOMYPEvMatf3JNuqWSYpreQuM
HZmvfvShwNv5DG7BgPZNKlikiAqyFqM3qyEQwOvrL0m35TKwi3Inpupr6Aha79inUMreKjx0igCJ
8xiHOQzbXLHlQM8XUVZiblBvG/RXKzND9WRneG6CRJpNsM+DiWC/9ap3PG/5vhPtFw5g7xHVIpq8
f0Rzcaw77MNLeWiN6db30EznNg43sQbFCDvfFuj4PL0EsDVueptaLK9cYNpqJ3tPzBoAgtbYjc4w
zFgdZ8W+Jz2zMXBua29GmTU30QRWtZV8vC2FvBcRm/ZSFHnMbsnSZ9Npy3XlAO7QvO6+sdznoAhx
z9Xc+Wus1zCrJtKzgJqaWQAuQ5zwu4CeqCBI0QtI5Gbd2QDeRFMGiyF1Sty3hY2xCwujBiTbx6+c
a92qVeY3MTKOfSIaCc8ELCdZrPrOrqEvgSDx60UzihE/iFZUbzRex3SyavNyBty/Ay3RvsqkGf4q
qG/qN5GdJDuiVP+GPk1A6nMu6H7WJywGCyV8t+fu3SPVdauhq1ybfTftQ7/tNrpNHyWUU+0GK3Uw
Hj0NiD2OsRjHTKT/6pCtu7EiPKe032J0jPs61TXacgIhMXSAqfqEH4q7nyLTQyUvHBjEwbSae9ua
b6KuKvfhyKYJWwDmcWyUTwW6dF9s4h48Gsbo2U/umtFqdPSNsiQYInsdj8k+1i044Rn+AtX0TJSH
g3gRZcDpB5xLyofR8I4DPoB8YruyMva9DtAB0cxywtivtZuHxGt+aQ7dt66YIIDoxu/S7d4ar6Cx
zEBhj9/srpbWjzmaOYb04gsSl985wk515iZ5vBFYFEu9fuzGBo8LVFdVJeFToLzPrXfTczeR5z1r
QYBdOA1rmmHg1Zb1OOgCnKKjfWvULRjU9Ckt8btH5fGjNTEzDePumzUCH4oyiV5vmA9d10P767yn
KArpFU7q73Sdr4QoDgW3fsXWDpbAZRCxexggFh15vTDazPOs3Ygufks8uUs5KzGrW4w1NKwQVyWo
vfsBa4HaUCZRlAvyvjwy29sBOyDNaI7B7IPzmeGBax5eVnN0qwcFWrrIf6k7upCiNoWinZGs0UuX
OA2Gk8xXU17iPY5Rt6oI3HlauWhH/a6KjMdwQg7A5sKZgFWPtQDDjuskOzrppUWuAERVDe8VVb1y
P6kKZ6NnFlxM/TYuK+yxtE0z4LpqTumyxFovnAbcHpgLVky5b960RbWJu+LVnNHMctYHAZ/rhLHP
4H3xAoDviD6jgR/b0BJuYaut/sY5q7/WQt4lvb+hi25V4FE0xvYGo6q1+udcMFXokk39tg/aRRJ8
K+Em1IkFusR7t+g4SyxAEj5UgwL+WoPrRQFP0u+/w8peq9dbuD46ZvjeLi7B/a/AEPvJxokuelHB
WMNppHX5pmlHBdhfaG1wj/D0Rp1cOIzxVw341AiMBWKYWxrq9IJYZ3DrL7Njgw/4lZXhbZN1O25z
lOe84Wva1b9pet7oafzLyfXXzOyP/D4V1w+GtrRL5waAjsZ/I/PAtQWUXjjmQF3DpBiWnvnYVz6Q
gmmZd7+Eh7u2lyOO1BdeyZkaekjwuLkLUf3ggrArHe+x7/019tuEBMu8Ujhv682YOO/04rdVjEAF
gqMKiiJt3vsD3bTt1hi+dxaolxHTcAxtbmz2R3K1G7IVaxr3aVOEfWzC4Mv0dunoEbzEBPuszN8j
CgSuK3/nOX6yM2Yo/A0lpAK8NUBxNG/4YK31Plh3Etly4d2rl5A07UudDnvXbX5UU/2tCfLbJjcw
THlJWy+A1eWhRu33KWBXrza5Cd2pML/U4h+JwKLCdCbnBtQuaFSuCZzQ1qbiUFawhLnBg84xV95g
345l92z3mHf7d76XbW1oJqM9Pxt2fdC8fGdS8VcPfcR+0dT7G9Czq6Z5LHFnqzC9VKGjLYplTayb
YQR304PKHbVmP0+cYF3wC1nTtIhnw7zxDAeYRnKQVbkx2L4jx1qMQ0gwAUcBn8u0g9Zg4+qzTEjt
Dy7y/GFeRpoN0QC307ldNIO+sDFGUyGR5wg6m991X24cjaUZ37ulvwxdc635zpOoK9RnoJpB9Bey
/43f2LrQfEySu6XjjsR9bf6YBt/cIt5orBlyg3uhjw/q6hcQRdGeRFtmCZyNVSRNA5be934eHgqO
InXLbIP2gDnFLocnnSaY8VXtTt1CI63fjFXl46t08IoEFmuxKPkkLPbhgssH1o1rVE8PbZ7egiPH
u2R8DLuygeA/HiYs6C7f0I2TJAzt4XT5k7ElMUI9kRLR5ySMo9mGnMvcfJ4ofBEOF9EP7EWJUXxD
q8QNLxQ6giDKDCoMTaZqOCaznd36toVjcWnCRfSwAtwT1TR3tT0km2z2s5A3HbTbugJxiYI3ue9l
VB/ioKJFLWpDRM2Owa2vi/AgsQr9McmAi1+e2J/zkpaN2THN98TB3Ds/zyu0rAyjwFK8OM1QbSdd
e3dtrolSdn246E2jaK7kOv7IBiJSMmi3pN+Sbss/cmZDNBhmk5sQiJ2ck99tf0izip/acSYWDYu6
XtLgkK7RbTfLzsHG9PJ81Xv6lPNRCU96u0lFIqQxT+drVNFIQVzr750pfHdAxgei/dUWNf6hQ/rQ
plNzJXt3Ml++RSrwVBRt1FDCI7b4/ICVZIVC+JC8RBOOSuxMfTsde7Hrmu7REuMmM3737pXupz/H
RBLH+a/+1yMNevJStSDXJw2TtWfh+AtR/3SLhDsgV1UbE4ZxXVZkUwbtWhPASeKVmX4eVaXbPmau
S5mLlij3ucKppy3wUisPWXFb5m+Kiuz4DxWX3PB3b6GSh3phN096ZLxgj3HlFZ/mL//4IebnHwIL
eAgTH+BvMpBRCghndmYNiNB6svtmR++bhndR2H27vLL+mL5LixMCHfx0EED+IQWdo6CK0fxPbPh4
1eEd1/o7TPaCX4mlDy+Xx/rzq0X97BqS3hWT7+lUy4WJfAj40xPPRmCKW9qageNj3bDOJfAlt5yj
K4/UpEj0+cNhA2Qlk6Q0EBjSSXGaLIW41VrYfZrPNOttZ0d/8Npxn6QD9+AEWEedLCsC6huhl19k
l34xBXTXpNp5DRBjzY4BT3Tc4Kqd6nZzA4oqSbcbCocg2v/LLhQ9y4PDEGxEwBW9xKcYYc6m1fU7
rZR7Dzc7rEKXsKBuIAbtMJ8A968MH8fwG90kB/UH+mgt+ALpc7ExBxtvuSM9eHb0m+Tm3/f8EGv3
stEXoa/lX2n2vhv8bNsqiNXMjcFRucEYm6JpkWs/ZFe+RGMUK1vr1YC5whrfi3urBM5UmC9Zi6q0
neJHMymXmf5NZD+nhNMVA3cRl3juCWCpWMaH6LS0EOZbeVdouJHxtBxZYXIAin0EWD16T7KTG+A9
t34ZrX1sQipXYa7NZePg4WF+b/ChDc12Fc9il2bvAekK34STMX7TKaVIbH8FbrgeiKYInghZha3Q
f9tBSybKu9XbeYsnwm4Q1nPBFgDvCAJf/WZk0J7KdxyBXzrdum37aTG5zho+4QvkkX2b6LivZdmh
GCp66EBRza9Bor0abnCvY02XpNm6CcEnBm/YFtGv6oiFsgGGe7Nsu548pHgo22dACgtyzvja4QWj
EQPz4dVhfY/T2HJujOpO5Lwvfr3ekdCqQY8QsPDrPZA0ay93/b1dY4ekccuR4XhD7mDRdi8B1CEb
E/aMnKXrzfPCTC1cZXnYChPoEUt6E5c39Q/yydoDAFux8zROuTZkTsrW0xYGoYUf9Yc46gFl1jio
WwuOhBZSmLcb+glEXn0/j+3e437UKFebUX53hLcz9Z+IFBZKOdzrziqss3WUdWtRcFcBW2MZDYRX
7aGc8ANpY7HxvXovk/9D0pktx6lsW/SLiKBvXqmievW9XghL3qaHTEgg4evv4NyHHdq2ZauKgsyV
a841h33xB/WmdE+MmiaLr6HJU7a+pIa3GWHi2CF5JGbP3LdRtEu78UhD7KAocEhpZMAqGqZHe3ne
rlLQZBh9og8Nuo0XU3fToSUJyi1AGFagk5QlkjZ0DxiwbdJdzkvPgVCYxT+DhsV+nozitEgRPAaj
HJ6azN1SE4Kwvwsa52NeB0nqEJeWtmAyA3UlhOliQ9wJndl9nOpe3khhig4cAQUvV/4or7XP2tzw
sWOXXrzBmz5y5epbXzBBMc2p+T5lUZMS3Wou1ctGbrrCEk+fDcMlAdXPsw93El5C/6o8qmFxktFP
+8MYlbTbaf/GbmEan1XNSERW21PSFY6T5HO/PDZmn4vYrQ3zudaj3k952x0NP+P4LzMV3JmLaQVH
VFSGFSE863zv6WB69QfwF2Si8tNdYpo/2ymgudy3WrAjtc2bT+BSrAqTayCcNTqbHoCCwu2dG+k6
fOjwrU0g814QvKSALN5636aJXYihui5VoegEg/jijB5PS/rigCdaxZQMm7bUM7o2Nj1SAogGGuqu
Ii3TwvwdlS92lF2yPLuXUtYE4JS/gS26U+mbf72l+XDhNraiugCiTiTpksbIsT6zFa1uz4UWTR9T
98HzaFVfXQTz1Nn4hcr+CJlcufHQcwMyQuOsXbcPOhuDCEGi6Y0RJqD24ELS+zZz6AmT1T3Xu2F8
9Sn4mI8/eA29Xs/FsMIDWlMdEVOs/T+BRb5qemszbKebKAEzhoLCVMOO3AqPP6yJtJHTcHP7SzY/
t2BGxmL6FGv5QN+btvt/1egc+UPTbR9Upeg9qD1DmLHLRcd+3NJBkhYfffbeT15sRPOePvneK4jA
119Of7GM4MEo+4Qflwn3Ymprz//my/g7dvo/m9ijvZ+SDS1941HW0z4CxOuibeScaTL8TQuB/Hn4
hoe18/Tficvm+Yq7+7WuJQ8HaeH9I77d36kUNiV7QC/c2ivxsL1FJMsjb6oxOMAF4ndY+h2FXKfV
oyF/Kxk88r64GqN5mcnFbn2SUZ+jpj1uP3u1+qOd6Wjf+yQJ805xmCVeCyLUvVul+9y3xcWbU0pg
PKk7d8nJGG8k56P2wquigikW8ZaFwwkoNCQquzwMbhbifbg0wp4uIgtY5i+W9bsMw7BvldyHq0md
FZBqWO8th1TDej153HP8ldApp5hv98B+b1+3Lvj2L1Gp9Ze1aRn5sr6Cpj7zS5LKime+Jw3Mapc1
y6GjF+Fj3ozxmty6OuA3MbCEnMt6ls86OPGXWuisreMTQ6qO/FO2279w8q8Mwpi4OgSPHPliq/kw
M8BnLc/b99bcBfwcvxHv/GEmxZlfQbv5th2Og4osZ33lAo9t/lqGObB5Aqu8ateW352U3Y5vFqu7
vdK8MB/4ks0bLo47TZdfEqgO5TdfnCE91i2dpoWSfzQFfERUAW29G6UHUDlLjKG/GFkIYwWsFoDJ
kIOwdMDNeHL7GaRA3vhiTP1Pi2TiYqN7FL2VAxAsRPo49XjC0wB2HUl5pCORkLbCmNX2VaTTe9ZY
f7zRDWPba24MYn0NBe2rtJpeLYooaxzghKy2G5di3Y1z9qeWkYLYtTp7e8Q2URsVGaJeEZeazV+s
wBSKVP3SGCIF3BxwE5s7v1q/JnbiOItYQS2Pvkq4vnCqTe986S1bn2EdjrqRD7LIOLdOw7iTm8Eh
1iXDaNRB2k5WDl7MZhGEHWT5ZXQrO47qhesgPQo2o66Ok9375FSryriiOrQX11gmUonVlplUh662
+bQUMbFetxT7MEUZKBayQLKmT3eTTu+hI/fPujDcV3/FVsAEqwMils24HIenIqx4j25973rDT1MU
f1oErJ1tl3IHX+wP4WFfeDyIrBFMTcxNasZlZr/VrTnuZz0/IPS330VUfYSLoY9KoAp026iSk82k
uVd2d8xbSA/+ZIrd6tCFGg1/PC9BYR3x7dHmnVjVLa9ND1WxNOT9EOXPDuulCdipFyv3PALp+wos
IpDWV9nrr7BwX5moLmlkWwTHUzNlL5VmkXdz+Y0Y/9dw25/ZKkixJtATNLEKH7TjNEtirWGY7aLe
sNuYKCeBgue1e8cmd3SqjQ+iNsN9668EEHY9WbPN1H92Q/Q1DHX4OaaQ5H0zo6L00cCOy6LuQr88
m3QNz52HJLKr18F5TLWtrlZhlhe3z9/R+unMGOKtKRqSsdlTbvMQRShxW1fbpHnhlmvw1c9ZANE3
o+Egqtx5KEM41pzo67i1zDLOM9M5L44xvlumuNHanj8jN4/+SG8khNovPQjMNOJPNeiwhDGGu9ym
BzzAWd7k1HEl7C/kGyev5MBdZtmwooBVHRhq9mV3JOcrynuQ0m5AmyB2yZ+EMmhyuNGBRxsus2gR
5LIlFVgR2tpO5C3GxmjhN1NZEY0kTAc5g6SKHPHOTvV3nUa6B9FVqCM2X/PgDlrfZVnt6z2Jfv2t
XI3XwKvhuiP75e9RWfqoSOSDFmpt37OgFx8i7Ke7Sa7evpem/G9sylUnTQ3ukFJrbCs2U4NAOmB/
NtneZEPcFU45fnRdOvg7wLTFLxMT9Qm3f3nN1/zPPOf/iI7829kIfvT55Ue6NqEiKJA7wKZ997eo
wZvFji9hgvjEkxSLQeJ6vopvc071sW6G4IfX0yTt5AHNqdg3bbsmZ1U7bKigrGmuV2ZxrNeAvnKT
Q+AIlPlU5AMEnKxUzE5vSMM0D9iHIFSvVsHeZLjZ75QV6CWcLF0biY2QRi/NUBNkAPfXIsslmlil
0kg5carkc4BOdw23Pr+1HMLQMPe2dJd4ajKAgmFPrlRlHPXSHxp7Q0YPbMjtsTOJa+xMCMum8R9o
7h2Wj+OsuqTyKI7sJl68hXKAsSwIuokDJwIP1s5xhkOqx3vcxFeRl9cJ1GEDkTCvJPU7eaxTM97n
ysn/i8D0iXFlB3CPY1ix6xtPOUxtaflkqNYeAqGdx2bTjrGgu8w5tLnCY4PLYUV8k/Xtd+VP6qD4
jz4UtIUzYTZjl5juZxmdVFdfSq87BmFLHvBIFye4twsXVdsgxNfo7tcw/5EM3MVKli86mmHNqOhn
MH1yKZtvkKxH/n0gkr4Lpk9OgsXGEDZIEMe95aH16Tm05FoKV5Q4RNWk9CBdreur6LyPMkrPGb9m
iJHBMUGbbn2HwZo42EVE65OIaTzNM3HmdXhmZnsHffiQSe+NiAZGaTphgtCB3Af7ApWrJ8+jnmmu
BjR2p+FH9E4YW4rMCbl8lSRmx9v7pJo/FkP1W0zjbRTZeSTjceeQj3wMnGG68XGg7HjhvFNzdO87
eRobGoY0L45wkj9jrhlMkB0chWAUy2cXTv/8SKIxVm73p2HPjAOGBq++cA6CaZFYuAZc0pmbYGGz
XPudKcS+Dyhssu40FQVkMnr+lVk/NFl1WXwwB3YzIQAEzgIMJEfGaonDdmbPfTGW4sPzp2fSM8I4
c1Q3PfXIlT+8aXBaaXjs1uZ1sqxzWOtb2IdJVDbnhpz+nLmonTkYb1nDaXGSE2nO6YSPJNgwXg6c
6Kn8b4GxaZgp4Z6mEpOXGFOzxIogcqRmfKKurZC0aZf3072ceXxKKQ41sWG/JVHQcTRW5DINfzdJ
02H3C6rlZIKh6Q19YWDznly7o8+AJJ7pNxPqfYdzw1n7JzMIXgtmIFQuX6dhSHKgj3II/qWTuPMw
XsCTT0REdvza/89F8+D4K357SUGXnaoye0C1vlU5pEg13okaeUSI+9Zs3gqn/7t6xI3XYsUPtdyq
dD7na3N2u+DSdzgj8pFDuYlmhQKQSBUig02nYYLtFXR7WICH1C6+sQSC3+RRY57AMnc0goF8402P
9SKOACr+OBkJ/wUhUA/r2qSHWvb52S4L9PsVeUSWgK1WKCrWDN8xM/FGpK3Id+uMhk+m4ceYNf9G
Nc/HdF2C02K35CqPWXWIpGAVajOAMnlonCEdH6qy2nwzM/gT/eA27nI3pKB6xWgeHOkxljQTJ+zb
nN3zHtgkr6jabGxesXKMA5o+9OMnotJr24RkhJLHd4G5yOxk6x5Eb++HcH5OmzDa+bOqL7NBOoIW
HwVhoc9FN9pvuWTatFxTK5k7pDGbqOxKTf0N3x1dh74V5NjXgpAuVsdwi2Gn2HVrwVpbAbb0ErIH
D/QyD8EcviqbbWfFo9WUpJ+zFY89iv0oOYRJJRF8gWw2eBlKx0BvEcQCi6zjeGidct9+ovmbxYOu
btmmIGeWPJt1sMeZeC0DRDQ5AseOmnuHyF52L7BbEgrC1AbdwQzaZeebZLTqVcmk96bHwZouJbgy
tttNVlwxEuAtmRb5W/TmVxR0T7nads/QvRVAoMauPvewrwA4DLcA1jSEj3IX5k7SEmJTF/7FFf59
kS9//br7DAz8J858XStxL4b8s+tHej9Y/uX2zMy9g4Nl9F5c5R30UL8bqbiGyg7jdAx/7R4wiltw
9Ya2vI8mJ5lU+sB434cqs7c5F//Gsknf0lYS8jCzAC4jizSroBVLaSQVz4Ag7oejnhNbvpkESh9m
wY7kpCcnqL4X1LzKcpN2C3pP1XyRVU+xQghlZOWcGP3wjin6C0XnLfILueuMp2ZO2aGpK6sKEXa8
L/r0px/yG57pz6VH89I1UkvmHSNefxBk14hm0qiyuCNDnRLgTuZb/3yYY2GlVDbFk7F2h8IRr9s1
Dwsdl4F/SLEoeQHt9sl776YIt6GBdac9O2ObNDzMS26we2LSKMqXFWo0YtXP2sJgoCu4RyPkH1n3
s7nEDAX9Rx59vP2FzFwH/EAvpHq9rz6TQcFEd1IfmhFUz9JDYCEJiFdue1g1NyQNpdyV07LO5m97
1pxeIRuZ79r3QZV8VMJCtO52OYd806mSGfURqyj2pry4ye4uw9msM1qKxhId5tW+syZ1zS0B9SfH
LLM4wWWM3NfRAS64GGfa1PcCb2IRmHEIvD6EKlzUK+OFFB/bLSi3Coj9FVflPXMlZ8PxzvVCkZSO
O7UOh+2zBaZyClm1wgV511tL/Hmgta1+TGzW0BTPXQP5vsi7h6xzHqU5nUbC9rsGJEZtPhHFnCwO
7b7tk9g+FV4fcK/wWmbFz1joF7jeDwsq3nHifk9F/qndH3ISeSrXskvm1cJFNBcnf8F0YRvf7mhc
1q4n/NxANrXlbsmsp9WYd8vGaZglz3mzUzRGrPwjGINjE1Z/cttGZeXs0hJ2pvVq7lACArLXsEyN
sj4QwPNY8JmNrf1S2vKXTIKNb9H/MXuqS5DUid+KeycTAKF0+IjrBJtXdyez/7+3lq4FsWfNiQGE
PhVpkgbrGWtPtfeH+dVrcavA8T5lDuqlS63XVYDKyxrROWxIS7VAJu8sYOvrPOKMqvbEnuw6yn1M
JOhRViwWsDAT3zPal2Cy7sbCfDIMWriTl4aYAsS1b4LfQrXGkYGhOIyeeo0jPdLL0ffKG9O7J3uq
koXYqQHOXVmaO4r31w4DZ5miSVfhz8igPdnYxDpn3Evk1osY5wWT8DxOjbPREOE28FiRcH+UdvXU
cU9YEc1o/U9l2JwBK669TTvO+nWMCc+E1frQgdLyiUGKd5WlhzSUR59Ve8YkbgTuLeVaEa/CmqJ0
MvBjPGknmbG8Kcu7h2z81SOPDUZ3XfIpAXiVxquJxksggUMTMA31lzCePG7PgojoXaiCfIeWMI/F
tW7YQaciI9K+65tzhft+T2cVzI01GbvAN4akt7HQ4uX84g79xP8Cm8t8711JeBDQJst4EgW5Xiqi
DZUOvA/ffI0Eb2gOxavLjc+c8H5ge5zptGz2grT17lNMyhK2Ixzke2kHR9HPp576uWkXQFuTvzdU
cXDX9J9nODvpL/tZfcutvk5DjD1+UjZ8HAUE6m1hsZsbzJZrEYYXRvTurVpdRqN5sOoIPJOGnN3+
FJFFP52TZW3+qRBiYtMwbiuMbbBqxDaGO8ETOJNqGeYuwTncSwECDrAVtQvoMx/86m8eYTg2ycZ2
i+riNRR/plm13Bgip+td73XTniuMq1sbypbBV1NuZwmv/lnz8eQDmMn6hgLESFLdPADThWtbd9Qs
iEvVf0Y2vaRj9e3wGiO/O6cFy0sWnpu6ujjR+BL58zW1eGq8RUMcwHLR6eyQujxx2ysu3WbvgTRw
C48A8PqKLnkw+mDfYN9pnfE+xHWnOKf7ONN6LE+zl59oIO2GNs3iPKQhERVzeAAJnyWBFjAXNCAc
c2opMEuqY0tn4LmibcU9gcc6syw/0Og/zj0RSugsereYHnqR+W6x3wBAQPRC4CDljyfOO9D5ed9u
RJeFcilThLL5rkrLs5jTu7FvEqss/uF8eq3T5Txqdz/SWY/9vtsPwn/2pDxGvnXoBIGMZnMT2XQo
hhy7dhC7lXUcySe33HUf1cGldFiOh8a5Kyq0pnXZHJPrS9W+d8gxuaIZaeLtMz3x7lJ0YWUxMLg2
lw6n7SSb5wyoiM69L5Fiuapkk0x1Qb3h4z1E9R2qu64H51G6xl/HL/fhZJ/C2blz1qdlUC8lwaSR
ig44MP6N1frpQQ9h+QaC2JqHVq1Xisybpk2w3WZtZfzpZut3eyOF52LPmH8byrB16JkSxFOYfxSh
RlRmHQiQ6srhrEvCPQ154YyzLy3xRO1B76MTSS5pE5RwZujUnhqAnxQGuHFGrDTT1+r1R/bIDoJq
t89ZzDxpHNZJveNqx+LNmEDG8u2L7tsauJayGs9V3/4Tvf7XS/pCxldQoPTX0rnXkzjkfsQ2mz0y
6LLDyXfIHTaarHo1R04MrhgewsF40TP5+bY8mUuL3yfI4qo358SFr67ZpRdlMctgsmhy7vxvwk8L
3I5j2nakDeo5DnktenbeQCoaqKPI/qm6KpaqbQ1JUXVHMdOhA0Euy+zI4ADepGq9a6LmfRAzmz3T
FenMB8jFexlleWqQteZBdnSqZxqtpFUNQJiyyH1PjZ4t2b6MnuJJ815nNlXLLH770CrjbI1mLmH6
sZrIgr7IAL5xvTbfUT+FF7UdXpif322rva+rP1lvnedVApvMaCYptzpNNBD2Vdm9yMwpKAWtj4gn
mN2DXDtT0pGTwEFGcWGwGEv+ar4rH9BYUJCQUdEqDZt6F419PPLem8V9kt02PMHJBmy6ezPz6mlI
SfpindpW02DO6bFW4VObs5+7qnwUdQ6ns9f9TjtgYueVxJau7CogO3X2kDYoafbgnvXUbmAg2tPG
RHu35BP2ajzrQTFy1lTKOHDhKW5c+It6AiSGKjrtOl9dmkC85WZX7JatoqiokmwmRfeqiop9QYLy
3huGz23Vy3JsvsOUJdNEGSxywjBc7peZqSiXkUsoSC1AP80gQpPipcafTPvYU9SGfrgcsxYUjjvy
Po1g7Kid6hsxONemcw5zNH2V6ZAlfceMxiid02YNEZKWrCGujQv6cioaXMHwbuy+poJjxpKt6nto
W8rZWl4Hm7V+cbRz7gq2e084T0bQvZkqMhMZ9Oe8TR+MTKNl2cU18FkkrQ3FzBmzC0P+U/67DV3j
Ir15D6R+H9abfyzieF/uPNFeJw3OvukdAFWMC3HKNeq9atqvOaIBIeRT1GC5J+CFHSmcfarvGsDx
+gxgBNmr+dd03ksFeoJjMzJgNfwWNkosR/izm1cPOMPvcmGw3Lfv1ZLeG1l6Tyv26s94Gty1ZY/l
WLkyj+A03eO2IbSiIYBVtlx0210bzkyNNb4uIpOvMnCwmGIpXcTFZssZGu/iL0gFc72PDPdsT/pD
M8d3KKj4cFrNOTMq/pC+ul375Yjlmb2ZNCSLKhPbO8VAvUZ3Rmm2KIuz5hMqXqNee0zMFI9pJ89u
MVyqdsS0s9RHODZHd7Lz+5zwGUGMlOZRLN0Qhsj0TDzzCcbGkQYdgxXIs637pco5wWFyKjlSK3tY
KaGJNMgBwjF9cjfZ429l5gnzBp8gyT4x492Rh0UErAynvRVoUIV5AbM6K19djGxHXZkeJ0GwbXEX
1fjVQKMRmp8NP46pvOdxwu7ubt56U6uv2m/xhq9kVSzGH+kX3OfjSWZ594alb7zk1XppG4nGQcwY
AEF65HbKcrk14VGXn0z/f3cLTgSWpT5BNrnfSG4DfoKkThkJGGssTXWa8uRZVXkyHNA55C0Fu0kG
YLR7XJ2QXZ47vws/RFFIUI518cBsOK5XEQIGdB3MYDTH0/N2EL1DW67hu1owSMCJbDh0k6ydyUFc
uLmtYPNINcuqPTxqxtVxAqAbpVg8B3DYQzPHKVbgDgfWWhxhkur9iij0GWUeU9J21Txx4vIPjFS5
Rz2GKFy+XsP/VLFOfuwHXfnWFjl1s+XwhG5Oun3h+eXBcC3xxZXvrlDtlgudTfSwnuEPaPAct69k
jjmJE1X1s6SDyBxIJl/WAFUiZ7j1pMKh/xrNYtgbKW2dtO/TN98x+mOZGZwq0kaftBl1hy6fzWNd
1fopMlvnm8YOrcpo4omPsnZf5BCh2jH9gYsLKMvA/lQu6jxpA6ZF03dM8IW0TyI9W/GaT8Vryc3Q
ImnRm2alCkidWu0agVi6HAztYn2gRpqvQwAXJpycx1A07t60g/W5swdxa63yLyRTHC55UT8F0Wom
pEmwq1D40uec3vvZoAFd+3s6MP/KzqhY5NeSHs4SnFcf62I2mOVrKjKDByjajrFNUbPcjY4iK6qY
D5nl1pi/7eVvVyoSKYjId2PHJRkgKXgGnwh8gCRkAnp7YVJbqXsatE56aBnS2M2GRVld0o8a2WD3
PgZY9uPuH3pEc9dl1voSIt0yp6VHDmF6eB7WPPhX171ixi8YfuZ1zF2GrVYB1XSNHoqGHRlfAxgK
pnBM3JD2zo9sVSeMljTXRWM8nsK8uPpmP++7VOu/W4qDdajX3Mj3VZQ5Z+nraDq40fIxOk6JZh2u
6rradkM7J+MQ5fQV+Cxu0oxizGcOZAo+F6f149SwxzvtzHTptkkDON4SXSLI2jddm+nZc2cJZTgd
jSelVh1HlIc0PJQ/nb22ZASF+3p53QJ1Y4QK9dbIzE1cdJ5nL0O7LCMrnXdtC8+R1LmXmsXV35X9
qi8FLqqnxujGnaeEh2nZC4pdKSfvpW2U/bOGomXIIRv3A+/sxUkzN6ctWKd9fZWzt1yncfryOrxL
BFFm487w0p6KdOlk9VLQw4X87ODgCbaBKpqSRozdSi1JBfv5p1ut4acqMcvGVYayIQOzfau86T8r
yN0DcpFHPVL5+1FFuMPzQuGM7R01fa66/11dgWDSCESwVPmMR9GmN40ZMbVZY0G+/q7pKEmgzm7e
PBoY8xw0p8quuwfD3RINpky/WTbCR6zzipQyZgbWuCZb+qTS1IOw2nkkUZsowBM0zlgoBYDVGPJT
TajacrBSb3oqq8o19kW6OjntKWeLeeNGM04Diey7zO3Fc5qv7nKdaUpEe9E0BeKOk3b/jLmdHjmr
0cCgyLCoB7ORIZ/WFbuhmJzPDPMLAMiO12FtkwBTiyZddYJ0I1FV5dmjRZGUTqd/TWlGMSPE796E
5zNRBOsPiEcGx4swC7Fd6KgY3rxxkglmrunQqIEZIrtfz6M0mgM4xAzlXDLT6kaKz0WZZ1dUzU/L
zIZ/tM3CSQKr1zQfhyrpglQAlsPWNpM4uo9kGjyRhjR+LcPs/BCBFS0U/GXmx5UFEgsITju4xwUk
AiQ+JjTjuWtTxjmWCXNo92qEw/CeOfb40ai1vvpjI59cyQG2cf3m3UD5xZCQp/mLaafDq3T9KVks
WohzamPCKNkuoeyxqGNdqminhNUXTyfH+WZlQsAjutvXHDhmFRkxMuOflkFAFkELR2zlPg9ZPSY6
BA5mDBHcc+H8DIwFPw2tlibNkHGgyCBlGbqs2/zq1BZoJyEbvxZlfexo7u5kudwKn7ngWigfxYjx
3LpccQ6mJXxQNmDsBl9VFP0jMgABtGL8yc/aDozy6t4mp/81Q7UwZ1fquHbLJ7r8/zVukR1XPZII
qTneGSzFDJSu6YnFPX3A77DZPQpnbwizuprGGhEIE2GZybVITIwN6J10OAObQeUi7Js9WS6YsNIh
+nbRB59z5SvkayfcsxWkB2KO1aENLVhlRmteUeVpq7NQ4WSkwu7cdcItFKLoqgVL3YzsORvolVmh
yqSdPQ8vgcGYUme04bncTqCOG26mTsvf2y4mRzdjehO8wwCxk3daCvlvrNM3zV1EQuzBUvaLLrC6
+UZi2Hi0cHp5ZXXn04LpXQtxdLhm7vwOkH2Jsek/IegCdwVYxx0aXMuWaVzLzPfA5fZ0jD7ohO0l
RG9qoeJHj+WDlWKY9fR5mdYXfFWbnhHeB6aWVDUmyqxf3iryGXd2b9+IJ3gOGFLx1PiO8v9a2htY
MecA3vpXU5WfPgdoJBhzH7bt4yzKZPsNRhzvO9P+zWfnlpPY7AEUDGaMfM02j0RTL6/Xqyrre6d3
3ueQR0iqz1HpE08lGrl7niYkT7ftKHHla9D7I500W12cdh3igPoFU77430uAXdPEKwB1ZYhDj9At
5/qWWeK5HApMqYvPkHs+ITriCrXq/7efy8F50I1xa3yQcfOPImiHtrD3zxgHSt6CkH/Cu7Fl4Jxw
vZesJZFgkaVNJVG0Ce4h5DnUss2LQwr3s794vzg+YzhGsbNExA4UJ49iosHqRLf2kZvmu0xpQtr2
vHludqVBU04tn05rvq8kgyhjfWKy9K2W8xOsVkRpKyG998/o9n/HwvjIBr0e66hOwrXZzb28UOC0
sT2af1lkTsDenhthnGS54jEM8O8z+by52nNwnAYDOTNSXKE1ANT1yRyZ7N6WP4FapMnHSbYXVK10
hcfskyrnvzUHF+PO7mnUwff2XeFq7kenqPeT0WLtcvInhseRZelXVC2gxRLfTms8kS+QRAOt1ya6
r7z2UK40pmQKe316NVyN/xpQXyMQQUZ5Yfsw2NzyNyXVTUf9vb9hMosh/RBTdmmZ7woNTgohqwft
/S4Ld/QjP5pW3blBAAqX/TWMvvXIyS8Mfgb6jrHbU4qEM8qE6C52uFxEq9+3bl4xcyQTnK/kMrSn
tjcPLAi7YegSo+OEh+Lgemkac6c+kXlytXr1EXmMh+UUjJWLydnJg71Vr+e1Ug99D7CVbc0+Br1+
XLfeh+2YD1apElvLrz4ipEkd3C7nKCzEO+GmAqGh+hwK+CN+dw+Qicfbesic9iK31zSsR/ILrgqT
r4z8Q1Qh8m9W7qFO/tem7/zDNJLM0TQdlzz9ME3rBQfAZ2SNxk5nDi22nJVepH59oG8Q3SkXvwag
n+e5gq48teFHxijbnhbTewCXMIlcg3lw13hgCknGq7H+5E7xE9i6P81MWyk1Eafe72FxkIoQPszD
xBJdl9MZK+93Ps4Mtef2rbR9vJ5+XcQjT7rXB/8yQUGtmvTTdpYMY3Z3qLpgL1OA1jYJZHHupH9r
7FAnK59PiL2nrkjfM3x1sZ4W5E0W8jt3ypujdkV9qlzVMn/mg4fx7zsvumH8i+ai38neHjdHYpgb
11YWrDziaKJl+OlH3Th7EOWHjAXK8gBO2mPi4SuMsIq2bb8fbSbOXIa5t4cjGPTeJpwi9npWy5BB
TTyOLiN/M4tuVjo/3bht5DYyQHFmP08wiR91SbZA9cIkGo8LjFwT22zuXLbb20DMLSB8auIAOS0C
2FXJUgFz71GuAy8pra+FVbfsLIYIDQRc57qyPDMRuEUBwKrclc3MEOjKSZGBd9yZIf5U36p2i52+
0I6Naqjp6XOHBwXrO07FdzqLC5+YEXq77UrYMrsbBituTec1QvTAn1qdFaBLy4hu7cQkI3bK2XvQ
VfbR/x9n57XjNhKl4SciwFzkrbJaUkvd6mTfEPb0mDlnPv1+9CwWFiW04L2ZgSeoWPnUOX+A82jY
0YKAcj349hr5jedOI7cIWIQHG4n67t0InJWkVTAVj6mqHUVr/KzpjF6llFVURHCc99YCrC77BPYF
qqXk3V2S9JCuZgZ12qott4ldrUbSo8BynkEbuxaXOTfUm0uA4WJNCwdoBBNrXr6QG+w0q7fO+ih8
WNJKvali1KGVZub0xgJjjJ9O5LQ8snLMw0E/gUMef5BehWD3rbqgQgdAqveSk6xqD4rv6ZiWew+e
FW95rS1t5HtqREchKi7Ic+1kfiS0hm3nJWdDDfaxfOQumYPA9UGRlvo3vq1KD+PH642E1kuxRHIS
ndsWrvqwbbKjCls59dJd3iiLwAQHPgKyCumb1HmUroNVrtvftVJ9reLsR18ajyA3edgycywMhpWW
xhU2wqW5SrQhVwgUMmllAUzfRD7LA65FOtNkB6aH9zxQ5x7pmaT/I3RF2m9y6vwSsrwqqWZGZA/n
45Ag+R5R1yyLhRWrkJO7cy5hHxVrT1ofr1ue8iAZSAMX9TEAzpLK5rDAFAoT1UY69Oigcini8r5I
g34dWta+kLKlPrBnh1reeNxQkRqsBUgBmOXOFreLZ6QWmSHRg+hoyRyDK2abINS7kSgRW6WxzG3A
rRquUnnmIogQLOyw/NazOnPIPLUfLqvGPjglkQcjjsJUutT6ZDXmBBojnvcdt31SpD9kOw9nVL23
MZun66yVTAaJKxl10e65NkyFsrhPTi3TduqYuuJLGr/ZdI39hKIlDK9hAUYc9iziIPyfhkc+zlso
1KHy5C3meaJow0PbJg8JBRls1ZaSGa6cPF4p+pNjwzI2snwf2TaAZJzDBNTTrpERFnIsf4srNF/K
Lnahr7SetwpqacXjbs0CinIgnGondiMfqiy8fcarmGBwx8vksSF6qUscclnqlaYh+x0dWn4nzJEh
oe3xu8Z/1rnKd/x/yHZTMVI0EJv1UUuCrcP4al44T/uBbGSw4B8bjr2kLE8+WV6Mw64ymAhsU3aB
DN1lz64sTmaSD0sZ/gbOw0hY6eEx4rwDAHEI1GBbs6B8OiDJ0bNrUZgKOckDfolhjQF5D5myqlrk
H7ThAz/PgyCga5mqwfvMgmE5jsM40rYUPSj6M1npEvHZ9giqDHIUBVzQvRx3Pdl6/9nEyUgiCWvy
pYqKf33tLcHMQaQN/61RUEoAIYSh8SYYYF5vFKAJ4T30IWx/O1IQxshrbHv8XUG1Ss5hxo9WrUpQ
zHWQVoRr+xhWQhyDg1PJA5DwINwN40+tS39Efge4e9gQyqNgA4LL+4UoyMjrd/B3DqsWJjR3vJU+
ht1Kar0fYettoakAjPjIhbUc/+ORnVzxX2GzTrAVE4G6x4gjCYeQUa/JF+6yZXp50C8ddpbCo6zy
qqWMADzO6JS/APFB7IIMBAZD5+z1ZwZYbjfKyJOTf3vMI0D9Kmd7LOJwlhUx4HOmRG9xa5a8HU/F
BxFWMRpPHNu6/yA5RPxO6W0HP3vJfIjxWSrtikF9RypmKTjY5arfAEokVSjvo8RvGD60cegM2zza
A9LQZ2xrWOw50JyhbqF+oIlRD95rqEWnxgenK5GraQ3lJNGFtg9/IUiyDgL3IarcntdS2G8DWPYp
iYtlQLZk3sfaPu2MM4WgDSLl3L5B8lhjv50jzzIruvabEylOxjloPeUA0GJT+mFmxVPeOIAqqSK6
DLGgdwjAoA3Q6NuglinaZ/pai3AyrGr3SRtglxX+UoMbFhTNmogRrRYKak0Sfzgi12ee1D4jy/xk
tO4j1hkDmbEQJaWkfLdFPaszwi5bbZcOtJ25bCBLTyI52jRp+TbYw0cMFaQuEf+KNfXQtOm3HIGM
jIdhpg7vvpsgAmlRvDHLtP9mBOU5EyAVYYeSdcSqphHZUTjSuurUVx7P2ND3O2IXai3FJ8bmCDD4
0NkolBxjo92pRCmgoz5tN9yYev6h+/ojcf4Js1JzlntQOkL31R3CRSBpRzuptkFQrQk4lzo6SliH
bcwkpMDUQZ62nPxxjF1cF7xqQRUYBDbPKFEir2trxRGJ+j2198+mj96cJDpUqn9EQ3ClmO5LJNXb
1gd6EzsIXkmSehhlkEYdED3jhmg5ta26XmW1kq+EXZAu1NkCqI8re5nNRElnOyYRJX4u7utT0Nf9
tqraBC5dlC0qs12P6mRtyGkdIFiF9oxBZZs8zyyUynwWRG4E3hMIDopAH0bCVa6ThqxgP7bAkBoT
5HXiviBQdlaTFrBuiDYc7sbJmvdQPh9iBXkgBFt9/NLRoJDPEdw/q8V6XJgp6ZaoHnElzjy1w61n
iHfYlTu3ihGq6Z+yjsemMb6ta6r/JHsVC6gNWJu2Ko5i6PaVn81xhgTgaoMmUCuTc84p8hmevYcI
mdJZ2qv2nLra0i+SQybLm9IQvMmUA++fFVK2Fdio+qTpSLNRsd7XsXrKpOaUIUEhDzbZTG0TB8ZC
FbY3Ew2O9kq60j15i2cuxFUSWpG1pJq+ltCzJIxoVIFKy5iIDuKnCji1YiaHXnDt2Jye41LzRbRJ
kIDhNK3RFOKjw2yZKd4vMciz3Hy1y/Q9LBWir+YhrsI3PSxeUxR1KCetujA8eH63y9BHSqUABRaH
eBFpKLkEz5XZCx44bxRx930Nf6IgDFR0ddsyQ4lNPW7MfyJeDUcQCrRdrmszA8Mcc06xDEDaz2Q7
ObeB+TmQN5fk1p+TqN96YMbNLFwngbGxMW9deSpaUDp0FdUFU1yqez8AFv41ifqKJU+8r5Kp04RM
7gsRbBjPf/DVFbc188az+3PgQSNcVfk/rgdCdSjPY688BxRgcc8f81abpiyQkvhP/GD893+0mVNl
8eC5tOcO4Fofs+hdKPDBt9o3d7HH2QD5Z6jvsLenTiRwtw1Zs0ZpZSREQUmN1PU/Wu3aZsReD/UZ
lwhbec6ND/pLShvolv6rw5SFP6L6nC1qh1zy29fDfM1VHxunKqej9jCaB102bqEbFbmxVp87wz3r
ME2wMGsT46UO+uXXLen80h/aDr+7qcuYOugISKNBPGkp0kvLM+yqPhOCVCdeCMOurMo7MgfXM4iM
Jh6qqNiYsnGlClyGreEapC/P0PKUhKgawuBI50MWXwwZWjQ5KOF7noTX2gKGhii8aaqIdViKMZlA
xwup5rdNcU4kX1poKeh4XqwgGUttuLdYxlGajKKBMiJrRROWhQDr5XxVklfHQji/O2iYNYTE+rV3
Nnp3UM0tPa0khBplnVNnmzX6rMj6O19wo7MXHzAuqD9WawAqvCk9n20ImwjiWXYOzfDcVvzh6/Vy
YyovGppIc2jgIToIWcW4LYAtrocA2UlFgtQD1LY+yIG+TIlDv270Wp3CwqiLwtjologAuDZZpXGh
JtFQScU55Fk6qw3AnJAnJC9GSEje9/lDAi274h+HEIe/bvtmh3WMcjE8GXVQJh0WMjpqhkWHPXsN
So30RXuqsnAfp3vwIY8dfzQA3P8/GjVk9uN4AFn6pL927cMVSf9rNGi8rVNH3xOwimoD9EUDY+Z/
V5LyjpvC9aHDAaso6Pui3s3emfQ0IYUrsigfXvD68n72mgIjU27bbZMmpjQzcpHeGdobDWrqaNGI
YrgyOr9dLlrTHqLAUxvjJae84FbdG4JXCHfwBHfevh7P61MOzY8/WppsD4zQujI3W+PFa9J8E+Tx
oxQo8R2nwBtXBreipssmiU0dD57JRUVWcZDBdfQvENmIIZ/lxNjFsr/KDSsA6iTPffoW9vPMLCni
OOE7rP351x29PgcEAu+qym2pUeme+gC5moVTFT7Yr5W8YvLSWRge84FA8etmrmfOslFvtJgz2TI4
Xy9nzuogPZp5nr0oyMXBS7UBrT5jutnOS72+06WJpDw3FAZ9bAHsGgT6R1MNZqdXuPzJcLxAkLVg
vzt1voHbyJv+uxZE5E7C5dedu97xY4MCL1voHbYhJvsgpziPZo1XvIA/sawMYOJ3YMyzFiig5T7q
kM7TdPN1k9frkyZtbmFiHF3YU7n3WE9rBy2J4kX1Pt0gfQcqfs+L8LoJm8gN8ScyfAJJrslmy7vY
BL6CREsmok9nFJhU++e/7QVeipzRgIQswb072WW6NiRloWf5i9KBbCYN4q4rMKlfN3K9wi8bGZfL
Hzdd1Te6nJtx/pJ1yX4wA33V6BFkMVWcv27o1oABxqCiIWsyEkWTZSAMmWdrSENt4EXcb34E6qf9
/LqRq97YqokEEnpWaBMhsDHZSGaNXzUakdGrHJef0PFgMFidDFU4fPnbhmDeGaNLzmgKjYni5bDl
VQkY0kqKVzsv19IgPxTB8E5C+etWrs4FbHd5wBq6peBjr099LExliJSmbhXgrtJZ0h+o/KxS05wN
xh1p9utxu2xosgoyVBg6temVl775jbYJf6SkJaoiuGcLNv7QRWRnG/RFhRaqKTx3xMTfJNGFo9V6
hlqr9d472rkp5ijRrVQw8+BcKXn89QBeNKdeTlOgme7QZOhxpnAoPTjty9YPtKU6RBR4ZCu4c45f
HXVj78CrWtz4rHRlsiqcznSBE3rZa1YGqA2Ujy7EmKbSlohzZMNr43CBICL4dR+v70la5Y2vsUZM
kzTKZNEnJUqnoiqSV30U8RHvvvPLzTsGNHpF2GUmVclPKevQnPrViHeXMuTX7Ysbi8di3+k2NyQe
EUK7HOQUBfZeKUTymkclTF5EGqBzkyLH7NLRlspI+FIkb+5E/nMmO7zuPyvJT+e6aFBw0S3KW5BC
MjdrieeRBEbAdKXaSE14JcU8pHcVs/uUYEEhCB/j+2UOWz9uEQapdIi4LhnZBCaImUUUyRvxGcqf
UvtWwP8Y+ZWd3O9btV2rCKYA9iFj6qF+25gfClV4AVhsrrguFZwUznuyg5Y6Zhp4E1eq+6tU+zOb
7x+YSKFubkb20CiRNIK3x8pfEJEHJvUnReWDY2nfGgeyawTJzvXLpUOVmgIRuhCVo3wL8xquSqlF
a8CZ3+FikQnO/skz56lHXSMJnb/czhoZBS4MS3BGjdnTyTrsdCSf4iEUZ7OMwLwXUDAB8KCaOwKk
v579q2OdA52DEK8dwnmNmPBy8gvVCfDsIl3rhW61t0WCsHGkGndiwVutmNzmWGSgYX8Vh/kpKDmj
soLXrAmSg9NL8PTD5NfXXRlvoMuzyVQwRzRk9bfApjW5oQbHAIeVVvmrL7T3ggy/VqBRXpKT0x+M
Iv32dWvq9VFoYodBHKZasjr6vV2OXKvkhS2joPI6LqbEsDYBsojBz6wjHTeinmyxyEJQUiknJBQ9
SngeeXn52KArg+ElfxtLCbYjHl0At4SQVEzeAFzOwFeTyueqMFokQFZff/b1ZuerNQo2umDDc8pd
fnWudTac4zJ9xbRc3xa9MVZWg3Ad9ehyfd3U9e0naIjDTQUDwPtpeq6pA0ziwrTPcubCNqy+y60A
Xk7BIgJf8fdt4VVpEs6plsJ9e9ktoFpS4tu9fa4dY5bF3rEMhj1GsfPOyO/cSdfzjgwnwTCqmKYy
pqcvm1J1pYDQrdvnFr0OaHeIpCEfVYxyVgj4SQjx/XXXyKQQqGAww6twukNR43cpnVXO2a+bx8oz
ZiDgloNRL0w9/Pl1U9eLg3bGeAgvmVEYctK1NBw8g+e3cTYKQMZ5XB3RLjlqaIrfuWhvNSQUEqfW
qBeLvd7lGNooeIk+V7Uz2MwB7cHwaKvyGXrHvfyMMn7y5aFgkTcQuq7zmmAVTrqkqGEhhZmhnZlP
7OkjtNpWWSEtIMfvXAR4bKlEtKT6BCMIiepepuZGP//LWvKQISF2tQXcRkuSRLPOJixoLCGo1EgF
rDnQgfeSbtPTb7wzWCbUaseFctVR5GcTckWOyQ7o18iJjGuyomxAkBTq+p2YZdqv343xtiG7R7DE
zXE5f1HZmyi50tgwhP806jaSyz02heu/W46/r0EDw1vFEKYG5/2ylbIQIs4SD6k8yaH+jTtqas0L
Rbu3Gqf5tNEsTRkjoDFHIExjqoXKBisiPVfbkxQ4CZ4ycFmBecvdcnDD6t+u1bV1iDTQpimEdVZ1
s1hXfnovtP4dXf6xVP/3K2xL6Dx8eJdMBhVzkExWgrI8OfFZBzDVyCvMDOfUj9UymKfWaaSI1WG/
d3Wkn/oDJTQipIZa9NfDPjng/vuOcfeT7gebO/V5R1ZDGSo/KE8ixUNKjXX9MegB72pVCDyht9JF
NDAHWZRmdyZcUSZ3xtg24rej6xpXB3YMkzu8DuMI1A3gI7tTsid3wGwcCHQ316nwtbouoR1kpC9e
jSCHFDc4qUgNODswoSr8ROiXGF+42rxFKHBruTi2wRSrFqE7KHNZrtFNdGT7E3YP3K6sChdR3qdo
gzSoKWH+DfsfLCyAzme8D/qF2pTRNgXXOy+8mBmPCmWNDSeSbiE/5NdZ+WH2Ccew4xYnpeutH3Vq
RE+W7cVPWdyjyqKBmIR3hdulH+JD0OTZQUAnXaXQPxboehE6+ohzCawx8c9SlecsiuEtQijSZ1QO
soWJFuamh+o1N0pfO6R2wwNBjrVHOC/xA3mzZg+hzfletV61UAHZzS0DoluVD4uyCT/DKC9ZJRLV
QxhY8o6jygTxWgZnfxDgcxAo2ycBrDW0LfRFCBNmW4dkODlHgo065G9K7fjL2MW3kEFyNo0Uovuu
m9pTJ4zsFZdt5wHEFxKsdZ+DN1EJYyTX29q1nv6UAgGiUSqrxwzS+QKhgGLN+wBkCfWdp0JFL6n1
0UFA8kdbAsOFMohQESZZub/rEoX5NqlZoJXmmzi3yZjHtTUGUjHIbt/GfSvJOmdtGXV/dk0S0ZiS
SPECIKL2ilqH/He54HFZGuxKMnwmgMCr8EKNIuEAKhdPvIyiFZCNeq4ZkvWP5FkGIFZD3369Badv
wv/2Ac5ypPgwryPtcnn09cjzCQknqpPJYyZFMcoLqBOVCKFVKyxhk/rDsH7Eir+IqJYCTbnT/uQy
+d08ov02h7hOsn8aCMS1MQCmcqxjJkOuBFChYesTRXM37+VF7DLyjh6VdwKdySPh9yAbAl85QihW
jTL++z9SWTSXSFkQBKfKhGmPkiFyF3l6/npkJzfX/zZijflMxFHE9LGLPgJiprAOTxAAHkBG73Mg
dkmkvf11M9QqeR0IokR0ryfzp0F66hp4mseyEu4+U32wDLapL3NDqe+E2TfmilieSgxeqQLg8eSW
VMwWq3CzCE5unc7RL0Et4BCmBpIGG16yd+boxvDpTBGrglTF9XOxRRUgQjjQP0WGwY7VPJS5be+Q
qPcKsbcassdGCPxkVTYmF0Er0OEK+8I8Fn2BRHdzlGLTRi3S+OfriVLGW3Vy6+qsc7xFYRGSOZ8E
iInXCwcP3eCkinCVOxKD1m0KFBeGcPQ/eS9ykH+cf7uuebGD8sE2nPXXn/B7MVx/guChxBIQ2vQl
CYujgK/HJ/QlYi4JrNull4H9CjmSZwVeBvNA9fyV1aGY12JphDoopm5WWpRvre7kCxh3KPsGMKI0
x8geiphZsXxXP4QopS8BB/obJx9ltJPMQk/SMGcYlKdrpADax6T10kerVDAprtBRQv8TCXhF5HdK
3jem09CIrIhQx5h/2sW6za08MXsPm0V0OEOvX/uRsZdjt7/zsrixG/5saJqglCIPlBWXxqkJ1Mco
ig7eIO1d2z14+HghxxRUdxq8dWr90bNpiA/pXZEbX/KAW+U7D2U4PQWg+PUK+V0qm6wQQycnRPKE
vYD55uXRaBphYhOQeicW56moN5hfzce/pdWi/yFH8l4zD1q8EXBX2nrpj47z0vfIFxv+plRvWfdd
v5fSGU+wq09SZJKkBIk8sCb7BppV2GiO5Z4Aqp5ScLiAg5E+6vpoG9nxCi7/ugmQTM2S6M5+uREj
jrlKEmNYn2E+Pzka1NZtan/IvFMnW/kiZbxHeUKe39zKXSMVd8LhGxNMczoJMipSOjHp5dhX9uCE
niz5J1DQzlbOomTvF1Dqv57iGxuEVjCjljE6Jr8+GU4nKitbC1X/pKb9MwifbRz2Z1+5F1jca0a9
7AxA5b6OIeCdzNauQQfWXna2cTQ7lXmS/aUN9Rg0qTxIbY06OjmyycCB1gesb+TeCfZYBWgrPOiS
8ZfQgN/3OTcsEQPPXx1d3ssO2YVpoTfs+icRp8ETYjXuvEiQWB90u12yRLuFUHuk5fKuXZalmy2+
njbzxuq4iAwnA8pDyWx1jufTCAgARR8g7t8Bp0xbq9kY2oDqQJ8gs5er7oE3XweUHb0mPc7Ftikh
cQjUbUFZxmJWqlaExSKvEVgR2DOpahGrc+wx6kUau+Y6t2y42GZUryMEBw+SZAFv9FG3mmVKlq2a
zO73pZIDvs5jIGAuUriaDybfrOUOpeKuWJuu0gN+9GVsB4N0YTdWvwO1j4YoO2n0rUhhyrLntI/S
SPN/HNCX8kyO0M40ZFiualfG66IYnIWFt6cFstdUuWQwpAURb8jVWqpDQJ9mrb0Wav9YKTV+mk60
HoqoGAU+4GH2oPvSFp0WoJ9L0bQl3xSL56/nZJrz+b0mdJV7RuMpzwt2speCME3d2K45LZEodVEF
qkvnX0srd6rCa56DyW2R2o/xmhOe/Fnoyd+l7/+LMTkpLNUURIBT75y4gWYqSs/kla7+gDNsLmWS
ePNG16K/j/2MsYwJKg4AAojXy9WfIptru2lDZkTPfwmBvFHdbQZ57Tva8e6Jf+PcNSBHjOA//mJP
kz4Zujuj/YRxDAoSukh2jzpyyYcdpT8RPbqXubu1saikyCB+OOXJ3F12DQqwAngkNo8RhB1UChR1
IQrZujOAt8I/489Hx7SZwvKqHIr3yYzaM3iVuQPRe/BylM9C5FcM8YgEwsbPTbh6OpjjYN3k1dHq
1Tt+5beuU9ACBicmCEe4spfdtY0+akvh+Ke8BnTfRaeoWsRt89DmLpxC8Uvo8ZGM/T3b8BvNEvZy
UpNlM1FgmmwVH/yaA1o0OlUq0hOahVxK7GUzSfchmqB27KkHXQsehzBdfr1Jry8inpeqZbJBiWfI
qF/2Vxetg1iaHp38tl80yg8ZiDkRzdeNXPeORmy2oKaAuBRT3FibuoXcxHl30kzEnk2l7B56tY5/
RiFaBLYngz9Cv9vZQYmCeeE1wZ2D4Eb7KskHkupktYh8J5OqkgXS5RpIXNn032BVtDMPxeI07+dK
0Kx53dib3keUjqPkTtByY3h5DoKjMEnoq4Rpl8NbuHqD3SfMUz0Eaj5yQfpNcDe7fn0iUOGRwctS
lgAAokwiMVMBh2g3fnvSXO1fU3FXpRVV89qFYIfIXXinTzdbYyhGbBDuedMnYW+r0MEKtz1hj/lU
szfwu4vnTWFQSLsXu9wYP5IulFtsZQz5pm3FqYihqpjNqfRkGBYN4hIoyEJzSbv0Tghx/WIRgv1H
ogDI8QiqvJyqDDloV3MH9wTO6iMT6gPGRSOHfdul3bLy7tWWb6SWBMkPUNICZB52pJOlMVSDgbYz
dtq8egcqPWKhNd9yU8fpOsvbdWEG0aKMUDWZFbjB5L2NwpAkk/grTedO138vkMtHxPgtoNk0nPQs
IsXLvkcphAZwAvZRqzxQHSBlU8PBJwQ/g8HaFIo4wMnFFmOOHD8G1wrypJXtHXMbfhgamsPaQODp
6zPjxiqzqFpyAlOS5nCarunOc/Si9R3kvDZjDQUiTLvwijutXN9u9HtsgAwbgPbpuWuGQQNRQRXH
eBCvCj64IIUPf98RSvqqQjbdoug+GdvADn23amBGI/WzUgrtV6wjDNAFK6NP/z7iojt/tDV294/U
XSxlEMUjvzrldvBTkcNtiCDSTM3kvRfCjifdfIDE/tCGxadSmNvG0u5dZDcHdDyFQE2MokGTo1YE
tazqiVqedDfadLqYR9W9MtGN05x1QWA5ki/G8sRlJzWQz1mFXObJcRvJRSMq05dZjBIdgRm8PrTH
tyW2WSvVhS3Ok6e+k4S+URwZy83Ul1gvwL6n9TDbDWzXbMLghACpO4/NfoMC1bMUF4vcKzaqhuwX
GuA9nj5ug+AY6ZzKEc2s16XHRqmfpQD1VfxG72ziG+fXCBuyqK4SQqjTjKqJiLttRQ4M/N5PkRzB
KMKRqHFC6srxV6txp0mG8E4+6UaMj4AbKVxmgxserOBkMtzSAKhljAnWvEPTGeWWelCaeWZJ+gfF
GWmDr0KzquKo2lsDoKms4HOyRo3u3ErXN8VITAFBCp5CMAKThUe4qKhOpklHimbaBnSui1kTb7+G
l9vfNwWFhjwExzYotem7RuHRhCVk5xz9Wn7E8OUBYNCm0/w76+xGj0aj2hHex7l8BdYRCm/KKKYZ
J3yM3eAVVzyo9O9fn043aq5M4B+tqJcTKPVo2zaq7Ry7ErsNNf4GLQWxTHzp+3A51NoWA4edAczQ
NO9ZX16fFTQNLBPoJwVzQtDLplvT6c2yLJ1jbiCjDRyd46q9lxe8vkfGRgQ4SUpH0Hwm94jGPqgt
nFuOkQzhXFbQife7Eiur6K2pM+3O0rjV2oiZBZ5NII9b52WX9DzqYVy2tJZ7ezUvUYYPtkWB0I1q
PX09c7eWB9hpIE86pyCF2sumRG3ZIcoezjHuW+QFEIGqVfknSP/t1+1QVOCXLqMD6vHcxPCkiGKF
PBnCXo/YTk5NpGLnxkoL63ZNaR4RnxqWo5KC1jA7Xki9vHPd/tP3suihRGgIubLq3zgof2QBjEuz
Tj6CzHkxW8iN+AviQ9K+h65xKCj8+G3pUFLO1pYonqLaxhENM8tOLEzomN4gHmWnflVYkMQm86LM
cEkYINXyuzsllMkflMEzuifHoEbWLNLOXtAgL+gZ20aDiI1poB3I/zRKSdGYP3QYmDWV/4b5+Lvr
yFBYTTRf2zqeyb3xrzAbWDT5sVGMj0Iqd5Wtvg9NuqkTiP1W+Qxcft0x2lJLYRXVxWRGREaVIttj
5w6Bwoqtedn3q0Ztt0YJdtSylsK3uZPC50YZnrpI2hNSbiTFfQyG5jl24rmNxnwR90g29/HRcpK3
AcGOXqlOWof7aREm+iKCr2k69qLXVJT06qXVu6tM185l5YBCkvBFdaN9TlK0gd7VINhOZRSnlQjn
PIR71Hau2+auFcY6MsJlYIvvKURWL1EferQ79Dx47IfiezKIbYzJxNAXR62Ago/YUeNGO4YTJF1Q
oIIuYaLqe0t0L0106oxflhEjyFv8qCVjiUfVEb2hRYrqnlCgjGteDa82fLAqfV30PPOwA5lLTuFu
VTXbVir6ZiqeYSLMn8e+qW61tVHmsdGPrPBKkdMKea4GYwNTM2eFLopZ0o3CkZT5l8habGQcjmZN
HW5NyX2v/RZhrfpn41cKesHYQJR51o8ONL20BK2Y4NxXuYuyyJuZhkgsasqJte4ssPpJweUNm71f
1DI8OTiO/gPPBBWEnPSBxnq5zEwDyRIAMN/idsy6AVSZ4YimnnSnkf/FigCfDhFr2lzBvX4ROBL2
gN0AHdmKJH+b9FBrgEjozay0wrqbDegL7VWBnEWVtJiajb+Z+/hPeZYYHjHQ/o7Ki/Xo944H9t5w
9VVojAAG8MsIcqAT4vqN2+PLEpWHlLjzWS6HeClFUoe8kSa/aEaA6XuTfyRUBZGb3ZVe+2aGYhuZ
8qLpMTTtnbXrDW+GmW1gkB8rJTm0qrepY2+tZtK8L5Qd/gErlAFXfjFKQWTrNOgesrAS2EW5H2on
4UmG3wSLwSvNU5Gre6GV/+Zud/AwRfO16rWLxdHnanH79uACsgyhxKVl8M84t1Wt4OIIU18t35Kk
+eGl4SmP1HVuo2pTiuEzHB09LGjrqFmmKDmOZ4ir426S42hSwmcmqGnWihUeg96EId4hVaGrT34U
n2qdwrXoiLP1gse2OSrx2d4Pt/OAbdj/Us9EuEV2t5nRkPeoCjatvUcj48GCMhhgGJXIw1vv1Gwq
017hWLn2fXVnKOlD4CoLNdFPLfJplZBfPE1ZV607N3rt2OvhK17ZjzgBsaz1YCmXGJ5VZf9NyRHT
K9zsUKvemxlZj62LHpiGojrMmAPQrl/431KqCTcUP5tZV6kPugg+0Fzc6071T1/1mH4DOgA3fkKD
FMYHjhOdaj5gdXuCqbZz0DpShG/NzQbtDMQkZ+MHuhijdDUyJJm2aSMswNziexsYK/TIl1qMj4Qk
AuAxvWy+kKUF3YQqbt78RNkAiZrYnAvb2tW5+X3UZBIeUjVa3r56fbAIewuZ/Gyt1cWqzYp/QhZJ
7ZcvnqI8yWH97iXKNqicXRGav3B3esSy7c1V3ceasYgd3NqS+DmLOx/8Heq8lYzmQk05F5OrQweg
xvHMdm46w1Y4zS721d//T53hXqSZLxoqz1Ayn6mbkOIvxRET5a3KLM6LBpBOCcm8wZxirtdoQLHw
lpoeobou7SJ9OOqSt8YdY5vG9VNN+kfGCCVpIpeDyn23CHrGYSva0TajH7aOCwFfY4NUiveBmFrC
uLPNm6TGmrj0nupSz2d+hfCWxPMa4xClRcyJXAh6u1tDC8Wd4OLGja+N3G+wnwS4PCUvb/yqSjHh
CQrriF32TguT77jrLOXEvpMCvdkMNXiIbaSZ9WlYpnikQpLSEkdSD7kG7msGyuvrmOJGmASb8/+a
sCf0FSEHVB7ILx0BuSJNkO09E7nOxNrId5kyv5Glk+gFQCYx9IjdHTF9l6OWhrh7NGnNQmHJf+ZR
TGEdh9DdkOnmvOkSyrd66W8aL/VWqpyMamphtzVCI/wWprm8RprCxNKk4ELG5A41gdodPlXET8+R
U4afMVmwXR+YyUY2SRh5CAweKj+S1nWP0FTmp/aiyxt/o/RqeHJR/wE5GYLhMntUtZMsv/NouIFe
vHgHTQvvqR7TOzlwT37gV8ceicsHg6T1SoYC952aQkEl2By93JDqaVOzXAtVgtaAv+ZPxMGIMay0
XhWhUu48IVd3novTeTdkkPoUg6iwgj8goLycCyOVXdKHnn8MHPM0ZAR9rm2/5JW5MyXjTnx89TQd
G2P1GuSOAFBeQeyZaJKTveQdjdxG3VA5IzuI4Lbp/LTibI8WIdbtLRrZ6O9i3NHgB0DG/et1Pt1K
4yeA8of8qoFrvXoOeEGgSmWtkClLlI0U9edaFOBJFPvOyTDu/D/X+H/t6FztI3VJneaYEBmXvLTO
vGPhxvW+A7JzSByfAmHeOhsUxjE8zjCjm0lKUb2UvRffyT1crTo+wBwZMqSFIaNdKQ0EFlZ2ymAU
T+T0FopyGKpHHdVpBKznARoxZaPPkbJRgbgQ5Pr+a7uKviuIeP/1cI95du4lUwVSNh2Gxu9sl3qZ
+UiAz+FFEHs3YajdWMIAr/6Hs/NabiPLuvSrdNR99qQ3E3/1BSyNABIgKXeTQUms9N7n0893WD3T
RAKBHHVHRVcpJPHkcftss/ZaVDIchVoNKJDTI5yXetJFupGh3MyRiQuIUS24pSBpj19HHG7DgiYu
Q0Jl3IcwbooKZ9X9IEvwCeLDMcDFzw/uiEKBtoX/ZtH4D1F9k9rf6v62MgJcOKTeH5L8VoujjQLP
khU3cGnC462iRBPexpp+TxVsZuGEDTw9PzQbiMIlbQ0mUIGJjTTtENAzxGGHXE2PmUt5C8b0Z6LL
dt0jL4A45ExQeZZ2MOjnJyyncxrUgHp2M1wIfHWoQ8t905jJGlXJEir59mnUwK54FW3AVqO92Jmp
IeMtITuK3sjvnhXSViRxALYJyN4U5U0eSU7oTC72dYZigqfVX8xueG1Jys+s7VmiX0z140givP6Q
lAWSkbVW4vd7ySeY62t0pJDGtR8ht/Vfyi5Rb4YxA2cAZWwUGAdKAP6yib3hpoM6faYB7Pz0vifr
KIZBqHAO0/D7ZhhaOy/2rbWNgrvQal56KJa9hm6g6+t7VlN4n7YjOFx4yCmBTfITkRJVimA42Hd9
syx1aekoT76X3ECYuGLCcILyFDl7wcUGqmRjUpnPqK36B90qPrljtKCVYsZMnZtjJk6hDH9A5G2n
n0RrSjGmpV3sxxYprZ7YImjbT7oD9fP1yV9aZvqzeeUs8iZnODG7QZUmREB7bwfKTZgGN6k8LH0f
oTWDMOi/GIvqGNwAdPKclRhNqQSlHNEkq2SFdfQ9hGzsIhvucykK93JUljP1jHf878RY0ARF97EJ
fpDE2mRjEyPMUfXTKgQJhvixgECHQn2mrTon68HZI+COoSqfHX9QtkVBii2n+xqAtBMvkW6GtE4N
HDQE7XR9fSGmaSoOHN4F6UQVzxXc8sSIyYGb17lV0S2cDw6qEXZ567aGt7k+yrQrg1EAh+JHGvRL
iW7d09tMJ4iC/rCENqFBHBqgMkCNNbhHQXpn4noR78NZPaqoOF8f94KJ/jiuMXGZZatT9b5Phj1J
dIKjn11843n6Igsr+J7mymIXfKeTWU6tY+5A4zaa6bCPzUCBXlpIDwc7y5VVoaeejZ8CJ1A+o/Zj
PBiJU6LbCght0REkzUz70nKDbaR0DiJPp2/1dLldiwRojJr3vlO9eJvTFffZIlfxkHox/DMyUtpy
IbUrzulcL/+5TwW7gg3mH0gyrei6ejoyGgiKXSHVuScmFxzRHiwIsQV5JNxNxLsQFazpDb2+yRcM
lCk8GHAKgNVxHU/HbEzyvEkQjftBN6m3DvbS9rI9lIDOzLJeGoiOUChSMMyc5clA5CC02hrHYZ/a
SFF1O0pG9HTPuRUXbqQleD1E3+kFdgfTKsMabEK/90LvUzPI30ZNmoGWXJgIr7dFFV15pxCZXPpS
8VU7TNRmH7Yko10rMMS7Wh1A8v28vjeXJqMKwIMwezrH7nRvONpWj5hCvddgNH1BHNxZZK6bfrs+
yoWXw4JNStw+HGrlrOMjz8ZGIjbbt2MO97f5MzZoDOqk4pEzd32oSxPSmJEG4Ij8xLTHqzQGS60S
PPVAaopFJlNFrdy5evCF+0v1SuB2SdUDUpmsWhjmhQQkp9qHSCvQX4uIiVfWiwYBMgRegnWtlQ2I
+nTGz7k4N1HQJ8jUhd083aw6D8baLotqX8d1e6eG5HoqCa276yt4abN0gdhCyIfc23SzNB8GqlSp
uz1cyN5dXYMohUw9uilL+VfT+HMMQMqlxRQBpQ2WUTAATm6tNraWjjJasQ8atfvV2IH2syqHbEN3
rbELx1pdSJWrvxoomaBKZIAtjUCx30ok8DZSn6bfatlNvobjSP1ZGV1k0u0EilCCcjKqvYHkyG+t
j9hvemBxf3gu6Yadfq9Uxk1B1Qb+hJoKcP4z7j5rfbvI+2Tmbk7DCTES9FYgIvG3OMtTn8TwpDYq
29p8KhFrg+LOSneoJW/QqTNddTEWG5KDD0owk2KYvMmMyg0Vbbe8S0AGp/EmgnkeecAKilz07L1+
2IH1hP117bi3ki6try/mpSPNiTYxQaT+CJ1Oj7TqxHHf9WWzjzUKHzQwrgIUW1fXB7lkTmnyxYUS
fJog9k4HyUPdV7PCq/e1Vx4ar36opKOetMf/YhRwCkTpgtJqCqDQMpjc4jpu94UFPV8uuPEjb8aQ
XpwJF0UQLND4N52J2tCL2aAit9fE5ac/cVjrYZciAWuZM/DCS2YAxgOmgs4bQMqJS5hHKCDkA8am
Amu9qjrje4xIa6XSJW0Htrq8vniXzgGMeKIfG34cKCRPt6hV1dFAILrdO04AcW9tuNmb0mZzdDgX
JgW6BZtNH7QKt+JkmCyW6xpT0+0lXnGo7+4AYXlyXNANNWNFL0yIkUQnCayiWLfJmXNN3y/STmv3
UG8LTe//5ii8+3HEfArP9xSv0QRBRZ2wA96glV9E1GfJ+WfwSzOuyMUV4/IQWINxAkZ3ujFsWBn4
CIvsyV+4vHBFC4i5ehsz2P+VWPo92woU+9Q9nexP4XWyUfZ2t6+NzL3zIRiXnEUT1FBoFbn5eP3M
nUGexGjMCBY1YGx4w+K2fchh0PzTp8jEVnvbS7W9buX0szlNdhgRg7xVUJiDhfutEIKwvLsG4iVK
QNfbWP6I2wRRm6pHnKuUtXWqECL5QRN+vf6Bl9aeDD/suKB8ad+ZrEbfmQkSnQTBbQG3aKdYWwj+
V06prQs/2F4fS+zjafwLso1HmGQnRAVg40/XIkwt16ZHb9hb6BzIfbtFS24VWdSvDP1La7czrsy5
IWM4zi98bEAFoAg6HU5LVGR8XNKJrdcat4nl5XcgyZW1r3pzzvT0GeVQnYw1bRXqh6qqddTuIB8P
XhQf/vDI0A693z8iM7cJzThbyHmOUIFyHwzSzKvwfogmCwtUWcVVEIUnc4odHAKvD+ohSQ4mMLkF
bO1PihmoG60xKM4XtGSST6JSWMLJMKbKsBxrZZXa0T0pxE+ovexLETSVavgAf+dWcqFoyf3iF0gP
lINYKy8wKkrXGeraVfUQ13m29hMktHQr6hbI1D/oQ/atUdDLTZrkmFbGVkPDj/ZnBDsT+1tiWPfQ
Mn0OxopwV1rWlvtpIEEL9Ss13YTUfvFZlkQmy/cOcW2ujAES2kSSvraFfq+m2bM11PTZ5wjANnF9
W8KouDIi6atmSve6WqzMWn2RkQ5yowZtPq1Ytla/DdpkJ3XZTpW8F1P2bobYJBwvNGjIqmdgN1sd
RZgazTPbRlvMMOM73LB4Eeeet6Qh6544+RAX3jaxgxcf9k2kX9/qKIdkXLpXev03S4cUWcBxkc4V
bEO49ZOXMDJiV6pVo9nZ4BAAvAO0n/Mp3+kaT08Jvg98XKIZBSrM6XORGL2WaoXd7DTvM3uwELL1
strtaTGgjWDwd6LEkEToRssyO50JViC/q1dO3t47yNvodn8X1uFtQCyfBds83LcDNQsjX6no/ZSV
diNnBVhgf+aZu+C98/bAccg/5BSs6eUymjpAa05Bf7RqH5EqRwZ+QBGDXmIPNma7XiN8tcxKyGLK
wfsryikINMYz6pyfwEwezDIRiKu8WKRasI1Nf8aFPn+Fxdeh0IUtNzBtEwsfFWmCj+0Me+QmEaBO
HqniPV03nOdG+nQI8fsfHpF81P2q0uRh39h7zbi12u845kY3UwG9NBG6d2D6JEqC8nbyFFQa6VxS
j/3eGWD5AdRlaDM7ecEiU12C4QpXnLTrWbDR+yWoYrXd69QT5faHSJ4MlCyur9YFYwwnnICMwyxt
YfcnOwK/cZnDDqM8Gtov25AWeoxEApIeAU2NBdXKH10trVskPa+PK+7o5H6dDDvZJYVeTTfTa3RC
sqizEJx06p2vAhtJ0afajW7b3Dd5o321pV6l0b2dveHv7UCTL+AFpzUCpAPhwTSsims9hejWaXa6
29/mypsXAhnspGVpvmrZd4u6QYYsauYNKBqgdK57mwb/gmvu2IAt003jlAfocWAglIj7fJBvxqqP
6QUNtpHAoLnpI0qzMJfQmRmB6kLGpeu2JhIT/EtOy5tACjb42D/t0l7DY4NczasQok+HQ51lr5oB
zGOcRY6KBO5k1uDmqUq8+xYgPE5vhzsqTWd5EdzsSeQcIfXEQA8Q1jpVLD0OJdQfijAUqIuRiHTU
vtlmcePtO8Aid0qYByucv2HrohfeLGAOdG+73APa1JbITFamNoCWaXPtOHTNj9K26ydLsHwse1uJ
7sfelZ4lmFxWWt32P+1kcNE6hO8yDrtk6aYMtDB9S3oe03BEESVu9oXiO+vIKIVQnS5tgppctEJS
n+eHWi8CBe0PSUdLHtnL+G4g/FpZfUQxL5Fs4FYpOi5qVylHtXVa2jP94sWox+qO79QFz1m7QnsN
feEGWU/aX3HrHAHlVjgZCI3r3Rr0obdESrh4vn74YRk93wY8DxuyY8yhAA2fbkPP45ORODJ2TuV4
y6pXtnmbvCU1OrjoLailcwALghRjpm61oHqJ2uyXWXYtyazypoWxUoayFCSWhL4Ysshm234NDX5Q
IZXNKrHaO9kaynszyVHQaaVw0SKbbvYIzZL13cW5/JDp/VEeknoNN7iDnGr1PVFNdHRaCus4EdvW
B1fZyCy3ExcN2bRAQjgyv897VIhiL0IYMYYqo4v+SkEe0oQ8fHfaUQHSofVLz426pY+zvNU1KRRy
odUihxllXfQyYiUm2qt2sXTNhO9tD2jShCiyai4s6yiG2F5Nj1KokIpvdmWnUdAz7mLL+KGBnLzV
BxVspaP7G8vu84Umec8W3EdSLP9wWv0IB9Pd4PYrNzDWhlW+eMib3tZV24KVjRKBvuXt5YB0Y/YA
Ivh7GiAeVMXRcyVX5tKTQ/oK4hph+jq0Vt7obKsAtfrU3Nu5eotgL4xLA3JkfHWpdtIiCMctVG/j
tpScW4CA9zLiRKGtH7o6/WkVLp2k+i6V2td4yMZFp9k72R7dZZ1mS9+xH+I4f7QLa99K41dZpT7c
JdGT5faPRW1t+8G6IfV2nyFX1wbFs5u2e8OOjxlS3k6afkKmbtswpGd7xRJOn60th2sDbJBp28+t
pt1qXfBkeMNPxzUQfLJvdUvBEDkvoTS2a1Nxgq3tQTvSaiqSjPlN6Lp72+y3XeKtk9Z8zmOhfSsD
z5XD8NZ280+1FH3rLEACHLBm5YZ2sy1Ihi3zph7xcYZ+a3RIGCpUenPHiVYQe++aFGLOwC1ngqML
rwcvIggJUEgXOFQ46vBTW06364yNTRV7UcufLDS6hzBetBJ95qPzDTm8mZzIpbeSDPY7DyhBPrRl
p7dWB5GaFn3U7eJGzTfQvye3Q+Oly6Rw3ftEsRC/SVOX8DPu73u19L/aRZXNuAXn2VnCNHp3xYNN
JmNqOfwwSgfiZ2VXxk54qIbS3/mGFnzO6hJ+sLE0Pkl2l90BH/tNXRY8YRLsJIahqSIxpE5rkiW0
eVkQ1P0OF0GkafwVCJ/Zd/k87j0ZZVqBtAgj+i6uul1D3yf/cUib6kl3m0+xZm9Np5sJ6d8bGD48
iNBVCHiNKGzTPEerzcQS2wU4poA0IXdW2QIbJs4rEaeXnwY1rDAw0SaS1HUZwblAhwDklmszcu80
aS4qnhxp8R2cZThN4XWimXfaaFHBzKebGZqCnSF1W0eNP2cJfdhxCA+XQmGDAfsUdfa0N37zWP89
NGQ9GoE//XTTkKEBtDPWkSo/Juhxr23IhFaBnfdb1Y+KFXUJcumtUt74ejG85LKOUDl6tevrT6JY
5sk26O8tXhDWQjcw9cYay7NdvRpJA6SHSC8QL3TX5TBHrXNpFM6uTm4JXAop7tMLTNWkzEeQlgfD
KR+8zN1FIx2nAzp612cjvNfJbMCq0SJHnzTAlOmhin3ZSttSKg5x6qfryqn9r0WeFcuiqbRNaVpz
GkMX5nUy3sSbdnVPr2LfsQ4ImCJTW6z1gOdkbHRtxm2fhD3iqOC2y7T/QcXDEorb+yG46pCBL/R+
kA9mA2H4qD92Rf/9+tpdmAsML3TS060Mp8Y07skNhFkTPTUe1VzbD8Z+1JDmVWbgJRduGwdNZIMF
UwBPyOk8AFEPkOtm6QExXuQ7PiU0fRQDMtpetLBQXSU/s06Igq9P7dKoouRBpZp4gxB4MmruwX+Y
uphtMEhJJOmLsdR/5q30KyraT1Uj74wRzzeaS+ZPbKrYNZOg2BaWFfWDaemgMpQcVCpgMCsz/uqB
1HNi8bjz5q+qkH/STTDeXJ/oFNnx94iYEkBppCDOanIIejiAQFE5x0m91Yh5kBde+SMi74m1Har8
zs87SBkSa9mP4Ua1y/X1D7hwAWnnJz7HqpMpn6pxjHbgx4OrGo+RW1OfTFXtRtO6emtVdUAxKOrq
p+sDTvF3f8/4w4iTvQWfX8iJGxuPvQYJuRdsKlQia4DmeUaaXhoXaXhf+F8yEset/mVE+/X6B1y6
Nh9nLM7eh5tZZx2+msPN7D3ptjZp4AmizzwqM4/FBQPAwmI6xXskWhBPhykFWYystPIhikd3V8Ok
utHoV7q9PpmJk/PvxfzPKFN7VnZ+HtLqd1Cs8cYwd7F6owFjVe1Xq4VdvfRmZnXxuADRFGRcvA/T
d8FJqiaTu7h/rDtnWOAFfJLltltwil/Utpu5HJcGw32T4euA6xD6+tMlVDtacnTgCo+JNu6RbHyN
1Rb+00hbIgDwcn0hL9x8AbsQ1DrA08/6Ugs9bZFcDo1H2ClB+QYRuXYr+9mOBRqaBOWrbJyz3xeM
nKCWAXkPQhvs8uSEoBwDVqsOfA5idZPV2boe488hCiwLSyN4DHLvYYy751zSf/vhYJZwaoikPnDI
aS3WQtIB0dmyPJhGuJTsYBXIf8GWNHNUzqcngNniGXyHAUzxf2WEj8aydnSC2ndR79BcJd9XkvtU
a9pDkOpAqpV73Z8DEp9v5Omw4sZ8uN5+CnlbAsnLwUirVS47L10srUlsqkjc2oW6uX5sLk+SFgoY
dAX3ysSYQXOAumeXdEeesbs2Hkrkzb3NMAR3cpZuLPo85aY4ZuEchc/lWQKeB64M0kGf3Ps+r8pM
0Qb1EBX+164z3wpV/UQH8q3mGw9qMAfoOL+JIoQENAgW3SFjrp0ualUFTtu3Snv02vJ72Lj0hI75
bVKVd2nmzYHRzy0n9QS4vkGBE2ycYZRoKdUNt3baoxI0zkKnfLowtbk+9GmIiuU8HUV8xYdz0kZt
hAPntkfIeb62NuAUR/s5as2NVkCe4pjlJy/ubovAeDGG8en6qTm32owN56eh4LjR/zm5+ShkkPhp
6uQgD/GyhHukqODH6L+WWf4FO7PpHfP3PSqGFBwJGjl4MNeT6TqunkSgM+JDZhibVmq/DLr+KzPl
nSu1R1z9TRD491HhfLs+02ml+u9lZmhMuMjRT5GNldTLPXLayUEqnuWBkMjVVTjck/Kn2pj+2hi/
GEapQep+GG0Z2W55iS5NYN7UWvTaNsX3pO/mIqgLh1k4W1TQwUMpeLenO28UbjhkrVsfE79Nv0no
Axwlq9mb6UhLZeaHM3bwwlWFrhdHESgU2eT3dv4PBw2IECTfiicfpM6Fg/StIzJceQ2yQGHfr3qS
4deXXHz+aUgFgufDeJPpyaTUSIl18oFkYkjBoFp4c/qBl1YQXAXWB80rMisTc6DoQY9qTd8c7Vho
aUFYsSrdCg1oUMALXZoJQS5NiBywIHGG4gpP4HS/3Da25TjMm2OEBjetIeRa5SQwSaXH6m/7hmT8
EfIFyEPUe8alhS/eFk6QNMe89RGmH4zYuDcslxR+CI/wDE7pghUgMUXnhypQrCQUTueVRhGM9rpU
H8vULZcqfeRLKUeg2kjSfF07smjKlqLDkLfGX79/RHCrREDH5mERTkeWckuStE6pj2HV7JXQvMlN
57FSrJn2wksbxxriAssWWIkp0MfqRqNS6HE51l6QmAtg1vmnqjDTVyvStO31KV06kkRtDEMvrgBK
nU5p1PLE1eu+PgbaKC9GDaFZP00eHbr0hzH/eX2wS1f6/YbRcYAywzTyVvuQ4UqlPJa2+UOmpXSg
nGUU+reu1/tlGI//xbkUjinDiWwMjbOnswtcpYvz1KiORlNli86kXT0q5c+8j/Zv3wARdpNaA95C
OdWYvBN5VGjG6A/+EX1QjdZAyQO0GiYrK0YU+foqnp//06HEln4wjFFZJUZJCvXQ26gmBgghV7vE
e6X69YkwJtDn5EjPd40kOJy7wBzpuoIs73Q8FNoLK1c69dFM3FUcuhR7dpIzLvTmaxc0MzChS4NR
soLikPwM2jPi9z9MLsSY1YrsZcfMd1+rnpajvP3R9k666OiEX3jyHB/z+WXDzQasQ8+wEEaY2uSi
aqR6dDBdRm0s3CJ8taXwpoq7GUjJ+abxjPGqA0YFlkpO6HReSgrpQw3q8rHMLQ1ei8j8Rl6j3Bh1
HN3rctvfAMEl4W0O5Qzo7cLI5FfJQIs2YpH7PB05NGsPGI9hPWYm1eLY9X5Sm9u3Tf0tp6vINaxt
pqa/HSkJYU/OC9GnaM2YzBZaaFNHlqU6UlhvViVtNRA2V/26121v5tkWF+v02RY9E7Sxkhgg/JxG
EkUjU+Imqf9Yy8nbkGXHIZ+TjZy2irFtdD6L7D2JXdJcUyOZVmnn+bksP4aC1jR/q518HQ3aGpoG
dE5uXDlYArFbe2p79JVsW6vDy3uDsFL/Hijk7w8BVMbtJkA8c/F7f8iGOmuiQ6pH2nMbdeWn2Mag
XTcw4kRMl5RGF8wllYJzLnZT7Tq5z7LoUFQ5fkk6fM3LjF5GDWnFfO0FEaWocauXSTVj2c7vIh31
JPU0Oq+hVZjmfppedd1Y78qjkUMHVKfuuFIa5zFxmzlyiLNnD58axxqIOP9B9m5yQGNaNfM6HKVH
CEsKpWJS2dJKw9uxs7fXF/NsTgxAykoIQWFiSGqfXr8xrNsuLxz30bR8/9iAet9qWhQclKBTf38o
2EXfCezwxqA5Ph2qqhIloYNRf1Q9Jz1ojRZTZtGVr7onq+vrs7qwftw3aDVwUwiPpkbFzu2ckpcZ
HaTA/BK76g2cCxuQtVvyJ1+uD3We+CRuBj9D8IV/Qq5psleFaY2+FprKU6QEazlU4NuOt5kzgqkZ
F73V7Vx6frCuuyw0vjSVuYPCesYjO7sRfAKwVUgfaMoH5D1ZWYofUuSQd3miga7zrKWTOHeVbkAl
ZHzp1Fuw5Lkizyzxe3Lg5BoKs437QopEhYxgmjyw3SDuMqPonoYu0Fd1JRfLTEezy7STdh3HUbr0
KMEvMyQEtpk0eI8lHAVfUH6NbxzL7VaeNfy+70HiBMFNvF/+Dwz1pEBtua6adV5ZPYVdVW/ivG82
ZlxFO8+x3W9Bm3ooC1kDcA13MGaMw5mhF4kih7CJ6AlG66kRViJgOTFgHBCq7ZOpkUJx5JuZoyYu
42TJP46hTUKmEBYaoxnN/Cnxh1uv1tcA3m9jHZ4wTYXUqETRhRbgnH83MtQH1U3n6uuyTH9c/47z
20VgQ62Wh40U+FmkHSAQZVeGVz3lHtgJJ/uhZi60/lF4KPJo5kkRR3c6ZZLScE2gYkQ1Y3K0I112
BzJX+ROyChAJ+Q+Wir7LmM/4P+KSng3D4RGkP7giU4OBDeno5Gb3CtHnSuOxvqmNVL2xYiKNIBjU
RVLG/oxBvHSF8Fk5KySNQPNO/ZCgMovEztT8yYzobW7Te6mRHzoTXZM0rr01Pu+DHKZfcqu+SUp7
07nuNgnHbpkYzcybeun0Cu8ZFhUynmcXZ/TdTukLO38KQUUtYH3a28Ucac7lNf7PGOqp/W8b2Gci
38k5NtXRk9J14eZLqFpQ+htfqUjOGKiLp/TDlCYvm99Crd27Wv7kWvG97QTPlSpvxeWgtXgm5L+4
epwaXEqYcsHvns5M78LaSFSZe2m29W7ogRUZeZser1+7y8flP8NMSYcax6OwirbT0Udvr5QVfJ/n
yv+Sqm96UC477n7Qb2z086woWMBLsDLLOfrui9fxwydMDKxd9yn4oiJ/stX2vjDQXSiMpR8OM7f+
PfkzuY9EqtRsDGp64AQnKwrZZpf0UOo+JTUF6jEY/U+OG2v3jUEqytPsamV5fbhyEfpYmhLoryq3
8lsPud+7Ianq+94K9KUUgLlzezQuAcJGC7kx4AAMBxfey1JD1iP2Zj773BPHhODv0wXAMyCItU8P
QhtAJ2hSbX5qk3xZVAvd/WW6e6qvsHof/ORWidfqwirXZgIcPkEm+bdTeO8fgKSC6KY3SZmcfgCu
fZZoaYUd8+Ivmazej7ayscsaPY5Yfb5+Hi+cekcgp2ENoM6F33E6VtzT2owTWz+5pmcuNSnbpp46
lyI5v8WUCDHwnAFRc52mSEpY4BDmzGoh4mgvAjWDli8r17UN1Vwmb67P6CwWFQGwyv8AwFK0n7o0
ctGoXtWHNadOQxVdKspVGAFxbsyoXxOElYvaN/2drvpzerbn9wroFbrkNLlSIjnTFohwawhzk+op
oDDe6i+GrC2MeJiZ3wULIhBeggqImFE7A88pLlnrNkjrJzmAddOuFhzELtyBqVop3meNO6M0UMI0
t1L2w1Y+Q/G3vL7C7+XB04vNF3A5YKwhujlreCzTCNHJnv3MGvUIoPwwBsVtr6brITG2ZlCB/y3W
QSqtoyJ7dcfxXvL7RV1HyzDSbxDju8lSaWko5cz7f2H9IXehL0OkBATvyOlZThS7NskdcW/C+LuR
webWwOw4xMmMl3hen+K6COps3nyYvM7iLTcz8yIA2vekhx5yZr0P6e6jcNuL7jm0hy+V5dyVKuyR
c6QX57eVOI+CDRGVg48zbdjIKskOi7wsn9K0sR6DVjae6XWeI7o+v0EErTQM4RRqlC+ndtsqfb0F
v1M+qWU2tAtY28cH1BXCrTkE4Y3vDtltS7v3xoOQaO5onc+QsTF9eDBkIClMne5hVLWxmWmE54UO
lD2QX7Jeu7Fdb0W2/K1BnKhWwu9Orj7GLqYZMrX9iNhThrznkLlP18/5udkS3yDE/yBUIUIS5+1D
njDplKhpui5+UpXtWPl3bpjepANvQhPMeAXTkwtYQ6TGIfcmASRCkNOR4CCkfcUe8oNUZw9wpj1m
vf1Ku/xcJ6z4OR8v7mSc6csykIS1QjrxDomglVUfDM0U/4p4zRznTfZ/VOpMVHt2V8SQwIypNADd
ABI58eDcKOesenZ2cJr6Vq0/p8ZXWv/T9M1sn/ilPuyj0Fld37izyiavDLkdGr55c8jXTX25FtWy
GHi19wBpVfNYeG2IwEKvrjwW4IZmbQiV4SpYDzSZAeTy05XfwKJF0JstYTwP1qTVo7XshjqETDLu
2KDVM594vuNEDOITsaGQ9UyD3DSxmlHuu3FvVds6X9jVdlZf4sxMGwCcRR6YMwwq6EwG0JbSMeOZ
pK6c+jS6tOMtoOR24YTNYwJYXnRnJkDc+97eFL25hjHoftCDtTaan2Wz++HTW2LBZxvG/efr+3Nx
8v/5sPcz8+Fi5YmD3mUZ0d0WjdnBKOJypVMTIFFchDMFyqk9mazB1L9xAQUbeE7JoVWyFepNB69X
D9dnc3EIUamD5ZB2wGnavZUsNZRcKT70oSduU15U6+sjnF9bEV5CWKYB3D+/Q1CWxKGR+8mhSr5A
QpPIcGOrD6JZs4pFu8vKUGdM3xn28X3dxENDvE7ZbgqDiPoa0UU7TQ5Z7x9jeIJwfovbcAgf5AaQ
gGG47cJ1tZ0FL7UH87Pjzr11U+vLFwgPQwBoqGZzgE9tImfB6NCvbPbQGOcvQyen22pE4UbrkmI9
yBD6zzzrF1b544D6JDHTqTCbej1HxbPxtzvqvQstSYNFlbp/6bmxizx/DTn+q+CWvL6/56vNNSTh
LnQ08ZPxKE7nOnS2PSaeriDYaSwbJV/SnVDbtOPFW2uQ4G7PlihaIyAke2i5zxXfzg3FZPjJUlcB
ktzKyBQtrWsEyU20sQyJLqM0zX9GeUiQZiSxfWON1iJ14ba2nSXSepRTe0NaVSTUHwdFsh5LLZTX
3aBXKGEE+dfri3R2zfhIUixUPrFpgirrdI0yJ83goSzUndpCDaql40sV2nPimER50yeSBKwONwKU
qO+oqokTKdNXH/tS2O4SzfrWxWoGvMCEkrysXj2XTJnfr/iUZadl66qxbiW7vsmUnvROAQd39BiC
gaYnFEJ+L99oLTG8L2kSoIgC+vdcWpR2fqOX+a4c5b90c3xqG4UHwDDXNHDe2JCVLLpMW2eN8rUn
Q7qI1HZjG9mvqo5eU9M6lm149EPz1qr1ldrEm8rJ7jNYecdeaza13S2DGG/bkn8pMY3sRYykQLHK
DXY10JsvY6B97wYlXBR20C5iWvoXgZZ/cRrnzgzslR169jLRq6OjuMWiEWy0sMb8jHsUHQL7IA5k
MvpPTQ/xqR6nSNjaN6GR7Uff34gGF0pWsNl2w2J0k3hpedV3tQMspVf6kRny53NjYyb13TDQpScp
8le5DL9oXRUs0848+h3GzEi8jae4z4M+rniDaGergqckaR5A1H8Zy7SmM0r7XAnUuQmdkuh9rDey
hGhmH4S/kDp7NGr50fS0ZVnRpQetvZXFt56d/0RT4msbWV+kNPbX41hvgzRbD7F+P8rUYgv1LocD
Z6HV0m2na84qhClhYYWOuey1aG3r0TdAcTngqHaNomS3kDUrvUErBTyqFNybpXw/UjsEz4DqgN7q
q6zStxn4ioWDfs/C1vKl5eTVQvwwLTXSZVuM9TIKkk+ZEciLTOqOdbWUSQOvepsf79r6FsIQfd03
UICljlQvAk9+oES5lNqvKoobUrGukwCJU6LgbaApNDOqtbsygrp5SI2wOFJ1tv1FYWQQPRipvw5C
1brVyqzd6NZgb6VMLhFjSp2VZJLxXeidqb5R7O8fLAnbv/DKsF/ErOBd16d3bgFfCbpY48IpfXk7
tnGBYnu0iqPwrzhod5Feugt6iptjFutzWfmpu0AJiM00oFIhi4CXPHEhJdWRjIFV2Y2eHz04RpR/
Bwo5UhDo+xlLfJrexPvD0WccURGhQYTy56mRcTLPH+p0qHedkobr0rNNNA8b/6UfbedrF0bjJipq
7+3dsv2vn/3/9t6yx78d8Opf/8Ovf2b5UAaeX09++a/tW7Z/Td6q/xF/6//9qdO/86/nLOGf6R85
+Rv83H+Pu3qtX09+sU5r2poPzVs5HN8qWkDffzpfKP7k/+9v/uPt/ac8D/nbn3/8zOgqFj+N0mX6
x79/6/bXn3+Acvhg3MXP//dvijn++cd9UHpBFVT16/nfenut6j//sOV/ir4Z8rAilUNZkz3v3sTv
mM4/YVNFew+qPHRF3suCKVQP/p9/6Bq/xUGxBGWEYkKY9cc/qqwRv6U5/1TwIIFFgAl47x3/4//O
/mR//rNf/0ib5DEjjVKJ6Zj/h7kzWXJcZ7L0CxXLOIHDlqRmhWJUTBtaZEQmCZAgSBAECDx9HeX9
27r/tu42q11vwlKZ98YkCXD3c/w7/35NeOj/b1lCsKv8+wtkEcs6M5+0+wGi5ca3XXDq7Tpjoxsc
W1HECPt5Wet02rKgGV8AVJFlrvr6oMY1us9cpr5cHpuX2CIwYcMjk5bdlOK4CTQ/I64jBZhoWuNj
bZCSW4jck3uRiuBPAKXuCQvEXBahGYF8MZKqXY7d7p86XUZezhylMx+Y7ovQJoFFSuhi87LGHnwC
drtzZwFTMtbwmkWkODk4fckWCO8kn5CJ6xF6Rbgogo9Bj94K7rNPG4xA9Ceh+qmTGA1/C59o7OUB
rjA+mk3XxBl48H20wW2JIskPBFKg06mzm4AMDOEoqX1tnHR7YHjU/QI9Oi1DkefvQrFsVwOH2lYw
p6CdDlhO+x0WepO7BOvZnwnTqkPODOT7bS9mzU8jjs684HwIAd0P4vZdZB75JRc9JAU2u0GnBx9c
wFHeOaQtzoPKL7HvRSeb8eDDU3msy2Vgkdx2QdO7wvEg/AQwevwRDhsMCZ1Wi6rLz78R1TNuOQ8G
7EvzaSypWPgXjxsyYNBmV+/ZNHYd8NxagYQLGrgUu42Igk3YCmQ8Gq72IIMB7sQ5VsszbLz2iY0q
fMZrkle2Xfm0ixle1xuNFwUvZd3qC/aGBrCgcIKCV0KhCu1x10HeNIM6QHdix7AOpm8E9ZiHtMvM
sMscq+9VIua7cZG+XyFzPv1lcpA2tp4GibWIHa7FqhWxu1WLTsylN3f6NW04KAYIm5u/4sEjiC2L
22nfD6miG0BO5xuf3e++jQfcZbmQLP5uWOvlZSBo3FS8kyBHGJ50/X6ASi4BhOag1vA4n1/oyjDT
5UQhdCYwo9uJOop/VtGJI9VyPSGIOd8PYNBu4yFGEKA3Uc6KIEQGWLkKCcR1ty4E9TYAlRS2cuIw
JtTsJUVt+eItebwHXxYpLNppjsgmpKHdXq7YnU/7QZOCBzPuzEjZhmHhjXYJACCSqDIZsINbTGpy
DOXMqMXWYtFBVliTaQH/qg0U7AzJKQAtc4ZvFQhjkEqzwYdfVkztycsHFTyNGYUXxxCDJ2gKFXnS
cMHHqIIhQ7F8IZ8Dz6MH0D7Yfdi0SMJBmMctC1WOAEl4iQrIpraIpJogmV1ro4CM7/3aP3YB7N0N
bKDVYLtouN0sC2p9HCHYx2/pKehF9jmGVHyg/GgA49AhRl2YB9dPK/fnJ7wFEbcxtnNwTry++ZUo
7BWh7CJJsltkBMd0HahFb1TvyIfEy2vaIN2juWBtsDnUxngzApCIRPC6Dfp9N9fDZnBe8+1mf33A
ni9CyDLRb/22nw/CU7MoDaXmGcFz0bwd1sgdQXimJyR4zG+pZ8xd5DlUHI0xc1qakEUfLaXyaOAL
FVsnuX6R/kBoiUho7D7pOUY+atPDHCNzf7iqMBfezjN6QI6K70yNhTrkaZd8Mhk90Johpteqjp4z
eIAl4thDKjcCr2iUeU2Qe+XaNJ5DDBftnpZ49Z9vbeUrmBkesgGI+fC7Vv4AfYYUnUHfcoXxtPr7
HolQCJ3TKN+yyEfUSAMitejs9val8LWX4I5rnX+tiEe/ohHwwazCtG6pcKig/waiSL4iVm38ohKg
NrYKPlygXbWn0DG6CRHIfTEgk7zEyHYCDhqVv9mE0uLMHcB/WKDt1+6KdTqEpSQRu0U2BXEDqhYZ
zf0CS+RPP2TwX/Fh+WJp2qJoxw71McVpWyUoVnghoQXv5sSQh2Ce2gqzzMQVcxq15RT3iBIa8B3j
CApO05I5vPHASqo3gQyjNzAqfMB4ABslJaxF42FlSfPHSq+lRU3q23FguuA8N3C+BHawD2bOe6TC
sXw89XJG4paZgkfPN/6yHWY7YDqMXIQy94LkyyWdXsp5cICQjR2ItweFo7U+yHRt021Aca1hYVMt
23BYIluiGVqbYgkzTOLUEPhFN9W0e/QZaF46whlcjaEyX0EwNX4lQmW3EWwhVYAX6YdHxukhx0am
uikM/m7lMInDx0Dkn3HReVpgAsf9Axpr1pZuTKLfeSLCDukzWR0VeGMhFzVuZv0ULTpqXuJsQRsy
p3gpF7CoJV2Jbxkec4NreLs6syDLbG5zFLvdbc97kijqp2HF3Ueatb54CIwBoCSkyNFyLh/tdlEK
XQti0kJaIdBvyao4Qn5kMWfcy/fUKuZtsZBvL1T66ITgul0uNaAlyzaaQrxM16mh7S4OhY13+Zqn
mwlgfLqJe4ofkyHFTxYu7eSdz1JDj5jCIme4SbHhVVoc1dVgBolXjZqW6TGUc7yUqaY5KztCwF1L
VimRDTioKamUy8CEU6E3btf4NjBEv4MkVNeM05dDhwBHUpaqE5RzNKk8NqaBcht6SE6pLX/wI1yY
YO2obIchwroLkJUZFTPmO/IDr6jmbbRZzl/HdpC/xmCMGnzXzfpTC2H2o8KrqCQLvNsbP17Exsdd
dupxm2yDEYHod0i+hI97nDJck9znuxTD+h3GQ31psOJMiNkkaOQy0UIRgP5TOH9+nOQESnPPKRIz
Ao7MVW8Uu3bm+h4hZGbvw918RYJYczbYgDnJETT+DdqP23fQ2bJmbXCKGGOl79asCGUUntNMLXfh
pMxdLDTaHXxKr1pTM1SZiN56nQR7E4BF11LIFdmQzffGzU+tJMs2XYPgY6iRsOdbZBsalkfXYFmn
e2vHcesz4G+CJQF/LXDtUXKHXw8zDTuZACdQxUYebXMOYk0haYCsXM+bQY+f5pXDn6UJmssAsYvv
dZbqj4Amo93Rxciu8pvBngIHMtdYtNjQWDcoSPt37HB5RzdGrdvAWtv+nozuriiEw4IsPTsElCBD
D9QPEKGldCWO6AgswST1/HI1nrsFJPHwNyj04stALWcATAwTjAoJCqCtJZweNGi/f0b4tc6jipDI
vaT1hg+D+RrDZLF76y/ut+hIeMb6RhsX1IxRNSFjEt20TSb7mHRYQCrSIWoe5x7L1eUAUyNCPuBZ
3aygNTucgyy2pcLbDzd24rfYjwbTEiOUepZL0bkWnyuBQ9jiGcL0/gOm5Yg+zn6Ci1ggmwyBxC3y
Agc5r3M5YrXDx4xm6T+mcZkRnB7pKb1qND/Pcs6x2RKLBYQadPdTX/q+XOrdLTL5OKAbyArLQQTy
LC72CqEZgAXRyS4/E6/hHYQzs7sglT2oxh55JhtQkPl3t8byKQ9lQEpWK8Yq7Cm2AyBN2GwzEcPv
iiUY7tYRi0rTaUjWjT/V4IJOdHpOeW7WcnQ2DTbR0q33mszJNSYjYtEdSVaMX3IPqW42t0haWxCl
BPCfAcxwm+vUnizoURfFV7KTEwqIyiHyFbmJKgw3DE9pjgBJ4T2TSSRfChmJaEKQN/fAW8hyd9M4
5M/COBh08dN/g/AyfU5e6BAiJMZPAos0iD2Ud4ALRnrlhReveI3hZs1OPFmTX7gOg7EIVzt+MC7p
Dq9aOZTIscl40cLsfU0J1lJw8Lj0yegekwvXhO1L0EcpEGWym979FM/vvmOTxFAFJBB5QEeSJkfa
ushtGfAbOBpXIDgKnbRix0cIOUWEoRSOCB0gOdLLWsRs0P7GlwBoSjyhAYr9W9gmmo0+bljZ8Nn7
gkOg2QO2S75oJhqNnkZ0nynucBzuhHagGhHu/sDIoO7jpeu//aAHc9BwusINRYAT33ky6drNwBmg
aMTVKS94Fii8bDxQ2kQgztiJGU9gVfbnNBxAMtRSskPdWkcqG0/pKwM69WXG+XwQQTf+NCioMkhU
JjGnGKxkePUQl17Vt0wlIZnGzSG9Mm2T9dzOjTyCS5j8rKufVN7M/arGjP1gdVRfPRFhlsPJzJHv
d3ttgw6Xk5LMXXpvXa4Rf6pH/08L1+BS1B7wAxwH0L62Q4hGsu9l0c2Z3IZaxY+TAopLCpDdSxLP
KBgb5j5txKM7GrN5w0UEFF2mQ7obJhwJgJTw2qFol8Ou71E5jz1pkAFYz+vLsjIkHE0Z27mgp+dg
wbddhW3sfjBMhH2AjpDu6hg9bQAW146QCXMwjFrOnVZPKV5jxzBUZRaqSqyoFANlnomx9ZEMKv1w
HYF4QJFu6KMtmNItXQd2DWDYuNZKBx9hTbzdiKNgnzjEgxVoImylujjeRglrC4LI4APCSIdDeAtI
xTZ98Jq0rL0PkBpWmHhmzyBnJzuBOWZhkGHfFqFK0o9wkUF6qfuWbWi7pIUWuEKK3hs1q1gjooec
WJSFoG8ldypKKXCjbv5KwnWqSzv0BvNn496TVYyvJsgxnnTzRFUFP1yN63HCG8hDlS5Cm14Gx3Jc
U8HyMZKQ/6y+W5qqXxK0gADCwT3l4z0KNuA6JRdrm27f4u0FGk4yPcQ2U+cJAu5eixE0NZ3g0mwQ
y1rWU+rvhoV2ZZvO6/uQCiCzsiXZoEhJQCmO/GYHZOxaxVmd/LhZknKV8fLotRlSN2nM2TcKUP5r
nJvordPZl05xFYOPG+EAHwliSNF3uRbzTSN3NfqxEOw8HPRAIuM/qzWY/RS2g1FPPjp8Fhx7QHc3
w5yjP2dO3jFMiFGmUYPOF+rzzuVwSVs2DYDFdV1fxrgoD+hecxyMQXvtCdfvGLSg8Sa62y/w7KMN
8Dzgjz0G3BWoQQs7GhJHZUMjUdApG1CRQz3NN+3QekD+ZeMXWrwZXD6AzO87mjU/MWyXxUiSedsl
DvHJ6PoZ6AvYopt7PnfFwjG4zSjpyn5ocoQnwpM/1gsu8Jghi6hogxrkQA2E06bJIpRj3diOTdFh
HwSQul5/jjRJ2ZbPff+n1mPwVGdgugngD9/c2IYSn2YIzj42v7ETGa5l3E38mXhNWHUmZocGN+lH
SB2/IEh33GTgFoP5ZtekWDrwG6NUR1uN7NzTrT2fC+H64QgU1wxdfAEHMmr6nwYnzTbsFYh6S9Yj
QUatcCdPXf+QRk39LIew+TAiJtUSefYg4S/synXu1l1vI1JFGE2VIENRuvM07pwi0QP9VDez8BnY
If/WrA8YoIHqp2JQ4VhczGgQ312Mt5HGLPU9hgkfgdP5ED+RxK6bMQRfEc5m/9IhQvmL0Vs0Q4s9
xrVIRQe+ldXmF84nd5/APQiyqUjVOUTK8Zdy6birR+aXUzTpvZg7hfxZIteSNqBW9k3eltRnMfqS
vv/stHTnhUz+K1vnsAyVTx8TlxqMiQwpjQ7JOYupeLTw+e6jGL+FOe/Cy0S7mFUtUG7fYOtFm3zW
011SB3Ipm6THwm9ihuEyZh7K9RTuWaLtvHOCekcfHPBtgOHjeUKq5FPD/XaP8KDlIYYQ8Vj3A0qJ
Jgm+I95odJCG6LOQuea7PkeGId5Mzn+oa6F/JyNt7+B9iPdY2iWPfWpnht2TGbuJwqfq4tBNo/lm
43DbM3DuaapRBoXOhhcvHOk3EoujDhDPrv7q1nxVdxHQ6X0xTSLY0NwhhQ/hEpvESWzErohiduji
XrxZ4Y0Qt+yg2jx6x3q3uAAGOaWFTDCxwkCvLxoyQckAywPGuMU7sygWn3k46rMnOdb9AI0G91lx
P30cshR1EcrBsktaIDBVM28ZOJybfBwxxqwbAL1AO92EgZ4/xoDMiBnq2MHGGA4kiWlfMFu22I9c
wqEMsUiyxTBoPS95vhyph3j0LFrSamKqfW+VN395PYCRSKLP0qLVbvhCKUY+bDAAuOg3aOVJmM1v
oVLJr1RrKD6B8TJ77MakDSvjuMjQS3nreu9GxJvMDWXdVnRz+0XWkAM2ienGuWZojcsun9Iqtom7
xRZ2D8uYpLspwZrTkPrDE+z68qPJCXsNVTdd6Rp2P36nQyQj1jU7jpDySqmoO2JynBzgggl3rm/E
BmkX7WfIeHyH4Lb6vZOJSIt1nOL9iPU4fAOiRpPjsXqbU8ZwtKHJKE3CkjMakPrZCzhuLuxd4InB
ZNH5JVJh8i2t7bp1jdeeJxW2E7Z2G/+4On/YYwTc/m66NLsECD+PCtFrlEYMEdq7hbTqjAWOAHb7
Zor2TSr8O5QVYEPhjvocIx6ALxD3qkArgxSYNBlWpALX7R7KjKuLUYbJ663cfBgXQFJb7K0cOuvr
I9cB5jKIZX2Pkq67o8LLn7gNp4MSzYjPQJYHCJ3DxcvWAJosyXdREJgNbqHm4Eh0RN3evU5TYqDb
xUAbiQ40Gb+f6zNCIzE4SyEItn42b0iTtbLCJF89KTn4ACAQCoIXRRg8p3nV9DY9zay2733Sy+9h
RZ3U+mO/kSA2VvkQIRe3y/QtgJ3ld+mC259rfz3jl6tOHk+YX6w6D3+5TMNz5IZuF86U3EGpQ7Iq
i9x8GSVlTysOjCed2wj9LMnkZbLGO7hIz78GrIaXfSfUV5JTegaF3uyC0dQQlYfsN/Y6xj1CHGpk
wsOkEc0aJRMOVGSw+/rH0SU+CJF2H0j6mY5pQ+kLC1f9mAHMUtSWrhVlLWbTY9bYU4td7Vc/am8U
TZPatozy1ut3VGLuUDRDYD44x4ChSKGJlISmOOyydNhoqfn7mnrZ7zGW+csy6AXBmGZ4XmrJT7kj
uN8WECQ2cYLk00EI3oNaX2ucS2QssTMntnUm4+eE2RWZW10Oeh9JJ32MKBl2capRX6deLg4WCfJA
qigo7HO6uj+pG+xmjmqkxuIA856CDhNKPH+pwrM/8ZMCU/ceXeS8w16zd0YXjacJq/jpqQ498M5B
pgVXfLX61KMWEkULy9+2gYXoJWgMgoK60HtfGxFiAJJRusUC+ngI+4QcmObTCdb+9A/E4/gMYD2Y
Ugt6BBBupYj2MjbzOyYSw+OMGWSJIJH2QSx9/mtqrF/KJmEck55B+Xs2+omAng+v4ewchNhwWeWn
hlyJKG4SYYQxt6/E59FOA8JWYW1R7eN1wrRC+R4Ee0wqGKB5tTqONQ2PLApRtQ6E/AyIc3zoBt5Y
EFEj/wlfbv1GQSZ2NvM7LLuN/auX2PjAJQSo/2ATFuIIWXO0LPh1wmo9hvjsDtPHVq8npvxgm+CZ
fBOo3r6QMAuMTxSvL0g7bHauJsGV1r6vS6S6ZFs43Ujpe76/RYE+l2vbf7C0Ca9Cu7Y7kxbUuqqG
9vvOhAdYDmHUXLCMkd31bhIP/0GkZwGEn5r9gOWATytzcsJNuj5yjJbQ+iYLlPEmPmqsUn3G1sjT
gN/QSS8jeAPTmolPEE/hZmjiyW4gqSic6QOQhoxFTyFH5VUi/xjtiafb4S3ykK13IwZrUcUcRjn4
nHCWRTlCG4HXw37sOxU13tM2X/Yh6Frf2nB1hXxlA7yxVftDVf06+LmBz8LJaYNyjf5BmrXvqjXm
2QltBnnr41zs6pAhOh630WEMV16BPoI65z/Q+c7zEmV0P1thKr+nyyPExqlMFQZBJTSf7le4YvF5
1i7EG4nlMb6GkA9driESGj+FiSSZeqztoQ74FzvtvyVW/5916H8Trv9vevb/h2I1BOb/l1j9DMH+
97/p1H//h3906jj8T9i1fBgssUIBYs0NWPOPTh2R/0whOQcIHgLxBdZX+Jn+pVNH6X/CJoiFUzjH
b6i2mwfpf+jU+HwwykL2BnAT7EhI2P8NnToM/yas/C+OX0jlEM+x34HFi/zm5fvfDA24bXA08zoE
nvt+dFN0mFx2WnqBVMYIphXl2fZuMIDXi3G+w3SreY6G9FF2wR1MNMkzJtOo0hzCk0Cm3hAls1cW
xHaLQYfcAiKWvVqiQ8xup21TY/aLkVX6Gor4W3csu7SeSV/zjpVims1L1wX1U7IydJTi3nMzZntD
G935NMf0J2zJa+zG5YDRH4rn20PfLO12mjkYaN1y3+dz9IpGAOl0PJ6OHYO6g8HbbxiQEL15+0cI
vVXqBWZLqJdUK2PzS4qvPfI4eAXzV9+TVbxnjQxeuY/Ri00pK/9+yCZfnDwUPLuQYW3PzKF7lbD3
b2DLCXZqZf6rT0DAz2iaHUNYISEDyZehkz/E5fay1ot9zb1ki0Qw8oRxmLs2qIBwJF6y1H1R2vSP
YSTu4lGZ13EJ5zuMkGAV+Oeh7Y6ph4hddFvpTiYh3Wgf7iRVC7VZ8DzcR3X7Cn2Zbly8eLu/P3cu
wxyT+gFgbWje2NrBYQeZ7XkKUFGq1YavJP+C25xfZT7GT7hUd+Aeh699ECBX1tFznUoKvcX4rwjj
EscxzjBLvf2c0lMM5cgSb9AamftxDt5WqCpV3zqzb7Db8Dr1flog+iw+/f25bRy+GkrcPYSced+E
AUzWqV9qbeozQhE+scnQXpf8eYx88UoACHrKpgBFKR4pljOYj/Jm04nlDeLt8IqI1uw83lwOCwi3
r4lOUba1EewNt4cY+3/6DUQ+iDFDteq5f125Qyaa7OdNYDh/FfASbDCfC7fUkP615rscnp1qII3b
IcPTXSfW8Q0l225sUkwKlL26OsOdkJuo8lWy62tir1G0gBMXAvfz97/I+pvrKkke0EqRzejz9Rrn
nO1yGQ8bnhBzjW0U7xDYHFV/H/IbdTyZsAczrAraFSHLFdfpghyVHqvVlusrxuLq2MMv+c9DaHlX
ZMx5W+1jEA3KhLrOa5ye7c3bADK5uobYbb2Enfr4+8iJYQcdH23/mF4CquZrH8HXjEXULZ2gMsuZ
mEqxsN1JgmiGYbjO42vqz/kzBNMiMaPFBknLr7lcjzlv3cM/j9j8FfBa3ZGgkmqBJuDN0ORrPpz+
PuQrUKeYGCZ7y9LuOqat3BivjTfWAMEepPSqYPffJUOWVVwKdgWtPzjkdS7Lv/8a8nA+q3R9TjWp
Eh8vjAYGkvtUsYvzBF4m3bo+59HPP/+EtvNR2niLKqnsVjo/RTL0XpjMr1EXIVr09mg0mK4uve8d
Oevpo2jzXUAFFGGMD6ESsfolGTy7bbF7toEkUr/kAk8DwJUK3fzSPjZJtBNdUp8jbPIUsF5nL7UT
4+OIr+uNa/YyhV32EgcfwuCdhf74NmJOXpKUPo9ZEl7a2yPL8I5o5YqsnNtD1eAcwnjDblTyF+JP
gKGXyY6jmCtH/NvaZf1LBwHjApjHs749+vtXygItJQ19DNzUvSSuR3JJnXaH0Au7F0v7FEPEfIfd
Xq+MHNcvPb5J2uFnT3FYZi6JVLl0R7Zw/xkjx+XFKFiIap6ZczLLZ5hBp4uG97BKcbrupEw5hNiR
VArLZBhN6Uc5sBeULu+Y5ywl1apAOxhfrf+JpnOC9qjXamnzGDkOT1FWuxcP86Xr0JxS7bKXZYyn
R4ON9rTdWI/i5YztomtYQmFc99qs2cawKdvOI/OOLYwwdwpDn1L7/rF1QXSNR3TJQFjwP/QJ6Zvq
afWQf2oExoJY6Tqa3B/Pfz/AokIrZgziOAjhRzHT4fj3T+nNejCS7hi0djohSXM6/f0TWnj5z58W
bLoffFgK/v59hkbwECIgIoVKf+4HU4Ve3x4zsAfPnaAgtxt3GJY4h9+4vltG6h8NghLPcfzhG1lh
psQfMZOcT/GaXhcDd07THxi1wyPva8SjeOApcH8MTn8/LBPxUZzTEtX9TZ9vpsdlns1BQnHYTX7W
XdFPfjawsxw46eWOqPme2VS8dX5YbzCpa069sutR0zorkAGIpjCdPXUitw8GkvgpttABoU3j8a3H
PXjaYUhuINUEqCS5FuptFCsrVmHWi2hEd7+E6reBZstM91ZD+7lohKQUfWCWN0rR4zeh4puO1svb
Akm4Q9sS2EnvNMxaJmTsXvP+rCXFvKZBcoxXi9EUYo3tBvN6YI6MpXdOIgpbdsu4H7h4+ftX0O2y
goS9rdCdxsf/+QEds18NY9BuYkflPgwnb8uAMLhfERYOF7XFCn/vf0HerCvsSNCTh+P7aRDtbwZj
zFekkLvBa2l3WCBOIOjoFkll8wR/7sLvIrBDFArsYD776z0cCfyO4iKoaXz20C3SnVkXt8kFLNcB
ZKy7Cf4TzKVm5PcIbFmGUScOyRReIzUaHLgAoId+Lyr4C5p9LcipH3D4O9P47xMsfVmMNYHMen7V
GvRKK1beznnXnojE6Eq3U37tQMzDc1kgh3G5Ggf5Jg7WMktY89IOmCfbrjWfs69eGTwexIu9H7fN
Ehdtx0nFJ9bOb0bWOU4ycBoRpaBhVVb2QwgLx9eg7DlDO1dSs0zlOM/yXpjY7XXM9lQEeov7yH9I
ZlykqrfTy6pMV2aSmDewhJbWfU+zzL6AZsHPgZAWzBe/HA6KcuDE3itYug+0i6ZdgCynZ1hlkes0
Il0Xb7qla74w2w9K15KsxOw3LSiCccKusqbb527FTmisyt4sd4lb0LM0LzKfIWs6DFlg8Clj2Y5I
EJrdxgN7vhzNSDFUYapCn7TDVAxG6anGxGspYboDj5owzA3FiAwdcWoS+quP7LANTdqXiYY7Isjn
GXMzdOex4js+m2rAKGDj9TP+bTr2HpJq6r5/D/v1qY/D/nFmBUsjrKouTuyAddja0fuTTKrGjLZ/
isPos5+bPw1drzbRJ7UkbzB+Yy2l5wbRePzeyhi/pf4eq+lbD9gykjyCJCiKMFyfbZt+twz/oTfa
psx1f5e5WR+xYhNj7IlnC46TN6OJf5/A1gAb0NYnCAZJwXBFMSTh58vcsGO3tArbY4dAdSfE76Bp
hB8b0YNd9hBqjKCIrXiNUkBjDbhdVwtgTjyW69KPBxMh42YOv+DPQj2GNOnDwrmGxJrdPBKA45Es
ZKgx2u4Cs1T3z5/WnMGPxUIE+zGUDiz3OqR6y+4CW013QYQyGtRMR6Vjcj6mHBdeM/tHFoN0QW39
kEprTjhCtkjK2npeM+/SpK+iOPBgeht9DGBZ8AgvyRtugqCaFh/uP4Z3VytmVYwqZjAQ3D4M49vY
RXzLmlAc7az+9eHvwwZjmQKncFMxAsPhynnTQ1PIhmNT723g4k00MSg2WDcqPOfYhtn2Emdwpjq0
22mDqYQwQaVtnxWr/+1SpNsA/PDuwtsatcyAElSXdYWNZgqXZUN14o6jrZaFw0aSkLPpIu+OTG1z
mTgEpThowk2muK5wVvCy9YL+LJNHZHenS2zvoIhjZysR8b4ZIWtJm7dbnfr4vA5X7mxkfOpq+oJF
nPqQclVlIw9KdSPusdkEOInoEdtzy2Zl3l3Y0qGocUQKByuFGtXe2Kg/xvUR0tZ0h8hyhjtUQzZW
xIcuLvdY2q63jsbfLTywhbd6/FjbC2vJ1whB5Zh35jJn9fSUdvOJkFMdwM/bYDmwCL0kvu9Yh8tG
DYfmpjbVGkmqCHhD1EUCu6MNBH696CsSC8t1o7eYXMqt0iF+x3MQnOMM12YcW4bwwOS/qDuvJbmt
aD0/EY6xkXHbCJ17ehKDblCMCBs5A8/mO7+YP4yObXGkI5arfOMq1RQlihwMeoe1/vWHMcxaGrti
wl2wWpmF5fDQUF5waZHreDRWQnhyx6MAac9j5OY7xv7xPecoThcXALNrQGRUcBa4UGjuLHl3uvnE
38v1u5ZPKSEjVzGuW6hi0nH9cyMk6kIqbzTdNBOKoZLYdtjpUAxg6jnB0pixr2sxvvZrdbVHUT40
nZpA8FMaL8+1U7zaRC+tms/AbLiQ2/Nt0EdxXovVDMYUKmVSaDRaRfuKO6g4WVHPOA44fAdXxDhx
N2XnNpo/mN0oQp25nYcxAHxLm2RNsRXTOlW1KV4kYc+wP+PPlimfocmZB5FqzW6FNRqoNnYdda1B
cGqX/Kyn2+5fFMYrSkO/iJN9Os7meXCMy0K25FmDqef3GPx6shvQtxCDDeWuD6KIKIMSvuetAssS
UPUPS125F3hLzIQstQjIlegPSIRuEtqGBx92CrK69TGfNHZzvjItc+LxSMGlFg+yWN3z25doxm0e
sH8M65jeNwEs8WrJT9mvmKwBMoysouQk6ty6Rkx79spSf3VW+ckZRolZQcUuHtZhr/ax+aC6yedU
idJjX7ImtUSfSCQSzKjkeEtdbYSvWiWXty9KwyBb6hGUC8Nfrb4/xVXReY1QI9iIiTiVRqWEhjRv
/YDLMqGQgKNuerANuh+ZdyAKDgxxN3bCBa3HMSn7G+1AebR4/1eDKMYdl325xZFWvmjwjyhk+VQo
0UvBxRy4czwfI4WhjhE3N3Mhg6ustOTAMd+Ekza/KIkae1ld23cu15veGJd5GobjwOzLS1vn69gU
TAMjWpeEFLKpZ+JEPtOTpcxhakmYHKV9pURc73VD+kKqVBdiYQNw3wRIZTmRst1duRfjEOQv96sx
SHSj8VZmtZ4rmfVRwOyNRl/OrNKeEdcNHPaWNUzAm6UKrSmmjJy10RcFGq2OPaORUgzdJun2gz0G
jjabx4aiCD6n8RMlAezK+lGK2r2YbgXLKq1CyvfmmiAoJp01fqaNyp7XBjcbnWsp6eaBhgXMpqKj
BMeAy/laTLgx2XRu+z7JbzNcwsLJtkfIjg29+W4WcRaOCYFj6ggikc4LxmRL3wbGZFqh/Zillngw
a+N5U5Gcper8MSur9ERajqEGbwdVV3UVsrPuubq4l05qxyY6iYHGN+4VCsFZnpa6vdSLVkOFYI45
4J65A8FFJi0ZkMSwEmruCuc5WqTlWZLKUIGkFSYZZIqiLtRL5UTPq0zqQFlo1Xj52TETpd/JCDLo
UidnoTMlybL6bvNW7hkF/7Vo4Ch20Ps2qrQ/Je10q4H6d8yk/dkc1UtihjAZ1iDtYCWJXvqTY8qL
xkA1TDeSe5eM8TWDzCVmuzkpG2/CWZdDL8v6EJv5aejd9hariMl7qKyhy9Oeu+LBbVz3ZA8R6VBG
8djicXbvhhl1IPMXVTBliOLN13vWro1ufV4SfBZycL0oJ4HHjqefTsUkTR/rH0RZ+uOqG+cGpapG
kJwXA3rVhr2jAbA9YujCTs3b07iMH8kvEgdbmN9ENuz1MuFkK9PPxazeMUlh0FhkEGPhQt3sMr4W
2dTe1oXFrdmPlPz00crXMSEBGFOr+HGYqifgsANhiiQK1oWCz6fypU0pNBmrXBpGBiz9xHlue70+
yGVBvFYo1rlopeuZq217RRYpvtKlN7NRvs/p4twqgrr//PJkwbw5WFC2PDQjzpMR1+KxM+6zypED
EtME0s6KW68yJ+y6ODvqjnEvRxkkvTHuMsY3ntUlr4qWH4mkvIh2Plr1J6dzvnDsCG9pO7/K0McS
Fvpl2RKa+/xDo0eQ7ZQHhqYkkYnFrwfrtayiH0I708bk4SxGxzft7rXo13o3OJMT9jX1kQ1vX0bW
SY8dOxwcgvuCrGcw1ZeBMlsk4rnZS4eJVKGn6rMYUGpUJP95mtr9zCrtw1jwlLU4gIi6qPzc+NCM
Dp3EUB1kZO+RGcK1sEUERUJ2ocmEO2hFdmEdTQpMZstFDMORxNioe67cmeDgoVMDsCw+KYuKyXGH
11pbILRN8R9upE8HRcqdoqgHnawiyJraH4yHsl0uBeZJ2lQRMLND45dQ1JfMaNbpnPSUm82QB9B1
uwCFT7aLmwpAoxecnfql1hvLU2YzRKDy2suMCX/E1aRwmAepLnuPi4jhT+2p9ZgzMMl/MGR+7qJ0
4XuQx8Vz7rTC1sJpNMwd3V/n2go0TsaZMdoFkMVr5R6FZjyS1XZVsuUMJDoc3RV+Wfq6Qs/aWbJa
GN4OkT8ZYFBWbue7GhlqJIry1CwGltp4HZ0Uu/bkgDhzUXjb0+Be6rW0PhbKU7NGH/R1tPdq3n+K
GfN6rWFl/opD3qqJeD9rAKtLBdlr/Kwn2beV9svrNPVhVfvdJM0LEDBxhyJUCtXygNvIedOGHygW
Q6Uaz6ZiagfTVp8bp2GE6WJiodd/dLX5lMHWOynCfW5K48ekcNQX/Sg9KCYoilcFEhRNqsOfToX2
I7NAxvXpkiR2ymngpKFol5PVOuYRRuy50xvkVOg2UOcPocK691AgfVLJKwpSS4M5l+ee0GM6SZtD
wjF3hDmjq5iQSMk0R07NcDWA7oQsufk+9OQKtUwfdy18SLvpPxsDAoJYy7GmTNl0FaFuCQXBrpGQ
fJe2uS4qdHuGYRUX/wApVo+e4ac/JkLU6GuAkDqk2KU4tGK0fLzce4+B50cIXfgDpus3Gc03dQD8
lg0h6cmEhrpoy4OFWMADtaRRSD3hRvTxSX7vi9y+1FZxgkR06tCiHTmMVLppp2YfaaFmtdwyKFFa
xhh4fa5Hyzi4+byrxpjScUHdrMk1IOpzh4fTeunUBXfNtvi4z2ZchCx5dnOiexVoz9eWyE8V/hnm
A5yordvAHersj3gbpx51XbwHvnxWC208Yg9Hsqc1jDtHGzElU6acBN/oUSYHJ0murHIk6B0HMPI5
uIBCDJRCErWCngXNaD6NuG/syLuET0upucsUqIF6Xz1beMf6AqI3+i/9EuUwmFdlxIpNyx/quP2y
cdgPWyc1NOU5zevscWDe3zemfYpG+1ub9qOH8HGG1NYsHiOj2dR0fyGwI8zhKu8Wp9ZhR2PCtaQ2
HQL/Z1ez3vuydPhOT3lpJYjOJNu6rlZfW/OwjPuarBgqa7Ub9rUjubu0Glmhi6LNbj/MGr/fK4MG
bS3RvCQefROyuK8uSxewG5O9W6AkM+0vZVRo8CJr8zzp7ccksl77ismBDXgOf258JNvH8UcC0REE
ubvGVMCKHjqkONRHuD2VEC5xRpI7FC97u1S/O7J3qaTK/ZCYI58gdGW8qMe9LWH9yUh61tpFO2lw
RjZ8aMEMLyrkzd+VLCVSgxP5nihPCR481SI5I7SKg3BZLkrTdR/S71m3sMVKpYBjPygenRRvdO1r
GFtWeTAW2WA5lh8ae/BkvFSfl2rYfJR78+pwN64JAGADXAV6YDZn8BhgZlXdpc1Q7NXYNfYQmAhE
rcg4kI4LiLnttb4JlFqLz85hhFBzivHBoTvuklAWLzTv1aIf5nZywww26j7uNmVQxZ3QL+7ZnVCI
DC3yGjrH6pIrQyAq5PT5ZEXh8FxP7TN4s8rcSiYneIDHLrPmoIjU6yABGrJpvjvaXeg02U28ef46
3Za3UFhhtCop5/lQHKwZEGcpG+sAsvAjTto65NJBoVOtNwsuJpNzBx2MyHELdgBdjHL2YxPlgRbA
8YIVEMftfkVD6I89DVYv5+psrfKbAeXMcwCGUCOUYQfLLF/z4Yl6sT2mJAzDB7oTB6285kqnEe/r
foYDrbBtUCbEhm6eCBqukbM8l9WEdlyJwz4dzB3GXfoz/PL5ETzbg6XycYGx5a2KXvhNq/6YRLxV
NcNuYIngpmgHQg/MBcy4BEm4uWkVDItogO0ZtGL4gPPVJFj4etgZEQKmXpt3XcauLZ2P6ZeMseTO
VG3rAIQLemm0n6ohI5W7cy+V3ifnuC4YikXLzsW+k4GZjbYhTnCvWXGvmNt9rybGIWLcs5tpi5FF
xNu8rEmjRwyBlivkBtr/Tsk96axfYE34EDb0QAEYojUcD7Yc9NCe4isEtdBIHWc3jNoTmMDi65Ej
0KKYzB6WE3XmHOgxi0ovlu9jXgByJNOlp6hz9AlG1GL7mmyzIOpSlJKEiy1D82R2UIx0idChzvqP
SYW2rehIO0xd/uaKUXXS8PN0NmG/+sK6tmiEMnTGuez3JlS6q5QFZN0o71jGDJLhUDBLUu/VVHuL
8r2sjc9Vu1yY3YNPWOW55mzaUYO2bOzK2KEs/YOU3J+lO/ReUmlPy7yuoSn7i8m38uZsbZ5KZAqH
aYP2BtHuaGg/yyyleB1heAmt89NJ+pqOIZ7dTQBO46vIJcRwYrBUusIwk/iGbPLsMj6QRNZzvXcq
K4EdNU1NsO2jQ2lWl3K0SoYK1mlM0kPbo/7suio+wkXLsBWFP9ksuu4pblf5Zi1eRyiE53QE96nW
S54mYpe6Sgtrr/RLrrwgGnAc7Zd1P5oKp1WyK3IAWIe6I7c+t5tWPU4mHzK3e8kWHogzjdp2tsTO
ifw6dq2zMZT2rofK51IS7/QE3ZG19nrQWbIGVVV/5gqlbCS1eK/HqA+xszGNFBMVu9mZfPJr28ER
rXV9Z7NHmR0zgFj5qaBL+DgjtYxuYdE6arkGsKqRTI6tn4zNPjM6sPiuvEtOJcVkyEjAThcbVwjC
xclFm923zepxOdmHRmtuqwuEOtTcmeSnntB92T0Xj5pt5JonhnXTQc+zzy0FpaeVlBp0EQnwB5pA
HZoa27brUTQI6SEEpmERmJyM9leCwQ/GVDEPXRNkYBAlWenwZDvJhVvM0QtmAYbbWI/5mN6mpnqa
GmPaW9DFDWxMMW/MVWqx6J4jKZMVQvVaqR5VhoS3BkXHrnY3EYJLQbxkpq9hg50ncPxrfDvdVRsv
Of+6y5f8pa017aWL5N5AJuqaSOrdFjvgUvp4GHPEKKLfuQBPY6pBrp3jB80h2hHNooBlF9+mSncP
cmBlSFbDftaV4zjE9sFuEICl1vpSdM0QgGc/bOqSweDR7KFwfNLVXodVg3ZkY0jQQgYEbTsi948v
aVJqIXg97iZrfUXv94noTIbEK8VZKoHyja7wKm0wUPGurwVeBqHiKK8iLip/E+EMFIIeuWMvpjTY
7mt/HtXSChcFefFqPJQ5oketqP1SJJFvgfjHLTtfJ/tI9G5zcZX5AU/QU5fY69O4zN6EAuIB4GIH
A7XbAPMbKNbL6lBhR1P+cVmo6zax6ZGJ0RXua8qYHqe4BW+b2MYYOFVMaOgYCrgN3DwBqOEUbhTo
U3fNcpxNY634oEbozRNyM01omScVk/5dgzjT75rsRUJG3LCp/mGGhLxQuztKfW3W4j58LEv3CqPR
PMxD/UcCJT1I4vnJdcvutJBSFWdWh6FLMj+RBLNdcYV1MhhbW9ppzgfby5eYnsD6qPcLu1kbFzzE
U1IZ2UZGoUFmXIhGNyvLNzNl8Bs7BUpKnGOioTx0Y6AapVGEj+ndPICQpk72KTP0F9SEguZnhmGP
gRB9lWvsSjO5oxaN7gP3LWiSXq3RV2HCEdBRwe0tQDgOEbrVZDKZq9aORySCGip5fXas8uio1fJH
poBYxV8LwjyuU6M+2NmEl5DlzFhvWdPFjfFA11VyrJoZtR4JauLQM7wLhKN8tlwbTRsHnLpauCFZ
KDYGwLe8tc0LM/2D5qInGajkdmM3lfyeclxScwn7BtXF4KrfbKf7EJu09Eh+Zo+6E08gDRCJWS8l
0fqZgUN8mkX+U2aDDuZcP882dFKiAHA6rbuPw+abAzD3YigI2tO2+xQP8rm245O9TJfFBNS00Stx
PUBidXp2CB6WkMJ+6jSSU6SdxBxdBcD2pc+GV3yIqkM89wE2x/rFbgf90raxcrIMhFoWNiKIxl5b
sQFJxTOhZS+rUQ5BXxsMIRr5DN/wY2JAeSd2eD3iEyX2cKOZ4xf5Hvfdwh8zF8cNJDN+nSruJ4Vu
gJLyADyt/hwWA08kvP5wIArWZGh8cMwPVQc5tkUDLPQnLPvoPtGzqdnO1UsDZypenNki+lDa8xSt
6pmlxVDQLTZpyKk2nS9RyecyyXkF4i/9yHW/kGTYBIDxj65zxcn1u6K7f+ApkgMyBthbUZPr+qGJ
nJ94eDD7kssX6MTPheyvwKphVTRfjRkusComYz+/ulGFENzSAi1Raq9um33SqjPeEzSfnfNz5poL
Vye+9REeWGt7jCzSqymNDa8Fa3Yy6Z5TIgSWEQHokxF1R4xdC9j3E8TWniJ/tPYjl9E+L7XPta0u
gYJ9ghcr2h+Ftjr7ARldSTWNTYv62GaTTm+ZFr6SAD4PWSY84rTK4zSVIdrvBS7o+mISxBP1bLIq
trASUpI7KlT8rDeOXJPI52LGrapvSjjZtfspVa0HgOfxiaRDHBQwR/OxwbhazGKYDbOkkIpzrCze
2EemB+XYuZvOOgYWlHI36tXTgETkkhjPRtEmvu0wA5vi+DwuTXSeikrjBJoosRP12ySzmbGqccJs
O0wGdFzKqph7Gw1faQD/qiA257cvspytP3/Vz6l1jOKKzjVFSDa0e3jcvhilfjIV7Wi2pfFMqRba
Gxkhafqr+wyJCl2XmRlXWgpA9em5c+OCXnpt/zRz/3/NUr2m3wBGqp/9e0+l/1+5rEKHZvrf/hdl
9G/GS8//479/l1X748uvZk38mT/prPg2/Yer0RgIocIZdQx+5086K2DXf1gqznibRZa9ybL+D53V
+Q+L39axeseSx9g4q/+bzoojk6rqBASazHQJ9XD/b+isb5aPfyGzbhRbG0tgi6hzF/qQ+o7Makph
xStT5PtsWDP3agaEEdkrkvAOCIaqJcYURys1NcAtBj7RXO9UC4u0fBObIH33pgxB82z2NznNaag5
NaSS/mGzX0x37vIASTc9tb2S7IlRTsN+jn8qNaL/JE18vZ2fiqi2DpWLEITKtt9DMBkRrjv1KE/q
eI9cO9n3UswHksuKa6L/uaZZav+F69SvnlM4ImtoljR0t6qpWnh8QFv+qx9xWyd4XvXMQVVNlkc6
i2VHFY3NzRBRC10xJXACsWKNl8hUnDo6j6qcO39hbvJZH5yTnmnnGQQxnkA7Ac6Kvaak829cNN97
7/KUWKBqfEL8w3J5SwX4i7lr31SA4nae32FRITpDsxAarmRKKabsVDbpq1mhJMjjRQEsZb4DlTKU
4/JzVRMlwKnqi+UW7SFpkRuPjZX9xt3feGcmx+OxcLA14B1uv9hW+F9fYoK/bxNrXXWfBdzd3Byr
wJ6nr5Cyhd8pVXxxFOwbZAt9lZfzYPXj2Y2EcQK3ZXzWLp49NPGVVk+7LVqV7vM0RI7SXda6jl9q
gLxmKn8YHZcK9oo/rRxKBEuaOXw2w0YlbrnN3OasRIGp9l+NvnOueAGZ57KS9VNrzltQCQN/x1Ft
T5j2DG8gnqk+7WavGuRAo3Nodt3KbH6ScUnUb8zcR3d+/uVU+E/Ds18Mzt55oW5viTE1OINqGa6J
jOzXt1REercMdZnfcQ9hPhMlX+yOclbTO3kYdYZxUiu3kicvDmad6X6KPcoHjFX6UJd5SUhuHBCi
i0eWLaPblDaKl2HvcXAs5YnIh+zw74+7EfbrXw8G8iUwf7AoINHOuO8cAjuMJHV76/8ITqiO7Bx/
UqwLDM8xXAl83hcRNiFqXgfF0unnlLbcZXoro58iF5hbOq8ExzgwnfPzanO6ZHEeoCFM9/P2jq3R
/WjoIgv+/aGNX70G2c7ktBA1RM9pWwT/vq3Uv2yUNcMR0uyrFBVt+VEp0NCnY+Y8drrxo7WamOmy
EuSr4pwlo+8ndbCyl75uX/Q2LyFyup9BJWG1bn/E4T+hWsPTuYlEjT9po3lG2X5IoCd8mVBl6ov9
ktc1NLcFwtsy0WuaCbMxPlt9KJm5VNU1KwB3186meWbFteuy0iJEfqlP0a6ts4KZEgOmAQJdYy2P
jd3uh9lBsN2C53erfnRAPryRgfVv3tP7bC7eE/6PmKKp2hYfZDnvdqypZGY6D73z0NRqdZzFLG79
mAWdu25ms+BSQox8xDjAHYuMZjmurY+VuphnreE9/PuH9vfTDbkHJ7BjCoJhTS67XzdGP1eGi5bf
fFi3XTuaPaigtHw2PHKwCNgmXS1qjjE6m3XxUG9PrIJDFGYa4wIKLOuqS3YzUnm041X+5lXpf19S
7AJh4pmskbakq9sN8pclNcBWtNbMSO8YJqYUwiqkRAf8Rcn59u4iUG/aCAYsG450i5dXUyaMedA2
R7j1AQBM16HRk+faEh+1yIlO8JaqCCq5i/TgwvBo9qAabiQacCIOR74V/iRskY4N00lzeVQwAttV
5r7gjniUbv/N7dYS1x6get5OgIPLHj2zcwRp/1228j+sk60wgdlkEApEvN+7dZKbk6HMdZ/dO2bm
Z9WJX0oLsQaHm+EnepTvE3V4ddo4OTurBrnKWSaGkIZ7j7Pfmt5vlcgvB5LOMxCgwILleTB3/vWD
SLIexmWnJXfDZtfFTTEcayinWVXB0S71UB/mQ4tJVyJXm8GCwNG4qBMRwJmda4JxNNJ4MBTiOFWB
tlKwg6r/HJFGdsFeoR6wfuhM6NiN+iGvLbxNnDIL374gEK33oi+SIOm0LJj79KlkaOTb47hehDLC
y0xtCQk1K4Nq2dCgCq2/rPUXHf3ardtU3qu1nOq6W/0B8z7ib2a4UyjoM8oNBuK+PdfDVZHUEr3q
a+b6oUj0P962X2nJL3laIthpxTXvmOwjivD1hpkF8AWuCkPeMQ49M4P7Moy9uCFvaHawFNkkENyS
rPnkWkscjumMhrAVM/hBYT3OqIjABICWs4e4n4vvpZE/KLEM7CTq7kNVXiRF6GNcOuG8qOKW9QKD
GYMmtnaj89oOYodpTXwpbOcpHkfLQzGlMciCiMfYm08GAzx/GOv0tDbGT1NtuVKjPvZdpHxbB/Wb
I+RvlxXaLupYC7mKxcenvlunxXZGGjPr1K0n8ywK9waN1/DyRPvuqJvZlFwY+YllObpZI25vZ4iD
5wTDKOU3B8Z752/OViJ5sLvlBgIgMc3NhP0vB0bs5nA5pim9zzH4iigXKxi2AVo9qSdu2vHw9ghR
NFfHH9ocqfthyBoPMOiIbcDLnKuu3xLSFzE+ocCT6/4372q7uH/dRxz7aOtQa/Oy9PcVf6EVSrdg
RvcQ16PhxROJg3W7Hge1U4/pBBwcRSxVDtkl08RxUuIPKawtRpkjdEvF/vZ//zjbJUT/odHQcNr8
+rp6W+ARpZjTw6KV1Dyuco0UpOJMQmByMtHwrHrWvLcTdcSuIShjbkelgIru8qv922zy3x/pLaL+
3RuiWDOYnQt7a8C2K+Evn2CEvDVWamd+0KblqR7U6hY368neafmYoBFKmr3TQfxyBvJj29G+uFXP
5tiqhkwBk5cNbc3q7sRiouSYJPylSnqKGfZjCrZsGwzDMhjRyqoeRFL8ztr5Hw5tGkNru7DYonzW
724seGBxTcsA8rfVW4ajBIoy7Gw55Qezi4ogyxtG8NGcX2s5c246gab2xDql48tvXqT596W2Ja5v
JtOOs4Vy/PoihTnEDvwcWK5Qzi+mMc7YdSC7onPMbhL/u0PaIeFlJrqewdj2RjIWYVVHGAdZplcV
xvQghwTV1XSLl3U8KFnFy5sdeUwKAKk6mY9Ktt4UBQKTlpr6QU8z455jnvDvP8g/7GmWJtm6QrcQ
ImLu9usP0iDzSqZGMx7s3kKllrp5sPby+6qALabuXISxHA/LUrXPuv6CVgS+WFQcbcQJ/rqUxWup
JyRhxyYeHXUkjrgyTv6/P6L2LtuBY0ffXjNuFgYPCqTw6yOqVi65bVLjgafw2wiNQ9GjYx8b84bj
hoE161cb+5DjWxmzgpAhwy6vRDk9tPX6uW2N5XEGdGfIqwdtNxXBaMKiapBuXfB1THdF4wRvm81I
FaYrOaEFmtSSIJ663/wo26p4t/1++UneXfSD0xREJCfGQ1FYn+IkPQk3+00zpv/j2+Kd0fgLmpz3
K5PDLGud2NEeQLTze5XEpAVM0LfzzCh8CZckHI2o2DF0+jqV8SfpZD/e/qurNLitlQgrYpQH8LEG
Ohpl6g5q3N7SSOLQOY1uKIp6j12Bj34R0pYLCVhMZnUki+/LtnEPpDDdGiMrzkbWtiE96mGO3U+9
rt+FWik4R0UlfwdWtIWiv/z7QhF/gzy4n8hEcmCQs5Ap635dKFjb6eXUmvLe9ERgLNrmzqZ9brFo
3g11034QaxQks2BuRgN30Nf8sCZ27BE/QdAoRlZe7ehfk36ghKlqASybHHGP+F3knDC2j/nXZeCq
Ku7irGZtE2+/O8YWOOojnifQOCzl4jZFBXWDL7ZY7p1qXd7KLQw+eFijVc6JM/rNhs5rxlh5LUZ9
V5kru2gWSwAdrPfcgV7rz3ZnK2jezkYFlcsOHYq5Uytn4xmL0M4H7aO9TsZVn/vo0aT3ke7mkFpb
QWwt0NIWXA/cMv1QuBgP2F37HXuSH6JrxF7VWxnUd1KYdA1yeR2tMXRQ7WXWnQp+rIOpl9LVL+oo
N/4+xcGiLQo5GCl+qWlrOEf8yjAWwfroSMGHR0F9tIb+Q9+o6b428CJRmpgh3sjR2GSvooJIJKMx
8kfyva+tiYEHotsj16KA5Z+PB6vuzUOPGQ3DIfWHXjbJngQCqMXVap7bxGqvSTPdlM2Vw5z76gkP
Vw+cJ6NBrfvj3JhFYDqzfsV8GLYhuMp9iE1nn0MyD5kPaX6V1kzIsC6q761qzSfHKiYfr7DLhMTG
y7NKHle3wSh6WtabUUg0r/2AXdeYhQbfYpfNtvj41jKD9xnX2rwTwqeEqd11R2EuSIPSYT9vPMCi
7vpdWyCFLfAr8cSc6CendR8XtTwt2SCJnWge2w3Dgcz4WdWGG4Pm+GVZP64qNk4zc4k+GrckZoZH
eKweTdXcN6UzXashSvzGHYNJq6YgNlHDCxOisOXE9U0m0clJY+u7BlmiX38H7L1FUr1f486GCaFs
xZVavNuLMZPt3DDy6h4n5L4aujTOqoa55Aih3YqzU8+kducsxrlHAfNQxQ0uQhBEGe5acZhWMImr
Vmr7ct4hPVaeXWQ2MV4V+5QO0hclvJfJ/k+3iv8aM/37re6Su+GYpmZt+9N8B2RZEN7XXMma+9wO
vR839aWxLPe8IHHwUwFEag5Z5TFxGXFGoNmpmWNtXUoxAPuZ7atm9vrrkiav/36w6X8D2AyyoogV
AEOAuIBDw68HWyI1LS+wm3vkmsTI2IHTi046tDrkvIUmb6073BWkY2/7aZTtbV41fNu2Xj3ZvtgQ
GCyj/phzjoSqqkLYZziKHXTcnd/+r0qbigPahSRcSxcaRYQF64AxGbToAAqHEdYbRLCsWnsp0vbJ
GpFA1NDBd1HewIK05QPm7O1Os1txw+cFvCCCLyRm9bcl4D9dodRbKigPSBjmF7++ig7LI3e0Mv0B
gV3/ihD1WaSc6GObbmoc4sVVtVdD+ASqBw3ia1xH9q23piyo8NrjAZmurmVr/KaHf0v3+3W56yYz
EHp3/nG09/CcYvazVjoj7ALbuTQ41MIRxNkULZx5rp3Hpba0s15E5S51kB/BSM08xheYgJb63lBq
fVcPhnKKB0N9gu//Bifqcv2aW0N2R82U+kzEW99h4QcOasa3j2NK+WhVwbANpzzI/tsZkdmbbqrV
i4OzIRa6VTIwtGP3A+lHh6Yv7r9Zmf/wcTD+MYTOxvkHuG01cUs3tU48IItsEfERA4Ff/uVtIepj
2u+GQuytTSfC6nJCO0Z/aCyjC8fPvKFOcf2BjbgN/e1A17oHN6q5i1OIfdOYBAMOEWdhrK6npVHJ
9BnNm5avf/ZMWWNh6jZBoCd36u2NZa12LmylvFlN9miZeFMbieX8pgveTFre3d4keZiOwUSJtMs/
b/e/9FCrswqym/iRi/pDNkJXJRByOCx2oty4dNl2ilmGOMfrUKvnP9LB+bYq6nBhRrTD704H17G/
pYp9tLEXOMf59JpzQQYj3kV8mGCTI9uzBQ4JcH/+goNzCDfd+U346Zaw8rcfwsCbUlWJW+YTfNfK
57W7GkojtIe3VcM1bBBNrBTnGSdp/Hqhvb9hNKJFWQsRrD1CdfqfhJ3HcuTWtm2/CBHwppsG6R1N
kVUdBIvFgrcb2DBffwfA13hXirg6DYWko2AxkcDGMnOOuTT21pMC8vreNvgf1SbAsgFw8lCInF22
LHGaGNqT7BAx5p1ItnDxkzNl74fd9lgEIoUyVG/3RC9INumM9qGdkhLGouz/vi//Gcs89wxwbCzb
M2zHBDc1f4n/35fksbILlSHRbqGNeqiLfVWPK3/EFNxOjYvkm0eHGlo7qV3/BlXtB5AyD5e9zkAy
7x5R/d/N678OcX6lZSkK3NHhyv/j5LIG0mvqItNuHq8x0Lf9TKXqN0quf+LdQMRoO5u4GvPvhwdl
DIyR7Nc48RgPUopjyRYcA/zbSLTWagCcd8nmuSmEXus/7g7N+WcTwa1BJC6FtKUxk/zXRNLRA6ey
upFwqHnq3zVkulSjtU+bEpJCj82rHj2f+NH3riUwYx1ifD2HFcgKc27Di7x6ToUTP6ArQv1vKW29
GExflJ2WnzclZXGMvPC2zDtV851Out0vFWwUcGpqNcVWkAj0IOi6US1Zw7Hl7tkI3c4vcMQD5bTM
jKUFLi9xAARbLjizoYiGC2bD2VHllMc2yC+8A3ad4iXPzEsxj+JQOIxtlrHILZwbeW0bs8C82Ev7
Kns73BRT+NnrIwZs3fmxrIcgWvSyPY+l6q2JW5EnapqfumF+GlagHHn3lBuCZLZ6CYM/ZfzNCUwe
jW0MhLpJBqJ5ZxUbp0Ra5zB4igz3pQmbhtjMOMc9NJ76BDq9KPq1Vx2BecLpLNXX5SWce3gxzDh5
TUrEddLTDnFs1qely122gLapAGsT1mV5VJEIb6XSNWcHO0Vaje25j5wHS8dszweIfXJo3zpZX1QH
HaVoRnLjsvhLcV5CwzgKlMqX2jGAOam5di3hKO1McwvqHzFbgQ7NqtPIh41+sVtd0HoTLaAbOMz0
qFpDyDduGJ24qe2JibVMiaTHs7H8lFqvWvZDTX1bPtQYMJoNi17xC3apeUGJMUuqca/6yx5Es6J5
6IvuM3WHjzGe6eEtUxEd4ueKBdm6VOz4wONVHkyXrIOVm7kqv29NQc+EdONaMbX3mJ0xKHvIYSNU
WJF2YOP3o+/0u6515s5p2qeua/bL0C2y7BdATvmLjL94r8Ocy23zkGHv4eajaAq7s2KWHHpDcStY
ffmKmZ2LcExPhf5fj90/D2WTt4pDvghjDkeDwPWPQYeFFH5MtEa9BbBD9sJhNjHhb9wLK4KRaxXs
3yJxbTReMvQB/d7NyI37j4Pz3/Nm/nCDc0o1DUaF/9zlSruaosTrOaWWeXNrZnc9zegzTJGduiAF
iB8UHOO59zwqBjABNYyvWbSv69j+r+sxn4j/KKpsB90uTQll9r92NF6ndVmjFDrjPm4PbegOFJRY
hFLrgCX44gwm+qP5JEftPe1TvYEFRizPdhTYTtVJePsmHcDsTUWwS0CcOrlJ1kSnZv/1i/67JECv
oiGnmTUvHqys//22cTAZQILQp5uhCBx+mZHukMrj1KMhXiEXqX0tsoltWmrr2GQlOT9lyzJMU+jR
Y7qJdThhvdV7Q/r/91fq/vMwn99jmEZZLTHloxf7xxza6bWqdQpTvcGa6bZ5XytwR9Xqp5Shs8rI
SthQT9e+5c2y2br8bNGmrNueDW/u5g4Y7eA0hHrgtx2OmdIovC0Fv99DB9rKfjA2llSg7QYmQoT0
zVBYpyyLlVic47IZLqox3GpDwYmCEBXCaA8bzJII9LBjcUa41c/l78IBh59E/HYwkhpRbNo4zB4/
I4QMfpQXMDuoEpxcs3EkNRfNLhjXLLP8SL8rfYlbk//N7kpl1TcIfsy040RzDb+1juMUvMTiBSu7
3MM6R1bKgDvUWIotR2et9ek9jpIH4FnmJFVe/XSnLDqTLvSCldVYy6qFllGo+AbMFFlFmAmMRn2y
x3KDWS+eDqEk23QstQ8tjhHp6sZuVIG8LV+xG5mEryg6yTgB4W0xLj9hNeF/fM369/7lfz8v8z6T
kkfjgaFI/cf5gfgPbn7X/7+ibqowH9XqfnnJWvUvYangwZyqOjiFTencjsamUSD7yrR6d4d8aydZ
BejT3gZJ6FxDw3o3A+r5ZcWzNI2ZC2/MwEm6MYYBiFqOanssqgKloGmvYdpDczrGpho9k0wMpbyK
blPsfemGU28ZL3bksNZE2JGNtu47rTwIwmIUsy1PCINXpX5BlNnfEX7floIjJ2rlMOqDPIUtscFp
fYX1Kh9KHG6dvgbM5LkZYiGJjD2R2i5Q8t7HvcAMnvCADTDW7pKOdXUwEwwOS3GREUqyAlygbJBO
gnZp7JbbIU3OQ1NtqW2CjSqrkX6t/h0jZ1n3Yqg2jZP9ITaBgQP8L8w4mb7rU1ms4DCQhdcEX0sF
ratj/2lGYch/b6l+HNfjpvB+W15xzxSbCAl9AOXlbYsmt68FK57GUuML1abWrfMwr69kGm+s0Ep3
inBDAlKLe2iVYlvCLP+e7WUQjdkQkKhnjX8rklX24MQ/20L2l8Fyv1DA+2MAuy1Dytna/GSRjCWb
Bt6UWUYmCtD51bxmXBOcE63Dob+Q0cKjqmd/kLxad7MO3xwV/IeBaOC+rKZ0D1dJB9PnrrP5XPWR
+oK9qHWH8V0POl6o5GoQ3fTlegwHCkJYe2X8hGIbHuze/NM5kDhKpFnbkWuLUBWfm20GIJdiwNyJ
UJLtpDZYTdXpUA3iQHoD0wX08ksZ5aaJdtUE+zLeURimQWec+PRsXqksQNxUdwtXUj20r72axrvl
aJUTW2KXZINwzD9h4fiylBviiSTfGLqD5VkHkDrh4FWwo1fprkcmuzZsvpiM7IVlCcDQEKsPPset
AkzHZj5+rTNdPwzF8GG7sjgVYQXTglNOImrdIRp4jM0w7CRWn5XSjOUKlHe5DhkvbWvpZ02PGaJz
uK4hYTxmeg4n+vhKPDo0PDMpAv+YelnK2aGGvtxmNsjfPja3EZjkYtCsk3FDraP47NVZe+fBUVcB
/VUt+7lOJY6u0fIfhOBN68gMygM24S3JdM0WMXuzndgzXh3V61b2gGcIgzh20ihfs+NBBZ8oIBW8
Gko4HagxBaCLMpnDrNCGN+NOBBO+UrACLP6i3wYc9qehFRHwjYw0SmH5eWdaKFfUC9N4HTwbr+MS
TLkfpbMMQavC7SqMDMz0s5jIU1H8OFaL9ahrV3hiLIygKm4+HAJMUgllIBuF6BT1Dah/g1wA3Pdy
F1Ywev1AjT71gF8lLVJGTx7UBDoN9YnY2ycjGq4G+7/dZGseGSd0lCHD4z3ZAvUeccV4rfrsjD5P
u0rvxh8lX3Tk5IOYoXE4VChmAcUf5IQhXPG4x+ePFRHYtGpD6tOB6GrNulqB172l7LfWxqwUgowe
HtN2b0RV7IeD/e40ybgm7cbweaRuQahcls7M5I/D1mSAAAJ9UqA92IeTdlhuNeCowa4UKswjIJ4J
UiLEG4zMDDD4hzD/VXbvHqvy0CU2fRlw6Gqj+mkbHcr5xkcfzox9UZ05mjFsSFv465Lb12p2fK7L
5CiSGknPLD1airllr5DnTbATlUYwdaD/iDiaXKX7EfHcK6bKxs9jPG7RF2GMmDdBXQCoNIWywqnb
lx65KAyZlulOTpxHpcb5keiVa5MXl75xXtO6ri5DT45zMDgBptoYwobxSMmCgovDvTJ+f6fLozhN
1RXsgLJbGo9aNc2H6Iq35f9DlCM5f8k5xTWsbggZ+YKuOF0SfORDpf4erOqhQlt7lh7XAG5W80yS
Jry03jBvBrzpzfKbFp1ibAss294kgUZLMRFLNKusCE+ThGoel/8qSIvzMjF3Amtap2NnQSap3lSQ
1o809f7Ad2Ndm5RfCNt8VtDTqigg2UkSZZ6gl22XryBTcabYAKArL6+uHvKH1dIML+sY5nXN1g0j
ngCWHa5KGECr7XXuJD9P7a+qtoqLWurZ2jIr0D1MUZcTK4q0C/C99F50rV+4WFmW39eL4Ji2yELW
TQ6fdr5d+1LcYT+ttLKt34EJiEssHFbHk47ObRxfMUBVGImJJLP4JdzYtJ9JasILyBjFpYh/yyL1
R47x8TRJXV+pQC93kMEYz+mKdWApzx4H06MjvJlRpZ3cOmp5MjI4dAStjkeTE2ma1HGftMNnWXaM
HpN88qM4/81qm6d/7ibMGlRDlZkBsBYURVP6odUEFhaReRrnXB48IcfGDMgKTeMjieANGVouYuxJ
AZvWGXD6PAeOQlc0/lDgh3dS5bnx8nATmgIVVE7msynch6IMJ8oKUgMbk5fngODakhobEi16s0uQ
9KuIS3knd+lCLu9fkVvacSmSgl46RHPlw07PyuI2KD9MDBvL0czDTRSkJZqHw4/g2HD0TRs+0iyy
T2NpmpcgoKbK+yQ76nHDdZWgsEyr9slHQESuKOVesLXbwpzstp3wGDzwoxNybf2mV1K/kqRMwGx8
KwKot2mTHzTh4rczIKwXNW7Y0NjHNbdlTeg6bw9ED83voGm8C9bNc2zNIeHWRMUeQ09z5xeiKpKD
/pd7yiFgawjW80ZLEvPG7m/YiRT3Ws+ka19WFnyPqdwYVlF9fy9OUnb4hp8NLxfbljE7bzToBWPI
nqEK1glaL9vA81nVcX+Pk6b/bEdoxIaanskofkxlHq1RRYzHrORxgmexUVR3b3YXzSMBNMoxWoUp
oBHWwEBO5LrOgmz1fTjp3aOomvQ8lKSSzsM4/ANdsp68jjzhPP5YXvNqXV1HbzCvbvvJWYAeEUHx
Y3mu6X4Ooa2SbD4rMpZHz0Z4elemawhVQA6w6bHy3rzvY4iX3vxPHf+6Cmr1YmF1QyKAKVNT4/5G
Qu+4avrha2k0lkdvciLyG0SFuVRk8R7Kd7fp+192RLfjLn+xQOBpFRFAWr6ZYjXeL6dlFEuHIYb6
wNG5DiCSXLUqPaTqTPYLxYqIWcYiXTkee0pu3tUYDcyayDZkVfvJTbXrWGt/MlxdG6U3Mb3xZcad
PXIrNZzkRhNsbQ8TFCXLRlYfo8Lb1Y3wFiIofA0KdOqdh7NofnHV0oQXktMKVKS25G2I8TejKqQD
xKuwkmTNH5cpnQobi4BgJn7qoGGd6JPTaBq7buaXufPjnCWzAYI92MDvBUI0bJHjsODAZLZcK80k
czGUFRQBz6z3rZm/tsjoVypH6M4Oh2hbVmF+yoU0NhLgLe8cLT0XjI1DrR8ucfjTMhQ0w6PXg5RW
zZVqdT+pJz/NgbddMGukghhoX5CzC1ZugQBx5QqyzXBV3NMqu2OwKoElVcolzI5V3nR7PQ2/Jmuo
DgJY/3awbHKPbB6Kyo3aNUZvUiq9Edio18FlmV8UU8QplE0gT8iAg7sx7tu+166wJU7onWEH24z+
s0g+QfPkm+rJtKnL9slz94AnzKZK3+JEkxu3rkCxmj1Ka7N6QtSXXwoziP0iIK0vmNLftfI2afAV
wSdz9is8FLHi0oC6+2gOf0q9MDqGvflQDRsmlpBcxZACeimQkHcovrAdf5rVztQi+pZ8ILr6WV5G
NijGc4Vm3nC1P1ahkLHS1eaq0ofJ16ejTRbnQ7bPtVQhXeX9V8A9tIvqmtrd4u3u5d6fErVchHT1
AGRdfLduiMDsFIFTi4Z8a+LP2EhLf6aiSrEeevaeyrzbLSu6XuM2FBoBMSIjaA99zLYqiESk5FD3
lZqXJC7huuxbazhZXrrL2r7cJgn7IHDF7dPkdARcmFPNJLUaZmNEtEtn43dl6N4tcb3XZSBKWjn0
Q4iZx2X2YE/xVojGvKtZT0oKYaNkv8gVVuRhxYnxPGXTr7yNKcCtktwqYZ/7y9JxTPFT3CX9Lo3C
hN9O34VhGh5kMn7Bvv9iLOgd0iGnl9A6vgEXXR8kq52Ejjo6qv4tQXITHNSSpnQeYtSbMpfHEK6W
QBbJVf4ZJvpzEppv7GLltTOHL8d0XmKkYceWMsYXBXnkOM5XiaGqpyC33+ohd3cMw2bDo1lxoUtj
C6HtTibxuCVbJb7GZdoSPPEFqZ4kWBVUJob/H5r13nj+lFr2Hsupso4N/ckhCgmawVS9KvFrJHeF
m8dvkSGKTR8U2XOLemryrPppqRoFyqhVb3pnbS4HwpQAUfbKOQmC9HvWrABOU3dDzhN44HlFQAbI
3WoL86pGj9iTCZHYvbatoFqtWAESxwPcAops9Ntz3WQHapkw395DrBdqOhjYuvJrkoK2GH/7w3Lv
OCDFyIHvCBxsdNOPTMLWZFCHu1o1PgMlk35IasqKeDMgLKVxiEuehLbQ36lbO8oIdIuD6/yxxojM
12F6mpAyOfjc7zH3RwM/kp589mxY6Uc89D1x52l6WD6K0yMAIBycR77kTshziEajWRRnI3KzKxdt
HanuFep3+mD7HLmKeudAB3/RKD71lkFDJ4Aw2hZVQ0SyLqIl5lwRu5K+5pq1cSWPeNB/61bj3Uor
+JOaaFKWzrcHyV0CbdtZtRleac0N+B0dO6nq2A6D42eFJvY58a27IIEsroQflmWNLGlICyQiruAC
sCBavsCuhz5B4foIn/rRnZmqLRYEZgbX5SsMhbVuCWs+O/KOmBNSsunA2ujSn9K1gGPRO61702RL
2cX4Zp15EFcRYm+ihabNLPftVCIxLxB71UNzi9Nrrbh/ssRNn/Wu+GkB/oDl04od2rNLPcbaVY29
D7xx8Mm08ldkIcCyww/WjemL23uSxc/WsuP2UQOcAaZmXpXW/u42IkLZk06LNlEzas9JM6BGzbxj
WwidQQmRDab4XaZT+NAZZWDDCq4yz8etafWcRRlEmJAU+o8U2KnIdWLkU1k9BKJwW6r2794kPQ9y
wtoKWvnK/JvvS/bTw0VYPrZEwHtWFF9qsF2HOsuYNIf1eOBjP4f6DL7pg/bZy1mU+n00BCghnJWV
SkJnJvEndrcOW6s/lpN92LwvTDPNfqnqu5jkrioN+0872R/Amd1HiV7bdYJ6ryZK7Oc8VFvIn5LB
V/bO6NM7lHjNOFGyd/yL6Z6zvvM7yU0W635pDgDX8iz326TtNrmSG9tUMzPfQ7Z0MojpWR4nIRTp
DyI8zVYVP2K7gqW/yY8piCtg3I8qtaI/pTYYRBn5QovSQ4u255bgzVvlam8cVKumq6G/eVHV4g/5
S/uJE/HcevmuyLmihJQ767EGtjK5ccOko/0a45DPFYwq06n2o57HUa0rEE/J+gxirccB1yLcjTzn
OGO6IGBn10k3/hImVu3Ri8GPzLxsA9rg5vQJgXJdl50RkyFNGWEbiG4c/qiVQsnkwPaSjbfve30H
VGqTIWZlc5rr3CV/p6y6A8J4nZ0kZlSk6wB2xnrC8AS4bsVOKd/WuvKbC8NbgpHGqiqolsffTg79
lSpBCcv9aLjG1o6DoxKA9YhxUaBPM6Dwmk8t8tUbvnw/yvr3rsyMHToRsHJQyYp2JjY6uXrh9TSt
wQ5ZZayt7FyDDwUJahMl05aXcLjtAgH1PaF5zofkMmrNkynCYcuyjc6nzI6Npf9Icm8dm4G9CfL+
Rt4tSrUmfq11wjtyk/lDl87UHASQDKM6g24lY9inxlepplQR9gjZoHFi32jcIxzTbou9ElEsuy7m
yeuE2MrVREB0R97nuoQewjDQfButLN/kWhZtGpazFgr7tcIoeDNm9E2mAoov08E1DL/ExKPdtxXM
kym+KJHx1yuRCdgblVxyrCGeL2Wgk/GO66QYpxfyme5OqXw1oo7WuiZITApzP2/ACUpeYBtlYvHU
4OM55CqCH+40T1rPA9NieH46NBlCEYHdYylj2hqHo3aUuveW6d7OzcHsIWuFWzW3rqOofTdRNboM
F1DmqJL6SPtq2F9mL+V2DLTNYERQijJWSC74OxvoECWShhSboixxYfQipAEcsmicaGygC2HGf8OS
uSfgGb4gR4/XNeQz6mWxUZ0eyKvlHTB0/q1hOK8rGQCRa511NY7OCefIc1r1DPGcolhnDpt/Vckv
QclECotcDlNnOJB7cAvdQxNFeP6cldemzaZFzElk7LQtenKcBrhzIJJIFO9fctf7y5SQkZV4JyiT
7yMtSQcFvScGHe1FbwTrLE9OsF/xF4ArIZs1eOPrgRUgxxdiUD4mZyDq1+M77hR5Cyns6VbZ0+IB
8xSSZ2uPqE5VFZsZNyyE+Td1mo8o1J5DKdZRa9ebSI3fk5GBQuLddf5LWJLgrWNDe5H4Q1fCJlAC
uoDv9dY7lOlmC2HLwFzcuODnwN6AtJ25H1zBp9CJWDE7xb0OYla6Vo53TM12oCuDzfhOJQE4WHOy
nRiK2Sz2HE7QwEcQxR1hgZuqoCozJof43RbO0zWmMEXxGfSEZ5uv5aAC6B0T+LmN+MoScWgHRAOq
aP/aUhb7wZEXBRglDnAI4Xb5qub2tJlyPpTTdmvCc1K/HTVS8NKbY8TVYRhKeLfFykup5wcdq7Vr
pocgVmLuYVLEeHvtIGfEK40B8ZEV9qcWJfLIrfBhdvXFalZZpSU7h0XRrgMMZ3kAz0pZHtUW6iFT
8FXYiQ3Pv77BhN3t1nik1U3iDQedBhaAjA2RyC679WRbsD/c0DkRaHSoqmub6iakClPsUZaAlCHZ
UmH/X6kVYxYAgUQ7Rz8HHq1NYNonBWrcOg+6Yp94z8rQ0/oIwNo1YeEYaakVxEHR45tUadi5mOvW
6WPkytbNDpGdZeTH20ghR+8wOcnvOtI/vQx2u4ITSAj7MyQ9Ho5IZitM5fPQe6mzEgOTRWSLZ4cW
8Ns4e2S1exw1CU4FXWNfgg/FMqwdy5LUKfjXLOA679RZ5ZFI5Gev05tdbENB0uO2vyvsXEomewKI
8b4V3UBSTHABUhjtsgwJxlhxF3Mtel/moGKDWgu3pQlwsgozjZe38ScaZACVMaJCqADJC2Q3Qifg
vG/Vl1Ln9CyRYl4mGR5to3YJToyxCYCCPwdF/xuESH7V1J91YH+2Sp1exAi4DBy4o8nMD/Kq3njM
s/YZV/kEa/SSOjCBSzU7jJ0Z4dGzon1vNjADAI27BssFR5YlmrmeEJPccu6RC4WrGogutpufmgGd
Hrk0VkX4AyoWXtd9LH+phjLcwOhXfY+sgO9/p4HvtMmzPi7/qgkKBK1yGjehXlnn5S8OPfu5JQZw
7bqB4/cegY/kzv1KZnQ249hxXTEU2dgDm73CNHsGRq1CF1fjYnVA18txTBh5h0smJ4u5AcKrU2I6
n0cF8RQw4KZPZrMhf8P/kC9s27w+fQqzUgHajv0p1cZ+OxDTGbbjM+aZw+y8X8mQfD2Y3Ni18r+h
LRgghZxp3ni3plZ/dcvho2mwHFRhxVaShmw0+v6i6M+aFhU7vGzZepn8L1psobbeHjpYDed8i8ok
o4+K3xqKagMqbG24+yImU7JOUSS6ov2txfVWIzNi5zZVgVnHGS7kJ6+YMWuMTwmAYOOZe4X84Y6Y
pM1pW/Zj80Aj/P0nMGp89shnRpWiYCqxrWlliRlfmY4+4VUInl1M1C2Vrd6Lm96I353VyKMEhUQG
LKoZy7hCZTnkFaMV0ypfFtlnFXh7pLdsmedPMfTKl+MqzVaV8OPTgNMjCtyXRdWLNNS4qCrETJ0Z
xckjyadt7I9ckYSlmOMxUPU7hs3x1M4MxmXiXHRReXGx9HxLUFmltJFVkXpHnAM/Kf6e94UxGsUx
HX4VbKw2HqOfY5G1EUu9GUXpwVaC/irPtsePTRnrrgUd6iYdp2EP7QUCnCKeidoqD/xNtqs1sqxo
uFjLsyDrJudkdSyrGPp1+ATbMlvjy8GFbho12T49m/xyOqjs7IzZLmtX1bYumjd8FMwDNEJyHQLS
7BoJqe223DfL6q+1KsKtNftsud619xALxwUyrMosqdMBEW8Q1RUwwFRrXXNPYL7CDa2U5oOqOvOX
bQ0I0XeB8ndlWIb1rJQK73BxmsPMV3gi1GNRUMHblWvtOtRibEshWOSj3wMSujE0Otpt6JIUiqYn
niuZwvueeYYD/o4gS0HZ5S5SbpCJM10t8PuuWhtaJw9QCNjH2P1z7koqLiEVJLTzoHIW+Ye08Lo4
BUklT45BTAiUIw3Yt4ake0MbHPkoOcpL5NQvyP4Z3HbRszYUPmF7JtTC8cYVhSzteDlJR5O+Hoz0
y4xashhCmD/LxQsdEoXJo7J2Q2SGj++rF6XuDTD3XZ1oxao4MV5JaN/381wfG+s18om2g5VYWfU5
JrjgJ7v36KTU5qG3uuo0pEwzWrPvd7kpgEe2CABMY/KdIif3JbDpn7PviW5Vo39Ug9eabNle6Tx2
efTD871TNOXNqIavURKXq9fYDpPg13LaTCTbAmuq0QAF4boOkpLBgoNyrtPANwSSSa3IfW8Q0EaZ
xKlNRXUVtg8LrZUattHNHbLt4mVNB5JHvJUX5dMvtxxfk5SvrVDC4ViNiJ+WUYFOPf5otWBL7Tsf
eOGELr5klHUdTRpaHj2G4HFJCFUH0nOLBgeBtuo8gplgIm0GK4L4CvU8Ms7xl1UY4kXjBGT3DVRx
vFu8H4JLtCK5roJnmLOPnD1XBAMinFblZnlWtaS2TpPV+FGAWKUW8KrdGFQbPXjgoFIekOg+Ry0O
m6JPLwjhwzXIRb5Yy0ZBkMMFzRDwbkULiLrA6LtbJvKMEvI9E6/VspSqa/WNlYXwF9luT20Az7nQ
NsttwrDHJWE26HYKJzP7twEUvzp8Jkr5w86Nd1tr4m3d2vRPIJF1xryD5g7fm1AEkiwfIJ1DZYu1
bZjx4WmyV9ytW2oIApsyONMQu5Ew1PZOd8Zmt3zqJBdwKuZHPCuKfu+EwS9FQe013yCdZtardPII
A0tgQ7IyqH46GeqPkPDGjpLlebQQZY/dk0G3uU+TviBstnG2QEB+t1zFU6VPc3aYKmwG1FK+aPRm
i+jWibVm06lkJRVBtF12INynNgFYBv1/wo7GBM4Ci3gude27I5s/SwduTjkY56AcSJclrkCvSJ0A
49OtrVmLgZSW1aQxJwNqd4c51joIp8jX25C9wPwZx8SYx6gvhQClpjewJVZujRN2qht/IRRExpj7
Vp6HPpeSpTa3BzqZUGAaGIZTaacJQSw6GUgM1jamxrIX1PVMdx3KvSJ7NqlBdLKEtmdp3LNJyJkW
WeqGI9Wl4NM8BrkbPk/gosfywl5/UfLqHFjYYeZfPYwZD8PVH3cwRSBG5jE6gVlArFsxJID6lfeX
9myFbMwjKzxYDEopocj8kEq/reZxezhB05G6tk90oLGK9m1qQI7waTcDxyiD1WWpA238l8J4ARQp
ifE8dtkh1pSBxN2CMi92r8sf67nJ21TrFMiMjdFpFfIIuuWso1RY46wFToEwzGeoTcgxa3EC3Mit
AlDZFeiXQzdjU4tLBghn+xqI9CaYGp084SZ7RynvXaQOdyxOd7dcEV9avpEf/FczBPMNYISfkrzk
tpvTGFRjtTzCEynqezetPwc7NXfkWg/3xDats1WxokWcHGuE7RRoXT07/ohqdB9KBeKe8QJ7jhRH
3PeGq0o4v8ILWq8VkTk2vooE+r7Tjce6d+1bLGIKr/lmkahZH4LHA0JS/dJ0kC7YXGTFiTGZuKFm
i/0GrkHLSRw4pXrOeG0GXkB+DACKXWN1tt+lLT6sii2ErQg4dTpcb4u34q7DJ/DJd0RnRgr7PgtV
XGn1LzsVuKKE2MED2pcDsWuuaFgtTs4VRXm7Jk9R7mKSCB3AxrsS2qKPYnLycZgIMuDYfNa69oml
SWz4ueEhY++3jpGS74mdfOBo+ZuEXn5XG+avlm6zxorHe1/pv3s3i8+6QFhS1IF6JhaWSmORspAW
/oRQjegREtURmfTGtJ+8Xr0SW6JejbYl6+cpVBnFu2Su9QkvjDDEM9fN5pohqKuf48T6QG+ILZzo
bDVsWG8sMQBhDohDNO77LXKk+jlqhmbterR9gqc3id71Pus2BHjTLy90oLrJ1mMQZ8TOcoFauH/F
UI87eGLVvqytnUGkA6QrWxzQIW8XiTOykf3Q8mfl6HYWXUQiPvOe8IW6Y0uSsbI4ONmxRjO2t0I4
r4MrtK1joJMJyxZKRAm6OeTFArXUA/4bmdZOn9i4WEjKhwoDXTBQi6IEPMGDfybqELGRngDJrFxG
nxMcGMVsrooU4NJ5FekBCQlTmNkHLRn3xTS4l7TaOt7AvkT9EZsVaw7IiH0FDyOca1qttS5looWr
UsoE/rEkmqLUPwpU5GvwIOWxa4jEnVDVl5n5fcYhDGPJacR/lFi6D7voplUWKeJqB8TM9cVNYtRk
iRu/jZEx3FGhnshTPSVlcOeDpiiiyOPqhHZluEhWGiUfm3acYjS724Q2vHLYFbd8/vWUEq6ElvdQ
kCexSfOWuKhZTCy4B69eXWEkrQVZdyEDkRBaVFdqDFutEm5DkR5Y9yGbUpxXbtYU7C2oOFlWcyVH
CQmGgC1xLoaNGtUQdGrjuSV396B3xqa0k2sOE3xntwxIZAqnG8HN5zRn8nTlsc6dij1G/WPZwRLO
E60rx0x8Lwe9lBRgSYeYV2GNaPNoU+6umZrSVy7yCsB6J+jFZJRHz6QLE9gx7QpRevSw09HVvDdD
leppeYHJAqByUzYHe3S//6ilmPbK5IxoqN5VOXjgxQswf7Ps7FHWKO1eI03PVfRDEdjmCZ4HCp+o
uzq/lgaurDZKlps71nbJ3LxwgBVKMpf9YDCnAERNQ9vMKW9KgkVKMF8YxGjGghi0jTPm++x/2Duz
3ciRbMv+SuG+s0CacQT6NtA+z65ZCr0QCknBmcZ5+vpeVCa6KiPzZvQF+rEfBU3uTtLMzjl7r63I
P3BykNZY9ssZi2QH2iuRCh2SqLx7tAiXX5St6e/KnuTHuCDLos14WCKL5IevN5CpeDhRAP2mDfZx
B28HB+90inprRwyn3PZYX0AcYONUWrqxs7RawSlreCKpSFOrbpe2obwrV29FMAfPwzw0j10t2mNb
nWaVlEYyWPdcz9XX1yG5dKY5ruQs8agh1moEQg7ZQQ0zMaekdOQ4dHmOE61Tq6yXcVDslSRbGzHy
XVWKfB+3PXqWjnkjaF/VP+GItXe1G45rSMmoNBqsHC2VXFo2UJ5DP9v0RG+fuYXMZkZis4f4g79n
QgYTe0Cq1LksTizQdZDH1CaWt6qdcJligzkUngBHwqNsGkO3KHyE0r0OoJWUt/g20uWSBRBatW9v
AQgeLCIOjmEcfyQxeZm12QxXJCpBwkhI2eF7ULgAeSmbD+EQokiRZPmVNU3eojoHgzhp5PrM8LRv
vmHQGRnImyRz7c0Ohw8Q1Bk7a39IRxIwA58evVVffEevFrVe1tuxJNXMmZITMPBV4DkZ+Xvc2a2t
diaP2tf2LgNk1tRn9KtLpIOlRn4pM1mUHghJdfzU+CovNDZRRZiECCn37quO82qMhaSEUlHPEpuw
eArS0Dl+gYVst2fIZtz5YM+Wsuutrd6EBqcMUCM42vNdJJivoE45fSkg/IGsh6/N1kBMtvN6v8I1
bI28qtjmVIzCUyqDgZykl5PggLfb9p49B4myzshTi1JzlxIEBfBVDv5rLltoSIJyRRSBQipPuguh
ybirDvY0NBtbpPGmEsWV2tWj22FA/lHhdkCvBuPm1S/hWf+9d+AvzI441RzXtVxDWmA0f5KUlw0n
m1E1xvVLcZjEgX/VjRhKxqFLEZs2HYWbq9OQIEDtkIsgwJqP6sCoEmfrpjSeez8jH5qJGEalIxeU
RKKgeAbOgBmJFItGjwxso/ALJBOzmEN6In/hzvir9wDxRnekNfvQnZ+9gO1Q0ekpkumqi8lB3O7k
G2jexTkoqX6mZkG/OWDkgVrWLzp1ruO4XXdVqChWBnMn/UBsxkYO32rZL/Y7d2T05Gj+j9aJrz5U
yzdNs8nS1YbweeyUviTt9hfSfuPPwAhIpvBVheM5fwG2iCqv71pfc39zaxJJR9IPAYEQzMEXxLnn
USGj8sSzQLS2BGjoVw3QZZMgp1/cD7Nt/48WA8dzDRveo8TWKpyfcDFdXXdxkQXa9as61HKzesoZ
DI0yB1KR5yUSjjFf6kNTELDEKSAzBjoqlKtH1xmYWgwITo15Cw2QalfVaxrRHUvsYVYGkcQ0S74g
+LmL0jF3gAzq+79//fIvX79l6rPn1RBSzH7mf/OFUqvT52km7VrIYj2yfl79opQLYOXW7uvAQW9n
FSIfpgvB4umFmrb+qvINvN8LGuEHzbI+gkJfD3ltPusVRxixCj0iR3NoV5vcefaqrtoAXx8XEMei
NUy7ZOUXrFI5tkfUhEa+7lHu7gMVB2hInW5VxWQFjsSL/f2b/TPoUkIX0SnjXLywriV/whn4qZXb
vVOaVyZA1HyojC99PB2muRD+Out9XUQfRi2NA2OflG699qKCMLBg/aW0y5kfr1uiraUK4+OcO2sQ
33nf5+GnbX181SN646r937/ur9f1x5vM5VUTGyYxnzp/8sHRyRRp4wp5rYBArcsIIJ2CioTO9F4y
u1n4DWpqS3rbQJTtJs4AT/cw9vdphHRstJ++hB8jP7rPBXNKyySdwsRotQ+2X8VcZaHwqWdtieXr
c+IFnpGvsrI2Mq5aJJj+GP6JAw+o1bl+tZxKW1Nz/hJt9Ge3He8UGpfuYf0j6fAna5YyGb2HGQOU
mkV+aUWIqcZi+hAxwZFuR4KzMTvCY0j+rlcddM3sN4ExpKvaUtmC1NZwqw89bRYWPXSxBJl8HYK+
xKx0ec2VlyDaSplTtsxAfnGV/rwo8dot6FcYWmzewU93F2Tfws5J0byCazjpimiisIpSIgWAirbp
3Kpp++yUSErRJsKTGsTO0jNrCvXZsReodhXrVbRBOmOd4poUsYxzrc/cDWViSu2SyrspM78VRfkD
aZXFrA4LX45XeQPDibSguV9QmvjFFM6buvcOX4fQv3+Txp9N265uCeyHlg7wDozUH9eLGeDWB1ok
kH83dFumsv1G+koAf95uGPqa/tHsSNc4wE90b4KZpxQ6S8X4bqumAnllSyRn1VjWqtejxyAek1We
oXDOW5A5v3ipf3U98GuzqPHwSEf/aavW9M5gEoL7K0p5hJOWjwwzXIe2wgW7EhfFQTPZ7UQ5tqx3
DMPJ5ktXQa+rX2wSxp/tkC5gDsCiAKgAO7vzK/23RbYXpSD9K8WHZiCeC4foR+PV8kweeS31lZUa
Lj60qd7LiCb2jN/EMB2V2f5r+bdrV1vwsalfIAHEn5d+V8ecyd0qdM8z7Z8+HxxZODzgnlw7h4Zv
NsuMESoTxzHtkN7bi69HjTz3VUbxzcmzJ9JbmTxdFjPfMaw+VIvFEX9fslJaC1mrJI7PlcNZEIq7
Vbr7A1oFdhHOIb84wfzVB2rousVVlZQctv7TrsUhT1l6X9vXWe+PbPfQ6cjvPVJ0Vl9Pk9tRGZTA
Fpg7kwrGNJhYCvO31mpat/dqxmSk6pckq7+45VimHRxY88FE/rzBgHHQzGxIrOvXwyicAjuLY/wY
JlhEJEfpK+zr5k2hlYzGZ7nuV4/PyCn+//7e/6udjv3c0jmo6p5k2/vjHadVhu7No5drOsXjlqgw
8AFyH3MoY+QO7YwKbdwUjK+HKVH7ryOq4jTnMTlfopRzSGQRPvs1rNIw0Lpt7FsC/kZx/upUWGXP
JqKcs1mDC/vFS/+Lh4VXTmluG5BODPunayuB63MWse2rbZbi6JT9c5orzyU4pMIExBkD3DGjqDB7
zwc9PPou5py6F/QQQBhraBpu8z40cGHw5TSaJjz5tN8imjSJ5XnJhDIxZfn9ui6Ne5Cw2kaLW/0w
e9t+8Ub+Yi/jg7dM7k/BWvnz0aowZaYF0nGvoe5p8IO17qGt7buv0xMMp+feDa9hL8yrOYot4wdn
k+gzV/ZMnrpx/Kqkv1bwXHU7UlbMFpupnQyX/uhgbumHxL/7esX/P/bhYSw+//M/3lWbg5i/+wwi
lf8xwgGj/X8d+3B6U/Wffvz3xAfd+SeWE4zkFrUUOKr/E/ig6/+kQIEnDZjJsPV5n8zRkIb/+R9C
/NOC1gnFFliO4DnkBicaYf6WIf/p0drliXW4cViZ3f9O4AOtuXk3/tfBkcmxCbSEZeinDQexNty/
lgNeOaGn0j01PNik61CaKqN8DRqRXrpGxO9JKPpLxBjxLAUch1WcT2W3n5phHqk5DhqHdgxg9ih9
hvWIXH3GsaK/r7uz4KvMRcgCMlkrLQ7NfdSaU70wm8x6KJDCPdpRpEb8iVLRrkrm+XOQDfg7q0AR
Wi0q5xmhU3/QE1oD0kvJ6YJgtKtJr3+CNJqEEEBQkC0i22ruXRCOD16X2Kcqstt1aeN9XIDbSd79
Mg82ejsWWKKNXvzQgDkQ3+iM+rlF5H1JNRKJJ5wNHpOYxnqC8N3MHNyyfjLHEOMx41fznsmfJN05
cfKQ4a3b3RcpcxTQPPSZUQrWp9gt5S2Zw7R33djUd3Y2eCec/O7z6PbIxELX1mzU+L52QxeyvU9l
HT2V9MtfzT7pMXyU9ZHoGOfYSqdm2O5YhBxKegCMQgm2w+fQawARQHgw/GGWzedBsOJAxtc5Uq36
LhPe8rq3q2Zr9rqXLhn02RuLrNy1SrqRFpeRIWZnkOdZOjmfXq4uTIeNdRuUiA4mYQMn8fPCeImG
StwptzKfJBNj1AmaDBfj0BWPE/HUnyl2nyNamXDdFfiMk5AsWBJnKUOTRG/Xta/XuD9772r5mLCW
ZRsUd2mRmyeTMduuykI0UkZnnnNVgP6Lm+bWS0uFF5NGqCyc6SijID9FWUvYt5aZEuFom3t3VS3U
pTERGmX20EX4m3U6t1rPLbZoXMPY4OwdtnXfuuAyGQkeitTzV0mQZqeQ/XRTpiZDXk2ifh7qGrNA
hWQQgWfh7due8ZLtD+YTR57gRrUiepWt2VzwdHSXzip9JpM1bMsEAcnay2NSed2hMZ6If0w+uDgC
9ccYg9GIB9p6Zkk6lm+odN3mLhEojkjqeCPlYN+YKuqPVgYtgjFH+M5QmAZmryL/5DhtsAud1NjO
j8BrZE7yFNnISB3NY3RTk0eHujJajR7n4CAFZkQ1E0JfxaTDFKy0wn0TDdoPnTL+syRdAP+JF7cL
y6vgXWapebGjdMLdbDcbz4y+HHlRfCSAvDx4hHLvzSIbGRPgoQ9Wqp6BA4DKFr60ihVjjf4V7XPw
khVGt54AxXxwcNTuZeaXD3Sl4lNZdfojzuvuqddmjWmfTp8hJC99B7aJaHPZt0dNwW0chSaPyEPN
O8iR+pvLgKOBU4hGMq3KZMPQ2mOq4cS7hFMvBHw9x49bp5emCaNjn3a9s7UhbkFHo9/7WE8M20es
AbvGEihgOquvyyWfIDY0jFOhu1BGjoSx6Z2zGOueQGMhl2DT4qszWoyCPFJemTWP9iLqveJNWRkz
Jytxm5t4EAKAhx2iFgjcekdWMXsqmss3vl0+t/Hob7GJG48Z+S/rymn0ZUaUNh/ZwBBXr1wCwnQu
mMeDeRVEeq2LgLS3BK/fN4FHflfHdGLhWKbpqStaa42tu8ZPFBvQEwHyZYmbrHhl3c62nPrq+u54
MQQKF6vvg6PosZIumD3ap0nE/ec4xH527+fC2TMNnx6gTGc3UyTDbdlBHgUbgLc17AcmCCyiuHGL
9nWobXlxCrsEK6k7w43nEuguTELaDZ1DfcOM/6YVFQueLys60X0dEidswY/ZNkZmRAuHGx9ktKKH
Rh/WI8bKre4cD3a3A4kNpGCRngoqr+dc1N2hLhxnq7oo+gSf3N3UxRg/JkUMET9uwHJGYUcscUe3
53XKG2Qbiogrf1ynra3vgN2TAe9ZyH7D0QPUWvSl8eoRWpcsyfMK9zYL3bWBpEA8bF4Wn1mNJSAZ
zPZiumPTbKO+tI8xPbQTzQUUtEMaV7e0dcC0OYNxX0xBv0uMJr5o1thfgVCbz/7gVhpdZjN/UGNF
Kdv62bAbKyPfWAmsCzVMYYjabii+910wnfI89W47zewWFfLFNUmhL8L21T0UWWocRp9XDevATiD0
eh0ghCMfyY3gTHqh9Y5KWSCnJ5ZbAJk7G0GFZJyel7ktuip+L4qwZ+jWEOLoM4Ua/BFzM4ryRdaN
/S4cU+/RMHykCU7Y6GtD6C7yZMO9K1Mv2bVtBFgP/NjJTFNAj02iXwo7CbYGpmPMXaokrS1xlHdU
4UB+hNOHq4Cm5UcZACj0Kjd6NnA/oKpnZutOpvOpxOQSCFX72mPmx8na1GX1hq932ODoqaHbGPkJ
SU93hvxq0XsQ9L7DActakrr2OehGyfJrWs62Zyv/FhJpg6hvDCEuR0JHBesiLWaVZSzfEnqBaEqI
C4MCNDV1ohAJ4R7eEKVo7ACrVEsbM2TiOMHKLKx5YhkgqhqK8MZotPSzUR7Zp0GEvJ7Ec4kUyeGI
TbZiB1al8V1zgQp+fPAE7iKghMU5rO1ubyOvvzVCGvRuX4l9ZgbhTUWNfm+bivfCP1oWog7JNabI
2bJ1xyeyggNGlqGxLfRwisiP1qZnYRmMvXiI72TvcNeOccsYuew04zZg3IhgPnLDpzgvySqUqnqL
eEbA8jZwZ1EY+5TOyAhXDlMCtQQOLeNVWpJrqIVaeQlzhLexFranJPHLI4mN+bXsbI8UUn2QQD0C
BPdWg+jBS7C5l67KTiYZAwcr1qc3JUHwgDcmQtJW8hVEDdmVdtK/lHFk3WRhVu2zwB8PQ4F4HqdL
CqE3sTuDUORKa+ng7pMqIrv5Ix3iVXCcFk2hyNgbHUaLMK5XsQbfYgrbAI2cqT0FGQhHFBoQV1OK
UdAQcX5ytNFYa4NDszRP8Lm1bYkyri/7mqRFVzuVuDZ2YarRe/AZJ8N7Mo1uGczUGcWYkqQ/ArbH
VGg7jJ3yFCjbeq9RqzULjOr1DQar7Oi6mX5kZ4u/RY0YH4jP5qBSd0imVTBCZE4df+ek5rjSBvot
vYEuswpwlLNtTUhJvMHDe0DLcU00EkNVQabHZcrj5KQ3dvXgtknwIMas2zd62L50PqESPceFZ/ay
fG9NMO8XZU8O4UL6mj8gOmnwq5Qafa6hHgA8Oq7PvIRb/ZETUwxGmjT6AtAZa0Ng9zdVk8Nv1xhK
oKDXIix5LvaZKCuYVxRmU66M0Y0XYQVVRiY1aaZYJtI40E9WIhmZ4Vb3V8HssLKx4D/XmRqfS+kM
D/rUyQf6q9Fe6IlPAjt9JdLbU/nmuySNQi57Lt0eNxXOh4gLtiriiXyRRijjwdUTlttCkhffZm8R
usB8YbqcLxoyjzZVbhYnQpUgJYlJdrs65U+ENndSL6Ryl4Qo5+80PLtbZ3DTR6kSVC3CdM861kkG
MFNCMFigu1epMyWoOn/4ng5a9BTFUUdVoeoOy545are6ZsXnhkltveCMPJzMGF8q2SoO+vdOixi4
0el2tqaTcNbLgd1uosDQEf6TMxnZCdLVxnLCs7LH7kZJetdFB9EDXqGOc1oRXyLdxlmUec+cvAo7
EtqZ8Vw6Zx5tmUOL+NIcrb1LbbXoexs4e9/WzrLXMAVlY2rdjgbidMSGHMT8PIz3BaKIdV8E5Y3v
BOnRzsPuJsZgc1F8eAqlOP+TxFXmn5mU41NnJc4RBYZ2ggo+feTt6MEcS2mjVrE6yjlBC2utuM3c
KnkTepcDkJrFe9JoBgJeG8bcmMbowYeJYdyaamDDHRt7mQMK37Wx9J8GxAUVItVUe7SbpN8j/DDO
gzdOL2PuZG8TqRbbBjh4vCyQou9gnqBUjuKOm8lrrbfJa/qdVSUaQk5t+LAcwmPY1NoPtwdDUwWx
OgHb07eu1iD9rybPxEDme+se7dtrr/xiT73SPHSGVy4MkVY3lF7ORZuMnJacjzA846y9taoAZY7v
DPlOdZZFlecM733tWz9oDIXQMg310BAJ8dECW1hKTwtOgOqhfBBb/mYXPMdWNnrPY8DDXc/VFIRl
BZDB1JyNb2YMOIl/6+CZwxVd21aQ3YhpqDc5XprHLlDBLb18bzu5rboYcZC8mZZmHmYB7rVr0Len
g0jwEjnTbWm45XsbmOaTbozha0sL/MMqKth2UNtxphguZa1n410H77j2Eugd7IalzykLEPEgOHr3
BkNqICCCqKER0vo4ajrY0rE0jz2y05vSwk6w5rMxL5OhGW+SsfIycN3gvQgDHbkJrsnlmLkaRrim
u4SM3ZKNYeJpaplS90u9xbMC0czkQC3Ee9k2zmoIDYIc6Vfq2LUCY904aCS80e4eWJ0kxQNsySgo
gUNmcVUuLZW7P0xVhB9TME241LjLQXzbyl3pepU+OXahLmPj5VdfIbevjTk91U05MQ32ZH8m/tAs
3Ukf/NXo8+sy6h1EyPlM/2mHMVrrDuQ83zFGmpABAjsxgQJNPTakomI7S6PIdai8suapBwhxxCzY
yzMl1zwLSQt91xdhvhmljK8RRSwNZwtTc5q1YCErHYQWn1a1Tp0mulVDpjVLkVAtK11zfoxmy8mE
9NWDoEQ4jCJUexFgfHAzZfCUaeJ7U8nmpYh8f11iEL/zkbWt8H8BA7SmWh1UYXbXJsrKHVPg9jAN
kXlWkYNeOBoJAUKAbphoxEnywcyrKc5gg25sXDXJ733S6Q4aStT/ixGF1MpusuxgWV37A/l441y6
0id1R6Dp4J8stFK4O4UpACFEps++bceuk9cxkUAcp3oKUDywvmu4haeFGbfT1UmKMtnrA2mIhZbg
ovMw1DAQSvG3T2BFjyxZ6YnYBVyJLHsoppqRuV4Bm9G7moPeArrw5JPQRvO5H7XpXreKkALOsR/1
pOwPve6Ceo9NkwNzQn7ja0na8g+douF7ZLYNOwkVGwW6Nm8IRbgnsFB/0ci7uYvqcUQE6BfyqZNx
fecmwyz/ykKcqtakGfdajvljaTdj2IOJLJBDlI0kZsserORHbI18cAp77zND/PozZrz+ESZxhgdW
WMlHG6iRkLipAXNXVjiHMgxJcZ7QzzBx3x5h5Trv42hrZ8vJexMmus1yNDpT+u6zmh7DRoQbJLhE
P0+Ki4eheYvWoT13bKOfmRf57VL2eqgWnmkF+TLKegk7HuzCLLghSJqGiq0Hy1Bq0zc7DTNOiEnw
LUxUcxjKpltZrZPfpR31tEOzG8J5WIQnW4Qg+lATRd/daayXyG+ak2Aw+6wZRvERj/aXATdrGSu3
PfUgbbRll5XgAv3Sh5Fh+QzUGauU0/eEvppNHx8tWEvMsaBJU7Tj2ncs46lpnbRfi0GWH22YsRq0
BEARROGiHqIotuSB5yMn8JlZboHBGdFKRqXzEusaoUa2zmw+RR9mLERd6LeaVdfrpGs4NcV1YESQ
xFv3Bf27D+lfDeOh8ST6P/gV3rLTZGYvamjCMHUiUz9JYo8znpnM+AFCIH1m7BaU2yhINJIeIr/+
tJ0hcPmNojz3Q+reyLZGID2ElHwfNLXGG2X6fbnRjMRm14ZvgvnGSIpXv6alsozKSD9OxMltsfzp
5cKMulKsAtD2j24eqFdia8Wuzjv7MfBjcrocDUeNkdBDgqG8aSLdw2lZ2tNl1BgL2bI2X920onE6
td3wjIwMwZtEUHOT5kMIAVqjbqWs8tdoay0QU72MH9Ih9+H9hQHUelR5qbYy3SE/mYbr7RBwD8vW
7usPX/TQvRAsmgC4ArG1o8paG0MvHhVQp6WjOKLDokjeOj+EEOTZxglfNGyasenah17W9lagxLlU
dVHecEQnaiEo5LD0xmy6LQyzu001JTZRqEqWYtHmG5yaY7jK6ka7s1I1HYaYfNSGBMM1BnFsXXaf
+ABEO6Z8Fsa2Q544uF/qqXioEcXGeDvEXMpCv8ZsW3Zy7TZTscSNlT3QEXVBPJfuDwx82g/LifSr
Nsx2Wd2HNZgKvfnIEnqlFPzIuGwEXVoCMMezx+ZYBJq9dQdrPFXonPdsmGx3rjs5b+4QFjcZtoiF
yFrtoy8iqm0dqseiwd3C9FSz7o1Wypcp0spPCBHhN0nXZRcE8Xb0RfROAu64J4VyeimrHCVZ4cG8
rXQzsPGXJ+O5mXr/zlG2/dpXmoxnUaHE225138ln97Cww6cBCVgsKT5g0QJzJF1G0AhYN22c/0jI
Hd3VYGlh+Q3iNZHuYCzjzi0fIo8n3QqJsF/kow+LTzrZirjHIFlERUuztE9SZqwpavsA/sG6yJNw
PSnYLQDCv+Of2oUGvcjUzQ4hXZFA63daOO3EQPNwUQkbfYdM83t7freyDxCbI05B1yQifg/+Zp+x
DzXsCGTMUzri9VfuizE02qc5TdqbCrtmT26fzYVsSM7hI/C3mcxMquRIRad6BpYujWqwv1Ud/wPB
BdCZOkz6FthP4Z7B/NffNUPRfcvdWuK3bYo9mvvh1BpuSIicJohOBxTTLyEKWOusneAo5Knlryez
wXmh6TR84bhE5Q7+h3OQ/VRDUhgb96gB/kfyjttoU5gifYkdu7oJdCIOF1nop+dRDUT3+K5xGktb
26shHvZB7ubbNhb5QA7y0HxYiSCKpgpEREvAEtXCRpAAqTlVGPxJ/Dz4xCbf8RqKHV7vhgybNn8c
p0mnYdA0iN0EXRPc+mtbaM1N4hcap7Ig3+VVTq/QgttQBGF/y8Lar2n2pPs+MOVsz0f7rovyUKM+
gkEv4mdR13nLORR3pRHkainrxnsoIpE/OhPVZTDSk2Gr7t6KHjmkz0FiF2d2hBi85ejn0lnbmdID
CwfW7WW0JoIDBKIeJhEBAlcbbb8XjO0anS5QJTIF6a528T4xYPFajlnfZ0XckjuC0ZBDKvedmWZn
ty7qnZfW3lqhvZ2x59jtZ6xfF2HZGWJpkpdCXhGsiCjAOyHsa6oanl6t0c608JgFZRI2Ze0ogxyN
oXooTQSa3MrYq3HzWuEhjUGi9OjZjl7py3uFWc9YTggx4JCTL0zoAcU01HI3s8BVefVHFpjEv9pw
s461hyhkKEFp22PimPt4ZIAF6wLJLcp033mAfZFcFeP0XdBbGibFMOpXCbC44rbnzrwz28h3llWP
cn6bUGniMAfI/R1wjH0tpyJ+gdAphwWCYPuG0kWtm8F37J2VVBIVczS1T9GotU+lO9oPI6cctehQ
tN35EpbLho0w8VduNDQv6DtqA3BnXelrM1TxowRZf6CVA7rCSZwIe6JK8QkkuhauBlrQgHkqYKSm
0WC1gqOHfy5CLP1mDTaXAA2zPqyHrmeXF6PV3UECcW5DD+/AwtHi4ALMrCVTcIwAGwxmSlqEGRbE
twUgQLIlYAZEK40/dqDH8XIZp4DeMTSwoY4aIp4Yda8CvRjfh1CHhyHKAnzdWKqSvInI7zh112U+
7JgWIlVIwWpBHqx868VDrfBDLybXu+/F4Norrlz8WBPUi8Ul1CYIKJVIe+pOGtLRu8IRPu2IQZy0
dR672WfUT7K6GMGE7K+hC96/53mQO1vDGjkn9Gk8fOqDqtJV69ENXqdcSHxGAefDlefPndeJUS7H
EmU474Ou9RkBrS6ALzBaLCGl29pAs2eSlq00SB40aOwYU3guIg7RjpmToRHPIBhS6g+qYQ4PTlw4
h9LstRs5gf+HgWNHLPtuY3z3VZPd6YkT7gSb8b0ReMW5SxtSWQoEnkvo1uF4kJ20XqsijT+mqqUt
GE/VDV4fToHBtPM9VZYQkd2SqqljCzR92ezZ7tpzhP6GAyvBNYS1sCE1CzfTwhdwv95nzYn2szc7
N163jca6mtIKM0nJ6crPoCe4YatlHpQvT8z6Nzp0CzxkTOugvr/BUR0ZAzIouLTwco6gK1BgEajx
A4R8c1WTKM6Uv9M21Cs8HRXP0Mb0hbOotSl54Y2ZEG4rueonJAhBFaBG1uP2eWrGahOLSUcH7Gra
IWuzhEEtlnBzUO1bw+AU2KIr4m1OSfNG15XjNhOP9EerZ9k3Bdrm2rpGROq2rN/HBv5iUdja7Anr
w3PFzHYV2r1925Idsam0mqNcU5eY4ynYxbHrlbzLhGzvm8GW29p020NY2JWNKNmNXmyRKGYOYC6U
MdbXLOzdoy/IafT7hGkXk82VWTouZAutYE00hsexYWY8Yo88tH1j72vULNs0j+ZontZcVs6IXR//
0HgRMUL2nvJtBMYUj6uwgK254nORdwlP9X3nkGFuuSBJZRUXFL+EUZflcBM4RbmLkhybQpQB5xRN
LXdJogXrWLTilcO/B4g0FFtDy4Od59c9ZHA4oc2yjiTYukTT552tnip4NI20H/3JGtUKz0h2YVt2
rnYyhdXCr+PmpiHBpTsxRnZn5iKjFSxyYpUpzkacPWx0d4TZiQLERMGAJMGYPZjfMHzRN3QQxb+j
qeZD87niFOC1ezDKEHdfjKiPeJtsyAuu3GBaa2HkBqtPkHa/R+b+v5aYbD/V5S37rP/H/IffVcEA
Jgib//nHL+vfvg4+1eqtefvDF2tOlM14237Oco+6TflV/tDvP/l/+81/fH79lV+JRyzEFf+1eOT8
9v6m/nH/v5Di/Pbn9h/oPObf+V1BguYDpKBEjiUJI3BmCUf/WTf8EN8h5AzWDdJFQjAkv/MvCQnS
DmwIqM4RMwsT6dHvEhLUJQZaQ1NHfWbb5DGJ/5aE5I8Ckq9/gA7LJG/ZdXXh/iwkGWwjCxvXY7p7
n974B2z0u/CKieQsD/lluOSH/GzcZL+S9/2cc8Hbsvg4uGUdE2Gi85N8RYxOOgEAbY/GVT/4B/sJ
9sU2vCZnbCZX65BecDTuxLN7kQ//dm1uflPG/IPG9Y2KGDLyGf/Ff7ZxdniIb0xPip//czxUZFok
vN/8xFHgUt0M93DZ7oMtA9xLdcm+jff5ujq7F/WL9yy+JHn/0up8fdR/+NeznOzfRKKO13ZZHITd
MYmI9fiMre9p9MrR0pxXeeBxA57999z44QyX7t1gdBKspv5Gj0fGGOCbbnqvWjrpRfsWfeeruRWi
cHaKkyFO50bDR3fvJI8JULkq2wgKHp+U2mVeB+vhoF7LH7TdiWJYhHvAvLv8nL8C2cHWstFXjHq3
485fWyuWvXW7HlbTSltYp2nBOXsdrN0VKc1LfG3r/KotvjsLBnlrwDLhibnZuCQeU/nPRKEuHbER
6QOKoyHcxeXeN77ZxSVNH2nLZTouzccE5UWv4wZ4Boy7SNDJuAQbjtYqJWy1u6JrIQqAeeD/Zu88
e+NGsyj9h5YN5vCVqXJSlr4QChZzzvXr9ylPz4yl9lpobAO7i/XAY7htSaxikS/ve+85z5mz9RNj
vnKd1rYWHyomA1eC4hjtUqfaoIwtfa0V/SDYMxFy0wmwBEOQUzrjRQfz7VD2Zc0NByS2oGskV2p1
eLd+0qzVejvme7W7q4t1OmNiW0okBUZLSV3SY6/7gxmyai7EYaUMb3o5gx+y+2GZl2yE/ZSCRZuv
ojGwLUg07FyWIrqAl8jtb1tloaVX0Xmn7TLNV4lO9zL6tVftSFiUDYq6cro7Qd3p9JRR86vNgTxD
fkH6iVyJh1Q90Z9/ZBZhy3DUntVX8bVXQDwgdUKeQhRWmwg25k5+GheMdDUZmNo76KuO/loGB/NF
jbJHsNGc2FZfCZR81/HDJHd+bUn3I0wwMdyDjJ/bG0Y1Do16Ox1rIEiRk/KxC7u4d6nr8zRw5vhZ
vzxAnGaRaS7nid0DmGh4RTqeQ8h0S8XYFIWr3J35zfLoeOcu05R4vuvnmFHWXtdpF921g1/7ss/u
fqV42Tq7tZbyWvMtX/NFj3kIJAC8ky9F/IUN5Mub/CKM/uFO++du8p8fmfk8SbfEWyEN/Hjkf25h
+18sL0wCNA0qn6iKv5eX38vL7+Xln1heLsvHfx/khJ7iqjQvZQteM2wynz1M7GHNqrZq8EOD6gXW
Pi2VWwZ+Y8jWbzwGlNdjgNnTHzddsU0t5fGLGuaL41uftP//+PH/9Q4/nQGEZCSmSVS1KkLhj8vc
kI095G2tJ6ilrh2QGQoPHYaz99Y+Xk8rfZ3dEOMBbyS/m9fSql7q3tlPlzwX143fr/k7HxP6ql0X
W+tV8Ydtc+wOlR9vimOMWjJj876Mgl0HzlSideOSjhe6NWSS0SfXGsJiSMOEeQ0tEUIROocwvAhT
YmCzZZJ3Fm22F6lwxlM8uaCJrB5MigtVP/EkD36IQXKLs92X/sloF1Pq9/NK6xztodpCvxZ5EG+7
4SQ2jlj7VbcAJi2163BvjZsAfhLjVsXOmDK9z+hbedt36cx/TCTM9MQb2Pq7Xjq0N/JFfhJ39H8Q
NJjP9VW9tzY37ULJbbQLGjqc0kl33RIEKOLg/qGB2XmcCTn3c4jyiIY55IoDHJAdYVzyktox3Upb
qIkrSDDV7RysRrfsQ9+UF3W+7utv1oX1V71bD2n7mlWPHQO/4j0UUcgtkStOr/Ju3AiPlw5iAlrM
TRa5vob/1It28018SXbKKn5vNRuVePMavpwf4Q8OiTsJdv4yHcUT4loqGUBWTwM9wdxtFEegR5Nj
fbObC0l0KeqXP1Qd7je7fTcAmr3Ge+Qay3BZ3yn1CYAnxaXi8CFZy3Yzb+jrjPf6lXglnrJVdKM8
9B6ddJ8hxS7blcveaSjSO/etcWRX97HFH8CnEjYwUjP5uGfD2oEzmMkubEea5d1KcTM/XRRLbUcQ
kK06AN9PI8m6junRU/LSfVk7xG5vgQL71kF8j46b0E3sxiFu2MZwx+ETx1hlD8R3Hfo7PePisyWX
gAPVG3dUwivs1D4KhzVvsVqhCndmkLGxSzmPrvx+PoCjfwKP0VmnECjcfAcD3Q5vCtgSZYYAhgl/
8SJ+szb1VfXYPHIREIJbI8FLoF65Tbs0yWvwuDw1r8ltzQnfRb8ovPgWyYkg+OawoiPe3aCrcKKD
BC+qvNUMm2/lB+iFg3xVuhLna3LClJN4NKEqFlcazJkrcSWcmudkr53qB+k0H8yt4FG2ecoW4aKT
OrNLhLt7tm90J1yS/vhg+Nr2cjIFJ3KC9VO3svjqxK+dwi38yE93kF3tR8mBmXOj+92CJLRl7T9O
zuvkmf68Td+Slnq2e46P2T64Rl3VOCgANYgIx3QNHffy01RbWp/XFLJu5DAdUJ9TZcEoKSmcqHaZ
qbWjJ71IMG5c0UtpEaEZYJRXoYlnNyDWqPTYc9BPvuK6myjMaUqpREzZAMx8IokJoLbVt6SxywfR
grOxMfURVubgSAWN88zW/fa62umBO8zwXOzcFRblljvxvMhxynlVhMB8q3nCPjzFwl35ZPjdFpzd
RIJZ7o7vY+2gPp+58PHPDotW8UVysohDsnyZFhWxnk+qFy7VteInbKFgyNxL98pS9boVUD1zkbUr
ZO/786rf13t9nd8Jm/NxPA2vGBmnZgnDG5g+d2Q72xFXcu0IkHlf6U3lJ9x7DApouhUohE0E5Svi
eaBJx4MbW1sz3fQ1XS+3nU6asmzazbk7opo9i06NZLDTkP6i7zoGoGhm77wg7WIE8HZfXKebcNNt
2xQ5xJ0sPVbGi5U+6cK98RCe08eWxAcQAkEsglgu7fYmnN+RsBdQP26zUzZ1N22RvcAzARPiXEin
4mWlHJfJbkpsdq1MrEinnumCDjborehNeBhuhqN1P2QV2ti6firlluhcX0chJ6Ryzpvhg6eH/i3/
Zj4aV/JRPM6H/IwEg00gLcXX7jl87K6GU/hAkl42dgtRH5iJ1+BMXdihHbKsvq7hauMGfwqzBZmi
mDhsBGAdMQjxrdqsoH5nxBqwr2quIN053bX5rXtTCY8b7Lhx0mHb77uD+qhfs/Pp5wdV0FdGF9lg
hlcQ3i5xiAzr7fk5jg/DsAiHlSUDiPLVq/ItCTbgdfXErq7NO3F4Sdu3meSQh/yue1BPIlfcoIG6
JlMxW5MTa73IvQv6GEPNyC1ekvgIDWe4O/d+UPiMj2jooTYS4Ji4xjBtK/bHoR7umLQoFrp3NLRu
NXqQlsCtRLdVNjDHVu3uXnWNHXyz82zHLNsssjAKIElaV7lEJMdGQZ4k+ZVy6IWFIHrNhi11C5l5
i6XuUF8H/kUFeKdFTg/0FoF+7xTQUYnAyBGOsv/zQBZWcOPYnYaeOmxEKMpwQgA2Q5fPucJiR3zk
6cZbC7aYtE/Ba/gWIRFp+LFVcZzzR3QWdtT72cwkZDWoPtYkROxsPcdwAaVFZSTFAqHY+Tem5VG7
0CQGKSet2xgtiNXLZ5q8X7qtR3nbnWauvWoZNc+KssmCba6+WCq5KK6ureiKlvpBam7jpnCqHFMp
yvEOmDcGWTeZHEgTmoRCbzNlLzCLbRAkCLByu9CdKL3Lgdzp01sc3PDYNChgkKYc5jvWxhNKoZa7
Xtgo/V7r9+kJKe0VboND9aCUT9kDJKjyPr4G4UgHmMjn7g6pApGQ7nQlPR1Zk7zOqW5jl8l9VdN+
IdsrmrjNlkXqMSrSQihMcL1d1SK+GbKYgjhldGcJK0OxCSXJFofBEVczT73F2UuPDYPmeTm/hOVJ
vtYsLyfSJaJnMRY3/XXET2NOcS/txJsalrBNCP0Z0QMDLejmsz2dxldlZplgsG3XWJayFaLoxqHX
T7/gtfRwsPeOem/cmH57JE0nWSDrJU4Pynh63T1hwI6hm8oLq9oY6k1TbWIUEbDsoCu4abskYMKt
X0gJzW6hSpmb/ro4Zd8Eond2XOFIReCJ8ofyJX4nrBLFjQ2yR7+Ntul9sEe4ImAB0IglXYLFP7/V
9xY1WejM1aWwkeUl1q4M+xqPb3InffGKj5nYQ1l0/kc8mzXoLLh2cZDgeWIxEntlqZvJSXjQHfUW
zwlPgPQb0yarx0mxT9qdQCZ3sG7oobTtHbmWGlWOf8msiYbCE5gIieOiQjulCo9S/QwKwBv7fIcs
meE66PGHEfDqVL5/sQ34ugy/NDt/6HP8LsN/l+G/y/DfZfjvMvx3Gf67DP9dhv8uw3+X4b/L8P/d
MvyjguL7NIBeOGpWA6qHDA3mYxH+zygoPhHjvh9VEZmp65qqGGhpPykoxEhtO5lWFswJ/9yvM+la
HMt9Ed5K6MpF9OwHrWueg4w9b6hDQ52WRrlma9+rVzWBLHyBSM6Nfv4minRDCCOxZizb+mEkh3FU
zaVhlQszfUSYiCR1A/gDgsTLrzcwX76HTxPL/4Pv4W/JnXbxa1O25Xv3Ub30XZH0X2nT/nmIi/fy
89d80D/93yJ4Ymr9C8ETcNAy+xZ/1DvxLf/WO1l/WDIoQ6RNMuol+T/IHNP4w9Dh4aBO/A8X50+9
k4aoSUXTpH/XOknfOTt/6p1U6Q+wADozbcsAFgV26+/onVT1MoH/7+jq38QceJ4fb9Om6NFSxUG+
mxUNE9fSskjdVGmux3hADrASYjO8akotVC5AW5IhGC11Su5iRo2F2Wm1qK/IHMJPKMOYBgkz20As
w+Eb3PRZBW6ADwNLg0bWVUGn9lxmRumKKPN6oqQUNRwcOQTZmDrDWapl2rS1WTfqd5o8XsAgPl8c
JSJAjmcyUcX6KhkmmV6zWYwAuwPVwtnrFET1Nm/dcNHdE7ggjQK9vV7CNGTLfT6j0Jij3gLIQdRX
iQnvDCFtHkhLikJaw+dJJJctzA0zVQBNNX3FNKLplQI10hxkBxxPhdovldhqiILRSRJJZQcuByRq
uxP0oJNsTSwHxYeHrjH2i5No7AdnKmaBZmmlwMkB3i+KYr0zB0MJb1ODU/F0FuSqAk8mK1l6pxJK
rT6FxhBIR6TDWnEwgTMTd1jLIolWNnn0mnSSqnKCBlRYWXSMZ42sT4S/c01iUhChd8nNNhJeU1S2
b5gvZhBFRYJjUhLxLZ96I53mRY8vnaRORc5in2QGKd0oKTguUgiBTGKaq8xzdDLB2AcJ3aZRTXag
3UW6xGB1iAXNiRZqaluEIIHU7DzH2UscA0zwqqZJIZwOuUWnMIRhaTfEoEk3MJLgIjlyZtTYDZGl
h15TxfTf+gHZ11EIu6RaJulQNdshy7XcQPGVNoJIz7UgVcBpew1BuxMMRU/ockAmkYQzDHxhGLln
MQoK5pc9gbxQmwSrHKBmq1k6vQA4OmcMUdqUTGXEx3EqMM6RKg3yIKpT6UnESR/RTp95D041KjOO
WlI6QZCR4XLe80OsM/2rsSziHRSsqpX3s5SptApb3CakWZcj942n5/VoXCcCVgoCyUSV8JY+7kTh
FYxDS8jnXCtCDskCjGcNMqWbQ3S7pYY0975qY7OOlrzoIb7BPtAjv46hiERuR67PULh8SFXPdNO4
8EtJgySFUXTICCKxj+le1wQAM5pMkF5Ai8zFXdsz/tEQbiE2f48m3KBEtRRWgLo5k+Z01ea6JFw3
eFWYv5HlApsZJkLzJOq1eW4Z1xFALNit1E7hHbmtWrc9K6iXa3iVQRvfqLk4t3upVKuRwbFmIU3G
NDGV1YqfBbkZn0EkXcHU1YIV9MUxWKVo14FjWWbWNxuCmpT42cLh1dyRRVtxn1aYsmeMe02b9pfb
FVbfC8QiXQDFIidGZV8gKnlNakESKdh1dNq6uLL0xLgmS86q/RQ1Y7oPWzGstpjt+uIxknscaSjT
5fRbJqaV+diLWkVWXAQpan4qGjVuyeBIxVncaAFABr+phmnc81Ut+rKJSxLYjilDDbGxLfeTLQis
MPj30yyG5imr2OjLCDDBDaEsisz0uaiMkyCe1egFEbhhbiBFKNZuMrRz7SUqUZybMiF8ihF4Y12k
5YIQZQBEeuyvGyJJI+FlaoeyxfemJfOmNvIoWkaYb7A1BaRuLwQpUb6DX/Gjjiu5LUjTbi9Bsre4
87QG1yQz1D3MqWh8UsYhHneSMjdMnLO4bZRNK3Rd6+gg9ADfFJne7KM4DImdFsg6Idg7AY6k2c3c
Nkitcb0L/R5CZJQSmqv1896sUmNk2iP3mD5wFUniBMVHUotnMhfGZltjVCSVC5rR0MdOkuqRtmPF
SsQlxNyMWZQBgXdwAslU4A6TeK/G2y6Epu5ME9FW12o+pqzHgTDMPeT78qwzPhlb0Jq2IopltI+M
6YwKT60m07LTUu3mozo2UbUPBl08n8aWrCE0EIT7jncyd6Pl9lWe1q5SkNGMah1etk86/WgiXTDO
FgHu1oXmrLaBMhHsBAHhVCt1PxDMrqZ4ecc8j3NcalGTWu+iwiJFaFWeYUPLUsgO9PxVLo4eK8GA
gV/EoUniHKQDNAUmcZfflAuiYWLyN0noSM9MvM+NIcY3TaTp4ZHczC7cA1wepXUUAGTbIqRBv6+0
2OgunJZJXLepWNX3LIsaQ5u8GWsvJksPwlBVSOo73gisRDxhCSw6tVavzrsaSth72BRp8I4rs+h2
lT7O7Qa+USJez2GD/N+OqjnKHaJ1K/BGmdGX0qLIpF70zkMWh0edaKQOj4ulRg+JPtVS65CwyODi
bMqPcS6+Y8XIXjIQSmrlCUAai2PSyXLt1QPMCifNw1AM3KrWLmNBoTKSdVQa3eBrgxpbbqWcRRnc
exvq1Uset0V7CDIMVyhOhLGJN8RU6eebc2xBwmozLcqPhL0o0ZawJXHmQaK2iXFfzsqcbUaQ4P0S
008vuLqcDMqmD+RUeEgStc8SZ6zqyHq4WCLSpUgBkHhxLHZK56bWWHf3Q5IZrac2QwEXKwpzHAww
7QC9LofmkmYOu0IprxQuL/I256KAcC+KrXFlWtYUMgTTIwK5Df0s4zXqrQsP9lwyZq8LUZl3wbnF
XGhT+Q1go8DMj6hS5yiNCYoy4YigHhmb4fxkVJquPrY4JrSnbIzP0kbFpBj55I8beQwPmCHMTVkF
3biBFWSKN5GcyvUK83clkNKixVn2CAqlRytdBoa8RqguD6/4vCtrh0VF4JPNyW/yCHPoywvNRioO
SinJIeyhsNalxxbbafOYDWGgzAMDdMznPjZljJmEA3ZR0fp45YRK9ZVk6s/HtizhELhJK0rZloRU
lF9kzYbVEHupMcvnTSxrCiElnRp0p6mDVAUGoh9CxAZqneOa5sEQEN0Ak0q0OjgQ2EpJcW9FORBt
7uq8eDnjNSoCv6xlmUoEDPGU9S8UY5ECrTG11IHhWJA25FueWUEgxZTYjEc/iAswyn7eYt6Cli3p
RTGsWjmPTckjI0KwOrfsDBW0b4fj5BLGknQ4MF1O4RizQvV4D6SNWFSF9p5QQpQdOX/JWTp93wX8
ra3QTZnz6/Me54PF4/8p58cvsaG7snh+LT9ug/iGf22DjD94/mH9McyLvQKzBhK5f9k++BfxggYF
qWLi1ZQvBO4/t0Gq8gfGfW4zA7i+Aq2BXf2/t0H8k6waiiUaqiGiPJT+zjaIzsSHbRBAEAAKiipT
vZNsoMqfYy6MSNTm4JJWUssnkHvEp25OmjujmGL+6w7L3QxPQCTd5dp0xPXoFW6+INLjcKbdQJAn
oqrNXTjITl46CzQ7HsCC+WFq7DWJ4Lmb+OPDvNTWg9etx5CScy0SIgIAYH/XegQ7LfOlgUoIWAyr
ppfj9cjvxHmZOwqcKgK4nDO5AbtBu6pie+BVwdPyeXRJ3uQHox0+AZtyTj0v4dQ7EB3dbAHTyIsW
FxkXcMsTDkR93vabC/XNvsNLtRX3Mhozkfei2YMvr6stTvtF5WqPGzyb/BDBFe/VZbPOPPkl9gOv
X96NDohEmzk7R8CGaxxSw1a2ga/EHgmj4tXwKO96p7dPgdN6Ej4uJGR369PdnWXvNpf/mBGwZavW
e1IdSgS72TZbNGFrki957Tk2igf/5ia0Xya32nZu7+VXJX+Z3tVkjxoFJbi9ERfoD/gs4rNjWXZ/
F/mcM8JF+HFPsX3DubKTFVnI/N3kGq+Wjb0WLJX90jyCVbtiabCLLQ7G/YxjAUyVXFzFJFIs4Hbi
xhyBkwG3OtWv54W4qpbdBn1hqtolHH4OwvdttVN8JC940S57G6AjZzQer8916JHHyGfpoNpw4XRu
AV6vmkXYOd1ky9EtjKTWDc21fA0faBFb3r0uexJ8vU3r6Y/T8uZGIFvJbRedjYDUjdeEwrjwj91o
xX5uoW5k2btTK1/9Jt1nvrRM1xWaPX0n9G53Xo9OHq99FS6tgfBMxHLg3kHg0/BR8tuEfzlDxrlE
i6DxWzOt7m+zwGunFd+G7ZGc32ilXo+3DbaRpyHxTc3FmTLJECrIiLKtehkRdTaELoEe0rioRdfY
tqI3DPeESGrZ3jolNh68hXkPcW4r75TrZjsu+lvdOAov1kt5Fl3RjJ2BmBJH4Q/iOt1HiDlRADqJ
sBtHD7VWukWNIWqQItloXtwkjWznk61Xi3FrrApcOCgcIk+1SMrwZGmntCvy0mJ4QO9AlnC/S5Y9
an510z+jUyHK+IBkpyH/dV73PeX7UnGDdXTkxG61nm8KThdjzwuBKfbxuF3z+hFDXtfuxdrDzgtF
U/SAoqy6KcD5KkA3nPZdf9J3+Qa22CowfZQ/gqesiRfiikL4FAsexDa+23SlhRt5RC7l6Gf88ETS
IzWCPrpCb08PXGYwKsEQHtPW0R5dYbaDa/E18W2Uffaw6JfqDqMyoE7T0V55YzAFkBj2/nFeypbt
hOkGTR9nR21YDcK9cghuBeSgl1tWVG7n+yh1W9EGXbAFulch63nATIVXfHgITskx3ExvyM7qb8JL
D4wKFzZtCsXn+tAWRXjPNhOynKy40nLeFb7q+LM3e7ReutXZRZSsbV7YL+64T+INuVAI9dB76c+F
K6ESCeB2e8CZzMfsBeFus5Qfj8ixnhXEMlTHR/lKOcbWrZKsBvnxPK86RzopO/nR3IKlIbIOkZ79
Kq6k8848eIgZF+YDKZC7fDs4ql29yMeVcrUwHGkfvcMERCWkePO1st7Xq2RZ+hItivDKSFcQ9tQ7
grS1RbOvWjtapi6LsPf8jA+LePSVaF9Hy/K4TjzFufdwXdv72fW0kxx5rySsu6HTvslb/mRDsH8o
nh8Vlm4QBgiO/A7FzuhHz72LkJm/kRzc7F621JyzN273si85+8Ju7trIVQ+IORcmKkQnX5VbblXP
PBDwyZdAprYre3B0F3iGxddYi4zN215bjy4viF/3W8nJINIsqSQtZaUSWL/TH9OVSlTWu6bZ/DF7
fzQW31/Fvru7kAo22aKy4VZ5PQshavPBbrcYvPxe5iKPMnt4T+R16+Ixg290dmafRBuiDXhP+Yo/
bq0F4muF9J22W9M9Cw4Ae8kvkxb97GOHAjBha3igfCFji+BMXJ7iTn0NxYaYX1/xwqO2eBR2Eu/B
Ul1s2yyGC65KFxu8h6lVeb5Flra+dpbvAlmbrrzRN6Z/u4fXrMVOYNras+akq4anpLGT9unozEd0
om7v1y57u8Xl/50nnIzKEZ54ovLyjUUuXwTFz2nutNai3fKizAdIPvtxC+aCvcZoRzurfpoDR3gj
EMXomADYsXoIvBN+tJHnVbaYUSoiTIVkxgMw4yUDCFIS9Gt+JSzB/lkuCFtHLdc6YPv/78tEnRb3
L/rlz9m3t3j49pFIf/mePytFKjudApHegEad9p92uSH/QTwCMXmWqMnEYCjUln/WicbFAqyRniMa
VIQyleR/6kRB/AMiPZkQlnaZRUk62QR/p1L8ON0ygOmCQLwkX4kyfA5s/x/b5lkGoSKoTJ7Q0k2W
gwtH9qeDEQ3hcP5wVn5mzb2MrP7bmf/zUCpH0yHdqLyHj4eSIiEsyFjr3LF8jd/neKI2PSQpvE83
AVSksW/JxatpvPn1ceWfHxcXtizTa9S+J+L8oKKzYrmNpzDp3Whw4D6QmUrQWKYtZZi9+rp/7F9p
UVQlwtinediDmkEDat0QH04EeqS7pvPF6/npKYcZQYkuGaJpXv79h9dDE1fTCxU7ZpusiwH8VHhU
TWwwws0Y3LXydsacmSmP52Q5dLfn8SkU/L5+CMqdcV704qnqT2RN5iCLyXpciBTUSrxXsSn8+mV+
tjr+68rQFF3FBEQWknYZtPzwMgWuaAKUQ1a1fDOFkAnRZKOql6JtVojL2DiSJmC31otunf2hg9tj
btrBSYPRKQTPwuk7u1+8oo+jnT8vIF3koidHi9vj0wUEhFlSs6Dq3YZnOgCnLS2e7QRCq5LILSiS
fCWK+1C6bUYsBhS3iZCvswwbAA2zL17KR4vWv14KlzCDLrZyFikRH09OG8l6ptNGhdjQOVPYumI4
ruPiKo1QEiP3JrGRXGGyVmd2KDxnFJw43379Gj7t8IiFuKwDmmmxDxVZJlgjfvx8Iq3IzyPoJTp+
Kr4cjksJk6upw+Op3/36WNJf3u/lYDLBiZc5nfWdV/Djweawa8FMXuKpKXNr8eIEa7/VAWh6W8q8
NnYRwhqEQKL4FcUvTrb+03f6w8EvL+6HK1GOp4g2Mwc3pXUfn26ICMRoMzXQ2q7Pxo4efK0N1NsE
ufry6MXibjQ97B9KdqLwPi9nOXHF/hEOqUNxAu6fGGRHIDC1eJFJqYiBt0imtGQM78vRsTof6u4m
tU49RWmv9vgWqDbKGzILEBmXTi6enQLxtgJGTZpPUu6FBsHFj/TUgQknjgY3EDYn8y1sHWZt61B3
xXU4vEE4trXU8IZgmZ7tPlmX6rLLKerTL07YZdT5YaHlw2KNZUKLWViUL0+PH89XImW5AD6BXWNy
a2JyyEqYPljScfBntLcN1rlc9764Qi4Pik8HlcVLXoph4o3W1M8PElruCd341rUIR04ZKYZRinUv
tCu8KGpvl+lTAohuBq+oHX997J+8XwbSvGNNlw1d/ZzbVuSpNVul2cJcuZEURNz6jWq9Cwppyc4U
rfr08OvjSZeF5i/v9YcDfrogxaKh7RlbLbFZbLoJu9dpBbJaMtYB+SpgKuO2IIKvC/svPtrvBvO/
HPoC84DpIeJQ/bQGWllY8BzlvVYaTsVwk5fkfNVcdWbuSjEcGvkdnusFMcbGtrAnKGbNNHrYRX59
Dn56zn94HZeH7g/3ZCNOlVUC0nIDGAHEI9jKgEVkHDzQRkwVJpeQZLf6Ysn73rX6/O4RGNBCoyxi
FP/pyp5JW6uLmDSwoX7s2uvGWnbpTUAKuXotmAuz/8a2LrAm5gqxqy1aXIs1dEY/rRc4KoriWTTy
Lx6T8l+e5oooSxfYCCRNLnzxcqJ+OBGyVRG+nvGSeB5LzdIwlta80RvflB6qpUAHJLGhSQmFG/ar
vHOBqzfM3hj835fKVlvgjgAvXb9RuFvBlZJ98TEpP7tUf3h53y/lH15e2agEmcZsEpKIFoin5X7K
3v6YZE5zaID/0nVhwGdyX27zrYgVq2VfClO9BPq42gJkTnFiDC6xBaQGE7S+lOSNNZ4k44v149L6
/Ms9JbFWUQwrmiyKnz7aPEmy4Ez6iSvh/jM5axGjeyuL785p/paENCQBC68sYm3OBvm7gIKhbq4y
qy+dcWwe0pDUDIZCffDeJEyrqvs0bZnrJCg7hEOqv2ti/pAay4yWnr6raH4oaDREE69NuSTKhOEd
kQtBkTu9jLcwKJZTMq8M7UQN4AjyUzecnSl5aLLntgJzoh5jUfTr8yJtoKj02bID+2flDaPqGzbd
Z8w/qQuOcRP1t0lxo+srmGt+r+3UfAH4EWjUlpAAqIMhyEQwie89fQQuZGtwU/25xYXcB/W6pFMD
vfoWW4+fKc1KyTIHn1LOA+nXd/P3TLa/3FjkYBncW7JJ1/rjVaxZQThNpcwj4/Iq/fY53NQnbYT8
5c48HTdJvzxHC8gtgFglfVEoLpTacSKPxgVCA4XlEpEACrc/rjR5LSZYuCSyiIs3LnBP0/yYortZ
cfcpJ2nXPeXkD7M2eRaP53d9G2wFgUmojT2rUd0JixyFlbaokk3VHWhM6YKTXUn72reOUQUspb8D
sAVb7YuTcLnE/noSyCJSSOIyiKn7eBJU8rZDpVY7d+7JZn3oi6NJu/klPAiPLXcJ8ciO/kzw3MW4
qgGd3kjNSlI9NVvWNBpJje9Wmn4XlQ+Z5deIXSr6xvi5CE2oYi+qF0LhzaHsNMV5MXR7CU1BdJB1
rzxLLvXMWfUFobBl6S7SfIP5fhQ74TX2du1gJG/juCmYaVtOfptXj7I1OqlEaFJIVIOGLIAlMECb
42oonRZTUyFGIiaof2MTucX5+EUl/rMTJcPLJTZNstS/7GAgcJek9o1Ug1ruym3PLRl6hAOATW2f
SOP74qH3s8Np7JMlVgd2qJ+hK2muSORVFJ2rRpPHw72EHRjJ8G2MdyVh3ImM6ddXgvaTC4F4BZBO
BrFwTHI+XgjWkEbCiFrIrei2zNWTNYZel3+1n/nqKJ9WvIlworo8cxQZHzIKMKLun2ap+apY+dkD
isoIwrUs6pQMnw5DOIseVlnUUQJjGEXINrE+sYxOubiQ0mmTn2+s8EACg1PyGIfT712kJFWH0ZN8
AqsTv1hrpMta8uk2A8xFhSjCP9at7xvPHx5JFuKhRCNyyGUXzuJCdMaamBS3MF+y5CEaZJdNZRhI
Llwjh1nsrz/an9VuHJ3RnE4BpbHWffxsA4pmPUoUeg6o2S61W9cmzgyFQQ7eg1GzSRwnoUVzyub6
10f+ScXELE7WRVHRNRSQnw7cjxYAzmRogZBSBpch7unMTZXC0ZXaKd/o1PXDV6f6J09/cnMvu1Q+
ZfkvpzqdyRSQpaR128awJaY27AaskE+ZWhViqttU7IfovQZD98US8bNPmc4BVHTSckX6VZfN/A+f
cgw5HyURhzbT+0p7g8A8t7B6mZMlN2J3MKPMJSLJJaobv7L4xdEv5/LTJUZHi5Yb/5N1xfh0cH3W
SMvTCGeJCF9Oh0N26TIR5EC2hWbUXxzsZ5eURcwp2lVdk62/0O6quRPMNLEaNwHL9j1DqvY16Yyy
+hAYgt+2E6lNnROj5vz1JfXzI5smpad6kdZeqIQ/nmS0PNbYWwasFaAH+vA0QBMwUtK0ozsWE7Vi
9Ck9haX21XF/cgtzMf33uJd//+HDLdVG7kXJZAeOtHNEsqpuGaNZ2lMvcTGdQWNy3uMchy6RzaSS
//pt/2ThtP4naee5IzeybOsnIkBv/laxbFdbtUbmDyEzQ+89n/582ftcHBWLKGLPFQaCBg10ksnI
iMiIFWt9ZN02/ow2/CxON71S9bnNqHqumKdm1I9F/w1Vt7WXFEYyNyIdlDMsX4i/Gh8Z6x8vmcVh
hhdp8BT6X2P7ZlARjbnBBlHmdjqSCxEFuHajqc0zYgcbiJ33DS1wU367/7YLtRcFfQbKXorCNZfK
6fVmJ5IOEdlogvSnrBBJaFfBpmdUX3Kydbt+FUU3SAYqJuAHMHCaIbkwu9x/hlvfxSM4JhL2uol9
z2cgDA/a5sSGfACu042WdvvaglYwTY5dSN4nQWdThOcpWeF5uz3F16vOCqWxqQDGLXlx2COO9eSa
CSl7ox9t3b6UsArcf8eFw6TIjoBsUAYnOCizfVbsOE0DtLpcLwy2Vsg1qVKEagtNY3sT0fCraa1C
AxOQXq0srd2YGtmmDJ6ETgGw+jnjlNEONd4qrNzJOZvw8EUACz2Yd9T0khWTa1XdblDaHTBDAOXd
HsAp+O10xY/dpllXDzE/VnERFkFkBBXj7pAx+ZPbhcZRhs1InQIE4NBZdtZM+/YkC7VcmxhlmGIA
QPz8jyNWdiXwU2WkG6bkuxiuod6UYeNpTlYp7VRIoAtm+As6d6Rpm1yV3LbPXpokOQayf9CilQ1Y
uMvzOOw+n59/cBO6fhzynj6uAhisO7ShjFzQqUfuzyTjdKc4MrReda7Hvr5pjW5vWtJOxNGOUG5a
za40JjdNn3tQ9y1MDvbg7WBA3qrGMzp+DxZNWSgVqRPdNx114ZAotDWA+FATV6n3XT9z2tv2qIxo
jTVDBM0Q7JKkxIjbuTlf0LEnt9HRHjAnV7XbnT/RHZRfLO4ZIQ3LH/r01BIy7OZ96PRt2Z4RUdrG
OXkJ1ZsqCM5IzqHJVZ4ku1pxKR/H6dq9sseOTi8I5SuNCsr1g5dAcdXOAuOaxd89snlz0De91mzb
8Hvj+DuzPkwTUEieK2nXcuLbvAiFctmmK2fD22vO4yYiXK0paSV2hx8TSWCt8s7gMYrioKawXYDv
n7J2b9YrLm3JmV+tPDMxq5tQRlHh/QlHC4siC4xiqFrMrVjd0s92ytuThfJ/IfyaKEPsrN/3TWZh
5+mecO5UEGcGB2926lpTq6Sm6gpX61GMF9eBCAsHYZy34E0pJurU0psYziQd0tj3ldVv957V6V7Y
ZCwaDVHhC/84812cZ7kVqXh1CX6m6Wi8oCoGhTj0bfFj6x1t6jB10e3vL3vr3K5XnVlbUk9RaI5K
QQ+Br9w+1n9zRBSjPiV57LbW9/urLWS/18vNtrgPke0pGHxwJxUto0pjcGcv9+F2RMOk03VhZ5nf
QXPHZ/Y+V3HnrjyACFbXp4sH+EhbHI0sXJ7FzhIhcAlDLFyQ1rs6elfR2I4BPzAUiOQF0lPoooGU
Q1hPpmq8srjYzHuLz646TThGnh4BeNfotiiwqIQHPdUeHc8CwyFRJcGbi8/sS9o5qVFNSdWzDclZ
Vq65x4Wgzj5Y3Ld0y9JNWLqvrc3ywzjsGohjgineIofdTp/zCemELDsi2LDxm/cgrXGF0Ypfvr11
2yYuWTV1OL6h3p4ZgHB8mj5luTshlFRNfwshlXJyNqY2rpR4Fyybq524TmsMtJGvXr9hYOV5gzRB
7sKFj5JMtUWRbuO1dL2KA4XNczz9XPm8C7YlbjsgW0Wy4mgz2zLRxymLZMiFYPHeIA9BbOowdE+D
oR/NEcG5gToYjfRgn3f25/uLL7ytGBak5kQ6bBL1rt82rTwFRWbK6ZrnH4ukfYQUMoH4yIF4Og//
Gaq/76+3YMq0lPiQtOsNaNTn6yFl42upDUEd2a8Mk3XjVyum8vGFZsfFgk4YLAiE7/ZNhaYnJEQ2
Uu6upA/I4/W7JjIeg8x4ZHhhPyZfGFNE/BjqP9n+3MDEZab2p3AADJjn8F51v8vYn8REke56iLGg
Dvaps598pnuZftowS7gfA+fd67ufrYEec11GR8MAz2vrfuZGk70PI1jRQlV97YJf93dPWTgGFu+G
WYomBIz3158LaZHOSaWYVyvAHjcprJ/+p6oMz2bfPVTJ88hUjq20W2lIL61vbIVTRGjpUJsoTHG/
sNR6ZbcXOmiiSananEvGVCkpXj9SVGSIDVdF7o4+5krpOhnItGFb1xB2iBtBm5248kQXK4K+Eh8B
lBrNUEEdGq85yoVYePUssysH5NxMCjCh4orLZTGQsOXBNzRGaBonFyYyH3y8YthNru2vwnGWLJuL
jskJ5m+w59f7QNoKU34S5m7DYOKYwmeXMTfE6CEQMdExznVph/iEj76ZpH246Gwo9hNyeSs2Io7Q
3Pxp6DEgrFBrMo2Zq8wHBoqnEbZVC/nJ1HigxUnpHMgnDGA9I1aF2W0mU6aeIG8kn6x6OP6LJ8CX
6YbJHUwmWlxvhT8lCrKiecaM4LPFXV5xQFdm7ArcrhLlC+jE9sbgI03pH9SjIa3V05dOiUNJlNu9
QkqkiU/1R0qkpHpoaDFamjSJoD4bATEax4i7AuNT7sq7Ln12LpqybhlU0vFp12sFUpQhf5VCiBgA
fkQLVnUuBRxLaJox3HMUN5paB+Uth3TCEljYXowUDV31x/3nuH1lSjjAV3Sd3wyGbeZXEW4rGtkr
M+aG5ZNlg0DO+71W+0SxFfu6rV2gA0HlBEUKIQkxLzdPhRxZTaSnUOFDV4k+tI7IuWP9TrwHoY0s
a9FL36X/PWCGVQn/BlIhFli9WYwkXCMW0igQQNoD4NHhMAXlA02kVDq3gNQd5LIzpztE0Ch6Tfio
SdDrIxZ5f5MX3C/WhBIHNBJUFqz5/TpnFivrppGnGBS3zaBsNU5ch1yNZmRmVHQSOe3jm60kJ22K
d460YzTy0NoTul3TMQ/TLysPdOvwHA0zp0yq00ACP3BtfRmUF1Imw4vp1O2ZJMOFrG9D4emjIl1X
OtafUZHuNwwkHu6vvWRxfAuKDWwHkWjma9H3yq1ignNUwbx7Zt0HyIbhIPT88OX+SksWx+EC1AlD
gqrPm6l1wVhZqdEaQ3371E72l8wa/8kY42qZiN40lh3u+gn09f1VF1Jd9vaPZbXrvaVTFzArjKGD
h4E2VC/OzA8/9XYVAz+o3M6pL8jzPfS2jrkN+5XVRbi49uJidWAp2Lpo1c38SmSokWpUECoUzalE
VjAdc5Qfhr3kZb+CjmEhjDx6jNXgm9JUgLXChyqvLpOpbKCLLb63efp2/4luM0UeSLNF6gGZO/H+
ejuipK6UMcSTB0N1VsYHp4UrMmEmltJ0B7tt4RkrvnXxu/+xovj5H24872vDLAuAOGr5FEv5u2Ql
f0nVrx76BjmJHv2KzMf6Vyfq/xadV+1axvnTfOI1a9MNJRElx8MY0/wd/YMEsJxR/H0TBY+246+8
rrL4ybE4Yqagx5mXnro4NiyvC8D/JAPKrRDC1s2lTEGZhPZGUsxznGawd1fbusgRbrERsh5drfgL
zMbvPOmeuLV80nJjxfWqwtLmlkgZ1UI+iSm7GwkgGxIOT/Ki3B0M6eKHSMfEoFMRDfQLp2B8pM4O
UwhUJAeiT/oXls6p9KCFDlxHRZKn8r+EvtkiX5LDV6Hmn+upNbeRkZwco/49RdJ2VOvnsF2rDC0/
tkWrjlsAV5tZGmSXsZ6jMJYjnweYyP5ctEjEH3xwt1ZKc6f/WQzNk6WgDfwQ+yMDXuQjgfPz/qFZ
qA1xn8M5/r+nmMWtIG5yRza5X5lk4nyvzdf61TPAKsOCnwlFw3CCDwABJz9a8yBLDlpUKmTKrwwk
z6/MYi49KfMgdxnfyZGm8Q0U6Ri5sPz82W8R69ScPUrWO9mvKVoMXxA83gfKUao/K1qJTPmK/7jx
pyAOdHw4RqRSq/oQ9vrzODP2XiZSGspgtqZDk79mdeu2+acIKuvOa3e4ENwt2KH2v90IsTBdJ8WW
Cdm0W2Y3FBR8kdHsGtlt9a+iPEe8vBiBsWE+eCOH1DBqZrsYX26YPAsoIQLhRxOZccQBAEjjH2Ln
vGIV87D9nydCFkOgr4nfM19KxFanqmZMjs+3mVSwdA6AlQANMUgl7F4CI25s6yE4pyuh9Abx97Ey
uQLXR/q4yjyPQh+3LlCbll1IXg6xSvJkHYeG5sCY/0h6+7Mn/UNF71Hx9UdYZ3aZqp9NExrvgvuj
6n+1IBYY4ZymENYMLoFixQfOXb54PKB/CIUYtqlxeb92+ZLmdPBWwKaB5Otm+KTJg5uG6qNcSpTQ
kSCTwt0ELfK/+ByGLHpx3FhUcqbrVQWZBdrYrBrbIKZgsm86xrnGl0T/mlcMRjk06IyD4w0rGmeL
R+KPhc2ZZTIt5ISd3Mlu0UFCDa/Lxkya58T6ajLvlITtti+GJ1DC74MT7O6/9Nw7WKi6scnUMhlq
BnsrgtEfwVWNiBgyuqVuCBmTOkbbJofzXbSac2nlAK4tNbN2sylVO2pYqoJJP/fDnRqPrldJ+4gi
zP23Ek79z1gl3oozI8qEoudozb5kV8iwNoWB7A4UGuIuBhBOkVZLLveXuXHrs3XmRQ+7azUnNHzZ
negGFWAuiGdHJHMfppB5axWmD3rKGaWtFgp5LP7T/fVvjol4TQqeiHZzw0dd5/rjcQtEf7TKOCbK
wXYMoAqI25Gg+OZA0RdFZFZPbf14f9WbKvzHW/+x7Gx3g85LHCXKcR4Q6EGCY9EV27QAlCtwCY2M
8HaRbyiqbgtYcdq1wyJe6ubbaqBQgGkz9TRPj8xIk3pD49t6qCsAhjdV7diMw1OvSjtfQYvaPHtS
9oOOT/S3bzbHsZ4ONkPAFscXhdSjpLQPjb/myhc/BQK6YFVgM6SEe/0pUG2Ui7DBEur6Z8csdJPQ
YUK5vC4pKMbTuRxOiuy1XMTC7TTFR/zfudXizZTkh9xIXzrbeETVNlQeUu3zyvdafDawQkxpUas3
5n7NCUbf7wIirvhS2rc0/5L1qQu71UFtaZQA/TSKg2fpW8nuGM1otpMH41NOE4stE/CaERzi9Lti
tvz+k32UI+bfUoXXjodSmTyah+RWSqhSaYShUbc3g9ftZGs8dNNffqEihNE+5FRRuIy8Y9Rv+Tg+
AhOhpZlJzDpHlGRTg3J8dgFx+Fl9GJvueZqSy1r/fmn3PmAxxof85dze7NKb+mxKZRc2rZ1VwxIH
VEC0UgXKS+ySFTPJrq8Z1DxvFYdMEFeIRv7HaOLMoOB78kfIwly/ck71QDhIvU/Qiu2oam+rPLuo
Do2uOji3Fnoo5fTU9TyG4/0Vrdn20gaYFndu0AQ0ROaQM7MHCwsNGXMHXoXaY30QlH+iigqTyq8w
/IHWusS6903jNiby/qYDyg3QAKOajGNeBaZU1mIosRq6ifDaMBKnFd67g1dNiYweo/ESlApU1fZB
3ay1scWvnlulqFdy2xGlw/mdu0s6aLUUB3WgKfjatcNDPb5PUbCzR7yL5Zw6KJzM+mTCrCeeQB+9
lXOx6GG5LNimrYqSzjwxLM3Y9qzAo0CdIZeGfnXO9VNSwzfdRPYm2qjDQ6V0H+8fP4+O9HVl85eM
T/CmwMACdB2k1vXmJ2EANshmfYpcx+Y0/qVWYPFzdMXyYmelw5NjD89CR0MMwnQ5BGswFpTZKsj2
JkHGCCxD0L44TAXS8Lh+Dj0oO4WKMdP1HsCUNjjD7Xe0JuliK8GblHuXOkkuTpBehspf2wNR17mx
AhvMuoLtc9+defTCknujLYhyUm5vS1i1PH+r6Z3LeOJDjIiLA/LesNqdalE7Vx5UszhFw//qQv9H
dPnlP8v9Kby7dPYgyNUN4gozgnNTtNOikrOcD4FI+K5Pw11hq+fQTyCiHA8KT2JD7wDnxf3vP69A
CN8DJlwUdwG5Uuu53nY5M4bekcjUygzuRnJSVZYQ1kqO4i7SS+FKYqiI3zffapALorTH91bmjYIg
UgI1kTSSUMY+wxpOL4humgcoJfeGZL93wZ5O8CFTjn1WbIlvF9V33ml/vWjF2qPMm7Afry762h/D
CtQ6rl8904LayB0oVgYdQhgnpfDzUhfqo137b2lRP8v98NTG73GbXUYvOt3f9xsYy8fqGDxTmcRD
gOXXqyvJJA1JDqooHWzmqsMDc8QnO/015elrqQ6/fD2+eBXDr+l0kW3pxxh1P6F2WXmKhVPH0ad7
JWMFOgiy66eI7KgdIOYcGEl1IzN1DQdYZpm6oosnED0U5rfyOBwyeW3s66ayzgZcLT078FXcjDVT
lAMDM91OpLRRHuwCsz2Y3ovAOqgT7EiZ/0ih6VwNP4umfW+c8VCE2mMVOZ90ZbVqsHAC2QpA9VBM
UZCbd1RiW818uY//94I0ROfaiY9VpT9mfCaYCz/BnPloOv7ZQg6pC+vTZMXHWpf23hjDx9Ye9Cl6
zRSereNu368m40sfy6aBztnhMek4zj6WFHVTavF8ALH3gq2xbZhRTCZI7YJ/TABf3UuowobWrgaJ
xZXBgZtQD8gKsfJ6ZX/UfD9j6sZNq+DNjMNN3Hh7Raof4tE8Ww5a16CzgQ7Uv+7b51LWqBMR+Cxi
1uBmJlYNQjPUkQlypZTbnQqENEA1tOj3voGYVmQeJSN6NYjfBqAraAW3fvdcjyDu9OgYyuIS/09R
9k+S2sAtJ71ph6mFlZhrwf3nXIriBlg4DjOjCQ7/ut4guCe58bbeyAZttIqJtgwVPrlUvjsyIILJ
CjeVxeLK+N7X2Va32q06rNnvgvkaFG2FRL1NK3R+L5nqYooTnTSqEaPzcnoc4vC1y7wjJIlHmxaW
56nnzA7X0teFHAqdU7Eg4GZBTHH97koC3SYdZkJIGBzUwNzLP2pFPycOlISmvm208SDGQSYkuxw4
V4ZsNYtbiN+U1ET6yCwGoWVmnlpd954RAPP1Kn9fMkvYp/GrU0qXpE+OY/+gIuEtEFOVqR0z7hnj
EL5JTJPeNwJ18TEcMmcq50zW6jOXrjKGFgCPJqCUYMRKlNEUYxcpVYv4ujFs7Wn8bJXypkOIExj8
j1rzt4nFVEnRPdhK9F2gNhRGwUKYCYvgnMjObyljeEhVUf0aR2czlmvJ50I05rIIiAM+PYxmnvwZ
FGezWJMxF83/VDr9pTaMndGULYPI5m8zHh+l6XMEv/1mCEIHooJD4DOVoacPkfYE+nB7fweXYgIg
fQEyo07FJWRmSpERh73iYEpK1m37iolVM2X0JIY+QCkh4JLKH37bPiiZ9pg6UwJEOPseCCh3wu01
0R+bzKcOVP8bC8e6dA44MesmVvdRCRjWBw0chZ62UfWJJpEeHyfb3o8SGUvJqW94yMkvXjN08mw/
Pvpy+s/K7ix9LZgo8cHAD6g8iHLJHwW8OJf7sRwx86BMj6WWXmyteLEy5930un3yKZrgjpik7qlz
ih9RbH+K6unixNoJhs+vg7Hm8xaKM4ZKYZ+7AwBkfR6N4EHwVCcm+lhh9WJGHUyb9u+gsRichOYB
d1Pm8q/7O7C0pMYdWRSzqRbPl2xq2+pjdRrdXqdYDvBYVG3THp1W5QDRN0BQde3TLySJsEACQmA4
iDz5oyz4x55XNLy01h8IQIr1NQhkhuGNo98EAGy5p/vVs1dKr77CpHXP7te2v3ZEhcnPEmYeALIi
A7A13Jazqm1p2xPtXh6gziAdjmP/y1AihShuy4xAW0Z81M3wNdfh1tIBpeftoUWgUDaV1+Hb/d1f
ii8QJjG0KgquN4czhzq2GwdphCwM9K3jlnL3kFnJ62Q/OeNxkG2QGmug46Wyq0HBU0wVcPhu7gtq
qI5SYhFYQ/IvZ6qflUY/SVuwZqX1jw2Dg0EeJAf5JvGGw/33XfRGdPI+rmNg3G+u5k4TNlDBjy4s
6K7/T2/Yn/Kme6gh5O0s4xhIxtGiU0LHhEws2HVN+RwwXJPD3jdo9kMhvaw80JIxgu5i8pFyEXfE
WZzzHbPKekehlN5FZ7kL3ib6qLrqH4akejaj+hnqX0RH01OmxkclnFYarLcGIBCyDEqI8R5YSub5
Z9TDWeGzHzkUcT52MCVn+Mk/eX3w7UcsM69WHFfe+Da3YEkbcBODDkyVzN84MQM7HyMV7WWY0VFz
gW/bPzmZ+VCNGhe1s1H4e9WGeNrSHqgKX0J1NfddegRA/lxZuatBmjGL6jYloNZLEthfPEB8eF5t
+NLDQyHKZElOwZl9H/R4P1Gg1o2/IrCPK5twm1eIOwkYWpsWKkFoFhUnX6sSu6AOQTXuIJJdq29O
/6nrxsjQMFPDdNd0zorfpRptUpPB92Dc3H+I2zoBk3MUaGgbAfhU5jW6TLZQNnDywe1SoLTof+Z+
/BpC41wXaHjihu8vJzb12uupUABzL6YqIajfhCn+4XbbuFdqUm2ERHlde0D9ghHQsoephfLE/9dS
+uxQAWSB471gKTFHok8Ek+KlyWAkhbzh/koLd37eirk4Q3BEcJ2ZLZVrempA2E8b1Wsx2+rVHq19
VyHDkJVED0oi0O/WBRhNeqGRmoNBMb5HlfkEaPP7/WdZOssO6EHgfNj2zVwz1YSUvNCieRTml8yp
T9Vkvwe2+hi8Fd13y/d3crxa41s4SmKCniovlzlqnuLnf3zVOkdlCZbxwa3Dft90GBJTQlotXUq9
202tt6+a8NhJXwrMV4alNBu9z/df+zaDwJXQHDFpaeNH58MMObd0pUmNASphc8gPETljEH/t1S8N
4cseV9944egKkL+YS2Q0klBy/cZ6XVZhVoaD6wXQLFjB2cq9T3pEpe3vgJaGxCTJaGX72LHfK9NG
6yB7U8u1bvfCt+atuY/wwrTS5q0Xq+5Mrc8lqIyZCZQ1/y3p+gc9iVylQKO77DbGGH6jt7YCI1pw
GThMBYAs4wbqDU42K9tm0KKydw3KIRp9wrIwtpXW7sAPbczGX/FQS29JXYQYwY4DVJ0ZV5c73lg7
A4LPdsJEGrNgQbBrgWpCpbXN0gcxJ6+U8VqEuo3JkCJa4DoMmkaUEmdnesoKShRR2rsdPaN2eDeH
aDvBn0OylkGBLaPVLL9lIYX8+l84SZV7L3PFlB0chmWujcuxUr2pc713zZBsW00uvQdldRts9SBe
aX8vba6BGxbYAe5n874iXBOOPqZe/wHqzrXElTg5shye6mnYoxa9C3rz2AbDSsax5DEBKzDfCk0K
bzmvLVQIHyi5Ywn22L+9Dl2COt6XZbkLgvx7SDMgtyAS7lwBKw9S51OvgGdR7Pf/3mmAmBA+S5AE
zJOQqaxDX8/V3vWT4BCIoS9DewztZuNV3XYC8tuYa0WVxf3WgTSIEyvO7PWnVSO9HLKU9+5JfeGc
2BdGvY3b1wi6IIOxWUsDMtiuRMKFZFuQXIDupUIPF8I8yPcmUi404ntXwPftzgs3vlIfPRVBcukQ
i9p8XGx937kkHRkArKCn/36jgVozKUSzX/D7X79121m1GatsNMT7R3lbEJYQtdlncIybD0OvrZzd
JQdFXRFwNApdoBznR1cz6qayWxxUGezKoIW6VX205M9BSlGGhsv9l1toc7K7BntrEvpo+s8SSdMI
bLk1ZI4r8lt2aR3Lv5XJ/EENtx2ZWoJ0onRee1NdifQ3Ic8R55UKHbd0QfYw39Qwp22VgziqIKUV
c7IZE+Gj3jyYvoAA9Tv6Xv/tm34sCYkAXB4Y8by3YfR+2GrlCI2mpBcbNa0OUj48OHnylNJjKGz4
qsqpcksm9IHcrUFlblC1fFENb8i1WTRZiD3XZiSXoRyYPeUBSS63vRp9K58cp6k2JcF4W5jpP+NQ
/3Rs+8W2D3EqAYOMf+ulsrU0uKKc0XgIk+GL2nkrAerDT1wlteK5SD0Y5hKI33n5opaYBcePgOFR
nd9BIn2S2sPYNkcj8KCSlir4s9VmhISwMDeOjYxYtM3U6DmzTHvzJUgOTvJX0iUXuw9ekaz4Zcke
/CBK8xhZ2jGkhefJRLrJ0Zg/ifWzFk2HwLPOWerviJdr/Zubw8PLwBDDR6YOoyjOzEO1fqT3SQNo
oYYUtI1BjaSMn9b9foCUxyj6Nd+0vB5jZySQovw1Oz2NXpmjLFeQGzT6Y1n1EKL9yINPolsumqSZ
Up+0bnjKkvckjHbIyex6oANVnWyTwX9navCvxFRWMpzbbqbYBFCmZDe0MyGAvrY0Pxxrqx3YBHgz
S8bcnD3cARee/iGMN4naH+Cv3Ou5djY97THrd0PZ7hQwlmt105s0UzwHDABUxmjS3DhuqTPGpvFo
nhehAo+Muinq9NHz6p84051Xju5kdg+OEX6rW/tzV4O0SQT7yIr7FsKV17c28RiM0dqUCUBzzM+9
1rRdrxgCy6klD9AXbcscZYVxX8gMpKmK/7nt/TfEE8+NX+xQMXotTOI2hXhvRAcFziyJCwgiki7z
EW8dt/5BNt96f3z8EU3MeBu0UTp7JbO5AbsL/w/2gRjL9t2iT4whLQq0uoC42dKDjw3BPG98DvTw
SwX3XFDG2da3YFXoaNJuTTrjYeQUG0OvTwE5fSMBCxjsi1ak3w1+WOXtz6QdQmbzrV01ecnGS6QX
pyN4UlVf8bPCkc0cCnUJKhMcCqCd88KArxWFjUAh6BU7ZRLJ/ga4XVKKR6MxN1oTf8sz9VT0OYRl
6Rb9q/dKX8Xu3D6CYMcCOmOL8gQXjOsTMJYx5G85TNWhIn1WGwI2Ah1eW53Svv8paF/a+ALP9JCF
D7Q+4iZYK9CKBa73gLyMMgHulPmcm+6T2amSlmp0CEMoTG3QdlN2MbweqYAvyFXuaqg44FKF1uP3
/c2/Dausy+EnQVOEsc/9UWDVutzx4oGqP9YNnchAusTmz8bwuUimLiJlK5Z6m0AQNAQoixKsxtDp
vM3V9HHZZbACuE2g/mrU4WKX8qvuZS/BmH9DejWf+ueeCfLRVIIVU7v1vpbKmrBz8Yf6xawEpQ8G
HKjJOLgl9zdvCndNOx2UyDgXHXJEwNLub+5tP1W8Kq+JdRNjjHkI9/zCG4Eiwrnie78bQqUu19BI
x+U2MQGJgZNuWxVG0PhV6wnaTfObu/ePlYdYNC0BVmHCGMua23YZxW1vp87oFgMk1J61K73kMjbO
m/HoBe2ujptT/mAU8dv9dYXlzC2amAoWhxkSyKpmez1K0EFpHoM+bYXTpovZqNYutX6APNjfX2nR
osD7CZ5rEtKbjtI4eGUii7Z174FdtWrgJpZT/Mz059wcAbaiUyJBcxF84+t/u7/2gkUhZvxBf4Bd
oSBy7Th8L27QiOPc+jBpiJF9vyGLUf6RgcAppXm8v5oIxDd7CkGAYPIjUM/vkRLjlOh3ElF0wFRi
+qGkQp7W7YMzeBfROSSTfFwlyVnyEbhHWgiY8O3FEeHaYVImfESEpk5iKb8ySf1ho4dnGn8V8DPW
xT7q669otB7NQXJ9CI+aHvTb0JHPvapK/cwMy7RtZee/P860fREBECBhBdKq682PpTpr9bgHrkA/
o++b575XkTx/MkjX23atCra0+YA4iK1MJlH/nH1qtBSRqsho21l5fwJoxK3gsfCKfe5IR7BRm1gO
Tig9ryVnC6GJHjIXEDidRI46O0cD1izLEhZm6tF5CpuTlAfuMA7RJjTErIn9ZYi8ox42VKam8kVu
YtoH4cphXjpiAGbIzsiJxEmbvXxKS7D0GpkORhV8MlL/78r/jhokEsjR3tL2chbs4sjsNo2p/rpv
8x+yHDOjp+gI76tF40C7KbeOEXWhOoow+jCGBsrfa8NwGBi6qi14cLVjYg4/48T7IqD1Xpp8z8vm
70FGDadx+EbTJaijk98biES8iGmglae7KZwJzAG1JNASCmTkc7hKDsxpgjIJdCU9larY9F38d0dA
hVmmeR4sZm9DaaOaSEkZ2QiYxgnd+0+w4IEAi4gJc3p7QCBnEVyu1Ho085bOaio/odj7u49p5097
wvounqQVQ1jw6iQK1FVAmUJUN8/Vys4bdA0P6/q6+dkwmhPq1E9SpHxXI2WtarZk+XBSMGfE/DSD
CjPLD8BT97XCWo3yUqCfKnCdvhqei5S+jQmYekJHLrG2QfUZlKcdryVlCwceJ8tXJSuFqXV+0Y2K
ME9rn6tsXUJNRFV9qPTDBMmMB1FdXA9PTb7XaGvc/54Lq6qCCo9WPd2Vm4gy2HZoS4h6u0NaPxuK
2xufNMnfO37/MKjfvBbRisn5FznZx2gdTRT+uzEiya+BMZbt4AaR/9hCBuUH0juqL49Vem6Uk6e8
mQnQyizMNv/ibZkWoNKN/3bm3Jpm1nddFdBL0gZ4YdqvQ3GeMsUdoGQpkDEJGJr4dyko1W6mcZjj
IN2fQ1A8vdUmSePLouoqxdPJq4P3ru12il6dkOnyvrQT07342vsvuxBIBVs2IDMMmiAyO6q9UjVa
keW48h5FYU07axTTi8n+pEztxoHFU9JXKbgWsj8Vag2GUrhdUOCYtW4UEwHoauhGN1ajM2P/B9Z7
DzNtqwE9rBoG9yKUccPfqNO+/ou3/WPl2dsOmpxKBdLNSO1CnTp9senQ5WgNJsZhGOVN7q2BTBY8
IdVerIgZUTq8c38xoDfsmT0tbqPrqaK0ZyOvoaWq9pFJpNBW8uoFT0hNH5pQ2Cu4xswLktBIKKFs
CUSLAUn0AGIPTOcgvXh1e7i/kR/mOIuAlAEF1xVUuzaV5es8JxzQ+FGZJnIhYznIwThtBacYJI8R
FO9h78rVePZQRGZ8brgY1rA1JfVcwu20CaruqLTFP0OBEl2R27t4LGwX7fqVLGVx62kqgKhBtoHy
8PUTdoYSZ8bIZgjmYxLiA+jzg0e5hNlg6ELX+gpL6QhEvGI02gBFfEPU00UTstECTuRH/j400ssk
Z9+jPvuuVJfBpDEbwCgI9TGXqvvfYukI020mGHCVgtdtlnKqdlpaeRCSclrGRxl6wG2EE2AGUwib
9/uaOav7Sy4FBKjriIQ60+DGXOukm2y99xwmT4WyijoCiSkOVkYfdvw+DAUFk+mYMqx5f9Gl94Sh
nCYK3N3Cwq8/qF8G5WgAWnE1tCsVOzmilP6caLKbqd7Wbocniw98f8nFjyqASlSBYD24GaCqyqby
SoPzK4iohphxROosUksxZvii+PUGIY5DZ0ErV9grSy9tMeAscL/U2bnozL4qDJ8RQl3OgJuKDyaC
UCNc6B1Q20AXVL9fJ0EPY6x0NJYcCD0U5uWgFaDYONvioag7KwpZtIMzWRR+SXc2ca4hpPBft1gx
H64OjJ5+DC3O6x7D1EZtorFUn4NtBlGVGdPGp9ai1t6K11/cShYSwn4wwMwZVZOq76Nh5IAIqIDM
3GgB6a24Go5ys2Xz+Xr+11Fby0uXSi0QvP/fujMf6RfIcaFhiMFGlyT/JpnNZpRtxC6fRwSYVKiq
k+xhZNw3fRbzh/dNd/G0QLtLtgi5/s30WRNpMsr2FKjLLr04Ub+rG+cSR/klaN/UicYCndb7Ky4f
FsAfYtJsAZbQdbE3dS3RtRuZ6iyU8CDFPpwU1XPS+6fA0k5M6O9qL/uuFf8qXaR4DV5A3APwStfe
YYprVbK6iqohQglVtM8D8wCd3iE+pXYCBzjs1I8Mmq7ctW7HKIQZ060BOMyc002hWJOSrg0yEGQw
qm7sjtvoOFnTztNggSwfJU+is96qj0aq/jLoVvhBexoQehWdi7HNqk09eoeuTx77IXDtHmkhLi/V
trD0eqMp3l5v1yZxl+yCuSQKq0JzAbK1630KynJUEwaPXAvJxsKX0ZxM3W7qD2GVvRiWq6prg5iL
K9I1FLjqD62H6xV90OyO06oDIh/+Xpm8XcY0fUMmgOKBzuJZuDa2sBT6qZg7fBia7QSM6xVrbai9
wKzxnUxe6pX8pNSpa43WexAqR2/VCBZfELINwRkHivB/ODuz3baRaF0/EQHOwy1FSZbsOLHjOIlv
iM7EeZ759OcrN87eFsVjnjQa3WggQEokq1at4R+Ww31b1+Zh0Ad64ZFx7tru5NT5XZ9WH42jkSf7
wKw28rzV5+OEsRajMfg7l89Xt7NjRSnPVzsfat/ZqRlWIYgz5PPHdN4CSa5FTxJK9E2EH+wVRJ9u
cgwViA0ThvAXlfZUE8dijKAaFSjORzmzDoaydfGuLSo2pxh0M0Ba3g6+36Zx0NV8QQNauho8hnXk
yQnmjr68L3LHzWr1QYKG9H4IW12W9h1fkbEHQezyxRo+Y8cmZNlsivZRlTxIQF7CYToKlnyepC8Q
S8zM3wjVqxcFUDbRReWcXBVh8xQHRqKwbNSpu7LZx8GPdP6sqDAGYalDXmTq0aeW65u1sLh//5nX
di8WIWRyNE+o7xfPnFd5EucyF3H5c5iNw6AHhAKHpjHYSVyh83GLlb/2klGUJEozWL2G/SKdqqut
js+tAN3WErlGfENz50Mla+dM+jImFsqO/yk9pzckUxWxr5Cxuvy0wDfgQQfAMhGkP8UqFBdQxqiT
3cm4vcxyd4rT9EWxf2dz+vczZDLlN0uL4/wGnJlkTStNPW94hg+EVlXDUZ2mY0ikTa2Er23udXRy
yIO04JRIwT6Gevf+R74GIIlsnWQd1CDsnyvBKNvoVTkINR5fnllGOxt+dqLctl4SwbAgs62/tHPw
SdpkX6+mBXTEBf1ISFUtk8pJr1toYiBDC+s+ET5O7fhcd/LXqq5OADLOOZBgp8D9h/D5deOxRaRf
lqkOmHqmidoaMgj33aSZA6Afk/85n/JPgl0kUr9A9r8o5VfmuR/jcOdrv8Y52nE8f01RAx9hS0d5
5ZARqQX26rWHtsxOpiY0Er8dgUIbjAUaJiVZfpcH/k3lpLuIGT2ijDfvP/tKLs+SpERi2AV1Uvyk
N7sO2+SqArtCgk2+gezcndPlbnsf583GQmsfmG4kFBIxAkK5f7FSGnQO9oJ06mRc6BofhWJomnoj
ucJ6LZCwLcC2wkTcIN2UMr+GMZJ3ySY4ETEIomm3uOojR4KcVSo8pe7vqsw4Az1zx/Y8lPLvcbQx
uv1VRMEptcNH0FIPbV8efPvHf3jTNEEEKurVcPPyTTtmrMx0uQBfK+E3BHWc9EPRJ/e6pP15fyHx
Ihe7GZIWQ1N0NXTuxkUMazNbkUaTGFboOBLid+PJvZPii4YgcYsBIAmwq5kACN9fdhmwBQxCpDf8
V2Ctl7diWiuq7U9qj1yIfBTdDd8E95L2e91KdqUSHyeEm2RSrPeXvboW/10XzxuUBIS8zSLNyWSj
s/VYRi2ijfaB4MtjfhNUkatXAKFM5HWqJ+nYAOsXFlZoDmwF7mX0ED8AiX42GNBNrufF5qrlAV5k
jxmnmQHnLu6LAKEmTI4S1KKM+Mk85VWCwy0ILewLJgXLo/TBBEXw/ntYfvXXX8EvAL3JBrtqtdWR
rEp2hGhGZQ57CennlCuilpsT5NyTUhmHis7L+0teHenXNSHGIGUP8ho9gcstPWhx4xS13XtxEp0F
ZnXCRDgJbhns7FL5xo6/8F1cS/nbBOzfdXHxBvjGaV5utXmqmRqqvPERIQsNb5+5pWLUFNfy/Xsh
5mcjQkWtdHz/eZex8nVZmFdscoR9idGLx/WrILdAbHpqbZyFnGGXNx/b5kfYqVtjDZFOvT3DYika
ETA7Wem6xaLGUaFV6YTqC3K/juK7cVcekV14EpTTQv1VDPJtlqDapNcftaG5S6rN3q04N9c/QRgJ
sbeF2eHl00ptUtfaNAxe/itIhhuxcK2SdSnyk9p9VkuzcQt0eMPn91/yVax+fXRalIBcNHJ6YxG+
2KZ6lNegggNch2O8foe0YnKW3snt9zl2jowLdjICjgYDbVPYSqXqjvpg41SvRTMqw//5FctsTLX7
MFab4ZVU/8pmwCq3SIZTUcReAEZCiPYJ6NzG06++ddoTpILk2lfBO4HzXWpjPXgieiYAUYVuWD0i
bW62hyJLbplxuaE0HuU039h0K4+sCWtHBSTeSm9ELqVmSAxAmwYWaXWLMma0ww1Yu3HMJwPXMBKX
jV6QeImLLcaKAscFhAsQ2yIlmK0GhzQjHHDRBFQ16x+GjppKwozV2WNfthGuVldDYQiFVoGZWxbg
GPtpkl8ydRCiiOOAwJmOZkd+V8nPpbNFXl19maBBhfke6LTlkKWL1DIMAkJjp3YnUcJUqN2OFv45
iGaMkG8Uv/pmp3+rxsjhIZ0jcbeJjijQLg6PUiBzbFQStwAI3UQxTk2h8OG2/GzXIj+ACtF4BiuD
WNJiOBdLSmvNstl7ehIcXmkZKOhUVnROYgpTA6iW0e5qSeKRpY3PuPpmkWnSGeKv8Iz8KZ6LMsFm
WgR/v3sRAlFpkd3BWct42MSGRxBtCWqu3K5MMLjlEfagf7ecu0pOIPWA/wZPsN7hJZ/b6MkyuxO8
JoGddf5TViEk0ajzUeuD26Rcht+MbLbw62TwWq3fCyc3gc+qouJTPN61+rEMlaMQ9Yy46a2kI8FC
hLK4yStrA+C5+uRvfsfiGhjtMEroBf7Lmsjzb9r4HCrBIW6fR9wmsN3aCIDaWkx4HStgViPoMJfP
Hec1ibrJKTXi8Vb0AXuAAwLKneywg/pUSOGuDbMjCs6ekKXy6/RLYm7ZJ68llcC5mTsLmYNr5Fhf
DoEBVwTb+Dg65ka/921MqnNzrxaSN2Oq4cfSPiK7Rri4gojU/Ydsmh8A/whgL8n8MjSS0oKb7knn
LFgigTQgwEHx3exk5WuEZGxKDp/bW9Fj7WgJKD1wHNFQW0YPuwz0Kp+73tMUDAYoCEMqBvs4aaye
AR7+kAzzRk51NSIWEUsDeWNRmcExNxf7fFarRo57bh3Gk5+mglqsvqliFXPfAVPfp7H+TDt/l6KF
l1onNABd2RyPaELsQ8t2g/qDcN2CpLSx6686Ia8/C4Yq2TQwWPBjl9vQzjJwkZHRe3kHscA+VerH
Lr7V+94tS6irVDTyi2A0Ck2k90/A2oHT/nflJR9aLmIlNSOSWzE1FST3KvjtRz9C9SWgwSfVm/XL
SsrBB2D07TCjN65u4TBXcBgbRuqXSL/RhluhO9YNlE8D3tnhoz99RevF7bKt2d7afUyvCR8RlK0E
W+jyFetpEA111vde2IHgRlJLgDwiUqrabx+VxD+8/15XlzN1FJqEqv4VP9Xv4lEdxhYDVo6yJnW7
Atk1R30w8tQtu61++OpqUH4N8J2k8suqNAnqTO2Q8vSyODxKLXpkhnpGf+rVtG5UtnxI106u2Ktg
aMV/luHCmqpCnbCq8vKe6TPEWzHLmNrvEAZcCd5EYKAuWG7131dPiTAWJkwRJIkbl58w7ppaMgal
B+t1CLQnH+GT8JcTGpS50p5bCYW9o6wfx8bZgBasJiAG8zvINtCqr+YNne/UKNBxPgeZvrui38Q+
enB0G+bYv9Nexqb29BZDUHtLRGDleJKW0y8D1InotbzIfMhvdC1vUAIMVIy2DPxmEIZt5AqAg/CA
1M+CAfDXO5dvShOckkBIbIsr802Pzq7ayFYraLaGUu06mENqHe/D9i6RTCyBtu6+la0EKpmbF3wZ
oNVlQM4DfWzaHMOEXGIIFwIMF+lFbO6ETpZ2ZFi265R04xFXF0XXhoILXRWS9MtHtLokmxzQXt4H
CyNaNaJZgrJRQClf46EVS9Xh1/vvdG0DMRJ7nWUwkKOTcLlijY/pSGbTgyk69eYPgcENuUo03BsM
7SmWn/CYOoL2+i/LAvZijALw/yrY+oHea2PAiZF7IhBTcAFq8If0boy/SuktwypXjB4t8697+9xo
6D0yQML2nLpk2aZyYruVWpuIpKgYI6ObXfueOvRH2genKb6zncZ1vrd9dWyTLfT/Wpyg7hCy99zy
8lXsRTnannOZzyuUa0Qy2ycGZclXR8r2MOzhpo1Umk8xKELUSf8+8Os0UmiHWvjFQti6/NJSq41q
rWNQmtXJXtHyMzfsLWLKvQpEJtkS6VndWHRfbXgOgim5vNZwBcVXPSypT2AUl4GD8x0QahhRyvwx
Tn7BtFCi6TgPm/xm8RyLalpM7C1x4xiCb3z5nMbUDwEcX9j4eN85AW4bs3DSiM5AG1xm9kLPWwgB
iiBloeL2H3Y2GFxwUICveP7FXUDPYjSlumZna8ZO3HjRAOKLBN4Iv4IxQXIPS/A42EOW3GgjrLWM
8IH736VFzH4TINXc5IUDSfWEUGhYtzvH/j50hWtguT631XmUTyYoO7s4dGQ4Wnerw9nbeHyRrVy9
fTQYuZOIK9DSLn/D5HRVpesZuww5KuGsjRXOsY8OOiLaehSB6/HC7CwQJmZsns3K/tIV/skutga1
a5FUCGmj+kErnk7l5e9Q4GP1pV50Xhr3D4XVH2zqxnG6sZ15J+SbowrTCWnTlG8liQTnTicAej1d
u2WBPGpakmIQhulQqp7lXYQjdTr+KZrc0x3MVjj2ctie5mQrjItycPHa2eo0/4VHHF5li10HtCkB
p9Z1XozhoLAZrSGQVubnIDBvosht2fP/ZGa7G5v0JpO3OsJrh/1i+cXO09pCqWITW50pMc5yCTga
Xgfu171cH5zh49RxiXWNi7P61kWyst9YWUySRH8YKvjld05KxyqHhoZZBPCgzCF7clHOkDeqvRBF
izB8HCTpAGhtH5VPw+dMepDmLVa42EzLty9mPTTDYZGw6y9/RBr10VzHfueN8T+2/SfEaTLLaEhs
RhfxHq8WUoVEOl0YhoiL92xHg5w40th5Ep9ZiMP7fnRuEGhSrdAVh8rgmG2c6LWtpcBewniNTsAV
sxXHOZmMJO49pwz3xmi4QloGBvhNP9lPw7dxZ9Whm2P5Hsc35G+fN5ZfOVFIrmjU4dQs+AwuDrKd
oO2bphzkRBr26L0Hk/NYFA0M5wpxKvSh7Zr/wWtzN5ibi69EEQAuZAsQHCjLl/VEjbBamvQsXvXh
txAb906Kv49R/mBVzqMQsWiTfN/P2MJJ+SffaW+zzLlTagzhZ4V2tYGnRXsbOnq907pHRPu2ou11
eUUPDpIJZARR0V3thyrQh772G8/kM9j6DpPIXdKERx+/hC4M3Vk3Pvdt/uL7kF1M+zNWRvzZzzKd
79tAehbhlxHLRlFyvUlJm4XYEiMiuH3LK0CG6p2Nmtp4dfG9IwgM4XBAkSjIXlQrOcfZpvnu6oJg
R8GpiKbkkiIxTOxRRxkbIX8QKd+tz31juALZaOQPvboTEnUkH97sgrV3mQGjgCUGwr0bRzddAJSC
+3Fj116HJVE6/O9PWuxahXF25A9D45WNDkvXdHW1o/ZFfqAyXBt/q6ypTpT+jwFGE+a3OEQRBFBD
amY3G7/k+vwAGhbNcO4ARnbLRmKQzEpptkqNGIbhxshXN2W3i3N+RYPmSoSkT1GeGj/aE0QPG2tf
p2JibQ2Mqyhm+PcyLrb5bEptq9Zemn805E9df4cigWIf6kghN0BcLbzLo9+Ss0UTvz62KFDTyyHx
hKZ+1cALQH/r6dzWnuPEroUcaV3QHat5/h77QjA1AaXc8LDxtNfbkFUZ13EdMXa48lYDA2YqjZ7V
nh39663WZiBdgYUP2iHRbgx/di0dLx52wf8lHQwIOmhOs7N7wnkFESEI91q7dT2ttHFpDwgaO8At
UJdLCKQuS/DV/KD2JJLPKqOZHA6vtkljH5xF4WMS1sW6VpHcvE5prO8bL+f6QFDAgKZCiocwdTWX
n1rJmNTIgXULrCtq4VmcY2RKihfxUzJkL3olQXLGcH06+SJPEtAuKd/USRMV9OUNagBzxX6OwERy
biwSJSep26GptNqLZcaqzVOd/oPgNQNWjAeFKHjgtoSsz3Gy153v7J73X8N1vGZ1IqKQiiBALJFN
qtylfpnYtReaAMtobKImOtb3Fl65EVCJ9xd7xR1cPSsy4FxgQLqAG10ev1ROgnKKooatX7/yMYQT
uOBl2MF0bHHNcpSz9KEOaGvUqGnjGW2ld+iobwXD6/TIgJwoQAo05ZhxLn6HbUx6UUzwD1/CZP4k
wbMtkFSoLYDNKHYKpyGBInDgR4kUxkLDufelfZ8yzOq8PxsvReRii5fCr6B/JBCruN0sNoCdG1ni
J0HlaXS0gSK7zb0CTDRLn+3gt4UxZlFVbkq1WJ6CDhH9zlXdeNP04zqp4pW8+RUilrwp1YZe4v6d
qD+a7m5KExC6L/30yM78XCOpmz/UNlBPyfAkPfYyrNzffwkr8VFQ3wBwYLeCIoU4rG9Wn3JfmXvF
KqFY1zvR8tFDnLkYo2WRsVPRdCbhO/jql/+wqs4Qz0R2io6aeCdvVs2mIM6L1ii9MDqmI0o7fHwh
AiYcfWoIjhKStbW5Mc1fKYppt9DYYkExx1r2e+yyl8AnEPts61t1E/yIEtycz04/uVFdIjz2aypv
kvkxwXSsU6yNF712BEGD0YrgPoKJvCxPuH+MQNJKbl8M2uEiTeOTob+IK0DUg1PD9K7E5iR9GRjE
TyZyr0LJnKLt/Ve/+hbY64D+iMLXN8AAaDzS4rR+BdKIIV7b73JuYXgnO6EeLEBi4oIUgzx05L0S
jcy43mqUv3YTl4cPfg2DJJ0b6UogKnbS3HTGqPYKBYdw51wCYAHInH8q448W7HrTv7GGn0UiueA0
UaN9TpJml0337Ysp7QbNcqvoCY9igC9bX2rl8iaVFv4eoH4JUos6ctSzVLKhUHsOworN/KIeZ1th
zPlC2lqjgLbxPVYuApEgCkIgeQpX0eVZYIQuDaVSVN7QVx8TZ2Y8IQMtTmvrhzrpP+fZwMzx3zta
5AgZN1Gj5pQb415KrLusmEiqfLomg7L101YSxldyM++Q0oKq4vKn5XZbytmoVl6tzcdhwE2SMyoa
31JEw7QIXL2FhNO7g7nFJb/SMYOMJIagaIcBjxUmdJdLK11lzaM6V3T2W3d+igsIfCU3AV3aCTk3
UXiOupCVi3cOHQ2xWeMGfb0wOOXl48YnWnkPok0r8gTADtS/lz9mdCaQlpVZelMw7of089yMbqqo
Z1uf7ruA3h7oo6jK70xjizB6xZPiPYiJA/rMQjXhinZUFxOWUC3xWbVSDz4yipDnFCekEAMMoAbC
NFXGmBaLEU+Ad2h076wCXM34qJnJ3iTJtNCq7n5IgellaX9bV4NL92grqKzc60QUwYsipRS66Jdv
iPS2USHKlZ4D2YUZl6s1gxsGIALsT20n7Scd5xup8OTovjfr0zRBmI9ohOIRGjMxmnRtqwO6kmVe
/CJx8b25YsxoRBd8srliYPQ69H6wLLHTc+68mFQ/LTQqEfDEu+JYT+ZLQ/KpFP9lH0MCAi8Inouy
e7mPaznOND/idm/rb3P5ILVe0r8IDbyGSDL27U7sZPHVBBS3klKscciDQtoYylYJtvaN6EohccI+
Bqq0OFLy4GdJLIeV1+oJt67zpSbpjdP8vug+4kFzksfoq/glU2/suuhF4GhsP3+1MhCcy2CzPy6O
zeIKgDLLXUyghbyzNJKYjGgI5yLhjCMQ3Ea7zIbFkqo+c5AjwnDIfiOna/7pTSdyS5xpNqq0lThP
i5zqjNBLGbLUGOhIv5Uh5VRj8rfrdZ2RsOFWUD2Qut3rieaFmzyptcuXiwV5OtrCOgRIUZO82ZWN
bprSrGnlq+OxY/1jBc1OoLYGjKLK2tzZZYrGwt0QFgdbqU68zV1db5CVVwAmcNBpAYAUduzr2Npn
c40GqVN4pWwygDiGXexV7jQTSoHfNeZTDcOGocAuMUnL9G4vAMRC48GPMZ2MfpVZd1L8duu2WTmx
/CzBOMHV5Fprt2G2CfE04MTm7am1vtBtPCOwj88Jt6FDd48uRVtG3th96XX1lfbEPMfdDrprX0ng
btiUAkFwxZivUYoZpaQuPUxQd1rb7iQrOzbHqU5uCr3dl91jCdQmx9UrwVIqYta+5UG+VqfzExhP
slnwONMWG0Wdi5FkPy09Xe3dOs9uRKY2Y1I7VohDwTEzI4m6VDpEdXcv7JZLiAzvX3sr8YI2JyxM
8nQxTxB//mavOgXtzjKPSk8uBBKle/WlH6Vmp05bGLeVo3ix1CLR0Ire8q2UpZzuax0EHwTgRsgf
O0OwzwMC4vz1b58NDwcmnxwDIIX0xC6fLVE7a4K6WXiiDSZooKoiHVARx1xv47Rdv0Wxkoj/UIcF
0OZypajX5ay3jOLVpgJwppj/wfbeSfHWAVpd6VV1nWIOyslyy0hlkhRtV3g5QSRU1fM0g/unO68P
W82LlSkPTyU6SMy3EM1amnSmeqmnTT4V3oC2JvlYMwZH20jPJXA0n0tDDHSZ5buFJbnvf7nNpRfb
0hwjJGe6ofCapn5l8M4FzfcafJz8jzHqbqOlbqE4u4CQsbG02IaXFxZPDaNF+JLhvmUs3nBVGrHS
V2WB43jVHNqJdpVVudkInPnWip29Yt8P7TGp+3sDM3Sb8sGOspsso9uIk+TG9bUSIphnCtg2dxgQ
9aWTgyyBbxowaPUAa7QjutJtdidFxw5VclFR6qXkpQayKvyMscK4enMcJJo1y9dBM1kg1aATcJwu
t3ZSpK3tdz6HaPzs0LyuJk4sN0icPOlRChSW4RD0xJJoNXRb6i1rux3/K3GVim24BOUYoV6UGZrU
Xp1wgnVSYupUuomuzAHb+O7iuy4fFNQ6iZMAyzPOXzxoEjqDChoTPWvKZXa91JwFn6nB+JuujEgk
fRSfa4VoZe8UKqIx3gATXD2uqoEHpA4TDBjK00UYmbgCIFUBxUn6YB/ykkXjgBG+QgHw/tNedcXE
SggAYI8BS15btujM1OoKLTZzrzHkI9Ykn/QAbx91C6Jw1XhiGaGWAipEQWdo2Q6RR4Z1Y8Yy48is
MsxPkWnvUpSretm5E6CYCu0wLd7CPF4XlmJd+kAaMVmVr+72oQnKsGqs3Msk/Wzui7JhQtztIlPa
h6TeEm13FUefKo13yDCdh7C7JYPfh2qHE/fWtPzq3hM/BtY8cpzgL9HnudxYUgiNzJSk3MuDTw4s
sZxgHeSoiLtZ9vD/kWKtfdu36y2uvT6jUAkcn4dvHlHAdG2OJ4gJr/Kno5zw1BxVq2ldJ9u/1rVi
MBZGeyfZa8XGNrtOsnh22t+gI+APsAsWd36lFQWCq8RxI9ZdYcaS56yutfGDMs0F/mXpjTWlN3MK
NaTslU9TH96mMnr5RbwlPrp2uAxiOo1Y9j074/Iz1HGd047i5oypWJs82gsb25Cz3hf6xmNvLLVs
+4N9mXRUdAu2Ni4dTbzrGECJXne8mQ9cucXZ4g2D1uaR6G9fjeurHHGnuKkLegfow2WYwbCx2jz/
R54QRNDzz1FSPRJYsLLVnlOrtXf+t2SavmWg++dQ2llmuNH/v7pAxS/ClZVOgUAn2YsbI1R8x5hz
rixZMnYCmtR18feps37NBdbqWDy9H8rW9xhTD9HpFDoji/W6sMnjro+5JFSOeRftyxaFZBza0DTY
V1wcQ0GXm73nOJ/zLtj3JvpCW/DR64uap0aAi+4NSD/SzcX1EUHAMX2TtEGSXgTTyq8PzTi7Iorb
CA2ZqCn5We4Gxp0xIq+gfN54C1ftK2TcGL5CTULz99rDtEmiwsCmsgCD3J1KlEjGxvLduYgB4fn3
uv+xYwhW+5oXhPPz+2tft3nBVSJhg1YVizMOFefhTRGhMkaRit7PvKb+iWsMrUsye9ASUzAcVKk/
xIIrJHeHFJKSYEjRjAF6vxdUxrzvQIMxDeIg0v266auXLDDdYvj9/m+8xmK+/kZccoFPi425mIEk
NKjHHEMAT7Q4hZS47MA0BE8iNXTiJX0nzFwFb1c3EixvtkLC2v5AyxwLMAF/Fefj8h2lc1HZTcs7
GqMvWEO5oskprN/iuTsksBtUxPdQHz8GfniU7Qepzg7vvwFxDC7yG14AQyCySCoVIoZ2+QPaMJmS
0rD4AVq1Yyb5oGOdqGHf9P4yqw/6dp3Fi1anKJBbsQ49hnIeUGqCVDMwXhh8mobJrnHwyI5cJyXI
i3aDsnXfrn5q0fpgBGriS70kIWogHsKw1JmzMN6r9kW677RDi85fa5PO0UwOs1+DObtmtuUkvBL4
mXRBkYZIymteohCr1tB7A0896lrlIA/hTZoYXksektfJRu9zJatgvo6+slDQZKqwOHOoT08mIYm4
HskfRcs+oHNChcZx57qnnRHlGyteGdxw1bCkEI1E2hAVvMWXnf15ssIKKx21KnYIC9N1TXZWjzAN
2oox0FeV1qqYM+sKnsWBT+MkOgtIOahnMeKPdITG9Y16bSXFvPhRi+g/62FBAcR28+kiNWO3a6an
kCM94gvzCjtFvt6pNha9rk8Xr2Lx9rWkzIxZvIpCzl3DBnBEOT5/VbJviT+5cGDdeC5du93QGl5f
l0wSjR46RlfoniRPFGyBkRyo5JdcMW5MSlBBF9AHTGEZTPj6c2+HcF62MCWrMR6+C5KLNP9BdCze
s1nrnRlIrDwzQw94wTkW2Rgi+OTSjgKrmCDeDu3OmlDrkSkmamXXxicTStVr2QQPuA/1GwPoQxP1
CLDSFWdw8X7wufJCf92ib37l4ruoehsnuiYJ08N/mOoV8o06qnQJ0FOLwEEwRPIN1WtP6lS4WSIz
83zeBWOIzJC/9y1JgFdH6U+R3Yo9K3jKc7yRHa0lbAQnHbUKesTMiMXBfnNZlhO0x86Icq8UNm68
zBm0rJ2oH0xMQEU5HYFU6dLUE0Ah4fUiEEzTyMnSOHkMiPJI2qg7/x+vTUhb0mNgXrx4bZme4Wxn
J7lnf8Fg+6ibjC2AXg5klCCpxA8UR1vW+gNmXrJfeSn8v1nmujbDI41FV3D0gsrc1cZ9ZSTfW5tm
5SD7e7XdOHnil1zeYhbmT+x+DH9EW2ARg+RSq6zE1CJSjTvay56uFwdd+6U7W9Sc6/jKQohcQ3dS
hFL74jNVUj6OuMBGnpXKyPJ2nozjXhiji1kzNJh3g29tbN6VnSGk6Rkf0Wrh6ZbkSyM27Y5JCSY+
ZvYhArYXqabXh9UxqKbI9S3/OS71ezvqPid1/uDQDmnz4Uauwp30NOUKvj9bdL6VkC8af1jc0BRB
ZWZJIlHzJhzDJOMnWQzzJnmflOFxmstnu9cf0lG6MeXkJg2Ra0JoR1HdRqn/8cPgc6DKPwPV9Sda
dPZWrr3yaWgnoM7BtQfOaDmprZDcKQZtiODrRm6IXWAnZztlfGyr1jOyvS5tLbj6ZQTGlSKWzwP2
/PLMdr01dnEfRx7BBcbf7GY2Dpv0/bD8MmPQRLFPiyM89uCcWsvY66I9ahr9LxDkND4C7aAEH6yh
38q1rnM6lAcNFOCFKAFl4CIod5QSkmpIIbIZ5Vlu9K+xIv/sq69tkO+LuH2KquogZ8UZ59NgGn6D
x/3uoIyE6cFPpILfj71rL0mYNwoTR4GoWKLiQQI1KH5STsozOzOs7zOpObKhWzfD4Dgsd3ppcy8m
yc5Uvn6p4uI0q7HsNjHThtDOjxSOW8DQlcAG9QlxbRowSF3SC1p8OCYsA/rByIcW/SmV0ZgV6n2V
+rVOEHJpk4CzndWARlvVDac7vZ+/6Q52NIWS76W4Ow21/7HRT41mP5uU07UMmFrSqKthP9DzTFTQ
zlsA/JXtDb6bkl54NQMMWHzUvpdHuQ9sfnOp3XV43PfV/GVS/POgAkiPtJ/VZJ2VTPvj6OFDWqU3
2gPSnbdtnTOMn361TZ3uimkIYboZx41vvLLh+G0AnCDyUcy8ZglvLq+oa9ssQRzB633lrojUD4+V
rN4nwfgFkspXzYH6hBoUXmueOuK9EEffM/00yNVvpJO3WuNXnWn6e0KSCEFdRmeg2y6/bYoMZiQ1
yMbNqfMlasJHFDqfhUFa03y0au1OjlNE9BHzk/1HAbXaeBXir1/cRK/7CkwdENerBFw1UkfOyxgn
BDnzECVCEokJs4rtBcPDJPpjoZwThdyaSnyYqoC6J7mr7fZHZ4RbrP3r2p83QRfRMqg7KEAWHT+a
qzBI2gDZWlQT0HG+6+321JjhYzznn2SdFoAT3tshnbd8kp433oP4y6/eg8OMSGBcSSAWdWUAlEpm
QoF6H/JQFhbxAnHaqLhDJN2BTCzEjGOqnyLjmGvaxkdYOSqgvnXwhcLV5Wq6j+VmbEqZ1cMHpqoL
0ru5GFwnx0glnvYDRMRm0yJ+pbqkgqePAJuenq6+7CPS5S7lAuV4b6RpIHRRkhwvSAyg1WByKwce
q3UQ3Qx25U0mbTzwSnXN6gCURCpuYa+zSEs6PTP/dXN1cFhxbb+sYTlYvdt3iPl2E0ZlnYnULt4U
ilz9I2dCLCJn/j9tRILrskv0MfA0p9ck0CaLwNo38SgZmTl4tl98AuryMIStJ/v5PrDrs0r3DZgn
gH+j3rhlrrFSnHoGF4wTBMSFEvfy1NPB0WpZsodXoNNsk2Imxb7MPiR0dQMsOkC0/GnC6LPakZWa
zmM7o2ZqMLwJ2995qe6kIN3ljRpxFHr8YePnKu1/GNp4L0S13j8aa7vTwZ5QyEwKuaBFIFekqptt
ycHXuKYmIjoMUXzuEZRIMVpF19OIk42YeN165eW8WXGRpwBH0WpgF8ho6QB86bx1rBqYP21A4SId
/+vn4+4EyEE7DZLxsu1ntqY0RhlCizFuh4Wqnwsd/8zMheN9VEznTicWv7/i2vZ/RZYz0aZYuXIV
buNsHpQW3c6g+aEhhtQnCld7BL2zP2cvSkDalaofrbK47fXikbnZn/d/gHiBi2AHjJvRMKotuCzI
4gO8uf9sCT63mqOoORfRmdzsNjAA71jlTWoVh/eXWtk9FIkgp2B8gSleTvqzKm/mdEIZ3CrinVBc
wDNq35mSl9TVJ5wH6mgLNbxS40OgxS2N3I0uIbnu5dPJ6jiH/cjbdWAspYyErOqUJ3a+6wM0HVFl
VwLjpih+BEnSkmJIzyPSbDucW1x2uDvS7Z1LHDwiU6O12rl+phv7ughaN7B///3LQbCHRES0VK8G
fGE+dSXKLoNnYW3BRrlReu1DReshaJKzRa89c/7ajFJM70j/KcxQFFCvBsRB72SSZBJ5Sn0+UjLf
Va1+LsfETfz0EOpbStArQ0zWA5ojCi+WXDLLQ7nF4jfvSTC05zy2Drnanga1PWgoQxVTfx+djOGL
me2KXN6l+ForkuxOEYU3DPSNqLt26b0Sq+mcC9HPpZ1cW9oyetfpiDRzjA51cZ9qz02QPoz2CUsK
0KnqvtKtoyO1PzCW+fuan+yGbNN8bXYuiQQYThlBYZFhFEp8FrIcs4Rfb33Smy2ixJV3nfjGr3rU
4LLIvq3FkLAc+6hohBSxleSfnGq8rU19X9v1F9HskOz+oDrxY6xEN9oYntSi/1C2wUeDG1ZPDkVa
PFmNf99AQGvjX6WcbqCMVqL72x9nL+5coJ1hnvsDUrpDtA/t7uBHEahaCcQ8Cv55vJFWiutpGets
4SCIbDEJ9pLXWRYFfaoKrZlMil/xor6l7yCdbzSf1kIq7Q4wF4jIQhlaZDRxnZZVMyIZSNdtsnRm
MS3zUiAYjGffDxpbKy0+LvINYRa3ZIuCKypYYI6Ji7KBtLWx8erWYvebZ1oOgJOAmmAoWakv4KOj
KDYoiPJqPWAOOmtw8ieUW99/uJUxKM4VolElym94d4vgrWclk8kE7TaBXxEdvEKNd4bSHWLVOVZw
COw/4/SqL5lPgGi4m6stmZfVHUN/REjx0t5c6iINETmbEyPHJCJwACR9VLr9tpvU2jmALPA/yyx2
TNcVeYv3Mgx1+s5d+LtLnsFD0UM9RJvDpJU8V2iLQC1FnRRA9eLM1VkQ9q2FXo6YcQgwvsXQKK2k
g6R9aNuJea6P6Mjf66ESh0ga0a5R4NNecaecDo2BsUe1Jsr6Wx3zWPE2u6m71aL8RYpazwnyndTr
Z7W3nzY20srrBTpO/AMowT/LLAAKvF/7kckjC1EJuAQMKQXFtU+xy+y+oJP0GJd/6iR9aJzha2bp
HTQdd4jG35I03dKReg715Fuo2hu1z8qnIM2kuySgcMj1i+P9JvdC59qq8pGCO2XAljvTgy3dpcgu
VLHxhO22FftuU/Ubd8/1lhbgaVJqBbkJ6utFwpf4HV2YGBEq1ekPuvWsEuun/O/nhszVYKtRF8JY
Q8fk8tGMWB59Sdc74I6P3fDotMgOyl8TfWOCd/1lWQYkLPtJ1K/LNv8kaaB9VaXzQCS4jVS7ZfGT
UWw5fqjKrUdaGVWJNiAxxxRlKqC2y2cqbKUc7LlCJXuK7+W0Jj/s7kbHR9TwV2fROCsct42eVYAb
72/g6zD/fzj7subGcSzrv9JR7+whAa4T0/NAUaIsWV7TTjtfGM7FBDeQBLji13+H7poqm5bErzOi
K6Iz7SRILBd3OfccDIzMPcgBkKoFY9nHgTl16iHqQAjUVpFva4BZKc83802+mF48Mp+TKrkH1wTD
GPOafqdzEncEZCSlcZEOEQCBT7K8RWFMFMXCPvx8o0CsB5SogAdOZb85FleUHNhw5SHGzjx0+/yk
BYSye813221S1JDNWmJaOTYg1MBBsIDMCqAls9OGBDuRKsOAQ/bNja8H+zlmARoVJ32b9PH8ih3b
KwTkxPist/YrfQaRo54yIfzkNuAofvomoluv/Vk0uyzb1FBPBSVb+3x+wM+mBBsSWQtYdDSFgIbz
4xZhWg7XG2CowKx/JsNdC6oqHVoB0Tbi6AtnrzJacHKO7JSp0WA6CHQKrKYXeme7Uqtr8sKOQdWU
SlTmQWw+TFilKKTqAt2o57/uiCsA7gXw8iNL65hwmmdHrx41r6oEqL8M6BpzLwu5nYBKXWztAkFd
uokGZNwta60sd18k7dVw6Myb33kHNFzDq5vQrHNb0xS6W5AYNDIsueuby26IQlbooZNEoUUKX3nZ
Rq+cjT5me+GjhkOWABJHzABaLlEnnLJUYCKYbWBTQx5SpGkbCM79Ov/eVI+svlOoaZ7/0mNLO20m
3BOIjlAr+7i03BTUqCMF5inhrmJZXAj6YNjZpuDlppT35wc7EqAAuohFBbIF+cdPMLNo4MlgFRQM
NcJZEbQKxsbtEA2+krd2fVMoCobt59JFUiJ+RucxV8W65/2auD8IVqDf9t6zSZIFi3skPMRbweqC
MmjqMZ97SVlv8TaD2FswWD+Nsr9D28WmiH+6mbOPvAE8o3Kv0AWsuY8jMnHnp+SIofow9mz++3iU
lTHCCOd8Kkc2odNJ1KcfjKbaDOj0iPMl9MfxEcE5ivQMCsTz/q7IUVXdRigJQ0HVF6gWIX73kxK8
sd2lJaGpXuoLE3x8RKBoQesB7qu5Y02F6XYeGkMDk/UhFli1D1CVDTsQJBeg1YiGX+fn9Ih9xJz+
Pd7MgIxpKqQtQC+mcliKjq4gJgeIngIPc7oufzJk9gf+cn7MY5cA0skQ2AStjwEXZWYjGzi9Cq2w
MPcEemL0e1HRCz3KVpb4oVG66W1wJiqAR8h2YeBph3wMdEHiOrnaE0HlhKP9eILNHNB/DSyRAYEL
qQNCNFQ6Wq9e8x5V9wpEU3mHgi9MVO5AJXMpu3FsbelbPnGKmj5hxojMZYo0MUavUt/OH7nxwLyv
gLE2+VVKl/bukawSPhYJRTSVgLAIKIqPH8tF5zqc8DboqmsPXCA9gntpfGN0nZcXxRBGHB9rsxXp
ngSy+CHNrkZ6sTDjx/YX1hq88iDkhIM4m/E+o6mOzo42cIYbQYxVIhMoD6Pf7TEjEaSwzECv7mwb
ZNedn0f69ELowDFAO1b59tZthR+jQ64YF7b95y2IdMcEqwK91gRc/lRIM7jEqwCvJ3JQOeneJs/Q
skoKFtZxshde9SUX3k3fusynFvtPfQQMjjBjUoIEaemnSRnNxLNZa/EgBrevcHXNNyu5U1az8TJ5
Rd2S/aeW821AZKnhlaB8Oi+OE713qHAhxtkN9BrtyJvSbu8jyzqAGWGrjeOdjPnCyn+6LGdDzow1
WjmpM6KRBygyFngp27RGsYK8zBr52g1qOwtT+rleMI2HgtkkmWB48Js/7nbQgUK21zN40MTWBaDL
vgJMUe+MPcsdQNhAk5XJ0kcP3KsAkVM25qnPWC8WJvqNvPyDhcFBQ6V66vAH6usTF2sDQZkCOl88
sIDsyWkbOlp66EqZBL2dbHMKFoq28Cstf2ybZJtW7Hmk7Vf4VmDJQAsS04wftY62twRRTSTMOsjq
XIIJXz06eb1xaOOieyJ5Sq2ngVgbp2o33dg/cSiqAAfp9sjNjpeVYxahI9mXPE/pSkoeB/UgLtPU
DPOiX9Eq34Iy7AbYzSVuzs81O3z+BAlx8enAz8wj9wicB30/5BxMLOzbIVHOo5sWoS09AL11t4V+
UQ192PE57Zq9EffbrCXrjsQXkuXKx7zKVXpXQcNzVTrjawQ26G3Rx1t96MPzdulTsI+gEalOVECA
dPochnfAbdZJDcgfJY8mWGRZ2/haKdfnR/lsZaZhQJGG8tXUePv283fBgAR1OEj2qywYHbnLmgYN
lDIYRoja5t0dn0i9STthaw/SMJb8x09e8dTTCBnNCS8BSzMPDQRr9LoY0yxgFDRA6bhPSbYbcucp
4ca1ZRUHF1kIp1J7aBKsNDsPDJod6qG7VqzeMicCaw5b1FyaTuGH44GXgu7iJEeLN/pEIhslqiJa
ZqTBSMdQ6hIly+wOSvTXOReIbXX5xL9rRr1mRfYaj/V3m8YvI/p4VbLUOfbpMp7eBGk3+Nco74F0
5qO9SPK2MV2otgVO78HFbi8aSq4BuvX1tl7VKtvJKPpPkzLTkAgdUNQHEwrI1T8OSaKIdR130iAa
4sBVwA+ITdE1m8xNt7a3tMWPfSCIaKZIBZgZaPR8HC0lYKROOj0NMuNbYU9No41P1KPXXHcvfbN0
nx7dbfAzUDZDKxCyqB9HI10RCxDFZ2DlzXeJvIKWK6rDwFy17jqNrC1R0JKJ6svR9HwPzmzuoft/
HG5yXTHfGauVNywJu3yOVaYTgOQq5hqOEO7bj+/kyCJnaMcDz5YOzR5bXGpkCF3afGHMvlHwr51I
B1OFge4EtUedbYm+8rORgbgN6rpwNlFkRcXj4/i8MixQP1ZpMKBluFTVWoturF5fMDKfZx59j1Ou
Ac4MvMp5hmMYPasioHGFI/XYVneVq/mNOqDtb/MfGzPMoY6MLLDMIDibO8+60EwG7EUCQgdwq6P0
VWiPoo98Fw1XCOybtXPTRGxh1M+7GINOEFDIWOMj57Xx0uhSq9SdBMzXIygj5IT1ASdrsUX9c1+Y
jq9HC1f4J8cFgT0krKc8H1IJn9qHRk4TvYwTGIZaXUy9TRqpbkmkNoWdHIouWkj3HbkjUCuB3/Fv
pPOnOF8CsVFaeZQGgIz5Diq/3Ib0Xa/f1L2zHnGEGq9eeybkLEtiPS6s6XQEPtrjibwP2CYckQnk
NCt6KGBs2kzYUHyTEap/IEqJ9Gs9A81trS6ZS66JLYG6VvuEZL6qQTlO2myhhPYpRMCETzkVaDti
b30KyvSk4zHX8Q5srH0Byzu67b2b21dO4q7R0/g984bbTCw4jMdGdSexZwB2QBg4LzXnAj/QBYwx
MuhBBfrqeiBf0fJ+3zA3qJh+UxTqsYtez0/40VGnvrSJo/IzFUnZEspgM9JA8lcrEuuED48GGW7T
wgWr0XAH0qcr5ixYiGNnCLUUmAY4IhP510c7xGxaW26ECW6FuzFyLxg69ehGDRYcC2u2D076/fxn
fs5LwvOYsHpoILIJsoL2bEgvg9td0zRA69Qua70D0Kvp5FAgf2Ve0Kb7Muoy7L1tE2evnY7L0GD9
LRe/cQcANW7g48GSCg2XOUkgADsFa1KCO2ASTNWHW6Hsn3aZHTTa37JOB2GTeYXN/jAY6cvgLbUi
H7mDMP6k+4EqFrhJ5iUK4kpc0D3cDJVVK8tSEIfYIsG/6fw6isKqAq8GQJQ2eqDRALZgWj6jfLAK
yB2iroiAZPK6Pq4C0VguBvTeBDLpd1oVvQJNtzJl8dQVtlhb/fitBcKdDPZOuMWmiQYoj9nrAgDu
uGm30380AytbXhPbxzxdVhUa+0q00y1J3n1mU8SbwkuB7wCGXUgdzKK3AnSKAiLVcFbgKPfZcFtl
lx5IORI7PxgxvTYSd1MQFjSts4YFOegROOeFs9HYYoaTfjaJE4wcKHKQoUyFuo+TZmlW5bByhIuq
j1tgQHjFtoDiXhGAPwVkV7NWX02WifH6Mi69R4Xu9gpx7fkTdHTtoFIJrwVlQvRYz2ZEMqD5Yzbh
r5VY03y8AW1BUAGjMnEnZcm4lYW6zyL7mUICyJddvRH2vnJXtI4Ds0Tbk/7DyvVvJuHonLDoKsMj
WqUWrCidDvLsAgE3DcILzBjqD/MM6VgnBWrpEQvs2ruuE+s2KfobSeyrLh6umCR+1pPYzxkLLG7o
IE6xQDPoNKlfeuKHK3XfFOUe8Qt4Vyp53WnVVZ9Ud2nBD9yT6KuO1+OA1b72muhOM8pfZhs5/jgW
e8NGSty1W79g5hcb3sFaa7MrTgB1cEq0NyXeEsXBETMK24n+AiC00IA//1Sjlxb4ttEaklfgue2L
VR3XOESgOBXIy0KKwVhKGB5xRYAHRCkc1XkQq84byGJ0cHDuInfQlr/GMru1YUNrkd4hoL3plbOQ
sfnc1oFD6EyymiheQUR0brRzs88yNCyjESqmt10uXxxvgGppuy1ph8YJ01ulrRk24GyIQSlQjvzL
0JDaT2oj91tA1TLsTIHepfMn4ciViQQ13sZDUR41ptntlZRRmboO2rMyQ8P++ZYV1U4rxLqtUY3t
BIQLq41Iw/OD0iOOERhFgDgHbyVKh3PEa88baNXbbhJ045Xu9Dcu2ga9NBKraDT0Pc2/5bH1AOEq
eWjqiPqD8B5GB7AfYels3XoohcQa0HJZFTjel0G1bM1aLQpAHojf0dEsXTqZ8hPaN5Pi3Y67E5wH
nSZZRIudp9LU9xr10ynGzcjJtqy/nv++Y3sZlPHeBKoE/kOfGbk6yYQBBCh2Fr6NweAGVqa+mkXx
mLXlXuuRpTV7e3N+0GOuLtBKf486C0lBUldTWYIpHuAItBDfAF6/06BxOlSrflJnAn+FUy1YqM8Z
B9yB78ac3YGpplLU2NBCBp7RQ5JpSCXECw7sMRuIU4pYG24sPJ6ZqQZqXtZuPBHgA6MSE+Nb2RQT
1+Jd1Iila+GISQA+D325OAlHtNi5FG2mjYgpoRF+ObLhdoy0veh5FjR67q5VpW5cUrubWugvZuxd
UyCKKZSS8mzTlsPWo9UdRQsWumYJXaO96JY5dbKqS69b6yUJhSwfxa7rV3BR0RNLTbbwAR83HvI+
QBggBw1sw9SyD0XGj7drycdxrBsEkQnM932i3aP/1TdqY4ULeeWmTnB+y71xeP19P30eb7Iu7zJw
HY+sanAjpF8LiVK8eiBpcdnHFdKl0HwkWh0oova6SiAdFYECl5fdnV3VayNCh3OCntxYj+86nd1S
RPIA9IVp/NC3YzAwtPSiJyFFZ3gLrlEbkoSlOQboSXcU1FRpt3crdMmkKigU2QJ3dB8PX0dHfIWU
03N61TR60Go95CDz595sriDhYwSldMCUrHdfut6MQLqGmE9y8dIm1rYFm+RY2LsCYW8n8bZdu4TN
MD+tDQC/8DVApwD+LVxy0z5/N1eqkWjm1L0k8Li3qWq2caBS26A/uXRW3LnGRK0HBeXlUeyhznvJ
qHn1pWn7VdtX170O6jTutA+WPoJvqLgdYlDHITivUwSTjEIBzb6v4vE6BSVKInxzA14q6OwhFYq6
wDi8jrhLC23PNH5gjdgbET9QtEqPo7dHh2Fg1HogKyesy4sOAHybpdt+NDYj2Q4QiDm/aT6eZ+yZ
iccKvbmwG4gdkHT4OA/mkJqtp2HPxMpESzsK7eNtof9025/nx5lly/89EGTbAIW14aQDPvFxIIrW
2g76qjjMkq2jnWk4K4ZuPofLTaUnd954ORL3emJTF653b2vZN8/b1N8G9woC2HmRo82E7urIpX5J
9XIFxmgeLzWazFzz/3tJuCAwk+hEmmct66wxbTVkCM+rbqOnzVcbXPZFjrTdAFSkGamgtHPfbK9G
wFxUwHkGdsnqKtLqhXbJmUv855tMrDMgiJt0/mZ2VpSkAB0Bn4LnCA5Hfyi4uFea+Fqn/aEv1SVo
IHdD7O00t7rp+voOOnLXlJSrkd4z0MKTnmzQuHRRuNUhNcklGdjOMJIlANfsmvvzPSeZELBRIgU/
zzvaVq45mVkimBkPibkz3O9C7GrnorV+tSAGgrPMui8LW8nCVvlg57Bn36RJ/hxzimrenV1axRCP
msbUOXzEpLripRV6P/Ky3Ohad/B88F2DlJ3vc5j0JK/XmlFdMXWnjMMwxiHJ0ckXGZusBElcchDg
b5Lmq5URoDmGG1suuFdveaXZ6yK7BucKyFOkB+Z5JypjyONAECSo6+FGM+uNNLYIvO57s/pV6Na+
8swrk8cXjjLg7dM3niHgKUPauxdFSw9t8y1Xj2UvNmPjXNHR+IqGuHYkK6Nrd53ZPEUl2cOjhm/e
rJTZrpw4QyXym15az1CLv4GAxsqOixUdvNWkIujG45YI+wpEh76CswsO7tJ9Fv0KLNe+A61Xq0UH
SFbtrDEPpj+zgqyN4lFzNXBrgU6+R74w3lBRbSa/1CiboKJxSGV2qwtxV7f1bZdCtal3nonqbuKe
Pcdjfl+mhU9p/83rlnz5j1Hs2x4EbhpNouifesNof9wPrplFYrSxH+pegfTt0tNWSkGxqV3T+jIB
Kr5UN2kR+9EXvbxoM/5vE/pfP4b/jn+VN/9eSvm//4M//yirUUC+ppn98X8PyQ9RyvK1+Z/pn/31
ax//0f+Gv8qrl+KXPPtLX8oC/5v/yofHYvQ/3y54aV4+/GHNm6QZb9tfYrz7Jdu8eXsFfMf0m/+/
P/zHr7enfBmrX//640fZ8mZ6WpyU/I8/f3Tx819/wKd5d3Cn5//5w+kb//XH4SV/GWXy8umf/HqR
Df614f0TADM6VU7B7YX05B//6H9NP/G8fyLtjnMydYKiwO3i7ualaNi//nD+OaUpkJmfYDyQgply
cbJspx/p/0QtBnk4tK8RA9lVsEL98X/f/mEN/17Tf/C2uCkThDf/+uOjjdHAqAesJJ4yCxYKXiQF
EvQyhPt+Cw8zMLHz4Ucs7NmPru1fj59T6srKbRQvWRMONjRaQJglqL4zvC+6nm68qFhw1qdL4m/L
8/coc8dTZ8itJl0TKvQng7x8w3Lv5t1a/jlf7+fno//096Nn/kKGfnwTXGNNKMmXqDXWMvuVtzd2
NeyVc6W38UJa78QyzMNzxxxjyey6CW3MUVSgSKomOcSlEOOj9/P3V0zDvrtBPIZ0LaN4fFSnvpvm
q1w/eH3j0xLb+b9m2+r9NJ16/9n17dk5KDOLsgk96EBoJAcvPBos9DY4//hT7z+7AUdmRg4ULrBL
u3TYSGD5fVjHeJN4Sb1yHER+58d5Q5Qc20mziLJTKKdUnkD6esUuUoL4PeA/+XO2TtaDbwa5P6za
y+hHC7i97euAO2zQGu9D/iiw1+df4dRMzvzGooIodiKkDGsGIhBNPjul7SNZs3BLn5rJ2XlnXsKZ
gVat0DIb4XdpfF3b8OzkYDy1WbtwaE4MYs0CM9a3+ViWjQx1r1vFwJ9FkEqJCeoS2e99xhwAIWMW
913XyrBj+nqsWSjteNtzfV1AgGxhIaYpObIX5ul9rXDpwEtMVdVoxPHFGMdbS0GI16eDE+272iCv
GUvNa6QI0q2swdvTGXoSICOhdhIl5xbQpNh6at3BfY6Ntl31CmRVXlXou1QW8bDKksp5GfvRu/eA
Nt1oYKF50GUJCeBE+rkFuYXBgPugaKMFsUWtjaizHGGllqAM70KPoNNyctEiQRwqVai1aw0NctgN
iPc1VYDaiSNny0R3HVOP7eJ+GH4mueVyv3dlm0IgizhfNEsrL2kk04MctBpMe8yWj8h7qZu6MPnj
+bk8tSGmv39nf/QuA2NLh2MFANeKDb+G5hcF85C9lFQ99fzpML17PrjjOGMSh0ZE30FoEPLoiunV
ClXdf/s+H1yf9/btxA0zr2HIwigEjbDf0J53Z4OUr03ThX126t1ntq2WFuFqQPaBWKWfue6q6R/S
EqJJ8j/Klv1l/OEnfJiclo5O5pAcLD5GKVaGzJCJHIsFTrvpSB87JDNzpao2kgXnMqTU/ukl7Bfj
6lCK5FemOS+dlA+RIUPTqx7Ob6RpQY8NNzNf0lauN3S4CFQLOLNmrDxjm1dLQO0TSzHv72CKu7wF
5XTogh7ccZSPW813anSkQer9/Aec2EhveZp3O3WQIlWguYVprKN6X8ZRstEAglpY6llp8q+1Nmfu
CtF41eZ1jOVQyl6X3AaO0LEjpILRUQ5VcTA+evq4s0Wd7I1O0NBMpIOaQ73EQnBigeYgQcj+iiGN
Sok2EevAnGYLIN5ald7v+RnzBqqk7TOLo5oUFla0kar8Klj0Q2f6Aprr1OpMf/9udVJZcdPJRxnG
drnuWpQ+3HzBgkwrcGTnzolbgSVSqrF6HIaUrcA6h7I4EnZo/pCBcvoFN/LU+8+OeiEHYVgZbMnQ
1X5mX4p0YWJOnYzZMY8KPWvz6cE2J/smey6GIYxTzR/pgud1anpmB7saqFmMtJChpoxLboH6uYvv
BqV9a3N+aTJn4YCcmKA5OR9IM5TFamzPukCT6RCLL6zsy4XZP7H35yAqI9ZwWzuZDDNpH0Cfdj+I
ZlKm5Au248QizNFgORjPUnPEHKE4eemA5T4SDGRVxXjdi+z+vH069Q3T2O9OQF6mecs8XBZR+b1G
FUsNz4gcFibo1AdMg757eEIrqEzruCzApwmyTjIxa92M8JMAjV8g1Tu1wLMTXHXgVpAtjhkcGmTb
V9wYF2b/1MzM7unRTUntFLgcSALMrbHHWvutWpJrOfXes5MLMFOOhl9MjZjQ627DAay2f55f01lO
+q9bYa7oDLINAWg3Xr3pMxC76RZEW7sSPAINs8RKGwhKIDLPv0e5zLaZKPRtk1Z9oCFPuzWV6u6h
CaC/jG4X75tUdkHTxfZOxXaMxna3ANm10e2VGZNLaaVql3jojjz/5qc2zMwqjAnLGtuCuZcgxoQL
tk51/tKNyLaRpvk90zZvWGpFDw2tUTUhH79q9gsz1LrXPb9o3IWNc+Ij5tQYGbhrleNCbUaLcj8T
VzZkTbMxXbvpUnHjxNacq+PyoXfNlOIToj5xn6DNYOwam3t36FWIX8+vxIn9Oa8UDC3RjajAEA3r
UB6wzNp7oR402s8//tQcTV/2zjJwz81NA3xEYe/sOwMMbK2E1nfj8zTbnB/h1AdMf/9uBGn3wsiH
FI2FRN4XlQUp6W7h0adefmYZRAr8BlNIctla7dfFlR3xlTJwOMYl/vlTCzy3Dq3RxySOsYUkcuYM
NKWiAapuCR914vJ9K868mxuXl7zveNKEtfhuQCZqbJ7pUKBn66l3vpyf/lNfMDvJEmwPsqsq5NEG
PbBbuS7S8kaZ9cK1dSJN99Zw++4LlJZ0VDYFFJ2yfvwK9URjG4nMe9Rrnm6ht1aA0Rxcl7FXLrG3
nlj0N+W+dyOmpEs6t4zgacfsux3HQM5FFggfwLFV18bSjXliZeblSqNlFF24qNGAiNtP9Na37Be7
8oLUGlZy+L07c86LG3mxq0biwa8gYvRFw795QB383p3/1sn4bp6gSpcXdYN5SsrHznzsZLQd2m8q
XurOOrUOs3M9lJNqcY7na0xBltjkIRHyOsqTi9rof885fUPEvvsGQKNLM+LTKjRPBNfziLp3q99I
9QrqiIWr7oR9euuBezeGncdRA5FHRLYVOOetpP3OHD38rcP3Fi2+ezZVvWb30/un5TWzQeY8jitP
fzr/8FNbdHayGe/twvRgm8CieVFN/IjGowtwQWLZq5g+/NYg+iyjmKedYfceEtiWU4WUV6FbqO9i
EJ0/dvylV/Q3fXh9MjDvpgr9VAPE0ggUJPsocFkC+t0cfO1L8N0TqzxnHnQaPiipo9wCsOQlmO8u
ShItbNITFnbOlIB0KBvLBtmWRgO+BFxitSVAqWkG51fgVGpBn8Z9NzNa53U11XXExlmTPnVdXgeQ
JneCXKvJvQlNNUsodNKzIfVujDyVuyLF8lDwzC+ckBOpJn120rWq86qEY2koiGBeHJATxmtVhOak
8QZA08Iop1aIfvzMkSWVJlJ4IqZTujvSdl7QRj1ZmMVTizS7yK3ebnONYf2Hnu+L1H7NuHZfO+3d
+UU69fKzMN0DO4TdjArZ/Zhc9Qjag7oa7YV3P3HQ57hCgH+t0bORHHFTgHPoE+4Nv2QI3kjruyBC
Of8JR+05YA+zk25AftAbK7cGFjWL1jZC6XUOdqotaHKan3XcLcLTpwX9lJDBQLOTrvocitwqqUNm
Qb0XUHiiARM+6vsx1jbpYK29JP/qCLDEo9rTZSkUHsSTVy8YtDepg2PDT7P87jhlZp8rkqk61Jus
VtuSZCn1ddFBh6P0gK+CaKIJfrsitg7UrDzmcwIWkNqqAD4zdfcpd6HQkIFD9zUCZBqCzA25acHN
cl3UY7Eedb3ZYSsjlCxyuItZ3Pit2X3rTFpfpEmivY6p0FI/Aa3cWlNieAScj/qd3embDgrHjzGx
+pXbe+qxqgm0jMYiWiIxmCb42JdPK//uy7mwEsXYUIcoDOMNSvEw8nEXAcHIx+xG9cOhYuXvBHdY
5JnRqgA7q9GuKMIkaew1sbVX0Efc5o7xCkDct/M79ui5wBjTYXz3PRFpFGCPTIQDVLL9uoI1Mi1W
+EVOtrkGhQHwei+1H745fscmb2aePOwb0010Hmrx95RAm8EFEJESP9bNHUNsT0CCNGLpCglq6w7K
ZZ6z6gckLOI00HJrA5z7yjPlgkk4as7w6TNzRlGX5VXS8xB80bEf0yYLuIYW6J7ki/fOqemd2bQ2
dRhrc4OHRdFApH7Ije3okcoH3x69kUOfbIY2FmuJFsYgTXMHQj662nZV7qyFPmQb2nMrzPI8CyQA
NV8Jwf/zetsJz6/+mxN4bEXm/o8pKlqkNepyKrVDmXXOz2joBZQGoK0UcYAZSx0g6KRPAKXHb4qL
fKBpaJeWhB4LGABB+4VmqvNvc8J6zrVHlSnc2LJFH2omWE/Keg0APJJVo5+RhQz8jJThz2QSuutm
djPRaZdVSuShbuU9pNDNZCh9rY6jHyl8zGvNkxr1azR+/tQwM4gnDSMCt85I+RaosXZtdBB9Of+1
J7bGZ25dtCXzzjVQbCivx97Y8pRf9BW7tAvjC4fJ+71hZgYrQiOsbVeKIPPnUOQuteKQag1wsW7j
rPClOlh1jIasf2+0mckqSJXJMdVJmFZ0OLRUY1fd0FeXBRjJLh3uQCtK651hoX43Gakju9edGS/L
G0vgNlwSDnDttrpTPLtJ5S5Y3xnO9O+9MrNWIm+iStNTGnal52wZIAHbNtaAk0xraqxMTY+3LZIP
93VtJ+FACd8xrS3hHPXaOo84aOGryINMMI+W8qwnLp9521yjGjDay5ZCxgDFw/hSJ9prJGvfHvuV
keZPKMqdX8ZTA83MFpU6j3svp6jEpVd2eU+hsmaZ6KUC6b6PzGpgadnq/FCnjsHMAlkG+pq9JqZh
n/FNAuGaorQ2BuIW12uuhvL3DtucVFkWkYDmr03CiKXIq5uDttKVXQIpnD5T1n4Ho/sSNf2JTTlv
aqVEWaDuMUloVtWkQwIprcYlm/Ozderh0yy+u66bBKlt1jAS0jpN7vJYpXsPNfjfnKWZrWCuIRut
QGnDSbxhowBVumHSExd2HXm33VA7D3SQ/Ov5Tzmx8M7MVCDhVBddMuaoV5MKvAtRBY08Z6TJA6jh
u63JLdEHbWsZwfnxjsOj0LQ1sxb5aBiax6s+hND0c0yqu3YEGzL9ghzPhd3loaj5Ne3HC6eSG16a
66ozVyppN8SJX3EYVpSAAB+Claqm60TXcewceKPZqgWJgtbnoVUv8Qe+kdYdMWxzcoHcNUETrVtd
aLqYBx8tqLUNtlJTrNomircd1co9oASB8kBV5ij0K1MEr7wGjKjWuqfSbH42CbVj9C4mhk9tE104
EXqA9ELAzYI7VW/ge8htBNcnQPNkFhRIGawjzS7CJiLpZe1V9WOjDdF9z5R1Da6IJAY/IpZoYTVm
mPS/rKsz8756ORaKRRI3sU61TZSRES6ul/ZoWQNjB5QppOceAG7u73W3hJwKQ8jzwxKmWkpLn9p/
cxtn2XFuG2UedmCDCdJelvsBqpPE1/Lop+Lt+KB7yjMWruETvs0cqhqZPTBWzgCJqWbYJRrZwC18
0JhzYTZ8oR3h1JTO8aqpmSQDerQa5Ji6sO/kg5FXmyQFJ6QsZKCTiKzapCt9PUPTrrbUNHLirrBn
LlWtQbRMNHobFpRHYJFKygtNgd4bJCta6AxMv2r1OL/Ta22J1OmEEZxTEeadBSWACBxAWWy9gMzL
eUIb+VKy7kRUMAezapqkFVRFmrBKrNavagcdWXmt61cxT+q786boxGawZ6Yv70s+ZFr0Vo8ShwZx
8yGxSgiBObXnHaxiyMTvbTt7ZvPiuirt0tM4NrkOxGRV36LLaytMD+qBOVuw5KembOYocc1KbJt3
SF6DhTXkSveCEa05fpsi7/97M0Y+3ntlqqM6yBCrtQiDQjrKcWMyK322kFm5s+LRWPBGDDADHXcq
7ZldcLS+KSIgmUPAI+tfcWOr6wKd/qVfJsa4YVFtXlTQ7nxoFVTjYzjvO89Ix10CmLxfpXm8sjww
+K2Mvum/eiP2ELHR02LcDzHfDJDpiPofmco3FcjPCGEaSAcL8Jp7+8KoApm1oSwPgNNvjY6s1QCo
TU4CD2qlWZOvHSB6SV7d4mbYCiEPbgRNOPyOCeoMoL52o1Zx3+XxLo2hIN0hEWN4N+iVW9PK8vOG
/QLxIMC/VbRC8+GqoZkvIMtnjMOmqoZVMqhdZSShw/gBF4OvtU/pAAisDTXf1PDQ4kwu4kj7f5yd
2XKkOte0r4gIkBjEKVBzleeh7RNFD26QQIhBCNDV/1n74I/9Oba7I97jdrvKDJLWWplP1pmM3iqN
GjZqMNYZn+O0K1yX/FKTf25riEY67oFh2WQAy+Ueor8AFt+Gq/8h42dPlxtNvWOyBkXa2H1zlQxe
O4qN2kTmoXGryfwxAOAZSWGm1yfi3BOb5y28ireQ4G95eGz4D0WDuzSa38Kx+7noW4vNyW/hxWvu
5uZ3yH8JoA9kXCMVERXsFEgo7QaouuciHAfgaqHwrsP9UA7nMpk+Wq+EraZDpEd6jPg+BuWLRDtD
6nxNn8Y2QZuiR7rafS2+eZbnAUJnjXyqdbgDnTrj5Ilyh4griGWQl7kGbwLau04CAzHG275vD1Rg
kxVtXFRJdIBKApGUNmOuLsrmY277Yq1h4ivvMWba9lcEn1bwkPFiiFnOBrVZkju4Vo9zUx+udbE3
LT9o4O+0Px44XQ6SDWdoyLKhPJLxG2BRm7ipdwRmKwXr/5z+mNpf3DdF37qHniV5J3heof85fgQ9
RV/uZIg4dvMtTyElmkAgXOW0Nf5pMS8xUaeIE8C53htS39HqQ83vyJnEM3lbCViJQ+EVqtytJkz3
2KkvJsZIIzrQYDEZ8C3Z7GAFTAzWmul+AHuv5x/oN+WGR2cVabszdD7EeGRjHw8KwN6My2si91M4
PbS+vL8mi6E2x0d0mY/gXi+d9gq4zpiYe7i/bodUn3vGc5TqoPhNaBh5Rm4jXxd27A9e+kPjH5fQ
nsO5ukvZb5OMWTSTXUW8AkZTPNQNxOlhHnYBtPJorAhReBJZkbBl9SiYS7EdCdt1ExqYcbqCg8nf
ID1Gw2DEfwBCwrKPAQcvy5yXM396AicEWZJlgbwzHMsiACW8X65jWxzANs6gl9Y99MhwSHt/r4co
RF8DHZ8ukqcA3lTXJwAnV7sqHR38zXfVlG4j1+Zl9WRg7ALtExGnIcZSWn+gj5R5gKQk7Nbv7nV9
Z1iLI/R62yWInJ5BcDPdaQHWcIGYizcwJVYHveJhNUk2I5izGd8MsCmtdtuaTvvGiA2o1FnQLdCW
vQ50uF2cewvmM6y+6Kte/PUu7m8McjOX2uYgpLdp85177cl4MyLP0mNC5FEOKvMs27Yu2vQaWbAk
KUoy5oqWR5iofwQdTnGA3fDhJol+NKnceBGU4vZHtaqt9uhW1MGOSoWXVT0loO6QCR4GD2OAuipm
H5fdhht4hH+6NhKg4Q6ZjzZGo5BoQpBM/NzxMvc7vDzRj1j8WshbRUwWxrqIYecH1SZCULTYunrB
hHLh95GXlPmy9lse0zzp9damb9ba3Gfy1ZaXwUFYvuDvZZldeRZaMCTAGN9XIAP7BLGOfr+P9DcW
iNNSsl2k3hrS5kEwfExO7eNVHGcAq2GHQQY140ezfuv7addUO2P0qVxufWefhv7SDl7mdRdv5u8W
iSU+CLQ6IscWDsFOtxef+GC/0hwZw7eQDuUctUYLbmmjyryO16Iiw5aibhJmvPWQjeu6mxSpPCR8
W1STaRA6efgBd3Pm4yjo6V9Lczd2SxEk7UtZfwvLII+1yVIWofxeC95UWYXnYRXdKTbTsfLp1iZg
ILQqW6Jms1YfDBGfMfuuZfuCnK3LkiDBoZzPa49b0ifm2FUt8v+mTd1MeCVJhqS8AkvDrsdS0dLm
lvfD9wBOXFLh6Z7MjE1iuXgNlgnCTvFcHzjaKrROXN4Qklfw4CdLvC87ZCum/H2VT2oEPRXws6p0
sIIvgMij8krMR9iEB4j+cxgrdpAA5vGA06dIN25cMklf/bk8VFQXE+gO1sd0tBw3rDnBbrBhHG6D
4Kwm3BzAoPKekl3TfyfTd9XIbbXWeV+PuQZ9GSXU1f+MBe5SKnx0LX7WgDEjX550kY/UOV/CouSz
dHgV6SQmLGztfEKSOXKSZyRsYJWWhp8SyLRYBgcsv+lCRW46QDaKzpUdIgBsFKH0rdSHP1v/kYwL
UuVJ2z3UQL9tmwF/ASST0uWTW8YTWrXIs/DGiBZRx+cHVZXyMlVrcKjBssTOnorhWKN+0sU8kuoo
ghipEGtSNjYPV1Ge3BANI/Zwm0JVHQSbZWIJTPa12GMWmyw5prDhbylkemgMAfw0RYcrynwpZpb3
ALUckCbyUpqEnYfKjbcdX+D3QaqBfqoA556Et5e9f44XEOlLrzkNdB1cPrq2v1u1AvURrcKdxRkJ
kY3psoFd1M8gtwB2e3le0+q6fWq76crh0Df0BxDB8gRCjABvDiuTFrDlOCidR/kbsK+bcOB5Eui9
S8aTHgPo38W4tZ7Wz7L0zxapzANmzJAOxmcMVeYNIJTfSt6gSB7r2Vz80G2NmNXNsMy3ZO27zYJs
gxvp5ONylcTAZXImgI7XZJInndghj3rCssAhDk2kEHRL6r9BX7jRDXy2fmPu65SpLNRxCICDeo5W
Fhe1nOdTzeJLk4oaBhsscE1qn+eqehVD6h/aoPVA75kKxWIENMDAl3UCHNLOvgYkOIjGPE4sPANJ
eKAaWfEQuX4TTIN+oBPsnnGNvHsM/PpliWFZ6jFngWs/kMOU49vhF3byYSZjAeDrXgfhHXhEN32d
7gX1im7yX22PSMi1Go4B5Bs5khtOqVtf2wCTEVGxbyax6aGq/MeEIZSvChQcPsGmZzi3gDBEa7kV
lTmxMTq1DvTFZmhP/ehfKRrru7gmmsHEd6xMqLJKcgRC1/7eQ0I3eizP3KVl3kTRL9h8ONA+JsU6
1Rngtq2GGA15xBEOtoPcJk6HP7VYXc4EOMVVaxOBJltZ1RtJeY3t0TAZZwTpE2g1c7f08IlRMDCi
aRJqi/k1aR+msUlU7rEQ9ckYQCzmadpt/XhGKgStQMpIadm+Ni4dOvAe7BrvpnVRHP87lB8J1V0D
TKhut03qBfc+W+kJxFawN2g3DD3O3W4GoxbHqx8JpzXk7Fr2MHW7Bk5wZ2Na0MZjW1kr/8y6BmVx
KmVyiWdqLixwOJiOjDwYA62LJVGaB/gFOd6Xmm4TzuZuPw9u/h6Qa+fXyhWsAzXMcUEYIqHiunbP
EDbETe7Nczrk0rl0Nw4j1hbmj77YppVfH4F9jPOZCnMC7DzG9EsEdYJlthyGE/xvTbfpa29AvxdX
zf4M61lWO+YB3hyuFBlXDXPBxlDjzlHf+NhFIzPkvaqAg/SCEj3+yC4SjyG6DfhZ5ICJelabWi3V
RSJWas+qaXqYvRHXMZnjLj6GbaJwornGBl15HHWP5bJhQZaGOKN2KfBDNPVGbO91z/UhVGmnjxMl
tTnYBaaHnK5Vz7FUV53einJx7S6RY2s2Ffc/ksbXAHxgflikKyhZ246ghoO4w2vKzJWRRJITilex
Xy1fKqSjRCCKAGzaZAInGBw0FIzpaq6WfAY6e8j0WjpUbBi4BxmrIdfOkqr3Xkoku96AYA4/vQmD
72bqoSJaPaiJx8BXD0DTuv6oVNoApBJeoZlNFZq7mAdmH+J53gGAE52iMhE4s4DkfbRJ6CCTDKb0
VGFEu6fRIJ9Zx9mt7uy4KdW6PHS4EYi2CMPlHrLNyctjxfWt1oB2R1MV7Ezs+5suncY9AwMMRd9K
b8Ix6S+waDZFuyz2UQxBlc+h8+/nEoVL7mMn3yotht1arsMRA0xxUjGBatbvG2/L2BB/zDIAfQ4h
Rzdw36sfi6fURmOUhr+JxG1OrsdJasOh2qVdxXZAWcFFiejIcZtgJLJTvIyw6ov1hkfhcHIVNduY
AVAw+EkKfVoUBgu2geqU4uyfRD24fmlSd+dZhggnaDdDLQ9MslJmbRuALNTX9qirvn2casvPZTuX
W6ni5jSKcn4qq5Fvh+sxNfLrGm86cqJ/43yDKDM1/libqcsA1LlbgLbHsR6qr8ibptMa0+PQCiwU
5r5ECQKKzkLyhvK1CNYEQ51O/A7W7lJHrnqX0fzdJRy1KRi1RTXwB0KmHmVs/wbVV5lPlSsRHWGe
/brSOaub8abHE7w1yNPALTI261zob3z8HFbo4VWCDJwHbfviwd6+H/mELD0vxvnEDw56jOluGqZ5
TyqQx1hPrikv7sJptJw4n4C1YX550Ymoctk7ChOr+Og5ViUZV68AScCgPUt9iQSCQspUzNueK3Vb
i0CcmUEGzsA7t7EpSZHwqFeAONelsOXkFcGAk7jp1sc5jYZfaaLYs8fQDl7WkN3gJVwLJKGzvG5l
mRvwdh6XjolD2qI01M6w3JUJQxgNjTeJL/kDh/zqFI5Vn8kZV4U2bYOjaPyqp8GHTLvluUQo4xsv
iQeoG3Fb2o1iC2YgMrxRCtbQOSGBlIUFw0l7ClF4kshjmS8ATE3Ar86TzmufbFXxi5Er2cHf0uIQ
j/ytVEX2KKyqs5nDJGVUys8LacSRdOP8ILR3DWZkJXojKkI5V0Zoy8zuY+3iNIOn59U0tMFoXI6P
GlPNgyLK7Zxu5iKio4fFHt7VOBLq4pm4z4HLtbD12uYws+FJdSVui0QouhKuMDWikDojFgz4xfQe
IuXvW7P4CSxK/a28rh+Tnrsc41tbxIihyFXTfXPIjUJYJIzqfdWXF+6GeNfUbQpxDS4yyjB6Q+dO
XvzBDzLT0mhTokS69Ye0Opt6oWdaTmWBET/LAA6DLigK48KvuhKo5EB5BUKhRD7H82tDQoAEkf2a
A7qEXR0C96wnsyuiHpV+W6rfjfKfJjrdL0Fkckzs7sQ0/fStoBuc6+/hPo6hialcXgWt2kBtIZ4r
P0UzFfrmLJb0uUEKyGMI09FmDJBTqafm3gzYRRWhahfZxNuN6fhUY0nMqUJPBX8INFsr6zdrp46D
mdhhrpAo7S3ghgsXFGHI8epiDJwhdumHj+jrWweUfco5pouK6Jeg5v1mHF2AYb4f7Gdbfoh4anOq
q+F2NYH/YKVucyEhhZcBOwhIYzYKLr2NPyQlNIGVBIwsejFxM12qcAEx1QRw6i7Il0+CDsEg/vyC
vEb0lxZkytmYoPaw7hRU8mYRKcMuFk97O6XYfLmX3jQl0k+wvh3CuPNOIp2boiPwhHL9UYKumDNl
1TkycsCAp+8B+2zINtQB27WtZKfBu27cDEnQ2okwC0pzi3PYAa/NeZFYS6iH9W4g7JdAzt4dvvyd
TsylDUZV722vceiSMchsyYi0ODR9SL3p6sWVAMQt9xaOG2S8xd09jdz8C8UEwQMCDBhANuVkv5dQ
Fa/ZXInxkKDPsOnXjgPCFSNUIVOJuvcRk5DTdvU+xp4kuaBN+OCE4oVbSi+DS6vboA6drwLY+ZAO
Oi2oqnAihtMnIxUM67wPqrsFksPTNf3ysffd+owSsYWI3E6QB7WGBr/iDmgbHAnGrGtEfVfpjzqi
/V5ZlI1ITXG7ZfXRA1RBmK8rQTBFjTAB8EvLHElGoHS3DatwjPfTlwV7wxPoTNNzCLDZVgZzmMOq
noIh2cz3K1maLZEVUIsYAoy/Tb22V9ZThTDiRdeg18hZneZhRHWVtoBBYdAm5VtYWkAWxo7gQ+iI
3aSifsZt5b0PYa3QudMB+kA8eKg6pZ7N2CcPZgRDLFhIfBhGIOCW1iMnQOGjgiIIVyLhcvUxcEQf
+AWnrzTcsIFxWPqDZX23IElphJotCWb1a4z2TWA5TFILSoC2lhggihH1XOYQF3YJVztD22OnCKsH
yL+B4zRHvId/AdAlvg9K3LpN2q7pDjwJsw8MQumqANf8Wo1NO+LW8tglC9kg8xdPITIF5KnzguTZ
hRqTUeEL9A19bvpv4H+Fv2IXxVNeKTi5cLpB+8ury3rD+9Q/e+jrP6sQjjfkHvPvkoxxu51mpfTO
VwI9vb5asGuFHVMvgRB9l3eswxkar3FV53C1TXGOYGYg4GAUgxfVdenS3wNJIIYL4pC9k60AN4Ip
rSnnTFRoJUJeCkVGZz25q8HSjjfIiEzUJa55sOyIj6ube23Cb2yfNMegt+JXLFFnZKzU8qRsWP4U
1poilrV+q1v4DUHphks98zxuL/4s7BH7TIA6WHtItqS07nMBP0dhCdwJ6A6scbCpMbFtszHxNF7r
UdDkFubd8mV1rTyYVZifpmqCZ2Deol+LpUnh+bq64WWpt2XVz3e4mv1jIwn2uSalKCtqJRGhsyKQ
ERSZq4/H8V3pJbSoWAMLcxPHN2YBBSb2wuYFKNB4Y2zcnokX0FdlWv4NSZb0wyaIdy5kTZsup445
MGxHEZ9jT6fAwIGQ/JMEfYJ4jKS+ax01eQRIAUjo/BzJ1v2YUx8EUj+dzo4DjB9F87CxQmAx79Ml
BbZ5bH62YmreIgiz8A3K2U3bckYrAw1irxzujAx9lcvEeMgMxDO7m3uJk6ddyh8iUaLovVZsgcgh
CPHs540P3iD2b/tboE2BHQOsm8zOVyecitBWw0L8wFasKjZyB69vAWmOVI88h2VAr0++ar7imeGv
M0w9GoL/vdX4H1WcTJs2WQqFGhzoXmKzsmn8DPeykF1pIR6GRoD5CT7AsnPcT3cInjt5XdxlVs9j
5uphO69CINNoxt6iUY0USmOHNpzZk3Q+2vp1/9wieZFN3h7Yc7TtbHKf9ODC+SaAUKsJN1PosM8t
KbqjOHdVon83s6zvryZjTZYzaoeN0RYkw7n7Fdr1DdFij3rFlyI9DtI6LCJWn/kcngFZ2w0NcBvJ
Gh99iUK4Fh9JIPfMDmgFoVUMRYB1KKUAnwQwoFXTySoJVDLbk0Q25zWtu6ziNc6wRMXoe+O1W3mP
UUdrw0vjvff2ZLX3ooBSRocGiS5AmMGWKXYp794Ribspx/AsJvQZF8BDT8ZXR9qnOwwHdhMMmLFd
d1iS2I4s7Bntwi1tBMpPhW2Y3nrN6OVLi1M6JjYx3mK3W9cK2kipLuNkTqWHuIQdeqn2Gxi9rt/+
edz41UTzkyip06X2dLdOuyUcvH2CHR3zjX9O5WhY/fkj/tuSAPTsJ634GJS8HCdwnwY7aoLLhq78
hOwRpCuewIbHRGFFuxEKsz3kuUfWvVauj/6ivvhigv6ZQMOjNOBpMqidLxb/EDkTbnwwSP+3qxdd
FRf/EimxaUKbbw6bnRy9Ke+QnIdZ2IIFMHX0L3Na8sUdiq7T2399Bto+CGYCk/jgYaXfQ4MNyif3
PPWQrNN8Mhi8iqwNifeK5SXcQ2BMH5B5Uh9cyZBW6Tx9pIlB8Iqk7NDMfSQxplDIz0UsnMCQ2ddv
ZCX1PXcyiQsaT+sm6ME+8PCM1SAQo/d0mBPs/39+GOh1uPwfgp/okyIgVWMaheEUHliqOMCliEyA
bmeuGU79ypW/vBl9QAwyuFHFOpdyT9Nu2SiF9iJE2/5QuMGKNF+qqfvQQrAXp7AyZVO/SIawXIiG
cLYizQXzA/I2e4zd1Fw0j4nRdQbwW7OrBEWkNO0W9Z05J8ZCe1N12y5T/QOTZ3U/WfQdseP+LQfh
q/v3SZiwRK3pZ4ajL6XOu0PDI3jr05F/g8qs9/430cA/CN5/PSPc65YoRu2Gm06Xnwld2x9i8NC+
XBGcB6HK8jc8xheSgc+QGujKcH/a0BwoT+zGxMwronVU2yqhy21Hm/J/0+dFn6QJtFTaLh4EeS3x
m12P5tuDTxv9ECLcbRPauNyEmgyPf34mv9BHRZ/WQNCdZtZH63TQ2MfhKL9COdYJ9I+0UAAVZCt4
FH+5UV88DOGnpbBUxNcpkeOhGvSAEVRpp/tkcv4LA/by+c9/zhdL3md2DUwNUY8kPntomqp7shGJ
8tXGw/7Pv/1TOO7/l7N9Ztf0a6pkqNl06NMJx/KmXgFC9t5WpKFvgzVEZ7ZvUKvUNU5ISxigAcPB
ZdZ+XIRwPBzAy2zubSz6jaWLgTTCj7NKBNWmRTzKfpXQ+/7li36x0nxm3MyzGX0XyeiAxFFMn0Pm
zE+kISo/R3ISe1ZcrkXKNHte4rGboPUY2V0b6fSoOJ6Iv9zwLy/Xp/WulQkVEn6eA9NeY3cjhm9t
PhCxHDs5UVWgkPbuPT+iL7W6nqKjofSf0W7yn8FRZT9mFDt71tcQ2DKID2Q+dATSCc8f100Y+ubV
eiUaPNCdrU9/vm5fPaKf1ivp2qGzUYX9pjUEzVBUCY8h/Dk4oo5/TV76Qkr3GbMzzWnF1qHSB9AC
42MNHudVLNMeiRrkWdVt/S1FM8Whtu3SVww8+W1j4bP1ytZtehRFT7CIoz1UysiNpwUq0I3j0dzk
IeDcexm3/v/EbIhBo/6/u6/sNKwLMdaGGJrGIyy6FyMGrHwrZoZ/vt5fLKnhp6Wu8hsNb4TF+zST
AAmRJLmUNDTvXXgV1pP6byehr+7rp1UOzRU9TkszHdAzNKjmW/fKqQNsNxrWv2U3fPG3fOb2oNBC
YIrE1bJpuU9Q70KsRTHCteOWEfs39uIXD89ngM9MaoIIzxHrdeCRFcoPTC9NN9T3iGle8kbT65gw
XXNVYbr5l/f4P12tCB75dNID5IL2ZTtNBxks3lMyhOjVV1QOoPcpCENkQN6jwIbQRdRzcMO8af0f
rRD/qPf+tbcD5I4hZ1lNB+j1NFpNoRxODPEtEVCHNdZNKKTDJ4xLMCOrJRovmz8/ll8ZiOinhStF
DUdLCB0OM1Tga0rr06RWL4auoOyucrqw2ceDGE7cyqEAMQt5q5gX7pq2xUnL9uZvTt+vxL7/WDP/
dQGaupujEWXggYEecYpHmUwZDo0BApxF0uTV2qqibviUtwRlK86SqIkxEBX+3w49X/ljKP2/i4AZ
DXSQSHI8oI9OXhkfiUEAeoQmVOANkKbAs39KhzD8xUqKwYoJ1PIS2yloNjLVQcHlbPd+AGU9RtUj
6oO/PJNfnFv+CVD514VB0BjAnfB+Hhpsna98nMHXRs86F9r6RcjFgCFlOuz+/Dx89QJ8WqZ8LapO
NIE7yNoLAQcnNA/QaDlGorxyMRN3QPJgvW170FSqoJR/WR3/ecH+o174xzjwrz9STiPaLDbGr8dg
ctONo7mghFCPRFQ0L5M+srmOoehXnU32VExQZXWOvUdoXJ7HDjpaLgNIDEu/PfprFT80GIhsfLTD
3sq5DQD6WZqjMtBxOvSwk43QY/OyiGp5WXlKXq7n6jQzSaRvWw+87sUleoNBKt/BMVVfVlNC5egG
zgFriGcITaG7iKH6ONJ5ii6y4en2z5f/i9X7n+rwX5ehdEkVdwyIdlKvZovohH6Ldh/a5ZOxxf/2
EZ82fiweEM7qAYq9elp2kPbaDfyA6XYo1d8gmv9gV/7jbn6mOGkPc+rQWqQ6Wt7+5GVvDsonBMBp
z0VIokI34D2KZ7npAuXvZjGRj5DWApIBZx6JScAjMTRiu7S1JIeDB5mqyGqEV7bz/bcpMOYv1+KL
jewzDIorgtEEThEHXwf3Eu0aCOG2HQ0LMyL88s/XO0AW3H8Xw5+JUGwxpJ+SuNqnZY94B4QHTq9I
6lg3yTzw54ip+gZqdoxMAUafHvqKxSoTpRh+aqnd49CP3j5NMIe7cpxpkCk+0l3dt9fw6q4iOExi
gnlu5sojxVQj+WQbYKqGTOzUD7cM5+MWGlgPudXQWYwnICmNl6ENOP3mUq9xHrYUuaLgIMi7aGz9
jy4ZgoPlEuF0EBthKl2NIUTSnbPLu140eSS6rV8AKo8ZCCNLignG6OZD2E7LBm8HnM1AmD9wFfr3
aFejd+r1LJddXf0WzOiNCRZA8TF+8m4nLJ640yPvTTGNFHkbxKgaEynf82GGD9D3j3z/qe/MGmat
m0DFDZh97rqBX7xE0qeRRe68TmK47WrfoivDQijvhKNemEOYZ09dEveYaA7VBV9iuis7aNlABPLJ
oa+vP6rhcfqGwAZ67WsqZKNE6E1lS913SdbEq93LBiRbTAcRURyIkX641eLh9CszXWIopW6XQNPX
MQnLfdlDLIFJUDpAKYp96aenZHBqYT76lg5l95qsrb6nhtJdGndjkk/DEp2jcPUQaTUG78QSjPRD
Gu64KtlNWPd0QPuRjmdOE0iH4ZT8DXI4NHsNO4alLj9qrE1QCGNBvKtWY55NRNcXfw1fMB4sD14d
DdCTJXX9syOAwQmarg/EzPScKI1mfl8m8yFgiENZcA591zA46KwaOv40r3FU5qQdwse0Uewu7ZFi
gS6wGXCBYWo8DuMMaWKZ0gY/5a/Y7pZ6vDTrqg8oYegtjyiG+DUykzZVFMgI5N8A2cB4l5XLjNc1
W8fL8MjJmmx4CLbVns0+5rAxN/A/VPLVIJAJjXACM2wW4kR7lUik4wt2ZfO9WkcuEc7TUQYJ4wR5
feKZCFkSFU3a7dr56P5K7BTFbFJW7WUZRmdKBwBKpsnnz/EMtcmWB4JfCG0gVKcSRWAcrdWYe6sZ
p4KECxRuvF1pBT04wTxAN2o4miCIl4xaZi6o5BlokkT5GQ4HKyvwPLEXNjKHL43NKEKm/NrtSzF2
iN2WCz+JkYu3pI6jg+tnPmCa2gz5UGNklQ2IwjyXwvBHC63h1Tddnnooi09VH9UHIltqCsQWmTBH
FBub9lPFZ5UBJdfcJDH6a5JP3ffIOmgxUdB6W9GK4XpH6PqLYAj7AkhIB3pufLXFLUNRGU1+QT7i
Azi90Bpphb2izzA2jN8V/HhlEXhldw/vhfyJgCl+wmOH1Jz4uvEjnia52BVItcF1DURdmIhim2I/
AWQJv3dCQElZKud2A6Zn+wgqLy+39chuFeqRJxMI9xIKCACRMDd+W1K4nNDGGl+Ia00FRQJwE1m7
YHoA2ZRsq6wZIJjAOJhEhYWofe85EZDNdM2hhg64rX4of+q3axD1W6PKYC6aOvCxUQzEvZK5mj6m
1JGuiGzdN9k4DfNvT7LqgCmtwzhE6G+oYcYxb1e075UL7Q+d9OtrhFfkVfjcu0U453TxqjB9BUV/
+WDQTG4HO/lxjllhcINMmgQC+NVh/5q68mMqiQE0HIrM93HRDB5ZU4ebZOHpc5s0434QvrpLJ9Oc
vEazV2eFup11HD2Kxsoe8fBT+shsGpEs1cS8tyFUz9dZJ0rn1ocgU0BRzxaZXJ/00hvwU7zB9Y5S
cdJ+HTQHqBCAXiaktCxL/HU5pQrFETTWbsxWUJkhll9djRBU1j1HalzhlS+xjNZD8ywXkcCIsxrx
wpmDFLbjvN3P3oq8rplWfU5I6qK8668Ks6ZC0imCoafRy5KuGZdtFTKYSuZe+TSD3mMcENAYItrF
9kq/jry05b6ZKOJcQCmKn4d0IXtXJfqDRanZRLhWUKWYGXKWZNXjXVyr+pWgGf4z5Qn0P6zFWtA1
1fw26jT9WblghWkk4MtzBbz8ZVxH/ctBYv5AxNRe0gZCO2ggpwGdJyaHG94pcSZzjGEzBIxzUgT/
j7zzWI4cSdD0q6zNHWUQDmW2s4eIQEjKIJlk5gXGFAUNBxyAQzz9fNHds5bFTiZt6rRme+xqZkRA
uPplMFbjRrmhRg49cZKIHUpFSRFbhnpDIhRPtedRyhWUtndte3rZZjKNj2Tt1F/9AUWmZdYmh7M+
mbFD96zImxgN3a62+ZWrylKYIuJBRUFt9A/Uv8qan98hmPHCaVmHi3TuCoE4lzVC3NYIBVE4dAST
FODcGfaBuSG+063ucdybr6R5UxBUlHKzLEWAHUItN0HQEi+SVNZdzT6W4hyzOhTVXCM6S7Mrz8rN
wyIRenh1UW4DLK6nSRj2bV7r4kZpdCJp33C2Y12u1ihyjJeyxURsjXOQQQr4emfZpM6sMTELuary
sbhC50WRaBPYqBEHWW1AhOso8zpeRmEH69EQik5F1zuWoc2q4lXNU+hRWrXtsLYAafn4+QdOlPI2
TgWvuKfiJF61pvaeGqjneIO3iRnRU0iOadGeSeEIiuWLnV3EAG464VdZUI20qFQRRU9hnN82GYfU
kkpYCPwGgUJjNc5LHTT1jYwN3FLsVmakPb4r1hKVCnox00jPFUzILQ8re3X6BOOLV/bdjaPNLFgF
dh0eoESCl8oNmcNlGXQ3gdSkyAwxnTDrMlbeOevDJDIXa7nvUHUchNNkbJBst1VrbYr4KQko6xzJ
ScCV7AYZdru8fqJwt46s2VAMt6Y763bM7nIago+zV6KHt5Juvh3A3D+puQoxDnXGaarMOdJN7L92
IdP/iu4Wa9cyArcmZ2AcC9w/uwwyNJDEwqpYcAGzlWynllRxVoB2bSyNuW4gW7EE+f1lPz1uB1pk
6Zoow+ehGMWDkkH3ENp0fPm2ab/UjVtszc5udt7UFVFQ4GwIBvfLONso0VJ0OBtS5QRKNvxZZ0/M
6U0yi3bdDYm1TzyzoD0qtNmitKUY5CZHCL/i+8PbxbWMO+XZbbJDcuNOq0xMFdtWjyeDVKi3b3l3
qmqTS2dYrujr1E+Zl/fD46xRBl6a0hcf2VKVf5YUpn6JaUl+NBo3tVep2SdixeoqJCIyE27IRek+
buhesHy432E6ZHaNhU+HU0XG29irV+kLo3nwJz/bpYOqvlUoyZG1yDiTa1ZTAoOqOp0umU8W07ie
NdWJidnjmEiQfjwZzTIFe02PrENhFmglGo4h6tx+iAIrFg8yTdWmSvWADDIczesiCOutDrBPrJBf
0yqw0EE3RdOMkT2s5vRZs13exrY2sOgY0Oa4ZdczmtCoC9op6n3b2ZtlUjmrzHPcPwc/wVbFr9pn
FVgQ4mT3kE/9tNZ4u1/zDEdcWtfVWc7Z+KSYgXd+19nXjtP6QTSYongpnay+RWXefopVszxT1ZMe
psQqjq6vskMpC9SLeW1drJMW0Adry1FMrX5tW6e8T3L/U4t/7JkpsjogLDNA4liUpCvrLwOV1Td1
O85blu34se0T82j2mTyNnVfszQULHH3OC+amLgj38aDtg1B28oQrJHyyWOiYL2aHG6rKbToNAL2z
i2wrce3kkHCDonlo0XN4JN3Smopv5D4RGTWHRSWXsxsw1WKYSxcHx8fk/5gHZoR8SuSPcchxPE3z
4MrIGSyEdZ47ngazLKKitVHU+5XC6ihjypfXaaB6CIIm5rChMjeSfdjcz6oPgosisz0qs073hmmi
9IxZEDechrLsuBi2fZxFOty07SL3+Eyxw3GiqJ2VCsg9WHQ5PeowyG9RrsenCmg8IZ7UCs5yGhkE
rm42BK0vT0vqFi9GOpmPZWOFO3T4fb12qak69xkpYrE5OFfSUO1xMCyNBN3r12PTiWNgIF5jto6x
A7I0HMJR9ffoNikvKpf8e9Ip1rh0NNZ9hrRIGw7G5piAiGmaEUKi16+uLeEaO3RvU1TqmPWS2aG/
aqo+xBk0h82NO5XlNovFQl71oEgH7kmHSfuguVVocM0VBIt3ojprxJ4qG+O6M6z07PWOOFG+u1yV
yKRPbpnat4iLyk3IHCpVoA8Bcc8PmZvViOdTxO4r0jHHu2TR5i6vB+wsNKw1h8pPmx/pKCysuXP+
3aia4pkVu0lIXg0JwbaEs7dHjiCjnQTHIE+mTz2Vu/sxtNNTXo35ecKEGiLbLnIiEbDIFGsT0Z2P
iszw8SngVkZcW38eMyPYG+B+7JWxZayWzpsaxFF1YyKL04aFxt4OvziT4V0n/tJsej11NM1PF3Jp
bKW58jqTAnMdZ4+Tctrt4Crnk/KMcsfxf45AFZc96p32dSZln71s2pCiyAuKkL+vlObjW/+WxVVf
4VkIv7aJ4exD3GHGEavDpFAr5en31E81JqlCJEe/nIqrnKqkQzAN2bfQz4yvYZLPEbpiuRaQY/rI
/qqmbQRpzvXYFDa+HBXufaexYfA4egR2Kp9aNnasLDgHMfc1xIUYmH+cjqp41q9sL3hbvjDTW98n
o3G+5zln7EUXYo1SJ/HpfZLxVpB+94i7or6NZQo0Hiuk72uSFenL7A0/AlUoDnyruraVbx55GQI8
jIFaJQGYd2CjSOGd6g8TGZ/IYLEsBknQYtlGhUeKWhlOT61lFHctWp9NVnjtNU4FQlrRPG8J87KO
AyfLk594jMVOhF98e+qbTelVWbjy2hRb7JCDtKy6zqopW2WhTzhAW1gO6Ye+UaOdJjAYjbzSxQID
XSUVY0hZeqXriV5pdtvntFj6beNVyV3c1cupZN94rYZgvGpNjnejCLOXbCnntSwcklUcO1+7VFfs
VJpa69Jw6bZOoQ9wd8yIx5tlZ6N+2DlI+FDWjTOvZu2BlqkCZTsIc1JgqjXtDreKH5YIVI0x35mF
Zxx0m2Bf9kbOoOQRHpM8bza5lU3nKsScl074zJIYuaNTj8HeK7LpevZHHP00IWW7utXhaejSFCWl
5/MPJ5WeyFjnxOvF8W6WsXtnDNlsgzjhfOKQV97UUL33SR9bx9ZwYOyLKbuo9O1b183VdxcRenUt
dGDfhrPXkxDpKO9TMVT9Z2FZ9tdR5d12zML6xOyN61tYY9OvUo1QfUvLy5KtFVPqt2ruTLB9t81P
xTy5u1Zl7aEQrJqT09mfS+8SWp2QzYCHvDR4cC6Q/Q89d/rGGrL6gFSSEVQiTvJWFJ8FZ7Ngz9rV
U1jviSReNlle6TOnD7w4bpFMUUFyxJYz5YhTfvGPED5GFFdzeBR+NX5uFiO5Z7fTb5c8NDb9WIrr
pVfpC4oLka6VFaooi92CNTaFYHZj4hu7Ovuhit6e18Jx6dYMq3KAGlPiRAaVfBaOrvdOj946sSob
WyGiqZXMXRsl7tLcWaNXz1GmlH1TWyOLpm8bV5rq6J3nmcOhZ9c1AtOE/S3xT8stARXWhvat6Skj
GSdcz0EVXqERHlZMviIqfBnA7TaGT/CPLG6lsSRDlJHVB9pNLyLa0wk8GEWxJP9gMnsN54J1YD36
S41r0ZHPzIHm7QiCduiGOrhz2UF8zi26PhW27vsg1FYk8th/oKzeGDdWGzhrtgbeUyhpAwcP8IqT
bIsR7ihDR9BLtwZlVA6OkcaMimVx71lh3HOX/8OSUybzMyIna6AsOhvWmERzir5lYm2HAiXh6FTO
vjAmylWVWd1nQ+Zgm8Orl+OlO5VTTbs1k+RFv8okspTWGStPeUYQnH1P6kqc2jZbvhU46zHOT4v7
gAQxxr6u5yiuR2uVtvPyjd3kRaIZjhHyTxEJ4NZNZlIp73syQCrSkXnMO3zUKep1RPP2esTgENUt
1mVTdXZBYruz3BTkVnwymAfT9TzIfJc5k94aSg235DNNd8RYL5HKJzmugrZh31WAB3upDiLDRJ3M
TxmyXeHTWh8WVXmjDC9hkg+K80T7Vb5KPJF/6oMJqWLao5TEoUC/fezN7MmC7DGrqvEGzUUHNqWx
8NaC8zPMB1BQnSxROhVVsM8l4ByJEmXxGCbG8M0mpuUqxrabbsyRN/YapWTMrrMa/XXfOECFYyGG
2zZm172uWDcYv3627S0ElOPUkdmAhKY6+Xk4BCfDsX2xaaSwsCMIJjOtgvLOGRDP967lPaVFgikX
+mxYKSxNRDX149aJa2Nfmf2470YDH+EAnneVA3sa61GG06exMFEnlxIG3VK+ewPGGz+wJbLOpU2c
CKnz7IHgkawoyZKE5rGiw5baeFnxBaAx5X1VOUrn0cvDnWmzTm/wW5QW0M/YrhsY8h3gnzZO1IuF
flSXnv91ugiVMeslB3tQzr03NnN42xuGubE0iVOPjvaMcJtamYkr0LGd/grt6wLGZzm2lzxoQkle
s2yZdpygOXTbE73g18NkBj3gXlc+W4YnJjpiM5k8kensNRtdGC5obhHra7zsIITCuDSnMDTRc9OE
mNlsoENicid4gFOjy8sp3XUJRLExshjKTdcEQ3huZCZmrK88M56rfaJYPDnChLYfJwcR4+AxSE9A
rmO6BtjQCJEaFUUb5EQ1WMl162IAO1tOJp/iFlxj46s0REo9YxlbpzIHYwyHtP1e5d1gbupUzYob
BKxwbCfEtCtnNmYacCtEautUjSnyqtSbjXWRVugNnXAZs5UNwfYE7peN69ZnR77zzKkej3AkmHeS
cayML7JqSPexyVNgKdbfCScQ/uc6xytAlmpjkI1QZW6+czyVEvZq6WY5aD1aDxk7MXNLiHsxrlgB
ygVMQ7Eeq3QQm2xR9u2SdB7F2pL6OJAwbZ8nt/BebZedAfrqObulpJsHv8wh/Xx1TT5Ilm9Vx0vb
IX7+hHOm2DiAnBt/HOajHcecbdAIbwOK6Zw1Zh8w80l0LjhAnpMdI0pb7ithxJHPXoxQBq/kgEii
AA6LpSi2nVqSM2aBvF0pXrQjlsVkN+EzeFDNXG4Hy12SDXLG/qb1087bA6YkZAVgbo4qodvPnT/3
PwBau63dxYJaQqBFncD4wJ8VGSCRXeCNtfN55SWYjRvDXTZqSEps5R6Q2U2ZTdOfrbjI2odkNBmk
dXazSHZBmblA9Xd2ku6Y3agqpWxhp/NFfEnHnDQatOFf6rRAIObApV7ncTN8gUsvbh2G5zkN8g7g
L2h/LAUWFTlkyxYzUbZFVmF8ZhJs0jWdjGNEPEBxTFUwchyDlvkicgJTl7FvfthLAm9gZXgXcJ6Q
E8hWycvtK9Ea8w8HhMddO2pqnvDCplvdTkRSYBo/KwGA6yd1cAS90d9YDUbwUUcxr/CQiqM2vPZV
h0V6Krwei9NYedJeidQaXxCSiZSVkLz2i5wGu4uagfEGEul+NJwBF9tduYKgAbVKCdwHZ7KaE7BC
eMSeNFTbulLmQ18PTFZx0OiNG2ddAliR4s1Y4ibCP+WDDXvLuUOrezWju/rmxn7Cj6xQuY7a6INV
m9ndse4nh9AW1QDFxJBntTGcUk6gf9psuyIg3stSOAOJ90kQDGsRlPKboZX96uUyPTaGrF9pOS6+
EULZ7Vs9oVCIY8/YDOUlCeb3DOd7pPWFXf2JtO503E2cZfD+TKW/X/rOugHVrA7+5RX+x1f8j9qu
H39ZUf2X4uvdO1XX/y/2WF/yNP9vqe+/9Vjf/Ghey7+UWF/+/p8l1kHwB7Cc4/uOFTqOi5n8v0us
A/MPk/Zq07M92zZ98yLL/leJtWP+IRzHCUKPPwg9+xJK/K8Sa9v7wxGBYwaux0JlC/t/1GENB/ML
ujsAmbgIun56H3KjmhPMHWrvl66673ijbzlZV4eR1Ef8QkzHLNK9xiA/+tr6NA0EemxshdnULGoH
+NBk5MeqivdZOmOdYIncwgFjWq8yIifcufg6OgN6yQKh94qTj/5RpiA1Zk86kySyfjO2C2nPpu9/
q7Fk7ds4725SqSGYqt5+FqKS18JygAwH8s0D/NsPS4nkMFks80fBTmNDs5tSK2UWiE1kVtyHWLeO
CgvKTT7KC+zWtCC8lXLLu5AS8W+1yyqYV7R2Le6Uf7bzQrkR8KYHDVmxGULGZK7qzCPrI0CWenRr
RxxrQh2OHgjUqSZc6nlMrfKptSXhW/0Y4jkR7J38DRfAytWWvj7byyRKgPTU+IyCUk6rrrT4MYrd
w35xB+yHbHesm4F/dg4WHNSrynaTp6HyS7KtpEIJK1Jn+aJl35+qCnhmVZZV9hL7BUijKTw8Ky2+
vgzf1LMz2aRJsBeYr3JRDd8595pXQPuLXGNSsXETJjNAkW3cYVO3QM6X4JndXvtlhlS5RFjkgpnc
MksX+GpirW2Q7eA4Fv601dZsfxb+TJbaILt+EwzS/JKE8FsrW4IJECbSnDU+uTtdmhz1534qSFXX
0I2RV5W+D0XfE3Ttt1bIGTWxWCBcVVmvLfrDcjUnIbo0oS9JAPZYPpPuP5yLvlb3sYv8d7VYbgf6
Uzh9pGDWNhmTcLHCBEnMs9LqqhEGiIYxsUheYFWEuL7E42un8Xz0Q5nsSkuMMiodR1rblGSCZp1k
KcEzhtJlT8I3IUcFZQovlQ9dmPWt/6NF6l5A8cyyXVtwSskmFt4FMA8uJLdeJvNPiRTHJ7Y99Hax
5Ti3+YWNnoKand1cugQWY+yOd/4A9+QVpBOs52b0vxKIKF4y/tV1TtDW12KMZbIKM7e69tn9sNkm
HwXkrxLZyREK578f49tbs9OYT32SGUhwTIvUkMEtxZqcmgZI1vEPqlGqWZczKVwVhT6nCSyJqLg6
LxfC0x00b2kxj9vSafVzkaSG3LYXRgWjZAKcuHhe8j1zrJZEEduMrH5O5RbJawvJrmxhYgUyxTNc
lj8DX6C9WhdJLgSaCIf4oVANRbPFaR5EqBOHzwFPYl8bQi/ArBPxYCInpz1tCTMZCQmx7knBRQaQ
Te2tGl33scxltgkRfGSnXlXhzRQL0XDSVyM4/UQY0NYPEitGwzj2f/rKRl7AvtAnqCNEUFGOHFx2
xhAiqG/GRUJAgT0jPzNq/tKknus7KiVdb8WUWVvZ+9NjqFPqdjt2BQeWPEgZwvHC5zIL2u5YqCAf
1pl2w3tvyRUcDFNzvm7gVCABNMT1OitlCAwmw5ndh2bDHHiyunVczC6cCHHWQ7hkY8+ZFFa7pfnT
RI3hOK9ZXYxPdTGozxL2hHw4l/Qbzw9m8nJs7+zKJn+oqsEd4dXd9LFJWmzYaaG3izbAuLpq8o6W
a+Kc91P7Mp25QARmKwoC3wyZkb9lBEW0qCVLAaR8K1kF0HcHJEb8JFeNaB5bV6pHy67lD8Bp9dI7
QXCfOIlzyusk+CbKqvqER7H+hpBT4u0Dzl3WiWNUHmoGfOQt3IPcEGhiT9us1Yu10pWerjzXJ+ET
UGbgZBRfnPCQfeBnQ2CRbpfDTgLLJsvyzaq0Nshs8sUznXsWPj8aVlYsi/4tK4fJYcgpXhTKoj1R
XQlJY6kmlsEFz3xtPbehLR6MOz3MvjG9JmzOL0foxsISblvIS6wy60lB8F1VrwMXXUZcXOIvchno
jqwsjdRBLp0+DbnuYIITOvO2FaAbwYmok9LNQiwxJ/Uyxpsg2wYQecrzcxaUVNj3FwV7PIXGlcth
FGq8xtSJ3b71mRn8Ji6jRPAuQfATYNkUnmPsnAFnN47filyU2RnqQa2CXOiJJDPBRCoRhb4Mbie/
uBDakfYtumwrpQg9M4rnthywUvImR32f+l/Neulekyl0PpNRIXde6oB+kEcqW1y+ffBahqF+sCxF
FE2K+Rxqzu8wU6pwDgWxdounVnbWuZ9rIfEg9QNzxVh1RrOCYIy/5jNOtRvOkiCWi6mm7yCgjKC+
orRype3lh9VQVUFQQDVtK/LPtgWA6p+zZ5jXnATkY+tMTmSa2UxjR3WJUlQljTZzHFwQXWu+VnEt
X91OLHrVeZl6WHpmmU2IenizcEs2bug7xCcZGl5/ajzvGzidD0HqCesOLuii++Jk3G/LZZBnWmz8
5yQccKib7LpRvnD4TLz5acnb5ispk+CUFzv3Lg+xL6D4LkbAbDMkPxT6oVkVOmj5C5XWNvBbHESt
b00R0Z7LseI18FdGMdHL1HjtTicivTWm2XtIXUADr51NwgWlVa3i0Ktec8qtD/64TCfVE4cgnYQs
t34hadXOCXLk0gldHLIrgdjtuupT49YeOTGDwgz5BnN2830WKtsQnmFtak/Z46pXeXLtetklbTMp
bnw/M89+TivuekQ5d4iX2kGmIZuYRArOdvhnF6eNZLsQo2Ko6iXB5HOwaIrddUFjH3pOS3sXh+Ux
8z2PYMeSgazM2Jwiw5fTNZb0xl7HtkL8kbCuTYRy18O3VMyQ7L4e1iY5IrcC2uZJYEAP2EZZ6s/R
XkiW1HVgrausW3ZO55KW4gaJ8cW0DP95yLFGT61AwFvbKl8vRegcqjbUJxYYb++ahlg2XTLBksOB
TdduWmc1tI2wriD8+m2KiwaDb0LiwRBkX+a0N37QLU4ukWNOxi4lDAq5LaHjYLGZs5k9jExukS83
bpMSoSbQla2gkG0SCK3pXlpDGYlayRuJYO1WJcBQsiP1nSxGAEt7niJfNMu2HKziGiOdvICF3RX3
xLwiICs4QDelGwFRV6HA8seNk176AUoxbznINttBwrjj+QyvghJ6gNDMEccd6My6aToUjZbL+4ZJ
qAaBqWzttmcNefGZ7mH/xtPxcBBs4da8DeFZBkuNk2AY3DtqjxckSUUKetyHKXkJ+OhvR0uKE4J1
9TkMYzUfiw4KfZ8R00NsnZT1fQ4oXz97TpB+gtRou60kj/LPBP5nZ8E07k05z3qTWk0R73RvFSa5
g2FKQJpQ+pPtAvjGYUyWMWAh6tUFoRQWe3ty70a/QVzkNAWLiu21Wbovq75h6mObj8QIHLOOxNJU
+1HY1ZXG/rouJBzcyggMc4+GpTvNZR88ApgW5yzlxNmW1rBmk5wcWlI/rkMJcLey+tYht7YJ9Kcm
bvVhIjNhm2Tuxc/YZ+k9/TBti5SqF80q9Az/8ivKu3hMnTvEUEyM1JLGyZUAUgLlzSZ4iGAk4As5
MslxxCexhNHCgEIEvRHRk0GPWijt/GEzoEk752aLkpcsh3bPyoSPKSPswiFGrv8Ks1xl310R+3bE
w+1QgYRJP614TUISg+1ZQ/xko/tpaDr3mVUdBN1ARkM00MACGXckhZlGdzUgpXntkAcetZqd9VBb
rWD7pbofUlUYXAl82kLuVEhfPfFEEGxxprMEvS/EOxFqSViKF6Ijx0MKa3Dd+pfglyQwbkfe0BNR
TQ5hgzrZEpuaQHzmrf8ZwLPPCLexDECtbIn3+DRr846gv848t4qo2zCXvIZ+r3cxmTZHWsqUDVyC
31LnMUpfZ4FTCguZPBQEssT009Xe4wI8+5Re8pPIBKFSuGVjiziPhraVNnjwWnXu2sgmQ7IPLron
dEXk4nRTU76EriPOcy+NZxUvRZTVFfhW0vVRK9yOUQ4evakcb35WVV1dQdER00a2BcSE31abqnTM
tWZoXM3dEqfbQQjns5kG4fNS1PHOcrrLkqwK75xIG59MCI7ZrAjYyHZ4sud2XXgS7GtwF7ooQ5E/
WgS4HNhGZAfXteJDV/VgeoY/DRufFAAyg8kEpgvAua1jaJgQMoXE5DK+7+yxe5zJZMHm0lcscjO1
9w4ZiC9Ts8hD5fBurHNLBzcwuCjNCCQi8LohnpwwbXxS15loRlgl4rKQICTNXrZYN8j/E/RBX2a1
FRsLcc0UH7NbRu792A3CZjs/Zz46N4dQuhx4+srh8HWq5ym/Lpphga902e2ZvnpIiA79Ez35fPBV
O36NDYu9G0qZW4ND0Sv5xzU5I65bbhxloYrNrMZ/1LIMxw2lqUwpJcvDKxJ/vBWOWOJIVh3rp4lQ
11w75GoQh4X65HkOFLRsyqnyelZav7qFZd/npTXhfLICsfXqfHwha8YnJo9VgqjNQt2msYyr20Zj
JVhrQxvEC5fTvEMD5a5sI0xvfIqQNkE+1cfQTqptkS3dHof5shmlv9yhHequxIRu2lTMWo57OTz/
fw9dhZgL34eu7l6LrOtf67+gV5d/8k/0yvf/CMCuICgDGvLsf2BU44+u/8//8Mw/Aj/wTOwtjgdN
EvyEXvl/mHCzBKcGIEtgXmBO/41eOX/w9/alVi4QoWfyf/2f/w0qmPyQd//0pHRv/vf/qofqTmZ1
3/3nf/wKyyTz5K0jxCKepcDZ45HzopGxDMk6adkpSK8//HQv/vWFP3/BL8ExvuDi8voJHPNI2poK
6msjy6g+DYU8ykV84KZ/76Pf4LC9dESRkwYXlRnBMWaiLrPL4v0NlPdyZ94YBQkTykY5SC8KPDIA
RHjKnPYmsJcPPv5XVpzLx18u6qf7MpMmG6Q02Ueu2iPwZEQOm7idr7LW3/7+zr/3aN/Y+yArugJ5
nxspE0Vs00ToZl67cfjg49+7+/ZfLyARRiuWqSIOcGGzBg7jbuBVqg9cRO/9+De+PEd3BlshXht2
SCWGOHlobf0USO8j5+vl/Xtr2brc/ze+YcI6/Vmj+7gY9E8Qgc9FVpzqlsvpEZwVVvaB0+8CAv/i
e952g8NBWyQH8hQmot/N0lhX9fiiqbIn5nEFsEhQki4/GBDvXNPbVnDfVkNLCCSyAyu0jrKek9WU
FjsOo5THVC65qwNhs79/u34Zf8MNfFsO3iWppxFguVGnOFOV7b6ctqhPtr281vKmk9dDHmyLaesb
9gdD5p037m1TuBwXAtoavjEZdbNq1XRdifaDaeqXdtzL5bwZ7iX1BlSidiTf2+WuF8ZhCpudwIow
iGI/VfVDG/d711UHpfofv7+F713PmykgzocpVrHkeqz6e162V1nV3v29j34z9osST5p1mRp7Z9q4
lYjGLv6gWu6dkWm9GfeLaDxY0dyNZtHpNafceefGajwsVpJ88BXv3Zg3gz91UiPH9eBGtmUe0t7f
y9H74LV976PfDHsqKqHizZR+Xb+/bkr93NAd/rfu+duWcK1xMCWgbrCUJpmIVV6sgyX5qGbvnR/+
thrcm/M2Lk20qiIVQDPBdnD+5jr6thZ8GUcqNy7TRk6ZQsBwLcyPuuvfWeXMy3//aZWz4iGj4zBw
o2G02I4GOWFsvtH92TQe2pCxdD7oenzv7rwZvXgstNnkfE+Xz5+rOgRSFdHvH+t7l3D5yp8uwfaq
YY7B5iJi3SE/sCoyGxChz8xW9n9vLTXfDFeohdqlR5bvyEMqDoEPyRHlJP/7K3jv5rwZsZhEPEC/
DpAuns5WLiJVqZfff/Q/Rv0vljfzzVAlTIU2vXnC+UUbq2k8GzKPYufeMVo05Z8IQt9M7baou41v
GqcAN8bvv/e9S3ozjEtREIObYcDNWvckSvdGkyH9+4/+9fzG9vqvz7tavMFgQ0m0IAdysBVUvX1+
U47h999//q9/OhW2f/382alCLc1RoH9M0lWg9c51hte/99mXjcHP76rppXSZThduM+AQm1NvZFTL
Bzfm1zsZuPS/fngHAdLIHunguLT7GY+zTaJiKId9C6DG23vPlmDz++v49ZgjW++vX1WJyVqoEpwj
Io1vQAhvMC9HSNXOVLB8sEK+95gvj+enW2XljmhCYhKixaa4MPPmaQ2ZUz6XUxn8rVFNuspfv8JT
MyKkhpi30Qm+la54QND9wQp5eaD/Puy88M2QVgiGwOUJtbMRmUGUWVsifdbwIoiy8u2ozMffP4j3
XtY3wxuGClZTyymKBxxznX1GWvzBM76Mp19dwpshXMQTcTJhA8ENP1pgPJgCsCvku5ZLsCqtTFWu
t/5HM+wvi7ID03vbTQ0ptbQqgWG0beNxoOzL73Y2HOVFAQwW5ljLTa8Qi0E24qCelAelkHxwBnjn
Lv6bQCRRmAUbNUdkAL7UXnmyCA7/Ww/obQk1tStJGVzesaLGm0PdwrT2UooIf//p74zD4M2QR8sV
d9RL8Iy8ALfHJbxgBHTFYYODRv+NBvvLk3kz2B3yloOi5R1bChrWaxnV7gsyZlKxbPLa5QeD8Z3Z
623VdGIUWqCzxo9izXs5+Mc8s5F3ZF+MuIoqOBIAtOKDueW95/1m4OeFW+MZ6PEVNf1LhfAI9Dn7
G5XZl7v1ZuSX7ZLCUl7mrRnCy4zDw5KRsfH3nveb4Z6ibqmJXZ8irX2oHvfkxZJsYi/yzA/e139E
ovxi2Advhj3vEBn+quYriBNARL0BENsTJkmT79y86vxMzMJnDU/ovpjo0mcmhTpFY5Koo+REViFc
FghOK1MThiRPiHz+8Tft6N4MTBr/xdmZLDnKc936hj4iBAgBUxvs7NvqJ0R1rwDRCNFz9WdR/xlk
qVImgvDMAwGSttq1nwWsx00AYYHrZNHUvayE9dWo4HL1GNpVN6FugIKmAW51YUtSffAwHS3pJoxp
/f536kV3nQZu3sfBe4kVjWN99Ml/nncXIONJeJ+c+hv0sgXGdwxMlz/EMPb62jqBVhPr4CCCwTDg
8Ccoj3X9A/BC3ONjpJ+RfAzO+fbQaxhFfG0USV0WENDpQUuxPofEuu4ULOgWXL5acBtE+1oNUC35
PfKDCUTtSJuNpnSJi+K6qU4OFG+Xv9nUeNoww4UHvnmGCgZIH2kBEGYURV1ujC6mwtf/36wmsLym
AVyY5xgI8/+QnmofilUys+/NteFk7HCBzd1sil1nAKqdV9+ban7eV7Y2nKROk0I5jraZ6PABWWjn
kVkvl4v+c3TyXpfWRpOwB9sUcuj/a/fGh4P1D0y60L//afm1jdHHaiCFkZqD1GLwqaAr6J4t+/Xy
C5h6uTbU4J659VMKomRBw48A6yLRyq1OdjjCOlCcRjilOR3cNu15I6oM/Vy3b4bIT3Ye9nIgIcwv
UAl8UGGGDGt1HS5kwyLa0M90r2ZVlLjFtDFXpkyFJ8FVejPC+DG6XGGm0rVhwYekKYeZHpKwYfSB
UzZsQ2cQ2/fNiroxsy9yCzbkzRJDvyCRdtqQr01YZleX393Q2EwL75xNdhm03gQXWiAS5wwEUnIc
1RcLDiqBBy+M9rw5opkaWov2zrV75Fl7XgwF1WkESYfI6YVgbaFcgO8vf4+pLbSgb4E0IGpBbblw
TgPb+R6ZHx/2Fa3FvOXkGOsJUnNBeHpB8tGP0h53ncMw3XtZBlPb2R0yveCId7Y9jgySLXaZqUK0
aGZINuxh5TTH3Fmd4eD0Me48AWM6yp1PDvdx5wxAWS+tmAqYcg2e9ftydRtWnjqrXRA1M1GrBRtY
gD+6BuCnT+tWY92xIVc6lvnG0tDQLXVse+Ij13xwXMwTY/GLzRxOog2EjON5aZqNIc7QCN766Dfz
XAotPXL4FhwwlPXXJV+uYDu3EcCmorUAnpd8IuECS4c+757avAIuf2v/9S6fD4tmb33mm9cuCNJq
qwUDG7PsG+7+qBM4kSn/YQZhrca6sbx3x/sRCVndyc1fR1g3YqnlL8NVV//CCmxWW+eh68e8MyXq
RHN3cZFADbV+vGTzKyf5PYNqETK8+HJXM9WhFtl+ikRxX1pIhYeUiFbstaXydLloYx1qszktJQsw
JDmrXQgylumpHoByg0iBJvDibAsYOq1VSIpPWLrTGjx+LCZn/I98xnsoptYqpctyvPw6pi/VRoMB
GYmJN2A0aBrnZnCTFx6yaFfROsw8XXB7pjzgaLwFrp1quEF698ZbGyJUZ5jXBQngsQKDNsnd7y16
lpVbP9IRKcVUhBsTh6GL6SBzluE41s8YJkLLeV4SdoNEX6h1U/pxX/VoQwBfcorMeOnEnpxgUU2e
kTCwb/ag6ye9CdM5UzIjFN3X51j2Y+kBAoqPDNF9L752pTel5zVvqJycOZ7rDPwLB96l3cvlok11
rk3WrAuympQoGjZbXwD7eW3T4cNQhvuGRp3WnaUhFY6H0EPCJczpcBztB/3nfa+uhfVA4OhHZ6g4
4WH5EwrMrwCQf/GH9tfl4k09XovTMARpbxK42VBJ/+wKsMoYLgRsO/0asC6+/Iy1Ad8ZVHU8d0Fs
WjlJ7cRO4wDV1cLnzdoY9QznrDqTmwUCemi2zHBXgYFxNiTHStlQDCIVB4OCR4OtqDL0IB3E7ai5
sNoaJ97WUH6iBYtmWCYu9dbZvek7tKBNOkeQBSfdMcGJheyC13F5gUVX5BDgaMLzvnbQwtcnSIuE
6SlWaGn3Iiao4+rwy76itdjlDPYlYYDDYjct7orQfiqqZqNow8ZBp2DnNJvbNsNbY5UAmlbx3Sor
rMvacwLj69XctVmuZFlfX/4QQzzocGuFTHX4L+VLnOWwcUfCwHQNvXIGrmPjXnsj0J+Xn2P6Ki2s
ixZYxMJXGEqReXe0wDg/uxSkQpBP2nsQl7sjEtDhN+OM3+xi05bI9HVatE8z0kZ80N3iitk/A7hr
LUgO6hz3DM3s98sfZniEjlqmpQeQyroN8GrggIPwlLA2LpPmZ+8kPy8/whCLuiZuoiFSlUNctQd8
SA8ezosOOe7xYZi2sQwI3h+wdE1c21k5qTHeItsBqVnuKYD1fJ2dkxaqFiQ8Fnm70QtMX6KFvVvA
HBo53LiyK5K7eYCQOwzaqEPnvlxTpg9Zn/tmSh0LBo17mGLNXrz285cJ8lvAkoBrx2XBZH9s5MZz
DCO8LpbDkqNNfBcgjwppWU88pctHUkDQf/krTKVrszcoEhUB13COIZFv64inxfQIIg8VG2/vG5pb
W5XPsq78LsD9O9TST8UI/GqX33WwiJz7AYjCbGMgMzW2FvJgW5RFM+LWwSHdGe6np3VJDFzERqc1
Fa/FdpV6xIbMeo6nzqoPDUDR90E+t6cWyZv7dpe6Vq6vFSsghsf5ei1eFe1ekEW45SpgaOR/tHG+
mGwk4WCCTcrkNhyRY11WcuMKy1T42vJv4gCgZcplgYsB0LN/1ymHFXIHd/Fd3VOXvSGZt7WSEJsp
uPyCwbdUH9eN4+WyDbI3psve2jwAqHZG36R+/aAg9He6T2V9kxewYlaP8OPzlv775sGZoQ/9caJ4
U08TjG5AYMd45Irpt7LHE/HrryNwZRt91BBpfy5/35Tv5E7hBx6+pg1gYp+I/9ryM8eFeFCoX7hM
uFxnhhlIF8B1fV8jSTyDY08pPpGQ3+QihH8ROTZtSXe2uRbLqRV2QwrGLZa0GbhsaYg0MRtQmctf
YOquWijnow+AmIfh1AuaWxL0z8LdWmgaKkcXwaXSVVjI4mg/b2sQz+GBrqyHFH7x4DJFl9/e0Il0
JRxYdjDOZBjnRjJfAXkcsZocabs1p5mK12J5JHkzl0BjYxiVR5iBIQN+OBB33phsTBW0/v+mi4KC
A9kMaDLxAnQn8jJnOImplbXKo45OV5eryPSQ9dvePKQT7gjYOVYwqocoF5m4fIT5rgUrb1yvX36E
oQ+R9f83j+BF6sETB63QsPzHepcTimZDaGRqAW0+hrw0yMIGb1+1EBnVw9WEhi4Ca2MJbnpzbTq2
RTXXAGDhDqUnXzPXuoJOZ+eba2HL2DD5QMli/QvedVjlJ+klxz7fcksxvbkWt3XSwghmBrjDt2A+
jJOe2wEOx3va09NlbxYsvF078zC9gz/ZDukrKCEfLxf9/qgMb+C/u0pStjbsIdFF6q4sj2BY3CPv
DeeBE9J4Jdxgr7hlb/TK97sO8p7/flQ9W34nwxCXvEC7Orl/tIPhqrH4zuK14EWK3hSqFEP/SCf5
0HjwTmozepWt0OzLdfV+5MLI5O8PAMw3tymE4XEuACug5KPEUTWV+TPOXj9ffsT7vehPStHbyMXe
xmoAhMTWEC1BVHUL57SN+jEVrUXulOKev1EA+wUwQVy5FtdhRzcGTlPZWtgGORhYHfwsYxhOPHQZ
rKmYt1Hpf3IW/j1Bgnnu21p3/icF6KmqW89MQaJNJNDmXvy/RSygLzu4Ukz67oUvLfxnOiBJ3IPX
gHpzADHDAgudOuNt0/O2OfQg+8MPW1ngnza4BFOgKAj+oNA9yo0rHkP/1pVkUuKMxaKoYJjQP1En
uS1gxd4PG6UbVoOeriZzEhhqQuYJlGrxn2LfaVrcgjZ5nocQjEeQGu1XrAhlsOwaiT1dXjanspKF
Ww7xEv6QDXvuFvFhVx/XNWWjjSt4bFNkPDbd3TjQk19trTEN/VAXkhUTsCrC/kOWFHcSJnKeZJ8u
v7WpdbXwsQZwVJIJ598ktT4FlvsLq7/sACjm6+XyTa+uhVDqd8Sq20XGid9CRpUEyFzPxq2EOVPp
fwWR/T/QNHgHSpGMG1KWq+VNRAKxL/fHW9Mq3w5apVNJB5ybJZ6yGry4ICpAed5XK+sR2puVDPQv
sukIBpbQlernyAcJuAgN5v+fEPtXyuXbDEhDq+qaDe7TafAD5OIA4P7QO1jw9SDyZMG+RmXalNdQ
txEiWJBFZFntQZbIHW+gmNsYGg3zkS7Xg18YsZMSgTQh/+QlrIfPAfQVwvFPZaHCXft+T9fVtX7S
1BBKyxV/CCwnmGjOa5GXwjpfbmFDC+jaOmChs6p1GnAISfVfAbvJE2ztpkPozTy6/ARD39cFdXWY
txQGVKAuNTBS6wH+BPTtw76ytUXHvMAUwIFDF3Cv9AQMxqcqb75dLtrQuv5aYW+6/gLOAyhSLSoe
Jo7wzDmL/Nckf0vVbo3wa3y+M7P+sYh78wQ41mR2I8IhDnCbDkf2aLJ+Qdoogtf1Dj6EmUiOzSFM
hI+QfmK+PSVpCEyDC7qcG97grBzI0upFYXfE/f4alC/G1XXX3WepDeSydQxFdyzAxR489wOMm0FC
buOqvsHVapPYv7pEHrwMXJVQrQcb4JpCDbrcQgsWp+HT5To0Nb02aCfKs2pUIbJqKgCAR9x94Obb
cU+XSzdNyb42ZjcAm3bAntOYJM3Zh0IaOVphe0ayZR6wK+RXNsipcq32ePl5plDRBnGseaqixSF7
DI7RHST635GBfj3Q+r/LxZs6nDaMz1x6QRUIsAJLGFDCe/bBqyD/L4P6VEzeRq82tIiuw6NENHOn
Kg9ubNC0dhmA9d7W/Y2hfv4RsZXAmQDa40GmK2KARiMrT9erlI3mNhWvBWSdAcqe9zNyCNPhaei7
ow8EjtNvnUSbamb9/0002q3vTzRBTnsa9i1s2sPfiV9u7b1MhWuBkCOV1Q4U3p30/JqF8gr2LRsL
U0O3YVoQqMRuhSuQDd66+Y9m+TjZKTA3eXkEEyWILndNQ0Kzp2vXaNF0fTlIFnO4uB2W7CNw6ycH
LPDCHj72yfQAPNgPQDgKH5ZMfbLr1N5jWkSIBfas0sqBGfDsR6CswJtKP4xVuLG4MdScrmwbGieX
o4RU0Smc+1IAjp+1EcX+xNoSBpmeoO3us4wNBNhsFsuOvRZZ9h8AohGMx9azLbmxClnLemcW0ZVt
dPGZU8L8MsZxq4ekBwDmcrj7ZNVDgHW9W8n7HraJG0OgoR/rGjdwpwVniY+HcfLQJtM5z3aGt6eF
97hSqrF5RBfzMvsWuErgXJekPpGwaX5d7sam5li/6k2Io73JQAHpiqdk+GQt5Jol1tXiFA8N2Qp0
0yO0QE+BC3c85niwWUy+9osT+bU6AnB1UEv4fPkrDOOgpwU8EvHkNEMGES+BiGThnMnc3BaNH18u
3tTE2iwH57c8b/ORxT0oj/EAj/WucPbd18Cx9e8W4AJu9EON6mFpe28r+HM47pam3lAv/2jTiIes
jR4vDrQhXPjgryd89pgBPLkRaYaa0RVqfgYs5ALwVzxP/ZH51YNX1vsWSrowres9uMgADBrD8B22
CxbcOrKXy+1pqpa1p77p9DBdSxi4hV6c5JZ3aMHcOMx9eseJKjd6jGEE0qVp4KUXwC2iXtqbgkS4
t09y78lZWpjqvDiq3NftqRa8TPbzTN1xNeFKioNz31nHaQC8bF8taXELkq4jxgG1FMDu6BnaBhAC
52yGsUcp981mulItGdsgBZQOzJmpQDIWKT5w7p6Hpvuw7xO0wA1sqxomAQQIaLf3XiFuxOJHIfrS
vuK10IX5Z1CX5cDiEk5fk0PBOgvg4yY2JmPTEkNXqlkZsuCRIoDoEvI6VLA1deZEnZGz/buc7W+L
DxMTBIUgdgTPkBCZ7YDaX/609TjgnSlUV7JxnvYw5EDjz7Q7eRMpkFiQf+0r9sNlCcyOJr7Ry9Zj
k/cepJ1HTJbtt8AkrskRn4D1xUbFrhNQPD5Py1fX+gSvl3TjSaZP0qLeRjJJ1hUAj3Pal8cFRkRH
lXUy7uCocVSUdvBOQAbO5fozTHruOvS8GWK8oCOAlKPn9da4fICpcfUI9quMAeL8TgjfJ1L1XH0E
wHEzDEqAoQGu/AXg71hY5a7sRU8XusFLpQ8RoCwGBvcRibXHpJNXlyvHMGvoqrYWBHuszHsWU6wy
B4fHEEZG+4rWIp7gwhQWimjkHiT2K5DM6VEW1lYXMrWqFvA1DNiddoFNhb2kx3W/lU6wksyCs5iL
jboxPEIXrHlzMCeDylj8RzIAt9kBRxSw0V0JRnW50TsNE6AuWbPXBOoE/j0x4/zjhFzEY4AMCgXP
zZ0P0KJ6qP3JciSaoWJTcQTN1cJ1Rz7/nDMr/Hm5pU3foIVzWoMWklKQsuoOFiLLbMFfrWuTY0tx
GnT5EYZ+qjPdZG1PSI5HW9j5DA9SHG4+Aknn/dhX+vrUN0ME/D1B8LbRmUAchuNNeQfA+Lyz/l2t
7HlKJxizsFjUyU/qL49Tlt6U4750Cg9OGH+9unSqCvRt7EKdepwOI3wpAHTxho0QMFW7FsNwY/YJ
iPM4kHFpZsN9Ty7yiItTfrpc8aaeo0VxI2mD10eaeogEVsnzaALfwS7p+XLxhtfXZWksF6DkKtQ9
5hqwfRUfjiObl/hy6YaX14VpjlNDmS3RJ2FwyI5VTvuoUY26qudkix1leoQWvDBUX5DUAocs2E7c
pcEMSzNyA5f6jS8w1Y8WuKLk/gwXLvR7N20ew7YgcPMa09fL9WMqff2oN1GVI0ExLAS65uKOP2th
XQeFu29G1OVouVVgRVSBwdipvj4WmTPBnaHON5YnphfXQtafpM9hwgbCI+BOmGwFjI7Y8vVyrRhW
WboITdXFAEMQNKmbpXAqn+GUGxQfZhZcL9j4eGx+yUbykldVstHIpj6kxbClKgdGqzhISpzpus7L
m8Dvz5bbR5e/x1RZWggXI9wU3QLfAzxHhsmrIye/H/qNlzeUrqvSxomrNpQ41WYMonG6OJAnw1B8
16vrejRaLImo+HpmyymPYOb22wutfZ1fR7Pl8JFZ2ISzhGQGCh0UzGSuNjYEhgbV0Wyp5fX/14P6
sDxZCRx0eudcusnz5VoxFb/+/yZsiwkWi4mDN1dDd29bkoIO1vwGvdvZWe1rW795QMNdOXgFsrvh
In0dZukECvvWNcUfJf47mxgdyOZZc1lCOo99pjvdq3l8rSnsA3tyHmTzjE3HIWyC52R+7tGn1qDL
7GE52DXcAaC3xg7rfhzgrCQbnHGQa+mUTwjEc6cweMHM5QDL6eyAZad/8Ar49XY5fcrGdmunYurs
2lwO+jpnAXQrcUsrwKCF392EqlP75nId+BaEExwEK+hjRJ8AywVXRnz+vi6jjQFpI3BQtqBorPjO
CdCbLAORvhw2tM7v1wtsJ//uMLYP3WUGzm/steR+YMVnP5FbM6yp7ODvsgksKqrex7WQO+fiDitj
GDqIagvy9P4WAuknf5cOO1A3BQEal3KBuG6DCsrj8Apd/3ee+Vs83PfjFUDpv59Rca/0kOiG2qmB
8089KqIJ3PkDFNt8o31NlaQNCRMBesMd0QAy4b84PHLjbEzFrn5J/5izvRkORhg81FmHwtOgi7LO
vQ1EvTEIm6pGm8hl1nMODjfFHUrmMvg3BDB0K0gBCK2TpLjv3dP9qc50m6ekSZwWjwGzl0NBWkOC
b+fj0W6RtXD5EWuH+XdYo3/r3Oz/1fAxbWA8DCxsqX4xa3ykjV8fcloUMBEaf3PHe7r8IFOVaaHM
Q5o1RYvBGb4z1cuc/vRzFknF6L7y/6G5+RK3HAk+ZHUn4Q27ZrK5Rv/6evn1DT1Vl9lR+MWWfMA5
7DiIEd6u40NT298vl22oGl1jB1+JZO5sjlGOifsldaKmH86pG+yad6muqctdD6ZmcDiNw8Y5ee1C
D30G23Ocl27oMA19SJfWNTXktTMMtmLLgreUYuzRm9trf8iiblBeZBfhvvFaF9rldtN1I1yeYrj2
3NaJ9cSKcAtsZ/oILaSJQwcLUzocw/vxbgz9a2qT0wAniXWuL8MtWJuprbWpeCnahXQEnyCzBq6r
5U0PBUtQ+VtJTabytUW5Y/OgpRTH7dYw3U+5/5qF/vM09/u2MFRXf02w7waXA9U0jPMrYNgRjhD/
uxwGhhbQNV8etWQDABiOiYszDHGgy4HHtf9Qh81NNv66/AxDGOu6L9umoPSMGFH9ylk128vJAtx1
Y7g2Fb5+2JsJx4WjF5y0GI29MK+OsxPE8AbZdw1HdWSanTZTkFToOCpJn70sufeH6fPlSjFV/NqX
3rw3zgJo7an1ho/TIyiv160XDBEPs482Sa8qkW5oNgx9U1d+CVFCYwJRDw7Mnc+rlbbdnUq1bEz3
pq/QAhgZBemgFCDPpLZxHpmmsN+FC/1NkoMc6eIQC0TPdmvlaHqYFsZd0wwy6dDUXTFRWG8x/1iR
vj11c9jATnphBw/OW9Hl9jH1Ky2mLUYqQdZ6K0Xz0gp+bwVbx/Sm79BmZatq4fuZIOZcnHYvnMD7
q3UOBaQUpeNc9dvcUMM36AqskGMlDzMntH0q75FF/bCkW5JFwzfoaloLxpyOCNHwrBGfV/5WKeVr
Uwx3SwUjPNva6F+mL1gf/zZK6FAoW61r1dGKIOa/nTEJ7WpgXULGrBpbVx9ro4QAZFV2ih3gHb+V
22eqHy28izzxSejixSfvylqsa958oZzcJt1vf98ynq1V9qZqBCPDkq/7S1KX1y5wtrC5ypaNXb1h
q8O0uCaBa/k2TmngZQWTyLaJyuqTsrrHJdnQGhuGJV1KhhGbMDhM01iG7Ic3L2cbl669vwW5MxWv
Re8AY7tRgS0dI4MzPDhIzcDoLY5Dm20sTU0P0GK4CNzehdcgHB24/4IrvZNrl/FS8G+XO6eh/nW9
WD8MLK1bB+NqaImolEncExh1ItPvKujZvgjQiWhpOAwT61FJ3EPmZtU9Vj3bF7e6UqxzYNzmzDbe
n0CIvfTzYzt1GydmhjFBF4aRNFVu4KLqyyo/h5kFjqW7eYNniFtdGkaDXlRdto5rolHPbjcMr6y3
gwcHKc3nAJD9Y6LaZt/crPPQrEHYkEajlvLSPaa8vKqgaSzDrSuNACPBO9tMnXKmBt6XNpQsWBHl
9QtBnvTNxKrkukhlEs3DlBwTTyWPDkzctlaqBmkFDB/+HpXa0AKukhIaQxytyHwo3OpYVfCC+ET5
rzkHYFR8x+LmIJ1hYwFoChUt1KEGXUTgKmwSO/LqpOVDMGZ3zSIeMbZvBEpoqEgt2BcvVFPjop1K
r7lSvL1x2/T7XDlx0Gc/qxL7CALHn0h06IuX49/Qx3WB2dDYJCQTPqpn/gNwxLd5PW3MG4YerkvL
4KrtwGwOSnaYDw7k0MJMNuqaDnlzaeKdx7y3I1Rn82Pfh2gTOG5AOPxKoRgUg/cbhPEp8mF/tLOW
1i7xZgpcGGTyZQrN65TA/9blD8m4z4yF6kIzNXGrog1u8mUzODesT8jRpuXWNbKpebW5u7OY6Eap
aNyCYQC7NOqBDRd2aRrvq3Vt+k4B1heEtxQEjzE4NP4IM0u/3gg408trIU7SecHWGQIWUjT0vrZA
oUfK2b7kakq1cK6DGWihHlVTDcA4wGQWFdMABXW5YgyDBdUiubVZnmUtrqgLqn644LoeiAiuq1pc
5VW67yaK6vIygkvqMiyw7J5bFsHsNjmkMDLd6POGsUgXkHkZV0FKkOdSt+E5XMB0DJYWYHtkDiG6
TlapshtppfIHpXwr+8zQ4joVrWxb+Mg6DY0ppPgeVLQUfp2XG8SwjnK1EJaDDfPk9VqZAYGuUvsT
z8r6kMCl93L5pldfn/tmiBBlwe3Swe2vmwFEHKgadu6k2nn48I9MbCLTMPqwbGI+PzIYpPhsiw1v
6Kn/yMQanKQLYUMl2nRRF/I7D2a9FrxzG7hZbfQl0zO0SC6bUQg+QupT5thB0yyEDVf5SQjn3hrI
Vj6qqYW1gJ5h5h1OgY/OQ7rHoezPfeWdeZls7bRMLayFdFUIf4b7LIsRwNUDrXgfK2SnbQwYhtJ1
2ZjttD08WW2U7nQKWRvDQ92ol119U1eLLdWUS/DpYfpZztNNkbjykDh0a3VvmOd1ulnjpW7uwvUi
ZuonqC8nktzR0I2wg0t33otTR4veZoI5S9NABx8Uw3e/93AqM6Xt6XL1GDqOrhLD/rmEoXBBYxsv
fDV7s//Zz2Z1Z7Ep/LjvEWurvxkdQmmVQuHCLR4TmB+4bn3vj85Nmsl9WxVHm4clgy9qlTRrgPlX
8I+N+s1M7D/cqXdW97pWLJFBVeBGEvdUQ3U3AGfmkPJUor4OVjh8LqV7Ssrw5At2KCr6PSfVRzrB
Biy1zv6Qn5kKYlWSfcnV1NGCvMN6Rtg9VsiJO0yHJCvIycXuOAoGPu6MRC3Om6HlHfywadz3YRbn
rMkh5tmpK6a6uEw0k1BhgNKrso1CQs8KZPOpruOEds+7Ots/CrMurWf8kIC+2PBax7qj4MlLFm4d
qRiGKt0JtK57ETLEIDLAyG06u59DuZVuaSpai3NYp06ht5682knytBbtB1uMJFPR2gQd8rAiXYPp
oZvCKJD5Pady305H15Vh68ksbwxwCFQvV22BJJFRfgE5Y1ZfuGz6jX5pGGd12Fndln2zNB1OUeb5
tkru++k6RAZy2mfxOH+63HVMlaRN1Jy3IQPmHRvQ1GffPK/nX0nB5q2MFFPxWvTOdUIsa8qhKibu
bdmT4pBVxcarG9arfxKq3wyxFhlLKcp0Ddv+MZyFfWwTpEpL6R6WNriexuI3fEDrM6R0VXS5tgwt
osvMqrLxXOhWKOjuI/1a2JyUx0nWzXwIC8e/C/OySw+NKNuny88zTFS68qwrkyFvBo5jnIA/FqGi
hzatPwyQE10u33COo6vPFHNhapphJkeCO/kwdelIIiV9MKhDBaZC3IyTZx0qtbT1UVSVtc/+z9WB
UQSLNa/NLDdmOTQWk9v/BN356JX2Myozvvxthq6ny9/quQzbDIyV2GOVOvTo2XAmDfYx5CnRBheS
IYUeBlcYEh32uVadONp2spVxa3r19f83PdvtFQxteOLGjRryQ8Xw1qNdbXE+TY2uLR2gq7AyQLkQ
8sS9A7D70Q6ra6vALmlkSF5wmxgalS1JkKkHa+MLWPhTEnbrp8zqOqUSvl7zMUvsfafBulhtmipa
WavjaVeAWSpqOr3gOphvCBQMIwzRFgawrQxCmbcBaFccs1O3NkSVLY0HWV8BR3qf5VZzyELL7iKg
cdjT1JeB2jjCfb8TuLqajbT1lBQBzrdAvfBgN0Wt8C6xq3ZfqoSra86WsO2InxR+7MrS+dB7nnyc
AjHtS7J2dbkZNsVcWBka3mfpseXBcmilHRz2xLarQ9Qc2Tkj54httEIezal7I3k67Cxciz7GrLAI
ZhRuh3lzIlb5vVvmrRMcg8uGq3uGYs9nqcFC6QpzVdItR74sj9h4PJOSPPstrrUz/ttKmpumKJ47
JPG7Ge7epAWYiurIwcNxgIJFnkitn30lv16uz/eHBFdXpiF9s5Ep5AJx3avTn8xj1V3nSUNOYzm3
mOKGaxs5ixthZerZ2qKgHUEzyXjhxchknyGZD76tGWWXv8RUthayU23PhSAhcozqBPZ3HH42WWRT
aW/U1Lou/Xdv5Oq6tFbIVBALNUW4+jYkyX3KnKiVwaNd2S+7PkHXppEWKXHzgPF5mpLsaE1NBtZW
tXXGavoA7dickTKspxYjZm/lUZDbT/YyvE5SdJFyynxfK+gaNeAiOHUs7Hny4dV1nbOTiI1TPdf7
Uw/vNYE29fIwWAgfcDZv0WASxyygsjhYLrMhtCPkVigAW7qRqMhKeXU9QzYK8hGdr/OpkSenb+Yr
+FYFN4U1Lx8z6osrvpAWhBp/eUKidxpl3Hdizgb2sZbt15ks6ty2Xfa4zFN3y0cX+efZMNx2bsAe
Cyesn0UO2GXOA/tAYWv/6LUp5E4hJfONL4Li3htk+YWqMj/bQcof637A/NFlzrELyumMe7r63kqK
5QZqZRmxKW+f1SRwLl3lsHLA5entMizgc+FQPx/verw1SEfIZgmKcjrWTFSf7XapHjjcGQ6iDbFL
H3yk1R04FsDpMeAOjE8FSb9U9ZpV6bJSwJUTScgH6gPDCifI5HuS9fWt8OD86vut9VjQzAIltBuu
xqSDqTsL1Y2Xt+KQOeo/m0BL2s/iZ1LhanHMJyuaWovEUDOJs8xt7yit5iezluXLAhJXLGWrjmG6
qGvXU8shtBcrjNJGFke7GR87W5bXVljZd7ltzyfVwSqnsUT2ZDthG4cQykTOiDxf5fo5drfeNYwu
HicH3j3INsuP9TDmh4nXN6FX2ec5YMuJ4OrpGx1lf3YbVh+GQubHroKqV63Ov2Rh5HGCmgEn6OQ2
R6p25My1H+Hk9snJrVdvoqBxDvxH6ssfSuT13eSJ4ehUw3L2w7mK2RTwK88L5qiZE6c4jGUHI9se
O8yEeBXsNv3kqmnsAde6oo2cdsjjYKr5wRtmWUXNoopTkc//2fMSPjklNqfgJC040QgdOG678g4Q
KPFYAmiI+Cy9a+U3zpF4BK+PE6pD185QMYZICHLtworSNFBnh/UyonW9HISHHG9Xtrhy79M0mpb8
00LhiPmtyYb6saomGaWj+2x7cwc9Wx7AQg8u3Ee3mM5yWfrpoJyuuV36Kplx0FKzQ1oPHKhM0Uek
zYqTnGsF92as3k9yCNy48jOBrKqh7oJDamXYBUF2IT5hJbTwu8VjXXArrCrlT2IWaozcmqDagjlj
zsEfRbfc5H4VDlEQZHP3USxFNyEz0c3CNlpKQsid9OwM7Q8B9pmkjkMi0XRFgjoGVv8opO+4UTGK
qjwVdocLCs6z5mfQ8uYw9S4gns7YlJ9xBJBPpwKB/YHbXT6eBlrkKhbzWJU3o1iWb6jD4L5a+qAE
iWx2+AFmjs59mxY0vx2UTezD4ATN0+wWyWcJUswjwqtXB5rCVeTQzsBDeHzMP8L5agkjSnoffrUO
s+24a0v11R7D/DNMF6urKle2exzsXgWHRfYj8B6j41yLIoU9+QCj8vkUUrsnVzyRDgalsM5xvQPU
lQdLUJsOQTzwZEyfkKKl/ANXKnCP82SNJdJcU3e9rXHUWbpORY+Jw9ownnGG9QhzkPEJ9712eyh7
NqUw3PZb+ZBheSnOfT0W6si9ZLAPFmQUJbDqsKSJQrdxxeuUh7mIRD7W4tTTnsv7gsrQPWVJK7BZ
W2RhR/DnUB+dvHPKE1s8e4wUIqm9xsaIB4dyqoP2U67+H0dXtmWpigW/yLVQVPBVPXOenOcXV2ZV
XXAAVETRr+84/Xq7qypTkb13ROyIbt32YtFJdh+brDIfyWZZvYNAoLNQccCYuMnbEeF/Z8/DVZ+w
ax99myrhy2uc0gjPGgrbvnrtVDq2Vylbi1+ftnYxOWza7d8KEMnyKpptYHeCBlCDdtnM37DoWrHr
kFW1KGIzIJ6075JFP9C2ryNMtnQW9xYgPLKbN7BaFzct6V3D57ZySKaiZr6muuf9B7Lh7JTDf2Td
urzB2ngW5FPqtP9YGeH6lK1ILsQXOCyb76H2Cs10R1y6zsA6Bt5WzbHFylt/nFABgscsXEy65FGN
N9eWGzM9yP5p0NR8D8sMBi5nIwLZcQm16zqWcIfrwteukjQqRY0hdhdsKmxv8WwkgbseZRQnsROs
rCsTfwwsGu5TGbWwwQNx8SdaLaXHrZLJ+NSIeCI7W4lxK+IhaFBbvMO23DJ1/XViPMzKNaw7UVoY
i3e5hewReGVIyANlMe4jyYZ+yUer3VjyOqWy7CbYgR2o9bDYgSxC+7x1obK7MJwnnZPI9PBVnzv8
ZV5VhsG60uK4Qf+4sLPpt7G+jv1CP5cxXRO84ySy+Yrrojoq0cvwcLMxbsrGST/+aWrbu2PfbJvO
5xo/zl0qZ0N+vCH9WOgqkgGoYqDOj/hM2/o0YjVhetKI07LFOK1tUmL7hbM8SFL3Kdt0JPeTRhzz
gcdR9m4bQji+XU+DvPU+eZHDOtNjs0QMaSFuJZeVIT+y9JQtI4hQvaKRIJlkRRxEbC0SFk3itHWd
o8/bNCmfC+XqPjeucsspFdsUHSl6ODwaQ1d7rXqvsb+8CWMOCHN3Mhdp37G8DWCSeRm6bA13ojcq
fCb95CHMEo1N9khiNKLoAs+7xzXWfbvr07Zhp8QzlO9hWBcoCZpB9KceHn/Va5VlxO1IS2P3zHqs
5eS4xTOY/hg3dK/Zlnak8ID6OMzi/GwUrv8b0QhYzS24pmOu8PVI8FJJJZEzKV3YJ7lDykb3sIiE
37q6eeqfaJj4X5OgspQwXndJSdy4PcdJzAJU0qxvv1w2gXAnwHpoWWu5XCs5ybjI+OQ7IJkRXQtK
lh5xUjP2IfdeZ9k65LKt4PSRZcF/cQXnD3jNJDh0+bjiu3iEuRMxOGNMBfaewtBYPcFb0tnjQGz2
WackjD4aHsAOpWgHOi7f3GHCRmIERKXVhW+bUvUOKTOjuzZNn6j93FiQZBlu6+g4tkhfgw2jDJcn
fYvcfKBJY2jRCiE8zMjWodm32Apla4k6EvZLeUMKYHc4LDXUHOtQjUOJCFnWFN1il+QvCtxQ7Vkz
BuKM/jtTeQWvhRB6IqOaryQ243WpNGK5q1Qp/ttly9gfUmwvmGconuS2r/w0RMeNp9WYp5qT8WkN
R2wX0gXLwDsAdlhI5J4SVyRBbzlW5LH88LyIgYUYVCzszXoZV6ocBddQjXIXD7f+EH1E3fP1nwLv
v12oYpB0UDLClCSRTR2faT2HvStGP64TPn2C2+TBY/M7vcvaTjylKuqSssfGoMs32PcrALDp0peO
j7S+Bk3GXBFE+ANXwhAecNySCRuV8dSH9UtqlvBtrNEbHVrk6oWHrKeDulcaLq65GmMhCgTqhBYB
B3OywM3OKoZA8XB1wYGOfkJKJW2iNefNUqXFBJUUpLaEZxtEpTefvyu6HDt/qa639g47DkN1aqKB
yk9meEohEqsmVboYgYQwlwl8d8DF3wci19vIe+wpOCSFYpyY9L8+nlZeZG4FOGa2NuhzF04hOa+V
JKhA8zqY71igyuw7h1RG/PO2W0pbLbwrh0FEiA3ZgmVocpL52B6jCiEme0S+1CSvcHbY25pJkBNp
oE31SWuUwBMwrbVBsPSybj/Lhu2eQiDYJi1mfJXTHU9ZTHO2idruZxcH8xlNAjo61/apPlWI9hv2
UUWD7hjKfh2LBSxI9ooGYxO/MbUN7uYknHD+terlAA+whcuiU0vL0M/QuVkPzNmgPs3LHMlrsoTV
zeAJne1TXU9iPVTos5djNPZp/wBDuJbe8dv+4hETiNDHjI0EnqyJcu3fnnWGfEQTH+u3Bvuv2XXT
Dvxagc1hNX/HY981x60GVwoH/ICuB9MidvbP1NBO7evJOPM8K3if7Wv0wbQI1nS0l8H3usF1ICxF
38psioB5ifT0ZZ8JFiRQOiKB82oJSmMR0rVtDjOH4f5JsVQNF3zNrX9ZZetIURGwKzgWGjQzSwaV
FGFmR1eOHKaz+5pWDdTJGWa9fRauMDFderuQm6lfI0/GhSzLxVyPZCcYVHsP1TZusci7pEWP2i+z
t58u4X2Vo0FQ9fNm5yx7Nmxz2a73Ig4xRY4+LkYT27e0jbj7uw28DqEfGiq0YNo4d6RJzV0JBwlr
z0Eq1u0x0etsC2Gsdy9KwBbtYmAu6Ypw1v6OWDmN+5Rlw6PYjA5yPpNs+TBRLdPjtCU97N17Sad/
yG9xIRIHUDKuWQuQs4gs40+yTiZ99BLS2rLyMvkbr1kVTUXYjRGATsim4vYaZM4EpyB0vSxwpxpZ
qjgRGnrCqUmvFHqtDI19bZddhstxfnQJfudTgn3xeJ/AB7b7rbYFt2NJuY7XnOpNBAWtAlKX8BTT
FLNGO/E+t4Px/r1Hqrg7VbWKkj3WJBt1wPi/JheUOBd+wN0KnqR/+4nRmoK5XQQ63pA3kKybLVDq
ewtslu0V4pVMYduba0tMAdtnu2gjsLn/cDJKYmjnsSXmL1E2ttFxgR7aNj+tm8fOYe1tjrC4DTNy
kpbjrNcFk+7m2oKkMIgroC8SZsfqOYruOm5JnOVohHS/FhZ/M9+JcZ43lSPcrKcEr6Nb4090amJA
2za0tfyrsEUTlEvWW7+fEe8ljlpH9jQ3rUxzvqJyfCWZH7OvTI6RfXay1uxZG4b5WZEJo1XWh3PJ
SEMODE1HV1idJKbAWM6PeAvsYXRDNUPoFm2PmVJmOWH0IuElRuxTdc2CaXjm6N5l0TOF7N7QrhR7
9jOdh4fA0hB2zvPmdlEEKW8Rwx0FOXZmWF7SULtol1qddaWx05yzSFN2lZXsqjJmatL4z0PErqGu
gzQXXdR+4EPr2nzqpH5cE1TvXeLHDj7Ng7Z3q2SQ7fRpIH9hso0vMQbSBmvfFPRBATvE+WuNAvuJ
Oo+q1+ECfmBuhIAP0pmF5IuBR9e0NqPZp9SLtkzZEMgiWxQ0wqg663gfOjrbw4xoqiFXemGRyh1Z
UgX7aSZG+jLM8InKg3aUopg8vVnE662akf8QxyOZi06g4BeBrsKnhlc9BDtJ9F8d2VTkLloAQ0XJ
ED2Occ/8znmQnHk/IzAWLoVDm+D318kIpWSHaUOOFjUBYbUYpaIBVrq7NK5pjfYTSNOTgt0jQigE
K8YoDko0v/JOBiR6SNp0zhGQEX8E9TQ2SFmNBwyS6xKjLri62dX4vEVOkCABSCTpkgcaN6kqEqth
SBCofkJz0K8cA3viyBkXw/bm4j4pNkwUXbkuQXvEHN2J/YAp5A4F3x4yWfl/k51+AJjVx3g2zW5g
pN9xMr1lQ/Iw2a7aN3CDO+saQVxN14RoehGhkleiHvEc05XlRMLtvUQ/zB6onjYgYxB06BPm0hGW
5JKm9mGbI7BzAW/hby9b2hT9UgF48MMn5oFHrwk/3U7gq9j8+hJu3YtM1wlTdiwfUwkUrI2sEl8e
x+4MCMjxwo5dXfK4ts+0TtQbaGIV7QB6whPZZUnwS8ZZFU629xXB2K06Rg6h7bdCDVg7DvJhEmGx
Zmt0gseL6HIG0ODZr6ExOYELQGmakP3As2YpsQiVPOPVjPeBqTzWcQ19cXqWf0E19vmoEXyWQoWY
YxrsX0Kna4rQMv6FpEaSt2pWkK1FElGzqMmhnAfcEKqBF6p0vEQYHAatTJr7jlYYa7x7F171ZdbG
VdGOsFs/m2mdPmqDVcuyRv5FVdxmzGLZWlb6KQaSPwDyyhACk7plV4nuJUDBOM6qRc4J4hvg8mWw
h+7n/yivBgCp81ny5MkbUFtaEkxLxr4qbS6kUxeSbp+CDgiXjRBA39j6nAJo2oLonxduKHAwDyMT
L1PmnwmTD2Plz3GCaampYOAezualGbormry3uFofhJZf1QTdBEUzUP+/7XQYQLplenE++bn94aAx
vFh19ox2pnvChXdmCaaALVo+uwTWpSh4pkzXEa5u3XhYYOVbGESBDBajXjA1JVXqtpIo0zMgofVS
c8JOvokzWM8kyRflCjjumEy+DKr+0JrwAv/EdyrFS42I55zr4L0h2cnY5K/hfQgRwWxKm21rgWRs
m+s5RIoBuHE/ibuadgLsFhpKbpZjO+FL6x27q9ftivnwCa0OUJRKFrGkp2ypyrQL0L4g4oVW9W4K
w79srd8xHv6pfY0sE+vyqJdXQKGfFQ/OW4jXi5XE/yYDFlXSY0BJkdbdNyDEC/DXdxLSS7CCMNL2
VQrQuCh8cOOvn4AaoSamx6ol//WyL2C4XxXjGDwSu8oC6Pm9INnR2+0FM8MVuMRnlWa/rp6+KVFv
TULegHzA6Jt/TDWg22Cixza56ZaaRzP3r5n1c0HTDgR+xUbkOYRY+4jVTnMAD17WRd2ZwzIF33Bb
pnnW9OE+jSNx9MGcx7S+xArEVzOii0KMJew1blar6S3IPNhXY6zyrSFvJlphvTJgf6s/GVhCY9c9
fdz4tDNtvEcBeDVddnFK7pQBR5o1wQlILQpLc1SyOvQOASgADhwu3aDKDR8LyLxo7mMT7j1MgvSy
Wdwe45eSeCJdOpybRR4rO7wkmzomwHZRYbI096uxhWX2vCVivzqzm8Ppp4djMWELrg8kTSAJifgl
yWck3MRd/BKiv8YtchVIvuoBbVWu/wDU/82okTs6kZ86vpUgGh6FHt4xJKX5sLq9wd9FQM6EnMEB
dTuo3pW35w7HyIsGURMscS765RX5dRcPyXQDYqDZkFvEEcO0cHawVd0cE9m9jLZ9RcjtWECxr/Oo
635CZAy6FML0tE8PPhjuWVRjOXStzrUIn6x1X5zTD8hqzprXbzQDq3JLOAs8O8Ro+OVS3YmhbnPJ
1aUVqhRMHcwi9ous/8CfapfScAcM9JJlE6omzFiKlPZFUumjqvwzQiJ4AaSslIaXUY8pL8H8vNTh
d02GIdcqxRAAUVVu0H3lMOdpAPQspiS9fQt10+K67mQ5bsknisBzQuc9AFWVC8jSTn7dHoRI/gK/
OcBg/yQ9v89W91/WhF9jXZ99be9j7x+Y2bacSYwwSu9HRE9wMr/MicZ/k8dg8feNIHeOmb/eyhIe
DqVAkQI8OH+0sYAbudqDdX5AMt5LkOpD3en3fkvPTbOVXYYMypEhz3QJ8kaiECdj+k7MdAzS7A6W
EK+3XN4GgclYp7yEiLwjFIZCRKf/DWFzrIPgGHXiCCz0zgTyVUXunK1NmUbmZaPpvgPjC75u5y17
Qo7tH5ZN+PLAeBuw67kn9DFEbcxXKfeim3mB/OT/TLadhn576uQcFahrz61T94EY7sk6HtnNzt1t
LZT9wSkaMdTiMntOY78HKHOtU97kS0y+2nB5xFj5Wc3iJd6qHUa1Y92oTzNsJQtqNLuoDL6PX4Gr
XNFHTXnTzP9GnHe+BEUd+xcv+w+9inMnzN6x9tQ1bCd4f47QbLbRdFo4OQ0ZvboIt4eMsgoQq9pH
UV0mkTlsLTKGguUR+uv3prXA48ldFPZQxGvM6gbJyihCyGJ1IcLg+ulpCaoaoAhgUihu44Li9r29
NQiWT3BL32FEuw4KeGSTuM+J+KdR0J+lb/t89QsALnImCMHydXcIAc+rpIVqpXuGC8CnwQXps+k0
B2MZjxW+f/3IJhxUptdnJudL0mK5gGyywe3Lj52vLliGKoGCH7VgL6tgB2ar78EtD0Gk5tyOw10w
zFcxdmcShw+Zz+6xy3S/rePP7cRaHRXROMud3rpDMAFlGaIzn+ibbibALEF46kzzAnXQdV1klyc6
QmJvSBBkBrpvCKOTzvQ79fRr4sGStyR5lEai/NbvGRPv6P3vM1Ql72nZRPN9FYnXAYJXDVgl6e2O
z/OxRSN2W+HiZY1GBIlD+iER09+aT994Iy9odOBxOu2R2fR3MUAoFjU/9MQdK9o9LSo7bC4+bjAc
g+VnsRp9h2iWP37ghWcxbG/wYWQmvkSrsMXioH9HHPdrslSkFJw8zBP7UVScRlm1O4jsjtiPOsqK
f5kUr54Hcc4AOu0MuEXMeXhbevxdI/l1+7OrwkL9vF4iFv8HI2lEHeJRIl3gcY3Co2rUo2H6CCOT
ZwtoRE7b+2CCq+tvDg9EnZBkmMMWk+brWPdlQiD9cetrxJp/SDKD/WF6xwRQsyju31mWXmBGnuZZ
gCA4gbwIPwfXJJvfgnR9s0z/B2Ol+4EHX3EGagcFQnXNb6L1ceT+vh37i9iGcxqN+0SL57kz/1a6
PFupfqXxr0zB8iapP/5/0FXdH7YqPc9hej/N7KFdcNjCWDwuaZQe4Fcsi0ht76CmgT8YcRgAfZUA
w1H88Fax1HqxSK/FeT1ktr0fInFKkqrKBxJ9Y8Nhv5AqzTedXdNxHnMDMC7JANS3UpSyNR+4AK5B
Ev0uml2mIPzVtjvdbjDnm++sypIcqMwDcfxdaZgOVKChUzy3DLmbduJ3dEty3ZkicfJZSrTY2e2O
d22Lf2jayTQre1TqlIWHGtGlLIxysrYmx7F+z6Rfc+iIjtM6v8EbBqewRep820VAKcH2AxrIB4Mg
inYADdIE41PtMTctyMrBdPYMx9PLOgxpodJ+h4dBcC1m34FtcHN04X2IwjI5wkow24+BZudGrC6H
3kugBcGsBZvmi0RLPKXpn3ZK7oImmU4KYyU2tM8gHHd2NCTf4ohDwhNmVz5ur6CI/3Oxvtwel7bJ
gdTtT7BEGSLehoudFr73YfWzIAe2CBfy4wB6tLl2sfqQg1C/zmxvAtAIXsaAxpChiQ1+gJzSH7Tj
SBeHvzueNkZqMIJtXe9nE9qz4ZU6tD0EmkBdz2rGWwsz9toGcj3SJUx5Uc9W/wZ1j6z7ecHzmLIE
rGtv9nqKZa6t+hZJwoog6O9SJCyteCYVjzJY4yl+WOn2dbuAUrX+G1iAitE3X5Naz7QBnj716YuW
6duIdOwi8mguwAFkqKfZ5wQ5wdwDhGrw1iXV17Xx11jjxkK9qHvQ+0yG3c638YkudXsbRlXekKHA
tkGwXxO2/NkgeuPFHGTkH+zz0j1NtQb8COPdeNZVzlZ8fXDFDLCmHbAjunscB6iNc3Cb0Q5oePDQ
yNl9L3ypCrAPIBLrDsBLn0JVGTeYXvPIufVTMNaUs2Z8P0UA18IkU1diADdvqwnDHArAtQwy6DcE
pDkIZuz5S+/aHVZ3sTc1uNrczV43WT7iQyxn+DS/eb8yWq6qTssErqZb3mU1Ru2AK57ly9aI+3Yx
BhMNaQ6xXoMPW5tlP6FHPtGOQUsAKAsjUMzEvoWfP8xh+LDLNqxnNeuGTKyONt8cJO0r+m0kIA1x
YsCUSRA7EOvGaoHnzkCWoobNTFIknoxQVcTxYN6CZnUbyA7PdV6LiT9DtgEbfwRC6BJBvNsZP1cP
qYhaaTGMPr1bq4GChjZ0gWADzhBJMcQi+oZ5c9PnnU+r7w4n7g4zlb1UiicnC/to8Bvp9i7ScD53
FoxQ1jSgHqLpupKRPMm5FdG1WbSA0yKiXUTeJ3b8kk0s9F2jBhvs1DSJcw3+epcINAzzMOMCiXV1
H8p6dLmaeb+/JQjzT209TUsGgUtddlit5fdxO6td09D4EX0R7YquWtNTi/f8AE+5cbdYEg1wyzLu
uV0pPTs3pK9wYGmuHmzwtUo0+oQlC87J0Mo9Tn5bDhnhB4rkm5w1+CKaCJsntE1S8OSK7aJFRmcA
xLKos3UuRMrxF0xtux8GCEnyG/W+B3y87pHIE3yZOUq/Jkv0U9KFzRlAzbjuq2g0GHf8/NAwxw+D
SCaX9xtg3bWj4mNzAWN5WLnsME19f1Q2dkAzIBFalOeAMpvpNFHVLOUAgAmOHQyApcJQBSOqV9fZ
tVDAC+XdNq8J8qZ8t89WjK4b9Wke44vPU9fwImjxnWK/sz3XEe+LFFKVIzdpCVSxAbwwHMnodsmw
nJZYF94TADnIlkUrNZiybRPQIip6x7AwFPihRN7y8FK74BizbEc9e4qzLcSx4B9Il3ljpP1QxqFB
A1I9gtSCJcgjmst7WC21eWcRJ0cdgB3OYZDUD/hPI/sT9uzvGtu5ANyriqWbnoN2ebcqCwvNg6bw
kMoEnFxBSx16ld25tG4KWfsHt4CLJ43/j7LtqpKxzslADni/90FI+utY1XcN7lDfVldr0E2sQVsg
IigqXebYPurXU6rpV9dEMPIUh6kn+zWldxEsnEHg3Kex/q0Dc/Iq3ldGP+gRAifRsadA+rt0GpMc
luTNsYq7grcAHdgWHhYqaC67btzD/R9qmAgMmjMtw7TQY9C7ibjCxKGZsHoHsUtbgrxHdzmUmmqT
sxalQQv6bqrt3+23nhdy6Mfll8DAq3eoyjinZcYXnCEkak36sFl3DGy4W6L1IMP4DCtt3JWTAqcB
xdw2gM1S238dIa8NbuiyI7AF2AYFPoSgPPk/S8CHfLXuvcWRwUqkeZygTTNqmAoLhxKfgjoKbzkm
TqBAL8g+n3CRrlqYPBLBdZ6T+3T1exZEh65FplPIcUWyh35a0fwkr5A1fxOZfq8U0YCGESAqABkH
ur/97FngD3pI8dpreuoieh8wTAmrBBjkTdMXMKG9ozhkFlImnjTXHk/7EHCm9xEnZyyIAmxV9nnO
todNyDsLWW3VYGI2cZjmS9TyK17zaw0njhHGerlDzjxSQvrjNldI4ZuyxwV/Mumyl00kr4LSe8bJ
c6Wbu0FOZVyDV4RMDRIEfwDm9xjgqVOh8yDAFrvlF9gZ7ScifyIVPMq6QpifP99+o5nBjktln23s
HuwQftEo2DuSvUFiB+hYQnHTzWUqQ0zCpOhc25QMaEtcjQeY2ufa+w+gXAJcM2SEfXxAk/twe6LR
1D/ytD321XAf1+1f2PhD27SV4WifpnQjuYNsAL7jf+GuW45Z/QF+42Ca+khiaMxmJ/aaNOdW+gLz
89FVTz4WH+amfSAB+cNC/hwvcUnGMdd1/357VWDDXAk5ThnzvgzVH1oH95HQlzCKHmNWEUxI4Z8Y
HMXtf9DAVX0GsJWDCAj6IwSW4IR6NFxsy1Ec7qC8LqfKH0GBoTizYS0qiHUUQY2gtuirb/yITwqO
TWHwHjB5cgTaCQ8AGUFu9HcBBEc1LQRuABLgmOv56fZz6HS8Qjaz63n3gEnpcSA4d3CWajPER9oE
DALI/t8VVg8Tb8oItC7suYrGuYuAHqHNgkJY+xIwXqFtstvBaxgBR8SfcdzBjcz7cHIPKObFOGO4
zwCsAnpDgx4cMvOLiGj8/UAxc9XQYsz0fV+r/6iPnsPOFXHmS9non1vKYLBqXLvAOOV8GqLqj5lA
C/vhrKPvKWge49EdW0KO7fYTs+WEiHs8RyxCQiQ8Jp8BElLYFO5JyI9ViomND/1LxtURPmaIBktB
QiRdcXsKt/NRL77cJFWQhobfo94O/XLzOKtQr4z6O7vuLRjUg6tuAZyhOWJk/ff/XwE2bHuKMMSU
OEx74jwu7aFe+Rcurwu2lX65cBgcAoeD1jUun5ou57z9C5FNf0lC3xy2Jj362H1Cp+Xuahusf4NI
ivkMVEYNeT/VkLhUMe3w1Vm1d2m4nomv3KfSeKJdjSsmzCCoAFsOqmMGJziqAB0a2N94arYLmp/s
gcyDeudepCfer/W/CmrIMrFz+BjNuEYICyZ85rNcQCy5PfQbGW7oNXuMKdHAsKH0DNNUIh8z9B9E
YE5qRfvgumlFPwjOs13A0DQDHIJWjPu5zNpqg0sCwUOJ0IrG6ZheN7CnVwj9tr22nJ7sKHXRe8rz
0FoQ8qCuDkuksXohZQKZUROfBwx9X2uYjkW4bfNpdVWzy3htT7yWw4JxyP0kILuPhIz1djSqEs+y
ml81yMjSiZa5PKEBELtbyhBI43knLTTAaxefJ2rSU7O1HyaMKmzQbuZdAlVFYhzqcVN98LF/IwZL
i3pu9xESJPM1Dh9l49qcd82QD9nSFmDzY8gJTJjD9pvk4NxFzuohxSSn9LHDv3iHmM+HaZFkN010
OGR+o0VEIc8VSfRvQLB7TmcAH7jIk5PeaIDj59vHTG8EwCocroTz6jpp/trQ8M4lEH5y+M8DEdgv
0RjmFD9h7htzsTT4NyXbAixRBUdvAoMi2+qXebBy72Y03lDJ2vQ3RfdX8m56Suk4fY2uyQqoBW9S
UJDDnbX/AUn+roi+d5O6QUlzVpA1/mCMfGf9DJoldUCw+348wMMDU1c0fC6IwIGWmL/ifLKLV1N9
juvk0a/LMdQKT2GBEmM5cDafkoC8cyZcrqGlvNgYyDWzThfQlVxsk7yIVHXH1aF1NVna49KauxJ0
JLzrB/xfiRr+dsQyFK5tOgw6qZ4FSz7B3rlysd2NzgvoSbVmO0hcQXmabj80nIHzQu+w4HxBj4gx
ub6oBTVOR9jU9qk4+xFxhL0LUT03gDsDsOli80QXUefxS2N4E2u85bOnBisfK3mL0+4BwzMiaIn4
gVNuV/yPujNpjiNJsvRfacnzeLbvy0hXHcIjPFbsIAji4gKAoO/7br9+PkNmVpHRSbKHMpcRqZIk
GRG+mKmpqam+93SgIrNpaeu6AvpFFT3rbrp5ToM+mgG3dZUHQ9XlnLX0t7Vj5WzgS7FyHPMkFv2O
0lmzQrLnKdKhi0sRU846VpBYxkGJk0+Ae2/0wn6J+7IG2K75FkoV5I44c4pFkMOnY+pSNi9JrL+2
znBX5r1CiY0jCUvGXptejYzZ5D7GRnOZJUvu96bHBJTgs5Zy0k7IOSi+Sudp2nCQXHYot9lNMfgu
KRfZZXJp2W4AbWUnJyQej7PxUeNA5kirpzp+OYbjNYHrfUq5F3Rj91jAQQetIK4RNb/02ugTisIZ
8En3UZNsJEHsoKfLQavEBejacZVk7T3gzYxkl+zNqlKKjsoohnA7O4+gUMpDupCGKFybfGR+yJfk
qJZjsMTNHs7GbdaIG0spYZxOrQkcq7RPnae9oRbXrsLO8JBdAvWckyBcOzJe6o2QrOe8a+NF38wm
RbQ49Ji3gdQsSqBMa63OBZASJxHuasqLWl9NrZhvyUTHj5q7xBd1lF1OOMnKyKKV6w09h9fKx38e
Mz2+rCgNQ2GyLTDi0YUl+o9OLvZdThG4LvJXy0i3pcdIphluxJ7UR3NZRpDiLvU1R3wMo3lYV6Zj
BSrny5XUgZ/c1FiRut3rGvQNUznYpuGS/at3eg+0aV5OXZvuatM96XG2FSrQXtFFp9yKbkvNftHG
Zpu7A7J8ztxiXA5OXHnAo1+Urrv1iG46r9h3nQLJ1byJu2kO6GY2YjUkDcYWdGET5rveocAXDSBH
u9hb65FzDeXnA0P6pCc4/LoW66Kob8Jm2NQWiB9PAysxGQyWrEgO42FWbAfg0BBupNBwFC4PoqTM
NYPwwoXpw6pKrNvIdVTOsAYUjaQkhTTOb+B5XmjveSkoPhZxlOB/ib87kpuuTh6iTElbRPb82bG7
wwJXIC21IwK+d6C4A4Q//cyOtlInuBfebsiNFztUgX9OhLNTTlA6farm6qNXVZfuoBIfqPlDVosn
r6dkQU2jWzlIzNRzf23NOeYF2awqVcJgx6dTJ1m527Zxdg11y3J5HtnY8ThsIOYppU+AiYSMt9wU
jQqc/FR0QN6Z6TIJ5uKtz8zL3qFhFZevSLJMgrmZg6QmTB2IQBbvRAgX0bobwScfxO5afltqWlh2
Sr/t0E9QukZF2ATky3/ydCT30kQ+XUnX+UjudQRfjrNpvTaI7PQUFVOgDIBzlmkd08x+HNKdRgM3
FS6NoWs3qkkm0r2PlsswS3HyPKauzEf58CyVdai0m255pPN2rs+UejHn0brN6fUg9JL0D5rYjI0w
ykCgCZxbD5k57elVB7Qg+ty1H3lll+hfy8pgkm2ikGOY+u4lmvN1W7iXQ+Zi663PU6hl6LtSHiRp
DyFKAqZlcqpebuaB4378xJ90k9hd66hwUGsxHIKXS5suyV6VbZw0uTDIpWt59kJxmiyQNt9lBGGD
D+TSvSrBV9zXnW3rHIuowVNi/NQP1u0AFSJlZNqe/DslIc0OV6MW7+Cm4Ofo50epJaForL8k+Rey
S4+yDXM2kXvy4Gj31JE7sipzbwAebalSFiX1VBG0ZaCV2aUlFlC5BL+iCCFd50+zWny2Bv2kskty
QbCumxZblXzvznos1AfRhuxzrR/WcTBNxZH08kquArgZt+zkW7uj1hWr/aodvBrvUax6q/ddMd2M
kRpkswKIpCMbX++wDdUsdqAt15UFmpjqY16mV12WXoymfatyI9Iyc65tqfue4ImtPUe91ktlF6Xj
Ns3yQDhUcOnephjZtamnt848kZOErcyOzz4l1pU7kMwDvxeESl6vU0VZl+ZwbZv5R7Die6ttTwwE
gGnZT5qIqoEY4Cy0ZWL36NaZunUH+JvLo4YiyKoAjKFyYCOfBGLcXo5M+GKXt1E+babJWwutvrby
7eB1T9KIFC3ZZOSLI4McbfuYyPY/sb6ah/FNSn2oJVpsQqW0198zjSkIl1A9qZm2dpAtnJ32hhZy
Uu62Lt65fxHpFo+SMMk1XHt3k3QPquFej117aY8ljAfzpNr6cQIcDC66el96mum+eFp/Ly0gn1Fc
sucROkf9VOOCdKTupVpVriu3ZceSW277LNw6qG6YOGZo2bu+Rql+bJZnMx2vMmvY5cvH3CMAmdBl
x9ASokUKFeVyUbDcipF9UvN69GfiHTqPtgLUvxJXJhGG3vbrjLfnEOPnpBfnqtuYTbwSqJVpuhm4
SQ/kvwJqv+znuthVKEM2FjS82o85TRbhRTldCoAwsWSxcQyUhgQh7zYzkj0XPUxKcZVlzoeoW3ZE
HSu1D1cdjEZAO4fKVo/jbF45tjL7ptvdy+wf2uZMfapb11kcrpVxWGVLtysGQgRdo6X1iXTUcz+K
U8HjkuAnpA33HQJ6Ziw2ZSeBU8t9KI/Wvardvy84Kd7ZWtmjw5IvzBt1pht9VAQuTopGa+9bk0sa
VqFoMgIVL4ATeQDHIRHjvIZk/gIoiKQTALnMI2aPfMLlXUMqb2kC+aO0zwDHesdqMTbZrF/wCjVx
FxM3tMt2Yp5kaQkox7XWs+S8z6E3cjrogLVPexlsJCmZUI0UCO04FjQirGUMkM7xIaE9hlMdNHpx
6JVsKx26Gj81kQlp4LOcJzzjhZwT2pb6Dqlxe044CxtrLFe6DznFVjXvEvGskVmX93VsTiTyJyYN
CGYr3HTxHHjsKXMTSI/CCJcAzTLY0hWdz8oiOyVNv6kXOrqVDzFudkIqT7rtpEgu0z7+wOs6nUpF
GBHWVvfnJLmKBi3ARxRFt1JhT1psEKDxKIRaj64Xgu8qOLdUQGEmv3O9feQ5vtc4gaBFjj67Qdo6
a0BPnMiMNTCgPW8zgAvz5XaZivSDNTmQDApcABrRK7syLnLS45ymdrNj30n/WqM1OaTN50Zox9YB
TkUpMrxVwWnjQ1IMCx9KsmLbLtAxu4esDK+ylCbCw7yWA19RB/KKaiMfIDPrNSavD5qPZ7T4j2gf
7VLcGnWyT6mo8q9yutl8QXOu5cppQSZKPyaQJ1riiVSMsYI3c+SbINhJ11Q+otkXlaPfoq943acj
Ca3yJBg5gZHH+SsIQMoL+YoYIa8O0OgDHmHI2zUpRI6MoKUX+BcGoaJ3TSs20B4NU2ZfeQA5/boM
D1PtzcTeiMkWlA1XcE4MEr4tCaAyf07y6ZmOBR/czvuC74M3ppiZn4r+KkXS1IfsRftKm8Vshmg4
DTbFJy10yQZa22pMY9RTOnJ20n4y53nQw0ddte+bHuaHHEAqN+s8HNVdSSEtlxeMY464HLPuWynF
Cor4xjTEpZ6TXhGc4iwz733RLCwyib6THlh+TifND+pYvrXhVL6quXrtVDMVHvMJCgPnhPZu1CT1
a7ytpuUKdZLrytRf7VE72EqHVRh0bFHK4ZgPE7ya+bM0E+q3XzJLPCOsytjG7stYqjdjaZK7s8ht
O9Ud2pBVoImSljUGJ6bUU26kNVLIvQHrfxqL8lOWik+J2RIZ1FcolG9IKgQM4j5Spo1VeCCDtU92
o19C0zi1XnqnWtmFY/f3CqVvk7oIADLlPqtGqMN1cqOF3nKs6YAXQP089HXzGKXGw5TpT5Fp3Fo5
gUBieVtVR8WzMLV4rZsTLsdrbsKxuS4m81LY3ckhNOA8gR5yo3OT8V3CN3X6TVbAH3KLjgg/Xzi2
6sXncgifANOdOK6kKxgMDlpjlkSMUq3Ncg5Gct33lT2vjLy+mu1xK5zuqiYxQDMf/QZwHgA0743M
B61ZSGgjR1L4LdSUFfykZ01NulVbLeR16v4SMJaxiszqCdd+ryPZv2E6Hjtnaagx6I+dbnwggL+2
Let2cquXqFrQmMnLoBDOhlfeqCRlddu5T2Pjyq7coHOTzegS3k76U6NaeBi8GTsoudw6/9wCUgb8
0xlrTacz1tSTBkJQX8z5l1EFqNF0oXdEQUU+YA4HyoaHWya9gBJKqcbq3GmjcWiY+3SjOE13yufy
uWYwsq6/raB/9RPIP3Ca13IFOzZlm2ls/LwxPk5EDHXGsUY6IumAKdqtwoKVM1lT5Rum8mrUknZF
2TFr8ucaQEE79U+JNVd+UnRPs5W8kNkp2bktChDDuuus17IElNK7sIxaU9t2dvgBWsgDlf+gMqls
q3hVay4fq6lBBqNTVtpSHarWu8HFw1rq8LeKd9uL9ILg7MGuw+cocqG8KOLguiNAZOuO3MpxzvPH
DlRQmZc7o3eOyEnw6DxKSN5cXZKDq34aqFvFD1nsBaGafahy8FxARVMfzRDIe/k+UQW0KEGAUevx
rWbgpBDCuqPLF8jxHvyBmeLYxJht4AI99r1OrTC9W3Lx5iZjYKdi2SnxOAXwpQDrgC5sVsKtG7qy
scOnMUddpXPDfY9QNutrcKDtR1e2WqlbAR066DsIS6FGO19rjBIfGHNBgX+4RTQuuyaRASoaChbi
AuW088jw7KDFJrdOngAFa95gNfM6aDh95McXjWVHn43WKQ4d8AfK2EIEcwMUza7VKxtt5FMWLgDH
FwPcWGSNK30qh1Xucsj1Ui2D8gytUauyZKum9tts9MFoNS9N7d5qybxvUus2jAdrm5LU3QBiL5KV
nuJ9I9tG4XPObTS/kYdzG1cNij5SfMsaky/wKD3AwWF58b9se4D4G5qU9Dy98qN6+1qLiVyR3a6i
RjmJIr6BE7yd82xfN9QCi0vdbN9+TVTjTNTFakTf1VaCbkdSuAeqMxxTdG/6id7F90Q1ziSVcrUv
bGacqyPWLfVTVDZPYyRYn9Ts5cdv8PfaY4aro0jylShUlNBiaEzBhgoAg5pNuV23L2vWs5SEkXIw
P77NdwRU3DNxFjidBsWzGRHvWfOpj1yoRf4T7Y7vXfpMm8WBRgT/Vb4BmRvIy5GOsEnnrH/pwc/7
DfVmVzlVjmJuDuJi5SLnqS3hrynWnPcZqoSKOk8Ks1zpu/tOd68q0I+/JjfknAmyFILqVDMU5sal
9+02m+N+Zffaz2SYNGkef6OWct5oSADSS5ORRZcVLdUgr9VrIszRQSYhXqym3MA6KT8qZqGPoFh1
zrtTLya4kfaEzjQqxwVsxRqEwi9O05l6SzOaSdUtCF8AIQCYV9cwOQE4/ESUWV7l795Wmt5Xi0Qz
qiUOnYw+sE1b9GS/wuUumfT5pANYTIMfW9p3Vrtzttr7oUnJoqFZWbh3JacPkqlQA9R7Q3n48Q3+
XnfMcM6W+rKkpO1igbicKWs4nzi/kAeI6hc1/ixXe07a4cd3kuPyd+N1ttqbkkMP3T6RmIzCl3oq
Pmmt+zOxxO+ISjlny30oHYSHY67NIW6qbgWZYxsQNBITUE3qdUfF8ccv8Z1JP29GlKBNYqXALzax
Uj6Z0EGtpt630fiTjinfGaPzhkSGpy4GLa5oPAlNEKFHlFbG4ReVzOyz1Y8ISzdncPY274GdHKN4
sn7WBO97Ty4N+KvVsAhNg3ksWSCO8gK0tV9rUW7+kvSeYZ8tZOB6c2FY9ADpaP2xRnC2/djVpf1L
+sbGeQ+icRkcbZjljlpr8aWGADE6pfVPvMT3xuVsAce1MUxUzzCYcDrKHgacTW9+bIvfMXr7bOkO
s1DDxEZEX6PXeGy2VO/sNYmGCaJgY8HYh+Lz4zt9Jx6wz5au21dNrWhI57NBFxdpm1QU8EeApZwZ
V1QgoFNSrbv+8c2+4/Ls87VsaTYdAWIk25AIpO2K9mlqlL2paokvT3I/vsl3puW8NRE4DNWz1dra
5IbT+A4Q/IFWVL/mJM5bEo0RJCVBE1zkDr0HBXWwMhIXsWftf+3Zz9ZxMSeQBB0aKVbJ5CvJeGXC
tPjxpb/j3s67Eo024gWOy5O7WhKooOLg790qafdrAd95X6K2rlLbkp2wER2dffSEon2cV/r6xw//
vTmV//6VC3IXjR6WIU20U9LYG5kI0hphBz+++HeWwHkbIsvybAh+iKDn01DVJMZDKzy0KhCWlVGX
4POhqmXgJW1tjv54n/98nf939FZd/7E3dv/8L/7+WtWg/aO4P/vrP++rgv/9l/zNv77z7S/+uX2r
Lp+Lt+78S9/8huv+ed/1c//8zV82tITq6TL+1i63bx0gk/fr84Tym//TD//j7f0q90v99o/fXquh
7OXVoqQqf/vzo/3nf/wmewX/59eX//Mz+fz/+G3bvpXPn5/Pf/D23PX/+E2xtd8Nx/HQOEHJA1FU
l2me3v76yFV1R/M0zdbpLSTbipQI4sb/+E3Tf7cMVbU8VzNNCzI5Ft9Vw/tH2u+e61goUXqcuTXX
sH/769G+mZt/z9V/lAPcjaTsOy4sfeG/wxvsQLcN07MsnfyOxdOcbYTuBBqi1Cj4qGhqDW1L9m03
w8iugd9osbkLUxU/Jlko946Z/mEq31jKN3eX28n53S3Vkp3DNNsyzpusahVVfGGBq7TNjq59JKJh
Y4SKt9IM+nJmbWBanWT+oUHSbnIzXE2kYRPt5av5+nNQvn6Mb3ekP8bAtlUGWjc8zTtvULOUmlWI
cUYu1e02SRuuCoXKYz5tays9UCyk2qv5P76lIXe78zcHFOjaoHx5+XON2brW7GQeUXHKJ2vXzTLw
A+4TdhtbUX0k3vyRkm4I46iMXkPki5rm1KRksJN2AzJ/3SK6UZTJQckOutXuRuXaGJ8tNFPnVPPJ
8a4gQYN57oLsDjbcrgRcX5RdIIdQn36q2Pp+gjx/G49ZNExp65ZxFjYgV9HDbYdbHJLklSM21jtN
iw9d/2p35k7ObmR0G11btrmFxhzqNX1P8aKhpGK/tKpG5Y+J1sHfeLzcMkC1mLa6M6w9i/dJIWWQ
z+l4aa0qL3SmxlyKg9PM29CC+NxuClv15X3li8r/d2qIHlIXCMitoQcrmEZDsd6BPG839nzdSUyO
AYGxfaEA5C8jEk98ewJA6ia7UkwUtTW/Uod16CwPbv4aDTAxpXlEsu1m2q7kM8nRBF9/tBf7Mh3a
jWHNWzMZAjmF8nP5QI7KazJ/vXFtVfzVMpGx6IKOV8ymPjCL9GBbwxr9jWf5rGgNblueURmvuxZT
Hym8538si4RCY557kPhCWLcsBWa6TYfbkSWBGZRDvrK7Ya31L6rDi9dUAXm+JOEKXnoA6xjItSy/
LcdZDkSKqY9UC+GK2CBuKlKUjcFYQhhPnBYkgfCboSWf3KF6xE2dZiMvjXTBOnbfv5qb8MezeQek
CO0nKgzYbsS3l1YWirBlLs6fPWNYx961Mblrts/Q6MC1MM2Yp95blx2gX7nupwZhoTG7kI8oLUM+
/hDqu8idtlHV8oDx+G4XctzVoqV2zMMyxm1Pt556Ij3GpM8vctBgvOzS2tzpMeIeeb9GxHlHnmsD
DtyX7/k+aKa6FvWlZv1M0l+XMd9/Ww6eaqi2ozu4Vulwvtraic3svLJrlgOmp8Yge3FtcjF3SGFF
Sx+0DKvSYe1Szcu77lgL5txu5MToao8YZnYwzRfp7MAM+TEv9GP3c5bz+MPleR7ydLoDCd5mE/nm
CZcMdosnReRUD2mFaGBC0HVgAjS2gUW7pgCybiESvZsK81RDMfvxI7x32jkbJBNHBt6XrUdqDn37
CPVS1pZlMEjyEaSHkL6tE+66uG3DF6vrgsGgGIK0VfIiV+Nf20Ilrmv0NMn9y0l0WV/WtKtyuDTZ
gzQjJ2HTamBsIsEI7rjrfxJSmd9Gm+9jZ9oOFX4PpTad0fv2wZca6gKd3XjwJb+woxtbliGcZSvd
km53HJ1QJ4woufQB/L9NKOcZz6FhiRZpf5yddA4Wa1WKZ3f5sH433GFcyxGI4p2hTFtHMSQ+OSC/
5uuVtZPrGEwVkRzZZNaxNiW+YXySbQppWHU51wbibGiC4VeiNgMbHsxtdhFN13Rr/tmu/Tf75TcD
cBbRg0gfLZTxU966f/ew0rxbPIfcWuRMZvqwlk4wj1iUOPQYDWXAcoB8hC8nDg/sNuxNZfGTLOTf
2bWJRWM4hqY5pkm09fXKE7pnUM2HEyBHXLrzmq27C6HvsLTkRCV401RtNvIxwOYfIMPufmzY36am
/jAPBzkj19Ndy3LfH/GrxR/Fk6mgcwNaHluQt5WLXfp8Wugcig4bV0xQMz9rtma9nzTPFpSM4EDm
uLqto3L57bsnoZfkteslayXPDx5ONjY135mvGe0UeOOCipiy5Ic5nrfIuhzheaEexhLHadvdH0Yp
nY/FdtQs8xYO6QGbNer8MBXadbFAp1K2cqplyLI047o2sdPC2rG3FeJFx2prRGsRbELowlt52bL1
2PnkMLQtuxBGATJwLbcUaZSzCeTSg+VgAgCbT4V3b7LmDaRjMhw3na4v5A4nnbkOTRTag9+pDeLR
2SFLeknyulAIFBcJEotoQ+BsEMgD2s8en8GvGKejRvhAA9+jHG/VzQ7y4dxQMsvYUHEdjjdtia5q
3jVB2k1jR5FrFtXFnYx+h7QL6NByNHt+Sgiasl23+O9x1NjGFZ+fOnXvq8YdQnxrZ+lBE01bhY1L
rnoZt+hKfpGXcHRwYrVyOzR5MHbWruHrNRrLmU4swEDI15Yev2iGwKzUaxnqKFO+GdfpdjCjwDU/
RY3YVKoCetPcDQtwAN8rX2RcbPMOMdJuJqttwdwVgoQKZbUBtC31MxlIvkdXjP/7Tok3LHXww2zM
RQ2mhfeUYYhcKTkbtnxHCw6RjKzkU+spNZQGctdMqZKty/H7PN2o4bGMwsAT1k7GVZ1CuMZyY0D+
mi0Z5sjIyATWLJ1dzbae99gZtlXDTPKu5ARIy5APmxAOygvJJ5GBUe72axnr2VylmgukT4Ghd9RR
kaDBHChsbswF76KMa2lYcj7FhAGzSagVEhYYXQ31I54uzacm1TZy1mTYmVKJdkvPN7nme3jC08i9
z+Zi0kvL0ZqN6T6xcVtY5zBnByHDGUZEPp8MTmZijnDug5R4L6mP+YwxUKoeiS+kCchlQRYfiUzC
Q5WFxquM07w1hHnpYZs0RES/lho91LxFWY6DhbRfyxzSQS8iTJPxXyW6zZhw24LJWDJfvNJXYwfq
Peh0MPQR0PYpPci7mHmxaRDFydUCZYr8QiTWpTEIGTqeRqr+BsiWBu4HgPOd/K98SaUeA/ly0uzl
JisjT7kS5ByjKUNBHKvCgGUggCJggETGu2Ga49bSeLk0PcRwk+AobGW8K1+cTIZfwhLifVjMMgKW
JiyHRa5YB9+CachFbNk3SML4EapD/YLxh+NWhj1IbPsy8JRBWwK1YQH1Wz3KYFYec2hosZUeO5sB
Chv2I+KL9zIeqPv4APV6a02veueuqpEjDh5ARpNI1m01tQ3kRZ102i5zeiFPkvLPo5GSCNkzuLu5
xGMRU87gueXrFrazJZnkOOAN8RMpu1dlDTjL9AC9DIHgFzN6kWdCed2lxTWgMiFgnPbzU4oNy1u6
pr5LOGi0iEz1HOdcp1hPa/lJDu4uSftA+kDpkuRlZZhtxigCkMJycT9EpjKOls8vg5um7yH7Je9f
8zL7sUc9Pw6BNUBZkN+RQyQDX/I8CAr4UrY2w+CMENA6nhVC58YmPpLvKM8D0gPIs4C8VSRgZfOM
hJno2QcybpAfy0Uq7yy3Rxlmy8OHjNWzWi4Vy2/rywVWW2WzT7AidD6CXiuD1UpYl/KG8ip/nSII
xtmrdo3rnmx3J68rNwRp1/Iw+h5bTuIYgwyAbnAhB0QQC46Lc4n0y0Xqob3dfqjYZaQrX7A4zWo2
SaweJ+Jm7ildVKZlqGK9xGB1lWxcy3BKHh7Y9MgTgBdBkXk3dSQw5ms5vNIq2a+kD5HnApOlLc85
gziq6DYP4Pfl/Ei3HDJKcnBHdChAql/Hdn+btfvCzpFWgW3iYWetsZNmqdJ/UZ445cAqy5UuOKsC
Uterkztsy8TZyWSCIdKDDNd66gxtdlfBDYGaDQiQkcVo3k9ATJqcfzl5nbP9a+/IMw5FOAQ5OTNh
lIwJ5XEVqYjDHGYH6d/kUMjvyEGWj5KLcetfqMy6PEXLvV4bOPaMHIHQeuKfWo/THGbpJNN6P5jG
TjoQeQqQnk7eQR6XUtyt22YHOf5l/9osC4iFCe7nxJb5Z2D9/zpxeJG8tlVXfenPM4ffJBv/P0ov
OjonMZXjz/dzjPc04G2VE3nDt6/zjP/65R/JRk13fjdMjcDXtVxSS7I6+keuEVzv74A2XN3gRggC
2pxZ/kw1Ku7vIPs9kpM6Z0FLRc78X7lGxfudo5lqk5r0SO7otub8XyUbdRl+/ztEJQnqoMCrmxbi
9Lbrau9Zsa9i4xkpSxM8XH6M+mI6eKUEzdiEUk4CMBrsukZ7l4+Oi/BBDxPVD4tkXhEB7EFe0Ymv
uRbpM3RFv17S5GqKYZNPU/3GFj358KBL0JNxt26Hg5GDfR1kI860OCoutNM41K/p6HSqqZ0cyz6+
a6qUckEi496xX47qdCvG2r5awvRlih+bpIUUV9eBauXFYXDGbNWN4yR5DDqdDUuak+/bKYn3dYXK
dBIC9hk9skIhhzutLY0Po9gBSUm2Booyi4ZeXw4Pa5ns6tDB6ifB17poEIBsHmdxgWjRXS8GP6GB
yK0isZlDjMK9RS/0NbqaqyaelADxVbQJh6TdKYt7rYYcJETThKCwkochEV+0GiJP71lHNndAm9Fc
HuqsRYebkaHsm9PhY/xY56iuMJL7kZ5jfX5NI1aogWY6c2xDc8bttWeAqSRytn32Cqx0pal6eEMp
8yoK1epC1SGEMFz+PI5kmsYYUUE137t5TOcVAoVQT7Kjadi7TjU0umxUEQoRdFmPY7VBwVhT97Xr
HLMBxdxhypoLM0cSqK0atF+k5rD1ETRfsend8N6xUAtNx5+0JnL+zgBZbGj/qJppWNp5qrfSwkwg
kVEfFXIEOFDR7OpR0KlMtDLRjMzHIqqNgt/0kWuaj5bbPCj9aG6NxPsgYpgaeptcZk0yrNS2qTad
iQAMcvXRrTNGr1o/3ZcD6i5L1KprupStY9LbtPEAkTqUX5La7mDkutmm05DOq4vC76MEwgzNQz4q
V1SL1yIdtftF65c9yrP4WVdZIyDsaYoKsq4nz1bsMXf1RlXsD/mk6ltlruhdktIfxxNwu9O0Qjh4
SKknucZjXDr62jNQJLNjuq3ooHgdAS++sBtvmwi6LUCkJjs8o/GAbYrdEkec1CUv0FGeaEPhdzpx
EaCOFJnvvNi6+pDdCFJxyONCboWFjQCr2Jc272yHxkfkOKwjTDGitrqON62LaBnnB5SNzHWf28Q8
i0LjnUrdeZA5tUUjb632/qAMup+qMXUAG2UPAbbD1VDZnPpYMqUpdyqmyra7oO+ozskrLPNsp9p2
eRXN0anrWnMbZaB0kBow16aiZUclth7aRL0V6qzfCG/YargRRK7Kmm4+9hAsFhqDxjyNvjA19T5C
wsQvtR75rLhY9tk0CljkX0RH+rEdzOlKGUHxAS0LHK1ZkBwdW/ZMK4i7+W1uY+8i75pjnubiGIGQ
JiaJOuQ9a/VEtKaemkp7q3SRQUUbL2pkFE7OuKi3qHDcpS0xi2doSPKWzmyR4iQrrU45R6RZn1aR
WOjYkFtPIbLxWjvMR1Rc79QW68loj3EQrbJzPXSeADGis6HwkGrNsXLMoR9AOF9z+/AFvhAo7il/
1KfB94SSrKdYU27amA5FqDW0RYSApy0ttgRnP6RFcdKCVl8ry6I/9J5jIDOjTps8Pbn8+gCs8UNu
z/0p9Qz6LI38Rih2MEZLem/QeGGtAutdR81dmEKimjLT2mrzggpKN1c3KnKT6151rmgXTt8WTa+D
uvKWjeENUFxm2OUUJpeAjlT+5HjpzgQjGiBcfVKU0biaBFSzVNc3eRl+WHoDUdDIzNZWQxeFSNfG
wBW4IsuB6AkdSuyzEIJYWzZ7kdnzKaJ15CqiR8ZK8Zryrhjpv5eWaJyEOaoXGec1mAKmTrRTFA/J
lASN1SB80A31foKKD/VNVQ7UdJCq1HqIKQrMWNiFFBSAlXdZY3I+qdY9RPmtTm+Jk1cXaAoP1onu
CMiPRCx8evx4hPB2ABU82SE2L7YLPZBPk2UeWsSKVpnQ+5PGSkVGm8ZOQqRhMLSOjhJNRSopdGHo
hbUR5EpTr6YuUrdRBFzaDa27IXSfekQrV0oy65sC8BxJ5dDam3ZBLrzRjhD1tCMNp4Jq0u0L8gg5
3WXcKxoBwy0zUNBzyvFkhZrw0d7Z9EVcHRO7TI9qs1bs1C/RIrqxMjcwnLLdM9yvTdbNq7RWnR0t
AhaKApImoET0Chggy6Nrlm+Qd632idGZcA0TfwyzaOeauFHOjRCphFWs6i7NtjHHMVfLTmisLNs+
nr8M+nJpipmjEzD6tkJxsq17DpKin64sDcmnQu5oGUIXkI+9Te4iezbo0RhAszjkmUe9vmdqEs91
OarRQwrpRSDa40UmarGhwYMIXNT6LnXr1oECi1DUR8tNcxpwILBPS5+XLrGdVdyVJ60cB+ID4xmx
+v7SuHWHMjuFShM4RsRC7rp9PY7RRrOMbF+m93X6saGbAlWn3rpxhNL7KDLD6BN0+M2c7A53sxzd
xAnsys59B4mxujQ60NbNTe9NxtElrzqwObei+5ib5nXhIKIptI58EHqFTRwvH3LdxfOYy4U6Qhrr
FeIQGkvce0mmHsoCqYxRwLlMyDH6kIIvQsd4QjjiCm2rGXnA6VHVH5De3tLiispRXKCnqJf7GbWO
TUpnaLK1CjzDVOAbY7YIoc9YBupg6ApDv16sbos4Q7+KlOhilCI4LEAXoWX6VIv2GI/oZ6kt3VJ7
nYYTliCZpHt3mR5xPKcPQhBn2gaPHR5SFbG0GU1eK2vWyNgXRzSZe58yF+kwwwZTZrgbZFrR2/SW
3s8GO1y3FQhtU2ifB71xOOcgJTZ0YghqhHQ3/4e9M9mOG9e27RcxB8Ga3SgVYqiwZdmyOxxyxbqu
+fV30i/PTYkpBt9R6zVe76R9TARBYAPY2GsuN/Mp0SwhTZWqVW2RoecYDkVZDzPCzLdtRr6IgdkC
etogDYfX35kfO8SCTuObZJmoSYeT6wK0OEQhAzuH/JZHoj5IFbgFDfZJzTfeSVy1b4qYojovAMLj
pY2xzUxSUXmKCUyGXIpv95UNDFIutrP8jm6ntcoXFkQgYphJkMVjKwmKGCCnUBRC3Fcrbgxweuon
0PjSvqRQvS0tc5NqyJKsLkAnXhzScRgI4+HR5STK3WJMZkgNtihlups+73cBge5k5tLjEEXjDrEP
Rnh1dueGWXyTp9gnhSnOiRI+Cm0aRfgK3KZVd6WmCiYtUHWUIjtXllScTIC8uDAp47WNv/JOqGYD
uzRvnDEskIcL9nmRW2dbOa6MK4Q/1bHykN/1ch04jQbz2IZPxWLhudeeqivsZalhdZu+Ocq9hTuW
CMINXpTusS/Q9BZCyra1SdoyyYr2TFZfvuobxYk66FtKabDNBD29S/O++6gO3Ed17HBL9bYjGmzU
wdVuKJxPjvoUkowW2bMR4CUhwuFKUe7tQon2el0phCztIdfLale0x5Td5g4w51Uq3IPh+3dFMtzk
g/LooqqSQVHI6q/Ujj4A098HwniARnCDvI1zNRef8A6j7QBwBr2twb0639yQuwbIFMKD0uWyoamd
wvYGABjpTk9RYuVt3B5YgM4w6kG7JoYzus1NT6XknW6jvRTiXk6ln9Ko3RghMUs1jOtRbSAvAWTd
dopQNkhxtFPUeidg1flu9CBGuDq+sYbL9BH1lRKRbghi92ea6t0xaerNCDnqjAtfja3PxvM/SMGz
qmUdIm3zp+iUqxoeq4hGnOTkYouJBlDC7CQnkdg0GNLqYdrvPK8BloIaszPwYvUC7qyoY0FHkn4C
K9Jfe1bbXyuDfY1AVCUOkFHKo8A+a/qp8zLlVBZgC9uxOttp4h0AtH/0x4EbkD3azQbQgcKu2R+5
WHRx0TlrfUqyn0SGihsBNhFwaBKPfL2fntVUGndV+GgqA4eeJNABdHgHTmW3miiOLCG2mR9iXASR
+sQTZ64KnTiYnAnOpzAtrvvafuDQ+SgUvGNy6NEm18Q+XKYR4EfpDteZJIC8DMQQU9RHV2bTHXo5
YESoeAUStE3fKcFRy+1rLL1C+kQ9KuwOPLh3pGElTlb0QoZ/EpvVehMbmFd0KJ4kGcBdkUg/Et07
M96CQhBFK+OUlspnV8mjDTfQLZC1fZQnz1Kg7rlW2yspJbSYI6T7TjchhMNMUgoNWL70o+t96LbR
78HVq50qj7/kUHW4X9M8P9kWPj7YqWiRiI67LuIvLHiJra41K5fHyuvaFU7xlgDZxCbHtDlBCXlW
8jjKehmXetE6Xhg+hNaVWei7gPLOjZ7H57JsvkWtSnV2QSirvAefXaGnyYe+RRKYTpsA2BgDnKtd
MiTWptyqHQJTn7Nwz/HIy1lO/qRK/n9eaaVsTRV4KV7KKj3k5TMbQsjv1a/4VcXb3//077SSMP7S
TIqzZEO3+eZTFfnfaSVBMRoLgMafaZaiTSPlPxVs4i/NUGT+EVgtVchT8eTfFWwGCSfyQDaFZ7Kt
Kaql/ldJpdcVbJIiNJOqI+7jX193Ri7ekWqkQoCRzE2mwo+ZID9AczX4AB6gQTidEmnPUH2U+c8X
HfVGydjrS95/Gp3dsYZyw3EAde6pM6yjT5IjEfV9M4jHglbFqO36MPrelcFKcbF4XVHyT3uz++xG
B0+PdE46TRCELjGOGeBUAFJHn/9WSoyyNLCtleDW1j2+7xVndRkJSra+k2zplAzM8FF3wk47Noa+
c93xCDfTwTjpKGJrpblpaL7IDf7zilO0eZETrHT49JJV2icdJEJARFR0sE/dk+tZO0q27ruBDEr+
VJiA67zPl99xsV+nH/Oi0QJ8cJm1uc3BLvxuRcYOB81raGJ4SE1ZxL0S6Lss+xIExeZyi0sDZxYz
EZQGeFQ29imPlWeg8WSOdCeQ9SM6nE2WyE7J7Zlw9bVefV2r8Z9eNezpd7x4QTuYCkuZf6e+wRHZ
Da6q9LM1AJEMZYSXlNsb4gpcVsvMCBsPXwPtQ+894Wr8rVHDe68FJF1qO8/VVibOwmdmDXn9g+K4
FWWnDdapIj0ZmU9WbuwK93OlmAc/HR1BbRhE712fR/csuWvdMM2TfxLP/3SD+bpVpR0Hf6wZXMVw
JzqY7lbyKPu2E8fqTsIwr/xdTeR1EYI9RmOcMrsMzdrpwJYuf/fF956FqZSS41pVR+sUheKYKNou
BCAscFEzkCqhe4CGICgdskBtpIeIn7XS7vT8t958FqkyD421rYb+NSw6zHJAu+bVh8aCaOK2zlDf
gWICAjcZIuqIqO3HBKCBhzIDp6P7YrAJMGKlC5aG4iyGtUUqbDVW9JPBN55iGIx9nGF3+BPuKuY8
u5u1z/12uOTe4vXnppLZkJTSM4E4mHdl7joqWxO3ie45Bd1n+ItMMazt9PsxC9dCyfTstzp6Fr9I
IYvAKlsTVrd55Cp8V6QW1nP2c6I1jl8of2KKOnj7qWftMHZKeloi1bPyoZfan4UyOcCZgVte9RQa
xaMBg1R3MaTWfyoMc936BCEf5o+50/zyXtIHx/RHR19Vyb0d1ihyf93hZQSBnOSefhKZza0pXEHr
fppbJsS0mO8L9XAT6ytyD7HwqtYsqJm5Rmqvi41T4WJNN/hPqnec4giJIU3btaHB1Y73WZFVJ+sd
YyIpokhc6+e31ymur16/qjECrB1FV580MEmtfF/zufXSuwoqNr6RwvS6z3zNKSxjtz53FvrXmsUv
vBykTDbH+hQp8ibvbHb9PSQz7WgD2Sa7d3RHZROwQL9vMFmzaCV7AtMM2SMF3nzs2M5olFF2NEUG
E9nzdxfiURsoTqmOm3HyMcOdS3ONlZi1ELKsWchKMliPSqX0p5GBVLT2UWmoH8Gv6XMw5N/f+Yaz
aBQMHfWmXd//2cGNEPlBgm5UV9lg5HYf6yrxcTyek9Zp0k+6WgG0K/eXm16Ig2x7Xy3JA+SSqMqN
8HoCCxWaspOD1qnwOJz2cjn/3TCHLje1OFNmQUlTk7ZS9RL5winHdTKuykep9q/6oLmfnM0iyNNl
fK8Lxiwkq9G7tk8rLS+E4Ok2+eXGYwTfS1ZPck+Glt2nyEIxSqFuXd1hDgBNIXe00Wn1D2n2caXB
paAwC0EaniG4GifuqUiPRB0dx46ctNP0SQFHffTbAT/Rj34BpDb0rjhJvLOP57L6UFOhkRe5iwfn
VVg82bb33ZLk3dTHU/iDXYVJ48fBusGWkzSDTnGevNL2QliYq+4bEJmtPpGAhFt8n44hqYWBtNre
Y+y+CzzTydjl1aW6EhYWRu5ciC8JXwHHAZQrxad6Ol8JjgBDeeeBaJ4GrR+tbhMXhs9cj1T6ndoO
WsNqWl5XevoDlMMuUdzHVIgjW/atlmfXdnfXrJ7oZqXD/7tFNGdRJzYSMQRaJJ1kqsOyJAJ0JG0z
XN0ESCszv5cnPD3s6TqCQ90nZ3i2KyN3YUUxZ6Go1eXBKmrLOuVP+UPwC9+mrsdqbeN+KW/cyeXt
nUvXvNRetTGkSjGKPkmWdrSyY10GJ50y1qkQr5EZNYXpmByCSgn8YL/a7BRs3tgZzcX6YrBLLUOt
xOb7NFb9lTUVRYKQDFCP6Jyfx99JiDOjK3G8HK89f+11l9qdhaB+rCjBQOnF1VDtSFDP3O6jZQ+7
xI8mU0EutchiDuYdl2lHPeQqdTCHtbaXxu8sGmXc3Vp1HCinbJAx55KvLf0TbqPg/6tHCxPqDlOS
vKZcgruxlWG00ORc5A9YxyuoU8hOA0Y4d81tfFd/wXYq/cyWd61PlYW1eS5pAbw+RlxzRSe4BRsl
dVwovMqnVMYfMNroDFWrb/aWLnGi7KGi3le2jliNAmyqWWRknP0JmnIP9DoFQgbMfGcruGOPw21S
GPsPPm5mK70xTds3Bt0cGyCpXVFEADROzbQnIwwiwNyVLAiu8s3HAy1rqWoovwWCMTAdBur8PgmU
IylVcuVrR56lU99Ub/VyFRT4fHmxhE0q9VWYmFKopAVXZu1S6diGUM+sHd7hu4RjtsX/DuS/x99/
lfP8vyuUe1uqOzX0v8rd/zdUuIrMPF4ukcMjAsh9HqS/XmUy//yr/5THGX8ZskIyUlgUh2Db8E8e
0/gLPa2qWDa+ALo5FeP9ncdU5L+oF0LNYWjU5LA74K/+zmNqfxlCN20b8RI5cYN//N/kMd9cW5FC
zRYBXEDdvEF/eu6N7qR1/Q/LDGscFoxgK0LtpA+xdXBH+fuLvrn/P/PgpeR1Ojf8a3bQ2mwPanUh
Fzng6c6YYXJ1XLfn1GSjhGfgB9jGX3LfWGEwiOn3v9XSFJxfJKCAjPmeKwqqLjJtYCukWhoenYFy
E8nW+GjbfnubuaHlDEEonjKkub+F0IZz00H5xqotlT9aUPZgawuI8SvR+c3YwNvPFgZqcwZIl/5w
7gT5kLJK6z2mItEVlRbVSvxZeu1Z/PeoD0oxCQVsHNr3aVPeyUX7+fK3ezMEa4Y6O/3ikYIPDmvo
WdGL8EdsZeYVCDRlZ8a5f6sB7FhZUGYyxr93RDQ0DdUXnw63dC6fg7w7K9idPLWFre/GKMNAPYHG
4mdVe9B7LdoHVpId8mKQnyn0Q+sYGhq151x531K/NH5ybbgkFDRBqbSaLP6s6FnNAmW6BS7czLgj
pT32p8td83Y+l588OydnWqImqs9wVpTa/upqXoxdoyfj8TTg7SYiGf8/y8Lkri5xe2Zr3HXIQHrx
+3L7s6uxf7ps+mYvuswV5ejqUtaC0s/xZvLvC7X6kcnDFXWumzwutpRp3mh9vq17fFbtDvK/vOmx
dGkgn3eckISwjp3ebQVairjSPoxewk2guZuIXZd/48LgV6c/f/ETa3DBQeLRRdoE0bse5FuKx973
6GkyvHi00rZuJw1T74tr2zu3ulOb95cfvTCf5spyN6oi2YsY9Fny4MdPnv58+blLk2kWnig9jhJM
1dtzhdF9SDmaBZkST/tmrFf6e6mFebDh5hp+/VTTEEB4+llRYdhXPwLZXZmmSz0zizRmn7gWAZYI
PjxkuUyN/1rueOGXK7NA09udZzS9j0WThIJw9NGMAR5ktH41QnZ/lz/AwnD8Iw9+MWYSW2nxFTcC
LCUalzLh6d6aS5i9Vg8rQ2fpNWYxQY+DKi/U3HRUY7iPW+XBDWAMN7r2KGHjuvIaCwvqn/3yi9do
1QbuB5V3jjQakCqfmiTZ4KO2F+UvvUy2l/tqYY8w0UBezq8xFJZkUvXlRKl18Ap7S3nCJmyeNbdB
cDhua/XhckMLY+pP+fSLtzHUsUklvbYcE5EzNSuIK60cveb7nj7bfNR2A3M/5+md6fpHToEVUr81
WM/SeFJe91HYqBgnl6bp6E15PWjFZxVOuhalK/uZpcfPZnPbxUJIgWtOksa7GJcgyuw/SHm2wt1a
evxsMlcT/TNsdMOhRucWG45jK+FRW9j54XLXv30g0Qwxm9NSZXeWnXuGg6wC4PUmYVq0m9x4SopP
Pfnsz90puLvc1sJoFbPtA1o98KmwGx0/NQTyo+QJ5Pyd77pY+CoPAy4wGKWX75vkCFReTQ3JHWqg
za7u6K6dI31vfpht/lFJec0691aQawuTXEwR5sW0qMbWLtSIRrKMSlkJ0FSGa47oBIaquroTOSVt
l/tuIWaJ2UyvqrCDpjy9jhrqbIMhSpOlGHdRkd6Mlfz7cisL0/zPnv3F+4ggjUAz0wrVzkioPava
RLh5vu/hs1nOcan28SAxHIPoe42rC3pFCeOJy09fmChzdX2txdh+hfz0GJMiD1sEPHG4emne2f+z
aW7HbqnKeWAiUPqRUgBcY2g0+tCtu5WJuPT7ZxMdcQr2ZgNxJM00/0ppK4rA+i7fDrJnrFyTLYwh
eTbV00TyQJWhBELOmx4lT8Tgxs1yYyt46paWtbIoLQwieTbNqQJRW366iVZ2PAJd+BjL+Vq6aaGX
5NmsRhWR2V5AVhICJKqENLuioBBij2kf3zWM5sVDeIL7iAxJlHOo+tAF6mMhAQ6Pq2QlYizEwDmL
wZe0sEtQRTghNclK0974RnmE2kM9XnubYyaoDb8uv8nSZ5j+/MVcNhVqXZELGI7ASJPy5xxzJC9c
4WosDaXZXG5DFU5VBy6urDrsrfPPY1/HeBUIjH+ktW3B0seerdxSnePcnJqUxcr6Z7csnvpGfx4r
ZsblHlp6/mxODxkCooYEjxPU5xFPgEKrKMgery4/famLZhPaB0ye67phOLH505hkiY285wJswzl3
ZaK9/fv1eSlPFOE1LLf8flOUz4riql9FVgSfMJrM39nCbCqPSNbSseULTD5omBil7g5horLrOV+s
NPH2EqrPeWekQSu0LLxEHHIlhrA7BoUzabBSbaeE2btWByCHrydD2ef49Bl5fg6kQRxLJGlHFT7+
0Tai6nT5e799X6Tp9vSZXkw4T62RbGt6fEYqAouz77IDnjVJvic94n/NRrf7OshVcRNjyIBOBdtm
/KHkgaL6jrzQnW336spPWcg66PZs7leubAk3rTKclVSchU1PB6ueVRE4hVxJ/Y1u5xnmZSaeHtjT
lUp27NJUOhVc4VF/Lmn3BX7eGxCaxcGNMLw3R99Ga2c2xb2sYjiVIUrfyAbsA7cwq2IjPFM65/hJ
diuj4u0wqc/rdVK77VE/WeW59tXU2+YGpdUbq2ykJ11R8RXpU1wiN1aHScBGKxMjWwn/ysJwnOfn
zcFMPc9O4FDs2FztsbDaJ/v2VN22d/FuvPqBc8hBJLv6GXLLtv6VHnGh3mKcso+3a5VhC9N6Tgmu
3QYdxpDCzEi5BdHlfYgGKs2ktVecAtC/E7CAHl+P04ggZBd6OlVkF4dQV+/Unlr+QrkipbQzK2UD
weim5XvjcXEtqTe1h9GwohzAIRzL7kdtD8eIaBkY0sc+bdKNpftrYPeFV5/4mi+nUBDaFF3UQXz2
WtFe11qhn3oQkVjc43y8Mk3VhdefxWXO/JEc4ft6lik6qG87N5S8bQD4CMtyHUBUautRstE6tb7F
Ybi5wsatwSaMDvqM0GK8MWOhYHXVNr9XftDCS8+5zei4UEpK0/fe6Ac2M7tg//He2lib6gR6ZhMf
V8H2b28JENu/7t6hidw4CmgpiTf2U/wVig32zPfmvvqh/ub+EXdsEe687ysvtjCJjdlAAx6KRa9H
c9aNeefd9ruwAM22xQh18yO8HXbKAUPCfqvuqT95B3jcBCcwG0BNNUimgSsYp4D8QffaT/1QPa68
ztJ3mg0cEWQYfrFHd0DOfDS2yb7a9htszDfqlsLNvbwrt9b+clsLUWiOdU6FUlp6RxRSeum2zs37
IYxwCasRfeX7rkYOcbmdhVeaE54jvHsMFx4X5ZDeHSUrj22L1ZKKou1dz5/X5fkuCdo6y6OznkIc
CuAFH0cXq58mQ0F0uYmZgv8/GXb4Fq8HdVLnCIBVOz37pRd9S70mNze23WS/8EKPv/FXzSbBwJf7
CdxnWreUD5o9pnjslepnVyfhjRyy+mVkMTIBdLx+j1tag6Gi16j6l7rJceby80h3PDinHzIcEZ8Q
0GqwjlpMJn27Ht51OtP1aSy82D7kcjaOtWlhqmmgT/xW1M2+wOY3CNfKzJY+9mwPFPnYI7fsMpwS
xYCGc7j11Htr+YmFixZ9zsTuUpy44j6gbqRt6q/sGTH8KgLNvFGVur0lxPUHUzajU+lW/rHwI3NX
5KX/vr6bV0N6ulXKsco4i8s7FY231P72s3u7Wzs5LwTOefVjY8mVHGjY41llhuIKQ+wbyvLzlbzY
0tOnD/biy3sC9XwTZtEZ5qqGZDTeQ9tfc3qYDvdvrPYTZvrlw/WonBSRaXbmoHNQExk1IJELvFSp
3unWk9uiy0Rqd3kyLgyxeSWj5vWcxLn9O3sGIs0YXogEgAtN3+XHL4TFuZ8PqUowEUbOtra88uVz
jUendlXD6C3Gn5dbeLs+UoPS+Lq70i7oawrv03OijfpzN+rFsTVycQ1mULrSJaV4woDbxSdHSNvO
0mLSlpbq1GLg/1e62THFRGVlLXv7AKnPGdjp0E+gdi09y3VxhYD2Psmg3KT2vdXpaxsuZXqvN4bH
vFYR361C95syO6O128WH4sgG6KDtzYPYIRPe9Vt4widE28fyhpTRbq0aR13YhM4LFbkXdTWsgrMz
aLy9fviOvPRYbL19tv3Vbr6cz7fq9vnxodv4e3lTbpTNw8+fa3LFhUE6L1qEzlKrdhZmZ6VTz0Ha
spMHXiKU9nB5DC1M53mlotvnLsXYPabKaZ4/K4FID3XWaCvBYmFUzKsSDbgdBFRCUW48uso11Pit
j5K3Md55/JgXH8bkOYXX0EAjdek2puQSy3VB8kjJ1mLS0jvM9qH+WJiZWtJEpw+7FkdytYfuU953
zf3lT7DUgPJ6FrcWeZfKiqNz5d00WABaQCJdRWzrdM2kYamFWZyQZSnKaoVX0OWQA6GgKDSmdi/Z
uJjYXX6JpXE022+WgF4rI2zSs2VlH0ZTXElxsrv86IVAOq8M7Hy7zSAKGDCwBg3SfBkekexed9iz
+9a+kVxpZWFeWH3m1YEVR7gQoH14buvilGvmMYnb0zDg1dhzuy5n2wwzq04d+5U+W9qGzKv8vMRH
wC0g0rC9O2uVshttyDURZXUAEiI2zjVm5JLmHX19zbTgzc5UrHn9BAWsY4BTbeoodoLZcr1n//yh
VPNPslJ/HDT3x+Vv9mbYoplpmLzYJbDByu0EuA83EOpeVLhW98bJD9SVL7X0+NmczIqwUXDeTBxq
w45NXQDZUvDrrFeO3W8OZn79bEY2cWtVZWwnThD36Pk6mJ7Zyi9/c4zx6NlUjAIBHQjSqdMEnXHo
AIW7OUAUZOVnb5Q+FK2JR5zrZ3s/KtdqOJZ6azY37aTB1BrRjzNKnxRYDaOPEOddEVix5mUWfsop
DDQTfZXjfgpza1B/xV62vzyO3jyV8/TZeUnTfFuRRrlxbKPeCwM+WIyrE86RTZRfh7X1pUlBq1xu
a2Fq/MmyvRizkRknqikljZOaP6qw3A4K5WB6eJhMNVvJ315uZemNphj9ohUrTb1Wa73EQdxWwaZT
SaxGzXcDNlQrriDMHC63s/DR59UWZINCu0qngWYOu2lTmEb5STaGlZV9YYrMayyUiPNTY/kd3FOw
e+jTKvnj5R/+5mLFJ5/NbdeDnJiGZeH0qoq2ODgrtnQuIv8gGf5KncLSj5/Nb5ndHITZIHXy1j+p
sGT8Kvty+dcvfd7Z/K4QKWLulzWOG8XDxvd88FvV1tW6r2ZlOHokzE3Qi+fLjS2N2NnEDjsM0Cty
BtQo6Mh/I/aGGIVI0saXm63S2ytDdmEozasu+lxPBtMXiYPVE1667lXp+jc57KjLb7H0+NkcF1ZQ
gMLzGwd5XGwcWe4Scy06LYTbeWGFZ2subpdB5yTVdzf4rTTqp1Kzt308IKwFpC6nGzRBK8FqYVjN
CyxE48ZYYTAnwg7onRHi1P14uYuWnjz9+YugYU8+9YNwY5DBNTS++pOVtT/f9+jZdJMC5DK9Oz1a
5mIlqYZtCyxlZeQszOV5nYPfRZ6YbpUc8Nc/1EjD2qK8NuP2CQjlyuhZmAN/SoVedE1Y1pkYq6hz
Oq8mQQsyz4fML765yrDJtZVZvTREZxPNz9zCthOvc2zoSFtFTYd9gvH7oaOs830BdV7vkCvmwP4I
qU81qMcuNzlq9O8bPfMaB9QAUZ/UQ+O0Q3hImuGYqv7T5dGzML/mJQ5WFkpsxdQJhQsNX6+/xqr3
u/QRE0N9Q28bnapCusG298Pl9t7eMisoIF7PBKqhFNdSpMpp3aY4pXVRHQdoktswBLgkxkY6iGHE
ix7kz+0IzGlXBc1aRemfyqJ/5R9ofBoeL8daXNpmjHjbqdQGm3MEGiQloUMOqWbsJEkP9/UQIvpV
dXMfo9XcZa4LnLJBOWn03fgIoSE4iiqLVjaTbw9L818ppthUBzGksRPYo3flQ0XbFZIvf+8a6ilW
dkULoUeehZ6sbKWgMTxwYNbT4KUbyf19+VO+/eOtSa3ysjMlt4lDaldaZzR+CqnB1D1G9O/v3vf0
2RJvlzU31FJfO72cULLceh1aWuBOXcae631NzJb6KJdL36u01tEVwOyldVQglvfauyqTGGyzmCON
gR9Te1070eA+jyK403ABufzL3w7LiH9ed32gSkVXemHr+JQabKRGvceI5SqpjBZQpb6/3Mjbdx0K
qdTXrURSZ0Tc11dOntj1jV5Iw43QWqi6bWBnX/rAlLdN86GXgzzaDa0BRzq0LeS4BXC6jZzbpthK
qWckmyiKawiFkg84ELNnfDi66Dno4/SulWvAaS2oVhio6sjOxyiM4FpLqsTcWImerSwyb08Cc56y
B60z5OWQ106r3BdkiquyOV7upbf3i+Y8WR80ogoUhSf3onqoQ/lQWO3HCneMUVNvJWGivETpcbmt
t2ccePXXH8TouYNM8AjEDMbbD1Vy8CCy5uoaw2PpVWaRQneDoTGG0L1OxvDY+vjAyWV13bfFeUzT
cZP2vYY0OPp6+WWWPsksfIi0S3It8GDkYYx0RaGHch3lWKhdfvrb6xpuRK+7KqbAMfI9pXWEL3ub
oR2OmgA0q6jBXakV19wSwsq1DfCaRRm/a7MEWex1m9WAPG+IjNZRg7TcEFmexs59nswOpDJ530Ce
l/0EEvWaUdHxXiMOOGrvZJ5xf7nLFj7Iv8p4eqF2LSHE0b1bM732w5/ve+7sQ484OlAyCdEqok42
rX8bUrASoRbmw7y2RHFrK4fv1zpFfWZmQHAEt7JyNFvqjdniEEZ9nKt11To4YWxs90u95h2/9ODZ
slCUAKp7tWmdXLrhGm7r+9nK+Ft48vz+22qF7hWCju6KX73ytTJXqkgXVpv5nbcwsQmAH1U6Zqjg
4mumAxjtwM01bRNwKL5O8qx83/CeIwJSUwTM5bQD9nybeL9xnn1f6JxDAHJhF6Ei6tahXNE9mnxe
PGziQse3027Stb3WUk/NBg3XhX6twcq+ToP0WFL8j+HunR+aV5G9NubFH5novzex5vymLikUT0TY
GzkuV9qOlHvuWXVL/6HuPZ2I441OqrnJqdY98OGarH1Oy7L6bsVm4O6SXstbPDuTuN7YutfcuKrl
7RBaueeiqLt94ff9TkuK6Ghy1eg0diTvusr3jtB/cL/oZdciuY5ND9YOVX5vBLW1D+ui+BEy7vKt
JLfdqXetYC+boH47WerPYT1IiMNK9eBFmXcv+rL+MDSJeT82uvwt7RH074rAnMrshASRoc6Gr35m
l/d1HmAoVGTdZ18RprQZysz6koWytc3HXj6OY4cDgFT55ZXXTUqk3rKTPUn4/rYAT3vl91n/DPqg
eahCGFSpXPgUtpQ+7C8uAFhKWXlcL71DumFtUj0Ax14N7k2mcED0iravtnKqmtNtHQTkFDh4Uui4
eQ3lc+rBMAvSTuxR0OfPWlsUezdUm0PFLm8fK7V7xBmAm9O8lpwetsZVplfaqWnVHDsHmNCxLKJD
X4/aF7/wvWfbTq1T6ZXmruw9bSNjRnao2gAybueWh6HkXK+rfrYTltEdvECEW0Mq8QdTEXlCCLG3
SqjxPTvFDvedMg57F3kxiheM2qH/xw/yZPEw6LIPk9ZMaFgKT02okdXKynLbJkrw6Lsi27dI0+/t
wFQOpttb+K+XYh9Lec4VQ/sUcolzVDPI8n3i54fUN6p7ucd0Kez98K4Tib23PK6MXKpwdlbYfOuo
l7yre7faCDSBP6lliJ/qyC1+5jJ04TweGnWTYOewEvwWpt78pjIdmtJVCvZGbaU8KHLfbULJvvF9
aikHa2VNWGpjtu1W0qwbR0Vir5da7CqsuE9xjtOba49x9ZA0uf7hXUvm/L7aLktYxgbRSiu6h7Jl
Oinlu9IUkAReb1JUX6F6RefRQ/2jFx+s/vPln/x2LYNizi+i2wH/YXzlaifv5EjfaFJl7Tsupa/t
EUSZSFRK1prWP3iQ629NAX9Cac3xaLsZHhChbt1gVtus/JilDzWtkC/O+aL0Sx9SeuekekhyHnx1
cOv1/s6K3tmLs0Dvtv4oW0afOXUS4rKnXyW6/XC5I5d++2x/0Eieobg2Ozz0XtkmVLjBbAtHGftn
QNiny20s7BTmN7JlDUzcqGqWWf/BkH/ZvvK+WTi/gU1xG1CtsKpB/qXqJrarhyqvPtUjtPc+f+eP
n41gty57dpT8+KT4qDWfbNad9/XK9EVejBrN9OxSldiZRf1z3v6shrXCxz+J9jeW7HmRdUDBoNEy
+h2RNLhUWElzDFhk96Ms6g2A8R4topp0+4DL5K0WUymdD22A9VKSn4QYpU2h5Ck4YYlyQTSFlBfk
ibTFOMXayqah3Vb1MLyzd2dTxw5c120C4kMj7nLx6P6HCQOpxfsFyicevCx9yfxYGNfzcuBYLWy3
CtXa0SKw48Lc2b18IsuHSYm9khZZOA/MS4BLSbUCD1MUBxcu3OywMcG4h/VtZXxMA+ytrzib9L5a
QAYc09rp7A40+++6/d3lH1RF4gzuvbON2ew3fLviwMqxIwvycisV0rPup8pWUATmg1zOxOfLY33h
XeY1v1gQ1UPhEq2HFMvCYtT8G7sqpTtK9ZODgUHgVF6yRlRcWhvmlb9mpEr2qLb2dYf1408uTAdv
G/2qvgbgOW+jrypo4GQTfL/8agvBbV7amtXNkCo5jdn51z58qPUvl5+7MID1WXjoXCD0ehaz+pdX
qD83JZmrov8Sy8PKcXbph0/D+kX8sTxrGLwQoH2rY9xCOi3ofl3+6QsTQ59NaoN9nkkZRONYtXlr
+cOVnpXfIqihlx+/9MPV1z+8zn3EOgHJlrjDpVd8xezp8oOXfrfy+sF5JQsEfl3moI38XI7SsxU0
T0FS79/3+NmEltURlikgGceWouiqKUnUKXrfnNyiXOn4pWk2m87xYPfJqPECYfytGZJtFCewaORt
mEsbDXegy++xMDK12b606FgxNN+KUFqM1y0UJ6cu+uq3bsXNjc5ufXe5mYWvoc3ywUNXtu4EQXGq
+tzgHpzW9eZ/OLuOHcdxIPpFAqgsXiU5yHK3O02ni9CTlBOpQOnr97lPvRzLAhoDLHbmQFpkVbFY
fPVeO36r2RYK0ucl/GL9UUOLykocemBN5kNxzh0jqNmoa4xISz9e8l59LiHzl0I/Bl0/Z5YS8PyB
DvSWRKm1sgsLe22cZ/7yAYamTlbdzEVIIC/pdcR8jFHdjLT8EdJIULkZ1rrDlyaSvLkyEmWkhTqE
JeUHjvLRgN7qZPzghekPEN29vttLQVsm6aozA11vM7yDncnh7XbIIFlLX3RSPAIXOm2G2n5T4Zcx
tffxrN2kZYI+rURA/fqbDTZy3JqmXOeZQBNBa/f1I28HHjB7Wmvivxi2DNOUwlbulFCF6G0R5uDe
7bSfOhjPrq/d0shS3IqgWWLPuB+EnQNuhvS9ND6uD3zRivGTpYhlQPPMoJoqwrj9E7WVW9NfivZ4
feyLZoWxpVjFHL1Qqq6gYQNNs0lv8N4WTjlHgaBDG/HKUbEwiRyqHIi3iSyaUKgFrnBSe5cNtyYt
t9AyArXpWq/10ixSpKrnTkcLBTqNHDTYUPqrdBoPGDofN9+NNtYrZCxLs5z//YvDD5yYUzbDftRG
CcRsQvym4UeWN79R7toU7bh2f7gY36GXIMWugfPKjocBSt9TCSac5jDyemtAWz5fgzAvGKwcu/o2
z4TJTRFylvtVgjIOW7Gqy2EEP16KVkMyVA3kdPDjd9FfiuLjTX3D/WFD//InMNQ/rnHXXL5kYSLZ
nXsopzUcEyVBp7njZj5C3c6r/MoXrrqzb6KTeSh/O1tomO3KlRvHUhu2IXk6nLzX+hQ20JjWpo2j
fafM+2gqgwb65GWxgwrUVtPAc1aagVllj3r0fN1bF9dVCgVFYpVQIsHngh1p3kJTYmsFJIgDWKCL
jkRv7Rl7IeQYUlhQtbGHFCZMg0J43Ry2bQq1L2MFAHH5jdkwZTbBYap1R/BRhL3OlDMZomZ7EYqf
x0LPogAlYgsaccJIX5ipiC30fu0Aled+SybwPxtmO27TNhpu9NRoAruOcvxfYZ57psZdiXP4qCU6
eKrKEsDTSSvgQHrpa4BElEjfm3StE+kTlPnP1RCfIQUcA23j1TxjkUy3Cpx78Rrdl7fWwdnVbuK1
HiT9kpN9O7izR/z8reOutVUO/AlRaeW0vvwqgF8gBaOZgBwbjdY4zNzOH3yQRLuvRYBs0z09bR6C
1P1ZbKuTcHfHt4/JVz1YCXE/7s49pee2mwy9L+lW8VHO/94ZqEtBK7drcFRxLpAOHdnwC0/kKwMv
dRHJEPgSys0Ot/Cpyp5vhK+45r5Gn6/i/cFBhdgCBWn08OQ+Mjx4AVkx1cUVlgIZqfoJTHRwuNGb
t/0md5UjXo+2Ov5Mm8kbvQl/sqDza5e6tss3pt+7OjYAFXC3QJ917TX77tD/ou/ZrfUroq45uaYH
NZC1hTm75CUrlCJgYsRMaDV+IYMFqEdIjG9rz/bYZsSapMd412ws9Dd1mDOGWvPmeiRaOJ1ksH3b
2BkI53tsdH4QSphy0EgCjVivdVksnE0y4r5TIAqOg1uEGXuLup023l3/3ZfJpOEyUmTLoh7Q9BwD
D7/iZ7TxumdbgpTnbbqPdu9Q43ahNuEOXu+Lv/rhvFmH8QghxRu+kgx9ouAvbJiMvXeYXeWRg19g
Ym5I0GzyfYJW73jT7aNjdLS91mcbekO22b7aZBvFjzbORg+6be+VL2uO+rmQl36FFLxGu60gG45s
dbyfNuOuOUWH4Tj7KoJIAQPC9XhjPmiBFjT7yv1ovMpLDt1NfWoO/KTtK8+8M/2VLTlb6qWfIkWx
Fu9uGVewIJDrFohfEDTH0XZu1ev2zT6HZ70r7xFUL29Vb3IBDgyVp3a/Nv2nyV6aXopZbKhwz6jO
FuEb3mvvjm7qRx4k1n5DjGpvDu50q4ciTH9EW+fEj8OHsS39eguOOewOatwbiFr5a/tyGa1omHIH
gMjmM8vYOaFJXeXUPTWVO79Yd/aPGFnUkZ+qP/ynuuIMS+mE3A+A+hzKs2DSCueT/VjdKT/LG+jO
bqatedCO2OUVKqelLE3uDtAGA8o56tnYDs2xumtvoXawsx+woI/2bgY5g+kRN9sUOzOYdtetaiGA
fPLWfMnTRWZx1WLY1TxtPZ4SDy/DKyF3IfZ9HlFfhp4gutQQct4iHfKc1kY3X0UD+HKyxuS/lFl8
siN/mQHv6BWxGI5RtgVH75R42r0ZtPv4ttzrYfuj9bVfhbk1TnxLN93P/MZwKxzm1U3yR3+7vnxL
/D5y+4BV5ebAzwffsJ08KLkEzi7e97vCzw/gq9nlHvdHX8D++8BBnGp241p2vbBzMocjmemsNVRD
jlu4ymtzN97kP7RgOuWBfcjfikP6CAnj61+55AByp0EfDZEJYWfcTHfpfngiN9mjhXTaeXX29Qlt
lsn3rFFuMtA0QlUa4ZuiLPeHBPqq8WrEWDBHmbdxnDJlchKMnRzF1tqZr/le38cH55gGACYGfWB6
+WlN3WfhYvAZtr5YptlXSRMnWLA4vVHUD2ZtWfJ7ZTOWPkTKZITDnSYRM3KK+/JhRhD+W7wZP7S3
tnYjF3rNSYziuOt0rhIo33n4Mky51YEnVh8ZKaas9GzbiROi4UqQWLJi6aaGIlpaayZqHgJi2sK4
N4uf15dpaWApgRl1kmRdgmpQZQ4bJfmZlsUK5Ot89F84COVmhlaMI0QXYUgxu0WrmBu1t3U5eIP2
IbIJ1FhrDn6uUF+aR0o9Jj4lTQK0BnJq46BtCtABZL7y0IRsUx/LINun2+zGDlqkPd8jrDbljgd9
6DqjYohmpf3SgjtkXEu/zznKpW+Rkockmbmix9gNPHu7ell5nFNIpt9lQEIJINev7/ln7Ls0zdkd
v7gdsWKls87xg/nza/oR32qHdF9t1VC5tTdo1Qjiu+SB3VaHaOXis3Rkyx0E5xcYx2Zw9OgdegUQ
71SfzJfyvv4RvcW9j/vjpt1O1i4KtWP8q9+v8sotBAG5wcA2ymGwIAaJKy3YrKOT2EIFbsMCKJYg
Rc69cTv6yW3zNw9Qbvmgh+pBAyvSOXf4Zqwm2v/XupzR7WnV2FJQc72WZXwb5cnKremzk/rSPkpR
AXLys503+Lp2025Ml+DCznfjDceFkfnvTwky72Jr/qx3+Q2wWCHHnR2XdJf9KTZZWG3w3w29K27W
Gu0WorncrYBc0yonrcchj6DuWhR4PK3lkAO1Vs69yxMYcs9CrMxlnXeIr+30MYoDcX4l2UoY+Uwe
/11LyKT8f5+K2rQqO4OF9h7A1ifoEIfNVgR0m53E3vIb3KHUwwTjqG6mfXmy9gxB5bo/Ln3WORp8
cUdIAjqsFdjG0XJchfwolY96WikwL40tRRR97roeUpo4zlUdgAM8CjeDV6K54vpPX7hgGP+AyUct
zuoZvx3kPK/syXgmN8UjC6Nt95z+tp8nSFas5JCXY6MhY8u1qCysOcNMkJmHMlwDkAt44OJ3WwEI
MKErp9ZnTfKSHUhpgw2JthG6myJ81bx31c38p/eb3MXd/uZnetj+rN1t6j4kPupEhSs8urNQDCbu
3wSlsMz9Gz7fF97z9bW9fDTjTUYyC104Du1xsKV1huBltZvRUD6uj71QADP+IS5UzGJOJwxeb+q/
eoH7jJsCU/GjebQf6Ht1ywNQLYIizrwXh2GDcmiYfdOJpYxjIk5StS32EeLjbtIxV+j3k2asJEoL
J40hI9gjiLeY6ox4G/2YPLLpb9JDdoKy4VFBy6+HHGdHjppf4W5YgMnn4fpyLniZDG83J/Qf6jXS
s1LbafETAFDuoK5Eps/M+4JFyo1HTaoMSjFhwYatchqOENu+L384R3Fo77BHh/QEZrL99e9YMDm5
E0nETTFn5nnxaOONGqqf+e/rI1/O0gy57wj69b3Ii/NHpA9V/WEodymoFbrR3ORG6fbVH2utJrfw
nmLIBGJF1gystTGVOOmn6dAE1J3hrINHTqB//XX9ey43oRqGzBxGIQDF+YQtb5oBePZbrTXdVI08
VdcDdcazUZrsMygs0uJb2AnMKMUDE3oWtM4xI0fnvf5hqjfz+LTyNeeM4ZKNSZnE7IzlMKvnmwv8
smhcbr1O0a9G69w8MrxW+1kkwHrTX3xe8ZjF9ZPCgD7i6XOIhAg1SOhFFeT2BhA2g3LDVAFZVZS9
kasuTT46+1v9G4YhM4cpZaIV0KfHW6sRu5H+Uiqn+lvN+Rhbyh4qR1E1amNv0jrJPCPvHrlSrNTV
FoKLDLcWkH/uM2E5AfroxwNEn/ACauIK4hpxi4ThugUsnK4y9LpLmYP6U2oHjGnN61xMXRA1de8X
lMW/6lntdmVdrCVbS190/vcvCY/KLLCp0YoGjpXSV2HV/MFyjD52Nats/lz/oMuZvyGzgqH1Px+J
UzqB3TlejIaHIj0VzW3a5yvn2EKslPuMYtZGWaqh7cJsikNVildFz1ZO56WhJU+f9KloRN3ZAW1A
qqlWDr81Vb1csaellZF8nXSGxYYWK5PbmdfkN7RXQOQIEj3odFxf+6Ujy5ace1DMylALgwbNANhH
7lR4CBgLHWCThpqnqO7VXQ75YkfnbgphcJe3ZruvSNYNnmLbTg7OR9gjbsCquKlmYa0cbwtfLpPt
dnWMFzgF6r99RdP7sc/r56K3QI2pNeTBnon9vRWWsfGqNfO6gcpUEBf6Z58Q5I7Y/dD03tgka4nq
5Ygtw+QtbKKtFJQGel3dlbG50yK2lkOdc90Lp4F1DhJf/DOfwfg+K6UdJLU6FJBigBJ8Zw7iRKwU
ctgj08Kmr/Dmm054kx7EWGEHxwq8tdyJnlM2o61vcJz8e3cYmeI8IXXVzuBTgPouQL86njTA7Tfg
gba21tSaz3H60hdLEamYrRhiqw4iEh9b6laZYhzVbKzRXlQrvgFMQQTG8Xw41GOVfO/aJ9NoW7oZ
OxXS4aDMIHFt/7HiyKuneMUHFwK6jJW3qJPj6qfSILI6e9taCd+TNst2wql7T490sU1KJlZi4UJA
l1HzVh6B0aqkaEEbRlwErYLd6X3TuE5W0xXfXZpCDim2ZqZcFU4QmVazQ6Z6fiyx9N1AnDUIxmf7
4wUrkBHtkQMAFnQo7aDTFfU4KUbv2WqmeLNVg8epdZI/vTKRrWMIZ5d3EXkpwT6/7YtGOSlCjZ/i
KoOGsC1aI9ASHm+4EfHTrOjgcVSMBH9Fzx4B+fM2ntTcK4Fpf+CVSF/BmRg9dGhoCNtKKIGRJM1t
bqdsQyhX/cKKGeySEB9UCIC58bH00qxKN5Cby1+6ziGHXKV0z9uW3OFYip9EPvQbaDejT0SnUI2e
57ZzaxIfuGjIgaeOFZRpTl7Mpp1xce3H9t3MSqBAQUpGHwquT7cWL9DAn5f2zTS30PllRHtSCmWG
vA9qWFlezrmvJo7lzpBDNTyDZ4rPqlHxx7lt91g/vPFGAxu2KWvA9FmWfXo32T0eQXQH6EuwK4La
DsDi8R1yjhGqc6VhbGtBIRqpFsV8nOy6uwe3vrgFZDjfJoKw1+uH04JjyI0EouGagh3C4Qo1qjIr
vLJ/s/AekJlP86r6+4K1yg0EBS2yykwYTgBiBQUDN+0gblpd3V7/hoUEQe4j4F2d9RS8vujryjda
J4Jcz1bOrqWhpUhIaQtpzZxCth7s7enQ+V252sS0cP7KWFyLzMysJ8UOVFwqogxCTmgIJrnhNmud
8QtxXMbjVkhiq8qsnUCz+b2lUdCHRNa+bruXuZ1vJkVLPSbmFUta+hwpTdPs0SSxXUQBr7PBOyv9
utBkfQUl877Ny7WWsiVTktK1wo5KnlqOHYBdZcPUyNVEv1fFmuzj0kdIcRXcccpQ2iW0VETfeVHT
mg9Q7gNVYNz2rzaf2+8dETJq12yyuqZdFAVQQOGuqWZhl4DizTHs92/5hNxaUKhJVrdqr4ZjhnF7
k/XHJrHFygvGwi7IrQUZi/lkzwxMPMTyS7MzXa1LTjqvfn7v15+350vKRWKRtk3fnlvbFFzvtCb2
iNM/XB986cdLPj1MCWscTWvD2H7lFchymnAan6+PvfC0b8jg3NSiYxe3lRoOIy+DmE2D8CbQl3q5
aVcbMzL41nKU6S8vJ+U2Ax+XBzIBPMarY5fc6dZg3E0akI9eniXNoUNf3FYxFHDSFOVwqi069V6M
Nj80DhijSj3GHcQLnJ/aWqK0EPBkCBe6IC2AYLvz1d15E8yCnn22kqMvrLuMzaKDOoLtYFZBh5Ld
qcR+4BSQGLZ2nVka/hwEv9hMp0bzZA8g1VDTD6gyeSoUekGyc31fF+KCzITqFAmbtYrpYdPeJ8Nj
UyBRsH/1kHG8Pv7CMfyP3Gxpz7ya0ebbqm3ngxzTm/Ey5tajtm9S9U5h2sq7wULlUcZ0K2pGuxkk
L2HvFBZUuobtrE7bqKr2qgn1t8Qhv6M4epsGe3/9yxYUSg0Z0E0UWhUwe3hE3dtQBoqqJ0h6N9R1
JtI+UNWGOvbUQwYESuOgqwKAEKlyRAtnAxlheyXefpaeLiSznxjUr9ZRsBi10WoOI3ucBLiEUttC
fwRPJz/isWmgL5z9nRw9/2nFOgdQzVbByUBZdDTHadhrM0MD50iGjSjs/uA04o9DmX0z2kxAWE0x
3NpKDC8t1e5mFFb6IZiSf/RQLr9VbFO8x1YFbpcZTC9uYfYN1FozOnotV2vNVc/82QROfbCiqAXo
Wu03FYksXMm78hmCK+Wx1SiBHGmXvxikzPfDmU4w79vRN4os3QyZApB3SotyV6rlS6dV0IgUPNlq
TaPt0O1jHlhfkI1GjMYr0aG3G/HhW9BsRd40Z8yveAdQuMYN78we5ht1Vz3gjpnprlYWQORBQ+6m
6indjgrRAjPvyh3LJx1aF2AEyGpe36M1BMdxDbIUDyU/PNA0iVlMXtOUVRO07aSgOsvTewiHpJVr
VZqpgv1qYCvl54WgJeP6NMMeKkZw2DFd9y3QnVm9882TTk4IGqq0vRi60DYHzUc7WuRCFxAERir5
HtzXkBH7RpdDz40NLAS/zXvntAdcXyo35dPfjNr+dS9ciF8ynJ4OmtPEomeIL29sHF3oejjq3xhG
eX38hUxTBsujoYDPjWW1YVU4ij/g2LJEZ3sktcGyvO8q52lu1wiFF2LlPzj4Pk6UuIfEezONP6NC
PBRlqUP8anrD+RKodlV8c9GkRCGZKzOKexSu5ny+Ny2A/G3rlEb9NhKrTZpLH3M26S9xCYUl2uV9
rYIPFlIQRlqBXHvYlQlDhbnHU42V/by+QwvHo36ubn2ZiKKVphUO3oFYxX5Y6M5FYr41izVBhaXh
tf8Pj6LXmOF+KkLE0My3y2wOJlIb275t1kQFF7z8H9h6TdIKzWEdVA8c+3dWV8lDUbRrZbWFjZDh
urqVJzWKq11YDrHuj7oGXQiFpl4jkgYsTtm7U1RrDL0L3vKJuviyF0hL2qFWqRpmor0XIIp1axV3
v2IGQFixSl/XrF+MfouZAOevtDVMU3PVyA01JHVK7mkfU8izJ+8GHdU9cLCACzNOVlxmYY9k+C4Y
pgbNSDo1dIh2E5EC77/85VsGLON2a711FAbSrBDEUPV+TJw5sEHncEOhdblS6l2wARmXW6MvN1bn
SQ3FKG4iPqWuphZBbokdG5MHSix7JVwuLJMMw8XZDFMrKQkjNpHbPLLLgNZkrTN7IdjLwFsBOmyz
oDgOadU8Dg3H5clK70mZPFLze/LEhgy6pejUHPqs6pEQW9GBGznfpDpKttf3eml9pMjbKTqqmaLv
w3qmQVzTIzWVzfWhl/b4POUX3wNfSlWorGVhX8RId/NdUSd+y80dxeu7Na9E2wUP/8REf52lQ/l3
YAUL9cn4W3dTvbFVcUepCLoakFUuUONOa2XFnBaCr4y07fM0qtD4ooZ1Y72rCXr2cshOJJqRruzH
0qJJVRdiNymqFQ6qCVCcrLtTAdQeQZxH4uxRkq/kWkuzSLnWnAsn60BrheBxsiPmJ+Dv15Lb2Xzj
tFnBjyxsjIzDBX1dicFMEvZgM3XNTGn9tDNDs1U/9Cxt3DZR0FVWGPfXrW3BkGWi8axT6gJC2yys
1exY984+Yf3Kg8nS0OdV/GJiMa+aPilGNczreTMmwFoAtXT9Vy8EEJlSHJpXbTbrCLVVfaMYqV+o
pUvKP9OaZuqCvcqs4ZUzCjC6mmpokCkEfdljWWq/aTJ9r9DwD7x2msoeKikYvtM8bWofuzzZ9em3
eOkNQ0bR1omeIbXpu7CL2rfc1h6Kls0rjrZkntr/N1WvGgilU6cN2Wx5ygxSH+e1NEa34uUm0v8y
vlIeXNoByaHxXpqUY4t6A+rPT1VuqW6UiZfYcdZQ1UvWKfmyaXDS5y2fwrQvTzotd01jfly3zstD
6zLudYAi2CxApRhGXPshouxIe3MlOlxeFl2GvZJs0hVmIgHIWlywDciCjT8rvK1e/+GX3UqXKZQh
rRI1Np+6ME1RUwaPVgZ54hL8wEVZk31ip+VKaLhsRbrMm4wmhozb+UTCNDf2zKq9WUBBLa1AyZll
+CrIpgJomK5hGJc25LyaXyIRV2ySkDFq0VZXgRC1dad5jahh6UvOU34ZuplYBVdGObVWmgOwUY3b
K92zI/DsqFutN9YKwWNxs+IVCy1LuqxbzpXM4Ry9t6GwcPnKtN6oXXXQrA/rDD0BnQOkFCM8PRZ4
e/9dpAnZxF3UbUg5ZNu5NsGuatH5+bq1LICJdRlFVRamEDMv9NDQivKotKm+YXHf+jWpAMnXBrFn
mYouzjgRQc3JeJfQEoynaVO+m73SvjpMnQ6UUn17/QctOIcluTQnbU0UpzRCqo7Dy1w56hZ1PbS2
Vmb8cn2KJUuSwt8AAYmpMfCuME7RrcH5kw1Sgu8NLUU8UMWS3sFdCLByfXAjR0x3QutXe9lhj/+W
F3UqrU0RGyUbhgZ0+O3JHJ5R9l+JGQuLLgN4O6qnPWkxMCFpaA1k2zTjbcvWlKoX/EuG6tp2PJF5
1tWQZ8GEBvqZN3iCxAtzKXyVQh27WMntFmKfDNtlA4QOLCZIWJrxPZk01dVtEbuF6vxy6Fr4Xprk
/O9fooWaa7QA7SPIMhvL8eySAyOcstg3ixH93ZzFK8fE0jxSwNPHKTWYwPPUKJT3OX6bMsdNtTZw
tJ/XjXVpAinsoUEIuUWPFIODI88zEoO+9qLPw4Q3xVk88Hs3RV2G7dZWYeKJG/5G0haAQ8hGDF4S
oeqo5CI6dNYqNcDl1F7/B61b2Ch1oIAdxrxzS8cMGvrSJrObWb+Q2myvr9pC9JDFf/PB0g2lRlIz
VJA6qqn6hseE8puOKHl4YkDdrRNch3ocedUb9pGL6bUk9eP1377g5zIcdyBAW2DltRBlur+qlreu
OvUnpZrWelMWFkfGzRa8xtVKmfTQseOnrsK7g2Wu4X0XzFWGy7I5ZmY2Dno4iewPj/gmyo3Xdhh/
2Z2xktMvTSG5HB2socvTUQ/BKfZXzWKvx3WXG+QtyaKVE2JpCySnY0bVYrm5FqL8cOose+OUHd0w
CJPvvrfH+v/DE+j4IJur12Y49xC4HInbgH0qadcYaxZ8TGbkz7iqmYQANiVs6PJWqXGYUnJXa5Bq
VWpReXmtrEAQP3myLhx3tnSYgqSrgdpoaoQ5taCrB3R/kAyGdgNJm3mPfCTy9EytUFbJlR3oIAs0
G2bPUa4yvwN+6T4yz/Kxg8E8vJdDbw44ObfNoE8MMOX0PGRtFcQmIxCbB+aa9qCndHS73kxG52wb
czTQ/lPiwco+UyZOReEllvI8s4YE3KluR97pQdqSt9Im71kDhJptREcQyes+y3OI+rTizxxDmrOk
7fNYRvA0HZo/hhGhVfYs1ykGa03xfOHxU5cxdKZWNl0xobzPKW9AoFTNPrMYedFEbfk0Kio8/DEt
yGBk/mhFsduRyQEoJ9EfvmdzUtiamF00ZUcqFM0zwEuUDYEKTS3E5vrwC1FFxvbixXqwUsjYhPak
oyrUH8dhjQxuwR1lSC/jQxuh5mSEAAu6ffwnLt7j+Vu6EoYuY3orO+qdUUnQPdSXmzpuXdH2W3PG
u+VqUW4htZJxugTPvry0IiMsgODueeYaje0Z2buqggSw8Im9JmK0EBplLmzHEVrsQCc5BHWoAFNG
/KfLkteGm7/JsKaPtbQZUmwsC03r5tpiYZmSP03RZZ5TTrekI7++Z0dSaARcOo7mcxucUrdBRJR9
rs9rkJal3679P+xCDkNh+hxZhzTJ+tu4iDI02UHAIdLZWsFsIfTKUPoCwHCo2JYqdHPil34a1KBk
MQUIzm78FI+V9zlqOSuJyEI7gS5DNmNC47qlrYFMBG0wPDXLVxVXwpOjpvxgZvP0Ay0lbxNlaYiX
96F01ayktxVUIG8KQBnvMzFp+wmULcDnQZ/i+gYuGKEM8bSV1JhoQ/CO2RUDogHrcz93cCNW6wq3
0JoDMXN9poXtlNGe0AxxIPjTRIeCMOhZAsqro5BvjSvDL33IedovdwiaCN7qzChQcSjNbcHVeVPw
orhXujLf0iJuVy5ES58heVSHQ4c4IgEXVPZgTrNn0b09cO/6Gn3iki4c0DLyc+TtPE96zMKzKMGm
7mtD2wCgTHo3s7XoUNuCPdu6oH+LOpreDRjDBkg7+yERQN9DrbLfZqDf27QtTRLXHvMG0NG0bf9C
l3Y6EZbrfyLNwKP72NadR8e8O5URpHFcjvIDCWmpmrfJRPsMYs72MHiQcIvWKosLC/cPdDKzwXAI
WV/QGuuvEyf3qWXdOZ2y5l9L45/j+VcDoB0x+tRSDipn+0oV4DtV+a/GFE/X92bBwGTsZCkUTZmg
YHgo7H1DjqWSe6p60jprxYAXjmSZ29RqDQAH5lSBZJL61sDDz68ca9yVSwmNzGvKLT0pSm6moWk7
0c7pNc3HUxcBoAQKbSxVU5TNijH9QWcGyhydDzsF1xofuLzx4fr6LXyfqf1/f+ZGAO7L6BimAsI4
JrWKH5EC0MfK8i1sj0wIrOoWbeymjQ6NcgA80zfTJx2CSgquAtd//8JZIbMC9zZ6JRTAP0OjjtEY
S5xiG0G177EuyhnKX2MOLvx42l+f7OJigQNcWqya9jMhkUCU0aBvRKcjTqoVO76IJMTQ0h1gtqGm
XsykDjXSPYMUNGyj6DYHLMpN2/o1mfMfupH91oZirSHlomNiQimV1dI8zmwHOi5NzO5Vk+6aKnlq
C2tlXxaGl2FY1UCTmHI+hkYs3CE5qk3ummsN30uDS0ElSZvWgEtgH3oa/aDoJIG2N1f2Q6qZ2+tb
fdFwNfsfCFZhQhDUGM7s4u8ahMq6yUvt3VCuuN3Cdsuoq/HcQqopEGuws6OW/SG15ivNY4ybG2iz
PZW8Tv23wLD4kvMifonAo2ZygFFRxwGFlFuAOM9J/AZ1ozH9CZ2lFT+/6IaY5OwxXybpUfkaYlXv
QmeYXVbfV0rv1/mMXssn3PtXzuGlbZfS2ploKQh2UShklkjv43qwQxC7a2GfNs6Kh3/mPf8c9fgQ
ycUdp40MxWqHUAFqxWNA+mzmFHrlo67XKgRbdHT7DrmaeH3UVVtk8fY2hWrnzxTa9QFajpJdJZre
7WezeIwbxGpFt9V9WaGBko1DfA8e7vGHms3dZkQN5qbuSxX6aLHwB6sFc6YNK25Abn6bkJ6dNChT
Pkdxkgg/EWr11+RddOKale27ehxuypnmkIRwlNTrGXLjiFnWVq1T3TWTztdAwUnoSP24G+rAzrV2
q886P2qTGIMhqsHaWFS6BTZAMpfPWaYnp2JMKjSf4exxrIJuyjguAPyu+V2ckv7kRGm7dvItbKUM
HLAm0xTUsPtQ9IkPGb49b8BHTd+uO+9CnJZxAj1ui3rqNPRQsruGlX7cr1X4Lz8jabZMz8VI2WZd
bfaoLMbCK5V+xAFDu2Olcx5AdW7w7Bb1NJbGjsugcXcieq9ve0paf+qLYUOc2nxqqVGu+MTCp8ow
vpSBcn8sSBfqXbPPTOvVRHvtilMvjS0dEZALnHM7Rj0bsn9s05GyvKv0Vl8pey2EDLmBIRsGlOVL
6E8zVt2qJa+9kQFIOzPwSFpqfCit2r9uDkszSccFGBWyKJogR+2UyS4/azPWoGNOM9dSnmbt5fok
CxYt9zTAQZxYxNAxt9lTEs0u7yeP1dXKJyxshdzRwI22dfDijY6Gfsz2SUsi3yqata6CpdHlI0LX
ddY2FMqsCUmPkbCUvTBX5QGWlv8865ezoU7YpEcK3pH0Ohc3tlrkHjJq4XV2zrwc2vabDA+zK3CG
y9wf2n+cXVdzpLja/kVUCUkgcUvo6GyPw95Q9swYEFEg4q//nt7vZpbjdlfNzW6Vz9kGFN/wBLFG
g8Jf84Smw6LlmsZRky1v6PzsW3hCpjbIgf2CcvoYWqV9KK3qgt3eublfXRqzhOmYqSbvIOm9YT+M
gF7D4/fL6kwcsoaAOmAGZzVXuL172Jby0sSPTpLam3G23mzSXbIa+lrqGcO22utsPsFLIPxx7KJl
0+6HfXasD+zojteoqkISKNSh6w9Rtx9u5sfpx/CDfxDjN7+TW2sfR8/P33/tmYX4v5DRsrepwVKh
/K0Hq8FeLmEgzwRca4xo0RobnIkcp03ed35jhgdPZXvXpTuWkzpwTCd88Jvv0FW4FGGf+5jTfvhj
3evZhR86wSPFXHS4oVsw2GiWXlgYp8Pri0BlDRmFL1oJ9jIClZSgDQwD8SzTuxKqOluwjZxQEfeg
x+nCWX1mgf9bPPvjU1ATAAS2OJVXmjc97ut508kLKJFzP706HcZ0seD4Cte6itahnu+bSQTWJW/v
cz++ihgppTPPTi1sKh9d62Z0Prz5/vulemZjrlGiLofNdMziUwTTwrG4hezrT+3YgTsN4fdP+Bdh
/NUUr3JC6jZzR4Xsj4z3aeDwOg+V6NI90xqEOWdoNnY3kch4Bj1I0cfbpefVncgmCqFnLnaxjRC2
GGkZLDZfoqFPYUdhJZdopV+LYVHx7xH8x6oQJ40JHnvd0enLyk/FcqjLbMcFtNeMVr+mzNvUnhdY
ZblJC74dhLf4srMuleXOTO4aV5mMNJ81sotj6p0sb8VhMc5rrMpLN8mZe2uNq1Q5aLkASZljjE54
SKalv6lnp4kGmlcHCnvnq85ruy3IhmVAZhfOzdRlG0UgXgKnYngrMHd8yeUC/BOyh61xDL2dkvJS
MeLc5682Tm+sCSbHS3JkaftWo8aRT6Dfck8/fb/8zizwNTDTmuZMxvAiQVeSvNZT82CWcvbbyivD
Zuxfv3/IuY9Y3ZwUUbRwLO0d3KVBT6fuojoXH0t3icb6NYMY8fpqD3Ez2x5ww+Zf6c1mnz8kx+HJ
hulOsUk3g++G46bee/A64Vfy2G6r4JKi2mkavti8a8HSjhIoEkx4MC8O7RjCJ+ZvRsxd4zXnyvMa
pdP+uNitrxo7zGEoMySXqgVfzzqUXP57aYkZYKJyis3RdYnPB+CgWxbSCiovpN98/wVf31yQav3v
I1ppSmoBeAgXgxxCsU0orlXhmyqsLwmNfz327hqxKcZk9tIOHyFk59PuVZsLl+7XR4K7ViTVtcom
o3DkkHb5gGbCE1j1kIYGR3qY2/vMviihebqg/nf1uGtB0pK2BfTrcK6lV+xWbs3e2TQbxGIAH9xk
182x2yCYuIPdB6R26TE9xJH3dMmp6us96a5hm04y1RKmluygVYmK0ZJ/dBkc/LLukibtmRjdXauP
DklqauZhfqzerws/yf18jKwpglWF9J3GF7++X2nnvmS1+atibqbhtNIqBSt6tOsTywpI8Vdnl/s/
KMWcpkOqcnUUKLLIxGxHBg1IfUnC6WslbequwYrY44BteKU6Mpt1oz+XE89D1ziAHmRuUj2eRA4X
H0oHzImAeHLeS+YdDMg4/mKyl7JXO2aJ5CMjud35XjU/gVc07vqCdoEtzV/Z3+AtVwcGHARhVmkh
ccjs7iZr9T4ll2r7Z6ZvjXJUNezap7rwDikYisRq7/lAfsye8/FXq2MtSFqDNBGPXcsOHJz6o6o4
FCm7BaB1X3BWbv/uIadv+yNGgt+B60gXS517N7oP3SSqLtkWnznl1lqkY+MYPYBsDgAUQOLWfTld
OKDP3AFrHCNXPBbgN5ujN9/AJMsflyVschH0/fP3g3LuzVe3/ljqOU9BaYZgaxx0HHL09v7vfnm1
49Wclg0ctnHdJ/beNsuTHCA9/P1vnxuWVYrc2LIgDoV9d6Xvpbgj7oeOIY504c3PLPY1ZDHhWUnh
u9EcLbfzVfdY4l9VduEgPPPqa/D7ZHugx7WVPmQeT6KyM3bgDS194p5LfyzC1hdwhcC9f31xrYGR
YHoImMiPyVEvE26r3gNgYQsuO3OCMYHf+b4eygGHU1+eaLqtSXwBgbdXNo/mDpi14TqpMMKWZuqh
TqmzrUsz76mzkGeY7ZHPrMOl23hN8QyYEfw43YnQCoo/qfdsOVBN2Jqe5PeV9Lpgsu38poZKv4Ed
R/02UQHSAXRH+bbo8uq6j58s/u7Q+qoZKpjFemE2/QOlsABgtgNf1N7uxgh1MYDbKYDbKOpYfoGS
ZDX8nhK9rZMDOMUBg1l4C109HCPXssHjaGClpV9hR1bQjku8nx5EFHKoHbVw75qyrSjQUJDQ7KLm
udFq3iY5R6Og/plXylflx6C4P0NUWu3j4Y0uvd8IDJHKj478zJ1yR2Ci6zI36LQdpSM4d/QnoTWo
ln00Q+3Az5TYzrLde1My+y6FQFt/SkqMvKXjG2HWcaB2sIh0D0RNJNL2R8fmrUCL2aUMMBvrIFR1
jK3RL+P5KS/JoxQvVU58QdCCeFVFc22JdJOVcmPSBB86No8AVG/yfPZzVpebIX8TKg4c9Sa9AqZk
wGX1xfJzqdm9WMbATOOuaJyDyIo7T9MHw3u1ydANAYN30w/Pnl2HVi/9PAOnRg+J7xK15dU7KWDF
DoE3O84DYd3U9F6Dg6PxV9M4gVRLVE/XOX9PJnDraOmzZjfRI83hs5ceqsKKFnbTzlVApru+VD4Q
PcTTfj67PrQ2/GHa1ONNXh5TuZ0g0Si12C9wmc17HhSnIco3YkF+lz/Wkwjj1MNxu1xpoXftQCNV
JiG3h6B2401DkmCQfZCO2TZzF39q06Dt0VQRmRW186FlnxlsUfz4WTfvjbpqpiQw6MflIAfe0vxG
FPb1/NFDwehlGj2fED+7YVDjPdBre9ew5/lIIQWd+wu6PsHA08D+ZY/q0277Y7w81WSLbjhgoHXo
QLm+OHjZFcm3aRZZGgzTFwj4UCeIn9vsxlFRE+/0LRo+dnOF0uVgBc2TW+3Kh0wd2yZMCyDl4agS
2dQXe65vJggRpGDUP5r04OqtGvzWBMujlUZTdQ8waQjVpFgEtb6paKDHe9TRmi5MOXTStfLBXt8v
QKd2z+JFeNYOGyWrTvUMueFb9L+eRe8nPL0Rbhvarz3+mTq36V1W76T3TKfdfHB4qHoHvphBwV/m
TyuZXkk3/WMcrAzotvhAou5ZBu8xYWM9lofKgo5KG8yTgVk9WmIGO3IjEte3q2cyPqYLHFdtV/tL
ZUcmVxGAFlvXhNVb56IBOwf2z1RDo7zZLWm6YaB96VpE2ETdcgCeHAKmZf0g4DfS+JmVhrMX4Tjh
PYbJJ/KmInf9tNfJI6muFr7xRBMU9ClmN7S9zcZHUe76+tagogspN5h9dsWNARWpC1yyLcrXqbiq
lQYA5B6ooRLsZqw4Zd1iPcG+2vP8IgnnbEuszbLjXpAOvqZbprCcI/PQ135RX3ljCOFgG9WIjdL9
1po+hmFr4yN/qSZkjyAad/mOvKfLrrWj6n2q4d8QtK7P39vPGEdiG8LtVGC/yBtP/MK75dNmBtfA
ujP9gbiviXXTk0i69xOEWU0wPKcyqoYr6KKZKUiTjZKB7PaW++KmGxudloE/uCSI+fUC/p+7XLf9
rl72Y9r6bn+XoDbVHEgZOqmAwiX+5viOxB90BM71KPzqiTW+beAchoS0KrY1hRJmdjMVgQJaTZor
ySC/70aLBQs6GuZWJMoRcxWxPsgs6DDNL436R7v38diGiG0O6IYGVlcD+ZzfNhDhkYTt0hJ6gU0H
aUls7/I4l7+t9qlu3jvBfRM/FBPDb/8m5XXa/yKT7U9pFmibBV6Z+d2Q3kKiGSCkl2Ystjni8kkd
7fT3WBN/lPC7pG8T20G20S/pCwPJbcyZT1rHVwnaRKUJ5XjnLLAuSn+YGjKVy1uR6VA21xXvgsL+
IeSzOQnfVvqq5w+jgQMyf26r50zvDdkmjhsoPQVOfdPWeaCHGNWBBm9W+t58y1vhK+4gkwNDaMLw
V7lfwCbJsz6KZG8Vv0R6RIAQoJsQoKVU5Y1fQz0laeHQkD31pPSNBZMx5GUxXpxbV7GDtUeCZckC
kcLxpjWh2z+I4aokeYTyeliPkF0nQe7CytMxQT3dVqQIZ+xCz3p3W0RNcQqVrC0zWKblRtt14CYK
yKqHYs7DuthlngwbDyKnTYpedhVBkHRwZ78fOp9P5No2MKGx2QNTQM6auykdwxF4uSBFmufORdDE
2wpooMxJDouLaV5muMlyve28Rx7Px5lCjVQ8aukErSbHoqNbkwz3xnUDPQHhOeZXYoAPNK49WpLQ
c7rAACDDS838VqFjgGkc5uERurdjIFTyUMRzaHWfAsIEJxvvir9meY+9PENQ+ORKTwLaya3b8whx
D4YENjnkdSF6P2MJF7wOavKPtCYs+s9MvqZFsiUOMPzDAxvuHe9DNZbfz4i/nTHqrR9mhF3vAMtJ
QBFqkuPQFVEn7gmupoRcgZJ/BdnmIyud3eQi1wMs9ZPYsCSCL2XfPRfV3iFO2MrheZms+5jHMOho
bovqymshQYDzDf3XtrxTiJMQPaCFHUwVgE5xAKXRWD4LT6AuNPMgtyMu5y13pA9eHfGXie65QnAl
Azq8JYqDHtu2D8rMj0RBnhqRZwp2Kdw4sJyuID0ZLV2/jXMa6p7fC4pZbvl1WUEYGQKX9479Aowk
VAugt9h+9rm866kK7KoJkvy6G++hwxK1KL2LRWMD9f+MdhKaIT14aXsXT/Vd3vDXSqIu35rsLhPl
FSSBomQBR3swv/Kuee1NG7qyvZFxAa2oKVoK+isn+c6tBYoQMQ78NrVfk2y4VlWyFXD8rLr4E+pV
4FnI9gAxMwsgdG/npPPPvoDfYFbdMW3f2JAnHFSmcJAUR8HlnpQG9tcF3OCchDcwPWiSTSGXN4/z
FO4E7mfiQFRy6Qe6kSlG1y6WatO44if+w3Q7EcvZqKbqtnKZ+xvgrRfouWELQ19X+0ZCPVgRDWQS
Kw/5kJhdngHZMX6yPnLAMA3mxCa7QSLoye0YTuP2cFcw8ctF6drneJUQROawKtC5OMFVgkK1v1oI
YB+EVVpRrnEt5G1dYw5ciCdO5pPj9M4dnoNEX+8yDmHfvOyuGfC3ezzu9zQmNCD5jKpO5sQBSfLm
CBc4GZLa4cg8OhaCxvJM7Aom0728pzFelLselnFBNqb17j3e/MhHuKPX7muK6G1phQohiLTrc/WT
pMu2LJ1HV9ZP0gxHZ479powLfzZKogAPcgBXuBCroiqCmqHL19igHnnxsAVtgV1j/T3XgApGjS6n
Q22z32kyNsDopt2PFnzgMK+LHnw9hJCJW8Sv5QDE5yBS4sf5IPx8Gn4yO7mZpg6GNvmIsKJ1cXBN
pAvQnu9Cr8BXSgVQz6J6IN5Ud5xKe684QoZZgKejZ+cKKri3TpHt0CDAfVCC6T0PfDNjrEPZ2xli
+voXpB0jhSNN6yU0XnFMHIZ6TskLX9t2FfS622SjDsoK2B5ll/czTouBxpveKa5GNe2mvoDNRe+J
Y9MR5PCKij5YahyYOXUSAJfUgYkUiiCc8Agqm4gbYpTH9cmCdGmAs2+RvcWei+gtp/n92EBgb9BO
e5eT6oG18SaBy0+Q5RJBZDf3O88CyA+ah1h76ewUu9bJZdgvSbfnC5zsHGOXu9bq5FU7tc1Wg2Ox
N22ZQLOpQZ5k3BL6IaB0tPcehPv7qF+y9GgVkh8a6aXbwqnTN6AikycYL7Af0C7CZV2PeQITpX5y
N6bgvPLbJC/QJkN3nFmVe83jEk7mtS5xblWp9YF6avPTsub6OnG5uXEMscJyVD0uvgKO5JYzvs+m
q6LYyehJm9v5aHSXXWeakp0uuuktbZ3iFnfbcie9ct62Ne1uaJ/UN9CYEI/F0CUPE5ie5TsgU41C
kjItWISN+3cQEyzX/9aSqJZLitFCXcZdwm7egnEBQesLNZlzJYJVTYZa7mKXEuC6Zkays2nncEyj
Um2+r52cK/muOW6oq1kadQY000agD8MFPLVHt950V6bb1OlVYl9oj5yp0ItVkSax2yU2Fp6TePK2
SaA3hexsmMpb3Ox3RScuNALOVLDWTK0GqpTp2DF1hPPEHOXFwhCqDk70/Widm4vT3/8oGmIfU2pT
dB6TAZGkVdRPdpw8NV2+GUdUF75/yJk2jFhVJseFjoPhKMKxdm5C1c15lDr015JSBl3RxPnFamwG
0ZbsQnHo3NScxvKPr2KdyWZ0E/BV1thupPH6sPfa5lAXSRVyhXq1Am4n/P7rzgzhmu8WZ7n2MDfZ
0SzuI1TnP3l9kgtC5yS3L6yBMxW7NettwPEC3iFqjbTdQJPRd6GrHHv337//uR9fLYGELAkBSgey
OB6D93vfW4jzHPh+N9n73z1hNf88KZIx0+hljQoFrBI13kV3Rze9ABk5UwhcO1BQp8YhCELLYSqb
5FAkVrM3mUO2XgXbAVDHoOufVCwgQ10fXLbUf0MEoqgr/neR1cUQj42bAueTNbusczYV0npIT0Z/
N2irU9IZimIoKkAerEUfZ/2Q2Ppo9AUhhH9lob/o+q2Jb6lLWJu0VXKUcLeFRU3TzL9l6aZPMXKI
2q8Ar4BoAXQYbBWnNxYBc8Q3XYZIr+zAr5CV2OYaGYFIdPmTTPFsQkioeO/CJfUOpgeo/yyORCkF
lr8vphqGd9BZm7eiwtXla6vMrh2GXVlbtRUgSBx+dMogzx4dtHV4a2cXGmdnDk9ntbanAndBT7rk
gODlynPjD5ahtvD9BJ05ZJzVqqaaaQe6BeowJo6N+Fh3DTwvej2BR0HK3UnVILJ1w16+f9yZY2bt
OlDb1Gsri4h97kwP6WxebZltUnPKsFEY+v4Z/2LPv1gWa/pZ5VB44diwbFqGEjTnD8R3frIk+9R1
/WREvAI0kP3pgFU2plZAvXe4ywTI8YiotgvqZbN1zNpr6T1SvS2RIuv+OUYqWu1nuPBx51YBSaCr
p6Z4EbHt90KgVHBhqr+8ZDhbC7jTpOBwgkELj8YShjcw9gmHjrzPYxOaJdm6yvmBIC2+MFJfzgae
ttr8dgNbbhojx3PtN1vfcueUsz0D9xd8PxPnfn+1+3vJhpqTxTqQ5bYjrwDlbgf121GXSCdfbgy8
/6p7hdERGTgJ8rDMLhi1tUPviaHZ7vu3/7qhjJ9fxUaUI/1FHoCfB+nQT+/G5/mdal9fZz+me+sf
+ipfxydzb66hFvTw/TO/vMY4W9OAas27oQYr6wDyALzrBsjV0xjhfV8+ff+AM0O2lmKu29bOR0jx
HlQzuX7NxzFEZf8vie1rFpACBL4hRMC4l+bvyPSOlUEnXug6qlj1/P0XnNkiayqQ0xUTNXxejnNv
x9eZ8eRVgk7OazbB/Ra8E11GLoAGVRBPnXtJgvLcvKyOycGLlbZAKz6W8WhAOgImOuh6K75eeDlf
iI++PIox96cp+yPemxVpWcYhjp/D4c+zUH4qq8RCkyv+cOWS+XVs/SXNcC3HnFtZnhsFFqggz838
6eVuYECjQ73j+zk69ymrje/GGLCe0eG4zCrSaHlUJTLL9CO3Zxxqv79/yLk5We3+tPdGS08zRP7g
aBo6PfqObRu7b8o2gN98/4xzmmxrR4ppXHJbTtI6wHnnaHXdZlhUGhCGdgyQWCrThwlC9YKiXuIl
vp26gM7fdVbz8f3zz5yga9JHYzFWjkmWHIX9m7m/hBaBorfVJRbl1/Qczv6Ft/+x5jqU7eaegW7M
0NQtGxSTTRlZjbXh2QGFtB8ifkkyuA43x0z8UAw9FpWF0rmQ4ZyZwTUHRBaxziSsyVHzcePQm+pk
T2yjomqa8wsx4pnzbk0EcevMHkTf5scS10SR2jdwrr60OM69/unvfwyelY/NLKnqj2gBBAzU06Ts
w6G8MPXn3nx1HPSZGAfuCjCNk/53lllHBYTehYv53JuvLv5cWrSde2Ed6uaXBRgPjO8IekTfr9lz
L07/OywJk32dCa6ObjJFwCjcsSH9mywPy3W15V2RVA2kWcC+d+VVPGS/4Yq2ZVN6SUnj3HZb3fjx
ZEkB9eL4kBT0UOR2oFURquFe2w/fj82ZB6xZCGlLMuiQISKCJsbsXQ0ocxbZfVX83ZpZ8w6A3oM3
kuXFBxtL8mbpxiWyiLlkY3Lu5VcrkpWTSuMTvixR5gH+Xdfcmq9iUb0oO72wXf9f7PJ/gnfO1pSW
RrlVXHcxuoG9a++bakZ7TMYsQLsZbFDlPMh5JujrVj9irk+dIAjkdwWttpSijeVBHfKKdCdOnAWb
qx1cbV7SOWFByqxn6K6YPWtgvVLk5AqEBBuBO+pD+L8XMCGenRBp5KdGA9h3eHtfJwy1YrdIj3E6
o1iuOzSWtXOyb2HvqSqQN1bDBx8T+CQrz3llhjRhrk0RjIq5AKE4RQiR8hrQFtOeiu0EQAbNqYs2
AdwpGoMSrBrk78VtPLiVZUAQ1BJZ0JKiYN0trQ7p7E3BlHpzxPUJ3jTPCs3qNjsUWT1tldV+lgTY
h36Q6abtqnjjsK4MEgHZNko8N6igW4b+WY/Krk9gDfpQep3zMFmWhWh54HCSd8f4eupJHEBAsNN+
bBr0Jk0OCNAMI1FvgXXgHIv7qXDVP8tI0rvF0+N2WGR+LHQ3+TEEJMLW7rwnt8/oXT5DNXNEPd6H
KLHV+abQkLjW8KC9RfsHwIze1uKVZl53yPsmvRYgQfgM0HkU19FGTnKvDJhVflashqUiG3gAa+/2
kOYt87U+Gb1IFnqM33hUHZpl2VSO/lRx/zS0XeErWbxMee/6YwHOUu9k4rUWgG65WeVBRqTJgOO0
Uct3OIw68vzRLIUXQCOLbUtpfjoQAtu0A8AOcPTz7Yw+OoPsQoaKwMbrM/gk9hnBMwYnyC20OtGf
w0ICtsmvKYOUgoSkDW/UZ8fMrUzKLHCEhuvmhA6cq7PfnoveWqzNrS77X6MHQMM45r5mgCzlRfPq
WONnCn3wQCd1Hkk0BlJ/KRelIsPi9o7IjImw79BvRMMYGroEeTmYx/1tQR1zH1vZvOs0Or/zwIC6
UKIHla+ZfAkPnCj2hrdxblu4ByV5lFQekAWFWg5jDq1NO5uhU9ZCeMBCU2VCkyGsgEGDq2tMDklf
FuHIcqAKTiplyqmHrdNYN6yoEzTdFWBPFtjP07Dk/uBBGHKpFNo7HO7CnlI1RgYeL8oAd9VpNJ1g
LnJdWNVz4cWPgzvpwEvjJEitxvGhcPLemwq242xSEXqK84sgcIJEj6m/JqS1Iqj71e+VnS4HAj/x
ELSZHG1i2wmczu7CWRK9yelsHitFAedIDPyNwC40YNqUMWnQ8DK/qKroPYrq6GMkM4WjeVdvjCXe
bOPBQ65jL1KafxjJPXyWZChQVg/zSZkS5gUNWvHpq1TjU+pkL0BZ6UDgE/Gz1Ydkek/6uL2KC0+H
vXMCS0wl4HA1+PdRZzOLbJ1sgNcY3D5HAJxKPs/hUCeqizzbFmpTNcrDVFAL6x/+o8VVPLMF5Qvi
ggZt1+6LgNXtNpWA0ECTTB6J6b2oaRC2pyqFumiRueyjc0W181K3uHcW+PtFzcKaE8WeAu+C9Rt1
gPiH41QlB9g9ske3n8x9P0zypl+AqulpwQDP8koQ3OkAD/jCAEf9bM8lv/eYoUUobCeFppMzbQTa
YrGNNex0Leq4nvQeHMBEftpQDR1CdxZxUBrnp1st6kqYptjj5OjhFEf74TaO23Ybd7KIUkG9CJ3D
NGqKLH+2xZAvAang+CYGpjYjMrunqcnt5xa1yTcxzAv3OxSkohRKhibqWNvsWczZNrVkD3+suFie
ZQnReK5xbJVFkfLQIgWwCzPNA2eK6+tx6u/hAccPQEOUG+o4Mhihzpr4PVTnk2iElc9za1XFblnS
7JDaLo6/dEQUk+f/JLLbOY28mUYUA0Y9m8gCVuYAVTuzzcwIkBwFoque0m5P4boVOFrIwHZrJzSx
22BQm6cUsDbMgAV8yZxfxyOPt22DfqiMqx9eKtkhjR0dpHX5oOG+tbWJ5YZiyBBUZqg1DWz8kVu1
c7BxlIaTmF+B04Sdaw8EQDbJF5huVP7UK/LR15o8exQeKG59cvGus9BMOA2IglDVhItxM1ZAfDnQ
8vKzUtuBpJmLJrzW9+MytJ8yn/G/ijy5EotCzazr8wv1rTOJ4b9p1h8hc4c+AxWq40cLfWICYMEA
a6/3Kn3NYUz7fYh17hGr8JMDYDEDC+MdFgYq7jipmwVedgZ+EVRnEfDOT98/50wd4l+Noj8+xbPI
EkMNLT7w/qNt0xD/4tAHgX8bmsrP4/D8/WPOfc4qJEXFr06kI/AYGFEeaN08xvVkB9CIiqOEjE+1
vMTAOpMUrDUm2oyZOKtHpDNiCvOOBKr5zdSlrODrjiZna5GJ0dHjCMGW6rgA0xtmWfYpxhrEIPEz
qZPXoiKPSVIdExhp9QkUSr8fvTPftKYxw5aRVyfzbXAe+XMiB+WnxjtthPn6+wecSXb+5aL+sQrc
CoeuJ5V3sISN+7nYyyl7+P6nz7z7WjqjykyVkLqUh26wdzk6nL6IKy8sZ/OXYmZrRugwJbZ0mc2P
Mh131E0jng5bg8v17z7g9GF/jE2fOqXjJTM/Ikd+J2U7gmjj3AEO3F9IY88M/tpqIzH9RBzVykMZ
e5HLh3tPTRfoBWdynTWbk+UntMXEQbS0WmQgZAasSxULOkcMcJaxKS4dV+dmeXVc1WnVxxNDcUJb
BLA8B1GT5SWIOVJbR383D6usuUDoz9vEkoch/phtoHfoggzoQgPx3ECtzidKssnOUwX4KSfxgyuT
5aBFzIBT0GSHeOmSPvLX5yBd8zgTRTJUXht+jMkAaFZx38n5GnRpKDuM+3kpNt+P1ddLiq75nFRO
FrzfKT+2emIBgKP1S6xs+ev7X/96sumaypnMyzD1dJTIoOktK7xbFmd7IvILE31ujE5z9MeGw7Wn
c5MaeaAnggQwWZn7WJI0cG3AfwrRbf/uK05f98djWl0tsjtB6NkJ7MolAbPAAXa2UfLu+yfIcwN1
mp4/HpEwu6IW7u+jJyZ2k3Vj88MMDkR16tpAc3MZi0PszXoXc5o8ZfYoN0Vs9cBuAi5Z9DXb5z2A
/5Y7jVGVd8Wtk1vFdWLDNBWQTdqEBF0K4k9yHN+QmNJN3oD0vO06cPN8YSb7xpKz9cThu3vVeDZA
jykScw/O0/BOBdqnMy7sEiczbbhu8xu6xPNjOdZ5B6UWAQKBICTi/fhioFr2OPRjBvcOAg2kcdSv
i9SW56ejBC9xaiqEYDUC6yua6Ok2dsY86o0m0TRZYFkv3vQxudBkAEPesa+aBbKusJcnfmLxN8lB
+/Zg1vji9FCv8BY6HURfiKhOO+5DXocAP0jmvTeP2X5kdYO8uI5hm9qZMCVzslvspNpqe2z2WbdY
O4vVygST6BsIXlfuFXeZ2c0xF1GK2b7iRVJjRdkdEL+sHTEeJXOWLS8kwG08p9dy/j/OzqQ5Ul3b
wr9IEUgIAVOS7NN2uiu7zoRwdfQgGgHSr38ra1SPazIjPLiTOjcSA5KQ9l7rW457KxpgaRrOCpTT
MNipnxn/4Bgvgm17TSr3S45wzvzZimtliev1PVbcGoGn+puN1kTPn68P3KW/e7bU5rVSrZNEEYxj
6l0301FO7MZCu/TTs4W2BJIuEkhSPbisbwOi6Ptg97+v/9kL021unR3yzqdTinUpit4sZ1iBsB7G
+a1N2MJfPre86qhxIilr/zBSBjUy1Nio4F3/wz/fhLO55VX0nCS0NOiX9tGwgkrYYOYnR7A5/7Ps
8aUiw5l17dv1iy1sYdncARtFPCuqEWJfAc297KAR9nv4Pvrh0h5q/toKsB85xgVcblVza4v5+ReW
/V0j/1kLRYwpZwTGq6cVDk0Mdq6LW8FOmgF6zC8269ncHkvlpJFoEGEzVfZnSeHbyKb/7F49sYp+
XH+AS3cym9VYpms0adHdZupC/EqTCLKP0gloPPyOUie8fpWl4Tab32AFyrzyK2w7WRV6FwS1E8P2
cv3HP5VpcebNJniFDRpks7Y5ir61AmABi6CK2xNyZe5AH/3udNi/+Vb2qAA/vbHLXZqcs4nvcQF+
e93QI3X6dK/UyCck8/rsvbNV9nr9thZ2DnM3be7mTeF6QIjr0heB5Se/Rgs+i5Q6u4zAAzOM0Y0r
LbydubU2ReJ3lSmk+2nmhXGl3rMR+4ev3cXl7v6ZKXYVM4iLgJ2HAXY8ouCKs5POJxhEBQs6VN0g
oa+tG4K9hcE8jx2ZmqZKXDHoY6nbNEA5LAYmy0KdOsreu+EW++FvAvD/9kPYXHYKiVssi65tjvY4
DMgDcek5bZU5s4Qm34Tk/L889/h69JPyXCBPb4WGyHBveVm1awF9TVGJd2GbklA6EZewo/EFEiz0
ZN23FLY1gRPyLhob5x6H4xHNa62gLYXCIkCqJ7nx6VpYpd3LWPjnvUx1lMCm0l6g6dNvCrRjptIN
gsy3VaNeeJuuCM7k14fA0vCaLTHIL7ZRIY2no/GcYZu1TrVHGa/9df3Xl6bJbGlB6dyZwL4F3ZrV
zzFJfpFqeIrcb2mqdqNian39Mgszfi7+zgVpBp0iAymSfFUO47qon0VzKwhm6SZm6wmD+S92C4sc
Jo7SIwDJlODMSStUpw+msW6sWgsvYq74JlFbN4xCzSKU05+TRoptIvriz/UntDD55nLlNjHeNGUu
P06R9X3qyzOwiId4dGBRzOGPuH6RhWErZsuJg6ZbZSkBeYJhaCChLgw3nX9y2xhHC3v6kbZRhOSW
7kbJYeGtzyM7JpvAC8ZhbU4YXFgwb/vtT8Tw3biZhbcuLlf9Zw72TekkiWHk0KgfveiDmJJ1mcK2
oyFbkV8cuXMVc2Hlsu/HETnmOCFtcuX4LxbpeliOSfvz+ltZkOWBEfb/7wSNvBxmoWE6MtWlWxxN
/D3QgfqlcLpkncR9u0IAa7fJG686eTBqbRCoSzbUVW6AQIFy65eGbkAZscegbVDUh8SmXOPTMaD5
UIGtc/3PXHqbs6XCNdZYDBpbat5gA9KeSHFvjTcewdJvzzYh2VRmo5nsCJmUNg6OdGd3Xug45ks1
TTaPWuyNQ30iWhTpuTF3iWjLUxrH3o1N4MIOah5K1PoVWjHdVB4jrZPQiaLkGfkuyU/hUXtr4Qvx
5GeiPddGenemHqtbSueFJWMeXEIu/BdOneigCkRHggu4iaxuI7ruzY/yL+ndOZsHkcAP1mnsNhEd
ntLpYp2GU4AVvypyK/l8YRrPteD14IFx7+HT4JgzlBiugP22euX+fwUcy18auXNJeKOSipuG5GCT
g36gq46EIHP+yU1EvqT7YnMVOCETHMno7x3yyryJqnzmpn6gvnq+fgN/ZYyf7JnmAnA3EQCg5BoK
pKK2njxUV+/i8cIEoAVMd4q4+ySDhRSwoRFNYAkIdWE10DzwyKyTgToIL3f51iHE2mVAeOxV4paQ
66BthWW5WvVgO2KjrF691tFhxpCeNZAGRMcUcs2hwnx0HMusCt/LIUvkItSmz++RjBHt6jTy/8tV
DDVH2pXWLQod/ZuA8cktz4XjUW6srGB1dDCycVa0tNXDOGgIF3xzdKtyWNHYZxdnAs4OhTZv+TD0
wIkV0aYdtf1aQ8e6NXbf/PBHFHxye2zXZeuyUOW8P3E0mwCwGNDhjiOYIKtYCzSF6yhoWNUdag+N
ZlsItR3dCYr7XvL9gBNFCkNz6u/qfBxeJDp/WxherUfkWQCS0VviN0fd7N6SWbmhQ+a/xAamab+u
7W2TA2uCCJkBkFPY99oO+hW7Bw0jxuZ2xT3QEhArkd25JmLxquun4jhJ5kGGqci2GBENAqc83Kdx
lx0i/Oo2QQkcMWfipc8oOcD3Acp7LslqYgxKAtT5P2yk3cZBnnG5nUQavbPxIrpMLOeVRkXxMBUe
fMPQ+91T22p30CYlJyMc7Ah80tjbehLF8wjC4P2YyTHwvKQIp4xObx1n/J3kfnsv4qRogrgm1c5L
dA5VjhgemgpUFaax+ya+Ah6j6KEilM2Fw8S5qUCot+iKG6ibIihFnrhO2wNrKLsvacQO4OT+II2E
B2EUVN4zKGd22eTV31hP6ztRyaIELUjCBD90ycpVUMXSsjH7gpEo7CKShYT56s6tid8FiTX6my4u
3FMLf+wqn1oSTmSCLkLWWKZ5ClVKUY48IFNc7hCwB2sYeAJhqqF/itB8Dwn4Wj9sWkDQYqXJKsq1
v+9VGa+08uWxB2lt7Zc1XTkqbe5JFVmnuPa+pRFxEBLl8QQed9Xh+ALBVN253kG7SqxHI1FggSHt
ixWjuaDXcYopLyuKGgStf3CvuOv8stmUEnicnNshFBp6lVXDjZPP0sdutgsQIkvySFUofWUjkpoJ
ou/GguIuEY23QuedbwHfHg8dacWhty4SrOtL4NJnYrZD6P2mkHmdoMaZj9s64SuDGENobPZQG4r0
5fpFlr6os4OE408afnLLP/DhNUO1UMGyUIj7Wt3ypyzk/TB+eaz/bFq1If2Y5By34ZUPaZw+0DaH
ryvV33uchgPKmxABAeumr9c9z/YIo9h96db45Ujwz4VttK/jcUAJHtVQ+MuLlV38trAlz+nr9Qss
HI/mOUxOnqVWZ2OzD8vYtK+IjHcTxN43dnALr/9/Upjg4DIgb/iHyiZoSRwzrlZe/FGb3wA7XL+B
hZf/90P0zxOq0dgtYzqiQep1q8glW0MTeKYAn3FvXGFhlzt3J3V1XmSANqOWXr51qQvIxreEv13/
6xdH1mxiFsJpDBYo70Cd8WXo6IeV2Ds1eT+JhVw+lpI0lIPcexX9o7Cchql701a09Opnc9P1ixKK
SeofQK9LjnBJ5G+1jzAhgP970AAS1HZVIdmq9AhkVqngYR1lxb6lTK/i3nW+VygPrIFjjG6Ibpce
9GwegzDnMk/hQRv/wYIotbD8bYW2/fVHvTBQ5pYmaMEBfnMvrZzhTUscoSMQIuQPdktStPDXzx1N
aLLKrgUR49DabcD6IozNNwO82PW/funXLzPsn2HuxBRRnQUaDAn0uF4jT9S2v5GpvhUEtPR0Lv/+
z+9HTTRZtYUVzjFvCVhE4GMEDSRhIi1vrAVLd3D593+u0Aw2dah34UPlHboH7wMDnGO8lTG79OuX
Qf7Pr9tdHftmiKZjzO1m65QZXaP5YnbE2OTGt2xprv7d5v9zDeP4Lh1RNT7ycox+1MwqvwvK4tcC
Obz1RtYeg6ZBOfWzNZYfied56z4xiCfILPF6fRQsrKfzlCMEvk31lMfmCHYgSjN3tqo2bXrXjEng
e7+vX2Nhq2DPlgVAU0w5mCE9ZtI51b7JQ+zSDHDJdvrIyvQ1gyUMDQdxq1i+8Obm1qK0kgQc5QyZ
FY65121xtKLiB7XZjdV74ZHNnUWNLzrqFqjAjwg0i9P30oWwNMH/4ocLZ+v6M1u6h9ns5IWa/Mbq
Lqt4Am0+TJoJUtFvlXAW3sjcO0RInOcmqcyR5K+yqlZt/j1mz8wC0+WeqgeNgLPrt7HwRWCX2/t3
gEd+CtRCZo60I2i6uN2fenTevvbbswmKEArWAiyWHYdi+KlBLEqz9tYuc+nvnlXiBisevGa8dF+d
Bg6iJNXPiUNuAZ2XRtDsEy0jThMZN+i2ymHPWfW7eKsdsqqmZpsmcGJffz4LC/DcUtQASF3AmYHP
E9yVLg6atf9kR89NYt/4gixdYPZ1Zdy1vLHzcBvspRb3yL2BZAYNhFvd9YXHNDfM6CIlhUZO76Ee
7Q1jeRro1oBa1KxqNO2mJmLh9Se1MNnmWkpPdWM7KszoMulBFXWbJ9/Y3+EC0F97FXMtZUJHrmyK
C/Q5D8r6Y/Q+YufkZfSLvz/71irh4mvLZHbUldwXPX9JHRLDAyPOtZUWN+bywuueW7DSoaJN0+IN
w7CxAlPioKX+iBONF8/EjTexdI3ZnDYkAa2NxFi68Zldg+Y7nDxELwcAxYNYYHXR+vobX7CHsrlc
27h6bPuqw9e9yugBfOH+vrBheqp6C0Aor45PnsovFZTMOfm5AaEi6WCpyZU+xSpCfxfJC2sRS/61
Y9nfZJV/FsqGqdSAtA+dyvDhlGOQNWXY9dUqhULq+i0vDfLZVzi3cz8b0Yc59IipLjTyd0vQi00x
nq///tJm5q+25J9bGHC0hDULfYGkF2tVi60G2mXqq3UHei+U/fkq89IyTItMbBw1wQYUt+rGN3nh
5uYK72Qi3IU/EI5p/z4q9jF/MsWN+1r4FMzV3SyJ06yJsctPZA8QcuuSnSWjW5zspT/8svb989AY
K9oMVGFzjJnDVp1v9pKlR8XHj+tvZen3ZytDBfdYVWNPecS5UIdNW8BNhePtylKJ+dqcnafjIK4g
t+Fj8Q4oLwYRFIBARgX2pMOK/Ll+E39nwSc14LkcGraANhtYWsHrPD0AHn4P5/CGSPmQ5NWmZuQl
VugsTl65j2yjV4o031vV38h0W1iT5oLprPcz1PoqyNNSHrT2D+34IeM/0P364gOcbQdSS3tuYYNc
kfZu0OEg2TvWynFeMv/b9ee3dAezqV+P1IPRCRewm8fB+lXB0mNn6N98KWWTY0/x/wexLwgGWQf1
U8mcY0n9F/gs3r7yp9O5OLpCKhiQjJjYwpL9XoykDBUB7Nuy0RZXnkhuNG4+f0R0ro5WHi0c0Xku
0slHBHg927JdDfbdeKsSsfT7s3ne6gQ9DFJDh+AVPBD5hNJHs6GCIRO5s740kOg87abAAsWYh22G
ayeBHFgQ3wFlqECevf4y2GX7+7/zkM5Tb2pgHy/HUdRFnTLeofcHUrNxUWBuuaMfPGGJU66m6ikq
ErFO01JuEOnU38nJQTyJZ9Gdd/E2xm4HaxuaGT8VT/WqonJoQXqF8bcjSXYaJscCo6qiZNUSjRfO
eNfe2il9vh6i+P7/h+oFcmIB/FYdC/7NHs61fs7a1+tP5/ITnzyceVhGbuvIQxdJHmGWfFbgpNu6
u/F5E5el4LPfni0RyMR1XTdHuLlfKed7YTHM4I6Ix7wcgV6W4IXCXS4eHJ51YZvJCKUi9wEuy3jl
TgZ5A5AMrX2R0i0gmTBHK4J23sSatTM4eUhVGj/YbS8/hhIo28Gu8B+QJ7tC4EH6Xy08vjcibzeZ
I8Yj2ljwcDMCp2kLLVU25GDdGcsLLJOygwA/dkXqWgS6yb113LXd4+jHau2mUsJxAqy3ndvVytUt
vnbKJFv8P/xXmySX4lwvdjCLE5CeHWwbkCaA5g184E0gW5UEjNmTQVWiPnO7fSxK/TMSdPwP7Zbp
l3QpHYMkIkiKtC21hgtQrCyMm1vqq0/HDTwas3p9zqYkRsaKhTiRhp0Ej1q0BAsd+jGjN8pZnx7K
cYlZZR7mPsEbLAYgZEHhH8XlfepXd3GmNob3O3DdkHSAnZTD9Pr6gL2sPf8zqHDB2ZpEc07a2tbT
IU3ubBM9VBQ89TYoQc29vJnrF/l0VuAilwXxnw2OINSrTa7SIyXxxvSIVmPkxs5s6Z1c/v2fn06V
EixJQMKr6z9lnW+0vyWg71//u5cezmyhqIk1AUhHp0NUsSPI2faKwZIV9CXoZZDipRucFf0b6+rS
m59VG4wF/n8adekxNwTR8oq2Tzba7o9SxcOxkDTdEIZc+HrQat9Ofh5ev8Wl5zdbVBxsBHtY6UGB
GHg42HxLu2JFVHzj5xee4HypTUF7sJuJIY9i5D9KDRaBBM7EQyw5or6qi/4i2l+/EfdzmBG8TbMn
mOR17zQdjw6CapmvhdWS89D50a4XVXVG3GvdwJ2Z5JsJlvY/xUiUtQdOZPoFwvFQBS73pybA3wpf
6Kin9wRhSt1uMsjbBW+9T981auX/jUC+IV7Sy3OUmpBPhmNBGRKpYI11wA8IhtbiZysj7kbXjO3c
ppFrYbfsBNradK4uwJjeo+mxIAl7lTaCFLrcjs8gg8fweokybLhF3l3Hqj/yoS0C0Vv+JRZNx+cq
ktl6GCagrIqyl8FUQbAPnXne3fu5k4Zcu+U2pa1e+9gtbeCozRHDlWbfCwdUjkmV0SaSw4RECCKq
bcpMe+Q6xye7yCcQuXTxe4w88tAMVJ9B/0d+gUrbtd0UfmBIRI5omvBHSlDECOpsKA91FneYzc14
nyGQBd7TsjUbOkblRug+fyClYusx5uVJaIXEnZ7ILULDkz8MOaYnu2i/ZT1ErF2CRJ+8uxt0HocE
cukwI/BndDCybBovBojBp2Voau8eW4aTiGSF9BDzziZHhAWi/GqpJFjUdbobrakNBnzlDpShcq41
WCWFsMzGiesTPhUlcAvlDoiFvXaaXeGofYkAJyxz5hcKknfJ1Lx2bZFubOEgSzFRZVhGwDrU1UQC
t2XPpQ1zFhnQq29znmzLxD+Xfg3EuOu/Cw7EJnWqTdVJjsQYBoqWTh9JASEOrUo03ePqW5tdOmC8
OVq5C/xd5eswzUGBcCB1COoWkRK1n/urUuqftJRbw9rffex8F3FzdmOpA7x1EKQAcyBxumeMsxAx
dGrFBvLR+7B2AX1nwqgex5WEowIxrwVwwRzbzDRpHpzS8BDcVevBGQBf45rZIDg4Gz3VD6ChtCfL
K36aKH9qVHWuoLsIVTHhP2fswx7kidT2C+94/ZRZzgeadQjfaYpmNTiVhZnWWxvkObh/rLZ4sAXi
J202tkFqtRTBK5e8ApOCq+PyOhig1I50pQIxgP4AQ9FzY/okqHW1t8FS3EFW6GKB9f9MGt1WHkM2
UhHsP9i0krI/CSf+8J3iabIlosL618SLv0GH+av3QUjRVneilftrsi7xEVaLMJTLaaq30B/WykLk
gmeCyosyYMEBoaiTOKRcl+s2RRscB+Sfua5X8NygJ15CqRKp5j6p9B54+yeCnPUpL96GUiJ2QLWb
uPHvysKcYZ39XpXmruNIbKjjAT1pvGSP5yc7ySFAzi229rlC5ocb2yGWvDa0E37fxMkPzwGtBmVT
GfN957gIPlH1qrLsOzFESH/KwX4fJn+PrAekFiAPqGqeWG/uRAE4TAR7naP0LjXene1OL01jH8EX
WUc90J6ZfmUZx/lesi4oeXzgonqMu2lHErNxI74Bd/kXtsA4YAIRwiTyg+3Oeil760+X0fd26lAn
Frm9sj2QaeiQ37Vu3e4AjsdEcMYIJLAS5Hkcx8HVYA8WbHvgOZpTG/lqI3wwjSxlA2ECe6bnhlUJ
hsqI8YQ1ja6LHvkumVX+KpPyBAjLPYZqFeixdFeG87e4jMIoApImv5BnqNxGbYygFXb2dPteqwld
Si8VYSft0L0kSEzMW2te/6obEBmTaZu3lwpKGocFQB4N9qQ7g5aj7gXOjnoNkJEfXBS8gVWUa2YE
P3MHeKAMCRNVnIiwwucdGR56J536Z2MXP0zfD6tRInA55+1HZFNg4gqo21ocTDSdPjIagXFVxtjS
ZkO8cV2gzD0rkog60A8+TfYSKwVPMueC7qe7Iop0ENUAOyIqwh7g55rGUt+5FaRWBevPkdRIjvF1
MFrimyQYQGXlj2fEBASa6TOx/DsLGcoK278q6p97m/2XN0iX74p0+ighh0AQTmwFHUMCEh+bYzMk
PwGhf4oE22bIX5H4su9VG70jPYMHqW7uJiyQ+JJMf8ASuRMxex0pBfGJRVuN9K1gdBFUJZyjjMQT
L6eLlg2UfXA/XlNd0gC9UAtUXaS2eCMgqy25Uyk91ghGWKWQJou69U+M52ZNU6zbfexesC18izr7
Q0NNG+IEuY87hK3FdXcsL0HWuUSfK1P4+qHa5hnyXbX0NHDvF+yc58nwPRacH3kDaLzVFD881X7z
lfvdAtx1zSO1TXj26ufsUFWGbbmH/K/OUvDHTsifyRzgsWi+dVq96/F1DqqmHRDBBjyvrRu8AG3f
sy6BhwSnj6QxHxEfnxvLzxBEbu/btjv7EP0HUdpBP9f0eAt+vLJL8Z6XZo8tRRK4g3WyfCx6wlKI
y2nzcdNnxW+7g6RPyBH5NyXuTin/N23tIoAT4k646Rap0CePRL8yorGBsLoKYC3veXCSRzToHlsH
f1scIS1MtnUo7bJeZWlhH9tC+isz9X1oiughxmhBfBBYYK5OfjgDR5QVKFtH7ZFxhYfPg7o0j2NG
q2BQFSBVPHshmperOhkfZMnfHSOxwxz2NcbVxNIcq3Qjgo6mGNUwCYeDlWfgaIFsXprorW/xcW29
HPpcq3xlUADGY32HHCFERdRPiSzWdPB3xYAWskzNLkscd5eXyPcjjvhwU+fF7cdtWWYk6HiWr3oN
5GSbxhGQTnRNywgsL3EYMYFXHEy5IO7r+14UTdi1Bk7s1kLfmHb12pIIuOIS8dpZNCCrwpdmg8GD
eoqO31APPvK+W0uwm6DhqR81Nhey4b/EMD0VCYFQYyT9KpcAy6C7+gL05dFrMfmwRUVc2sBPdYwP
CZrtSO3xym3jUDBljf1NJvRHzcVRdvVzNWD4VAmINZPasVzsvMLfTpMNDpKPTmQ6OfbqYkYY0f3G
eQ49dgu8liLiv5PuwlNR9l1cA9EjWvDiaa5KhF8hvE4TUdynDRhuadR78Fc79hrtgfsqan6Cm5au
FVbjwPVL+Zs7dHTCBqA2pHlkMn0G/2jjjgI7eQReVCPS3Vx3k5TqzU7EO4xweZhC+D7045tU7LkR
uH2LRE+Ulx5C5MZXz/O/Z3Y6rpDSFtZgqIWj1+FFZSXBd71VgdX4H2bq7qoSm2DAEDIhDlCyYrOR
9giUE1xs4MmvhiCSTnVJWENEZhXR/CjyCoPDK7ttDGXnA4TGIPaA2yRXfR7jHQFOh3StTJCfle0l
ZYgGSBuFbYXnDlGphwAZwusHywx9EThVm73B1xvBYT5SiMAkEA0oJ6TQJgvsAspViy3+m6dcNYXC
gU0eupCk3urMlI+FM5R3jNvpEyhj8DY2dv2cNBAJ58RJn5DgTP0gHYUE6Ym4l2ic3PLP0Mk0bwOL
5cmys64P0OtA/AyxFdKR/PGXyGMfQXk1U4AcYSe2oy1t90DExXhi1EQClNMJ8llpRe6DbbDQxIUs
kINH9eg8o5Ijq1WNjyc0o4m/agyMTAD4kYEGQLfJOkx6muRIkxJZCaRSNPykHTLoIyRr4vtZivFs
8Je+OU3v/7xxolo4G7qz2gCC7AofuRPJsZ3i4jl1Klni48iSrYUHtiuxX9l0NGk2Jkud3x66gRs5
ufHWz4EPbqlDEDE8tLu4lHRntV3zwJpmePWp550zhUr0Cl42dfaHRNHAj+JLcF3Ch3RD68tHXedu
IND3C7TIVZjZA2J/oFg4o8pvkEPB+c6xbBtjzh7YttBefkrTId9Ale4e+DTaAUoD5Qb5RPIICbt1
V4oWaVtASIxrYMr2RvHQc0nYxay8zwiNj8aBCM4zUx6iDQegBLDpO81iBFGWgLYChQeKe95NBx9f
v3M2IOaST0WzYenwHeiUdMftqH6HlK1G8jNykLLK5jiotxVczFUZQkBUH3xlDaGFakhgQ1sQ9JOK
H5K4aAFABIuvHuDjJVMkN8pPb9WsPq05Qy02K/tHWZ6OTFsoYaRtqKFSUWDb+fD1IgrtRnVn6RKz
yn8KPHkWUTIcWDm6qzhqGLCDw2Hwp1cvRovxxmj8vFA1d9xVjjXSHDivY43Tc8b4XrvjEw61D36R
hqTlt4w0l0rbJwWxufeOI7RV904pjxmlK3wCdVBVKZJrR2CRzcbY3hFT7fotLcyvuQOPg+pnwUxf
I3DszItz2uNMY6YbtavPrbXMnxvukmLwnR55REfx2J7SHQK2Vpsu2Gdh9B3Atia0H83BPZBttX5O
DjtMtPxt+kq3DJWYWVEJvsLYzWvw9BgOPkhjK6p7KKhxgJtWX3pyc586PnMlk7FJkNOdDB8NTmrP
qWTFuulMsrl+iYWapTcb1ZZsaR1HKCyqHmz8pKxW1YAz1Zd+fG5IZwjrgLqoTY5WIbpN10oewmkh
bsjyF8bV3IRuK85TsF6mQ1s435B6ipNxlX6HieMWS+3vCP1kkrizgq6Wlst1p61DE7utWEe1hDwj
8nNkLZrxoYt08cdJumrrwg2HdoM17LQunRNghNMLujkIlvMrA8kQjmMumrToEg/ODqeG+AOBXnRt
KoKUNMtijx0KWJumlwT7qgnf3K7KwRlVg/0Yu04Cr1LubXMDyxsFdgZGLkHWADuKkBXUPY8A5qxr
r8l20k3XvVP91Ik/bZzCi886rSac033kTwKC6GfbcZrK9xj13W3GcOYD6BbHH9NM0ZEPY/xmeR32
sw02wgoJxhu30VHoupYOqYHKwY8a8VT1tvvGLFD5UxtbPwDh7FXaZw1Ih16G5gf19rLwhlAz0+GA
6GNXCCNPf0csad9FFkI4rg+updd/+fd/SuK9laAz4zJMDtE85mm6y3v7IZLR11atud29iLlrgI9K
jmAofIxuHI6oHIF22N3SrP0FpH82umaFXGn8kvQo/RytR7l/qOXqwbbCPSIYH+gOipHiWO7FEHQq
OOgkWNHfz+LtOX9+zra3lEFLX7TZ+pVOoh9a3VVHZND9qZKUBehenIlXKvAPyt/XX9PnTl8s0LP3
5E8+Ov6qkkfsVkKawRQ6pXDqgonscuyrzT1CCeFhQmixUIexS5qVQO18Qk5pjjjnPENf72LyxVHN
cu0bq97Cnc8dzkmt7SyREo8+b+o/nouyax+n/QOvcVgpFTFfWwDF7BVXY1fDTjjJo0riHa8Ygpn0
F29h9vK8BCzBoi5qVOm/Dz5ovjgFqfy/UTdvN17cQlNDzPZUvTsMss+n+phOgLXDz14CMYrup40D
xr37Nx4ScoiwRbxuiCTKVZdkZKOQnon2a6135O+5ytTlCm42/5SXBb+/9DlvtFwWPlxzfzMfiWAR
J/Koa71BmT1gEPdev/OFlWVubo55PHI0bMHQ7KsMoYj2qy5NjcI/ueGmWPjb5y5mQG+50Smi18fm
3qCOih3+je3jwrZubl22KI9L7kh1RCkt7j/qo4O2isShkMmdcytmbukil1n1z8qbmhKcIaoVOvTo
z0S4HRzwk5+ljxRgmeI8zPldXt0yqC1dbbZ+WHmdOwnaBog5gJXUZx9jDDR6OfFH1JqQqwp/Lrw9
X3IWMn/uas4hGkgGJGkei4QBsBuhnkQuSamrqab72pzMoG4M4KX7mq0N0laGCZXJY6U0YqV/c+/U
oAVURM85SmgTAnWvj+alwTZbKAiVPoNEsTr27QjEdmvQfyq4d2MZ+lyvhgc2WyXqRKUSoTfy6Hsf
Kn2U6Vl444lBc0UtZJJyc5/KAqGzajOIH5ad3lAQLKzgzmzf6idVkbgTq44ee9EoVeT5bgB7H6S5
G49t4QJz1yJw96k3Vul4aGr4Q5xXQKqDYixWjJuvzdW5PbGYxhQJD/WIggnfJ0PGQFqPn6yyO1VW
/lqhyFpAFHTjdhZGwdyqGOOoUpCy1ge31ihe9S4sN+pL/iHmz52Kg4tas7QUareCbMakOPp2FUok
nV4fwUuvYrYC0A4gAD5G0wGg8gMUO48tkAZsqA8OJuT1SyxMxrnz3latkNjsVhA0NU/jkD9w5DXj
9cA/n4OnU+0aq3m6fqmFz+rcEZkMTSnTuNAI05ZBBvoDHOVSxuhc/wSLZnf9IkuPbDbp1f9xdiU7
cupQ9IuQsDEYb4Gaex6T3qB0OmGezGTz9e9UVgmvKaSWelVSG7B9Pdx7hjETjDewb3F5tk3hCoOq
kVdk2Auix8tPWNgk/2fbNhp2qhKlTyy38w2lyT0mFvVsPazkW5YeMIvwLAMprRRArKOeDIsIjlJz
5z63rfFx+QMWhnxOaURVoy8IgC/HnLJtiytaSF8z9mBB8QBMHi8ma7fghQ+Zcxs17BnHpp+QPC71
UzGVv+hAMi9qwq+lIeZ+bczsDSR+R+dYU+gM5B9tp5FBvm31SkctTNi5VxuJLMpigfYTKLyfivat
RBG+zk9tt3LVWlibrFl8t7CuikOaJ4BxiFvJzTuzGzaXB3khDuZ2bD1tIy1qpY6Nip5bDuuDun5U
TXWjWHl/+RFLw2v9exqisXRrzrFRjOwJ6W6fm7ci/RKTgYo5ZzHDHiTqUpWnOkt+K0BmalU+UkcG
l999KQZmm3fEG5IZSAZD/h4pWw3BRW9MStSbCXlDoeGoG/2tsocV7NLSYMwiOnJU7AKCEgMfZwAD
CTjRBnonsGcF2OLodM74fvmryMKQzFmR2oVyCgR8cOQZ4mILe7Ls2MRjBxQ4dz3pWvANLWVyNvZJ
qOUBDUSUN2pTWIF0IvnaqZAdLKuCbyPW0G+UsVWy3efMEcjWzuY6UvtJ1zq49Pe9BdedCLXuYyfL
EjYAsYZJktl4o1FaV8A/xn6dpvFtD9biB5w48pWTEz3vAZ/kHf5kUv86vqPmBiN5lKJP9K37prbO
casO/Y4Au+Z1784Te3RuozvzKjzR/WN+HT8nK8OyMPx/kNZ/PZd0AJ1VqoGKiLhOFSBUzNcgyUI4
5PKwL7V//t6/2xe4jtiD6E5DKe/pgHQbwFX+GJUPuYhWOm8BvjgnGoYYO2ZGKLYo1m2a0PbdzLoZ
x2IrbGAVhu5e9xDId1ZOJQveyILOIsZILGV2pa5PE0n7ACTHDG47FihjZaJ82RvkqqvKcc+5to6w
FbT2GRwaINiewYMPjNpNI2S3GxsgE2BAaLzHvQmgvLCTazb2MJxByefRLGn/OhhpurcIBwSHh+ah
y8J8Uzk63zapMjd2zOvthKShJ1XiPNjcXFs7F7aWOb+4dKc4FgQZqLyDc29dfwAblXnI6X9QIPBQ
eXeeLs+NhS1mblLo6HoqGAPEdSTm/dAxWAKb7cq8W1ptzvPxr3lXo+jJFagA8JQn1YfI8vjVAkYL
FE4A/1eWzk8XakbE+bv+ekbSOkVpgJ97hFsZLJyQKUMJESrJyXdp5mcrg9fWLFayE5/GEZ4129Cc
ulVup2x+LJCERjoaqACgIXBkgfjW5dFYesIsUsOGAXPSgYHSliC51jsNeXvifovalS/4dETwBfNt
bZK1aaQOP8L39w4kYKA7XWDgyMrhekFCmohZWMIBBbw/YD3gGxT5eWz7kdFuJGKLhi/A2Gx4nt9H
qJJWayKWCx80l/ZuoGQGalunQeH8VQ1vWT5AP+f3lwZjLuzdOyknUW/YWECgKQF0qpldxc4rCvUr
h4yF0Z7Le8uadJmuu+bUmtQKmjp2fG6HwK4BMRGAJLO9/B1LfXR+/F8h0sHjtZ+qqTpNrGyDOIYt
VEGBVgx5aqx8yaerCIPexr+PqBs3aYqCVKehjotbNwtV6rUhmd4vf8FS87Npa7lDgr8YoxzXNxmD
allqPF1u+tN9C28+m7FVAf7ABCT30RbTLczZbkxVPBVACcA1FK7oAPOSoYl9O9NfI5nNS381fPWQ
B3L1Ka++ExIH8ixbpa/BL11ZQ5aCcF7+Q7Y5hzsg06dS8i6oga/a2roFHLLtcz9JoHCHxHS+EWOR
HDMAOLakSJKVr/t032LYF/+dCJ1sYWcZuQQUmfoAmA5s/qxix3n0BkB55tVGuVLjXBi3eQUyh5a7
hP4upCiZGYyGuanh5Wdbewtk0NQSGw3JDE0eLk+ShU1mrlJdoOiTmxbXsPrBcfxnB6Pkc9qg7Z4k
wFNG8vPyYxam+byyxizwsniM+yTJoptS5K+gIKypfSwNzGzvIrKmoUwMBmI2VPZimsrArWztN8YA
0DEfGGwV2/Tx8ocsPWy2jYnOYSIq2+pESHllKfcBHgZvBlwOW+G+IUe+puW51GGzdaEoFaHIsEJc
rmqfgNVHEMd3lz9hqen/rQukt1LRg0zuxjejSSOAf0i9EqILK/Icy2L3kBAgLsTVO+p4LgCEXEWB
gkXo5Xdf2FfmEJZCQ9uzrEsHjkhF6MWR/s3I+JTmIINCe3tlr1+IiTl4xR1tBbeaDPe1Jg2hHDdJ
v67sJPES3rT7Dlxjv08N674Q4ZrW08KYzBEtWVoSS3DcMSSzTnFtHIlTr3zNwnIyr8XKqrTHrk3D
Y50OXo3d2HSDdvheA0bIoKcKbhwQ1ZdHZyE45iVW1+Da1JVAXaDLQ/AztPxoRcKDmlgJsH/lcO3Y
SChdftjSd83CHvwZ2sGBqz4Blh/vmyS+cVrr2PHi1uqdfTGZT+EgwTlH4uryA//kpv53iWYgL/+7
A4DDANXEohhPNmCMp9pMO8+poQ3rllC2hqewAHOgISRQwoCHc4zjrmf2ij9yTcxXYbqdgYhwnIfR
YGzrOErumCY92VQdsbodT1X5A0o8jnHgqjLOMv7pdejyaFNkcJNVouXfcbXrr1oIm+5Gl4vfNTvz
aDqsPr0N4wLUzoefXZQWm8ayxFUc5ibEak2+svQthPY842+EvdmOkShOIIb5WQ5WA7JGBOyGy927
0Py89By7vchg7gvdFVw9tGp9Nb6boPN8rfXZokc6y+gnJRiETuR9rKzn3gABrLB2l5tfWJfm5eO+
aYz4bCtxrCuCaYGMY3ktxkZANauuXzNN26/10ryMbIdlnlDF1SnnEZyIoyddEZA2uLly+FhYiObF
ZJKp3I4gVgY1CHBJaptFnmLRw+VeWgjZ/2lg25ab9waQ4rWQ+5qoEyouu6I0r8reusEZLoDZ8cbI
9MrKt7AczfWwx5aPrZPn06kwqV/B2NlSIRBWMIdva8+CXOzlr1qYuPPysZTRQFwAa09jDlZBOUHL
rPPBmvvazJ1rYhNeRWNh5ukprLt3oybhsaW2ESDbuWYzuDR5Z+uayyUJQ2QgT3x8dFMQVRLup6Bm
qZSudNHSwX1eMXYcyBC7tuRHQKEhNGTqXTV6YMrqwjccOId77pcyM5CFnwc6r6E6TR372EzgsEqD
XZclbALSOuUrA7IQIvMq8aQt0EEbVp4yQLEVELRm+3p5Ji21fD6Q/HWdhSBmByXzRJ8M8Fq9rAOW
ueBruKSFaTqvBltuCLB2V6AklfB9b5XvZMpvskrff+3dz4/9692jpLcdOTB+DHVRXOPeBUMvC1zd
y60vTNF5rbaDgReccM7rK/zlrhUSoH5qTtWuhFHpQ2iXVXD5OUudZP37FU0WTnlm4YLZpW8cabD0
LL1Zk5UwWGp9FmhgYlFIgiDtYkUVwNf2KG4pEJm3qY0s5eUPWJpC83uD0g7UnMb0BKUx/rMDLaeA
15legwEtjcMsulqLVFY+5FCcbTtULVT3xDP7aBoNDgX2GqBpoZvmVVpwkFKaCAcCOFW9xQp+JR2x
B9N6ZS4tNT+LsqlNWFXUZXOKeQ4ok3APhVA3kO1YyeAv9NG8NlshIQHGLMzmiClfXXidRzHg4k36
XLBxJdm5sLPNy7O1VRVUnv2yHJI/6GoDMqzK2XNmOD8dCouCL82leY02y+jUORZOZKD83DROven6
ZuW8tDQG5+n712ohGpEWgziPgQObcpTdUbuD+rxeefOl5mdh7CDfkJrkvAmMMah9Y3ST8gQQG7oG
F1wagFkkR04Va17ZqAk5dEw9yNGnoBHSEb4NLDpwV+sbApz9mtjwQlTPJWa1oHLKhFufoqEJwdqo
JhjfdytHvqXOmsd0wSOTt0N/SjvHDOBtAYMAOxe+DlP6teGeF2eVnGzwM2V1crPXEX4ntfut1Wuy
TQvv/7+CUiFjqnkD3CO0rUo4JNVAIrnJWkZjIZznZaQBybhRoMxzQspvz7LqngycQmPIAiPAWIM7
LQzwXLG2LsiI7HUznqCHc1slw7U78ZWNeen9z932V6gBGWJTFgE0PMhvFtZSLfy0g4Nt+OtLq8S8
tBzG2iUkR0bM0VBHCC1wL7Noc7ntpaGdxbGwK1flhc2OObT34vB7EgPNtCYlvxDDf2rlf3WMQHm1
zmVSnRo50luaQRUKhiJ+VfEI0iNwryic/Gs3kXkJOeqMtEDSrToZlH6DrFO1HSMKjkafuNuyAJx5
TZD4vId9kqKYF49Lru20HCP7NOCaCy0tv7GcXZ+KG1CNb+MCFHy9Vl5dGJu5fK2RlWFlFB0wBEbt
QUAGSgcjAB5rZr8LETEXrY1TXHuAh0TYWeRdgp/qxQNfOSQthMRcr1aPjc7gtIKaevuQ0L3TuKDD
PKjy+Uuzlpwf+9fEUondQP9YMCxIGRx9DnBw8xJ7BY2w1O3n3/9qvCQlykUGKLdhkt8VyOBCerzx
wrg5XH75pb6Z7cwgrg5FVKCwrNhHxR6tHkz8+PcESvnl9pfefxbSeTpZJYycnFMMf+h6+Aih5deV
D19rfLYty0KmKgdq95QMkHpKraB3f2QG/eK0mZ2tW1AEkgTq1ij6A0AIGu1Nk73LNQTT0oSfbcNG
iCsqjHkgZRoPeh9PZ7guNDtWdoGFbp8ryEITIUlj6jinRKPxUvNtZ/Cjk01r6buFlWeuI1vmJW7F
coIayQi/+jGtXjtgfoQYNkYd11DBaX85Y/1+eZwXlm7z/PtfQWDK0TEklfYJLHkchwyvFpY30MLv
OXxT2Y/LT1nSgzRngVz0Cqa9oHaepDTkYWgHVBpTuEsGmRtHOyiuxM+AAQ76ATIu00OWxrAORl5X
sSDDkQG3RyaAQWjPerRlXvv2WLbalyNzK9TASX9wuljsXHAp3grXBNRGN+34PeXu1IOVxcJqc/k7
FkJ6rl9aThyvJCsbQgL6kUCR14MHCaghCfHhdv7z8kP+LJ7/33qg1fLvmOSlyiicZwEOHmRgpvjQ
rnjJpsGvzOqj6bLtlLSnPIcMR9n+VO40BhDzfKqH+FDxbpu1GdiO1osLCNDKC51XlM9eaHbP04bb
tiKPSzi+ZYMPxRp1bTBRBdUkld9Hru3FKuugDGdA98VI6+EuByv/Kqrd9NZBxWQjSQ709OW3WYju
uYpwrFK7x56MGRv9mPgxc9YohUsNz9Zr6MLBB9JSDHzbaaNzuKVVYmUrWGp6tlQnmju8GCIGWWJx
iKruzRjEykK9FMCzhTprwyns7Eqe4ojwe0ON8k5ZZXKAv2AIzCbkAgO7YsZKACylH83Zym3Stuug
PchOtVt4XQ4rEHNX45jXD3Clq0wvT18cTj1DrN0PP+06y5qnnhkUJDDVdXrsQzp5TmSa+7qO3ZXj
5FLrszGXg8VQB7Cro5vX1iZkie2zFKzjy1P1060C7z4bdou1mW2BRHx0zWwDwanDZKWHlqzJMn46
9Gh+NvR2TWMIt0qoKKTWvXb4c62qet+DUuglmX5jg1rjuS99yGzUVdcKCuWv5tjlQxTwEVJF0oIU
nR2LrxzG8C2zPbuUQ9VC26s5xky6gQHxaWkRy9fAbF4ei093Vcua55o1CE8w5sN5o2ndk5u0N+Eo
IGw0iG1ixocmU48di1eSSguzas5NSkHlLKdJNEeo0X7naXbgUCX5yvKH75ht2GQE/p5atjyKqd+n
vQtpLTI5K41/Ht5ofbZPN1PJ3L6vB/hPIKvQhzb3u0h9MFxKDRfeGkNrQ+3SOMJs42dnlS+Xx2Zh
es2N1MB1b6A6L/tjyAVwwVGzCQu+a6Z8LQ+6NPizMB/7JoMrrdkfocp6kFBy82HJhfRGmCPlbb4r
pL4nt1+J+oWwnFOUGspg61uyGroHJttrSN7vylBX73Wuu29F1XXbQUBh8WtdN1sDEnGWZXSc/Kjh
EwrqwUjjA6tS98aFnvbKdF4anln0ZzDNLs2K5sdIO8mOd9Q4wSe230EJbu3MuxAx/2P5tIzjJgO9
ULcKy83ocLlJ4Ta+Evufn6gsa55IhmyoOZV1xw9FDi00Lxyc5L0RFd2PjnTua5m19z3Pi2Nq1+q+
KDiEHWGuTk+gA+uDqiAn53fhmQs2ynw3ZNK5+kNuBll4XEkdLkyaeR7aHOocEPEpPbrwswbe7g34
BaiwtfGDSiYB0UiYr35pxsxz0RAoi1iM/O0RO3l8p/vePPKzVA5kUfRXjjvo7lm46T5N3QJOCEdF
CnIYwkYerZyVweUPOB+D/3caReuzXXWEzJNdGX17qtmvqC12MrUhwqo9qAT4MC/3kWgHqu/58sM+
PfHjWbP46pv4LMAEII6St5Z9m0Bw28ChV37NvwsPmAVXm/Q5dF4skBSShwZyJFEBqMvd5ZdfCNy5
0etghYa2UXw7xfavpqsAqT+N6dPlthdGYZ6IPm/XbgRwySkaNSpwTXiaMnlFzfqRgJZZR3XlQRZ7
G0X2yrAvrOHz5HTSNBxyLMw9DnHyDBY74pLetU2fe71L9xVjB2jTfS0a55lqnVmqcqpQAhsCM+cM
7iFTgD3Kb8k74+HKBy2MzjxTDXlo7sQgqJ3kmG5h7udNMbB30+Pl8Vlq/fz7Xxf7cIIqG7ghzQk3
DwiF2PDyNuEbvcZ9W2qe/dv8AGxiZfAezY/dCLCW7gOSp7XHinxNEH5hSZwznhgq30bFIOYlB19f
wwYgSYNJ7fkau3HpE2ahHUF8suNJ2JwUvRqNlzrc1P3b5c5fOkfN09TcirgYQpSZeAGfoXg6mvzG
gC+Zm0Lfe/yIhP4ducNLma6coM7d/smaOM9W6xZm8ozhW1r5YidPo/p9+UMW+miemiZ5bjlTh6I0
YVfaeCjMG3f8uNz0wivP09LT1EJL3UBNNGzTK9xhX10QNC83vbBoz7PSk+ysrHIjeRpGHCb0fZUq
hAAUGpOVU9fSA86//xVccIUZ3HYgmJpNaQdjLQ9wAtOBHhpIVZ5dzy5/x1Lvn3//6zFRVsIHoYMi
faOSbRImh8SAQORYrWzTS83PYniCSUQZOnFzsq30xhHtLmvTJ8dVK7vP0gDP9ulB5BAvaqIG6J70
MYGMrU2nlQFeevNZ6FZD7erQgnwNZIPTDfT2CPC4MruVTraWXV96+9m+bI0Csiln1/YyNm8h37Mr
oJR/eVgXFrY/i8Zfw1r0sLjXJha2JnwEyDRg4a8qfWDwWy6Nh8uPWJig8yT1kGlHRDksZkjCt2Uk
ghAbWcZwMFoVOFoYg3maWtiQzqROHh40IWzPy9iByn1eWA8mifObqUGxwAoHA5rW5XQwqmb0NXWG
bZU36kVK05Qb0+2H18Tsp+dwUmsWjQudO09oA5o6xdP5PMWr29qafJiJgMnm/GDT2g186cNnwZ+1
coinidSnqr4xHMtjDvXY8OvywC1Mu3l2s2RxldIJC3kc3xHn2+qEWHrpWay7LB3gLBVLnGMBEcmx
27U+z9a6ZKnTZ6EeK2X3o3CaU0mCroaisXNnJK9m8WSzNT+mpY6Zhzw8jzs2iAbaTMYRB6drJurt
5T5f6ptZqPOE2xlk58VxhM5/a0APWf4q6pVswMKxdV4yGJ0kiaLKFkdLglLXgLUNN/O8Ux6lvwdC
9sXYrnzG5zEPWcR/dwvbLmw9Zlwc0waJsyEJohoCntwMOP3SmRKanf8+AcWPGDaX8BkXQ/IKrKDa
VNT+bun8S/hZC0q0/z4gGgqn66JMgvZQnjCn/AacGlFkgcm/VD7AI2bR605RBOVe+GtMENKdqjCI
3Tj4yjyCmtO/bx9L5DVbKNScGirOLvZQqx/1lQmTw8vtfx4CUAr6t/0sNQwjG3HqsElOYJ44jd4w
6S8lYOncGEfFtFEom9KjDSXzsrzvrV85hFy+9OZzrde0DbuxHvWE5Kt8dOCLReq1M9LCrJ+rvE48
gbmcsOnRJCGKXzEp9qKgwy0ZRntTJGHxJXCUReckUE4N0rYNviHHhccOISo9TqALrKUoP1+E6Jzy
CUxaPyYDgSsB6MmGPmNm3iH8uDIAC700p3vCVwfMRELpsYW2f51+b5Mbl3/01o8vje+c0Rm5daiZ
S6ZjGf4oRsfvXWPlxRfm/JzCmU5tmWaTg5njFLcd7x5cI9tcfumlHp+Fq010BSn1nh67szbD6Hjn
wrHB1zaspeZn0ZqMdlnUtKHHERnH3nhh0Q8FGPrld18az9mGG3WUD1zG5Gi7+QftMnhAxcWHNvg+
FekX+4f+u9z0vR4gYy7pMYYzdNTnAXyfaJOtXD6WBna26QrF6UTKnB5h6+I1RuJ18cou9flhhPJZ
Kakt6jwLa2Yex6nbUYV0r6xgkXL2gEj9of7alJ/TM3OAC6I+UezYmSr2wibbp53+fnl0F75gzs3s
NFOoe4b0SNxuM7HcK9nboOpA9j9hWBVcfsjCFJpzM+G+A5VeEx/Ai7cWSgwt+aVF641sLUVEyJ9D
9//TElBg+ncKyR6OEz1UkEGoM+g3QxRkQw1hHFKoOO+iOsbdGa5Fm1TSemt2XCiILdsdcA1NsTXH
Vp8kEfrGEAy+HUlX0PtMwv1kHNR0GmyR3hUtMbcGAfYAhsjJZnAi/t3OeH8D2+gCRiqGeR1Xbvqg
aIba8WBVfpPR8UjBfN/KDlhvo8xvM6sjAaOD9uxaT7tUhzGsj0Xupw3jG4e7sFHKxhxV7WZg5Fch
Mv2zx76zlQIyJR2cqXyddA0MUtw6KF2XW36eTfB2wfV9eBqcgd4ZRGZPoek2BA5yFUqzoXJuUYvq
eRAleXkIR86PiWr0j65gEMiOXfO9pImJQ2I1bENL8V8mnbKd0E5uwl+wrPeCd9EeytRkS3NaHACL
oXBIiUFFrduJQsy2mm7GWJQbjaLFo9uJPjA1a/yp5RWuY7Ld9Y6hbpx04u9Mawkzia7fAuTYbtzJ
6IMSLGCkJOFkBguYJPkwnDjdZM6YXYu0nr4znsuDa5RwXmrLxLzCghQSvGkH6cpY0mpX9bK5ixtk
SyUt+z7gcDy9iXUi0MEkfdA55JrbliWOl3Q8veVVzd/apnCuuZ3Lt+Zsq0tENu6BezKgeDG275Mb
Dz+pyIsdzWQcwNMif9IC/mhkwgW3mxwYFcHd7+5cr/LR/8VOiNF6jnM5QV6kG9rALvBi9jhFmE0m
GBhBdnaFMXsebpQRRn6RupPfuqqG+SBuF42Bl4BqhflsacvxxiYJb8ISbnMwdnI2NiegX5lF+S11
ROJTafCXGJMqUBoeLLAPhBFP1hXDbmSdPPaS9TfuYKndUFsMdTpu7nQXURhyER3YYdV7bkflvlUC
kk6Ww4wwwG0h/tHDK90vs979VjsA+CVt6+5sESHj1Mpy0yTpSylM+qJK/Jtb9k+w5SnuWJiWaJ53
nmtrKLBGhgVN2WLaIC5uBwkHHjeBN48hgSqC207UXNVERvdCQkx66sQbgFV3Iuvf0QvdcSwkZE00
g5sHtaBQ2RTGi007dVtxDV6YgMwrnOfiZ8zA+AqwpSH1hgxqmT6Ij2YZ0ALYzaTFAZ45hf1Yq1Hc
JMBdnNooi07MGeJNBzkxCAgy4bVDIQKXSnhYwnh801NI6qd4xEs6cgsUAaEbL6IGzFzdvriKoc36
GjZCHHRUucijJOkW5CzrtatbcQOf+bNrFyxr2xFGtQ5Em4Af6XF76WFtOIkqvjIdClH9SaU7BVs3
L5ngDaubkt+CugTbRGhPFy8kjoxHbrCcQY4dpKYtuJfO7ThwBkO0Xn0zzE76nEvrRkkyHDW4ZkGD
6XVqBfYcVQKizHoW+1CRNQO3VY4PSku2HdKk3eQDJDBgeT8VPpJkCah8drfTjas3vQaSOoqL4rdV
QszWEqF9jFp8n+wcNxiVW25ppuJN6o7t7RQj7cUa1L80OP07pyZ649qZ9EVJxh2zynxTiCbZmjYW
tCx0zQ2HtY5fQvkQDhl2t50UqOyRioydhTIgAB6jsVNTE++nzpTvFBKYwUQL/b1Fnvn76Kb9gxmx
LOBtWl4Jc1B3ZMyyYzJW2SbOyeswNd0dF63ahQYLTY+V2gw6K0pONbCTHiND6Ie0c/1JwuYkzN3f
MtPuD5JUnQc4X7wFCARemxZckqhK9yMAwMy0u5O05HSrCgCxuQ1h/Lhv4H7DKncX416xMxSXKNtm
GgpP5WsMHTjIGgywVjEGBHQRljhSG+ojYlPk4TV6r+eUX/UQ1yWehYTi88R0/sOANHegLTP33aZh
cO3k7bZ06uQgIWh/wFbU7pFnj0pPNWHTeLJ13AcRZu6vyrJH39Ux/WFWIOOW+ThBa8Rg28iaygMv
rQGOcJLssiafYIXnmk+ZrBpoTrZtuocUN8x7RHpeVpjtm70d7sfCoFhRc/YN/nLptq87+3s/Ugav
qm54zuIwfCkHUh2AWFZeKjNra/cE2QvYXWHNKTt/sFsnmIYh3ZPESgM6Yi9tKKmgl6zITo3QS47P
xmYpdB4DIHJxpSn16GVZeRWa+B2+rLdpWpT7aGgrbH6xtatagoUqRcUvLqOf1Ar7AFyseqNbSbHI
Crj3mtAgm3oIuREcFO4QN9qrbDv3rbwuHqNeO4jT4lW68TdquHDEgWXUruyQmSIYSk9aBmj/IFR+
SF2Mu86MAP7M+QfoR5Hn5hUcHkkLpSUYQ17FEi8Zw2sIpo4ZjJATOEzDHLyH1VZCHmjFfg6tukMW
ZN9PoL/DvCwNTBtpynhQA5QMNT24uKnvDNMeAlkNJfzXQLiA61u5oVAj89xRGrvWHODJ1oMopPtc
PqRA5m5ZZLrndOYYRJmasB+IFoEU9QEENXYKSnTXjsSqkFjtDuJp1qnn2aMwsukGHtbGJi2c1KNZ
Botm7BJ+ZXTfxgK+Q53q7uLQLLys4rknLPcJ3iL1Bia2P8RQvKQVZA4a9l4qsEOwhmHntaIRR4Tp
V8mdxmOG+5pCSh72mVPtwZ0AhlggF0L0gIutwlZ9sLLuPeviD3uA5934R9UnoXQThdbvzBrvueCP
NBV8z3J+iEZ67RKKXSgLEXkF3gjnmZdKmu4eMr9kX52t/4QAEazP4W/dUAMhk0W4iaDy+JxT47Ux
8s7TUVP6EvgXP3PayY+n4eyYgfzIMLVvY6e/hbK2/A6b5MbpBOjSTnIbGQ7M55zvoP69Klp/I3AK
24f2oDdJobEE6impYC1q/mqcNg4cy3kKK6xiAkvvTc2U+JE51NigQFlv+eDcJWOO4GLNg+OE37LY
qgMWAY7KjB6Pwyq1heR6CzSx/S5gP7nLuPsBWESC7FBdeLRtbwWFAWuZDqPXcvEB1jLOOA38L0Os
/TjQQZ1Clwr6jxnRHizeoJqVNRxE7MSGA5l9lxTJryEdIQLEs3avGkUCOdU3NYUqoWXAINOWLsDX
kLr1kjipDogIlJxBUN/BzKg/421/5zr87aaR45WCYFMbRjhvywmqGBZ/jsdy79ZO4TF47rEhfwRF
3PSUSRv4ICLaKQEhB1PuR93nYeDwYdowQR5imDgHIwm5L9q+80bR/zr7ifmQgsFJtwKZPKkdmLkp
aOAP9cgCJWFKF1fDC+5W44b0bQqPQRxZjDhr9lgvcBZO6W87ERN8pJzvhYrMbaZquPO5qkKBIHwp
TIBG+SjVxjCiZw2PM79HMQSCM13iD27RwdrdHIPBCdOA0KH3AbF+c3pqnvEFk8dTfh3lqgcCxx02
eGGO14HgMCpuP5QV3lWF23lyUo/M4u+GBCyZcbuCCx4OyS7shf1RYltRObkjEe2PcAhs/TwR0B6B
tpc/Cgg960oZAK9O78ZU9BsyEoDE7LrB8Tr5DfAgKt1O9KOiho3H09Cjw5T6DlYSr9at2vCwqILJ
ETBmDZEXtU1w8jW2Po31ZqNa3CASU9vbkDTVrzgR0cagtnmFNXjcU2wc25qkPBApfWztoQkSGOIG
ICeOv6oRhnIeb2EREEInehsVefs0JvKqquveA1fDDIBRmk5E9q9uMt2kedR5SZNk1w10Uh8LHleP
o5EZj62LiZ7kLATlwn3kjMKKIu/gnEx0so1b4zBFNr2Ch/l9mlXJth5dIHvzctpaoZNvRwFPBNob
MJSF5UKbtu8NamR/DJZr2PttGEnvgd+HZ1vRXUcFjjvN2NJDxIfWD4fhpckJgRTC8JYMuveA4CH4
31CckNyF266Wby6rb8aqu4Npwe0EeguuXfDlSO3oviyhadELVRyyMXx3Y+5gH4CQbxOl2A9xU/Kz
1nh2KeR9sxgbTo/460tZQRe8tGHDDgdmp2jfcczJD4Qrfhajf6/r9kYVBk6UoRlvTEOW2wT8+L1l
dFD5d6vHtspOCva6Qf0fZ9fRHCmvRX8RVRKItG06uBvnOJ4NNVEIRBYC8evf6Vn545mmyitXeQGN
wpXuvSeErIxSdzBbZUCNNK11LcC62VkZ+e6IxNrX7XhnuryPrISebQe77ipsKN93uOptNEWJYyjH
LGoZAXlBFTet1tO+nCCB5jjp0c0BMOMu73esK36HUw3TItznoyrPbERFWu41T7wt0hkoDLcV2D41
cPgl2hVbXU4MIQjHvmWT6zosi90YFOMudKb66CdJfsAZLbbp6CGQTIkNPp7zzZqwkrl28QEQ8obe
TjluvAbXlwI+SBvc5ZAPs+THmJT3k6rqHcTacN10zF3GBjuyzhLZzJLWxhsscW9rt9mUvhNccQX9
o3Bwv3eFAAfWA0VD9VQfao0fVGhoDqQw49u7XdFEsuiDg/Gh8EKZI7fwInrnKfoWblZ8U9UYwoLO
RjhArtqnzD2MbgOTsBamnbRGAtYVVRBBkpLDPIrC7qEJ4ClbedCOlegX5CFwNCmCZl46exgsSNQj
YQrRw3UT7p+sfWBV9+7rtrsrK2iASlFkB8jBsAju8MU9ahY6SpxKPlWa9Yh/4Anrymq3KJA7UJAz
E7QXgYM0tc+OGpZlB2kP/Q66UOOuD0y480yLolD3BAFQxFa3fE8mcy8VbKVVD39PgzvH0Sf62zBV
T8EIGboBfvD3Ra1aHOgoUZ0pMlBxleOu7DLrCo6K+tFJU1iadhYOyaAcI5ngyod2rtqybrIOpkLP
Dcqjwzsw8mRfDQLnFm7z2GwofxNIzsKStFYHh7qgxiRmr8xw1qnjv8t+GHbqPL2wCs5vMncKXxlQ
B8ca+deGZqLeDdnYbkPZg1VuVAz7ArF1pXqFx729gftZ82ANdfZEBj+I6p48GUgmbGHA7mycHHRG
0aIUjBL9CHvXDG7fxtewb8XBWMIIZevR/Gc2Zu+e4/RQyqP+i26H+7bt4UI8wuMLu+216CnDJQfF
iESGcJHIzopOiiXHwbhvU1ADmZXCQZb4oti3VoDewkDgtFw2KXw2ecmjQSS8upKBa7ENFLPhGFOL
RG+mogt4BI4KRa7J6JMYlXM/OGa6lvVo32VkUDfwUsIhiwy2BDHQhtERVPQrlp5GKAvrbT9a44vQ
vvhGPFNcZbB53RcTFbekBRS3BMs/OwiLvPmkxv7Ky/4akopOVMJk7RA4SFtMDt9dIFLzu5Db9XU5
dsneciHCSW0lDxKnyT4bc+8gArc6hOlQHRxiuztoE8utzvz2NgwzhbwN2EoYE4M4PzEv2FMLJuK9
NyDS4RKxh1stDrYhCIMN+I7+oQZ+/GFQxNl6WVeiBlBzGFlOdhZbMIe+61QC4ULiB6cEAeIoSUIi
pMnns9gCxadQ+ZVvcaSW3oQ0pjMQsTJ1/mah5oq9L8q9lwpvn/isha9uMG1rt0qvisKpD67pp72e
pD6wMEVhLeMwyQ4CpiObSwf6jLDwzAWpH4O0xRFaqaB8Hf0S1m6WgPcxlcHthKvRjtc6j5qsS09A
FoSPgYJ8syWrBuktr95w/gzgh9kjogGcZ36MtqR3FQMTKQmb4TAaW5x0WULKvIam0UZ1hX3VOEId
PbeBU1ju6+ZmAgfvgZVgOJV24D1CgZVeC3fMN7T33AEXOze/tS0btud9pk66R3psXE7/oMdePWQW
ClZecC62jAHbu9iWO0FCcGRCYYm9p7LgPRGJOSCQF1srR7GK1UGKW9hUnowjpIx0xmo3KrRKtqwK
s5VO9EJDIpzV802lQR1M7fAE1A/Mosdu54/OjXSmX5cLyp+b2aC1Oivpw0ght1oNTKBKNsVuOLR5
lG6LF+8dJIKN42498xVdELxoVuHnpLCDkckG8qjlvW7oqccBg6P1G/Lah8sfs1CCn2sG15RifVrC
PtXQouv489gNsQUn2SxDMmgnX5uSuXow88zoV8y3T+eaRpFlyFG9Ay72KyX+hRkPZu10m2ZkzGXv
nDpcfn1HoTI7RXW+1rL8HNqAnfDf6n5STiWH3hU94Sp+FI5323PrGTnmNYJGVA/eTWqstT7g0qec
//8BMzXIxJKUhfZJCgMq1RPgRhtTByvttIVmVHD+/8enq5p1Vo/ma5uTw0DSX/BOX+sb/yOrf9IE
mStSwgIT9fNgCjBEeQlxXQ83eEvyOip8lBzcXAGlBZXSb/1oyLSBr3n/WziuQBO4NVHF0+oG6X2w
rXMKRk7LKxh9W2sOGUtNoNmwNrZdh8YO6AkYFXVs3QGpFvHoTosxOQXG/WIzdK5nOZkprHsjp9OE
0BPAy3vQT+2w1mlaWBxzo8Dc553lZVkTW/wRJZ/NAAkcvaYDtfTwWdjkZSXRwhFNDKNw+JttWVbg
GrMSM5cePguZMMhoLXGWo6EFsukqP/iyiqj153IQW5rdWZzMle91LcV1k0wTOTCvEmgPQP9mA/yL
/WKMo1bwmP/wwJ+s8blqY0kSpHpBkxyztmuzbZ9TfjU6DBLuSNoAC0dF2L93IdwZIIFBXlpNtkYq
Fw6PBleWCWmVDxXos0cgS60J5tt9+RvXewNHBR+lEcjpwAJ+SFa2+8Koz6UfcwK3SlDa3FM5omyG
Jsb5OuBCh/PysLPz+H42GrO420GXQbes84+1lY/IzrRzSnkyXlOwqO/Rh7Ef0iIbA+j3deKqrCBK
7dnCXOuuGehem4HdEQgubsbUojCIh3VeXpRhjCYYrN2RA127pTc+lbwYbhWuuH8GOMbmmwpa3bcl
P3cjktqrb5waIkp2YGXbWte6jXADRA1zrPPgyk2yfseVghlbZrtofpSokOu+5rgoCefYliCW7qnU
+TGUDPdlFC2TlZWysCTnwpXAGztZYxz71CRvwfDoZ92mI08iXzm2l2b2/P8PgbzPhRZY8fYpgPS2
QEt0AviCd2plZhduBe7snHBCWFabpGfwd4esoCeb71Ohn6vRi4cEjU9DUHVfWUMLS8j574f4PcR6
0EWxTz5kcKHycS72rnl3LQ3SLKJBWsCWqHvi3EZ3eWd13g8XdXIQ8Na0c+j5V362AWZhjXMJ4S4/
MafRZLdcwOwZ3O1uyndl4u5Zy3YM3WNqTzc2QJHw/0b18Qep16i+S983C3v+FKLXRwCOKRoF3R4b
DXlUpB6Siq3cPxdeMOcSc13XyN8qcsoCJ4ah61Ma8hOzi+fLc7/AHrHn/GEdsLztsDNPFepWOuHd
dzSE+LXlDx5sult48oSu1W0nmbXuLsyL9HHw0Cy5/PZ/LL1PJm/OMCYVcv8M9dZTO5V5hH6aj7JY
46Az5SfTNkstBGMIRo+PBrSf8+v7bdhr63myumIPLnKCBBG9i4llZJtOLDWRr+Bjy9jUHs6Eg1c/
qOhNpVJ2rFrX++s1ZX4l0o7eWAU3N0VrpXLjwN35TmXS++klxH+hoO/+qNFUH6M8C8IXiDbrQwVt
w198cuy1q9rChXZOjaSmaKyK+M2pctCzLuBguPFcfjN15lVO/vukp+sia1c4JAt3zjlJsoDvutdZ
QQMJS6tFazkcoo7b95cncSFQzTmSSVDIBLXlDj1Zdi4NWneywLlv0ea68F2YihYrTLkzuPiTxTLn
Rwa5TgYdOA3MztD5mc4OaOrUse43puneDRUos/pvw9nr5e9a2HlztqTLsdJClB9OdByOKEHureYv
sdbsWD8dNYac/L9B19Ca+IRDlgjcoc3ZjhVNlbMWTgDZqc6WK6F96S3no/HDGSXajndhj9qvXb+W
w62r0G7hj4K8Qd1n+4Vhwoech+/DK0B2tnFM5XWc0wZS9ZNItzIL+j1c6b7CYcEbZichU71VJayh
MYo10OhJvwlXHHlZHuBlebCKNQ+vT68LeM3sGGx5Ug4V0PlQhJY+GrD+9OCmOQpdQQuoR16sGRX8
2+L/t47xotmZqAQqVG7VFHHoOtWdz1h6ABFDHXM0NrYuQGuR22XimFhO8xxWClyvToI+USuVHIo8
8LfCPSMkNQEyW2aduXJQVd1Ubev8HoxErPZDsZMgXj+VASWvuOrCLY5aaH0ONmlfdBnyR7Rd6TeR
5Uksw4y9dVAJOAQyoXcWOvf73HQWh4GZhBx/hsIBoCWBv4YP/nRfMTIvd/S2ExCRSzumpSggCKzc
/SQ7yCSoYo1lsTSVszsB0wntHT9w48pC242inEybjSLWhqYr1ZRPIyrmcHbuF65OpinRKs558d0L
058+UHWXN9TCnp0XamBDMHpBm6Ayi84j9eXrCCxTZKMyCTRecvRzaIl87U2zGKTcDqA+2yAjLAHa
GnCwIgkqAvlt4sK5l6wFlgfQqNVc5bP4jYmfBaOi5H0hWsivuqR8bh3vyvR65UuW1tQsCNlDUBVs
InYM8zu2kzDI2oVFkaPGXraHy4P16emDXz+LQkaaBhgX2YOeGgSR75UZbpXU2flZbW9FzQ6J4nTn
hAa0pHZ8vfzSz30F8dZ5ULJH3YbFZMcjAexmU9WKvVV0on9GJ5iuYFYLKJgp9R16/zwCSOjXZDsA
erKOPKCSzbZdqew/3Vg3aKVV7lObovAHzQr9DN81oGMGMd60ZNC3vMzJH0Dc/I0HpBXypIwc+3Zw
0FSGlnmVuC6AE/ZUFZvOuBoegzx/u/yJC1M3lzCpqoS6bQjYVTAC4uoR6NtZ/u+sGB8vP38hFrBZ
tA3cIhscOngxZHkOPbCJBrLCTw0QYZefv7RdZ8+3S5vzCU2umLoq24XcDHduIyoEzvEXbB5AKqot
6KddftlC2JkzUCw0KkjlJk7MvbqPJl1Dud3q9dPlpy8t8VlQcymBKRb1TFwFw+58Ce44tN+8KHde
ewFltUEAbbzGv1qY9zkJRVeAyLdO5sRWmcQAONyVWfXL8521Y2bhY+Y0lLSWyJA5AFE2EoGIpuXg
bsaiCndoXE8H5jt6K3SKXkgDXG6iPKM2l0dxYcHNCSoFFHI6t0DHYJpulbdr2fRc1fYVTZzt5Rcs
LII5TwVZDhpNsrTjIBzMC6Bh4kp6DhA9lx+/NDGzWGqYW1RN3tpx6jRICdGkirtucHYlAEMrR9zS
EM1iqUZvupJVyuK0eU7JdTYUBwLqgeM2K0O09IJZ2KzatARwMmdx34ldEOD4rEtYM4R7NZGVYVqa
hdm+b4A29QCXdWPp9TDD8CSCV9KspDqfVzUY8Wc3mKEiQzrUkAQmMm/3rETncVNBGxGuG0193aeA
E2V+Ez6mHuH3yqqtPVfC2hKvVi/BiK5gl9Pq8fKCoEufOosLQgAU6qTaicO6ukZtHTBiAWSIAybK
UVTsj9XI24SVf3AD3evA/VmjgwXotJo2jgQGl4bNSoBaiLVzIkwjRWDKPnViUsD22m2uYRy1BWrJ
i5qq+dmc8ZaXP3lh/cxZMaEDskMHWCWUyABjwGF/8noX5ARI8jRMrRQQF4Z1zorJwrL3PQKasQ5z
dq6O/qADX0nKl559/rAPWRkf4SwsnZzCgFihWOiwG4X23MrofF62YWTuThbWHkm505AYCkUbVD67
G5hKyX3x4L413z0GTOIu7JDFRPSnir0j2xbXzdHeO7vg6oz1rR5LtN9BMHgqgS3etC9i2JPNsPLr
FuLXvP8DEOgU+DnCo9PTW7dJToKHN4FYE5BbWoOz0FI2U01y6Q4Q9ptsvvNBuXsGrLp9LYDMvQZt
uT2AUVwcvrYQ7f/OY1AgNCCGoSNEBIAIJVAR91VSbUi+NlyfFqIwl7NIY0jVBhWrwA5x60Oo3be6
JsDsTSJWef8L0K7vnpX//NrXzAJJ3xVOkwwwmG31UwOgmvL9qEMDLVwjmi0s+3lvqAB2eeAeN1Ax
6e0oNclvO0Xa96VfP2/lJG3mVZObkBjY/SZKveEqAF4bBBofLft2pdixsHrnVl7JiJ4Z6BQ0zoKX
PADernwFO2/lCxbuRPOOCKH+QI0saNzJK9qXB8BzIlba6MfcWvqlKPqnfM3AcOk7ZrcI7k6CqhoE
crv3/kL17hdN1bnKG0aXJ2Pp+ecV8CHA1UZyIDNtSGO7RXnsYHCzb50hRbW/SHeXX7Gw0+eSqjUf
E2jKWE6sSR5lHGBp7seWNWx8C2j0jn3tMjSXVjUU4tOcDSxurKbYtIySTd80D44wd4H3JXElEFhm
uxzA+oSPA14is2vf8A0ZnCuLtCuE/qV1NdvXnlZlDQIRi8uMgfuoN6PVb7IUSjkjsPv3+dlSD6nj
5WlZmPl5R8R2UPZLBV6WZi9N/ZMxD6Dq98vPXgiG824IUMd5qQZcTHmqtz6q2BTgiLB7G0b3qsP5
nPy9/J6lbzgvuQ+rV7qBBvKwa+LALbcuA32D2AdTfAmMw8hcWlVVSa+z3mOxX+uIp2Jrzn/FF2/X
cw1Vn3pV5tcWi8kkHPCQQCypk+AJaDjsQfX8tSGab3DkCKNPRz9OcLfoKu8qAZGj7NyvxQ822xAW
6GQsq/0qHh1NoxaJb8QVQLtZb9Z6gwuXyH8t+w+THLLeH1C/7WPwVQwUkWQYs1apxw5duGs1GLVy
qi4sprnzVl5RpQlK7rE/DeQK8SPA8Zfbe1MBCHF5Mv4pH35Ss56Lpo5NPcqUIdupt86TffKi4tS9
+D/DuD52O/ceIO1dvpNP4iF4J0/hDWBy19mVfJDfy++evVuzdQd7Cxvks98x2zjgbcLj20Je1CjK
t9xY3n0C4tbJC3yAngJmfg/FSN5RfMFttwqR+6NL5Cb3JbVAx9CWc2unwL0ZyHpGoz3h+GvDiUeK
mfFQo+m2BbEA1lBtYU9XmeAwNSXgt+1FmoL55w3sZKwwvfGBdd5KB1DYfir4D+B8zY6GZXcQ+QR4
xFAByemCrgT13dLbIDtrnoDtd/ctc8f9ZJh/EHpKtgPM8HaAnqp90tf9UY/CHDuYnGzatO23bZCM
cQX27i1SkfJooyT2jzV8aptRnjwcFFetwdWA5XW/lYUyd6TNrD8yU69upYf3sVb8YNUJBHrcCuw+
9G1PzHh5uMka5JCAfI3b1NV6D4w9bubQKNwRf+xvfdU3Oqqz3L9VtO6eWAuRU9oz/PyiKHcQgIdT
R4mSIfkeTuQI5GKyJYPrHrqzeg6kK8EIc1wvAYyW/+1hO3vLpsEFvSQcuu2IiuVOeU0HG2MHgjhp
z57AOK4e0nyAs4GuVZ9Hjj14PzoegLSSafHc5BKqCk7rCbNJXDB6nCKtCZy7YPFXeGzcDsqzIq0Y
2J9oEd8Hqcy8bcImUA0tHxT6lYPnX/L9yeKby4KWPfjhBZm62BqbW9e15QCKe0XTTd0GzrGAWPGD
4l7/12v9vNgg/epuaBuS721S+9fSsWA8n5fZLuhzE3EgfQ8A3LjvKBumNyADFmB2pM6pDE2ypzVK
MFGXDXDSsVnxrqas2PLOHiMHs39H0hJ6Rb1ScUHFcJi4qbdW1eO8ykHajATwk2DvgM8HZl55DNyG
bcBXg3Nrk2cn9Jvq+4Ck2Wuet04Mage/E6lyjoHw6JY6ZXpSgZ5eHNZCwyKxQadNQLsArb+9Ckyb
H72UlzfouSZX0mU9eOl5fgQjVW9AcHRf80Z0KCIPfCezoikPYdtZu4EYkNaqDri8yHND/431IPdF
4ED02XFUAdjjYIbB0QcgoxDVBfJKR6y6y8FrIT7S8/8/xmHeTW0tIYuVFi+t/9SSnVgTlvx3Lf9k
SfwrmXx49uigc1e0YozpMDkgGnojLOwl9bfgVDjfXFCfoBYgxoMUIK1S6AGAuIjtdmVNCYfh80Cq
TfIKPiloByCAnD0CIvk3M8yOaJKbXQ2GeAnqpkh3dgn8itaFv5cgph2gNkUe285Rcc/bfjcmO52M
+nbgU3lIlQT5MumnqDAgJZPWksc2V9PV0Ft9H5UwOv7GBaPvvcizB3hquNeAUzOolQ/525gl/Dp1
obC7kZD7PthBBXjYeC6kpU1Lrj3IBvibqfP6h4JY5VFTrqsIFYHkzB1GhS2DdgvErmqyuzx9Cznd
XK4awHFP9IZBA69Kqw0QIdtgCFbuYQtX/DkKI1Gg3RahP8RF+ddv3zXIHQKERiMwF6n7xQ+Y3WQ8
M1WeNTk1ZiqLJ8qPAeQtvjY2s2IEomdaO51Xx01vQPvnoGDk6E5dfvjC/WWOt+hSnIUJkfjduX7y
wDmCfWEJ/kZinRjXa84SS9M7u4gJ8B4pIMiwL0wLewetiHbv9529Ukhd+oZZZhJ4VmhyAQHFKWvv
M1X87voAqi7ueMjKZg2cvvCSuT61NapSdhkgECY1rxboz6BAe38nDRdL8He/hGtmZC4UrfypCahn
DTGr+0erG7cdjoyhEA+XZ3thHuYS0aCulQVNIXUOx6Rf2u5u3GTN+WRhl9nzANziTNGDPLMaYBrq
2O5rC7JQBUWBqDL2t6zpv7Yd5q6GKklYC0FLGDJyAIEDaBS8aN8Ub5dH6PxzP4n1c5HoutCWntJg
iGurk68DSmT7voX4z4YAYrMC91tIQOf2hhkVtrFbQXGXb729cgJcz1qVbvVgQFGzi/454JpAhpZM
K9iwpcmZ7b9cKfhiU01j6fy14OOkcYuwYRPcez+cZC1OLb1ktg2taVK55SQqFgoN6B4NuBEka2Rd
fOP41cPEq5X9vjBHcxHpzKFBADkBHffJU2mum+RuyFYGamGXz0Wk247ScAgbE4s6JCnwNkLufGaQ
e3iZOQCyI/dfWmf0PIgf7hRSDMmQ4eJ+YiC007TZUgq9pTUxsYWpmPsc9jT3iBobGU/Q0Zd9TyNJ
+ivf5nvXC6BQRMovptj/elsfvsPRnHY5x1xAS2XT2i/AeCfDWilzaaLt/w5SgdtpW4IrCC+qYdhk
obrNIMkT5SiVX56FpXGa7QvoGLU1EymPDa4GAd8rBhGGzt1I+WqBcn35JQtB91+a+2GIkjpMPAYK
4gknK0xMebCzrbr4WjScCzOXo9E18NfBqSnkTe/ZP7N8XNkLC2FqLshsxnBC4tzDUTz8Eaonuwse
bOT5oYfLuwSFvmMrd/eFAZpLLAMM56YDJiKmHtvLsTgA9Pu1UDH3CUSBYOJIvknMVQrgDh/Cmx5X
21PqQTTjS9M7V1i2LMMlQ1Uh9qajAx1esDBXxmUhGJHzeH1YOGHBrNA2aopT2cNIkbjQvcqRMU15
hkKWJx4vf4C/NP6zCyYEcmvjKm+Iw0SY3xTmXG1kT2dHRK46eweLwuB9Yl2YR27tQf+wB+yKRbAu
TuPOGft84/StB8KLSqFFkfjTyXjZsGvCIbmBjBYhG9/Gra/0/QaSAY54gcsUJlniYn4L6aZuywkn
yHRLc0U9HewyuMfcIEAGPxKWJO+saRNQeEEvLUvbO2qJAjoHgvHK0WMZ1cTpt8rvIDvQqonKaCzg
MdXoKkESRtXwCoykBQ+ztHqw8q69qjOdbC0kyijyVPVjqKE90Kj6uS4gn1F3vjkpv0petaPbYwVZ
GRD8B2tbZ2F63dSEbG0vBIW+zvPfMLnp914hw5PyQtwEgzpLopBU3SGAjMYVIGPmxqshRZdMVRXX
+QhREV8CPe0UwMJLmTYG7hZ+V0N/UJRPl+dyaSpnEbM1tKVu7Y4xcRoOJRGQ12Shv19++NJ6nEVL
SmgDLBm0xGUr813ebVqra066btyYWfbaNWIh6M8Frk2CTryHd8W59iVSYN3vGsLA/rW1Wjl8P68w
OuFc2rrjrYJbBELbaFt73ZxFLcpri4ynykzfOGTnqCNfw0rsWiWTr2RaeOc5zH7YzSULdSULmcdO
OkZe+Vj7MGdOoNwnD5en59OBwwvmVwpbaKiVAWrQwyG78ZuNXXYwMFpZWUtPPy+KDz8/yQmD7/MY
nFT+IiiU3MA3y8O1tuvS08////B0BR3Bdury8CSrjr8kvXJvXKfMf/O6SFeO4U/PegzPLJoGPE+q
KsDVLkEh/UFMSlxVbS4eme4Axh5G/+An3hqm89N9iJfNQqoDGZEudekEN6NeHdzaMvumZeJ4eab/
VbX+L0vB42fbPLA76kpBghNKj1CzhBjqrctzZ+vAUHU7Zf6Ppmfttdu6altyLwFQKAGFvmH2NrES
yAImdnKVs+YsLjSS7eUftTSFs+iQQfjGtZ00OVVDstXgFsPkaGc5fGX7LI3oLLuosyYNR88JTmXZ
7AcvjZPga/y1cA5Wh3hsCwUo1A6Lhu6hXXKLu/9B9XJtts6z8slszcHeve02tJtEAJkPmuxFqPeF
xCRw91ueg6/ohfq5k/0NpBfv3KE9ynyEbBt4zV+alzlpX1t5C+EYp4yZ8xwkj0l9N/oriezClpqD
veno2bX0UHhpBvKjk85PA6A5yCc6ckR33bNSfPEbZuGhBb9IQQeMnRLKtjYU36CNgmvD4+URWlha
c9S3z8tpKHDixxAjgYzL32YN5b/04FkUmNKWTHUJdQdmQ3ldFPrWtdLsa/ttroHfyqrVjbCsU8lN
v6kqJdNN6Gblo89Sbw3O/+mR74RzLDL3GsBfahuHcTZEPP8loG1Z4UKarlHklpbQbFvbPjoHZxc7
eAY9evwbz0VEsi4K0Mmry5VluhCZ5ihkMQZg1YC4Hiso7aNHtzESzbTs9+XVszBEcwwyDizQbDRI
XqNgd60JgDzP/xQUfcPSeCuQhX9lgU9CyBxvnCqu3Zb7SJGsnh1pC/HVNGj591JU6c9SJ/2D1VLv
ZFroUo15G+xy6QPzAx90ckJjAXV1AMo3jHTwxmlUCdm5HBrPwziugEMWpnEOV7aVlQCjDNBRXt8T
QzZ5dqAh2Qj9Z800fGEv+bMQkDrQRx4mNKdVjtqYbOw6Ahv+a1o24b/U6MP9AwosYdpyLBE9lREt
qy1hrxpsi8tLZGkBzuKAXaelG1p+ExcQrYJCc548oJjcnYV73ZXbzdIqPJ89Hz6gmzrXFRPMxmFp
CBXnKeKEbiE4HlGxtlWXvmJ2wOMoT7DGzBQrSe5MoaHgJo65cVai8NLjZ5GAGhXC4I5MMREDtNXS
bW1/t1d7eJ8fwXNQcdfXFRs8JOkg4w3VD3hJhcPz5cld2ptzHDH1BrR4Axwf+hu6ce17+OaqjVVs
vGsHvexNfUuex+9P9QO0D6eny+9c2AxzVHE/8QKqeRIHC7gn9wjQ03YMAbC9/PSFmZgLzPi6KLsB
ston7V/VyQOsrCf37fKjl374+ZUflilsHdnIB4V7/jjuHb/eMbY2D0u/+vzKD4+mriYGzm1DjJqt
3nl9xbddNWVQ7hu/OOqzbdz7ojFt6aMz5mr7hobYZRWna79/aWhmO9gNLKerkqGMgfB4hwjVUYZm
JTgsPXq2c4ORy6JrNK7mnoFo33ifmC9qC6Ah/d9ht+EnWAJdbGLpWg9tL+K8QJe4Yh6LyrIcYNpa
JwevsdtdX+T2NuNA2V1eS+Hne3qOAxYOgTLqFCKh8/s3WItDJdVvpk05FNc8dE9ghEG1EO6DDCrd
m8uvXIiyc3RwKOo07+BUG/vsl+leamhqKvso3BWU6MI8zXHBqZv0GU/7AGh2cxf63VXQq93lX76w
O+ao4KIj/kRrxz/pBkbsshZyS1Tx1pF6pdK6NDSznW2gztD3GimplX13IZZH2TekGjnENS9/QLAw
27Pt7TYQL2HBNMVF+JZP453XGsgTjhGaGlHDgZqC+uvlNy0N1WybD0KYwB9xVhSoSmwKFDW1oEeS
lf7KKlpauLOdDlZFR3WLfDBIp+dmyOttNdS3fSrgbgzIlcb5Z0rzlNv5r6990Wz/KzGOCRBk/mlS
U3tiIqFnCFe1zWjBVi6AS0t3FgYmWyYi9EAjG7zc7GsoE+5IoqaVyV9YXHM4sJy8SjkGQcbuJbTu
+0gqqC+zH669ci4tveC86j4cHtonUw5gi4l9bptNQ6F/2rjjU50xgPca4AgvT8TSa87X5w+vscpA
oyHRof8wtZtk+ImlAK0T6MkCOnf5DQuLd44KbgyOV78x3mkCPBuqutZ4CLraux0gDbXyioWpniOD
QzlAkz+QbYwm/3tPzPei91Z2xtKvP7/yw/igEeEICPhP8eADzZY/Vz2AjWvW60sPn+3rXGuXlTB2
jz0CHRYkQZB2gr/Dn8sDvzQqs03tpIxUftj6J8f/NRKodr5efu7Sr57tXS5xrxtND76uegTt2AhA
xdyVmL307NmmzXyp0ZckZZzbD6T8Ketb26z87IWV/n94ZQr9ip7Y7CTos4AFwRig6N09d8Ea9Xfp
BbMdG8L7LHFQfcILSpgCvE2t2FLzINT95XFfev5sq0reQD7NVwbV9NvOvy87MOyC72mwMj4LQz8H
vImmD/nEaAl+723oviT8B6gHl3/5wkqc490EgVxKY0OQmdC7crop1vRYl37ybHN6fWusxkm9U608
6C2ndbiXmaOiBnXA7eWf/vkrfH+2ibLCdav6XA1qa5j6tDA2arT76rmCrwSYz49ef065zRJaEeoA
cdtMBALwPde7yQj7f5xdyW7cPLN9IgEaSXEr9SzPdmwnGyGOE3HQPEtPf09/d5Pwt1pA7wIHkFok
q0hWnWGXVIxECVxiNo5Q9Ys/wVQZWtPgll33YVqkQTMMppJiQn0ElgpkCIy5C4T77aqH65fbTDh+
ggacFcErKMwLElWkDeOJHq97vBZpZZt3Cp5QgCs56CcUwvtt+r2xm2TKVmblaya0Q/X7rAAJvXHh
uQOghyDfKJy4IOGWi4SHvmTp7Zg1LgDhxrRNi6nfQ6uXbZSaW+hUxBxK6dDOtt3m/fLnWufM+r+1
NqpffxvI3Arig9VmGhb9MZcj0MrokdM7iHI7KWCyRf5t5hTkbB/aGQlsQcH6UGcrLOOqvEx16m2B
PlRaE0tFxGJA1cwwDJBg3Na+vHLFaKHssanw8xjUg3niG2ECOYyzldHT3eUhPD/mqxHUdlr43biZ
ZyKM/XLYe6p4jj16TQ8aK0XbDq2KGNZgz2PEzDFo/LN49nffSAMzW1NeWMhB+oWW1wMBHmtEtRiW
TqNAex70sHK1j7XweP3WCrqkwy0HgB0hj7J4z9Pfs5GvHC+Xnq1FatHDW1B0fI4KuCpxKsKZ9YHM
ruskUf16OsFGEX5gHFgj8ABai29yyI2m/MrcrF9RFbJKXeUoO/FSPnEvj9LBv4nL+Z0O1UEUAuZz
vZIgOaxx85eG6/z3v06brBxa8KqAwevSt8wB5bO6s/u1r1mIAV3aU5pw44AdLJp+SbwvZusuK9zv
l8NrKV3qpFVwzmYLnln+SaaWswcWsj22Ej1LI83ygFm5f9uivAyPvcHZoUHsbExRZ7sx7sFlEfDm
SAD6rFdy99J3alt237tQeclsnDa69oDMFcq4vi4N6nxWkJhhKdHhIJOUEyangqVoDvnNj8ujuPTD
tS3Z8lyB7MoYuDKzepprWu6kGa9JSH99fKT6jXWelGJxLYooz8Urrt8H8Io2RSyfjOIq6KVDdR4r
ROsJKxso+QzxQ5feMfdd5Ct74PmQ+0UC1yU7lScqv0gVYLCpF9nx8FTN8ifUc0Jolj1Xhf/t8hQs
DdL5738F4DCdBYIyPkU+hTLMACuZIK+7AgQhMwTedu2qsBDnujqUYZQlNSGoBZ/z7gFedYCewWcL
/arHy59xTq9fjZa2JwEa18MPFuFI3Gk30Bsq3ZDYd0l7m6JVbfMVPObSZ2gL1pwBUJrBqIt4RpO9
ime1qft0gvPj7KxsIAsTot/aptjKUaDHSBFIKHEYUtrZwcjK74OUa0SthbDTSaaJoYQgteuf2My3
iV0/kpqt5MWFw72jXdk60bh8zAb/BNWhCiKxajq2SSz6ALB04zCYwHmBVeUCv0g+69xZwy4tfZG2
ionDeFkkBYP697xJCAHby7PX+MVLD9f2KJclJdyIUFYtS3fLJvFJm3yNbLIQ5bpirJrEoHLioQ5J
4evrzX16ILIHoEBBI3oUMHxK/XpNrnFpcrQzIYpSs5W1TEaFGOCFYIhyfBdz3YTlZLRlEPuK3vZN
jmOol1cftje1V+0iRO/+Dyyru3n23BOZk1M3mQfSe3BsXAMvfx2VRG//C9Pyq1FYRVS5yt7Gmevu
WoGjl2s7a4InS6/Q1zXsQh0yUO8El2gA+3Aj6D+IsabtuhTz2gYOSeQ8cSYcGpUpNrCHgNHQs5cQ
uCWvaWwsrWEtP06pH7f9hIL64JyrKI71AYL3Ssvk67Gh/2kq/rWF+BC/NRzPHyMJpDLEC7d8tmHl
7O4vp/aFx+usr0lmM1EWTusOzIRinoYWAqIem5V8u/R47cA+VM3AYcKLkeE9zIT78aP1k3cp6fby
z18YeZ1OZg0yoTFYAagMAGram3YWFDxZSbdLP17Pe3AhBh8mcSJYwgpggbOtEcN1NPNAlr7885fe
cP77X5PrTsrnDmxOIYyEbW4ad6Z0HpP85bqnnwftr6fz0Z6mtoYG0gyp7H4E77opkqc5zu3d5Rcs
nAt0LlkDAanarwWaCgZNHwj8cu1AnXE4BI5oGwnVt9c6zr03kQ7OmvPMQk7XuWWomdR2QzFkcd3z
B+W20G6wc2/XeoIH+EZ2aHIUuC5/4NfLi+ion7JreGp7SEwzOiRpfqphJHv5yQveT0SH+2RCjDI3
WRmJuTIePLiRnf1Im2JPeJfsxw78y7av05PntsUepundZmz8eFf0vvGrAM18pa21tAK11CXn1OkV
nLQigpHrx/Z4diiGIux1RzpbO9K5cc2N1hixwOHmi17ECF9DGNfDJZp7z5dHcmER6mS5eIpjPrTG
FI3sHu6AgRxfHZMF8I899c0HJGFXUtnCwtOZc0T4DvxtkzmS0guHNHLS55ncw503nPnvy5+y9Irz
3/8KWKtqZVzkKo9y9SNpvhkxROmwGybmuIFi6sp3LMy4Tp2rVeVxx8V22Cvju8f7j4kPb9kkVk4j
C7utrlOQQN217/J0hjoaHJAnYXkwsh4TgICrqBLZyo3k68CkumJBQk0oCcdodWWOPIHqdII721Ux
T3XCX1O4Y273wCgMPfTdmvIlTrEtXp7gpbHXjiLFXCRpZRbAEHRx5NvtT4jlv3vNmoLV0vrRglm0
54EvPHoapiyAkWgo+GtD4Bno3Qs0Yq/7Bi2kqZXHfoMK9ykl9EfiD6+FoPdQEV/LjAtjpBP+BnPA
ibb1UVcaxxNcjoCHLH/Tnn9e/vkL61Mn/VkQ+Y9hVQkUXnk3p/lxPqtW8Ai219cFgE72y9scfR0P
k+Da1dYyvsMrcyfjm06tZOylDzj//a8k4cD4Q9muzKNa3WTwCy/sN1hyBu6aPOl/u/cXt32d73fG
0dhZBSKMCRH3Td+NYyjkNIY8HrId3Av4HgKM6V7aRvLY5zwHL9AVN0l11gyCYNfBNqz0fUxg/wDr
X1CxzbnbTqnLApOQ/Ab6y2ybgoS+79HHC8cJMhI8593b5eldCAGdUmjFkE9KYDF64vDxwB0FYl6N
BYMnR+wk3MTDmMXj7vKrlibC+XcilCWYKktMdJc1AYxXA5oMYTzfQEnx8guWIkHLFjbohl0MWEg0
0l8CenRoYUy8XDmALD1cyxUxzRJRKgg80zj3A1bGNMiYI7bSubKco/PcUtGOree7LtxN6jGsJ2mF
kw8T+JKBRHrNCBGd5uaaZucbo0lOFgyNaZu+yhjmvr266u5FdEYbhwAd1JEBeaDjc4vbe/yWGFfd
LYjOZSsbJrp4wNy2HtRakKob8qdL19SvXSzB/w1hsDP/XZrUByWm54kN5d+q3TUO2qUmTBVXDnVf
L3yim6UUeYbzvZTYxbjzLn3UrS2YFW6sih6ssvxzeWq/PtYRnc0mrbJ205Jm0QTf8sCbjIOT8LcJ
gHiLFVsGyWi4aY/byy9bOo3rdDaTcst04L8QoSp8mynYBsCnVg7VseugdkPYBCsVIw7gTb8TpX9o
KlZvgGfdXX7917FIdLZbNdQ1JYOsYdpSPnAVPyR9/aqSauXxX1emiG4z23oS8hgpr6O4ieXzRCnZ
4jTu7QqPBcksRzgQV+1plGAIgthrrZBSltagdk5oW1KX1EO9q3HqXRWDHJyKlT18Ybx0PhuagIrB
0SOPIAeKdtkPzoewFisLb+nhWsnCmFoCcl+cRVC34iw0IHkGvfLZbIJ8Ltfccpdeop30vdTLlUu9
Ct0TONX1nteGrTHcoPm/pki09AbybwqYEle6/Az4K8mvbuohzvXpx911edc/v/SvM0jb2bVbOBUa
pbSzgyJp7lLHBmvW81ZesLB4dMaa8ErLJ9NAT0buFcEE5QHIs6/cHRbI0US3IwFbqGvjGbmXJeBJ
VWIy91OLO1ZruPTYebUVMhdqZ0ig8SFu7fIx6/M15MNCWtNJbTM07/pc1rgeGdCpg6fluzQmFsAk
/mQrGtlNclBmt3IU/fowBEjHv9PU1zMQal7vnxI1hEX/g6hkk7PnvmqCsltjZZ8X1Bd7ja/FuYK8
JLoD1D2ZaqrDaVQ7Zsptb6Bt7g3lmmjmwlt0/lIzmcbksxq9QI88saR9FHHzRGZx6rpqJWEtRAzV
znNwGcU8Cxc0F/pZ+y9N/oOvUR8WZl2HfTkDVrHiHqjxqrtzZPYJTVXgP+uiC2bS+WE9tm9mcZ2s
DJS7tXknAyxQnZoNUcXjoAW8CH4krLiuHUSoNuGuNcGX1snRDpqNjduc6LxmrrwwTDrOKynsApzP
IT5xGyw/SKon3p3dbUlqBn37SzTPl7fbhbWk85mM3kM7FvyNKE+NoyTdN5G6pyGD8UQ7rxzvFrZc
He/VJh6RzIAlNHgiIHwWAFN1E23uTbhV1Rsqi/HWYHB0AWulaTduNhcriXPp285//ysz26U5uLXf
qij1J1B93cAUIshkuqnSteS/9Aot+fOKFC4XuKBbwLFsmrSH4BJRsyEDl6bQ7+PKWimXLOwCnraO
Wzsp6zlBZ0vO00Nbcg7qv3kd24942jKWEJ9jk9G1kdP4YW68tAULTbJyRP468zLdTrI33Cyu4Dp0
QrXhR1YnkPE1hyD1hBW0g/ithLG7vJa/DhmmyxuS3JwtmHkUYF7axS6ZrGZXdGN3Mt1+/EQV2dlU
ExXHFBzeqw5fTHeUVNAucmOY6+DwRW/cbIL+ftkGozeuPP/rSWd6wwvd8nomOWru8H2HAWcylAEg
PSs74tc5nuntrpKkuTAaBwX9ogxH6xuDNjKEhlbW68LJgunauo0xZgqCgDjzpurRmKxj1T1S/711
0hsgfcLE3w32vb8KK12YfL37lYEzzOepmiNRDCezmIpD26p0W5XJnU2cPpxn49Y06Fqv8OukxnRx
xaZB5R7GSnBSIu/CMAO/4BAxued9GljztMnLYluvmWwsBJCutihTuOQado8C7/hN2ioY+88UXhup
eDb9tcbw0mI4r8C/cmXlsoaobuwjgT30CO3m4oF53hSmjFY/L4fnwmLWO2QWTpQEN/E6apPpd+1W
f1iuViJ/6dfb//56yzPgyd4ixUBNCCLhf0z2i+fzyjay9HAt8w7M7zl6kd6JEn7MbXpsvP4VAuH7
y8OytHC13BsXkHfxPOCielLtcoFtRObk5zgIWEMx9Qgl0n3Xjyvnuq/3K6Y3iIjK86ItDSviENie
JSwABezOiRNQ+XH5cxbKB0zvDanJmp18GuH6N6tvhWu8+I1tB1AOPEA5LQ6gj3fgpecHU9WdJl7/
dCzsN031fvn1C4tMl1rs1VTFmVHUEEBJe8jSuAKakTxTK8elhbXwH4z8rzBp8/OJr6oBABHkHnnl
Jyuqm8b1fl3367W1wFBhqQdeklMt6UNhqRenj1fmZemXn1fEX7+8sOq0h0tFFtVWHQDq3oJJU5kr
v/u/VPS/Fx+md7osQBosD4TjaBhbuXMlTKAqmqqwrjr1qso++TOBSsCAc0d3CprolZ86W6OHPFuh
6Bj6cME8TCVhp9gxBOSNSv9IPNhcwJGJfGZJ2QS9dfbw9bPpwZuEu838WIU2VDE2TZ+yl8vDvzRG
WhrhwHXV5Zl+5aFpKiA9VzI/4Onalrj0eC3HQuzdoFOJKRgaZ8tytvEdJYIugR3v5d9vLfQrmN6w
y2eTwOmT01M2gbsjrbzZENZMG1jYw1fUnICH67tkO1dWzUODwJPWn5izl13nHUwHKq6KnuuYkAHf
eH3WnXpL2UFGMgFZtpyHXtdbwAh2aiPrygWuy4u3STtCgqyhYr6HjF8fuEMOSShnJPDGKAWaGm59
zEf4kAKjnt80hCCv1Sx+mWO/v89gA3+A6Ez70nU0fprsptxw6XvbllF+zMqC7cVscPgYVCIkvT2E
vIF5fW2Ij5ja7YZVcG2dZYu6SM387cisYduizx2laHzsprrpvuGyN2+V3eSnxKVqx9VohGLsp9cm
z/k2TatxV5RWsqdZFx8tdFKPJKbqaCQZngoFAHUnObPfupQlH+0MigossT32u1WWOrpsSPZ9hp/f
wp2YB1lc8B0M9CCXQWHuMPA5fTXlDA0o8ON2gCLmN11t8a1TK/NF1DLZUJ55j7yxm6cEB72t6kt2
SIc6f+sI+2NYVhvakNoKjTrFvpBAjZNnc34gjkXDlg1wrnJzJ/TMJDtOfknexETrn1Vs8lfq996m
l4kM2GTe87RIgQZI1S71OvvQNfJ3BYMIAPqH7AC1uvGYZw0Qv46fPyhbTAeRw6YaavTW1gR05rmd
Wsw3rKasAArzzRa3tHqlsbCw/+k9Tn9u0ni28/gUm8UY+G62zVGZHbJ2301yV9vON+lkxcpBYelU
qrc8IUbZNb0qi6i2/8RFeuBtDTVVOIcWTtBDpK8WZ2wWbUNAdS4H5ULU6z3QxJxdh8FX4ZSI97r5
Yzm7IllrXC1s57ri6cAnCYZxc1Ywhpskd3a+/OEkbVhIb3P51y+94fxVf20bLo4e4KRSdppAyysM
FZZF973iPA16LIjr3qHnRQZLEeGr+GRZPHRUtWmQEeMB1AV1XWI3nX+/Yi6rdLDPb3BpQx7A+a/S
QBg8DnvGvT/XfYW2ecCLi0mDY57Rwd24k33D87vBG05dLA6X37C0kvSDaOxOuUARNnLOQqpysqpv
DGXAYw8tvuvOh3qfkvkAweRQL41s09402WvHPy1fhvEqVeLrb/D1LmUOSrxIRG5FLkc9DvvFQz1O
TwkcL8LLg/SfNPz/HkV8vVGZqEk5AJDVqGiF407c2Sc3hGf8Bq6BRghe3RQ2G+MW1ji7ODg9J5v4
Lnsj27XXL33f+Q73V7yIVLgq9VsnSlEAekZbXN4WLgOMv4bN5Monfn0f9PWOJoGWblM2qoI+mBO0
76b/Pjv3Y5xurhNQ8vWmZuVik4HCBzyZYm9HrQ8DPSWoBq/8/KUh0sJ9NuGFlDrSjVjeh8p1Qqu4
8+rrKrK+3r0EycApxk7aETrtzzCgeKrMYSX+lsZdi/Cymjyr9EdUNBLI3Je2z94qUxg/4EmPPXgW
7I9nqbVJXholLdilW7rMh1BhJOMpUCiTdR6avFflKp9p94y2z7gtYDMT2YYMXcg4SgntYPKWZcfL
Ubjw6/WuZAkVHvg2wHavMQsoouY411eh2Xe7y4//r0b1RZDrKpulXQN6ZTgwrAvd0H8dbqHClX1r
g4f5VG9x7TjY31tgSJ/NXbYxjsb37q14yz7Mp1EGdEOPabiGYjsv2q9+iBbvEGS3DJR7YXaP6TrS
3O1fiDXFawCwpceft+W/0klLXDbbJnGiKmHFnd8RHCpZ564s6KVZOv/9r6f7faHmJMEsgQAPDesW
RBDW30I629henqelF2ihzpTVVHPW2xHNz7fl0GimoHRX6pcL4ai3LjthzKNllh4U038UGQ27Ptnz
/BeoDLvC+bjuA7SQzwxZJrbVeP/5YObQuYWnVcDZGilnaXy0IPchGpyCAABD0sE+wMMNN4hK3jmT
XGm9LC0fLc6r3MoMO3acaJLeZ22SI2hT+6tGRmfaQIHNszvPc6JskCdG/d8wJfs0KbvGrMGB19+/
S1MS10w4wVknNePH3p0f09z4yBk5TlUZNgP6YZc/4xxIX8Qv1eI3YbRmVjF4EXy2/NeJocM+kp5v
/ClNN7XT5SuRcP7dX71HD+SxHioCR7Co7dujDW82pxwiwt13e6yeqiF+g9T6yv66EBc6mn5OKe7C
VPYg6ZINpzyQ07D3qQEJgz9U/ro8bgu0ZDQJ/52gtIbyG4f2bOThsHBUVTtvM5UBTZM78gBEMjkm
LekOSmb2bZGW1oY6sjnYftlDjL9zviUW6MOXf8vCKteb1R1JUmnHNYTplZOFLpRLwr5a811fCFG9
Xe37RMHGF6MJ/fDAiL/X2Z+Wr3FellafFv95q2QbE4E2e5du6+K2n8xNXX8y5+3yyCwtBS3+Fexc
Z9EjwZd2EkCAwGg+gE9Fi70LJpPtr3qJ3qkmo5qzHAexqPcmuuO0L3awyFD7arKyH9NoKjjOibUC
9sJc6/3qPiNnMiG+SFjlDbgOCQpaciXnLK1pvVM98gpOyi2C1HRUGw7e3D4WGc+eoBZm30qYQUyB
J6fkFsVLus8y6u8EEepEq6a6rYx0NiD7rPKV3L2wNnRlEogZ5oaRwpPXp92xo1wFZO6ez8pHttc2
K+nv6zaWr4uPlMT1OsjKw0U6jodAZXRL4/7oGQ6cHNObsjeaQDncC+zM3V1eLUufpeUNWQkrxaZn
R4U0n3u/AOIrP2t8exApgNHXlUmQOP+mpwJnw6YtJzuC8dKdM/ufgIeroEVHZIfjlAwLz1nBoC+t
SO2I4PnSnOmo+miUw2aAKTZnyebyWC09WksPKIb2IvU5/Jb88S6LnU2dxCv70dKjtcxgZ2U89A0e
ncceCeQ85KHH8serfrcue9L4tdkNg+dGbg/AzTiDNtKv7DsL6VgX5fSZyzsXwvDAq/nGplYZu+lS
OG+iAziupIGFpKkrnzDHd/1UZFk0+4AmJEnZb11TwSN4aNuDM3IQz6iP28V1Y3WOk7/O4FYqoLSE
zwIFJnbefRDAv88iXkPTLkSbqS3OUVZjDzknBdF+a1+4zc6R9N2Z+8hi9loOWVhKprZKjbIqCG2c
GY6pBroGNEzXUGgLT/bOi+CvsUkHgXZG1uaRVM2bleRPlTuYK+O+MDK6ZAtVtsfMDEruuWrCgt7R
st6Y7MCLlUra0mai67a0sEfs4M7jgo5b3cO14ydqkO8j1ISDrMMW0sWwVCHWO7XYsTXg5syyZzbC
VLlbPdsuxYo2+TmzIfLvYAdp4zbgeRUUqg/qVVzq0ghq8x6rVBZwR3ajIul/GwVk1EdySs8xMk3X
5VYdl5R3aVE4Zx14mBXcuC1sJjzxcDnu/qPHfXEi10VbpAPojstbCrewPJjph2/9LHsbLj3Pc3vn
NL9M/yEXb2Z1P5Zd4BhvZIhXlt7CvOhaLkUhwdYzSxpRnt5nsxMHNJMnP3HWUGkLcaMruvTmKODU
lXtRzESUJzCMttyXy8O29Nu1dGXKwRqauDCj0pEgMjrm76RIPh2YBK0MzoIim68rjnKJfpBIQHaw
GHUgO59Yt21D2RMaDx7qCIJn23TgqTp3Ms1Qmk1jh1MM0HgydvXatXBhD9BlFYuKlxSCgLC3zOqg
EnaA/tCzTaZjNtyM8Zqc0sJg6pocJfXR+BBOF9msNY9zUbOHZuLOtrb8+e3yfC0c8PSCfpbxFsdl
Ywb0vQkGQdH2eCozZ+dML+hGw/Ny3KTXFXapXttPctgPNQWbIxuCh6r50bewj8veL3/I1xdoCMr9
uxcYVV1RY8SBhfgbeJkO23nezltxr6rt5Rd8nc48fauUXeEq4QsIhKHabeYqaOAWx4YU6Xol5Sy9
QUuYykLRNTEn60QSM4N+qdf/6nKovci6aHZEuvnKhezrZeXpcw64UhU3qjEjp2cBdHHGBkxwulJ1
+/rhrj7JHkSiKDXdKmL8Z+/8bCsR+GtkqqVna0Ufc2J1NZmeBe8kHxcPN35tgaVPvPE6cShXZ5qZ
LJ5H6SdmNFj9qUmsfV7iVlCRZHd5DS19gJYdaS7R7ZsQbaSmAB9l7qs3ly/c42tktq/zkqt3Ziaz
IrnvO/bJgPDbPkP3cgNUahW5rTceCeHixYgJW1mvSy87by9/Hb+ARyBMedQ+Tb0sn9JzGpxttz0X
Wofbqk6KDU/a7vny0H0d32iJ/fsyy54HoxvNKgKa+iHvhu+CmF4gEvk+GWwzemfNsGKNmL80T9rJ
KC6t3ExbI0NbroCBpQ+hmsZKg85b0yH6egd2/4dmBnIndE3jOsqq/hZaZyeJa8N1A6Xd3Hwvda24
AuccTf6f6NLd5YX9mJXADbZOdmPT9iMrycpV6P9NEv/3lOTqjZzcPeOzvMyMOtAotlJU7aM5OSyG
2AOn33ERGmnAnDabd7lVjjsOMn8aUjiuisApXDMNnJaacPDKbehq5jn+kxRlF4oqP0hXqS3x6+e5
goXAYCsDVfaiO3m4qaM0SnjQ4p4VDE5tb+AHBk8JxR8GFnsh9QvYDcF5qYNy6rZkLLsp07QMgXcC
gbptXhwxP7UV2j5mzXdxVT54fvfJag9qQV09By2u7GE3SBhE+dTaVKb3bsdUwCrZAzkA8KXcnk6k
gZ6mN2bppnXnfNOO2S2v+Ivk1ivYPQaghU4f8MY6Kq7M0PHIZ1KPZmAqcevarnWcO2jWZhxrqzDY
GHRdEQ1ieiQsFVth9JGdK//g9hQqJ1b6JF27Cft2PsYlcDhV3P/K89kNsn56sqpxBrijr4JhGvsd
Bzfz6Kpqwh2ibwJrmOINmUdnM7hVApsnXoU1JJHmun4oOvrZlWmCVJr86iT7M8wd/Lm77EdtqXov
YNIapNZcH6ysIEE9FP0uTds0aFyVhXbZTVsvm7PQmNOT5bZR5/cEQu2Je6hyJ8rL5CEFn303T2Bs
QB0IZqeT8lDJMQaMQvGLl8N7p0B3bgHJ3ooU/8oH/9ZRxNnQfIJtFnNvMyEjk/S3sYfiWjpzdOwl
NzZFD8gZT0xABBCZQdGlxqZqwZt3Mlpt0ibmIUTBn1Usd9CwO1edqRVUBiYCehWAwtBx3Diq9OBf
5meB44KJZfUQ+ydd+t545ac1Q+fDaTGY86kt5V0MhJfVj1hyXnVEjeppnGwepGb/J6kzEvimheUr
ybPZtx+sn1BzgMKO9P0fk9s+gtB0b48C19Q4TcKiMx0I1UoaYG/cdYaxdyF0v1FieHIS708BVN2U
mUei+BMkAno4G8y3+VQ8s6F/77umCJMsmbZslCQsRfZKBgzM1JWbKemOlk0+aiEf3d48eI0yAuLZ
FjDuKE3PyngnKew+WJ+YR9HAiyNGw2rjoAi2AxflaM7sW5o09YaJog2509x3+PIz0X0OvNnCDdFL
7mHPfGM2NHRlSbegU+whup4FVluXgcWtb52oo8owZkDQMd7UN54zsNFOprC7AEA0KzDsmW2dti9D
E4wVBJqxE3kjjyoV/T51yuKFlo0ROGnqBZltloekGAEOBoMqJGVRbPPKU5skKeLQz8sGUMCY7oib
yO1/vi4wBf8A8uwXlJZEYBdpvi1aVP0F+z4V7cH0WxrEE582uFR8jqlXbHHbPtmVeuN0esxlfEqg
f4AabXZv46dsPTgJhz6fjkKJgyzmJ6iL3bj+8N2qWysAwvSmaQjckXt5X9jNbex0x37y7Y2rum4H
RVZz1461H3RtRQMD2hA7jCfKCeODMzQpRO6IuS948xqLYYjUCNhd2g0Hw8RQZw2An3wYdtjwzMAt
zHuvd46zBZRkOYNCZMAxOPBBWg98imYD7G6AvUwpYNr1eF+PSR1MKKsFZJz2vd2IMHX8W9+yGkAk
LSewKrM/gJj+iqXY7GdYgZgF0KYNs4B5icEhaURShZM0EgBwXPs0+u6NzdMUaN25uDNmT76DvniA
i3H8ksPNMDATSEe4lrHt09bb+i7fq6Kfg7R2o95HGS7zmuEF0mlHRs2HljTPvlGCZS+6I3VbkEq6
5C0ebfg3z/63yfKfmD03YMoWUOJK5vvUtlRIPO82c8gPK7OfrTT/HA1+A+wlYJgNyIEA90eoBX2U
GSgdyHVYcoPfHT0Zv5vUrMIu7quDXfYUOcOxQ9Cj/AMjsC9s4I62cweIADZ1c2fzMt+4vPiAjlwd
GK16VjNWKXUgtdd08g+Y2W6A1fYs067YQTYgQeHbfnWy+hvMnEF59+n3uXffUYGsA1nX97RBPaqr
xz9ofalQMvF75DbdZZMrAqCh+3sYUM+BHLi/LS23Csqa3ds+j0Rr5NtmnNU2FwLEQT/3NrORAX3b
yV1MmhunntjJazz3gDrRsCnpeIwFv5FW8Tqz4h4e2rhhkem3asbfhtt/zGPz7JltvbFaeWp9+TEK
o9xbPG7CIYYH/ZzA35s7D8aQ/uxV9qMkyc/KqKHVYQ77vKm2QtqfPQofsZm8tVn3YvEapozdGDlm
B7WSGdL/VmEZWI/2xgMbHLqaptz0PX0dpSdCCCqcPGFYATfGs6w+VMzdvHjnPnKF1yDNTK19x7B9
besmF/uUY1vt5XiCPxUcGq2yD3PRuUHqEvSpEvJCEvexKMx5VwjFN6bpkmCa4+lWTdjNvBnKukb5
rbKJhERw0uGMgO4Bov6UURHx/+PsunZkxbXoFyEZk1+BSlTn7pP6xTp9AtEYTLDh6++q89TDbQqp
H0aaaY2gcNje3nuFaf6atzB1US79Umo7Ccb5UZnes05hldkL7kRtCYweLUkXBX2qQoiLCeAZDSS0
pnYiF6qijTbMyE2bGlIv872FJi3NybjHegkOBlDpkeVXv6FWB4yZj/9qUxgGebBHPWkvHW9JYOmI
DDivckSPsEVQ2EnpG+dM4azMhR5B5xTIPAC3bfVQR6UJRQUV1GezIDgweXbK8Rip+KPHnGDftRnd
ZUHP4YMO/rqu3V84lL9ZJn/wcsOPlcbpm+UBXKD1t47NX7IBBsFogrLYG+njbEi4Y83lg6maXxNR
9UGYor4tG9xwB2+49HAtawe/qzr0gOF+4JXsjyMyiEj6FnkoJczOOYzOE6pYAOt1eYv4RS4avnc0
VU952X6xYZaVGI6GuKdV24mPrRmnluSxQ+FRaGZ8Asjf/cp8X4H7V5nkDBhY+gAhZnHSNpseclXQ
EEVYKFZXw/RYBeA0c5I7YUkyKBPV9vCrrI1j3enuJisERabSjPuun6s/NRSZIRUOFA7gwvALEnMv
ftGMoIWXjfLWAED2G7jmEBhIS/O+UYYHUYk0+OaaxtfRUPODy0YHWFCXtgcyiOlkZRNOT7f5Onji
SLxh2tfw2t4XmtI7UQq1zzVGjioy38CuWe6YUZO96AYaZdpRz4MJQHFbuySeQZ4PofT2yCeniHLa
fdWCixBpznSihQjiychNYJCdMqw9f9gVhX1RLxJ5JJAXa7Aibs3aMY9q9P9AXMTZQd30p8yVg05W
hVys7dLI6s1hD/DOF5c0BRZSw/Yueso7uyX+5Ue5ETOUe8pmfw7ZQOqoRva8Z37v7OvW9CMjlz1E
dNtgb8yyj406dWIm0jIy05nFk+c4h0JNOPVGF7u3cYH1N4w87jJTHmtDmK9Nq4Ibl46AYhmCRp6V
Vjc1fBK/OJ1Oj3Y2+VHlmM6dp3keQq0si1vqVz85fBT6QymH5pvZQn3Dtj0InjZj8LfukdRI252w
r82/lYXKdVuy5hxA3TLsedpFPTzNIjfnRWx6Ntv7lM9RrkwdMa/6k6mWRmltp0nhu292qWbkLrzd
uc5k/rZqYt2DB/ALZNQ81GKynJBh2QmQBWSHMDi6cNSskHkbZoOkVVcRMYvyWOSsjAOhXwvDriMl
J30CjRRHjTXSWE8VoKWVY0FStWhvg8ItI5/a/AgvHzuEbx1aqzTzwpFNCuITRrsbuTQj2k6IysSR
OyrcYj933XcnyB8bLrJIYXVFdTXidoVEfC96rInMVj+9wWjjdNYPAMAheev7B7vFDkCAOpVamiHr
+ud+gJeG63AUSisxxHnRPpcEl5lUGN3OFyq/sRzIHoB9/eTmnrhN9YTjhzq/7MIKdkbv6bj202zX
V0hFVKPy0GbGd8LlrynAL3ZH+8UsRh+cMY4b39wO+2AoSVilvo7BnMFtbWR/ROZD+3Lw8P9X5rTv
JmTbg9kJOIXh3VkJJ4eAiqjr0r98HJw9PgVCwQ7cKQTgZ30P4gKAF1mcVZ35WADUCwUtJK+ceiUE
yvyeRD3J63gqNCSYL1qn+ElQd6O6eAyYAjyznFws17w/T3MBcwSo/9xLV+WxjzB6q1lD0PBE8QoN
hn7Xz61ztEHHCU1qyweEaxZWnbqVAwJVAKVvHErt164r2BgOuih3rSBkXyoKfKGwbkg6wBIEPed9
Puq/tWU7uEpm/U66Ljb2IL8hY5EHN0j5Xkwwu/GgFAYhOhu2MD3/3dTgIcystMC+rfExY/+sW+U3
cPDt3SgL7FfQVvX96Ji43M64CTj4wG/DWD23tuWFRaObGEp0eBOHeYUb8CwilToZE+NgMejngjRp
XFlZF4KKgipKY6vYVv14SIO6DgX6AyHw5PQhS3Esdb734FDEZA/XVKrrLBysEql+3n9tA/aoZvZs
XQTQVF28eJ7z0+W47XmjqZD/E/FUzxQvVVMeOm1ZhnkzvgXo4US6IQEiFbrjYPwCqme07mkMrOyh
sAySNKXbRmVZ4MgejL/t0L5euLyHHpY+scrIbdfD0UDW8q8mwy0cTN5qKHPCuA2un2jjdL+9wBuh
Cpn1oRxKftdQDbNOXmBeJUxyJmT/kUFIv6cOLIAcYtvg0zR8N9ogLtUS+YPHMnM/Dk13X3stC9OJ
vg6yaeNM12IHQWbYW5L0soiKr6TzW7CwFcyRQpI5P4e0yo85rYp9JxkkX3tcXAFMNA6da6lbyxqM
o6xmjfVofgUE0v8mS1U827MLbWq393dgXcPbELnowUiRhlaund1yrVsk9jjATJxY+8Yi3ZfaTcH5
CdDxDmtw+fas4RqrzGO3AsWUV4twpEBwtfOjXAp2o5tMv9lqGL84FRRvvQp6JNJJMxEqLfR3KdFy
pBjGZxM0qLjUY7evSZZ/T7sivymJdJ9aI/fPnZTTgbDZeYLTQ3ZTOaQ8zqJs/sp6gCNqryEs58wB
TzzIhUR14dux2fWYFtTXjn4XNIeWDv4OfnvykHFUL8aUN8lQAvKEJo4bVZPwrGM26CACypKiTNbV
0CvtSqRvI+SRGwBu2AyxtEDZG+CEldqff6l2vqtqdnZvT10AW77Gw8XUCMpsT1vY58FNtjleL9Gt
FE79RRkYJwcda5eSRI/kXDQBjoBEsG6PtRK61Se/4/J9775jdnyWz17uJ1UxjHtZVW/ujHdIO/0c
L8f2F/VfILjHChcFP8lK+UXb/IBc7uTnHQpi8ecGalH0TTvwJWjl6mSoFc64380EZqHbxH43Rt44
Hq6/ZYX0ZS+FhjzUJzNVYz56rnFF0OjiqUNVOHBNScWdKYYoa8yzzj1EsRIQ8euvXVtoi25GZlcg
+FXgtNq+AZ8bORRPXuPXyLAGtVGhvyyoj6qzi47SXFBqZoQGCTUAH2WgKN7MqW/uxhHbtmzo53SN
bH9Rc85rRpQBjyesNfeHJE56zHGLtSqr20PhwdsYsJUWwBJSbLTNZPno959zdgf2w36ENqLnvQTB
FPeIO/XndJ7tJbZ4riTydV5ZIMkGR2XUIjJ6dtvx/OX6xK8U/5eYYoXCg+OSkSYmdcp7N0VS1WVF
voGJWJnzpQ735JRG2jqg7af4xftZjS/Z2KHI4sm/YjZ+Xf+ElQi2xBD3ciB2UXVu4tkSVzVjGuKS
ZfSHgZTvWMhBn7xGkd31l62wx+0llpjPPQeJmPRn+8AO+VE/i6S/V7fmsYiNyIsg3hHR/XTj7qsj
2Jr35FgfhqO7czfev7JRl/hhowKqVKDqdR7YN4mCWfdkZqfrn7a2pBeNpnZUs63y0sHG8R4bVp9M
NLFxIUvPlm3/qqEVqynZ0NlZWxiLYFD1DYi8Lj6jVu4MdATczHravvilgKGS/mTIWSpecTXms+Ct
eU6rb3R41V52cGoajtLaiNYru2cJJ+5Gh0wEOdbZy4FATck3WKJs0WlWhmiJHs7Nvup5x6ykg6Y1
6XA3d090tndUFtH1CV/ZOEsIsTkqJVrXdBPlBqem8g6BG5sq33lWdcrcjfxibYgun/fu6IfTessY
PJPOluVZyBbdKhLSqTfW7NonXLbJu6ePuqr7jl3KJUH7ACu2yDILEZmaPbUj2cFzZSve/xPl+OD4
ci/f9+5Ng67tKqMAKuRV6IGLP+yGL+kO7NmY47b6G9Pe3IkHfVft0vt548hc2exLYLAbZCh3B3A9
gjNNaJIptPQQAZa3cYatDd5iwwu4SlSlB3wUmtWhmb76Y3vI/Gfw76Pe3mSxX5720cAttjpFh7Sy
pwsMYAZxPh3N7DhaQ/U4eZZ97xejfEZBwLltPJrjGu1l3osWlHyFrEP1gCZ7vXEUrWi92Ev7RKkq
HwymliUB/TWb9c61+hc2lceMf+fMQ/E+OAQVQ2E/R5mi39mF3nCGXJnFJcKY5o3dycYR58wuxhP0
Kfwb0wJ9ykAtamMnf4ycspdI4ykbswKdTbyCjM4dcFTt2Win7yiSNgcf4B1UuYNq33QcChBaZJ+D
1yzBx6XFRukGMkisIHhxCftiFxBFTW21/1R8chahg6WuoThxrGTMBgGpsrJUaMZW5dPkchGN1QjW
PR3GDRDsym5YAng9r6FU9Xibn9kPQ97cqa4EzMJzh7gh2NWoA2/su38uGh9sCWcRS1SLEnp1EeQa
EvvQ3JR5hDKTc+MdeZTu6iO9L0/sHtVYeSf2+pbfDxsQibVPXFxhpLZS+CJ3VjJ4FtopHurIRbGr
y+ovPPtg0uhvgQXXXrSILGhKW0CkIVg69TjH06CgY+mj7AaVDBj92FW5k9zbQpCu5C1LtcFZMz4T
pqHC3OTV5XJ5YcS56EgHEk4KuTAgD4juGK+NfHd9Ya7t6MUVw02ZB5PGC7A0/YmebIhKBxTOtg7+
tUi1RPvC2Cl3prakCeun+xam0F8Y6tkxsq8CRYjcfUktxwspsAFvaZ4BCGB5MuxcM2lR/t2IKCuf
uMT9WmpGe08DH6mdJ9X+rMQfXf66PnorGcES8euXLur5AfwHVNf+VFn90zBQYrz+7JWkyV6EDPSt
PGgK1RYEvSywW9zOPlS534Z+G7xOwWhsjM7aJ1xG7V0ykDPXpCUH0sjohsfGJ4+oK21RFP7pUH0Q
HexFdOhqiFsaDWeJmpw/bWPAAOHear6DWx1BExlKvcVJtv4u7QhwmfaRlPVtXyKOXDoUPY+vD+TK
iWIvQkVh9kHXA+QLE9LcjQVgUxlkgecg6TyjgChx9aXEzZoQcwrhLxdsxOCVVfdPJ+PduDq5NRPF
dHeupbgJfHLnu8VRO5/zbYXR3X+njfWVg0prCbm38XUc+vQAtI97RDdhK8CuhKKloWc66AbaRAAG
9t3A46Dqv1qFeITmfTxUwFXWuF+hEzlvhPO1VbjIrGyTV7ZA+x/iVcZrbtJfveNv3M/WHr2IcHoO
aNtnwC6oNrube6ie9Gpj76yA5iEotJiFakI/3kppknXFQ1mwozG0sWs/50YV2eg4qqY5ThXdk3aE
8uon65xLe0/IYqVEpHN3RuyOKvObaYwhNfqQZW+zv+VzvTJs1uU8fLd+LZQdxjHr5sThDGieUajQ
CCD9dX1Prpyq1iK4ZWgk4erUd2dty6Pq1aMt6C1N5SlV2Y+BAwRx/T0ru3BJKACsoJOqZPm5lP1N
V1vfclXVEUTXx/31F6xE6SWXgAZO044ltvmYB3dzW0ejB//sFDCSGWK4n3vHYq+jHTXBvk5MiYQg
l6x5lI1fVUdP9uesrOylgq8DJjGHKRRJWNP/MiW7B6RnI7FeG5/FxtZzPqAHBK5w3dzXBT1MZhoB
DLrzQR68PjprU7zY32aKi78H8csEId34kfVkPJeOC6BnVo5/PvWKpWQvfBLyhpgBSUo29GhsCQhG
UOUBlm3yjVCysiGWsr0jb6XTjJiCvrOfCn/8PeXeW6EI2tPBI837javjymAt5XolbKF003Cg+yWA
vqZZfUPX8aD19LnJWOrzGtwyvEx4JAFy71GzPg/HKt2Tgf+4PhNrw3T5rndRSda0TrlW3blsHkrP
irht7Ih5kzbNjjnmxkesvWSR8ot8nKGJR2FWUgEV6fXwaW6c51oGz5lmcHisi+lz4YkudgdHGO94
0JiJ3xpJU+nvfuHtaT9vFKxWNt/S+jDFZ1C0WxRYu69aAisxPbQqi4RLN1btynJa6trCHcPsOgBA
z5Yj2lulp/IFFBh2Hhu33PiGtVdc8pN3M553Gg3aSXNE8OK5J94NXBWfpVM8Xl9Qa4+/rIF3jzfT
tIQEP8KFRnu5goA8kFGRDXDs9cfTf5zJD1LgpdchsB0tGIZTf265fbQA0Auqm4HyvQN0Q4vmLa8B
07qp2x8wvmLVr2YuQvhy7rAgQmtuj4IdbdDHav4CSAkLpoPlv5RFdeD6W5mLnYYS9dh+K8YsCbLu
aNmHTjo3anxmQDS5ZeyB0COrn1mbNC6g5uzQEAAZgNrI+r09pg+sBTqcA5ratyGMyWEcfJ7Nu9E+
5iB7XcqOFoQCWhmW2geK8hvgFxHDv7KvLkAfdizavwW5Q2zEox97Enac72d7P9eJpvNRlTvPObLM
e/DHF5X+dcT8iEgdOQBJl+lxTt1w7nSIlJv1zX5Ufxt/b2q1v7jSE/u3sAFRATJfFTsCVZhg8mMH
SMf2C+fqa53xUHmx1j8CApD3bd5OoR3EjWJR2uxA0lFVoqdLnvqVzMcyfylFG6n0R/sVMHeMcdrE
KNQL1A4MKWMXssy6gtotwHCuHo4Ga2C0xGN3PHCwBYY2nG2QHufdQJ6ri6scmL2w0GituJlI2LK9
yZ9T6UeTc0P4bU2fqfniICO7YH0945Arue/bWyaas4TGJdE/aWHu4a4UGg3uXL0MAYflhYdZ26Na
jaJlquALf5AAJbbpOXdPIodsMKCFgBWJGA3TuOpREhah2YAfD/PAMRLpwzQCPo3SBES+d9JCiaLi
UWvvYE0EpYFwMN865xbYmL2RliGHs73KnXjggFp2ZI+8C1CeL03z0qDUwB2AX7MqNuc6alENGLzI
m37YHKhyY2ejSyxJArp5K2UIZibTrwZ0PDMQxelOoE5tz3sN+0dVfVGwNXSeEYQgoK9CTu5aQJtq
ZKp7CRKEoV999eCAcARyTeTjRKWWCt1ChQDpgkNw2wPSX902v+3qAOZp9h1U3Tr42xh/zPwPKgjQ
D2LtGBfgbl7friuXniWFz3LBnSREjqAIP7W8B0ujjIdyDq303vdlXOdbgfPjF6Go+N+w0wFEpWuz
H8/TkA6RAgAROPH84Dj2Q245ZmS76mfjGX+vf9bHQY4sG/F2YYAECchXwmnz028EJkBBUkfRLUGt
jw8a4i/OMS8D2yCoZJoEjRV18xduOwcJnJWn2cZJ8/Elnixb4ZUniqm37DyZ5nufH1L3m8m/dxcx
ZCCAlXHjW9VGyF651EE7679z43LGiOU5OarrvwNg5O1pPIoa8SItd7oV6I3ncI/MY9sgb9a8ZZy6
MkfL7rhjwh6Ewv0wybS9TzOJf5xoAAvk+hL4+DpHls1xjxvekBcYP/CI7oQ1AdU4bqT4a7/8sije
HaGGb4F1U8IHqaEP+VBEgKCFmnzu8kOWLXHeeQMYRDpPwAk5udkfgLD36B2B4LbFn15ZvMs2eAP7
6TlTEr+/GsOi3KP1DnQuDA2arRrb2huWF7jB8gvsEHyD3f+25rds5CmqrIlJ1Mb0fpyyEo/+dw4U
mA3cbZs8qX3YrXjjjQA3EOA3dRCQsAYm3vx+fR2tTfZip+dKa2rIKUtoQEJuund+/x3iBE/Xn772
GYu7XAksrTXoNE9ccOwOqLf4XzqYAp6byrRephTtdPi611tvW9kTy5Z37ZTuKCA2cxpKR56g/sKi
2quKDYHtlZFaNr2VK7iqmM6Shr9CevfYVvbeIBv1spVwuOx3z/1g8dlMjVNpWiczhcgucPdvMKlO
QPH9oXpxlFCfA/Fmd31i1oZqsceBpS6DdjYNMAIkQf++BznLmsx8f/3xKxtkqYflzk0aTJ0wTsId
1ZNrt1ZiFjmooUDV0rgi9ee0ZMmy9U3rIlOFieXbFUcK3OcwKySVX9iAqkSQHT73NYvtfvFUbUVK
soTMOgpy6G/WMpbzDyPdkj9d2SfuYrs3U+pYSrUGhPMDgHXKoXk0gNVOfMOHBcfEh+d0AtL1+ues
rbXFlg9y0+qcwcgSD7r+kUtm98bQ+ZSAIcqnkJpe/gMAX/eLhPi+GxplvinDuraFFuFAeZkc2QCO
kwlav2sbx6p9qOlWGXVlTS+b2Yqh6OJ5eDry8V5+U7DXvD5gaw++JH3vDkTiGG5ToHGYlJyFokBK
5CBsbiRCK1tl2akG7LlqCg+RfmBQ4oN7eICelgX2MdflltzBx9kpWXarUwLzeaugGHc1gHJmixvL
rU8dn94MC/44ekr3RuB9cjEvu9W1oft2siQWM/ia5Z9cggpmAcWBOirpx/hzc3KZq3dzItrCcfOU
ZYng9lta9WkUBPXD9Wev7Mal5FTuwyDO8Vx24uBEJ46yxKMxqhYkWzs9qsFFYaEFz/T6yz6cGxos
Qc4yMKoeXkJuwuwmsi+EUtHtapCv5xwq/jkswF26EfQ/3H541eXv78ZsmgmQ83OKWfEG9YKujwGP
BicfAYXPq2Hjez58iUWcRSjrMg3RDmqzU207uNXy2NbQf2m2YG1rj18Ery5wR4bUmp2q0ke0BF0U
/qcJLis/r0/H2vMXIQqUGJAuxQwLk+m5ZWk4A29mbGRDK1t92TynZt1isH128lL/Nq2HvV2CumqI
4Nng8GL/1Acsu+Mq5cXsQDr7BIPxALisoP2dm2/Xn71ycizb4+DoGJL5VZpYVD7l3K+ikVoQspAP
hBY/Sz4/pJb6aZt6K3Ctjdjl7+9WrEIRvZICs60lqD043ptXi39DTvG54LsUyWo0C/qxr9OkY0DH
9qBayLsO7J+hsTe2w8rZseyYO5RPfUaVcbKz8o+Z6u/g3XyuGUb+rxGe1VOucgTaiiU9+GcoEWp7
3Biafy21/y90kmXDWAurAnHZShMhOU0CP/9LDafZ16xpEriA9DGzvYNTkDSeKOD4OGF+TgKcPFmD
e1qq5t4gXmRawdOUzfDSHlITluvuU97JG4BhdoICPiqbU6YlyOKeJUObO0+lX3x35hFAJ9hZtbl9
0xb5H+7qeDLrwzRazi6YyYx81dlq1PwzVPvoOxcRxUWDA5i3EuCq0qrvYVtVnqhw7H3rBc59P+M6
0bFURiMqYDHEaCwcl5P3g7RmxaDogFataZTWEe4+/Rlus+SkXM+HTkEDhFYBT/mNRs/KmWQv4hK0
xooCUs8MnoLDc5amPJyQOaHkp99IbiVgA36uA0qWPfBUgoXmWBY7TfJNun8Y2FjUfBCoJ14PIh8e
eBZZdrs9EkDhRuGAAFMNBc+Ov/ByvNVzcTbH7KkG5bAXn2tfocrz3/hhg/XuE8dDMLSK18Jlv8Bw
v9OB2gjoK4fFsusdpEMv84birKvyEyyFRehm6Q+vDXbXh2rt+Ze/vwt/ohp8Q2jCTiPM4qNU+ONz
Wwj7ngx6SwZp7RWLPKr04PplqRLmDp5XxsLMmrifOwKPqtzb+IqVpbvstkoT0hK9VGnSyxLdhwqc
fmScN5kBXl8LFzILXn0bQWvtVYtMPatlCQmbS6YePOfOMxfiZA0/c/omhXX81JwsO666NRxUQg12
Yv1bFQyhAJFi/vW5Zy+Ou2awzdEucJu1m4t+gx/53ctQThuDszLVS/9TnU5TDwvpNGGqhOaEP8pE
k4YfUGWwNmokK+f1EiRVchMNXVoYJz7mkcpZnPVvbS5CY0svf+0F1n93hLYmyLk4eAED51Rw0HDH
5waszk2AydoL6H9fMBQ2IU3rGCdQm95oX/tHLXp5D1hd+cpm4W1cX9bmYnHo+A1kbwqrxhUDpj3V
S2U+eurH9UW09gWLkyLwZ9P1B8FOkv7xvCfqXFjXEFb6FA4OKInFADUm4/nsGqdgDO4cSKtH8NU9
dwaMEK///pWhWRqftk4Kszo1iiTP2c5o5G506qPF6cbIrxw//0gU72IqlYwXyoONYVW27CmAW+Fu
LDrzDNde4zB5FdTGWkMHp9kX48adYmVGli3j3mKVZLJJE+KcU3lDxw5CL9AzU1+vj9i/B32Qwixt
Q0cy9CbkEJrEEp2+nztsbZDU0bQPnZFqCEYx/lxl5nCnWgeCUfkobnOWpb+NbPC9qCMOmQ9FmleP
vSHUz1zZ1I3VQN0t7NnaACwOGdS24FhsiDSpGIr9DJ0/ok/CuMc7NpKKlcD/Tz363axOvCozpwcm
NFWsPreOfxhstHuRi4aNJihtSnvjNFthwZJ/0Oh3r/IhdwX7VNdPoMUz3jhuYYTSz/SuBH8rztoh
v7DS/dAfDWPniX7aQTWq3Th8Vl++iBudJ+d6ChqazC176QMbWTNYUTXMGEPFpjtesq9o3Z6GgPGd
0XYbC+wffuWjBbaIKY7bQYyldsFlolWXhSN0aN4816m/FtXonIWGwiXQhJM9R7P/O+1J+yubOdqr
TXdjW9DdKAofOIVm9J8bn0KWIG9AqAGDAp5czsDcGGIQRgyNHI7OQNPtr2+LlUCydMS0SD/BS76B
uSdHudGHOtNkpT+UN2xMxmX1fjAoSw9MhxJbOG0FJkFBdhBFenBEsHFrXPvpi7y1NuZB6WoGbJ4B
SSBU9zSbBZAT2daOXHvBZae+W8QFRAVLaHLRpMqmXaemezOA7gG0KDeC+Mp+JJf3vnt+AAplKgsK
IaYSKiAxxJWqeCDNvMv8WkM/iVo7Wvrqc6QO6Fj993UOID/mYJZBQsw01i5kyEoRUfdvriCIA12f
zy2oRfLRdV5HwWMwk2aWHtS0iuLJ7xWL29ZvNsDNa/OySD/aIM+g5daCia4tO4YreHfifVZBlcft
dte/Ym1qFiGEAzFiGViyCXROvhSVuJ+VfVPOzatpubdzM/+5/hp6+ckfbY9lzGh90aLnLc/QrYMT
VCukueNmb/W4NZeAv6Aly/4KV/t/ugxdeMhr86RWKntyUECowrqErh/rDAvuwIOZKKigvnA1qzaE
3lv96nlDeZ8GDM3QyTXsg4Qb7ZlCT/Hv9Z//4eamwVJ5NmCFqZvuArWDTyHk7oZx3Bj/S6L0f+OC
Jy/GBRqPNjdIm51hSRJVPUugl/Ogen0QbfkILaZdncpDy9yN5GPlQ5bKs70uGfS6egUr5zG0yJcx
3aIarT35kmG92+MNuGIdA+TtLIDHNpT34tvNRvz7+JxDqXoRAAH45eBbwvY11agMWcV4gCHW39nj
NYoR9R10DDggX2hZO62/NzJjow378fbzl9U6FgSd45rKPQ+ArGkIZhHI07T98yfWFOxPFvFjcHuV
duXowobhjXtflPOpoAGpyf9OhGfLIJ9bPNcYVCjHvRN0UVq8XP/RH08FfvUiXvS2N3TDwJtzJdrx
txTChkAnIK3NoP7MRgsFRcOgNdRyA0LuVWdC/cicB4isXX//2pQstguVtvIc6TvnDs1KDquCAOKS
pP12/ekfrmHLXxa7eq5KiJNhwktcWMHoCOn0+/qTPw6z/rLMBZXQodOQEDi7Qx6ZJpzVZ+ggszY0
xTMp5MborP3+xT7pFbA0DkrMZ6OpX8WY3ZQuNFM/9wWLHKGG8p3nWUF/pt7Y7AFIOUGatoLoFDuz
hp0r45M+R9ZiX7QWLP2goNqAJWm+ggj828y3lHFWVs+SCTGjvmVXHlFnQdwhqoYcXLGsVBOI8rgp
fHKgFjskNVsrBXpDnrVp5sCeBrjgdMpEbaKLKy2+mcHn4PJIiP+702sTbyGTb5498J+60n1yzeyX
1bnflUrv8feH6zO/MmrLip0LIUcXmQj8Rgt9m7n03mmsWxxRn2Kd+0tuRNPrfnYVTCnNDLXMYtq7
VQaHQ3MDv/bvOf93wlr+skQ3IErUfYtR6lMpIL14kR2XqC0PVTdHNkQC7Uj2foustBUPRTbwmw6K
dnd+UOlbp7RnADDKJjbpIJMsS2FqnfuQ+u59iMHlBYQMmxlQ17YDawSqY2Zk2UP/WtrQszTmot45
wTRmoT2ZF7hfV+1I36qNA+Sy8z74MLLY7S1k0DzH7eczz7NXMY13fgZEglvzm0zwjYiyMvdkses9
PyjJlBoaBB/Yu5E0oulbSefoUytreS+ALPEYGCKDp4Z8pFmB3skN6j0bD18JhstbgA8BeGojxJ4p
CMr1YMGsHD4V8fVfvjb2iyA11WQAQT0n59796dsPU6cPZKpjVn6//vy1c3ZJtUmnPlBB19Azc8rg
Lu07KPPowbozu4qcxhRFqRC4nTYmtuwjT4zajYgzZuXG4H08797S792t7cbxrGk+OxSymdYefbCo
3FK7WXHxgrbJfwMXElDb8Oe5OUNPx4lNy+GnYHbEoaZZeiML+FpmXW/9LWWn7kjekoNbcHVOedtD
NJ6kx8Li08a1/eMP9Zdl8E40ae/2hJ7bNrifCZrvuMLB3HNjnawswmUJXDhCQGfcpOegz/je9eb2
UAgS7K+vkpVVuKQJKwidjyNj5hk6xwHd/Y+z81iSVFe79hUpAiuJKSZNpSlvJ0R1dzUCCSEQTlz9
v/L8sx3HRHyzHuxdmQkyr1vrcVGfm/VTrP+r6/ufvv0/QsltwNHsMFuOKX+pM1CzEyzH4H/ZOP2n
v/6Pi9IsW8v5GgWnYWseTGl+aQpRxX9/Mv9x//zjbhxh+o/akQlPgs785GTNzlW8uI8WnrNhTsCc
X/aw6Igee+KBJqGNTl4bwLH+T9M1IfvndI0FWECSePFPcHmE3gKZydsG787//uv+/aJl//QQhFEU
IbyK/ZPgAOLAA4ZCCJSE4f9t8/+TAV6zifpeCHG4gZNkujLu7QG5eu9bZf9HZ+jf/wD+z7bBwlG0
LPvJP4WCdoU1/AHpEEnLVU3/4xP+w+L6Z9+gpN6CKvDcg8JuT2rw3qva/f3vT/8/xPL/7BnowZQ9
CAv48t6Dg1wKwPesWXWq+Lu08n98//D/O+f9m/v9n40Cvc1xaFCCAVeJwscJ2tq3nm7RUceB3M9z
4wrZSHWiEsKnsQY4zjjWfs5kSIpS9yj602FGFIKT/EUDWHzETDFp4fM+rV8JHEmPspPD/RRTMF78
evDv442u522ZZFaRkpwYa90FDqfJ4caq2c2eLF9CMU/7YB3qPRQHfT5Xnc0mbOMXmnTVruGDOZex
R+64v4giCiBNYr7iVy3FenTMgwWzt0zmzV/b0s8apL8X8ByhvLkBYWrp3INxox0yQ5Oxh4Yh8u9E
NCx38+jgxcRt2QLlHmzXyPH5Ckv0+Ycnlf/mJt4dZ1X7T5O/9DzrFzhEpluLgX+HGjhms332AK+h
CfQF1RSODv4H2jBmH7QMyJsIiNmts8lTvPptDYtyqldY23JSFbUF0YLDhz/FlQOtCBxtcaAs/c2P
Ff4wiTDHEZj1fEkC91pqNr8KPOq9hDT2qYaeG1KJqAlyE2Fo0IeXddZC1aZ099xD4oTwpNprb3jz
MYx5VbE6BcOAgJLaMF0dV4UiFuY+aD3lpdUZejTHrhLHSZBsU/N8hFmseUUA6wphIMwIIxwAitoy
V0puO9aTX0Si65BsXV9McfcSkrqCA0z4tCWsoBMNoE/rQGuRyw909H8H1W3PXmLkAR+53VWeB42Z
x+WeN8GFrNN3XCqeTWZ+DjaOKn/06iVy26+OnofAwn+eQmEIptXF1uGuCdUe6sRHTBIjxwX/OVUJ
zirZqi+DEZ+sHDSkfB5cwrbQsL1M7HVmiYLizbMH5tci91fJz+Ns4SPKMFXx7vQa381Oz5lVQTY4
cAOoinUW+KAisVqyF79zZN+p5H5tvPgrZAbjSZvCZJJM1Kk3CU+b0iO35zThLoN6Ts8J3Ss1LJmA
m6nOFyPAFajWcbL5ShSIOsgJELLDG2jHXSfulrUE3YzT9dhjdrmIgLIpBt6sB6/agrwUA81QA1Pg
BUnMh66mvfN0NxzhJ4eWQFSyxwZ1mTd/9DHQOboAdsbwL0gxjRAcyrIu02G4qbfGrrdPfA143rZt
AmcixQvgmtRF8np+4Dr5mHvAZog0A0oJQ+7q8BVu6mGul+bF7zFD6Et4z/uv6wqt4SIl8DjKewnh
S59SjyO8Celf1+k7YssvriORDkDOp7gn1aWq1zsZVpAnVT8dU959sOkXXItTxiFLhY2/PkShh+/I
yqLp24Nn9Gc06Iudw9yJEgyK/qqdO4mW3tGeX6KmehJh8r3SGvLe5EEKp/JhcQcjoDc0bt2KOXSH
cLDiSqrp4spuBxHrt9euxarts8/YGTSRD3gu72HMm4eCIGXX+s54XgK+mHceS/+wrt05qtUJvmHH
KYyPg9EevIaqfIjle1WtCRzI4dhfIV1DdfBJVeQCFNGRl9uTH473bKRvYcB3U4MZ1dZ/9ATYBKz5
u8zksQ7XA6lv7vbkuQPyKPO98jJb9gBcx670q4fJr6G1ZMheBl9cWh7eSaUP4LDsShj1d225HzYH
ihPOm1SU5Xhg1JxWU/5ptPyqfPlaj/wK5MUD1nexLfhfuuC4zfULiOwQLOGwwlQuiOHOw+Juy107
99dJBX/QeARHkwXpuoid8ySFKgtdd8ZsmTaCIlIeXZWPMsk9t/wy3nom0Xrp9HCHMWKV4dFj7iZ4
CXh1sZsP2IhmDyuJc7Cp3kmEgqeWwzt15LWNyYdvzGXlOBVluBMs/iqNvjax36cg0fy0gXtuVv8F
zrghgANYtwwW3KYbHqqEvVexwzh5fO5iWJuCDvhJeAPXcodRAQzP7ARPwCFzB07gpVPZfJj1E2/Z
HsCrGqVEevAIPwaaoMhbPwSbeY8T2K1rb/kNcjz8OGh/JfUIOzn33rU3b0OzPqjFPkA68SjXb8Fx
Z6Aj87BofycgLpgbdd50fJVtdabJCn4LfgXQUTLlFYWysb/Eir+KKrzwZR1TOAFmVm9L6mT0nsAz
BfJ6/oeF4WlhwVWjZJF3PH72+unvusLvCidH3QJU0PHyM4nMueGoK9Foue8i/qQC1FC0fl70tKaN
vSEgQObzp3sZtq+C+A8Jytfw/T5OvPywejxvLZxuyVChQ64/ys37SSi4Gou+hJs+9riBU3ipF31k
dh6+megsJN4YTymD+bCCxyjC+pLE7r0KxgBKFb43Ccb32r7+Pc39va818OezAqUIZr1LN5V3MOBj
1zhk4x0FXXEXiXA+gUHd72Ak5mXToJ7t3L+NtQTjbd2uQG8CfQzZMygu8AxU73MCkUJfJyMwMPYx
xvZxVupC/zIzDR85nEIP8E8JDkvFg53VcXJYGbu2tyJlCeez3Knmzd/m6TzK0R2cXNp9M8Itv6Wu
wS3ATDaHbEvniKLMDHCN2ern2EFqH2rvh7ZYeV7lwLBtYX0JxOK9F46YB6oOPoFDT9jrF6jlXGqX
4S4OsKAhrhlBEFna8X2mBiP3Mko3E3s3YgoMOhlUruOgM/9fYmbV7EWzYfQfNvi1N75tnr4DyPR+
aKsXEobvzjUvk1tOjsGSsZW7Eer/LWw/Y901+Mj2w7X9w8ZQ4Qi7el/P5tJtzOTdKGDsnmCyf/Sb
S1z1RTNBGRXSab9G9REj4QqwFndYrD4kMf9hfQxZPEyHwiCSwBTIE6xdwT7CJ/tmO/asvtbSL+RI
IRBrIOhP5HqP0WAI+mdxjDAOsfobHmYcPkWaFQMhPwj22qx0/auR9UdSbXBtC8j9hElJLC83pqSN
HyLWHqqwPyc9TlxQYzEw1jRn1tut0Em9QErS42JvXlFMfRg2dteq9ris9autYVnkVf6VYjFUq7+r
YXWLTdp/ddvwyty833x1ACXo0ywALvQEcWCoq4JLM0EX1B/C3u7Rnj6tlTqoil7CCt37OBkwdLyc
Aj95kdP8OHstQg5PYI54CuAGNMNTYRIhGoYrSr3qdWj6u0aP7iiEKb/UQpY/A7f60wzVbpqgZXc9
irNBQq6ySfY6pruyrSA+X97XDvMpaG2V2cawOQedbJmk7MCqqX6Bsr49ciOAE0kWuAQYHRYu5jgx
kia+rt7YpbFeOhDvTJA3gQXQjCcUAQi/k9Z/JmvsH0G0iVLqWPBQVXZ48E2zZWUQoajXYM2jrDPn
tYVRgAK3LyshCkuXLfjte3w6rMog6Qh7r4gnKzIMCbyVHqhp3NjPII7u6qQN0okOKm8Afc8Brxqz
oMNeV02pc+DYEMEQLK+o2XCFGnX1ovLghdDmiw4THDCqhjS+BqROmuRYdd3nFi6w9hHDd1nxH1hx
r3hkri04BhRAEwsw5VIuOPy96GRYD8kdWx8HUAjSSEzvcSjfoDo6sxmnVlI1mKoHqAKFl2XXtlRg
Y8/sbLwNK8vQT5K0L9rNKkN2kKRC0YfQr8NTWfnhB9IdMyFQlHt/hoAaI9qAW+pX0cEFQUUBfllf
fYI6UUgzH2G3nfV9V/hsu9smAWAYP1AOwlCbFJ7Eu25uli8E/DOjcmqhr5ksECTYa5DCpK3yEUJi
JrUKs5lEqabt3wWuCcV4I2rOZk+de4PZ3D4JlveYVmPGiXsF7eacTKiZdfRKEv8Ci4EMR/8+Ef6F
8fqVtSVgQOiS8nAAXCPGr3Gq26NrVmLOCoccbzGl1wsFX03qvY8lICPxLYCRozr4FD3IUBG4cQwx
zB+2+2WzMpV4PzCTAMfLX+b3umS/klB9B0uPk3VxxYReyme30Q4DqnWTL0tDd+ttbMGnMz2Wco5+
VisIGEpRdTQ9GQ+u9Ls9s+t4dKRi+WC5PSVBiLsXAnD94JVu/Fm9CMMIDu9ox1uP7mBxX73W1MZr
DuwsMkMzDQfCx/5csnY4zZK0+djpERlYsu0nr2Y5QvgAjvH40QZnYIa+z5L2i2v2iJvj54Z13TUI
k2kPjIU6sJY4oP4gWQI7t8t7V7WHrR/d3l8SsE4meOTlCU+Gl21S1bGNOX+WmNN/rkYJ/NdSwleD
TJgssqrLOYbzX+MtEnDlWGxBS4DVyn5jJ7qoeMuEWoIv5sNvRIyB223xyHYe8ecJ8NAxODZjObww
WOOcIaTzLoz5Xm5QGMD+AhvFxNN8qYN1zGdU+y/hBDMmRHrhS4/w/opIx+x6B8Uosit6j1tHlHBh
mb2LDxfwOz5tfWaDyaWz9YIM6bQ9jOFEzohndR4PywQVUsAz6kcBcHtTEhcj4sDjLFnyPOF5RWt1
Qz/gvVZEDs8umlrwo1CkAIfHjuMZxBl5X6sORvAgw55HPmrkSHz0dzDb6h4QVlTg0/jcZX4gxDGG
x/AD6oDhUfi3AZpaBeAhC+x7DKc08BM3SPCMZRfnCViHVODHQ7EWV8is5hL8MwCl7hqQwPIVZNp9
a9A8kIFZ7tRCVV6tQIQNZYIKhGVqT0lAd9wQftiQIwEx6Owb9KZDAXny/JJE+jvu0NTmS02eYUaj
M7KC7j5D5gk0S7lhqgQ2OHZuwjxGYfHJsVq8xhW8Iwi7eU5SVoKm2s1FxU11ZQFdip71G0g74AIB
d8Wf5iGAuLYbA8RPwsMjn2H+Wa31LzWFJHPKAP/XatlhNJ4LXMxVRx9gERgAR1iBUIA2osGfEwB2
Tauos0kHFGoWPIY1vjELYS2mbarHhWQtwFZpKFb/eQH+8QOhWxthD0wIC4TpPuLQgoyLc8JuLsD2
Le+TuLxfWfWrj8hbDV+jIgnkl2iB+LhJ0VNvMVfVtK/hwvbB7GdbvWZ4K4cFyJRsHTERGCetvid2
6WGA5N8qGCAWxQ0WGzxaD0AafaNfwsFvZBdGxn5P9eQfOzNcPBVieJDF6JoN/FQRQEZHH8IuOtR4
TI4PGTi33VUTgLuCatvyAIYRaeKZEZ5CUzZ03ktXJ99bC/IdjeKqmKiER3IEdxm5MJuhprLinmw+
klkBwVktdxN334PEznRJ4ewCgCBDyQXklIdEr8shsvb3ZIGK7YaV7ma3gfqp1FV461cdIJtDapiV
tsU+mcY6a+bqX1ZMW+Y4+QT6F3Y5cwe/XTZfA68a87ocHnkFi9DW93OYU0pIj8r7KhL5WPPjiFMW
TLIXhHen0oZ5heghQ8z2qtFbT/UKzqutyy8b1jvdwfdJqcLNy/swkRdvkp/ObsiUTIzCW93Z+WC1
90HB+LY9PfUbWHZihf1TVN5TilFjFiK42cbtPNHwI1TuWzJ36Lca9lXykbLlUTlk64bcgvG+fI+g
h4OhEX+IS/CXuTfNL1NbLvcD8pIqU3qABmlbdBFyOKkkyNIJlIZJZ/lO0UZffRb8QRZCfo2lXXLd
KHkGfHTDSIXTuyVx3iPuvx78wWU+djNl9wbgs0PdCWxt/FZ4swRJFtfl/EgVrFdx7P+e/XU/keUo
IoQnsztsq8gswHgNaX8W7T1Sj+5j71/8LnCYN9pcBoImlqmTF2PFuzerK2oRcIEZDmvYA2I5Ty3Y
Uv7P4ql9tNY7Z+RDbfhWeE3gMlVXVz8SbY7w7aIjLMXZ74/eyNo8jG7ErrkBQW0Yk5TLuASor4yQ
KnT+3q8sXogP00hEIsWscUNvDRJnv1d01w8gHtf9jRAq5gBEPIQwwUb8bZcAcPsKAlh0YV0FLKoG
voy55Aa8vgyMwwgC+z0sB2CWAEB5XJYY0F94JKcYRwQs1cAIN06Wr6EDqLajJWiLQ9F6zdFrzIul
5tuU1XdLk1/eisohJuRuRlbmjbT972gW5WVcwHaLgC+N59aC/AgSYRc9Ek2eEx92PEvU3oeyyrZE
Y4HRBRZNcY/XMB2CAScEmG91Yfr66DnAVhU7qKVaTDbNLvzTcLccg4iiyTjVjKamj3jaljdgVNwD
h7as0Qj/rBlacYJU7m5e4zHD7tNvsZdEp6Fqy1PtORQq1Tq+6zqc8xKBDeovI7l0UyuvuP70gZW+
V/CplhPKKDP0xt4CX/0M+gGL+QjQUeKslAhkGi4QYzUG22IK5l07BNGbj6GGrUDHeEapiosOHbUt
fpmiuuTwGQvKa2zkFsH8M3K/m1ZNn23Xsr8TZhu/vWTSQ8YApTr1ypqXEkNwBzobIMlDRe9tr/p9
UgLAF9cQTqLapS5ziBFkBtU32KA91us8jF6V3lLWG4Ha2142Z2AGG8xBXfg1qeG4I2hf7VZPEoyc
ztHrGsQoYsIf+++wLCoHVG79kFOvnsNZt7AiQbp6v1UAPqZVTeS5g7fsK+IN1BzQGrmBjL322ws7
P0LtqpW/4bRp4Kg81MdwHXpUQ8L+nrJmOHh2IT8a6X42xG0SpLBnrI6QmA57f+DrlwD6J4WuJyw0
ZJXPqiH2SIaQQ9cQ6GjO57KKUFWHwt07SKamJq9jErurJWVTlOBND+mqmuGZ0P4wIQh7Q9mlB3jb
9u3exXXzogMOgRjEaOQxgNSgzWFJQ3PchtEOv9HLqT+QcyRssMB2J5FD5iH+wlcaVfnG0ErY+Xqg
V0EMmrvjJgKdtiZaH9dBAsNMgvLHStZ/t4MRKHEjDspjH3PJkQrcHpFphZLmUMLeDfMJp7aD8Efb
FunIjSWKWyXq62oXqkkVwZDAzqL1gCafahjay86PD4tflhmzvQ/q+yDPBlfUr27dVriLQld386Yp
esyfXiDa3Q6EWFibgy63H9Q45dqgfTXKweUSV13Rr+H84LSjGfzW/ZPHasD3BOX7wNrkEoE3/r34
A9Ib2WgQO7kjw460dffYg9hYYKptpgAuc/m4JANuWCd1f+qtDh76voVwCscdbAZ0AE1hScejnNjw
Bw0Qc3TTQJ4R6G17oRFwLq3eXhHj8485rMmT6wWi+KSp1nwaW573glT7UgsYkW6T3vcqXl+weJMP
+DyKp60xRmYW32Ang7ViaQUvMJX5TTOdUE8mH1U8sI95CzHCHZkbDtIGGudosEwFGWKBJm6z/gn6
pcYDFOZpwYQdkr+VwYOuRnRX2+0oMUR0Vf6gq2xaEv7BDAt3W+3cnV/1/Xtt9fDbGK8+dNu87VnZ
LnvPEJprVBR2S0e3o0Ie+8tjTkcZ1OD8WPqDOMRLNZ+F8GFtqHExeLWHoBGJ816E63peWUngNcfr
4NX3puV7dKP+LhHA4F/g92UNtfPzhA/bz9KxnR4HlHNBU+fvkRjE3nIf1QFPJwdhku0dlHpQeXuz
vUg04P10Guw4MRBBQHM5WoRkT12I/lZu0WvGgOpmfJR5GtjvKWfMnC9hgETHBhhIQdsBSg2RmPag
AgPBaJSQ4GNpyMJ3SxyR0zBENylJa1VeLrb6s5Cm/rwhBO57X44vrh87BeT5+Ctoq37HO0ASQLBX
IPgGferRhufj7N8ixIR9KbegR2iJcXVhNYYu7jmt5/E5QMFSfIqB1KIQo0Ydd23nZ1A8DapItxKI
kqjPrYna0M2CzShFbRNMXdC3V0MmAct17R/LwB+xQvG7UZQqS3WK1C0SRCMqRQ+KvCYcHNnJm9md
7fuhzcJF91h5Cp6OugnvS4MDIoMvY1QV3rJuuB8Um8DunKFoxqnnLhxp5G5Opl/cpwCWDuFQ4IHB
tVr0xOWxhAwHJolhjd4+/MsF4fIBJlPtRxMu0dVTIzlxATYN9lVwT0qFkGS064OA2WSTzlsMaxug
t9FzJKR6srKaM28cggLb6QUieqyvMvgDyeRp4+1Hj1ER0FhR30tM32WD8vdyBFHHogU0h4cY/lxV
uKFwDWtFWy+fM6RkskVIVbYHHMQ233j4sq3djHqCvBJupos0YgNajiE2D/Qj6ZM2lzP7QF+tsDU5
QRy4pFs01blYwLUG/PMrWu1PBBge8LcCTAeZ3OgV5d8poQoFILbj2rAiqDRy+ggM2JZ6iK1V0iKx
pxB9Galz7UFeHSqFcZrFpkEgzt6AaSkVAH8cb0PR0OUBDlegoHnzCog3+MFRnYAe122/ZxN+zGgy
Z9Itz87gdKoIeWxo3+DNBV/cspOP+i3SOoJS3Or9UXRGLiBQ02q35KtCzodUo8ThWROYtaAtlgOk
W2au8t9Nq1zazZHMQgFTSNW/zTy62wQJYZw5gUnq21/ov6m0StDcgIPnHDTwz+S4C4AWr9Ntm2xa
C8BMWw86dViR/15xhab9XEKchWMFZS/4iwLHFqSxLOeDI9Nrwjqx9yJ4Z1IXHdtKPnE9XqIquMDh
9dcwSvBcfQSHyPLhDwon+2j2REo3O+xU5fkHvODqYcNefgC6JD76dnIHOgCFSxxCpT7Uj7YSyXlC
lFMEgsg9E6jJRj4cIRuWW19B0T2sQw4ZzjlqUdcqowpjKTX+QkST394KTumKnDKHbctuSjZIvTbv
Ttz6vrhPC+uSLkMDmqJbaW0OzrJO41b/QWaOZB6Ox2iaLQ6NDhTCHYpgQF3POaR+PFWM/ulEcF+O
fDrRtUleqtKWBfd6ncpofGM9xiAVpgkaVQNVTOiugSz82NnaTxtvatFE7/qjcqTJDEE/Vbcdh1EC
HGRoMkOYxsBI7qr+B/+rTBMTNWmCbDzFD5oKu+IZ9tHU7Hw51DnBRoRxns921o9JZoSLgbeFQSyu
9Du1WnqAac3zxCUrmrhJLpaHqMSCBlhN9FW7Zjx43RoeIRh5L3uCk9aIKUfzI87rIDa48lGBrQN/
BiPaA6BnQL2uxtlbQNvxEsjaQ10ALg681n4hgBXPteh0AZGPBuhXceTIw4VhYnEnkcWma2mjR1xZ
eVS3SSY7aGA7OLUW6Fyiy2E4OLKxPjdbhxa1h1UZTEGZcQBLj+1A1GkMuykF7dv/aKKNHahovowY
7hx6G3sTdvq1N0wcaFsFaJACHm7g55k1HqBwYwKu6yLMvozKJVs7/dlXzqRzuMElKDHoULplLaZh
QmEIMCfEI+o3hugq9CftIxd1WGAn6ecEXm931A6/8IpIahkAlzX1PtfI3spWMN/uwu43Lf0o7xsM
G1qrngI5vbqxi9IafTIYpbMup2ZF914A0q7KCdXzNUIlJJbZhMpkEcUhnsfG0MpFNPKKTEieIlJ2
v5GanuNNf0BrdMs5wwn5f8IfTIN+9CgLE3JyKONoLJrEoNxj0eFHN33LYell94FcEzgjb5/ceO15
G+DOUwXV+AsWmLh7GAd6RgIN65UwP4G9Cs2wqHVm+fqO6Bs0pmCEho7BArdr7L3fQRppdXffN5tA
YQn7qtwEuvW+ifdBNF5KD0PcodfBrqRFiNsan2Hret+If7qLgzfbAxjmqPj7mHVBqemtJdjgEbXj
qeTLH8M2oJHgKL5XHgpf3ZSc50Fs+C/Z33mtonvob9Q+DJoQcUKNvNyhP9UPoYceD141BtiQHsCT
Jo+BOMlWD0WPGJklzp3bCUErpGedN+9hZiyLjelfbVnTDCvnK0jYeB6Tdr4qlELrVrZ5Q6a/LDBY
KRQLCwBtZAD2CD/gi8BGw+2BOTKFAwXNqkC/aVh87NrIF/k2Vq9iji5T4LpssxWK0VH0s1B92iJ8
vWXVL+E47bhqT1onU+aVuPRRPnltBYYG3SZJKuP4Nx7FL6qwozlHtl3X7W+jt31ZycyP5E+jKQqB
PXmDmM6mSzuji7feDFpdUY9mKcJ5FXsZmWs8K3ymN+3IFD96FYQHS9tmCuj6HYV5ZU4RD5y6rkWb
Bf6beeS7vy4c/4p1O/cbwqhI8xGzASaUK6Q8tf+DlvuI3NxLGpEG3RC88KoEvJssMJzHXwjuu9jS
ncMIeTq3JRJ4kB+gbt2qvQd4dLfzRYOrNbSYccL5MazwWGoQpeXwTPXPiCm7Uz1N1Y6iS/2Cuezt
XFcdO9ghEnuGWdbCJlFz9KWw3yyAgtjbFn5Xx2p8drKd7vruhlOXpIRTt+wXdjfUEzeZ7bn6WsMp
+iHTMI457TAhQPwFF7rrLUxaKSpf1mC94yIc4be9jH90Itslm1lUfWFvDDu3qLYExzwSqGw1tTqM
a7x9jbpEg2GO7XRM/KBXOQjY0x7jeg5O4824w9zM70bE7LQEcZubyQsuTLXembY2+MObXj+izmUL
4HAw8jOE7S/0dJfD5Lq1GCTvCzo6/+CjrnMMGuh9JQLDHNWxZAeQX4k3bEPQ05OSfVSkXw/oSsLS
a+6qfdSN4465cdsvsNz7sw7zdlcPjbjfQDbaozBRAkJVh58b7oLfNXfi7zRAXDiMiynWhQSHaeXd
oSY6el4FznaPwUHVaky0wBMrmDH1Na2I8HxbZTClhe8JpxtBO67sD3pYQrQ5MAUgU9PWPSYgGP5Z
xnW9U7fSGn4T2bGkbi8TrwYYLKwdBM2d4dV1IInIS1bbHaz0g89em3LOK5uEgI73yx4Z1/aELrFq
0tthiZpaHwd7+GoN06OHzlOZrnMUplAXtEXkOYzGtcMUutTzDcciqDVCHuWqO3SxyBeDsrzGFDhx
F0yz+Fk7JuI5qdFvkzb6m4h2/ItV6lJUj9dcVaiGlH3kpUkdoI4LAkmmRYlmXUNvocjs7ULeTh/w
S4YuMbQLLM5n+5LISu9YE2JmT9TNJZm5fF4RaF8gFIg+kHVHANla+N7HTO/VwsnZtXOzxwBCknmi
y0NcmCEwgyI3sXPwcVrlPWpPBM3umEaHeemCN9pT9CDtgPbSBQMFya1ivrY4dlDKaG9lHJjBY4dB
oaUtzHAShiKD3VQRN+u8r0IESj6KFPkSSGydUQp2rMolOUatNb/JENnCNRMOCuX1bzct0+MYiODY
QVf6Fq3LCvAESuhs9u1uKgeUMiVKaZmbTLSPRdsh1J9FQU1/szrvMDC0THQ+erjYs7IP/x9nZ7Yc
KZJ13Rf6MQMH3OGWmCMkhaZUpnSD5cg8Tw5P/y36v6lWZ6bM6rKqqxURDO7Hz157n/QHoDzTYmym
VmSW1T0X3hRvNc/oLp0rcaw0WaHdQJK7T75YN1ZkNsG2b9wMNNLIS70DLZqfqBIBEWvV9kdoeDrJ
hONuJO2AuzpjgwkaZce/wqKISdnXVOQRYw12rm3yq5JC3MtWC/oOUbT3rZTw7BkEnfq8T5+lKweG
FCbtwaPmP+mRYUlJBGKU2M10J5dKHuw5FIdk6N0nUTDFZZyzdifdvty1Ud2+pW1ksS34xZ07x2LH
ASXfDzSCA88eU3aeAaoOSCiAUA63lo9aPnlNfsSRWJG8TCOHeXvlrSAza8+rHl1KGhl7h8+8B+zq
WIa9CYM729xQiRbXTc+kV08lZNaPC2azNtZvvSAW0deTG9R0cbcxVrEN+ZK0myJ3bLckYI8uKd4T
5TOx/ixrnDO+ek2KLcanjVPPcRFteg6PkHyzsSFml7XVE+2w037s7ZnTUTM0gfF/sFPJaeGtY35D
lD7aveNQyFQMOU1HDzW5zzFdJfPWJ9P7yvGmQ/dvi72TeNmrD1NxybxQbsZ6oaU+9QnCtutwCEEh
WoYx/kaHiJU2ntv4gcNzdqeLIvW3UkVMAMp6vUtzdzrpdGgZecCJGTN0eaCXBsmTZcOBaY/64juV
cx5iXR9c1VZvRYHaaBENfGM5EJGB6uPkmihO6qbv9ieR+frT3EV2vZVzUdxKoLCfUsNmoh3iSlTT
FdM8bqWWzjDQqs7Q9Jw9ICLltj3sNQffQOTWJtMwKLO99ZyW9zj0H5idHUxJuUlDnIGORXN7LXN1
W+99M7vrvKg/lL2BjTl9SP3xwGOyZdXmJNCMUKLIgKJrg1y3u0HrswL1W6Jsa2fjOSKaCH1s1zJZ
2J7orc0CKXg5Mw71ponN5mCmxkpGF1Sr9SkayWJtvGKrU/vO71mplWkM2zyhtFNF9pD1MdVgIu+5
Q9emGK4iFLx6TCzIIpupGYZ9l9X5fTyZG8sYn7K4fggXJI66v29sTipuW9/5xuq3SRLn5BYRKQbF
4O2T1L8rZtFeFIvYbmr74UQCAXuKEb/Q5zxkSXKbNe60CeHgbDu+FU5hBZUZfh6nfm/azB7QE00s
hMMdwxRu4XejU+jk42VBCvSB3tBt7aOk7oXz3NRO9clzAXEm27DObdQxgicbLZYTP+P8mHmfal2p
R9lb6lRVS/qgdWF/6t3Q9LfeODc/alpVpKKYcbK3hy7sOBvWWtM0Af7l+mTevSpx7AIqMmWEthEZ
bIwx6GGWN6301L7O0PUig+PK0IFUal6erbZLjthuj1UOQE8dbKVynMGRcy6c3j4JodSmKELjkHb+
tI1cVEmTlJZtWECyxBaCZN7MFjKs9PRxDKXe0Opw9mmjaxxBUK42h5mbuSkm9tzMpiWbZs+in99q
N6ZvtdJz8OryU2gP9ZPnCn3XLHAILZMBTwnl+3kc5XzuihiKksb3zrIovMfCdV5RqIdT5KnhIAyV
f0NVX/0ua1elS/t207YxGdwQbvQPnXnf0T67Ol7Hj+FMGEQsP0yTrb1dw/naQhmdh8OS5JL6yFlQ
XjEzbuZEjAf6e5Sccp2cYjVjBVbJGSlAXWjHhzxsrR/+3FgPaWK1KMqyuEkGAXwix+xrnmj1WFRi
uPh+kTMiXPXVVlRRYQdJ2itKPs/IVVC0nUPGTcS7qMrFuG3MqDpHg+/s5tIqUGaiW9LQWRUqdz7L
GDk6sYpfIvSnIMyK7utAE2sfLsWLsJC2kUjvmYT6WKsO4cPzx+XWTl3WilLW7b4FeGbxHxbQdrKZ
jAQpiSSGWT/S9coOc7Lkn8JmLiGWKrpogP9bAmkMdmwEuc7X3pXNzow3UjjVbZlwKuhEll0Yfklf
Y5yHTRIzwoQ2lUWITtUbd6XdtT899mwYoCE8OATDnGynS2UwgNjgTAyTuzb3yj2wMYP5vD586/Et
ZUsoD/TxfaYZlun0CU4z/SEE01GqpMcisKD/ZvYQneNS/Wrj7pHvlh4Tp3xL/Kqg55v7N+Sg5ww3
7SSXwQZz2Rpc/+/JoOYXGk/3iaOmc+EzRGbshuq4tEZz9pasOJnS47wUexGlnzPsomzKdzqb9H4m
bOmYLuO8y6eyp/ns5+RLDVEAHWyDdy0x2zgArxBR/MwC08AFzM3JqiLr7Pd8WY7PzS6ZyvplKDtz
N1mzPjODuDoZs35Ro+/uC84Lh8phlg2k5TPNemB7j9IWU35BLNCKfSxu+AAEPl6bTJe/ZgHNlaW9
3EwNoemtIjOpLCsWjBizSUlZupEdwZ8FeWvA/Zin7GR2NgzBnFfNXj4ZQ9LB+LsAsi5if8f5YxiY
cE6JI4KO9PK7ijD7Td91zcYdB5dGp2PTd1gYJ4Gw61x11CrO5WWym/CSrIdb/3uTNIr2d/aTcpai
ohVue9JyHm+crgZKoA/zhCAILlq35RY2qTgazkBI+TgxPNst4nsCvDy8Oa3ajDTQXtrYGx5V65hH
0/LS2/o7fWK5FzVvhdfSBZGxsG9aFMZHd4h00Nf1xW1RbssOizhLXb4z7BhJw+z0tmeGyG5qVMZQ
cuitzCpuLWfun/qUcJagnqzHaK3U3RTeyix41d3Z+gQcuK9E82gs3WsSzw+yVA91IQ+Lr+ld5Pk5
g5y2lvpTsyao0Te665Q0L2qxq6OWprkrLaYte6sYy/HD2snOP9udde8OGMwTEf6aGn9fcJkCBs8w
nMhcW5y9feDhe8yN+NnNU2QjBL+R8VIsuxT9Q2e7t5FfLLveAQZk6vd4a2tKHdtZjqVngDnW7pFS
sNii+sZHW/ZP0ahDqEZWc+LTvE2m9LOq7Z9RUT6NRnaJ5tXFgmayoPWtSx5C/tI/SMsl2ynX8dEC
k98iRZITC2wT1InGVs3LDnYlHiJIbauQOzdvikDUIt0uMn81e7aXxKALolD4gjlBPohSdCsheG+G
JwO9MgjTPt4Ptsh3zZyiEpSeYkaWxUh6O/raDP1Ab4N55lNahjv4XJRwXttm8Mtgsj29s22DBaRG
VZhGkgGkSwzzDEH2ZSj7fqcTEQe0rF/Nspwv0MHFZmxXya2Ny0NJSP8m69xwP7p+RKtRQUqV2Fss
GREjIRiGpdnFbidyLo+qA1Bo8GEdOSJUR1Xa9+zVwMgwBlxMj1FSxcqaRsbNEIfJvog8IHYkSmaH
ZZ9F3zd0JuwXo0uODo3mc+iJz2kC9dJY849O9F9ds8EXWNCqsQF8dhQw8qRqRjTVohgfUlU8h5X8
EnWJE1TVCEQq1MkR0d1izD3eMRHf9botdxnj7pH1uQ0u49oDOa17yVqSRWRZMMgJZLKlCjrXcW8E
MAm/wpwIsgFecQvluVA7pGHQd+usqCy5C/HWB0UPv2WOdrNBNDc3MaAYXETiBZZuH0onekqm8M4w
3Ld4SB6WzFkdReGNqMOW+oBmd2OBgq5OIhfHww3Bv+pKfX9XO8amktmXJWteWZMamkyts68Y0HuT
SIKpy2LC7w//KbJQH4WNkZ0zuL7yRL6mQ7qLZ/ncxQsMiXy2W/fOX1g3eEHhQbP50s7lqY/kCW7j
SZTqBpiEr9PRhh0ytFyhu3Sb6fQVOO0I32hvxeSW2yoe79KuQR+gZNiT/EMTNZlOi70IcAIN7JYx
DNuktyqM2t303EX0lYrDt9fuWlt/b3SImmLq+I33tDukcvgFCb6fJu9ljoGafDO+Go477QFe0kBw
rAsK2/nEg/DJYyD9MTf1k4VmFaoYBbmTj0a1PMMchzskja0cSCHJLW/Ycq+3k+++tGZ5G/aA0HXF
VwytPN7jC+OZV+XPVd/bNFm08EMj9kWmvg8k+E9Tn258ET9NkXmOLHmIrWErhfFJ9KD7stpLYASH
pthGLcXX2oh30+LsODezsGV4dPpKfYpnCP/cY8MOAXVA9/mnxrsWONUAazR1RV7fS0vdh/gS5t7c
m4P5wmWZNqnlfvF1dIj97ogza9vHzgkCknXAnL9UJFOiftb9ZlzITnXr8LYdfE40S3WoEPfOSMuU
HQxo3Cl4kAuo7CdESvqz+qFrkzeGm89MnS+ZCpUwdn6APBhNm95kk79UVXZFgA43pk03Mmo6XDg5
Q3NE9KO1xoO29LqhAymzyWEBktG2dAEdc2DUXSokInjDobquIzZVwWg0UOcgrShycyYlbIAKPLA5
Tdd7KIzbNK3ZOzNuluNdgfJ7mmbyczsCuCkqyVuTUOBrOLloMvHQ7ZTTGafYE7QYCt+EFhn6fVmQ
vN8Unv8NRsY6JmEPc9VA6au5OI8T17jzVb1jlvJno0lpCodDdfZn9MuM1u6pqOnHWLO97LvEXGPX
m5/SKiYnKPw8vBpLwvse0dPo7BwymrKt55UfXOPatbTXrFT3t/grHieiNumcogMCfr2khajeWkSu
E0p4eW5D6y1pcTD2Syi2HmeTQBSN3gGgWD+GyoBHqtEgOISazZ6O+ufUzvYdBV9fL+SUcepowI+E
mh9sXf+0fWfrGDxg5tISERaL59mw9h6A02EmlOhM08W8KZfZPS8WFWk50kgSEsWE7qG9KcN52FkQ
v6LumLBkPTWqOjXF/JCvcwm7kLrO1vjYEmO4Kyz7zEAQawdU+LM1MGz6UfQ8tM63dZBSkJFNFQxK
z3uRsZqYRv8aW2m4FWjkm7htBGxOkjIuHZNn7HZfZxSfIEvou3ahbx8ss0Rl18+05LPNrNbQhwpy
giKVohDybU/bYTvEy7QpMqaZtoQw3mCsiEB3o/pMSNYJrWnGXxHpjbcIeegRpfYGBocktK5k23+z
Fg/JUy2Ua2Zr0DcBsvPr2PoV19Pa9sb6GvlTtKnTqN1FGr9soz3aagNd5QidcuOYFtwnkXsPE/Pz
xNAdsnK4n3Mt7yecPUERM1vRpW+0JZON4C6MBs+VMxBSbqZyzX1vA1cYNxE2r5mKxpCT2M4kQm9l
AwWvmvBAzX1XjYmzy+RyW9n6waTve5ZZ98XLR5Kq41M8+ytAdfJBk3WY72SUXmrGc2xNRCwWMQNK
wZPPrJWPue88xmblnrknpIHa9s9BuF/mukm3tNev2rJfCpole+SYX2W0UMQWvNfA90lVPXHCus88
68bzaflXLIlBNQ/7qM2ocmiWByLtR25O+4o3jntQA095mbUxLQ6TBNXfp1lF56RObjhS3PZk92w7
R5xAdn6paaIfU/1EVQXKH9nOmqR9iv2+DgrmLED1J0eAv54ZnO7FHMYftNZXY1Dk0HiJHpWBcq9q
/WnN1qvS6jBL51a6PLGZpMFg3C7Se1UdkrTlufRwOiOIBpjUyDBvUlM/lAXlrimqm3nQZyMbSxRp
GvGW8s9JTHlUGggyU5jS1e7NTWYqQpmG13K9gyJEncKaLGbnIcmBzSbRHy1ekk27GE+iMq+9sp4B
Up61P6PGWzP0aX9eAUnCr5rLsoibeZk3LXPBCN6/KZmciP1JHQd6QJjcby25Uv752Yrt88zi20YK
TmCYLmYz0korC9g0eklOTZy4aJKntF9+YJB87pwKJ1ep74gU/d5J/5MeW+p8v7qLpFltVGjepnlE
R0Wt/pm7VomM2QXsW4VSTDC1UdBFiRjlDe45W4gnDfqphL5ndJX72IBK7EftTEcjVVZQ2rJ7kZmq
r3WUYvOCqwJ8I8rGnBUTeV232Okc4NnpoNR7eMAXdI7uRsrUusrQLH8ZbTU8kRVSpNiV14/WtZXf
5IvK7gW7/3ejWJpHa6LYcnVh/OjGYdxH9YTGV/CAOVUpd8YYIpj2JZ3iLotvBxtfs2mUWKkljvbT
2LjDqYPj3itmUBYI8MrYL2PKNDa7ZUwtPeoyxvcbdHe6Wq3G1Ct0oZPHBclt5bOj/dgw7AhToL7r
TIVmmzp4thazZQ50ms0uHzH/IimeWsaxigujkazz/6tLb/Rk7A6XCC3rZ1sCQgUACCy36U8MQXdp
6H/tpVIfRGP8IRLlffhxmFTJIKG0Lg7GR2tSDx4J8AFZHPdgeR9ESv0pW2L99/+IOrTt0hD2pJtL
vrIyhuoemkb9u7Ct99HF2L4Nzg7TGu2xbEHnTiOccGOpfxd38z9xxXQWjXTxmosLH9FilPB4Po3p
+e/JGGvW4+8SK94lupRenaduOzgXQ873Tt+zK7bjlkneZhAm6jsNRJBOd/v3D/ttcqbtWe8SXiqT
raNkSh1Ce3Lp2MXdtKEia+IdYgoDfk2ToK8Z4jv17Q8+cr3Bv/l97zOEB4/ufxkOzSUtus8iV5/B
rqJ/9+C+zw/uQTXJfLAccje84TD7wzM5l8NNoWBNha/lv8q0pCH938+u6ebLZBfrup6JgKU1qGgo
ZB++fr8PdlHvIzMJdOCds+PwnKkxWHDexMsQ1J7/wUX6059/F7vlt1inPb3458IrsLAvuxU4ARv9
+xP1+8dX+eua8o/3mrO0mDhYLcCuUJdpA0XM0RFagbEhm6pjoLT+aIjcH36I/+42NMIxlJdk5mUa
hp0anU1l4NBU8e7vv+RPf359gP/xS6QpCG1LsYBTAzxDidMC7p47WJh/9+ff3Qaz5jFCFl0uGPlu
OAzdV1Z/Nqfq6e9//vevmfLFf3/7QkSZ7Cd3uWQlPgKErBYH59//9O8XDfU+yHeZrErWmHAuaZWc
o645V1lKl8SHIHdtKzBEd/Qa480Y9AdprL8PC1Lv832XcnDVUhOgx9xI8jOSQ6+xDfTV107i3HdH
+cGb8Z9l73/XJoL5/vuiwWaY2WCH+uL5yRPSKoKKSo41IIEQ7sEVzq5o8/U08yMWhvggmff3u63y
1jfpn8+Zzwk0QeC8mGOEP5Uwuo2J/ohzq/YxAZpG/cHP+9MHvUuMQ5nmUg2uviyl2Ifz86pU43nf
TPr73x+MP33Au3dfpDJKRgH6nxJxmsYHD0ZlK6FONk750ciVP6wv7wd1y3maqXCVeampS8zGPzpU
X2XYPk6K5yL3fs3m/MGN+cMC8H5k9+JRv3PsHS8NsTcd7R5XXqTz76LPyf/679tOIAY5nXkTnh1z
tR15G0A4rOLJB8vLH67T+xHd1jgisg7lclk6iTfPl/rQdtoi+shT/RtnouW+hra22Fhq7+ff7/9/
CsTfvD/vJ3Tb9pLQTaznS200M87N9rSg7+WExdXCxdRevtgDyNsQPmiveLKZIUGihEtCSGQ/y0Hl
RC1X/24fej/Ne5YkcWGiGS55h5iXDbkZTHW1Hs7rcwL0Egg7xCatxw/Kmj88LOrdsz+WBipT7DeX
OHqUIZypxzpGP/XT3y+tWNft313a9XP/sUrwlUEOwyS92GYT3nppz9jRsS5wDS1g79ij562RFuGn
pe+GfGsPdLJhl5Ir3sDx1JYA2z1Woi9lEhbnqpLNNvVsZFy3oLZgjEBxskc/fdRkOR5SmrwboBHx
5e/f/Q/LwvtRvJ3pCMA9Zy0yIbRFUyNH1vKo29Dd2b3+V0W/Uu+261gQbk5HxTtHokcLSjkJ1sdu
nj6YFveHH6Hebdc2mkOy2Daaf9F8ldqybklCrPeu1t73SCP2/v1a/f4xkvLdr6gHD5yN/LGzj1s9
Wbu6pEghCsYfTfv8/e+Q8t3vINujt0IFHzlDynnJbeJ1B483L4ndD37Cnz5hfYL/8aTGZdw1/mj5
KLhl4DOaMTEhRsy7KP2gHPjTNXp3QoqTpayEtyKeykyDRNKu8UEtSgbT//0m/OkXvFuaZ1HQTVuk
Ooc1IeCbmpT2hyWNm681rTDoQMSqf7VKy/cDlg1hxjHZU8UlaRqsskbuPbi6qr93A7QZ0QXVFaBR
RFufBtYHC9XvNwbprv/+H7cnIYAy7VSfXvzmWNkXt84IJwkPEbbYUPuXNv13Y5il+67c6IxUoCMI
79yazSadX/zuV93NQb58VM/86Zest+8fv6THtFmqQTF8NxfLK4PqkwcLbWPLhG/vy9qK+Urm1XiW
YgF2/PuTQcgxf/x/12HpvluHm7CYXctrx4vw43br2gnpfcQYzYSRaONn20njyWySTm4ZBRMR22Os
pepitaec1u2b7yzxxYaI04s4FG7+tmA3ve2UYR98jKHkq3ndcEnKdWM2clPplaGmo5vYdQ/4knfc
rKixqztgZX1ThWZ0mETtvfqI1Jg6s+w5Y4bzXvrwTEkj6n06ZQQBgZhepWysEKNIAizQEg/3RhgC
yFce6efQMOpvli1eSfrrXxCu7XLTeuEqcY/T8qshnegG16x5RwrguHFA0egdmvnN4JCa1dF1Djqh
M8L6iB8m+M56JY2vxjfggSYNRnqU2JCPam6/WwW+edVn4LliQW8yxQ/8xquE1lU4yKrsNJTG26Dw
ro6V0gy2QjhYhPE5HBtnh0Oz/FWVIak4rVER5+frK+8j/1zMS3EJ54qYsIGLCLWpsVbMxlecWSnS
QQYBD8W0LZhojWM+xD6EdWhbsO/tht70NvkST080PN+oGPzTLFR368STwH8mi61RDuWpXRJ/k88g
GQqTNki+JNujLn7Ebs58HGvo8dmhIFoR84c7u/9Pr3pG3KucgiJeMBwNAaSiG9pJmL2xA9cpltm/
xnOVwxd0g0nURAp4kNpI7ZND3wV1iJiJ/KvDSW5ru50zBvlEOg+4HeetvHbaY1w18+c0chRwP5l9
Em8vTVzR7I0esC2o0Fr2i+n6jw4TUqzAi53umhn0Gp22Ca9jTpjU1HJ6JrmnuAN3+NKraT7ppC5f
8JhY+2rKuseGZusBqWuqweNz/S2bMM4Fbu1hB3WgcoSwsx2xs8sbpstfuMGre7eN8IYkZEcFCQ7W
nVTuuIMo9zYhgcgAseGydxxzVeRdYpdmQ6v7CG36zqzH+qkpXafbu7QguRKx+w3WWeMpyUKGWVHO
vBYJUVVVqvDjV511rNL2S65px/R1Fd47kyXKw2LH03XGp7mN6vWCa8aZF2Pe3UypleyNCEjHM0MC
AAZQPyJjmLuMVtTT/5rbjLzQtL+PvSJ/JWVtOmXuxMworG7dBicXBsQqIU0y7b5KtyFzCzdhWsAu
l33uMwmSTkGSOdaBYTSThx+zc1BoGMgT1APM79ZPfeu55/kpSQYDSksg66iKJpFPW3LbHtPGbcmK
K9rtwAu6rdUTJmnj4Lchs11nUigJ2qjU3syr+iUNk+eiNvsp6NOozogR6xRKWpFuHBnBLcWtus+q
6TOq1QIDHHfRdSlqdzvGBqswW5yJIN2Gtnvj+E287ToCH7ZOFkEg/329tH5/dJfvB3SHGLnmylH5
BdDTWc3x9rcSW2KgBZZlpSf1yRKu2qmoWezNDLhtHOscujHIjVY9E/rlf40SaJ8gH8uUhiQYmr0R
uCKJLZw9FKQPvue6tf/vsu6672qKUAMhm7rvL8k0fI6UhMlVKIlV8i2z1aZJ+2fGbl2tHqGcWVn/
avCjdN8Ve8YCDGR2TnnpmDlAFCmmDTzm5Qdl9592qneV3uQo0QwNcxi9avialTGoNpwPM44Pf79m
f7i17rs6b/ZChBB/cc6N/ZC3clOjn4TI0fPXyiye//4Z65X439si349etzNerNFbyGBJavINDEq+
6IOL///7Vb/74+8KFLt14CP7wj+TEoabk6w5/6nCIDSCVIjmfuhdzqpCVgf+S9MKFj0bREMKDl4N
0jATI3rxisXTHkhoHYkFc8w6646FT28siKKxxCoq0uKH6UpSWKS0Jv4vwr2rLDp/ARoyKC3Dxsdg
HNrymFVpf+lcYhkUOetobllDjGhvP1lGUmkgkXk5Sw+TR+0zp3U9tp28ZjDv7NBxThNoGU3ostsT
dTrDdNiHnEHvDwQ3YyMZhP5sswngVrLLu9bnYc4i0g1I4GaRqN3aX2PBoolQPrfatvAin1WaTVhb
ifUsY/sqnfiR3BL21GF+7BZYoDGxjR0Wn5jcF3w7uvYBTqrJC5qwmreUO+GRq4BpVRMw5cdFt28i
YFnS6NZQNns5eJkAQjE8Z78YCGmGC9ZSlIW/dSvPOxqK2OE5x5qb54+JN/wk77HeuNF81xu4uLET
jFDBmFSWsvw8OemLMWliT5O22UzwAweRx2+cX8Ng8ocviRV6p6wIMXVSaZNSj7vbbgci/Br5hNH6
BusBLFRcaTKY1a3bkK/hZR5kCE6kfR1ap3G2qu2Iwoe3Hy6oNN+M1Uxezjh3mfFMCeaQk1OtNLDp
qV3hSCOIAbf2omueUx39GOrsl99WN8KVz2bK3HWPYKxhjD4V03wonMQIUhf7KdG4LG4EoqWhK4Ow
aU24IvD6Lg33S1+XZ+hGaIAhnJZnMwFkmNzwprRLe2PFDRkCxY7CAg0a3YNeHPmPLb4K5lAn/g9X
JA8FWSVrO74jLSUytkPn1cHiegCtuKtHlwHJDTTEFNbHYpWH49I+9zO4CXTzfT97xWHKy6cGC/0d
vCgYmkH0a2sOr35apUdPVQeXYBDDTL19mYFWsdjP+6GXRE76b5PKbu2solLs8i9+X14cX74lS/Ia
5XW2bxbE/cpGP1d9x2S4OiSrQeR3hbY+YwB5MYv03LvTrvJsTEB+eJBOB28zeNBVebls7GKItl3a
yq0ijnyzuhaS1TwDSgJVIEDi5ZRSII/2V4yvv/LCfXUn6qwyjr7li7zWvkyA5Nrbvq9uwia5bZP4
OielJL1Qn+pSX8bRfuwS/7Lk9k/d5t+I/I1Odt3UAUL8o4eRIHfSq3DyH2jUr65v3nANz5WPr0bF
Dtbj1F5OA4yln40gWWvCqijDG7euvspK3dkLfFOVVN/TybOO4EfcPc8vj4WN3D7m4WcScxmMvQBD
mKJXAI4o/7UPeF+Kc5oxB8vObeieDOOLU6ujwIgdDm6/MyLxzSzkU5tpEK/4thvknfDtm5D4yu/F
SJywrAsYD3v63iYl5wXaG1jSkfUjggb9GLJEaJvPskzJEDLvuSgNfGtJ+lrnPEhV4opgCVtSvvuO
TZo0Qn+034Bin/0Bd3Wn92HqwT+qHJzQ9XcUqNMpd6pk58O+8WSD4eM20NuocCkQJ+DmlFgx73Pn
GNXnwihtQreInfIcn6RBnzBN6qCvpBRiqFuEeSDCn7W14umG7sp2lm968JoWRjkR7RzfuhCZnAeC
dHieiC4joih6GRyw3qWUP0mqu59yzGUOUaUklFEXk7l3nZV2GFhUfK6L7nbQRRwszFTZ0HD+5MbO
98Iaym0R+mJDjqraWw7RgLMClprGHDB4OrlrrvkSUtE70j1CIj8zBBgTxBL69xYl6Q7Q75rOEwHd
JEj4LYwelg8YwWUxtjRnzj0hVCyBTypNrR2FPxGo5FIB2QKQ9lG+y4qM7N5JQJHAdsA21dDVa/d4
gdvPx/6LYbQvJHE8ZnK4JyzQCEqfnPO0SNONLjqY5rSh39q4B1PZ32s9v0Q0BHgqcUCIxGOyR/9G
/NO2cmpn67q1FZBa99TbeBa6ob0kcXfDhCbiv6PHrKwgeQBQw4kOpKycV2fQn8uZUZtTbZ8b1xs2
fm8BlIo8oLRlm0rd5zn038pmeoNGJE7X9IPeILPIT8RrEhr1Qc/T2xJZ9Y5iututwXsnMrm2cyfP
FmPxomXcwYrQV4BlC2dOET2W6qBy5ZX+zBWIv9nIGE6GDJBrX/DnTTc7YYr2yE3CxD3bUDszgHNF
6iFOznLaeVozBqGud2KsOjAjvZB+GJ3nun9TbjPho05+seEQDQ0zM5LAgCA+mhvtN6BmHtl0t0RZ
hduuh5dqPbEcGj0wMAVkMukuBpstqQWApgYkEWNOsiASw34Js19unOLLmhns2yggR+ba8ZCTQdFd
cCI+E2nLl9HizMZwU5JjA5tafZkxN+zRITKOLKrcydatjuYaBY4+ZdDlzZoD+TnpxjAwpvbEFAZE
OvWbxSCkbg3bZ+pfsSm04wZOI+ugXnREfmBf723XfCgjfPNkQBE+WMqHsCSUpDXbLQVRdACAtHmu
yTZgo07enGVi32onja3Ifcp7gnK1LDQfl60PBlE3d3rqh3u7JszW6Ln6HOmzK9ZY1oiuO6Zpd8dh
MOaxSPQzSXe3BnArMVpk0yyD+NV34aMTkRISJ/Utwui1WYoKT2N/IpSUbC9SpJgUIL/BDemTcK36
lv8d99BCwU6ynKQgmrudgfa5bS2LvVl0w96fHPFQd156hazJdmIy/4+zM1mOVAei6BcRISQGsa25
KI/t9tDeED0yDwIhBF//bvXKrVcUEd46HFAIKZEyb54brRuvrl/7Fn2p+IDFG6FgjQrJmFNsKitF
xyPklhBBJBTr4VnIP2VZbH2BZoZKTiBYAIfuZY997a6I30HICpJWiKTLXnQDPuasfgdcuQOdBa9U
0s0EpjfMw792brHOkaWAXvdXj4N0muu7qhFbQfSettJeoWUFQHEgJJpegkadbsD1ggg9+wq78wFb
1IIA6mRV3nqKgArmbF/ZgNc29o/JqQ7wOd53MntgsFIBrGfbaOR7k+oUtdbWpsNNIdt95kh4cYLJ
LPibI5sbNKG85ww6ddgVoXgxrgUF/N8liLn4XCXoWsMh1J84NnHxLdTWu5iDj2i1r3BM2Dl1fMAG
BZiL6AG7/42b6i2qDN9gsvtY8p8dQhgMKR5AOFn7uiErZEluVdzDlsBFliLK127vPdboy/NHfJYZ
YIFgeDz3PQ22LrqFPHT6HIsi3TRxA85PsBkt9m5n+FVWCqOPWv9OYvApXHiOjJSc0hSHWxaEFdon
BMPXC3Xd9xZ73RKfpo5uYYUhN70lgG3ydnFaHhwRgUHiYwfkCnUamhH6PUiog2gCnxog3q5bOyhc
SWyuXMYeM4gzVi6vz+xbNJFYJSicDj6/Cv0gjnp121eqyI1zlhGilWorCxSfAPiHVrKICpTLXWCB
iXB3IhPFrhGBv+GCHnUPXIYnCIzWu87eBx06FwBE+ANQdHFbeqwIawX+bJChRT7z451r99NOAb3j
UYowocShLaJuk0zKiZGMGvJ1ZFv2NpIaLNkGAG9f7RSU02hXqL7nwXBUHfru04zfThE05U4CpIPE
yIF2FfaI901MkODRyIGgHRw9hhTZtBpglLQFuRUjEjtMINxgwKgj7N3ItjWyg23A2qPrx+njQNDe
SiCxBP4XDMcUkJmjYE67pV1db0ginVWDhPqXrnHib7weuq+CjRDeuWAQAVUnv1dWld8TQjnO4KI+
NhyPNAkrPiZ9OYHSWGU3mcXITZol2T4OeIeQOgm2yhPJQG7QTfwYJNjRakhody4MupHD8ZqYHWzX
B/Y5zkG6iwf0uIJnCWn7sddd8z1vdOCsaFdld50NhmcvKFBy+ISlN3lBJvmQSzjFoR2vnYLD9UPu
ZT2FZ8rVKJmiAl9pHroBnGCHBij4dII1q6AJWVdqvPfjZpciKYqJXhWfKm57jpE8R7PS2W17jMKs
U9PZKCaG63P82y+ps1BomMk/mCophhbEJu0nNBCeCVsOWyX2u0Rb8PVBm6nRmCIpmAViYldVFCZo
A7Hr6X0sYd+HFqKfUYHO2us3mXsEI4WiCZpb0YfahpXMoCdrWb2JHYiMeh/4keu3mHsOI4tSD3bp
oHKAoxacljIkervmcURvTiWW6jBzD2GktvI2kV5ZCHlqNRyxR7mOyGvulwuZs7kMjVkrG6EfiAKv
PjkD++r45SPA2p8quXqmk/DE+jb1M6s9JVR8K4eE73kR3KL7Sm2oFs1CHmhmeExXYT/OwFXs/Omk
OXr0kRduswLnriWbuZksGTOSTGXhBHCA7uoTAKA12uh1/BWWOexOyC49Vo3dbZvc1fvrk2nuWYxF
Lae2diW36xM8kMIeef1AebfW0C3M1Zl3zc63/Vhwox5xSlXj8uh+WDm++tb1+cJrmBun8z0/XBvU
SdtzM4a9bo3EVwneMeujr9iuHWVUP3pJMSw8xNwYGWvah7NGlfQOhBqjfPKj+EY0SHrE+cKknbu8
sZ41yO8WkOnNCVZEoPDY1lOKxV3jQ/+5V2ys5kbZRQ+FHQsbnrzEMZqA0x6ymiHuF8I2v5xyZcaC
BrO67aaSiZNM9NrF57rwijUcPteZBdhiorH2nM+FV9MUOUaeR2V5SU61+m57wR7fe5zi2EJkmnkT
picyxHzM8ibWnLBdOMQ8+orDTKhY83b9RcxMWNMSGcesKB1jF9ljMJzc+Id0UBqECwC+pCvHWvIO
nruLsaL73q9oQzXqEtAtOWCYrKyYhehKK6EJUci4EPK52EGNxR1FHWrb2ODjMPHLQrJphFY3QJHz
c6NlLG9ae7rrwcY6lWjfK3Pg33GugJgScC60htsLwuyZAGV6ueIwhV6iHnnLLsdJcgT7BZ1wC2aS
f+X9F8oFf5VZHyJUhWoTMhG9HVal+oIWVZAzNFw4bOvQax9om1TBc6Ju5A6+gjhopow+sMnnG7Rd
tQtB8vKUdl1jbeK8H9kuWMch8Uh+HJsGzaZQ+a0BK+8WxDUzGj4kR/8NxJldWjgFwoyqfWNv4g6A
3hD0SLRO9m/6e3cfBt+QiiLvn5sWxgPlWVMK1iioFDOcgNRoVUdSx9Gr16X1rgOCYwv5K3361M1M
w9SxKITl6QJBAE4Qw7RJq3uAlFcKTfF9sRAV5vby56j6YZL0ApR6BVh+WPw9aAELNA6HgL2jR1ef
IXSg6PTVsDDdZ0SBKHj8ezfgEyJ0BXU01AobL2yW3kocDWEqAmigZZcNejnR0blSdpMeoGAfQ5wm
wJoC+PPsPZYitzjqvcQHkK/g7c1OzlQg/cViCBwSmMIckSznAOeK+nsfW84NtZG/u/4uZra9pi9r
jZxx5YAIcBrS1xK5P8rdDU97uCgubbzm7mDEMzuSgLUX0Ne7VBxzgYwRy8GtQybFGtG/d/0xLi9I
zzbCWm4T2kGU2Z+qFo1yzhi/ycQ9dbAVWbjBTEQze42yqUGfsZPjIwamkVM54RhZv67/9rlLGws9
rossQEcvCVUPCQ1v2h9wtVmIInPXNtY1khhxi8ZfiXGpnokfw6dDLkkkZ16s2UCUZw5aDzt0pwlg
vXgK808g1O+FDzMGlJEWvldzNzHW8ZixNEKXtDxZlgYwxLrJnf4Jforv1BLfr4//zNwhxuK1Y/hZ
EOjVQhqDiW/rravSXQaf2euXn3uC898/RCIXPbwwN+xImDpo6xcF8M4opMjd5PZyndhk6Zs7dx9j
nfncR+djN9ih2wJtOOmtBa+npPFvJDRs1x/l77fnwqeXnKfZh2eJYHIMvxKIqzlK0nuH1FlYd4XO
tkDnZ7fAzGQFrIoDCEScjhctkugOVPuwY9pGfi2hcmszK99MWe6/NA4y0Zsx80CpbVVegAkuafYo
ZQusPHqSgWhp+ik/i3nGhTD9N6j9/+e7wflj8fHnUxRO8WUYTzAPBiTdt8rqNaV8+l4yVAo3XcXF
j3oIgD0VvXaKtQPjDOgN0PPSrhI4C93XuU9/59R2tm4+2q+8hz/TKp3I0t7m8i7TNXsRBNBCHNYb
ICANzDkR2ATcQbDVHWBui5S1zqat64ztwgnpcmxwTdULWklRL6Q4YCD/iJIsSIxLepqZx3DZv+MM
l0j4ZlKcJ1BzR1YYFWkYRewBijhNeXYCxOFT0c01lS+RCsqhk7w5Beh3uWvTetpnCmLK67P98vh4
xHgKXqc6HciZLMH6Y+qxQ0TpQsiZW6v03wHiwguQNXMzdACBNA7YLsxSNjgirUr1+/qPv/wKPGJ8
VAYYHdVwFPFDGDSvq/arB7NFhrRwejbaVN3CPnhuiIzPS5BV3OZT44SoEjzVDGbhzpJn/OWo7AZG
4D+Lo22W48hui6F97mrUaUgwenAMd9nh+hhd/vVwu/n3LdCOe1FWtlNIuQqdLD+4elgI+peH3zW7
L4eW8y53AN9zCINaF+bYtfciZH/IG7KWMYyxrz/C5Ynkmq2XFdREcBEr7ZDUEEdYeQwmT957B9Rg
O1BIreTh+n3mnuc8hB8iJ/QErc48h8EoEoSC31Czo2P1HfwVKA+GhWf5u/+/FJ6NBafO/qRQIgLa
gI4l6EWL9jBwuMbATzs++Bx0EIKG5ZcAHDwgEiQYnVVJ9c72o+IYYRP1WEpg1lkBL6TBB0C+tUi5
833giwdJ6bGKnO7t+nDMzBxqfNNtGD0g6AsCNtb0ytz6ZQTf8PqlZ+a9efxvkPUBRdLywx7kKmDX
QRROthpgoOuXn3mR1HiRbOzdXHMynfzs2QZ+x9Y/2fQ+wUzlbBNz/R5zo2O8x1ryCfTEhoSj02SA
xGZfkHxdWFgzE948/McNK2sZDyTMbRRFu+QYZOkh7dCf7bLPzXXz4J3XI4np5NmhHr1znTH4lsCP
YlTRXmH7X4AWd32YZh7F7AwW0u7xMrgdlrl7ygHh9rsHZKh3Ftwnrt/BPgfLSyvK+ApMaE6LGkrB
CBqy4zD4W6BQ9677HZEVGnpI1sr7guMgpqBkgjUsWOBbTV8SDcwVBNADeHLs3SJ04WsxM/fM9uGm
pR6F/kqHOKTBEsja+mhMquVjXcIVw1pYmjOPbLYOVy12nj4wqKeKClBVxh0ywWfyeHNbTSiqj04G
dTabFqbjzGo1e4Yd1EbgnZXyULvOTUGDfhUAWzlp98/1Nzh3/fNQfoi7KezlAAskJBwKIKX87i5R
8MaukW2+fv2ZV8LPc/PD9aWVUK+CruJUR/GjVuKmzkB2QhPCM4y96r2HJt6F2T53p/MTfrgTgdGa
V1WTDqHnKsVN2//2oYcK0l8BTxZuMTdYRmzDGY52XeYkJ62qVzFZhxqofJHQw/Wxmru8Edbgr9kM
lXKGMJomEnJ4Nu4jW6vtmeW3cEKZiZxmUzVQYkMKJZ8Op8i+Sc9Kg4IuRLWZaGM2Ucs4HsBwqrEj
iXxrC2LAG3yE6NmAe2uDI3x9iGZestns3AeFEFWEl2xb32GPukqaJ9t5A/18JYpp4R4zcADXbG6G
ip7BG9rvT00ybNKslDd1DHxrkAc7CH+OSHDcgYL8B84+MIYtUrq9/mwzr99sZCZA03FZ2zpsZfUM
BxvAlNlthMPH9cvPDZ2xEqsCzb7w7klPhD5y9wkWgtB0QduEpmmYpiw8w8wk8M/P9mERomMthWIz
F6cAaYg7TyfyRMvJuuki/UgLyM+vP8tMDDZbgFWUJyLvJY4FsBh6wokWMlaYl9yzFnJEwWLAo5KK
pJA9eQsHqrmXY6zNwetHATNfL2S62MYx+1nAU8RFI/ZCnJy7Pv134KgY0SQCixIIEN6YB1AfxHMQ
RS1cfe7dm5/peFQsgEXECQRO0MdtOFlS+0Fm/vPYTH9iLh+vv5eZ0onrG+c1EaSeXzZjfbL9fAOJ
ibVV0OmvR7hRn5sAOeabTmAWWWbRFo4J3oqSrty2k+PsCwlCwEKgnglz1PgZVGtRegO2JYVt1QAh
ZNVtnMlyYfbNjKaZpIKnfNZS9Gme0qaFSWSzU7D8s3UNodTvZKkNfWZCeEYqCRr1vELKoD55xF8P
OA6hkRF86Hhz/U3NXf68sj4sVDfhAFXwHm1sUM3lI1mhOns24114AXOXPw/dh8uXIxytNWDoJ0He
7e6UkXetFrJKc5c24hjlEfoy4oacmCtOdhygRtrvSJLtrg+MfV4TF7a03vm+H346KtWpzoC4DTGJ
ABneO34Nw68G+OLurM1aBR2qLYn/UJQQi3b5AiVtJnCaOIB2DAJrJIGNgiaA7nyCWaCbBQ+dXT8p
2i0VGebuYkQxhJjG8S0cK3VNII78QdTTBPpogEaY66M3s/BMAgQuNKgBfi8nqBTpljQx3Lt8216o
zM4sPM8IY6KEGbCHjkA0Z7xHMTtW8NwAitIaYYD7Obmc6xmho6HEZm3hQwNad2u3eMNmZi3h23p9
fGYmr4kBULaFNjICBFBwBv8V9WZEu6rO6MLwz7xfs+W/seAkmFhgckm4s9MeGFN+37EG6CT5yQcw
FvaQ5gVzSCJOYx2MJ4gWylslkukJ5qr2Qnide4jz3z8swLN1BVrqoSAQ7bRW1bQRqGK6YHHAW+f6
W5iZpa6xxOHo48NQD/KKHl4Sq9jO90j4fLl+7ZmtidkH28dwRtW8paEgt6J8SDwbAGPYc+tzHzdc
bT4n9nPNhklAb9Ah2WZIGLTVfpgStfYq+hNis4WC/VwcdIw3XbdRVDOJZuu2Igetx+NEQPqHVVwB
tm0QdGu0+66iltzarkafA1uSYs68HFOvCuCNjQpJ2px0EjjHlCfiztckW9ihzIQQU6sauLxruIIz
RkphGwhrLfB0JUdbIjnWrSPAK4XW5vpMmFnrpnC1TBMe1TlDXa6YbkkNgiQZ7yNrSU86N05GLG9G
3tVqzEhYD+xFtGgggR24vfncb6f/rsHORg2qn1AypoO/5mjjLki86dm0EKfmfrsRyIM+9nQzOnaY
4RtO+xhWC/4nD+mOEcADJjLX5UN9mkQf5q1e+8Q7Kkgkro/M3z3khf2BKVYdtacUDDZ4GHnNV7TH
RisIb91bW8Tsd2CR/HUiQXsPr/QAXbSB2PaZhd67QMCGtMDBG8pyshNO3T8QH85CMHw4u6UXxHt0
nEmj7cuqXqF1X9oJz0xCUxs3KWB8QWJA73Y+BTDZdqxbkHflTtbw2Lo+IjPx2tTHOeWYKzlBLtWg
3YAwpVZIpcPmgPyqPbpweJ2JqqZ2F+bJo/So8sOAo9c3Oebte0QOEOWtqBWBXlrtPvUspog3zj2V
ihp9ERS+ldr+2ZU6rG0wPsZsYbRmXggzvm5CjXVelNwPR3w8d7nbZQfbq7JntEzVC1XLmRhnqnfd
NonAx6oReGTxmhYq7Ll3CuCS3un4OKrp+fpYzd3mvLg/fKdJymlgV3EUtsF91XB4Icq9TuBeAlME
0i1lFObuYoS5CK57FhDQzcnJ/4jkbfAeuPwK2DbS2dcfY25qGaFOpFE7lSU2A7CoybbR1IAIMeV/
wI75anUqtBRKDGTgS2nK8+hcCh9G6CNx0fJBQ60kMrRm2eqY0/hzGydT0Ct94cG7EDhZWbToNEJX
16oWgd7yVlgAC/nl/vqIzSXITDlv4/Wg7HXMCWGNsS7QnI0Vj0ZVQE52LQHjN1JQLduq2Yiqv1G+
u9DJMhNoTFmfFxMs+A6t56SRm0w4u9L6ze3ykGefI8EC7/TvlAb9IfF5icpMMeRw9nPKY9Pkd4m2
vi2M3HnWXnj7po6vjRXghxSoLBiYHuF1sa96a1163rfKlTdE8LWXBdsM0jiryr4Pw7R3S7kb9K/r
t5+JPaYWr6kCC+VcwkMZqXvFuzeWjfHZHnlhczV3/fPfP0QECoOgegLZLsTmFCKAGG1fv+Et9LmF
akrwRAxzZmBOSNj0wTcJukld94A8iSCEBbxcF6hsRfDLXbjbTNwxe7Vi1XRWZSGIajTZ2XAGt+Gf
lDXrpH/ndOnTOXcTI/aAg6VAExt5GKinGmWL2AN6FPAbEGJKiIQ+99aNiIPm+cxKRnsKM5nu2xho
qh6AKMta2MvNrUpjv5V6pSVHGYFqC5tkAgKDD78/7sNxdWkjPXMHUwcIbFJUtxwbaSCxYD12R2FZ
pJ1Ha3z71ACZMPFCNA108Ak5oXi4CtwDTeAB7S18jM/5ugsr3hT/oUsygykL6U6Q6bkKGWkHZ3GC
ZsdDWvnZbmySfM+soETLKAMaais63S8sx5lPDTG2GkGgIV/oLEjxEy3eJVf0Dk3V0C18btiM1T7B
bqHpKWz20rysNzB0lmhbbvOtb3G5uX6Ly0/gmP4EHrHghYvjIETWD9x/iVD+vH7hy1PKMWNJC9Q9
fAmb/gQM2BNKn/dwRtslovgDD7eFWD93C2PjYo9ZWsKBV6HeomCyWOmbJA1ekiG1N1GnlrZHl0Ou
Y8qGwSNNJkbd/NTD2Ra8Pydq9tzty9uhc5ZSAZensPM3Q/AhrLc5cwq3G9BXGNfZLrZ9+PnZin2L
WVrfSbBnQxHLIQETp5QQ70TWl+svae7tG5EFntktTKljGbalQHyvOTlYMKQ6Xr86oxdXpmOGFc7g
dp6NSp6iJsockPk6+GWPPczO4Ei2TnyoR1UlfXhOV7BYzKu028eJiLd5jJxjQhv7EMQod9LAnSBw
CKLt2Eo3HHor+ip6d1iNLBGgfFOBfy7jI08K/0yUOXePN+UuQhvkcYpc/5YQvLOuYOl93+T2Ckx9
8BVgorxO3OD39WedmYtmhCvTXPa0LuSpzoN1177AFAC+W/duUix8BGamoRnlag55Sd1LBYVYH7Ye
TKei8iHr9MK7mru8EckwaCBB8QhkBfR+R7m69dPmxaJqQTcyd/nz3z9M8Lywy6pSQH3arf9AgN5b
CU+EygUq5fr4z8xks2LkjwqeyRTFUCbpoWzbW+LCE/D6tWdEx9D7Gb8efl5eWtXyFLCoXyfUhtWR
FcAguQYPeiB736pfhlH+8tEmWrUW2I3BhvH4HnLxxyzPnpxgfGrr5nOLlpxX24extEU7NKqL5emM
rJYISXb26/qDzk1iYx8jeiXQDZCpU6Hc/ga+i1urcootPC/Vmk1Lms2/QrX/f7Bhj/jvA9AcoFR0
pKIh4KB24zrak22yLrfsoGE/fzudvM20vhlumjt5VxyqR/qa38e7pXVk/1X4Xbr9eav4Yfxy7k3o
90vgXJwIwtY6Aq8KHToUpkGwMVox2+ZfE49XD+iMhhm16qDPXNWla91l3iDeAjW5QIUAF3QPHy1x
U9apD16DZ9FyDZ90IJCAOh5hKEVLSH4aGDLyAdQTWlrRL9ceAMBpJd26KOIiTHl8ByKpu9fnWlcK
JdIGXijNuswE2U62HZzgVtSFlQgInN3gYZXARe4BZT//D6sSOEGqhr2NHKU5hxXOA+ClCWg38bDL
YqCxijFIHgmIEtsubp1hVaKwd2gdbT1XDWz0hGcnO5FXLii/RXEPJE/yB/kxGcPXdCz36JJBUnLM
068dq3sHJB+Z/wraKtmUdpsceQYWxKrt3OEhd5n1PQJk8oYK2O7F8ODcwKNMvkxdVW4H7mW/0sqB
JSet1DM6F+FDqZN4lXWOhxA+BOvSF/kT1LYJvgH4WtgFvki5Gs/9A16bbfyhqA82sFWHCT2BN5Yz
RQ283+IIZL5UfRG1hVK3qL37HsN2S6Ymg91rQr84g9ueWD8SJJ1hmvg2RkWwEt2Y71oKDGjWFdYp
KUm88wtJT0QDAoWDKPy5Lctei9LF8aqSvQMrqhpklKlso9ekB25lJSR0FtEIo3vYChI0cjV81Nuo
rIdbODHlX5uAAzsAYG5xYp14jbKmOTSNDH6QIB5LCBBBcKjVpDYxuD/D7vrivRximalF9JtyqpIJ
QSprH9P0qQDa0Ko/FXKYaVPSVxnQxBo9SLq9LZMXOv68/psvR21mygl5NXFWtFNzAvx2lZXNtmub
7fVLn4PJhVVuighFFJTJpOsuVLZDtgCevEUgLspAfhkH6+BaKP+mE2B91+82M/imiHCEqkj4iJxn
2ku/irroPU7ytybmC3XZuYEyPs9FS6uaZwiZckhfypigYhAvHJ8un5CZqT9PshJE4aTMUCW40ag/
UJB/4tI6ZDDazsZyaXaevyEX3kdwfrIPUTex4OSIihe6FEFr+DrAzPOmiUob3p6NdeCBQFKL2Z46
9dymIfrw6ZfJ7gIkBGy9GZ0WAnBXZOssj+S9amGmXHQu28RxVALd1CBDNRGIYETh7WxhTeumHOuv
SepY+6kd0qNMYn8HW99ur9pArusJm0ewlbttH6R8J52xvo1hqryqhpweqYqyfa6K6jZ1UvnYDdi2
NPBIX0coKmwrpHjvmC/cEKlFvkHcHtDg01m7kQoPdn7AAA6iFgdKOHlMK6a3pNL5xg7k0mH98mGB
ceP7BYcbhaN6KkMup+FOVlnyIOsJoK6JjjeQVYh95TXtHyad9mvkI2pen+IzOUkWGLsg9HYxXN36
C0lMY7hgqyBfVZGMVhPAywc4CUzfHcbyt6Sn1oYlHchnFC6vn1tipiKt7fzMB7q/DYv2KKZn9Kit
GHxWrz/c5Z0PM0W0pYZxUD9UbUjaHv2Pjjrb25+q2ma7DHSjT97F2AWn4KQlyu/B0fcy2IeO0t8L
251W/ZQN8BqPrOfrTzMTLbix1jTz4FHaozhXYKsC424fuGW7TBYqRXNXN+YBS2KvB4OwDUGtYvdS
AZfHp6L5ef23z1TFmSmgTTyIMvssEKFTOD+TJloPguwGVQFiQn/iy9/DRLfRcLIFTFKUFB6TOO0t
vKCZWGgqbMt2LII8ikSYeE2yB0ebPtm5yg61phNwaNhrl0yrb9efdG7OGYdveNBQNA2TPvQ7d5VN
YIKm95n2QNj7HH+EmVpe2Oz2fSfjNoQzcLOpgcgExt55EFUNDGL6A6TWfAMbgk8dIZkp6gXFEd4D
NmlDyNHHYAW8frop2yHesJzln5O9sf9JeGFGOhZwMg19FryAJX8sojheKddbmAEzH3LTe8gale+0
gcL1FU4efgGb2az64qben+svfWaGmfLdbGRxliE0hkCfgb5c8QcrsB9s27uRati1XbtEBZh7EGOV
BvD7Rmm1VADn9uPacxTgmbnMYQMrlqRoM1ss3ziIDkAucStuzrYgNQpUhX+qsukOTJ1XQLiewRmc
Vliu1ur6yM09kHE4ZWMcJakg/lFmZCcne4cO7H1pfU7tw0xd7eDpvJD+5B/h5y3Uj3TSqyZ+uv7T
ZyKmqTQV6VhDhGv7x7M/RdTeZ8nr9QvPzCbPOEmPBO4WJW2w5FCg3zvDVG+Jp4dnYBSyG+AznZBY
49IBY+4pzj/iww4uTWHgljRZG2ZJmz7klOfbHu4qCzvcuUc5R8kPV4fH8cD0YOPqqN7/qKtR3kfw
g9hAAS43MAPzXniN0uvCZJqJvaYE1VMdSYZ28I8u+yLs+5SLTRA/TvmSZdzMZDXFpk7h5ZEPBOMR
Thffm7F4jtoW8TZeUOj+rZFd2E2b1lM5d6qq5SIPhWpAeaK127jrzh/iPfcErKCp76t2XUCUg2qR
q+GOXCO1nK7jwct/58mQb61B5Aft9c0SgWrmBZqqIOiDS7sr/TrstH83sfiPbUfJRuYZAO5d7q9H
wsf99Wk/8/ZMgRASMLWHTU0WEu7esxGOYTICrrmvG3+lGYDDn7qNKbXVeQtnkQiTJB/hVA6uK0nY
I+iWW29YUsPM7OVNvS320FmaFn4ewgrDvYlabZVrjZrGKyH9BH0p7/7kg13AfX2aQHTpR75QuZqd
Qcbuw0VvdsYxeY4AL99lWbWB4n6bpxIAeLHhY32MOcA3Z6Ofmj3ELZCsNLc3YxktHCdmoomp07Xc
zu8HLOljRWy5jSNv2HdDly1Ek5n1Z8p0wUwNGnsayhDdkwq+wiLb132sVtyHo/n12THTiQF2xL8R
qyqow/MuL8NMtCqMc2fa+yMMOssJUCSc1dN78P3csK8dfhiU0qfOCtr9aFNk3bj2F37G3JMacTOV
gw9/RlKEpQcuR90C2n7O5O1UAEX99Se9eAsojs6T90No5h6YXG0kmhOsdDaSDgdnhBFXrHefu7zx
EYMNDXhgU4rCjky+SiT0SJr8ctRSj65/MfOAn2+8J9IS+B5ADY6UIu8PGrmOjVKgw9ZA1T+pgaW3
HVPNPhiK4pCj/21ddNCn4HMk3kmSsi+09QH6tECX8XRkHwobxykXnLKDLnV2LzWg6awv9J2bd81a
9qNeW1k03deW1xzb3IOzhp80B67L+EtQtuQQYZbcD1Co3TgaR+Qpd6GO7bzoNihBJQmEzm+UVu0O
Oo9hx1MePHueLtd9F6BRsamGfRq3AL3BPG3bpaCRdwN8ukDOoNU6Vqmzhiwp2cIbtwujynaeBJ/g
P5KO/cHyuL9xBHHhtTakO0cO/Smz4JcD22Qko51SHoPYAQItSQE8HkT1XKVD+xoNsHuvK5JsVODB
ptGeAC4MIEVAXoMDLx73OwfWRNvPzQZjm0cKXaetbskpLsoj2EebGgMf2J9i3WIyGGGvTODY7bCe
hUkakbspDtBgWLsOWNOW3imnjT7zicJ9jGWZ8Sr1RglSeVp3FOgmF7xnUWXes49a5x8f9PaFG138
guBG50X7YXFKWaBPj/vg9LnnQ2pQuYg2JKk2eevUexjosG2qCgctj2d/gtJSC/edCwrnuP7hvg48
NfqxtyV4MEqvPSutjvXowx8bldmFzOTcLYwjTINuzYgDFHzqpzFa+VF55JIR6FM+h07D4BknGCQE
y4LUUDKjSRr4tOjYjfwXdfV3u3S/XJ/PF79zNDBr4HKg1QALSvTrMLhrZO9RsPAFn3nxZsXZtRzp
ZJwDvopGF+W/RdmPQcI5CaUai7ZwK7Q3yl762M09hRFDOy7R96CA3s16+uTV+jbX6cP1ATpf4n9b
WQyQsVLiEV4ECTnrGWvrUbR5SAldl3n2XVfjC4k/lT7EbYx1MpWxDABYnk6RZKuG3jUFTH/TpfPE
3PgYq2FQDZKxtq5OcH45+bm9sxq1sFGaWQX/Kz7rchjiAo1+rdutZHLK8LmI8oUldh7kS4NvLABG
+7QTvm5PUVrtorSvV6nfP6hA/3Slv5AvnHsAI6J7Aau9zGX6FHfoVdPO3h36be8tKfzmht6I6MTt
baYQAkNHyhtwOLZduUS7uDw63ISNZVCs5Zq6PGSFhbPScIRzAXwS/PKNpvAduz7/L/9+blbDdQeH
F89Bt2VCJ3kDrU92C4dka3P96pez9pSbhCRQbQpS2YqcrCR91qxIbzpR/Jau2KpYHRpRbq2mOAbY
HqTpkp3deef2/1kFQ/R/vw0J8tnAr1Q1zIropgU0roMdFdTKq0IMMJskqw4anevPdzl6wB7n31sF
pHOxuRtBktVOsPFKxELgQgGv82yY0vSwwRTeuESuuTyT+f9qWPC3sqcKS9Eu3u3pS9X97PqFKDh3
aeNb17VjqoEiASoaq3zUhxG+OrlcyprOjZKxzHXSschLwZiS8EuC25juUElzn1q7uynLvNmmovhx
/X3MPYex2Hmr4ZE3AAkOqNQfz1P3QZrAe2Uh73G5NQiz2VjsPembwKpASGSgNo/Wa2C3q8YF4gd+
sH3ZrUTubUvsbQkaeiEJglfZsXSCVRncU2DceY9V1gRrTPhEfynKpZbNmThh1poDWcRDIQDLGwnZ
DG23CpBwUdFTmo4Ly3juDsYZKY5iF9Z6HYBG7RmLJTyPvng+TJHKUuHAF0fOUt185gWa1UWk4Qoe
JD4YlJ7XrTpbQ/TEH6MhSRdW7NyjGMFh8N2aVKkG0AjGNu6U/8fZdSxJqmPRLyICGUBsIS1Z3nVX
b4i2wkkIb75+Ts6qhikyI2rzJl7FPEhkrq7uPeZP1RX3/ejfj1NyLV1Z+4jz3z8kp3Qaa4tjP52E
VbNwTmHhrHTRbWK7vtrQ/jzGLXtsnZbQ17ULEtUWCFNTA4myzLdpoJ0kucJYXwmjYhETdJX7+dig
4YoG9Gj49JProv8Ox8LxBJyWhjIKwK/BVOTqSye1WLbe7E4oC9xNEXnWfM/dOQtm0z4Y11xhvK5N
yyI45KwxtvJgBTqO1kYxSCW3egQvK74SHtaev4gO6Hh3fiIk4vOYw8XERtcQwugQcJ5EJb9dDnCf
gwGpWDbVIKKXAhc52pHn9/rgFMrdMFh17WRf860L/8u70gGzILFG95g0vDjSWBV7MN6qwB4ts+GF
lUWw4FW3Gh5Bbw3YSi+Xf9rK5y8bcFUvJEXtByrEcwELmnFEg6ln30GG315+wedXDrFsvglazFks
S/vkAyn83MSNts7G3S6gNEC2HVF7mp61gOdBWI0DcFKNSa71mlaixrIvZydW0UvV1qeWghuNXnZM
4G0N2ic87i5/3Nronf/+IWYAusd55UBYBZJ3T507vA/KHKxkuHJdW/uAc/r34fFTMbF6yLV9gkt3
1Ob66Mm8gVdZdRyY8+drn7AIGOjvoZTRgS/Ah/iPRzQ8MaEZakCHvfz8lTRi2fAbJ5qACi2hmU8Z
XOP4cAt60yNkwXZ1hWRP8PfL71mbikWc0Gmhc5SfpghWYN8oIE+Bnepb5pG3rz1/ESegNdUwMIrH
qDDvoCOGwoLFKmg7l5++MtPLbl/GHQGbVGjkASDU7BIgdQ4VcdlWZqYL0blJvlLjpmLZ/NMpBOqn
jI9ohZONyYcA0LNtBxmty5+xMgnueRF8WLBOAWQAPPzKk120G5Y9VXzeVePfyw9fWUnueew+PFym
DtSkOsecKv9ZpmmQKgtY0gIEh5u+8LaXX7L2Bee/f3jJNCVnCJkeI1rmm0zeGKsPdVFeefp5435y
yVm2+EzWDrytNUwVs/G9s+q9zcSVfbZy8C+7e1CSbws9QOMFiXoWwCDPVOFc9FuV5PCYDGQ2HC+P
0No3LO4FsZrA8hur7kTt4W5yWVRM1y5ma49e7GGbw4qLV013iqV5i2HgMc7XUq+1O+1SQYa2XPc5
kFqnkjW/6zk9JW0KP1mwZIUQt1U7PTLZvtSawEwRRL/LY7WympYNqwas9cKa2u7UtU9mlOi5viv+
82vPXqT3UwbF2DnBSu1G+tSw7ruo4xMyi3+XH7+ynpadKkHpUCYJMScSl4fBtQNfPgyEPcST2RZz
EQyAe19+00rscxb7ujMGDhRS401V7vyEKKl9cFJ8h0/TbENR6Pvawl3qywgIZSiGIvvJz/MubFDh
3kzzNYrA2kecl/SHuNG5PkTNOs+cTPVSZO8qu0t4Gdgl+VpkXWqrU8sGBlAO6tTb/J9bEYVqhfdn
8Lqny5OwsvWWmuquNYizf2pxsmDheKiZBQPS1LlWS1jbB4uN7cTQuxhSiCbGWToiaOshQCNMBSR3
7C9utcX5XFDbpaPC/k5KFwJzkPWHt+9Qj5vL47OSxi4FhESV8VLFSXeySVTVqFI4qB2MAavqYAAl
Qha3prymF7UyF0sRoXwstC90ok6ZbA6O9t+dpv+S1BUVS/0gizUdV+mEzSZhaNvhvohbR/5EbVh/
Xh6plbleKgXpyrXrsnf1ySLwk/cio+8U1OcvP3xtaM4v/bDN6ChMi6aIRoJR3VfN/CxbcBYuP3vt
h5/f+eHZKGKAyB7DsAxY0SdfA6Y6Z1Es+Nd2GF8k2rNvAalXFdWp0uMjqnY37jQ9fu2X0//95bHT
ALSbzPrkVCBjwnZnS2p0iXtaf3XcFxt4LFrT5z3C21QBuj3B3726dodaSeuWGCCYzTOwZVH47YBa
eaTjnG97x2K/tWqcCEVhXBd11VxZnCtheokCymo7EWhfD1EBLuh9783yyc7zCeKblnhFw59eCRcr
p+dSGYeDRzL0gDahmGQCUSIaqZ+cWyHzb5w2SpHEXp55GJNgjj9JKZfaOFhUVd6XpD7VWaeea+a6
d0OcVSao4ml6mkE16AM4WrN9A28sUJFh9LvTlPrv1RjT5xadeXOTuQCjtJ1v35ecpU+DX8V8Q/KJ
/ZTw+jGbjs/AwSTobEBvVxb9Yagq+lo6ua1DQUR1N8zVDD2+enw2DZ9aGIxLBEafmrYJDWBzbtip
vjsUpnJh6wyW1BMD4evR+J4OMw+t2gCS3UChCOW7zaZNCCq10JRId8gNkp3FtQlZyu0fWObiR+p3
6q3XTvOtwJf/iX1TvtWqs97qmRVoHYzwNOmVDzticy6t2sMIs2FLRQwEnhuAaLDBp8y5g70Lv0nL
QQGlRLts3Kix98R2auEbqWvqtxvH8RkPq8G2G9TVu+l35bAcPfOyCDXkdG565dldkGkgOYLUL2E2
pmr2KuLEfkq7ZHopPAq9v1qkB1/435kHg7oizfu/miTmtmy5v68h+vyg8vkZTlnfBjb1uJfFfjDW
/gSvR9CYbckswGa6o+0jj+9m+MHErk7DGAOBfy2soKoTUOp8xna5nxahP+t+p7LyrrCd76UDhgwf
rMeZ6hpqV8MTlFQSHL12vYPxKrvF+YuSoF8evUpDF6aucSkchRcmPREbm9gKwJD4h+sWFNbiJN3C
0wie1LloUbxU5XZOUEq3JoMBntk3S0OTU1rtbeJCW9jqRbFpObubOTB8OkvjQKm62kjmT+FYZFPQ
IEaF+G8gvyAB2rQIOIhdheYSqqN/9GScYOxgT44PtP7OrU4DYnk8HEBsR9vD+w7rekDgG+g2lB50
9nTv1GUAG4U0GHInvYMYKDu6qXgoqr7dxuD77V1hiW2Skj+Qe1M/Mi+RkV+kxd6oUQ5hVY/iPrXI
/EwbTM0Idia0uB11N2teHnTK+71ty7+Z4vZettndGPN7ZVBnKH3rMWlzL0i5zEN74npPpVNvWkfm
e1lBzA7qu96+aWxgyTTWjaAOEEME2k/QY3FcqHJ1drHlPvKJIVdPrHFvMR1NWAJSdzvXxsXy4vLb
2czUzRn6PMpqHjwUkgM/kTyyys7U4WjHv/NKyR1EXtEGQnniZ2+P3xsrMcepEPQ1nVUGHXzYPWg1
+lsCT2+83ut4mHXEAMBT1Y+Ww5IQPotd2IKps2n6othUnT8fwCG1gsLnJOgIb0CuaudjM45OQBP3
m86LbBOnYI8Cvv3GSumAojnJp0lBcpyBphUxd1IbJlW+r/2S4JiaYYnlFN+afrD2VMPrPUnL4jlD
CApV7+IfImlDAFHsoBjSv2UVP1l+2RyoEWnYFZkTeBP0THwtoQDjmLcprt7dvHIPMYgQwegCEVnT
hgaOY7zbaYr1keWjxNxU47aueQoyjVfZ+3ZWFQTE4Y7uZE5zM1aEv7FqrnZu2RUbDWDlYymhXe3U
sGDSMVQXPTUBw0QISvaTfGjdJqsCZRBC8pJDT0JarIzyqk9vBTyvti6sh38NCcwbp6rPQ2g4JAH+
H/VWzpO+7Vg6/NTGzDtd5EWUeCidBBBTmW/JpLLHho8dQA1uATeKVpIOe56yvYZ63VnyrzpY3vAv
OYuU2hTfnOVShQjjXkj5QHair8Sx7mvr9yT84h4QsBxCCHEWDXXWZiEfnToPsyl1nvlQFyhJx6K/
SwvongbQCjKAmrXZ80ioAXvFz8t92op4w8ycvLUwVtgmUC2ANQZCHqJRu2855pO5o/W36S1Sht08
JOirQbX1Rc0UnFLU/g6941k/GzcZ27CbKHtRtWNcIMhGnoQaYJEDQ/vVbBPRwE2MlJa+KRvX3vEa
4kihzznBP2T/wFpXgifruZ4MS5pBG6aPwQwMBlRt6tDLJLtPEuX/sL2R/Lp8yK4knUtxuElbBX4E
cn+sDfGMGhQtgqYrr3UgVnKSJRqrSxV4fknanaa68/YK7N4X+GiZLcm75JCWXbW7/Bmf5reMLhPz
qct6nTsWdmPSQ2VTCmfHIZVxyPymvHKV/3Sk8IpFei6kbjlEN2jkMzQCvdq5J3q8Jpe+9vsX+blu
3dxPEn72YNAd+vRTsU18K3KLazYMn2ai+PWLDN1VetCegY2BpZObHgsR7jLp02yzs464/bcx7ZWe
06fZIV60yNdb1XmND0oKau7TziQqGAYTDmhOcHeb288xu1Lx+HRl4T2LrB0YMsClQSeNmPjVzzkS
CWgm1nWoSv9K/rk2J4tbN9BxDRgFcogAHT0ol2/clt8a395eXrIrTjZ0ma/nFgC2llP2kYAH4W0x
KZSs3al3d1MydP96nGEAF+v2SecQNYhnd/rmZLW7HXmfR53yxKEjTo96us+3KbDOoZdAMlB6Vn6q
RsX+XP6VK9O5TPYb3IscmQkratp0+CEm4+8dVwy/fNZ2j91IsicnsaDQ0Js2+X75lSuWjHSZ9udV
F1u5X8fH1gNV3XUr54mNhpogBulwSqttWs/tCboNOOS1U/yDoBn8J91DN80PHPoHjU8OLnHdV8Yg
qehxHD1DYavXdvLru1SBsKBNNl9Z7ysbaxlAFcTahgoOp1Frki1SNtj16b2f8m0xPZG6uCZ9tTYP
i8XYSaEqArvBqIXKkw7ytLQepslY/1LK5mTjkNx+GEurjHe60vW/yzOx8m1L1cXGAFwyE1pFNlER
rkQPsUpfeV8f0Rzco3bqB5ffs7LTlpKxMLptO1KCZNj69Zv0cDVDjqDi+Jrj6trzz9/3ofphClhn
6Dyuo4Y8Vi5AMu+qeLn809eG6ByePjzaHeKcoPBUR1xWfVDiptZ7asfnwQuy0g3GRlxBJq59w/nv
H17UDhXzoNbWRlY2+UUgUWfc+hJenlNZ0ys7byWm/leg5sM7EmhF1X5Xq4g66t4aRXNTuwJwmkH9
lMiNHi4P2dqXLI4ie6K4lLSed0wrKIW4kV/+09c4xGvPXpw+8PuGomY1m2geICIzdHnYdbMJAMy/
Vu79vNnC4DT2vxPBRdt7ss+8I6vHP/X5nmAPwx1sTn51BdSIx3mX5/1LP/t/MgsiM5fHbCX5WNqL
tDPwETEHt8aVg9kkcTfeQIJtuAKsWVnES0JL31KBDShVJOeKPKM+E28hConrRJUVt27NGMxjh/71
8qesTNFS8dSfJdVQHkZQEZzubDM7+8Rp85BmCflKzZDRJcOFnOEokOvwjq55S6xHvxs3kC7aXf79
K5tkyWTAL++SjmH+Cy3QPr2PoZxtCQNR06fLL1gboPPfP+zCPoZqkZfHuDUNDhQ0oHQGyqIDpcNr
4Lm16V4km67HXZeNLYyOqUTDixbFCz1nUhOKG0+t7enHpB9haPS1z1ls98lNWlW0ThYpeJ3ejwBM
/OsdOLR4tieuqKmt7I4lbWGIocnbZK2DUg9Nw5RaemsGWl454deevtjwWDlzEVOrjIYpn+9Ggf5z
yRJzZTusTcbiYIeePs5zw0zkTzPZ0rgXDwo6WuDZowydBQRWeQfFIWJyeTb+qzf5fzVVRpf8i2bo
KZ/AwjqWSuzG1AoAxDqBfQUd6uowJdGcjA91Cllg77VJ86chnndp99wV19RaVrbPkqbRWI6eAFKG
UD4qbC/Kh2bzbKh1BzsPeXDTgV5ZdisJ01If0KnFDAfuoY/GGF4R9HtKrBD/08p3z7W3o+9vLg/o
ym5d0jXKcUoJh4RZNNPswUva22byd4Y0fy4/fmV5LGkafWJSIPqtGiUUVLj0uVrmBAwts35+IXG2
vfyWlSW+VAskdpUqu4OKhDsl+o4ZN3kCiVJcCWhrU76MAEXbQKeSV1HXo7oLlHFR8JDJ+9l/+9rP
p/8bMYE8yQQkNeuos9ND6c8Pc1H+vfzoteldbH5jIBzDDWj4xdyQQ+JPKEyidbnx6jS9Mvj/RRB9
tiUXIcCyU1nRmtcRdZk+6GoQh2qmqAayse7y3cQHyrZYZzAonuP+N+lTsZVJPNy0ril/2JXlR0Br
oV6us4z+EfBgf6wE0+EIqtVhGDl75JCbP4ncKn/jFAFWA+5S8KqrWhbTYIb8r70rZUpCjkpykMFC
Gta5hamBMOMThA6JPuSEWn1Qk6w5DOhd/OU8LUDl49n3MkkzaPiB/VsEuHeSDYxu/MNku80eOvd8
Bsdr8l9IPky/PX9kJLQ7SNEngrhHF1eKPfeJVQQmbYZXJfm80W7rbXthyufBkPFB2pPa+oOxNiDb
1mHuDXnITDNH2qrad5lkA+4+sQigZ+dMsBdszKtraLIBNrwJW4/YJ05c/qWKAFnyXzoVd1nLcdeb
UEvZZ2oCPbVPyY6lhbxylH2+V8iS/cL0zHtIZ2InuoVzP3qQnDbEUr/LKm8P8G4nV86Bz3c8WdJg
up66ju/jatd01X2Z5i+1e00c7/OQRZZsFwjz9kw3bhFlvSh3csry3xOu6XboA3e2dTMxnmbSDlc+
5PMNSpaEl0lxBVofZLDsvPo5JtZtCcESiHdfY7LRc5T6/91JliQX0vtJySB3dopjp59CpMhNsh2g
4vxPgKk3hLHb6n/tJKQHIBrJ3+tZew+DLM1LJ3l+cBMi9q2DbtoGagVVFTDN679pm3YHge7w45D6
wy3lWfNOJ9VsQWDkvzvXmzHjbmcdLkexldlewgt5NXhZhUUaQfgSOXeX8VtQ5OuvAC8hSneemg8J
a+raEK4t7CTyeYX629Nc/ym8r9nJYK/+78NhUsfMBAJvpKo/c0tC0v3yyFU36XMY/2Ryl8hChly4
O1O5I1srcUjaht2BsG6dOiXNxnbwIt/P55BZ3rTxkth8K0p/DEdHXDMGW1m+y/paiflWAMkXKJfy
B5AmbwZZH7u0er088SuPX2rUVUyhh57BW3yW848ihyeYQG/IikFluPyCtXi1OHo5tE+NWzIaNUAe
0jvq7afcDqV8v/z4td+/OH7tAUYittHx0eJPxL21zUvrXLn0rv3yxakbyxglS5/GRwgpFht77tEM
RTmlIP6jlXTXxmelXECWXKiqgV8T7TrrWPaZCnB6oJ+VNLe+r4/JcGYUCX47jRrNQF+agM7Vl/DK
jCwlONOclmwimXXsim+zeKTx7VW08opYClmSokZuzUmTlvFRwZxPQBUWbeJa+XDNGwdhHpoy5scE
IL5vpYYvFvKG3D25M/xlc+F/Ux51n0EtuMa8X5nIZbkYCBQAabQnoym29hLcr6Drxl+2Pd51oF5s
Li/ElQi6LPOarqVZ5ZcyysWQHjz0jDeSt9ew0yu3MiLO3/YhhLrasewJEIijHdeAOQ+M3dAUEpvU
M1kTANRmb+TAs9+dGs4tVZVs0SPOj1ViVY9zPzjbFC1w6G5zc+XS+yn0BqvnvCE//CBgRzgkvo11
FKr+nlDvF2A/FQAnCpRl3W6sGBSBYYBAtW++qGUHAeP/fafnJ8oVsoiPpoY6hB5HO8zrDC3WTn6p
wEmWDDJZ+jnNzsPscgizFey+Kew3Lfp9mdRXjtqViLXkjBVKt/CpwNbIgE2xk/4H+quPraRfC4hL
RUavlV4KNpN1ZCoDLgIkOzRBct+7Es7Xfv0yKPZj1fduKY4xEKzJDKQ9FNrm4UtAVkaWXLEYPhGQ
VREyUhZ1Ajk0j5Po3yqY3Vz5/SvLdkn5QimwMbLrsygvJw1wCnxQTpBR8p4LyeJX06XTTYFmxlub
x6hyNUJdqc5/Xm0g/8cEy9NaaArwBQXoVAIXV9QkTPlDOT+UEIqJ02t0VHo+WD/JWJbEr1LwrJ/n
kUFLfbKL0I454i+B9Aikt2V1EP08hWWcZjfxGRqi/FrdwrbTOUDvtHnNbfhMWG5XRaVddA9jryFd
ozO4P7iyDxtkstDKSH+ZNs53wJMnp2lo8+3lCLqytP5P6RHUel/aqXWsU+eYzzAFl/6jn/rHy49f
CdBLOVyGgZln6iJ4+BAKy8lpctXT5UevXGi8Rf0ihQ6uA7xGfCyAIOoYQDjDb0f/lTmA6vT18jtW
DrEllWwuJ8duGEHPs2yPoqkQc2ce6hS66TzurxXF1gZpkU75RWUPPs8t2IDQvZ05sFbxrwSmtUcv
IscEAy5maIPxt/XdBEIikAxXpnZl5SwJZEA1lu6kMTa0nIqX0bEEkHa1+hbP+JLLw7+yf5fcsZyk
c5pzD3GvvkEEwSUNHioNYJ72GHJlbWpzDaS+MtH/RyOTkIeYQIk7mtGNqDXtB+hgge796DTXaIlr
H3MOHR/ObjHGYF/HcRJx6t5oeOQEvK1+EFn+hjjsw0iSu059CZ6Nu99iRaVmyFIBrk7kAmXq192e
9E9Zba5UQ9ZmfrGoNNel59XIurLme6FIoPLmphi95y9N+pLBFDNSD92AbID6vQMOkPdqM+dnNyS/
5pI+EA+IwNw3D5dftvIpSwW+1rYhfncOIn2jb0U6SKCL6SOUqK7B2FcW1pLUNMPPz0HvHPeZYghh
UxLk4USqsByG8PIXrOzwJZcJxi2Q0J7xAt3RIw7ybZrxKxWElQjrnAftw4pltNaZkNI/qkS2ByWy
jZu5d25WPDdYU4F2yevlb1gbpPO3fXhRT/Ixy89pvBDPSfl9bLuddp9ZXGwvP39tlhdHRRYzYSqC
KBiDC5RDPrXwRADZiytTsPb4xc7m9uzZPsEUAHoY2noO5jMEH3Hq8q9fm+HlZuYcVRz3fCVm9Ank
8sixi6+V6ZzFTnahxjc21SSOsLs9+M03iMmEbnGtCbMyrUsGE+kUq7wZiCHeWXsH49Eh9SqGbWeT
KwfEysgveUsF72eAow1yAEXr12SY52/SKawWKOPU/3l5+Ne+4rw7PizOdGjnNIZV51F4PQ0zmr1k
DXTKLSaPpayufMjKHP8fUrJufT3n2AElTZLQEX32W7qD+3b5E9aG6fz3D5/QCmFX1OXWUXX1M66p
b06F0FpP4+/Lz18bouX+5cksaj7FqKa0OdQy4jKY5/kOciy/5jm58pKVaLTEShYl6UGGiONjYrfQ
ruxwUcmgYjoG3JTosaRf28xLpKSXj26JQjUqQ9L9UTlQJfcmWHrAGOta8WlttBb7uS0UnLi5HUO7
1g5p/dPP202OIl32cnk21tbSYlPLSo7IJHr32Pn+vZnSU1lVV45LHwvmk2vOEhyJ8nqs3blKEILS
b7Ey2bYRMGBWqXWSTDxJozcJ9xD8ONle/piVWV96WFeeVaS072UkRxAYYJdI7J8tpDvgErD12/5K
iF3JzdhiAdeKtBMb3TRqGDU3pdUmAbNg9gPoar5pbWEFNlDkAUgT12rcK1tyCeLT1GdjktA0Shp1
mAAsgB1JSMi1K/3KsC2xeyNJpzRpqzQa4DUqWxUAeRE4wNrzGUZamX+4PDsrS21p+e551EsnUaRR
L8b5uZsbuw14OttXouJaRZOet9CHwGV6OHgQ0JmiuMboFD+ygt7AYTrM4FcWs/yHal8oor0eIWk7
dVuLdye3+Bo+kdBF1DQtGrEQ9kwj3VsHUs47BU3aBCSMr43dYs31bR2DKYbiROOmqIaoHa7hVxK3
tfL2f7tmH8atdnjj+Q7Wc4LOM7VxBWDQ4BpCwsgukerW591Lorqw/GJH4L91kQ8v9EibOqBUgO3B
WB20jURV3YM7HVw1qvT75QFbK8cuMX5zArQtXNXSqKPNFlryG1O7fzzhxPcg4py6oXpKaecFcAW/
UdT9ztr4HW32PzyGL1Plz98u/4y1nbsIr2Ss+zLX+BWOeWcOglLRBJ13Ld6tTd0S9WdlVDbUznWU
6uyXxey7wTj3YAsGrVOpDRTO30s/3tDJ3Xtx8rVtvAT/Jd4EkmBGi8hx0nI3Z3P8Yy4rdSWBWolF
S9yf1mBhDUmCZlqLvMmrBKyf+OQD/DeiBufF9aaW7Jro/srsLHGAjSiUjJ0xw8to/wig/Ls9W+yY
l4zvLs8/9sY5sf/sGGT/G5Y8Upd548wsIvBRf/ebcXoC2jR9KujgzqHt5Oq3R1xZw1iKZ20oIJ6F
2yyg1GGGbLXbWVCTTw+8bqvXEhzWOUxINm9wIMyPqIg6c5CwzLlpJM2PsssNKKSCoN/AU6cLlPSa
57RuXCtQnqd+K5q327EAnTOYpUsPY9nHcEWk8y/VGnWvtMDaaQiEU7lvEqAv/LncsCpOho0/nCUW
e8reWoajXGkqXyGc1OMM72HO4MDBpGpcGmqdtPumLfvQQzDZuwXzAn/MoP1dU/HHqzp7KyymN5Nj
DXCm9GKod4IffvI9uHq0xSCbsJ4QgaAUTo+g8PQvs1Fqn2vQquYOHCoIKDtRCnDM7zoxCpYgs/3D
sXP3Jq2l99TFjfs35q48wfoz+6d6iNZ6Ao4VIjVkO/u9COssg6epUQMJPdiabVkSu3NA/Ca+p9ir
WQhhSQmrSaiA38KQwjyAjZcnYdUO/l/eE3onEutfWVkVrm0A4tRcgAObuehETG4dzqaHgF01wwpH
uJ77LRYZ+90JMvZhTIvxQcy0/1uiThV1hT8da1axHVyY/R4suqTe11aTHDl3krvcyGEz2WUPhSUQ
BWU4TJN6jD0BnC201Z/SsWwfc6bND+6UULol0vsOuHRbbDw7y7F1tDpkcZP/8kXi4ZIjOS5VaQ4o
MLjTBPyD1rFhrWJo2LIBtuvWYNQjdXUfGnCMNy6UvcCOrpMGf5xMuid2DxjrFM/dq4Wiy2upsSpq
NhVHrNKmC1JSMrANWzLD8rCaHuHiph44T5I/ae7aR7v0B2SwcTmEyJgasuFtCl4s3B3193SCWZic
YAccWpq496SIx2NL4HQorLy4c4aydZHzaCwYL0kx5yoF+4m1pYblPYAFuKO3Zfezafpyn/gw2oI9
QkN6WH022X0ph/RlklW+QckGpX2RYEwB8x9qbLbBA02TFhz1iXq4jf3ESQIICHFoT1ixYtt4TIZp
OxLFzkxyjqwOvh8HVDO7F2ATx19mhBKdI9v6L0xzhzMzG8MW+KUjD15WMsRhVhgUcSRk+7Tdx7sU
MWwru3I4JbOTATwpvBuZF/VD5oJbHjZK1+kOtVfzszUekyiXtd0/pwYqLkAP1945ucsjjtbL1icm
fqb2LI95LPWPVA79IdPkPWu0hoWZ6g+5VTiPU2nxhxpGQ/c1nLkOQLwDiAaQxNE0RblLsK02ukXh
j+fMOfQlLffcNPQ+hYD1MbfSPqSqTfYF6acNVDPcu7F39qDFFvYuVtq5S+2+/iNyPUCjwImfDYfq
eDNQuJeKed7jd4p3HMLlzmlUeqtoNQWzFmXIu2SDjHwjgPrxO15GpGyBToPYYbuPWa9PsetBlzhp
RvB8WT/4t7bfmW1vg4VmZBEUcZbDSMCDmwBSlU08tdwLTUwnSAi0xtraGQSZRdrcjWna/S3RHD1I
av5V/lm0DOTw4RBXYCFZgrJjNXJg7DztwHa41+Ix6QSFNa3F/1UxNO3RJx+PVU2rLpwaD+iOTpq/
vucMb2JikMqCScwpBS9v78HNcdv6A3x34DEbFWVlbrQ9kFtggwssb8CnDPGpBILApfc6zs3Oytzy
4LiueGJ8sl+4w+wDzxRo8a1p1XcrhrqBFXfWzgzFvLUl7ku7OPadjWuDnJ30QgUChOYoA7vulKrG
2nbgetGA1zAF2Y1DjXvohOj/TtLCfvXHMb9NUprsR9HH3wiW6m2Cq0QEqFN1Z6ZJRHMFMYEurqyN
6Ca5a6VttgoaXXfG0lVYNR7fYobT70aAHgh1rQ6W5F11MzvSrQJgU9ywFXW6mToKx2NjihsJa0xQ
iW3EHjsm7LGHQdzBzZNqb7mJt0uNNx8tOOpsOgATg0my8ife6VWBafz8VieF88OHAsyjw6WHZTON
07YmVfbC4WgBLVyIEISwyLUioavuucxIdYQHO6RRYzvfOa6EhSRv/DeJluVThbDxaDWjv7fw8J0H
QvDtBJP1E4CLVoAL1n84+7LmOJE23b8y0fd8kwlkJkxMzwVQ1CaVVkuybwjLliGBTNZk+/Xnwd3n
TLs+y3XCER0dIatULLm9y7PkOiiF6J+HbMnRmZUmD6krui+zsK0DZbn3PKgUzCCTp8/jWAIpwYi7
mdIpv+7AIjqC3AUtKgJzvQlYlA9+OapT2mccQMeqeYN0C2j/biU/ogZRHKxhtHGKphRoG0b35ZiB
ogG97x0HT+Rksnz+rFkzxS2I41E25mrrWYR9cpq87yHFPk9NwGqSXPdwRfuUNdCM9MbcqqIlTcRb
LkW7k84CH+KSQgug0G0WwPG7uqNT75/aCuAhWlfpE/Eyau3asvfup6mejuUi2CeDStnTqApso3IC
HCzj/pMN0PISSVhMjZFsRH5I7TJ/ET0A7wnLxth2JrLxIYqyKQZpb4hlsb2xnGybZFYKWvnkktjn
xRKNnv0V9oZN2Cq0wFvYpB740llfkhbH3SjmBdpLQK2HOTcKKhDwQQSFG28Azglhl9XY9mtYrY9L
aT/AxNiJdTrBWblK6xgFhezZBZjloAh8PzI95tHcuU3MhN1uYexIIRehmjivQJevEc3cLBPepTea
NtRtVV2Pg5xMnHVgyUlm15GHffow95lzNFnboJgwLFAZcOClGjYDoB4Q2x9qiBwk9GrGYbUZZTcf
McIoMSUG9AhgMnHOIpqArXZnYYd0+BhOYkrvwW7uo8T4FC+m9VHrHOi8q01Brue+GL8Aw7scYazZ
Hu3UwftoeX3dy5RCBwkhJLPt5BbiP76NxTd29hclu2Xr5fW05V3NwQBo+I1LOoOXBtpr27din85u
ie0F8ugVp1C+aMVAvxrIdd4oUmJtQt/a31jdrHGYS/PSsH7dFVhRbrqhTkhICeCxGeEiRsCR34sh
U+Vmmlp4zjSFgOKCLasNVJp0sCQ4edTkAA9QQeD5iJqSdkOggfsRkhNj/TK4kAwNEmxe8MZmcGLq
ZgSZjLXYYBfYPTgBZOmWr4lp0pPKrDEUfQ1tdUBncLIia5w2ZSnlCSLcUPn2Eqq2CLFatXL1Ghn0
MIfzjzVI+5aRYQPWB/RaGiiod4UHgZdVkcGmma0iVQzOBH+AkaWQcUFUFSyVyVYPWGWHSSGKLWwx
5SltuP9Z2iT5quayikQBGXtlO+YORTmy82a6xNWCJDKondm+qRiV1w50NjaLyAfofPYUw0cXQM4t
XpCTxIRxQ4Jd/0Xno/cAa0n/oO2yfUzzvprxFvJsW8xCRjDpbm5x0+Jo0O/VEeJk8URsC3Z4tR7k
y1pmJhFnFqDVRd3vZ9EuN1651G+uARAyKGhN33oz8NOcDNX6/Ma6ok6OCL2FTmUTuF0Hvf8y8wFm
E0u1ZTMglM1gORvH1WTrw2/lKPw5i+Arv0S9KrIDYmEUh/yU9jDOktUNPHymKswpRCODzh0BN4FS
kvNWq764gpLMo++kblSllN6AXpliJXgQTfGg8PUhzUa7gFbZMCACLI0bEcdWN5PnWFsIU5A4c6kN
FfRZ5CAKe+6HvoV7uTaHbPbIrukt/8UCuhPKkU2+3KVTLV7Khk8hocLZtrA5DutKy3vR9JD69LPp
I1CgSxUIpUjUuHL6yL3F1YGc5uUrIiMoThNkA5/cYtQfJyvPeeDgFL6xSmC4SE/ne9WNGhQ3at+j
BkMOmWJ5ExU8mXFHGWJnV3IedkDnX7OkyU8OUNObup12Dsu2wumqkwUBpxNwqN3WMi6w+Vhzzn3e
izRCs6YH39mqrkU5LM+YDO4mxTqJHQsqq4tp5gOyLB4hpoaaUd12cT1BMqhDwnZlpi6J3GkWT+Ng
5tvSA4NYunD6LX14lLZGonyniwr2AaN9sIRMT5WtykjBsz1skU6EfmXXYV2Uc6ygIwBfPZ+7uxSb
/IcWcmNgRC7qvkjhQmBP7nxM/NRssPHC7EvPqNqjMv0koY54xGRPjgU3/gtKoFCtYdyPEF00QBPD
ud0phxFi0Tw55H7lRpY1mbBsmgVS0guoPJnVQfZY23kAlSC16xdkxR14A1uftfQVPlOwBie+3YvQ
66r2cZB6PILTOdwgGuIwTM64oYE7d31IRmSiJXeacJgh0hMQCypC0ZQVvAiL2gzbTLbqRuclvYIm
OGnCfFH0xgMzYQN9ufaJTZkbW83Yfem1k76aHsLnACLO1RN0XVL4TuZsxPVgPbjBpMiuJijJ3cgp
1zu4W4Ci1EIzByQscDtG5PVrekuHJttCKCzbSn+Y5ohMaR/qBuzvljrmNU+hDcWNXSNi86BUDhSQ
RPnJJDqzNhDFGr/Cy2e6dyH0nm87oSD9opLKecL8W54mqM5DacRvpyREgx24beS5SdhYfX9sBwvC
oTprYYXHDHbfsd5aEz5oGxBtgmFYqgOvxbxvNLSNYFPvW1fdDHbi7EEm0Aeu9lnV2g5s0bROkLhw
wJ01nMjDrMirzzDFpQE01etQ8qQ+2oKzTY5jBl4usFG+Ld2F3pbEd6CqlYvY2JDURtFouIHMeDuF
raOrDc7T5XNSmfxa9Lm7IxBaviGUep877J5fZ8Q0p3Ic+jo0yVjFfvZdRWpeEFlAzx0ZrIJBSh7Y
QOsj6CPokRdGWK+OLKYqHi2Z7VG0wIlsywXNW6ExRqHxp+UTLz0ImQ+0HWLmd0sRDii3kIDwoW0C
m1fgBkoRjotX7qERBhFFXhcoU2ZkO1S52tUFJOurrPcCpGvKho4QFDpdkddQtCnVDt6h8xdnckQa
TDBuPKYtHDvYVKTRtHhN3Brqbx1sAnEmuvklmRAAYZ9ESRCeXfYVvFrNRtIO8GJ7MXxH0gVyZEXe
dTcIWqsw49SOBMoJoQG59FZz42VISTLLDp0ucT5nq/oQotoq7EcX4EVXNPvSgldakJMiuyoTKKPR
Qpa7ktjm3oHY0MEZi+SxWcoC1QWX6w2p+Is3ZdVWgIwZO6MAF8iHrA8aEDQJiaW6fZa1A46nonAf
AKelmM2DjHWStre2ruSWyFI+5Uy5x7oo4DKdpuYJBeQ0VAK7dDWj/tQPKz1oHOdDTaYSLTkGV2Wk
h/IqrW0vRsrdRApU0HB0+vqbL2wJN+QskXFhgPcIaIcsY0qTAhWCASYsdT07124nyd1UD85JAjnc
wXl8bj4ifB5WxT4HVKg+g+YSNFWv69IMkZK2vzFI2/c+DseD7HUKTFtXRNIb3BBYeDdGP6x6NWbF
PiuZi8cmYc7tiqn9ANN2jZIAwx7aVWmYqZxF2jXLm5ug+B+SWrVXCi7CO4RXduwbq9hhdU+QLuuG
oywc85wVkj/ozFGIkXJHRGh8k8iDffJR9lN2yjvBQ5Z64oE1cK1Edcp75jNrTrxI0wM1rbzjVFSf
rHSkzwsTHLZ9Ay4PUSVUuV0L8lOevcRGr7FvRrKNY9jQIGee0ycBKbpDbeXqQ1bY6rEd3fp1Efa0
F8NU7BaZyQ20RBn8yQS9ZxC0i8rRa/e6mdWO5HBkHUxFrxzG3FOreRY5vcluaNosR1tN2LT8pjx5
44S4oSpTWMpQLznBsAeem5zoCi4fLdJxXxRH5SwC66fs4iTN6k0BhjcKdYuJhxpRY8mqN776WVko
G55SPTlbtxBuVNqy+egjl46ttoKRKMO527RWExcAMSFp98whz+fyxsnbGdJg0rxaUEa6K1vhHQn3
5l1GEgRjy+yidsJ8dKCwXgjkNI13A0ckeWjpLDoI1rVZDIiueJKLj5abmPl9YzQL1ajcOkBTGchU
NS0VCbPcJA8V0qpvMtPq3lJNeYuUGw4xhVs/iQl0RlQo7XBUdIAZadHGydB3W9XkCQ0g/MIOrmwL
ivyzTo5uWQ37GXlqEcphaa55SvOtaLjcQSoAL27y/Ac9qTpSKdY64JjI+kqdwBIi7Tl4WYx8WOD4
R7EzosgVCuV4tw4t9A1kEulREeocCHFG2Dcya59hWGKH1v6uhj/rgZUQk0sphO3Chbca4nTTcD0n
giPmmVKoNGqLRO1KzVJ1421AcLau28ZT+2EkeTByh3ysZnjbM9mMUVmm6mtTCVIH/VK4H7yGexuN
Qk7Ud72+1fMCebLOIcW2JHV6gHqIFYNVmARrwZUGzmSMDnJ7XMDgyWk0Zrl4TmCGe02n3NoCZtFb
YTmlbrDqxEa27WfzKnTBbciudyWQ9R7ZghE7bOthxOHbWN4c1hMgvFiJS2APXvfJ4bl+HieExVNj
p58SlZlHOUJGOocBw7UxdN3e0wRERk6v63wwDzjdMmT6otyPKMVcCSTHLZTVGt2jqDhpBGba3vWs
qvewN0PmbqPq7Tt+EjOPIvuD+e4rGUoEP6bPg0QrCZZA4d8nos4e+NCnEJi0C/Og53YiJ6etm23v
2zn8XjmkGeH+VKFDJfTjZGFdV32jrjyqU7hEMXIL887s0QLB4aa2XH8PLTMZT8yBvrpkKHvrQmNI
tIYddD1um87LAJ2v6bb2R3rfooj7pAtDQk/Z5llZC4bccuD9qsRQvIGKL++R83o71Gq6q04jvhIm
cz7kbJnvUKUGuMtGAWdJigTM6UVubSCY47J1zbYtEvsVVqXL1pgWRdfZq/dT1yYRMq78Ph+a9Cq1
EJY6IMBGOLytp3yE5KSUlo4njHe2dTxIzMW+K7BBmrpCyFoj0btmBDM2b6nkGwS44tWrElOGrDf8
oyJCkFtX4QWH2tbJEx11cxSVW7ygAjOnawGyZtsSByCPHZwzLwxuZTUW8gBAEy284YUmBX+UDmtJ
2EML8hUVR/YZw5d+8IjOUox2KW5s35gd5oX7Iaew2Qi8OnOeiDsN0NhuxyzQDnlKFtC8C+jIcdB8
n2DJ6lW7Lh+yYzGS5TortBU7dWHv58RW30xJ+FEXbikjWybdvlsc9OCxjp2dX8z8sfLY9FBNbXrA
VLKeBwM9pA5WdwW0trlz5/Fi3PF5Kr6mZFAjVPW9BTFrZyO7qXxTbtK6lbc+DMg/upVd7Ao50m8s
9ceQwQj4Qr/rnY6ac4ZuWxAAN6ARywPtyMFM4x2R3Rsflgu9x3e6g84ZGqbuwD1YPLRTK1eFvviC
PSnwxgYNEYgtCHMB4PHeVc6ath6kuEpmL2ACtOKx0PlNmYAgYxZIhzHnAVCJCwSdd7A958p6AvGC
B/5HgSMLrXZU8tPQJ6K/KSun3/ewo7wwKO+2ic/QA8pNoLPm5eVBG4lOFkVYuqVKJLdaLXnkUaf0
Qizh+bA4Qr7ymZibFiH5hZbuu5c/64BCHxaTEAXOAzJJFAWTr4R6OrCVuKKeHU4ujM4alp+UnEig
i+7u163Xd6biuaJIWYuRORyrZUxOYLQqcvLzC2iM9wbufBpmGUvbWtSHBoFUkI+Ikvo5gfUXrz8n
3iXLjHfwMt9f5z9gEjOrfXfJEnWokaJc50Nu7bBcL+lFvPMM5yIiCuUsHxtSemDNvoHjavucD2WQ
sE+/9fbPNUJqaH16yqA1QdHEKjIRIiOR5BJQ+j2sz7k0CPb9ToJqWx2myh5eqhQpPcvXflkqVzxt
b4MGA04zP6DMNZ4s0uqIuL0XQxFD33kWnR/QsRkvIGjee5Vn+4VhUEaG+Xx6MOgJax1zGBOM7lXH
L3z/z4F05FyzgMJJvEsghXxgsKraDLOim5a1FhTxmMJJ2DenAeBrdBUFAC1jn/u/h24810UZl8qj
CNtR+FOd3ILRPiwBugSw2aYTr39vsz1XR4EeJ/Ph7ADWjE9PYv7qWjzQ6bAhkC7ml9xC3llK5+Io
xC8ab9BOeUCT/Fbby+chGy4MznewyE/wHedmtgt3US5JIdZcOyl/89Dlvmp9D/2vvAXpZ0kA5+Bs
lig8JjPIKMKHs5hDN3CXBg1UuQxqR0jKUclZZnPvZ92wH8DC+b0jhpydxxMqzSWQNNj5SQrlGZQu
hjjlHBWWiV7lDNHlr5f7e0vgbEeUXc6FbMfqIBuKvINAaTq1iiECK8YOMhTBf32Zn48jOZfWgOE3
oEcjgt6pAOYDhRy03H/9zT9/AHIupmHBhN6UbQJ5BatZBarnpX3mwNBsoUKir9AXzsbNr6/0DjKN
nItrGNqkIxrP+oBuMrqmiNvE3TJVHkqm1ESEyCaYoaO98SszbVMU8gPY21YoH/AmYkOf3c4TW8LB
z81vTRJyrr8hW1LP0A5B4VZMG3d5HKZsS+cP6SWB4p/HU8hpf0RA1TlPdec36YFXX1HLiCy/3BFv
6yBj18WFI/nnpz2Kiz9eY6CgzEwzZoZP38rkzq+e6EVmy3v3f7aIHPD7gYrN1KH10GoJk94DamSo
NfvKZcNDqVovbkiSbjXyBKD+/an4goLZjNoQld61tCxrW0ByJ3Arp9qtWOFdWzvtM3S70XqrdVse
PQtZZVrOw0Z4TfmpKHl51WNXRJ7mFfTZHbMxKEpI+xS99mJ/os6+gVFd5DgWjQU+t5G66j7WgMA8
wMgwW7DUZyyOircMTEHYC+Syc2CA2XevQhQ1qkEtafcC0mUokDtojlRjq6Akbk1RObXkUz0oB8sA
5bFbYYwfD9VVVbQUxp1I5wpMDwbpdT1PMN313KCfJ3tbcImqs6h0EsiKlU89+KlhpYfhODjQbsSn
k6PRSt/UBZJE0yUaZQM/t9DqHd371rfENreV9Qhw9QyD0zbdO+liIjflM1DWUIfvsZMdCcwPvvx6
Jb4zrs7ZnElNLQurX7vQ9rcUrgxu+doy0AR8aEML+8Jyf2dinmdEjkIFwEE9Yk8hN5mjh42i3+AO
F45oD9P73w8fcp4Q5VIypmvEVn0LSyen/VKU/Q3QSteOBZn/ZHwunN+yq3TAUfpxhXGLqgkExPIw
A+CR+C8EhTHAFCI1XNLpeS/OOYujvDqZEjLCw8Ky2+ckdfd5Ta69Zn5BI/oJSdneUssXiJ9kF17e
O3v+ua5HDX+KuZqRFhG3OqGgfK39+Rnd0a3Q3YXRf+8S67j9I4ZHJ6hQwhlB1UmmD6nd26d2BufY
WSRaGwjaol/P5HfOxXMxD2eUKjeTgrQFSSM/pyGXvxefkXNZC9TcVKd96A7Z2ASjlIzPZsIqTNpd
5WUxqumXLvTOQjmXq3CEL1ILDhGHDrXVsdPYLT9m+vXXL+idhAG6pD8OBOAYpJ+0hbU+OuYwof90
GDK7vGkrPQG4Svu4VF65SbhvQd2/zaI8r6DQ0GT1bkbhPOBMXeJBvJMPk3MJixr4VwJUhTzUWeEf
sgV0VYDCoaI4OH56nRDCNnU252h1WCwfoN3bQMlTLDm/wJR4Z505Z+vM8q26gjUK6huFrx6AWsoZ
KmVl1+HxZ3m7wOfXDlpdNs++I9SbA+HtSzSJn05Um5/bHGYTXjKpvO5YwDQs5NCRQ3RY/E51yIb4
2Y9jnJOU4lupvy/aUT+3jW8BPyu9hw6tSgCgZ1JAbLwX+kLY9NPjA5c7W9sEkKfWs3P7APzEli9O
DOOpbaf7fVXWAbBxFy7z0y0El1kv/48tBDATLaXu+B76e8B0mdep6Z98Rz247XBhl6LrHv5vxwiu
cRbhZB4HSrQexb6dxZbyPCgcZwOs+Davb9vyS5/eAYYc5ab60jTF76QMuObZeWJ6Nrh9Oov9mPV3
rbVKJX6afXpVdp9/veZ/Os1xgbNpbgMuMDRoFu4nyN3vrNEVWz+BB0AP38iwpC7w8s7YvCSoVO97
WZsLUcV7L9M9n4YSiwi6Y3xvT6JAD73J+BdnIA5ciVIAbSuLMzQJ4YLSLgY2tI5sHmpbOAid7Cy9
JDb/c2sC8DXPZqd0YFTCvMLdc7uG3VYGPR4r9nIvh9ELLDnnTcmhORKprC/3bErlLbZzSmNAPAo4
RdnoaxPbT0Cb0ZZBz7XIQaEsUF+xdBlZXctiM3fp069H6p0pfq6glsB222pxTu7zhtUwLAQAo5pp
kI2TD4+L/O7XV3lnvZ6LTHFV21qXzNnTCgJ6kwz9BEAgs22AMWOXtIDfG/1zlSmAk3KvscAiGVvb
RScqh9FjyHjf3GC2TTqgRqc3PjAhAQSiIQ1iiaqKHc70A4r+6sKC/ulZisE/2zNQWc4qcPrAsZ35
HvKnTZAOAGZ5bPtbr/KcgZzPnUeYl3n7HDpDRD7McL7q6xltyCc2qAvh2XsPsf77Pza+WQ2s6QdP
7Ice9uxlXoDDACedzk2//fop3pl27llMQD0g+JVhYl979ArdcKA9uqgqsiPPfkvWGgPh/PgMCdBu
iclccIom6JgTaIzP7JIn6jvz+Zx8PLloWaYrgB3sJUB8nBe3x6rVObu1dJUBYQQvrV+/qJ9HT3iM
s72aG1Ql7DbFeMMZyg1Lr2/DcpzzHTAUaThzXlwJTdBxbwmNqZE8JlnvxI2kS2CBgxK5Hne+/vpm
3gkhzg0Z4YPZjwnUHPeqn2/QNd1U9m/ZxUCp93znNrpPRuNhHwJ7pyE8UOK6nEz06xt/Zz6fs5ML
IKQm1vnOSuWGyR3EN1ZWt3fh29+ZzOesZID26ARQqLNXE7trfY5ceo6TRmwbfSlMeO8SZ5MZwJLG
tTzh7j1YysRZksAFEcQLQHucBVI73e8oxmAUzoKRVXrWS2G8sK8m0j/AOMyK0TDX0eAn9qffG4qz
+Vx16B+UNGN7uP3dJVMFd0jkT4GVTxfKUe8eA2fBB2iZE0QO+uxY12anIM9Vdlj7ikc9ar+wHjgB
c7ct532ZfkNaeCEAfu+q50RxiA4XWQvwzVFj8toL9n7AICk04JQoD5giAJB2Ww+8rU7ceC679LDv
7ETnBHJimgIkR2yck9A+DFFVRpMd5h9sjivIGz5LwyA8CPStjAq5wHmuL7n7MfXp+DXt8m6Ga6Ir
h50k1nioemp9hD0fXBGbgY8nT05/K0/855fpv9K36vavgLb7n//Gz18qlC5lCtXXH3/8n8dK4b//
Xv/m/33m7CPbt+r0Wb115x/64W/wvX9fN/rcf/7hh43uZT/fmbd2vn/rTNl//37c4frJ/99f/sfb
9295nOu3P//4UmEHWr8tlZX+4+9f7b/++Ye99o7/85/f//cv1wf4848HqdPPtWn/7U/ePnf9n39Q
4v4LCFrheeCY2Z6/NnrGt79+4/yL+ZQR7kNyHG4OWCi6avsMf/QvcBTxYR98AeoCT4P9uavMX7+C
M5MDbe31/9y2UZX6v7f2w+D872D9hzbqtpK67/78w/2uD/y/WQluSzj+enFw4ThngH7/eIiqQrJG
tihoQbLllDjAoMFK0++yGegea1OJAr6iAJ7FHJCZYCpd7K5e/eBVyxGV22iSgCqD29ZYLJw6DXQf
ZJz9EoxZeHMO0or60o29BADvtOU79Eu+aQuN6AmkgWxoImtKnMCdeJwD5hkOqMtWwt0tAHbWciRB
WsEitgHI1CsZQPMsdIwKO4ZLSQVBKgs2oksMLPR9YxWbccGp1T4UgHsVtfrkTcCwigQuipI28Llm
O195+659FR5g+9aK8CI2Yqoh0umXnENYomAqHEUZzrLG4VSkALHyuEfx1LPvViF4rdkuL0VsCwO2
Xnm13kwDmEuZWJuF9deDqwFTZ2HD1MbDi2RpxBZUtKUHzqEOYVy6HbR7B7rpCy+rB+0vaAmnqMEW
oDKO+nb9LsuwUHTlpwFUk4Z89oTaaGoBwEfv0mS45vMroEkbyyo3Gkenlid4EwZafJgl8q373uoj
tBMD0t/3bcRmQDltgRBVhVXGdpN777DkUGa7hgJRmCWPBAzXbQPAQmANbrmfMy9g0wRJZyAIGhTS
19H1zG2f5lso1u5U4kW5AoujNV6EEBjETrt/ke0cyEZfAeLTBvNYf+zMa0VeC7wpi5ZXBI2qzLlH
QTPkioe4y/XOSQ2lauB6rJaFruXuWF7dDsCuwbZ4/ad1aNY/nAd3mxJ3SwE7W2/GcoCNRrbeN+lX
APLu/KR7WT8/WOk1js+XAuafiGuvM6AhLRghhwpjupBk4+GQ6EHYCVbS0Aw5K9wkt93dPA4RsslQ
kvvS3OvqnmDurQMxT8lmnRCkwjwQVqgfffSrHGJv+SRQl8+O6zqxXRONVMTC8NjFdBi7ZivcrRQ4
/DBjDPSSgV2DSEbYmzHAThA3tQyn3N7AIy5g/p63X9fLt5qBzqkhq1JueIemHmxD1/metjrUUEYf
W8wwABHbcmMjGxA1ep/DfWo01FfYrprUbU/5SefDNYCUn9xFXXUJ/N4m8UglRCqbPnLFET2t73Oi
aNK4GjEnxPTUeAVoyiqcVXntsgBi9QgH1Mb0ctO2CQBi6TEtMfIZ/kQg7gXhFbCncqvUEmrGY96r
K3T9HfCFp2tsXLF0wbUGWqP08KxanPqCbVmLUcFT+kmygcJxvI7aOqKyTzYNANCjpdeaJBiQ1ma2
h+t1xdTGROs4+D6M5EuCXudmwKaxZiylxeOKqitQFzdTncVz6u4cirWdBgaLw9jr/IFSoacfhhz/
pv2oJeaac7WhrvVF+ZjvEkDMyrU2WPtNhaUNpOs6d/BjtSjg3YHgNtFSZccE4XaWnuZi2Cuhrlo0
nHMgBCUlIC0vgPVJLiosBpDP4CXuo+6MTKdo8gDo/E+Jqc12UuwKthDYmb92yZDF2JCvgG8Hz7qa
t6qqysgkWVT6ClRG/I3fpnx1NV452ahlA+4FdG+mMUvbmGbJAu5mGZZgU8XUrk756AH0nwnwCuYK
Udyq+zMkoQXb9DCBl6vtJcBP9mxnNyNsIEFMppAn+P7ZhMoOCE/5KNEnzNwi25IVmGuP83Vn+/ca
LIAA6ussYqATham0ryva8gi7YcjmWYd9kmKrR6o9ohEeDMK9BZUQUopQPhg6NYPVBoZMLcRGoY4d
CRTQg0ZmoGHgIb/fZ88OTYJ2MEiyGOIGKgGK63Ac9DeORlZQWvZ1SSEmbbHsOiXJR6AVoWKSdXCP
ZjzI0ZsJK2MOHq/r2F84MN492jKWBNixzT42sBkEZVPGzZh8GweoU2WODXSrtnZD2TmB4uNr2RHo
AwAAHeIgivIOzRZ/xg5smeULXQD61Uv6PA8409JORSPT9kaCC7txGK42wcamcaM6c3eg2YclqOVV
UX5RLd0rpwgXnbzUJRIoNV0RKSKhIFBCjmAw7S17uZQ7rqf0v53itseoy9FiRljw4yluSQaDXHes
trC3jucGWy52EFEpHCbYKrR9V4I9KIbX1B1WoY+NBXbkP4KevyOLf0YSZx33vwIJQbBDMNejTJxX
BEknB5MuXrXllTgZ2R2zYsXKu7vRKj6R1WRloThk2yjFoliXti6s7YzFihjgQhGKsh/z179uxmGu
D3Mz20W15CwHcRQfRGlgXgy/iq3y60OdjENoai/OMpxpa2yAs7RMPhf11/VMnzoBtRV3NRG3rwsn
/+wy+pQr+w7VfCewsulpLO/qMaWwlR4zUEJMALXzNxtEa1hxMwp9isWO1sMCWwi8JG7FqrpTDIFa
BFgT7na9CBTrQqIeB8Bc18gFri445tYNOl2sw4BDCVTGzXqsrIPmLtaGdu4W6v4PxeA9MvcV0PCQ
PPelt4dcQ4iGfOi6fK9FG84pKAb604gdkoOaCnk8sNRVWNs8Xnqx1zQ91kN6zMdk005uKCXfQZ4l
XH8WRXok3mcJ1lGO/Tif7ltIWnONYhpa3BIl5KF8HZcBjLfX1MFRvKDxjYATApSwrb0f1wAQR5MA
YWf9DpezbZKUV6NHoXRVPfhe8c0CLfN72EKtQ+tAP4yffADHGqwgEO+BvQdOedqBiAub0sY/aR8H
orI2XVF+GwlkRZxdP7s7uMan1QQqJd9DnWu+7hWE7BlroGW4RP4sHsce09zLv0k4EW+k7YZp4m8h
evy0BnUrv2o9WacSkYFUYAEmm/VRWkQqgO+CSL1Z3xRDLCpciGjBwYjr104pIAX0x4otG9d9rRZ2
smCdnML0+9er58fk7q/5CstVwjnF5oGJ++P6BSikKxWbq+2YzMBpAtdTwdoKh0u5we1klnz99fW+
t2vONwzxf6g7r+24lSXbflHuAZ/AK8qyDJ1IiuQLBklJ8N7j6++EzuluqY6KNa7ufem3PbSlgksT
GbFiLgUHFWlojkaG6PcLOrVvZGhx883QZTSeEW4QiY5xcdvTGzS2PukltkSbKMHaifBLEojdFB/I
sz8ZWnqINJMNzV6Yyd3ce0qe0sm/YWKzMPt1X7C9ziMh+KhMfWP1YpUU8cbrd0Uir0vLvhpU49rD
ssvWvzYqcg2qCCUGeK5m60ffQmluvAtNrilgrWv2Bm2kxTlIV+RxN/VP3Pqiojcxg/phZf6e76IP
ZPmd3Rw8+/RrdDzCHG1//sp+JqhOX5ljapIjmySU+Zm/+yVlmqmahnl2nm/msA5S8D6ifkkvgms4
9FAVXxlKffI+6f56HvzeBiq/EnS0kBJFesyA6p3JJZ10NVjez3BuoDlvXpdbXxCgEuXRGTXYC3ww
NvVzaQwY4lQrUETXfd0vCtp95wvHQl5reroQtrEZgXxceMg/DUSHg42lmyotoaeVDVo0lNho2Uj4
CPOJYxiNjUV5Km/mww5LSp+tk2KgIZymvyzFhTvda+a7HXNICd5d28luI7VZ9t69UiUHNJSLeGB6
Mbh+fsLifv5k8wkqiTHzSa+K0dsNnVwrJiY/9dVgm1fz/6UPdD0Wlz7hT1Dcf3xCmmUch61Bler8
9L98Qr1AGNibA6M+St7rnECGfBuknrCas/iBdZUb3o541pUctFhzGFut+V2P1RuDlvwyYhkdxcor
0qXW1m6nJ4eSATovlDlVXUxtaU9I159/kp8b53/etEWjAI4givIftfuknJXW+LTPJ6D5iDcI2C7U
uWiX2s5LxZh1yzjtlpO69BDJFjI+6Cr9ho681iULV3JNYzUOMZKTx3MbMgFb62jfVMN7+Oh5JXOF
zY+TVkTbtlrft3G6mmf/fJbv4+DoVcFTzk41TqrbOezX2cpqmNQWB9BJ3waSIzR/VQnMRRzKdcMg
9VX+LDfXY14/z7Px8zdyYnz9r9XSkbqhSIOAxz7FzyUW7TB6muSb+S3Mx4E5LNf4CjSRu/PqgV1q
6IYE9D08/6rS3Ii29flEOj+ikr/00eO8WtkBQojOWrSc2S7c4pyu/Y+PBlfP0HWbsOzUXcYsCnJN
KreIsvDncYS4acEbn4+F8xmUdia2d0pYQ3LA4PJfcRpnTt3cD8MrfSeHn+kAekcsdklBFo9D0iA5
HvqXWMw/R/3v90qdm8YdS6owcEzlJFiaeHOdh0hyowf7qdHv87pdpXxRWXHQYoPt/XGrKf0ipHxt
i5WO/Fv32uO8xMbNtdHHUMwuSUX/EE5yU3xd3VG5N+20ANOXGhYq+Aps5jiHBwccRrpGilVJ+sD3
09V83ma0zgvnYSryW6v0afmyLrgf/ay+/MfL+eU+TvLydK8NOIuzUWLJsJjSemFQ6PNTkjD2Pd+z
N1XaTD/mqC2jQW4OMeaBaAtrW9/FXb3Sqxiln7GYxxstk8tqes3jQ1qr/H3624+M5Z2s3wfQLw1N
u9b7PJdgPrkl2eSymZuQ5bVXpat5Cs4Pi5sN+Y74tTXbp5+D9t8p1N+yg/+dlv2L1O0x/KD9M//R
nOZuf0v3/m9K8M459fMJ3oe3b/VHgE68bt5+TwzP/+5fWV5p/sPcIV1LvtYyFGveef6V5bXkP7oB
sfBnqtYAMvU/WV5D/UcxNM2QCB411UKD9d9ZXt36x5IknqVmSyT6lmn932R5f9/UhQZIab6IeTKx
hc95O/EBVOqZ/taU6pJxu/PVYSdy7yOujJdfXssfjoA/IbD/M1f+5zon9ZionCmJJuwn1pb81jcU
sZeNPT5aqtn5B6EZ1nPSNEO6BCMbxIdOTOpjHyQvgCdqMmzYa6oDoxrpNuczJFrdYvRM9TGwEn+j
6sbwoMMvX/dmNbxFRdleF5XRHoOo1TZlHI43fJdCc72kv9SbwW/NB+c/PNJpQF4FqV3Sm6puVNX/
bgC0qPfQtgC4cEDMrkoarswlUrZ8XHcj+MlSpsVX9MHWksBK3pZK46dumJTt10r3M2wwjTCKPtI0
AiUF3ivuYfRUTcKSOmTdtcxGg35tMfnZ6LaO6KYFNpDawdGU4HrqAqdwhZBODVJSbVp23zhbp6kM
SO0UenDTw/+gkV4LldtIY8VQyiT5XijUOgyjgQpjIpp5JFMnV2VdWdqaJLVhu3XvJDfCHM2Ojtba
FxTQ7PG1TUssrGp/kONqCh0RbQOrLo9antXpKgwm57YSqrEfbI8zQlNMw5em6sOnES3borLVKYTP
rJpPqU0OyNWaOe8acxJ/opTZf4ma1h/oBXUSoMGs7pQWukS+Bmau3hlW7bxkqtFUbq3VJC7Rih6d
pCO/OCSW3NiyNDZTOsQ4sE6dWIKtMGbo9cw2oblvuK2cKAux/q08kjFeSaFCVMDDPDA+yzqbwDNq
GoyW2kmPE27VsevFE6Mv7bW9mVfhm0p33DohkXIzJn1JdrFCMx0Ojv+uN0pGtKc0YrqJKIxHOz3X
zZcE78BtA7HqUIEaWcaK4l/ZqpbssQXLj74f+U8NNrA/LDBl5ZJWKuoXmRl+9CaP7vrjNN5Cs9L8
RRb7de3ia9tBlxTRK7Qd+10wAu+AEpJjFRY4IMB+N4FhcBbyLPZwgNhGv68jtToWsPCwdqVRapEq
vnGIev5LFFZzTMidv6JvU5F3B1H5oRXhcGfxYjlKi9qkZcAJjkaY6i9d08QPel2p68mLPEqIgwlv
qTHozBREl5MjhmfVnMJ9OgrrYOJ5/wFNyaxdjzbjde5E9k6vHI80dzS+k5FDYRowyq+GYhx3dmUm
Nz5Kgufcg+dnVwoSIbsmFar41Tq3rObQ+NBGayfAwtBjeLhaCMLaTabIvlcj1drLMlCXFUC5g+hS
81YfTAw8qL+Wt4Xo1Y/KH4v71A9yuknqaCzI1YUkRqM2GNVDG9jGHZgomJeLtvbtLxWYBW8DkhS7
TCydxEeu+s1emIV5UAxfm8GVRL7J4B3459Z74leCEnZE7r1W+pXNH9IYq8Hfgj4VFa86Ho83YVCl
LwqMLkC6QVl8VATVBbLXpPrSlYZ/palxuRU13EXOs55/0xotp1psTtZ5KdWFEEF2W6TglFwyy9YC
+Uyfuoof0YczRBKCpLCzbzRFj7dCSmeL8XC8zCc/f8xHQ91qmV09NyaWyynt1RuW+PTGdNppM1aZ
fsRX2FqpsS6GmQymMoGSok+XTlmUe8ubAGyIJsLPKq444sT6Bh5KdMRzvHzV0sq6A3gypUT/XXhQ
eyteVVPNYV8ph+sRtfKTL7Tum+cZ/dqL1PZpsOPh1VfD6LUbi+KKmSEYPvi9QYhQv0gMEan6UHym
AW1AIleWlDcGu1bjZdSUwdKkj3oNXpV8f5sm5XMeNvom4OOtFOySn6O8yDZe0znPna7HkoR9G3XL
IfejLaLfYaWq2Ei6Q9eyFOB2FW9tOdYIOoN8AZXCKxYZ9lcYNadhu5W9mW8ryWibZEubbMZytwqQ
7G3MogkfQy+cETlpGj7A/8nkqsjp5V2o9DYeRE+fl9ub4+As9NFSEWc5Q5u4DeSJo5BtkS68KbG+
DVXYbNpUU6AFSzOtUKZM4b0P8+dHj80tuklEyW5icQYbjYz0Cq1LbpaSdaLs6SxTr6K30xF5QtBd
9w/OZDdvlAV0QAQ23b5NWLGkKPlD70moBYOTPBQs2SQQQ4oegWd/jCIyvidZpGykMpmrjOzfbuwq
e5OlSf0y2TAiJA6vm7HMho9c0ZX7OBsZJ5Pms5sbWv4Mnze89emF2Hl+He6dSmfBraD0gkgcSrgX
hgpJKzOxpFFSnVkl/CcqSzMqbFSuvDSqXmMwoQzmnyyn2Db5FFAdlG3WVaj1mboKdTPFeQ8HS3+T
nl59qY2ec2PW69t0LEcYqrXj9WviL+MQhJn8EXdpudcTy7ziUFNceRltkyMLzOz3EvkvGtilhcH/
fnDqkp2ym6GBLXSiq76pAmXhRSZkQkKmfZnDBXTBVkZ3gZT1JqBwdKNMQbrv6RXfmT31BxjEhndf
V5HqUPHJxlUjh+kH24YmXPphg5tOqjlbaBflGw32+gaCXrdTY8fq3NCQved6itC/tEDS8NJRZurS
1F3neQ4sLE8DbVELes8CzZi+E0QWV0hH5UqWCtyPgiz017RJ80UcFenXvurSZ80cAav7wljaWTJx
RwjU3DyLhpeoYr0jGRVQn8uBPdKLDr+rcUM96Z8SBNX7Sktqz81sOay1IO4XwZjTN55LjKNMazjo
UYnxnTPF20zz/PehtrqnKVAougzeeOXRirkYeqXY1kAevmtF7x3BsPRk+MzgAHC3fkujul0Ix6/f
o3oS274ohkMkBERglSLKfVmF0X0SGd6SygQpOqWLO1LpoXmUQDQ2HqYObhAW2cdkJhHVf9E1+6xT
uDFdhquoNm0uqMQjDps8ot6YVHqUIlnlQMN4V1r50UTe+EyR23gfwVWtogbIYF1BRCywkr23fDuo
oNzArLclnCxRF5RceSWHJsf73S1yI1yH49hvW9HKez1vVl0Lwr5Su35FaOZsfJrDtlbfZteR0ba3
JvrShYdDOFbtk3NvWHF8DIGLP2edOq5rWXW7UJPKlQNaZBcmVn7bxIX1hNod1ZBvQ40nt0L1Caps
B0fISBrXkar6Efuj89rZ5rTJIHS5vja0h8wv9e1cgeAUXFXNQSRxuCmSLkaLpFfwTXs1ca6txmtf
W6NWQAmN+lKEFXbMVlEOx8Abh7Xqmc46hpOLuVA7pSP5dru33MKyvGstM7y7Li1w2u38MMTZErq3
lk9yD5cbC/qeate2HgGCuBw4vGcDi6KDKDPjbUx8iHxRAsqql3MuN5x2mkG9zwmycJvYY1kTi2nN
17mDIIDHlcZPBuj2l4gN7L6yUCw0BSHeGHQkhqtx2tltL9lHLY0cdKM5B2PQ8Jko4jp4s7M0jted
iUlmg7DXOQYkBkzwvWaoLVMKZDdGkw7FD/oGrXcDnfrXidULpFQWk8x2TPPF76bsLS4DW3JmyPKN
34j6rYia4FnqrYTrOcarxnFagvp2OKiFaayVMdURdwxwmk2rDx4Go61cEdfRFZCYZq2qXf3CHhRT
VwPmM4Z5vECnXrFq+/XazuYWl7C1FqktI0rwubxTG11h8pKimwgliu4Q60b+mghdHCKQVy4UGqji
BTSl0oq8m5ZPLlnc4uKaRlXjuYsadVt2HXQYEU0P1pCAqZuqfC1FpK8iZ2q2RZnTya6VZONth2Lm
Mcon7y2lhENtUjPCDy3OtWv2zBoyzTTdCyaeXHSD1ZiuIermWqIRwO4ypfetVlQlv0qoJmhr8LbD
I3JvkoGAJ6hne7rSPw5m6rODWwCqCtiijBbwYdfSS4qPpIGK5ZpC1Pcdpbr7HFLxCNFTgyYjlPhR
maphVdrSewODzK5iURrbpaDYnxWgT4uSrVZxpR5mq8LqwPg0gd20V5rZG+vM7Id1TMcNEgvqcND3
jSB9k1UwlMsujOt4DeG8PUjPz+GZRflDlSTJEhSDs6/CnvXZ9BHFYQBurYfBKb9I0QtvEfehv5Vi
TmqP3R2HIlDCjqOuO11lEAKlA+NFSVt7VtQp9RdCDp644vAAbmcMta1d0lTc56Z91U2tp7hqJREc
jHPxdjFMlOnoyzR06PwD7OEGUHHk5mpe3HjkVn2X/ldCPkz3SE2qibAfGktPYww7x15fVCgADTcv
Bnt04UFLb8tHDAGrsUoieqi6pluIsvbDZW5PXey2jWdsqqxs6MLynfA+xSBgq6q1/qiFSfMwYlm3
E0S8D6Ysih2kugZJS1fCJtStBPz7VBhQX9uMCEzNZz54AngLPptW6QkY2CwA1dh2e6+JuzeJFOEQ
CsojYZpa17EZlHvCQ6qtQd20x8nU5c6AgbQx6UB9DhTd2HYWwNjQDNJrCGHNISwM/Wtf5tadFGmn
449AbcBpep/6CccuSv9GvrXSiFiuNY1mnQtN32etF6pr2vuHL1kGQdcUpAt86IyHfAjagzFlPrlM
KV+kYsDiaKNmpCsg0u4my0r2fRf0i8g09LcyM3NzOTVqf8yS2Qu8MOulRSBN8jGoxRdPyxUFPqWi
8e4auj0cHHJfG90c0+s48qLkWHEIBVhMOXbnQbfegCKulnqopZar4J/YsLXVg264iuq3d3AkkhIC
Nw2Ym4EoEIiRErVzL0jkvPugmJHeIb18aP0op4qOkPNGiXtiNwN8TEnKaDEFBH1uSWfRjzaIk0eY
TUJSeBvitcre9AhtHulEEVHas+OwuQP2TYE5DNRjF1QmYrsy0J694p1D7aOeOen3qqK45SpJOixt
vB4V3ANAikdlY/yofXJVLp1N6cjBTRLX1H4HREu9wYpQAtat9G+MiValAKCPVxL69QsLrLidWhv/
RnySc9hIU3fX+h0J1LSTkRs2mvyhT3F9XUM6X+gCAS28Jf8mT716qZphck2Mbb2VMGuPFMJo9pmP
yY9lMJjrQcG9dpP2if419a28p0O84IjOsTQ2IAr6/n2EjfGdGsXhXT/5A6tuUhNaR7WnWi7KZ++l
1Ks6cAObXjLX94Owd/3JMDgzEm9XrmqO9WuVekW/YBeIqXfVPuh3WTX2c8Up6FaNEhGsSsrdrIPe
QMoq5t2+MBXQpyDDrcHu4CCDLHnSymiLjMdcYaod36SGv8/jMF2HbU0/NAI0amK+X+x0vBHXbH4E
2uZEbRvhQf8aC/zM0wSn4W6CF++incjJLpPFeUlLET4G3RiigumgBqdFGuGukxtdsZChnB5ZtPQv
ZIzqvfCddj+VwltluIVQG0G+sVaTWNzgXq5uEzHZj0RW/R0UVI/lyPCVmgKjCUWsFh7dDhNWAoux
yxUOnYZA+qQFMn3BB6KCRp2kR7rnkXnqifmVg0dCciMNZwlUrtdfa4HclgyNpOihVsiNzMR32GE8
8uKVMUTXlORM282B8dznUcS2MvQFuLE4KZJ+E9lJfjUolJv1AB1aNAPRJmonN1AKgfsJ2/9A/WHc
sAOOSL89qNM5C2tyZfmKg3aiDN7VzJmHBonYelVwxBzcGpOiBp7ZON7irRAf/UR2q9bQlO3gp+29
pUkyRvnoha5jD3GxYOxxs21iNhj3GggJY8lGIJhrVxx08nvLDpHo2+zqUcoSboWshCwaMHi7LKNn
J0iW0xTK1VQH9TGtMvw5uqJvab9KmuQ4kjXkHBt361ghw8In9pqbohf+/RR19VVsOHJn+jUxVDBJ
g7tPfBwD8jDctoXvfO/1pm1w+lNz8LUaKxDLpvLakL5YTboo+WUqt4UyjOvAFCjP6q75Ziuc0tnr
vQjflEI6r4lqjVtZk4iAYS02gh3zQQpL715VBDZM/TwDYmVqzhudQp5cl63pF/NegNyMNgi6kmBn
F9E6gXsExFoDyLoMjTZUd1WZeh4Pag07m9Jys1aEhE2JKiEB9OuUY4c8SeUJALpwDWJ1E07hgGyM
o5mz6emNQcWKWCVDgtaaT6pT6m9xHmtfIJ3O2dJ8po47Ohk3VeSRXDV1BajeHmYJYlTYCw5g/jFy
6uIm77Gz4QRedw4JzsmAFUibqePaMlTCBdOpBw03YokTejkLSq1dT8NgULe2mm1pe53bCdkwTwzq
mhMqiIXk0jcVOPfX0U6bmygYRpS8oRM+N3prAvJJhjf2/nFTduQMgpCDVR6zgMw1r0fDyCQAWvki
iibfGllrLkNLa6/aMUxWgoBg15oTJzsFZj/F5+Yoc6nFLCpJUIAbTPMfY08aYsOcKXtXKx1kuDUB
pHS5l+mgWPW8TtqWuMHDw9vFhuFcD7oXBW5S9+pxUkzTXljlMHy1wry1t5x7pocyUZtFYbew70x4
p04hkFjWiXcPrj7dlomTLP2waULXTAykRbYTrbEOCR/qHHGsbXX9rekFyjqvRLtD9NZhDg1dlEy4
UiJJ4kQiNoNaVYSHuIQujQyMjVsIK1p1Q0aLSNxlI0WuwK9IrTE05k1UtdiPPMnrzizRPCtemibr
OnEQdSLLmjgM9aC1msljo+HViStDx/7SIWe6G5HubTAODEncqdEPhOe406UyK75G7aTQEdFQhRuy
sMTV2iSkLGk3bqKKpnQC2X09Keqi5WG/mQ3bdpho5SbH7/qbIVtcvBmT35qyih8SVepfJmAfX8xA
g/wKmXWvdQiZzWky1iphGiyaQv/mV7763Ph6EJAQ8HUwGD7UbFN0gtK6GY2HxEAf1mcp5Pgxxxtm
SBTW3rFMzAcb64wlZ/7sIzAVWtn9TNzznPre6QPr0epJZ9ZGUG/bySYv2o2acayloq+SofdLN9dK
xF22jTuKRWv6R8hii1Azw8WsDzQ9AciOsypXarE10aAWr0yvSu64Pec7csp2l9BG+WB5XXIonDI/
Opg/MO5BmC7gh0gE8IbYaLHWLcJoQAfrZ9OjZvXyAaDvQJ6v9NgNx6omvqlkU1+HfiTfc+kUR1/K
go2GbT1QSArjvdDsDb/HYBy7d3+Z4t9ASAMsPxVmfd3DP0Jkir/VhB/ATgIp+1BDH8tGJ/S1W2ug
cU4rolRnHgfVIvc8bVWrIv1Qhq7Y5HVWL42oHO4IQDsWryTBfQMytcKxdNkWjo44dFJiHJo6fV0z
oshhx769t9C3YjkgY4T1ocTkKJg466hhqa9Kp0iv2rDzdipj4SkZe/mtdgZnJ1GuXjt9aG1M31Me
aBCJb+hKU9dmC2PTJTCuns2pbJ/R5pY+O65Mr4QZj4tOZ2GVujosMzOx7r0Ib5E2zoZDU9nxARSU
eU+XW7+cZJxdtdiEQMwJpqe00fJtA+3PtdVGuffyED0KNbhGWWTT0B/FYFL+61T8vegt9IavsDaz
cEU+TGO9K61HJRP9B4f0zqAO5YOssdEGEQdVaQLZqpL2dePkuu2WZGFQzYmufh1an2g+jyCWTIOC
yN6kpOW5gR9C8R271KZ5kLAKiD1s3qHx3ohoScT5nBmedYpp1K3KzlhmmVe+1LCKd1NVJhu26Jy/
iTkAqArI0LZTPBa0w6JMcOLbqFdoqyChmd7Dl8m3YihQECedZX4tK8uoFjS9B+Zeq5g8UISo4axJ
vir0HCSj4dKfE/7bqPT/d9H8f1M5XKd+/Fk5POxP6uDzP/h3t5Om/YNcw1QkGG9NpXj9X3VwVTX/
cTQL5ZWu6VJX5rbpf3c7adY/uq071L8R9dCSaFOnrv/V7aQp/5g2cjQFFY1q66iY/1/r4PbPlqnf
ZF8pskXVCmlx6O88bQNDt1oOb+mXX97CH6rfc8//aaV4/vGT4vcQeo4XeklyHJI1ICkOen6LjNMN
P4q/IbNxidPOQyODvgVxNzmK5k6Ir013gX6hzvf4h3s/7S2kkxUvDp17h/Ms9AWS4GS2E1rJak2i
GHIKvqGfv6Wzl5o1Cr9I75Iy9I0i5hlQcObTaqSgyvr6rqsbaDpkNYR+QVL7xz7N+W2dSFuHMjSF
3fNQVegOD91tGpPnca2b5rW+6V7rC0ra35Xm/9I8zFeZG5F/eR6NHZJEI88zcjLVs2tRXlAeqX+S
Hsy/PF/xl19O1UhqepExWn/EEzn8RbgnR6Tfa8YqCRfVLvjeXmhpndXFf/r8J9qmwQblYsCiOdIu
NdlX7bX1oj1UytX0Zl6QhvyxuX1+mPkhf3mYuBRM64hL+G/DR/YR/yCbcCfuQ3PRqBv7ozmqF650
7llOtS55P/ThyIViBARP1YO4V25IXuF5c/P5CD73wU/mORoFTBnnJwlMjoDRXa9cWEDOvaNTo1nP
qXMrqfPkyA/n1zoRk7mk5gP8qfoxPlAuicyl99W/8BzzNPjDRz+1mM0VDvkoKOLjFB68mSKZzw5d
ITnH+89f1DwD/nSBk5lOj5XZeWGYHBVqRxu/y/HI8XxlZyWiXvzdJU6meBrUuieNgEuQlKmcV6Qt
Dpnbv/vxk5lNhIsKN+D+pXMTe4eaLo68qtzPf/zcOvhT9/jLhEBBYBk4GDDnPkSywB0J+63kq/Yh
77znybrwCPOr/tMn0H+fdUGkC6fCQ/M4fXQP6nvxw3t2/nIz+rls/fIAjd6QP9dJeDajZRLnDV85
9V/YkM7MsZ9L+i+/rWDYEusNv504H/F0rXkPn7/1c2P+ZO7qUUsVkoPZMeoxnx0dJMoK3dc0Z6aN
Ow2XJNtnQoFT7LNDRg+6AiPHQSfwwKJNJV1WVGfJTF74sucuMf/5L28oKyeRYmwwhwKLOt9na+XW
yfYYml74Aif62//e107hzx2ZpUCZZ29ruuk1hbFbcU+7nP6qL/wXe7vwVkZ6YS6cWbJPEciNqDJf
/lwofhgrcY2u6EdxdJaXDKjPTIJT+HHj/dfPt/z8tI2e6OS8+3w8nRmnp8hjLzXi0hyYxKVqfBQF
W3UVrT//6TND9ZR4PPrh2M/Z72PFpmyKh9pI1rYDcnRqLrz2czev/T6EtAYb4dFX42NZk1MEMFpf
tEyf15c/rDunSnJKEtqYyAkjVIFOT6MouLVKh+MdlMOVOZbqGig+ifCG9vSEcveqy6p2H7Zaustx
Gd6p2eStPn+PZxZaVZ48ptW2eVL1U3TEnSS+xrsFrUm5EHfDIyvA5vOL/HmIqfIk6Ch7krlB0stD
Nhgg3ajRUnodXRxZV7HffNGr5BJR/tyVTlYwByVhUWmjPHiY+IIEucZs5HsyJJvJmbY04F0Y2OeW
l5PLIMLMG72YxwZdjZjgPvuPJjYsnOcvjb4/RwdwLH4ffS2feAosJz7ak6Cdq7oqo7cAkcPnH+TP
96+eMqzbxKioBvPrkNQ3+fDW6ree+FHbb9NgYfR6KUQ4c8ZQZ+X2r8sweIwElDDRf9EupOMmBlVC
tBtu++E9k+waQEjbFwbynxcE+mt/v5T0gqLN4MMe8yigtTgJ6aEPsyVy0cXUan/74k6CHgwza13r
uYpx9HFms1d41ce3Srky8uXnn+bPyw59t78/h4FfZtdlXKFtnoIGS5HhAtLo7Mc4iXYy7IHN1uCX
xzvkxsiXre9pQSM7OkfStgtLLKr8wvZ7bvSeLCroVzCDw6wPCXFD29CbsPaNfeE5zr2gk8VkinC9
jySbSdOX7pT+kONfwCBplnJOJrXETrFK4zQ9SvDIynDUKnxTjZ3TPXz+Zc+M0FPUb6sGU4fygy9b
UYCcdpW2DdF31tqlNePcBU6CnkDllIqAJj5i4MYqrlaLAlSEQGxCS/7T5w9x5thN6ur38amrLLB2
FMZHjc6thDUvGO9VkbX3kurwoslTSCI+/to16tgVOPt+1XrNRAeULbZY0Pf7z+/jzCiQJ9OkTEVi
0LsdHa3Qjh8h0neH+ahz9fmvnxm/8mSqFGFoFygdouNU+j49A42Hd4JKhSZiwfQvLMJ/juvU097i
TFR9NAVlfIy0pZUuFXM5YFNClmTANc6Vf8M0Zlif9kWaQZcH/RxsNNqTX+IYdtUZFz7Cmdd0CjSe
kg5ZeS+io482TTh3vf4tb798/gnO7OSngOIAvh/lwyw/Nh7pwrZRjY3R9OnGF86LEiHSKGRl/91y
ZZ8sV01cpQXSrPyo1KP3ntmBwhrQ+DcmraMXLnEuzpqTt79uhSMFh25MGLDojqsKddWixhkdbL3l
tmLnzXa0fzmuTtYxU4+60J+4UgeJsdtU39CuRRN6WhfeaPf9889z5tPLk/ikgICO627C/EMaBJwm
RXxvthdyL2dmhjxZyNDhxJj1zZPbXkDyh0JtRACNViM1b8MNLjzCuaucrGS9NOnB7bhK+mSi+Y5c
c1x6NH9lCxIM8lKn5rkXdRKXJNBejCRDnIMJZQIkSt+h3vz8G5wbU3MV4dcx5WnUziO/iY5mglCu
vsP2VA57gYNDXD/79rQsIazo+YWN98yTWCefPEg9f+qScDwYGtImvcD5pHXt8cfnD3Pu10++OQaq
QHyAOB60vr7uqMRWhvYk+0sEiTMRr3XysW2JmKsqteHgq7s4W+U+2hrkS/s8WFnT8u8e4eRTV3Xv
0+WhDoegfmjqL6H8mPzvn//0uds/+dIWuGRwlPy009C9tOjwIKYz9t42FvDfPr/EmR31JwHvl5QJ
dAF70nLeUBe/JgWw2Evr0bkfPtlMlXRA/ZPxwwPdI038pRkfPr/j+b3+5zEa1f/vwx9DWTX15pdi
JZi3r0d1iXlnNlx4H+d+/WTBRtZjRXhlj4i3j3G80QbyCxt4PZ/f+7nhfrJIZ+k4+LBEhwNUH6++
8dtdFX381U+fIuj1bNS7ZqBRARfZBX0A+7jGNTq9ZDZ15s5PkfNp5uW0wnT8fHsQxJixeHGG57+7
9ZNZioNOLKZ4lpPDQiIlWDZbv3/6u98+mZ115xn5oHPfNibhZUwjp80Zrrow98+EK+bJBKUfBwkP
VMBDh2G1ayjOayPTjVo4N+ZUrPU4//r5U5xb838inX6ZpnqVB5M20e1hjRpQH5R/qJCtG18x9yDW
DvR7XXshruGj1y014/9wdl27jSPb9osIMIdXRpGisizb/ULY7jZzzvz6u+hzz72aGlEEGjOYBwPD
UqVdu3atUK35lCz1j9jEstRWAHPB4ZYG10rkgN3l9diP1dx7oWJ2LUmav/ZgRwvEjg4r8Gug2Ta6
AQfaBkBFIP+NIoiVFdKLKciknTfJlCvCtGLvjYHvZlI7anII3ZgcdUwwGeNh5Tb4I/z+6LcQ+1+S
UjkXg3Z0QRig7CmuIN8EP+Lhsyxlftdn/vgL4vksZGpQqqOlMHrPYJ9p4AE91Hn47uoQES1NSBNA
4UlmRz0Z/WETzG7WQwcDqgbgi/e+BB+QDSLhkAbxpHtxUWsFn9O62IAtMwkwbUmQjW4RPweTA+do
55eZ/A4OjzhzU0F2CjnR12EQLblwjua/Ga6qAEgHLOgslVH+/XzRLYRCUmRC8TIhyKmEc1Ou7zU/
6FhtbPwKutQxtclhobCyiZZCCxEUOXoEXzUBCFDKBWuiPwBfAnNrJSwu3VxJrjo1jTEtQr7VLRkA
7npe48cXkGTAJAc2i36nx9JsPSihVWoCla52WIk7S3UXUisItlQNAIIy7ZbjIWRDQ+DfBuisKMws
gXgqRLujfs9KFvy4kqg9tAPElY+U3i9opVCAvIMJYIjHiewqn7BTPVc5AcfqMg5lZUZ6oK7eWh46
b4kHW4UnQisg0DBe99AeFCBv0REuw3qxAbt6+ogPhfV8Df686z9qhIiwMSMqBRzcWNfPK/43fE9A
L8FyBzdkviJUSgdRzbqxcPTJahUNAL4FHON4VdkCYNznGrTUKxVEjQhyKCn0Uac4NAOuj024dXcG
aD8sCF4MJNEEqIkFlZyd+R6AdRcGCdwa6GIhjSPV/qeiKYaYLml3cNtzYvo25E+Of5lSkDr/MR8B
iQ/0pNsq+yR6b6ovZc1slvl513o0+kQ07HtBaiYQu125oeKTXHSM4WU8oJ5+l+mKACyiHgeB6LAd
8IBtHn5Jsi9tytyrN0njZ3rVQn8PEgWsBdPreC8GQPrKgmiUXEmrLdPBtJSBCpjfypnRQbJfZyiQ
puoCvL2ijoFqlgJFl7siMTshUJxkCEqticNWA8FAssAvaK2oz6VNFXMhFOvGwgxj8DJwNHivceex
dhAN0a8IyqBan8TeyzCWUOyBfJ84nSYKAN0JvHyDCgcfEOcI+N0mwZZhIZAKyB6/oUCvMKE+DH3l
CqE37YtIgzciTFRG1reKqK80L2hSG5hB35TBbdyluVeoANOPL0CXxluRl4qLAr6OGg5V/hYUUwON
wHFQhbyt/7R9COOjiE+tCm/SKnB8QDsGfsZtwGevcRAOrAFEeOGKYHEY0NkQTBp2OWBPQ/Gm8EvB
CPJCdGQmTMFgzid9rEa8Ffphv0UKQG/5WIFmsYAoAGY4o01eC6jmKE1axcf8RwRxhj0NJ6qNFMqd
DbmmxGiGYgCPoB2uYDnA8byMQo2ZgFiE673nNGnP6VMUSSuH7dIBQwR+D7mS0o7d6I54jYewXS9B
+EEoTD8HyraEvuTzGEKoFf331ZYhzRUYxBAGhI7RBQBdj7eHzqTcUQPtZR/voO9h1ioQ7jZk3LTe
oA3cEVXaHLR9qSuWcirNC2RZ7dG4VJq8d6BzoLZbynz+0xaOPtJ+pm7qHAcUhdsGFL455Vft94bS
23/38Tmpu8sZZbrN2qhGtyegZiCkogBxDgL5Sta29NOJ6J9RkojcEMjskab1rO0+5cjf12P6dzcl
0rICvHragz3l6MqQjRngUd949R4Q2ZWlR6il/f+amK+td4OjyOD4tZM/ubIVbgEtonfJltnE2zbU
siOzaYzpQ/5CxH4RX5tdf2HdevN3szInwXcN9xWlyEpcT24i1hByBsTXP6XJyk1qKQfgiFQauPsW
zwHV5I4OINYmRPwMSsMTDzrEGN/Ubxx+TrayAth5nz44HWbxpvuudL6QBEAgT65oQdDxltmVW2u5
Vmy8i/KSbToHStWAREAkz6DsaKXVpYSOhJTWLZU2dYtWZcvfgMavghqhKRarQzzVXNuYSwNJokpD
GuZYQ9xBzWLrOex3dmXc0JG00Uz21YY55dcsVi/Ry/M1sXS9I6GmsGWBKAyOWncIQXOk3sfRnuoj
W+0LmDTTVG0OvqxL7ErmtrB1WSIw+FkH04wKrTVsZFIee4BYiJuuaoIuhHUSYhpWEEOXSqzBCRwg
I5OHBhWaSLSLqBgg/ZCNK/eGhbSKBJnWg9wHUYAtnAeKFY0+EAwXqIGrIShMNHvI1hS8llJ5EnOK
WARn2S7HeMHiwax5r7aoaMTDdpRC66ZVxG0XtBAOrwvfUsLEey1C2rck6Mic/2p9/Mt9Godv0rMQ
OHW5g/dS6O0Hsxnfc6ih7NcgFD/13H9vZnDr/7mZYZlS5lPls+5kKia3iZ1SBetY7VSQ2C1Kvcqu
rEMYwRGdWgtMxQp8FcL/emGKTqBD8VuNdU8FN3UTb6b5/9LBSVJ7ndFCDVYI6gdnFFpjwUBCUw49
TtLEAnTChf4HUh5LNhQ7sdpNuw0M2UyMNTjeD0r0371iWCLahkqfMdlMMGs1f0Nr1LY3CjszQXvW
RD23gw9GA0ZSq7ReXVmVS6ufjMBQmu/gHAeSWf01Qew1TzncKt/yYLg8Xww/sfxRn4iwq/Qd0HqZ
PLpQIv1FG/L7V233ug0i4s1MHWkLpqFaqIMhbzL1SKN3rP7FYOwlvf2MPyNN+v38hyxGLSJ/K30a
2MEIP2QywRGkPlqzMyD++ioi3P9dEyT6V+yKRqE9aXRrFrqk1078FUELmWq2kAdU6fSUFJeu59Xn
rc1L/cHAkuDfqIOO3CAIGNj2Y8rtHCLenXCAhhJe6daefxdiLymyCx02HtxaJGV96/bBCCH/Pe+1
Kx1YWho/p9ldcpFJMEHiZPSgMkEMNGD/p8LCQ4XAvjrpjd7p4PpqlOrpYERrvp2ooi3qVmyH2qRB
Bl7z1EZLrOejudTT+e93vwWcFjpLxmFyQ1++jinuQTKthym/Vu6Yl/uj2SIyuJzxZGZWy3DTaHKG
FiJqMB5IcBmGjH5uwAxwK9MAWoBLeYNC1pdICSu548IO/0Gq33UshvpU7AdoWETgH/7k2YEJd4X3
5/mwLVU8fvKeu8+zijhNaSeiGurWRuP253pXWn2kZltoPW2UnfhWHqMNBD+0VmUtvGLq4OibzPF5
80sR8+cQvGsejH8lhxwASr4n0YneZSuxoh1jM3rsdNvkADr7zBtQTulvfjv+XbL/E2Du2iyVDtQ7
hRndJnTT4ARxNa1mvZVNsZQwksDjqlcgPZTjZPN21CWzPyP9OH51GqNlhr8S9Am14P+7TtBzjnLX
g3BCCXqa2+g13mp0RS21+QQUVYCsNOT5KhLvl+cztLTJSRAyFTC1FNNIBgTcS6EgYt0Y09+0Bir/
WqDFOJ1TY1L/MJikWi8MWS2s0mj0l8EoLEar7UBdOYkeOr2i4khilAuU1XLQlhmXOUxub4gWrxWH
UmP0QWXtWve13pZOUCHcRWsA7IWcj4QtA75VNNXcYqWn5/F7QsWxMAL9KKqMVuowldUjbAtfr9Ya
XIgyJJg5LCEK2IGn48ITpLkOF2nTvVJ/REVldjGFNOb5nC5dpUhgs1RREETp0Exkg6M8uPk2sQaz
szm93oW8mphQSFE0yfHt8cgYyaClnystL40o+8+VC4c1SkwHtAyZdCN1FJM1cisxCzPTZWtCZgev
nfNog3qsl26jBbvGorfCcbR+AYyzsqQXMBkkMpoFtT8BF5lBpeJP2B4GEbK4cAvyDlJkdeMmp9qV
y+N89jw4M2giY8lRxoNaFhoqwhcR4nZ5v+3oVb+Zx2sFOvr/HEo/FqUY3qhYK8oHXf+RO9/ooZ8v
T0dP2KXKJwOdng7qYwKKfSuzN8/SvztEk/hXqBJVMT+PXIUQ0Lmt0VoTdkRs0ahkebqyq/bhkX+D
Z+ousERL1kLzecs/KcWjluchvot4wLBnfTGhZSgafvTnye6/B1faiBf6K78CvGxOt/aS/Hne2uNF
SpPwWOgL1XTAzwvEn1SlPLdNDrFK08s/Uy7QqvavvKtlllbI+wJVclBbQ0PlsElhCJXsPOYkVZeI
MWNIx+Bah5cFlYamR5LsR/8so8bC2Uxj07D5i1avLY8rKyDA/3NwWZrO6XyOOjXc5yod7mDn4sal
OmNEu3DlzHqcxtAKcY0okjCQo/nCJ6XQvSrCXyHgdXUOvXoIiD6ftscJNU1iaxllGHx+7kafXorh
JlKXEXontbcNxrULwuPQAV7SP0eKS/FK2QlootUEMzmUFmP2Rmy0L77xiruPNVgQqDMZp96urUVu
YeBI94JmrCMZxi2M20DvTYXusgn5F51WS6OyUyM9J3qt+WZtiBqEeUxAmowIwRRHVPXB6rnpqfRB
2A1b1JgHNdfplelcSEGgNPXPkehB5f9PEG3MUp1Dd23hWn6FlaNK4xoOk3edMn8Hxl9NLQljjRRW
nhSoXbuxys+XabUx1g7DhXvlvzw9gjacRKaYv63sYZfFZBDPrbS0s+NRhAk3IFbnGErYzzuytICI
a0RHFcmUzSev6AjutEWx2Yg2005au6Y8PnJoEtGacj+6Evi+bOHxRId4nhmiYMk5FVjXsZ45gSGs
LAHCjOe/WShNIlp5Lpya6D9nOW1kJp4bbxDmcRh1cgs73ADIbPAWlHhjo77BrkQdvnMX+olm6g5G
Y21AD7BZXbJYE/dSo98Etm9KKxt1aZiJaMP2dCuyoBa68onRr7AFOnhoYw3K+1BkH3FbJg5236tH
uZoPCEAHLNG5nuHAiMLwmcd/8KpoHqA5efA1WYUMpl4bN1/3tDUOygIrkCZRsTRXeN0wx6Bc7Q0o
3jm5Zgsng9UT47I2fj/l7QfnLYmOFWXfq8T5hgH/IFzrI4u16NOgQ/q1UatNr4eaZMD8S4UPrcrj
fh9rf95f8DxrgvG9FeGXvXm+XxaOYokIM2LHDjArwu+AMmIYfdbdB5TZoLRqeGKhStn5eSuLYzoH
37v0osmUERawGFPlAvFZCRLFe8idwm1XFd/g7Wz7x/jwd0x/CHT8s63YG7IonrNCruy0KLRkSJJC
GC6Fl2lXb4Gth/DQmiPgT+Xx0TwS8YZvFTnK5lJuuG9s3hF0yFK7sgORMPyTXuEqZ/EqEv1jbPtX
6P9sFV1aiQ9LgZUkOLCwGe6q+eTizHhDG38kqzMUi7JXA9BCsCNphVDk7lklRgPgiPj78MaZ5bnQ
ayezxk2hVzbk+j6SI7PFcXGjduIRepgvg9bdFAfSOHtfi/Xe9Hdwjrfzy1psWIg8JA1RTDslreZE
lZF7TZIOEAeb7Tab9sjWn2IFu+Fx5Uxc6j0RhGi8EkhFIyAlBp+DAedNgnCkJKwcVEsxjkRie5KQ
pXQkIje9QdI53Ld771buokOM415vr9WmdicntOHl8F1v2E3hsKZvtXrzAvPSlULNwliKc1C425XD
0FdQY8BPyMFk1YWqRp25Yd+mDBRuRfYtXAm0FDLTcHCKbs8jwUK2RUK4lQFKT6EiI7KLl6TeN3iA
935DRu7v5kwk4sw0wRdj4PB5GFwCuCHDSuqlZ9a4WQsrQpz/fjdewtDUDWS8GJcSznL1Cx4kJXRj
ng/Mz1Pkg0hCQrd9KQPZHfrqrvAVntk9Y3Mmi4PBjuAfYmRXDoZLVwFWZrzqv6AyiseZAlWEfYlz
32h2uQkpQydaqYkuXQdF4uLEhdE0US3Gsf+GHscORQzuLTpGELe0hkotvjmnOFf74CSuHRAL5xAJ
A5c6P4HG5DxxX9TbdBUAMsdLzu/ILD46QDgOsKELJnW0uUtv85/l68qgz/15NOhEHgMwajKFMgb9
0F3yczNvvvolOfR6ak/fiuNfMquD6Pg2N2JQLRH4ykPxkq+cvQsvkbRIRJiGimLops9TDlV6NLPz
z4UZ7/gL/Qb6NrOy5RZWLQklF7oczzoNz7iS9MmUsRZLX6CtrSzbpY8TISSHrPkwwrrOBezCiK/h
ysRw8/n5YGIEIi9JxpqnJNh9uK0DHTWsBSiWhiHI7QFoK1vl3G1bi9my0PChduGR0vlT9QUb3l/F
CUkvyNyiKQBe9dY46a46DIYHqb2VHvMLt3mBiDFJJvpQAsFPw4KBEzx0lzeBB4hmeIPb4zH9VfIq
DnutP9Cv3qvkNKA/FbfQFs59v4EOFITl4MpRQPlGC3fDN3dLarVw5M9C0PtXWBiw2+C0BrtZSjNJ
RLvQ1X0D5CPjZrbyBtgdrQIcM3kW7IoZYTMVGwovuihIbigA1opzhpJBofrvPhSCW2PcckZd6mWD
434EO0PSJD08cMfne2/phkuC4OGzE/BljdNnNMKNqE0q3Jy0xISnrirqfzitPgQGLK1XNtsCRIgW
iJBGjWEtDwCHulCONkLU0yYzMGFsYor6sVA5DfBRVdFFB6bRRrZbe0pYKAXTJBq+7BVIkudoVrSg
uGmHRq7V6vxuBzlPLfj4+KA3kzEZ8wWtWEkMl/YkEdQqNi+FPsECbdL3DJI7YRmYyer1aOEEJ72v
pT4qYTBdIm8pNMYUNbjP/w5hLHKGm/FWObF6t+usVK/W8OTMQowmId+FGNBM29fI+L54Xi0KnfqE
4Vh1aRy2tSB46WlTb6xSMxZyIhLoPfTwKqlHtFaZnT4a8SZCRG423Sdl8PZXdJ4fXBKL3VLXZrU+
uDBhJNQ7gazGVEgY0p4dr9DevhUt96eUcIHoyksZZHuhr2FHGcB/sjT8ZDqndWT4FXwO4vEcSfwK
Y3NhZkkEOCRn27wNGyS8E2dAmFYtcS5BslAVwW9d2fRLXZ3/fpdC8WkfQKqmZVw4+hr1ftgy2+ji
A3PCOKLZWJGvjdvMet7Y0pYnkdohn0NRf26sM3Nn2FSH1CmdSAdKat9tu21j5Hp/kDeRETgQ+um3
0RpbbnHNEsFmaiD06+WYUdx3D/lH6fQv/kkykg/5bbp1v+KVY3JpNNl/juYEdHHPyRnKMGxvwPlc
j3MUDPI1AMJ82D44hH8QuHeTNXQsxZZUgXwX97oSgjLRRVZuCut00ZqqDLPUBSIH6qhBTJkAbVRH
DkQhQDdR6vJ/SedsMzjsF/chN6rHr+INF5ojwcNimyTCALsQt/RPAjSmhSbUOWZtJy9kLSQAWJzY
jhKDeSNTexlQqK5bA7MsPM7Sswzp/cZhYLIG30mMU69RB2hjG5MOJpKZ4HF2NAsr1N8lzdcGY+09
YSEh/ymX38190Ud1WFIYKEXlXGof2rJKHb3z85259HEiCkBGe4T5OzrD4c1bUa+NWrprFNilsshP
Snn3y3kZ3ugJjY83KNCOe3iOqdFmMFic7s9//WILxO6GOZQ/jvPPLw3cF1TfikzWBqTDklfG50cy
8sHO+wEL3PUBUJe6TOfZ5i3gpN3EDrREl/VJU5CniMD94CrWqXDb2BYvySbW6de1hGWxc0T2MCL1
jhmGnjvnneLNHChD1LeHXb8StJYmn9jxEEUC2mZgMD8MC7h2n6QqIFSlmktcbXpiBrFkIRXeaJFX
VnK/pT6R8F9YRPR96U24aHGGkl/hgwQIvaAW2yFygm2wcmteiC0k7HfIOBgDwO/V5frCKErFyQvZ
LiB/8HzZLS0KEuhbxiwcQVnMTGKj6t+fGjt1uNdh0+qxWxmwQdqMeqUJTvKRIZuEDd51rVy9lKv/
FLHu1mNZQS+mnBdFfpvc+BenQxc/MaXdZHkXuC4B7on7zL6xwvc1fcGlyzGJB47pQoaZCkazg8NR
P/r6CPFcCk6ZDHNiSzePz4HymqeRxk0vzwd4YWGSwOCYUmD+MiBdaMdUDQJa7TnKiKMzU2Y6rD9V
JU1W0qCllUIEEK/nuz6dW6IUTCQF90/xF4MH6ef9WDiFSB1aNm2iuPXwdYn67LpbJHErH15cBkRs
SErQruS8xzKAwYfRvUkH1onPDSC4sT2dgpt3afY1zMs+cvN5Vxbwa/TPtepu4Q0w5438Fi0OJn1r
b+3ed7g9imC6YOQuHJ107ksEECo70/qaMOfSY8XPb7lrM4dYfRn30Tx+O+ZT2PXgCEWqbwcnL1Xh
cWYqLl4rVmqwC4uORKnCkhjPoDQaG40SmoCqYAhADP1ZK6wtrIWfmbzvSyTVMhUlqM8onhlWtBnA
Cfn53Cws4p/a4d2nIUkbt3nt49NcriZKqyrxKzecnn984Rr2ky7efdwT/YGWY4p2uxYcPXi+4OET
xmYwADqujfzS75+H7K4JxSt7GUq6oPSC5NeMtxHGf2G6lgou5M4/N4O7rzMsPGSFmciJx5kX/ljt
ytV7zdJxRmJKJSUOKRho49uudPbc7jV3c5P+9L9XRWkWroIkbJQBXTAoSgz/dBgO3kdng3ubHMWX
/uw7fa8y1hCr0OODIpH4+XzCl8aLyArgj8nTJYM+oejdfyeXzvESbU38feHjJGaU9yt6gL8FijCn
dh/cUPSh3p//7IXtSyJFJT+aWphhI5mx5xTmhbGSTfu5qvu1sH1JcCic4fMiSRXaZbOLx30l+Zoe
7cLiJ7GekcwkAVXgd9fG8Jlsg9V7ynwUPMhc6bnBu3UvQkwM8nIh49K34MptGmQng1FD+nkH3ura
ObSwPEkY51hPJYzduhnliHowEP2QXPB+00epVidngqoCHLvV+rV3ekdca3RppokzO6/FVqohYebC
+rSAXXGkx125m+r+whX1ufIaTYSN6d/2kCWGsVYUEaY5KHoBCQiFI0cyITOwDVEcbTTqnd42p8Za
1Y9d2h/kuV4pTCRkOCUCmzfKF2krvQ127LAFDG3w1AThrmBbHpJ+I+NOu6ZptxDiSfRmULATDwUS
JEEyBYvWxoRHstH1V4+a1KoR4FYkqU13fb5PH64YKLHOP+JuWaagufPwZMLsFfs2NOFhWtCcWneD
/vz7P5nwv9Y9GpiXzV0DeAeRe7BBkDwCKQapaoe1YlQMvWuxbV081GmjEZiNE+zFTb9pN5Qe6orO
A8K5Zj/wMFTgB8xze/cDshRes9B1QYyDNVA3q3usJUQ/DNBHfZsH9e7TedpVCgzQEJudAmh0Abyk
0Gmu2RGu0hbjCCcQxw41YGPwFdZoEE9EM9QDYMkAvbrJ29qAEqK9VoBe6icRYCSKq5UCDnhuksC5
B6sxFlYSmsdcDQzh3ORdPxt4wXHw8wZs2wU70BwUNT9LpgLkbbXtzUEtrkh2cAUXj8O3/z58hIc6
0qpbvfIi8nAXonkiwhRl60k1DMtcr9dR4R4VrWnPfqSCC/l8kS4NHRFUWrpshCbF0MXNSwP/pHr4
ev7hpV9OxI+REqlKoTBwcvUFFoFaVleZ3/STrSSb5y08vg5icIj8gKe6iRlzhHzxFJ+5V9AY1WJH
63hwUH8/b+LhkQg5ZSJEjE0mdXSNFubKGiDPK7/8MUQI3yUiAyuVCqQ28F3GvHUmOrBrrqUVncOd
8AnpMDt3g01upyZK0JXla9GeWQXSPSbLoG0iKNRJyeZJgEMrLuRIoyd2HzX+CydwFgy0zN5DBcnj
dJgl6lMNDPZUuR6qyc/Hc2G1kZjShIrpgZcRcsdefo2D3AiTbuV2sBDNSTnU1BPAuxME1KjaARsl
b+0GBshNAXPUFHbez3//UkgnlVHTwodaSoVWGJ1/mWz2hY7V1PKO3OsswIMnLmCtRmBx4dWJ2OBE
8+RZvzKkxGsF+KUlSUSE3kOxLJqfmrkwVXPRbZJXKltLAef19yCqk/BSGD5PuZjh4xIlG6OUf0CK
Su8h7pLJsi6G1XZSmL/i3WAdEgGi8xmZogfUjwqQi6Dedkw37BGwKnHbvKyS/Ocw9qhDRIhoM1kI
mrk+JmbKSYCXZtFWG0kZ/tBVvE8Cf3bVTUvVj6sDM8KpkgrNdFD+LniTqFEotUUD3aNxSKRXF1hU
e3B+/WyllcW4sBJIvGgIkTGWkqHOREW/OBjLU3hQalfoSo/vkxB4J6LEJEaskPH4eB/ZgqenL53D
OYyB29+Aov/z3bSwZSUih6AySfJZhHU3HX2jEeLfpQRTc6m1B4Vfw1AtDdL897vzO8oYOqX5GHeP
GMy59B3u6Crdr4Szx296GCUiO/CquhSmCC8igOwa9bndpbs/jQrGuS5vul2wtlXmvf1gFZOoznZI
IgrO6fOjZWdKKkxDbWaT2pHpmSitKcdEez4hj1+U0B8iG2DlqoHLeIBiHrTSNCQ7/C3bwtccBOK5
sKtooTUZgRFD7P9dWrkuL5wJJHpTKiWIJLGodjWcD6zhXpbOz3uzNPXk3ofkkAehRhruFJlRK78p
1KQCYWWDLPxqEqrZs/BthYMLng+GV4p6y4LL8x+9tKRIAOY40igRwSPZ7Z3hIDvxDrpbPExoEiwr
+lU5jiuj8/CqBVsFYoMn9aQIRYF2aK26iM6fzsmczoqs591YGHsSdFkFIhXSPdJKvxOtNBUMWW7d
oF9LoBZHidjWWdlRjSLi14OEYxUu9Ci23L7TwLiZdSZw5j7vxs/LwoOdRyIwoZuLXTLjHzIbZqpW
7FCGb0Aj/53XARCy6EittqwtWf4FJOoX6UjZgaKOuIcr9vNfsBAjSdQl7EeVEPpsuGfRybaJRq0e
UGhvlYuUiitNLGWEJNCy52l2fl2cCSy8gyiJTvKqC+s4cJmEtUaWNgxx3FeTEMvSgJGkNrXq/TSU
ap0DqgqUCUY9PqxBPJaOLhJCCdgMcBZzd1rwlGut1GaNE/AJtLVza94iDxYFiZ7sJl4IxmbC1gmh
SSfvB3iwsjAR6BWjBTL1+cQv7E9SjneiJtiMsWikqY25RKFOeHAPj9UpfX3ewMIWJeGUQp53VDyi
gTxxEtS4u/JPUL48//bS/iQBkYGSNuXI4ONlsW3SQ84AX0d9RfyLB4iU6O/Z3CnYawrXdZBz6/jt
ebOPn0MZhcQ2Krlf04hsmBl49x6YFnbkIK8hfdlUNtB9WzyGGjCerzbZDeBhp7lVVnxdQ0gvDSiR
DOTcEIy9j3QvKXbN9FvJR1WMrs97tvRtIusvK5YP4VuNDID9FsTvVgJDaFjbmvPp/mg9z3+/y5FG
L/TTosfHp0unU9t8zxrhyWIsQVAB6Dae92Bp0xD7X/C81I8lNAJ5IWgnTKdhtwaafoyTx7QTJz3s
r5UxBjUSxSj/Vw522GTymgcdoou/8fTxPbbGXbsDOEIHND47U6epUiOUn6OtaOYbaE2Wq+YDS0uQ
hCZ6kdTxzHyusqMaHP3LqCWH2BF16S396F7ZN6kClyPQ/B2jJYrGQCJJ9xN19VKwlMKRYMWK4WM5
gNu1m+6Vt6xTY3hDQNgJD7F6qSXb0vVMweBND7BfwE5XXiwXJpdEK4ZMkUAgEJ2Oo15jSifsdhPg
zKV8LqKVJhZ2AIlEzEI57aS5bFFIG54C4JI6whtqJdgu3Hv5udG7HZBAnLMPwnnSsHjKPY4MTcYL
40pavRDKScwhpYhsk8r4eme2HzxQvjNJg3bXFHQXp5wIDu0UTDlksvHrex0KouGGgaCCmtAqLBgH
FF7ZTRXpItTTrPhIzXt63Dzf0485IfC0IiJHHkcBbthoObE7iIjVVudG13CbGrIuWLLJJKr8NbrS
yn3xMdYAzRExpJ78/026ZbjQs2p/y0z5IuoQYICTjD45jSZdISYBauZqjXEhbflB/N+tjEGiaG+c
t1Pzlt5KgFKhLPsl6pzu2Y1Bb2NzjXj1GJnKKCQMkc0aOsxZjOXwBfJXUukM8DOBxhq+xR8Sk9Ki
G8Q50DNlF18h0YN/O2MtaVroJolSzKaEHrIZcgn+vdr0k1oWa88gS5+eY8bdCEY1X1eROH86/y36
LFzb1h4Wl4rzJCAxhu3kEPG4fmcu+4HyONb+a/PFmSmtFm53LHfhCwbOgBXeMXfZagP/6MQR3ll3
TdZoIe5xRNygSr4IWxlBqRNFNR2vrcRrVHIJQbySJH1lk82r+8HxTIIX/QDVEBYW7oB5wvfO7LbT
qTY5rbBqZ00jZuGWwRERZERBOshFNKEcAlAKa5db2bILgZUELVKCWHZRk/NuMGVal/v7Iim0CCBb
NvN3gsC58nR+PkwL58PPQ9XdMmOzqaajYcIXQ/abaoBBk0covRbZ1/PvLw0RkWNEYwa56vl1vG2+
Il9U+WwTK1ZHrXx+6dZC4hEFT2xof4hod2QK4CnqUzxBlU4ojZYPNa+JDCVsTx41/EnH/vJXXSLB
iTUzRMnEt7SbMIE60YDRFZDTZlUqW2NHLuwPEp7Ip6BW017J4RpQUL9Eeey1ZIh808+q5lInVGoV
qdKtHOJLEfSnaH+3BMo2HYO2hQq7dPHPUaFG1/6bvw2nEjrQeAIoZ+4QcxydbNfrSaKOerZbQ8cs
rHMSmdjyudS2cJV1+R2ISzrdozjA6vEagHlhcZMwxKaFI4Mwo3tYqdD86s/Yw2cgWtXEmdfwgwhD
amjCkwuUdQZx1P+AIhVldNogqL72wqy96y8ND5EnSJFU+SOLBqLyMPAaPVyh8asGVKZV3l6MTn+3
non0AP4vrM9ImP+c40zIzWkyaH9D0KhJw6zgeRcOMxJ7OKWUKDc+JA/FAjVejFIDSP/zX7+QJf4L
Yugx0iAr0OztJkoLPNnsuo8eNxTFDoWZ2PtbCATjeVOPGRaMQiIM+xqS5FMI7WOvOvdQIgORo2g/
KLwqQ1pHcVPP9mq9UjI4uzqsG9KZGfC+9rzxhSEk4Yden4ZVnWAI+z42FM/lmDWtrKUYSsIPR+iV
B1gDk1vXkdqytC7xG7mSVV789strV9owCIiG69/1gzj7ZSluJonrYWrCcd1egNa9OXi9t5JaL43S
/Pe7WNYxtTAmeOpz+Yah9T6VOL2KwMF6/tsX4slP2ebu636WJLDYgASk3JzT/jDmvpZAZeT5x5eK
PyQWkQqlMm6EWWASpVlGp87MJoNUYncr7QBIF2rl9WWpE8R2F8QpSIdZCjUp4LFIpdDA73L2nQrk
NSbzwpn/s87uhmnMZApvyvBvabhA9cXr2ERaUh+p6S/jIglCVES5FBRKgZRwVrHbsPmMelmwipLt
dDEQpu3/MPZtS5LqWLK/Mrbf6REIIRib7gcucc2IvN/qBcvKzBJXgRACxNcfj7I+p2fndO06Zm3V
uyozIyJBSGu5+3IXc0/xjiBi/vrW/OKSfZUmmtBO7lqO9CpQqt21MFyLSe3zGHGJavvXb/Grh/Cr
PnHqqbuq5VIo3Tmw4In5dgEuL08K/ehvCLFfbJVflYpubqZ8WNCU9R7Cd3TC1PXg90ndvzbUjSk/
yvF3RcWvrtjl3//HEshnAPC8jrpTvdIpnrV3ZHT8cIh5/uvL9Ysl9lW2aFyvqoh05CkwgdkFMGrc
VuXsJF6JoI8+JL+LvfrVJaN//j0kiXTDGwfiEjLlG0XRYk4mpFd6IBh80bA3Ope8CZKcRQNm1Mrf
NZa/EumQL0e/8gtiG+q5R0JmjO0T6g0ni2gsEZesK27cGWFcCNyOgAuzARZLcUF99RmuGLhIlIvj
9jfHzq9u5Jfdwnaw/Ys8hrTC4UFNJzLcluFv6o5fXdsvrYGUcrbccAgwRR/c86HW17b0K0SOFkF9
O+lIPJYq0ldhZC3Y23H8HTH87yfJ3fCrhJE4K6ypkAt4HHFJ47Hv7vsAp3an6Uc0THtz0Usj9b3T
8tANcMM0LZwja/FRts2mRXqP6aIWJRiqVbk+zYq804K0uyrSv5HP/fsrE35VQA4jDdaAc3blV/gY
3Odqj8Sh9oWMCGSdii6UsdIuu1tqAS3k2FQff/1U/fvTM/wqfCTjWhMWaHolmDjIcX1AI/L01y/9
79dR+NWP02hRNQB5gSF0VQWLDkXjtVoR+dsRmf71W/ziAA2jL5tOLeTa8miG8XVMku/r8wJ7/YuN
/e0cw4Xhd+/is8va/991f/hV3KhDX4Tj6MHnGvkHyYqhpn3EKjhC8FVF3yUbAhkLf4Q9ZT2hn8Js
cTgktPKqu7VAwqI0C+LBV9ve9JccIgUA1Uf2UsWmwzR6y7q1pcwh3OUmaDNTwCgv68ICwJ2Mlikp
KxONMaU15hZdT68VmO5o6jN4U8DgRXv2flVju2m1AIjOcVzZooCXkyOXG6Mqb0lrD0FKMXcWz4Ov
D1bYXd5YZxfhpV7h9nVJayyil6leybZbmbflCP4UMRLvhk/WCIUYHo+8iyGCGr0XEUP+HYRiqcTb
y42zzj3JhsZd7ooaKYTIe8DEYwWz+MXWEd+WhTbP0E76XlYhh3s34rM4SU+l+cSO7tRZv4oSYY0g
ap6p2433s6qLu8XpaBqNWiR9uxYnVi1uanz3rVgDA/1OtQZNXNg82AUwK6NxVSzLHezq3e++rFqe
tGFVj3GHRMF7HoUdP/adMHcWLYiJ2Zybs+80IBIwdNjd4LFHDt0Q+RhSo3IBoCjh5Z+YyhWZY9WM
rMfFpFUAVcykSrLpgjwYcDdahE8u6NY3PgqQZGodB826CA+RXpBmHjZwW4jUEpcS3sjU2DxbOvSi
c+kHmfZZfxvUswdnoFb27UaQCuKFwildL+aRI0DADKR5M5ODGCg5RHHuSJsUWqIxl9gLMj/S9qiQ
vLHpQkuKxHgt3hDdY/0REukeKUzZt25bR5nCMFC8GN1uiZqr19zU/s0Ymv6+qds1ceCk9WlAC91K
uXqJf4Ecq7b1z7Sf6DM1DSVJOxbmmpe4EqJUJLUjJftuhsZcBo3e+I3bb6p8aNBtT/lda4YliebO
3+PDVEnZWBVHC7ebwDUT3JZ4pzKai3LTO9D96RVDByZHfKQkXQ8aqMpVSgq17unIYaVHFPTDjfXO
ZB2naxNF861XanOjihxWaW6pE9jJoOhkdXAdzUZBX6xIc7eEWj41OfP3Fqb7WCOdk61UzFgX8Fwd
xGLeOUR119apYYXjuhgIbbGNPCNCtE6aXKnjgFV948qwOyPuuT53NWcnWWonqQWvN129Fl0s+hra
ZodUSccQj8B9nZ+XqFBHf56QoKj88ahwQxIoh6etMgwKMerA7lhh9WaC+x1mdRCNnXi5BdGRl9/m
kDyXbbc+NVVN6mR0dI8RIX8o4eYN25BThUGDbWgoAtzW2cTDrOsm5p7n7XIaOpuSzuPNWC+yT6Ji
1eMmGjB85ILdGDrxUBvK4ymAkYKHhJjCpmqFCWoXvImpmRLFwbBV9t6wcTdoAm/aOskVlI11ntDF
tRuJrLuY5ZGKOa/We7fKTapNZDNCQrFpXYkQlGKnzJhUbBkS28tvK1Z1RscGloGj2PkDK+D2PP6A
RoQmZMSAiW5PRUC7jSGuSKQiC649mz7DZl7QZHt4VIcqinE/krbsTB93csT+MjrbYG6HeKiXH5J1
AxrWtc8Gy645b25JEFbYJG1aFUE6TyrVGuCv1IksbUL1eF2uIVL5ghWWmAjdO/gDpHrBmvh1dd0U
3ZUYl6uymJ64i2KL+/NLadB8L47a1TNI0VL4GGecFWYghv5lcJDHrooS+X0LbO37Ie4a7wzVq36a
Jn6xVhHjTuc5fa5D5+T1FpaUNMgMrJNXi1mbClIlBAlvio5ndbvE87IkIfbQukAke9kdh4Yi0InO
cdmIc07Ia7cQuJfl/W4S5qF2YJ9UQblbB+6xU/LoCH2YFJ7iUD4FNU+bQGzyyF+yYiZy25Ickz2l
m6eG59mAJzHBWNdGAZrphmk70BHrPPSDm2qZ1wwn3BHXhW6batiUTp95TXRwpmaHfKQMwrcsNOVN
NRSHDium1DKzATswAWvtVZwHOZ9tCT9fQVKylDQThdlVA2bHYckaD6U7p5R4p57OC8yiiyDuRmeJ
J65JnOuqxmx7rs79ksMWB/hLAqxg34QQ1UXutYfs1dgR6xZ7MXxHAsQ7F7tWI6KnH0DV6n3ehzEs
o7daDT8DAzfhFJ1tVI9pxfNNG2IXmDGpsMMReoUshHpLTXvjB+uNQl+8xh2t+9gu7AkjrCxRRn+3
q5LnepoxvGOCHoPMJbrmaPKdB6C/eEhNtwv98IqYSiU4RAoo8zDoUzbNEBvj2iOrR5B7ngMUPLT3
UndDXMxjBEyf+elF1PkSLQCuexqGMUWltCVLvnfKIptCq7bL7Lcpcb2jdOodsg5syms89bmmUJuC
iEDSUqPSInKO3HIHM4WabrkKbt3Ru+NRnvathCsIWw+Kd8XGXMY088m8cGVf0WaUCIgaTCLn8tTC
9bqbmgz5j+UjJS0/YBAazpWDXmO/n2uYAU63pajvV0fWG457wmPq+rs1wDQjSDG9ITUeWT5GcO/q
LXh7WE2ectYgBWnQ45vXBNGmkMhFKPus8QQc/L3cSxy3xmlXtfoR2c3Lo1rXbZMvG+GQ5tXxHbNl
wMKTQhE3gXMlXFQmH+DFhCKAdoO6qV0w28Jj71rDX5IGWz5Nez3L59znp9IRu8Gu+CUmzKSzqCp2
BUeOJJZd1vZ6o/LcOZRS7hmf3G0duss5H937Yi7OVAbQCXeV2vd+nmcakvkkdAY8MRzNc6hjbxiz
RnvuoXIM/2Aepr2MR/UOh9l+kmEc4L3dtr1Zl2qK274FmdwOm8AiJSsfC+zVNvOL4KnL6XUYLG0S
QaxWh/2TDYJk6f132rJ3MYP+6QsrE+PmczLMYBtEmFdxwIvbqlgffNlsrFdlSEnRezZqjBCJaGpi
jEXHYYkdGGuwlsLZFkzD5oKSOVs8vWRDMIuUUbfNurmlqbRllVUuxzD9M2Q579O6nsg0n4fJpLJu
N02kQBTW5p0U1aGx+dnJ++PadCcXv2yk3UxXy13uImAGFeA9c6IyKSwOhRV1CRmw17MfaCrVSQR+
mhe5Ta2gI3gFzEws5R4mfs6e5FGzRz3r7ylE5bJCErE2LUlFF6kTyhCRju7wwRbMChovrSq26Srh
ZQ5hd7Z3sk6PNuaD7O+7ULMbWnVpH9Qnp42OwbLuCx/Vaojx2xC2zlI/mtJAnS3nZAKXFPujp471
qBHAOkNNLab+CP3lDV2dB38ttjmZE2v6bB2CLLdTFlq9iSpVxl4wn2BN7yNqFNOEGuGjA3vwnbHa
F0Pw4DfeFa5Xg83IbGsZpcVSpS1vs5JGm1UhScLO2dhhB0HpjmpjiV06a8iwoNiIuEBsG1tihBwk
bl1t1xEfFnf0DtG+2EzIpONp/j70ku9KxKPGXOf0wNEfAsTHKFkLz6kzqr1rv+uTodRH2ta3gzNf
RZKOCDHlZxi3J6JbsJ5dFLQEEghEs1iNoiCPo9H9Njl6y0svRg7tYUW062RUWkugebaa3+3SYfKu
Ui9r14zbwjo37sIfDYHkVszdJhqnFM6+aWtoIoVIoPxOmYbfbOQk6+hmdEK0qCg+VmB6SeCWYLr0
eu6L/nvg4LXQP1xXJACL71Ybn4aHsB7rWFDfpLmHGZ8ecpm69z+5xjVZfOscHFttl5Z/aF89tbU6
DA17nXhzDktEkwjax6E7ZVOtUbDqIvaNuq4w9WpXOFJMiuPdoXQ3UZHQUO/4TLO6dJ99jG80gwOd
BBXrxgkHu7XQr286NOBJWRfXg5Vl2nFN92ERfKeLt0BogZjcwHt0kVN+5w+dh5rI99OlKG5qsp55
yE5u4J7mEYkNQgb45eSY5S6SryLmHnqkBVNn6OO+8W+8WiDjsErdEadq533r2XxylvrU0v52niRS
Mkki7fcBi6Ud6W0xfbYUAlFIfSj9NpbvkEXfSveN5Z9OPq1xz6JTRJy9pzCRJz/NFF5LJ3/qhvaj
anqEmtcIEavKaxG4DbQoFu4QRYe9h4Dq0N7dpJRNg8m9nIGeYKkvgu9IJRnOs3IgkGK1FyLIe6ru
/Mv5rtpvtXNJM1aZkm62ErItHPSvDblFJPLBgdRKjpcfCNw4EuTMm4+ajk9lT06hXdKFlh/eqm/L
Fj12r9NxATg+2I9eQiDZjVlbBjes5oipXuptjeYjj5C6at3xMFNygB0B5KttsJMTSZe8SfmoNvio
yTKKDFgTgBz0LKS+9hXdLVptfcnhFmqjLRq8fdOhtEPaan+kTc22ix1n6C6xXL35sE5VXFdrvIZ6
TKZh2Hbyic/IdRZ38yrkqQrxoJIOV2forkvSnYq6zgTJNxSzcXADhzlbCPwYue65u3RxruRW9iiE
nEdUsrvRZXXa0zuYjULi69ZZbeyHmy+otYJsYuU3i2J+FvzsLTDRoOuWNR8c/ycdmrCGvuJwQ0Mm
2m80Nx+tYa/Dap6CiD5B4ZtQx3uQEHum1WAOQQ7ooVO38GaZRZ/4eXEtKnvTjXnsBIYk7oiSqyjw
SEjsH+opwPnc0R+DXz16RXhP2iKuRplW/dME7ridfvjDizaPuvcgM3ueoxtWlZnDXuz0UbMxXgak
nnoPwwA/6xCjrmB6e3trYNNXPlaiiBX2kr63iS2ijV0hgRrNZ7HSd1GGp1m+wRLoYCt6CKcPjK2e
3X5ImS1O3GveusixyDfjV7WV5wWzJZiuDr8j1LnbiBmxz7hfs4Xnmn+uhdem3BWxQv+vh2MZ8J3r
e8jm878L+mMNds00PnT1Yym9lwEG6yUDsIH+fgJ3OYboxnWUMvw8IXc0unXwX8xcD26dYJPeByNc
xLpyi44AV/DAKcuQZoeAboPUtS6OOnIbLnA4NYHcL6tNxTRSbEdQZMFzbipE1q3nzt5p7zRjNn7A
mDMuviigQhsPCBVOFByN9Q8nf+i827yXKZxDUgEP0qo76tnfdxM+W4N8cP3ASz9paL9vFd9rzeNq
fm2K9c3tijgfUKWxm8svN0U4GNvMknvkQaZTE+6G4QefBthcjnjkSy+bl+k6ROdXXIwq0Fz5zXrF
VnaqZ56oGfv1FD2yiKdhhQo2B3NMvxfO/F7jaF5kjm/5mCCTLoM2tRi4KzXmZWGcOmC4mThzrCL5
DP3BsW5OPvrGxR3xZMCFoF3SACxqCIqVqyY1U3kraXtw9IpKrMHTiBwktz6sg0wVqTYFe+2iKOmH
xUnY+kz8H6yVVzqcj3rQ98bqeCgWuKEuzi73xr3H+dsEzAdby2aZ+XliWNbNGjvo3PoFsXEjLIv8
V7fBJ51BlPCXsnzv/DwjlD10cLFRY59Z2KbnDXS5Q/7cTuWDQMyNWJyr3HFf3BGN5vC0tG8dL08e
AmQKG6Qjfcx7LKRcYPUUKLrL7t4LoiOdSayb8Uoo78mW9hsSMqNebeAbl43+wVHdS5V7ZkPRpIsx
B4LIsOYYzZPWuNtWQNKU304jrKXJEpIYoNgTgEWEq/kssQK0S9ueu6rhiXQYKBI3yOQ0YhkUwXS1
Ijr+MKgIMPgyxYMdUkMsTGLMYSw+PYM7xkTxJLFgcjgUA70Z4QJOp32Ah6cya1qEOllRJzRIkg+A
10wtLjU3sWqgV8gb5GS457m9ZD2VmT83AD/h82YRvSDXuJnOl0UUOir1kGTlrV26wBy+wEBTGNwE
HgJQUfNOhc1YG8JuJ6TALOQmCPNk7uZbx+khZ70q6LmSXWZz4GemRdFi4o6hJqdkW9d8J8Ubcke3
fKmzjt3wtgeuQBLifi60OgVRuVWy3yFn73FENOlcLpkztKkPGzAG31zhnZwc938YE396r4LoZmww
bcXe0MMCJZAn5gyoawuJlHbU7eWs00IhjRA5fawNAIW1sFfi2OSw0emy2oyCqC0eklPnHYr64wLj
QHI6A3fY8dCFenHfc52GXpO47Y0urnM82Trcu6uAgSkU0IiyrwlOphkLpKzeF2kfQwHDeR79IEN/
vxBM10wmBjh1WMLhrUYCRYSrWooxiVw0u+NAHtEYtSloZoS00fbIkZ6BPqI0KW3oy4qJ86W7Vrjt
ZobvAR7lScWXv86ygCzf25Xd8DS2I25+8eHIEg9268aVenLMtZFwGR9yBhux6gylwmlBoneCeaNN
GTWYkP5wGbpTVz31xM3GxgliIZxsdOxB+AtCdSnK9robjk5e693Uf5SVPSC7J6upPEMWnZR5edv6
NXJLkCyZS3oPz87XogFBREC+dTVLAySH6xDxvyyYTl4dXPVyFns5wBZsmv1w57vklfmryupOPoet
cOJuuguKcO+zOlMGtuIx/HiX3XTJUu3Q6YASKpKK3LrcvBFD3vOue1Wo3eOQyYdlnv07RGVBJnwz
qcMELBdG71te7xenyfKLsT14ALXz+iXhwQNUFvsQU5pOLrdihJeRkCS2c7DBmn50YZ++AL5DikHM
a5ds6kh7L6JlEQAF4zvepl5XxvaTh4Y0iUDdw+msLMMfbW+C8QpV8XStNJ9vbDkBkOYFa57DWhVv
pe8ASCnlSGNPo9nIa6ffhOvovUYLuVHCcZ45LeijJJaMccjLvINElmCj0dLL/pqY+fdkbfjVjWEZ
wsar195embUNTLzUlc1AKfb3eVE614YOv1O2/rTw7BorOrn/+Psfjuf63A9B7H1hTae+hq+PJEjY
vi6urtP2kF+SNOLv6ZPegQMgW4Sik/jZSeB38YGRgsMc3xtENJfbMhHbHyJ5h6LjhLmk31ls/JIr
+sKfFqHjaYcLetWtPRAZ2QZHv9Q1Irmj+q5bnTxTC0C4WtEEgz8QGEDZ00ZpZ9TVivIRBMs3gMo0
bQqLFJkRYENQYXudLpBe1Sm0F5cpzbFzMBPBDmWLBzgiHbwZA40NufLuczndAtIYEUVTIuWnxlE7
1S9RW+3KgKZU2O1iRNbn5kfb8BLUBzB6pac6ZSUQIdEOsEgeW7QylmFvEVWy9tEJQG7mKHBP/Rr8
KHL0TUp6vxvQ/oXNQ/jVoGIuWj2JQtFL5+3g4qwRmTI9CA7EI7KgecBaccAwBQnxDwEOzwY9A3SY
ZBivAuqTR4wXz7czgsb3RQcOOcZyoXvj1OMbWJA8jBfsiGUScGd89Utr6wtwxkEAT0GVSRPqf0as
/uf78l/iEyron0tP/+O/8fd3UBNDKYrxy1//cSrfh053P8b/vvzY//u2P//QPx66Fv/7+i1/+gm8
8D/fOH0b3/70l0yO5YiC+XOwd5/aNOPPV8dHvHzn/+8X/+Pz56s82P7z73+8d0aOl1cT4DL/+OeX
Lg+ZdxG7/+f/fP1/fvH81uLnHsxQt584aMa3//1jn296/PsfQfC3IPS9iAUMfwbhJV5o/rx8hXl/
833U3JGLgJGQsgvDKjsMUf/9D9/7G8eA2uX5ZpS5LIAiQ3fm8iXK/uZiB48IjSgJAh/6lv/78f50
h/51x/5DAs7tsPnpv//xUzj4rz0EhbnvhgGPfIaXckP/q0oelnbzTEByZHYI4BNr1RCvXtkmvCqc
67ySGzRkJ0+6zs6GDiR/YEOv3GFCQbyCDpmts9G0txs+tGFKpgAm9V6BUSJTfCjPc36jd/spOv76
aSMP1zPgDOfdV8V4H67SYIooygKWh1sHHgQpTpBtMLg6bZXnbr1WvE5shpjBQ/zHUlbyyiXyGKBh
TwYNONID9JgwMteASctHZRsgaqqtrlxT9hsoZx+qqA8eK79uE3+M1yUFDtDupi66qaIasPLUit/o
lH4OXf3plwpgauJ6hFD3MjD8VZhYh8SCnJzRQhmDmIV5nMDjzs03geybbWXpcFVZdIsFYhmS3iv9
wwS4/FKxls8L+GQAqxOqwl57837pUd3OuT76ef1W0RVVhGi9c9FAbNXL2sZzbeQOylcU0aGNboLS
eYZzhzlUnpeAilmObARDGo39JioKbIww0OnwkXxvh7ZvAxRsOvYavKyRJeIo1yXakTY4RFWd8dJl
D8Nqp3TKFSCNnvdHVM0ut+bseXAEaPzuN+IEBmLvT+IEkPKc4AFhUC14LCDu19mEviWTO0Qe4kYX
kMFUFxpaP6C/AuWoJiiMoSMR5xZpABnlfXGfD1GfWN6GL56kr83c2c+KoUSbmgGIDTNXYYBeivEr
t20M2CRcMTjqxb6wbUbCeSNcoIbcc+4FsIUkzya/jtKISlgfGH1xO/ON/6T9ESDMBF5DRQJ0hZMf
R68uNwzUbFwbcSBuqA90nh5rs2Q4CGEK47Ew7ghAEjL1r2V4ee9dFwKGNA3H/l/MbSbynu/by78x
YLNyHOdDpQ/BpVQ3cr5xeNdvJsnQRhaCHCJ0Txc5ciZrM8Sjmp+sWrOS2SVDqLHcdFRnlWnW49R4
GGhTAU9N84MjYiaGPMRLGVtgtzIJvXPMZR2NBoA5+wyKeoilgssUK/iQEntic4T6rzzm6o70HF6P
5arA4HWfPcULC8MB/UcryQJvOgUBgxFGMX9TINtTG+IaWk35oWoR6OiU3QbIA/LFQ3WJHpGQJrGj
LMwPv9C3DGdkF3VRLEN/6wEwjSSe4XAN9kLyu3VE7+ZjC84gUsJouqt04tU++niYs+661QefLD0o
Df0lblk+X82Fm1BXmQNsOg5Y65sVyXaJ0+U3jHhA6SfUIKEiEcxEOUn9stvmublnVqm9I5opHuuH
qBIIShwT3YMPFyNqVeu5O5yaFxgXRK5CV1NLmo2lehVVgRavzjMaOCaeifZTv+p8kAbggQHoLLe8
dNgeoOUhXMQBtUZ56yFJLe5dO+/C0UETWazYpFcSwwgY3uQOKbOJsHsWgt8SjfNkF0sT4QLfYnx9
1lYCxxvaG0gFj9BXLUB/ArWR5XQHavzIe4x+YgcZrhy51yNQ+Hq+lI5smrcFn4OYEeYcNMgPyrbe
MgxXZQjEAIZQd0BZQIWGodyMbblfF7dE/Ua3LR2nxGjrxwhqCQ5NUdSJh0SepGgnIL0LPIMiY77l
jGBtCk0OMy+qXTOqPSoefpJEvLZrv+zUWFbntWtzUMFVOmE2YJsvi46JrdV5LEUPBNVW2JeHqk4W
9OMGveHGUxBgsiIu0QxjfGilG3/qAOdXBkdCCD0bXn9rSgDeq8+zAQM1aR/BSisU3bFql/pQ94gk
KX2DYZTZ3Q9k2I0/obqh6XYCoz0UX639c7dwlQFSfuA0f+4HGp5nhv1hnXiL3gWKNb/Np2QsaZkh
EA05go4q957o3jGGuZx1H0B3N4f3hmqzy0f6HM10PXrySXHTpc0IqUSjQId1Hih9b+4ZiA/qIpIX
1JpFvOdG9+WNN7Us6VpgukFbICGoxbRyIbbEC06tq2+Gjn4zY/DolEuTDUXR7EqFj1gxsAntVP2k
XV8aQ8arWuUnp74ClV1tzdSIrbCotzUIXJ7nJXgryjZoXBEr4pCN0zOb0s5AzBZFWTgOML91Gx6T
3opkjVZIZUw0bGQQoalEYCs6RIBYwjmi0pwAD7iv1mvGOOjKHQalkMrrL4/dghF86Lhwm1eGHl69
o0wu4t7x8S5Olfic21f032/cIgVpCQu7CyEWiTt8HuJX4w1IQv9ABszrYHefj7yxV6i3hg1GjgUg
YP0DjSvoml7vLHzKdjIf5gRGPQDVuqA8QziF3ndtkegQSHKW/CIjKSXmrdv+bQHGqAp8gwfl2pMz
uXEXGVRIg2tP/TL+wEg5dqpCLjgq2Lzta/BOkBvJi4SzOeBmAFue235r/TqryvwxmPJ5T32MALbo
MS5571lbrIjpdVqZVJOVV8XlD11QOEfUdOeu83y1EJ8cAq8HIiveA9fNTxT6sGCiLM7BUR3z1UBl
wJ0gLbn3WC/Dets1i3tDm+I7XwNQiG0N4EEVfOOUgm4q6ZQvJebGaOifCKXsZqG0u/bcECBxFJVx
OKzdLUIi0bOzGl6+2LTPYlRF4osakn3JEOcIBCxybnxtEAnlLVfaivBkIv9lNGLZsRkvCeTiX39Y
UAGVVAGmRHCnc9dtksj4P2zk+A8uuv3MHwpAm8PqP6yQx+7XYcJGDOnJflywBkYrpvNcsduADf1D
4+qLIJDlRwWNFxBFmbC5d7dWHstWIMDBIW3WuFF+qn2GaF1I9RINaxH4D+MxWRoFiixU9uAHw16g
PDwNOrySvfsuKJzVhRVPzJOQo4Pl76oRWDWB6m4Qb1hn8ljtiYMnqY6WIuEkeNedAwM0pb8ZtS11
QMHlsHcCyGdTm0YdBPXU4ed//fwDsulig23wkbGwP/B2CMj/IepMlhxFsjX8RJgxOrAVoFmhmCMz
NlhOzTzjOPjT30+1uZuw7qysSqUk3M/5x8TOLQ5xszxWbhmhhi6OaxmER1okOeGDvGC2G6rECQvn
K8jmF0Up1Vdj2R9h151HHebnuifDLq+Lz9BNf3qqWY4BA4oXzOL8348mB7rt8sWLCliCRA6DjkNz
So/lnHdfy0BNvTFn97Zcpg8rPANCUxyRyy3ul8ZBXZOsPUPRkjKSMoQmq/TyGE3fgB7SahM9PBBL
e08P/c5sh/I2uw2JHXJz9zRKDdG49vl1oSirk97H0Jg3f1XVRaWOHQ+NKGMDsjHty/oaikQvW3BZ
Hz+acG2jflipra6z5jZN24khIr0sWiIAfzyXE7886xbCGmCHqRU5XKOv5dT9Ml3d70fVhzyG4qLF
BPttUV6nlUcgZ1b8zIusoOQ13/Yjar3IZV4CE970PpV8qvlYojbxhud1rsgqsCrS1Zc6Npbwaqd1
FeEdC46FRcSVgXTnaHhRA6O5621CEYUpx3iqNBJ9DjMrwFTY1IKmqbKxo3Li3SM3Tz20++FOjUHc
UWkRGdp7YLhrwtj37lryNMqsOQoraC7NAELs1z+9CZVgP6nf1ZQ5FPakMglaTRlcnv7V1fa/TPnl
cXIWcg2X7e9amH3idLm/SyuRRa6ZnSWb5Q14EAKOqSZa3JycE7+7pDScPfnWCs1bOA8dVx1cfJVz
sk4ZVCaopx+S2KBMblSxuESeG/OBVLZ9szXDs0iNbl97S/PUro11UFnbXte6b07GVMxnjjDjYInw
0OrOjLa2zI7ZDF1lrzIZ7faZt3DcIZFl5tDmG5uOOjeWhI5W3snrxbmp04qw1H9jaWTR7EKlb+w9
q2dTYRUUt9LmG7g6Q1SW6qPLa/Y6CwleQGHbU1im0RL4v1Yzc190Mf50p31dr8HHd6br7EhHzadv
e+6T7eNg3GaXUo82+9OAYSVNNgy72oeNYVlP47xYUB1t7WmrkRUFAbqbPuimv3PwoqGeczKQb72/
soGln6MUu37U03M+oIIxq9+yqaq98j2e1WGkePZxdBMxmI7eLfTN/FgJW17aVXAArAp9l4NW0Oq2
ea/Q24UTVGDQu/+rMsD2NpR3tBo9AWXcZm1ByVaL3CkI6pfJfWp6Ppt1UZSMCfXBybgAAyVsqx4P
mbGjkpf1YgmKwwwyvDcn6DvlzOPRzLoXigkPrt+y4ech7No43zYlzXODnIiH1pSwCPZdEPyWDOWC
jCe0/yJL9ROOVUaTalmTYNFBkqeyjsaeaSTNFd5Zd2uustJ4rzbe1AdpvvqEKdpcZA8yUGdLxKt3
OR+Qk/TdaUBqHOV9gmYnwGecqEfEX4985axy1psyd9/7cKwPbZY/Bxn5DmISYbTK0dgtrn0pZyX3
1ig5o9bRuaNAPOjS+5o8WX9sqfNczDZTqeTxFMVBmQYrg48QlxmLY651McuykYXNKTdGNEKy+c62
/kfIJ+ENv7cuuHndkMa2KjmVpufMUnVk8/bGdtUEV0+w8oxz2u6V67i37fFDgyuyNBn8jTuLExTa
cLVhhvwGKMJsuq/MSLOjquBy/VoNz//9SA1gSW6i+2NIah6Zwg6KIzbxl6wzhtuk5aWBaxLEKNdg
EJu3/WNRfZ30Ot8RIFof3VB+KLMp7nVAK1bezd6lMt37jDzneW0kRSwFSGhx33I3eJeqsC7h6LDi
uXDHjWH9Xll2XDI+f84qD5K6N786wSMeBF3w5LBIxipsw+9hlInfW/7fcm7+589l/mEZG3vx5nCY
1o8ldhmsZ7NClwNDV/5xCy+xl6O7DOth5p6IKpfDexzLix8sCzddWEatHfpEa2uXOrcmT+bMYeNa
H1bdYbwMfrOdl2D5ldpCv/hh7+EFqYadboiKHhZ6MpEUcAwv6X1x61/IkwuENOk8ymuJarrJKdEu
1vAUtH5xsUoMBobQQbx4dnaYp3B7d8xJHlLIn5ppJl50mx5rY1zjSS9tMju2s183V7xX2iuPZVb/
mwPrRwZk9EUbM/VZihPf2+S0t22VHY0W+V7pBV9qWcK9ghTfQ3Ue8i6d31yLVI5JtKC8OBTO3Nz5
bprS7b76RbxK7C8SY8TRR0qzlyGrADqFMu7Elv5wVHrnU0FaPxCJVa8+75cnwuOkuh+bfs67bn4P
1yJ8GhwWyEZmeyTJH36fMeTYxZE44YNYazTKhdvGhlJvatHrpYHeG/Jq+hTLURVdeMiDqt53rfKP
UmwkyXnforTEV70Qjhhg3Nu37aofoq3w1qThP3Mab/No6Vfl+sZzb8nPrXziszG+ugC4w93C/Og3
BVYnHZhwqSza89S/bUNFHkyh8pj37mqgM/9wRsSwSLuMvRviSdg61/zKBXLWqukuyzKZsfCvA3DG
PtUDQemZZ+5m4ZHbtoinYnDsZ9dAP9aaxq8qz53XTfV3IVUTlygH9gWDgWEyBVjmLpum4hOR85nW
L2sndGp/e6kB5ln1f5rAxjnf9xpsQSJG9zY/Wpt+3pfAfu/u4oNr1BTihlnlxgg+q6hxrDKey6GN
KstQkU5H+7Os9AdSdP8uy/IzVT4VtJP5mwvFiDMX0UKAluJDg9ZGEzf7iZoJJ9kMz2JCf6jH5iU4
NZXQH7j7ttVvQPCEerLSrXttMvMky0M7BeGHoLbszeCObiTKBKFomF7CLHHhT2STtx/zMMub38BT
W5Rcf8nUqY5pEZQJkFT1VdQcxYO/DZCu/FPHNP/mOjCe/vuHm38VuVF+4rp4kq4zX13Du5pGtn4u
gzff1GZSSutr9ZnyPJ9739KgfPzfdRDDwUQWm8xfrHjbV5paiFxsO2AWXTSDq3nEtFe/OWaXv1qW
uv33u5y0L5AyN3wdZKG/qjrYULCr+vTfvzQ53Xtt+B5HSqPeA/SR//2uUA4BFI9XRotwHwpU51MF
6+92oFt36ftPV02fCpYxMFH5q3Kxk3bTR4jSMipntCitucS21yNZKWyHjtDhY/Xn9BC6vWSMYqrt
JQ+zC0hS2HemTEC/3EAHuyBtlaa5xqZI7cRvrWXnpIwKcJoVnfJletoCJLcdKG3p3026sNfCftYm
Vhc6y7i47TncGTXCoxRp6H4JdrPndCiSBmMf1IhV8PJEBVvXTqX2fva8OQpCZClSdzqCIj13k8mU
iWyc37UiOhSdFXmW0sgg1NmuAkSWxYIma+OoKXzrMusQGUpVPfXBcGt88UkkTnZYlofZoR+NRBIS
PZeEffkhuh8qlEF+Cud5Gx8WKS9gzkdIOjuoLsXAQGOP1U3ajALsP/0z1W/fOqymSGXdR94yHlZ8
pEitQhKwHx9hpx19mzKVRWl3NcvpZ+5maNMm81v6fLUDpFzxPI64itaUTh2evG1zph1I7LJ3gJlR
amMxmuSpLrW1q84W3VeRP9rpReT/jFn8NYdhiUap0yhznV96pIEOP1kc6O5UplkK5DQetzIzL05e
oavJ3eTBfh173QxxiXMjbxnTQ4myZAwxiOzDYKRCeKxf7BVNtUUEySyG3Vbc8kAQsi8N2tRllV0M
0rPKrUDpq0OuCntkeLB+NegaIlc+sjgF80E4IVTDARYFeYiUwOG2TfMa6Rc6HEPr91LmTiLH7BMc
5MXLx47W5BSRJ/KcFUQu4JvO3WkYOHUQEzZdY+AbIdi7qKunyrVAJBDoIgPkXNo8DDvZ99znP6da
RT2fusGECVgq7i0MDbE6g961bTBddYVOJmgPdJ1arwN4UOul5VUO2YyhoZjfC9t4Duaf1lA4l2rd
khnfPNhl6Vw0wc9x23Rx1dTNfk7FD3vlHGlTWli1WMJDZY/4kqm9T9pgOPaG9wugk+6czIq73u4P
XYOHaB2rjomp6pNMFP+yujfQ6M23HPgnIWUb0mLDlMU91bXW2akYGVYHnJgTZ745ud6jFhwv6NAR
+sOWRuPWmDvo5/lUVwwC3ThSpjHHI3Jj3YpHWUhJKbzJdg8Ldq4xJMZ2W8aFh9ogm+23pUC3a5TO
baxmPi6vUiyLZooZseG1oiEfs0DDESFOqxtR7SoLKUjRW+9d4BOgB3oy52rdkcHM0SJ6DSTuXNx5
/Qda9WS09rAn3vzQA8kWYnztHNTh/TaJC8K9C700cmf69e/Q9z8yy+oPWai/ZwYzEC2vKdO9ZX2U
tpUfUW7PURW2RszUyEWiipph0A34HqU2TYjXLGiHnTmD0XapER5V6497No8IfstJiTmsuLfmEh9w
VfRXRdHgrnZYX/FUEONRo+fhhQ7FeKsL/nuBnRdnfHh26Zwswz6X7hwHBk/9BhQb9Wn2I1w2L1md
FsLDXxlcrPXo6GCvbXc9Cj3zrTbooHSMpz6l9kmN6zmA0925BFVwql52RP2ra1AzUnN9LHFtLcfZ
HZtjvwnYAEIzuMk6Ohcnf77KFp16qHjvwCNsfyEBaVQUI6jqRVnVfIajvXthWB0Kd84uaam3Mwjl
4NTtxTc0VgdOzHpCfLzJ5cMYKhODhfFZAyRetR3wOG2lybYTfDptbSQUWR0N5+6BOJw6i8UhB3R5
H4F2vSm9h6kkOlE1r2T2obPqUUzxar97jodE+Wt3Wkb0SXr76DP5jCZ32nVWNu4bz97bsjKT/PFL
XikfmpiH4fIQZn76+t8MZLV8Qmmq3qhUfsg6l5eyQlrcwC6cO8YMVfTY/GaxRe0UXkz6fljdWINo
/fxl+UsdtdbcHPiozhaeUtTj8z5P4cMyF3bQFM5vC6g2GnPLjAzRpadBow0YNQuzLZpdWwX2yanG
57XtroIwxf3ay/4kBgEQ7KhxV8wTkVOMxzu6bP41TC5qqVQyhkyE6iNIKfxaS23f5MYGKFJwoGFD
Fdu7/rfhpP6TsfA3N1tCd/r1k+FpvAt6quLAZ5pQlWfcCFn8WqR7dVW4xI5Vl/z3euSrqAhlu43H
0W3+rYb1lDndzxnxzr5owZU730MATZvkOFL928apr4Z7imhwW+c+dtTwJx+Hg3JLdzf0oM0BxzBq
zeK2TA+7bTveNEYo1BS00cxNmDSoUKy2pdNIEtibyj+el3UYAOUUmRM0hJylc9485+aZojmjxz+0
A5qmvq7ThJy0vWmsr4WHSLGc9SHDjAuHxGXY9eKyNdypq1BvhZUHF2BqlSy9PnrSPRUjfZUjF+/F
dReGgEDdAg8mh11NJ64LDQQnZeWDf7VDBKpF3bytpEolS/NjsS3zrtr6UrdWjMoG15t0yVhE8jL1
rYwta8JHtJr0GFh9cCgb1Gk6RR5lOVz2WdvRIyh1leALXd40heFR4apHMBJZmhIBcwkGq4MnzLZd
ZNiI9v2Gm0RP0L+YAlmXV7CzznwLA3EeUwQ3MnOjLJXI9VZNyc/CmGZWzCGrSBqcLLuu81CRcRCR
XdxCuZtG3NhtcEI5uFv7dTlWlnjKwhlXmSWzOEvrlsgs87lubLXrZ5tjliXRK/CR0N+APXXM0p3U
7r9maP8uInin+QWYzer+zNjgelsxQQjcRht0Zahmn6Q5QHpkeIcGQ9vo5J9Zpvr9tIJzGW4eFU0P
IF8jG/KsCiyjM2Kc1Oog3CcxIuIM8F/jXgApEu/DONVXJiBr3y/gM4Yaup0DDHexg4GpKT/URbP9
DIdpr4ogrjdHvmX2+JR204Alr/3n+ro8C4uVh4nBAvOfToYBWMsTPB5KK3j31Lgl4dkJXfE2GLwc
0cPPeQ/X29pFfjV9F0gPeWHLYYUri0x7JaxZkwgvnE8zKD6NqvyZAxehNV1eWAj7gydNeW5S4Mga
ujL0qqOR56/I88ZoWH0ku57XnMXqoaoYjKNy/kiXxtZFb0fFBB9tpbGbF7c7jdt8pNR4OEIstZdW
dM/l4AOMbv0LbMXBperI78MmmTHx7NxQTXtPL7+qzvH32Dl6TIX2FPXs80d3IzmnQPZbI7QeHDc4
IIHTcVp6SdNV+3Gp230b4NnzaooUbKTBtjcVR4N68dKnDVjUfXWUgc2/LMuPbVnD94FWDVd0/WFU
ktwqH/+thBs8hClelrDiCCgZ5cbZK66180G6mbOTS/cLrUj2wgz7Q+kwe0WiK3bjQ0moWgTkK2CW
R26pd8vJx0pcfwoTu7HOBkmPO8fDl+KV081zBKbDcPMQDQfP82I8zrh2iI3Q3FMgPkcy07g/UXQg
BXjZvEbG0hYyMSVu2AlmZJfrfIzwA7QMFWN9SQvxMRkiQrWOehgPP/AvhsrJSTFJSXDTvIiA5WHv
DP3dgbx8OiwaHJAnDMSCEp2qPY6rdGJj7Zioe5+Mekwr4MsuLDv5Gx+eWr9Xd11vMu9IYfg3FE0S
Pghi0QfVE1i0v9sMpz6Yk0Xxmp6mg9b5dio7H8O4y/hPhMCU+GyRp9y378VQIq4f5kgjwjkyZnYX
vqfDwMw4+nCYUqVujH0Koa/1PkFOHmTWviPKfEVo9cIotisY22M5ySlOJWVozR+x4ptcnb5jBmp+
G8h+MPNOe+iGatfZ7ucE8bnLCjfHeWQxupmYeabp2Nb6KVwR+K0dwCKTyq8BsvdEv9CPrrLyJChx
zDjjTLezvOdrj40g655HbuzjEj5nWb1e1TLbRxz1d9eFpvEc8hDVhJhyYRmaHecWpr44AS8Pux7A
4ejZ6i3rCthiAtJiJVLzVrfHpfLLGxC9l5hitBFAZ9uJoIiTt+CLDFyPhPhQyGcaRg9oXfS9zLgB
QY0bWagXXaPUQJM44yxI/1dYAPD23IBlUpg42AyEI0pOY5R/sW2HByXKnNAW+8SdSqpWy/2R1SLx
O2M5FEu+MONjbi399tU/wXgMN3fSlylwxFnxNWncixQ+KiD3mUPjFtQFZQWV0SWThUe4YVa/kDi6
X6VmeGvMs+GmwO9GXA8Z+vqqCwk49e2LRfYEwQM1H4Davm3SfufVvnS69gFmicow8mTYCMZw7P4Z
R/ScEGCB1HFEoPSIvlBS4NfxDbVvBBVKRSe6R2+il4zFcu43jvCgX5lDmtS/yYlLvalW0CYuhNWq
MYqTmC3+gNP+djLH49ce3yicLWE+Wk9lwf3vSLPh/cMzo73r4D9G8kYUjAUl8iFrTXRvo+No57jJ
/deuCPN9LfKHA7l4U4H4lCJTMCiAnbJx5Z6u62PgCQ57B2N5gUkwtFI+QyUSuyhJ7KqY9iviEhr6
afEj+3vT2rAIP1Dpqe0ZEf2pOsyFHp9MHL5Pjej+Z6/5csgFb9ZAsEhMr9SNhPfhWk+p+Sos++hW
6g+XId+tMv0VpBbFEiZISV4TRdHD6YtosgbY+cefJJbqFhqY22hHPhCsaZxkG/J1moLfynvgjBO2
i2liKcXKNBmQCqE8rMZ0bVuCRdaxDCK5scXpr9HPvjO1/nOXWu4aJ99bKwEUpd2FscNicimN7V1r
kpxmVd/WccNvMj/+JE4zIl3EVTqOpKTC9KNUux/4hJuoSnfkchb3eZhOOvOWI9cYgehFAaa71ntR
pvNJSvvFk7G7VfbBnSXmpCWCIKbDXMGEh6J6zkUwHXLLftVekR/6AOl+EYq/zdibOF7zHxQmGJe0
aUjsIBSB3h/gn9LcDYYYuDR83uF6eqvCrEBSxbs1GDopKwKwivyygavGdZ+uKAHmcF+327zz1+Jf
um32A7Auk7ENj+sEOuv7OUMSQiT34UriMN9tTg2bYpiseZ3Qp75sIDuGLh5wAsZt5/v7BTdCZPcD
gfR2/16khBn0A7tkVk/kZlsOOIbtHpCPHKvJhHThYTgsOFfec/eecS0U+A/PChTvzLqxHwAAL75A
e1eaGUOJxUNdhn7i28N3zluzq3LvVUzgT25dPvl+IQ6LmaqDmRbPTHL3dhQYe21Y+CbLnr1huXR+
vdx8Lxvv05QnSG/EgW4pqIK0Xj4n/CF5LIkucPNu7/bIDAHuf9owLzsJfnLBqcwvldcqVNlH1xY8
urZ4s1qHAhHoj8wVZKn3zrPPiZix4OwENt1EWX+DlgrnYJLGbmJ45XYfk3UrT2qmUEWBq6SO5cej
hrCpFusr8/rqjYH4RaTsTqvVnSgNQmWRT/nzwd8MruX64exYHBbS4DAtbYqFFsVE0Km9N/xZtjDb
VVNwW8G9I7cpKmba6X2zQzzAS0CDqpN2TwKFE3RPtUPEtSZrW94rBTNp2Wh3aGBwUFWUf7N+SUml
KZHTTYeuG5brgEQLPWrUzTdcZXhFaqPGTYS6iV0cdAP7WgLCbcnwr8i36Tzb4pOEIPeqvPwQgmT7
Gf3A8A/XEhQ2ElPQJ4sRDhGGCQ6utjmsYvpwfDJypDZfDWo9Dw3UVcbFWPVY+duAQISgQBmBSs27
zaxcRFNQT+PrAimIDv4AvwL1VfcKj8+nyyi6a+1LVTT0X8zDG1aeBJezc9wwyReZdSr08sNIR/fi
wc3g7LRwXJen2ZnfN8jEwwRy0q4k/wR41jYX96bjLMfMc827F9ikLDT6t2+l+7oPkMRMM8cL8QUz
ZtewI6vm8WoLXbFF6OJsZzW2haYrOaCKg+OxE+mtTpq0wc68OBu8X/1RFaF/q9eJ7ghGXr8FM7Ja
5Kt+U7mJzqY6rpSTR43a1suwDjU8PiYuHMgoDx4/+pDk+9m0ysQIyzFOez4Ws8JEENZ+djHr8LpW
xYr7dcsuSvXzcc3kYR4EsVhBSu/VYF+HqYFbTGG7XNl/81KDx6NvLzI4pjj7gkq5F8Pnfs06+2vm
5tqXwjEvqjb+5/fOQlYQkAY6s/9hzOsuuGupgX38CLpmvz0UIn3R+aelP/z/E65tVDbAJQbQRZsW
6b7sB+ti99wqlqxO+K1QN+rm70aSRLKOxW2z/pZmBztO3sCCAOTy/z+2tXwJAkm6NyT1KZwbTKpQ
Ce3afVZEmTL/ecUFkqG4LCK3402kG4IBF5VCUf6vdzYzWdINUMNx/KR2p8RQvkYk9rg43eFsZqg6
F7x5uMfdlSyxtcYW18d5WY1xN3Ku+JCPMwl8FLCkS5JmCLgRF52sKTsPfLeSZcgN6FFfXTnEnskW
w3Dko6YYxtWNA4sJKnNa8Mot/Tl73V9lAXzkFl601DSt3Wi1wKHZvpDzm1lKAAcXyLkpZxbmgEIo
FDkE5SAi7v0KA2uL/pOhkZqg/2HR+DNIhywl3361WHLi1uzPQ755kdmjhZHDN6+/iToi0k9LqT+8
bXyIQ3GhdaX1OrqCOA27QUJXTH1sbHlx82e7f1KQguAROI47CusnrH33VQMp71tn6X8PnRmXlvHL
b4iqKgOE7FlhxinuDayv/EGBnYmYvLG3cZTra+VygztvlsVUtk02Lvl8GneiF80fkq+w6UWbua7/
7Lp7WoqfYbfcwVqBlx1HHV24jP0YpuXeaZovaAF650fr1TDqYNdSlPTlFvltqPGO9ItpXLfRerxx
ciGxzaCEwMdNPtYtJb91edaDfjXMbHxynPauoaSfH65Wvz+bGyB9PxjYe/NGgYdWNZomvFqeWXsx
8L/eFZmn0HVaxU2xDPH3wWBXdM5hbFkhahgSO83jybPEzZofzFmb4SRCMHUpQqYcqbBzTejLOyv8
5c3iOZxycUIycLUDsnKgsA+Z5VRx0OCONR32UW0hBBbWpPZtHtRJRqpZAtJUxWUwNrcsLV9GUmhI
ems63LhwAjIlOqJUY04+hwpj4mnqYz2RsUIqTgGpwEIFMPxrtZV9MYrhuQ+d9M3N+XKi7gTadp6G
2chPAYlTEW+f5QL0aeD2Y6Ml/uatILqhLF+9Ldxecw9NA1L6+1CFP4ZwQNdgjxnHpaWoJ1yr/aOb
PrHIjChq9WR61XeQd+IjV0b+tLTkNIbGzlkb5zOtOzvmjY/seSY4oJXhNRUO8glrJTtP6C0BtUcq
S0ZVAkQZHnjBfqxc/imOFZOLA9KyL1sucxsaQgp+y5h5Rrxsrnck9gamxXK7aJlKExl2kF9HV9E/
rOrmER0RazGSrdEhNPGrH4F4Q8e6stt/jOZ2nwJLHRfA3FFNxSXwfePsxuAYWez0uE29KbsOqbZh
PADerSyLDROYwMkmZEkrArLQa7ExNukZv60FSbZtUcbZeQbF1xGzFg8gTqgzezxE1+DceurDd3k2
GLE3V19Oag0HHhFxHfPKv7rL2+gCyhNYRAZeNC2SBSwbA0QYE4XmMqApRVTrtVmZq7FTn2vf6q/l
48e2+Yd89CAitIOrkfA4g2/INbTXD83Dc+ocVcVr0G1xutTE3OaDOAQer7sx3OtUdfKc867cpPW5
tFV7atzxK7VLm2ghn8yFxlifh5HjWKIZP7eMoYhtFNcx0C4blhu10se3TzZL1JHJsvdo1sIXo2f6
xlh6lvwpn4O46uviVfemerKRYRQ2edEBU1SiaysxrNx4CkMyB/LKfq1WEp0WZ73/98N//C/ln1Zy
Q5OJ85lnkkEVfWC4nzr0wNnqLwd/9j+bsVB3b3OJb12I10XLZA9j/k1c3BJhrm0gtJiLV87KHSbo
7Ftb4QmVaYrEL0j3uDmd62CPyRK0PPy9dn6HMo2ddGkSdA5nuP3HEdPV+7Xzyz2pXnd/VhjPy9NS
iF0NxfPTQbGONE8tibbYWiQG4At6pWc8IcWxdUkYdYugO09QZEkRftSBmb8Ta3Sj6YwvSC9++qpu
gUwLMHSVZ/EKpX1x8zQqLIT5FpHYkW2zgU1GL0AFCU5c0LVKuX21vE5CQmrnKW3G7bmnuQkW/7J5
APosRUUMd1k9M+bQLdaIh34y1AlGsY+0HfMnBfyLyGJ5A88pYnvsBFJE90DMzPhh5igCsAdWOw+t
9hNWngNy7/6GkGQ/w/pJ/VWPpXwqgqD5ACMd4Ren4lrqvv3IXNmxQjUMVK53ssmJBp5NP2xjAhrA
SQT5z2Gbj4+so6mLs164l2mTasfRuSQedtU98ZCK6CZbv8/8SinC8wpVHPssW7FrIrRMbQ08Peaf
VqA+peWab6Pf/NEKzdYg2/qeW+GPhp2NnED1SlYEhtAt83BNk5ct5p8crEPs6JlcE1X2BxdHP34f
oFh6OUm5kM6rZbj09G2eQR5n8EKukx01qb3tp8Uon7IR9z7T/JDBoukVWingKjpwFRHhQNr6TdQp
HApsWG5xt46VjKoOOHbO0EnI7SJhyWPHxB8xmTPWKi9TP30AXhIa24u1TPa1nvsRi3PbJ9Y0LDFx
YBwVc9rHRZHZx6jiznntjNJ7zdA77onaZQqxjV3eaPNWoLEjd8gdsUP7iGGWID/h3ECnkGWHzrdw
8Szk2nYjKTrAFJrFErqE6JMoNZEVj4Xn7ZcpaG6Fh6MY93mVFb9gKDRPlrLuZr4U58Zp9L7Vidd3
aE7sCtZJyz9thliq1uu71xX+Ac8rb17uxJ0W/Tv36UXyph373Ar6XVYOwMU8hj1JfgnLyfz83w/L
JVI114gIjHWqCR+VBEGNeFX/j7rz2G4cW7P0u/Qcdx24A2BK751IStQESxbeezx9f1TdVVW3qwZV
w54oMyIjpRBFHLP/vb8NWogfTU+q3YaDAufKCN6yJlKnHXYQsj5rO+9uTRhX+yosli0w7o2nchKv
VAhZ1pB7x8Ct3pOgVjYjVoi9U2gbTu/xJXl+wIE1E5oWveccQkf2Sp629hNpzN0Qc8V4xO2psgd5
SGv1TqST87M6rAP45PC1InUeRKj2mVbwdPS5dszyEdhHt6r6ID9kCMzTzMmN9egEREAGm5NL7986
A5tAG/T3OOqTddXbySrAn3lWopwIUUm0JO6drWN42r2Ijp5TidXY4ntRA/cwyi4+usT2zh3FK9xg
VMq7IEXt60IES8MlZhvJ/tXsqhc+GVap4MUXAC8HPZvZOOlOCsHMSeaZLF8w2VSEAa5pysF33fbc
NGN7zrO3jIvJSupky3BEDJtaer+cQ4N5rAh1GSfknkrforvQYTIS9K69S+JA2YZM2nYwa/epO3Dz
VWzv3Kq9d/ZsHRfTWHfHzgmI9o02xptitNp9rZ/NjKJKD/eyYJnHbAHSBfGnmkeKdc0z3+SpmLjc
WzaN3uSLTisIqTCAO/19iAyuMQ331Ykcus0Qm9k1bcLorGTNfMhrJshF4ZKpKqBYdJ59dmMeKdfN
d4aJpuUImBguR++DaIVxb9xuHuZduAG9yQ++Fgn22XbpmdFwwmCGzkgIcpsyMgr8UsyZ4MqVNLQE
WDmzQMtNz7mm+wzwOI4g2mrbwu7smWryzZTYAUFU9Owbbp5tc2QyJqqqOUsNS9un2SIq7YN8nryp
9FnW3CI+zCDe5kMycr5UUT5GRoxYO6HEBsU9qbAIZfZNPs9FnFIh16VaP+fJ1daxZ0nMnM5DRJ5x
bPVaYnFlGqtESrtiTgGmlFTGUsCr3VrFeNfjRtmHA6QAu1kHGB0OY6cPh0GzP6pB1TcaQvk6GjCR
dSMPbpIRUQ0UOhqYRrfHdDRsdAVFXYqggzPqined9CLZv0iyuujdHq6lVeTmVo8G+0QqAPRxm82D
rOTdhDUD57/Q1hE32W2rMqmrggCSbBU0ywa+Cctq+l4Ia6+JsTlWHcCdkFDmpBkKc1FImI2QJh14
WqQF/TrfljlX6VY2Pcpl/+0CW4LER6mLKMimIgG+BkCakV08LKIzOx3oloyHRT+63HH1lKtVRph1
bDJ/acTeK+FVvkNF3eupyTwwGcdTBet46hq6eA8Gd4W+1n4kMfSIwS7mOR5DHnTJ0+A2wP9nRaYw
DKRKvIcbOw+Hit9szFeZhStngMhSdde2dYaDBtPmNDT2rRlSNPEi6efURJkbGRkd9mGnWBslOCga
BuQe1x1fiWT+0qxMA+RW76+CWAgCXU/44iCqS5/xl0UK/sKE8KJzDJz0cHS5amT2PEMJM/SGk1tX
VzstKot1ELCUukOzMDKNuVeanPL8EDbRb+cp1qaP5d7QGpCsoX7rIB3My+aj8pCXtbQ4kHG1D60b
ZiTX3GppPL29Kmkri/2HgSLw7NqQ3hwlT50A94Lq5xCZBf9Rv9spQLaEO/NRVxpx1GwDqqXdvTro
xJ8egdpJIZX8BVhctPab7unjSO8642F402N/tDUxN3sTw2g8YonRanl8Wk/Szo5e6i76beB57PK6
gQb496+1rfi7Hr4tJ6qYGY8eU+xe15uAIMvee36o9OZsmtg+GqOsZp7d7jN7FAd/0If1ODztCu2U
y+N40SIz3GOIJl2pAModSvtc6ii8Bmy2aW/yJ2U6ODsvq28OCvVs6IguUWJTQAaFffsIBdhAqy1p
Y02gvbq5QlC4EC9JqWrTSkbO+e+D15KYK6cyCbI3s9WyRZcY7ppVQzmrfl/ieAuVzxqOkiopjlIY
Rne5tuY6Yp8ThzZNEu17mUrtoSatwQPXGKvEd68trXo733cvhT1eI81wXzSRUa2u9D3OHKBaVtXU
57bHVW2zz5pueWrJsHukENYkbfBiYOipmNMZgu+xS+gEdMPoho6tzqUZlpPC5eXLR2Hsay6Uk7p2
T1FKygSprJlFjkmfhOstIllWR1GWxtmob70PtXaSKO679B2eYi8IgUeysdHCDlHMNtJJqYtohxER
uJqpvcVOcxoMJbzEbRldPCV+TyPTWCLJHfUkm4fylZlkRaJGpksbG+uVZ1PMeBXVRQEYnQt0q90a
FscVC4l5lVxHnsvowtNLZgyFlt6y6twGtGYB0txnpmhmUkeEHFThv3GgW2Mlbl58rPMLK46rg96Y
H6XlKvskbfuj7JkUqU4rIf0/JTCQsLNGlO674hwJf7xIuEimIJ1ralV7GMNCueMoxfGHFo0clHOS
THNYjiNLMrtF4JpE3v0xuIfcgWIfBA5euGKtVTm4sx71L8mpmxGUC7ho21mqJVtRZaA3s/ZkODTF
NOHFthcVIZiHgxWr0NUfZ7TsHd/EDtUj3ueqwiyXDxNdc8VBOJZ5kIWJP9QocKBzCVNlmL3kKDR1
0YmVVo7ehlAEpYaK1NfYIeoFDgHn9PdBtAnw0HhNZNkgk7irBJpEI3yfHAnGuAGVbY81dJypOFC4
2iaHvHJW7aAne5N876IrI7kSwXAf8OYsKzP25gW3Ug6qrOd5AGWMTNmJjPmqyS1jT02DuR8NhmWB
xn1MTQxnqVZoOxE/qXnb1MFmsCBQOYGzNHkWN7ECy5PVcBG66q3hTrVWWi255ra1tPIWLmDHoDjv
MmtTGjpWUP0pbKbVwYnGiRk07RKoFSRnbRinhVtZoAh+x1Y117qKA6UDvsYzoWnqzHI8e1J1sphT
xUyQr7CYO3FaXrpeak7HAm7B0Mv+s4DYWzCt0qtR29iWLleJ0eFe8eQG5w0k0TIhAJUxTTTto1d2
R1gz1ZopUHYxrGjJGgoSNtDz4+DQ8ZsivkxAeNZYnTX/2nrJtsGvOWV05C9I2Ws7PTbqacZ7i5ss
gUbTqF+GzGwYbmbgzoPWPpSRWlwyKV/MtPFPoRju4CHlkZZ7/oDNICV9SpeuYEJemllyqcLka8AJ
zB5ihKuyaVGh8ZzgFSkPSlEA+wv1Va7n0QHV4Egd8IhqQdpFyK6+1rXhz/1A+DNfU4ptAmx8W4Yo
AAxylgqwzQ0QLWUjnx8KBzpc94yIYwnfUU+g7lzEyTrQ5Ea4+HxaS58gHSoHs27dA/+NxgqYwgHl
D7Fr64fRioqVg9e00vp6+/dB5V64pZ+j2YichzvKggU5pZgNB5tRzmRi3zMz2nfgIUmmoHwWdi05
bo/ZysxwYNA0XF/qsCIg3SUQsUdXxAwvwZXIaDyYDCSJmNZXrQp4xyt6/sxM1dcETzT+I5hAuerM
vdZwGVJTsTVjNFgsstHWEcdNfd1rwynuEU56nx1DzaxhW0pc7WZhvYyZEu9Ctbt7rlouYRA2y1Q1
bwCnsp0VlP/8oD1/WSrNaiwaZZUlFpvHX+hR8dEX7TQ9Voz/wSVMk2qw3x27WWb5qYVhhorARpLl
+asw1ZWb48ktGfqh+jhTgnlMNsFyTxzP+45NIwM1yhQqafWJm6ANoZggIjtkrS2omD4GkIDvdTBU
CLi4SFTILkHZmiwRoETh5rzWmrbiXjPtI/eXYt1mWldpNONyPv/7I6hUmDOL5Ce6g899S3W/YIaT
N2wgF3BszV4pmAAStOnAaprg2p6B1j6/hl1yHxhucpuyIYeDtssa3BkkzSd2ik120OTK9exFobhf
Tz+aEUW7NHEfduYd5TOmo/TQhA3yl5l0XiH1zglPkl8aYO0l/fhoAEoNWMLXlH7jee7ieezzuMFj
B6rHm+YQIBWkbFZ4U6ZV7b8RAjzqWvHgJM1Bx+MkWczr2lxpgXxvC+fWlHKPsLepunwWot9yFlwO
JSqWsNRf365fCFY96DHh2iSfuAfl6lr5pRf0E7SQsFTQpEsKNB/MQs15yzQJO+kNAJXP2kpgXr8b
rroHi3xFr0VCtL7twu3XnglbO0867vp5QE4S++HcSCGeiTbFqW+8N+3Z6uSH3qKFlIXXTjQm/7jb
CLEFEBh7Y6dGDXKOeUnUeF1Hz8EbCojT7xTP/2yBGGOOJmFYptmqQwSYmIWGS+UNjORnHMXtvDOJ
X6vumifUm7gy+NJABBl9/jrkTr80DYODlW/dVJ+TV297R91Tjl03gt5yc4wO2kdodQ8f7ZorEasA
u8hmsI3XoGXwjheDL/BU20o0o0XmDl9pb+tr+GHpTBppxNip4qzft6cOkXrB0n2UcYP1PMrFpo2G
J20wfKtDUuoiDDgfll02a0JGSCYzV9J+6iWK8h9HQq+tUuekAg9noM2pJuKqEj55lKPwAcTMBzK2
Zy6MDKiYuz5UoAQzvW/caTqKOzNRb8UEFzDt6M2CuImfyhxvqSDhCl2YDUwEexf3xNXbssoYXXtU
lajveb2xDE7Qnpfz4qB+M/dRkeFTG0q5zwQ8aF4Vr5kJdodJznVQHUGWNJZxSlJv4ajxN1oPoWI5
/Op+9UFokO2A3+V+zRgLqO7otEe6tQkO8xvCsLF2GlijXB4smpq5nLS4XeAR/CRB8mbCRCB1suVd
OI2Eg1FW46hW4oDKhlsfxS8D0kDBMKYpqH/gWqUF3qs2IA6VMZFhfUKsYx0V2QtAjRfgClMPc2on
MDzhinxlU2d+gSAx/IpG38GPuBlGv8aqtTSxl/59Cj/nrh2k8SXEPj/wz0JhAkPo+peeoA3095mt
e1ec3tdBb39jzVoyLeUGnjGhaYhnJmCsnQGAdO4T968ExRGBy70uMyaaySY4frtVcWHGAp7ySbtO
39RieA9GjMOabj00VdnGhgKIv1v3hfvICw3QSQoMwUlOGtniCXSPH2AIr1odLhNbJbg/fErOmRxN
tbXRJstIMmBK1J5+6lqf4YX7DGPtQ2m67zwwLpyGubEWV5vLPGJaywqq2CvdbN5ju9/qZXSoTPCa
sak8uspaO7pnTzXTJF/jBVcSSVyzQPwKwPaVp37w+Rrnh/veD3Cbi47cjl4/d4rnEh16waT2nRtk
gBO7Ms3m4lB4FssmxTE2Tyo4BoT7F+hPkD+MmeVG21gxb1JVvl3qSRotO4CMQvZToR1Fmx5rlszN
zzRLr7r/TqBgi4EUeqvx7frtq+ErizipyXxWBw+JHRF0zYV1Xeox91gNfGJl9Y/IBY4HrIALb7ka
u3CFvC1mvj+ETNnqrdk7d6N+Jpy5aGYlMIyYe93Y2OmUxiiszM6Rx/qblhFSLEa3bDv7aB9GnYBD
SrJvQgMQXa0jN33ksYndR9hCeLgMKz7RurJqxnxnc2Kc/H1aP9TWQi/wassay0OafY/5uU0yCzBM
8Zv1w1cWrJ1YpafCIfDsWtW+AfACUwxUNaTp1k03hv1Sl+bEF3XxtK3+EjU+ctS5uOGg4MMWDyqv
wihb9El6ACX0BnUDT0IzD+0Bwcdnrl8uG5W+z8DiuilwznL+TtdhXm+TTCFrXy/DytuOpsAZop8U
c5MW6Y4LF5wOBDH/rSwfijvOcPLOBXeyUErI6+PKteN1Gdk7I25nIXPDXGPWP9y0mhXE0bO36q50
zUEK5iyhJMtjxVsGXP7ULqFCs5+BddLWmc2uBDi2nph2/KCB5zwmTAeK8ZtEHYKBGfpzqD9f9qjd
UCk/y8yFI/68W1OT+zQ1ohNUpAEAiWBuck4+XvVJlPg9/mL/mlIVrecgJMJ6qTCbtYcYNpW7KSzY
K9RoYeghNy9zNoQm2ahG8hEmLOtgFkdNXM3S2CMMZCqtuU4BUgIf/iXAxsSrlAplBYDoTt5omISO
/TG2K7UM66lugGwtGYpTIzB+hHM2r2jid/rLdyS6jdWDOQmHhyf0A6wZ0J/Mn/uOKaEhyH71JOby
ELPa8J6rLOV/EIcp9S7LNBar2Kzf9bS8BWX4KQcsCzpOrUoLXpSQt79T/bqW8yFGnPelNRNxfWNu
cHKS/FiG2asVHCC3Aa+M+Gf8RsXD9Y7x61haxH8z2ghE/ZKTHKlLl2UwfPfzFtqDv40DUG5qdIl4
yzQNtxejrl5oGoVUmd9MvztJ3JxkCq89TZYiaY+aQbDVq/ULx55PDbhKUhc82MNLHs5K3cf01r8T
oKSepVgWMQUZSVJOAzx4Uyst1yHIgCJubZ4w54Uz0w2djP1Fd9h+LO68rnipjYE8mXqtMNq4yvhl
+tGJHq0lbJp3J1RvmgoRDAVIVlypHFhJE12052HkmmT2j1Kj08GO3bfuHDrGtXDMbx0z1yRoddbX
aNkX+pc0j7ofrnUv/RIe9syuKimM8YYN5n1CMhka+ZByThaOAYWp9qYNSoeiaT+22QM/Q1+bOGn/
QSdYLtoHMgkGQdv4BuQ+euWZdepqJuq+NnkQrfTa9NZ9dNs7Us27OohNpQ6rHJV7Ykg0y4yDYhX8
mnrCocqPz62dcGB5PkGl/vCqSRCgMnIimehj/+FrJlBlwDKZ5p19D7SJ4G8YKUe1qd8HBXyEUIp3
V9m1Om40VwPvZwX5MWF8IGvljfx0CzSCVywOQJVbFOr1z3eypRlbVcTUnwdfBAQ4EypfjMLP9VKz
q/fed0gnOZecd4vCBjMKj0hEiecYd05jxa8qgmT3B3S2MJd6rXd0+uoky/DJY1lbwn5oiYVm5bRX
X5cz7a/iD6yOn2j3SvLSl7AFcung3UTQqvBXdIBz0Hp4JD0xztGHGVoQ6AcxEhIj0Rh2VzcEkA/F
rD9K+tLQZD9HTGRjkf82CkftbsQlzuhjiaGS1aqkZQeFZRL0yWvqGF9han6ritwLFpN+6A4l12ne
NMqpCOEsB9TfOFG+JwA5Ldt8SzZkYzTFDYbxp2cWiyYkX2eP2BrqjB9QzYHfZDabGKgtOAUucdoC
ux0vQUx4WXrxJB0heSDtGGPt8cdwmnrJb1nYRAR1TJVcLip2ci9J3ygj4TRqkrmkC2YXt/GyrFWO
vrTpCCLrU2RU4IEqXFh0/6S0OZDq+adppsuC8k1g9DE/8ahcdw50uAIzNqMMOtq7/CuC2dQBVpoM
6L5gSLjS1Fb7pVrLpqKruFSc3xh7zZNHvtYFnYJV8+PkCc9lqBzDTp35qc0jDGJhIppvX2ASaYPs
g2kfJBenWFUEu9KGiJOqeTi3pUXyi4S6ovKTl823+vSho+MooESiy5DybRDkHsjBiytk+l9f48+1
pIMgVNg0MsH7T0M/n3Qjr0wXy60ff3oFHprxuUw8v3LvNMRqlZfOJy5Kvd137f7aLWvTiMGDvDgx
r7IxmQESUfSMboNB4tpHpC2Tnsx1nujfShWjQoImx4c20cvszcmGDJcZ46twFJPQqAw+sX92m+KC
ob7nBedLdXiTUNujGqA7P+1PV88Po2t/ONadmcKjzhyeAfheSODdRFdiH6umIIsewrkMDub4dKGL
Y0ymaKZ5FtOblWgZVhk2rkFTadDx+QXODzeJp37GONq2MfzgGbI1lVJm8amm3sUdShxz3BQKP1lj
IQgnqS/aJ0/qnLEk+LK7KHl112w2yL63sHS86oqD2WhO6+SLW/R4hxNnp7AzkfzZaNlwB1G3oBN3
moZgHgBSGmZzK0a+tDq09xrnhzA7Yh5qLSehSB608C3qFsxDm77lShZOucvok0GtVyS4eVI1mkQc
7dM3SXEmjQsPjdNUW8fvsW/tpfWTh/2ucZLfotcvxMTfmqa9RlFx8kxy566zHJVVq2AdgnN7Bzhz
KoPkOnR4cdKcaN/Am2Iw79DuqTq/h7l/0Djhe3JJKLXw5EniqyXiYyCaJMZPCuid0tArtpIfISEG
2oF9sBuXJ438IXGW3GHQyGSTRKui4fJN6bdTwm04BmfNwhuYv+k+b006CElv1mCSAPtrGLcmJMsD
jiu9OoXAiO2V61E13iM3vpNXHryrwt++1pwLWCzqWXWmo549y/GK4queNQPLwWDXzNYbhnXfAfAW
K2wXQuOBTAasw1l2TE0fwkOzMYY1LECc4MDzyGhyhrbulW0/ei16IXOEe9Bs1pYmT3bI0AcfGdCn
zvkMWHZas8ZzD08AbF/6YRn1e9t2vGHiXW31+7FzDo01rFTRAUDTz7yY2wj2DEpa/Rb5xVXG9cmL
1pV+Re49ckT40hxqDkjkso+4xi6Kf+XIbcSv3k0bznnOO8Mp0snAoDaGGAP24Wg22UcWY4zEtjhx
9XKp0q7JUhDSR6mSNY91c1+ZOkuSRIPXqjVAwwj1qHcxC5LEbWkYCj0rWJXZjcDJa5mF6TPBtDU0
fgpVDXsoCZXFYALHMesyn7V6sMRQc9FSuXdyAghFt4zLajpEJGGwyDR0ZkOgvLuqeQzLbkKCbMug
Ytf3BYk7N/rBOioCde5kNlKGtZZgTgO8RYOfn4jEvmMf3JlEGas2pJZOvBT2sDSecaRwJXodyHi2
cdVsSTJoEj25KXzJwOZSX9OuDgMJCsRJ0xZ2lN164pqcUFZWT3UJqXGItjvU/UdUsOFVDWuVfQmo
rqraZGtzmrF0WiIbJkWgRZQpw56CotRRgR0oN7KncYAeBzq3WKgS86Uv+0/MLVtTI4RQg98HMzVM
7Dw4OKxQgyx11C0di4hP5QkW1Pr5FvZqGHYdWUyB3X06PlcqmMGsetYVljlNIjprYS+zTdbZvwIT
Fms2W5MIcXEPAmZMZVLrp5QZoIiF1IEmlTpiP2ouQ7OW1jr/weRcmf79btaxy0p365XkagArvOmD
Q2atZpqYkzpVntFaTIIkXmX0polq7eDJGWT8UTpspFWR/I6DekceAgPw2UU23RfpxrTKM2yEZRdf
/XhYacVzkAw1RHU3eh3eeAnpdBqMa2OxiMe+vg5shb6ut07Er3piXzD27QzVu4N9WoReRhMGiHOP
wY7SNu+qS/rQLWiTl6gHax8Cv+pC7Wv08McvlbMRd+/0Gy2y9jkQK/Vi5gY4hFusJgFySKBzIvAD
+4tSQ5nW+CWqi0pujOq+p3V5VBpc6fUr5azFpKPzJGrGVabRJpkED5rQrnaifJqa8ROm4iSz4lzn
T2oV89NKXXpysOfM6SjWsRYccZej3deTmpuu76vJyg4qoubVJviThvKpH1GCx0/VHrtPQ7Uvfqqe
XGkeeumfyug7q7wj6Cc6kx0e0dEw3rASdh72BUxMHVQDemZaz1v0QNymebwcEmeGVLXI7Z7toEAI
J57CML28xq5krYAtBa6Y5I8Ij03X3EoyR1zsqlPaNvOUo/tQH7uQeGxfbBIvnkNrC6Yjois5IUAB
ef0qcU6THAeS0mMcgy2pI0Ps1D4CeJcoS6ZTPlqIcqpF9Y0hZDpwF6jSeOOk9kJa3ktoDNc5J91r
1GS7wBOLRKfHpLEnrW2vXftRNtU98plx5h74AsVy71QL8D4Uv3T2JBM9YTJqNsWLo24JrzxSyX6f
pJ/G6LA5ZP6mAz6BRQn+s8RJQ9l30Z+yE/QVKjvVM8iR17ISB6c2Tk30cJVk61X1ts8ydEOmzYHa
n0N2JCnZMmuG3cOIj5wb8c1BwI/T/itijDJx+azYTnTUmOSShCMhXBH99l2+khYVqi5HW+G+OnW4
byt3mzBeV+gGHxHQNN34cnyFNgt/qcXxnkeXY7R+C0gjhKayG8Pw1+o69NRPhhY/oob0mzxfDhRs
lkjzRNNNiNJf3CkwGmK2NNBZRNTL/jdbsa+/wp15DSCkDo26bKsWqXiYtyZahLxgmNnE2k/l+2sz
KbfU7J51Jqw9VEfD7U9pTy6MW5OJrjo1ckBIWcbSV2X973OiotvJVwGvBOQVh6rYLxcmhZegQsjn
wpPc6eFXo1i3MMw+GkPf+137/Bl8FIRCaQoCGw+vTSou6xsrCe5VNNCYaqe2nVnPFmtPlL+mpbyO
hFfivF/0YIcAXbwgNFzAJj8AVYsi2dWR+hp4qJaKor85/gHu8GtXyqNWNzdATdkklgJOpLuxtEYu
G/nksNm8852+jE9p8J1X5IaBQw27QA1D8sT+Io1iF2ZGQaZd6HTtFoTChn7plFZ5ww7307h41xUC
XbucsomsyLL30BqZsf+wHzDlKwwM5lLiwR/bbqswHVpwWK9gFeQBwmEUcW43w+vYEgCPOzhoqn9h
epAvlOTTbzxlFbYtU23L4h4EQiiLkmtvu8Wq16kFz/BdilItDzT8UX4FGpNrf1v65bIMwBzFSaPN
qXkNDd42jootgDfs5u9DksTav/2bWjvxPHMxTpVqV27YDYpN53HmrPmrTKmYoWk54WnnxNhbRJWw
kvfFzFB8Zas9P+BtcLcVe+FUHyI5xZLWbMs+ard//4a+CaZOG0k19RRYKlltbYx3A1jNtsqfCp+n
0d9NMOVD1ViGhKMsnH4oyFxYxdZr82LrxjFB+v/4dQGdaGb70IEqtT/JwTz5ASDwuN3ZTXTsVPdV
gNrBzj1pGbdhPK4gO2ejNdGjZVaRfRjDTqEBi4VKYssSIQYrNcIfbFnfneLtwqB/6EbSAP6lt3po
BvzbY300oZiTk8El5ODVQrKqqSmC9GPqUbRFYCTcLDEtxr0+zeLIXQin2EW9ePU8/4OsLEpsKe6N
5tytGliUY77gwYqxDhHV1UT6moB0ZOhMUFJznl5vX92H1acLYGLmlEHEvU7+5MYGr6RY4cSNkARA
psIzsyP5aSpWP82wJU7C4pc8jZjTaHpO7fFFQEkNVDhPDRyUVJ0atbGO1LCaDaExB7FOIaViUjlH
P6Ce8NAao/KNpe6TN07F0SVb4BlpVrWfA+9oVSSj9nlsz2G3WcweU10e6HadcrL7xAP/AmX+rdOh
LkK3epcJRJmhuZK7xqDdCahTKRth7GCQwnxr9FzVQhX7PKNH5KNgzQjwqyqak10zQtK7vpnOa2lv
BVYEH+wqpJBzYWTMX4jzhkR+IZs/8orn9smuoVuGYYxA9tGQklJxwdackCRaa7r3CYE7nkkFCXTE
/0O+3N26vUPRWl8s/n6uqqA8y7LjnZqnLxSbIytsYGbYEEJglNT+t+9QMTXUyqrApz/qtCwr3ERh
iOJ4pasLQ9bEGIZdbs8qZjNlX7yioh+Mghot0yIhr+4KNk9yRZxtiHvir3wOCC17brreta+oIFMt
dyPM/g54sZiEFSJh4NzTSl7zrnuosXsD2BLPNSVb+jUv39hwBtR7IN+ouQhVjKd9FBHFbd5L78ce
oRqqTvhaVKk1kz1W246T4SRoJGwq0EeMnNbkVlHmfO0R6wYnGGjVkZFOXdgPM6Us32Lx7KMjNNw8
4mgAAxpu/Yx2b7Kiv5nSUcvZikWtFRwikzEnSuft84z4iDax4NnNO3rqOagqM7TNemblPyEcQG7a
BE7yhNcS1T5w1bmBcM5ljW2xKIJVgzQyFaQrCCJ6hI9qztFC2bv+eJLpLfTBz439wm0xnEVxTpCd
V2HGBk87NHwc/Hvtoq47PKUxjKHcLb9yL5p3hbcFhiQ3UTHn4voadi3XX7C+mICiNTa+q4qRadoF
iz5kthoR2Yb9swpjgl4GOY9MMkwRbrIwtDCcWaM+UHduIaniCl5nvr+zjXBL6vmlSmCkQ1KADy24
v1kxk7nAYviKZ8gGaJk62QP75jO77844oH3lTv1l5w0CY5FCfOq3jAQVmE1IP7ZlrEItW3fkssB0
ModHF6+ZaD+nACzcZGGwMpCh0r+I2veM+oBe+UqFxaV3xkVbiwWCCTUOpkMCo0pLtIC9MqQwYDBV
PrBfTKWuBje9eRDprlbj8wSPDWoZ9nAe/RjaFhoQhWFutNGc8cvKQrEI+5SS+ISrkoEro51Ug+4t
7OoEOIfpdEj1XcZRY6bgluHQTNtag23CoTplitGJxkGMvFQxF9oCd4J3QNvDkmV51CY4GeZuD7Kh
3oxLLRjDtaX4t2rMjH0cUuOFdLbFoMb6mchlQs5k3hcUPxhPBkiPyDYfmj/xwgbKKKKZ6g2fih+1
jyFblfR5hRPGsnom2QPoX1gp0dA/cyt3FfLZNEyNYQv9nvr4NH0fGPFuZWN+hWGBI1bhTtdauK69
1Whl1bTRNJKktustHZ1GvyRmU2XX02e5MBjOBE3MqVtNn/046T4PtQRFNMEI+vyl7EJ1Jmt5/j/P
fqF/Vh39S4PPv5cn/b8dS/99e9K/1C39z2qYlj/Zs8eo+v+hiMmw/l4ovst/Fj39SxHTrfr8iYL/
UsP0/J/+rYbJ0v+BEq1ZwlY1x7ZR2v69hsn8B6wsqZMuVfnPjv2fapjMf0jcNI7QLAKojhTOf9Qw
Wf941iVRVm/LZy+N/F/VMDE9flak/ecWICkt/f9ydF7NcSprFP1Dl6omNDSvM0weaZTTC2VJNhma
HH79XZyXUy6Xj2xpoMO3917bc6UJDtPnr1LUROmfP09JGa21Tf9z8wpHJ4EnwmR0qOTGeM7gx1TO
5LGAZGglA5nTJPKqba1qG28RCy4xpHwfE4xDpS6PVTZF22jo+w13M2oUacrD2ODjGXRnxkfMO+5x
qNJFHG2qBAM+4zf4yVNChigu4T9N51wASqK0Q9NzU7/H0pkOxDgZ8oZzF/iKTZHGJVAVJTBKy/pT
D6savhZLlz1VgKNl7yQSJ1iV+CEnAsV9eSZGmtiPdoSlol9WfyzjMtuDI5R3MJ/9sADDFGXhrWC2
ozJ5heuC6a88dt2nhU2TmEnCydZuvUNplPG28+mRK20IOnkV/vXZhngh/ZmW5AhDQveTNFP+xGUx
O4w21zZTxvqul+OX6szokMRdf7Hxi3CnuhBLn7i/DOckFc6Fy4i/r2KFHJEOIHfgOgpxDkM1ncOz
JYtrafvRfV1p8vWydfFbUtA9RN+lLexXXZM2Nl3kRQEejiw84Kc2y9QGoGz9ZTb2I8bbS+p49rVp
YIV7A3sO80tXlvHfxfRucnLSH5OBh8fDyzZq5vc0fqcweRhmYsJIChEeXYBmO/Ia6SGtdEwQrN3S
FVB9qIFpeicoe6AFqPqwGiJCpOtJNlS2ugr67himr+0JxvPia/hb0Mku1MVjzgCEAlUgLKz0Dg29
3Zk+2Ul3tvRVYOTyjZzGU0hRtNS7DNib+DJ+caLrd3lTdEE3LC5akKHY9RD7tOYflMzxQ1jXxcto
VPml7wzGEmKAw1/rh3ECJYcz4quCJUPslW1Zzla9a590rfjxcBhufGUcs0YiojHNfNJO0+zxyeUk
fyOCqPX8rOz8n62nb0vkpzRqYxpfk+ioja2tlThGDX3Uw7RAUCMtjGVvUzuA87Iofe57vt2U5O00
ivFRLmwlY1Y9LGw/eznYORvdaD51NWrfzJgM0+GwiTWqVdszbGkrRB4se8SNK7np6c3ZRwghhl6e
0rwwn9pqOFOrI/dEeVSQxu7vKEnXtsiQjyEjPE+g/4RFK7iGM4Wal9AlcREew7H5bIRhnkH7IACi
MupJni2rsfbF6HFkhMtvz5JHZaRlxVLxrS9wbwPNopUjXsefzJOrRss32aldHxGsLMvqZ57nuyT7
KcfJ3nUThq/JHw5dFHIhB2Y8wONeSbVmj26dZeIX7Oe+MVlBGOWs+Z/6YM+l+W65BCU6GKdRSNWz
8vJs71Y2Gyp6XG3bJ59EzGWsSRHpKM8PshBvVTe/WAaoonSWLwn+zXtorAsjEsTBSOa3hfj6Bedq
uwfAE/akOkc7QYIkG2/HoXPwPCiN2rbO/uDsOSMP1zx7pR6U+XOUXmbCzfvVJ0UBVFWrnWmSfeuy
4pWUvY9/k3nyHqpOcrXIi4yuEWASXrCiylNTEcX0VP81VNx91JgxBbd+hFUC8lU8GOREpjqSH0vY
LkHyiuZUvQlO4yFWhLEf5WGsEFlb2TEtdeM/dt8ue7OjDqZyc4xSg1lDeZj/4ABejspJsLItN1aQ
dicrpSCqReS74uourOq7ZgQH3vwXcwWDrxjdHcKct12UAn3XbmZ8rdSn1f2+aJkaY4+lQV0vl1xw
Kce5R5zeSduTSfZoU6T0dy12au2afJi3S8PoAPvlppfhc1r94tfjy9bJJjQTHIuWQRMwDL1pOw72
12wWj4zw/zbu2pbMhNOQ/nzoETwZ0WyJ3KHxSbcJpiR3gppDlyyd1dbjoc+XISLmgvPOMpxnuxU3
Z2QiOizGiUTxm5/7MFR8lwAIfmEnBqptVZwuyYJhox64ljTha/HF2H5tbKNQY4mZF/voqQcjMb4i
5DNMifJJV6hcmTbIkSecw3iNveNUoFmgA4ST9HgINbCRNR8/67w/xTO5SQyBqxyPlutGs/vsGxfH
bcPvHCUIzZBlJwWcKokfECsb5/xFduLipbCOBn48WpXObrSnE8U/LNVGeIu69a61eOGu9WpGa2SX
tmi5vwJMNWNQZnOA674IFT90sfoCmMItUbAL16aG7UEjdWjhvyzch7CzzZfIZrHyYxRN0Iw/VpYN
H+xnPYf1RB9KTy/PcOeuQ2Qd4NEwsZqg2IURkTMisBPsUOM5bo6TglcFppYSD2hto49WkGqk3Tkv
5k1Yux+1hB6Lfk+PgPHAzfHiTtFLaqkVGkhmM7QH3rgGcVACke5cZ4dxnleg50q8KZuu2TmtT4Qr
bQ+O40wItc6bYWF6btYq6kFbPmA5AKuYC9iZbAcAsO2SMdDxvpEJdLMkPzNYY08tdmaISM1pGGg2
ItXGoR3iTPl5io5rlQfH7B4AzZ+zLPfOScsYOMk9/h8g3wu4paWx0+f4VRFipdLAecriipE9P/cm
QlFahvBlHAx8VqAWx5TZUjql/1DTzYvohPkYogt7Ne++UX1lRpJeutD6nWLw1BPWKEqs1Ys/K3FK
jeKHvaPmjozJIUdzkqlTnntMsa5LUHsQjHh6/tYitYAlGTa31Bhzk8diHnZS7WrhXksXlXhsiZvK
kID96Jnrt15vqev+58ceO5Q3P4J1SI5FxgM1FvHAUCiJrhX9UbMOB9ghkDUb/hlp0Rgc8SJ8cjZ0
9YLZKPrAmWTYD9mX9YaDdLQmbdre21okai8U1i3XAXL51f1q3M6862G9jVlSEQixHyuPCBshXiMg
aVZb/bvmg94P1bROmco7YRj9bnRbvVvS6irxF5Rk2M0JAarFTdyoHNBfWPR7q2cvyrwSKoTA7V1h
5WI25jhwDPQH7Smg3SYq40hstxdoAF4A2O1IX1uJodb609rggKbQOWE1pBcu6Z0dtNyg+pfTOrNT
OGz28bxQ/IxKFPbArWTznafNPQkPb8/P9dcuwvdm1OGx7J/tejIDKGP/xAgIIh/oUYG+uM37yN8N
UXKafds5QAQ+z3Y4BV6Hew0uDczHaiLxWnD71yvVvAbjdkLj/lH471odFjtJwngbGz3NaO1dRg3r
xsPf0kssjQ6qWhoffdfRJNzqdtdLRj1RT2uIZ7i7DpiVlXMW8iEIMIu3WbML/yXxHriQFjS+sICF
ch3kVimzxhgH439ff5zDOfDxfBklpkTXB8MFHS/Ic/tkic76UPFSbofS++Rk4+3cMVs3IJLOjWPO
u0VA3zYmtgt7BEETonlOvI/gm/NiW1Qhe2JuvxR/QIyxfHcsGyqEJ1BKsV+yugwUAyULAtYjqQdU
RAW7elDZrfUKCYemh73hYpQBNClgtxP8dzy8rbFZv6ZzGG5mbgbkwdoUxxN6tzObF3TsrdErLM52
HcIcWHCbfi9aNVs2CFaGkRXDA0zhMG+n4wYfaJyWJouW8RFD/IlG462fioDQQTBSa3dpqFELBhyC
iI92dqvrxidSo491bSPGNc4P0xkapJIJHmSL6aKT8XSsq9E89Jn8GFom2iUwq23JjHYzz0m/r6Q7
ngWnIRHVFrDgKdklRc7I3Ju3tSB8P8Lwvkvj/ugsargXmRUAeHnyCCVtEG/nrT10T5STsWFhxNPH
pQXhbM0cOTzPIC0xxxAtECREl0LlAMPB0au4b5x+uSQTXvc0NUkMApOFs+u2ConKVjPwNNyHUsOl
EvhVXezdM+Zpf2iGIzUZ7Z3vsveUGJIIqhfhtnJirKWadQIxraD9gFKY2vQuqoMlZBkdfgMLxYas
dLsrhLQPfflrzam8/+8/3Yhpq5wuKgo9AGU/ydBMd6mI8VmW40uV+o+lbdY3ZnPN7b9fNaYZH+Kk
IxUHTjHCdXOLqt8qbuEJdSbtURMEeybt3DJdeoyGbqM5iSCc+3IPGg4Hn5T5UXWwKiszl4cJ5x4+
tfRaRFwICfBeeP2hyxekEihGcXdmW7zWMc6uytHAowwWB1agT3/Ii1vdlDdRlxSuYdeFNWsdaAUf
eaL6eNfTWmxBi2Fgc1LuYws2/gx/nsIzPJOu9m9T4h4hHhBWteuLaRsnNcUKr6ffIxH5G3x9+pAp
HFoh5IgZiMxeMAMLeJXfTew+p1KEj5X2f5n4O7uWOikuy72AekjLaq1iuNrRHoa4cYhrbfFcVo+x
ot6c1NVnCGS96/F5V/0Sb2n5AwFnRUkgF++DCBNAhxmCo2XTSuA1Oy9jxNqTJyB9vW7Ww0dGjhl4
D70P9UCZAyIbR/cUupOiadEJKWiq/0Dlgm5TFr8p4tu2jCQos54x2IDRyfSzlheLRsi6G4J4pCej
LMx9hqoC0N0MChjkAdYkYgnGsZuq7EKP8ElKYziFHKw4QzD5z4T5hJMIXxMj7HbiCuzrF2xg7X2R
bzIDM2YHshl9ZzGZ64bZ1c6cf0hP0cEV1jlPmZ0DpvNXnvexXMwW51K0mldbyvtSd+1iZ+BZ8sJD
ejQgDXH8DL0FIRl81vyTu9FwyBK4uC4v9a7zQnlsAPkNTrmrezECZU2ehSPMbW7W+85EBfCKJLkV
mqKwvi0+Uh3JC+VlTN8Rop1RcIWZ4gsG6z0MZ+BvDiJoPb2koh/vQywlSMBcAMzZLollvKd5SusY
tqT9TD9teP8fLaXPbOt+bRreR0MR1FRKsnE63hbHrmT9+iBo9Rp2YfzeN0Vg4JykxcN+Kh2A7mrp
n5oEd0XimO4WZbGmYEu9KAalWG3I2c4YnAPHF3+ifAlck/O/NnWzhxZzkRHw4SQdDx1x+3uT+A7j
YE58fqJId+Pku1ugh/L2A9frfDD1TWg9pDZeNFW+dYKAGBgNIqVGw8Mg9BedCu9KvROrI+3Txp+F
+1G1DihdQJOFxlVckScbp5k8WTIwqiF/tNjqhbbPDT1E903UljdDHfqebu6kLuTqXX3F22Afuz5v
rmbKKXsq3vqItRZBjgkPywD2vDZ/rjwbHkvUNgFYNzbQzosgBNbEjQza0DK/exK1mh7LEzNcBkD1
dFSZqY6GeAA4CAfZzUEWEQyazCHb9rZAPo7cX4lBOyhnZQZNuD5VHuAn5Sz69WMcNPbbyjyqKn+A
q3Yt3D65+ELApDPmh5QClt43OSiY9Y/D2s5cKv5DbbS1i7Cxd71irtXl9l5hQi60mIPkPop7GWSL
gTFfWc+zTbxxVCenx/4ej+hoUeP9Qxnc2sQ6Dgxp9p41+Ix/Mroqa8JEjvUJZ31ihFYzHLA42Ek4
fPvFHcZgir6bJCe9Bz0kMDvOVbH2r47QV6subpGtKQTKOI6whwSh4rbZ+WTcPFvbqLl0Cyj29G03
RIz69Xwi937yXbi5OaGzTQsPlqQe0PuZXL2F8NDnnDAK32yelWwIwLdIvHKqHzkVegiHo8+p3vhO
GEid23p+VKl577X28JCCnpCKS96a2/CYDtyWeHhOyjvD65IjM5x61xthd3Am59R7EUMyu7j1U3lB
fskaby0G5IoZeVd3sZ+NbGlvZMhBDA7UXbEsHig6OKqhvM8mRQnNvLDXMjTYLnZ76ROHYoI8Yhm9
9yL/o49cKMVC7cMsVEjopjr/96sQvrs5o3R49cAL35TfORmb9WNZUI63XRl+Z5h86HbDiUin5JsX
dsseJHogOshTC9MG1jz3x3U5BUEZA9E6kyFGDNlxVTwoB2JAFGHyRFoZAekFaGkCGxcvDxi0aQ+M
FAfI/DIsjG3MhOEOFqQiXG4m9W1nGhJdjPc53Vawj8fRCqYRg4B3jvuh/8hRqgwd+kxKzOlEj4AD
/JKnfZFmMCfTZRpJYJgrMUgY8cHDhJrn3DPihTMqlWRQzFcaWbGWLbYzIRYqEUcJLsqJY9y1Dr23
tTW+Z4vt7D14P24noR2hJu5szvmsnaLDdnoz6G0KZjvTB0He0ptLCdt/eC2cdtqxmlrbQU7JetMj
zIxl30re8Tqs2a1+R7vQvQ+zaNtxXAXQvWFfRreKpml3xJ/v+/E3TKeJmK6sLwISqdM8gwANt1nC
LkZXw4sjWbtj3V1rUKplOv4SDWz2GpSA72By0waQRmcp5qtl36rJGgOzMV18usPyaGb2SD5Zf1RD
SdP9NOwpn1VIZ8s/y16rnZAaj6A+2cI+rdaJDgD0qGpS9ASGDsEtC8tKFSdYyo0Ic+hoH6iyWQBi
x5znCCTSa6md8puCqGecYcWOGquSTtQULLct70SbLvuO8lrMJ9DvMjrOuuIydZgWDZN5ZBwXe+Ih
I46lqruGpHV91s5ydkiiY0/e5SECKXWq/bk0ADYq5xxXs4sztdUbzx2mRzqBsgNtZKw+CaPCKKqp
KEkpFsUN9o+eMHObuhFdlD6yNwsQB8/a4VGtu+U8tlF7IIV0ZbjCPCTt/w6dbAMXlBxlarhqZcv4
OYvVZ5gNyyVbwbF9Ke8SEqE+ZYScL6w3TSPndQm9E39W3yV/SrkirQf7PYa2fwHXFUxp9KMXLgkc
4OM9/pKnzoqHU+yaGve+plNJJ+DqjEgEWbvaFmOKB42WwZG0KcbV5DCThRM1XPjf2Fr+1pIWLdfQ
J5qmGJ3ioi+ForPQ5vrRtsOticN/2qpG4ECMoiK9et7Nsd/Y9bExOqBfMzFMsQIPHOaQ6x4cpCM0
duD9Bj0/C2V0rgZ4POTjXjaMkWNH/rOk/aM5a3KX7O84M4xIl7g+E+pHOZAMb7az0RQD3HnmiXzK
HDj4AnDTpstjuNrP63nZ5TKRB46yh3GmKaFsecFKl0Q8LM3jBHa6smxxXyBpeqH37fuvY+bCeLD2
TtnVoA8XB35q/BG5eXsCFP6edNM2trGUDEBqXabHUT6aJ9nsYHZ8s+7/wQfHmwZNQEcKUm5r+8Tr
VgTPJg1TuI+dj3VVef01lo+URXyUjH4dJ+EQaTefFxd0/k5QMubyQF4zXMBzQyJYcMDPycCuM9ic
YiHKm2cmT0R8UcqJQW1sE4RiKb32xZ7BK6ee8xrWoLfzXF6VFbo0Npu4ihZwB42RBIsaX5YxfnX0
fs6Z3zeSnnrwTEeIL9vGxJ0RuaAbvfRrnvSfRXOVI0Y+BVblcCaAXp9502M8V9Opq0dCWmFyaGHS
bfOoo5levE46IyuWxherJj7puU8Sb8l9xIU+AUx6dK3CYmY7fvUlQw5wZxQtzCtjA/8/CxG7jc/j
48Py5rX+m2qTIcn42+a62ovlOAzJuytYI00jhlJbdtVRpUxUGmOgMlWQAwk5KoRQ+ABHUGJl0KqU
zwpSlN99U7PQN8t8Z05E3Hg7iBNv5TTRHBY74HNQ+LYWDUt1RwtVyeiedZmTJS2q/7C8LAfPL18W
nXinwpzjgxk2nCRbKmzcpt9ymPxXJuwiLZMZbDLZHMQUzmxLbjhhU3aXfmy+vKE514OFGMWMd5sB
EgkMQuYpJoBJxfRUo2VjJ7rOI2yeXLyHonpu+dyowdwjoT8XWbyPMT/BhriGCFOMmMFee675bFux
4nDfsK1ObOMO20ILqJzZij2S7i1OanWk+xorgsDZ4nMuPJl67SWn7WXLcKKhMgfvND1GlIQqqtah
p6kuiKLPyneaYMFlhO0ixM0QHcbE+OAVC2z/sapMSkS7Yx03015xeYFNLtZGthTSTxDiatxb6x1q
yMirdgA6ZgWhq/O//LwcgRBzopvQNludvqPIiM1a1KdRhrjQ00eUdhJPFR82l/DfYuCfU+ZuYCQh
b96QnjJnJnxQGc9ePL6r2SZWWn8tMPESmn65DGfXqanPqZ//6aEJg/ShMsllyLOd6HWu0nkCoBmA
SnyOESEsKnY3jOOiQTF0XdtC2gG+qOIbpujCd9FWIwpgYiflVy2F6QsfYW+DNgLcircQs2bYx9il
iDPZ82jvhUdlR+JHbzOgja3dYNcS8uCFfnnUxFMcDOIbA0jxfR7hN/MHLiiOIAzmNeVuop9hHzX9
q6k6+L+htC4L+e1rXCPZtX9zAxBIHj8Jwb5iE63e2pZdHSYcp3pOLJy9RTCI6mbmAxm0xuTQ2abu
hm3rjHeIeHwP0sdX5l29Kr5OCrAr9qcjfzvonoxPdhEAL6ljPVlu/tHXpPHMuAOC6uSQ+uvsiIjt
XtrFfR0oXWMl6i2GiOm3k529Qn15vvpX5hJ6QucYxJiKDVie29A1INnFyYHNi5jqvrj2fHMF/ddR
7wRpSE5ThPa8VY4laThgzjQXhcvWZP8dsQJtUjbVg+G6P1PCN1za9X3HXCPGjcnNVN4bVsQuKJGF
GSmmMjH2C/+OPfEXkHVp84U1bXjJGRfpomBKlcBciKL1+WkMfYUf8SAM3V+Gj8FqKBettAlPf2DD
J2B09JEEkaVeO1q8d1Lx1JBCfQEd8yEFtwmS2bj2CoI7OTXam9IrXlg4Hll1T1k3LWs4bq2ftP4w
9iXwLuYvkQ8VfX7GG7oVvBxat5yyQbSm9FGTYJtr38R4DIY0y2hRAOJ0k67+9HT9rugJctK53yDh
Guehbe2NmwDkK2PqBAvXOpf9zfKdIylVdn9/IXZIEXpNNRhPfJ/uIpMxdF39+vi4SCoTKBrd+GQ0
GsIfCGieeSxIgWopqDCl/06fiU2GjXom5sqIAv2T8hi+J+De5/aWu2tZYKJ3JSUkYPj2paRJfhmp
OGsBh7qNgKvUpvexpfmxJHT2DuAB215VmIE+DXr+wGSBmZGVeXcSmDF2piOJG5vZO+6R6rwwMTsV
hfou/wtZKFBcLnhqSSYSQoe85k74PVGIs2tsP8UJBY2B06ry8fwSyLK7+LkribaJWijkbkxYRCwm
G0CUtOHUcnk3GvMYLc2d8mjWpgcJpRIWee58lNLHW2y9Nk647xp7OTh0BI9RIEIDrzrsCmeJV/7W
q7vK/HDw7TBbIyQMv5yIqq+8JfqglibQk/HBqKRihHriApsfe795MDD+c+SIH9OWqK3BiV3s+kJt
y7li2B173Pn5CVWkrccw4/FOa7GDNukEXebfbK9+7zleKi3v5lg5fHu1F/isRiYewCtkYe7WrJne
bJZP6BoY05FurYpxrS98MGhF95h5TBijedFBTmEtlCRqQXQBtC8nKDZm3Sn0sKPzxY9A717SZfyx
mXAvyVoJ7NzVZfNMqpCbR5zntDFYZZDZ81G8CRfgZM/PbK0qL8HmgWewHOcWalJMBS1NA9cqB6cm
shdvguWCG7C1f7YUkdyptNwtpt9xTHdQy3Aa0jTVCcb1vXA/00bqc5Q2d5A1FZKaleyoHQcw26VP
RlRAqppIlsWdjYvABpMJDc2m3W9Jjm4Dz6AfB//o9fXZG/v6ktbeFwlQ54Azc2MUqzasjBAxtIC1
PJr/eCDXSOsvWShqa2YEIFIg4oEiyKcREMXGdqLrwnWSisDksppbMC28QG/hVNJk2yXy9/Ag5T1c
sqqkJ0azLKUDhALu34Tsxwl8IzPwzmBMpLFPMSmAvFYZXgErC2eJNb0RPx8reOOTu89m+eqCJkUn
JepUk1089IqjtJDepQK1wGwZHJoI77EOcNGq28+CwvhOVUlQtFS3kx97iLRJcRJaRLHwKTvhCo/A
WrphCb7z2DBStuYzQYVkk7dGjsJdbdO5k5A54SjjyWXRq6ytoZFaRkZilxBzOV8GS00sKPpL2/rG
N/gQc8C9ePIl1n+tofnuYjLCbU+SpNfXojWpmIoIvCWDpquFKF+Z9zXwxYIU9kJADzmPpGt0iylw
GgVFvAN3k23mDm9zJg+ZyXzJrhxikV75QbEywyYMIYQRuPXwaFfCotoacFLZt9wZqeTwsuEARojW
G2oYGaf6m0yGX4vFnzZgYsLFfHLtKbzU9kQ12F8OgnhmmcdsLHc3VBDSjD7EbaLOZqY+Me5UZ20M
d7VTY3Tnt3d1AWli8FgLrIL7jtGKHW/BTICZqpaaoOb8yUj0rkwmukWB5261NTzY+eicap82AT+7
MAiEzKAxmqazp9n5yrNruDfZiAffa6n6bHNqLFndIwxsZ22COsuybUwRyrsJMj6p5QEjFNce4Ol1
6NxNFM/0jTzF/pgEeeKX+7oqHwFFPtA/bVKkK7Ypbi5+6LLirLW42FXHmBuBSIgTtJc4stGhB4vx
xnwZ5tYOeFz+ZvikCLjiDGve/NT4oxKsOolVw/NR2Fdmt/9Xt7XaUlL1UlI9uCGGlGMJWOG6TN1y
DeLK8IYvgK07CIffRcdlc3GZ7sgRFUqI1cZtvw+MCK55K9EJYnZwyoo7hjajbWIti7wzwKhVkc9W
RGkDi3D5zH11lImL+arAxIqRPsGEzuB9ujOZX9Nmspq1tAfRDB+gG8RRyRbX1pcOGlVGduoDeM6D
mUR/jHA4RxKqUNpDqVhGJqMtmgHKDKcXcrsbwJqvZc24yPVxfg0dXjqi0bD7qwBgNUtEmPkBBSlH
abgc+XGPbBfeY8fdZSnbgsesyMIgdiSe9sHxiXapuj8BmMXtBwcoUtN6ODVK2jGtr843j81IA0B5
c4xwvBaiz1Z07Vs8zcUl7cV7m3ifQreguD5jWi52dmn+5fF6sZz+aghS/k291s9wbilF+zlQuLzt
7OkBW9XWlxWqYuf3gRdN/8wx+yM6/1VSb7ChI2Q1UnEojSq5DSfwN4WwrTuY1pSRWA9ZOpu7dqT4
Q+Kf5uRZ3M+q+G2Gf5EqZlTRPN5nNF5YNYkoz9xCTcip2nxLKsY/UbxYXHX48GKk3ACu+nM0hMlb
A5VmMyZQk/WysNG1Pk22xoYvlu65+kNtX4dHVQ0gKreSu8ps4oNcHeSiHADndtlDl/QPcYgPnla6
L+VaPNY0LpcLQ4xRWlvfWDPb2Pq3baOKfYtlbgrD9qyg7W2m3D+4q+9b9PEmGSs4Ma55sCPArY0s
Tv2wmMEQts8ltMWDszPbxn22HYs/USEaiHupFhSCiQozhk0XNoYjxZJqX45w7cbJHDmLffhcl1a/
YJy4K8U+i3mXNaKT6v2HTn2lIeOrQodZQOPOTJzMEfdtR99F7gIlTouxXsM+ZAebbmfh+Hjw7PbU
KVo0Cu8upInqXlrHSJf/RE69ch7Nr9ye+p2C67/VBlhu2lohnHFF4whK/hpdF6/ADXvQpS+03hPM
QkoK8SjxC2EO9am2QM4MiztuGFqiI3MduCiUhAJ9aVNXPW3jcWafkb0fRpvBbNLBc5/JkIVAJ3WG
37HGx1VZa6rXp6k+yp3H7kimI97GkgZL2HIdheAJnh2FG1+uKkss+h8FoyKgxeytaETDrYw7CaLU
tJsFxyAn/OeD6NlOdXrRUZftCOqYBytdw9LggBlQm7824FBsWdyzxgSQuF4DyBzbo8i8hMv8b2ou
BrGQCyWWgRBLcRnFsrcsyA3NZEKOSNI7u28ALlghPadl+LNAEIfibvEWYAG6swZxgh7WTMXBo+Bs
O5I+3HCrpZs6Gq179FxMoOgC8UCUfgWyVFVLJsfEh6fHew6yOBuSsjvmBOYO3Hh+HX9+7eeFZR17
lCrSzzBOzIOhXgs1rCtn0nz3MBw6dnh29uQWrQH2udlzLYESNpn+GWKLfgbhbHSxj/IWk6RqGXR0
dGLnJjMYw+UuZmDGAECJNFjR4za5hH+srsZd49KZ20TTT0K9ErWcKMlNB90zie6azvt1BYalyldU
MD4vXte/zOQuIts/RokbP623r2GYhq3jlcxeEgrbOpHdyHlAXZ/yH6tHaZHsRL3RJIds9OhJ9AgC
i349aZZ41+asFZso4wZQtLTYt/maz4aesfQ8U0M/T5t8iH4BU7xy2AGYu5pVCUISqImoo8ZnveJY
J12He/wajPzpkK7CQwICe9Nr85DkzXwJbf+nqVW2a0l2uc14jVJmJgAqQA8Mcx/INLotivTbVITP
c+1Mew8l30lhh6I/zGvIRYjV1Fz0l1D7fPr8RuIj4pL/2Fge7PYOgxUIMvgHLp2cx8R71LPW217p
N78k/gLJtkfMTAnRoBIWZdCkzdkU0edCxRajRq/F1pu2Zz90ti0pLQSn8bfnmroN0yb/GhY7iFvI
NHNiNNyymC3MRBGPg5QwTKIw+p6IbvAVdkpm8n4eqgN5EHfr2aCX2/Kt7guCKqn33tLGixNyQzPh
K5BgjcgUb0k+FkdKyjiaYwZQBn8nMnNi5C9RnCy4RzgmmuRONpytd9lYfSofr3u70I/U+m/UJUec
dkA/z1TsYG8asUcrUo8q7XcQK2zE3r5i3RAHf477a1GSlwkxuB0y1EPuDoyF8o7DiOx/jf8oY7yu
J6fFU0QW0Nj46TPY/R68qf2J0fBuadzsTIyGxNONRvToSw7hx2Dijp5i41rUgw2kYOHG41wjH8at
47CjN9kI0yJZHtKll09txKrPWBxvIY5zpu/WEbLQltQhVr1owDnnz2cnDy+jMtp3s/yrFznuRsFA
Wrv6UmSq3y1rR8cYkhOWD9YLTUl4tJq/KTU/G91zwq7q5lWHklIYn3ehM8Vl5h3YAZnh7GXSyxxN
j4TWBH09ANtKpTCAm+ZPbUDK12MSolKWpGxyejX6JAm65E5E4CvGrkTtbeXbwGbMl6y+mLmWzzGd
I3ms2lfrspZZd9UCSLb0HzUk/7xGqKUWisRYt3y6ZYE1Ol84+Q9gW8O5PQ7a+MZZ86dclkfofeVl
mP6mCXkpiFXE/ldlfSnio18VEufZh+Hmr/P/yTqv5UiVbYt+ERGYhIRXlXeqku1uvRCtNpjEk9iv
v4PSuXfvOPelopDKCVGwcq05xxS090hma1XkPPaReonLhIlvZ5vHAEo2seSMN/weHis2SJag0B/r
6rlvOW6gX02bBjZRXU0vUTFtDFPUO2tSBOHRSCD/jWVsR7ZmZl0Ea9rNUI7+ttH1XwCUWx911qua
x/iBcxlt3OFmkwPBFDNZ1Lb6Qijhy+AiCRm7gBWjCnemP3h0Fx14cRkAWVG9eiOCF8Mv31JnBtKL
87Lq03oP8Zo4mXRmWVXEW8+f5sXH1LIWkdNbtuCG8j8uARmgCfSnMNAfE2v3k6ljuynn1tsFpvWh
IU/Otc6OsRVcqf+yM97MB0as6KcVYJpe+Lcw0O6Tv9yEBL4s6aIkD6O09pNw44NOMmFlb2w3NrfD
7L5G6UzergL1VQwEf6WoLMgzBxfiim+dY+yjCZKIaxirWErc3IYOd6FrOA/q3FPO7MJB5is9y0eS
zADKpFnzbtMa3nmwVQh6iJCmKbhNYjS6Bzh/NbyZ8o8i/QSFASJaLITUlsEDFMSb44l2bZEZQN/t
k+Fmu+lb1PwBQ9YHo7Zz1i0hdZjI92Ur/ZWRLgw8t38POEev8fpMZ7NwSQ/LSV8z7fynHXeowKkz
gOtanD25/hSSqw3ckHRlGiEJQBlNu9FEjUXRVuzbsP4kH9wlcZ3+jdc+GRFAWM9Nxv0wNtHFIqBg
7BBe+BWGGbD6L51nnUWPg6FEieJjCLm4iNcU3yyryE26XCQuNDGMybGrbqlRgNfShXnoC0RaDAFQ
mscbnC/vyMpMFosTWkOKi9lPxA/Hml69niNKt1l+UAYS3Yh6pknyk1ZgYXSB4Blr0TOgWhIdwI3i
7SGLY2ZrjvVjg/BlbS1XsGYB0TIvZvHfrHMaIqeKMAJwm83GzjBL63iThuUbXOp5V3erKoo/Oqd1
dwbxgNkcfDocOchjTKQlfgPM0HL/tq31bgZ/fJtpjeWVmxw1x4Mg9ISZfv6zmwxCKgzzEIHJsTVR
BaJyX8uaGbxa+phTHEDMkAbfnzi7dom58kRsbmx/CHfUDFx7IdO5LVrP1JPhNsd8uct7VMte9VLm
w1o6dnU0kPCsIyO9mBV/pGtzfsvmSqyaInlN/KbYjj1XXCIGPwcbRFddvVgt43geXW5gW6tHToEN
CLKHgPzwtTvIv3muPixYNJRc2lshQWNeEMPerKDk41FE6uzTDZpn6Rx9D8JybyWIZ7+jm0SJZFHi
S+Jf++St9/TvJGWtIpzyb6qD9uh6AJ7zCXNE9WOoINKpZlBEXTbOAge/dVrMq6LdGsKO35TIySSL
EWPnoX7JcrEPQRSuDMaqvk9yWBbZDDW7ueD56FiiAikafCraffWTV84uBdpakzr9DaXkWzbbK/qu
CK1qijKcYNYDq02mNDaKeeZoSE30x2J3yKAx3PivMtFpntH+/YJPGu8ZUMVXJKg0OxMcUf5w7Gq5
z+X0g9wQ7wHu2UtVBMWt0e4PiIKrUDNP9iNvfYvkbOHGlJzP2/FQdCE+AFPRKw3cDJry9Gr0jsKU
LMPVCFI87PS3uUk4UUl/R+YtlgelAXfAxHdHWuSZgeZcde0z8IvF/IULF5HWcR596oRoeAeeYZ8a
j3yQSTvf7YWzjikULzq8Fm+G08Ia/kZMw8iEAGA+16izpFHquMq+mq761oQd34iUAMLBqz5hmiW7
0XNpoSt0E9h8cdr53dpJch6dPltY3UFQIBIRsGgebKa0OjHqvatLMt+rtae13uYzmtg0pfNkucx3
HESgTOO+OWBudjnD5i5GOWEz5kbG/YyOpSEHp/3F2Np8mFO1capz2wZ/islDwG2nWI0Y5PxwlQ9m
mfZiu2RyjXVzaTusTJioGR8m6ENHd3awT0Dmbivvd02dvvKyATAsCewPw2+NDv9WumeFdoCO+R81
xAffDA+KlqgRYy2UGFaaGBp+h7ZElKV7UUX2giJjXRkUpDQWMwgDatrqBAa3m9vyQeQOgiJNzVzj
P09NVJZWja/MgLddbMPJuYELfVA5qgalhY8U7thJ7IitHy1pudVJjfIbjjAm1qYIFvUJB3kQvxol
QetyxF2QJdaLmznmegr5jK5UaJ27WO3daoxXiH/rYzAPt2bw/YsfxOvAIWog65+GPhKv42LZgrgP
RNM7ujotXhBg5AfLYZ06oFV6EdjnWffZM8Wz95PApfBjYmiIGYTeCPPAhkXUOgO2fIlMVazD0a9+
VuBOjGbKfs89CDYiPGwWnuFnpwOSvt3+Jg0hDo0xPE6Y7PbM5nr2TUSlQRLYmnUzI45u6UTOLrWL
qdyHTBZ/R4urri2NN0Se/jUVDOKduD97BKGu5jHL1zOYk74vgwONDNJ5pNu+eUuOHiOdTUDKxNqL
C3TMxDUgJyRcV4iUBpRVD3vLweWRO1SN9Tysc9CcS+vDej5AxiDZ9k8CjBmvZk3z9DYE3WvSRPTX
hfquS9t8HJLfSUst/sEkgSqaQtcN4vKKaLnN9WMaY3LLY1BNsRcgUp6+gUJCtVLauybvKSXzXW11
2NsoiZr40Cr9GAzTOSyjN90Hp+ykDGdJGuc/X5IjwNrrWrWkPy/20D4hFJL+wRqF/ffCxsuakTBg
MLzIetqf5kC/If5rjclzgzNoE5g5o0i6tRUJZ4xYzPksw/EZYZlvRZJ2q/ep7Olv6ffvjHU2GE1+
lo3GGAj2jDE2bV2Ka7lI7rO8rNZ6qo0Tu+mT2bna9YKOldlAePYlpf5Y/E66sDlldfxXVtknq958
Z6b5sXJczD72mS/IT39A1ucsDGLiLZ7tKaDpNBx6pA0+9PFV1fXPSQndPCBLx5fN+FCnrflUVUQq
DBiT4F5djLfC7etLmCff2taTTygSAbu5GGgADVGk2rW1D/R8wklMFochKX2HxN9DvsPVFpHBpif7
GIcJqkEuj/ZxyRufqKB3c5tbxyTvLcpN53/vLT+7b/rshW1R+O/lHGCXdeH41xpZECeKfFs6Cl1W
VtnnkgHv6Opph8UJleXoVMzGBYon2H0Q1kbxDbSZtSVd0zt1mZanSqby5DaFt1dFu3doxA+pf2w0
fuO2Rl/nhjFnMSs005MfNumJlpHYRkX45ldBeLKs3EB723YHAvA2kOvT0/3GCXP1de++6c/Wa2Kw
JojKukCDnjOCpZR6YJHBJlnv5dfdPvRRLmR4JEwB9s8z0NqWRrXVA7txjGexoZKjUd3ZzUk1Z9ca
ToMzO/tg8CkGyYePRJpgOoBx1WtRnitZJ/qhMYiWSBwa2UFsimMwsToAJQVokpuCKNot9gAAXaI8
uLEkNj4gKwh3VoWSLbmhEc72reHVhKTKYxFNNAvnfF3hX8T+rdOJk4gyGZOHZH81KOtOnLV6MNob
p1M7K/fcw9ChSCD9xENk4uwLANmcVtABE0KCV6MNA2ON1s04OcvevO/X+70lYQpZ04BRbvlP3W/i
0bnMNfYKFzkxgyByKKmGN1FoWvwMtNwo7WiP/2k1Dl1wIsT1o8qwQ0zdIS1g1kDa1xQbw7o1DONQ
F798fBDYByn5ENnT2U7No4lN4Rhswc7NW2VbT3a4YAC7XyJFUkZX4JdA/7vz6+Fia8vC/GAC+ZjH
p6ClIceSgVzZEaxxMQ9XES6kvi59CpYYk65b7GioHvGGidVQDitR5PVG9RyaKT1EE3CYHJhkDnVM
LOcUQsMr8gV5gUpUA4SwreNAguhDkE31Nq6aAe7IIJ4gfJCxZIfGZiTGhG5j0+4RmNchaer93Dnb
aQSIorTem4UajnYbkX87DPzLy5amTNiYLCAW94QPdm5lRyxJsg4XQWuF8/Lt+ysNSdB207+DkSRN
xrIhOZVmeYgY1bhRFzD2rQnkCen2+v14/Lq3bNr5LTat+eBWwJ+c5SZfntzY8bAieYIV1BzqY1WQ
c0s1EJuKcLr+PREk8YINyjbSstQGk1CfkKkKlaA3uvUwM9efWo24QqkABZxnseuppOyE07k0O+tJ
tzijvDZ4LIPmVSKJOMnIZc0QUPP0zE796lw1vXhtyExY1IeSlF2imLsT+Gh0l61VM+Z2F6B6gFHR
oJ1XBqn/AoR4R0wbrcBq2tIp3gYexDpsTvE7CSevFM16b/TKeZGQtAhtqX+bgpZ3hVKc0x5NqLjz
nBuMUfA28bc5msdLAOd1nY2q2wYORg5qOIn2EAjWSipSFrHTpmsUDRwpjt/sU0Ma36fg/W4w9kWN
JdEb/R1Eh5DuQJk+EujIev0HTMt+P6OuoQUWjVtagum+wDFiJsXwrjLL3sIBeKSjP64R7tbPrpqf
ixDWUEiM60u/qM8jypBdYtvR2zTO33VojZuGFJ+jkbb00xua3HzygnFRiDDE5cRfGUV6bUNyAmOH
s7+QFwaxzS5fEoxM1FJ4N8Hiql7hKmD0HrJgJoYYSbSVch51r67Sxg80w+4OQJC9VU+afsjBVL2/
ZoR3yGVcraqUFAhOT4g+6c74o3FdSslZQiqCv9g/gwnj+PKPXkpanq5+WQSdcYlGamA2hTi2ZE4U
kuAOqyw/Y13MO89K6m04go9JIlKedZxGBweG+ZPbIKaO+AQrzTHjBOFj4vyWeNzY6dkZ+BFJUMlU
rvgSro0B2F0eod81ZQomwo3nmAKWTlwlSvUEFBPIZdoiNCZpOOGQWMVRQJJCmapVTsD73ino3Qdu
KvezORoPMGppc+MURHW5DcsJILZcYzKdNrb3Sd/MfpK2k5+nyHwuZ8JvPL9PjyRbOhc/sree7H/x
qhucozBmO/snIKq1tKrqJKk9+GLHHU2VixGo8pgwPP26qSc/PFbx+NfHcb7CK3d2mBSta6ebiNSh
OG+qkvmwiLc42R76cHjMEkI4+3wQx68bP3aPic3gMkHhuyU1ZWK2fnDQIj1EQ0GKtvMRMqRYmTn+
9somOlBYZHJ5MGuzQWd7DvVjYWH3ZgRhMPxGyaaxTVJgxu6DHZUQxxM7PtHyjE+tL39x8ecoCSuT
0R/nZdvleorGnYs1ywGxsXv379e1245p0FY9kRoNVcPJixvndL8n/u9eHIVPMRFCuyBXPxgQCqIV
HNxWy402fxpgqI9NTB+jNCd4q54hGRJDA4qdc8ZShMMaBEBW4RdyhwaQm6O3vrw65FSdmq4bz44V
T+f7vbElbyHhaFyZA5N81GvMXS2q6nwi6WKaTOTcWKzpnudWuMktcE+tzTAnjMaf5UxBVsWEiHsV
ceL3m94e7YORWfukmFxUIBC4RIoYqO+XENJ4EQmMcE+01V7SJd0EEWex1dPwn6eL5YXyvo648meX
kjXPyUUMENKTYeVS+3tmsMzMYv/8z00T9iXRR4diKuKLRu6U5DLdheQo3uM/K4iNi4IsPP9zozM3
PIsRKIzFvNKzv0+mPqUJcYmjx+ozc6fPoJrRwxZwS7pg5pyr0VSroOjIT8hgZMyosubpF/4iEiha
gz1qX2hzhvtsyaGNl5eKsOrWxPsc+75f4HQRC/FEnYXzXIVzdFGcHlHvxYd4ZOLlL38hk9Pkct8M
94ADg10cj9+9DPI2btByl9CcR8bDgI9MnA1Mt/yMa7el6TTG76zrqjUBINYNEyvhJaQsLSiT7hiA
atyTAOg8WrkuN73KvJcwL5f4nHZtSBhZs57fSeNNP+hVn8i6gfqF4Qy7qjiUJGh80q0cSfOxkzdz
hPFRN4az8WpjWtnEpe1UmFgnQRtzCPsYXgrE7DSn1IiFsOE+Ns25QkZGXhtjokUGiAz9J5B7JKfB
qpyt7nda6w3ySPmrMPhK10ZlXse6/R40FjouAj+frJa2M8f+WwKnj2t5vknniX/pwDXNXeRmvSv2
jT2qq699WmZutUdxlZ8cn6QA+ZF0NjxyWJut8QNy4mNtGO7fueIUkvbmL2M5WbfuOL3mI3rkaMxX
XGX519Sg0QASmgfVRsg6m3ZaIw2A5UB9+GrUWfOALKr77VCp6mmxPsRleyGQ6gNQi2TiUqElMVmS
t6WfXyurQ9WJT6N3c2TAsyNX0ka6bATOe4kq6Z23U1ykWFnJRIp35dC579mPG0mk3ztBHh1T+8Lf
33+LHIOWduhGl/tzzbA89lMZP6tJW295ers/CMhKcnOc+RXWovtuhRl+IRNQ8f0FrTyaUH05evP1
WMOe124jzf39BT3wstBlLed8f+4s7FOJAuEpSTnQ7HF3/+nEQB4i5fx8fwUPNAWOptR4uG/KWhLk
DkT/6/PDNROcDBg633+LEJYeDt3x8/3t5FxdxBA22IMb/c5E6v6gdBDOzfWt238+A0thihv59cuo
j6N9o2HCfz0WytI6og28v/91M6lxGJEieljLzhxkfPWCMsbAyp64/0gGdfIE/O7xvlXqOT8ji2cJ
tzwCrmS+TweLUe7ydBeQ4aYeJmN336QOkZDqAv90fy9Xurda2vbXTgfNkflD+x77kX6SaY6mi1cA
ddCfpx6dzn0TqDEDymWX3DcZjpebYG7F1361BcP4xO+xDS7PDeGWt1XZfr2+UeDWqaP3Kk+dJ4v/
y/0xNsTU8+RgBr5//jxPLSC9SKm7skMAIVvnbNmZu64Q3LBIU7+TBpEi8+j6mQSRnIjO7v2+RdwC
aEeDVbjf8YC4v7rtKLelpg1Dwrz95tXRLXHc4GoGkfMG4eUQxb+VTuT1/mvHi59y0lS/trzIfEro
ehJxYtpvTKKfnWyevn7X8mcRmtZ9bcm+fYHKQgjv8sh8li8215yv39XD+IpRIv/aSqfszSJ35OsD
GCCoXHOMvn7nVe17MkzBo5eji8qdstrGUUxMpjNeMSNE6zqsagycbAq68SBe9M4sxz+G0u0tJfAW
Lf4xcyq0JnOwn7VtPFpGwpQ+7s1940b6ytRVs+5YrGUmwEQKR3czRk197XD8n7zIOJhi4ahwGlo1
ZEddiTfz4cAYB3tJbe8sMuAXct5SeHkLuyMlgrdgUq69MNnHNaZoUGnnMg/ejIixPKzzABlojWS8
ctPqGAbzsygJrvZZHHOa9g+YjcYr83hxcMDwu1MnHjNCaPdznn7et+436eClW7dGLZyZzngSJVzf
PGCtJBjVR1VpHo3IPeK6MB+jVpqPTtonhMhe8wGRh4PJlaXvJgBqxYIgwLkz8McnNjKUqpJ0MT13
GdIk/sq6W+0TVzxayD8Ha7LPQZnhUY9IwO0Zvs44eBlFcNWNA00rkAbOQ9OJZBelSjzO8eTtHHyh
xHSx2cyu8yj8K1Oj4RIrwEOqjEhlw6BEgYOdAgCb92gr4S1JobsAbeZpCOtgb8Teh7N8FMI63cf7
vfuNyy7K6YYeNFUs/bMSElOPgwv24/q+nxqvD48xhaO5/A33H0WamW9rNiTLki+4Uw1yrDZnSJiN
c4S4OyGOwgcsbAgs7A+lwFRQTjhaAtuLt8kENqnvEo1h2RxWfdMOVyXzcNuaKTr26Lml23Pxl095
Pxbu95RPa82lKb++b9pEaDO3svejlchH5uHncjBJ0aSoDUSETBeT+ZW4XHyt3XxMXQVLU5fMQVNc
aQHkj0BgZkeES+Fmh4/jGBMfIucdmc0+QUgVkfcRgIOxavzzRKVvPRmq1AdHyh9GX0NsmtFVxfD3
r183i/mCwkJtTXxTVDPdjvkrJLS+ypGk+n+8ABJF17HYTckggLWO3nto4nMOs3qdxMaelKznSRvx
xrZKA3HvSGwuPJ7eOBdUsDsdoP2QJuwZqj7WM34ACS6DVATHJmqghuIzznT9s88Fqdhptg3yd+gT
D3nnQXvpAmJtzWOaR0e6IrCcy/ok5ycsGwmTZfEY0W9hIjc+zjnDFCRPPifhMD+aVl4czdifuIT8
3zbMruL4z2YkQK0zaS4CcjjScfz3Q+3l+V8/vL9UC2sQPeTyUmjDMMD12kYC/PWI/3rd+xPuL8A1
l7Lqv37977f9ui+KjNf652H/fgebI6Q5/fvd/nn5+z0LeU5z+vdfcX/r++/uN1+f8b8/z7/f2bzv
p3+ecf8zv97y/sN//fFf7/P/9sPXq/33g79e0QQnMvUWYiAD5BUUiAP4smgHheGpo5t9+tfNGNwS
s1zG1H8GIq7H2sSgP+e/aUV3x8bqFNYqzG5VbZ2ohkIWr/47dER5nOyr58nqVImpOnXVjnUNZqUc
kZUsyUuZo+rULzfl6JSnvIr+0trst161LDEz42+yLMSg4MqtUdjfQpmLk1SDOJHdtrb6JUJjcrIj
gitmDR9DzFWiIjoKNoZ9Zl0brNoaW+QQdXgSl5k7+ukT1CJEqFlw9olKJQdYxaegqpg+BCkiWNNK
N2UAHN93rex8vymcsMbUUGerDBXEKR0cRj3UQGtvWW6aRYydpcAVUvnJuxpbiBMo8S9mg3QEzcnW
bhsgei2hnunEZH5Od9PUpdgA+dQ0Ao51xai4mBp0itDqMSaeiHf9hssYefGoxoPhGzR7rE+yHeVx
4Lx+ndNxj7+23SpXbWexBFZykUrSHpm8o1/bJD3YY4k+K5+wIidoFTP9vRWOeZgqOPmls8fAuFG6
fsFiqRAunlxUoEtSTPYeq2tDq3QlZv+XPyf0KBsT/j/RSvt77naQoJ5Kl0/rT8rYxLZ4L1y0CkVn
7mzbfhbSL5YO3FsNQ3nnGgx9jaBeydavNso0cLXX8uxHIAVD6o7RjUmxisS5s713zGPt0e6C35rx
GtXBMtMhkWGq03XVQEwQhuOvSufSL+t5n5zEsu7PzOL9lC7JQODWwh777SaJs7HtDo4X7DQMItk1
BTC1mZb0Lrpg+NmYajDx61aICdDn992rmEu1DWiUL0SRS9OhOQvcX+bQD1uJs9RnAXTUXMDr5TqZ
EY7gjJW+nNLYiW9tj5RCWvCGE+QvQx08DZ6lXlqJvHvAPhOyMlr3iHJw9TmEN2aHMGg3ZuSa+7Yl
7bFtB+JXsj9TI1rY1fSInX4+UJU6t2iWtJdn2mqhsQM1+RJFhVwpuG1vuLgxshor0DvWCV0ODexI
/xDLjwZI/1jKHwUkd0Rqydy/A9QM0MYS5WHSH3UGqDtYOfqLFQ6nImuim41dkkSPbmdTOZF5fUNg
M+6KkmcIg4VcM7JzY/c5W8BDOFA/ioZcqQC5/X4JT/znGx7mHv1RMqNjTpVHAyNuJK70srtXWbKw
ZqaE1Yu5j1MtJEblHkQBZTPr0Kd7E//YirZt6HWcmu2cAOU08bm0G0COcwSiGXE5M8ScA44NfOYj
33zVBoTgYtlaMTFw0rzkm+aPBIAEexUxFjFIQd/5Y/InL7DghOG8dPfx702qDNbKSk6GJ85ebG2S
Fm90GkTJsc3al6rD6eKxxxDVm6gwQRUsku8Vznvw9h2Tn0Z9L5oKc0HAbNvXHTZ8gKlaiOfE89td
6KlbXEvimnXUgm+jo4jO0J2UvfO6dd/RyUtDfSjEmG191OqDbDyswC56eqEPVuwmVyJPaI3kq9D3
3syaSlhjCqdB552ZB+EG1DjKh4a08aosLvjh0XFm1mvTlPOpqDoMYSYwtsyJt06fcWCW5p++ST9S
bX0DvZVlpb9KYYasLGh0Js77nTaewiG4NS1a3sUL12NUf6Dg+NQF79SAHDoMsDz8pXfgsrNma0K2
b7FQjD366uqsYiKBRrN8RTyIDNiOPoMopEjzpl91IqCS1dYzqID6PLbikkQV+9RLsdXhDNtlXvkX
C07zSGh681jIVu3ILORUqm2Boph30vTHObwXcVnqgYrxTnTIXRBNAwQGK7zGaf1dOejkpetxUqma
vc4F2EPpgiuhnbjpfe89aJMX5WGmF7ZN5zAQz4WMNZwrsrTpc9OWaTFvIJScctAkURG4Z0BmdoeD
n9OKs/LjxsLaVz8QVe48NELCqqrmT7v6PcOcp/G8d6dSrwo1bvsW5x2mbEkWFY21etJy1Sb90cRQ
sEn5MiA7wzgySmPYjp1HzrA0zgqgJPoECaHQsvWGHI5bQ79hz1iAWAlCy+ZM7gI92ifHZU5Epmjh
Z3ub3BlUUdI+tRzWdJajmI6usY7c8C3IwKhM3XyO42BbZJVx0qBxYYgbLIWzRO8SF464uPUesPiW
y+sIF9l3ECgwGu7HuL74B/rTxfPszTi64n7jgzDf0bdi+idm5k4u+onQPoxkdOEmGQIW7+Nvs0Mp
HITSYL996+amWSdRQpme0JqWdqbXfcpZEHng8NSk7coIYBXOqXkF8Luz47y/wVrI0SLMMTT44KCa
aDrMHledxundTadkihpk33tU42GDOMOAAM0/dXgpvW7YK1p25IpKjwQz5yJ7HPZqaDtUUOYZqGu6
9zjNidoif36mSStLkExls8+i8haNVXXI3e4KmYWpvmmuB8+LN14YfveabgRLaf4M1IB2ZCQ7qwQ/
p+K23Ve+eYa4sikjVB/tSOBzFLNKFBV9tlG2nJBxmgT5J6LFcpUUqUO+6C88yVy/upbfIIeLFKua
pGWmlzyTivjqq7Hc+b3zOpJYifvRXdcSkHBVZ/k2bT8KPZQnuvwxpYBexXXa/I0kxZZjmod8RLFo
CuQ4SSmr28Ry7+DObcuk3WJQajgZUtEcqVrlq0e+uhxYcAKKPzpeaJ9iHOkSjR+dlMi2arqwqdAp
xZuMYKKWQOzGDo12xj+g6CpvkybmwVYQNUxlvWNZ+ACRF+0yMvambjg2TpjuZFE2AMc7vFoZOsrG
8MhC8d5QeGenaKZ7Hs1xs2qCji97R0tM2x4aZzcn2Wx+QhWz2ERmTPQp9sFUEaIW6RrUCesc8ENw
T4W71mmckAylL6mz6GONWjyAYTw6EohVZMzJxnQvuF3DcTI2cigCXN0gyJ3IW2Z90TP60O+mWURP
ui9/miX2COW81ZgEaKoaEK0Q+hARRyxsgmBQLJks9bBESHpltauYdIxA+F6rLn3TzJhXbrak/kjc
nJhnXyy3TWibguvJ3WzY5OyBus+KbbZUHam7MQoAcBVe3J2iYlHJjFJjSlclCGbyu2y64z1m0bR0
JGkq/c+IwIftCKkPF3WQbxwcg26a7MKpekpqmB9S1OTVOcVpKkakvvQC254J/0jLsM+hos/GvNei
4iSY/56aydgvEQgzJAYwm34EshsPTKpSZoP5nnYfHa6w2ojO7I5eFVU7eDBPjMw8ctyzH/NS83rO
Oxqi55kcCZqBEnJswxlCB96jp9qPXlolylmMZR5TwQnzwAwv/GU862mcNonlv5rkUe5Co3chorcH
bPvW3sVWBMOdQgLr45+gJMrIsJpHNTndS5/4a8DzW4V39UcLB92CzmpPPe6HAYNnuYgtp0BZ26pp
s7P76rs11kRP2Q8Yl+s1/YYi6obdKEpjLWiYJxlpC4mhClRxyHgXoaroMQoZ2nizhwDBO6qSgT5+
OHAOd1sbwF6SrwJRGVvQeo92lP8K+xkdnee/ZnXxW89EtS26JenGBuNrrghJHm9KzVxX5fbwMA84
a1F1rQerI8HIRyVMu+ZxqEbkv7CFM7vwD+NgGmu+6rrlcsHg03YYocNgG/FkbfyuUSdz0ifHHK9l
WzEmzJaawEj2bu0eySJ5WdbQWzMd6vVEcIaX1zCybdeiwl4SP4srCrAFw0zmH/jRc4xUhmh0fJLg
lqh/ZrUxcsIOTQdK5BTyXYFhWa8NE70O+GEmu1a7zAaLxVc37VAN5JtqDIudKujqFYDZbctEavV9
EKXcxMT6WQFDFZOi6Fza5coBfDrGXEAkpooV4XTDxRH9rV4k/XGD11d04tBV894CKbKJrdg/Dd7w
MsKleqDf6J0qk0k0+MsX8hWReKOqNv3+2cijbZ1l4QZF9rig8qECevmRuv3S6w61bNzhXevrduW5
EeGkIS6sLtjYRVG/cVYG5ArcRAh0HaY338KiucATddYImS5BSgHQVIufXmAAThoE5LL4VWuaSBjw
8XsO9ZVLUds4P70oJVhRTy6rO0w3Ws5bFGU/tDIXB8GfELnkvooiwN8pSS4W3A+HqOR114lzOMTf
euUaF+IimCrmgbnuq6mBN/U+FzZntp78IBIS5WMp5Ec1pQmJP/DPGe0tdKXZvsgQ6Ef/VgcjmqYe
wkDnDQcu2H/GmqXGFBb9iu4q9t2F9haovDrUyiK/c8zPaY423J3tQzVz/faWlVKNwaBpoxDl7GCu
TBNj8ew5n4MlCVmeQ4Aett7yDdYPidAcoRrtmewZRlbWT0yoAcCxAM10G5wGjXMGCnX2XAD+IPIp
PSYqJSOm8vsnjVypDcPhBaEKxyBXHhaJ4bNOdyP53PA6sE7l/OW0GkwYR/aWFhaZScuPyqi7IbDD
Wta89HIsD0wtvQ0WIOfD43rR5r57o6397Idd/ija8FrjwIyMKSFLnuqSlNTwEAKTQ2VsQ9bEpuC/
0+8yN71HXwSdxXymUvqWmrAdEmd8U23hbQWOPSf1i4OHGOJUqW3uy4luh40Al/y2nV3kVxR9+hiP
+VPf0NOwZF8dCweOp+s/230P1yQk8Hmgn/KQSMfZQNySRywu+Z5p5N4IRQ+UomBxX8jhvK6hPZ4c
tGku+KMI004ZYtaKHEIsGyPDHdxt+j4i+HL2t9oa944c68PgwPYBxeYSp5B+H8NxZPnSM/UQmuWx
ffwf9s6tuXFjy9J/xeF3eBJAJi4R3f1AgjdJlCiJolR6QZRKJdzvd/z6+SC7o111ztSZM88T4XC4
LJVIgUDmzr3X+pYem3APqMjC6CqJfFoQEamLtkOIFSVvQ6Uf9kgr+iUPK47QAcccfscEwaDh+wiP
KAYrZrd2vWV0v3TyR+ScNoG8uQ2th583U/jwvAHsi0EJUOjkGkf1gQXR0MO90J9kFvvbEfjdqrnW
nPlVE3pJDoD9lPTF27gozWofaaYDj3IA07a2nPahsOdnlePwVLxR3ES3RSa+J5DiNEhsnhYFGMYn
0E9iru5oZOLvGswzOicQaktHcU7JTtMieMW0zD0ZsmdQ6PkbWIlAeOC2cqiTRx4O1ysmCfYB1IIf
J2T4muA10e66rPgrBHtAqXJcF1XFXth6OSiZbZKUw9o3mvZQTcinUVnR8WgM1B+o3q6NcN7ySLRH
Hbby2khoGuU5NcoMMdCYIf8ysQ/cudpEdXvUwNJ7moq+k4lZbkBfFRg9MMDkpQFfKYBODd9uW2jq
a+ZU+0KN7SY2aknzpXd3mY/SUx9hNze+9RJn1IzocTzSymKcDrFJDiKiBvqlG1Gx4trtF9zBJ9Iz
2nNbLVgV5cdUPhFbyqA/kHK8m5LsNsud5gYb/LzKGhN6rGPdzeQX0Xp2VknT48tBG5sEryN5ojrS
1BwDm4faQ19RLd62S55mWiwz84y8C70nGRw2RbQZBqwtzUgfMvW/o80o9jwU91nkP0HcNTf+PJ+L
UvWIGGGqm6TE0kVAVW8TFJYVhYlafonn69JrtOfNOtD0r7VRH+aZLL1oIlvCJ65Ja5Pgmh1dgsbS
B49TP9QfHsFBz3bgDqM6vsdSEm3XiIwmz+ka/x6hOk9mR5zknFUe8eXx3g/Rl4RJdgVtTlyzCe8j
P/A39lwc4s7KvKn27zXT/Fp1AA5mhN74EOCEht85uvjXAorSOr5K4llHgNwdurrTCHKaeMuq3wI+
bZDKz3cDoaGrpiay3c4102ttG5psI14DdNvbOW6+uMVNHSA3ymdzRqo/pAek2LpHCQvwAAHFrg+K
Jyog1PhT88oGWJ5ag6ceUsdRkVuzbRhh7bUAPrmp6DLW7KmSjffUINpd1XAUvaaNi3Vr3bgQoDdd
TyJBJAuKetu6pITCmbEV35Z86sIadfL0enY71e6gRlhMZgYmApAXWwCo69AC7lbbGB9zZjue3cmr
dgZ/ZbuJjyx4QV74xja0UA70oZayWpsn3NbaNhznAl3iipACufUXSJY0IPI1EyeNiTRAEjYJVMZk
wkgUjZBccGL7ZskcsYwYwZIvfa9XNF0SQxJZiQwIThnq957QrrXt2IDq6ztfcvYpugAyXgYJR0K0
GmxsZUVZPSURYyZdldNVJnA6oAveuDG1djaBZIt7A10FgZg9jVMk7ZeAivFCjbXvnfENCAslsUXe
Wr/Mc7vKuWY2NT/bGakDSTacUUerU21CnHT6+ZlhFUkzKYqKz+8qyyUn3i+jKxJhpmehIzeFivlQ
6lr6mOpi//mXRgO5m8tIe/35Xc3znJIFMlRWxf47D5fCxonustZdGcsfewRGqw6o4XHWgvFiauqm
lWZ7kzGap0qNLyMDaTdInoOZXGRDiHdBG++5tNH7hCnryOcXGT3Gm9Y3k/3nV60MPV9Ttd2RgMX8
yST9r3PZ3waNVmHXu09+NDD6dLRHsCzuE5t5GogDfJviYQqsgREZt/ZMJlRizU9Z2xPIixeTAyrp
OAF2y03dwJPFhQHaB4oXsF/cEBKRJBIE8eYONotKHEMba+27KJmfJr82LrGOaLKJq5zmF3UGxVOy
doIE3lbKvmX2rEuR6IkPysp22ygg5k7e8S0lj17qwIOcjKT8Jn2M+uxgr7T7dPClw5XGhOQiBLYA
rV4BJv8apYg3VUdi5kgrOw5D8yET2ld2eHcVVuCWtM66bSzF2kC3l2KpMnYl+9dW2Tdd3wiPduV1
YFX1ZiykeDZdjjxFbrMk1MAhP2ugPqH2AM9OVkvSb522KR+hMl8ReUVeZoYNleTscJ87oMuapNKe
x/i20LsLGkzt1MA1fJgb9nPf/S6oL5kzUxFyW1S4uTHxKs4cz5N6pSwrNnk+2PvAIfKyjwp3RyMS
vVmD7Lfj9DmPHK0oviP2KTUi5bPLfhdETNJzMzwgJUCvtLSBS42FsXVv3cW5avknEkuZO0Q+owOY
hGEFaLcPac8ag3+XY1p6Mf0QFoVLo9EyoU21rYG/sbMpXMCh1g0QsKIcwlUdG+NVbS3oXz2Baltg
RxujadcPIXLcvne3klrg2c+7nW4MwV5OcLfCIcGhIeJxoyHieG4c/SWizx7jdNkPk7TODRq8bQ3y
bZNoZAziY0MMplDGugRAG0j7d9iepnOnYIv71kwubhxiLM7tiPCu0T3wmJZrWBzM17ubKrLQe3uI
p7+msvfv4N0yamBhPJBgdIHfQNQH53mYVtZ83zn919JmOpNX9TWCT3GD8knQIuOUWPez3GUAIXEu
ILlC4tnvK+wHsQwI4+V55haGh6T3ezNSG8Vm/m1OSKXNexRpZkq3UxsRPQltGrYWTZGnqM0+rFK3
38uaEtHN3VfDgexuOzz5uQWXJikBrAyhA8qnn78Qq7rWUk1/Q7KwdWp223ZYFEehdM5GdDdFpjfg
87w0UmtPsZAsvi2MXrK9gAJk0V1exU8BiW5P9Ty2dzXqk1FN3ylAgiOJVO05Xddzd63lWnWcSAe/
j8zyWmWjfgNPo8pL/c6F4oZRrDp9/qtPSL3AIEtaYlY8W5nIrweDbs5QYkEizpKYnsW/BKnYG6Up
j5jwoXW1fr6Vlk3IXZIRFg54iDaegBo9ngyTklp3yMuMIv9YtO1bDjd5LF8w87wiKYJ5r9L8MDZX
OpD1dcN27wUpfMmwsA8q2k0dvbpwaUuPvnmqVceYL1bPfUArdazNO1GTVhu1Q7ftUA0NHYN01XAM
SugwUMtGJ2aCKTFx8tyH6fLAO8NV70p8wuUmUI0Dp3ZTUtCs87I4VONwpBOKQmgiyGlCSmGwFPdY
Hai5aIeUNLNa1ohRTtmNG3ICrLgr9wja+V372QHyD+XNnwdFtwZElusa72VMKaAc6CqJb9xh+ulA
Uw0AGIdOXC2Fpx66it5LPh61sSecr7jvgaATQ6HGg6lvm71AyrGzBqC7ZcZZwqU1SWKWSaj3tW4N
T0M/pLsUHAINcoQnTnovc4tyjuJEuS0PFf2ZzEWQlOmNlyT2h2LKcJQ6V9SWqD+wdLHczwiLGHty
kEcP7NgC2XetjgZT6jVOXCTmVb3uOSa2GQUNaehvQRXsi3puThV+wdBnAxxjfMgxyDiT04VzXzhF
8247xI1AwfE9t5nyQxARdetSKpRjtgx7sAT7iGY27uS+RXXPyFqwqWlZL2+RTV2GmEncLUgz54np
tTkXXzAEmvdzqb6OdN6dKS+hAbWMDpDHbE2r5Xwzg9V1yzX7UHS0u944Wv1VWGIB6SM7QBr5nXYF
LOoSofFQqAOyibVUAzdF8SgqCyKrQkPHeCk96WNHLjgkaGhYATFTBedxy93NEUEGPuxTopDL7EDv
OL/JxkzfJarPbpXPI55OGc+THWyZOFKmWXw20rdWZqf16zrjhCTckjNRQ66CZdvXlpyx6LRoUvxc
1rdoWJGQ2xU4HqTuNrKZVdb67VEm2iFLjGBt0+tbuVlXbsZ+eqdFD5W6JwkL5frHvOQ1wa7zN1W+
KMpj/IzQVLcW6VKrCuEdp7/4mToe/jLOzFWWQILhkMtGRURzWU5erdMR5uxw5EE3dpoP/qExmr27
RJhUYE2XaJht7IBpcmcD5Dabzqz6DdO7i164GeAGGl1xqUKP6iXaR1Q62ZyCVi60d+ixZYmhsRGM
UBHe3lWtXlB7jB1NzGEi6lz0NMmq4q6WiyIbiTZwBKg0DiEO6zR2nU0Y96uCvvhVRo875RbnGNYD
y2mEcSfpZzLaVuigGsLxgCMlrbUVE3BqgNZ32OCYJLF7AP3eECnSMgjpYIrY5QdHZny0KsMFKDg0
oBk6tVl9SPKZgGygKqYJLYRMnwgq7QZuyqZukwfHLQcyCramAKGYQJ9j7kC0UpUBSjQTSCvJeBcu
cwvc5sYeS8kXcKU9nzkQZplh70A7r+3+lpH6V5bsb3mXnQpQPkuMqPn7j6Gjju2auq4jINWVkLpp
8PW/hY424XLR/JzTfkXy1mjTOm3lDcyW1ONg5WzhtUzrrnf2csDbyxl7yzq6tObw/NdOf/Mv3o5c
Qk7/HoLK+0G0Jw3dUFLphuX8+H5Ky0jcTM/ZUECTAilZPmA03B70jyP31IPvGupUiiRh27ljoMix
NC5ZERY4cgfj3uq0C5j8+MoftYuIrmRVsE3k+l0Lm3eFdowGh6b2fj2+pT49AmZoXhM397YfH6Fa
piyTmF57nwg3V2tea9rAVfvBzfG1LaC8pip7srvhLhs5Xehdfpc7PPFZDCfOFw9+PYzbWCMv1e++
IObvQMZp+VUu5DlVubhOg/rZbM0J1GZzLU06yHp1R0u74m6h8WxDOVirLADgirD3mKhHTedMGtF5
8+pAfRHZpQ8aHesDVZeZTyc3j2kt1src6AYdIaOUDxbzuiFFXeAOGeS3LH+ptO4KoRsBC7g6NthU
HqYi39hUO1U8CaoXmhZpesrmWWLam2lDLMT0BtiKTQgOUBp1m+Q5Ld8RhmCCZZTxjNgDe10XQ3Qx
/bnYRLjfUJwUFvVXs3HijkezpIpRVrZXi5sj0MJXHwkhGY/NN4hYd6lNgn2DemXbm8PGVynkmYrt
1ZrMezT1Bxk0HEIyVDylcj0zc0/GZD33CDC3qRkcQjNRjHH0ZMuZ4jFP5EGKFlSwn7zaDI/gqsKu
W8y6mHFooCmI2pZVfdBR6nHs5F6bq1tVjIyE5HBTjymBsORTJJlKDuOyM0KUXzHWCda/vr2l+Pnu
dpBy6tJylS4Mwdnqx7sbjaKv507I2utg+2T8x7uopwdwYLvRb8pDlyj7ULEIp5gPdzWpm0Bfum1t
h+syq7/g333ohXutabitRdnf2iK46VBGMVPU27U9+ABoYN9QQWUryUx3rdNxxQkJIVAGiLIZTmPP
o6U2zWl0m5zHQNe9sleW1y3Ob0uTGE8dm6oBUiolWYw+yH+rMMxsP6/E/w+xPk/l9//8/Rt4w5YP
7nsQFTkB1DkN8unwzvqrDPHLGOtNW9TFR/dP/s6fKda6dP5wXMPWWR6lLnRl/f7b8L1p+dHS+gPp
hrQspUB9YTz8/TcGt234n79L9YdSyrYdJZjc2Izzfv+tKbrPL8k/pGFJdgGIGvT6Cbj+r//49hmx
/UMUOZHb/2w70Q1+m78v4K6pmBvwYgLdqyPh1f14i5fQU+tCS62nWunvMEqPKlZnS6BhTdEHen7E
fw2VyQ3phEfDij/CKvcPHIi2y6PapVc6UKStH2Y3rSjMVTQGVwGYLUESS9G7941laN6kF5tOK+Zj
Pd/aPnS1YDQWcz6bQWvcW6iJV0aLKF+DH+NlCL9qBUKStmS4m2Ztl0nHWfV1RrxYPu8JrsdROgHJ
cxjOG7vKGGlVhfZtbpa7MWimG37fmzJJEKJlNwiRmOGmY8OugQxBEuPn+CdwqNN1qnH6YS1GW35v
lzFBKXiARfmQhaxTRpG8Kd+8jqd8Z5Kd50TuaYL1STvFXwxB5WM2BUxXHRCtWBo6wi47nk1Y9SXz
tW5fZ7TFJeHK3VCeKDzugzR+64r0dYYy0xfzaXKixZzAgZ9uXl3YDGN0NNpB7H9TEDUAbQmI1+Fx
SGiUkismAGDGGi5FJOkxwlyyEZ5AL8Vm/IJMYlzZpXMwMu1rqNvkGKUfcfMCbHTT+fkj58pb8Fxb
QzPrgzY0CIgPptE8TzXQKcw+IM2ldcUA5FgUUJqyKnlbBsnYl4A9C/TQ06MweLdjY936ksTIQLFz
tOqLmYOf1ZMbMm52Fa3zCps4rBswymb04Y7hB3LOV5I17uziLtLnfBcaAxUmoM4u5NeLWe1wZItL
NJH8qc+veH/OHSl9MF5cj9r5ww+cL2FkvlR5+uEbJYd6Jz0jAG3i8LWIAapOfdOsM6v9lunHkApk
lZXEirk0mQYZvweRZAKfPKWCK0trvrzTuW1H965NsjffxtpXq/zUzKNYTQvnpAaHGcpKbFtO8zEA
/LUEykAzQaCYqDAG0eNOFqdlvLB+YkJXrhqrfKj82y7q/cNEmIgHk5Lk3gROs+vATJ/BWVR+Ri+j
QvUnhuhbPrhqjfHiXoT5QOVr3LujvC/GlDi0OXpteue2AlSzL1EpsYHUBzeA0KRR2ADvp3GabHT2
K6brfI5TS76PHMznAnVoE9PDkZxparVqBYkeWmMnm96IrrJ6QD+BsJuWgVghrFqbZvhYzTXBMSJ6
x9mLTka7CqYHabpkX4dUlVoRfuRa+FFX0XdsP+WAnFAlXmdR4E2QXs2Mqw0P72HREQY2Gh3HXz65
sEchhpsb/esJHxpS0XZ+G5SOwlBDCobTn8sTVTeEt37QG79XW5tyhSEEzN5AuHekbx2mGet8V8fg
wy6F7pJAy8RopTHHy3S1ZckKMUD3xzaNwJnlucSIC7JZXceMGQNjuhAqIHd9oTk8FdNLeDabklZQ
rpE3DhgC8iq52LAnEK8+IIag4ci3EyGyyIzS16y3z5jyQ6DGw8XX4Eoy3ZvJ7NWq/D7aN9IHxj3m
Z2Y+u0JF72lE0oKwbnuFIjVsCEdGXRuWoXWyHUbX3A25RnlSOjWhE6VE0ApbvSyNg7D1e9yUqL4P
pM3fx1Ug9kNjPdBwZp7AsYblwQOudTG4+JtpFjccGHdtu2g/lrjBCtTsnJ8ti+55PVXXeQxQzrZ4
mTIqTiECjq45Rmpyt9w8JycOOQGUOvysha5c1dEt7IhNOemYKHEc5IF/JvoRnh82Z3TAecczU8R8
EHbh1Cs20KvPG0YIjmS1vLDV3WtLTjB6zXgVVyFS8PKEyvfIjrM2E7SQkQ7eeFRfmNoc/RjTtD7k
6HUNbDA5K0/TsgYo4ggoix/MSSfdtruSEE1WivAXr2i778SZre06KyFMOgfhFCdV8K6Aop/6sRg2
Ff25aYL+HRY3lexf5hhfDTcuBWH5sjeBwXJytkYkDmpftMUjfjOOQm3OlGYuXqtmvjA/3CajuCWx
7OK3bBXTAMydEzigy9qFTZvfKMUrOKhacS7kC/sUAAKKBR0X1VoDieXKxebUEPyD0LuOisoLZfak
ZfS+Sk4g/aCEN3YhoTjPBPtMVy0IYUezurW1+GJpnqykw0QZPGcjjsbcsfuJ7ohn/mYuHQUC0T03
RnnSOaVQnz9lQfcOaeEWFK1gPSGwTuFvCkhAXBkVzXmjWDQdY46MAmSY0fbrBClQUhcnreyOVcr9
bjJxRXZm9OuYOAIOJCRqBXaBLQV6f9FjfKIqKjwzRdZQ2wXBDw1cIiODmTd0jjdJ/W6C4rquBU8Y
w666uGgWCTxRVHoTXmmvr+enqEGfWtHTpV+wVcF4W6Wju5aCpYuKwh7KL/XSTBzQEISbZmxfSSTm
Nuvtx4qZr040I4chucb80EGGw9iEQEvVp0LX8L5rAkS0WX9gqjlkTH/Wem2fq4G2eBmF6GK6adgH
BkLBSrhItR5box4PZRkiYCtZUfjbDayHrfDxZrVXuc8tkzHdWdlV/UKs74s+tN+IMGLAxnuNsGQP
Fu2Wccof7bpcqIspfXPZ39nhQsPo6Xbk6XMOCG4VTTa6NIuJ/2hsyANwvKZHXyboxPXyEZy55ySk
1PeUSmJm+wNq+cLIx0OGC3PC/yqt8AP4J4no0qm9WL8PmdwzIGg3Ia08XAXqGubOwVhuazGrQ9/Z
Zz+Zg82k8rumITU9mZO30WyOEB/FKltEtYb7tQmwFtIG39F5p+E6cCO3pKLl4XTxo/iD9NfXvpie
lP2C7GjcpPl0cfsBZ8qM5p+O1kAzfTXQ/gVCsCU/64Zb7aZa/IpUqrcUs9CeiLDgr8413nnNN/Cf
erS7XjrXaBDZOtdBme3bJLkIbb6UDZ6+sueyi7TJ1xG6T12cJ1X5e6ABvh40d1bnAKKkS8yoioRY
+pY70ozI4Jzw+1eCk5YTt/GmAXJJnQwPktPZKhMWSPck2pf4YA9EpREMyTGtols1jmh7JZOWFCkF
4T6Qaf1g2kiUHSuYa7cL+2AqmnVujVi8QrUha0qg+DFIeGFLNkuKxFihg9euRFA+ulmOY1oyfNjE
Fcc4NHV0AeFwJJXLOKBjyBZI5u9LrN3AvqfIxvPwsN8KXydf1m73bKKMzkJnzT5jEunGQmKBpkCV
uTY0bSMMaqvcUI9ABQIXqVJomR9oHD6GrjwEdb0DBYbxtyONyIVNiQRjgnGHrA1g5Gv5YQ5+4AWG
HDdRqe2LaKpxbsYehJLM020Cciz3SQ+xvyOvu0/UO56XEE6Jj5sFX2faPHSsEVgBuCAaLzGYrTf6
1jkxN33d3Un29ZGmNGorqkIGgRSPqCCLA/Ofx1kWp1Elryg8JCXsJ5XKI1DnLZj4cTWjcGFBOqym
i9ZalFn9MR4rmvGMjVHUDCbBDpR56OalkXjCfqutFz9Nr+gysiDHbG+to30XFdlYjN/pEdqH3E1f
IUa89PH9UDRvtrTP+ES/+Vr4zqHnPTBJ6k7Iska7l34bjPa6iAY+2xjqtVU0DL+xWiFBzk9pMl0m
Y8nHgC3DcKjFz4e0ops3zWTa9HAqbAcNDXDX0r6rIj44g3nn3xGY+64JrSWVAyF7mmWvPLzrgTyf
yiRAqTgPYfCuBSy4fLpnX7NfVYn2JMqhCQ9j88LEk1CY7KXN/Fedz56hWrkWpMYhg5twCZJ6ykt4
RdFdFXrGwceIX7AovDuxgMHYEG+N8BYJF4BytjCp6m89d8nOUv3JiFpiBYULsgJwr0re0zH4mMaA
6WDwPtd0RPVsRZzwvZGyJlRt/JGFPrlgsG3bkKtSWUKtD89y9E/Lc+Vz0vCZoq2GKHTZHGjgNmTQ
rfaF7b8x2cTKrQA5mhU3bzpdlUP+JoJBev13343gImjxx+fFRlt0wDWEjHmgLC1RxnT2U1cQKCLk
Fxj88TLiSZGOs3y5mXbu1FKeC4zSAMRA7fAxMI5bdTHLkl5GCYL9gaWJTSKfOCwKC71HUI7nYcqf
SpZQr65gePSWAn9nipimMdyj/JIakA3LDu+YQWhMLPZ9DkpUhj2HTj1+rW6GORm8QqPkIvKFZL6R
YTXl9kj4C+UA0H+7THboarJ9EmuQEzRgOGDYgVC57qNPTlqDp/GmGrPAa7X0REEgPQGJtzbBN7gI
uFamNl4SzL2r2QDNYuu3ZQ6DqXbtc5BCkw1f24h0Rp61I/TLPRflPW3lN1kx/TBhSdvmjpIpYyfH
few0jhe0FNhKJvcEO4ebUpBMMAbyWwMJYLPs/uuuGS8q4v6eOAwVwNi8IoFT1lsOWq7mJcurFzuk
MHbiS0CTFpkYJWNVfUygihyOdB0jA4oCrjSh7cHX0mCPo1y2VrglzkMHO5wpGMvxdokNRufWv1T2
ciOLACptemNV80XBeSOSxYv74jUe/fOEFISxDhktiUmcNbU2vbz3KGle8iVGwoGCwHWCjVSND9Ui
mKoCDuF5hBKpUCS8qalONkZzHwVkJLBnmFsVlZfJH6EpWlRvUU9hg98tx3PBvyrUqCvOBnRIVzTO
bWAPZQbT4rEcXRp4VUmGnRL3Ira3vmW/jMyPdpGdvA7F9KKg2Fu5T4+dc30/oJyZBC6utH4cXOcr
0PM5ArKVNewqEWqdlTCjt9lOXwIth3HTYApuFcFI/kgYEqs2/Waatzq6y9QOHzOn/gCKu9Ol9mWq
WQhaWcEbb94RQmZrywzeizJ57Rr9OLXmd+BRhiespN9kNdFF0KbvbRC/rRmV6yKT+EekyUd6BOcN
N32kigp95wyLn7io0r3gbS9oOpqHPECDoJhNvlE01hHBUwwjYx6wmKQ6bDgb5t3LyK/1ZntqkKIy
1tOGlnuclMPUl1RWy06eB/hmsNc8Bb5xlYXqw9LHq5gwgzUdzmolmxGo43SR4Gap4Ckoh5HKIEUx
LZ1Aw8qpyTUIHax39ReijNo1JznSCKfg2Q1djlg5xeZEmGOpiY3dscWH6f0c1I+ch2Dx2Wc9ZWgw
J3upU8glvoeGQHoR1k3WTZRTNguBHYzXZoNPErxVt6lc6qFIQNR2rnoNS8m/3zI9Rt/qoik+2v9Y
Oq3fCqTFURC2nx27//nTucj455ff8n/8QT/83Oa/Pn8IvT/va/v1hz9sPlua9933pcvZgGT8767h
8p3/t1/8qzH6L3qmnz3E//X3n//X37v9mtFrPSOmb7Tfuvz9t/XX6FvRaGxR39Mf2q6fP+LPBqpm
638IR3ck3kulY3LW6VD+2UHVbOMP6TDwc0yCWYhCX/qkf7VQDf0P19LpnJq2snRhKgZlf7VQ+ZLu
0HFl8mQ7zK3+rQbqj/MvClvXVtJd+qfS5j3YP83jRlHHad9MkLqUwZbQ5TvySqK1YVaPHaH3q4lC
yJ7Hi8VjMiO4CwLMZigLYRrcIXm4T0r78OuhBQ3lvzV0/3xHShjM5KRBQIr4aWZhO+xtht2DWYjU
zkIG5oH/udiTzcIHkOLXLyaX3+9/5n///WrKsR3Txb1rL+/mb/PIytX6GlErvz+wh03c1SGBKQbx
OuCUGvLcGwqBdmwByzkLAyQiRUneRz3RIc4wXgAH4UNS8qkKw/OkwbJvfG+u5YdICFfvG6qZcco+
MFpBEZ221eRfLZuaZnKUjvcAxFjFl1Z1ZlpYFX1ya/J6MYJRe6EuLidn3KUqvjL64RumU3MkBCUk
RBLG3+nX1+GfX3RGs5wXGM5K+eNlMMASRz3e621BjgRREEsNJOKPur3zi/ZfTKV+7Nj/dclp5C/D
AbVMXn98rYq0oqofueX8fMO8mzyUCclXFuL8aBtgPcP47de/HI/EP3zIlhC2MiGB0pP7+ZYiWKcz
FenLgA/Lo9toe8B2p6afki1j1LMgDrNwAPsuTdGQYa2U83QdQYAvM3jaZtIfQ6M5ZqLCDUGNkwwP
8K3DoMB2NRIVu2n2EUyf9fJs/PqN68tl/+nu/OGN/zTcGFCc9TjAgq0CVRI6wyXToneSPFASM0Nf
sWZeE6t5KAZz/1nfhT2FuJMh/u4rtdWHYvX/8oaWRcnREZM4xk8PJ6nKhejrNNgiKj6zUOBeQlBf
aXSFsvc8V3vsAg7tqxFe1bjNuulGAw2SVtoD6ubzr9+M9c8+VlO4jmtxMynl/PRmaONGgeyUtrGq
8sk2tDttDm/cnOqiStljZf+MRhFej99gZQgjd9e1SPKxiLdx+1JYw7HDU+K3N1Lftt0iIMrSN3K9
XpYOmdHy4JNit2nTYTiYbvZY2FNB1DCFo7nW3fhjOQAShLVYS6lYu5zHmPrTWan6fRk0REX4pg/Y
2bT2RTdoNIACXhhlm6Bzbjs7+UgheA85/oXOeNVy62JQpGviNm31HPoEziXlZqt4WtyeoY+BheDQ
asqfS4uxVRCHH5jSL1atdm2oXpzO2iigOGt4Y+GfdcAPM7e/SzaWq/jzPWjqpmkahnQpYn9eIX20
yiKFoRZN2WunNYRwxvPFMBT8R4PbDS3gfcs87V+sEvqPs+vPZcJCc2lJodvCFZb+4zJBMxUvIysD
5DcvnuunrkMrKtBXmZG9H4gD7AljCBG/TFyZX99Z5j9ZDm3WQYNunk1cvfjptftoLskQwKI8jSrF
R916Xexom4mcQVVzXCQP7ajSjghp1e3t5mwzVLnxx68T7Roifj7nbxw+5xj2clOTkVZDyiEx7DaL
mYIRkg09Kh29cQaKD8zCWqWYh1BcoTpzEnEXLbORkCbeBrRSHDQJQ4i68Nx+uiidVlqXc3b89a+s
m//4NDFvNMjKZiprucwYf7zeYVNTNucK0ZdOg6BqsrOQx072cpu5eGVM+2C19YutsxeaJbOTTnBi
JsDBYa8w6ORJPX+lLUyPo64fdeoH034r/drddiONFplkp1qqHZKX1ynh2KFF1nbmT6uUtg6eob1p
Bm9VYt9mQ4uy0LGZFIyc4THYGnmhSMeE1FVYt26bjJ5dGFsOGFfQny5ak6OKmzzL7o4MGTGPRMm9
JqqrCj489oVNkjL/rJHh6Xbn+d/c2kbs2HLUNKGO4pq1Pd2NvqAbwd5kpztoVR+gYqHw01iH/EFm
H0kV1+XAB9rHNCpGgS9iTM2HvoX/AdSA85mPk6SU52ZGiSJRRlK2tfgYi2QzOtChFiH4GFubytj2
LjznGQPqKsR8t8oMc0/yNqF5XQgNqYaJGLKC9ye7SV+7zKdZ558M9DdYvo9xZ1xhsfNJgjcRt7S9
SzzHQwjD3RvL1N0S4LmkgTJlJHW1Hnleass+17AV0olgS2yT2B3xdi89K6yXdPU0uf88RsoeSjvw
di9jDe9igkesKNyZhE3T8ryeVMAul4i3xMLnVeIBDAT5Lm3yxrpBv1JeJ6DMKdUwdlnm/a/vzGWP
+3H9ocg1EBpCRLEEJfGP96UUhImmuulvcpgCXhMwqPjsy5tMuFkiXlL/g9guIouoV/7dV2bZMW2X
QRbFii5/2n0d4F1jPDWEvzYcIOv83uy6m7riPuB47CkpDh24RX1gp/j1Cxv/uPa5us5aq5A3KB2D
24+/M/93aDUDr7q2tIQMTWD77PyPJC5v7bqQW6UjKRxIt2oYtUhV3Xek0xAtF+LSXELpZlgvWvNk
FBL+MdDOsjpB4+UYPl9+/U5/UhgtqzRKDuXqqOgWIYb4qXD0yeEDAwGioilYmIAJ3yyJP2t9aWDx
TgJf5SzSlokAzAtC1HU2nQTkatptqtSZag3HjUNp7wsLiKQFzCV/XPZYW6e5ITJWveWYv3RMjaG6
b00f+ul4FG7x2Bf9kVrkf5N3XstxI9u2/SJ0wGUCeGV5lmHRmxcEjQTvEh5ffwao3b0ltVF03LgR
J+592NzqVpNVRAGZudaac0ykFy2uOowVTN0Xbk3lrPGr1z2ziRFpXZ95wKqJ9Jp4R16WvvzzBfjz
YZbfX5rSol5hgPFz/VRzB1Q6cWYr6A63E/l4dcw+YeIO73eanf5Cr/jnZ4H7Qs61GjngSOd+utpl
FLiFB6FgpQbzjYVs7xRwsqP8VmlkgAsbLQqRHABa//mX/PPW8OPL/rQ1kPWec6FJiSBpWKO5ztDO
CtMzuVLdr15pVif99LjzWhS35GLNN//Pxw3DaLC0KwNMQzjgc2yecQ8JBlPwP9eqdXeRli1aOjtg
b0ie7OJnL8FTjQ4StW+CdIUlzq8Cot/JwP6c2Ae58RzheOxU8RiGtIRGdTulmMvIV/QudMHuKxV3
i0gPnTn3w2QNQCwwHoI2yaAtiedJg4LTlUO5CIDkwSECeuWp6cqsSBYLHPr/Eg5Gp4zbChg5J0Ya
nvQst8Qk98hWKzP8Og/Og7A9TsSj0vjcMfFNd5CQzkFXwTqqaF8zmYSlEoLCcDZO+zWRpthjQqG7
T9yUgFcST96zXuEAx2YKcAvRkpqPjMkZJvgcQd0hS0UFoQlotkWICaQD6dDEKNcDuaCk7heRwQiT
fqMlVjqSgZKc7s4FMlzlJJ1ULUdH0edX+kiWsRvWzCFBJCxIKpDLPKp2qd7voybFINMyWZqrEkKq
wroDScJTiN/1JQOSeTGSi07Iw+M8iwA5wak1KAmmD8brlkck8Rleen381oXJB/nAjFCMVdtznomO
qe2VSGwopSbYy4nG7udR7ZILW9L6JQ0Hqeo8+Qcu4Hr9TRf659Fny8Rs560/m+pxjY7DI7pHFTjJ
+/wsP5WiWbwmMK6choHZZvBWByNQaTtGkKIB8E65MG30NXFXepQ+Ra1kakCG2YWMi/PcnBMTxwTy
FUg24FdTUK/oo49bP9VTqCP6pVdbDF7yg1v2x97MXnAzgJCsb3EeIHWdzKuS+X9xo/kPIODJahH+
OWakQMDFXZhx5Urp8xHUiDq0AreL0a3R2sCs7ZHK4FI7516J3jR7q+nfbryQQCjLfTE15h7RwAcx
D9cjO6NdAl20IajSE+ZtUmg3QVmeXX4sGvj2rZUB9o9k0wyTvejC2UOX7caUhVJPXrKBqbo9cGWs
UzKTOmqPID1toNNr2m3GjLTaapoKVjnxSxfdlF19zlaw3AEEMPE1omWJWfWVaE2mQvpVrTH+Nhyc
nwHMdR4KmHHtPa5eVDGs61FDuz0MWT1cMsTRPJETmoTHcjCu65TuZ2hkL7FmP6TCuwSzApRF0tRn
Ksa5+Igwl0JLo+XJLMdo3LtAcOoZckugu04+Ahl9LZ3Y25Q4qgK8xLWLOig0mDA3tKlhqsVoI77k
xvBOp3PJwXsbGWm5GGbAFQlTXyqio5yamaGDSmtpV2JnjmxZXSjXbumuxt5F9ZGYjPdpUasJ23IW
mBxj++pVNgD1qqdPaVM7cS7WeiZKxajdmA25j+hzCW3xVbMQ7fNsL2c6SzjzhBVojH0kJv0RQMxH
bd3Vhgu1JIjfChz7HSS8ddtDrctS6MRJdcUsGIG6+Ghqv9lSsZ2AIzLmnQean/K4vqVz7/cfcZrA
dSl1WnkjKXD9MrW6h9Iun+rA2VPkEMjWY3aZQKTVMy5Wx41Q0eNX1Mfm1ByJaJbWdJvBergwxBnW
S4Dqg4gs+yrOGSfZAmaVYSkah6aC+usEyHZsDuDkC6g7XYgnY57KAdW6jPx8p4n8Fk3XXVCIh8Yp
jpaZ0mlzjlNxaGrsqprkAwoqAt21GS/lWdd5MZGeO4m9Zs9NmsomkI8zBKXKEY5Dwi7UwzDPS7wX
/bJs83OmYVNxk8kCBQbRw71q4v4r1Q7qxMh8aEz/1XfINEiZ6ESvTMR40zriRDq0uOXGS67jtiLs
vjCagFrzXkaZt+4DEIRaE92KqljJeTIupvjklBZXrPKqy7ZCV9bnhPsylShxtnVO/5g16UI2PBPu
rMrJwPpzsmcxZ5F9s6d0ZUzzfNtnVFSbghlhtwJbdz1OjBs+FYTgahmZqyuBeADNRrDMUcO4tnth
AideyzG6HTx/K0N+Sj+kp7HgLYzpfiicV3i8fFxRuHc1UDfAFK7rcDOkGmwZzHtbOirMD5B4YITi
nWnZa82w2nBwF5rKXbaKx/JzBqGJBcXdiD0kwIzFXCu5ddIQSJH9LjVr2kLKwOjfGJu6hHcLnKUo
MCkV09IWc5VE0NGCh/0lhGQNmeiyzEo05ORaiHlk1FvJOhDV02DktzWjHIQU7TNBVLdtb3/1Su1L
lNY8T1DELAEEjJCKVhiA54foLVf9W4DoHBzEthumD3AcH5ZJ20kKIP1CwxfTz79Zm87+Skpu/06E
3COlx9KDpnQbN/fVPPGZ+9oYOW680HxtEy6a26RvokTGX8Md4ZCNBT936YKOBuN1bfrFWUdaf3HU
Men9O7opJA2W+e+/6z3nvjUJzVDeqg+ILird9ZDrN2miPxSQpNspfW2QCLyT+84UM0T6YrwmzAR3
AOEeaTlnZko2FxeZ3mV0QXrt8vPQDd6yQ2bjvtILfQgrdFufj1U/0KTqO3eRJB1/qMO3NHN2rR7u
Ovc8qx60wtoUGjWCQPOi109TJb+kBKQS+4w/RfK06znLXMYgV9r8K2FxwVJrOhBA+RzBk0N1Nh/8
5yA7T/KTK8StGpTf5jSMhK06w4vIBTJAjaXJhVLfF7ehm8Ni8G+csfzFsdz8cwfHY3pgSYZfOgMU
76cKyi4IeW7zwltlIwe8+msxUEPlFjdI2nhLvWfvMAeaDZwdFjPM1Q/U2Ylthnkxi11X+ktbd57i
gF1Ft/oHPHb09jH/9cYMyLbO8ZRf+254bUbYWDDqOxfaqK/++dht/UUZaPIytoVeVp+7Mj/eIPEU
u02XhR7ISLlDBXBQGYtaRuJqN8XnOlZPparOhGKNDATrvanOZiBx1XMGpmqij4/2esj7V38mJEwN
nkHaMkk/7UyQbPMQwYHPvmg1Z2fqxa0oqtvaDsleq5adpV1mJcfef/6N5lnXz6d77nPDoXsMe07+
3NSrQs+KfNq5q2n0xpXM9dvKqk8FSVUoyHRt2+JTrMOnCc5yNaFAm+/tpW6GD2irAL0aLCxJBuRD
BXdxDHxcItS2IqX/ouf5l28T6TJzKIfOozt/MN89mYRvZYSk8zYBU54/lYoTinpifXXie1m2nMWo
PACgPCv/fIH+6oX5xC3cOi4HGvHzbYvQL4q8yaGICMYLD6cRsYzxQ9xhSRjc+yAnID7L9SW+9uwX
Dde/KLwsbEKWa/DquEh/emk0O1rcxdiCYdexrktxrVq5m1p6jkON69HIf3F7G3MX9cfODg8oTkDT
NYAHys8uyHdXuQDSaadW7awI6maY4fEnoEXbKC2IoOzD58me7ZWcCT6Xnzb17mScnT8v+L8yBv3t
cPqHmff/Y1Nuw7HnDenv59z7Nn+tw0hFP3iDvn3X794g+ZvwwOxLqDE2/R8+4N+9QeI3y/N0niC8
Q5iDaFT87g2yfxPU93Ds+XsCOiQr9+/eIOs3yQ8xuAMtYdueaf6b0bbwfpxcMOhjXIHByLJ5lhwA
cz918auCqbtmxOpedAi01Y6Dz1MDTG8TBo6BADp9lyJ+o4yol4y6LkIa/ssxwfs26bm6KGHVbfTw
GgqIDXLMu61Dn+hZjTg0CzF5TmCdMXbFlkHIorfdCdEpx7OpH2+bKp/WQdy9itR74WVo3nkX2mS0
aBFR0ie0venl6/sgrLCeZDvbpuE+64psiyUPq6gCb1jtWk9ftKpptxrcXjae8T2b42Pgm9zD7gGR
WtfF0mgA4dacblxTzdijCysYg0MuWzLCM+COHNYJpvB4zy9E+WI8rDllusjzeiN5nf9XSlxEeYIE
3mK5LyvcpVB38aR4tHsCNkj+20yWCFBbUSLTCpcuUmGORpuMhNi1XmeHDiEqmbVUH/3EKSm2BBe3
uoni4i73PkIjj2Drh/upruYz8iMt3jUBG6/59O4FOTJ2dqrWVXviIwjU4aeUzpRuHTd9M3BnutNz
UMN968K1F/qoKKO3aA5Ld4lK9nz9AWIXVU+drd1iemapfgPyhNMT+YKXEgnGVigUcC8kbkvYbWzt
gB2ciVTXVqXHrmCa0fv2h+LIRSPRLZkH0PWZa8ZvBhGigy9k1qx8N/lqko3W0nda6A3wztgmwCgv
PrSsKpaRSN5gTeQLASi2DovbuS00lIxxOAAxIsRLntnaHqvaLGCL33wEdQZBrLzYW4RUD+wdZM0y
2DrKuaEPShWQONu8vjYKJKumXdobnYpC9YJMHHyXC6OPuh0nc+RGxjqMOmOLodZYkDMPTSmNv6ah
/lDGKzTp50+Uto6otbM7YlOLtwDnPoCT8dEkrmmZefO4Zz4PI8+31yjCNx2nozahkhrlcC6rF50o
eBTn+ctgui+JGR4zyiOYcO8a03vk5jHmxM+/r8HxunWwm3tsM12fHLYSnCLfDSPjI+huxodW4+hu
ddr7p71CDOqmSw1uqOaI5Q5n2mxAKcMPEhn2zMxiwcw7mNUWobxrc7w+uETBYaUvmonMjbCdOWst
1ta4X069hrSq1oPl2MCGi5v+Q8h0Wud0EiKbvDVvtOSirKD2zgNyxdE5yIkiqq0tIyIQYlE9twKT
D53bzq44NmZI4SoQbGCdz+AGiKgKioPURobbN6XqKJST+OvsKEtG7kihYaCWV56XhLh/SVpS41Om
F+fEMzi0mc9wPNu1TOFjU0Zte9N+G0ZfoODt6y3uW3yab4GBScUyDhh34235YAwoP6FVQmQYnKte
IwpqdrXM6njPozkzOUG9rMquXpilR6Fm8kkGFtJyDz8zhireBEmr6ANHneLbTvk9F03gELwpZr5z
X77ESRZvZN6P+PGt/WB47cqu0cAUDF2jqX0qe7ExI1qTk2dtAxHtCiK2S4OGGNmFa1x/dMCoYYOk
tIFm5C+1zwcPng1Zy71FKQBtgUE5Okg9o0k1niZBEwlyjyuR8/l+emg5BRCynL1ZU3aDaOaizPxH
z+w+bJt2ZGTTlGEXYSxA1wWnJJ5C3lxe4XuosY+ELgtnGr05ebDPQu0yVPgaZf+shdZyBl4aY3MP
1OO6oTGE/PSOg+k1Ac8fk35dFGgqRQZ0N3Grc6Ji6BIUORZgWAipLePFnqabeVvoWb0sTME52Wq3
ddGn4KVJcU6nizYiHzFPR8B1inN0poBgxmZUXOrrmai9QKu+1TCOmUpsm4H62wro1I8sqBodzNjc
OXW0FqNxPdrJc2CRlNu1V0bHz7OVvnKj/KsoJZ8yWxK/ZbexTZplRc1YRWjxmxXpxMDkO8vhOfER
huAqxHfuZT2kFmKbarQZEsuhRhzY1pHNVTV1N1GVykVaGBtzsAcSaf2nNuOd+kXCf0gYRQgPhqV8
GUT8W3jc0DfoheJh+tQi2LdyEs1akju7SmR2prt7mDwW1UHM979LfCVnSGaVWZBTg/pHyJIGGNFl
68DxRKbJ8sOFrLo+2zyzIswS8vwa9luKN68OVhktN5Ir0oMqRlJdkZ73BhYiv0ZvT+hekLzVfvAR
e7P+TCcFvUYMqfFQ5WH1NMvfExa9PugfJiF3Fg131uNSh7Xh1/EL0lj6uqm7qxo02Z82GKEXp9a6
8fUvo8DikHKDLnwt+jqXp54vdk5YHuaZcV5Oj0wCd6vSCuKribwvh3ODlahuB9bXtqv2IlL5Tcpi
tEmQBl6EN62b1ksz4M3PO5CpTxqmnwmAFp0xHFFL29OPcwLmXIRu+NiAQzL4X+Y+mjLU3KEwpwu9
Dj+6qD+S4XgOCYVNDPzMjWSD7PgEaHkhvrCxgPg1q69d0Ywxs4zmMHNsbVV7VP593OQbg0EbuRPP
uWwe2BkgOZjqKXGDNz0pXpI7V+9SyAuke+v0kswET4qRAaguueCJlFhh2aksvg2AOPg8uzA5Dig+
XppiKnOeC90E+E8oL4wy76GIiOKIXQTUJRXbpV36jxApBiBFWbZxdQWtxgZTjKh/VbX3gvziRUKM
0xKAJzUHiznsXkpBqxiWNrKtRaowUqWOWGIutnZ6dFeCdL/oIhoQ6baBHmxJSsfRpIHLWhyCn+V5
CybskYsY/inDi0tRQXgMRuddN7i7EiHylaf1B82ldy7txGArlV+F3X5TFv5fKCz+tvz4X6iNdeBJ
WDZH9r+vG7avb0X2Gv2FKvaPb/5v+cDRXJiM+dDZ6D+WD660OQgCEoIs4DBw/L18mGsEHeCAJ77h
CKhh/ls+IBCYD/uu6QkaP/a/KR9+rMTn4gFwhouEmuGuR/HwUwsAYKZiw9bVvfSrjaj0fWbLJb6v
JYisJd+8BpW8iYvx6rtrdf5W/X6vtmKO+0NV/O2FPc+QJipMz/qTxE6iiq+axmru2c968rGBccA6
UXgYSEzwAHGn3MZENqEN4HipYQbNWWuqgGNw1HEAKGpQShl9K2S/CMySJTMxmgdyTZLCCwmeqzAq
t7nZ3cRsMmnc4otqFq1uXZQYxxygO33xRsDeBrDCQgbiOksJBSrf0I6sJdGndoGZKJN38dgdO6M6
oH/e6Bb7AahlmRNb4uEeDhgQx/K5r9UL+QUIkO/0BtmaVekEtXs8jnkMY7wkgCY9eROuVTt67WZL
PQi396q1rjrFXCdDLKfK5yho9qq2wS2FFxOvQHsZ9u2j7M6ZHj6GuT/nt6yYgS6lGm46SX513tGS
jpV7wlRwVzLx9MZhM78gS+WuI9jvotZ6ciTcK0DbkNnHkD58U+xsUy5BLXO4P7A3L7SEwYsUlD4a
0UksvpAtVkPkkewLwVT337MSPHwe0Bgapl3eE4HA/EbPEf+jaTuT/Xlleikc8b588nx/NU3JSwrW
F0uTW9W0ttPhgaTntTl1K2cw7udDOlp/p2S2hz1UA40kTyJz96U6RBpGT0o8mDNLh/E5qku5VPcs
rhhDGdDarNdI1GRBweefqPg4E2E7bH/RGSNZ5M/3p6nTFRPIhHk4vJ+61lVdZe2Ai/W+7+EA4J0Z
xD4U9doj/bqKxLXdJ1+JhLNkf2XG0V0ng31IUJ9N1nGSOqeo65acppZ5km9KitdZPFrY4+MU1U8B
1wN30LIhRmEW4po+IGXkK3XwJTSQ3pEb42TmdQwO0TZLaFfebqxAk2dFegrpZtc9nmOEss7bjK8K
Q24wAnLg2V2OOCgNv11iK0RPOewrsH8aBjoAHslq4mEqZpuw6K7qihwehn+D0d7oLeN4OsDsFcBH
XaBIEd3WsFukKVafkDsRu73jYuZPxaGq+26R5c06TCEWd9kiawWkXo4P7Vg+p0JdTl1ywrm4beAb
pFO89ThBZaZziNPhKkAQWFbVLRk5yzTV9qRg05W/CqNiiw/gvlPB2qD+I/D27PAIo7k8JaZao906
dsG77XDvZ9mZQftShdB8IBxW5EaXRrO20mwH0vSSp+EQTv7lL5arv7wdkCqxRlumTTvvp9uhS5TK
8l7W90r37krp3cVArcgGaRjaj616moz0o+hYyozhKhpguDXxselLJJHFjd9tCs5ovhiuSEPbKI6T
keut9CJYE/F+YZbmsYT91uflWfraHSDPJSC0QznRHLG4/Hq+dO0IatWwV1W1m734NnV3BtFhFJgV
HaaDVbth0UCVJ4FfszRZ9ibnCY8d+ALhS+JelSRR+akC4EUOt4rfzDVBtPu2LrbD0D7pIEmrvH9Q
uHbL1uL9DSvyHlYSQUbSNGtvLBCLsLgOmId05H1os6uGocswfxxYrLp8G4/9MUq6xVDKA+wGHnWo
9E1OpHx9DKzuKsM0hnzjIqMoM9XE0N9Af3GOQf1mnrmBNTDBncDyTuKN33KfFt4prB5s2V0Rm7Yt
kg8PhtKEUkwbnAvdfVfmHClOWarUZVuXW2PQjgqBO4EuzAPlroQ0A7vwWyv1b4XC8zHgu37u585l
GnMDj/3Sc2Znyg9d89iRmcS4Vt/LIN0W8qltWK4CsQnwQdV2vrW0em1ZM/FPbLUZMkEGTUpiS4lI
U4vLTaORtsygMZnvoKFYmeCxSsV62K315nLQppOtTNIjCqQciEcttVa2vfWlDT/a3hrqsQuuS8hg
Q9ECeM13pmXdV370Pj9gJosBc5G1orXijx7KvXLnWI/K834x4vixjf7tIpDX61iujn9Fcgj54SLY
qVkh7pya+9y07+f10OKVe7OFBt6DS/DjXy3If/mCthC0VGE00Vn98QU7TVlaib/53i6aSwraNfKF
pQUjhTzDphL3cGL2YycOZIEtBvaEIXn0erWWOAqMzmcKig3jnxeF+Xj2w41A93b+zV3DmyF/ljuf
rb5r7FsiCRwL8Od9jwJmiqud5qELYfGZoGBXuTyQvgVChDNVam+UAxnbFEuEf30DgFGIdcajOPFW
G+1ROc4idqMV6cj73GcsMvtzPlgFVmFLdgiF35Dn55j6v2IFN7t8V3jt0ewKpC8pG4m7wgD6aE/B
HkfEAsvlvR0rdmaG8xTT+dg+Zm18yhCahERXqZTg+UrSvA0+sqzadIHAsI+umBTnCWaNcF9rTiam
HK7qmJfkOAj2mWxSY0ULCJZIMCqmNhnSM0LDXX98ADmIuIfyK4ChhO0c+W7KbmNqd7UuD4OFsDil
FfLPH8B8j/13sAKxgGEKalna7zqYRceYH9Tvrn9p+LSyQ64/c/qt6m3Cff1vn/H/5+UNp32eJG7X
vy9vDtFr/l7Qd9fWX9L6yw+2vz++/T8FjmX85joWgnqb0/ysJf5jPjL/DQWOqfMxWTOB8o8Cx3J+
Yx9FSmr8F6v2nwJn/is0trarQ/MTFj/w3xQ4P+/c7uy+YnYhXBpo2J9+HnJifpjIi0iL6yD7Gtv3
WAFhTdVLSjKkRPmqIKyigH/ipDQUAuZzpLt8d+H+qtaZl6bv7tM/vYOfBjQYwRLLU7yDqvQ5EtFj
hvtYsNP2RyLKOOy6FR3PF/hYC2SCF5728fkG/tVN/H8y1vthPvgYJVH55SN6/dkI+7+wjDdNLvXf
3+O372H/5ePHe/vzW77d16b9m8FcDZ+/IZj9fY6K/zP3m72uaJNh8THlN73ZkvWfwl16v+lIVv+o
1gUTQvYJxO38GIf/+1c+1p/PHrouZtgg5lCbIyi771y1fLfkhUPsOkUqWmrAtVlOHyjr/Mehk2qT
WYypsiLWHkXDtCfjaT2GSsaPbbzTzCqkKXevGeMIIDVA2q935Yjjh/RRQRG+9A+Dp5untq3M0+ef
uvkfraLRKLlzdE+B5m6LEuIdGZqw1kjCOYZl0zwGEyn2TvmQcFWufMt60UdTPtArD73AwqhiXY1W
Ed4CUnsOh/qNqb65LyW2ey9omnsij4JjW22++xT/4oHDcTy3Lb575HRa8/CrsA6jETY4MPzU1mj9
pnW00JwPVfYcIJpI62D2ytvoSEGWVTx1d+kkoTOgZ+nu0cyPZ2xD1Njkn4AYEb5aNc2TTgVNjnLy
1cOmWoywoCc0oBMgtHOZlrdBNNBX1/vGWiYzrWYYKx+KrAeOkPPAnPGuRQTNG8LvDiUjkM731LXR
69nRKu1LyArWtrBhEVSNJsiKzu9VQ37mGpnlgslOczX1j9/eSlIBsc5aDdG769ymVUngLXFZCEU8
wlGGuN+Bem1IVenk09Snq34yuzemZefKaz6Y4NqHUSQl6kztBfXuenDi5GTEfX5nw+rFctMmh07Y
a20CLmvyud2bFvlfREWS5GDZdCf68QmgMVlVpFp1MHX8C7+htu3576XVQkSIwbEPJLXEntfsCprW
2zDrdY7hsU5gx6gVuyYC9z6NU7WsNGauZVU0NxnTp7WKcUbZqJNVlEU3iTuau8jN2hVKuSsZde3h
83r7nEVRGbN2dnX6MTpeeLQaMkpoatD9zj7RGsn0Avw7vvAAJq4wKdhrXaFlLKhvr4Mu8i8yo5QL
5rADPIqgubId07m0yNIwg3mSoPnvlhOUjwiqNPRE7nU5lq69c10W7roatpXTWY9xlj8mY5Et+5LP
MC4xQneNaZ4U7cRtLpXaSWRKsadH28q041u8ze8hz/K5ltOHVRnuLmtrlGnI19BoaZ7FDGK+i4zA
eopsPbztUh4yrxanDvYfOjiQ6fNt03x+MS0fmvj8a2PNi5Dp9DSkRz15DM2m2maOHRyD2iDLIC50
spKATuxRmwfHoUcaWgUUnfjaeGGlxhfCsWyaOUTgVQG6/jCPvasyEt5VLMtunxvGiQkWnQFmi/EK
Yj0JfVb4WoiUuFkOl1AeImSWCT/cGMStmoJpCzwe4mRV2icxf1GVARzddjJaV2VFUCWMw88H5fML
eA5n/e1vybQudjnQe+4BEyLJWBOTasaka8Js2QZ696jFaIpzqsknTp1kI3Q6Sb6dIulxihtmsVFw
9LKGNO5kBB5JHyMwm/BZUjuF5GO/Z+gIVD+TqtIG1O/8xQTc1xbluo1a/5Q1Fmp8OoMn3KEA5ssJ
BW5hfw2IvkZaWz6gZbiwHIWYmTLacdqTI3v6VfNNPFSYIhsGj0VEDmNr3jDVIMkrFMaKzWMZNmGz
02unOdcNigdhf9GNJn+tqo8ae9yxNCj7goagc7d+CUK8mD6aWurCKicPp1cA1DTYVrHs6jdkwEut
t6G5j1m2ShzfOnnF6K/MgG5Y3M8JLInJmJynxPJH+1jyuZ7APRLp1dTcKENkgZbMqmfXUyjwv137
Pqh3INfblcrGYZvUkyICG+RMYuaoRnuymcfyLs1BEmSOLFaaBRQGjI5XQrLz4Lmh2HWBhWZRRF5L
42yrvrTu1Rjdk5f+0RGAwOiIBOplmYJZqIe2vsrCpt/2ESpJb6BpSHLHTauPw2qsMVHlrldsEcFp
+BmT6jntnOvJyW/arNuGTgEzMvEuO+LO3zStfR+B2gSM8FehdPs3reuA5Dj1myIDDajfy5DV5g7Q
V8YENVJXuRCg+5sG00VODzGCdaKZ/Lkvx+vCUN1qLJtrCBfl87dHTMT1eBakKRIRn77mFdIJaK2f
e8dUO96WZu2w+LaV9Fz22AkYdPGG3EWvt7ef62iW5N0yc8ij7kmT+lwqje5h0ocB3J3vXpNaDzi6
D60T3eBqMSS1vOwbE2JQuPq2gLa6Exy0wgw3mgz4kKCv6ENUPdPpO2owVm6ZWEfbGFMm9gRjxYpm
P+DVvPcShzgKVvB+Xjja7q4Yi1cmq87HyHSZ3Il0nY3etCfkMLkA80qlZ1X9jeWif7cL78kj4ATR
eJRuKkBST2NgHiWZhCqTcKgKN9qR4OKsqcqqKyB5vAt2DT8Q+n4MHQ4e3lSTspFnm1jZ8d3gEIKT
R6l5qAQgeXx+27wL1WYCfbUMKNiDSYLh9op+nXgjMwefRqRtIuexeYLwmFr38Bo8KMORuVRK3HBZ
20NjfmmBEZxH29rgLXlPGgKvtcYGsxpKrDgsF4uw1JyFbHN58+1ykp4UrZvB7LF1gpm1pzvT6m5r
OIyPdMFp3Xpps3fCSTu2RksiVYPSfuNO2KGKzCp2JeL2VcYC4PrvjD6bOdnU4oZOJ1ri0SqgFOCN
d9qLjoDCDczrmjRPY+nE8sGfwvzsjYp0zCC6Q/+B28/G8hGMpQX3EZxmYSNAjCwtXg5WlO89JbMH
C8PbBFXrGRImvYWK8Od9ZgTnKoqteyvgdFW0T7iZ4KBGMPZWXtgQWmj29ZXt+d4WMtQXpZyX2qii
hTvE0TmYeO7++6c+F3LFfOpLIcvhaM4qG2Wk3T4Mo699FeZ3muTxDIRxoduxdmc2VktUisYqP98k
ZOpETDFJBzSRuTwl9wg1xG1RJ+cJ1cWc7OJf5mnkn8Q4FhdOF1Z70TbZsrLgFJJjWpkXBln0V6HF
tMUda3dRauRuQ2fM8tVEwiwnLXdvBJlcZGBFoY+1apE1g38q5i+Qr/2TkcX4Q8M2XH/bDYOHwr4I
hpEoITck2Wv+0zS1a+IVCBbuSs4u0TR2oE+DfTLwOt92tHnRrEjNiq7LlBFsX+GyDIgo9NZjXHv4
oEnXdJNQ3bsi/BgKFGifK0XpO9cNtLhwqfyBTnSvzYMbPB6e6AihtKGFVnXC8JcslXhGJ8VZhROO
fubSix6w+Dd3WAmKTdh43naEMAx4UPvi2lqzbTT3QFk9PtEAvRCVfCxMDAp+KNNLPRr3LaJ6gpkN
rMyuuw/9Fgt1M53AJNS3Og8q+OZlqYsDeWBWddHHrrH//FJE10p0gCCD0DgIh6jBb6sdoZtEzlZe
cpDOlBySsSTBZBhu3CRbS4dfJnO0nGUKMUHYJvIy87WbLOi0Y2IZBMWXXvtaBMECN5d/k41Gf6Eq
N7qAy6g9uDGpB9Lv7LOMDTLuYfwtMit2Tl0Ftm2AxkSehFI3BulZJKnVoLrui1qGJ79qtjjqKYuF
SzoBM5C7RmuCbdnBhdbdZFHZcXjZg1d7SqqFWcfGYURTvWiUrfYSSQLBEjJ/KOurz6zdREv6fSXF
eihEdj2lxNXGOofGDpXFItLLETZi9+ySz3psROwv69RpNmXqFkt2CmdbCpVdKPRtl0mXXNUcLY+V
Nw0M2sb90AbF8fNL6Z7IqoLe3DfLoMskD89M5yS9WglRbT/PeI5vNieJUI6rnLH6tRmfRDHNxNxy
pzxs6U1ns0FhSC9XshzHUyzkmxrQLzWWO56KyctOk15XmwDVHzhworRTGvso9Dt3rY/j+9Tb6jAB
cWT0GQAP/Dz1ZQ4xM7Kv8LD3/fxFeJyQc7rHpX9QtOE59DIH5hxYlXiXqvIeBnZ37+ak17ae2LUE
jymVBKdABvU1VsELGo6HSmOrqQYlbqcuDPYtnVp+Ec2+tc2wOn571MuEORPc6fxOtYvSaY07u3aM
uz4qz3qjXbqF0s5Rgt+fg4q5t1G/EXCLuClwVb+lMIsOAGWhGiDouop0j8ALED8nLXWDRV2Fpvwf
rs5ruW2sjbJPhCrkcMsAZipbkm9QbltGBg7iOcDTzwLUM/3X3LBISg4SEb6w99qEp7pY7YLevk3g
2tZ7nu+Sk5TP42V9ZatAXfO4PqdCDCjqkEUc2rZZwOp6ehOu8YEe1XmJBf9xZ/mpapU8xKlHXtDC
YV6raIJ1lmg//hLclPOpCFhOIDV5ybultwjc7rkDobDpO8RHLqbLcD26ku6I4PKKci+6A3GfX0RM
QUwqHc5pwOFMgwvK4rlEmUv6ywvAW6Dac5+EBgr2KsyK8hhrV9f9jEWnhTLRkguhlzAY16eIKXmq
XMIoZVLWRyxxJ60JrHfAPtUpIXJUQe3crh8zOoD6EBTt3qhNF6qPl2CZLxJ8FlpZuQcGIMk2cVA2
bcmbJFhIeL96D/8kqQEnWU+BAQPcR6m/lk3tgMKE9jE+m6zPKTg7OoGoEZ9jZ/9wnR5Vk9U77+zD
9EsgizDACoUjsialraFDyetZXQ2t6Y7IuRDcKD7DJAqeCWhb8uPz+h5BCycNq1S7pC2m52TOg828
zJvt0VHPuqfipzxl1UD3AltJlMPWTvpD3iTNve4IiJ6CanjrPQtOtbTSP0PSksYpsxgUOcl1jV0+
ElX60w/y4tKnZLBIK3FeKJC2GFDj3ffvQZDcugVVc6oqyiGIG/Z7raI3fcmuFDJ40TVL5CzIoNh1
DhnCc35QXk7EU2HW997Jv+wxmx6/iwCrsdVjXgaQmdzFizb9NGsyQY2OKYVhY8mxxOC/BLq4pRIv
dw+Nfj/kZANyi4SfWpbWjURHAA0OB2ydN/RXifZPHCQPXayJ1wmRK5Qk9TC5NdOLohyIfTBcPswg
pb2D1/ZCoSl2KZa7V5dIvDMeaypayc7V93P0toGTgf7C/NT6DViR5WVD3pzhzuBnNZ0awEl9jwt/
BZWhYCTgKS6N7WzV5zkleZLEX3xFMZhzdqhu2FPSsB6x/05a98zfqD/kGRl9WUKmlRExjokJQhcq
Inh2juTdYrziNfaQbCPuNmyTlU3LVu/LtQldv2V5mbM4R+1JslY0E73m+kV0sahQT0lcnfpOG0+p
F8WhbLX6l88F0e/nX9pUvjLO+hUjfPRFwTJoeUaRXv0Aap+fyokff/aIKED8bd1MlUGEaUfrllao
PoxK/EJb5VycyHEu67NhYtMfz3qzFUiAn9ZfcF9oUZiNvU8SqAEdhzSf6/pQe/4xSpv5HDTJ2ZBF
UW9dWSs6wUPlJmQgL1fg1tfK4wT3GImYbr0hD6v/bSgqGzRi720UbJ0bgD2c9gaWW+xH6X7sTGY1
EwcZ6WCKK0b/qFtV90jojdqaKiDwJ/NnuLGDugfpXD+XXfemvCb7XIuXCbL1R9OlyLqt5EfeCnkt
u6nedoGufdCD7V0XSrrpRYDg/fZYVQVldVSl19lsypvSai8E5JbcvD7594FMxktU1DHBpONPLXOi
L265uG6j+RFbHdfpSJGeI6XcyzHWf6sCEDbIuvaH6ujdWmc5yYKpx2o81xcmXBxC61NT0mcfM+jz
eGGj7B8PMPNAscmaj6TdPsjz3axH+EJJDwmRUvTL6pREAMOH20XkfH6I1VPtT0gJeZKZjJwo6Z4y
WUOjgU6y5bMJ/K3HBO8SLA/TdxmYNxsTgclWm+Pi0TQzIElOK/d9NvhnvMCg+rScTKzOAcCxXD6c
9lDkeb6X9DmgWjTLu8U/qvdodtSirN4Lv5tviZNPj7pM/ny3JLFh/SCgkqPFL6nIzGHcuDLozv3E
CG6UdCgmN4jaMH54FQHD65XDM38Fdax9sIGtjuvbuB6gGEajjEJrcoKLRWmcqmz4so3ykhie/Cyk
W+5at1Ynu1DetsH3qnOnu1v2YF+6iU4fkcF8KmMDc5pMm+ei5e7n6E38x9CeU98PIdU2/zPAUYmv
78vGIHhcet4NHTVHS6fDG1heGlN9zSA4gRbSqLnHIpl3aMqRixqcf2nREurCgbVMp2rhvnxPFeWc
anilM/bqrDGJIekWhP1WSV/eKjPyd+XoIwdhUEtU+cZbClXY6NkuL0kbSZfi1Y+9V/CjJKJnGhka
y4AGIl4BU6h/cQhyQrGU1GFPTvaDy/38AeNHvuWCyZDYIswWAXKj3crcsVG7MH/AIUHsC82u7J7i
dkz2vhOP388Is3O2luzFtcyP1P1YVYvSevYBCpmqUj/6ttLvfeT+VhFDYGaAxrFaBnTrgzvjTnYN
h2z1NADwTo7NZh0PWE01XjGwfQTY8Z9jUm/a8jaaNJfTmIh3oK5v2fKxZnweqXT743rPFb2Bo2a5
a07NVfRt/uKO/icVFCWqaofnpDEQ95vGa20jvPqfZ0r5uIBZQUWdbt0MvYpnnIcWa2R+S+t7WnBO
1dJUVoN8RB7MgLNtH6CpFg/meNdaf3gaLG04fY8xncm7zCie76lpbeopa6o9bI9uX0xesZutSBzJ
Nyk3a/MBgtW4kvbx2ws6A8Mu96WmGnBwttK8JAvW1/YGbW/bdn9qYyLpWkD1T6Xu1ltzIIMGNKWG
rry0t+hok1MT2x3Fc6U9yRiFc5y4guANGT1VCVqc7+mMMPNrujR9BqX1rmvaDiUUD7o3Rcdicqlc
22W2F1SPxuiyRC/lnUgJ0OFy7t6y1HzK/UhH7ca0Y3k14ae+fh+6Pqpxd7igzmXWkAjQbfwz68Vc
KVpex02f1reWRerZyfMBwTt7hKCwn6OpLc5ef8tKp2y5orkVV/ZMwtSMUtja2kV3LIgWSfK4jlrz
AJNHbOdBGEeB84Ldg/O6Ty6YP+p700bBv9e9tfaY2qRlntAaWLAUlMeh10PEOKAdujMVr/tl56+K
uEK0hpr+4BcwU8bZYNq0bC46001CQlRyVF7Zl6HF4911JZJYBchYjLHxWYv6U/iVdWHiAm6hiq5V
AFtaGkH7q7eN65hX6i0uLLAqTpKGtfQIRy9J72zB/aPfeqfo25lmjuqnzHRkb6LQD9DLQ8Lsj+ug
Vs+TmhDdEQwN+ohR9tXJR55PSGXWXZ2yc0GNLQsJgMjTbvaZHW/8OSj+vXt+XxGrADvbROLotWVL
do17X23pPRmtLB+Bl9jVfpgQZDczHPqNrV2/b1awOThwBW/NSChLV+tefMl8lHO+PI4RQ4XJn7F1
5E5yrVMNabgnnR+O6yZHZzCIJyit/MWYfWYdaQBCjQm/n2oXdIXgEPWRcrpXY7u3aqejNqqjJ2FP
6tFV8a+0V/7BWTYrjKmThyXFkBiSrTVVWNuYuZBYyfQ1Y3o5kR3wEGngKNbdRQfqwSzr+WWOneL8
3UV+H/omOa3H9cClcidwRaKzxHO71Smzn+A2AONOYhWmiX7KhnT60OOuO/p+hZBWcWdlxyd23tCl
pHHiUavJcnjU7LQPq3oobvR7+kHLCPSaywHxeWOQGkUqlhMZ48lLp3lbkKfBz9BTYmuIVCEqrraV
L2AZ7h9NBfvCVq9dwvTN5aosE7IHXX6QO/QRLsV53RxwcKjHRmZf5Dp4p3Zo0Ua1SXCSlk98C7Ph
K2EeS2Q7N0kuOZ+AMzyAWb25WS/043LJL1UbVsIPrpkwf0XS5BpGBDh7tEaSjOFHTxK14ZJHplV2
/LU8UV1vvMPYeImIIrmtD8R8/PtMfRrNOc2y9NzWXYfhMH8m3Qqmgq93HBd1ZJ7cYTyVLWGoJeHV
69FXNtmX9No5XF+B+P53HJbF0J3I/jIo7s/roZ9EtaQXWiIypHBC4EgVGts2ukQjWe119eFM8R8L
+woIe1qwQK/Z+lXaHn7Q9ftDR/CLqWi5x0ZWB909dkWY6vS/MRK6sGyiZr9+TsOYDiHDCLB3lRHd
bFllh/+eAZNhRJlb8tyIH2v3vj6kZX+tMsn804BwlPsJkWpdZoJMcIsXcg9pAaLxzalnF3liaz9n
c/+3ohR8LZ0RuqhHpdzr6vuaRkTyFOD2sIdUOzfLOBbQzI1hkvGgafYthqSztZUxw2TR/HdHsHJx
fT0mJo23vlcOum++pZg6D7FrkJHZwpeowEmsA5cJo9mDRFdbMYVljrhw7Nc12jyWXAENPawbc/rJ
xcxr3eQzJvJzUzj238z0B2562E08oO8vQwY5OJpBn7B73iISTLG1ofk06/acWWVj7bDKlod4ZgA0
xqoGoeBYYRZJbTcYXbvTGzaRIrHbMC367gam3aNyGMpzgtDsMqTxsGsH87BWJ+vxmuRTs8P/kYO8
ioiyjVL9JoInOFzGc6NLd1t33kvla8PRXw5KbTlG/WK2D7YhjVCZRnF288bad8SMvIixeXOWM5D5
dvNQK+MsCYlyZ2SbEZuUR9gK1aMZCdxdkRkdJ6etD4oLHkyyUt0ECI9943douuVsXMj+ZKzYBN0X
JNplqRqMzMZG9Vx1iUnOYAVaOIvpB9dhAYCwrzo1i0usUnFan81Gszzr06NKrA+4NySHEQ7dgRzY
QA3rWNtGximWOvE6sI7PfSuvMayGS1+PTRkCaAI21nzWk/3Vj5wbpvvHLRjUaBqYeNPiFr/OvL7H
Yp1k5BOV6jojLt2rrLGeCpPiNmjEg0mwlcdOcxRTconKSUeYGXtHGtCKIbo/7ITfZIdABYyecVnf
SqvtD3JwvsTct7euwakGxCGhUVxWR4D2IfTZccrHIhoClCrrsC5wmTPh+lsu8DIJjO16gtuEBIea
nLRtPjgf68hzKLit2a7Cz0vFsM6i9dycblqms2SVwd11ZqpU4RZsgpeJQu+W7a6h6d86VWeFfsRO
O8j85jSBFrxrXiw3CYyyD1DUCTXkCJlr8C+tbqd3O2dYuFz+jcSJzjFL1M26x6nlH+kP5auxlDm8
CMa0fDWXLQwvbJbzR9nTpK1TQMVlIqxnogw4BM6VZEux3mSkNavL+lJUDIOHcZYYBOl08/7Z1rND
XEnnj99H15z+9ur4ZX1p4nI/Q5J7w+GLAlnN+KImK/40LVNubWvGfuanVtgmyrx4nVaF6Uw12hd2
hRp8jG86WNXD92ndjJ1/tsFgR1uW8/JUj6TpVoJJKKuV7vwtClnro6KdP7Lor1imHe5c5M/tbKtT
XyWQjAcMnnHa9xs9EtoNIWWA5aMM7TjI3wib6DeebXv7LCFrQkdCeSTSAyIe0tVHO83sR7uFMhf3
XXxF4V3QJXfFbX2mLy+/nwUwPRK09vg8Y8UiB9u5nem/hkGfd5Gn4E3CJD3YePBI4WANMjIZKj0j
Pq/NYumm+wr84/m7f1yy57wCr+gcKPG55CS3ZmRbBJdlCNVbplrrxqQexU02NSkbWvw3yWnSa/VU
ArMGud0oHPyT8YKMQ5G4hkqFWOXvYwSxx9YnW26fTF72sE5LTWfaGvUyfms8dU4QBBC3ZU0/q06h
V06G98JdMGxjdEyIGDwbDTCRQBooTrKCAt3Cdjo8IJvOruuh4ejV33/rdKIBnxiG/0PjDC7dYD24
sfT2CcCSdeDPkSk8l09E2tgvKDM264E6ZtQBdclKObcIFSmqj8HSjUMklLvLUyw9YioMLDha9qwG
aj8DZc9+fSl8F3+tHrQ3OnMUzFU0ACtQ6pAbAtUrS5INi+6Oicfs79ezPLiszabbN5SURVU9ExQE
zw0F/plCRN0qjYZtyMnLTDVX7ICDPzdOll3SXOsfU3arj+1cdaGZqWn7/ZKptdC97G1wgHJj33kr
TI2g6aXMUumkHYzliJLLsZWkRLxEYiohvTFt8tLA2KGFcl5UgkfGnORZK3NCF01uR55mbGXNYSM9
/0OMFERtpabHNB3QdU15e3CLqXqs0i4+aILfzr9jbj7p9Q5HdVxudXqt/cQeZ5NPerrvo3a+gL7w
9jG/sg2UHvabSQJ5rMBZNC2XEz/pG/SN4BVrvSGBLRmbn7Ekgb2eICCtz9b3vr8qqTNrYUO/HswI
wivrgzg3jJOfptpTR9bYk+v7O5XtK3PTLJp36QzseeusvlcDsHvWPwTdZV0MW9gwHqqu94Aka+Lz
e4NripxUUO7FpahamlGQtlo8aE/KtIgAj8fXlHXYqzYXV4DF31cPYqIGB7emtd5BZEbSFuIULEpO
/5KAjXzl4j1gOpoopGavJHDHtYNjbr9h8FH/TntbEXHO1cDT+DCLo9sa88UgljdX6WOqhuABcUJ1
7kZ6sriE2wdNzhe3OH9Z6wa3M6f9DNhNOSnRCKyjKxszEfm/C8XPCIGBpvsaFc6rjRnuEGtZgN88
6p/FgDZo0kZvFw0MQRoJuthVuxRKxIbc35PgB8VgPvYh6aTvvSQOsHPdeZuafKB2yTdx4HChHlGC
RAbCcgM4AUlbqA43tQ5EqnDFk2B1tYNoOR/wKExZiQIlstlnl/WLPePJydOqYaaMzWc2yFcNOnB6
RJ1vLCOBTdXN2LgNfL9u+k+SW7teQmv2IC10VqbdHLZYjPQjQvmyI+5exhqN8ax1gXnm50mwxG/q
llaCm38Sxi2fNSl0ONOtZEJySLSjSvuTA9acdbBgxKPco281IyZvcnACFvwd1B0En7/NovTDMXF2
oveh7Yo22wV6OyOamhmvaxsRjJQYcWCFdduM/P5vVkYITt4Nf7Eaxxs6X+eH76zymylMNLrPYjmS
1MQgNqZz6cdYHi3o05BujT14+SsY6u5iMAMKWdUzBJ7HB3dIP7ln7lpRyYuVND2/+yndy9T55c/i
l50wiIo97ZDkxZ9onO9zBeSDVGaGvtoF1eom17P4YDv8RlrdO8GRj/aZ2w83Pf7qnDpMRkWXqkm5
BVVKj1uGXkki50AyxWawx/RIPPKuS7VoV5q4s5knH6CTqrC0URvalv5lze2PEdhHMfnuWTnmF1um
8pHpv7NbH7Se9ZGltOJozsFpRul/VXr+YCl93kfx/A/7wvTuT85DO4XdSOM2lyOBjYvFvxrGK0Np
eR5sjeIRiGVo4yLBZP7L6NW9qakxQOJ+jRGzH0Sqf2XlkVztj3KrbCZ5QLQJH8nlM6xPfAkBHbM0
M7LbqNRmfPZhOjo/FckFAEHdvZ6xTtK6dxVDcUFQ88tquanEekBYmlvCviYRtNPe8fyRLtal+8QW
tIKG/pj0OtgIq95wAe9eJxfZJambhED6odMr46JyfTstXqmCGepdJJ+yQpymIqN4Ji2YuA24Y1oz
Uszo/o+2kRrGKfyEQQlRjWSUP3E5e3dl7NGTdAfZxfYlzIX2mig+0iIOdoY+/g5kGE1lvte96gDl
0dhGhWHA6MxfAxQNh5PHSP3U9t0LAgbvKaMTk9luEJUZKgeNJtcrsZ0Em78hS51tjaGLP6uDfLT7
vQmNomnzx76ff3CETMcUcdPWtDz4/7EfPQyBxncO5oJC4ZTPR6M/RbVm7bmjDftG915iGn965NRa
8A+/IuaoXKgztderudu1ZSdZ0nYkAPS+cxBegiYim1hXmmZ9klij9xK/2zgKjkVPHirLpd81wzkZ
yBDIvXo/RjkuXf0Xg8DfC6yIGWPB3LB9jYl+PKgGzbGRP0nV46aJcBKbDWyUem6CQ1clz1MFEa/O
W2snNKD9TtOd6lj9NAniDpu2+FtKon97qc4jkIytLGFBqAxnK+fDX4LEueF5w0EFJu7knp/JINwM
9A9330rkrBYnS995TJ855dM//sCxUOBU2RUGWtjYx/w1Gx5+nTFjcUHppkE+6uLmXR90e4etZ2/B
Qt4MUWIe07jIz0Hi3YqIO5202So6nD074vSMbVpa4uaNv2NlmxdW4/yojmFsERybJ7O6orY8M/2I
7iYgy95v83vcRIdiRKvou/6ZiNaz1qI0xnLnQk4wNyWxqfc6YZcxBOTwjAh7VmHsPpHi1i1Zr0nA
8qN1I+tgoBowkA1CBdHv6ANJ6bI5xVyLeErLrWF/ZvyH4TChxDMvmmW5jx7c5sG92OYr94Jo5zjO
uMfRaxEhqC/xIeAh3KMxegiHIrIU+8E4UqpiKzSRXUh7+Jo0MBZeAhXPN7kMZNM7Fm7YJQTiMc/O
DsgHQ19jD2k01SWSnzXLdUYvajckRnOfvGta/gMSQztZQ1fuRrfLw3Qy9S3ZP49siuw9sfbmpq3N
K3mjcIzN+ndeG5ipEGD0DaQLfwjSo8iBGqEAU+EQKXGOYjIDoufBJKwJywDszeSjHlp17+zsMHtG
/ViI6l0rsm1li+Stz6yvuon+xLQzO+X7d58oszNn0q4WbflQJ1jFmynoj76mPnWn8Hcu9cCm789B
nVR7BGr9qZSE99gaN0dAE0e9G3AEz8PBdES+dbICwVSHhSSL05u3PNhp9zbr6c/emcbPglHooMeH
1un0Z8yGV3Ri5WkoiuBSt+xwSSKvtz5K5I3ZWe7zoqexls7E6XIa/9T8SLz4l0/I+I2bE9nEVQ/s
OvBvKYX0zglevUicXIEAszJ0+dS8geCXe6cJPqe6+121EdBImmkYGFsuGTGEejQF8ew7e8XUJ5NA
WwkNMfZ95clr7wa3whjaS20QPa868k4Il36MkesfjdnkPKIpGRM/euzMvj7M4FoQzVXaY8vIaW9R
E0PbjMn5LKJj7s1a2JeQWLp+Ij2b3xKDQnyROd4DO+LWPeB3i4tAHuLGma8z+GLSreAF+fn47X7I
8wYOrQtMOiVP60Y83REPX3kpVJHsNaiedqdvx44iH6BwTfpd/k8F5fHRq8D89o/9TFGmTHofnSvq
rm+bt9rJ0bsmFLNmVd3SLkWU6iU+sv6ovuknQlbAFfVtKEddC4NoYBQmSWG0/OY4esDTh4FOhApv
m3sph43tcSli9bPcEe6arM7UzlgRUsScbuyfrGlAb1aADl7ihcNWmNysLGQEOhrkx9HO7X2feHg/
3Nq5+xmVOri6ZD96RrZna5PuNL3zHlzGh5tZS6OQHBHs9rNBT20+YoihGPJp4uGF7YyqsPdGQ2hQ
yc0LNSem5whWz5FN+RtGQz2EUp2FlRw/hqFor246j8fBii5zEZfnXDuMqe7lG4n6LHbUdKikdbOU
mDeJ8tyd9ILQsJZ5dUZARQ+Mfea/h6JT17bWbA6MR31nl8eDec6tZ1jiTVgz598MFkUtUW+/A1ub
t9qU2yBdEULHOjELY9z8Q8Nxis3BeUvIZYCK7TQHWT4Dp0JELdGREBFnoit3/AP6mTPBd0Dx85zF
jakTIa8v+UeGtrPlWFyqeFyUDgYBjy4BypQt29yq7HMlIihoFGCk6pDOmvkBvygqTFRt7xY7ll2h
kQTfpe1fj1YvWoDd2b6QhvMDpM1YIXwaQcCbWYm6NtPPQvjpjmaJCW7nHwK9LLZjRmb1QABu2Rve
yTPZilpWfUnEi0Y3e2697CQmZOP+dKxjb+NwEF5gRZnXwmRDkrtkwQRNiSmbNoh9yB+ZqARpVWQ8
+4s6G03SbjYXMM40cwUyp1/eGBTHlKFZIl39KMd3+A7iqudQm1MP/l1Ln7ATjBT2RT7akAweuIHn
x7jpv2RUPKA9sre1RcGazPU+cuQnqIn0HERIZthtA6rqzfYAqt3c0L6Sk2vLcmuWA1b/lk5ZuADN
Bs1w2Bi1DPACdW5houXkXh4bvXqie8f4FBf+mX3W0e2K/BYorjxjQ8ukOvsQVbnPZ5k8zNj2Q+hG
HKqk1QSVexGJOXF0wIPHP1GGrLYhOvf/DMv9rfKEfpi0L5k9dmnj3awiIzZU5v01jjwaXcQNmKUk
YdyigCKFnpF4wdHkDJ8HCjdRMVxEjrVtO1cRqwN3tsZ8s2/b5ORxeMIzMYtjzEe+F7nv7lhxTzuv
mHeTYfb0dn25B+l4LYd8CdMehy06JNKkMQKTieK89XXZPzDNH2pnGzeefuoS8pk7bnxIQFpxXh8M
qw/nGShcXpQsD3tUS9FAq+YZyG5szQo2KKjrsByHF1zNnNXl+M6yB2Aw5Mad7/jinGqCc2p9ahW6
OGfLJeu/l+uzEoUdELvl2//ndb2+S+ct9n4kv75fMt7Iz33q668M2bXXHOFnk3PTSJZXZVN9cC5m
9/Vr8N1dMsNq++w3In7LB4YFbhcTXbh8r+BQYw08EoduTeNzETXIqUwQdB2rNQFmnaMmWoKtIGkT
Zjf0IyHWfnI3kLrceqM51FY+n/w6789zBG/E8e+V9YpBQH9XSTdB3ajtH4NLXRl3ry65PPfaQLg8
JqRYOWn/ZNeFdxszD+U3DockTYsHmIrWVh/TFrBv7ZzLkuZY9Dvpt+nJZ8K+j8o526GFwRvFcPWj
dS+o1cvQqpQ8OH7vcpYaBTeP+oFkPOMRtmZ8NJLkpxj6323R3RwvQxCRimERafxoKBeuja8Pzxrd
nINyomuG5kqQ7n3WouRpfSDMwnwooi8kOrC0PMnkzilhIOqwqYmX4Ce3oI6fGUPcm2Ec71JkEWsK
B2ilnQb6pg+0d1Nz/wmix9iOzTf2ZsYrYxXNrX8M8WIez/TxpZoFzf4QbBiI1QdaYP0pSqb8jG8A
a62uis3E4PQ0VwLhr2RtZKsyA9PD+HpGocxpWd7fe2FKOOraPWHGcpAitm8GWNywswNaP40IaTyJ
JrLXiYBddz4Z1uxMGy/wjdv6hS4a9IslF9ci3/bfg5cq87Z+m6bYd6G+BHG2vPfft6zP1veiEa9V
MQ3G/r+vrl/QJ82eYJDlx5455/n/+wvWl0ZrcL22jcP3X7f8x/7nj/albe1Vgar8vz/7339+fa/S
yLGyjLkN17+B0kkdTeJThlgX1ab1Y/eciJSnsS3c8/palHlvcwHmS5HFm3YyMMyIiABZ31u/cf2C
0lOyOfsgI+EF57PN+JatALMcL0LyrmPaYDnh/zVyWV5WqSUeiIRR23wh5dm5BEH5Qtpvy//P3XG5
8a+6ucxghTM2t++npW2bSDVzb+8GfVMcMm3aj478GVHWsUL9vw+jkNWtlPD9Hbu7+cNs72TgVVsj
EROigCZu96Qw2+gB6zlixOn4pzrCXtAOxt3sz6JCWI+CrPlnEh2CaSQM3D4wuTrDl/CN4l5n7e/C
SqHCpXX21E6Bieyjax6k6VqhrkbjlidQctsBSpMz5vmpqT39LH0XKb05iFPep8ElRuB2tDWO78yw
/HCQmb2tGB2c+mUyKXougQrpZ7AMK114sbjnhi3crPJMcNvfvvTHh3Z5mMcRV1dNW76+57L5fyDj
R8JLJazHzut3ruztLkESwCnFQ0S3CeKHZ4nSnl1fGbuMEfzGROFwV3bV3e3/90wmvwl6rgA55rex
aJI7qQIF05xOT+5uO3wUBRVAYpE4gzaO5B5ZH6Y0iF6XERhQSgiHbJM0EXthIpFW+HLwHjlt78Us
EPYIA2uXwobU+dFLSkQBPUHAkJcHJ6DpnkxDhv+913X2X5mMJiipPkAhk/307bK6NMGD5uTBc+7I
4FlLxAlwf7RPsdnhu0gnJOc8zJrH0gLFzcGtidQzyshBAmzULO55IIVCPDgDECCvf0kj0X3aJtJH
siNQIPQNSX5pRAIH76NtnkNmf9Oh9Iv+c0micPU8eivS0b1gNiTzcsImO9XBb80jxQZ0lhyzMqyz
PhymtIQ8bBxiD+lcM3V4q3GmJD6KvTToyDmfgugtNwumdkzPNkbZYImLvDLUopxVqngVXh1fpWcL
EjTEL6hC2YuPjn5OdHG0MorFQo5QhyNPbCp7yqqwcM0ez7BmC5iG6WeBaSWcIq2/rA9axQKXzvgt
EEWx9bK5fioTqz+6crCOVdC7j3o6N9t0Dh1gtpt+quLfvZUcNZThH0M7VaGGdOc8RIX/lLZwxkn0
jn97KJEVS90faH7ig3K15JRIki0Q1yXff4dfzm96lhZvimk/uxCZH5vRM197T3ys/wjEhz+63fiX
LIGXnEpvvojO1yhQl6e5ZSZkKpanQqhh23kleaJpaoQ2SSZPnQYOIe36cuO39QMQ1DkkqrF7bpKh
ezYiPSRdPn1Y32JUKC76IP+sr7Shg1GfjcCm3YlBHpvts8tM8TXH+rk3Mq/AUDyP3L+LnkIE+Cl3
s5rmx3N+CvOzHNsU5VLlPABvfI6S2HiJWvVr1tjYV3nsPLqBpV3h39K6Ear6qxyGe6xo5lt9gKxU
44NR4PKYDsKUDmS5cZui/BR4zJet/3zQzCD4IH+KNPjsk03e+Fb4MEOlGaTPZuc2x5wmmRzdvj62
SxaJ8NFiRZGzBHDrl3Ty/gxTrl1ZjB56Q9N3BQFXx9TpL4PjDS+09UQy0vKFzeg//x/mzqS3cSzt
0n+lUXs2LmdyURvNs21ZHsIbwg47OM/j5a//HtJZFVlZ6Co00ItGAoRFS5GWRN7hfc95DiWZ8jEU
eXvInaFdzA+LUisfPSvZEJPKej/RLynQ30fD86wVAGR9Q+3effQ8wU54YKlmqeqHQaYUCT8xBCdH
vtM61S+KqX82+E5WSiH0lcdHe6mKkfZag8EDIvrT9C3rrbFoYrt8bYfuMwl9qpJ+94QlhjZyavb7
BG+RzCvcBYgY70unWiYU1cn36h77cszvy2l/MkQTFXp6OJ+zCVe5B5D9VHIHHlCLEN4wnbJS29/x
tTPNTw9/v2CImpM1pN5xfvl8Hi0+F7TP7NY2dMcW82/8ItjYFS2W+fU0SS0Wdl287ppeHOaDSE1x
kNPh98P5pwJRJGv5/9Ov3cLDXKgNm/nJ1fzk+Z+ZXzGfnA9Gar+PXZMdUxSmIgmDE5hDzeMrAAPU
RZ65VqpavZ8Prkzqfc0qfWFZsVKvrXKtdARbjCptW+pTxsEXgzwYNhNvhkztweYW67VBvyMZjk5N
7Kk/qsqyl6ZQNG5PP1saceSQhWO4S5/40ifdLVmkDcDWSrO02eSmaMx8TRDAEDpTwzk5z4fBV//4
aX6oguU95si7MMeGR3Tzfxyqjq8FQCGPh4QYUbtQyz3G9rcmJ+VQDGl+S3Vs4jSM5we2Jzlj4MZo
Q7M99a/lMA67sc71Kz4s/c6zK8QKjnadD05b8QGwOl6Plovn1jbkRo8YexuvRy3t1NW9rcvknEgc
zjIvmvexSDCm+e1TWyrlfmhs7IHTeZWYszp7j8c821RItcnQaY0nOyd6qR/d5wh8l+WmNGeqWNx5
fu6hy9QRKlWq9uLX8kQhxPrpxvyvnVRXHh0U3lvhhBinkdtfXQPB+vyU6R9qw959rRw65hWDNM1P
KsEy7qqz4sT25JuoX2WSXViN+F+2L++Uqg9ffRuxUGDq0Tm0FOVoC0Ndd/rYQWbTX+anVvzTTe/6
by6N5xW6oIGcZaZbpg+i1wXTUhs1DvtT1gFZ4yFZ4GZdpw7mnii0Y9zddnlvIa+6HxwtOAJev0qX
sh22Xn6RapQjGiQQ8zPm5/ptvzPKwj74xlsZB/oJ9711RpBb4VibfmwjGwjeQAuI2sERijq4iwx0
ZOgjzc6jxG+pO3EyyK0uW80/8vk3p247/2zilVplTqwsKYSuLPZHK6ibFelsyWfFJvMjoJXCZl77
NNNi7yRGgocHhz5Z1+SWRwT1lYL6OgEwbTDBM7sO93BnJc9dkx6pNSqn3M7+OIzTw/kc27YtwQDx
wY8iF5NAa//5ed8v08wnHyfWrpdpxz7foQwXdz7SnAZR7nwghs0/MXz7p1Hq5i7XTboLtPryeHz1
xxCgP2F6JwWCt/cw/6LvHXVlpJ2CwY3nZWbxlDHSb/HrUMyqLBguQ2XLS4brXhKDyeDvFcG2gKXV
6XeW/dQzlt/HtarcFzAl79NyIDZRGc6/z6f5xMDgQxJybLaAuA+4MeoHTQTpg/OIRmXcGKagZaZV
+nks0T/qdq5+oKthQ1I1b2SY0F93evOA8Kp8cHpwMvMz7KTgPgudp1QC24qC4T6ThrnqcdY+dZaK
SLpuPqJOQWXR5/29H+T6kaKjPVUGmw+5QQvhvmhJjsg0x37eqQ5I1dZdZmVY7VQHzV2PVPOZGYqO
UapOZqiyXbm4yh8MwIdYFqyNW4QqcQsi3XhlINb55CUcjCI+KHyzWNb4rR7iGtXqN/b2j1lT5K9Z
J0HEEtmOltzOXjH94/YK3PbSWJV2pxak+eXlED4E7GM2lPToHhSih43B5cb2mzV1HVebhtYg4HAZ
0GFUwcmiPX1s0fgsg2ionlMLcREGRMLE/EaeUmledC1TfjmNSXc7Kj/9IC0WomzqEzxWRPR5GK/D
NurvbRYpG/Y4KISVVKEgnDbncDCY7hQaVnSoCYGA80+Vwz/EDjaNmu/tMoaELuuF09yUoaO46fnx
ezDKcxjorr9AG47cJ/QJ3KtufRGO6NLqFOclpZJAgJIOevdujIr0poR5cvS8tp+ki+JNi9VzXXfq
jeAFi8+Uttl8vo2GI8ZHYI6eALw+JluntvR7iBjNDXkgwZFlkh2E1Tc3e2yKDd6OZm2wc6BI2AG5
tkvYhyyUt21njC8OFbtFWITdxdS85KUAQesm4kWrC/Oc+12NgsEbt7hI2m0G3dfTfPsNq/FINVXU
965GpzEpgQioeqyc65R6CoqeZSai/EMoxTHtvfE57hpjOzYNK1cjbZ9ZPwCl5AlDhMKmRdh8ZyZ1
eKaxRfohi96PmMYWGrn0RKGTQDJhVxt1TJp9QsDHDt0Bqx+t/eHlFKtBtOdHKPih7o8PTarKhxgq
5KUUZFL/8xTuH64DK7+bnzCfJ8wQRqsI2Rfymvlg14O6cFDMLJuBfg0k1BiZlRLHJyR9d71Mgod2
OsDeMO8y9e33mSi3/AfovKSEO+VlPm/ZxOHVWhqtklBvN/5YdC8qitaFtK3uhAC9e6nqqTrUGDca
0fZ9UnOLTKcbXNh73alIL55eFIHXRxZQZPv5RTRNn9N2rO/7yiqedCDFoZU7KzQ4EudBjsVymHYr
gGLaZaV7xtKPCqwQ064GueKXabMYrTCybphWhzfZ3peDZb4ju+cSjinXYpyRVyJLf83n+4D4UGck
kyaM0/BUInNa1dMLSlDBqKH1V6xf4daL1GqnuF35zEV0gMpvviu2ha+u1vVDHLCoYStoPoFISnFi
hf65CVzjqSMJbwE3sTybYLyeqCz8UqtU/f5l0VXLTubrSmKMs1uD9PU0DrfN9BAd181SwxqevRlu
YIlkK7yXw9qtm52fQz+xRIt/XJIgKl2M2NVbT7bhEjYtwtY8YOOuJj+JsuaNTACmdD1A2QnS6CPt
9bcgb2lxNZSMNSyk07C7alT5YXgNKZH6KFY+IScRZDB0wPV5TIPsSMXXZ3N2bH02/thJqOmRUoJb
wl62RnMmPkfbafTDloZnjCuBi9jjGt2NttntO/JLXEIdMVEpx8Ecg8P8qNNLfyV0MiY99OsXH5D8
RTARLHVXRuvKS6NDN2bOdcLwaDFrCi1sV4mhKsuuUMHLpNkPZlr202jKLx6Y3CxwuTWj/OSkw2sq
OyQJKPQbz6CjFA+PEMDWdis/WAqbmqTDpHkXbJ8FIMlII8SzX7umDhlHSTdmXr45VjRuOoo9y1Cx
TxVD5Isa++QNK9EmkFTJJ7bFm2l1mEcwjamOR3xRnB5AM1srW4uUJ8gVx7BPtHetxRJr9Ya+Nz3/
bLZ+QjMovdqEMizJhgMkGWbbpNZudjZch8ReGk3wZEXD2VDSI7KDUyjrmxIoIJK9j9ESv3B14uMX
I1Ew4gNjxtmu4+LsIv9KLD56R43r3dTNNhHyHCtNwGYJ870iYNFIz9j1bYE0r0OgkQq+8iZHruVE
Ee3snsoEbxf8Rrorc9qcfURrSZiFTXqPni/RYa4k4lPspNA+cwUFZa5cgIi4a4m7g8ZfBrmBGJ6G
HULVxshCamzfmkskQY2NdplGJGiaxBIIhVJMlpO5CoQUaPdA3kbKSnDKut+KCq8JkpCRydpvFhKp
1CEHGY4l0KL9WlTEspurQM2J52ibaOmAGVjFsv+q3F6e2Sz/TD04Q43ZbXs4OgXT3zIMDLEOzf4W
jUX2FI/RLbsSroC2VWHKsAXwhaHJM/QoTrelvPdCF087+zZFg4g3k1l2skXzMG4rjWpnspI+xhs7
0kGixfotR/O4iLghl14wEnrkCNp8+hjtSxAci+C9zS3voEoWPZrw1LVZ/uyzliA2PeyXucxQt6RP
jQfANbG4KxpC8ioDe51FBlWVaQ7ZPv2JTZOzFHkg+ZeHvUvqxIH6KVCGa5DpiKh8YowwqsMK6cf8
oPXRVXdxHghP7kHUNqvCp48ElmvFXNN2Af0EIU4i6LsTilcYGYj/UMMcBre5ORpIWDPQxi0F8McY
WNfW18lIHiaEn+1av1hsZYuMyN90esso1Vd6EFcrVg7BQKvQCtzXuox+GaayA/b8jOs0Zr1Jp60I
lQ3dTqJMy9JZJ8mjrXq00URGZkYZ7IIS25lmJOvCLtBbFCRQldGLXsYf1HWQGncR5bF1HPoX+n/s
Vn9CFzzWyMAyNdbWhhgCkJf9qSOVV5prQyeaEncMCRgJyILQTZ+Z68iSsi1I5cDqReHtBTNWECjb
pgm/xNijGIHxKvpRWVBllGvdHcTGtbXq0HnDMWX3vyQ7ZknPOdw4Re0ts7i50LlZDUrw6Kpkl3Sl
fnYVny5zI34wsTOCafeSiGMoX8gxCgulYFrQaoxafxGN3sWgbG50yyzXDugX8Dl4AmefWDWh8dGw
VVkmafMUhtHSH+Ip5zMJljVFNgb649gWxULzVW2pSf+nEhcP05uUSfhuERQjA3ZBcqGOhBfYoZbt
8la+qZoht/gQT0UbFQzaUYxxMMMgqCXD2jBDDQbYKapT1G7VYuwBQVchyr86A7zeJg1hLhYXeOTB
gm8ZrQ7C6V+qfvz02pE1bUEuDZY8q3d/OarwFrkKNQOAY7uoDW5Sm6s7HtV3BlaUgJoR7BV/yLZd
qR61JKlWSQNzIMTgf7aNS2+mcrHTc/4OGbi3Ju9PFoZwtIfZY3NJDECCOV12zQGmOl0LpU4xKLag
wnWMwWz6puXCHhDUTkdti0FqncDc8uv03bEREw+NAW8qS7CNBOl7gYDqFurNxXS0Fy+XD7VdnMek
pQdUKlMUts1HjLYURT83lRHvCjWn/d8Fz0bPyEJtn9TV0L5aovwcFPfUBwIBVPJCDsaua8hVykoc
HWipAw9vQjFFSODhxwzsLQr9hw5UEOAg8LBU1sggDIQuOlTtkcBYZSyDpRLSPsIpvIx771g2ybDC
cPaD/LuD1sT7IJYgt9qThQ166Pinit5ZYVzZUzQ8JUSLj7SLG/q7RtPeS6qCS1AuS6orq9AiSbnw
FUxs5d4KMG4n/mkgRzqIhwfLaLor9xxkRVfs8yD9hHQZbbmACEQPlmkoHyOEGohrRcjm3OJUAGzW
sPSDPY6M256LZ90bNmMG560Ik01d9lyPQAlq18OyWAsUbNUnKgzqoS66S1kX27BvL31qPtst+2wU
wdykPSK4SfbQeO8st4+OtUUMyRdzhaC1DCp58LRRhVWB63fozpTU6SOGA+lSDXmiWXRrWwO5Uc5e
xVDKj16r8Z1awS2ouqMXQX9x4/0g2G4B2/Hj+3JqCxX9l51CeFfKd3W8+qVxZ2KEMMN+l4baVjH9
+6p6H7X6DHLsyyzSO9EF7wkq3qRzg00da0itvxDBu7g1Su5vw3tWKJEhZt7zp/VIe6sLKL1jpTL2
Aofwt0jzw3xFThqYKh05ci3Za/M9oBHpMLpIJbCB3qHkIKqJlG4vSRejjn496atwM6Yw2tFlqJR/
kCCZQ4ZRnEpHKIYRt0y7HquY+aYV2qJmFlxU2LaEIJkvHr/AVoBmsYRcJG5EKjV4EqFUPzpizFau
UvwqDMKMunEgdklUS1ds85J0voK60rpIqYBQU9u347gqWJPtaptuUsIobzjKRz12qNnc7BSnPlpp
yj5J1K0yasFHiG8s5LtULg1IS3eWyKqVm7Xui2ekz0Fd1b/ivlyYbd6+fRtLW1ve06oJ8BST2TBU
3pKvcMdnoWz429L96CC2UVKoZvrkIDPStFhZWHxxvLLN7KAZ+Q4UZLBXxDb1bMpDA0WaYjj2kz/9
lGmKOMxellTR30JV21qWof8as2anIYB6Z421COqcZqPw0NdK5ahEA3Es5G4sqMBKvs3kS5t8S3qJ
lTNLufaU3vnIQr2C50fJ3KEdYSr9WRaa2Nc13Aotzu7nQ+93S029/oGQKMz2rrE8eShIdl5Vg13v
VBQrz74DsKlzxve86yBSPrm1n6wCadofw6/Ij9KfnuLSRgbL91YY3qtUHX0VEea0TCeaVuen129A
khbC5E1jrdzGaZfzruClzW6Cb/sw7Ibs5CrZc0Tw5ltkmue6MwBEVZ2sTqaadVtjoFhsWONwBi+Z
b+oqd7hslPReyUPvnE6sz1QQvy0U+eowRi8SHAlgSPvIXWUg/rZWZXeLoaZ6rKqt9VkYbPLc7tkp
bRYzIKF+H6ruYdRBx1iJnR8zC25cJ38EdJum3j5GumIQfJUy7ulrSSwSDlJORcmOraLRO5xpEEUD
1kdSsm48cxO2tfyRsfh0EnV89xvgrR2dyVXRjv5DQxsbE02rnAG9vbvTZnaICv0F2xOTB4AybKGE
ThZVfGIjpW3qwv05G2uN9HPAu6jU7PcAj8oTLWHrNrSjxRCuix1xhOYNQVK9sbPOZFZEWB/ZocGf
a1cPpobyyhTpSjpZCBWJZe69boKkMbK23rCug6tT5/a5aoablWnpU2WOr72fyfuhHHGJ1O0+1GX9
jBMCSqZDYbYPx4PwquKom72ySPCsNL4F1HKCICTCPZMa3h8aB/xqk9D5QJW2b6PsGvNmTvOTKvSk
C3xRq3xizhipox0KQWSEXVyqiSbEckIgjLfqrZQRElSu09K07fs6iMRDa2QQLjod2WGMpOtlKNER
dYZLNwLQwIgyZjNAf9iJKpa4RfAM6oDRF7FAsAf4/a3OMPZ+2+ZADy2cLsDNM/0dXTiYW8oOGPD7
qj+DLX6uRS4OmVlXD4GDl3vmzHq99obFtr1X3aKCDgt2wjqD4hQn8Jt0n6KW/63JLjOUxhVOs4mB
oRLL3muCj7FWtzaNTdO7zlwx0nz1R4x9LOa58Sks0QmgHqdr9Yo02hDHL38hm5mMQSWYLr1fOUm3
1DchfubK+OmLq4yM56xt+g/a+c9KZ7zizauu4BYssojUhHbrdHdlcTFAOnLErimL/kGjfBXVXbuO
8xSp1XwNxL6BvFJBcpMlQ3Pn0fyfzWiu95XpRXL79lN2X9Qv0AGwdy8nylhbMrr5WbBPGks5+9ak
TkxbB3JrsVSFE13nA23gYN+q9leSyYPolf5R1pYGWLloKIuF+SVHMsfqpDl00i5+jAFpXXaUlBhR
FaCrs/E2jV3lbPjmO2I5j8Q6is9W80vLpYOEwiwQURDU0vbKyS5t89QSkoE7Ki35Vna9FWq37w/C
71MDp1NmPqYJqwl6nuFWScelbPCNahMoAyX+DztphnvDoCD/Dc8iiYMglyClOSJtgItRz2eKDdU/
EIjEhlaVj6NKc5So7vgYOfA97E5/cWt2us1IPE4/SIA6kC+8ktaHZr2nhUEfjniVa1mNlNvyEYIo
uVaZFxUPsunJxTPa18yyhityCOK26kI+6wEWp2KCc1qZ3GAoSG9AgvQD1r0L9CnnNhRhD4HXifcW
Kqi1F/ouhVUB72iiYszk2y7HEtO2sFybEFNPa3XKLpC5evqeHSSGRC/PiO6K9WZdNgO87Zrq5sLW
MuMk5h8Hy+6pohMNPN+sECypcr2ppdJtNddeZv7g7zK/jY6KsgPw4t4XlT0u8dqkmyz5OcalwyYz
soat33INjEAy4URb70XdekvXrLRL7aDX6SFursu+t56V1rx2OazWgCusbcLm6jBs4pa9uJ07mevQ
AcwfJeS8Fu89U7BQw4QmcV499pO0zUFnrgSGc2jzWt1JVqXLFpP5pSwhzhsT1NlP0/iKxzZCkQrD
UiZkk/HGxdIu0+DcjKG1I3oX0lY/FkBUe0hJIm82qb4TOJHyZefIeE0E6+u37c6BB6YPZfCg1NIC
E+FQcm9tDKZE1FoCoiPlMHppcM00Ydivo4pyrw4+euqRS8fpsFglck9T3X/uxIDkm7TN0VNeQK5N
6TmYrKkqQY2FwnIrVBaDQdqhsA5iJn2mF5/CCyxgg/r6fPNb9L62k3//groCif8rToqnyFG3DnzM
gzlYw6agr7EDZEgHX7btDe6iSsBPVGx8Op8xvn/w0n6IAKlSc66LJKyXhqHna5K58Hc7dSoWimc+
dxqTCfQH7ADzJOv4xk3fO1xHu5no/fsAzsacsr7egwhle6brwZJtS7gBHwCt06FC91+iKzT1L2FH
ggxzg720bjjTf+pfY3dcrrxYarZC4rNbHKRCyUXitZjt6wLb55GG9ydTBJr8QSp4MsoRK4JKoS7Q
atBCUbVzBZWY1M3tOwQsKtR49DWwduAK9F717sTVVhi3ttRJCZgOukl9qtIsZR9VUfgo4fKeail/
/H6GyL1h0amVf+gLd8v0253iztVOts1NUntG8TZ4wl9YWnGV6AsurkEmXRqLC4m2bJySEdq++TXz
nbxYM3aVV4xrQH3lD9VOnytVYkPV9exOq92S1QbnHc/OViO44kOp1Ac9miTI1zRMEooeorwwXGyc
Tu02lhg02jhYt2yP6lOhwV+fDrExKHgB200YN93UE1sRMnws8g4EP7f2BkVOcejjSTpK92tZ1qn/
7irdOkcr8OkM4yeEX/Ld3QK6i9mGRysS2UXF6LMSkFJ+xJq/B7nnfaZ9+2IOQf/sh1Af4tHusWQl
Gy8xtfuC1leLHeGAeSe8+MLH4jOUl9YJwb7LdWr4+Rfm9bcWKGFjWO4OOC1a54lhFhAd3PosxLqa
OFoprfQL/wcxTTmWFDHubBsNuj7hY7qcVu00recGeUxieEFv1YguffcYqNeOD2zctaAAwLLiTXjp
e+sQSWu0j1mYJkCnRHw0cB59H+ZzlhtgtMeUeaGnfP2WqpNfhgpJ5f+cjGuNZOTntEds6xtWeO5c
Lz3aFOG59XSJZyRh5dD6zeeg3xqTCica2c9+YPdAuOZzO4gp7lJLqFfXAZvJSN0SSNA+jDA9luz+
qdtnmFBbwNNdJ9lPdwMYFHc0XwY7RWXtyY/YjYggSNr0QSGPeueMjrVz1TA/hvlwjFtFoVuQmLvB
EN1t1OznKLbaj8Fm91wqqfUgw1IchlZBl5dxKbCAJXWdufdkx6Z6Cj1qyGPQXMjayvZDrqs7c+hC
LE7MVRAjzKue683SGnMDjnNJKm3iE+XQ2tTP6qQFwkolCmTFiu15d4dvSNsV9VcPN/eIFZdYpumg
QM7gk5l+FIbOj/PvYckHR93tf/3ndA5jyij5czaH0CwSebCbmI6jW677l9gmdShzw0J6sG5wY5xm
rI87JO2Jd3/GQ9MGQfYzLUzCCTWKP5xR3dBdzbe/n/jZdZTHcXJfoXTRtiPLs5MTVUQMqAyjFMHr
u66W3l7hSswmVktQm+OG7iEdGl9Rd37DdEDv0VtC2+1XWIJwx+p7je9ja1hs7SUL4ihqwokSCU9C
oiNiiC+eCZUL4ogUDz81d0FQdo//+XOZh9J/+VwsRFmaoWq6aajCNQiV+XO2y+BrkR27fFWVAzRf
nZZVjSa7fWOxhJkBruQh57vvDWNgUNaDqcYvw3rN0I9XG8VnX+hPrWsb1JVtkijNqDfuyBlRMbdo
VP27FvMQ8PKW9pLDWBi4FWOtnRyLAYmJ2Sb+zhNGz4D8yUyongWpI7tRJga23WY4I3RR/kuGl/XX
CQaZJ5E2lmDnO0XtWFPI2p8SbRi9XQBp5UAwGsSoRZ4rxQ6hJ34xv5UXI3CU51HSiRgSg2FJI+h5
WgAWdl1uFBwbaUUvKaq5jaq0Wg5dSQ7fgDU8z6nX+cU4kP2OfW6oBZF6qqMtnWlt4vWQLFnDDCvV
yKstJd9ma3rMx+ga5cmwG+6GGgiJPhUPxmD442Fkpiw2bdybeBtpCZy16RCroiSmLWbtrirgNkF5
XXO3LG9TwO9xQFVDWoo23qrSY0tks1acHnldJ25Kaq+1OCkfXMg+t67OibRtKvUI7EfcAunpq2Ck
fOIOaDLnfVuvEb8WjPp4nh/WL4lRNrv/ciH+2w1qWXjSdfSUXIa2Jf7yldR1jKRAVeoVhXj096GI
+OgyeNJ1rZ+bymUNCzJnowcKZNIosPeAFW2Cuh3z2beLEp0H+tXQctL70fE8qpQJUweFN39nFvYl
jkNEWI32pFVV8uDHyt5DY0vftYETryH4hX9XP2L0zTZqzARMmN1wYFehHNqqHlddOrjL//yGtX+7
Bi1WONNYZJomcWPWX9KCooJNtA44YmUOfbyKTOLxbD2Z8G7EM0ACL/e9XzyFgXTeKKbt485xEChS
RHDj8Jr0cTZ9OcCwgqY51R2KxCqs6HPMj+dDKCyUEJnlvJSu+pVhZryGYa0dFHRVaw3p/n95R/Nf
/K9jiW1AMTA0S7e1f1+2ZZUzDIZpsD4IExYejXuRTajto7ywt2xX0HS2QUSOa+KxJE3ljqv0ruvy
lTJBdX8fis55w8CuHMk4MbbwltqFqWD4rYGIwfUwj2okg3Mw1B2E33Cl9cQxVKPqswmm7hrUhjzn
TThSFggv7Gcq5uv2agQSt8EUmKR4Wba1uuI1nmBxMxgTLvH30JQ3vX4pCrkorch5c20QBU7YmLs+
zw+69KlpmYS6uGCP93jB8+eamlbWsEVrkSdScDbDEzp2OlM0C1CYaOdR0etPekcvqjf8lzuGqOy/
zmmWY+N91HWbaoitToFgfx7FFFphdhYAwi+VVi5xBOHZGnrSKWlddcs6dOhs0Vu9hoNzLKdtLv1i
ZV9iMl+1re7e2qnq0ORJvo21Jjl9A0kHVGh7P21f5NiJ0wyVKtge75sRVMvMNXMU7WaY/dNU+T2y
ZqAiONUXoMGtjcpfR52LRscN+gXCjX6nhrGv0EQEN67WzcKoIN7P4B10qBlEA5WyJCI3ltYoNdUg
6ve1IO+V/s43DxEJb0TDMQjX7lQjy+lOWZHl7kMzsffCrSeaBCvFHhWIRcbOMW4S8zHr62Fd57CF
6njvu4Z2cJRI3w9m8rObKeoTnU41rXSJFBoFYaQsZ17fb2gfF3FVbCSVt7dcJb0rbyd+Vu9/KGbq
Ppa9iywPxuvKiQumNGFXCzy0QBtx7L7qdXqeszJ6D8qGFbFfUBCVrevQGqHAduWWCj1chYo1aapT
fvVdNV43jeotCzQRGKKH6pdS14/BHGc1w1ZR5AXkmphP6B6bfe8S2sDY91k3AbxlpUovbtlt8Du9
4kQAjcLObqnAQzt873KLLOnOtEPo9nn1xkkfoYMXL5rh5pSrAbC0bSfvhIThtxhN60fskXtRDEze
UU55Pg36eqsbOovdprDumUwsJ+bGm3moLaiVQxKPD0lLmyenLL3C5kG30ype6etPsegFqpWiq4/Y
2IxbVRCHMJ2nlV7QfpH9BuOER+BNFcfLkL3hkgmgPTh6Xzwbhs9EJkxSncGzqJSOB/kK92GwCuhc
tdXuFL2sr3GgkT4tqf8GIHdK6x8w0lwlr8oE3+bRS30bQxJVQl33r1WOYHRki9yV44sZBA8qqtzl
N9+MyswqmqldUAYx+EY55Lw+7u61sjOeSBsYF5Mo5RYGNfAad/I/6MU+dB3/Ar08ITjG69/hDEJG
JCQqBWt5QPjdbcfY8Ndz2Wp+qI33qOdYCkwXQfbPJ7RUTO9MIW+jbStrv07IgpjuXIzB+4p9hyNl
9mZAaWPwR+hjdZgAaJ0F8THOAtibkfMYVTEtPE3vWLQAVzXj/tLPlRP0S8krQlZ6NqEe3TWGss1p
IxK57DFsibrZ1MjSpGHHx8ImwKTP9UngGht0R0Ehq2xsqjlZRs+ymnw1Lb0HnCxW36WLQUQ/c6vx
0enp/tnacHfi9rZ3yXSrDa5fLunsa5t5BBmIvpwbDU7gYCt3nTv6RmgD1b4iQ4TUijytnNX8jKBI
tGHpxG31hR/Kw4lA9CwjnUd81j/SWNoQJLwVNhBqKnU/T9P/r2Mst1/55T39qv+aT/kvKZbn8CdI
zvxX89dn/X+YYqkKVVhEO/9pUbN6b97/11dG2U5O7/Xvfzu+t2EVxn/74+T+8+9/+/2y7zhL2/nf
tmPbptAMg+hK1G3/iGnlN1yn1MyEiQLAZG//zzhLXSOmlTWE65gatn5XY61Y520T/P1vukrqK0sm
x+GFhum4zv9dTOu/BjwrmmrY/BXuXIH60wbAsyO7z9mxbf2kP5OSB25Pqbtl0CUfcZdsfajxHS2+
qWERhvY+VLNFi71OTZR94CABDromOPharu5s+jyTkDyOFvTE2BrWC419D46EXIPsoq31Onu19Pax
CpyTrVaERSi3QavSs+pEAQKSu16ZeLd9sHQQ0ejOVZvCflA4LHDfcK5+iqPsZ5nqTGQIbIZgkraZ
2sVS61NDtWoBJLRcRSm2hiooN75uHyM29vD4uDcj34pWYpxodRI7WZKsMUdGi9qvv5SquLpJv/XQ
7TsFUTZ5ER7xyb50/njnSWtXBp+2i0o2YxcjhP040uJvolcv+AXehOB35xXRJDqgIXwJ1btSN4u1
0XbviHBV9ElPlYF2PurRRuraA2UTyHHZws3r6BbTRjpXZkwFwpSw1isFPA1iADdDjf0/7J3XbuVY
mqWfiAnaTfKWx3ujI3tDKBQSyU3vzdP3x6jurqpG1wB1OYMBEpFSSKmUjsjN36z1LWdsPrSoU3fE
dkAb0vsX2vLzZBv9XgireLPHkZV/KrtNk1bVRweYodOHkTyMqrIB0+U122wCePAFCROsl6OvpF+F
G90uTQ0NTO1cJwAu51aUfKJWP9K4ryn1zXVU9iUJR3n+zU6meE4VPXoW+SS3Wq4eE6Tcy6Zv87/F
hv5b58u/PBf+6fR45Cn//N9zdNDv/OsU3OunwvL/K4w+qWPa/+UE4b/+zxPE/UvowpkLXJd+ib7i
v08QUm/ZSenYxVT6eOcfg56NvwwGGrZrGxCBHG0+dv7rBNH/IgpR40OaQzHBIODfOkGsf3WC/I9+
FVJ+IYtM4eqIE/3cI4GHyJdRMDA3ekJq66j0lFVwssnSkzsiGicPk5ok+kf2N7ur8n1FnftimXj1
gyl5k339MbRlfS56G59HRl5K1Q0LDbRv0kPCsUJUUNhUqO6x1iz0sMn2YZiwKAeERiBXPogns0Pg
t5gMLcP7znJ72Y1RSxk+fld0Pktd1MDukw8fGOvCwQpEtmrhg53gpKIfi5kdgyXptLFaxBbLszCQ
BCD09RL7hjyRiZ6fMhy6gBP9YVGobr6M4179HhkGba1a6b8suEtPndNnN7xplur1oxAfAU+FfcBY
eFWUdrlMoY9prRJPmJlSAH8Zstdl3SvdC0QcgVwkjc+5YleHYswYySFbXCRT8sruLXi4hASsEjfH
x2gWpLTYznBUXI2MA8auN9hteFZhTK0TguP3TA/g9NmjEVCK8WbszyYarqaFsDP3SWCSAnTdwPbT
M8TljMAD2kWKWyWqwhvVZ/tVGwo7Y8lFBGeT8oUdUMUgFtvZPicSYGW5Neg6M8OPLP0u3RcW5MxR
ETNhP83XM7C69JIY+n0o4nZjVHl2MhtWaQVXwVk4VffaRh21kOLbdyFD94KhSTnWse8/k8Qndphc
yBEOS4azaZpciJeNz8zP50RNMz9Gs9ZbVqi9l2SKhKe24LhuZGdA2lIaTE0uIU0W2TqmM2kc4SVh
IKXWRLsAKsd3RzjUPJbzEWE540vC1bwn4EVfBWFVnIY8YMDAl0UXrGfEwQ4BPt46h0wmkXo2RrA1
0I8sGaN8W6kfn1szzBZ2qPd/a3P//wFJ6fJ/OCCPn0WDUOx/ORn5z/52MjrqXzoFkiAq5m8H2T+e
jC7LM8GQ03H4l/YPtZX6l8PUgKJKmFzshuA8+6+TUf0LaQZrM2u+C3TUNP/eyfjPA66/11bzifkP
tVXtukbclaWy0TWNZrZGIzQ4Mar4aJcVfY9UB1xh3UJXItN31N414YI+U4hb7Y/lAAqNJ7gayS8/
ZiPcGvm7pgUHhKjvleIQKKl/ROaTwVB5I9ubXtEfdlr6A9zkoejjWzj1j0ZjN9K5kChmza9Jz7qA
M12zOAnPuR/sAEfC85Th2mVE1QKQ8lwsimDUmHLaKDKLEcJR2FX7uBLHCZl5prUcu8mPy3eM7eLo
o3whoGsLDnTyJu2BydpdGLDmFvDhtwI/FnfhPau6e6BVbyHuTUSm73hwvls3PIyzFSzSdeAL07aF
xdw2zi8SYIBbjJKQ6wF3Z2tfpJMQFtJRloVPQ8l3UTtk2WIZr4nUW5mzoDjRHkHQa8vRqr5ro78X
UJlr1mL7Pogcj0CYdhkDn1uPbpd6UdgwPsvo6/RQrMeyO6tALziFkWRFUfA7ihAWAkQwEK8wT56Q
8visdnQs7Rng472VoG7oRHNzptxFX3t2lVjbidhguGGHz7E7EfrlvlcQlshRButrV/Oi0lmVGUlJ
OjmW63EkJIkmcRuMMUWc+se31a+JVO+aBZlyxqa0p3oToYw8hhaUdmIsNyzywCO7LTiLoLJ+Dw5j
eml8hUQgb+ke8IoFNpJoQ9m6PrPrCFJnUqhXt8a4U+gN4qMkqBbOSCoMRv14T0BCScAj8mmM5EjY
Y2CPcnTP/37f+P9aXadzwPzrkm5Xff5zKzh/+t9OKtP5axZsqYz3Xc1SDfe/TyrD+Yvns2E4jio0
i40/DSdb5T+tnv0XYxLVVA2NcbJqq8Z/n1Q6lR/bAkHVZ7HKY23175xUBkXhP09SGcIDrXIc3bBZ
4GrG/2wHk9REe+yrGZnVLQsfzK5dPRBNb1unyWktBShqD1Y7bcadb+J7rWr71g8NOZkVUTZFHmKM
0ZyD3Yb5pfN9ZY2hiX7N0q2rjmkiSSyOO8Tyqx5ZAj2fn+3wOzMVN9XyTpYBTrUyMn+zZhmLOCEc
AgQUhojnqnHE0RwwpRBrxj5sbAeC91SSaZEyQ8TJL5jYzhMF3RsQs1XbaRwRGiGmtHCRoWn7wFfZ
C6NJn6KYpNjckQedvFHkgWF6tiNmRLAGd0bcsmNyE+1m1Ua0KH2D6SuAXGgmEEDScja5ufI3N+Jp
opd/TYgDyctE4ELHaOarTXDXlDC4G8wAVi0Ku2Xs1vGpzsdnLfa7vZ0JNDRlZXx29S6OXOtDwRC/
JIjtWQSyWtaxldxYBD5pAzDPVjfTjdNx0+pOl96IwE5uovqthSyV46o194Cb1C0M1AEzHABkuxTv
eZcCeOsjRL++tqdWw2nsx6wd08ogQDkTxzQkiEOg/O1JO1mx0+xXWWVbi4JB5Tn1u+JcGjTCGka5
Kiiv2HeqlR8LoOSZJtfEYN8DELZbrt1m//c/ZAgUCLdus0+rrNxEobP3cUZVW6HY9T4TMKzCOk6W
FI+8W06MSovyvZNJuwON0LG8Z3+sBsRMZ2mv7Z0s/q1HU39D+d95uFujnR6VA1BL/s739R8lLJs9
cz1oGY5csYgYbsCGn/KQoB6cRHJp8WXuZZozgHNJNCPF0d3AKyIdzoZaEAA1QIURPcGvJiSrwUzf
R014TFzzqHPBbYEDlis3Je+vScf0aPSTA8td1n8buf2Zu+kxDp9MNDCTJWF0ZOs1j9IR/l0dvgAG
1Q9S5L1J2OMTyGrYPnT/FmKxZ8dXzi5iwktoFu2aIj4AtNi5p94g02PMAH8Fg+2cRmnb+zEu1lnK
pBjxxn/+4dcB98uIdj9iaEFbhOqCTBGovaV+tvCvEd9SsR8lcooNdVvwKJB12x5wATxxjCgbAw7M
khgkGGD+MO6SipdsKhguBokF1zWQQJVw62StEZ1CBtJeaUPAKPuw5m6Lqk2gARbVUvhu3ZBeAv0A
tcX3GqbgoAYnZVMRlFoQRlzoEBcVoCGo0spN6TTJhmJ98LDPdEuhvFouPBc3JKXZmMQaAWm+kAN0
VDOv11hxjmzFzINqK/LQVYqyws64lO4UHv20MQ5VD/XX7Pv4KSjHvVKrXx2KljuAccb6EB+9oQKK
qYQuQnYnwI2UuLfAh4igBbq5m/W0GsERcjRrz0wQwTi8PJ4MtacQxx5RfItal8WBhyaxAcL5EuxL
VDkce9GwOoCBxuIBM11ZEzJSYljuOuZYSXQJ/cq9agk0n1F3tk6OALnHL6Vrxm+1MtmKyGzOA0uf
iI3klcyZDwl3ZUYRDIa2a0lQmfpqX/x5sxqg5GDZgAyedVgO/uFDUW5V+z/vB27Rb2Ocw3//qz9/
H8+f8efv/vbFxtbyF04r5E5ERQ5ojj+QcJB4OQHpM9yo2Ff6kO+DUtCQz2+1sS4TD0/Si6bb7kqb
qYPW/HmdDQmJHv7WcQEv+hoQoRW0JSGJejnHUBBh8/f3/3xYFxBBPHv+pD8f+fOHkuI6URX3DX7Q
u+8H5urvH/vzqe30bnQ58PhxGjedMJWnUg/bPeMU1Quw5TyI3Xaf9IWkytl1ILIRIAzBw8EoQgpS
o2GRdIOHkafFZlTRKP95d7J+JheBs1YGp/TutIP9FFEHPgB5nwLNDC9/3psUdyZrbUjX4LdUgIFX
VDCGYPV2Fg4uzyh67VcdFPsEWfiBqpMMmXGMF2h/74GC1brKEmhSMt2muDN3Te9flBnfbbSTc2af
drFl9DBbCX/VKtVVSesb5Ya+CBCtq8Vob0XUftcENC+jLB4XGNQ3lpaUT9JvED+6ErE+qMzK9Beq
zZ5JG/L8ebBvQhj+As1KEbeoUdiq01qQjZ6HrGvMR4oHF0TrqgXtsbRr6L3VdKEQgLbcwtMmGNbH
lWj3DUL3LWndb35FnFhtE9kUZS4DEFwxAEYtRz2PxcAn4e8wmvKuEVnZK9YWOifhBXEAa717iQ1T
9XCE/eIGf46Fukk18bBG89xMzoPifzXEjotlwj5keMscy9wL6PF1gluhGDo2tQNAaxTnmIKAALpE
N3uiTN8Qs7whKjzpIRya6NKq9XlqcWDKN6Eyts5S9ZI01U3r7FugzvrbcuPXxb4emq0yg5sc+0CW
/FukuLNjqPsWc8GSj0sBlWw5aMpvQ0pCE4oUqKh5oOtqmoelTyvbrDattD60DqyDXkXfDT/84PVN
rZN9lz4x114WoHgJliYOs12TD39L0CkH2XDtRHZPYIb7+S9Y/4/5yzDE+2n05LmQ/KIa31jJWRFc
aeCRS1lcXLM4drW/9DvUUJpo74T8Qi1h/lptG1nuAOI8EoV5mFPi0Ok5CYbVcJBmsp1Mfi86oDpb
SV6Bg926TlmojfTikqgntb/nQ47qY5/J4ROPGA/lvLum5mOaOItbZXyIyfgKyuIBPBV3eLVyUacb
QfeSZOaLbzLfS8VPIlgV5PfawSev9ntiugkhmL0n3GUAOXLxu0Hug9+l6/MnQtRZH7CyO9aWCmC3
utBj7f/kAeS0e63Wv0/GeLf5rKbO1lMxPpo+unRDeOrr+BLYkGpjPNLTlXHeFab1Fnferz6qr8LA
PYs8rxg+/N7e22o1Y0mi76AO7nZASIRl8kli2jZJ+galhTZZ24J+P9B4KfzWdJc+s/UwY/8MRb9G
IhktErjRHkx+EGvzuQIcQmPbX8++WYFFBZ3rO26tGxv5V5xkrwqOvHqIWMZFCKONGd9tMLuyVlpX
bluYaxNj/9bon+vxj+E32eVm9i0QOGlx+tNpyptemubCNfiN4WQl+NWTXWp7gZ++R7n9imjHNM6+
QqcXkOrlGWVaM4ZLUVMjTMqy8rlHBB3n/ofvEpSLBpTA7FBcsylBlCleBvw/BuBaYjXgWjg2jBnz
otOtL3J2ThiWQSQoxa0qMY0LoHW+H+2B12WLwUbN7E44HIqRtUhXY8y0+FmzQMMnqqkeD/nBY0rQ
P8ENuaD93jtq+AWA4FvI6B2Xga9Yz7qSPY9hC55Sje6x6nIlwe8wFX0XQVvyojh0PW75dzMlF1Uf
k2MqqV2nbtXHirKo4nAJeeB5ivU3Xervne1utMD9ybtBEqZXfXYS76LFFa9O48r0u2DhErvOAosk
ATtGrmDaZH24R9dI71ozpni6KNUw1A7zWiSriceVCaAUkbEYFuA83fQLEu06Yi0uVW50qupFKtx7
GsKUIwLGXBA5ehqs8g4f8w2Bj+lRwTIeHCcyUWpemzB+aBXmJJexTtY4LZ5Q/NVZpsFJDJ/H3HgS
DUcnOWkgBiLYrwlm3jyb8CnkrzQHHGsRQxE9GFn91l+kzLmgIeMFjlw8ncT5tDRmczlw1C1l1Vl6
v6QreqpeEVbym9HBJeOYX06jDkhSDDxHoKX66Doo3H9L1z8NA/P42ITUUTgYg32T5FLKzig2v6NQ
yRaTXr5OSrxCSL+qGs8Psne1ct/UmaoHsLFFwMDFps+Mk/ZqdVwgnUq3Robst+74G7PO/3ytMvWf
i5i0GzuBCerygIhnIzPmuiTTPpvZrhfq+gUyyDbL9HjR9MVXa4zfU4HFPnMA7ITPwcjYRjTxfWwC
SJLdraq0b3fEZD2aFYIMnkTI+VOi5b24fTBOfif1jPiyHgUtsO/G0bZTHvykBU4lsy3PUTh8F0pM
Edb5j7wsFq6pfgZAWBiyRa8y2kWdfGud8Lmf9O9O6vdGIZsgQvzXi/R11KxnEQbLNLRIsMI/TYLe
F6TNalNl8jA5AfvD8uzG1ldVyW+himv5Fgbm1hnUrRFSazpVgkPJPPYpy4yk3VRN9FaTeVyb1bst
kNBy0HuhjuE0t4CS6oETeT539rTl0f8yRe02sCnU7W9V0z4cvyTnPnpTsVF5AzeLa/aPMNR4Geyz
PWpHO1SfI00+OZIw5ipZisl5jaX8DZfsbirNb/Q3vXl34cQV+HM9UJl4W6tidg/Lpa7jyQOu7Te4
6eum3hlVdrSsCUd2srVbwqmnyfdaMssgGS0Kg4x0o0YOZqufcfTF/ZEukzT5xoceeL6svzxb5cnW
2uLWApjUZfYLJleLe2JESZVFrNq9GZhqcw8ibz9bU3rKIdYmPpqbcmKUX1o/ZdFc8QLvpsqFRqs8
aUXzXQ1u7UVW8SuIb1AhuAxD7jY63+cCM+IUyk+M7Z/JqH8NU3kLmk/+h2yokhMenVOqu7uiCL4A
gT6y+Kim2q216Pf1cgSh2PBkUayIX4pgyhYqr/U8Z0h5XohUMmmV8Rv9VGeYP76rvxhkU+uhfph6
Jffml1oP1WMsm1uThNvRGZEIhQ81z09FFB9BwhDc4uz00jrZ8+VcMquIzm1gnF1SeCpgJbWX4+Ad
8izDVIXFtL5gpDpWXXcV4zPm3tybv6CRO5pnIIUytQ/TLDdwqa/SGHdCGbY6wpCRJIi62/5Bl4cD
duYRU3fXl9WiyffYbOCLd6WNlR9bQRl0JxumgAJMNq2vqfrmasMPhI1fuVqdxgGoGo8aT7YEaSg0
KyLdGJwfUNa+mfy884zDrzgqZHykxRFb6kkVxbaGquTBGJqlzhCPS0d5H01woLFy1CfzYneoMX2A
JoJYhkWY2psG0Io3BeWBLf7WnsLXZiDuqFDQgY4jkjdCVBMX4NSk3thyPzKtumQuk3SyTCj+DPVu
TcNbBX8bIEpzH2OGoM4tiR9lgh6ZIcF3FSAnkA4JAqXAAEf4lFeALfaq0eFh4Fu/hiZ5xnHFV1Rv
nZFas4HynecL/rhxBYutWbqasWnxTm2LPFhZ+Cd3jeIQadLxhJ/uWdM+d5X58PM/fWCzYLcfTM0x
GSGUIREMXusRV10WBqc+lv2qmiodS2z6W/Gy0TYZuYfpMijjNVV1uJQ89zZJYHLBzZb3UpntfWN6
0nMfTZ7Vvmqh/maGTehFG1w33VEH+umkyTqL9Y8Jb8YqMCS/bjNPtywUT6op35hNVm9VjwrVRp6t
z9HDFYpbgo0xUtW/kIduA5c8uHE8G1HIlF51iSVUJniw+NIa7WxafraRprh0NrV3aVOXdKOpL6Eb
jA8tS69N70jQ0pnKjdq+lKVevLhddhSJeG7jVPuAnL6oFVEe5wFK3A4LW2CBUYSC4TerBc/ozsRB
xnBBM3hOMgA9p4avL1UUhgsIYGwR28TAwpkCA0sClZVlmN47NI9JWYafefzFvJGsWpCXW5HQtRq9
8kJmJ+pzi8l9WFWrZNBcQF+YuWXGAFOuWz5GV5WR1gc5PB0UZyujeFrs6tKuN76osgPDiweP4pik
HI34aqhbJzx7ybUhM7WSzMyUIGLVGxHYN7GVQUMzrIMqHte4GG8A9BoybjZFXz0rTYieQyE86SaA
v3tljVvRmH9UZCIetqzaI3sChhIsDBej1FatSuDxDR4VO//QCsEOo8Ufk8HxiwY4KFYCf8AplWBZ
dvGnAgIsMX8Tecs+wzKqXR3gVCNBfl2LfKUDNI1qVuJa5/crMfJiRqlJgzMpUAS6YpnTN/UWZRC5
NI+q1fQjbEt1mwZ2w6lk7S3rRVc0ddO6FvwgNIRJBj8wco6A0OR1lDngCQaaoJLGYm+W9gq1moFV
ACyG1da7Gh42w9mpVb67CN6GxEjm+9q5IdGJ3mw4+kqM7x/tHY7xfaHPt8Oc51Q3TAjIBDUBlwQD
dXx8reviZyh7rNHCsdZxWp91TMNLVXO/GCIxaJL171iSVYNv6Z6wqCYjTn6UIczbfrbFByZ4prgH
X40+a9nLakKi4//QLEIaaDuAopm1aIUfbECPfRcs10yXF47EYLfq1eX4qedOsiYbxfKSNnp1Y0R8
JqLTekinVaQBRiorplSd7oeeG5EuCgB738sI2RJiXz4ULktG4wvJvp+6yF1bbdjRU+aAFcyryTbg
yFSDg6tws40ftpsizuqLq3WEJTZcaW7/1jsT+SN1u5goY9ws/R2YELriqfgRRG2ZKuQz0Jg5o8vh
3rQTl16KXy4bT3rrf0f44D0NKJynWbsir+uba3S/M819Vx0IUTjVOHLq/DbGIXkdBXhSH5ut214j
XtU9oqJ21drau1PQF79OuoOnVa/j5QT3acH1aZnETcVlc7WiLlg3oyEXWmraXq77n6ZOzYI2HZSt
QZDXAJd5UaN1sIP+OR7yTTpm8WuujwfhsOirpsGi3oLaXdo4ywJ+gUH5VQbwAupwCvaGAm9Fc+o1
0gF2b4R3DG1fLdGaBZQMp3LaNDiXZDJ+x/W6YIcMFgW5qKbXdyf3WU5GtrnpoIYCAGdQbbnpJ5qJ
uU9QkbUKTodYi+dRS7+Dh0k4lEb2n5Vkt2x0mXcfjbo5xRaltKtWe7sP3wWD1pXUcVwjpFa8xsaj
ggXnB7Hxy6QNDuXaaHnh2PJtdyIF1VC+qJqyz/x1Mg7pmX87g4uevY6hDGX6Z1Vj0msJs1F7imo3
pUfo3aRYTxos03rSL7LVXxsBQIl95dynXtp4n0Ao0Wz0wT3m+ynQGVIp7b1CPF50q2iCccTyGz5e
PHwbENBat98SmXkK0rdyHN5qi+OV/fW4pIWA63N1C+fudONLbexRztkYM+af7rVJfbmMh9ZaKmXz
lvYpex2zo6xoGF+hbsSHTZS1XSiw2510DT5Kp3uLnZXTPg8NYS1aTZlHFvVNtPCACrUXOxwOx0lC
iZJEsbQoEDXKK3L9Yn+IF25b01A6P3V2p688ZYC/0UnvsjkXyde3JIcToGgufaQqur1UXSyfFp5r
2T0N0r5oEhd3U+x0s3k24AN5jbNpKw6Cxnd/xoQ4OgKP3mv1VCVrzXY+lMz/YVHy1Svwtjj/DlPX
AGfur9DmK4DJpJZsMCqeCflczG+n9riIO2OLWIG0BYdtenVx/b7w3Ca9Ux8NOCJlKk5DWW6RZh1K
xXrp7fDQUn+1/twYs1O2fimkXLJpt88NSe5x5G+j2DiFRDkJdgk6ewgRqvOo0QMbRqCTcaGwP87f
mm2x+uXnQ419NZPirOGcKwvrxmzTk9yQjew5QoCPtxGHg58Mpod8/QNSx9I3bswxWGTUWxGar2ok
GKRq+Yftl4exra8lUK4aG39t1M8U1lQUqxB8S2daT0zfvibH3ejDrWSuRzzMrndYnsyvwqSUD2fM
r2jaNlNtIbpBZgBzxgL5x8LAszP2UQSUpj1tj2bWCVNyqniHUjvLpYeYaRsP4IIHDNuBuPYi/hgt
ntpOd5UYGsrOfmU0tPZ161S2/llQXk3j7yno7ibUA6+VkPH0y/y/g3t/TPLxWshhzel0FjkmxfLe
tdyoET+Qr4Y0qMRzMew9iwiGEyWSMqhfRTegb0id0eva7ldLNGgevac5SKcOS29W4u1v+7mTd2Ox
MzryAHTz3a6jdBFBRoxG2G2NUNa2vRNT9ZHW6g7r89JOY8gxzdrM/OxUDQwofJAXclScZaQhuB0m
y1kk3De55e5IKuPVga/majzILPMcGHRPejCd6uyadHKtTmI3aJCrx2VHR57ysiWBvjHT4qczdwAf
XgJgmTxKHv0Lq8Id8N+Zb7TOy25HXO1VYTVVqi1SK5MoreUQDKfc1OaV5Uro3cK0grNdRR+T295F
328GU6JgAAA9HKo0vDjV9DWQCKc69lmdiBN3rmpqnOFDvdPBrTqdUzMsTl3MlR6mH1U0Eq+B6t8K
MwCwRDmGYeqZ5RTDZCovruVfWXgfyH7ujOGgl9lHLk1SBmg5SrN/alvC6RusMbYk9BOSLSPOGbGF
jZEXqTNPRZhdAwT/aVHQSofJldOa1POAeOpAOQZCPqXROpn0o7Szmy4gWWuiu4QGqHmes5NR3SvE
hV5cuMwmTG2pz5mZJgx3xESH1NQZtXVXoO64aOyLbwW3yYqfeodkmcC8pb3zUAGwMS2HeWOEFzWH
VZnmtNHlyVcLkD7aycr7r9AozxotNsf/lztW29i132OrfCNe9JjwPYVccEXQnrJWXuuCNtztflnI
l1seUrkAFyGH/cjarS6TOwWxYU6XjG+24mnshIDxRo7d9pToaDMHONrgih3HP0NTJpj+EGCGsst2
b+nNhw8eJwrTQ1i1SwneLwzfAWXcFIbS3FrLUcU33auH+fsQHK2CGlItDwrQvoD0EVzOCMKzH1tw
ixnusVHeXS27JEZ57Kc3Dt4zVJbnytZuBBo/SVDlU1Z++xI8DIr0R5dNLwTAMAOaFojyDnrfPwI7
eBKCS78EKT343ZsPwszS39sB/iR2TeKMGrlxXOWLH7Sx04StgXIgsXivjcUuLOa88cXoTBuzK54w
w5ubMMm/WmfYJsgA+6H+NX9eK/rDoOU35pBgCvbY/XVWCIQuxSN5qJJVcbufbK6VXL44vf2qBs61
dvLH2EX4wx8aU1EnaLBnmrtY1Nv5VYz77qAXFiVtjYODjrCyNtCwYCo9tBi+NN+h2hrQBpQLjfUr
pdISbfnRKcSWtrhegMIhHbGh4yFXTA79Fr3Xpg/JGTUoRZxz0tp4zsTBbmbwxPQZ2gksoKh46pT4
OuCar0Z151rhCUHYTdfEkxvqMwgN5F3nLwmEHcNgIWP5q9P6q1nqR1Ep0qt6BlRa4+GZZyNYKe7K
UZKJ0D6XKDnXXeR5t0bS+BP41C65av6orQxPgWM1oKBfhw59ZYHJsE9Kgq2ya60S4WpWGH6kkKwZ
Ha9oa40GnUD4VKNbCvIvQgEgQWvMyDOQD4jrlTXRjnUXlTvUI8FySvoP3GukLf6RHUTy2sxx3X7u
VJ6F4n3rx/VNIV/8WckJnm7mmK+q462JRmKXJVSDbApPvrwmejuu8iQtD0VbvDtu/1KXlPEDzcBG
g0LYuIx+x0gngAzVb1iSktRoq8E242XJU2JBUm6yAWaEIKaoOR9yd2mzhIdA5b71Eye3XTurJg1f
6yG4NwyoJ0EsrXB44IIYZWifv9YUhMvYZq6gOskqLQ3Fw/aOG1DrecARwhcJCIaEdn0VGqGtwsIs
gQVAFO2TMzGKIzJkMfbEnht9/gUvfGPIMlgoEy9IShLdAnKyyS6C9pygr6nBEhsN6eDFdkDGXg4a
U8YO8ARB2SMxC/OoGUnXHshmJVdoZNA4qJUKBr3PFqVhMgkcyV3ySWGKsoTYBcCzxECzge61V5Bl
E/mudMNU/bwgx4Ds1YVmbPMJeI7BZLqyBlhGRAwmavqQbp9ski9ZuhyrSvSW4wpfBFy5m6Egmtgs
8ATaPRCLWp8Oevwbl8qXHIHBBFTimxj2wpqlasLEiqWDoCZK5eiJEAR8WfDYw6Y8B4QTb0s9zRrF
M0BXMvD7SCa2QWZKcP045p8IHa6hjgrEcN/TSukW+CFfXYum3EX2Q5NdsHfJBCkD7JEU52iK7qA1
/b3yqU+KHvsX7sYnmjUm4qmDmXhGHOu1fKlTMhWaVpntYpQ7ra8sYWqeA0U9oKuOvTGCSiPzisjw
qju2E9jmUXCgkhm3BP6wynxUeiDowdT7ERjfogDWabjpqpf1KojaBXgLavnMXoHuGmjeBQWKAqKS
qxPcjR69zVWIYkblvVehXlUTQStgLqAnqKu6dk/GQL/QcqnuiXQmtTaowchmIy8fi1TRvhBEki9p
+c6oXzYUBz9G0e59URj7ZCSsBy7Hgu8HN00iLnle6ZuUhUpBXaEOxtfALJRlQocOelyBOuEKCXzp
FYX/gBhwz+kJmSk0RyUafkepZlNrM2abMh/epUpjEZdHZrzuscyHF1kCRiXyFPewAhEiTvDfWC7a
JDqSSjDwd2rm57nqHztLHjOZldvUdxv4yLQakZ/DwHeCSw0LZPYW5Wb8FAZxerSqYxxWyi6apmsV
sC/17XBF6/o6WdO+bRVj2WIGXg3anbYsBeY4sH0CErfwTQDHgnPBI9GUIF2Z5tsG2wGNfffk+NOT
ohGJ7JKevELmN+6jovpxQtIdnYol9+Bva1Y2Rd+pX2W+iEmDvWWO6fMIT0l7tOK1EWGM1htQx4H1
XaXmS4Bnky2fu5aFHV46MoICIxzXhVt+KuzGWX9jMzKHVTnKtalY5GBrRbc0ExhWuXkeHWU3xYP6
wKF9KAmgCZz6bhWAMYdeakuwDmpNB+TK6tNHffsf5J3HkuRIlmV/ZaT3KAEUUBCR6V4Y5+bMnG0g
7kHAOcfXz4F5V0aEZ1bGVK9GZEoqLN0ozEBV37v3XDu6IzTrO8hbWkqG2i26gTpEofYne6xO5Jwe
9ASKJkS1cq5UtMJCzbEQI6BQqQvOMTAc73AMo6EI2w1RQtpahuBqEuvOZU64htixc/OhpalIz7GI
vYUSJVS/3eYc2PIgCuTIfkRaVGPSXnWMEJUeDaZe+uauab2vFsqmoeq+4GcJbmwrfO2dnItFby8d
3TMWca+saZpHjFGXSpVTcg8CxMypO2+q/B55JbJdQNMLDaz1vGwU46aUCNyQYez7RvtuVP0x1u1q
RwDMOlLL5tSD7fSkam0jW4NIozJehxD+klZhPk9U5wLbgvGigBhzlENMimRyaqNxp3DBTkESBYFR
PSp5eOjUdF41xfCc5MEWGpyzrPBalWnv7CojeMsTL1umifkmmZ0TaLstURy4VOMYC6OawJG7jgvY
s6IgT1tnnw46V1sNj6qUd16P1CDp64hiZJzC+2luE71mvKJbZHf6AnF2lm7B9lHmtLvvic4ac+mZ
RPETF4BoXfCudaaC4yds5cQ8PjuQmDYjsO6e/yImCz087C6gaKWeFZSbZxq9u7lD137rEZmIE+yL
Q0fkoE0sOLz4zBHjizp60SIdfQFuQaw9funCTs3spuTKdP2DPYi+q5rb68rS2llgopxMtZRzmzLM
SWUGyR+QrJuV5skiLZZeFfjDsrZyroaM4Mze3xcJh0zWDtXCGetbXy/HjUpFMUk7b5M13nuZNcrS
1vHV+87XkS2itZtYrYxbiSCJRgnjbEZfLSSzDeAjqCUDHTgfzhJrhI9RLoOb+Ws7xd5MRzCej363
a0SizZOW3SJVyNS0mUcs9Ky+GPa5K5NHpLAMmjLK37mFzzFqIgbEo7lPKudS52pEgaM41EkA6tnI
720l+YaCFjl2PwR7J7MvyujMtSjQLlnEddAmCDN6NsdRrjKHjqDVCoukR/eQCd9bpR6x1ToZKeTV
F25wkX3zzYCIP0cTikREKc9wPuauW6cPrvgSNbnPdLnYQ4rS4nE+ggeYNdgFuXZvsaxYKwEtbT4I
jV5U02960DCz1m3m/Bjs7E6SLemfPau6rm5F7k2cHzA3sZ6sn1y1v3cyzFYYpAi4zw5y6O41zUJ3
Jfkkt2UHRVO+pBqLrCDgiCPUjzxkp76lNABWBYs64kRgL9iaqk1bVc+ZRANP19agWOaxV6VQDUnG
mMmcCx/zb7dQo01lpswHaFIOxqF1UFzkolkyC1SXjDlf0zY4UkAq90Hc30kBoyRNKqSNTkTDyXlU
BYsSOU0QNlTNlbB5NromXTRRVi+CykRcQXBDO7hU3pzh7Np0QHImq4VanvrKKpYW5W1K2Cgcnbyg
8KW0B9nkVJJlzmi12GtaT0RXLkm5IN+g1oKvimMecAIhwfGUbSeZRmKwPZC29QUCabpWzSZbAa2i
k4NmxE2bU2I50XKIIgqlSFyNjIAGPWD42jP9lYXvgVM3z3TlLmim8FoF+p3Wfckqyckri8hy77+X
2AMyMIDbtmrfMWSlIE45qqxMEOlkrQFg7I1E3HsSZaVTWRuFwXWEo30e5gNwJy+9GR2G40Nq6fzg
fFU24QsQLw83l0ssZj+vaoUyO15h2Ms+ufVkShkkATp+Mtf7pa1yhg/7ouKqWfroowDX56G1DFWK
AW267gVFQU+78YAHrRK46oS5hK9dZW+09hpQ1ij7sQAmh8RhWQ/hu0RbtoDav4CC3W/d54Dz1cxT
KB53VbsKpQk4xSX3ixH7jaIapHqO/iIpHXUlnQHir08ISGlz9sXava5lsCF5cty5miBcRMULkvrt
qkg6JjzGHRmspxgZ3sILTlNaI4q4ed5g/bM79uyuVpAVgjrQWVFCHFRJX7POWAG92TOB1Lt1MWhf
Sju4N4gxndUter7B/d5lwP2DCOCwiS1Y6hWJYmON2RClFlGO5CUu/PS916UFy50yD91fEvwG53WA
AgbP5ksYFbRNO5Ey7OwKzhKZuR2rZji3JdTziiLKWwWIwjElKAfbenNLznPxruK/T3E+hbPqcUGI
lTly2gzVm0BtmMNhJekEw+1a8xFiEWFIIw4RZzuGw8Gr0YCRZ9e/WGEPVdHX/CVOa2fbavlTDelu
HwW1vmoRceUI5RgKQM1/HKyhfY11s5tVzGjuMwJLsljhxBg2DaV8UBhVcDeGjn3REvq3+aDsYm8w
D3GR9HuCANWFPYGHC82kfjGMzwSLMCZT9f1YE7vc9F628AualPTg21MQqBcB2HrrttM1Jx+9al/k
NE5KDsK8FZCE22wkfwyuHmhCqR8Kj6lskxxtlMpGWR3ApNr1QicO58jkiAJEAl4+E5JAQhEN69Kh
b5Ta6fg2du7XkXCJu94F+VckkUszWYxvzhTyiYRhpsOMPHMdUFadaxabECLGsgqpzV0zQn7cOCXy
4zah5dyILDiGHrFPbZJvlG4IjteHEGQSvtUOwzIstIxDTAFwb4HUQA8dHgxgOvReQ9CPBZJjCNXM
Q1dh4DZPikZ10Q8gB5MP2jw1MfV/wuqdkx120RONk1rU31Ivw1qfdf0py3pozG1WPymk5m1A19BK
p3qeF2a3hVhb7/VB6vmMVnO9v943pwe9Apgu5WIXprWW97skcZWdWgDMUJIme4r74pxobrHuGNtu
07p7DdyWWblBfkaDL3Zr11p+SxwlRldEI1Yy2UfRSu2vN1nngEPqiIDFvJbees7GLQsqE4SaJZFZ
IqzB+VCNxcIoXjBW+gfRMXBHl0CUZOMciU0ft2rnHUnoiA6iJb8kZ1Ss4O+gF+6Tr8BPU/2h2I9a
znrzxMc9NY3K/fXxPrKKj7+UTEY7VfUpRGvJrpMy2V3/QjxP1ESsBovWURFmTjeOGYe7zANg40r0
orVV3QU3Wlcn3/H1BzNHZPrFohwkJXY7J0ppvZcknngZJcQyK/GCyZBLJuN9QpIKjKWgT+izdJDw
qoKZQmI/lPpupOh5scphBJpLOEtnXPoUVpumTXr65LWphH4JaLu1jAnmpms9t77/kCcMkrgyMsuH
l6fbhLWlYesjU5rCmAlSAt2b34tx6DDUIG5xhVpTgzPHe9fa2hrZtowpxWPAPHmHMgA9itk86Drn
wYC4xcJyzaUYi+gB23C0DRiVzCUI4Ifei4PbvGfWbzDaCqebrK/vsSwFRFNM5a/aXrhVwRzLCM01
8Fb5wMhn0VtiWOZ16rDRBvOhHrMe3TrMUme6G9cdgAfdu78+SQt8lXUyvDHSF5Rt1kMpIvvB4UsK
CKe3VM/th9ClY5qVnXvoOmarYejfugXlKD+Q9dYEJ/bgOEG9NPspxTIG/uQnqbJG2F4sMn5fY0j/
tkn57RrBF/jrcuUhlFV9Im3gcr1n66K8Swp7rrBckqPq24GEqUuffRUusUot01DGd/4JQZo4X5/S
O2PRi/Y+0ZhXWUoTXKjsl1xtDXXbaFaAUEvYrAgwrtdnC8q+GYg4qhoMQIq6iS49F/UNzmJYxQTL
XEpywPdlgT71erdmNaZqfZR9znlLJTPYF7DQzXZ3vWcWTn/fUE9OS8+5r+wLHrTkkhZfYHj56zZg
+jf0Y3nBsL3K40Tc+oUHbKORJysMNUSbybpRiVwRWvEimiQ/Xe8VQJunlr516C1ZXSyOkBntQ2Vl
asmlkJLuXsr0q9abene9W2S+Ok9DNoOjVM2lBJAMsMspGTQgr028urvUPSd/wJDG+nq374kCylwl
WMem7C7g4+WytIwbtTe0eZB7w8WE178K6wyAOlDeix1KGD3uZC1ZqUoLV7jsI7Y/N5VN/qmfDfta
iaNbVjiPa4iB2iKpUfDw2PVlikoIlTZ63frHYznhQItKdObyx8epDfm6uXTJPv/j8xDWlmvSQcjp
++OxLC6zLUVbarB/LKPIq3ovev/y4yGqvvKYawBX/vjCro/CUvE+vtvH951+Rz4SuBO6wfnHQ6rC
EBjh9GEoMu/YyrZY9uHG7PLuZOdedL7eRKMXnM2soAmIFu7jxrOdM3a1mdu6//2Qzrj3poxvrs/n
sjEPYIa8OUFY8XkIIvx5cEGOedfbaCAkd3WrwI5PM2OGk6VeX19omRi9kNIVy1jx0ts6k8vCbhhl
TfeuNylFH2Ci4sB058lQ1GxRSVHcpAlhkKGZZ+/MrG/HUs0vYPxhQhdqvKY6asz7ona2dl6dC9Ea
X5LA+gIov3uIYn9cJ0iaN+nAWY5cBaS4nRiPObXEhdEYyE2nu9cbWpkjijZP/bib5QiuyQ+ShKj+
87FPr1Pz6MVLqmTz04dMr71+0vWxmBIzOzR5vL9+hsKQ4Rha2Kfr4PTp3T/uGrCdtrnCBvz13ddX
XB+LwshfY3Ok/Pzjd0wvxrDbMCDpdItTQI36/o+nRUHa/IKgXELoAghjjIl55fX5jzdh+nlDSqSZ
wBiKRFZPILTB0tXlpbKN7gZS8OX6cMUoiBx67FTXu5JLyoIplLK53s3d8ZX+vH4GU5M/EgujD0n9
lNete1SaFP3m9MmDphIqX7sgxqdnFbKK5mgrvL2c7taVsctxC94Rh5nd55JjeHpTlpHoFml8/+ub
jMLwVrTVkvX1TdgMmTaj9zkWylg/CboXpUyaS6wUzU1Yax/fvazTbuvmlBOub7JG/BlNo3vb65tK
U3mhHmierahOHuv07rrcCHrp0cnoTl3foxYYd4BCkFI2fdkglTVJ3Ezkr3cpb+5aqnF3fp/G92lJ
Svv0dQqtgD4cRyQBEAEz6EaG2uWLyStv41SJ7+towq1XabusSz25r7MyuNPduyzHGnZ9gSn0emH5
rbm6PpYruThbioOWbHr39J4wCLmqKVUJhoR30R/ujmBHbknjSO6vDyk2AMcYYuDu+lhQjACx0cqh
NeJDrjeVyL9iSXb313uuM6rbfETkc7378UmJfbJs5d4oevsAxZhelVc3Cz/2HeJ98nleVsmL6es6
PkVfbiJ3bC61458Hs3XeCK6K5khRrVPSs1Itk8SQ6zsdB35UqmiPQBh92v/kZqgebNe6TVbXF1Qa
JockGJVDHNTMfuNATs12+61DUB71ZfFg2G2Hmc2IVpFomlctv1yfHzuqIsJPsz3pCzYnOopc1ycQ
0FGzIZDkjg2Ep9D2UOFNnyjrs9eNaKrt3l8ZjapuS3ogXPXTx+vzXpYQLmtaypk8LeuQ5yi5KME7
b4EGuLyPwufSzHIU6nRiBd7GR9cSu+sLGFS0iEFK/6SjBoNz0iWUtFgvlPFOXuRrFzsrtY0TkR2R
VJ7y3DhibhKX8iwRT1YR2jcFFMKxitr+1Foc3mik9Heiophtj8MLo18aA2FW7ewAiQe9X+AI0yu6
0r2tZD1evEy11pbuQxbO02raMPfF9ALSKoA+FaZyO1RAcnJ/xJItYpToZNH6qHbemX/QwyMA5RQp
pXtQep2T9HXp7SYcSFNPusJZgCpCEWOxbtB6ux8LNylsDoEvnjDB6yu1mHJMg6G+F2rx7frRfhq8
D11j3/d262wGRNhrhbS1JzVydtcXlKhfIGxp9Q3ch2avTFGlfWPnb0H0cH2BpwzACbOKdrpf0kNv
CHW6frkBAxIeXOuFUwYMHMftd15Q9rcWExlEdfwulasqmgj7opIZvNYTkssGkUUXhs0fn51YRPlB
7UzvLK3zd4YdhStEVf4L0RzL60dkLHQekp92SkwwxVqQVwsyHMW7mS1YM9F7boKoHzzwRTqT+7Nq
4765vhMK5wYLHmryohtX6aBW04kovpeUyD++nuPkr67tMLwW+LSxxhNIirfjkX/760e0kUVkVaao
N17ITk4dKcMh1Sqvmv/1+oJ8wI1YqE531MMxPJHCQQTHtOFUV5kZ0RC/qomJXybzjJ1qQD8mrpI5
57RuSF48t+wGuDZCueSqq+8TmSqQNqY/secj+fJHR99n10fREPs7sDvzn17005/XN9lWYuyvf1Fj
0wi781Ct6JApCbf64+PC6TOvL7p++scz1/sfH0dlLZqmkauhMgU5edO3+cuXfzwfaMitCr8ePn7C
9ZUfS78u6Kev+LEkx27yTeioH595fc3n7/Hx9usnaRw11DHD8HsVuykJbnyZ68uvf2XSyHf/PkED
4Bn//8w8+wWL9n8H2fhXfMb/F8mL8HL+NWVj9uaXb0H6CxeIN3xwNiRwHyENw4KKJuH46H9wNniG
Ap5tOPDObGkZAqTif3M2hAkrjXq1DT5PMycYxw/OhvyHRFUBb1Fya6im/u9wNuQnxDfcjQkCqduE
egjTgrPxKxhIrVoV0gT2SSoGyFoSBFzOG4nTJ88lkaeV5EW6OSoUQRdFD9pV/9yF4ZcQKUnhpU9x
urd9KByEhG6pY72paok2qRWoMdtj1dk7a7jv22IrGNTOcIeRGZMiBUte4yFbl8h3iGvYGhPfm3G+
x2UjrVZ1Uh2FcG8onc8VBYODlWwsiS3YaJ91Aw3VqAx7AM+z2CLFNB6WkSeROybLpqqemPAh4FLl
+qftefPBy/5faZPcZEFaV//5HxM47ieK9sdaoukmVN0ydEt+4oKj4+1cN8HNZlTYewjw0zl9zlzF
mP39cvTpgz4vSICC0vAKgvp1PnGaWmjItjsE5UIJX0pPLLsY6oW/LGYZ8GChBYuCuBmr/E4EHSyD
cg4f8ZSVTjIjHHtl6vGL577DTNkq40g9rUX38+RXJOLpeH2M98wB41ovMxLaIpIF6ILdtvlvfoLG
/vynn2AYgj0brIxUxUTI/gk1hQQiSKpMp4YhsmNE111z7ghwOxn4+mCgrRgKPdA8WAAAoNse7v9+
DRp/uXiQMXBq+J+lfdpUHdnWtpUOxYIJ6Mo1wu+W8x6I7Mukyy00DCJ5Zuko3hl74ilZ5k6SznhL
jX9I21eRZ5NBJnYzTS8RvWrhS2XmywxZSjVJgzXNvXMb+FVV8JRzjAhjpFfqtLNynYMTnKft2SyP
tltufKQr/dSe0ooBZSzGIL8JVfrTDU5DYzv4dD9LrUqWf//zgTD+efUDDbCm04a0JYf0r6u/qTNC
xVJKSMnIVtYBCkZt2i/DpsvnReuT/oR1Fe4/Y+FtqOAGdWgYGTG1RsE1kTo1xWlif9ugeotlcaTr
ReyCdl96ANqdeJtkpFmHsEhJVXLV8LZsTZuBvTuPeu1C7PYsjegc52AFZMIMmFJ8EOEQds61sB+x
+NAAcwjnTanAGm6J0Gvbqu1ZHVPBuDZRZmg5b9QyPuDLH2dmiwlkoFmolY/Sk8cM0WyuEEzaUOpL
iNNdksN7NFrnNriDpVrN4oA0kcjK1iqZHvMO+6WCipgkmCUD/CfFuetyd+Mr9XPfizM9DXAyo3Hr
SONORQEmx/uGRkxPeF/XelslEMuCHUbWzlmgzra6Ctuxli+U1N9IU+wh7i2EriCiOrTR7WRp5cSJ
zbfZ1iwVKeoyle3XgdDshEDQTkM9g4EjtsaFDevxwUDkPxrlucYTaRnpSTUR4HmUv4tkR+rCrCyV
F4hbh8Er7kGQr7iC3Ja2jbw7Iw6j2Q1p+6L1ZIUqPkrbYmNp6YOPlGVo++8tRhDDNV+EjaOw8NaF
Pu2hxSqkP01+E5gHbYmwkWxca9cDScFs8JTGyUl2jLTbeO+n6p7rxapUcZlNwkBCUapooPBCOycO
Y3jXDrlNntiVkfVcjoc+x6QB39Hajk28tDPUs/hAiBezT6Gn3w5++AKYcW+Qd4/FCGVSTr0az5l7
IzxyTfvkkATy0HtyExjtkbgueDUJ5u9J6p4M3RNiRn1pqtHZYB4D4SciFp6nIjeH9uve0B7ZO7Fc
o/BcoHUkibxY422aCaGgfJHrlL8DfImJvG/ptFu1ueqUu168F+Ud4qJ9q6uP0HK3aAQWMb4ZS2LH
cQGRNM+aywGNKAErt9CdZVOkxaJrfXRxYlf7lKxS17mJC8IgFX/PkPW2KePX3vpm+fZ5TEIU+yp0
F6T0rsjeozi7V0Sx5cyyIE+DtildKcnGxUyUKe2uKR6tqsQNwZefJ9Bd5tlg3OiluWE8uUIhddOP
xGzoTBeaEKqxsxIK7r6RE00JAFzE1CU8+5Ab1VEvK/johCWLbhtHVEXZ3WjBqbMgH0/5qN9VXAxn
NpNP1KzlpgjDAyCHl3iwHnChxWvF4ivgKGX9c8HGhN7MVafcZ6n6XDuxsZCeak7tBmeuFHyV6Sqs
wEcvMpwpio1BoYtD0E8qjudOR2hJ2XxeoZLDJkrnFZTHEoFIOfMIF11klrtT6VIKkCYAkeTRHpqj
ZqEAJu2D6dAiDfN1zOXPVbC1sPSt4tBz0/mX0+VlYEKGHKJ0vBjbuGPqX5lbtalXlsiRJaaI1NQI
YjQmRNDMgkuTlAcoSPPUNO60MXjMOv1SVYhX+u7gqnbCaSN5AdwQgTCOUXkFyzA3z3LZ1fI2cqbB
fLZGFZ2AWrGx46fVF6ZHM2npj6pDdCWkGPzLpzCodwOMDDRZ+1Br5640DxGEnqBDzIETBQ2IcR3e
2CVgFqxGqWNuE6c54gMmDVHHztlmGz1iSNO41oooVHoyz8C5Zlrv4P7GqODIcanUzc7xFZx+IcyM
ehV3JEV5SxV6UsZ6Rrds3PrpSLwR9B7jXjBp0wZ71wXNMSwNSnk5MKNmggM/tLbcBQLVS2StIhj8
FuO8PG+e0gJQFwGRdYL7xbizsLVUajlT9D5Ypgi7VzH+XnSW+RpN1NpWyZy3zK3HObi1zW0mOEhk
zuWGo8WkJ1aF71b4rIcS4rNchMifCENat6aCukFhzNOSqc15rdMQSciNwzFp2j1hwVUwp/jHCak7
JIZy4wQV6eKldUhQZcrBBG5Pze7J8MLHDHx35aPfJZlM8+BW80L9McUmnT5pNClz313SGCIQazjn
4bJSEN6ayPcEns5ZFBAqYCXPMbHsiEtgGCLq6UcMw1uz4ee5jHhNXzLIqncmdB67rldRm+1duJGZ
rJe5+ezY96RxLSuJfVd9rzHu41yc6xo+h6JeDR01mtTdKblLtgMYc1XCzHqagmc0MDUye9F1+0Qa
3b3e5y+BQrpaR9krSNdrncPdd2NgwyXbSRIDZcXWqmETTGsYK/uiVrN1p5krxh0Hvck2YaEswylS
oH1A2vUkU84VASNFs5SnqAkfPOz2lq6z39PTxunJmduwtNlQTi4qH8Q6InA9eZnuyzE99AMmIDuD
kCmCb3Elbk0kG0IC0NHbMwmWK/ypLwaM2pQjFGejbIythjCDvjYXSw5WSRW6wuQEYgqrIR6YWd1g
o6pdigZmRjKNfukabz+dxoRH20hHVxGYlCTpqAt5oPu/8DT/rVOU96yRc8YZ82I6NfgxhAPRI4Fv
qJlY9gyoM/U1f50+MeLGlZhCuoqx225hdH6NexROpXbvjS1X4/5MZeNOD2k69RyCBcEr1pHt8GZz
jBepcckG1oYvFwErU0zFr6LcpfUXIm42XBw49cOkN+Yy+x4F6jnysm0VspntnnMjcqxN7zn4lfrH
LEy3NBZuqbasZFVsYnPvdcayqpMnxb8TbgPTyV+Jvl8Gub2RI8Upx1m6XZ8TssNUX2buqnLRDnWc
zep50WFutbxBnRn1JDGEcVAokOFzZJsAUaCp2qmXzMjb2tRY9yAilW+VHXyPzK+qqsWr0LAeGSiJ
GWr5hbBx/QiDEMvwrsm40pmNfXRbh2O4Gb9UibKMhoQzY1qvXY8GfIencmHA9Eki4xhm/tInJGiB
DGBuaz0HQWk8e4Pylhb6O/KzEse/pmwtPbntG0KX1YstSD83rdfA4o+w9ihT6UjRSs/fIaWvFj75
6YU/poxNuMZ4yE1FiLbNJ9Fo1gztV/QgpEzC7m/GetNV9e+Skz6PozHQWmRA2VIXlm6qn1nicRDq
XlmViyaIviVpvRKeXBu1t6dTvfr7Qfs0qftl0seibM3WLKb8NgLKaUrz04zJHTyGLC4h61X5ziUA
xpa5cDIU7ygAPZS4f780/TNYk+mrRglNN6gtTLP+TxFFoGp135lGMWqN+zltDDALX5kRrCb+Y9pg
6w7k41AFx04mh4yeYRkUa8JtVpk1bJh3KySI+F5/rwpqwgDGbL/f+C0uOyFWnTfgc1eXFIjvZTts
hlK7xJp4lJh4W8UnTKbtZm6Q3iax+2QN9COzaKn1xW/m63/5EyGR0powNWovnzZeHkyyTShliwxP
ISewrNqS3wdU/Hd7CSjUXzfdtC5/WtD0RX7adLbuERposiALB0OHRyngQPz77fWnCR2LmOjP7CEE
IEN0/3URcI0z8kDtfOEzfHH78uT6tBE8b8ecYYZe6TnRL0Ps/WYePe0Ev+yTUlWFgeYLhpqpm+JT
IQJDnD3SOSsW04a3sVIbOOxqlVZAGs4hQRie++9vs1+W+Gm3NA1dhUnRFYu4kKehF7uwSg4DhAVB
9trfr1LxpyLB9ddR7qLEhgf/Oon+abP5mZ+Ri8ayMk07D7TiFrapLkV5o2cu5zPzMVOHpZbpq6is
8CjYxykukYwoze4v7SX3zLUCggvM3kIkDckk4bLs9N+cFf5i11IFQ0bU7FijJ57uL7uWBccoIFGO
LYC6ysDtYYrfrIY/nXemtWCqFoVE/hmm+HUJjVqWEa1s1ngw3gg8mINm34X6Qzd+Ce7/fo3/5aIm
xDmlCdV29E9FIcXT0obY9AKr0ypL150r55H2GJc0U34bwvanYt30s34sy/h0wFBnxS9Da2NBGuja
N+LZqA6bNtR/s/b+ajHA8TSHFecgTf501h4M1yrrUC0WgQcoG/5F1dTIyOPfLOYvdgPqsw7UbHYD
yeXo140Uka0c26hxF20bL7OCqeEYLf9+41yLvJ8Ods2Quqrb0sHmKD8delo7pIITf4GX13or3XaJ
uH6RMwtTQH4p8Ya+7dzXwXDkMaKX7iZ081cfNO7/6GuYU/yPxV45BYT8fDJVnSbzPHQhlHx8ZADx
iqBl3F63ijPcqnr9lnAtagZ1F8ZfJ1kg4Np90//uoPiLE98vV8dPJz5sTRZSxYTDDoQVwIoTbvtN
RHi5873ZtJH7wSSnHeJ9y24+VvLPleW/2rwkLrFPGvxq/fOqz/CRtRk95IWovxr9E8LU/8H+8/MC
Ph15UitV4DMfC8Aih0z4NwsQv/kJ5qfjzeZHUTtlCYRN7cl9XpB44hMekOOOFNnB9MYHj/gxf4pf
dXttaVpwp6hpK++FK09GSiJQSboa0d7P9E7LaFH11XMt1TN06U1krW2onL/Z02zBrvR5j7eEprLS
panZ5qeDF1tsZSoGWioNmqdW4kTL8vHQRRDtMs4UAwL9ZToaVKM0pmmqjrOT/rbSTT5vxsBavGkN
c2Vp9sEk/TkV8uTm5TptHMJQ7+qovSurDLls+GU0M8gbXbBPfOtYkv4kEeYRU7McnHw9jZpyp7vB
JnSudB0fPTyKGQ66knKTj33SzxhVDZs8Vu/qktcb6bZxMkob6WtvyJNTKQf4eru6pFBYzGMG7Knu
rN0u25J4vGT2ty45jKRNLnRGbjkfJ3uCsj0L9Hn/6GrWSSrOenDUG6lnh1YQRMuxNvLV6kiefFCr
UFKOmhEey0I+SsV4TBivoXHzZ6TBbzwYCdbB7NUzAgESwtOtFufrAic/uMLbxhCrQsP6qGjnOmNH
qNRFYeUH9sc71zdOoeHPkRsuJJLIIitf40R9sFNnbQ/2WpPhsa7DpcrzpfpV18E/tBgLprlufdsP
+gyfy9zytAWsqyU6grcS0A0WrpXDjx8NZ2tE/QZI2k2tAPqQ+zRIX9u4vw1dMN2d+zwYwZPrZd+d
3n22mN/Okpb6cWNOrvu0e0P1uu4rl9IXoEWSGmf6siuVG4GZaiYrQHMKAEQcobTKkb50cfUNLt3E
YuJqo9H0llV2AiZ+oEj2dbTRrNeQJaLsGCfBQijuGQnkpTPrVxUv8vVD64zvlq/TPNlXlJ1q+mUp
hNFZpBRopwf/i9N460q+Dh3BMo25sFS4iV4OENOsop3fZBNczQO51T2aevHNjiZGma18HOtTx/XH
6ar6r//9czf3093/+v+x/ys5a/7r/u/rkH8rf2n/Tq//aP/qxj8YYWkqM0nHFuAHeKb7VtX/+R9T
oh4XW2QpZGlNfWFar/+MWZD/YMAnHZWnbVMKnVPuPwNhjH9IUycqi4Rs+sJT9NZ1c33efD/u/3z1
0bSpyfzzmZDIJ5M4Gj4HNLpFF/rTtb8NfGwxXjjOia42ywfmhC2oWHZxuGNQLtSla3YXVNXnAAUt
Ym5M4kETAj5AiVT74TNewOc09DB8OxrUpUY5IWF5d7vwnQFNC3REPyghJSb5bqVkMwDbsMcQKDX1
cLW4JxT1tpdiY4f1TYeKmYYITRYrtypYo9WZooNdqJTlMNLNgffYaDmnOVahzf0Kyo2TYW4e5n2Y
3nSoopajD6uMM/EcUgoncNlWC8PnrWrc2cCQmZ+JlIWYCZ5Hs3rgsoODwYPnEKsC+nHpYBYGKMQG
o5BdUoCwl2FJ2Jbhslg/SteyaF9CmJ1mQaHUKJbIO98FGjh+zEDxQrNCku1gj/o8xFaEDuS1t4FN
uDqTG9aRMWWxO7D5pq82dAZrzBUTQ63YTB9VdSW4O426u59G1OZZgVoRWPMChfigD+sg7b4j4fTW
Ku2W6YeFCWuh9ZQnjHoOJbWyXjpWtzdjO6GobtyrZEv3cqIJUxl0wX3Ppc1arJQsnxmT01R1zoWM
OQELliw175vs6Qxfv79ddrR1sMcGSvB+XS/4xSi4cwHsiEDkjFnfdgKW8/9h7UyW40a2LfsrZTXH
NcDRD2oSiL5jL1KawEiJQt/D0X39Wx7KWy+7ullWVoOMpKgghQDgDvdz9l475JI109BvdAQnk0DI
b7zZY0IrIu7GvXTfHM6kllobi+qBNzQmgWsZ2Bso2fV2aNRTA1tDPXDOPVBJE1irehEHmfMrp7r2
1g5FZVpn+TojeZsSKUDMkq2KJaPN0NaYbOx82U7z1W0E8B11JfSGA3RBI65xbrzpMZEYUUQXQohx
m5lZC/zAfJ4pAK2mwT11rSh3Q94eyB/Qdp3lU8ufq8fcwDAmYOXREnxcCkJ1Uo69di1tQ7LKt4iw
Agrm5U5rShrwY2uu8SxM6JfS/e1eJlP9qhdLkFlxHGiZunvxr3D3Ybkc5vazlfyE5lw9/ZBbdJKn
BegHzbVVZcBUvw2CPtSho+T71KIjMAmbUeAwBM3WoL+nnVqDY8l8+wFm3kNJaiSNtU4gjC63eiq7
9aIuvaNCghr7W46D01ceYN34Mlb+rmj6tRqrDfvtwjHvya6m/p19UJDraL0uZ0OSADwrmFTKRQgL
7ZkM748s8VQF/oQegvCC8LkrnGei5J4oZB4n6pJLxwGSWwz4D/NlbJjcwzCfV4nhOisdM+8wWtMq
CflAecwkEh5yN3+PMk4tOIEPvKvPJRyIAMZSJVWXKJcDASYtPfN5ZJ8OW1jdE3SfrhI3iktvPsah
GZRq5Pb2ziTWHcSN4sXALqRFNOT+s0cqNWP/ceIKMBs460bxWqOSYY0owsTmO12dLh8xGUuTampJ
ay392QKk2TRN/lMX9PyLYroznKlb32ajzuxfikE+d/DDg6zSP4s+fjRMW/CTzJRF0nXrzuKeLXvk
jF97wG5B2KQfRsw6wzV1uOhEW8YSJGDlXDEjc9Ii/VOz3TfCs3GtGvA+0jndN1J+Eu3hB4gTXsuo
vNxuDEll4nbzIDEiM7BlqKhrV+HiCQAe0JJHoD0k/uOADBTBr/Y6GvabbRJeLLrGPM5tFWgeU1tp
A+13MTG4PdATzSi+TFWy6/xe7DCnlBtSSV5NiX9Jm7GP+nb0ldwVmpc80DYFJWkXzikcnxDy3FuF
tn4F/BG2gO0f28k2T/av293rHVgDLYQ319cQYgPMwE+5w3ldrCfHOQrBBAdB7tesxqiiXE52dAka
dDafE8dAUhRNbRDD+mnd+COKMN/CX+nWU/s8Dc4rdch44uOAN9HpQ+5kDigKNPYLFOMd14iNrOCv
gdtfZ5n+qGmCSewbppT72+Wso6WGuxfRuMusY1d4W731TiJesFjyWCBZtYNdNnkM8Zz0Qzc+RHn6
8WtSV4Ma/4lOD+72+PTVeb3NiswpV9F9mSzrqiYDb+KoG/w3wHo4dLK8zbS2A5OWJPRQ+hZgIZJA
14wnshe/L3POZOfhDMQvA30vQPe6wuuB982W/caDK0EcytZocb+Z3O66x3F0HKznM2bheHbCfTdl
AsCDW2lWUwFg/J7HwarBbGSW3jPGftpdaXUd0aKspBF/GNVMPHdV8ZxIP9RbaHV/3IaWFY6vTkxc
WQJFSr9Xb047/llLPebKAVJeZD+bIxx3I3EJ/eFuNPPMXNkN33LUE30x+aNWfpoRHCB/cJ9vv1fS
bFhlRf6ky51e6Y+Gmrpx9nPI6qBy2sKDMqA2KWRI3e5WtFGvzmh8b+Z6MwnerA7TLbhDlvQeYs21
nIpTYTpfnaHo1oWyWenmte3mZyxQdKS9Z/Xxl9q7+oYLCgkSGrG9XdyuB/VYux1UGfHJGp5ILOqC
0JBP6uNOPeqzQefD2dqmcgcwqw5BESmRtAMfD87PENwOqPXkxqZLy2p/JVwO4vYZwWGY+A6p5OXT
3vNbEthzngnxItaGNr8amfoo6qXPAFlVzpOTE/zkmjPGEntVWISjRd57HC4l2jvIaAo6pj5uwfS3
48l3Ltp1JMV7P9V+ULpqj2TozzW8G/BT3BrGIF7A+70Dw2KJlXGCTZROplvjmy42t8ukTohGOxNO
GSCzmee6rumsfNRoI08pdJAydAw/1iG0uEeHQA+sqSWnhXj5iohLeoeJ+YDC/s0q+Glq8KyD0vwS
O+P97eLJFvt6HkbruuUobuc6twcii7AlqUszk+O0QUa4qRbSO4qBR1HjsSJJnP50O5ZlUUsr3frw
dSYSrlBocSzqGXY7jjopUFfrNoxLPuBtSAykxSx+exjQt9slie+9qU5QXd5NDsY29b4p5zuaM/ab
mfCTVeFVZ4wSHitNfrcmxRe9ai5eEp5khIyqxQ+7iiAM1BxdFvOW20e7feJi5rm22MMxKXWDwcbv
tQjyc5fhchvcprqxG32C3zj+qAH4BJ3DIjT96ajrO6m4aoyiaqSqr+bWDwTtskKRAeyp79Z1RK6D
cXf7XaDBGPBaSRKUuqRN132xYp98KT6HF6fPftjf3R7miRs+G60cQHWAQBmpWKhT3WkQ0+16Wo9A
mYPB5iq2am6qWQRt0Ac+a1n1RIDcOZTaz9s/aHU+Mdfu/XIboo6kyTjCn2uqj3lyyHmOQjotd6Qr
fJIJ9mZm7CK8wYzgSywIBjjYAqnp2m6/o6jogtvscLvrIyH2Q+5tx4pTMRSLttLr1e0HWDBzAlN5
0Gb7w4RQuLkdyO2Nt5N+O0V1bJubXF4r6NS3Jz/3Jyu3uX6LhI3ztwYxHzekBrA017Js57gDIF21
kPKZS6yYmZEW7LsZvXo631RzqJr26lo76VbyCLeXp++cf6SSpzTWX/rlAmlZxUIT3eVFkFHmAGgP
CZ86ZjRWV5nPXQRnnKSYpNf2Ms/PCxWUU1KEOH8L62ArwC/WmRWExmLdFUuL3YAqtQ5CyfPq3W3U
hn7O1iNpj5E/bbK6IBthRqQbioy7Yr72XsRsvKg7VF3x27bMWTpwYgTHqcVQ6vMSjSMLysrWVzk5
BUQn+b+uAsSe50gWWzWcO7UPiiLkQKk+7qNaHhK78dYkQPLzgPTUX9/G6xKWT4VX3uvO3ILpPeBe
oBpWu88Jaxg1RcaadzTak/pyUU8BEo/ghTj3KTAIcgI82FRMC8VgEznnXI00f/Wrfj8UlLZnUALq
XvZgCuQi21D42NtJ+INATE76FLHw5Cd671mt/NTTZVb7DmwnSYDRfOR+WRf3aDOG4DaGb7NBDwYp
aKvoxSr1VbgIjfJ12m+yiSZWbo8g1uyEeiNWxbz1PYhwPFx16lgQo0cIT2wWmoZaV2WRXRSarbev
B2dNTOiqEQVu/oVZf4rC9zrtmZOU049e57FBDLPOdJXu5B17SpoJBhN+ipcWYLE2+IBtfi101Udy
2+UlLHOBWJOfS0M1JZAOg+g61bVf6+J45ml0u5ptxjNGzuUpnyC+x+zQJXGpMThi9mhtzvVWU7jL
psLuKz9QX6R28qH+H7msxJUEqPGWVV5xJ4czUjLDeZaGd3WQz9xu7zhmTazZwdT6Bqupi2uFL7eh
EkqGxuBlXzQ/Osxp/BGqRYf6zT47V3VhLLUQitXCPivZajC0WFpjCW+Nk1GUey2VNdhU6/5/D7K8
+1JNJZIEVdmLLmpJkPqTHziZczI5VA0sSSAHVvujYC4RAuUKQpxVb0Xs8lnz33alIkT5w5Bly5KD
VEdgyB9qYfxAW94zavUTyvw+SIT7OGbz/e0Brt6iRRycMeK0T0P2HKqqMdZgCUb/AY/Oc476QrJ1
UDNBU7N3NyMqudD8Vsv0msTd7d+8fcBfP0q5pE+aXEWcKJlV6YirOiqB2wytlgXBV8XiqL1V7TGu
/BBjkZ1eh/HBV1ti9V6eyct28NyDZrKCg4TIE7ICeexxVHGqrD1qnaEWntNXe5Hfbr+fmLeAFiZy
T+ggDSGRDafq134iFvs5QeVJYPe41eLpzkK91A6vlbpfsRXxb2AeF42x7+elPYgxIYrKIjCJ0ezk
HDcVozM5hmfCtfuBrWarKLYpm1W0v0x+rqO/2M2doRYK6kwvmZmsTTE+wsVgqcOtwYrVE6xgO/Bp
M0/F2wa4w0hG6ebhtk52YJxvcnRrG4IgPxLN/I6vD3BCiRqOy6j+M9apS5GJiI1fu99mnvdaFAap
z4CBfcZxwhJYxZQqokiPAvAQLB6zmQpQOhPbPt3ZLia2YYya/axzKmMrg63HyolNd1k/Nj3Py5Qz
63kN6Cfa65Jr0Jrtozf1O/Ux1MatcNTas6Ykc9vcq6JI4ycbPt6PBW3l9nbj3wont63b7wqKf9Mm
+lNXCnEUMhSHfrWvIxXxbz2Y3zWsibI3rCn2bSYzA8qx9ROcXUNdorC+E7kU0Mb/1RP8/13p3X1W
1/fis/t/swOpo/le4QJLorinzvzb0a3f+/c//GFT9klPw+CznR8/O5n3/y55qnf+3/7l//i8/ZZn
irX/639+p3TQq98WJdUfKreGgYTj/1zqJVD3r2//Vel1zH9R0UP3bCDUppuq6rm/Kr2W9S/dcrl8
wsMYAVuaq/vvSq//L9elEYXTh964/vtKr7D/Rc0Y64EPyAcpC5XZf3/s326YX5X5v6/03mwXf+h4
6bqF65yaMm1e4d2MQL+7g8DWV5lNLw5EWvJQ9fBpYNbRXFlipiyn/5SmP637Vl7sOCKBekqJbjIF
YYCe227qYbx0ECOQ05HLVHPnpcw4ce+satQra0qlcCpRZ5YLYm4Ybx/6QCm5Ns6DRtEHTwuc0jGj
atfmyT/IJMw/DQ0MOQwHhDGuq+tomnxO+++7xrnegq8rDH3tE73BCld0d/2sxZs+hxdV2KPckzaA
so3Aw5ONnuwSVRP5M7oZfbHQwEH1aY9ImjJKVRK3ShwbJ91WxuaQpQ09lMBNEKSOHmBBK8yLtR37
4KbMJt9ahqETFEvNDnfQwSN389A6SpderEttau+7U9wvzhgswPIT6VHfGlqFKF4iql6Ue//hTBh/
ORO2ReILPQb0OogS3D+1rnvHqSrJWV8j52u2iVPJi1k5qOUonJGlxq4yM+s68NKpvbNc71BCiZNc
mcVbLhgxzY2szSygSzaQ5RFnG71OnKDv8PP/bsj8zWT2N/IbcqKpKaFAsywkKH/qvmZ2XSEFttw1
LhxQ5G0SXiE2POa4ZEriUJ7x9iBhl94RRjHeGg97fVPMr6nwh0MJ4A1MEOkykUzsTU4vrkt5yiR5
R00/f05qljnxBDDsPx/0X41Ftq0jm/NNzjKaD181Un43gEgfcGOfJOO17+OCrr5D7LA2lQMTwtH7
nSGdrW1zy4BaAzYkar51srPmOqZoZSlvcU7ZmUIyndYSdLrsRuAyk3OMnZ5gG7/YC7P0D7200MkZ
9V0y2F+7XH+hElY+u8N4nYhKR8tGV/2HP8BCdv3lRKzjSHZk3t3FLpCp2GefhJMVtbyJk8aLtMDx
8n8QLPzNxUOh6KjWFN5BNfr+eB6S1sWWSKMJxcJ4jYcICDRoKFdrTgO8gyPlrsbr7ZVsnZp8jIXz
ABprHdvIczUzvsopXvcV5MqGOlYdwe4Z5wu4XLEpy0c9dT//82UzlGjkD/OejfoBYQsSJ8t1SCb/
4+GSElQQoMUk5QCmpBgbVmtdJZYteoebLuurnRmacPEq7S7Gh78TgxGxNasAE5bkcae+/YaFXzt5
kWkG//nYhFBz058Ojix1RzcFhj9P/PmeqvO07z0Yy+vJ1Sx6HcWXocagV2bIjH0dwvkwwpeNi33j
0bOAnZQe3Ml6yTi0SzKKng5wHu2nwfeQsNcVOm9SGURRXTsxr+tkka/ekjfBaHvNqVPbQvLEVxKW
NY1mdDbWQpJ5ZsG/SvOR8nh34Uz6m6U2vJ3lDyOpwFl2GtbF7Ddn2CgRlxH5AbGTb/giHnM5VVcW
f2u1ZjmZKVUEVqXJAzqvn2SJiBdHdw40H/dWZFqnqsfyJp0i0JjQA3YI8khAZSGz6SHijj+MNfiq
urP4mAhrxuxrXvTVg5mlLk8qalBt7T32BXBRPTPeRyraa3bUzhYgfLnN8+QnJj2fJgMkH8j+RHNW
YwkIMllHZZcfNbx4gd/7yZtTU4ScfKYdM5mUz0Ts4tqlZBXDJdHHZmtlw6gcf2ZQZaSKRfXw1A20
jtKDbKv+EEPe2DnwX6TnTw8GgOugiFqE2x5Onqnt24AHsdjGHfzAxbQunZHa+1D5k25fSas7UnR2
72XRkTEELppOwaGBkrT2wpQRPe+WxpbbTFsOENAxprmYkeR0P7D61d0uPydaqKAeBkibrAuvcjvP
bOMLfRJbL4Ki13v4oPDWgVitNNiAlbDOKIwwIkKoGyW1tJGQieM4+ODvFgrsNvfQe2QDZ+gsQjnI
jN3EOSWblW0IAgMbdnl1p/evdiL2Rel6b+1kYQWKzBfb1kAuaO03kU76GsdwuR6kVhy9PLsrYq/Z
LWNDbauN6u1THGpgOuG7bnRfAKc0xz01vbVoUv3cSGxyonsSljS/0ihZe0KSZYEscUW7Mj8SXIN0
xOHQC4fGiU81/slJMN6NmkpYZJd/tGdpXfss4vEayYOXaYcQ1OpbiCEQASd15AFawXoIy+EJtDSg
OQFFDAuzKvq2zqbLUh2yne1cHJKTQls+jNxF59LzxEM1lPZlaXAYpJSixah/yc2+vOQVW8VYPGl2
ZTmr2HjQG2Hf9SXKjyb7EOEPp27QUKuBzfaTTloPzik36OI2o0HNYhQVKR+dcySvzgymMsP3E4p/
mmL+PMN4huXrCBAsw/Odv24cynnRw8RwwnUriGrS3UeroBcaZtbBg1RxrLxNJUw3qCKTuJQ6u3ju
ACAPs/Ey6frWbWBka9W95c7ps0s2HPmmTDW1P5+7hSSpYXmCr4/8v5y7f3rO/HniVkeO6lm4rFkx
E/95XVe3YRypZzEx6WyGZRsdCjsVmzAWjywLJiQ0psqJxNvZkbOphnnC9TDCddOPW2Dn7sqaOx0B
fUc2kUfKRDqLl4mY3Q3b1GLXJ/OXhA3zTov1eK+JqQHBYg27smh+baX+oJn5vciC8/2Xq4CHwHCg
tBmm7iEG+dPawTLNVgVgVZsxJoAh9Ecar631imgre/ZtSrcgG5/tEG18tGhfYjYZe7vpnkt7Ek9T
RFJ8DK8/JoPyOIbiQEz6J4jTVdXnOZhoOzqPpV2RBBDpK8RE8Zr0omGLnVNlIZvwaxvmHF1Ga7Oc
zymF4KseYeckI/tYGaQ91m54R/TWepgaa9UvQ3HUovGpd4YLEY7xurZmqJExQ8gIv1RmiNPEK3EP
phX9XrbpPdhKfzLlI8uzjgqcHhhzjYdsSbIL55anTpE05zCB2No2wMALnRzB0r3I5Z2YQ6wtYyO6
U5954bEjqDnUNX5EJNaRW4N4CnLEh7GLjvSfYoSD/37xvcI/RJ5Am8G3DFnINaZ0tShPj53OU2Dq
aiKHa9PcqOAEs0v3ODq6la1FG+j/+c6Uwg1yHH/HJek+xtl0sLe5zjGT2o7yGKFhUsYHfZkORheL
kztYLzWPQ2Dq/Rm8VoXm7cBoscjX0J1g0SdEdj4PK23OiYIVIrBjYzyL+MGsJu+UTDliDae8yHos
L1pXlJd6Ofl1HF9ApU2nHj0I+psfJTvCXR5ja6a4gAW6yzrrMlWWKjQAwMdnSj/CGy7kgqO6M8mo
dYGWrpbM/Ujnpb5Qn3iZLS19zKi2lBPAtM7B4mRWxnShSmTvjXn+BgbIftSs75IOEr0MyDuK1BeN
3gnGbQgI2Kl31SCGjS86WOz9TWK4eOj+TcrWTInhhL+qHEkLTaPKgK3WwGKetBpMFHdr2H03WvMd
EfbXzNzHSTEcOKnxo4adEVQgLuyKXZlp2We90H7AKsF9OtX2rg3zTyx8lH8braa6CcWmI8AaJDve
aDyogKzIwSHEocHNBKxnoZcaxYfBNU/8+m6T+pcmx15YxTzBjca/ToY+7BXRbLNAw9MEZvcUmnGd
Di89Sgqa7zsaDGTdG9TrkjFaWwaG9tjeYUA71NYkV5ZVNEcUIOcJUDwbydjcyki+pj4yFd8CPWyW
exIK0rsZ9OM6tdJvTEN0+MriOZGGs/Np42U9wQp13robOVTygaFRzQKY3tBchyp1ThXW3lM0zOqh
2O4lVVhyCfSX0CvKTRZb/Wm0QzMApYftg2zBvpn2Yxy/hksqj56c2T9FLnoYJ9lyj0G9tjDxOAtr
Eamt/GZ5CIm0aLF1AQDNzvpAmAdx68MO7OA+z6NoH03Nczyl2TbqwSZ5cXmykFxlMsR3MfnJdPT1
ysTehvGurdwUBu+amfVhMOgIGpBWCQ2sv7W9PJWk25YyUkmXY3Pv5qRnC1TnAemP84UpjCKh9A1k
ZpZk28NLGVs/s97+PrCxCnAgfRMmTAB2DzqbuuQ98zRCFIyW0cG2l39LbItmlmcWaG/1hBMTAghT
5hjDJpFkc61sQNuzBlJT60nhc73mR5WXyzUFtXY1olzuaSaH8FPDTUjuHVrdvorhPlMBQfRuvoQu
ad4g8Akq8Et3FXYVzrS5y5ujXnUIs9sO8Kpsxp9uKOgBd6G2KzXhYZPEBDrXxm6urWKfgJIEvMgW
GkYHu8m90Jb2Xusbc7sQF74mQW1LSKZPfj2nnAiiB0RJdP6j4guTkHigQnxYtPzVqoriTrJ2IYm0
outAbiCduL44OzNMw7ZrlMjE5pE8kNq3uI12B3uzqa36+QYoTVN5p41GfWRVQFMKY7NTFtOlQ9Jy
bnrSCt3ukZSg5tD2VCb8BBul7MoYF4NYjn1RBVLO46Fp7WB0NPEYP+lD8zQ6U30UiZGt7XJ4sXEM
PtZ19673kfmF431r5+SlMKzxWLtSB4nHaj4Pw3ybp36yzq0OOf9iFce5nMOjlYTJCv6r/jhkhv6Y
l8M5Hcv3wmBdhO11BqhwFI2ITrThInK3+ErULa3ewlbJY5l59hBQnW9fKTwBv8o7sDx7t9pK24Ya
OBjVKkvP8zyRtFLPu9GuiKgWbVIHcZAnmFLNiEi8KM1p14/QUrJc6he/sPRLI11iPPJk49McWbNW
ABDCZILvlw+GWiXS9nGzuIG9b6OuPpimeLJlY8MAE9HeGuXH3LvGJTp1urkopH6bX3gw5xfgTfkh
nhj0UhtOy1KNJ/IH/UM7uIe+Cx9A0QKVirq7pWppEyuqb26HZ9kNv72QoRKeb9/Leq8j1yYm+D3T
iHjMMnRA+sDkk4Vb6k/NvfDNFn4AFWwt/QJItSBkGZEF62ISLIrFvVKyzyP5kIwtlQwxGcckn9XP
l809Wx2gZaMBlBGIyi4FnHeOKgD8U4jZelIhFljECIVpowLbcTtcHFG/DTo5BIaNIsUnGZ12yqzt
KIfJa9fNFze154u0w1PSjd05nT/qcDAOlbkMKz1PU6ZiLSJyNX9ymIvcMiwuUZlOG517LqCHT4fD
GQbSGqwJscaLR4zKnWG0w33DE0ePsEXboUM4DiS2FmN2NOegW4l4pInR9ewuF7HyxqPpLNa1s61v
BnPvJZaGcQAZKoIqhqqYT6a+c6wB5r5N6m7c0VAa/aS6Ck/blxhSv2cRVUxd2o9pBjrdKrzvbQSj
CEH6I8W3cQ9WkQB003RWuHmSS281nz4E33d3GJ5J1Yl+QD21KHhYCRkqvSTcLgkb2MAWy9XEnpwg
6qNsZ6PHPajm8TzPjwgFCFgQKmaTGPuradLInjqr3k925MDz78QPeO1OFiZfeaxS9myI6w7pkhUA
TUkldJ/IS7obO/o7Clvjulx9d87nZ2u2Po2YXMtsFD8XOVinIlqxleA2seK9WzPvwuN199P0Qzgu
bczyJkfVu520KHOZ3t7XCcymAbv3ZxcnOwHIl/Kubrufmnts0xlLMegQMlLhD5kQLTHm7+dppN9d
t+x15nilQZLYd3XmBmP9Qo7IsAk7e+tz8zwZrcXz2MpJ1Bwqj1kqIlSLR95dKeQ1TGEfNLXIDwZJ
K1YyYfQak8eIO532WOjcl2FHzhpLvSZtwy0gXOtCXfNNlzTD5ymdv1t2tWUfi8mirHBOwNX9nNzm
1WeI5l78NtDaChja4YNBDFmWtzjXjEE+dJPPnrWAtFL4aRMs1jQHkBuMY88qPJmtUz470Q9p41Wv
YuMntNUHy26ir7Q+3cByx+Fo4dgshaMRIln7h1nHYzFnEEvAROov7MmxGmC3/GyxnFgdu5N0MI/6
BC9ROv3bwlwc1NNQ3WOQSFkrFO6hQFJ3WfhgG5Gx+nR6MBU0T888jNrDyO7/QFhNfo4y9kcDzJSA
rnV7N9vUO9om8R4TLzaCxcbzm2nEUvhkkb1bTvjY1mAkMO3NTxaEiKqjXgYX4uy7KTSDwnYOSTSM
35HQftfs2D0MtQ/Oq/SQzpZV/UIfLl9bTmoTIuFabHmq5QqM19xl6OtOjlM/5tiBt1Yo6kMUNeO5
YfEOYiZpgeRoLQPQHh7Z11F+XwQBVR71G7u3awTVSMc73c/fkJfWaCZ74xvAtK+pJYE8RWR8FlH0
M2ff4s9b4VNyXBnmFziJtHdt7+BkC4iyKZdrmGjGT7JaTpVwy3XlR4oSaz+7VW6/xyp/wE6mie0K
lbE5gYEx+Dz0rSyiApPNdGErakCGDKcnrNRg3jXdfeh9lxqcWSGQiJJ8CxXauBJZpNhPMV1ccnwu
jiaRdGqpdkp1NhC0WKyjGTvlMUsi/TC6LPeM2dqgjMXqHufkRHdzt51cDPUINGksU9JJIWSs3c6d
6bf0+rogKg9ltFcTWShB/NS1QIHU51RR5i+sDVkQm88EeJf7QUbLWWetE1SjS/9fluE5ARcxLYWx
0kWP5Hbx5KBQ5Z/MLuV69jPEjmUyHfSk+hxzww68qCXYLmnCAI2nFXRhF7OKKe4Gz+h3pDXINSED
TGsp1s45Nne9NKd15/v91Y4i1HWZ7Nd1CF/GkeV3n4+zjcLGRF5S60FYuv6mmtwpMIarpJzyUGQn
gYXqfkSmF0RJBObG7nK+55aIHvVzOSuLctaAmBPWt5b2PQwI7WkgA/j83y/sNomKnQgY/u/vde7I
gtHtBqjmk3Vm5/bbC9EihLtYaC5FoYtt3UT6Wb8fo9A8V+qdt69uL64o+Rm3G8/IlRw3ajaiax3E
8SgT14XemOfbS+NRlNOW8OikzVPCsa7HWrxWtnJhNZUpztDSfntxQo0ekmUfl7nnW16RYdYCHYSa
ZCd1zQSW5ddUcb3mIAWGsdtLnPtEYi5bvXbKLQYr73x7iQZyogYDk7hxSxgwqpOTCXffN8lyFiHM
phZXxSrh4m2KpMhPE/GhYcqkD3Jc4dDU67iQvEwwXrEViB/PZU8SQWexB62c6igYgEc2r6QbgzTf
+ujFzrDfD14eew+iiqmIacP9khQruNvR3e1P8dCM907JCp8aagOSlXdgpJ0CmXLt0Rj7V6a2+lrF
hzokhmrlZSRQ+er7XH5YXpQWJQo2mKaWc2ng91/0kfgjlBmWe0hpOfZpe7b1Kr4r2aW94IY4zv08
31M8KV4Ks3qPZ8O93P4udXlKGobdnW5/GfpkIttsrA+A0jUl40Gl6kX6XQ4YvrDgljiJWO5uL3kz
stdu6SUg2+Vhr96GCGtRGZXPWed+bVtd3o2pJu9uX0mB0qrLSzoOFH9YCY5poA3UZiLDEbveKr0H
PfPch9AxXsx58k8+41xoPaHJGll5pAymh2msy6NbEd3STg4LujIEeDJQ+tJlDmek1J+6qTHWplGI
KwJleajJItovdZHfE3dJy4nlypvRaw/uYI8/dVSANKT17xrdmBVi5+i5y5N4S/xCeybDQJ4oiZJ9
OLZPVePaXzX/zo4zm/HHxstsrBZVuzGt6L3ZoGagIXbVD7Tncc/wi4behq00pBtqrTQZWdKEJt5H
TbjNNpvnHxrlpK2bV9NdnuSfPDRauO4RXqOZkK1fL407OoE/OfEJPl3YFvaxG3O5bRjmrhyU2Lfs
MH6IQM/m9DoNP7pZby/0QMVeTP7Gq+0CYlAbvWZuaAFjw98oCXR5dfL6OLtV9YhNQzyLXCmVede0
xP6ud+SLiwY5cN3lmMNU2hkzfTWQ7oStM3v488k3xvFCLze/ZhUyMNnqd5U2q4/GetlpKNQg9wJ5
16eLtwM1ZjwU1M0fMg8GUhRKebx979dfNPkp6v2Ogy7fyD7tV641HhbdbPknE2DNKkm93HRW+4Qk
4pwqVFjnZ6/aREulTOhd28R6beN+OhboeepxMT+Kpf/iEPiE7IEnhNjqpX6IO2pV0eKvRGOyoCir
LQVG4PYRUsHB0I+W4xwMyhcHeMVj+FhYaDPLyH+sy5EEsbamhVA5O9T1LEDFqST8ldURmUFVaa1n
N/1sx/SNdDoiRtP22BisYLziSkX3allVuKYKiMS8Sj9qIy1REzg4KrgVrBa+vl0nX+wpSbZaSxL7
XNJlAX1KXLAZTTt8cdMqap2dlafZCcDnNdRZR8U/OpIzVpQUP32yAtY+G7kVxVc0Z8ZeDOlXN0OO
ySgmD7o9AGB6m2TkrMtohvpoD8mqpsq5zYGeUr3rLlopfxp1zw5nsLYS/84qjWFN1UX3tXTiPSC0
lRv617A0vxoZ2ttmHlDU3dHxP/jTRPZQ5ymo6dohffnDiYAxGzFZL1aoEj7Kjzh2NThY7Fp0WlLo
UE0XXHvll1XAArLHGhSK9VJX6Z2lsNAIPV+JHi8QnSWf3Qj3jwrhe7pIcvBc8jYzS3LVeSAsFhEK
NPOKDX3yYe2M/8XWeSw3DmxJ9IsQAV/Alt6TEuU3CJlWwRW8//o50HsTs5mNQmR3tNQkWKjKm3nS
KS8jZ7dR5z4z6AKt13NJQyS2s0ob29iCX4uPmGhpR1RGxOqeG8c0D+MtEt+wbsLpQRE4XE9ldclK
VVM+MyuZgiFb7mlLL39pnBZbA2fOxdRPW/haX4asIIkBAAU1uaVaCD5eQMeRO4yrljIKXc0al7dP
Bs1a+tlgIT+TOGPpAhodOsw8jfxaiqMMA3kPslJbqPZkCSu5+FW7zSbkoimAoGerq1ncSNbuQGLg
7wVRwFkXcjRo2Fq8Ig+90myGnmH92Fn6kFjtfgCm7+L1oHDWd3BocqfL7ZXJ6CpU4rvRKKXF5nXC
xHcWnXGqpPtedVR0aKHF3W1cl1nuLIqOro+k+6aajvXR59ZgJPRJWScaxj6dvg7Qm8fNFEfYfdO4
XHSipemLoxg1QcukcV8aRZch4NpwttFmWfQbGtUPwcSC34Q7TWrLbwS3llgjH0NjlSvnKsfYX8Qm
v0ky7YNRbSD0fKoo5qZDHhB7cbvP22ZXxYO1xpKuLZqMpiSrOfTgNQgUDW+uop0OReechoL8PTBG
6qnziFjLeLf89gWUzLIau3fb8NkJAIY00ycukJfIri8YwvElyurLywk4MIx66ISx4QrKKedZRhq3
35S4FSZS+Wj25mPO4RMLBxWGMmieYT+etS6F7xps89K8pyG5KSsivj9cQycmF8fNSYrY3fdWftbg
ly0myVivzT/5MKD8bWJ4uoHwd7LzDjB9tj3khWZEkI5bnRbM0dyIug1IkIwXy9YDcGA4xRNVfWDa
eEQIiygfxVt5JE4oUW7fW9185FRlLkHhvxTT0K+DvF306MAY3e2WjXNIsMaIT04fHkUmpq0OUm6Z
WH29ywrxHfviwSmZWKau3DEyoIlZUgcYRa+t0320VvEeJ3SLK7WrqYGh5Kh+KgKbmxbEHOnTDYF9
21TTTzeRoWi7oFkOiTQeqFpJT3ZeXIKUPkarW2ilTn6w0I1lqxu/LamgQTzkLk28vmfHCxTVaS2g
BeoLutaKZUaRrDQoB5MBl06QunBG8+Juch6Ja8znyiWb0MtEW6JFv1QDr5Rlf+q1YRCsiLFMj+0c
mesuCZfIEqwyUVz3LUomd4s+tiVhTqxk0E9KVb8oyAvc2STpghZcV03lk1332yR2Kczw1KMDlQD9
mB1g0SCJOuG/oiQ3kSpnoibSvws6I6JjAL1jqcXWoeN2itNoMcYAwQZqTGPUBpHYT4yOkj0dCytL
TgPeWP81JY9MbedhKOWxlGT8g+rb08CwtnSnMobsN3WBX6tVmVqFPAeYqIN5LCb6e5xxE4Xexcme
VWgAGNW08wSRlV7jV64Nb6EUEWHPHaJdEGIyj0l4xoHBfYnYX1/AWnPnloEC5orzL+llSwu6XPcN
4QlPM+SarO0CydDMojNZzmJJLVu+NDt9U/ABArvf/0Z5gcOkjyl+GM+N0b6Dq9U9IjNO86ZBdkBy
yZfYUTEqSX1nh+Y7ERtcd+4ObSldurY2rCSKDssULueqzsSKPOKrPzfN1fIfuLkP5Pji7JAUMXD0
zv74rc6rsIyaiXioBgE3HFEE0uC5ZAyT1+7TFPkvSZ1c8CLhx+26FxPopu/q3cJI4qc+APhmEkW2
OowhiRM/lzb+kpFDTAXpZjlroin87qF8rbIZsLdGuT1l1MobuLIV9QnLICUUgXix4dc/uC7URerJ
MJ/9VAUWgo7d5yI52qWllmFb3CVdqqcw56dnVG0C8irh3gWgX4bgSD5L0UVI7FPT09Vsvu2nvYnz
YlWW5mOQYQLR9EVcJ8CEUH2xNpD/juP3DLkgn3nLlQ32MTMfooQgUDmtii44ApU10CtLNipN2d56
0/7Wp5jkbXRLDJQ3B6fEgoIVIg8FiTp7YOBAWCJhbrFx7P6JGD1aKOANi7sxh/U3a6rvWYzXkalB
brmXso+MhSr0fdyRSXeRuwgi1ZxM4qrdBUG+YY2uSRwkX86k/ZC+rgDcNOWmUzShspEnZsvB34ix
eTcATkEzM0w5lk191k2ivlgNZO48ePagw+f57RVxXVfjrOwn7leFqoYjlW0V04s4qPVdGh4xlP0L
Kjaj5mRilHa/dNc8m0ZpbnAA5dyS/BbvSvmadwRR6FZL9wF4XNvBoRbKV0aYL0mPzhZKMmOD/mpg
AipAPVPFbFiER7NHuwS7h3crOSpvXEW+FV5hFvaLicKn5d/7KvXmOsHsWTL+TZa2rXgHouF9mJXe
MfhJ5mO9EWtnAbjRmpDNgDZq2E0yDakFSX8SkDZrd8UYZAYaGwuDnWcehW9Jpa696E9RFKzE6Nwa
Y7j5WLAXbpPHqFWyPHoDXXuKXOfcevq/j8OuKI8DWOBN0RdPvVN99my6NrrT0AgrUfuP+ZuoE3Ew
dClX5tDxW9NRfozjoj12tfjvd8IlIsErNmDI5tqCIh0cpc4XZJchZTuCoYBye6VkumBvzdS0GMKl
XWnlIbbM8tDNrlMQlkhRupWidpXGoa094/D33d+XTAwcAgCYa9ZOAY2EmwwHsa/Cats01mOozqa0
5vGYUVGj5xKtIWk1ekG5o4pVPY2jfUgFc7yuC9+iloGFzL60SRWbujLCR9Wf9a4uEXWd+GkiFAVq
t4hYlwxAxjUwwHzq+iOgcJ1snR1QJqqac/kvERMZtDLPP8quYWCo6acuSNK1PkZcaqJ6prl22OZO
eQea80uuddrkScrMTUab2ECyjOt8PJVIvrs8+oFml95GD+9+hxN6dv2425YNLB0w52rMWU0aqtsq
90pX4GsQXqS03xjic9Kwx1eunZNp/JNG+p4k2kNFiUvKhm6IiTq4LGYC9L1OEXqcNPz23cpMc2Yt
3Kow9xN0d7VgvhNuChFhJKNosHc/o767EBk/k4j97DTxbMdsFht5apknuxVIIDJ61Qa/DvM68L22
p75ZoJZNPvwWedFynhkFTcNLV1G6kg+WtnCC4aYNlEzbYA+N+MFV1RFo9H5Q/8CJHrL2ccI1nOUA
2jMOt6m+jWrroGXeK7yg12LXVcMvWBc23WlKoMtcE4V9yTUsI61zy23sn5Rdo3Cyp8AqQMPml9dz
buY2/2uFARowgd/CevYL85nOoXMpQH1H/o0x1Tdt0otAhvxLxRXI6rEwwzNYvNc0cH6EICnRFzvC
Yb9ZPFW4ldRjQ8+5RunjIi0wTKps+GbItqtz8kEkkthmtsmCz8UicapbbAwP6aRfeBPJW9Axp2nq
2CXvQWPfugx9oqxfG916cJS85EjN0w1c/4H3AEedfRnsflPkmLomn/u9yr5yNvQdBN7AOLpteWfL
6S1KHWGJV+yXSsuF9IKXUtLwlM4vR93WL5r33nse22WMCpb8jBS00Lg8OW72dNYC/cnVIkZ2sOgt
5pHNuCily/ar/sk17Vb17DcTpW3NITGXyjvlWkTt60AfOCzGJYMs8rhF80oi/axTvbSoGp7OZLoO
h/IwxOFLPTbXfHjPu3adZPWtHvAxdz11VHp8xVeyUX7DSxhw5Ttp9eSF+dakWG5Z4rvHJlJuJuWv
ynQ7CmY/VSflxsIDbesAEAZZiiWnYt2232qfMyNrzMSKKfGj/EBqumFruTTKuuEaeKQ99it2fTxG
7nfaMjqtvAUL2aHmEEGkRO1aEpM6KRdSjfFWWmKTTXxiI8dbZyaQR51r2h0QncqHJNNvrmn/85X2
ZeQ22IfovTADYpfTbtCMN7sRJeet5lXX2qOwy4PwN2Y6XfKgfhRZc4ZkHUXeN1BVzksEnRiDGTih
059IUdaQ46EkbetvpNF8EMZ9MDX5r0BmAVXdn5xtEja/Yk5PmkEGMrf9yOQAoT1rPoHtXgRsdNgl
L2ExnOLYfRz09LUd32JPIxyNaCr0cZGN9pNnMbqwm5j6yOBQ6dPSKrMPZp67IX1iw791RfWQ9tmB
cutL6QxfDn630XjBuPpbUx66nNz0M8Dvb81lSW7yFtmsJMz/AgjEoKUbYBP2SFdV3U5vYdWwfQuO
RZ+rJYknuXJMesTC8J1sf4gJgQ/s/KywKo26lA20mZz9O3PVfCQebOmkCT3uL4bDILXovd8RxXWy
4mGpBOjfSTylng51IFbhypgoq2j6FlGGLWDrZRkZz557i6Sdy7ZeJrey4PhkS7+ILoEd0OnZsIS4
5rgsff2IJ/1rUM6d8mCTvTeD3QgVP3QPtjVpK+xNVC3V2rJzE3/BS2iTbHV+uCEcY7Yg/mPTsvSR
OOCXrot3fexOaZ3Ce1F7EQrg2fpKJPmzYW6SyLxNY4cTcqIMmTm3yUa48XZ/4cwGjgofRfgep6an
GppXeBrg3Iz3xA1PhhqwcXXwaOj0hfbjJhgBfEoAGncf5N614GO4hksSJP/GAYU91uqTU2iHjuMV
RsGrrqIXM69fE36ka/T7gVJtMu7b0PX3bWufval/7DmsumDWoKZgVWNnt2mgoPG2VQzBW7hc0JvX
QJVf6/w5kUw9CwTcOdn2WDUDp1eL9FyGeaMVYHIah7Sz5ZwjSP5o0/EIWtknWIm4V5cwfQtMW7Sv
f1ZivKrKeZyEcwtKYO1+uGlMzAd+WH/guHyqjX9FZp2cnPMBTduA40v5PfnG1SufpLeLsurmsaY5
SfWW1BKsNo0HsBkfQlxXbTfsmEtdnKg/iwqTPi4ggkkfRZd82p7PwdotuPjQuaXnfgkTAzUcUnaG
ln2zS6o5SG4R7Ivujee95+IlK5wvDwAsGppgNlCSyq4PotOefXZjgWlcMBAzZAxAX8MAjvMfL6mv
wH+u3Qgpzae10ZhJ6NJbZVZ0zkJuaa3pP0rXfWlH+YSPO0hfjHp6yedL2IxpyxuMpYXtZml5vAvh
7zjg/+1NqeYYNi/Ssyn8GKFKPjh1dKwnfjdDM1eUH5a8lIw3xpAQMjckH+HAp4zCcPk4ja7/TyTd
E4wB6GvU0kSELMXArh0p6MaIHsVwS/UadNSLn/cvwEJyX7xUlSGhsrHdSoZFl+dPZWczV3Bfeg1x
WNe41v1t6FAJk5S3ru2eMuFilrYeO1/98jk+jdXv4Hrnvkk/poAQVdYGu8jptAVle1+aWRxJJg7M
0ZudSaYBlnceL0WXvbVdB6Qv3CS6eme3BEYnaYyFE6I55M1LhZ1x7TjcXBxxymN/1w8Z6pKzaYPu
xbGKQ6wZB9ySJ60choWI5T3x1rbmr6rqdRzEDeowZImyfonc/pHVbCHH4CbGvqP3DrlgpFvZBVio
jbwDZiYf40anuk4/JhI6Bj8a2aVdYteAwT+csHQz4lQLx6vTldE1zarbWVJgkp8XKttkTDKFOxlf
MgPmmBPpdK6m4co0GJJarFAtOB78cXMZ5oseeJ+aVVxwRX2lDWs4Ma4Ben1WcVLD+wVdvS1nxPuD
puVkYzoUEslbFMZQhqYgfRNhDYuqGtaySa+lsn6ygaVqpAkcZ9BAx15/8MYBhgIceWhlGWOQvsbV
DK6qDX61yfkZwvlQOGl3Gkt3fZR/6jghULJmglH6NcBvH6aIkuc4LBYIJwgEqbftJZcmcWM6B6Lm
1+rGp6agz3QCksJSkDz2CpuC6SKAifZHzn+vDrWegYkg4kz4LoeIsmqm4lL4JQUEbbWYf3KkY8Y2
2h+vZc9mTPjqOswtTcpcpuaD607VP1GyfwZNw+/HUpOIX9XyeSz0baia76mhBmNKqnIxNHD9U81d
hX3xzVxvWWU2fkE/JQGbVHsclox5mENAzs62hlV8ZZWn0y9C9g+rgNXz34BxOCzRG9c1+Rry/OnW
SNpT7rAlM3woIKHK3rDw8V6E3DLsa116CJFS/WbcRp2J1cDj/zkFsx7MhiBOm7OhpkeV4WylkwMt
mk0tUetS8aIwbIKu4qMztI2/JWZAzf30hd/qOfSbgxVVR8amS5jm55gcFGgpptQpvttK5YumGUHv
eIvQ8c5dIH7iCV1vUK8T3oGgAtfYRNj/UOcZgkOU7DQMTPRE/upwpvAufuFOXUm3+YTa8BmY9bPJ
qFajhrHouN81GPA440/rxEkxDQ4zRb8uxaJoZiWBaY0z/mvcip2NMl9ERD5ZNfqJ5X01+N2T2WN2
tBJ2tlq5Z15OTVJ9I1B1dUUBV0AL6iVhg21HaYMbHZOKOYdOqceS8+qxFOHRFf7jGPpXJJePdq6t
fPBL7Rv1/qdU0bepp1vPtI9jx91GFy4/m/tTWdGDa9QoRqLR3rI0mes6r6ZfOnxgkF+Vibsy/3AH
xo9hUH7Emc98i+RiM/skgls4sCI0hb2rwu6z1UC9uV39yS1Defq7a6LZCy1FPogffFy2XEXav24k
cNMPR1LjGNQKWPEhZfTcxzu9eTGV88IRimaKEajYdG4b54kP80PuP4+p+dOX3LHStHlHiBmM9hP8
FBalAHm3CqZ/AesW7yOnXu5afLwqFmXbWZQmw9VIjhQb8dIbc27Lltk3O1zqQK4oWt89TZadhbu3
9SimYTOjGeZTf9MtautTpk403r1PE1kSvXsIJK8YZgtEVH1t0bGwCGLjedRteKV4k8LkpmnTNx1O
z+VkPLU2MaNAv5fzMqHDwV4wSubSLJ79yb9XaeehGvTPHqOpuB5IjyKyLqs0+4jpJtKEXGhq+Kit
8IipbTTHe9aUB8tAsi+7r5BTv2WzNhmqu46WOI6R+SRSd+2GjNT5CZqNL7Op7x35Hl61jL6z5FEx
n/AoR2pYCmkS/ggH8ZuWeGa66u7VzqVjQmE16nqrSvE0lvEb6sFlsqqVF10Y7r4GqrgSsbrVfvns
EG/VZXIMcvGJ/ek35thXj/KOpWbp9owaXEt+kRd5Hthk4PbDCVmzqQaLPaxwZZ0GrfswU8XyZXQH
6nmXRmAc6rDbpJEGSMpmA6F37yRcz6neH/5FvXVPU0yXybqNps96vpJtmx2EWTE6w9pNldznaBbj
HD8A2a7toNjFuqQ5Pn0MSj6ShUFz02RjqTHP8zo81XBFkDkclXzKIDkQ2YaXANQoLyRvlTB2Yxsc
Yg8JUUZHLd2S2woRqAk4uCE0TL9f+G3MsgRGwhFM6OdiGdjq42Kw9QV5VxtdzKGWL1FfSaU/67X8
jpKAni0HPpU59T+ZZWFskA8QD9/7hoSC9FNtkTr6XhGa1Gs+QVFOZgno/7Gz6/U4eXhezPqSPOH1
fVOVQOAP++dAh7Wc7mTeYinwTr5HoHKciFS516myca3164mwd+e/tfprXtNqpQUHVWIhdg6FY91G
Rz9FtTwOUUPaQdtGRXOMuGTaaTVA3ugJYTWGIERMwYYMN5E37oephfBYQrHz3po6vXSQdQu18tX4
3uLvpz+HAKcnrjJpf/0KbG1oYgHt76JRGEu50pJYki7OdxpzVzN2GeunRrXIyQeK7nsss1949DjZ
A47L6Y+elBg2K1Uv5yZozWNXVtdzjtvPTuC5d45Ib7MD3x+Y5mkGuyl/wqNYA7XII3gajJ7SJSbr
nhYuu9/GcmYDFfpPmYlryhqtKTvjzZr9mCX4frf86LW6W/hKvJAlOBohyCuMvEz204jWi3LnY3Nb
eDGO9bpjFtyJlTZEOVdOg90STrMOGa8vyRyUHw6pZi3sXs3R+Ena7hm2IV7fd0aFT4It9Gg65IXj
A5aSrcGsRjEv14rsQxjaj9KcZy9IjnVIwxajJ3zpd2s4Ka/kQja9DX6urd/rfDTF2g+jW2G7zy5W
hTlkT4XR6K5jiq0JDj1SW/DPbv1/zmMjjU8jSzdBW1SrvI9fHRk9WaR850G7txxqTISO9t443HHs
KrkobzjaTvuR44Ht9U4ufQAOi8oqn2IG5X5gPMZ289ON02dZGV/kaFaZMZCCdwnjOZ3a9ra5H2vS
EzLuv9pSPygFUbAyXo1M/4d7HMxZkNwI1bDfZ2ZtuOK9sVts0QElK4ipmUPVkv/rMGQTsGeIFwVT
icWlLh9BQTtdi+aR2oAGvVMCd8onIr10ygLL+kDNjE0Rz2iyQ0/K9lLULrWF9S/ImadkDO6TizXN
qQ6D1f0ihs0CEiXcQPDcJH40WoAGWsDhy8hoJeryLcbE/SjsZ8+ap8T9b2Ykvz2jIL16HXQSWKHX
nx3TJ5yR3/H033Ot2Tf/+Sc41BVAB/wXzJptg2bJPGWBPHtrZHy3tY69i/OW6eGjTnJjwZIA+ZMU
FIFfZbAI9+pfm03s1SwoW7jYMeKkOaNlp1woelqIMzKqkbiLBo19FE8MWvTT4q5bTF3x2cy/q2SI
8vdszDBXmDdAZfnK52iua2m5YAldJVb1mmIUgBzOolbR7tGkeCEp6Qtnag9dAwl1YOOH22grbMO8
uxKnlhjdk27O0qlLv1NgMGcqLS6v2tLwFSbwwU1d7kQ+vpCgCcCDUa/Rvhuyqw/FLyFU+QB1Eowd
Zjwzu9NW6Wws9t6OM4V7mNneLQRjlNTq39iXBpHfamvmHco3236MhF61GrpaZx0O34Re25xipH4o
FYhhupkv1KdPm1gofGd6eR1tzCeaP8A+T3Vrb+c9gi2FN3YbqC0XSbcmnNStJs9+HarkYAUCTF5i
MwAT/XtmfpoqxZKtQ/pjiHg1pHYZ0tmXbdvPNsMMZhMmarfKXpXw1ghx33yMJSPlYC9LZ+8kWruu
qvqrTd7s0tzZNpJrYmugwFvASgMSkGiCz9IfTj5spSIbr6mR7qvReQyH+ui3RD2wSbDD3geJl2Dp
AK9pdrgOXMTqpnuohP2hYyWxB59xoxDt2qD6BpgxAwd7mPhhkTnstepnGiIEoqoF+Gic4VS9+GUU
LTVsss+iYE4FX9FZO0qjF9Nqt2Y/35JyY9c62WOVaE8aeqdwe+LbWvreWNVdD6ffKMzrRRUqDP5y
X094iULzoEb7XIXiuR2sD0faOwZBa9kF731SfVH5994G01UHV5yVy0oXKOWoI5Xk5pBWE0gibKlL
grrr0bSZs8dRt+/a8pSh/IbjyM6LkgrGCNO6cP3X2Oa2rGmgC3EFELSS18oU706SnOqyuVda8K1c
d+MWzi6hAWA7BiEeKSbfxcDRY1aQlyUfq04lLyk7MwvCqOEYBcI+k7i4qPiYkBU9y+ixDYPmYWp8
fqPUe/Pu1Rj/a2esP/XkcmlN+ZqTTrLqRrcluSZ+e6Phojd2cSRf//6KS1wC9Zf12SvxlASTsax7
LoWYxsFIOU+MturaRyFKoFdbHXxDsBy0mxt84Er/G/kiX5TYF7FAwHrqccHTHPf36+5sX71aYBkX
lct0NA8QwgC8arH3oRUd28v86mfZFTfYsBy7EZFfCdZIvWy1XY14b416fvKi6r9fjPlhbjiMzSdy
IoHBR8+3VpSXToZTnKoWU2w+qHrTccw5ZQ7GHtlS9of3LTn/fWHTJ5eIaf52Ylx4RYu5mEAu22Xt
LbA/o+Z3Yb8jWINTA7Vxm0xeuEgqnLyJURqERHOgj6y4q7/nyvAUF41z4kT5UnllvizcsDuYFKMe
HT7sx8l2ux2R+f88+nvq74s+/43/+2t/z/lodAunAgThxQE4h/kLrVTAo2kV477+v8+h/8o5iCRP
/99zREziZaWMmrSt4xxr2WJ2GlNsPHOSz+iQ45j58Cd/f1wavXOErx6tNEvz4FLVNZRhWmd9EUHt
G6P68veF+fhgLOoMdl1ldeW6Jya8bVIUv46DBGptYrJ/NTPnaFv9chwwCGPf37PRwyM/f9FtBa1H
xy41P9JqCLxJF5Hdnh9a3Inbjl8vbqOw5/QH6VQREUazmeRZoMSe+6T873ft/N3fw0B59sqnvGAZ
Yr+U25bJCukp24IJXIVoVn+PZddBDc7x3Cnwt7GZe4fWGW+lJWbfjNZQbie4If/ncVFt2KmB3pNk
S41JT/StY/IDpJxBCNokKf9Edmwn15tHTx47No79x3j+opgB7q1KLFHG2mpDck8jqaQYiNgRxcWR
bXT72FNrL4OAAmeluIhEb08Rv9+jOTEoK4VBad7fw6oqLr5VHOd0W5oZ5qVyA3Fzh0mge616g4lN
LBE4nJrSm9Ds6ytMHGrvAmooYADV178vQyCng61n57zwq1OP3WNbZOKj81JCWKE9Vaf/fOu71sYW
Uh7Hwo8uzdTf2bCkJJJ49PdUHE3//c73GhrXPCqBzWobx6V1JbNvXf++q8sSf5JJpLhEIjPSVBwj
oxSbsE37TagL87V0EKAwR9fneH44dmvlVNFrE+nVhc3QTHfk6WzQk62v0mzTdJkGSXf4zsMmR7br
9G2SCPVkd0mz53aPjW1+qKVuQXYIY0TiDTu7dbPnqNXsuxl9I/Nw2IOG8Cy8d2bY4v73xxijd72d
KXLCtGL0Vm1s2DPrhTZ+VibDUF0vp0MAo/Pe+gUvWDN94hy02Twa5tXjlAiHJCY32nnTZxaSOWma
ejlEU3LpCqEvPT+kiTOeGLNVPStw4MvjlGYMRNE7upiF0ivCZC+0xrkjmul7i3TUordC5z7OX1xc
9dqQ3SczxPeLmJPYebIjoSIpPQjdE8VjWOJpfWP7xEPTrOajK9/BuZIYO5Jo4xTVbAKVv0aYq/3f
Iwvg+kY6hD7bHMNwSjiR0V2Yr4d0evRsL99TSqmOVlhhLVTQnIPJp5u0fZK12VwsNnMXo86iTVsZ
dMCM1ZqQuLUXGR41Ia0Ir0jAYjJyrlIZPUyUvRs+sm8uDqRc3ENgDOJgdda5Vka7N0QFBIb47OX2
9200hqBa5ifJO7fnwbri85G7Yhb+YDMW5VoZ+aalbeSsN0N1E0QGVmNCRhZRa2Gppn/Htat2AK0T
bMc85OR7psfbvo9oX4cOwKGTOt6SxF7+CQ59dh+7PyhuuG3qwnhiN2JtosybFnwMWdxsXNbJ1I8f
ic4QBAUEZmDvnP6ezzhS0sLi5AfpyvohArhSZFnACMOoHv4ad32rZzBTpBbvNKhRPaUWU5nnHsDF
IWKeeQN+Ra6qkatYsVGNEhNdEsLoSdcEwRAnLdYQW0EZSkc/pNTV71gANrVMgAzbbL3+vjQ4aI+u
l/CRhcfgsrM6u8NZ2tN4+nvgZ3XF8kkll1OpeDPO//Tfv+/IyTz61lfm2FRL/D3Vozywsww40ibG
wbeG/lo00KJ0m1CzyYRkFCMaXuH9dtw7oaj6SwXWINU9KhP57KSBT88wMiUwXBP4pSyhkdnMQipy
uxb3AjVItbOwh0k7Hrj0/U8S1p+ljfMQYyait/6PhIVapMMgF3FefH/7RCMW5oigCKifYWBoLt0x
f+wH8AxjdK7D4lcqE3fiYL8zlqTgmVhy+c/tgw9zeEjoB1wo9J0FWUP+kBs9aIrXVjH3SpNsPyUp
W6LYfhnYTuHw+RoVYivh9KupzXsg7mqVrrFc1cmNHOMtEwhbU+bC98gfVINbfrRYzXSZ/aSmevQt
drk9w+uxe/IiI+N0Vj4bgftTlAdVBf8Ue2ahsg9uEB8jJtbc+c5c/1PD2rYYfXELur3lI6jrwymb
gr1T4zRXwzNekte+Fe+RHpxTlxZuqkKS6GzE/uNURw9dWm64QTP0KfVvX2JuM26sqm7CWlrBuoNt
Wd1cPbiX/rljZlYwcMPBrlYi83KUneROAGSFd3zXJBxPnRBVW8R3fVY1hqRzsGHHb+kYbMpGfrkK
ZSvt2WxZMAo8oKrLnGTQqjGJzOvmR+FQZesXRzuBhJZBBLXj4FE2zaMfa6s2r+hgrj6Bqhx6Sugb
HY5vk79q5fRutgmieD08Obq/zUHxsSxcK5tPJl1ud84y185RT74yLtg0yXFN69xSG4Y2V286WE21
81XG2bjGqhucIyYBTqatRZWBge5utgFqYYqPiFMXku0rqh7WwK7BND/n1tuYbtPSWsmxOhpF8AD3
HdtB/NKb4XHkne2ZbzchvDblsSZhMaGO8YVK9euUGvcAnw02v/Q5d8Nr1GaoFVB+857BdYSplZIL
/9/AdisZtZs+Zv9KxD+WiZOkgXaa1a0sW8XtRF3MNH5mDsONRjYrpyd0USRPMo73PtghMfmIDfq6
wmqgac0NyiFsdnItgkmCbyGZJxa1pULvz3kcV3tly0vk50SaOvMj5+6/yDvHW3T4tHO9vKdXtFRm
L+QsJvND77lQ9ARLHhfiT0OoIZmaTUn+dKG4fhaJSJlmMvGTtGLoqE//w9F5LEeLpFH0iYjAm21B
eauSKUkbQtIv4W0CCTx9H3o1Mx09MiXI/My953Y9ePhJeFtTRpuxrD+rJhm5udxHFIobSt9rbY8P
c5pf6FTy2r0CVPyne9odZNS3U2DrwvdgpxSOtTX9RSGM1LG6KlF7yW/wod+mdtgnfX1J5PTaD/Bs
5+lRFNpnZ5GOmvKUkDO6Ui35ZBaSPlIOGx4FEtWRnNr17HvKp+6AtdPoD1McFIGhQgDphlfD6g12
2+jdUwu8G3y/IErpd2q00RpjdabEjMq0yEJWe7EtVH1RU9ITjepL2oPY9VAJwfLA1RPjXRkGZn06
2dhqr7+WKrNAp9EDx2OSHpbizPV6ccJWO+i4J7Y1sBNfhvVJU9mi3KuIBlw27NXM/CwM7Z5RZA8e
Y0VC9tBL8kylIGAnjreVLDnecuqaPoqesPL+ObX9z00xGbIgTVqkYqlS/2O6q58jnB1uqxFoy+Jv
KJuT4srnFn8d1svE6krfKS0jYHkDJi10do7WPJSpZLbF/cOKqeuRnzG4VUrftDiF+64iGDzOeDXa
13rOn7PcYJ5Cv4DZJpZBpVOwqiwn8Hn3z4O7Yb2bbBtXTOyrxbrBvDFP5FpU0T7vsp+mcID/jiYj
Wus5xp16GGnwwlCRQSKaTyNPH7a1KUv3nUhhtD7pIR/j3xwI/MrTGTYvE5CWkiWBKxEqPzP9Pxcn
c3ppsm8ptGxd2MVJZaJTZG646d7BYn0I0fzq0jbXPcIxZ06B6bCwXaWzzq9ttrs2Kb7lqN1qvf1w
Ru73KM7OZtR9OG3XrkMLvnWasfxwxo1hIYBPJMEGcTtumrBLLlUOhizpvcZnGwqyznie8E2DPkb1
7n6RooCOvZukn0nvVCJLxyy3I6AJyI7Hovj/2YAqhZ+66imXAC7iEHoi2/I1TijkktMivgw6DwOB
53GkVbPlItxkelpQeLE2RfdbWNxktKdhPWH8UDCzhXnmFwaoAog4vAmcC1KrxNpOg95x+ROXirHO
OrRpJYhEXoyjA17J8PIvZHAxCkPjnqam4cezcyaDZhlydS8T0DTskXyvxnrg81oZTgN7yENjmJba
FxGc7Bqzj8Lh3OswQcfztP//f7RJjFCfWwVtFEI+5j6Fyg1SuNmnDPODSPOjmXAcMJLrVvU85LA3
kCQRoeezKtsljfhAKkkULopIW2kAaOXvwp18Ehx/bZX3ROSkjyMNgzxybxzg1dny9ec+PrB0ZmKp
bcPFszTC1vJjLCkrrZ8/iApIBvN3BDVTVLi9rf44Kqwb51axmRbJbe7NJ5BEqMwKlJJkMJ4hwxEI
WMs93am959vD1kHf2Zrjq4vRDCXgLU6ldxjSbtwBON1lbZYdeuZBddIoN8kdqre5eXHtbJuT/KBY
SfudM8sObQTjuR4+MANyXDoSpIaCK6pndfPsGkQUaQn4v+XzZu9UrXnk8g3+rOmUj91P00e8AINq
rrUEYXeiFe0py3lbmPyiFjDTd8XS2L3X7mZU2fnMmBtAdszDLnTFeA21Xw3kLA8TawnFU94yaBxH
EQ5XIuLLk9lJBUrHhLk8C1k5I7GNCZv1M1ZTLJFD+6pYmy68pGo74cjtd1NszwHCgbMxhsChbEy4
XlpCmZo8QrxbO99VTv6vzKwndk0Q5fM8D2oRvovYwYvl1HJbK+TJ6K1g39Lusn5EAm1VywoTA1j6
h5mJL6ukxI6J0NzaM36P2LOh9Jkk9pD10PhTqjI9nx1sSROuoMkYPpIaozxDivwNMtCqXF6z6mDl
xltd9/k2kZidRlisDLTAHo1OsRSqJMW7TrZDrK0GU686QTE0PhGMiKLiErEK1SM6ja9Cn9S75tSr
OX0oesVHBBdSpOpnPs8NRwOtu1HNQTuKA2rKFfcJOxpafyzh5dGBfqVN/bxvmoIB+UR2Ql1VHqoK
rozeyfZsIB7EK/e0cyK6WdNaxTg0se3YwfeKth4+OVJVyAKtrhpFMkuvfAoadXpvGzxEhvhO1N56
shcRVT1GOU0utUzukMs2YX1gVzwx6pDWIcRkGIAVpb59lcLgaICljGQGtsJAT4OGwzgNEAzvuP3Q
3J0zS+8/wQ1di1zZsQFWPrxWemvVoiScCW9ySsKbDJ3bGS/Ro9a8H9OTsw/1Y2O3gIeTrvvlCvEj
ncRVjagfr41Hfy5aEIMmuVe1pCxvXHCzOsF0OkMhK/qM5j4MgCuP2HfDE2f9LYoV42jTggSEh41B
OE2/cs4+c73vj6GnnXXT0gKQ7xRkod0+R62Jagh2LXHLZBaBqpyj4V+iRs8jAC9P2nLtIsbHtibW
jkzkRpvQFYzNxkuBcyattRurBtQkogwx8rlj6mG2+xoaFTmxTZRuMyd9L4X6PojQJQNFcrqk1p1Y
WWvHcOyls6jzht6NfaaOvR+7w2+X2+MGWwqfqkUM2ejsHa+Rh2KIvnuRqL7cpznCjcL5JlLw2Az9
LlHjP8z8B1AK5JhMKjPvHPxzm7ZrO+R6szwnfzJVmcK2LJZYlo+mn9U7tNSth3xk8H6Mlitflhki
dPupM+34GZUVrFwcf514JTf0GJviMxEO0rLhKiSp3jxxZK9U+GhETsgfIsI8mBp8Myl2I6JSnw3+
ZaIDzVsLyNUuHHWPHDX3BfFZQZhVj3aaTcREBiEUNu4D+nl8Og+CEOMd8OQXq0sdXtf6qBJs5XPo
gxHOnmPq6kuDgCrPlX+6Ej+blrLt0/rBaXWPk04Phqi4Jd1wcY3FtFpbP9XM6N0Q3SUv/xVNc7Y+
+SEjBgArQ9dlYHmJcVT4cHgunXytYHAP0pareGAJhsHHKdE4oH/wWTnG61lQJCPlfUUZd8x15xed
+7AulxA8pw2ZoERx65uV+QixfLOheitUaDHZKPl6OsiYqsaGVTXx4HsPl1uO+xcf/LgEdzTwKGZ1
ZUxNcpBdEhGxhgAqo34LdUXZsbVU7nnGpYfja5tatr5rZ0LJJcVCpMzjZsaaSj9iV9cY44lvG7Gz
NrA9LdkrI6cMK+eu1EHGJJiyOuQIe8NsPqnwZt9V63Eflzkmn0JSyxslTms3vI9TQeNkppQZUJHe
3YqhlcZivQfQsTWKhorDO85wZvoUOGRWv2SlMmCfu1g6FqZPfEafIp6OUtTprRrTv1RrvhvT3fbj
SOqZjqRNDizapKJNMLwIZ5iTa8dC4QU8iHuoaw1Z3Pxeaz2EqxAe+zwKGu+vZgb3whDijCTyPbQx
07essrPibNA0rDzJzKwEZdLFyVensuRkyQ/0SYU1ElVcJmi47L4VQEeoBuIOxbyhHAu7jbdArO4G
7tV1G45/ggQk/pqzr86NFWRue+k6BZCKUt8pMVmAKPFxzNQftAmItKJuIbrA1MGNKypaUUJ7ow9d
FvTrEONWWNKcXruGDJmsxP1Xg5mhZ2BLGDXkTk96s+mQ9a4nre53upQWuyHxaTPW2rXWni5l2pp5
qL0PqbOdol0ZNc0HbZbjK3UekpWkhMTtibdCSSErVU5zUya93HJu8OpZGOgj+y+p3XTtMMBYDS7z
C1lQx5Er5m17T4DJ0dIlrohuJrdfOIt2Q0WfE6UOVj+RAIyy9rCWWeJQ9JNWOhNr3LLzMjzillW3
31Y9wmeuJc5tRd3Mes0haCdPdKcSpVXLmK+62oM3rfGZXbU2fyTc/HubM2AD5BmXKTsacGOpvi8K
o96woXlEVQcVKhqMF2tkf9jHHZ1TZeBGCq0XYY3TAc7xzzhVci9Fd67ENiyjj6RPn6JavFg4cVNY
6+mYHizD/Yjn6B3PMAZZK+XbyfbFtQa5eBxX0kYX4TZY5gQ6xCGi7mnzntTPFKpyoqEcxLEXIPvH
tD4B6cN5S/NEIMcG49gZdMs2NjQl0KPkO/cU4o2e9BJ4kx7GTgDjGLad223whkP1FO62M+z6Jkpx
Yn+DMd4aaBxaxAfLij6cQaMx4CM5eSktLemrOhlPuZynTa0Zl8bAPujEL9bkvpEn47FDENw86pIA
RE6XuiWUuwf/zAMbzVO2nkMqlHbJMrM8D6Obu0R02j9RFb6VdnbOltCoqoJlYHXkU88TMTeBnTq3
lLEj1nBMaVa4pL1ZLa8VYIcO5WoS9icLg0oX0jmI3NmC1+baJjptbcbo8Gczu4wCt1Xmabt5cQNy
ioNp/YEWZYEzQBc5KcVbx9811IENmLi1yH+uVMiQKHOIYREFblD4hkxf4AMqBz0d0c4mTbed8uYN
tRpbQ80r8BvAldXcHqeq7e4TTlWapBKzwUw4Zabei2KCMWIXaTCWKoG4y/VlOXG9y0P6WbXrKI7a
danKhdA2IV8qjyEJmrfc1Q/qYnPIWq5/y0OTs48Q+OEwPlqqy5ygaSdmjYQBEjl1AvfsY9JWA1fU
NJt2/OQWcIgNbc59hHgBERrlqfT0fMWiuqT/dT76Jg5ab+GUxktAl5Ych+KZQ4SjIIKHg3YLV9Ji
z/FcRn45gbTcIi6IKiUFQtuRj76qjf5YxTQOzMPxpUY3xFE7o/jBVF1HebvRM3XTTt2tFFqDJTHb
d6WLu7i0As2xE5aH3Hh90j7SepMWA8ovj/ZK8YD9sFn2XcmIOmsUwiYFinQxA+ccDb3dDOy4VrHD
LsCw6p3mKdVmYnBLNRWibhmy+djLbB8XJiMP10tOOqiEWIaBEZMinEQsj2WvEcqePg9OzA9Ofs4H
7icPbOE2EkkczP2Va8Y7RIq5M0mBWNkPNytf1VQ8JD4BKFlvcaStMei95rlNlHoI2qgcnEORVfVO
YdTqmrxpVIYRq1zcD0W5sQuYsy7/53o26PZC2FBWNHqbZMo0xsOGBpRoAtFjT/0Nh1G6n6oCNK1l
QVjFs55V9kfpqX91U7K3TgZao+UOce+elYAQcNqezNvkJ52fBBUbVKbPKjdpNk35ZhlpErgNIpVw
dIFw1/HPaOqPIq/pV7tiEy7cmjKI8YStTCP6zKoJf7VWW5tJTxoeXtilqljgOF2zN5NHMpMmi4mv
d54hZ9trNYWj1VapAyLQptxipj+UXrRN3RodQMiAIMVQz+1TahvmeTxE8G+IdWZUyHlp5Ip611X5
T0k9HehLZADKYBlrhsQPJ8nenCS5hq66Rdmhs70qXnlC4CoPwkaGTcRtRXhwwKOpDppy9rALXqqx
dlAWW0e7bO8Y+TDXqzQfk3FqtfQ7tblUS6E0/gCtkzNFlkGb9HfHo0GPtQQMuSNesxo5n8g+J4vi
FZPYqTQ/6/CmJdUHo9XyoBX2r+MUIDZYBVL88jw2w5qtMxEfThPYfFzq7Li+q9Fx5O5I8SDR7yEX
MQoGazkKnEXgzvqrUS4obM0VBoK9q4boLABcBHkv4EyGJFUWU3lhvI5OqLP/qZF1wRShnZJaO5cT
vu80asIgNs6NnFmGIBzYqDwYrVzm4cazULG4CFB+3jQLghwPXW3IvdbLbykL/SBwQKRRHZThMCFP
1qYtPj0NVaFGOrMNI8gWqYYg0xIBl+Cjsos33S4johK0J6mPJ6vF+xHK5U8cTrCnJspA9GDCoB+z
B+czt2q8HSwKSydbu1r+pEzTeXA8eCmPJhoQvoZNhvfeQXaxHDvPeq9R7KSYXgw92eWiOXZK7O5Z
FKIJRKHnuluOgTdAh2ulRZA39C3vfaxttYaBnwn86eDy/NfJEK4je7zFSvaJjRTfl2y+Q9FRhnA2
7OosfcuitOdn55RLCO+ZoZaso1HgWhxxggE3P4/RsG8dyw4+2lTN9lZllThp0GGrKD817wkt3kvZ
9GBeM7TfdaBREQXIQYsNtTvKHg7c0W6ZPvLOh+q8igyImLhVwd9p07Cbo+akY6dYWYKbXcS2tW6c
5owmhwhenJO5xdIIDznbDg8BErPQ70LJvRNan5/ZSE5jY33VCe2tZ3lFoPcgZPpk7LAJ5a91uAx7
EEcyswXokh01TMoQuOYPjo4eRKVCcd7U24Fxm9YhuenSbLEwzm8Iv+YNu8i9bMZTFPXGtvJgd0Ea
21FCXFrljqHyZcB38WrUHQxnj6fPCrW3PFYmv+ZhYtTEsh9lTuUY546thqfFxd4UDsMR+Cfu4ES0
XNaLiaoLXR/6PU5PHLyLy97LuyMvL3PKJP6F58hKpFcgWRrphvryqsbxZmJZzbsCJ0X2qGEcPhbD
0TdwwN1d27pPczt+4MN8ntnb0NOimofuo7j1eKnIadb7QQaeZHgfZdZf52Z3L/l10/ZrFunwHNY7
icArMGttCVsWd+Z0H3iVjlPGsH10lX1pXjiwhq3C+oNqjF0HQrgNNN5x/X8fgO2q8povBd7CBoLK
Mamd+KqwCSZDAx1SYb7VkfWL2pROUncfk5Zu5ghsTQuXYy+kZT6x6qoYnP0gDoPoHqL3bck/hgc6
DdUfQ4zpEBslGP6wSqkLACjK7nm0zXrdkM+ws0ZlDuwEUlNo4GEwSw16ttYO67g1Cw71e5dX1brr
FaKhLZwEJlwMhzFB5DaHeJ5vadwq+047eT2sZOkWz5WDjqnF/Ni40VUmId4c24FLjFGzSBH29lZ6
8io1PJGucWWwxiDVgPFlEVmHL+UxKtLYj8RCnRO+gF9X41sWWt4JM7GoGQpNZVghb3JZ3DSjg6ir
/zc5LV4YFGZhn9692H2p4d6sRklhElKYFu3kaw5Gink0fqpI3+YzQ+yq1beyNK9twZFY0ESOc5FQ
DcMkmgkN8dL8z865jC3nQpFdBdLu32omItAJAjMSSMZjSHGdqMAmQwletcI7K7a6tmfdYd00c0Wq
4W9oJs09h5cHwvrdNjNtDXwUr40CXQq2ICio0gGknnpXwhfxsos1wWDFWk+RxqYVbZgWpgxG2C/6
ntmxJSnKIFQULdDVZt3n2nAaoN7wlGjrBNASWliMYnV36UKFKrsDaN8rFG3FUAaaSN8Gqn3fIwZ3
x0PV4U2enytp0D6FDdkfTX+Pyv5oVA5JHGz2YdMFbsZyiw9sFcuC+69sHjTry1jB+4j0fCcx3NPL
fBnFmK5hfRbw5pjVx8WXazAGz1m6InEeKO4SYIkhHNQBbTwLOc44X1TUxKoL4BhxSbdRQuY6tP0C
IIv1wwbPFvp8tOW8M+ra2+Z2Kf3KhIZVRizHAI+/J43Xb7OfxANSj1nvpXNQB+IkPukD1dXM/EE1
dmC1NMrmGoeqaX3GBez3eT7F2QxWHtyJkLhyZ2c8hVG1B9ke7yZjRmOnwkKXaruUo0Te99FJUYB+
yIkFU4Gz0e9R6STsK3wdetMqdTCSxWPB201EDRx4JOIVmy/adUSK+ArTiVopzXockKXcOnn7M8LX
w/5LfgM5AbAM+mcnAxSuVhEa6/i105ufGOJFUNrJgbUvYaASwgH7XWU1u/k6kxLHcud5ZFs8qgh7
tuVSKU22oQYi8v7aMbqLIn40jnDXw1ye28p7t0MR+RGDWVELfGSSZ07Tq3xbW/jEoKFmQd+q63zK
zxOTVB/FPTe+x1IVAamEVLttGxPSnSffqr7+IPKiOWZ6P629JQlcORc5OJqprLN9MxSuj66HCrLi
v4V6nb16mXgy0Rcj/eHmHRdmPGawW4IwdTPTljNrmlAUFFHQDkmzZyoelsqm0KZw6XgYqMKe8wet
+WF3vhwaGu270JaJPFSPJDtEbnog9aPnn9xMfiq/apOLHGAaZKwHHavbzX0an2Xv/EUmgY6KY/6x
FwAjFIcgib01Xip6qlYh3pUsoADaMkcl/U+rwPhp9NOs4kMx8u9hWnIe1sOgBFBsrvWy7kCR/Ixd
7mkc0/MQ63vYGL7jFTezaKl5Ua9qjf6ljOlG9u5SC7x0JT4wdWNy2glSiJJR7khguirCht6dW4EJ
HthnQ7or54yVG61x1D8IpoR1ax3Ujl81UzZ9/oKTfK3E5rYEB1EgdIBTehAM15lWHVJb7Ahb2Jdu
RMo371X2MhL32brVyxy5N0c6D2J13qAK0tf0hzxdp1MN/YRlIZkQ1M7mwXXDS643T+Dpj+pU74dR
fGc0hR3aNGrMH6iE5rZS22c7Zy6rYzEqT8u/t/yEXRGfhAPJH09Npib/HJRwsUPuNsV7sfKyz97m
G4npvamNF8CoaDigRPTG9DLiehLM2fuMEqWc3yxPeyHeuVlNZfNLtseu1KZnFIZPqhe9kkpwGeb3
zGhOrlZehfLRGt7Jtou7mpd/hq4RvjTwGue+itErZLzM7jiV8U1xpqNd44gz1SBFXY0O72mcw3dQ
Kx1O2qTP/v8U8wV5ZgnCe+xji8ldzTZZDB9Vb1/0EWZhm+z4VM4h/vkS84RSPtBDBBwpV2jVoBjv
UOF2ZSsPJg76sMK4RAKQ7g3fmdPsl58DZdPZwwIxkg+CTA3QfvUuOotRWbOL8+pnJNZVcyuEUR1Y
CVx7E+vduToXRbUnqwncd3x1KwZgNlbQUrovwFqfRtdYD1oCjRx3sQrrTkY/eUxnbeq+Y1rHyLMB
RnDtW/ywIrMyMAuoERS1vnsFIXL8hSyvuxo2IuTMKZ+KWT8hl4vt9DmPlJM0bZ1ovpwxdnorGpbX
EFkuXpLfRl2HoIQvXZvwD8SHJmGszZ8o7vj1hl4DuCufcx1Xa52aLwsSQhrjUfnlVDjGtnuTvFIY
QTJ6NQ8ePDih2nDxPbkyGEp54aL5dEblUNTleWa2lcwxipjuYy6MS+3e+FyOWWxftNK7CV3+DDRL
5TwcJaiFDmeRu1i7+7vdMui1Ika+g28jgypNnpJoRJUUNHRQtdqT/Fa/6sN8Mx1SyKxkIzB7xF29
r15yI3+RkdjNpvbWm3ujqP+ypayYjF3K0JSVp+exWsqsfYxmQbjXsBzPsTGBIDAvoVaoy8bRpzRn
4VlDbFzm6CzEcftSaSeTAlihHv2GOfbKKMOSFWTHMAAVaabDp1b3TYqKc97Xc4gzIY/9RrABKMKc
aOGPOWd2VnoZGc1y4JTk1dqPw6QdliLEqJKPrv7q+wF9mIvQGcgLtbT6QxTHp5WgT2EFmmUmYXjU
nrGj7vrF21iEzd2q7jCaL1U6buj2b62SnwqruEcoSLs0MIyUzWo03IHNWq2xrXsgwrp1ngyNdbrz
SEz9MLjDbbTKJ7gWnyESNNQoK+I4tvSkOxjm6UpnXEpC30o1Mc2wByO4nM4RC/fOjihPlm/nOvUH
RvnSM/btrG2dqbpNSvNiesZ5kbXibfD2teutwOFMLkhAVfz0pvUcKfJsuGuHX6g1xGtbMpc0B3/s
xW1oa9Y4BdohnZRSTXvkWrPrUBT34onVWYA76FPvuJfDMvyrl/naWADFr2YqU9rL0nhi0L+SbXnp
co208XKv8GJMQ3c2leQU8uJBV6NHQHCR6/ciRhKVw242k03SaudMQ3kNTaXkPHEKj51/9ROzgGTU
H0LzpPGNj7VivdXSAIXb7qAknemZkWb5bsfHEUpMJ2RqeExolw8hHYxdDqh8YtlC6+sjeuQm1yB7
oYXgM8gkgjp+NNc4Sg8DaZvMGNUdZkT2p0KyF5buNv1ABI+MET878kK2BHzObM2W4fNrxO+npuNW
ps6VY/dZt7S9C6lL0+0AfB5qxMCaDM5a7BiZcSYlbl8M4EvV5NyW90p1/9yeaPVwzHwtVimiqFvt
vN+S0zKl+s1tp1NH+sqe4RuxqnH7RJgQBuo2K7dZ8pqyElzH3qD7wsw3RrY4PPS22lq2QdnFWmrw
WmfVs0LyZ695d6MaOw8pZoGlVQ87ZVlNtL3aMyWVb3Vh36tRuULEyzLaigws4aqdRpCl7ww8zoMn
iTLiC4n+V9fhTTQF7z8DG+EArVH6O0G0ig/Jkptdc6QPlTN09vN0zWSnrmulxeXT649u1q+qBnKC
4qXehEXfrDRJt1D1kNuF6J9jbf6aalK71AFTQRFSP4/FZfnPFDCXrNDnqcUGixFXg9JbyFUEEeJM
olXX+BMOXQC/nAL+gPfUMjxrPSTKe5zBPbPM+KizYcjbE4GSiEjyp962bJ7fGcrxrMo9giX+DnpC
Xkw/4+I1c9bX2ZfWYHBB9gp4IXFMrD7hcNd1cVdHo/cJ93SgcG8MMfwytr6TiKXMk3HW+2fJExLU
hsLEvkPabTAGj6dkhXEvOkwVY6rI+ZYgV1dJAx9eb+CPO8LCTQ5mtkrGY1/Z6YMp2nYwu9fWaY8A
vqVvGnQgIpk1Fp+EfVSp+xXjZVpZ/bxIaasIwFp7ywvszYTtAl8Fkq+XbN0h16/Uh1Nbn52jfdC3
gobN0ubg9recLNmVXTe3MYvrTS2qJ8Nb+Kgu5NZC8z5cY/i30FafVGuvEtVGHchklfSBXx3X2Dns
igvMoVfUaPeymWm/7fBvAhKfzjX4uJpeckz/keqFd5DMUPT91K7yfQ47Ff/ecGpgVC393jasvXIL
ghXpYOecEvM2dos3sodeVUfuxtDoApsWoioEAQIWtNYf06Q6FclwCBPEApJlzarFQoVLq9UPHX/a
NTlJLDVjEAxp9HAayLq6DbsaehTc0yD0EOZSwlda8WdpyW9nh9HWNUswSP1wF1Y2HUhV+JN8JT/t
SHkWZnqOZo4BU2UKbpNfwr0QfRYVtxiD7Tv7ltIXqfgXVTn6YcX+0VOlQs4mLoQSWxvZcPO2oibx
JLsl9Cm7jmbDb7vIXCuYkDa4rwseKPsgNCeDw57dsT2cBE0E203jwq4tOuAFhWac/FmKaa/cT1fR
xX6p1fE7gjlunPVA3Xpo8OCvxhSpX8ns+qYmkPlzpFdsKO79/8K5Xt1qAp6bcQhn2tMIzOLOQKF/
0nPtReIqYy6DR7VrOErcXiEBoTDX1qRu1CGU61jwwRXUj8Iq14g0eyIAInrHod2TKEH/XP1jrudD
jvkSnR0FXZJXFJFswrAy55uJjUZcGGB12uKTP/y4Bv1wrWcvJTw1xHSORTBCioJeEKG4AWEOnxsx
YpzflEK3RoRbBy4qmPxX8pC1bVL4Vq49SQ2eYlfLDewC2Duojtbc4tz1xeyuLIUzL7GzW6eexyZe
WJU6hEDfMqsXz25L4uEcsYUUlkHRGfEfcyDTnJa2r2scNqaWbYx8KJ9E/5XRtPh93LZrp8GZXdms
iQypvCHuPxjGaO1MHW18mf2QuBB/oaw7cgAtJXikYv4m1iDqWc4w1WXPijwONREobkuzUUHzq8LE
Kq6AZEDslIzpQ5uVmm0n0zrtRx/dYoCerTnFNQcQ4eOfVm6/ukN5Ipi6ftOt/g0bGc+qdNOzWhaE
IrKN7ydTDximlavegTKSmPbVYC+4NTuU131Dzvh0nVLyutPMjOCsS2Z+aIdw9XuTgC2OeI/R/sno
hbEpoy+uXiMYGCO8q3nxbqoVeQSy2JkxyVGTbufrItM/m6bD9+2tMb8Np3hrxB1bhlh/tzvxKEw2
xNFUnGsFsFU/VDpLHFzyiZ7qW1XT4kCps0018Tr8b8kjgFhN/5H/qPsy84a1U4cntSTSZeo05W10
WMxofd2dsn3NKtovaufWt+ZLAcNxuscDV5ZQXNbBsm722LfWfW9nu1Ext5Gmggky2diiarasHPbG
aF35ek8RhgY63leQLt/NksFFcD0jhc5FdWVPz4jRYTFEIdfuBCYrd7njspd4cJ8YgHdFd28Emxxz
Ht9TdULRT23tdESA0a5fOaRfIAs8hblXr8uch2eanrIaS7gYixuQokdSEFcEN1TgrltFhcO1rsMx
CtEo2APqvtm80hOfRrPa1K7yEXle6utZDvWkG6H92DSudn2ui5qsK3jf3aJnb8zsA0fB79JtoLPa
Oggvk969lOhPVuOYkJ/RnnPd/Xa18S9X351CsPuQG9tjhjicZVlyJQ7gC3qwScyrDr1EvTji2YhG
xDb5IvVvB9RURDAW4cWCoJ0YE3j/+IZMhfnip5MYry2NAnMQ5blcotOT4hUF2o2J/ym3mms7nLqM
kZFM8z1oLbPZuVJsSHi7LNOLhk3i1N+1xjoXgrM7JDkMredcVeflCzbhGMSOQrho+8SY89SUNl5f
zBB9px7nIVqjmHprPe0vse/Yr94ThUO8hohI1ag/D6r7QHjG7qdOYASEsNsG9IWInuB05/OTYx+x
j71oqvfdF7AdDfMMvOGcGjPmk09vwjlCBKHnqF9qnH41hr4xy/A1jBHAVhB2KSGfUqv+JsQJ9VHd
/aJ6elZaNxDoJaamvdUEYTVM0NDdsGCt+k9zLs7jZF/ahZ+TqeB78CUlv9DvFzfCMqxKy++uF/fC
c58wgkSrAEXbD9M0nsQi/wXLXwRp8uPyI+liCeIZUcZLj13+f4yd2XLbSLqtX6XC1we9ASSABHbs
7guS4EyJokb7BiHLMuZ5xtOfD3TtbpeqTvlEOBgmJREkpsz8/7W+NXyLcXQxtpaXdEq2sCAWepUd
karsUL/BetNXrYNv2GlnXAnnZ6PG0Yp4KVAPWbEjZ+NCGBpp8H2u3NGUBWxhPftAt5xoWoFavYcB
8Yjf6kh7n+bb+FCMLSULZVkrSDEt9VnVME+o8fRFqd7R+C3HsN0aWvI0Ug7zvmg+RcbMZM3j6xFF
QJB2llUxKhjV5yqATdaE3HfaTTfPMwfrKKvkVg8oTkmGMK0mA/LLqNrnLErf7dh8a3OsrhES9iw6
dEFXbWAsvfUtlbSEKFIz8EkDMB/9tHiWIW2/wqHfnxqXvDbf0zh+RHHxkpU7u4mfc5w/tF/V16ws
lknnPaCdswnGnN7zor5JCuT8Y+5/h6W77RwDfgpQisqeHkVjkR7xkDBiLFhu5GgwKZ5S7Lc5nctK
o6PR3Q1IP80mvuAObFdjGDz2mY1Hc0IrML7X0LLSTAenrIRbX9dv627G+SDSDliNdMzaF0gjN1YS
POYxU+oi9R6D2HgXsJY129vYoPxaFS200WEdisP27OhAC9jZQ+60BGVoOEEq58Xxs8+gvsKocEeC
wRA1PQcBSov5vQIoxQ7z6NzmBhIZ1rDsB1qXoeOdTP+bo9NlMq8wO2vYjnBGXAAG5A3pMz3D0Rbl
M2j5+9ZEsKeB+E+pSjfIg3ABlFxwtGs8RIKFynovS7mD+CxLQ1YIs6qLhUf+DKr7OCQs42WIel1h
nMRySpx6Lu4NP3hMUakkIVdb2tjtsnJqmmv8pR8/sPzQMG8hemgjJkWGgWBUK/0XLpDL0MYnYSYG
pwJ7ILGci4IMPVTxXQVVfpB5vFYg7XYG1yCIuJswady0npWWJsC4IGK/M3tWG6oTwFwv1dxM0Qy5
7mT8BbLx0g7YovDgmEzT6HYmZL02opXqV68ZgZxLsgO/t9LZaJH+eYz1FyMvH8s4WHV8waXoMTMl
0QbKxRGJsoakKfwcUG7js/XsM0Xf6T59wUh1jqwqL0PQIo1QMmhM5uPg780o/JzJ7F2qwVuTjHut
Lm592d+vynpWjzGjxUnGvsk89P1tjRinQXoBfGrRS/yBtQC65ngh2qtgy2COJ0wp7lKw74RAmQut
MAKaE4yVgEhHCwOrFIwAfUO5wnrivvJE6ens+zRkHQcFf8TJ1vX1Ns3KR2eol6EESaqXs2PJYV7i
KFBmhLiJ/G2Qy2fFST+HXSqpjPJVe/YubXmtRGDYasqLGjNjb4AYGtm7U83YCkZ4BrnHrBwxKKIF
ltXWUlxNU0CAZ6c+bCW5CyHFAtA6gTo8T5n+LIfyLqK0WJKuoEYWxZay0BaKOeddiyWjxksRE2Zr
jeheEjReutC+I7RhsQRfzaBXuLBD/dAh4+wiSp9j/hKSA4Py/mz5Jv6xyr/AusDQQCfI6eV+LJCV
hD1L00UX1ufcV74Go0qLRTtLczo7ZnxQLNfI09uoiE5DHd92vQo2I1sXsKJGMV4aDTRIY3+dIgRw
Qejv4766rUzW2FUyHQ0fMkPb5/e+ChxPd/3c+jb5bQ/KDZtkIFmD1bCtoBmgN7nAAjt1qfXdMfSb
ODOedL97snvliLDSRX7lKkXxYNIs143+oTMgeFHiTYrmzGILAVvfvvZyZ/Tp3aj2F1Xxt3SnGTI5
a0uGIzJkW50jNnLChwatsUM80eN1UDjTKo2VlPrd9FBH5U7NKzRP3VbP99zoL07HhL+qaSa01bGI
ittyxmiFIRT/GgZ0ThwH/qzkUXfs701kfqlC5cHJv8YBkl8jufh5dw5Cb+sN4o46/zodphVKHtcU
7SqoZ05uzayOHIPkXavCd/AIPqRJ8wud142hTy6l7oeCQG3jYBfpWccltOghI5kdZsgqH1ekDaId
7t4DxZmdWtZLYcuDJ7O1jSwREeY+MfNNz7opQKE/1MVdVIy3ZZpDXOgDhpGlRzu9VHzaHZzN0ymm
4G850UtARPsirVV3wiHH+dOAsaTtcuGKLxemDorTNPZpPt4JSx76mKpeQwxCPdkPxmjcJJr1EFnq
xg6MR6JZvkbCwETUPdFoYqJmQATsFHPLtHqjN+Wl5csPBbdOw1ZvLFZxejNbnp1TBSUF3lJKyp8S
v7QAVBqBSJdLKy3Sk2yJnZCSNfhEY8Y5o/JF69aU3KGUx7EzHso8ePQiGqyyEGAjOFBDt6MchTpY
3qkEOT2i6ME0URlgftEzQo6h/OE1NPSS8l4GzSbIkHVxaytWZti+TxDNt8pQPwW50JdFh6DHLOHg
tZGysaLwYaqgB7aTTTaTNW3q3rvVpV/tyJTblllC9d5L0jUd1Us0YqIa6FwRjROJQ4XIQi967auR
a/bCKIKdpzbeihaiwcdWyk3ZbYRiRKswKYMHI2iDW1Tap+szG/TBfXqm2nwU5mSeRPG97wb/wapl
A6aI7Ivr08bDaV2DIeL2lfgPssHFkUlCFoHZq6FDlrGh3CPYVFlBmM0+6muelvW4qQLgws302fLb
cm/8+8HhnuaOKWRAxXnxUuQ7//nZ9VexvqIW6+a8aJgSv/+pP4a8+J/n1x+3AXibAWZ9hMOA2nBV
7E3T5oHGH5Hf8smrMkY1pQD5jFKuAPcyw5/n32u8hoVCgnSj1Id8f32wCRzbDSTrzjUTiqgBxJg9
uWzVHof97w8/XgNujI6k315fv7704y+uz5kNJCuQx+yQwcae//OPru8rQrR0Uw5cn9nIYDCL6+mO
3icReKWK1BdNE98ooq9lnpGlMOr2VgWEAK/ToRl723YVUvMSz17HsmzZOUMHOgkbjNVURygySLES
Gsz2W83C61DpUXFI0PYvYRqDKr+XI1c0fcuIkW+uBjP3iCBqUV0ydlSao1WTKXep7Y8rL3AQ/5Ef
sJItmvuozut1S7X1QizGm1KMe9H3MaITqlQOwWmHkFiVYxo4tJoVxUUpGx16MksPTVQgmeOPQ/L4
qDeS8TJZa67vCkcY99VyfCbHsFuNc6FppK24CTGkbYK2xvI5cZ/0KcbUkOCKiQWRTs8NDSzxRdpB
7yguqLPTUCU6LkE/uil6+rOFtErXl7MEtBUhhCg0h9KH9hOb2XosdCR4M3cVjcO4S9qhX1GiQXnh
YN4YwvQ+rHHnNAUlKK2WyarkpnNkRm1wxlR6qd+AhsUQpZUvsdSKoySF4WiPRBIqrCl8koXOiPW0
m4E+qzRH+VKXVMvM5wG875k5lLJx0NSxIs7tU5ZZLPhrGKZz4DMZaka9jgca27bQ/JuhCb7BL6QL
aQxbzkty/UKaPUnTqGdwX45b4GLGTKUClaGYsbL0KHtQXupMCwNMj6ib4HZxREJiktgFbm0E9tKc
aR7VSDZqb8qD2nTWRiFedl8YmndwfGmvy95M9jRDtiA9wkMk9HRlV2R9O73tk3xAB2uMEIIh6Wd6
m1j2a4RYY2yOHLBj4WjFE3lDrFCCPNrVBEsoWsqpMtNerJTWB0oKrzCTI8xB9Ej9qGFswxpjxlO2
tZlGvFj6a0q/uSMu7FIplfVQe8VqrPPg0taK+SAlGsCGCKpUVW+ZlTWPvqcs1MJVY+omQ0gXOjcC
H9MNNoCKKg7zwrpCOwOa1dOsfBtoZnpWivxRfIOpr5y0XDjTookF/w2NF4tV5UhJ3xQ05QjFKbqF
KCzrODgIr3Unlhu1T0DIGYWN3nRQlqEeZ8gS6HR4eR2v04qmszn5TNhUO7pY4ppkEn1PpUGqsw32
gPU6kSbaYN57+cR4JFIN4QBPJwzbmyCYc4NIJr9vjUQ/T7Jzrz+MmvCZc8s/wrH9HGaT+SrpzHNa
WxGdWUqiiUbAnEdL9Y7K9VfKK1xZRDCfej/yH0k5yJZWXcjd9SkNagVDlWG5I2MyS4+c3DU7Hg+l
3d/YU04oLfeuBT6j8UvARJ17xnjp9OgZmT6Hxh7Gl74A+2gRjKX7BNzaJuIX/BxVUtx5Xa4eeqGe
qBd0h1iJusP1f3TBuZMhjy7CSDzW5OI8RtZzyhwpnnTBHIuIUaau35KOJnOIbuMmlmZOJE5pEqwn
5K7qWcZV3rg09CS7v75LBEfv+kwpiAVTWA65Sg+ER8F3dX/9X1bnyY//KYpirKRERD+aubUeLRSi
wqZrBt41YSjO+ifJOt0J+jvFT6Nvs2hxJAfjGU82pguhbjst10/d3A4e8ynldqIQwm5OOeIHBDO4
Mh4MmMaApTTtszKw+gOgaZKSoTsUcpwnq9Kqu9YInqvcKg+KCZMlmMEsUxT/eKnQK3PVM4UH54Da
eGXIUTtcH0wxZgej29h+zzzAR2PvZG15izau3yo+ccK9ohdLIrHEY6aP/M9XwzMV6JbmEhAVKtmY
gLTHIJCUwhOZrLWIFpE5RKrbBziHAurSbqegcjCTBsL5FJSz54DeeHbsnSZ68OwuOLQVFqVqPnpS
snhuWpZvAtnNckgMuG/YSN8wD3hLVuzlwemSeQC+84IkPqlmz6XRyAgzXWVsRT2jh2vLbVOkE72S
IbizulMqa/UumaPIZ/txp1oPOQlnC6WjZhWTdmoqIURblgu+M9W3Ok6dbW5yLEIKSKkf3qmGbm0q
gjp2orNuDEMZzla0C8PhLKtJf2lTZoh+U3fLtgSQmhiOD56FhGsDTcda9ejP+2aXbMPCVJ9UgW+L
Lsp0KAdD3dRkaBCsY6prEkpV2pCqovDdFY0JAzYlG/DtXVRWiWvaMSlNzBRhULbeoU5buOSOTiHL
d4JyjfsQQ7XjFZuAOf6z0zfrWIr2XrOJDC0G7LzXl5FWE1ssKBIaZfJc9WO0mbLUX5fRxGUXERdE
/+FO6ZPhLavtH//xf34ls/SbtPO6u7aZox08HCB46L523WCh6UWwskjnyc9M/nKrLBu2KC+nbdkN
ytlvGPertBi/Ipxd5hPKHHTo35taqW6MVOzNMDNOg01vsCONaVlij1j1eQkLjlCyDTbsYVWpAMhD
+uc4TFEuG+Bi6op2nyosAQ0msfdeopSuQYH6NWf60DvFVwXYMcvJue5kUam1qdE+WM1gkGJEGTia
CVp5UVHuzF6xqKxTwrH2UhgT4g0Ic0uayoQodqmK/6tptn5LoOr8rAsiwlOrnJLAbHcdkqpfe7JD
zlOU1VEL8Zya9rHFcwubV8APp+s9dSG5rmkvVpNGkG6nrLGT6Fg27GkJ7QPBz5wXN3U0AdAiruw8
bb854fhtbJX0Jbep2WSKLy7M0gW3xFg5zTVnSrreOrMNxc08hQoJCyir8ruvrdlvxlmF1Xe4ukrR
H+igqKdUU3kwc+10fTpKgfNI8xFTTtGx8WhzdHl1b9Y4Wkeq9Ndn6oReK40VJsWmR4kOsYhKJ4Fo
2zTeF00QLQthPXhWidgTCwF+NxjO16dwLAKXzhhwNrpINUk/OOaVAmBvNScOcjcwYrkbdM/bwK1P
5mCaniwy9QGa6owuiCtwmEq9LhwcFXpRBq4XAXkbQDcd8Z6ma+ZRhRh2wKKIouYgLL1Os2nZMoVg
br1wTA9dHsldq74zs50+FdnKtEr7C2JxiDa19SD1ssFUo+IVcsxo2/GuqB+24RC1754uQPzZhn7E
dfU89GV30DMTgeYklGc0/3O2O5Isio/+ywCUV1c5j4RvFXfI/O8BJfgvhpeWW22wmZPO0XU1QzuQ
wEBlNwRb4iLLS0Af7pIR57KuDS9YXV+7PmBwod2iGsk+mn/FR0iwMzSbmj/FuXJ2L7NiD+51RBDo
g3BTM+cuD35NN4TlK0tguqCoUPzm0YK0f4oM7FZ96RxKH5C7l6XcEnXKBdmUTqvEqMW5zcyRqiW2
Fq4Sm8FO8w0Wp8OzAGnvSmqjZx1YxDmWlPKwjC6M3rC/MStrnjs111n8h9bJaoeVagIRGKJCPHMr
pRDJl7jxeqV9Qts4+vNqtPdfg8amzaozKa3CWtmZAqfX4IPJGJGUuJHSJMeRmveql+TmFA7Fi55e
zboh13gNlVOefeyQfFradUwuSjNLQRDY2kH2E9G5aVuRYA4Eml4AKtwOBXSFDnkd6XiUvXFSITyw
35xMhusGRfHXUA/8UzOO37VMJiejYjWLGmht2qh3ojwa770aNbEypneiJdB6TOUOBx/34Ep2Kncc
Cr9Bj7IvEhTMehgrViiUdecP+Q2Nh2lHNegeMFFzBoYgAMjQW5ha48VhKvjZU8bbwItB7zTYm+q+
bXZOIyErdOO4Yn1GcHIrs602iWLD+vmBEM4WqHGW0kPWoM9ALspvrpuCiQYjWwZifZ146k77NWrx
TzDFTQ5NyaqnqcvwRTfSQyu64k56FJZrfLfbEjmTWo7i7NSMJjIVB3o1FFgswJhN0L+pcvS26Bxe
RZYOJ9wAJA6n+tpPCBgthPqkNL2/jT3vFA/0N8lYvSm+pZCXPHrZF8HkiJx05RyYLqTf+L0FfdRG
mErqHhbmKKv6VjjBrglWnk0Y4CJUo43S2KTIEVbj51idjJaJktlU9pPfkiFK27PemBMs8rG3jrSU
UlchBXTTa6bL6vBRGjK/L4Y+d/G4ZrshmSsjtOJHJg+6SHCVR8Baej81t3Y5dLAvFMPFSsJ6tPfE
iZUtWVdw7paJQ4w2mPmtEhawElttPPWVtZmqcjy32h6ILjprijh6S5xoUqLlypMRF8+8MIESQ4Wq
Gh6GoEfkFBjBuqqa9WR0RL+pzJAtNZ5dzvl4M3dZMlU86rO0s+hoFQZA8iGFnAsjpNiIsgbHulIf
qgqZa51k9moae23L9IQCvh3eVkHFLUqdrbwxPhdZOSEIYMSQklrtcaiI4skEiWlhXbuao4UrEOmU
IkC9rMoxlu6QBcNJ5DHYCDJmGEtMeefEzinNmSbrRUFo9oRCNBuGDU3w6Ci8vkb0MEv1wZ88C7ho
eqEnJ9nUCbox+lGlTOS+Nm0MApPYO6FxaYBznK4PUjrxAVS4cRhYmrYtCwgDNePScuDPq8huVmqO
n6ZJbS5FwotSWRwLK6zuK865btb95JWCzAF+04pRNXIT7CCvjGxdmq/7rGPZ1mCUabKoR9ORrPEd
aW7/8I2weXHjtU91TInIzY06+Awz8rMGwGEJail0+zLIHsQEUkWP9GkzWiTaFXZ5GLXma+fhf8tr
Bsx0fjC4dShdzMFRSODw1QBLbWzVG1qyIAqcVH0KZSNPtHztkyWTdNmknbOCT1gdWYRUR0WkthtY
hI2RdZRdBofWicooYs531bzD9XF9z+uDUehf6AEXhI5w6wVyTRBGckiiSUGwztK0H0LrQA7OekJa
4PpK3a+qtuai69ThgHkVKkmxUXorPmX6mtiip0qkT8x6wgc1l/ZC5hiye5RxrSOork9teOf0gb4x
Q70/jGm+x8wN3bzUJD7AZEJbJ5hZa/a0i6LBO0ER/ex3YoCw1NQ7SiDyOdDHEwEaswh0QiKqZccS
DwQzp+nu+lAYrUXtOrhpeiO8y/Fj0106h2ObnoW5Sn1L7ETrf+lGkZ6uD4icsCSQKYYHHHU8sTvD
OotYRWOxTLdW4z2xF+MjsySQsExRFjky3H4qs5s4yYdNAOloOWlFcA4NddpZFWddZ91pnN1PEbLg
JaQbemj4dNZxhqWhHAArG2kD8t1O2RzupQ16FOMGyyLaYrIe/dE4hD56VD0faC8iM74tv+YUAk9V
Tby6JQAgxabwN4XUml07kGbBLqWSHjeu06j3LU62tfCGfiNIvFwXWfWSyjTACVqhkQyiG7MpmVfG
C8+I/Ru/N55UUohcbVAoXw1aeYM2KN4H4ybWhL4zMiqyaCeqTRZ2uptb8RvnWLo3qBNTQ370FIJh
2wFXr9pN3B2NeG9MqKPrQFhLcuCQaMgy2uBwNfe6qkcuiI90BcBNp3npjC+iih4hPna7YVBmbkSP
zRPnQgv45WQm08tgxAVzmrFeeTIlBtMGYID2vcQu2x6o22l3kzSdfV8VF78j4lUfB2vj+PYJF01/
VAal3hHUg2lOeArEbG6ehd35W/Qk8bLEs63kSn+X1uWjHkLoSrDWr6VgCBh1xNB4S7BZaiApskjs
xy4uILypw1PTOYuO4XrVMKlxB8bUs2IU5bIIHBq7snrHkdVfPGtEyRCGxXRbD+26nZgxZYnByhBX
RUO8lqvb8rOFPPYWQxlpR63bRtBMqP/swYvKhay6ah1ihfaLoN4jrJiccNdDJl2oygnC+yHtmY3p
fQ7R0HhRPEyjiLzmSKYIXjFSliVaAPWudNI5D9Grb8Mqobwb55ByesJPuty+kI5C6BC9b9gaOiI0
SzpHQtnp5NGLQBgnguOEGrcab7Is0u4ELU8IDMlRI+VHlIp2NMv8BbhouPHbfIMEjCDVTjuVas0u
Akd6h5fv1qxvWx8wft3AsB/r7ta3blMLAewQGbg0PKgnqCIbV5njdMHSKAeNalKeHq83NadpD305
gfOdZwhlNmcvsF7bgj25b9IxPUrnG5jH6HB9MrQFCVSqsVYHqK6sAQ8h5/MuNGu5S1Lx1nm4xUpb
c1sLPXRE+2HZ20qwYc5antD8OoskRbU/R+EGldYg4QKAoFFg2WUpkow+jaZFOIjwRTGYJikRZzj+
jOzSZf6KqbTyZqjLbMqcfQJW+UetTnEyZ2dN3UkH0YWwGbIuKiSOU0FHa8beTHpjfa2glumtOA4z
/EnE4q7s+i9WSWUhDwzfpRSM2kVQdIh2eUvqQDHP3MhQX9I0nFZ2V2arFAE01oSVFymwlIIhWCs9
Z3BKYH3bZ0uahz02dAfRZr2T0Ri6Gc7bKDqmVO7uWHsEAE5k7iJRYGSjG0Pk/egc+7wgTbGZhXpx
sx/UKT2oDsq76/hMVPaml0JQsagYXMN42DRdAZlx7PudtGkI1J4sUJlZ2Qsjx1HQz6b7lxzUeVAX
dLOXliRTOdQ7cUBVRIsoRgWgJCaqmUo3dxTmzlpUtTeiUXBmJYXPUo0MSuzPtetYDTmmKVTtQO+w
EymrmPLbPk9zsGePcvI34LvKc9M2ISXZ9DKwrILwR3hxGVNF97J4PaYFdtigGdFvlTBSIy/3l20X
PzdDTDWwAh4XAqhMclo3CW4yarS42/oUdR4Vo51fMb8LWYNilKcrCTDo1lG6O/rP+S60gwffR41d
ex5lv9LYdV4IFmukXqEkaY5NKWiATZUH1MMaNHTtbOuFvW9ROq67xBarMsoityHBfY+YBFtF1xhA
MclSaE30JEMw3VAkjM493dNBZy01+MD2gOnc5tnQ7rp5/GiGbm8XFQV2z0Y/bKskhcyH0I4ma0u8
0npK/Oagpa/XKUwvH6YemLQ+pBsyfbatNcq17DOxoQmP/NtLv0UFsN5Rde4BdECyk/muYHKnyRFr
woRDnxZKzf2Y/EUvm4H42yG0iZPCjb8GKx64RumgxUaws7K03Ln1mfkejdBfV50eHHvIJRgmR5MF
ggOQdi54S4fVUK8l3knpdpbKcrvF47tCqTAexuMQFM5ZHd+5PkY8GMXJloF1oLyIA80k1LQBKuHS
8sN0RQHaB8DS7qKK1v+1jugXNGrqrP0s0Apb3pCdAp04jh8PmhxWQ4NeaDLHm7Ry2p3l2NrJd9TX
tMedYdAah0TVSI5M7u20CkSYTnPitmAlznhL0VbD8g7AhpDr63SLGViziywELbZPJHPo08ahMdLs
FLo6CyUktA7uNnozyQJ5HqaFfG7LYjzq1nCnK6S5oo2vlrIsjBsar8ZNK+CCk/BK5QM+y6aeCPex
kr48ZzPFaEov6N6G4/XehqnOFDJcfPrtv/71P//1Nvy3/55DfKCvk9X/+h+ev+XkTIR+0Hx4+q+H
nFJWev2bf//OH//iX6fwjZJV/r3529/avOc3r+l7/fGX5k/z73dm679/utVr8/qHJ24GUnW8a9+r
8fJeI+29fgq+x/yb/78//O39+i4PY/H+z09veZuxXr+8E5WRffr9R7tv//yEl+K6o37sp/n9f//h
/AX++WlXV6/vyZ/+4B3B9T8/CfMfluU49OdUA5G7KbRPv/Xv158Y/4AfAD2QZaBtClOzPv2GAbwJ
+CPxD2yYpk6JUEjz02913s4v684/jLni58ArsQ1TquLT/37pPxy8/xzM3zLmunnIjPmfn/gOxY9D
PH8nqbNloZqOrjm8H/llOj9/e72Emc8va//HYEaQDAXYtmKF2OBENXU1/jhh/nC+/LwJ4xebmH/+
0yY6y+G8TtlErN4a2WuD2eunHf37d/p5A7r4xRbYhz9vIfeMQLVyfAPNanTRca9UdzyNbvsFrFu4
/Nws7XsiSNOHZBuc9K14SB7tG7n6+w+hOX/+EIbOodJ1h2MtHPuPHyIwI5aWKWr2akXje93vxW2x
07bB2t/4J9OtXLFEf+5GLjKvX2z7L/bwHzY9f7Sf9nAYZuMAthJnegSbLf9Wpw+/+HKcbh9PE0OH
X+gYnCaWNp+/P28Br7H0Y5WdOO6jHXewjXc2dtpmXBOuvCg2sEncaPmLbf7FUf3DNudv/dO3EjKN
K5Au0xKQ1mJY+a6ybBZvxuJzsZQr7xdbE/M58uFCoPei2ZoqTWkJMX+an7bWkSgyJApYkBVW3+WX
1i0XJ/4lO32pu9HqKxWFhbMstpPbr+MNQ/ESiezidQ+bdvm9PdguraLF09/vgr/c65apG5YUXJ3q
fPH+9JngXUsvsp1xOSF8JfGUEmSCv+Xy91v562/+n618OHGNOIyzPqBpmVQ2EcybUgXhzpE2dn+/
HX2+l/x5F9uWreP6FcwY//h1KifAGEMm+ZJioPtkb16MJULVBXSZBQrVZbc4U6PdURTf39/96mz6
6135v9umM/HHbYOTNntHsit12m7qwfIPTvr6999P+/vvp6kfLhLbbzN1svh+UOg2801IbJm6rjqX
/O7luP3F1uZP/P/em5o6f5qfTo66IYKmbDlh7U24eIdwvCEtelFvi1/cXP7ysCFhs8k8QJsknQ93
16iu2sRq2XWt+9LtgtUu35QbprKuwQVAquYiXJEdv0Sus2TWtvjFhflX9zZhGLqkP+tIzfpw0qiU
lHuhsfVAEBj+Oim/OPvnUfyP+9HRhJCOaTmabZrOx4vMGwG72cGI2IaBo9s131Rm1CgIX5Qn+lnG
UdnYC/Jdltkm/8Uh1P/03RzNVNkqq37VpFLy4RCWzM5IgWVGiYJvMa2+RCDxSaV+S2+mteQlfTks
FufO9ZJ1CzH/pV9N7vJXw/MvP8XHOx+03DIRfIpu1btIbb8rbz1atXX99KIuEU4uLhexR3v56r1Z
L5RfN+YycP/+ZNb/dDJ/2BMf7vXwkkobtDV9b7fYzfbwzE1vehdBMjeInb94a1fwyTrFbY+Awxbf
frH5P1258+YFQ5thGratmh82P2V2rWo5mSDUyDbVrjmi4d80gfvFWdyGrrOkOr+PLsGF5MjvJKiu
k1+c5H++xj58gA9nuV7hufUVjOE0ZnfdztsEZ2+jrdun4MHaF2tE3ct6VR85C2jdIi9olrRFf/Eh
/jyD+fAhPlzoqFQp2UTsBSKBN8VOvmhrjsOX0bWWD5jhV5Xb1WvUkOhIf7nxP92f8eQblrCZ1lqo
y6wPQ50umy6zdTEsKyhM5BzX35w+hU+DtvQXV51UPw54UmWgl3xZ7irCdj5uK/IDYueHpgLWDiIN
LFsRPJBWRmpym6aLsVDze60ec5KahXy06k5GLtV7+rqt1ESwxrkbNntkZYEJl2xOVTZtK/2Menmy
NtKpuYQrUhIXhQSSrw1PJBdGWJummPjzzM+myvVbKr0LhGiVthx6mkx8BltZ57rEuRIOJcV32vrF
1g+mGGuvWnYGrqkczL+PfmPuEMYLOiHZKcRX89iPsbPWZa0fLEzTjKX9RA6b8Pv+i9cGnLR4+GBW
eNE9dVp6geNQQcpUA7ug7zprzYAgJyghdH3ChVST/EkxB97dpQk76+tYYIhbpQo9DZzWtfhOjspM
rbD9RPuqzorEpdPVKd2xus4vdte13S6tIn/aqrLAw9aC5CQBwxvjbqHpQa6sHQSUCbLN2KbXUaqq
tpVtTY2LoOuOYFtV1KuccipKPZGgodLyL5VQIMA21NQyuCJboPLCJSgCAVCed6CGogwha6FtMwWG
g44TCaiuVb8OUm9XaFxCoAY53Vvguw6N3s5pBt5Ng13e1BnhOJ5dx9+cwkOTaPVl/Azn3HunSU0x
RfipssKbXGUz3ZLDOMQRLG8dkiKKHjj8913exq7ojcdYhB3auNTZYfP0jnhrIENHSvrcea25DmLP
dllypg8VFW18yWaO4K4DL5eHiX/MIhLl43CQ3VK3rWjdNvq+CqJyGek5dreBS64YEc9b7Z2v0Wap
ZGAs86Eh7MDMbom0sk6h5+HRJ/R3qYIT4SMSQGMUFU0eBxRt0vaf68kTCH/iUxKkny3DHIHfkx2Q
+b1YhhWmU7Wd09AGeHNhXa0MRJ239ahu5gS5NiLzNZp4J9QiKiHIwmmURaMrGPq6dCzg+tdBRph5
51AIYYVrLcxu7C+lRzXO8R3rSalJYg1FVT0SfwtQtXSU/8veeSw5rmVZ9ovwDOpCTKlALVwwPGIC
81DQ4kIDX98L9MyMeNGVVVZmNam2ntCcmk5CnHvO3mvrqxiX5i51HRjfmlO9dr6oEafl3aoBwrtg
IlvQjhfAPQlzXdUjeWzKINRdkeNMiszcojGqC+CVZbbPekig1mgQF5wi4ej8gh02qh3IIiQ+5EWf
rstYIst0fLmuJsF4tdH5xkxZ7AyTlOEEpunNJjN0OWQKkPR6AFTpV4SwVLBzG9JzcNu7YKkZlt2S
VGNInevTqlTpSPZgbDg6wodsu0jb+62DdgjP9CKDe0abh8hTfagDgm4UDd3+rJBe1ErePQ+MeG+T
6oMCsUp+9xkhn9LWBneidZ5bQgIQE78JTNQwvdStGXSk5am4BjCY8xqgaxGil6rXNiJH5pbnYlNH
mnrw1aR6bYxCLNUsaH447HrIAAJsXwsRSevY1eSBE3YD6goO/3aQBGeV8YAtk5b2W41J8wldyrxp
K+EZbOk8lbXIDK8aq95Ys9E+iQWbrwlYEco1Pa0lbJzhPAUpIsA0IFx6SHNYdXZkfs/J6AEZVlLG
dWpNjE03t1SjaupWodaITVZAxNctMg5Lv4Lw64eW8RpNpLoaFrZmuzZ7pm0BZYhinYGVdLsqaPxP
aoWftqDRB9Cj/zGo+2BmBhMjb+F8yJx+aYsfqvteTATrmYcUs1SDRNZoCGijPVrmT8hw0O1uiN6j
tercWUYPx2bcZt3Ftwms8c9tvxsRmuMwYJr/ErC3pCT1xd+0Aek3knHFE6aGZPQ1zM4glVUfajgQ
xstovLd1fDMC/TJZkYaV3omX0Dmn8OdkZWsZoSmd8RelcwRBtFBGsezGaKta49GPj51po9jAL8bx
cJQnNrIcIldt/YSRjwwpxg1276Lqp6oDDU2Pk/tc+bsYy0qzStWNVnjJ6NX+grkY8U04rk31NBHh
RGS9v9U4rYAlnmS/akR860XlaWxpNnNATCxmvGQZAx/ATlFjj0pzc5uNjuY3eBFSyeC3xxqbeB+s
chnvAg4Cqx7yqi+zTdTmr2OTbzImcwvVMW9hD3UZUcHBGeTnDuASHYoIyyaWym44l5lyQ3yFBQcu
ZexCvnqfEGql1iGFGparKK+TnQPOsrW3Ve9V6c2WGek3P3rnR2i+K46znDglOcwzIiJ4zfKHHOxL
0tb8n+2C4xeGGAPhV9JvpIM/DKrexmrUdFm4PzmgLn1oeirTV8d46gowF+XJbPfZ+JOO2BXgAzmg
F+DLW6Gx1jG+5UCOl+48YJvlQCYdYmZqoAUPLWEgXfLOYmwBjmEeagARepZJ4k0mWgsGYE9m7fUM
BLW10L0JzgEHNtbWjvvVwfuc2LdM/dSkXxJj25X4IOGx5Pn70HyL0eqPzjns3SdE5HAmao8JDicC
Y09OIpiOKjsIfLKcMJzDVCKw096rEmCxcVbsbwnjGjV8U4MMAfbXprtL6zuA1e0sBTGoUMLIM8oc
PyhUCLWF//pE/uvCRQ8TwhtpSpSM4yrvurVufoMni6XZG8t47RcbvztrwWdLfVKoJRznB6AgfpYJ
sdXceq+ee/YjQH6huZVEvRk4KPozneJT2BafKfxwNH0J4egwgMLDKz+5rUvrH6IAZRlKzauN5KRv
gnNmNTu/OxTWDVRlnZamQ989K8nsaM1Fq8UnKwF2Yt/0EPSKY62s8skBUd+/OfWzGr0G9N+wsjWY
9OdUG6L9lmRBLP2+PUfxMS3egunek40U/yizb1lFygc4HX28ujTSkS6SX4nbEqNWgQ+yvnTkdcdA
y8z4UqX98wSevgkKZAnVa9K1m0qGJ7epCvAc1j7t8fXXoMsaYT5DXd+Qw4y1PIVXM5Oa3bPra6/m
MDGamZzX0FKvedm/CbMjz06c+74FUuG4RGyZMBKoYgmqT2N6/LIglrqx31RS8q5FjbXbKWNAUf7a
xs47WM6nRqKy1gg0Q1yCL3yFom2TBuXSNEzKF9loaydJtrF0LkGjfCKLBWAt7FijmUgI01BDOcVR
cS0Cjup8uGG2bhAnxXPUp4rC7m5XcdnvUbaiCkQNQe07joRq+SpuHFfjKJwRB8RhvQ1Jf1ZGlKBc
jYjSLptlqes6pwIMUtaoE7BW674XuXgdYs0ody6Fa/TK7F3oyJr8T77WIt7MlAr0qCDXhJAfdbat
98FXv3QmdNz+RAGtRengXLsawN3MxCTUphrtdqckXfYeAz0cMPL7kc1BV8ToaswC+fdak9D8trEu
bTAULsFBlwo/6yeJXuTFN+ZpcBf42csYWUG6TBTwJivVmDryMDSpPE340LJtkjZVdLc6v1J9EGUY
MjCq2+hVl73F4mMFZQQdrtTN5iXSW+GVGrBWRMyAnj7WbP/Tw5j/TWMWneUa86h/M2bZF9X3d8AL
fx/NzM/5x6SF6YjKVIT9gmGfzWjlt0kLC0tbdVTLccyPe35NWkDEkE7Ick81DJ2Rym/TFho0DrZq
YViWrqnuf2faorFi+6PdZKsm1k+WuaAlXGr5P3r17FRhjkC1oY4uLQbe2YCRqwGL6ibyK/Q5PMr+
O9wrNGWoDw6pIKOxUGMCAucHmGH1hrQ0fimKNN8xIR02Kdldb9WAwCTRy6+m0YglPY7p5CouVaRF
XtnjmaLO8KS246e06zPPRJOxdae8BGCg3T5eWvSAphS7vRI36sLAhFCbQwcRwHzPE2q/yxhKE7t5
lL3XFnrEyCntW2UgyKLojlc1kNr3Ue0w9BXaazAQQIle1AZXxBMG68lh4fJZWG3sOXFG7WzmyZsk
MP3xPGZj8dpkcrnXOBi8FK7/1M6vZ6E9X8b91J7UtENa5eu0GJXBovhKOPvnXUyCphZ987MAK8zj
jo8/w1o/NRhLlmONYNcl/emfT3k8b75grI7Yt2gJCODBH6833/54gboJeuLIa74Cbvp4/q/H9VZA
rd5x1vr1tMdfj+c+/mocOB8CmOFGFGXiGXYPATCqn5xW2q8DW8Eln1lwNS2GIUuas2Mn74/7NNMV
pykufj7uCwjXPjlormj88EQ1AdIJmB+YxXy1Ft08QSdY9HEVjyxnTH3gVzI6KFqwS/eT1ByPjCZ/
5Wh5cS9w/yOUSZtNbqjFvbMGc8UaItk+7g17pKx5DDrTmh8csiIiTlPNZ7ppcfcz/903B/X8eKqj
jYfALMrb4z44sCygIF1n/WDNvNz+PHBW32S+GM6DOWkbxY1USJxgjUMt1NGcxdPGD3TjPMR4W7JA
E0zCJ3IKNd8+ExTYbQainc8kULUb3xyV85CB+M3kGF4KBOwbHhJffJojBFfn6YVFTrkZ4jy/IMYH
wJ/m5aXIEHf58VhdfByvm8HMm8tQmfh8QBBeBhcmrh/7/QW8VrTJHB8ZABJI3k1RL0OLRTSzAuNS
OPAJfSUUvBuO2IG4r0vWk4+CnA41Q9jZa6Wx/UuhzzqJuKB117EaHCDKXsFzm+ss0JPrMGe2EE2Z
XWlfaGu/68srRwIck6YDDU4fp3Umlfo6SKDGvBvO+lRH36GJ/poFCDB9M5+uQ4juDsGLdi2AAvJ6
rcG7gdgdikxcMx93wAA7EJob5hWlbtxrwcfi3Rzl6scgqodYC2+DTzQ7BVZ8I2o9492G9AbkIuX1
moJUwRDWuS6oI/uqudha2O1qJ/3yuKYXOqTg+fbOluGuj6bvf9w+sdttExQ/NKJ42K8n9EqWbw1O
14tftz0e0hjS8iwEqX/eEXYzqc6AOvl4hvmv9wbnGHqdBp/8j5cS8aBvykYDSzhlmvj4CGMXVyS/
62QVzJ/o1wWpNsHG7BQMJH+/wwh8DSZzq/12x+OdGDIzyC1Z8f56xuMON1XDdR4jIv7jDmANqL4n
0f55h5YkWLuxtX3c8esfIestWxH3HmIU/NsXKBnmL7UuxE389zsyhzzJcASs8ccduVm3uA9bZf14
+V9foOFbxAEB+t78et/Hc+2aapnTofbnHV1OczDAJoJKVf/9S0xCHL91jkkNtRf8myzaG2gpXjmo
rASc40+ZNvnbViEOgaWihsANLZQaGGTkRArLQM6CkTm7QKtePULmAIBHQKSv6vXnygXCPdnWN0tW
NSwv2EExGvoqKhD2Wom1VRtiLQO77l8y0/1m2T6LFVwWrqm5O82o4TFWdupVUu1maIh8tYPuZoxm
8bVyBlrppPJc+xjLnR8an7Ig12H5I4ZUgvz2uKictji3ZG08rllGxD4lFFI7bZleknhqvE4S1xWT
VnshB1WDdDMVqLlsNH/zbY+Lx4ObOsQiLlAqJ9Ekb3V6NSUmmKoIZmpOBCQocFzyQrnvcWFjd1Wz
KrokZI58XIzu1J/TCj2qJteTLPCYwGw4ajgOFTkkN113kpsa+9FFTmzp/7qpVdIEvNpOCeEQPW4O
Kx5O8oaHh1d8PPnxIGMIX6uybg6PRz1uwhs4Q/irYvd4+cdtfdzhSihhePy6TQqEylobGutf79Do
vUXQQyhXv15Pn4IeClwMpWj+gB+vJzPkUNC76UDzLzxus2jRo5cWz0kXQXPQFFLiLBeUdu5/stsK
9KKjj+uoDMbXuhXWRpLUJH1YxEg0X+2e1mbJoJm8gs0Ih+EOFF/bmLWLSh7r+F00SrVGPoUHplOS
e5/q+apWxbTCD/ClJq/8PhuTllIbDdJnucr5s1rAdHeOw0CeUu1UnyrOwhxNKXzc+dyIMWfbVDOD
Zr6WDc9qXAKVmpovk575xyBUl2be0/A0u3oLcGy6RK16J+d7vJtmbWINgELf++14D4H7bdOQaIw0
mGhxRf2Ffqq5NpQs9gZyCe5aZo6ggkKYcNhj7xmdzoXey+gINnkpCWS4K33hKUw3niB7ZK9p9y6q
VL9LTcTXYLCeJ6S+pMvjrw1bXz+ULRz7xK2Ne1fmjLdY3KwrjTy6XqiXMoibddzVbOvxEK3V0LI8
spWmpeaUgO8J7rpbhJYttK6uT4+rIGJPUleTW10O7z217bmPj8groJZamvlU0s59/N9pNo3nqSm+
jwQjvrQorJNsdPYUJ8Xy8X/2Wql5+aSRk5aXEzk6fC5brVzPKaBFjSZ4y8eFPnSkXtqueteS7C2Q
BkcApO93gyylVAOk0wy03vKq6zdVS6goKKe7gfL8HLXDj8f/7Qyd3LtxRyjMfKcEkmqRhriq0yLc
aJ1q3mVa4nauw3b3uOr4gr5JYugnuwwDusbZRcrIU5PSf+otpSONk7QLI7bvEPgoZ0btm9/r1r3v
M4eubrmxkooeSIMJiV+uQlU5jJsm8+172LAPdbS64EspgFml9dxV0ynOxM2UQnkKBnmy1dpmryzD
U95H6gHDNqpW3zq4eWTs1OzSMGQ6N26Q7Q21f8Zyt9BFbJ4C28ou4hbHQXNyrH4HRmUDidN8tma2
VZcY+5IzT2S2lUfTEtd2sULnb+04fotDSj7Q4fHX46IwB7Fz4nodqIrworYSS4IoNmpr7ukRDqBV
QHsr/QgFme5aP0qfzN0gODjkL4isCnmbZ4TL4uiDpt3beeLRsyX5JSYcoG98utYx4ZCGY7dn0LU2
IssvLkZLfHnEd0Wi2Ghp3j3FqnWhpfLWyjx6yYcCNlWYPJcuFncZhgxHlPBqlkRQUx22S3eMDtU0
vZg6aKqhzzeVlTNtjUmNqnSgHLkKY8doyHsInPFWJaAPOukuaPI7XqjoX4IeobC0VTIZc/1zH5Tk
DY0dM7+pOYdujxuGMSAHwp0sn8idHXOIsW3jHoiyA/jq0H61Cgm1tdq1PlFlTnAmTnLaxLXzs/QJ
uombwZOVhN2JP5YIX33t028bX5OQoAOBTgDQnPw6zdDupDm5dv4MEOG9yWmgV77zszeMbWHZ0OaB
Uflaug5Ml4Bw7bsg7882b44wJZ1a+72HlzEk8NeV3DJXUjjvlUz2+kivKpAD7U7J+KCSB602V0Cw
cyJXwK6B3cUGpWOID5aCqDKs5GBiKxo69R3iq1xplLpagJhXIEk1+5gQE4sooEG6NM9q8C+VRaAo
0ZVpBUzVIQABPv9Gti186dSMPF0leboFvKoINsNCTdwdmLudXo3QrmO3XB7LsQakYsuD4JfJ8LsU
jPlWRLHFp7SbvsdYTiXYBYnzqKBdQ5YGuemdfi317EIWr7bQiY8O08E4lNW0LxOSTXwWzwh9q5WQ
2qaJo++0ishC7AHDTWRWkle5UG2dLwhtRsrXRLt7slF2l0CLxEZ/MbAJERhLpqwjq/OEKRctE5yV
TVLHsNcTHMDJzgW0QWKf/sSRdpuOYA2DFvorUXlrDff1om+ndxcCAgRIuQb+7C5agPdnuuqfQbZr
1JWqhTJL89Ko5SiufnJaZHG6aT9BPngWSrzMTHnt3OTTEMb6Gsry2WwZz/kxXU9R6gfmpIzBxD5J
sSV2egF6Ji/YF4OODzHAB57qTcy/R6ALnm/YSwTFp5FXnosqdxcFOIfFxKGWrTif1l1AO5ogjFI1
Gf+4ibp7DhganMYXW5p4w7I5C9MG8AdoJF8EpEcpRvNJD+IvmpsnZCimF7NrYW/yGZf5kFrYPgMF
0uxs+cFZuOZITiQeSzxSCEn1CAC6uvmKODXVY2rJYLH8ETJGIgEXr2YDjYBcR5K46yHfG6Eeecpo
3nS/8hIod7upm4zlyDz9LvsB0lUVkM9B7RNplAuD1L7QpgNmYVv9xuhL/OGk4CxNweQ6LAgQFQqH
WmxdhCmkgoITTkDgDAaBGF4TjP15GqdiJ5PuNciVdsNCw+VgFXtW4pPlpinxOuB/MEpqSHtEy0AE
D4szkOTHwHJfWdmwKXJkveXuErpjzKwP4CEpfImaR4es/qw0w0SbB45uXRVgnutq3zsjbSLRcTgy
9ENhP9GvLk9kwz/roYOZxJIEj+gpOX2FA/8KmGY7ihcx0hXwm0TAA3C/EYmle3aopYC0QZIaGEsc
IQ8p5LmjCzItcUhgUQwgunWnLbaMFsOfdE3LMoDZAvXhFSV2vYAyk+9Vc8tB2TiF1bHXcEZg3eaX
d/LuMOXGqYW1u9Ul1hZbEBCxD9WLSi7se9breOQUn5pYNU+8lpoDAgpDygrJDEnV+aqUjt/E9NkA
w7FNOZvW2EqD8TKmGyUrlLs/OWLLsPKkxa6Pf9KoiKyfGogeFZ6qqBpWlkm3PdetnduRJTYVx8L4
Do8E3Rp0DZLV2BpFIJ191zfHpuvyE6HYh4TAs30SIfoQjv7ape5VEPXyAmdkIbTQPnT0kpelmlsn
gaEWAiMYVPopW6snqsEsk5HgBj86BuJnlKj9W5s0lQfjXVt2QPUYNiiZULcAnCoaCxUhVVbO8DbA
SsI+L6Gsdu9T309PkJnhkTYWmJ++WJZOgV8UEjiYFWPrE4C3HWhtr90k+CIZxOzygeImTcUSj2jI
L06KKE5lj0hDxKq5fAEnXO38Gu/6NGq7gqEM+2jZYpozvoRGpV4cSeCiWw8XywnUi037Cxb2oHyN
gcw92U4kVuHQ4CiuBCFCCuEJEE70u2bqr72d5CRLtyQN6Lrw2F9/SMZw/hTJq6RJdvJJKzNUuH2L
VA8UvG3EqIWlSdRLqBBBxtATOFOZXyczvNrk2XgltsdFMATIGQc93LR8a7HaLi0gFV5fmcrFaSMu
VEBec93NLzutjJaJH2L2YF1m0JIix6cGwKa2YdRKtth4boImJO/mR5lUznpIsmidll26aVRKfm14
92EoQdC1UayYPshmV3vDwXKoUYisZDVYK8XisBypPrIPhRR0Lb2qDkMcmn2sVvGKLsDlvffuTi9d
0LvYLvy5TUfv553GQ+GXCkngpY9hqt2iQubfC1/dSk1WQSEAimsvZAPkdkEKD7PmcR6XV8ICzogH
P2DhjdWCPi6vZdjf4zZflHwpi8mf3s3M3RAv+mpozb0bLX8HWg47moFTJmzKGe3DwWH+iwrmH3/5
BuBINYcg/HEHjRmwZvNjHheJSIuDW/lYBv91x29/6jNKt5J6u/l4ihPIj+c9rj7ebwDu4Jmd9fbr
Pf+jzxEX7hGlVE0D9m+f79djRY4pmgQW5LPz25SWMQPYHp/0X2+rqzQ6A2zwf7+Z1Zr1oVL8nx62
/L/nfJnF8v9+JENA8XvU/M35Mj/hYx5jOn+ZhmaTb83chZmHgbTyw/liWn8JgVOXswOOgtnN8sv5
ov6FOnz2GthofiHu/DaPcf4S6OFVCPG6ivXLtP878xjxkA//pqI2LAaILuJmoaumxaf7Q7NNlJMM
ZKPjbZatupVlzgRirMm5jDgtDn6/7wtGHGgvtH4f1qrN+iBlf5+iTD/UTuCp1FjbHMv0PvDHbo+G
v9v/uirbiT3eiLOZ1cOhJSTZfp/Oj/647mdINEK6nwrF0D6fpCAYp8nbPSYiHGJvSUd+JbHkOOKn
hT262lM+2DsofMEClRjKVN18cUmsWSYTkOciCdagkylbHUKHIaIhgeActZ4SP1+OMoZFU4FD0tr0
hyA8fZ8x8V12L2pGbEAiDekFIQ1nhRAvQ8lXRlR8t8CrbLJyojwO6nFmqGU3kTUnlSYGgUfp7fHB
sHTeh8BWSelGJVep+y4XNtzeCnoTUcyLJKfGo5DF6F/puVerAFgCtbkOJSN81Lg0yzgo6nDGwgwx
VjADRMWoUwuohKln+LyHREGhaXp9Upy0rA7uBMl050Saq1CFFaAF3VE0c+4l6jAmELp9ZTw/r6B9
LyuGXZtTksIhSg9hxbo9SLDipq1vHhtprDIRdHsr7691Taq3WjtI8OKREJOZ4FWEuxi76JPewHI0
YFxxVGPR0PbjWU9je2UnxCTagZHcpiOgNGeRKUWEWE4+F43nQpQ62tOJUENjmzHPWrj1OO3pgKeY
xLsTglPpTltKM3z8WelRQT6N2TeM03wtmjQWihTTRif7l9UqHVJnqhZp13wmmz3ZEraF7Aow2cJO
3CWxvmjm6JKumIFtYrc/VQ0xnI0Ky6Ag87lxl47VenUt0pU+UGMHfvoaxtVSEpLOedIolgQfzhiF
aSElSxE7TlaOhe17tPU33JnOxqcAbTvgUA613yoJR2dlTfXnoCi8um8IYZuaaWOQdcEGlt2TMskW
vShpJj/+E6ojFg6OsqbKb9eqv0+w87OmBF7bALteaCk1fxeAx49pVsNN3yYDfT9poGeiYCQsQrso
Qeg1WYWZW4hPI00nsGjwbgtZHYwIPd8EnQhkCzBLOJ7usitqTs+DTzE4IveiYgs3LoKrvCLuKCpY
QHSFGNamxuIX4NhJY6f2YAFec0djCFTk6AxGbfDYuhQaIswtBjRJ9AZowQVueYwm+6ULTesqGtrN
YVI4rAvlJQdOdvMrKiQyZTvcNLRfprhS9g6sIK+ygx+d1e7xJmsQq/QOTyw63MSEfQDW7nFRkk9k
2vV0drTJBjXaArHOrG2nutpz75cbxtuxJ+xcP6R2fqcX7XotS/sABOZl0FdhuROx9Y0Va7Oy4sDY
WZ3SsRnRyVVcoKJh4aASghu0BdrCEG5SE7ZJcj37NlXX1LiRl6TfIg1gaWyZFPP9iC6rqV58m+4Z
ex5psc4ceT9vB00cBJuAFo2bNOO66SA/ay39bKG/d13prDStT73JpniDLrUYMmkeOwfok/kAhFl8
HF3C6FNT9Uo+oXOC8PxU6si+YD/Ey9Df6DQFTMmBCiQZluGapSh1lUUstJPTF4Q6p4iEqBFouiM4
i0aCRkRHD76hXbaz6i5Q7WhZT4a98Ut0fi3o9bozHa8vehgRaQWhsgCaFwn3x1jIZ1p1wy1w47Vu
qMY5iGB6UY/8NKKpvzEAGG5Vmkc7TmrQEObbWNJ+B26r7dlMXA86X7hMY6e7EarR7kor/0xQVr1X
FXgOacXswE6JuJJyqvdtnihya7XWXieMm4AQu94DM2v2vYbr/reLeXUR+dWTzfB8Q9ZLsHQ1xlBN
qaGK7syNDDnu4K8+p35XnqdJF0uRRj3b0KCtKwtiLhyObaq5AjQnHcIEKxmdnJYga/Sme1OEy35Q
FILpHPHZBI4XNR1HVXrW27pPzb2oe+bozjcws+mt7ZOM+YUDXFvFMi5gkhw0GT/X850SL8mK9ttr
hRB1BQlXfKmSXac7+jtNpWrNnoI3XeleoZIkJ38GIsUTeTCD1BXczmHwBLCcvB7fRTSjO4cuzcWn
uK1PINLj762hvwu7jF8T0CFYqbVokcopWtqVpd4mso0WpdqiEbcar2yM9Jwp6kwxmAiiEC7JqnXM
ptNY29GttX1RoKbtQ3DWg0XQnFx3HMDe6L2fQ7pFWUZ/Mik6a9kxUoTArZu7olYbDwQFtBm9eS0m
eNOjCYFKqRYGYL7vQ8cS21IKCbhtsD0l0PNdb1f20iYql4XbLLEXtgfGSXCusfWdHZjKJhd6flED
+9A0LjBFpUpeeGK5NqS4VexSLs3xY8zyitCoGfhjJQ4Bjralk+7F1VHl6JGSDo9FIauPbFKoXB9/
Pi40lzhJdXA9XzWbJRVVSfpE1Osb6q/66PeU8rkJPIh0wOYYQ6U4Bkb3owDLsHnclKVBe0xg8m0h
nR6CyUD8TkO1PXZ8PthZVCfwR44mOitOabLblLAFyUCWJPioj0szH2LEHsPNTclk0BriC/yORHg1
3wWAwL5UKXmNkET1vCAwp7Qt0qCi5hBKSCxRA6HXYAtbxvlE+ksHmXyGog+xYt39nMNYGI0++SEZ
WcwdkSSOoncnBhHXkl8+q8pgJ5UpOScQVcpKNz1HPap8gceGGPtVHqXjspkRmGrdVxzJ0Mjm1qCC
xOiH9VQWV9U3OaHmmnbICOUdrQbcXG/fBhdsSugr7N7XSOu0dZgKG9lBMK2jHDwl1YqyskH57n8r
q68fVenvPmfzD5cUxapFtQo7mnLVtkz9j2IVRbdlTCkfs0RAT4sOW7yS3SBQ95y3imPFDjQD7UD5
jHJl60m3LQNbJ+JMGTdZ6r9zUPhWAB446kGzzdIwWDuNEUFtGfa8K6mDXfkWhvUXZUR/m4xZcux7
RKHo0fexTd1jWoAiGxgboN+22CXatdsrHRDnRRio7pJwAZhvVbDqmb0vJ/ttygjoJFtiWPznXwS+
w7+rqOZvwlERauGmB/D1f7l1kTuJIGpg+ulW0Rw7Kj3PKCx1NTAxNkufs6mI+qVIFGehOETN99jD
V6aOptWX7M9ZqpxRq0jIzkZ0aYKJc0yvbZVMVT6HVrXWifdcKlXse4AQkZ4npDyZbevFkfGlL2Jz
i1eL1rJWvD8qGGFwJsyNiviSgVAhO7byXWjm7lp34p8UYva58527qrbpkVSkn8IyMBM6BFwXYO8S
w/C6DlhSYBCsI5Pic9TXW2I5X9p65raiqz5rMvxkd1hEzAhvRBGO3WVUW8/CDXMoHRpmchY9T40Z
XWv3HYjf2g8BzJgMsh26Q1uf5APiy3wQowTZZAWGFK0vnHXJdzSz/3IgMh5RF1AukUk7TnwEy9Ut
JMFHW2MsLSwGNM/HCdmDLgiJDjb0aJs1wI4FXPOQdJHKcwxqCTehU5eH/taKrWoBzewrISz1wuoy
0KdZnay0EeCvNJim2ki3CjO9sHKxlqHbLvVGjfdRy+iDFck+1l8xBJY7qyDe3Z/ksxxj4aGJ89fQ
GImEIXRmMxYhYMpOXmkljKsqmb07fLf0Muf4+QjhPiODZUUS3AIZV/Wc28MnqZRfS8jZ5Nm7Hj2R
t0pwTApMMi8sYb6kSvxq+nzmPlW+KuY5dvEJaXb4FM7ChcCmKRoHsQEnDe+BSMJTplPu+NFne7TN
l9yIly2q/0OQfkZAh4xAh3anVUwNqXoTW31Oxh8Z4KaF6VfJfYyz03++a8z6xt/trOwZjg0XAvkj
bkb9Y8H7my04tcrE6EhXX42NBhDT56tS7fCqGfZqNMMXPSP0IQucCYMMmwNVQkcrO3ImVgtF5RxE
N90V4sen2jafRAsQFmHRU5nOCnoC34XYibkTnQw7v8UbP5VrTuAE9hrBSzrqB2U+o9gTjdVUr8f9
PDvXi+yzO4j3tKEKdDsHaynS5Qp1rqVbuC10lLkNgKF0wEZTUhBrAjUkpC6qJPW7xiFgEevEoKcW
QuYGpRhGUU4zfbBoHYMoVsNc+7p+iYOq+TjM/P9+z39FOjEQpf77fs8x+vqe/8FGmZ/xDwGu9Rd9
FEgRBvZKprE0aP6JOhF/aSoiWkfXdMdV0ef+aviYf2G/dqGguFj0NWtuw/wDdwIFZe7ymCrMExv9
Lq7Vf4qD/3HK/IDT/Me4E0378yQ6E0/gOyBfc7AWmjSS2IF+20EqP7fbyE416ECMG3q7rNZIfKxv
GiuOH409jocqc6OTMFN/JYw6O9LX3+bW9ESfu8CIU0Lsmd1OfjuNxcKycwdSbgB40CElHBHKwcqT
cmUo5OHomTqttF5joV9U1cZicsRoiVOLPpuqaGQka4HIYz2MebGWReS+pq32vYhYb4VlnGwqVSGP
3E9OoKhmVU5Dslaqm/siJN6nc9Vq6U4VeMO6MQl8ql5Iw42WQ2c3yzpDMeqGhUv4rj8HR0mclRT5
hHUE5ECr2meAlwS3mDaKTWani8nOfxZIkBpELIx+3G9KgpsgqLE5WWgplm3WHPPWhz4/QP+ENhCp
AaXByNxNauXXPC/flMFvnqo8mPHdTHcsDYIarjR79X+oO68dyXktSz+RGvLmNkLhI72pzLwRyspT
pCiJkp5+vqiDxvx9MNODAeZmbgKVpqoyFRK5ufda36Jj/FLFKn53pCoRDaCKWFZMpWSPMo/NONpf
VKeuThPg01rUuy2a9p7MpiUN0Vk5CuwfcYY+8bfCymgNoT3YVN2yPNDot4+1HAgTwgnZ2WYiXmBc
kQ04H5VVcwJS83u8LO9LMb+VAeDJcKXN4AQhO0PukUxUrs9+KYmoMD7Z3khtetFcG7CDQ2e/ygJY
1xqYYyw4QoamjBnAExVE2ALGvtx9W30N+UTA17StMmM6wGSBkMoE0k1unWqSCnWyXErp/woHAP5B
Hz93rRdvyy4Zrgu+udOyMMSfTPkmuuAzbrLmGMdER1hmJCKndYDdz/HvAKb6pjbEWYaBxX0bkH5Q
sBnmFqgZEMNjFZEYcEteJSP1mHvtWYn8iy7RMzdbzyEa+zAA2nPpW2/FQlCzUdSJNEU2wqsXaNXu
T7+uGTKp7vsolSQSbsUQR3FiOImQnpXBIJ6BQfd1hlPK679wKiU7ZyW7ip30FPWFOASZrTEl92Ty
1Np77osgZovtm+1ULAq1l/drEP6f0WV/sKtmvhjDicOby/FBLgQDQKqlBCeu8wmAH7duhMhRMp/3
fXtXJdGDU3opNgtv086A0COv+h0m0ZOqA+QOlfsI2yPYUZKHexYenr4kh9OG7JrZ6Le5zb+LxeIe
N8zlEOfNu7I1H5476W3T8J8VjrU8dTPTljIXZ2zMWEtq46GfCF81ukKVhx9dwwOVB/hREcouTG8q
lEPhPff8S9KVHocdahqGu4ZEPBOxzyX6UjjjrSPBw4lwBMie5zq7htk2Ztw4T22feOG2rH/a2Yx2
kjQ86OXYE2fmztvKWUDOLaVPo45OnLdY8D5raZEBHg0HNw+Xy1zOeZp55ikL7FQao87KHmmDoK3a
rO38Dalks8MKsW8cO4cFZ93ZTvniIjvFVe/zHEeuQ6Cj89ULY6UjQ3U6KHoTqb7ahCs7q6f0JbLp
ePVgcY7C1q9uMkEf8HS5y52O0b5lWUeEXdldPDWApv2OKDXo/yK/XdTIF4QoBfNzYMgpcBccamR8
dFtu5OkYW3bKv68Oq8cZYTsGS/N9LWLOa1rsvRjj/Mxcq3TMPRoSFlniVoAHeCAz6w+E43+Kgmxn
x54+irb7Y1r5xxfFD1S2D6PTwlfq1s8SQ10LyHGNQBNZuCmg6hsvO+cGeMGq7nVLxCcS+HY79oD2
wnqiXu0QMZrgk+hL+PjF9wQWH9hYOkdN5sOQn+kVueNbEDGnzZDOOJjCNgjALJLewtc+Ln+pzvmq
XevYxTahRMy2d7ZYs3PbKlKYTVcfKdt+TGTDHZIY+OYCArXSAZ6G0MjTuojq5PMGbJwIh7sRTPH1
6jxOIYR0E7vP1WIQvqwE/LZL+KyDQHLfuAVHOUo08gwBetb4XmvM2FkzYIaOf7bOco456W1K1z3T
0XlZ7enLcRrw2Ia+4lK6ZmNM/AohsNrXJBqkyCs/jcQWOC7TfY/goFpcpInN+EzezGmS9Us+tx+i
1K91C++dRCoEPCgLkrRX4xUNaJFC3G8ODIOndPLJHnGEfhlCMWwXxnf3a8OsG0IktOukfY5m94Uw
AcOM34ybHmEEWcHPeeNftIRdHc3Q0F00NFutxGtcjf4lG6P1oJzhJVL8NVn58R6u/6fs4k981kTR
E6a09bCbFoSNcaigy+ei5dn77vK9yAWeQOXfO830gjoFeYmSb9TryTa0CElN5vmmQiV/alSAyKeb
6dl0NKR19MMl6lSpSOxCHLyMLehcRy22lhieqE1uCqEBt9mCshD++aSGL+XwKlb0oW1fH1GCbNcF
IWpLUrfIWZdkqldQ0aWPP3wawgedQCB36PKOyEjs4T22JxyD9m9vxIk8NiQZeTkcRIcRBKhoQnIx
utdu/7TkzkLOePTgo/tP89w8jYC1aX8dlRl/dLP3lQ3zK9XYy2AtPzJSMTYceveVF51g4hz6kIAG
YkIi+5vAqwtgAbhiyaSDczOtgQYBwgiPAv/3DjHXvuLAoEd9KKvqWPX+yxBNOH8y4oJ03uPn9H1a
qpbYdev8GpJ3wlHuTfch+cjTyRuJcbOaR2QzR4iRHJpIgeWq1c9BTYJAPz7kXiTvg7yC/aGqzSRC
pJ4llx/HI3oUvciNP9sKTdr6PoYkhZfRyl4Q1HfxTL+n98e3UHpXTFx7HItpLoLrGBNLX/dHloaj
Hmv8qDX6M0/8KJf5bN+QMn6+lf1w76Ev67j7mWKS8lDTeh/OosBcq/2zPwTPkfZoCFipTXIvhPI7
EmrSsSxTFKstmopQHVfTdsdOo19XXkb3ku0M1Vyg8fOP9p6osvsMwWoWDJcpsonS63dtUB/p+n1k
jA63rKpQnqfb/VeELyRbp7oun0zYvnv4J1uepUqvh14nd0TfHG5JZ72AC9licm+J8ZmGrWctuxyN
E4l0y6Gd56O9hC8jKHRzA3FG8pDdlDMOEdO1vxscYHiEm8vp1hzxQb3TqHQdRvkET6WeB9thdXkg
M/0Ez/A84gdKyarDBHyrtAgEKbvpMBv7hQ4xJ3ovew1cmtlx8mhBkNokdDxzVSOXVOuftUWF2YaX
LgMoPqL5sdC/+g4dGK43ao7OgyMn5GtQ1DGpq/Fn4w/YA4og2KiQmg633IGREOfulWgXaiHJ0A+x
1s/IN/BylkodUZegfZx/r41+rAeFgZy1Wuqx3fYBUpShusuQAwwh6O0azgErkHDVQzyvF9YdzJvT
ik+N9PcIewwFT4cGEyZ8BvU6iN+Xtj8Xc0CuC6sr2tlGZaQZJlB/l/DPotZgGxvz6jU1cg+MXaSX
soRzsSc2HYtRSJe/scTu7Nk9DKtztoVz56Hh2odu+S0KmkekyM1GEWemC/XTaC8/tSSpDl4E0Osv
jdns3BCgMYWNKDtquYISsYyjB5Mx5wurc0fZUIVP5D4QI3IF4pO2JNWgCXwzQPnnxXnKhP6W9eWh
AoiNWQMBTl1O8PrbYmeWgMTr8SMEMjIyeb2tiKEI3hOc76KOrrEqn3P7G04AYAw25bqjyfHmZ/PI
DeF+Za2t93omUHDV6W3NsKdfiyQaoxUnWfp/5qE+Lk72FHVsB/MzQ+5DpnTamj9hC4edpPbClNsx
SzCTd8xfVYovYzMszxOb3VgyerK/QuQwbQuIqHvqbrzmLPgdsjabWaUTkJRVvHQJRLcMXVqLpT7m
kKI2TiHgixNPT9+iyn6EBfEWrX9q9euCxFPWNCAwo02jt12n5lqGzqu7ROlMRohPc4J9DPlwfik1
0vsAI+YYwRvNrhPVIcbTtEBF6fPTdf4tP8Pb16tzijxs+1p+Q8CVJnTNNMc6i8I6X5keYD7oDblX
yhxUKbeamLK4mDY6zNKMYi/ug9cMYIiP/KeNGNBKuQ2zX4XCYh1Mdzhn4Iv0HO+aFRCutQGRs3Hz
7sAKS4j6fQstYSXnikZsDD1rTUdDomQgDrRFnpLpTxf2P8gNB+HieTSEy8fCMmqXeKu9Cazmg3dk
t1CBo43dt9O3hBZPiPnf9obtAFNjXfK05zax3fzFjQHbN9YxyZInM37M7pvBxVmblmBsF1eA+9Vh
TzBNcGoHEorJl0wDsge7Nj+Bcv/Razclwf4ziMyxroPD6oO9uIX5dh5y33pvS1LMWEmTymMkPaQW
sGamhufAL7gxVI7xh8+otYq3eetE2MtDbz8SkNIlbCTTcuCNs7fFJF5sipDSqp+YPEJQVDLYLByS
NijmSY62ie6tttoX+8ErDqNQbG05GaTdufMK1NHxk0AkKhL7kWPffTUhXV4AJA/l2XC+WgCvu4Uf
MHT0jiEyegLVbJKdo3kbtwk3Rs07IYe0n+cPav0jCWwderUpOJisYZyJLaUeL8LJBSHtzo+BXI7F
H45N7Ka+PTH3pOLKWzTkk8yStG1scwzKpjwJuy4egook08FR7Hhtya6EjyaybJtRa/yj9XIuXRY0
u26yHmgrP0wSVzFrpwbIhNOJbeYyQ+smI+oZ7SQiWmstD11OjpFDTkkNCcGx5cSCYB1dm0JD4WGh
/sDmkkx3fu7jyvQUepiWdAcNY7W4TNrCmAthPqnxFsiNjrJtUsQHodadGtBIePhdna8RvkROBHEI
8VvAsgxdUuhzTXkXMKdXLBywx/VJW8rdEMSBmJOtaNN1iNsZUPYRbANl30V/8/RM9drjqCuK4nUu
s+Xsj+pujCcgmQOlTWD2zvpGN+EXnSA2q5+NlKnfl3+kbZ9mrQjdsC8qmfcokE50lMUpLIpPgsdS
zD0kzpMTqNqDLJpjYvk/EpnHh6BVxNDnINPzc1WU95Pl3s0IylWpf9uiIGYV89d4UyET/gbZpoyt
X1lQk087eUxSqp3Vq62di9/u0vAeuxlVR+tK1uiFoMwhOZrYvx9IaGbOEHqHSNCXWZYA4ehwXLP4
QAzwxiXQRDuaQ714rezos2wwYc+rE+BoaZK0Szp9kUOuv88r+95SQ9z1ZsqNwW/dLSj7grBrbzgy
qwBAUgZEbxSYfWIXF43JaP0nN8GFGcQdvBzkozfAjltLQoVh7jiw3sFMocYYSwhCa2dDAo/ooFgV
gn5FT2ffYYvcOE7HOrAWDbEWwRQRgWpmYFYLV0qD06LaxHXQAy7KHVwLsYZpETiVvclJp9zHggx3
awzUblGMKarYtf7VHf9/3dH9/wmXECKo+9/3ah/a7/+VlHD79n81aoPkP2IPrgHYS3qrnDYR2f1L
mRe4/2HbNoMEO2bsl4QwD/6TSe2G/3EbPtKsDQOAiXb4P5V5Do3fyINxfRs8ROAS/q8atf5ffuk/
lXk3DC/M28R2+WFi/9/J1AhDE1JDwyB1ySnYW0Wj98ONocYZ7jz2UQUp0BapJKX+qNVMx06Xb8iU
Ge6VDklelkJqbvm/elpP30nOpC3VHFsyU59hmsx7aoz7oXLbi1U2duoSYFQPgnqbY8hTpfEZfQor
tH90Pk4sGaqTXznlKacqQYhAYqQN0ItoaX/vog8gLTEARGbh6VFUlLY7fpMJ6UmdHu9WtDyBDHiK
HWQIiMuuTu3+zplb3SFKTrn+686iJ7tpRVx+xxS/bUG/3SQs9x2hMXhOiDVrb3F7o2aOansyT2XB
ojKh1sFEVdJtKczZrZvXiAPQRg21tW3nWKR9slpbuXoPmQV0X0FVnH33qPPqJzm/DLx6TkN5W78t
ZNyks2gevbH6od3iF3ZPGqfZT3+ZyxQmPaSssJRoHOZTIeTjYDOrywc8E3FJRwJQnKTri5vKyoIn
Zm45ujFEGRkZSzSNhgSvy7y1pbopGz1oi3L81mDBD5VBVuFj7cmFSwVH62nWudkItNxR/bmgwrgO
MkgTKmooSr/k4jiHLJRwrCR9RMnBeu4xENgmPifOlO9ZPMd0XFt3M39kAUf7CnVEKS5hWJwJMpn2
a0zSdh+LLIWCiCmjIzksEZSbWalS7LcN5DnmnsTkMg8uOcd00w4cDkmatbrofCQRr3K/XLeFKcBN
cECvcfDB3FyXOFQbK/TS2sftFWAm3GKzeqVpvQ2H3KGjcl4E2IVJJXe4CKbWhyYWICK3jMTKVe/q
OXzKbZ9zSEcGl9bEmRNCylWemD3bHTq/evwFEI8eArTFccjTJB89VAAUB5n2QNzNxTPD0ungJsLa
rI78BIGZPPAMHYcyma66LS+J7flP9BqpQ9po21dAIQ09hFFP2TnBpHXEcn1xZ8d/wMJGqwXeFO9B
s+3xVcQl9ZDqyfygpcYpNfkxEidKtIfzswQesBmJfKSLMZD35iXqSi4qHWq/wD6Wzf2RiNpjkoOY
b4ACBLSqi7DGx9XdgaTbe/23EkDRHl7iIfdsaytGM93Sa1e6+sVPYsAjCEXxeZGi2tZ0z1O6jvei
dt79pivP0+ifPANJ0h+s6iMgNa7xOx+aAFFgZUMzovs0Fts/IDx3r0M32wYB9xvco2QzD5mzwURi
E8eCNhACa7UX/fyoOHlvE4xwZom2TpJ7b0N05Vjsk2wyeW8xwsE6jtMsARka4MTrGZWgnYXhuikG
e0ntmE7uE7rh5hyzUMJCUtkBEY3kFsTVNPO/7Wo7OUWd5V9WYsYCmx91GGvrKgZOOpkXOvedvhJQ
uOfnfENV9zDgDPMMDYmhT8BpRtJNOZXsxxYdWk4JvK1fx55z1DAxjgdK9nuGbtKwat1hILuUc5xc
1xq3yQyYaxcb+zXvaESPzXuLJpn2ziRSq+yfS8Nn+6n/Y8n8j6vmS99b+hBqomQLL3hMPINfcVwP
JklwW4zJ++z69hljep15C0YTZMqVHOKt4eAgokxcKwGSrFjqYDsO+jDDyWBSle2AwHrnZG3opJuk
OkSj29DzXpH8wmg65muQhgswxbx+uzXhTk1ckcXiu92piIKHoqM7OQAAfa7rjKyW/lOMKJTl1+QR
9JQQN8Xpe6AAHWw6+YQ/o+GlueLVKAkqAyBqtOW1Mg4YvrW5CLSDQEbNYYyHexmacF+EK3oPE5MX
Jo24a+u5BQoAKAvHH3kaxT5SkhsE9xQ6Ye/ej6X3KNqj0zmkz/Txl2U3Lisv/1sf0IIJ2vKFbKrp
Lnof8bNedeC+BAWjCpQD/pk8aUiUM5VPNaN61sNONCWyD84rR/eW4UxjLb7UKvqtLHqhGE2ii5WV
38Pi4R+Fwf9CXeSydf8X5UDsBm4QOy7NZRT3bkyl8M/BaOWHjU8qLPnOOi83nULZE9T+eiZiRj2E
UFXpctNSi3MS+aSOhsus/6hlNrxd1rauq+aIxLmCIk/z5l8f9i5pxs0zCUPlK6dNCRcW4mcF3nqZ
iv+DOMq7iZ/+US/4bugj4QfuBCXAxwZz+/X+MdfNg6JdfRUVqZx5hkrycUPhN0ySsDp1bvIUd8Pv
JShOUdR8UD/Ibevdbo96lqA0fyT1+inNA9E84ZZ5G00nkd21CCUQsWwEKjsa8CtmRkZVnTuRpuoV
nzjEL2z72yGfdnFlUr968utiOPz374v/b1qn2y/mOA41kON55Ercxub//MWo1EZiJjuSqEDl4lr8
4cmbmFFYZBoXjICQm9IdB2wY8Oh4jY3D1XV3gV+2e8dbngm1c9ImArjKWDQN0FUdRTPf4XqgBe1Z
w8YqFKXQWhwFg75jZzhnzx3D2QL6CTFw2ybTNZwV/KTYOIpN7dXXxgrCu97k31gOGqttuXftP2Xv
RLtx9gM6L/yzI+flkUy/feA6r/VCWFAT0nfzot1/f31c4M3//tYjUg8jcqxIUSHIJPo3jjp6bvwP
6+xv44CMUZkxPS5EgMEXgEhai1hsfHbI478+7v2fYQ+1tm6gRFiZ6jLgwRytiLVfNmNLIvfcq+VR
jLfRqLFlf+0yi9G6ukiigR557MNX9Nw8A+U0X9BqprazlN90zFitL75YeyHx11V96JS7fCE7cxm5
nKXknKUR6D94s9M9FKdelt8qOAyntUencCNFDfd1V9Mzy/s3levhvnHbPl1byE1Adb1Hj7bK3tLr
8tcSCyQysq/YB5CU1dgQGTg/d2PrXIY8ih81RotLk4Cz7YAzbP5+7oY/HqJHmyXtPM/2K+8lCuW4
lnv05vI0dVWI4zTXaUNc8HbOrIF6h6hptcpraOihayvLrwPQ4u3KTH3L8V6fS3sZ7W0LlYrWH6FZ
nbK9a+BNj73djUemLeMVnuDfoKm8cJLUliUPqJD5g2qi1PFXdMkBZrEp77HjFxlqeLBLrO0gTxVQ
D/Si+uKqignCUp1daB1IqsI3K3DLY0h45ZVNN12CjkjE20dJ7w6bOFlvlmvepinB9g25ws+xA2Al
yJ7Rp69A18S0h3pcs9S61TFSlJF1Eq/XZKoMewWzngEURM8h+b1jLdiEQ/cT1/Z6nfN1PjpQWlKr
MM+KOLFr43SpCvNwS5bpcMi4JjRHgyOH/xo8ZUcpWHpu2qxYkaNqQlLij+K1I6YQ6/mYPCUdu9PN
aeI3Uj+0vlulcXEjzojgwu6N4s2yXlvCXU9drIBPNHmAwmNjnCV7nYT1wiPbXpylbmmSwX4tFms8
lbKjaq31tKliL7w6DEA2xjXvbYW52MqZwHbTceoBE+SBk3bSmR/quPsuh8n80lpbL3MGiTTAw3jn
GPKGK5VcMQokrKxO/TQZcSksCzeyF+JqjnV7Kkfra6QkeFaVW1+iIgvSOYOoHC4wShqtlm1XibMc
g/WkXOwAxhQXd5Tci8y+6rh/SYh22+Sh17/Wa/ElLTq/FOvFaUniDggqN/MwK/6pEorDXzIZdrL+
SAthoeIfxHtCUi0V5JQhZM7uEIfa53AsEESsVTsce5V99lwZEqVvnyPJe1NkBfwLoSMbGG3in1N7
kssFcfdyKTobHfJg72OfZDoZPUeeKF4J8P7mCRcD7KLgMpBPva2dqKtT1Yf2MRQYr2+xt9QA893f
P8VjbR/8pv7EGDJAF2Pp8+dbqu0tyWseBeLF0k7YUvWKd1o8wXhAHi/8+6at4z3kX9rt0/CBxwJp
EtPOTnbdew2zdTMDJP3Xd0J/PS0qxztef+EJsb+HNW77qpf2uSqX9qUU5kuUdfVV2FbqtfYhQaj5
1M6thvs7JHd2soCAbvJTI2+yltHu7vvbi5qd5CpgunZNdOW7DfG5Sf/iENzOZG0mkjRqJGmMDRe4
QVPdJgjvN+Mw4P0IqYpWerV1mJFfQHxzfby5jclCvWmW8qq+ryo0+D7Ih1PrgTjJlAtUdtD584Di
Zdu4UfItG7JfkF7kVzSodM2nRwI6hmcks+VjJIc/HhDRD6elBSk0ZYdZc++jruVJRVH+Cu59vS+T
GTXK7dtEluQ7x+cuBTuCWmchYbAUiX9H7BWk1MUgjUzMI1uveewREjNGLM3p7xdq1x9OWtkfygbK
v0kEX3VZTzDzwcIaEP3fh3JZmFh69CzzMIZ74His/rdPTrcv9wt9uzJe7B0bqX8JrCFDm0LprNvV
vlRhuRywazyOLUU5DXAeOp5dZly8LEwXmQq583/+8e9n/37cOxLIQxL97G467aVrguMw+ubBnSjw
rZLWPWvMpfZgKM/kSWMrt1LL86GCJBPA4nzkim2IsC5TkEkDzWYwyK5yczazHBtzH90NC8HuKCQu
vZsFd0tHXx5zubQ3bj84p7ULhzcgUGfbE2NaujbzeOQDD+3g6HvdXP5+AJpovgRjeXZaJR4LHRCe
RPFOzU1dHaHNGvs5ugvtJr7LC+AlfsmZh3fh4Jq2PUR4az6F/32W2fTg5AN45CW/S0yc34klFkeN
y6JKYu9S3F6Q+w6nOEalbvzw3RE10N7Qu4S4INVAmPh8M3GTePxTl5k4+GGrDsapyEBkalqO8or/
YO82S3bGAOQzQJD5ng7YQ9a76ivJ2LjHKGtfBgk9wS/x2I8gfm6HGnzJXc7cJ0Ri1tMVV53pXjK4
9C+La//mFBld/n4EbtCcnG4JkT5X4lqKMPKPycBNMY73/e3F4wS+t52GdNDbh3+/EPTFQ4jz6VAZ
HR3/viSaddKFa3E37ohvT95iEzmvOnmJZ0s+lVg8kT2zxMk5QmPg/hXKDsfYTGw2ZfdjKJodPLVN
WyfjpmF6nnaqeRxHMb1xU8KbK5v+PixARvTVLT8YoxDd/Lp6IXKgOHe4glA3WbTSOHYeVQKjlAj2
56gXDBCnYbn8fZnGqtz3OT9yo0hODP03TFsxyoQMWSJE8Y2ngYQaBZ3PuxExIHLIxzCLzSkRQm8R
KHYMCEezz8Lpy6190jQqgneR4WxDOwO8P4R3ip1lz2DyhvkJA0TLp5le53tskbCbB/1XFOBTTKhG
8QJczNQ3VzpLuh7x/QGHxBwwirsVxy+tNHf8XkdMNPlhAus+t2lXI1r5NmpEJKDWOMyT3Svs/k4V
EVvLlMDwMjaE6JUp9jBL92HRDgGDaJHMnKAC8Pur29NRWlZ5idno2SfH4oUg8Hg7V0REuBSfTyRh
cB2S6mkto+IUNGTKo0oE53Atuy7ibbf0ZvLW/Ls7YRsiMH5LILu5M3U93uvYH++xdnHGRL2kixkr
UGS516AF4LP2MkIRZ7tPkm3gJHhm526iPpyLBtVl4J6ZoLTAAjn6Fz6oCCsBbCUKx5yM289bPY7J
2QnUKevkvQ+m+VFUfUa6oKWuIpmBpGN30Vn+E6rUaYr18KNr2lv3UkZvLuzKtFuyfs+WirZsqNG8
0hu7t3ujD0Ng4v1U4N+DDmqhDCrM92V8rnNm+XYJ9En7+54I2QWYR1JMFTobPCXhMGX3NlbbQxJZ
/lb4+EvXEFDEwH1whClBwp7o5WMQE2KxuLX4shOcdglMlzpPggf8WO++bMyH/1eW5/TB4+rBEavJ
ECgDxBwUnd5RS1tfkEAQ/4Ty7uzfUDLZ1IUnO2zzCxgaRm+hR8holmu0a8jscF5OW4iLOaNILbCl
cSiqxfzme70hf7oHzVFG4ntlP2oZoiJV/XQOgrl9nsKw3iuc5SkuByzRS89pUgQ8X5i2w7O9VJg0
EAofkWa+3PrSbTaI7+7SL7sGTBuHNWuHUHN4xsdDKSr1sXW8AM9F6XxSgaJhks1LkTTF1c14i9jn
ASDOOn5Cvn/yuuI4V517X0+E941qetHKalK8PzfKPW+/w831Z1jRQ5ruz4om86MTzhOX6Avy7vBl
8SCgVev9b/5cllC9U8gwK1kSrveGmPdY3fhQuSw/HfDbm7UQ0/uMUASO9s3Cuw7BEUR4sutIaDmS
VfPTw0aytay1RyGXv+suKB4aJpS72EVqA3Sb8iKQH0RZoJro5Fubyx92ZosPsuK9rXAzlEv9QnpK
RrY1kG4iQlpWWkvoBQgoYRP0+z6oY+LXELMJA4eDrEzzTSvnMRjj09KWBMjeXvLVrGffzAyG1/j6
92WBVd5INqx8Dgz2kIzmXOSkbtDDfMWwHMObPcQxCQZqPQNfSy7YuF/boHSfQgervZUB8dL0tdPC
IFhD5YdpmiQCLJ7Zuo2Zwl2KWB11vAyXyjX6Qco2BVJzHJdwxVyxRPejVYm0mv0Ig86wXuLcBI+E
wjAFoNF1TLSNGzDPX3k/6HKLhd++mZavWfUPVWeGg8mNwMkESDcP8QrXaMeubRBdyj7DE1aH4mqk
U51zUblH2cZyJ0ZMhjZK7QfHKxH1jFn42bsETgFDZPqKDulAX33cll4mf1jeuluTvT0U4bOHvPZN
z9ty/uwjLDadmZC2jslNlxr99lVVnrGf1Q/urNfT4J9mgHx4j0Xy4iMF2EVBwkDahVivnSl5W0Fi
NsBBX8G/nl2HaW5QsmNYCewlOdGaRRPUbwZBnDLp2vF7KEuOWqvXoCkRy8EUZDBgZfS+VSGIEz8m
aSOzc4QCzryvJwiTaLA3TDFihI8z2QKl/DaLBAgobmHQe12Xdi4x4IOQPabcRF5g4FcY7IBJo2dG
MJRXj+PilI9rvMmaFptx08lDVchkH/k5qo9pBrtM6viGwF6m7u5M92ClwavC9UMYfvWgFM17XqEW
MMt0CELujyIrkfiJYQFUaKGXpeuDomh0fk4ELYjJO0/SLtKOFNlze3upbpQkD7mObZEBblA1b6wI
uALw3ilt0BDR6TFkZvdov7FBoH+NMwxTqlyia9tanO6kfpoC+dR5VfWoVHwMorK672r9UHkNNu8c
9SWQzeo+d3RFDPlgzjP6QPw7OIocm7GVAZOAniTwsQHRmMZ5Nb+qpdUPbubcSZoykCsYQlRTgSqe
Z+CUVwZftwsP0K12nmP3L9pZkhfEG/y+sBpuMoOvIhHxuand6EzGjJ3mnV/5t/PGfIhHsUXnVZwD
NUWKIneFwdaQIS89O21U670X5BOR7wN6oVmfc7QZz13ZkYGd9OGB6G61DZKlP4gpP5WTpU99N2WX
uWViVLNr7XpRm/vcz1v0wsbehmEwEW1Pz1Uq4ZHm3qu7uNNvMBbnl7arlpdWRt/mss3vtCWbXezh
wadVMT+GJ6Ol8zjeXv7+aZ09iD2NV/7jC62lir2aQoY7t+8LFtt57PJZX2dgi1HDfdSTbXI0WdI/
oQas7rGF7qVZ+qfRY5zo+wzapgCxfhC55tlCxHWSqD8OI7fauyTdXUez+tlLjFv2GC8vkWG/GAzH
7KxmtFJXMOKsCp/rXKOeykSHUi63Pmazfjr4RH+7aIxQTQpAp2RoQB8K1Rr9FBg12LLg1wofKQSj
YyJ6iHx6W1rxk6Fn/wuB5tlICfvHT4odve/5Sj0qkuWxdgcCtrrC+8Rs3qb/g7szWW4bWbf1q9w4
c+zIRI/BHRz2jUi1lmxNEG5k9H2Ppz8f4F0lm6qQYt+4o1MDR5EUCRAEEpn/v9a32i4Oj2iZs8cy
jNdFnht31BCo3OreufeM4CnVbMQLEsdHHGjiXKPKWjqEdzta4X+tcnKfVHDV28jSr4dOC5gZGrSB
8rr+bkh33Yug+gLko167dYH+BesRMlc1+RQRgLEoNS4pQOfxJ72noxpBwKNkkyefeji9g4yCVarX
+jaI8/QxqCineEYx7Is0hILOipxQnWo8eoYo92Mus2WW18p6hFJK5rzXYaf37yNQZKveYp7qY3G+
g8av39EO1iONZYeyNWsHjTnCczK5vms+7STcHDRkhgJll7bDgX/bEyK/yo1qp2XNMqJhRwNXV8hJ
6TZpi/kaKgIiP0V7rrOfVW2fmpHaoAPkHCoqpm0GlVGARKClmyzhW3zzFWff7Iu6eiI+g1va0H3X
dXyZHZkdBIU9Ylq5b6Nk35tjB/gTxjW5OV8Sv4+XmlqrC10iSy2uaBNfmx72V9Za39Po3hsTWlAD
Jn6N9UEfSWIkg6bBWpCiY5EVjVbqTxatP9vZx433SdbDF3zaSIbLhtUMM+EBsbX01GtgYZ/T6jER
JsuCCI6Vr4DYn/4iJbSl5M5LOx4KJtIoXIINSXaOsUQImi5rA90RYW0Ab8AApIlG2YhWQBLUL7qD
nz3WSe8xBeqsTqfcz2AcaqBJUb2wCIqMYWcAwdCjdRIUKCAt8mSg21xXKI9oBBGl1CKZLQYbYESu
3tgcn9jtHqoJK2N68sVAP2649kYHgYkvzExWXh1cGYEVLWh4EW2TfA6TlEJlTxpJXN9bJbErxhNd
ZvqhtnjEUHA2KVTZeMrWOEE87JdwWiSrtLoJtE3XJz/RdO1CCjorvPJ5yVA4WmRIWWiioXifEMx+
y5NbM3rUSxqmSFl7oP+S49LRcu9Ah0Zjf1dDrF1Fdfxcj8mZomK/xtMakjkKwmG0TpVlY6JJkN6U
VVZuc49GTm6UwdJPPHflBOmzwRUc9s/dIJtl4RSfkJxRNwoV3KY9e91WBAAE3MPWNur3RRAaj1p2
Q488WZuphfk3ra/iOVciwG7ltITDENC2csrFSO7Xwuq0YR16tzJN6k0C6Ax56ouRoM+t0FzU8NC4
WSuEnJmbyrfgKFH37mVNHJ8CFozT9gStNl2pXL/0XPnpfO9J19C4pWb+kxL1UbUjSb8QEaAg7KUW
OirQMVoyMJ0QD6+jxMcS1RWYxN1voJKYU5ZaRO3WfZbVeG9KPd32IjobQe8s6J8ztQMi4xn9M9zh
dZZVWJvEqC8QtXwOjPToaMFGGEjpc5fOZmIlRFONgDzhimBCvJUVUo20iZ/qNg4WacXJm/dQ3iY8
ShBgdCAHMBceSKf4Sy+Ma+xjPjQClGFZQRnACMCdqsMjsTkIWcm3qWSjEldRLmErHsZglBS1CXeM
FKZMbqM161L2jxQPgk1KkFfreetaJ7imPfsV9aAMLi21L4xfVqGulNij283sZ4k6bWnpirfz82Yf
GnkF4d2DABude6XAf2Yfuo7YTldnGHRUzDpGAyOy8FLcvIq59hXKEa1XPFjd+KPoykeb9XHt0Yyv
XZowEAWyxTLJq4dMrb2dVwXq0lAEHnDTgt3RWZ80R3nWCdVb0D/3Nl3pHiquqDSgUkWnl9tfvapg
DiwZG9uVEBmOscjbDiWmbLuR+4QpItYhKjWQDshCxMBo4yqPbVR6eUe3QCEEStTf9TJDYUe+3qa3
yidlkh5allXSvHFYB7hjsyOBkOlguqlA6cbdnvIcRzomMDTRoCepgw1nyz8Hmv8UNNrPxjpYfhOs
rN45jQRXNhZEDPqhUBISjYzDClFMYDlbAbp4DXGPH81CzdAD8M5GBoky6hY1tVNFa4pFPBDWlnNd
xzUS30ZqP6MK5WggvwV2r7Kj47B60nQcFJg2JOmpw+fRGu+hA1jnfvpHr9vwKvJ8ll9mwKScRmE7
qV7CAKqn19BimgKrqKBNyJ3xHusOCr0cBXJecPgMhNQFJu+aHboSGipfnbAs7sc0NzIWXTYRXEPN
h2SZS5EmSrelxWWl425fEpmx6wdjIHuRH0n3suCognRCD7vLg3qd24SKZQqqQLWunzNw29tQRQqK
hxB5b3wwWu6MLUWkZen1t9Ls9+HQIPNRO0YKw7stbP8xqSwHi2b/1SspzdvT7ahvzTto0xlKS1ZX
TXsfqu1PUo7RrCq3Gj4P7D5FgO+W89hkoUSjrTPSq6gz3XXnViOGnhj3bmLS010GyIahkyX1OlOL
q4pp2Bj00SYrOmo4STthGHNvDQuA22xor0J660s5LTFQAoPgpXQV2z/VPgep0jYnoxPNOtKjg4VS
dMEb1IVvpD/MnYi+lNjIcM/nDrllNAmi5K7ivEKBk6IHMNCO9+HetUS8LTxV3/h3CK+5vruxuzKb
1uP0Mqh4oX5WPc/YDrHYxhSgd6MDLhn6P62HGoxLkx96H6S7WQ47rQT13aDhD7KAyxxnJJM2tBUZ
g35ve1ToxpGbGevzWiGByxPqDxijxqopYrnyhn5Dc4v8A1sEGxZP1cGu1hYWQRK0QpRmak/GV7Tt
ibkznEmDShV93dTJF6UZyXVWVFC/bYRBB67ckvAGnGiUQBlZO4NrF8KnTu5xIwduVRRU1eRsPHpm
xD2168U+sYiLS1K5rsjhYlnuX9FWpM8y9cSM8JRZTBwEOhIvJcmwHZWXeBpvPIGypGm7lRt0xHpn
8a3bcQdCWT+syU5Y0jI4ulrgnGyte4gyGe2E9DFxRvHTCJRwV4fwlqyfiqBaRperpqyzDrXiusmI
UmwhYwMRA25qMQUhKylVcUcFarbT3PoFRiK5iBVWtiAi+5XK/LpA+7oZ9fGH1qKLQcT7zTLcF88m
ga/RisehJeygD0msLKKf0lm3EcbfLkWulbcvhRlBffPyZeuEwwJ+4NGuh5u2Bz+bmfYyG7xrzQVl
DOgMl5KufLMYIPCLT0GOHYU0mNjLjJ7dwqo56YwgOA/I64kmkF+USPYw4cpz7gtO4zogwA/i5xCs
WXQUS9IVOMV8GCJ92t9hN4zu/bonjsJzwahEtfLF5K688Gh+XiMIKm/0dgLeWZRCU9Xxrrm3IV8k
7wgpiZU9eJ1+Vdid+2WsmJDEep/spa7Iz3qFWWqLsdt77oBebbHkksA3PfQ0BxGGGTz1QxQeIpp6
K70a1ZMnga/0dnanBjK+LzyhXHXqSFzjtE+aGjFlJUPjuhuU+KjlWM5cYBToC501sxcNT5oilsxg
StJ4g+uYCsI5KJNTkNhorf1xXCOQDvaosKMvdrupRfZVUH2+7ePS3tYlbmmnq8LnBgGJoze4stPs
pz3122DUbjtqfaf5kSHaX0+NgTBoQtGLm5+q/vqr+dH8PH35X298fYrK4JZOqPnbZ01/JSganea/
Uls32Tsdakq/k9tIhM5pYEHMyYmdYVS9ZhkjQTOUkrzSJCpvY2Bdeq+Io+NU62wQI/1Ho6WEFXVU
kDEAyucel/1ZSCW77TPBP6hCoyy2f3uq8uNt11uABYYR9+ff36kxVNDGlvVr1+bnp6csq7NI1hWg
0qad7Ka/+O3Y8BdpTFto/j7z8yaty/mp14/++42Tu32T2gJEwR4icnkb+uaGsSQ4z++3psPtsRRh
jk0DeP7KHZpMYdXMfvncCKn5yfFJyl7qfz38tW+S7uj86rwP82cLgSpwOqa//oJaL50vHv56//Tq
/PD1y0x/gQb/rzd4Iaa56eHrR7q0BFxXc07BxFQrm6TcBqZS3+I6WCtKU5/nR8LD0Z5INCgDLe6u
2dIxrJZOGYibJH8gT6G8RXySbJg8ToZTHkbTP1Rickz8Bq6Z6WEMuwVLYcns2vDdJVkiFRj2Me83
1WT/m/8mx/d1W5iZpL9CgM78ll8fKAJymOEa/vq7+YVGdVj1iJjZ7d/b5JrwtlUiCHCcnpv/YWEE
cXMkaOn1uQBzwTaqKwRG027N24V9jFrDxp42/938QtYlPfgy8lhen4uKnPo1jb7l/Lb5hSGyjS0r
GPpWf2/XHn13W/RIl8qhwJnHLC/YuS2Gyfl98+eD8052qW3DfP77fZ2Slbu4wc36+hwM73bnurr6
673zC1qdit0YVoIYbr7D/JyhgkRn2Bt+vXd+wc4tGmZWi195Orzz3xUhnR+Lfstv2yAdLdl307L4
dbuddIt9rhEa8LqNcMRPm6oAfua/m1+QYyv2MFaQ6c2/a4TeYs+Emg7C399LKxt3ryY4fl+fo7oV
HtCt0vmej1ENgADRofvz9aOFGtcHuiUvr+/iAhsOaed8f30KngEJIl327XU/EZrbh2bUnl+f0vrc
P45+/eX14/OOOJrMdJ9ePyul0XJsKAu8PlUOUCNI0MDY89fpQlmIbAPdvX/9+Mq1rKOZ6HevHz/6
FlJlV/w67PMPoEY+Nl6nunn9eKCr1VVSZtevn5VixwW9l501RpElk2JW6SjyufYfYhkrD5BdDooz
3eDyQXkQWRjB8WzJ55tezKK2XdZpXO3nV12mWmv8hhIcA6/miMDJNHba1fyqDvnmwP3KZLzl1bF2
ojPs7Kf5RTB64Z1kCdDI2mlpkFKuSdrqfv5TtWhuoLum1/Of0p/Bg1P14ji/CCvGBXKq9bv5VT+g
SkX3j2DWaSuplvZ0oQNlOb9auqyQqVnQGZ5eDYIsvXZScTM/ckjguqdSvPi1DxGrLtEo0R1ENeXB
SIanycN6nj+nyztMV6GrHuZ3lj6+z9wBVzK/2sYeh6B1yvX8KnmdJe4rzL3zQ+plw9WYozecH2qs
T2+6hEzdaY9sVR8fbIx782Gg/b4b7UT5tX+pG/6s1TQ6zRvBBZYufThD+/mNhTr4a4cV33Z+6HpE
V5kKbd35oSCA4cDkiKbDtBV+t/HUucrX+RGhYd1tFRCTNn3R+Skrv6oRHTDTGzX8yUqwamjZPiOG
ujZVGLB9wvK1JzFy2aaE3hqlCkUv8feaWppXuL+Q/XORHOjQSwrklUdykWk+6F4oV6EByLDPGvNh
/j+lziRULh7Ofze/Y35Y91l1LWsao9I3Hwohugf4PvOD+cMsJ77KLNO+nv8aH0qLvtBojuP80SNR
XbXEXDa/oafjSDVSRZs3fZjMzeFQTvbe+eEYSOusSO9u/iRFEUgNEP5On2O09QcKZCkuhZya1C1d
V4WBLwljkj4BEH/T8Dq1VypDTEcYkFFwM9iN8diHV9L72jYlpz0RR6VV49BmHrLt1qFrQAELJ4+q
mQ0/VL8KFjK0vtt1CceyytSbRCQBVjOcwraFcD3HY4nnCZlN1xdPVqX+CCFVXPteaa3soUHY0ebU
B6KDazfOs9HY7lpRbW0v68x/wH/8aEel/bUOM/Bv2KSuFe7NIFjigOVLnKxhpVjXgZvQx+sH/dB3
Px0/BBmgZC30iZLSU5pHmy4ocPnR+9tk5RDthWTHWmu8sq0AeULYkhwpm+vBqomC1/K1MAlbT0Lf
2Ohj7JDeMV3SwjswUSU9PDHKM6wL8KfphDlhxQakSd0WEyZXoSh8FadetRZtV+4p3dj7JoF1NzAO
TZeUs1YmyHHq61uazKjsVbNbE485ULBEseXLslvZSmmcaPZWi4zS9o1p2ApfgyJTbKnqrkBjij1f
UZ4cFFtVmDabOFXFyg69HB0gAI694arKwfIOaZFAcE27l1n9+//b0fe/jsnPNfKbTHr1tf76fxCZ
UFs9f01e/u9/3X9tfgTKf5dfv11EJc/v+7cB0PiXyX9opg1k/xNk7S8DoKb/i5BZxl56SqitJ+ba
XwZATf2XNDRBY0dqwuZ1+29SGwZA4ViClg+0f6nhAfxPSG3aJGv/Tc+vWpqGglQ6Fjg4nXYnG/p9
LBjjJop0EiiWqmM8m1DCjrNEeZA1iTi4ZHdWRYOpM0bomn7gA2zLMBhXKlG6pTruw1H54XUToKim
20iy+BFiOJk3QXUzeHAyiaTfjKOjfxXqCABYeLhTgtq/orO5dDpqtUU6YCMMI3GC5CwITGu/RUav
b6Je9uuGra0hq11Tl+lufvul/smIcTEKzt/cMHUTkYwQWDSn138bBbNyjLMipauhdznR9TBMlhQw
8pvB8vINUFtv46Sx3KPspJUb0rgOAWtYEhyIH/TlRgV3VYl4nw9ZuPVHjwBoGuZXxOfYS8Siw01g
EjMAGez4/n5PP8jFDzYN2pxhUjdNVb/wj8QRQR1R4GXLQh9OWp3LQxrQTQKTt9IiF5WcTmgVetHg
Axosp+nFdnWLloxqG7AFLVO9uGnU9IkRG1N2AX+nbzqXPkNkYwG3tOYUdpRsjA8cBxeITX4f3dKM
yZSq4TcRlxuMJFMaC7vAssjDbN8qK7W49SUTeTIn0w8Oqnz77Qw8Dfg/bBx7pMdfXAZGb4cQemxK
dGDCDiIZMlgQw60rKXDpUWbeqKnT0p/KxCe6g2scOtjlWhO2s/q5CaW4jpJJuq8BIsmnCkiSBx+c
r29/d8vSoT1aUrUME/fNn6crN0LXrF3MjnWeh3sKqyYTcOATGOrx2ADFzbzinLl2+NF0gVHo4ocH
L6kyN7YNqYH/uthwi+jYcYjsQE2zIMTriUCn9KHWmuTBwhfra41+I+0vXq7o98Ann1zLhscDtG5Z
61l8VwxMxRKjiDbzw6YV8R2KvwevWr5/XfzDT2hbOKVxVNNj1LTJgv379exIy/Fx76LVGyNA+UWS
XXFlvDilRcfCAZWCCkIAVl8rZkLLWUtvG0XQCKxkdJSssTZJ5sq7+iU3socqrO3N+/unvjmO2KV0
qeKZmqLuOan/3L9Il71qSEJjPa05qhCdt2qcQ0awfHUNISOCcQIRB/1mTItDvGRB6z24gJ1SZQg3
ZofoF3hyhV+ZDsVQoC60nDpayLTp9wnCkYXII7JmS0M7kE20brtkUyC0/25RkIdyEVkbPRL0qSeH
bUV6yfvfTl7Y2lSLU8RxVFb+0hAWd5M/vx1U6NwxB0rJbUUMWn/fKV71I0J/5+WkV5Je50Wyemko
F5Md+RwYyWNaYPjB2Xz1/p5MqTV/nq86PF6hc6Lqjsb06GKgUvMgx5tuU7LvuW84zmFEhYRmWTww
bPrMo0AXG5lyZSoGMHYH5GVFVN60bBhDBYIU4Xou7qsbeIjbAVTgZ5CQqwFBzlkH3qbTtt+rA/QS
P61INySm96Z3AZtUHvg7XdDz1Iodre0emSnKHdVEbU8jGvW/rn5w0Oev8se9gK/K7UuinVfxY116
CQcyXlTskvSOLJaKRCqoe9ZyO9f0xqNeucq9UnUvtYN3P8uHDepSfYGSuYWaPZZXNsbcJeQja1+C
4tcR6qnSPWNJ3w99qN8ZEg3u+z+NOTnELvbX5FarqXKacDB/+fMkCVwSLLlpJEsK1rcZktiDjNo7
lE+AN4PcPbdthNIzsUKQffWDk0fusQ1UuVVTfMpi/NyjAPySNa2zAdzeL7VAfi21wL+XrlFsgH9v
gsC3dtWgETk8mjj05QRpivX8REOAVb9uuteWV17nVmgh0a+tYxX2+UTQ8Z8y5LFLovlQ8lrAfurI
Ho8hUdprG//OpqS4s/GLtHvwdOBhHm7UKxMN7bLXKhZGNDz3eEHGZUpheCPpcOPqNh/bDORRU7Xf
E7QIC9fPjVsWtT9yOKb3PvbgdUr6ZspXv7ehXWZTimxqI4fVgg+OvHwzzYMjwUTScKZBnNvHxUVR
pUaG/RmJip1OcCbyknTxjKd3mSVt+60lVn2JBDA5eq1Ml8yKmBQN2rXI7TVJ4y9xohh3maJp+/dP
iMtRAz6wIQWjtlTReXEWX4waQ2U2otelT7ISOTt9xsYbTZA1B4t+idmz3KoyhbQ0GLDlhhPE7DLp
xhfQYcUiaNpv7+/OxS122hvmU0w50HxwoC73hvJJjVA9C+iUS3szpBbwCV8siLUPR7EfIuV705r5
B45aOR363y4Kpv6qZXFXQL4CHIAZyJ8XhWEHMaJGZDhYebxbd2ypmHuVv1YnS7ymtF8zJIA7cjda
lFHgt6Y/eP97y4up8K9dmHaA4YSh6XJugfqaM9XFbR18lb53ioZcPHQWGNipBnTV5ylOct9YtZb3
YKntzm+xzXwwvbw4QdkFTbctHZGkgbgc8MmfR6EyrLILhxw7gNL9cDVGTidrfrBW7j+YJ1zchqcN
GZibdAZOgwnVZfHDHwJ8PSWRrR5wkyGKHmkcTYg5kgCxvRXCYVpTfdfQw79/kP/hC5qmNIWhsXWQ
R9PY+NtyoxPdIBjLiG90sQLM3xDYLcCn6bt+sKl/+I4z4pufdJpGy4ttxa5phBXgOHK2PVyBRdLf
GJ0R7gPvSSTtZ50gmFNBUtfOo6iyYGZpn7Fb68Ao3eG5USf3iB9/89WcMrnUCOqBPeRcoQAuT4j2
/ZXuetYOGw4t9qx1roiD39IkwXoEP3iyjkTbSoeXp4uNZ5MwjytyNaAmW1Lur9MCukzZaYeg8EB+
JdGaMPCdVUNxnVgviKq0fuX6WvQMeQbvBclKUZ2r1Iv65hglzQ1A4GHZF1FzW2gzR3QknCpTxrXr
FfHnyoS6YvsGUUx29N1mJnVGjTGe0Y6OH/yiF2sGziSKaKZOpIzQBUv8izE1rVtkFRUokWB0UCFX
/a1Vwutr7ceE5OA14PDoP75IdM5YJrg6v6n15hyCo+DjemQSI4v2k9V0n9qk+ST4//fPn7enz4QW
mmZzUprSvvxiyFV0MpwQktQyZJ0j9QfYBMMitfEq1u5a99qlUmVnTFrZB1/wzQjMIYWVZFhC4+Lk
UvnzIgkaYdlYVcF2KXD8HKUhemZ0z7aB0SRwVHHoGnMBdOKjAfBizjj9lKZqaHCAbAcyw+V2x8EE
K0nA3ZKgBB1hAY5ZM87jXaTkydGsyS5KLZoCNMhDMkOKbBGUDs3pPo+3TDfluverm/d/A/kPh4J7
IjchGzERX/vittCSMeQCgfZQCaagxuE6A70oD0LBnjKa9t0QBmIfiyI++X4KxswyWjycBV0AYG7b
wIWi4Y3uMSBJZyhr/xAlw7gAQ9bu3t9RVec3+fP+NVeTQbbaxMSwUv/zN0tUUvOAZnhkOJnRsUlw
DXh2178oEBMHFMXYUvVVXkMp9SNBgdNI+h3DHzzJ0P2+9n1A7iX2v1XqNkcLX8ByQLw+xb6xSlNM
dTcidGNC3/CnpnOKReN9MAt5ex1zmIVhSoEplML49AV/G5mTBF+uQ996UZTDJ/p7+6ACxljjvuRt
QBf0D8aNt3cC0+B2Lw2d1QNlvIuTXIb4K8G1K5NYdL6Kba7k/5er2CS8yJxrBTYgoovfpc4zdJrI
BJeZrSD+9ZqnAeMl4R9leqq8dYPKbuWRcUhnhJi590+Kf/iKFA10jirf7+1EH+i87WmSshp3mcM0
UOHtOnz8Fd/+cpxzusU4RSXMYgX05y+HRiqo4EwrqLloitblTnGoSGTuTaLp6TH06x//6ddCPsR6
a6rMMpu2Lw4pOJmgDIkZW1RjGS8UYEpL3egoL3w4BE/TnT8vKgZguuEkO+v22y3VVjIEWWi7E0U5
vU/RP83TQcUaroGy65v3v9c/bM2eqokmMbEGNbeLsSbpsmJwqx5+vIFTu0FlW1Fi8/sCrL1dtR+c
HG8QOCoUEY6iCtlOY2SbUSy/XXAsEREn+eiDQ9AwcQ97OHFJ0zNzOp9lqpe35SSMcFNymTpBw7MP
4m/k+Z3Nyi2vKjWjamCl10CEudla+fe2065EnewylKonrPurPh6SjZpW5l1Wm9UHt6i3N0f2mFo+
AUBMU2H5/HnOuQNcX2sAbqDWcbEWOJkYnUbcQB0Z8sKnuyQ8MjcjTbuLTevDqfrbOxUTdICBTNYl
XtXLwUMrCBb3XQarNiR21RrE93nSlppeh/ui2+aK525Eqd6LSIx73S+54vXoW97U2o1eITr/D88c
asJSWjr1LKG+LbpFSegMnekoiPyaMwcjWBFaTunDoi+FKu/9jb25JbI4QZHsUP3kHDX0i9OUjLmy
1dnaoi7HG4oJNbecx5xGuxbdE2BgLPLB/uiAz2lvf1yJbJSDDb1xmhIxN/jz927ysFVMIjkWQ2Xo
X7Iux2CYhEBQsqFbo7/xATFQgbGhC3xXSS+tiOqkK+58Luoyv0LQi+U1fRhMeiHq6N0iHHEaN9jk
vW+eEozq2H/yj3oEbxd07DR9JYbg+VS9XOT0jVbZJpk2wFJzaFZ6R5oezgck1GLpwBpcmX1ubfKQ
ZmyNDr7X7iNZhh9U4t7cBNgJh8atzVRVJ3HoYrQUIR7HrNOY0ruJfwrd/tYW6NV7xw4/mINcdrE0
ql9sjLhmTkIAe5eLK5c1fRZOjKGx8Zt9Aw2baqpnIsWjBzMmBrFbDDp3ddS9tD5qrIQCDmF7rX90
qvpUEU9ImQfKmTrWPbIPFLy+8NObXBIxxg91w9BiLWDYUgzIQF+3zvAslbzZVNVAWFGaX5uRKs5+
7opDSYlK91MEFDWWL3+kWGUzGTiMYaOu378e5JupF6clHQubFQHtC2MiiP4+cwEfUeZ60E3nZq1v
mMuTp5a0q561L+Yhue/zREIbxh1LTGK/ZoHrE7urnQmlj27VIbjBvvtBMpo6z5X/vGCQAbJscOje
MMRfXjA4szpSPRggSfyo92lOpqxtPtsNRsLSJvyOYt6Z8jcug8C0yYLx5VW+YQ7b3BBkeqtrzrXh
ERIeNLg0wMBld4y3n4O0is6xpWza0H0iqSMhUzDr7jUhkUOGWnpNJU1dkO7yDQaWejuZmpBnL9Ao
t7ukwm6hAHfOh9j9HHSe+o2zttslJfj/vL7XC6e5wyz3tR474lQRn9HqwF2WM9nPPQCSJVbIiRae
nou+IzS6pcPBzTlfBa2TXw+q9SMtJGIgAEd5OzgHZXShzLgguuwk07YBQuihytNPlkKgAQqA0in9
VUd/i5p99cXV2vgsokDdhaAPcr8+Jb5FvGUoIgqfaJfSnMqyyiWkusWCEop9peVteKhtge8+L3+s
uqI7jo45Hhy0Tsck97f6xDhWDPHYdsrnRsrgti2K4HbsvZ9WfNWG2Yj502k20USwBx4QXWcVIg9w
3/0GdzR6Gi2098LIn7qk0Q9JTw5Np2M3ttsQVqU7hUYhtbqSsvnk4zV6ULjL7xQYKatqiIZPfmXl
tFTV2zqtX4q+NO5zdYCfmqNO1jXA842qewffUIxD6EQWLEaJZopqxY2qZcFiTLMfRABk+6xAuCgo
QJ2rPLvSiMpRrRLrDxGCEBez6IpBmBDXWD0hXIXglH4mxAUbVGhpJztPboiUMnAjh2TLaK57BS3+
PEqNeE1Yt5GnQnSThdjWg2efQjt6CMts2DWR/dLUobnXJ0R4RBGjp8O3aNKwuwo9c62OmnHdNTpQ
Raspnr1h9QvIIcqbCZ+7JLxD2xLlZ+4qn7WQaFt/r2okm2ZUvqgNuxqyUu07zgj/QfgZZyrm/WNe
IOsGZtFeawGpf16AH7x2xmM7kmSVNra81qzwi+bgBrDcMjyW8bBqFeEdISAVj2n5yS+474RFgGgZ
Ec9Gek2JcERnzSddktHGOLqO4urZSNLs2onMn6bhZ7d1Bcwyra+rqZ2Xp+KnlUyq/Gh80s2j1bQu
qExZnXzZ31sZ5v6qyaw9NHtSsq3hfrSVao35c8kyzT1h7I42sV8+K3ARDkkOmsArTlpwpNnQ3sCO
bdEBxja+QJyGIxiGnWbI6EY4HY70jojq9wfHN3Nax6bLQGWZlikrhMtbYMXEtQ8by1m4Utt7kvl6
4RdyHQg1WLAbH92C3pay2d60LkBGho7CuCxgut2YE//CpLbSqPE5jaDKBfim1cxy50TCIrLMKZYp
N/9zX/dLv4g4H43gsTVSMtGU9Ov7X//N0ojdYY6KQISQSlqf0+H5bY5tWy5Hl8F0ERno/IY4zsjf
jSGmlsmigEO2tyLx+f1NXk7PGGwpOEpQpJRwHPWywUn0U1xarqEs8hy/lu7q2PdUDMBMPfStC7Ii
VzFCB/2n9zd7+UOzWWaFtO3pOiKLuFSwhDZ5REbNZmG8cvuzGfCn+bhN1fwube/e39ibaj1bg5Xt
0GBmtkG782IO6saB2lS+wKuaNtnRkYwqgQTLK5pkWCGQR3TW13Kb2cyCVY3SpCLD4IP7/uVvO+2D
ZlKtn8QYFMwuChZ6GTUugVn/vu0T7+CvtQYnGAlrwP6YCbRR+VH5+s2Uct4oJ7dpMluhRHdxQgVo
+DLQM3xxheKqGyZXuHG6tZ21oIYHdekbpEp4mkbx1Uu+pUF+SKssvv/g8F/OKae9oLXLqavCTX+z
Au+HzMsNu+GrmyOpYVaprTRWJihuStrmZbRNHKU8Q95L0OTZ6YYsr+A02Q4W3PHvu7RrNmMDyx9O
g/nBwvCyx8Z2GG9oXkz1CElB+GK+GwSBaw+Z/u81e5nbzQ1Ex3VRNg+ZbYOBA3Cty+RHlcjsUxCt
7ApfO/0kP0fZp8DlBYKqdLfvH7HL5eq8UygidJvzhd7KxfmqKKUMcZC6C8oM/slt0BmMhhg+RYVG
YLhFDHzQk0Jvm9edQ0bL+xu/nJ9OG2dOTnVGn6prl3WFCLAloKVGWTQdrecsYXXmZY7+wYHXyS5l
NPt9zslPLBDMcfxZbiCOurgiqhIun5+NbIjUzIUe5ofMcu5MK/qqRntXkO8VFf46JsTo5GjpC8EJ
A3Hu6hfqY99rP/3qVBDCWh1LyzCuVN/9rJHQu6sIsiiBEZ3UxCN2pNXOpXIo/fGnF2fpVIMvNk5h
UWxl7bmC5iA2uZ915MWk1t6zgdl6Rtbtyaf75CjqC0topq8kVK0iR2a7tIer4+HcGXUIeYlORrSr
0Obgol/HJOdJlm8nftZFm3k/kIFWuyp5CVWRrLXALQmRcr7LqA63cpSrWnfthZ+mJ7fufipp3h4K
S//sBi7ZH01+FObwpRajB4UJFwyiEc+eXNKmly5iFYEs9cgrMxmPWVwdWnRQx9oH5ZghLPIRdTOu
mufGIHo6+ZwL/aUc8s+GkTnQy1Bza0qggE4rz4yWayCUOWZTOO1GfGd2FJQEsUVLEbi7Udo72J7x
pm0oyWCU7Rcayrld3tvrmnPorAOoFqG1B49pb9BiEfxtFve90NHIgxTYOZ2KVE+Rt0E+PKSNs6lh
CEnYn+ss0rXtYNvfzMK7q0rthznCsyyc6vw/jJ3XkqNIuG6fiAi8uZX3UvmuuiGqp3vwiUvs058F
6pnq6b3PiXNDCNKQIAkyf7M+vS5e+thbm9Hg7abMxqggRAMf4wgXoVJj0ow0hAXqHhPiqPbk0bYO
2fwxscv2SM5OA71mdAHiEwKZZfju0s7YW+ewew0tJJCg4tG4s+HfQTs52IW6cki1ntjxEfnKCdRB
MIEQ2tGwK6tdr2LPC0Ok4QIN9LOsyagomO36IZJRbUTggWEOALYn4KL0t+ChSMbRkQkYCwsakUzj
rWyyT5nF3yZL/EagcJdGgFRq3XnJtM4AyNMr3qkMg79ZWIhFLHL0VoZoiVZ1vjaC8t3L/TfTFNmW
SNXlgA7NYqjs8NIAsC+7d90361MdjqtKQ7V0RC+GUIIHx/0Uw9jumEhMdLcF2I8CNI3/d21MQV1x
uBpLfpAlEEFyiN1J35tFBaHRa12QnZk6pIirebOw2pYEprTqd5EQ2coauyUR+tayENckjuqtQ5DE
Skbamxrj4Mmd9gy9It2EIj0QcQZy0Ygv2aDtxjwUK8vok+VoAQ/wjP6gW2TnJ2b5NNjQNzEUAJxY
1L2Ro3DNhfI3JKlAsk4iQiRXn5Skfajy5Gp3TOJz/raRNJylTxL92jDPpqWvuZiIm7yCguXtvYG0
HBZzMrFW44glSDYF7OHipQiIFkEwYGNZ4QvROfjlol5Zfjc7HXSt8MVSjwSQWqlckliVG9dSfupO
8oLk/Xgz+Se7VRI+DqIHt1n/9IXdPQEE+Oh4jqWsXL8Fotu0svuh6IO3tWKdwY/VGt4DGaatxFFS
dsje9fDxGydFBSdn1t0QJRAaK62QP2Pgv4Qqhf0KQVkQrojvlDW87hzKOy5UBGGabV3ZUFJGUrRT
yN63OiSHA4LJTz1U9bVi+NWDMzTfyqH4K2zCgMQs9OqrVsvOZrTJEvIDWitRd6lils8kGe+ALhM6
I0qVbHkEGwmucWH3N+qBWHsb/+FyaCpr38HMWsTcURNY/sLsEAlwgers2zYGCJQr34BC2Mu+MPx9
Eo5kaUlmr3H4GlthvNJrM1m1Nu6TNn8iZYBnPkKRYyzIFWkRycM0qy+sYSKnsJjZqP6RVEJnUzms
MHNSvrSqf67rZhvocbfEKrLssTbwHm7BBKlvLfigVd031mm0E+sE/q7jQeG1hyGDJekA4uuC4pKn
6U63XPs7r/NTWLv+q8Vji/wB983KlJ3P1Ez1XcQZ9I50/cF2DslQPoN9RJaiF+0qqoxmoWLSfk9G
CAp+ZxK1lJbdaWKrFLXmHdsQvTstVNt9gMGevH/AHY0jFbgm07Qa1uS2DAmksuqhPBjTpjSL8uCk
cCfINQG2bjrFY1WwCjei4HneBBUZ6kPgWMc+8dAc9ZOI6ZL+Nynb/tXXPUwOYXCc9zJiAq4jhi2C
JquE1CG4lzxlu3MG1cmc9kwLzEsdKqOyqXTn6BqGuwMz0vOPK4K3LOWJaaoNQstOHL55Im8XDfnr
Z/BewRvCaZtRBMXTiD/jKSAIU89amMii2BlS707atJk/dXbdwYv24KQFdg+wQ5j55qsElZr+NNeZ
j90rpmM8bvExvP527KvO3Lcy9yhldRly2e/+6Gau/MexfATHNYJKEBYaUKOZI1VTSNjRbDwBXE5r
c61AUWvafhXNn4Qjbs0YF7tYV5CiE10G7DqTFUn1Qh8xEOgeRKNcN0/z5l7uGu3fWSP9zXys+7dU
S9E4rAK13IIx3ydqIf4KVR5jSWTJB7KqkgNvC7HRNOG9aZG9jzVT/KXEQb8AATk+ZMT6HDre0Bs3
8PQ3oxwOJFKJv/yQ7CVZ+eaDAxls3/lxs7HttHsDunWc+3Bbss3tofYfBq9ADaT+cN3R9J87rbMO
KdCHpT8a4Dj6VHxzav7bdhy8lgNvF1MC15yPh0C610OuBrt51yjBRIjAfLCr3n4oQU/Mh4kOiXZj
lLFYz0bxTZGSyGtkAsqyf4xHtzzXYfnYlUb4pOLteEr6CAdg7EX7kOTcJ0JaUDAXzo0kT0QBUQNF
eStOvd1cGbSKdU7ahtA2ms6dECOK+HLaGsxP2gdhNOqL/rcT9/nPwLE7ImEq8UQKM9A3hQQbbYoW
LRobpT4bcvLYZjtXC4qfQxa8YODJ3uweOHSQkBTUR0y52kwzgcj2wasVhd/nbkP0D73AGj6tMhsR
ZXaSW9Tr+b6PdXebO2byGDk1dCEIGj9s/TB3H5cgIZ1stJ6stvY2pd7KQ6672oX3PxboPlXfTa+G
OsqwecQ+1ETJvAFx9HmXt9W58tThyKwPTFaUyxeCde5X6LndEjhR8X30kOkm91O7+UxTdlqiCHQD
K34wZUnKXuHVz8C0z4pfIQpfMFdEpVS8xE3UEZdBlmwYq+LFdxRtJWStbudSpVdj9P6iYONOlTPy
Bram4WOMnnYdYap7onggI09twW2bx77iq0YOK3vpDN72fjS8z4WS9JkbCWaHuSWGlvaJV8Ji3ps3
lfsyDIiEz7XHptm1DtTXuSfT0F8zW4G/M52mbGNmNj45HXM7OJWTWr3i3y8gcrR6VcdDuLsPomzM
ddgb1WaunEZ1tQ1Yyv26gMpN903qacu5sh1jxVN9gzjP6fKMJOrP0Fh+5OhjEJ8LGMhBxxpggAzE
yffQXZo3eFCQPWnJO877ivySrzpWEgJzmqvfj4IGiKuiPs5NvnqYazDlzE5urHOCe7GSKxs4tp+/
dXj/ODf8rdcyI+hOwU+D0g5DMXuPs/6P7qaitrfXZGGb+7n06zrm3d8aR0aAJpXg+5tafZV+DXQu
mDdf1yLSxl4C5gAhNl3LXPk+mK/aXyWdNl4a8hN3tYQGFOvlHhUE4+wUpXHuStsZFq1LAIqUcbRV
Clj5B4QuC01W59qre1SlmPJs0VEJwC+V3QC/5J/Wqj/JhtaZWP9WMhc3urGFvacd7l2UjmHvda04
OUPdojE2nXqupyI2uarJqVjGHUxA5Ez+6Xuuo4zBu1dVvA6GhADXNk2bk04Ez31XgSG1HkurXbZq
eSG4r4cmOmViT35xJtRXAriZpM855CMWBkTWUUeYU8+nanFgPKCpEZ5aHGGgW0r70YUicbzvQhR+
LhUP0YqpwdwlII4XYTb98d4l6lSvToidfT7pvAlE+E32avarD6Nr38duCO817sNK7I9As93D/Sxe
XH0PmsI43LussuCHTxLmr92yb34y/5K/KuOmnOSdkB34ukyvMJCmRfP6VxM/bXGTYmPef42qk+Dl
VKy/+/tZIAqKBYl06n4e0lwRq0COYhig+fvANCSiMNpn1a822LMAfDVu9lu/ioXzvmRBcj823yiY
jKx8sH/vvvoG14gJYXTN3b3v1miZ9IpW3eHmxcPYINHK2oB10318IFRN1n0dWULzdxcbeBQBumb3
Pu/foCxxlrpt9KtPVtBo3hMYv/26boO1KGjW2N7ez2NbVbIEladtv8bWOFBnTEP22/vYupQZf5Yg
0VHO5ybhr1pGVlX81m8fJA10rDrd3scHlb9bDkoQbln3wVyYNjhGeV8Niccifvp12YqrLV1ZWL/2
6xBxGLtvNaaE0z2oPZbZXo425b3PBhbzMod6v/kaa6D6JN4SSbn5NTbXmKRGRAY8g1PqGskkUr01
Ej2wjJfzVpprAaHDCGWIBEfVPIyVJS8aq/x5rx1ktR0QOlk2SeSfdcggtl0Bi/Qm+of5313W/Hex
hmSCqQwW3tBJrAE3LtCUeXeqcW/f/VN6301ayz1bE8pkajqLPcyHAr6JWf9hPj4fijikuugyFB48
J3tCpXiYas8sS7fKxFKZ64vMiS4GehRzX/6h6ixMEQYEKlYb7lnCa5nr9UpfP8QTTmXqdz7LfHw+
BAf/t7P/23BuM9dqJwrMVOvrUDZ1/2/D+3FglbirgmaVFNlWm6A0LqS+hxpQ2EWT8errkFf56qWP
PxGAwsvQdQ/4dLqHPFBGyHWwvKxcO4apeJkvW8sxwgA83Cgkey67zoWxVamSfrnz0xVaPNwW2Yim
9TxaF82/swTZM+/N16pNDJ4cGM+vb2Wi9Ew1fttVfeW3W9VOTCCdQ/dvtZsaTLtzb35Q/e1PGKEW
nhCMKsBCFYihYYINaRN2CJ2OTyI9EbhL3v0JTBRPiKJ4ghWBeDhnE74oh2MkJ6CRO6GNxgly5E+4
o2wCH5kQkPoJhQTfpyPNiORAxOyU935CJjGPV05ksaRP0IMewwmsZE2IpXSCLQ0TdqmYAEwhJCZj
QjLpE5ypnzBN865iba16qU8Yp2wCOqkT2qmaIE+EiJ0IWcifuwkAFU8oqFwHChVPeChrAkXlEzIq
nOBRMO5/jamZ0FLRBJkSE24Kw8SjEQKgiuIeA1EfJmi2d9arC2ZmpYKJuLVBBqtRJjEZ79m4Qr+r
h89uJA1xW3yc91lT/vpk6EAYbTkAcf7n0Pwpqspp3T61mJsZtUXWTQik9t4X3moAIV9t5hMkaVKe
CBD7On7vZt7/ajHvlqXZIQujsqCYT/XVZj7f/Sym8MQ2TvWPr8Z/1v7qW1cKjJ1tevi6xLlZ6cVc
/NelZKBZl24Ac/u32/LH6efaSuPU+wR8zVfbXxc/XffXkObisnKeilFxt78N8KvKvZ0D52ttmr1z
v0PzOe/V5y5+G8M4uMeuQ2/5ny/l67v7c9BFb0K+L00gCP/LsH47hyiQuXaH/sf/uJx/v8u5togq
e58nr1Ub3VJnyN+1SmcWqJbylsVZtmuHYdjbZdpfRhMpTt82nddCKN9lM7R/c4G5XZs/wwgkjMoS
+SXKYbGzRlXPIkKAuvCx8PauKYm60iaJ9bz7GEGB1GXU/W2H8RZAvvlpdNPfzjPlo+kSrEOKQXz0
zMI8wTo31w2a0M+iZ16NFqj8IXH1tdPJEcV+RVg+/OZhxl7FytBcMy1wd4J41R1mgPY6F8xVWPS8
/BrxlOVp1j/g+ZNjYfnD8xjB9B2iwDzNJ+6SyNtYfdc8zsOaByjtEMMv54yH+FhK9DoUHJ5LU0r4
VdMl4hwpD/Nl22MiANi1xkuGU2LhEHn0U/NX6hC1f0/3zZ1u4CBUYxX1XXch/2Tc94il73JTk7f5
5tdekr/nfXC73yUEYO0yif5SAOUsMt1pnyoDAdKoFB5qrbZ3dHBUbFpHdE9NRbJ0VY7RX5obreYR
T98rPgO8DrwXSe1Iy0NF6tx9M8BhTRe+NFBX6uK9OlRgOIS4CC0K9gBBsbYaTbEkaKt/ddW6WDUt
shChpl2zCu5LUvGMFcnIS9T3yW51KrlEHJdcV9ZIUkOsLLEmJOJTr3nVZ5rH4xrS8HM4MjlKTC9A
dSsqiSDlLSpac9jJoas3TusoiJwNbNT2g8B5wncUN7y0mhKhsqnsyrKKmQO14n10yvcIAsdPWRlL
B97ulqDFdJ+kRobTV6/Plpt0j5FZHFSb+KExDsp17Jj92dJzVHgrmF5+rRokz/vGuRxz8zyBG3kn
RlCRY3WXNYkGdRPCiWa8hC398D9InohvAsE/lltSssdHUeLSiEmXOx/yxH/W+5EIRAMtRmSWc1Ic
q1cVKQVujqgX3mDvkJglkbuVES+U5AWhqOClklN+8FA8Ibz3l9Jm1spXvPosoO7yooWN0gSwhaoh
f5LuUF5JFBo2gaE0W9PbVuRPB/iEsL6+220q3kRfaisyiLoLKjnJ0tIhSzAwpOdqad9gbcL+A6L5
4ZKAqjV++ZwLo95ondMejGmDMUlbVS6qbOSgno0qDc6DfcIea4BH4QhxYD+Ek9nMbDmkduKnFtXK
wsyz8Ch0K9953NdzxcxnYyht8pC2N+llyrKpmUlqFWmOyKX233BKoXj7bgd99ddYli8D1LAXvVeJ
6S4L/uAiPjdFH5/LQep7LSL9KHVH0hCcKHlTdaYBnY8ZVy9OWVMpJ8tSOtDGRc984NkVWONMGBJv
Cfng6yKpy63CdOgRTTEUp+An4DR9KzO0wki5s3Z5nHtvVRI9FJ2iPoSCHHST8FnLz9HGgwW178vx
jJuYiAYdxdJSdsqwsDGEnlMC3qVQEOxTgYxjOnYXfaTFb6FO2FCeON9rDfiRjxbcGrMrsfiObu7s
eoDVY2XalaeEsmpKH+Vk1GxvhE/ZXgvBVyVx6qFrxMLR/Z10bP87DLVlmSDfiY+f8DdbGje3781d
YYFsDUJdPLRRvNPN8Ec5iOQivNhejROsOVJN1GUFyIz5FhVFgDdRD/JNNt0sqTDxqFo/PaYtfvm8
4OmLPR+2jRwfyYVclkPqvZMljiRmibNsHP1sTQou32FDWEmRZA8BmmjvY4umc5hEFRY0E+BYVXYg
lvNDDHl3MKoTdm849bq3iYnq34dKbB2CZLxUeYFCj1/JG0l77l4H5bSwJKD9rEjfmE+Nqw68EMta
tOmG8C1h0fvhx5W7xAZenIz/HMcSioZc7u/VwnDVlWjbWzBU4iDUnJS5Mq9XqlSyTecyI6xhLQBG
hPWWxBYCOM4ULR5UN7uxT0pg9CddDYaTNaTGsRleZiUUr8SgCt3fOZQij67ksa8r3VgpQbfWrCx7
L3sYx2NeiI0x7cpifGhHTJToouQ7zajrXdK0KSCvwH9QMFDno/qm9EP1PG/S4dkemRJCxHaORRQb
LxOmUSYJVrYy4570m74t0V9UnXYn8aWuSFjNz+PYrxpmhgenK4wTzia3WYy5CwLFX0RGB1TV9kFE
B8YrCS+8cESWnQhwwN5WOM2yyiD1wqk3b0ZDCK5mi3Vk5P1Rr/QOCVClO9Zh8h7k9rcCD1Bjw2Mq
8Nk96iqYNmQGOn7Ot4w8UqQBivBQ2pm9SDTFfsRvw2zAJlO2HSvnESnZJx0w+LVrMf0MynuCY4CU
CsNFD8tUFfmYxxZaR3GxMUlb3zBpH7c1OtqbpFBV9OVY3nTG+N0gwHBpmqNz9WpUcypR4qoW4tus
8MFzH//mG0pZxksxBYaqWsGtynT9vqvo2r7FYRxMefei8Hj2WRUiMy4xjThdbkaiXuVwLARiZUMY
PuOVLh4yY1xZgeY/8uZ4kqOVAPx3kCnxn1Unltcw1Xs08RTsxOWVsZp7hcfWUauQQbRShAu6hjid
0rPcpZIGB0yzlzQUMFYLfvBFVZ4K1CiIYD3HuGqJfLTaZ4SzntumnBI3q/fBehtiy/wgB1Bbk2gj
D5Zf1IRQGzyEClTgCO001uC+YYMRq7uJecqvAbU5x3nTx4JksOg1CtFzsbvqOpbQN1B11G9+fWVK
l21rNzcIbiVGi9BF8Hayezc02a4hxwb7eZfJh5mhuAPWREFQCqVDFBm/DTlLNCOwkn255RrH/Qhi
do1pGiyXDbs3Rz/4THaNdkYGI8HAjtPFzLTiqEljWCE0Fn6meLybsnXWjusH67gnckxBCvrQp3qE
ThPaSFbg27COEW2QGmZG4VcV36pvr4COoR3oSWMRpepejvmwqYE8nGujiB+tHgkPx9D1KyKK8UJr
umUQDcWHKIitSSp8lZh6n7mZ5MKGGWKJuZUgoK2YJx/3GinnSgkMydD2Vl2nG17IOFqC6JOAbv/Z
sYstPAfliIE9vLj4T/H4AjuuEKN/iAvA4CPw4BV6eQjgdT0+IKfKEfu7yAFs8Ry+GjTNsfKQq2/c
6fHmhOIFY/slAP989IuUmGc9IVReJBk+uA7lm2TYNq6efdg5yWqeWCqZCDZj2MVHM++IBJVy030v
ezMMgStUF9Upws+ePzWzumBXd4hWRaA70UgBapAAetJrS70U6VGRtdwJh1m+k/nE9qrWsnJKQCGx
RjK2qYsNQQTlIQnzZBdb8lGpST3PS629+CjBPkfYSrFdOf01s00oprmiHniPikWeJ8kuckNgGHqP
mJEOf37IceQqeOzLwkRAHQFAORLMH0AGiWPIIHVsAQAueVXyGix4YLkSD5niAxzsCV9Ah4Q0Yp6d
m7L6IGBzfE2aYtxgwdQ/TURs0yi5Bok/PMXWZ6f34tHxmSm4YVWvNUDsj7GD497G4IMGhSQGBuEQ
u1PSQw2GpHOT4Wghkrjufbs7xpiCN7kXfbpFm58ztA9ASnsLzRjFqlNa5VAoTY4h1EcJEG0QC2fU
YC8bok1WnXTqa10V1apuQmcVNr1ck5gZYw4w2m0bENtiuz7w0dZTf7gtFm5b2DcfGv7CnNAnKsCr
dSoV7zZ4+7ge+6dEECCmjcQOd8VgLIO6alYViRjXsI0+89ow962Ek2F6LcLfwnGXbVUZ25xgpXwI
rZNP4N0iqMzmXOZttUSgZjzCvjR4NA/mrgsNefMTxVomYZAvnHpgcjU9nVI4sUtZGr69ZBLqrYYQ
n9Wo2dWTn6UXpRMBZpV0il7FdaapLA8UH21AJoFPfmqtOzVDhaw3NtgampXe4cAemKnsYYglay0e
vffBEw9CJ1fdUezhTMxGuTAn/ZFYc4MbGZvXotX0qzmq7jLmpUrKwfjTFthwHGc4tarP11GP6Vpu
grxCg9Yn38vI/XGbFTdyVw9CT3ctIcbfpI7PeiSKc1MpZnLki9ZXAwMf1P577OXyBtm6O0MpuvDN
MxsHrvaBA+iBaNbhMzQboryLM1ox8ZnkWvOh0ZEkGCOkxWWV6kelejd49L7ry9yzmyWicMhidjn8
f0dPPrDFMfiqvJCw7a9179XvvOI78HEyFZ1m2KT20DGNQ2Ggnd7TSQuqkqRqQKppi4Oq0YBYmZFx
0BXCUyyMemdCHj/axitfWUyQHx15wU2RIasMbZRrqydqoRRudiwPhFwbL16kVdgscHBo5Gk4iflI
GJx0Vwlrt0XVGPu+DVNjDZDEJgAB/R/bbA6kxTbAHEPWANMnAe6KKYk6dQ33apWLsj2MU7HiDe3h
axetMYx5GoJFiDkcfOYov22+joEkzskPaZxVEsvu0OFxhctjax1+CJvAFYmIInKBLEAydWfYvn2A
96GsYtErt6ELxjWKpM411lqNl9zNDH0FCUV1p3TkV4+2vAgC/INcQ+KFICoEuPObS0YgBgqU15p4
bFZa3VWsYBviUaJ0WIbBQDWocycPgfFKN7epGR4qctwuCC0G+1JFfrqub0QOtmfEwLgXGdjSuKl9
iDZTQm+s2K+G45CNhBICur8xVFai1xBrAvRQEhCVQdo7BqWDFoqYzJdI2tSpfwmdAaUVsVdaIzrp
ElKln47IHpr9gyX6eFe6bnMiHQ4ljfnjvImjst1Y+MYm52l6Qv2yM4rmRJ4bM40CsdvTvJ8SXJIW
hr0ryeikwPARUDDan1VUsZubGe9ppDsXmmfV5MbF8lRPm3l33hBhX6wU1ZRLrUek1lMbQnOymmgc
NkHd8QkdFZQwg7hZj2oxEl43zakA1i2dhJCbxB4aeT/oZyXpohKUNymJZzQShr2REP1oFLPAU9db
ZydD9q4ZUd4kWqmwWGPLUjWOAB2M4/xJpr7Y5DHY2+m452Tmr+PT7p91/z2mMwUqF3Nx4qlHOKfF
zhcQpu/Hvrrnpfr/6KYKGXysdcXi3vj/9/Rz/3PXniT/K1KS/f91qH+MRVjTFGSubZa2t0qDAa2w
f0c5F/x2dfP+/9b3fQgViF7dgD3wbwd/dDU3/e2cbgpGsOtIvy8GcY1M2/iOfBrSgmZaPlh5wHos
s4e1lQzph+YrOAkr47ssCD+HehhfiNTqWLNXwFOnpnr4g1h15QO57nwdEg15ZHmp3uDH6ou5Qii9
YxJI77UxHZglemjuFNdLnn2v+JgrME9F8EMZ0yeg/TV3sRs3vSyVN0ztu7mGhl0ADZbQuo6BozD3
Jbh8zJzku5OvkNsl1SwiY1TYmnFCDM6/FER73kcXhBmBvmP4jp0o3rhaFx6QSxePAiX0+/DKTD6P
ep68mJmZ7DQ7MLZWVrgvWgSNerpAtwbVEkZV/yA9vz+YQ2bwwred95GJ53xv9KYflwpZwJckr8tz
qDBDnJvGyTMPn+IzsESyRrqtOTYxJsAaYPP95FriwcrGZM/6imUcplFUdxsXtfPo+9yDoZY/UfWU
TxqWqL3pzIotof7mJPzcpu8lqwLi4BxHuU7goSOST4Q+s8b89FkbTRWCgQjNVKn8k5VUxgWeG0LR
83U13QoV9+q9DHmBjbUGOpq/1AOhJsx3p6aNFz4phahfyNRDNClXna205PjSV/7D3DcGTUzVUWE9
6HFeH5Q+d9ZJPw7vvh+u5hqdQ2yfBD6OGiFx4TDAshVv+pWjR8M3BIiXAqTbN59Amo2XVwjg8vp6
GWRyIVbQ+3QmjBnn0C9pW4WEqqB+F6Sh96k4+sGI7PZVuIS/1XZebLs+ib8R37+eK5QFOcNQ3J1T
ZHNvwkknc2wH9zOxxCvzqvjZarBTeG5PtE43ah+2vM7lhGmH60CV8bEGS/wITBiv+Nww8pMFCZDu
gxHyI1eRwUDWlR714iXVm+bDicxkY7ltt0/7qnzu0/BlLvcIMyV7XdpXgdDySWpYyqBReZ9NC8Us
8J233LbrbZXpIUG7ivbqe8p+ruDafQ/FLXfP5KE4F3USdJvvC1/MdRJyesEiZ+2c0DCYN9fZe8ac
c27pBRJlob5Fua3s3ZPrKk9F5l6QAc2ekJVBUWQUkIhQw9jPu6TA+kepFz/mvfsGZeJFXI7t8d4q
CaND4EF4VPXWypex8B+Ez+yqmPqMlLraJVEsl01l/DqFqxBCpSAqPdfARk/gv27I1dz7fMz0Hxvk
eR7nNmYt2nWTmON6ruCQAfPQRH99DdkSuzQlMLjSyv7I40K+5RXPh16kTx0BBY+kBGGfz+RbIYfo
GAus9/NuFsOO0RAs3c67fs5sNM25qRXO77dGPLqJzF4VJ7Svta28zz23DZGyeJPH1dyG4JZiVUvR
7ec2idRe0LxsbrUFGojl9PT0km8kNxdnUYmOCD6GQcJGtrVKM9jwyJBvqWakyyJXmaFP5y0taxvE
ef5U+kP72GCBnhvZZBAcg8xseNzRyJE+0rTAx/l50ChomWuXyEif59LKvDIRKV47UzOupT9+zJX6
Bgs6iFF1Ne+GsHNXQL+H+9h9W7xIctVvViWrF9iVi7mWbueCFzUrjegzQmkGv/c/G/JZ1fPY1OMZ
on6x9jKuYy6dC77qzZ8Gwf+96Qxn9VWQaj1hHPN+MxC6nMbJhK//9+D9Y6lgj0Psc//VcOIwYP6K
LgnMJ2TPGVEyeA3mzWlIdYsAV9YM6yTTyK75ahZmdbbTiuT9a+T3nrCFWmvy5pjO/dHEakyAwvEg
792QLakt3ASDmphUsQNcCdm0REWmeeNref2OaRii11isTD1TT7Y3hGdMODaTb9O/VLyR+AmIJatf
9QPaUkCjyt9pfTO8mXm8wm7qvPR6cDDyApX7QoYrtUnGBaql8jpv/K6S184U4bZqiMr/oyBJdG2j
1BZSIP9tkbtky8SMaTkXYHiX17krs84R9SwR3/zqfv6kgWdd+wIllD8KQjwva4hDcIOmc8y9zJ+8
OCZPI44zMrb/U1AOhLeF6D6uvirPVUSloufcObgWp8uaj80bFE0Q7CbMZf1HQdwWyCIVsvqzQKlK
bUnqgbb+6mX+hNWOZw9cvc0fBWpPgkfpg6j/o0CTxP1oyKz9VjAPg4RbCJ6axr2fLvDrJvopeTqy
sOW9YC6dWwyqw4qumsKF/vt9EICGuaQm/uir8vypnhKwjdEY/yzoqu6HYyNO/EeDhKgJvDHN/XiE
ivIlsEIC4ngAPBDLm649pU8fuojE7NSWKHj5mljzMw4fvHjM1x4LuJvI9WLt19JDoV7BC8ZS5oZV
r1p3eWbdvDaQa4+l5U1kSbNGwke7dWHUrj1TjLeUdcG606zuFmAT5Wxhe+tK/n1pqdS3Th/QlDLd
8hYIQ+VsXXEjElajPzO7dVpgrMkES27diLe3C5SIsyUWpTmsBL2wEbZ1/KsSYCz0zMS7ku3urjtp
2lfcHN50NusqMBdxbYFBXriiUE9Rr0GbhtBz/OEaoPq38WIfTSyvjzcpiXbXDgGADf8iefVaM6V0
qK4iw0Xgp9Akuq7ON10sxDUNJNJCqUg5m0q6Gdp0V1GjLZWWQ3gl27XeeOagXNKybDadnXsXqiBF
rvFS7tKx2yAEYl262Ok3XkCsSpDFI6WhfglkpW58L8K8bY6IhfhWT96kq286L+34hB/e6LwI2ww2
G+zpr2ASCAMKezy+In/VS6Fe/NH5nMscgqRPqcsje5iqgqUJD6ni9su5VGu8eId5z1zNTQGb1ZtJ
S3szl/au560UbGNb8tm1Q5hW4xIKsjlZT9uj2nv2C2tlEqDqDG78tIujqFwknTred1mqTiltXnr2
mtJ5EWX6t4Um3Xmum5TRJ6vS+jKXxY58ReIxvM5lhlI8jmGh7rQ8SrYydcSmKIjIJwbK5kke1lAS
bc8aFj4gwAVqHBGSLji9fq9giAqdLqM9EpXzT/VICfkIcWvvKu5l7mfeBAN6RawKcHH2Zasv53r3
k923JB38hVfA3c7V8/ncvHbJplLKbJLgbc4RIItl1kXZZ2e5jwUgzuc8CvtDkarxOpmOl4iDuYkd
f0PrTMGAJcir8zLnXWsew1BNP3XNdNYdWJu9Agj9xQ7AKk7tkO+M/w9z57UjR5Jl219p1LvXuBYX
U/0QWkdkpOaLIxVdazNXX3+XJ6trSFajqudtACKQTBnKzY6ds/fauJaaHBuCb9+oUIRxq/EDQ5mZ
uH6N+kwMuziNAGOStk1JNFa9veV08kL0m4Y1TC9fg3i8KV3igwonaTeWQD6m5uHw6IXUwp/f0Gr1
vBzG4VTgtTziprHmfZ2Xr/kAJS5vmfd0Rg+r2qM7Dnf/rlOLp8+fLOqgxlouuxvCBqEKJBXriZv6
L+SRfH5DCS1j0aVex+SHDY9cNfTKoSiPzL2q4+dHCW39g4FI68dPf/vvH58LK850NvEb3348UHR+
x/TV6I+PmmZEr1N4tCP4fKrVWT/76fssHgtdaGX9P5//6c82lS5XxkA/JOoUfsF3d+OP++LXPtYs
/E/fffGPh/P5OQ2ay0IxWuXbo/r5vhSjMextgCjfvvna5CqxJ0Vxo043qTYyXrezQ54nHwxpo1VF
0jwOLkGfiFSlxkAvELgp0CNOJQugkEv6WjQEVRFciSQRoHoHTnlKGFw/P1eCSFvE4B2Zz6n3oFL6
jmOYj0VMC469Z7xbnCEuDBf1jRwTi1z10b/VrWpLcjcBKegpEBiRGz/zk25RYqJcwJHCHeAnqz7K
37zMc3fqGPanPNKNbdGNNzWKADXVDuhKaAeVNvo+Kyo6HLJ5Rps/VReC08qXlpIoqeFyjkbRbWRU
7TsFbn+YtMNNIBriN/X+gt8LcLNlX4NI05l6hS5MDgVhW8V0MZXZNooqscySSmM5BWkQE9Sx9hUZ
rw2/Kpa2TgqmjMp05apKf9u1ykBaU34kibO/FcPQXTXjJkqz554A0bPieeWDFD2K4Dy6fv4vCtfK
13CozUujDf3N6A7pRas+4ilVr07Du26wlG2qNME5F3qySAJPew7afpf1k+zMDuotIc3awqyCZuEE
aMxVHt6SJsAsVN3+8nkj6HCccLWewt4qnp3CekBEMIUnf9Hjxjo3VJMobR13p5B4tGQCNmyIXjWf
NHtcAdB8qHoUjnTBI58q0k/I3YZfsk2qzl6y1+5Cpoh7LCVFgWmndZcldpRZp5T+rNCAwtKTNDeJ
y9YQUgtwaK9HUBH4ydIKz5wwnkOoQQvTooFaVtMIG7kEfjemPKULPMrCEvqGRv5oaFF878g7z7ST
Uxw6YtfndIeKLDmxt65dcs1PpWfFV1Up7wsjTg9VdK7629BpoydcxIBWm11PPt9OFMFXsCngvadO
otaN4J47szqo7ioP4vIp02N1G7dnxoXBMQ15XATERA8Jp6m9OxYQXz0Pb6mrYrGsDWVt9VlFQHSD
Kpj+54YsuBL/P741KQdnbkoUtA17MtFu6qFpjG6BZLB/DJj3QYog1DIIPsws/dC8UQNKrpBzGS8A
IaSHbHD8RciQfNtWvjWvkIkt8UA4y0/4VEa/AaPOtZ6G0Bnd+8wsSO4VYhkRH3ydPpNKLj0Sqp5j
mvJHhdbVLBqksrIS60tXauohLUsTLxcxtshLyqwEtxlQsTulxW8JFZdVkDA8DVfj2WC4rEZD8eoG
BJG1UAZ2pds8eEpSnBqBiKgpfBzINTFNnU7rxlA4QxOHfdUcJ9s5odOsTTsID8y13K2fC7mG7jlr
pul33bmsHnYd75RudPc+4qW5L6BxU2XITR3q2SaIqh7sD22PATPui5pWD6Pbt7jYPdLC0rw76aG3
0ljgdGXcJF3qPDuRcmoIfopm6uhv4lbbOcw573j/FySXGzWD2iDdRIbsDrmap5tg+gjzUsrst0u3
SpDtlID5yBztcndQuvJMmL3Y+oUkUNc3nE1fc5hPm6bC7x53lwI+Er4DIuRbM4rPTGdAYyCJQATF
XzRH6kSVUOFd4QfenEM/CFfGUz42gbVAAEeFoCf0f5Jh3kAeuA85GpqyKffG5PaLoPsfep1GkuOm
7s6EWTKr2qzZxL37VrT5QVAnHw21ruZi4hbl4rkLq61WVADzxJc8QSc5WF57/lYny7NkM74EldAW
GdElZMWPxjIRXrMN1FKs0iZ6xqLdXdvyUBZ2/IwQUNvoFhWuhS7iC06vyU9oc1Z0XNpsun4lhsae
I4gQayrsR43pwLUKnaeswVJPrSI492fqckicAdx8Yd35KYpzrVEfNXVQ9p2Jg17PiFswOuXBrnmT
tgnBumgtH5WhtB6cSH+2HMSfqjdpSRRjYaHrWbdGaN1Wk3jf9+Kj42DQYpR6kgo5z12mHzxbWUZD
2zADHvTjgO7bDvUvQLCSVSZ9ok27Tsx5GrINKWNQfss83DjaFO3btsahTi1usvgKbi081gAWb7Nm
3ztNe6fVxRbGvTFn8oMxeTTPnzdeVh1cUt/2vR3FKyzcUO3HqLooHCAWDv64reNw/nSLr0pBbtcU
NJ37+iuoOP/GPsVMyk1FWLefN5HIHsm7OOhkeeCDRAUm6mb8UmnZnVAlMduR7mxBBIulEUbBWvvE
x2fuTc5HW2Oo8p2rtvHV1JCAh4ZrPEet+sZRwH2tO2LmXcNHtm98DUIzW4EkNRdTUM61V7J31Uar
3kxqlrTL35s6HNZZV9/Rs1VRW4VHFUv2lsI43fVTT5KNWduCZ8RF5zX3Zk2omlVybYQJeiBDtfQH
3zaOcC+UV8WB1CcCEtxljLqTNPREQwKjRReQFEKJDZRizbio3EbHz0mEgz7U2VuDEgTAmfdUxr21
nFyubs3EsVcIAjQ7q3+N+vdaamLryLja4oneGKGXPJp6iV0D0MUS4edKTEqMNvTiJVohaBBS3+lJ
nR53lt00S50RKUIstlI1CU51nsQHlo2tlmguElzfmX1eSl1g3jdDh5VvsnHQRYTlxumgbJRzJkN3
ZyexJMDbr24TK96kta/fuHHfLEKLwpZS+RLhgtwNjd0w4kMfhJA1ObZEgEvOG1heTgqM9KfCMNp5
kebJtY0ioHMiWDq02zYSF9bCs7p5n7i36WgVJ0/3lp8cUpce8J2Wd0jbEv8SIn2Vso6WMk13Ef3p
ZDCCZ0tbRcyWnpK6cnaBAYVrLOiS+q3a7qm8rVmaW8a1Kvp0HVQ9qeMi6DYgv8Usp+c406Moe9Ba
4e80tYznXVxih8q7N5hAHPq9r1JraSym1brhbi4t2QVbuA4M7dzGfSzJ0yOf+xjqxpLZXYcOj2jF
PvDGVefot9CHgj3+/HjtBkADkkijy2gO9aUnE2QxtAiQ3UjSr21Le5PGurakwZMuDEXxiNrkbZIj
j0Oo5SzQQ+eXJnN3IpJ0uZs23BCIDkikidNtN53wQlW9c5E6LifM4m0rd5bj7UzXCG6ELcsHQyec
wqWRwWI0KIr9nJnONcTTl4RfHNSF8xouxaofyknSq+MBJhMrLmskZW6OoKfpugVW5uTo5S91mFf3
sdHWhBvDZfu8Cc1Ge7eUTWKQyC5cy6BiVfLVOF28bHT9IjaRwHxey5//bYvaXIKZ26NWTp8bu14w
XrJuw9LZjR58IaEQA18oUUprEA+JIvvssaVb23a19dE40SLFibRQ2qakgFaBQQ4O7vDu+w/Q+iA1
6tfkEjT4qrhJOyWGfzNKDGvuOO3K1vbzoxx+qBXQfoid8NaYNK9MbpUFCkoUNJV2Z3fdnsOLd07M
6MrbTC6F79U3ORTIUZf4aGPfOXBEMLdSychwd8pm48mi2pLg844QOro6JgM4U9ctXhYRXTn9uqeG
YGGCFBfkb8IWiUS6Epqi4hejeeFkvNaGQBZXMnePUKP5blNtQiU7vLTxMpqUF0rD8yrqRFsEIb7g
kpjGOKrl27CvB7Pb+hL+4dga2j4BjLEOav/WnAS+HYTkPer9eavL4jD44ywvbOs2GpT+bFrDthzI
RAsaBBFFG+hHYFA1EUSKs2WoIiLPf4kDPVga7LrA/mrtYjHUnTmB7F4bPyYPF85MyTt4noKwOovq
zsbgvyqDsllJ1UQQ31n5YojUu/AzfYPTirsApTpRGm1/j5NHWRDxrT4zD6Oh5RUPhqzIC0+Uo9DH
ZJnjS3qO02LJyXV4C6pOn43BUJFdHUKg6a147RVAAvrQSR58KfudU1OmZGy8ug41U7DIZp1jPekd
DT3Jen5guKYf+75F5YMCe0Qe8tCKAQRgiUkpI4lnoWWG3CY20jdg4w6vMbyhsBX3suleKKq7M2A3
Z0EfwF0z0FrqgqhbUDHebeKHdDOCPHujB2icPm/gx8oDUHOEamwGwJFK4q+pDEWVKptRFUjDAhOX
NyqVJeDCDp01n7OM7oukiqap50MES50HpTWVVSxFsmHAWfkNmtrpxlcc0Litai1Dr5e3kvCMGiXB
iYbnVGRpR6eLH4VZ08YYNLF0SpNwv9Anm6gwjT3liDVzDLfae2kcbBXH5TTTWxoXdWsxv/YqET3F
RU2VVvVi3hj6sIp1T4DuiMj+cYPj502n5E8NCT1LPapr+I/l8Bgo01JhlkfT65OzlfjGSheBc3QF
mxnFz3gwS1EsJXQglIBuv+hyP7znVPlUkNS79LPcmnd1VT40hB0uPDbdWSn057Hxo7NvjtHZlkG/
6Yb6JZq00nkcNofSKL1Z0KG6CYp4evsh48kapdsM+Yg3rS9OZDvGGyVGZBK08CyrULMXVcfVOzQ3
hnUrB+wtuldZN+z06aKXkbnBTEPWCU1Qs80vjICGG7shB8W1kZUltnMBS7NIpVCuuaYtlSYtjjFL
uKaGW6pLpHJsOkvT7fW9pcB2wX8y/5QqkyusbM2IJ9W1qBljW+9vpqSewQogVNXIQUPND/dCNaAZ
GRm7vTMmB1nnWyG5oEYEnKtkQlr5Qb8ibhKzmzGgeO9eDLV0buuszWaZ0eEJZgt7xtIQoqN6RpP1
FiQ4ETUTt0eOd+yYQ1VdKBbXW6EhBLDKvl4WnnHPE9rPsqogaql9QcXiQ3mLnPNkrdqh5rmvemPk
jhLomDkWI2vCiU7egPkNs4B3GskgZv+e8KuiJG0qgd3EnHi4IEDYFlP0l9QzVOCTKpoB2bwJsc2U
ZqC9cq5iByvkM+aQ90Cglq6SmpLW5AyRxfW1UlV/S2vv1OddBw0GUK2CJ2JmUjbsMwx/kdagGgj6
Izkm/hXK92rweuW928twuFgsYQ/AreGixcnSaIPqTgk7/2IU4y3ji3jZ0hs+xQM5y6EEPxp1N6QE
W8/KOJQkV6L5TdS8XuVtLQ8gju1FHzMo9+6IsvDOqhWks5So6xt2n7mvaQGktHw2SFadTm+rhY6q
YNdQXbH2pMPVaJmxqkoG6tnXkTY6o3VXlRQlweixyCuDMetjq1+gJjPWUpXFxfH1tz7thqdYj7Zu
krYozeLhKSJCEUplCEbS5sTxqc4cTZTh4DQh9zDUbKvoIwpF8pQosb/CFaoCPfSKeWHVDay4FgMf
DSNcULl1ZdMILviG1mbOgaPX5HPot9iz2meE5pyQCuXVBFKw8Hy/WFn65G6xvhBS6Ww1V7VmkuDm
25pmDeCZfoLM1TUQwyr/ohS4n4gdEWtIqu+1WUePRkePWsrHQk7Usxgxf9yE8tHVenedF8B3ikxJ
5iic7Y1QXDJCcG2sJX/zmoc3LAOMnb1mrWrFeG4q866hUCl4mb/Qhtl3hbNw/KLaKxZ9JC2iK9j1
6uMn1LsOYSmMRvPm93axV6LCXqSaEuz7UVdnphLEq4bp/7lLBDjZtpqWVfdtQvQ7Zel9NK4zG9O3
tOrDCcIc3mYtS7NXDxg5AnWvy1vHKYDaDi1k7mmZ5WBNQ6mSz12piktgRF9H3V5k/UPo0B/MnFDc
pBYWfznivhUCNJGWynVFZurSZRK2LP2E/p+buddsyMpF3aJwKmSSrwBLMKtRKhwTY3u2vFjb2EPS
c/T27m1ZMUuQ1jpRe31XjuMj3lls2gBk9oFRPSjsCvPMRUlRuINyjhvX3DWuNs7hRy+SxKa3o7TW
vGjMhyTKEG/ERcUx5cEFo/OqCP3Y1u4lKKvPejTa9aa2kU4f7D9vDKdGvuSVh9yqzZOhRx99V9Ug
x/tJZNMzoynNfRHa5eXzRqNba+hKeXJ8JEtO4K6g5vnHWlGrtR9iUrBLU7n4KH3WDH4kiL+FLkL5
LEQ692o5E8qDow72rReNyV0e7YxkfBFBaLB3G9XRr6JLVoXFEltJc0mc7imQRrQSipRzxE3jmVpr
X9XEfGc4n0bEQZchNPpL57/2lpRnb9qGNANdESdhkMQFz3JXlavPfkuU10z7prmfErN04pyJ5loA
3KC24+wYSr+BXRWP+8i2zxlIDWwnGRPlVG4/q2PeHsdEGGKfGwIOI34pDlEFrewmerN7294UE5Rv
wFhkyPI1o4O8qEWlsSop5TyBblOP0VrBC0EJZ60rkpkx6nTWITdoR9pOlq+c2O4OZrcqLaqMWtWB
5AzxMq1Tf06v1rl6YYJugnESUnb6V+pAgHJKxCGBVxlHolzdK3G+6Wy8VZZxBCGkAaZz4j3MNM5z
vfusKjzipLdXI6L8FYfr5KDTCO90LkIMC/4y4BHfSEag82g1GrXLNS+su662H3vd65dlyk6Sjdj0
AzI+ITQ8Bzb3JOUQsLUFyC0q6hVuSn/TkmeOTzy/TQdQfXqLdyQvhleKc5wZXnVMooo3LKGSzHia
26YIzRdGEGBiEChAf4k+cF/4WGXUEA7YpBmSvncHDQyXGGVIperZayTqM4zW8muIzFiv/eAGDXa8
yJJyqdeKeMlpJ885isWXxneI86rci17djl6PSaRxzGvllK+QENeVYvmbQktf3AyPmIKk7hrcygnr
3fihPFSwJbcIeM0Vlnwkb0pB8ShN8CsI3YiieOhy/FtDKycNnprPvAQEeFMn72lovEZGZBzCCBS9
07BvO7VfbVw7HBeu1yQrT2PYQfUPGsig22Pm9+0kIHLcRttScsG39/Vd3g3VG8m77wYMpufcqZwZ
9tNinvp+vY7rJjr6Y4I3D0tEa4bOMoOGAvNKzqaB8txUbY+xaecdrLBBOoL8vvGUuRrWOibEul8B
3dJJDzV65IvA7IgesS5hq9TriK7OjBOAMC38BK7bIuquagKKRVTTUAF0rUuF14tzgCuDZlfTNZrJ
CkbRzN83ReTtikYE+88bC17ImpldeCzbnLmnGLz9EJXeXps+auSIJq7W8hXLuT4r+8cRTMCuJbSI
TdMI7tICzbKaEa2Jjr6/Qr7G52HW1DOJdDdukQx7eMXmQtcy6mYFPYwZm+lBuP1b0OCe8T0T1ywD
+VHwBklR3jP88USzJANtxB9kw/eJzDOKmRDDRrLEwrGXXo92P9MuTe/FW3tAsY4YLTwllpLS3XH2
euUNjBntYuEavbOSglWrphCYKzWLpq5LY2dSvVYKV33ewC4IHNNgQtl80WW2jxsjuLViBGzSSZXl
IEJG/r42rBCBWxC18ZlSwYL2JKiRjo4WLeNczi2XCpBVRlwTzlLbsPXvkX/zzixzBy+h+j52DpFi
jFUtFQbIqNago7KKYUVc9Gse0odRO4eyE2y1gfbRCCCBcZr3G7WZM4HifRPpGtgdHFeq85wEubKH
ebVtAwwVfcVlzeCoXbZZMF2L03E05MWTAAXd2lzZTfhhqgKKWTGgRsAl9DfBD3/GcJOdaTBrN3Xb
cqBd/ggcH9QBroSVQ2ae1qKuyWhchyYQbA/0wiC+kYX/663/f8FHcfnG9m3++d/8/41s2poYCPHT
f/95V2T8++/pZ/74nh9/4p/H6K0umuKr+MvvWn8Up5fso/n5m374zfz13+/d4kW8/PAfcKyRGG7k
Rz1cPxqZis97weOYvvM//eI/Pj5/y91Qfvz2y1shczH9tiAq8l9+/9L2/bdfiCj9DsE8/f7fvzg9
gN9+eeRdwTHy/SVPX/L3P/3gx0sjfvvFsH6FN0ZUGymYtuPAkPrlHx0/yFfMX113igrj8xaiXA/y
eF7UIuRL+q9kDukmujDijxx62b/8o2HPnL6k/WrQgnFJ/FC9b1/61xPwwwv5Py/sP3KZXYoIFNxv
v1im8SPMWbc9XVMtyyHTy9bptk348+/Q9S029zwPsaO0nFvfvKKEQtgMNt1Kvd4GdYSMvlJYd1y1
3xlVrxzpAw0r+urvbRmGl1FaNHSg3gG1M9lANCXbWTmUVmyDOvwAmeOcxXVkzMMmCeXSxthmL1Pf
4aRa0222cBsHnNSzitkz/ZMeeKkKbS7PcY/3Y/eG2evDalUOjwMmpKyuo5lrW/dcmIxFC69mGJ++
eEn0wrbzgdjuGf/lnk73ks7B3qvcY2Lbq5oDW5MXF8PEapVEH/roEjkYbHpWpRikV1K6G+krRBDL
+76M79QUR3aIsarDDymAnfocnKuxPOK4eiCBbXJjHdshOBVQl2ZFqXzJSg1EcaB90bTiwAiFVknt
koqhEWnXaY/EZy8719sajC8WtinWdDvOmjWhpePypTS7e8mzp7ti5U1AZvYukhaSmR871ywvD5Ct
rkqsbwYlOutpdKBsfEKHcs1dsbf1YtU31UpvG1Ry+WsqoaXQP1XkcBhxisdoowBWGls90wu4oKJk
9KsPc6dVt3iBPpJRrCUJNeYgODu9RcaLaz+FIYb5xN2muNbtTm5sT12PNJXRAS10rGpjpt1K0LBq
Yd/y9p8ZnXXXt2KtxslN73sAR+XBwiNORNeJLRpHv6PSQyitVyBDB4exSRT7e6QH1dwityEaLITy
/ImWKBcJ8N6M1kVs3Pd9SE3ICMWGfjwSVSzqbsEUaysTBwBq9uTG6RVbDB5FuWVjeS0HVBRqvKNd
tqZ/sWWit7OSdKHnykuUqE8VsnM/0m/6yJqnElcdE7TIibeNKR+oqxbGyIm/GM5OpqyYJKw7K9hO
RIaZ0jR04aV2EG20k1S04HKIpgtiQmVhCci1msa7UKj3aomfgvBhwjuLiTYroudJ9CRdY20jl0/1
BlKI0HaWG+7KzvfZ4603psNXokt2EF5hkinBjeNFyUzRCWK2lGfHUO/qvtsHRXVUyKmk2dV4Mxv4
1iwRIObdNHiyVGDfpbofXOtV4gmcq3axolnHkdPckF1BI1X2H6NvnbLWuTajfeys7HlAHkANcxdX
E9Y4hQgDEotO5pmoC0gYzhcg8uYsbL1naffbIPUJlbIxQRAZGQT1rpENHduCsWzyFdrEOyRrnikz
AVbmBF9qRzLoQo8w2Dl9eQdlrVXENzJLLwjYlpw2UyKDEH1knfFu+MXa65sXnQRbzY9unK5CyOD1
d0kwMuQJBMQoDmZkPF4kYgIAcejRqbHJSdWhZFvV/ZjTQBnzbc22P5Y510V6MQY6FL2fomLEE0yL
tApuPT8zsGMxL2ZlCM6Fqj6nrrvzRXrbBuYmagUVMrXltvaH6tKQXXAoa+WG4kNFuzF62yIITwUi
7hWhoI9hGQIZaHv8UixcTB6TYFONun8yAqVcweaQEhMe4S+ZiNpLQudpEXQ5kyK32CgiowPijxur
Vp4ii8chkL3tc3I5ZySW3Ocx4yY/G5S5HnBEGdR1p4v+XLhZvch8QqFdAWwCCzorIlPTxBxgF3cD
baAhfvbs5Nh4FuuuIp5TwW8yMzTXfoCLmCu5J5algade2cUzLa5z3rMugLi3F06YfAAHOtqixZlo
a9XMt+w9Wr90rjvqjqX2iI6znGEqvGsJQjqirslm7Wi8jUlZz1ul3xSOrCeby8nRohvPcC5tFVNL
wVpb1w7DbZo7cB3GdlYV47aR2j3Y8XTr8e480IzLZrFenHIQr45mXhyCFERTxXOjcHdeKLD1+VCy
Ui970wRySq9dK9rwkuM9N3GpL7xEdDPJmG2mj/pXLMQGw4nsqSBqoIjip9RWtFnZpk/xaLw3gXnr
5Pq929c3glzkLq7e0DF96TR7FY7eawBoDAZGu3cEMRvzMCyzs6THwKWS6ceug1IzhokxMxFTqVWU
bAYnHue2Fd+a2oTc76po3qbNaeCPztVqfK45+JKjgSGWIC6dHaFD9QDB45Fr4RgwrFpKbBqU+/yg
A9bkUMvoDKqZDCePMO+5Q7/6K/NpZwXIkjGA241z3wr4Qlf0Rzvsn1S4g4Pg2klT9WuZkfbYxc0T
cpBF2RLEoeDM9WIGd8Sa8PCsWw8xw3oIB49lnk6RmVgvShCl4Lx1uVCy6pEn8CSEvnTC8pqABDGR
Xi4MGN3IvsqZU7TrOs6HiTrAIVaJJzfglBrcKy86uUrLKjKvZoVdx8+yteQFJlJspzt4qv1mPCRd
9uCV2dFp07nG2GnorbsUmsqMosVYEvQpZk3KBcZFuBxiZgM56QELhEsEMIw1+5XeyxP1rIOmj7O1
3ygMpSSO4ih6q8DmkVBX4KSs9K/Chb0stGGeA9k5D30IM6lQCDAY0R7pXoc7t47NQ+i4RC2XofVu
k2n02FsI0zsv6bYdNK57WdOFEpb/FMKAWpfjQKCWaXAhZpzhySGK6P3P0Or2vFkZKyWRq268Vtto
kXpT6fbBHlgf40x9GrDBf0u2/1/V6P9ZAf7vK/n/i+W3TfLIf/2ruv1T+b37yD5+LNen7/9WdVvm
r5Zhk4FCoUy2ta6R1PKt6jb1X2l6qapjkV4CotShxP+96ta8X1VVN/gRKm42MptS/feqW+On8L9a
JB9qpAB5pvbLv+7Xf1B1/5tcI9WzYNbrBkuY6nk/xfu4njEYBBA4uEMU9vmCZqADQmatKFp0DKIa
SjOqmr4EpOezqNME+9s0wz+fINUp2lOdDpGEuajTueC7ut9HKPDtLrgNBNRKsRdaQH2O7i65Gho9
D6ajszEbSWNIc3J8ovLUg/hfGL4o1nqekyDnu1tPbQVHBWfz3Qv5+xP2/bHkz+FWP965n463aJSq
vo1bZ+blTAvGJkh3noNsCFxDvkBMDXvMsYCRet35r//wn4LFDA5kmmEZU7KWxtr3U8hjoMOdNL3Y
m0UtPRx9GtzZUZusbarHmSk61NeBB89xOH327iL3fVCs6DHPUMd1DQlUf31/PgNuf8rascGOUjBy
VEQs/tP98avGDbO2o9JMqgoHHnIoKq85yNaQfBZdsIfQ8iG1e59UY32sMr3eETS0GCr1KwEs1WNK
6CnROh3Bfpa+CHmR5/ji1yMAqWVoWURqcGbdkreYgFaI6SU4hnExU/Nv4kn/TaLVdE1ZhsHTS57W
z8FhmlO6bQpiilpNvevcPAbWFbVb1l/Sg0HIbjw8+7O2seU2xp4AF2UewBv5m/QiTf/xuDvFU5Gw
qBrE6DK3sn4O1lJ4Alpol97M8wVzysK46L46jzPhoK22ToL4B6dHreInLh1AHCK0EOd5oCWLv35h
/90dYZWhq4tOzSCw9af8qtSuGXtl9BUxEt02KG2Oox+3i7gMm5XiJf6xjbWDTIdHokypMOCkrwFo
NzOdQ+/tX98XffpbP77JTMvSHNY1ohzpAfy0HCEsV5tOQyuYAC4bq7GaF64VczLpq3Pu1MHc69pH
6JHGKm8UnC9jrK7yWvtI0AvOG+zPs67XcKPUQbbubPxGFfbYmaNgmqYSR3jyN1fF1Ib5+Q7TrzBV
w9ANlmzvp8VLljY6S+G6MxE7I7lOuro3DevcjWU8M6uuP1BxPJVgW/empZf79uKBIL8bK2VreaVy
E/RBu5JRn13KyCbsRRcgbDLGvq3ZXq1Qb84oY7meCwQ/6YRQRfI84xgfLZwxdS/ovU9EKpXrxEyA
gHhueexHI5qVNQT7wqucfS8EPFYxHNDyjySOkK5QijZfqWP3IRX6jqSSoaCDghPDw0UE7y5iZq27
ytIvNHOjTUXJ7Vbdx9j7+Y4nE8lKEinAloi8VGRnE2NZpX/zrH4mgf/wNtCmzcDhzUjTiZ3u57dB
CkkShYA982Jeci0xUDuU+ipPqHC0zmwnjFg6G9oB6SCzksOQdQeVPBJqusA95Hp4n3v6TjUza4Ut
3p65Ddi9MNPime63CAWGU4Umeh3Fo7MNS5RGHJhycEJfhXHna626CBiorsJBeRBe/SxbhXGLG+8Z
cDxmStgjz8FA2Ypxp1tZsx3RSUTvVu0W91Zf47NSAmYJIfQts4O3FTcPf32VaNOm89PToyFLM3Vy
AF1EKNPS8t2OqYRC77IQbwKqR7g8okF6zVMhc62cY6sz7oZ6fPMaUHF2EfEkijBdkhgp9mbl3BSl
6cz0xDa2f32vjD9tlRrbgz3Fsdk6m6b90wZRgqqp2w5BTIv28+z8f8LOq8lRJtuiv4gISBL3KuRd
GZXrfiHaVOM9JObX34X63ukveibuvBClEqIkFSSZ5+y9tvLQos39pq+KANIHi4wxj6mdVF9SCFrf
GtWBfgPZA2kivNhN+cV1puKoDE5oK71qMKD9VM9Hv+ZHP3YGtdE1usua3rhnRxKlInT9NKDNcqvJ
eRCD+kK2Ro9+AOWQF8Q0cQtHrHM6bBsthgOuSLWoh+Y1h8gUxjYKyv8Wv71M8v75f6EMTt3S1m3J
V6BLR/41kia0eIEdIA7kro6+QWQ7M0Uwk0AvaAciIotO/6m03jtlGrx1QD77YRjeYyc6RRSA5sk+
mQlLuVXc91yPoOL3spbjYzkJIvxSCBMUuC5IOkL4MhRTSEme14bZia1lVNcoJ82ngCqDWB8nCK+b
ZPHVyCWJ163+1S7iR1IRjJMYjM9czMZu6EV0QMHHtEZv36ze09cGVioA0nO6blkDH5tOXyFnbE9K
EQCWhLOf9hJJSk2fETrdc51Ldcw4FeAGTeMjOOd+1dZVf8phftUJCLAqpD6lrMzd0uP/+P9PuH+/
kXPC4YXDOeBKA5XmX5eB3hZN3Y9Yjrwk/5mg8TsGdV77ZuzSg4sDm0BQArFjuxC7AaHmrhtQf+Up
VK//8kb+/XrkFsBYxaSIqZHzdwxhzOkIIBuCBsHi+gj2yQuoilpef54UnoYYu9ohplHo9/WCFNXT
vR2Zv2Zrsl4ss9EPDrC8//8t/T1bW05FMtiFZdgmZ6P396kY06eTmlF2mOyi3Fel+JZzA/EDoCGP
qk/ypeao76ScUP5oLjn2XZwRf8F0pzHAxsWeByiTfDrDwm6lmMCs7KFI/K6iciudip75AK6hyVtn
V4/BU5LPIQi6p7YMh+i/zJToJ/3bEoE5EqmfgotL8A3f7xf/GPACK1N4GkA9Tp5dPLmkIyJ/BesT
i/k40vLwaTnT2M/AkU1QiXa101Q7lMIWAdxmDqqcUnbuqA8raswLFkVonyhUHcq/mfShq9HF1xWV
DK186LTZwSXUaeeYlDWkwBfhZf01m6s9+U0VUY9U4CJF1crrnxzi2jaA5qrn2HJX0+T2tN5KHH1a
CWoj0fZT7RXUjW2xpq7UrQ00iHFQUWPE2OQ60bgq+tJau26iyJhW7dW1uMdbgb6yo8H+mAf5PMk+
+ZWINYS9qZXuD7sl2IizRjs6lnbp66h4mURLrboIjqmWXiTDyJHTjLpLAjckX0iknpt7PhNAzHaa
+P15ezRF0jxIXaCSTQkvjfOJMDhV4t5ozPbSOB+iUeE2rJEfpUGGl7hRh9qrFv6ER5cHvxJkO+m3
mhE91DV+evSF9toy2+Q0wH6oss8+whEl55zbkKG/MTTSlhif8aGpj4i2aSbjazhWkV/aaXZoq+mt
AmW2osgN4TE1boHXbjyx8AyaSyQL1GS0l9dNFeBDRRl5TGjZUL4oXmw0hBjBX0BwJY8Uc0mhsQ0o
dL1Bgb+NoOpABceuNSc+hIdwBWj+J2p0rHKMKyvS4L9XwShPQbk2lQMNbcqjx8RYMq7zDAkFQpCO
9x7YlGYqI0vXJXVFVfwo3bHdNQBMZTYk4Bvrclvi6HvKvCmmO6x3INjVDk6K3LtmVb7hxgWKjOb2
qHtEU9sFNnRBNJsx6sMBWF6L6Q2KQjz00TbWB9o6dvjZJY2Gtn3k1BfhYueq+uek7cHRRXgWywii
0SJmHkswjAkzHxlf7hu0cDktFu9nSZHNp5ZJbTxo7Q2y6ccGQOFnjT7I4UrEg9QWD5ol9hTa2kXm
/oZzbWVmcfCWguQ+R6y8fZ0KVmc40ZdMy8GtF8lLrnUep8/BMwe5Y23RHwc9KM5O3JnbyrSKU5q7
X4j3W17rRN+BywErPGueRS13UGRTKvlDjFF5cjRJhMLUEndZxeeasjuA23RRah/MBBBmoqeYwAfi
UWfbIwEREdaTyygUBK7n13Zr+TBj5DGYtRcKc8OJEovj23qjr+cGl4Uj5ieNFecpasajpTf2tu0s
4yXUbeukh5oLhA2Zjqpq6F+52g4dumhZGv1RsWg4JMXw0oUoX/E2sPSWirsZPsxNPnjNyvbmeDuN
gHXdOtL4/BJpxhCioyUxiYJ3gtaJd2amS4E0bchL7mpxbOzhmYihaJ1rurcWoZtc5YgDraEu6InJ
WiFtRRfZu9ax8n6KjqsUr+28cnQjvcbz8ocidwsawUMp1w9AiiiSEor6dZAxhWMjdrBYg6NwRswk
zvIG6MObKxFmw2Y0HaxKAyYfuH1gCAF1FfUQP01xL56j+mmO7fekA3vCGRLfnOWsMZp9U7tyZZMb
84LhrTslMYGzY/cKNXP+4Vg1OG0vfE1nfzCC8nFgcG47bXxmik52XpojpV+CkLyqZsMSVo9mQL1u
SNcCfsIFV5F2yWp6UIiIHpEquLu+J/Slg5G1JSdzQgiqxPW+0c0yWmlJDmE1wpGHmyGbmd3OnOnz
7Ow9mqrnseqvlcE6AfacRn6nHt1Sp7yaTcLyypE+MaIuwVvJMZVgXCzzs7KS9phS2Njk7Zx/iYlu
RlDmfhcayE7kttUZpuK+mwKxF31Tn7jO9UOatFRixVPs9NG5DrIOFP7oPU9gLQEGmNQzCvXdoF3p
eje3qWH4u3uZaUhMZxXsapebEnSW9mg3ELiTzrvZEf0Wi2jbKm2+N0jXn0J8ATOXxgg4eENZomOw
w3LuZczwxGcOUfBQmh4a4zycnlXdgD0rEpI0uOn1of6NHD351gbwTIUZmGgyarXumIicZ8vIN1Vh
zadk7D0fK8hj1aXx1aEQT5t9zFZgGYsTyvZhYw5xSy0bUXYgp3YvQvsnNoX5BKSLyjjduO00ec66
t/XsWXjxhvtstjIyiRi6cpPLFASXQaXjxdDgUNEDXBWccnAHNaJgMLSw9LPw0ioSBrgcD4lhfs30
qLzpLbVIFRMbbWF38GVgYxwpoh4NuL2lSeFu28p4RG81b8rl8ium1PGLvv0xueHXmUi/VQNH2qH8
jCuldG8V9rL1uIwjAyFFbljeXNyY66LW9m4fZAA2v9l1PB/ozY5gpNwnwoimDap3/ZbOD70urf1Y
lcnWdlNMBggltjjliXQgYOklMhvEBem61y3nYHGmrzQLGd8Ype02pwLP/YzZcjgkcLNUMfvcXBgb
R2P0K3Put62I22egvnvM441tFj8zK/maE1EqOAmeW7NP1rpw35M2RpcljR8MWZ9hTVN6DOp059bz
O1qNYOsUMbECIPzqkZwCrc+Cl07TX/Lg1liJg/429s6dt7Q5x5jFQ1vtzFiBn6pTFBRWX65hP6+H
ahYHbmrhmguBmeMQTStYawFJeWPBoGzlv/q+9XYKYYHjqnJvdZrnc8aNK82oxAs5doFmyXMf5i9x
w+pdYf3blJJZN/eYcaNjNqeL0sGt9ojlrTQUgGWvqXWpkvrdibyv0CKbVTM71dXSQ5fWos2Cj+yi
VQjkHNPyQFM+ggllEsfrzx790UEVxxA13F6aKt7oJvmY+VjBkzckirxPTnFr18Yk+0knabYC6QeR
LACrI3P6QMEBMhl31qWxWoR0onnOde+AAyJ/krheFrxosPbscV1GSfiSpCVw2Fm0uzSldTcTyLxH
aYkpBbQUJvGXRdrXTRl2pXQvcfA8lAraR5FiJcvtMfQrqoFfkhqWLFqvfcfcDZYg45M2MD1pg2Ep
NcIuSNtAf75vHGTjYGdsBI6p7RvI/gVxxxYgfORsGzrk2cUpc7k2NPk2ZJwYcI9jf+4Ztpc4bDpz
CMm88VZqw3hzo2hHqyp8TDDMkj/rMqlqXdSPINXTeuWwknRoJab5gbg4Z9csdRHDGuABCHS4szSP
+khTCaW9u66z9qIzfj25qfdU9qJZmw73ZuH08zM2moCRBiRxt0QpWCZStLnM5m1OFesIGMddG11x
0pTIH+wU8aI+xjVuhcjHGtSuBZOHrdT6+LWZtMQvK0OszDGk5dsJ92k60oowD4ETekQWOiz03a9h
WKkbqnVngxog2qkZuwGEu+cuUM/9HJofRjQ/xbaAHzkXyqd4ot2g1perKZ/EAa3gq6ZJggJjFH6M
Q6vKaKB/SwLeJUyJRJvHQyYs/QIeTO7sXv40NNO5mMtmoCmwq3TnI032gYl2XbPCk/QycRyJOAZl
w/Rk01pAEPBhrSAGonzXq1p70Nso2moxjAMSz/HyRQqW+/9t8o6wTAMBFPXKowHF6eEfG3J6d0mZ
07HWCY8cycDaTn1DbkdntJfI9CeTf4ut2a+Z0btIOdv0hHzk69Rm4nH5wZ3A7hRV2q88s4heiKuu
DsCMWCPOHpxy17S52VTTCQwhI6Qj+03M2bqum1Se6e+3kW4+2ROR50WaupuxtrwnqkpvkjsoKZFp
4Zc4rvm4EAn9JqKUFjh2vtEBVS24Q27VaWx/rQOYBSZrT6NPPnCPiXOdEOkXxMYORX20KkkRoUn+
E3pS9EYkVofBr1il9dSfVWZTHW3c+DVMbPKmZHvtTegESs+653qCUuDGz3z57go3hbvjJKoeZQcl
to/S6/3RiM9k7aiBWGtaBPu4ZEFB1g55NwL9xJoxRO3dcK+75rekGpEXmGFC1kxdb0ZBK71v80Pa
ZdaNxC5GGzeuF+DndModJid6yNdjGeHNxtJ77sbil2tZ4zFup+lJ7/ON01vy2i9BDcizMarIaqRc
SJ6NN9ulz3xd+XYXAnlz1UOXhfkDTDXW5b07HCLb2RXIkx6aUcdpAjEXO7lGAbeAyU9670PAGdzb
Vn/RrERdKm8SJ2w2xzQr420SdgUsc1edwZVdyOJYkOCNcRlxQ5jDVhtNfRsiZcJ8NjKl8vrQp5RJ
IFKRBjurs95y7KED+QObECgTqxgSuxk5E0QO1OIVynMKAvG3ity0ayPlRi+6+pFJ3hHOh/XARLl8
GmRA18z7wVRPf2VBtU5sK1gsJckJlgFSIoMiwzjN1tqeUTE4DYnLUiuL/Uizxs+NCtNzHoZnQ1lL
3JCcj03M9C93mLl15PGeGSTcTUAi+Krh5rQ1RVPfitmyV1pvld81JvfC6J2tWZYmLOZgw6rA/CE4
LVYyDML3qfws1YDl30HtEPRa+chUDdq/lyCPkmTUg3CH1aFPGfgCe75lwoDiKSHH57905arH2kTk
L8puOnQxsu4kzWzE7xkIJak/jG6HCLGmblDj7H3Sc3abXRBPEB170t4bd/nYwy3NgpVD6hDMEizu
o7Sv9wVPROn5qMXVfrTNr4YTdgcTpiA3TtZ+sja3jtdZT5ltmafKSD5cjeiCvKTeM4MmOcimYVKH
YujiwkYmRabNN3gyOm4jsH3qOM+fm7oMHrXxU0f28zItGw+GdGh4t/sDHKzPOs3VKww6+6WlCLoS
lT0d7w+dTgBs16dkd3/YG9Nyf4Etfj+YrVv9CRSrAsjPYSvHdh9gdp1pAtkv9xeQjt7QFvz9QHTB
FachfY/7O3FoTMwp2V2/30ZfGgCJ4GHfH95/ssLEWN8P9nu/5RXYXMvjnImB4gGYRgak6GA34jwU
kAImDxsV9LUKhVLn+o2keKzDOZ8sBHTUh8xV77nwGgj5MQjHMatJe+kAB6RRjZlt+dUYaN+qVM2X
+yPqKJFvVFlxvD90IOkyV5LN7v4Qa0xEZCdW+PvD2CW5hOVF4VvLcXtRpBcupl/3J3U31x7jKd3f
n7v/Cr4HVY/55f5gzO0j7ZL68ffeFTXZyZmm3+/TiWiLIItqDvdnc+Vhq4ECB4OBP0RAHfOgiECn
+7OkRnCLwrC7uj/b4rm72vn0fv+wABjTZ5JE1iR/Mx7JJKH2UTe3+yuDQn/ETVCQerYkB7H+YeYS
zPge+StIDOkMYYnY359N6Vhu47jTNvdnIaHwhCDR5f6saEcdIaFOgsryWhZBxYMJwfT+pJWr9hZN
0e/nfu8/DeuhRj573x0k17veQTS6PxfpGh/FsREzLsdqM0+ta5UDllrepdPowCnhsvx+H32BlY3/
n/r9PjKp5rNRkiV3f20YEJBIjfz3fzOvA/3FYeklRH1N7NLclAvv7c9Gy1nbBoLl5ux0579+f384
mkTAE1XyES3L4Pv+f+3WajjP3d94OJsI47/2CbTiXPfKPtx/fz/KnwOMRD8dg1bs/vzKXVbafx62
U1hsXJbmPmGXHP3PAe7HA16AuK6pp99H+Mc+mZk0SIvJ8eIT/3lP6dATbkx9ItrN0gW19a8v5M8+
ttfVB32mPqm3Jd6n8ep5ZEJrxWCxnlxynt37Jkts8smWp6KQ8BENFTAg+wqF5b/2uf9039x3ue/8
5+H9J4TsVzuyKGQuB7n/6u8/Z9//EuHi8tD01ua+zz/ewp9D/+MtJnZNfFGe4X+6v+//9Kf/vPf7
IQGCfwOQoW3/47Hvu/z506oI29PsPd5/8x/fwT8+xVBnrK5yFgr/OPQ/njfcsSd+PpG+0ZY/mawN
lwA72WtbMceMY+pxEeyE1xybIanfOrKC5dmS2dI6CtJmd3/YaUOzDbOS9PNl53RmhVIvk3KvIdrc
Ts3gUJRR6d93RmidnOscON/9WdGR0lJ2+tv9pckwJU9a3JHLxiunMgtuSr3eX3ffLHl1Ki3V7f5o
SLNjNCjj8feRZvVFqi653o/UeZWCOpbI0+9Dmdy3EP3p//sBWmta44TGTLN8HtN0tE2T9cn2flxu
wfou723j9weojUkdtIAx7f6sij30Kku5Plf1ZbSH9iWAXo2MQJueiH8v9qQZk+zY2vqjOTbtog0v
v4+szTXqlp/WpH1mldO+DoPBXF40Ex7ErLmgFQzWFDXs96Ayn+67yrY5JqRJfbGpPeDUnwyc9EV3
NOaMTOUgt9D7jrh8k7H8jPtj2Vv5T1srCVsgt+DZYyK/s+krHHJrSB89GeEx7evpmzHZ6/vxDRV8
q8IsfIMPIzeZqEIyExL3bMMF38i+yd9jDXPQcniKkXukw+VXD+nsmvS07CEj/Q1kDR6hRgvyW8mE
cHU/bPAjWeZqc9U94d0192lupX6r52npt1P7wCxFXtpqDm9x5rlk3waRT0kjIequsB7LVFL3qbTw
pmIjPqTUglb3nekoRDc3AHhvTPUlB9nw3OgXR+PfbI9Z8VFo8H9LGtd71Dv5R631T5NkKtUYuvnk
lN7T/de2bEP4KIPY3B8OIa3fmrzna+gK7VWZkno/rxZm7xyrKbRpMhQWc+HBDF5k+3XGhHtwpjZ4
8rjLkSCG3wCGysmxs+F9DJJ+63qFe+ibQD5pEZOXQq+KH7KmRBt64n107Xpb2Hl4zMJxfgqxy/8+
hoCXAYDQe9crC6poqtIjrPXuiUQ8YsOXY+AdP7Qhok2YNjCzWovYMGgtwTYN2l+OkYnwholxZn6V
GXRvrJLOleaUKJmLRyuputOfDTeW7iRUSQXs/kuN5cz//kjlsDyUzKDFnGeYlzsUY2I4B8ojnmas
6mVrt8M5oiNznktghH3XXO/73DcstjG9Lpv7biKnM7x2dPMtn5N5d3/V/Ynfh/rz+P6SpICnENkj
Gu9//L0/h+zaotqbufoZ6TNNfWe66UVY3ci13KYsTd6Vq+OfLPA6eE4SvVs6QP0i8yKE3FX4DpBs
hChhuvtWOKfUmJxZo2Aw+4DMq6cgoqZndsRBLI9IQkoPegGivMNz6RCeEmHJEd4jovXgAY3IL8sg
5RQGinONTZoEIfS1VbxUCO4bXMArW1PVc9cpqvyZF28bWdXHyQE/smoisgBSd1C7vCOvSTlUGyeK
xSsCsCw4hzTMkhpUTha13qnB+8KteEHIkRSbzTgyjMzWiZPG7kdsF4KrjJlwNtUv+BedYwxtb21w
UfkCzZ3Mtb1QwTvpx8PaS1TwhgDnnLud/X2wk32ZF9coDtrvlDn2RD2pI261wa/wVKkVmKh4DUn8
XbfVdgp7/VDp3NUzWJld2+9EM75UfYuRUmmbSk+crRGcpArjLYlN3Wq2AoFVGA950cemr2zU590C
ftFvQDc0mmmYb1ILC2cavRUdxNIsIrnPsKlPq5ELD0LNx6BYL4JpDw+MYAjvWJ8vhazVOIQDyujG
OjgFwCfRUxHq9WM6Vi7QPLJZ+qLWVxN4x5Wr6N1rsn4ZrFTfF6le7ix0ccrIL1rA4eKeQAiAHj/c
qf8IZdA8mSyaNgx8nx0TyU1uRfmjM48Tdihb28GhgRDQ+3FIMuGsl8vS/0uGG2ltTnjE0zpzDqLq
PpuIxXjVq8NYHmFQEj82YlCZgZ6sraIi1BDYnh8Drt8g4dzSeySQUXQ/CSzaRui4P0Bl4loxvvZx
P9zMsfqcSvVIFGT4HOoZXnk5PQZz/OpZ2qfp5d02n7xrzufcNzQIQf+Kev2qx6Pmw8xBZ2lFr6aV
A+bTaRG7+Wsf5DtzxJTcUs+O+EbdqTt6euEdYJtTvIg/TEtshLx4EajqqDOpkw/61hoYjuoyfUhS
xqZkukn+7Sk1WU2WL1QI8LKPZHRQrUJ+BEXD1neJrG+GhUttzIejDhYfJ9SY+kXu4mPK9D2VmuvQ
JxYFGJJJI3x3Mu4vBnCrTSVYWYQUCWELNzvDvVLjtkAhgv+i3rnGhzQylNeoS0pOs6gJOd9AD4MF
3WC55XLyXGaJVUDdSrMQ15AvuU7nBLe/80saNCsbnEcVEuWZS24vta+ZlLjJWWobE83rZFrnnQJv
43RfRLOfUu4SgNCaFYQ/35SQVdwyeBdh/SXlTNskk4h9zai/zFVbrDplfyppUD3/14b+4WtU2Rhe
Qm2L7ttBnQl1uc+/zdB4dlNlUeojxWRTWD2eO/pOdOJxGgJgWic9IryYESetwK23pJtK0wMrFjGl
ptIbrFho7SnoC8xLeA8zM92hr4tpydgaS0Z9DSo5PDYD5aoQLR4kgSVecngzHkZNHohC05hOR5sJ
qJRkGcvhYr/SNL5RRxh+5GACbEZYQIVhJX6tJ+POaXXHN3XCbEgUNnL4bJO3z0J3I1KmfHFzVQXN
1lzXf1p1+Dy67veCyMIdMVrlpsJB1xQk5MXDiwVcNYA64R+S2NbpCsgXJtA37CqkzM+Vu01161CK
eNd6Ur+WqLLmKEr25EBhYulZBvT1THhv6ex1w91byqH2O3XBKrGfau62K6a+kOKlAHbdXK3BCXZF
RoA3eYHeoYXjUxNH7OUfIA52mNKvmQRKDrwCGVgUfOG8bE8s+45WPp86k/kR18Y2nm1SxoIQXSj1
J/RxmKTr8Nw2w5fBKU6iEf2+cuRHUFTqmOvdL2B9l5ECxioyYCJjbdwJzf7RmJyU6G3yjSt+xqpo
9z1peHbMbo7mXYALXUHDuhsZaGJVC057YU4V87JdMzrJKq36cj83rrtunUHbVoX+WYzTK1fiAFBK
xwsVFs6hG6jTpzHXblxjqreC2dpxcdTbMEhAjRbDLyWOTp+ZVyH4UQ8vbTYfkrAk9HF2PhSUWlOH
MYEt8Tqq9Bui9R95KL7EWQLn3Cw+82JKLk6fRhtCIj+Fu48hqIea9hzPxTGjI83sMd20QH5ecoBD
UCm9XU9P3AJNf2BAf4EP2aE5iYDgWhnQ1nw2z70pftqmNZyEW7avTcO0zE7s73Oou0vw5iktILmJ
YsArgzP6FHw3zRNKOXFJpimls9kK2sU1fBIzSl40Oh1BmsfXYMyvBqB66tZLn7C3Jm4Kv5x2a2ZX
FKLxSZTkA85myPxzIBxUoeC2c3F104jGpNUG3DFEcDFJy5tjSQ27mqHeAlSwZiiGKVPbeTDPIdOI
q5OKzLeEfam6uqQnHYwbtx9rYCEO0TCR2a301P0gPcO9lZ785UInAztjbmLXEic3kozJXfkwedxe
EV9fltyOgxlmHmsw0zpZ+a1mQvq+MRMWpjpZu3ZjNE+pN36N8Pb5Fml84LZ0ZKvOhFyhJTOHWHet
yMAAS0qGs3DeB2+g49t11zLNupvqi3Il7OlBSdE9gl1iLZIxTTcAGMydnsGjybxzucj1AP7HVxqU
MiqztyLuvY3tpV8aiRI/EoblJ6SZ7OocHzUtTUbMxDy3Q/Y5G+A5GY1JaO9nv+WHtRPHzg7B0tc+
7DKWiLq+EXpXrqVKQEY1I2yQGDoOvIOSdn2/C2rwdR6rrC4shQ86QR4krEt6v/EpbnHFpSzjZBDh
AnPyZkViz3RssTf3szE82i4SNtKgP5N5LNc61NaVhG3exwiVm8jealYavpqR+CUGIpWEUCtLDsFq
lNUDSXHlw9y1lC/isbmVOvwMOhObplTBSceEsalro16bfOUHLSNJwu26mnldspO6Rpx3XvzQ302m
QNcSPwZGiM5ADeGRo069+xDF9KpFHU+XxpUJKu2K3CBXkMLZRau73gKJcgZRZElX2zrCmx5Gsw9o
nLfBzs3yX45yH6jtkiCes7yYWy9faJIolCYnRcgE2MqcGUSJqKZtzVhCfGvlz05+rqgfr8dRABxE
FnCKY/1LlX6OTTZuVPqj1cf5h5T5yRNqq6nC+OJ26XFKjfPgAmscvHq4pArJtHm605ga8mo12ElA
D5W5BonBXR6Y496cxbOm4hQcqR8Jig3BNrTG4gGPEvQQ/iOnGt1N0a8hNs4H030pSeSDIzsfZ+n8
nNVQnOFqh0jElilFm/zIeuWSODE/SkNuElcYK8aDej2okRZJF5wbh6ZDqwitNAg/ek8l88oKuQe7
zUxOZpmvwM3qu94a4UPLBmTV6FGY/NE0eXoy1CD5lhXVg0DPd0Y9TWsHzMFhLmLI2lpY01/Oyt00
DLRaJizok3YepNZeQ+ci27Z6Lm3s6g1p4aFlhVvKCPhBSvuR+CLmpHQwDmloqFWeGe2uNdLQJzbD
4++k3dZwLPM4yXBfTe7VJGf4JV2WHzKPHwaE05usi0em5CQNOMoBQluSuksxHigQrCUCBRZ0IqqX
bTMk6lEJqtkmKbnkLd0aZi5faVDaa9dS8G5c9TKrKDp0TfnkQYa9YopiUELDt4+MxM+DxH5QY4eN
um9vE2ldaa0qKOram5aX5nEex5G2FuLFeBZgAIfuoYz0VbGk5JbCS1ZuWMTnwBiGw501hHUaggr3
7Zg4zXWSCtpAeFY3Gmb0TV5xySCn+1GPerwPVb8U5glORx4Xb0D4AAedj4GyrX1rWj/mWoz7ztPb
Z2SE+G0UuWoDfaSWaO8m1W4dgLWN5VkXRE5AYiYUCbMN77/T5x8h0246ozRfgH8R+xO3/S2vIImF
HZGYsifFlo1tV44PS9MA9pvkdXvMOgZeWxNnAw6qKqXYV+YuQLy1avvBxPwQPXZouFepnT6gPBKU
lNGR91LWWL3ZQIlgJTmYCBB4xu+nZWFt9sI+LoEFeW+Qz7KwWKbKKPxBK6sNQm6+L9N8ShKaQqsJ
Sr8/+iXIvz3rjo42/DZOx50ateZE+k9zmtLc9OPUJek9t4Kn2n4YRYpDVKYaImajfw2sutiYzJ02
FprFpDbDV6nLccV6Tn9tnPK5S/LNFM/GG9TgU90k7Sa25whophCv94chkkDmIWDObE2GX5gJAbOo
iQ+T1gXvsf1YJJmvEzKPUIfOS5Gq8kXTsnyriKOmVvFWDE34E5d3QopmXUJPKNv2Ay+GryCH75Ve
nkYvYhnZGI9daUUPCVHhFq30mPLodZjIZjZwCUPdMt+U1v1o5yHedTSNYmqcmHm/d0PA10fQXDKQ
TZ1PlEk79AAOqhkWl7YDfRQIBlUxkLNCQRIup3HfQtBYkxGK4LTWdrrGjR/urdjNiFpWYeihFYDD
fx3bhwCP5nL7LLecIN8TiFD7UZLXAQsrWDGWhWh1AwMTOPanWQanexIMBZWbnbiOr1QvDrZXEZ3R
IHbywljs2wxouMli+9GLNWAHRqH5zsgMpqsatEqjdhjTGJFIlspVb/bVrsky7xTO5X9TfWP+/NuB
YDusOISjY5yRhv2XXbEIa7Po0EP4d5FjWnRvOVDFbSa98CJyKVHOttnm/rHImDhN5lyekOsYVyE/
6qWan49dsPXmvjoJD+AIfcHLfRPnm9qZ44tBt/E8xYTH5iJ46FygCvc/BUPL26PDtSFnoA1j0utc
jJyqwAS3amP0XvescAy1MwNuNY3fFUpc7tshMq/J3BVDZZMmbelPqJW2Q0WkthaOH6xiRjJ+gjZK
HrCCFIgUgC6tqdsOjwBh1p5ufvVAHMAmY24Yx4ZO7pHo/YqTG+M35Av+wwpOGOqnbLmeJYQnbmZ5
uji3Y1STs0eH3VhlMjAv7YIszH/N8NkG+VGGNvpNLNU7y0zfKTc4v7XwQ5cVPsMadPl6fIEcnByU
IuhJZBT8nKwbYfox5wj/h70zW1IcSbPwq8wLqA2hBbh118oOwX4jAyJAAgFaEBI8/Xye1WOTVT3W
PX05ZlORmRVBgOTy9V/Of861tYOA0dwjgDbUuxkM8M2lbG+ySKGOP6L1LKBK7ZrZtsyo1y4gSiaA
UHj1W/FUFUQttTxxHuUtAQ8OUB2AVwgpFWReLSyCyro8d7ZTUXGJs1F+E1vuys8NJWaI9cLns77L
9xvYda/1dC89G+bzZ68NhvF5yKAg79/Lh18RERumJmzHhi4fdfsStIHTi26DwVV9Usu7nilkiSn/
AHmwe93Yy1UpQGqQMWZ59FHuajsXUtKiQ+WToD7CIK75md7N3oEHRIfuncdk3F+Wm3fhNWvMG2ow
hrHCyPshqFT00e15e3mJ1FaWt46vhI3cLCHWfCC1NdCAiWLcpRsWcTNPYCl9tW6Ld8eqNyWEGWxR
kIDmcaRWLaQUtEmjoZDM3dP3oEcwETIKH2qOcQfVlq/zqxdDNmNa5TStiOQX18L/1eIbuP1h93KR
BXNJhSSiWct6XYaJZn390rQwDOiQ41d+8+E0+P5lN+fp8+48NbAZr2XD1bxfhRIxZrMBCZq0rE/D
lfTto9VUVLJSDfDQ0CcswYKe8yEJFKzdFuHKIl4X6eu9e12YL1HzDovGNvtVq51s2jmqPlVviIIr
ko5JpMOYrrkkQRbAqeKvDvTLzsMErFhrFAzWRerhJGSz1E8N6k3ie8dYsh8fW4PLp+YGSEYJQxVt
XIsy277Jsg3u714yboDhJ3dj3tWMOxVXVkwkB96zRO+lUHmSxY8+0aCdanu0e15/VHX8WywBADD5
81f6rT/xev3viAT+DzF5UZDzWynPP1AJjPbpc/87gdev9/9BJaCbEHjBFYAiUgc6YFNxrf1BJcBv
dHAGFiU/uiKk6P5G4GX/jRgU5ZSdNrQBLaPHkfFfBF7W38iKtS2IBKw2dGBU9P0bVALM/D8fPm2q
/rpUVZtsYB1LMRT8uSyxVZ9vIPeVNDGckZCuyPbNyUBPlnYN9C4fkwbDWiSp1Cb9rol3vE7jYxu8
VIt4MSDnFsHAFppKGTT2etmo6l5QbrksWiuyJoNPN6ZMAvZE5CaWELKLh+jqM6Ktslvts3qQ4adU
+w5onGc/mt61qfWW1ISli7NlwhyDSfMUPc4iuLs6qK/PL7fJJwJn8k3hgaAk9mJQm9UTrdvgYwj7
ndMmcenaItKXTQnv1NQElt+h8qLXeIQg5RuSzgvWWpEYvonBZkMpjOwNCXUy+NgDl0q0YHU/ywc0
IpYxzc5XlXShWICI8eXq1M2bEGbjxBoUxQSg39mNktZrEF3LPmSffqLxCF0dccKgsGA5bd28RCuI
v2661wPBO+xE+tkmaPiIcJJtaOcRdDpDtIOTICOOlQ/qkFln1LIh3Ma7ggWXkC6lPlDwtOovRLcR
GDq7TVR7NakUwPXhLYV+pHf2cPN8PTt7t0dMTiR2jeYNzuNHb7CL4EK1ow9KAFfndTYknMJeFV98
anecK2Xhb5i0rsmxyodENVGz8F8wq1EMqoP9q0mnGNLqADRUR9m7kHlZsm3SiPPVB3kBvFQn2rBq
zmQDkhnc66Qcs5xQiPvmnO52l9V71aaicnxOdo9W/1HuEfsQyDxKxCLY5NoyfayKDH5bGFSftXNr
r6y0FA8dEt7jnRMtggBOy1eqlYkFa6GWyxuBq8f5qBEXta7gEx4NJtxZGnwOMLlbUGTzVMjE5uK0
LztmVWHVThve8sTMJTAWTx2hcHgW2cs1GyjC0JLhUZr8qF4htI9VBQYGLDNAOc9uH1854pxAxGqq
sXINVlqdDNDqrpAGl6eoE5PR61ONQIaDICbNShmWEih4fMVysSNhJtRywBUOZBM3ElqAjhJNCwhD
iaLYPcpV+TzqcSlNfMGCko+C6VWfDf8DnkgBGlqtxiE5TFYTfPJDd814jt4zuAAkIrZgSmV1IRJZ
cqy3ts+yjyUvNFQC1cz9JMD/mrODKoLTPZNwgPjniUrh2V5lF8J1gEg1RoJsjOSQdlrZETb9HC7w
Dil/eNx6xQqRQtHJ8HCYA+lNEx0ErXI7kXaOkA9+cRu3MzPkuaII6MVDgtCj+oLQCona5OoUUHp/
dEDZeYOljtvNXFE/J09+No4ZjbUJtbdbrWGuXcBUv530znSC++39Zkdp+H0NG6maK52pDeN+BZz7
8illjNRTAuB8FF+Ov23i0z9qs3+nEen8pUT0j73RonaxbXRaJnwPf94bDax2KKNIu7bTU0k1/2fS
I2GRpoa81ky5KPWZ9TeqV6u7erLu4InuMIKijt5FYx3e708DD7sOzFUPa2oEQYiymWQeehVeBcts
9gRx2Lo6FjpUcUZlQDMtKL+F5Qe1IKZ/Lj8tSjawHdP3US2ypvm1BkoEAVvTiDg0YXlB3oCaciKv
8TFlAXVbK7Pj37Bde4x8nqgM3Sqi0lxReUSto3nZwkvB3WxKDm8gG4pjkc/KhuzF5ahi6lRngNoH
2QAKE/7mMp6DewRZ6v/z3tX/x5Pnt979K19A5w0ogXwT63V5bRY5QFaSjUz/i9O5lAKGZfHMT4Y5
1i5j1FzE23w7ZQEvYO7+85b8tQj+1ziblCX/4vqhHPgvJeD3l6Z16xJ0dRvmf4gC9KHBbIcFj1I5
Os7qeTnaXFH/0R2jHgfOOy9hQnbJO+Mjuw8ooW3fNp0rcRCM4LuTFiABZtfHBJ3IIj9m1gDqCC3h
z9owUDVC1swOMkB0WvUvCGjUaf0byYB6EqqZW8xX9TTQF/1lxl6gum11ScjdTK/oHVCaoMbFJt44
fOjFv3BcFTXAP97LsDuKYIZE2l/Gr9DJ7sfNjUS4SUBWoHeXQotR+WTSuofy/C8KiiF5+ev9wIr0
Wja2EsX6FgQ7f362uttCNAoeaaH2m8+lHXZw+Ov4SlpOJ9DFCoT099oc21q+0TSnx5lRg9LWmlVd
V7I6U4DfQNDc1cc6IPz31eAciQfAi0dql79T1ANqdUW0UzYa4qjmunULekmMCtDFv7PI6+T5TcIs
jOJFkTzDT68NbKtNzAM5uhs1HrQiTaHIpkaP8GwAOKXTWGSmvYJMaNTMQOV/Wii+nt28OtYxmiGk
DzhclRmhdciGXtCOBZxeDvjD8Tp6tyK3fg9fEA6iSxU0WASmXpIBRfobdqGiOnuGPTVe0KTf/FKj
DFQPNaAUT9Y8TNeXT95vpwFbqGSmCDRZgElPKYeTyat21Mmb0Gx1PLQ7nGVUvUCbLNTJp572XC+I
YYlo1SIg/MiupP4L8jOozlorZTW0+IymFgf8LqSGhdroCxzE6tABVWCn8kK48/Vev57o2KML9ETE
pon9NoefiULRE3kCU/v20+e6zKcQnlPN6V0uXQF9Ia5l4wCLc953r3ixEAHQVeQ8XldYAz4/5nWq
cEfRHdW5JyYM8Qj9ulPPpQ6U22P9MekkRGQTkXexIAk+VPDGN4TQ7VyqNlO3IN8wZCqD7YXHbk6q
N2FwaFNNaJqe3T7QIDQRuRgk2rFFXEhosLiqY7JqNJE/0WhLbmuLtK9u1CNyfsgeUIOQhHHZHb9N
LbA7OZWOkrY5VbUzELkDDkERk45RErsPSL7vhJCjEsmNAMVB0ehXQcWTR3UahSIv1yDQ3er4wLD9
z234Qfr9zLHy4tA021zdxKqy4Tgl/QLCHJvGRnGUc9ntfnqyvO7LmAwaBmxkr/To7GaPn4qnIJEv
7QaU2SNQxzUqYtg48I9erzjkRVCzaNSJZN2OV1Isn3T1IaYIGACwfCYjc/jIZpCSMxTQCFnMRcqr
rnd8fGvw6l6cy/kcPjOofvW2vKoJoa3elcm6mr/0hgrJ2HlZr9FTYcPvJUbVsaZcE+saCQpZWtSm
Dd9dUpSYtd2D0nC56wuqA0kbGD6a4xYT/0Hjmle/d/MeJfCAzpTyXudFou1xRmhMgfQIQ3XLvtoH
4DSB379xNbPtV5dnYOe1Z7zXyhTBuumd345alQlo7M+LIi+OPCOnnrMjMog1yXhSTJ2R4uc4zNrY
GnA9wEgcxr0pXMyAGVpMsLOLWfToNL9Oq8rSHYtNsNULijoPbjf0D5/nX/ZtwXR5K6uaJOzzoJyI
Tm788jGKvHY77eM1Rd+JVtwvilvyGLU093o5u8ZtVlEdiRFVm+G97XU5FE2s8LgXO9C4k6iGgkt7
uegKXontKaPYtjXn+m65zxvsOAubVBs8mCLOjvdynV2zoF27qvSxfSfTBfG3/dRDO0um5QVrgOd5
ac7HAuHQc186xcdPqIVgrkKmRhZlBKnQV5cCrKRawTvqwUpCRh3CTDyLMs4cjQgbgtnG6+Wk9kuo
japBZ+2XY8FsUK5Dj1O0x0QzbQxY1I9MEElme2ZBSduxNUHpkBa9XH1Dtax4AnFppF6wSXcOqs+N
LMfJOhZ39n3sTCil3FeNkX0tKAY6k3lJJ9SAuHb+5jBCphZRhLTnZIB/qiaX+RnlnwqPRa/cVlRO
YFL1H+xiRXcXVTv4drDS6T1WfbFLI2g3iwdEALeAYQXvtKouS/1+Su5wykLKb9mwOlZviHuhtyFV
lUaOdavZN0ixFR8InwOQUAUZVl1e0BhQf5tbRrrF9Bu0FLEgHyiufyppNInMs/s0eyaQX0Zu1K4x
eyzZvlyl/vw4vSZ2z62g1Gf5tR/FlJsuehXR9IP5cTskQaJdYh2TxBTnxROLWI11fU98+ysFjlOZ
p/9q7OOKmMJzrmtT1FWd/HmRSQe488PCr+AsaZP+RhQQBk6reftmjjjfizxCSZXR24kgEMktzcvV
odvyH/oJqYszqZLKLhDIGr3S2sPKaBcuCTdS3mv0EhCY9SggFa3SHt3jw4uuTZbdasHOekaFqEIs
lcCHb7MJ/yCvKLpXqvoXtWlJJDo19s0oA5/0XD6MRXPZa2zPnAARywdn9Tm86ndhkZQuLMQmO8N7
ukBf9vwEhUZFZxDF4VXv9z5jlcJXYWjS7KmjhuxTrTouiTYCwSk1JpACUAUG81Qvku8WXfHxOvW+
Z6XUsCGRAj8P0ccr9RnXc5fycEtcNAKoAPk6RagbFVCb3pJ8JFoHdwEHhAOFgYAr3e+1Ku+Z2wCP
306PvD70va6Kd+SaUiPgCfKzFxu9xfV8c/QeeSfWlJWQOr+zkNj+9LScwI0j9XSXYfg/Y6mVMfQB
wSOH2hbZkapLkvXsQYNCtsaWJiOCWra+PhNXBR5xRc+wfSHwiDoqTLrsqFd2gUGjlWwwNdstcW7I
IVI9iD5rq72AeUKo52cdmK9tp718U7WbVok8gxsEbZwgBWxC3PS+QP9wkW80ymwqAXttlCMqRI1J
vbWjJxFUinvfbcyDAkV7iCF6JtoZptduiMuwSd4u6Nyui9eDaFIPsMOZsmNOB+rpcjh4anhWO0+2
KuxGU6fICeCAjTnZuZN3Sr/UjQtc0TwGogl5162dugYoS61eVM2pIgbSIuhs3MIY4+XK9Aba+y6v
J/2zuSH/YCy0FkCEili1tqiptQZuQxJK3MFzGh/NTZE8uAIgK62Tmiht9iY9OjX1ooYJQ6lrwuci
EUFuwSP8sE8fA3wmXZKxzxWNJdX3NmjFwLaRhLRPNhhISjedKtmhliNItVNUST6cDHSq7+4wckaQ
vHyK1OlhHAGmdi+EGsiny8JQjSGGjoBMQeoRHRHRfBJpVAAiIhocmegXqzJAfJV25tpkFNX7U8I1
Gn2ECK0wWW2dp1J+F+f3zXlCcHHNmHZx4r5hskZBG3QdlZxXM6hhwnxDb34h2UckP9DYHWJycE9K
T6uPU2I9qk0CskwaPsyp4SR9KQq1vfcqz8QlbDrN7Ibvrt7Wg9Uj6Vby+QQGeH95D0g+K4tl1sII
Myk8Kc5zE+Vs277v3h82+gjT+AnFwOlt1aOSqFRC8OByo7jdbLMFcFhQY9orJilwOeXtG93Gw0Zp
ohtL4uqmxNU+0C7fy9qtP5i+Vjy4XUnC38B1vgBPXlbIbaAR533guKwKZBmT1i5Be6OCJeHyvjgq
3vG0qhE1Hf3yM7dBuZLV9l4wZEbE9xK4GBQTPkavChuWCjiEnfdEYBSm6siEjSuLAqMTe8rwvJYc
xU3jqbDP/Zp4N05zKhucVCOTY2BnJJVT6/vCYslXmOOtLIgxKjmyRQ3Wl6lsfwZMh1YnsNCK/hWD
bJ796x05Xzjwcqy0xND9+9NBnMfJbZbjJYLfhfqqgcGcfiPnqs7TENivfMbfVGqFnWfESQk8irgP
FRFD+7X6fIpx7xZ7ymaPrx/x/ekcy3Obgm49VEZWqkXB83P1e2U6obJkXBtw5T1zPz5fVkYbxB/U
/rd7Mv/lgv9/YmHxzyVCdPxZHVLg3wIW/5BdWFT3w3+E9/In/RNd8X9/9O+cxdbfCGHYRPNbBhEr
28J//iPRYFlwFoPE6fRQC2lbv7IJf+csbtt/g3DMQB1aVzkAU7Hj/T3RoH5lmHarBciFj9ud9r+T
aNCt7l/8d6iSbQvyNxJ2cMAilkRK5XcCxNJMX/eL0nsa6A41yMJbbDwxcia7XSnmicBIct5+7n4b
0BqcvVrOYDeYwszhcTZJKKZ4R4f0ATA1Wa5A8qcgbHfB3TcEIXrPck4XWcm3XLEbuAvb32xQxHJt
Pw61ANYLp+NA5e4QPfBWlsNJuqCK2kvl2fm+S4JnAuUwYj9VELkvB1te5Fz27K02uVggwisScaBs
TtS89+zMVrMO7fcmMHK5V2GI2UV+LQeEXcTuKlanxu2PRVusxuO32MAeIAnQO1zp46EmJ0cTvAme
Zfd0OGgcfG4uW7mjijvbrubBWxykkqutLDGraMag52zeQUtcfKcUu9mGb6/OYDOifIE370a6aMvF
ZPKji+OW1opG+PMwDHNx6PatjbGxZ58jx3S2uQ308Cwl6qMCt1oEOJ1iM1qEu46YfTmzzch5CzkW
XzexWd1o9mgSy82mJ5xJQiM3dJAzGbSkzq88iNHEbjINdz0xYfgedFgudgevJXP13tE1+PACFQSM
GCAyMW25mjhwjbYc4ZnzwN6GsLNYQO8j+PjmAJ8Fn/DOYt4TXLXxbmJyGG28yWQwWQAm5iuYeOFi
x5DsHmI0oShB3MOHP8HfF2/uC9khE+ND7J4aCMocDNFbcDAM4mFrRnuPLd/eFRugTGBlJi1dvCds
wuDdLtKcAkk3t7AfvYLnAJYeH2iUazJaPe8hePxw9wnRP5GDzSCn1bFcnMXP/CMWh5bbcvGIoVJy
X14+sBbu2O2KdSq5CZGDt/tAPoJUj/txKlACsgSJVBGWwsJFSlrsvyu5iu8eZ/MrcYotQaHvJ54L
s51URgDgSJx9NCm/u2HkkNaeXBhY1Tc9sfCPhAp8tELczPv4uXPlzVfp/hARcT4O/An08/SI4qVs
BD1YMlLTDN92PIVkRNxlf7xe5DJ8AW/KxrVHnWVAvtlHo33ac0Gru9SfCkrSnNaWgOjde8iLh86a
iL2XQLiGqyYjImxuT/bchXph4Yc3efMfIwzxMOb9Pw8JkMhZ9Lj5/ML0ZVL4txBmO9d2EtmeaKvI
a0+Tkb3FDUzvolwuoMINS7GwZXgWwhaU4MiQQh4hkesQT/YKeZPz+VP8kCfgej+Ykg5v/QgGqCNG
m0TMw4n/EmwcLPQVnpx0dofFRC2MRpyFaiJt/ahhdH5KZ/0SoSm5JcN8oYsTecQJZiqO1JQbTZiQ
LCpfk+thInaqS2Cwdee2PCJeLo7+lP5ezDGvHaLEPN5kMGJaz+fUtIsRm5sm1HemMyfaJLZP9yWn
PynPw83nP/wwpT30Utc5Hq/y7E7PvHtOxExM72L9oKeeA2JFjAaq73xoqnr/j0dvxPwl/H0tcP5k
IYfr41zNl/uvT875iLjJ9VkudVmIKeKcrHtqdMT4KSIxLB1UkV0fdKFM/G0qGrlPZBTmzksirxAk
QAUPN4z/e4CkJyPP09ENkw02sKBPGjHhT+245P+47pikhehJBIUu4jWIv5p126U/DzXLgM2SEgex
20zoPdBDsnZsMb0uH6NPkE6SgEAeu4JazewIRGXoXTU8DI0pNIb6JiOfLarkaZi+qfjp+GuT22HZ
Sr3fcanaEEvD5xf8XRfCT+RiavMGXBSxHtPFFFWIhJ7Zas7pNHx7htyu12euyBOpLlRjwOSQuqyc
rjjLm5eJh9cSiZPJWnacPqEyuXWHP+xOWL9CfJ0G35JVHok13pI4kOQR648cgg8S2HycEiASxVN+
QagkjrVDHImON+RxO/R/eLSpq1rqFvIiV3LwJYWsxXjti/1ZBtP1uh+LxjXFnsuL7V10eMCPhKHM
DVCFl9+l+z0oPGc3+EYPk5PxG/vNi8VpAD8OL+B5s/VwEpHQZvKn0hBx2PZNf/VevV1o90ZsiT4A
9CCSp1W6TG1ZB1+Z2I6Xb/E9Pj5F5VTOvn86DdSuTISfneT7uxZfwax21i2P4BYHZ+46WqgeNaGn
vvFWxPZrBg5dpH5LtJ2U5i6z5d2/uyRmm53hArFntnfFkvIg587oQLTl4BxghDIJeVj4q1yONlA/
Qg7FeDzou0Px47qBXI+fcs+JiIPFM30RzOv3jT4CoHTgaS9f7veVIb6IoOLQRl3dW9fOOKj5LRAe
BmpZDWD2kaqRq9mVbYJqKecEaspp8/JFnNgpOmIwOt3l7DRYzQajgbfZ7Wb9vnDlLMjk9+QqRt/0
/SziiTebFWlocWqLU7+fugnteDNtKtvtBtlSWxTHFgVNTpvoz8+1K8g3XGbwJLOSs0kxoLho9JjA
d7uH/3xkBTi5BBo/fuPnkLMxaYe5B85hC3r4RFnFrvmpJ9fte/PePsh278xNM0om7TOFG+73iliF
+K4YpEhm2E3BO4g4xPA3cpHtilnnp/GLUeN3gyqma9tinIklDFriB++bLzXPPy7KPzzCR5JtFTj+
tpp5e4ww+vqbkc0cDIPxlcHL3Cvb8DJY3f2KlwPnLte1GJwqMTo7RIqdWvTXw6H7EceXGPZn0p+7
/a9hLAaBs5Wu67NChnLaHwfOgHazPX/PoBdi2hL6CnohkwybimHLHLXucjdzdi8HoU5B1ytjkCJI
Qb0XZh5tGzBawfdvxvX/kPU1Wv+gr6Es1U5HxyTu2hi/Jkbx75Zq1E3TuLLO2I8QSLWd61yHy0Qb
p/bqEa87GaYJWsweMmULlKE4S7CInLtjDNs76ykvPUEEZPYZdMNHDctdQFCbo1ntvGoLuLKxeZEP
4IAVnTPVn+yGW3VwE9Ud6UHBah+8vslCOlXfELX76GfHZpJ5nCMrvg8iL3PBG3gvyV6fuOXylrqd
Qecz7OUudFwe3qfTcq/uK0yCbDFpPHVqJHPg/kmgbILKPSijRm2x4KAHMJNOjU27//Zfw7sXO6a8
h41D7/vgf5zGAzrjtE6Ns3u41mCHchQDLTYLMv7YW8rU5jBgG+Us+0kEFtlIHfGTn8nBm+xComDs
5ouFMqFu7CKYjZPJZOd5g5E3Go0m4WT0EJ76Z8Rpy07jfrjhwOP8ZMhv/ZaMeZrJ5DDZ2XwUEwY7
EQuzFL4Qk5GXC353Fl44UcYNSXS5OHibG+ftQxze7mQ3mSw2C85jb+FPuA839eb8w8EYhvPDgWPs
IRzOpXIUTnafYLFbeGzl2qCEuDZ4z2EEHUb7O3NSdukN5Z7Aje7u2tiFdw8L0Y88U1izlLFBEu7V
khmHWcgBxtfPejrhlnNuEo5G+AshtmzoLUJxFC72x1BMvCFP720cbxKG6jCa8383xJTH8FFvxMb8
ZahMEB8Tz+FqM9psmP6YJu0RIAuQHC0frfBqpu+iAD1h0fOYJI4fO1gzbTfb1nPdYVCoxBSrZvrl
3G6Ikoj5YXTYdWW0J0ZkY7VQklEItA8ebiS/vk65R53RzOP0Ru8oJALPYiRMF2hD7ZuYG4H1UTxL
EBITl353DcTcj8X+LZZbTpB+InsruyTcJ4JVJWY4ZScSjMJdjt2+Ox/3H+zghkjneUi4Wcbu3T9F
LHSDw//p3EOqpuV7lxlI1Yts210VWzBki47XXsKlN0wCNmWPvNrYop9jZlfqhBMPK7z26XEv9cKk
HyIbxSK7eJN5E2BMYj4QL8HumF88SA8lBzLIewwqH9qJwwtDRJYepfwshx9lPpsOSfp2qF7F7tb2
2v4pjpBsuZZ7jN+CmhNLvTX8mS9uLKIJk3czmXiHEDMQ14REBi3DRpa7HbkuZn8pvB2dOcc/WyjH
F0uIRYATOfA4XSc6w8mcDA/eaIIFrYsRa2CF87Y7zP1FLrnsaHEY3MQ3rpqHqxWyplhoeFHcekFv
uCsmLc+HVenPxQ8uEs5f/72k9E8uaMTLoZE7Vs+oZNEyCxOhjIdgsxtxqLFUlM81V880n3Bvz/M4
CgdqUmJT43FO5lxVGT7zWB5Y5Qfc3I232Xgs9nAxF/3AnYaetzjsJitHOWaLyWK3YtGPWIG8jpvA
F9uEh1F/MBw85x4LfDdR83uO1eOPeSqPzsslI+NPFrEkT0FXJixlZT7vTElVE0so/Bl5noMbjUNJ
k3IeWy38JuA2MUvGU75wKQ5znI156DNG4WHHx9h3WGLbOZOEWKcwnAU/tzmmsKjlIqRvcP/VsHEs
DnlStkyxgz+T69O0Rbw1nFjG3rS7JTkmOnJNfPzX73BvJR7yAQAOAEg+pz4JYybbps7ki70fwraY
oq8gHz3Dyh28pabGHD9I6oOH2sTJhDtHP3JiJ/YumwLsnEoWys+TkAP+32OkJR6ZwrpySrzgXbJD
x53MarIrkZTXieRSeyL0dQX4MXJu1vjMW8ggUSzcZh8lTgir5hKzPPq2v+spwOBA+YqJbOZZYH9V
YDZku0fBnrRm1ab0YAEeWHPS3GITHhYHhk2Nnnpaf3iWEabb1g+ZEQu19U6JNBzP/enav4vt3ld+
5tHl/M9E3xVzn54PeY8/9YeZGLIS5vP5er0+bv3h0Od7DHrlkc3DnynwKPXecDr3ca6mwyPf4Kd4
2AuYDRqupeAaxykTRDlXc5qjVivr1/9yxx8MDV9wsfmCAWZz78iQrv1hMDuSCbb2x/ILf9fH3V38
hMoR5JPD8ZD/8Mp0TB5f0sStCH0/9EPlJrl+wvTkhfl86Pr+doz97w/7cj/c9ocLGjAd+v7P0KVf
3PXy68sdrrdufzgX2yHfjrf96RZ4uqA7eEWTPp0iOPgxcd0598Bhi10sUuIwco+9O2eeDN1xMHDG
fHOSw/EYg2k4nN9F/+SOcT+2y5Sz4y5cTFLHmW15g1yv3WC7dfd9Odx3hS/4drx05Zj3sB9PXd8V
3B/ZlOnY3Giz9XqIwzYe4vP4YzF2t3u59t3htHJervtxt8O+O94KMZaBTnfocvlx10N/6mp0tBiO
0fZJSTFNCXDQP10uvR+PGxcXhT/8s73Qdl6RU3xq9Zk1nksLl8o+3lnlU9y2D13iV0Nl/uBmck31
MTWvwH4I3j2Ojsm0GK9JT/Og7lYFADCW5vhN0xyX1cV76G+5osevtv3a41Nr9mfGH9/Eps1TXh9y
v63Pjwyr7dyDjsS3JvMlcL58Zf0O70LwcXfoK0uVM+DI1L1Jlixr3vXHxx8egTCJODZER1BtwTt8
YSHXeEZMmB+CD8QJWEfcfrjs3+UJA3UwC2Zj9UR73A+aAcsxXZmK6Zb5nBETwtPcM7jT4w93C5UN
tiCkw8o/zk2GbmzhgbpPl5G80x/7Pk4s3VB5udPI9bT21KPN7zQFeEhIXZPAbz1qbEwkOQQYOrx0
tQvF3no6nVouu5T71Z8tXR6EHt9yfUPyE8uuT3uxI3uYIUNc0e1SbVJrF0/+6yvou9O1EHjKW+b+
dKp2Wwo45dXN/fWQGZp4ffcrkjMwn4LOHKrAFH0ae0dXLpmrPktQmZ2u+iWeri7C8QUDwe1Pw3Cy
COdMG5cRcI9zjoCzmNAVc4/F5U7nTJOtzmSnxduCLmAI6ERm25K+9fvb5fjq9JmbX+utN2wL9p21
eiOVvSwo5FEln2bw6X9c/3U6mLPYw/V+Sz/6a3d9kz8/V9mRw+OTnUFzzyMXw8eRLmt4uxz2sWG2
27YXcb9I9JcPR8c1YqJju3t1mPWoZ/TaN5ngo34823LPW3ZE+pbpVmHS0PJM7LdP4fL/8T7Dwfz4
2mrO8DH4zNhI0NMQqUgaTpyGM9X3fc48f3nmofb9Hi6aGjwmyEMScVGBkDnHMD1KLjBQU/gq2SK5
hu+v++P3IPhKvLPcW7IPFjS4//Jx+wbRggb0DDAfSPZWVeJ0OUtv/foJjswDgaidqE+5iWZsERmB
gIjaN0GGft7FG/y4baZuIXiEZm/IPfsZ0T++biEPVjnQXpGYnEY8jOob+GudZTm9s7FUk64H2GOB
OzzUTnHw3F8X99V9kA0gJ2fSmg482r/W0Yd3LzVHwwsE0oz3hzfNImoHbxWXvNCHfFE+6bwdmgGo
nzeovfIxOTuBal7H7zJUBAxZgUPmOc89e4v+Wfb3W3UNKgJ5CQ9M4rWvyAt0hPPNQTrRl6+dyaWK
fgct5sl9NhRH8Bpi7xdMVt9nq1HRmsr5mjkDh0u+2CX7p5k5IrwCq4YK9s9iNu0TmuNiA9JNDlLi
bxfZGxKxVh6Kd8CWwTXinh0cV+zbGRkIQ2xehIBXtcQyPnUInVBUKOSWfVCFNe4hdUx9Ehx9NEfF
5uECKfF2H48AZq1838IhKdKV36teLc9UzjqJR6b1ubz0KRkSYIGIAp4yCWzA1xyXH1fj6ZiN6ek4
UBwFAwTK3uK1LPxygtY0699vtQQBh2IJioCW/NzwUP0WQZJ+XqBY6JExfVVO2vACM8w7xcQ5VASB
gat5Z/CYQCL0RVLbzWYkNLnjCX4VX70X3IqnT4m2jIJWwC2TSTF68OHEoRp612LBwSiv9ho17gUT
f4gJ6BF8MsJHsMmJ4tTE3VSvZIwA3ihupulHsvAiejrohN/BKeE3XxqRte/VKfhP5s4ru3Xt6tJd
+TuAW8jh8SfBHCRSgZJeMEQF5JxRo7pVHaiO1bepa/tc22WXx/CDjyQeBhDYe2PtNNdacz4xIJyg
9+Gm0xYMS1wbd9ALMbZ7fnYRG7hshVwhhvQALH7kCvyQ/rbuceh8P4QuUmGzZkXG3WFcQ7XrbNDC
YowgyHojrIjlkduyF4LsENi5W8eHYCmd7XvAzjvWX3E8K08Q+bn9e71At2xTHoy77gVvrTZHln3z
ABAgGoaL9Ti41s18O4J75G6ybs7VsTkK6OWZ6KTn4jHSsDKDTSd2M84DtmDP+HepEr6XO5bmny87
i+9u6fAs4KflAPAttmgM6daM3Q/wFAtzafbGOv0O9/IC0//eYVoHeevKZ+vRfcDjsbLnL/3s9Nni
oBD4kXCCwe4z++zc52euPqvX34CNUKtuC7dcg79uzSfYa9Ai9ubsA/c4q2y6Ga1HyWETn5GWOqM5
xckePnefn9+cDF2/2TfurdnnDv8b1nt4NjbB6vTtuPRLcbDPRbjDAtszxLb/9n2BXeoLeLkP02vv
zeVoTvjmwnKtu2zT7HH9BRvlc4CG9LHO3fTqX5x9hGobA948ezEe/AvpJzG6wskshedgWb9HgWs8
ps+QKuFvW8tn57F76XL2nN5BrWbGg87+k0VwM+98Ml9nle+mOGHwEEQ7gpKcNYnHy2pJ18JF2O5C
F1hsb7njLlmtcSS6HtaBLc4ll8bCMLV7w22WNMg6WDVLfVXjiSQi8dgyRloEsowbyf9IpB85t3+D
G/0/UJ/3dwe2+gs89ze+7/++tv91aOv3PyTX/fjM+d6fHd8yMpgOGWzIT9qO/ecMOxzfsoxIHXH9
MlqdhMX+WaxXJY3OQanCQXHrxyn+F8c3HxmGbtqW8a94vFHh/GthTIvrIpFrkPrnELp+yy/5RQEL
wgCpUhSYwRvhh3p7ZCsFDsB2mJ3y9Q0n6AxkS2BYCNIL6IA9v44rkc08y9BpdhVb7TveJ+FIHCse
3t6ETxEQSHSUwwgYKjzXYpp5Geenl4LtN65RnoMd86Y4CmcueAL+XGYjAbW+fD4/Cw8Bm9br3R07
PLG5y1wWj+GC4CdgC0dci9PIYJviPCBqt+8asx0TkyHOIXzht0vhl+EFSXAAiwC6/ewTF5z4DFjh
im/3Vm7xijKnYgAj0k58Y2ReEuONeCnK9twDyzNEgOM/P38KjJ6YfYY68djPHNASQO5xJa4rogBE
W9wcmrdGwcfOLzzJnEycSxSYIWwkNoDBiJlEfqs+mKaZeUXdRcTAM1Vh7QGswhtUiSEMyU4mmNsR
4ihiBPgmPgexRmFwW0DWCk4mGfuy36sQ3ukomszNJ5MNMuvPL3uYGcHM1FZlsZpef0bUnhbEBUxb
i1sH4z2p9ssJ6KSd72LC/bl5TOzRLIwPVTYvrZlIBsy3hPBpn+qxB5i7tgz1l+ZVPwx36mG6QyhY
IyqP9V07C5+jjbz1Tg2x1cixHMtj9uqRtOMTqcchi3HAZ1ubx8knF31LAGDUPCjOyRu3GakB/sZD
TYh4VeifEWvKyRmYpVtt3a/q+dsV1PBmkW+PrNC/+HtcafmmLZY9IWhwiQoTxZb//CuArts7WBQf
CmhVQCdnYVyP2HpEBK668lb+SSPJBhe2aJKrcCOuzgICYF925pG+Ebk3W5xdcfPzzvkLnIePeAiY
PQHWS8jtZ/GJsHNm6Uu3afj5iagQjb37xL7UOfbABESgxudt1ca5wHgIZwBrQwF6ZuIuWsX4oGHd
mvkEJuTiYlQCgAjvrvALUgde3SpBqoT47AcH4T9/kQTEzs9JHxdpoutkKSovehDHC4sUZkoHAo74
4oMr3RqwjriJxysIGhgYn916xO2oK/38TqwYeSW+fEdh6D3i2uLqbxxMQ17uaRnQvivl4guc647t
gTg7r/jlP/ztPIpvAdxRB2LIL9yr9A0Y8EpzEtAhHK0/hwycmFahwW9d9OdqnPVW50fuPk84OyMQ
F7y78u/2muvx4vFuGSaQ1s4bJBtwPrjS5BoXAX3RcAIwug1WnGRkhGKgEVe6E2PfNVtidJd0qxSu
CrHtHGJG5VFlzUKcBNfkm8R8AFMXr3fdhkhI4HZz5Z2kO+Ol2nMEzoVb29HFxXk5sfgVF+E+iwFP
DDPimcOj+BHv/LxPccRwK2zg1vgWlXsEd3sUDSswSmGHtzgCgeKJFrzZA6X+aRPcLTeDp5AM5IyS
nKVfvHD9K7EFZ2wVY03Zr4m7RjlvjXFz8n/xycZ+Ne/tjQUCT8Zpt65kmFbXA24f0Wxnvoq1nLur
SVAMIRMB+F5BzzRc8hCMXb3qV+k6ZXZYXq9iusBkqYswpJvdiFq+XWk9CsfjdSng59vY+Pj4df96
OZ9vpanZyQvTFofcnuEd+rnzt+/dolr4DFPiPl95j1+258rs5U0cRk/9sYrHmw2I64sQntvNFhOV
iOARbc66U8wihzdxU8WPw1vi5/PhJLonC63Z1ZmxlqXUDA4YWS0Q5vOtybkmN1ZUD0QTFPlmn9e7
LzyXbEXvvxhfGF1uDSxamuM4mrLcynr+ughA6bIHwPFccU6F04sLCbPge2fsnaKKenDHjsf34+v5
Udwed/X1QQXBdsAI2Jd/fUmAGuKHs+DceqThRNekYnyfOsBoe7u4KVAjTnYGWKCBbv2T7TFgGrEh
9+LOctr78z3BCWzdzz/2IZpffMhdF5VgGPw6f4jhUBx8/mmIeo6BCnMF67y83n+t7vnsi9T6WXyQ
zt1OBNmkC469/+rSmflZ7IQxidCc6Aq8gdFxAYEkfH0QU7CiDGI0FZekkvcYG//zIfiIP/Nc3jsT
8wMY+2P8wpB+fvBJiLVLMMcQxDs/I/3NOLCDpfA9PH7lc8yGduXmKQA+/M/Rdzy/0m5X8bUfNwAN
hUXdviwMn8PvnOXt859uA95ERM2XmHIo+wdQi7DYrxWN+3V/fwHzjMBlgtkDEDNhEt9sYfj9fnh4
fz8GfMJHxvxp+w72IjDFEQAHAEFgSoBIPILhHReErbxOc1Ax7iudT+B54paDqZDDM+cBzE4AUPw7
Pj29V+y9vsU1H57AeLnK9gjycHl6PQoQSyBQ9/sLpQOYA9z8uHxcgNjOl3euiTFeAGqP79lCoBrq
7On9/en4enx/AkN42mJ+Ykv6xFbuCDb7yvkur0BFFyAlbvkFAxJvA5nvbRDTGhyQglEq6gQsJvz3
Aoo9CrRkq4I4vYpTiIJTUM5zT8EANwSMuvrYv4IrYREfuCbvL8IevwCCufdLIEDe2It3CTq61al1
L6sLAKooCXAr4MHySLfizJx/f9lf7qnXnrgh2mk/AHKKC1NbPv0pEwEYlPCVB86wPwJS859Atuig
oslegWm4cwHHfACGERryCrjH4cTR0AC0DAwPiwvVEDV6eqXGNBfgNb2bBhCgEH2XluTG858qej3H
7imBuHW3A26lXVB83vzBVMXHNCWXv5WVIonm5b2flucJJ7kVUJyGFiIkizGaIeAD9xoxWZfVx1ni
PTG0iO4o+qt4Tjeij99zbpoC9P/9FevESL/O+Abe6b+vR8BF8P+v8/uWi9PSe0xG3FvRmud7MVjQ
sCIuaZhTmleOWK1A9gnFoLF441Yb8Vy0hfiljrfni7abgUO+9qBx8MyDgQvTFwEH4rn4E++OgC69
693eJb5DIKYwEPChOFAU25+Rsz6rN71rcdFitugh1ziHxIMdVQJ0v5Vklj9q31xUnP7n7+dei3OI
n4kLCXgzBZoeBLCe3oZQBtTbmPrFO5SD244nh/7mb4glAecGb5s/vY8ufZabKjruT7npt2Qg8YJV
xlxeKnN6lPhUdOqfN/GpCEx+eNZbkoc2ubMqivue9PvgXX8hjL5vV4q6VV/6iuSgWUEFYJr6Hk7W
grAxQjRE+dAjorgIrhLF+CFeiiBAa9ltvO2wOUzsruyV8KGL/UZ+q8+F5gMwRPaOslUYLF8q58t0
haVdPoSpiQ9Ek/7pOYFc4uX9B9JCsw/qzpDDr3W0NzYAtQDLxcLpZ3FWEg9I63GsMESTE/08cvZq
0S6FGQImfzWUOeZQzz3fZ7v7EFQbY13d267EIkREO94CRt2vkFFJnEFApROxUmQgcN9JXlsK3ByP
g7okkClZ9QxzqJ7RpgJbGxmXuBs/cNqHKB25oQvC6xgIiTcTIUK9S1DyDOxN4LPiPlV8q52BnL8D
9RDVwwmBkUU9xG0fxb2lSyXcbuoiWokhEX1DfkSLfFwCgDbsCzcXzk/x5pHo1Y9FANz4IADdp3fR
FrQjTtLbJd+xiFvL3kIx4bfmQ9Hm4n8CnQoOE09f35/I2ADcalZELVAQIGGx3RNhR5RKNMOPXf6U
mKhOIgrFHaT65JZSDfDEW3FfdfHu09PPDf7dWqmFOIFoY1EOUTQG9HeGR+WGnCezd7YulAU0XTTW
7cziQfz8FPj3TvVTcmr0c5h4ZM4Sh8L7SNcSNfzAJSUcCaL9haND9AbRJ5hbZFr2IaNSIiwPGSoQ
ywSITgBtAqijccXDeAMhY1d6rbtlGswQG6BpMGi8OTqRfXQHkpWxpy25aXExy1+bs/Ze4vJ4dL6q
U7BrVlvwSxhW+BqppItiLi4sbjDIJ7cQyJa/EFCv2MaE49F8C/FpMf8xLMohCpSB5QqoPnvKvrKn
4iBf4InjXbJhKKz4XBQdqVJi20RU408gothPs7VyRXe8YiQlwanCeuK57YqOLDpESlBEAIk7ZET6
x9DMwlNGjE+5CrfpKsJZJpaPCt/ciAWNWK5kLmdSOGPIUyjvbm/+7BQ0Us+R+kHs5Ll61GHuIiYt
EvGV0g2YEaMHg9uZPD0QSxJkqCcoiDy/ilhWsXajYPyJTYOAcujia5lYcBHwyv6GE4kf0scpskzF
OrcjLUDEvIl3qn3HKrNHvWztPEZP2aFapa691Baqm7vNrTkzAjwFli0ehaXKs+9o4bsO0f1ptjY+
+2pnjhAWrfvc7XQ3reckX8XGqvRcDyAXmLxbZjHqt2SC7sjY7OIdetlKC1sM2W4rkgujconDxKD0
a3NHzM+6OXWrBJupkMeY1/ckHBLGCUMNj8PiXceXMQuO8tLCfWOtWqIxiTQjKNd0K4Kf4402h91x
jhYzvqaOtViNKxVmZqJ9w43uirjwYU4O1wr2vCXfxSEab8iN34gZQCFWEXnqmXrBRgDULcBXhag1
hnVAWABiF771ebKiBpQn5ghvkeA5cFwIO3jliG8JK1uNaxwaGGd281j0BE7y/jIE4yWpbsGYkLCw
zBg1vAV0+C5S80uB4r7Ax0smMu6YllBa6FfvTWLUkmW54g8X6Ua47VgQ82/DH882Gx6JiSFQibt+
YMv29oIniDssdqbc6hs0xsMoUIuXZKOvXsat0DDB5sHM8Bvtdux3DwIr2z3vXl74/guJCOBwvOQ1
G6td4b48vx1e3Hj2sCOwh93f3Lgkd8paWPPPjpGdy4D5ZpvphWQD6qOu+q16GMHWROci08YNVnY1
BxJRjzJpCvek4z7aRwtXiPipydWtotUwQNtwpwt8DJ83DhKoqQKGxRSWhLnV09TftJz4wSHX40bm
jx4hVumfn5+nT0I2v0/izd//EXKGl02+Ge8W7yiREyy3UwELAjZSOTJnbrjeiWIeZEJwPymxQDR3
7rNAEcXOTrQoLSvalP2diF4RABPRTr/jkxwNlPdJwURVUSWgtxCHNq932cF/QHphI8pts/N+UrpF
os+Sp/Eixqti5bFjwYFWHPpr9iVJa7IGx4t6Va9DfyAfspbmNmHf6+GrvIvwnIow23iZLlF6v5Pj
efWWitDsB7F74E8MmGwgeCbinNkY8IxXzwKsEj1Z49BPgSkA1Yia0XA0BfV7Bqr801Yazwm+HtHC
uFg45VO+fHo/3r8T5XI79+n7+/QTFvsvuRb+/3j9/j5B4H+gA8JS4dLULGJ9FUXWdIt//8gX8T/P
i4fF+Xnh/q//unzVqIhk//UwVuEffBN/95Q/bgrN+M3RuI4FQY9NGpyGM+InP49PYDAg2NiBAlZW
EJn/s5tC037TBUOfI2h9IPuzIFH6PT9PU3+zdF1THJgACVYWxIL/AhEgaXgENf9K5/N32uLXoOeq
abUqIZeX6d8zSK431r5iBos4hOC1t7VL4cCLgOrbk5FIp0jvnr0WMlNf2dSGjgtag/CrarNVUhnH
tiPCHnLl1qmPcVknb7Y9ePNOgmA9HWFCU1UfhvXBvPgqLBJxXhTkcSkeocrh9D0OGnN62FUPUy2z
LE88RmEUYOQkPfeFVczSOPBObTMSxQEdNNn+1XEYmqNmJusRHrmxz9wePQ1W6OgmBbMur8pzpQbm
LBgUITkTDtCHw9eQWOh5K1m0zAf2All7qFNEwp0uu8RRgP5sqMF6ZTeESrRk9qKtgsoJ3PvlOFcK
psXAIidbJhMCbVRScYNjrlnHKQ+fGyc8wRWw12T5EEBmXBnjtEjjut0bHYNrZ2hs06JiQqIgat3K
ciByMFNokHMf0hGYEL0IRzcKmXN9UPdpO+3HCeo3TefKKZIVaI7IX5ByvNe2VEFgQEq0phMFDKW3
sUxTj7RIy2RRVxjtQrFGf58VBsLTiAIipL3rldJB+6Z/kArz2qr+hA5SPnxVNWnYLYnccPjMixEz
KP1sN/Tj2S6sjzjVIUTRnUXv4YANk29YAKdZ4JnrsCJty8xSYl6V3tshe7I2p3zpt4msz6IoIbI3
kPt0XvsNafsxvpLIlAcID1DyySpEPfMhiO7bwZ5Wea1YD71yNU3fe5w8xEBmdpZyXStu0CIeWMvV
oU8Ltqa3QHBax11f9f19nRsqrLmpsoKWIj+kBbWwko9G9a2lH0PrEFtW8FqVQ7bTpn7aIhsGr51B
FpVhBPo8buplo53yiCUsCe+Old7ZRnWubX8JQx8+FNK7ZVY2IdmPabXKJKY6OXDOaQRrRQ3bnvot
9aTZaJlrwyoCPfExQeYi6mrkfNFj0qJDFdS7dlAXusZ8iCZlYadoyyarrE12ZgblU8suwGQDIkOv
U2ostOJ4fGitnPhmdUQWD+KX3N/dBq9/z4D+HzhaC36x//GnEe5vHMXL6j2b/s//rsP6I5BW7fvn
V9IWX7+6jcX3f0ZiyVTwC8s2LmMDilUypRlwf4Zi8ZEt47WFeVVXoOtwGCZ/z5VWzN8MBWeyYzim
IXRJmS1+H4sVXMYapGuOpnOEodv/Eimr/sdMaQNuV1XMSpZuwGoOkb5gzvvFbxxPfWfKKIO51UCY
QlMevCKfYKsYj2jN38tyFZIcEbDhwCzj6iq1OABjNSVGXdXuUJ6V1obGCsYb3ka0JQ2noosqQbJo
KoictNEg3iHXXE8Kv6OKXEy/XSILDkNMjfMK9skFfAjklTn2QlKLeFuUz8Fk0w9VAlrQY4Igqj4M
aU7+T5jt0bi800t5Z1rWZ5UUGLEGb15akw1aGJs2MI6/3Na/k56jy3/knbu1DunqDrk5qi1rjvVX
eeSTpnQJ3nZ0r1q5WUh5A2unt00GbYeSooMKaRfBNAb7iKJc41pbJJqUzXIkyueZcPY5RXiJa2eA
SINot0nCj2ec8orY51BFXfbdVD2YKKhrEFT9ro7S1ajbwyrtw2WfQDrt28XFzqCIcDL9LldS1NGa
F9UzN2iJDzC3rhopdJBPeEHqiBlCzfawekDhYZHAF5oPSqedgoI7EmotNGgIhWutfYx06WWA5zLo
1FMXN4ApGhtZkziXaMz3hdimpx9+Px5CObjrgjtDC1mpVvbCkUPZTQmP0esWN4uXkiNlMsqqjbG1
KgkhGpUiS7nLjEjaj5XPp8KZJX2JbuNElJQWfg+6fow14+QZcNzI+ms+Jd/wQ7Kn7/LXOqlWXefs
A8e6byrnUSraReD0r1aT7+OgfnHqUoNcN/qubf1kDMZKa0vXa4NzMGX7KGB2D8uHuutPrVHvu8kD
mxm4P0o+EP1kOZfQobC1DwVOGRBhZWmkD429A+HGvZM0kHd0lxTalZnHWIoUVqGxaPfyKp9nhXhe
dyvFZ6LI65x9dSa9hUGzTkbPnsmd/w2H/GcAYVleU8YRfqDU1NjjS+ZT2kTRbFLSJ2EokpftG9RM
EJtb5mOCq1+GDE/p2e1G8ROSR7Nkqii4r3IGXdbmZakxswbPeQ1lX2tOZOBkx2ikQMZI0nYmM3Cj
n/lxu2abeJ954e2jZIwXRq9/s6KIJRNvsIG6oCfRjxpFehhH7+qhWu/aZrQfYp0kroHozUkPloZa
vLRmKSiRmE8a49SQ/TVY8trKsJKh1Mgdnlo2yOhHmG0C2w/SdyyFMvhfSRGQBhYWyLaGiyYeurVZ
4Fy13sh+Y5jISse1C0faWBUGBfHJOm1kZScb1X1QEhJF5WXXMhlZhlQ6ol62VtW8XsQo3MAOpQ/Q
AlXeMtMTyFmcaW112ckPSEgYtNp29eoYe3QU1BaMeYYCRpVmBVS6CJqYIf7wBupaGNiOtQldStNM
a8mJ0D2JNFcz1Z1c2XeZP5H4l3Z3qEuecvTTBsl+RW9uEZfw7wfBtxmXZ6mKt1IqvQS9BTgIgZFF
E9UIk9iVDX1RnGwiw5jD2h5A9jPBidc6iJ0SK0YlYLOxxp3h0y9QO59nwdgd/BpOMuNYpJnnVnHR
uiZyq2k6bOVMPnTWcAnzCsZVBFoWWUZsc1s1M9OR7JkV+N+er73rZXBnDkPsJp111CdY/kvJQZHk
I2nMYO7ZIlQwRQrJgFEl+tZKJ1uaHeIYk2LvFFmkbPjfEJKqC9mQASr04Y7FPyFpQpcebaR44eTp
BmmlBeSXRyNrdrkgYfKN9iVsulmvBeO8Skn+I6xz6rpzIBlrTe7J16XzrmiPOeKxuyIon0Yl+E5G
mLhV+ss4sAPPWoi29IrluwpRfTEaJKim73accarU+poGS537T3bVyTvDU07mWDWLNtX6eZET0mk0
uEoqq3CnYgxWBcvBnmZOw/CbDiAGm3pbmJBuRW26gUOaKc3UUG6q4dUxhm5+DEp4qxh2nXlddBDp
GJ9l1zhQ5dqrxK5YOtpYjAK/pB00gFdFqS0TxV/FOmO7PZmfiDLCqjmRHKz66KuhkD7T0Z8wx08n
RngstV6HAP62QAqvAYWZmWujhS3PGxiOkeWYRcqAtY6MSGPGSFWGTBzBhFUZMPYJfZ0BC+psN6kY
upXwYdK8r8rQT1WlnIahfAmcPQzr+jwYE7eGUnHZtPYJ9ZgBgsqW8Ump0fMCl09CpM6amgE0JKR+
hC5WTljAZw7RP5UZYvItTWp1zWMN3wvGojIqhngwGv9OTzTEzeTgZzUILb//lf+9aZXwuV+2fz+z
Kssh6GFUm9nVEMyyv6w5mmLockNPGjfOP1UzPyYdIlpOslSL8W5MtUcoz9ZhQGiMb63DZLpr0mw1
ybAjMWwx6ZQlvBle9lAWTwjVurUHy2UCmxNs0nXUz6cAgqPULQfzVar0TagqBBzRuIa+Kep71DEe
c0+7q40vOcqQnJEffSYmQy47Vh3ynRAyRIjvCMnNxz9eTSiCEPcvu97fq21qhAIqtmLoqlhs/FJt
ZWiRkg2oNmuZGcybhEs9xlFH5i9gYooQKvytUVQv1Zpk5AKvUWu7NnSetkP3sB03rtj8VdVCyzL3
Hxftto75m6LZOsw8sqqzRv2rO2IOUeUnDYpNxUCOsGOiH9YjAvrSlvdx9WlPybyp0bQQfOiGtoid
nkInc4fkMCteN2V1LePhTkNCL9Vaelrymlbo1U6odkXDjl81KQ6dVy28SF6Xm6RrUAGq2aPQ8wL5
bmCViJDMVpVZ0uk9O9x8pfnPtlqvam3cR3JyX4XFJoi0bWejcq7XLqujpRJkWyh010KFDsHaMYmW
MIW7eqEv1F4+lwqs8PYxZoqRhmWzq+kbVjuSZ5l75qkKUzebknNg2asykOH9DBc9KzjIIiEXB+Ud
pc+27v5ZQwO8/JUNQEckw8ovg6MYRJD+0QaSznNqP81rWNnNZGV507yqx35dScQXo2+zS8oWOi8T
/rUEhrxaNhZxO4SQGsRMyUrw0rR6Cm/Zmy6PBF8zkWQfVtESWZxO+UIpp6Xu180i1S9DoyIzFqAR
qhvd3MyYkidFIwuqO2mmj8tlShhrtOgur+ND6bF8zDqGtlYJroi+zyIIC2eFz/59cMxNHXuPcln0
FBEffsESqkUhbFZJ+rtWP+up8ooiXjcPjTTEf4RIyouVF1+93GkzXxtfSgvCG6SI55JnHPo+kJYd
wqEM3zmUCEW7l7lwkpAWKwH0JxDuQS1WsdrRiyNSUlCZYzaLWCn+yTik/jFm9vcO6eiQPDuQT1ki
ZPfXDhnpyLqlis/qvjP2tTSwFdY2QzWtOocRuUOC0oFmyThm2javwm0QpKvGIK3EZ903VMcUfqku
NdcaoG2pAu8qzfof90vlb/cfEF6j3QrWp/AnQMNfS6gmY6cYqVKjZ62e0pRJodCy71gw/TGPqGoG
HVXiXUpgjilGw7BRn4LRhkffM6jNNHwmPb4wYAWUSZkq1L1W5ICM7H3/PXv7P0i1/H2w9g+H/D9R
3/9AkOAfYgT/nVzfs/DrDyxqfwYFVDABk602od+W2OTLfPKDCSjObyozhAojuSWbhv4XdFZXfzNB
DxTbdkyWYH9AZ53feAtFOdjWeNTVf4k9TRU7/r/MBZaqMCdDxGYyFSiWpvz1EAVx49CbBvolWgJl
uR5+oV25T0b7gMTeWo2tvaal95JMODUumriBJrKNwy+vZM8VmtdGryGlYNA2/ZMux9ncGTwbjW9z
74TPvWayVSWUE83Xct4M09s/6y/WH9cWlN6RbVvW4fWly8i6JvCOXybZKR4Gp/KQhcuC9FX3tX3h
TP4MJEGPxnWfaQe/J3O5R3yQAQ9/dBWOCoTCvit5X9KYxNuyi4msNjJ3mKQ7dClOVhYtMrn/Ylu4
9kZrHsUT3mk/8+aI1xUzbpcyj+v42UZ3d9sgn2JYqAxWDSRGsg1Va/bkRAKktjMAyk4GU0LHoi4t
fHCKdRxl86A7zlVX2BdoOp24iHUSuuAKnzVJ8xaYjKmSMxLvIEmEej5UCVk2pQbplmQ3cyeJz+ZQ
5wsnNnDke9kq9zt7DiksqVTjfWsDYpfBYLMyij5LRSXxrgcdLIxqMaWIoqD/iH9ZyTeRzM5tLPpw
bzrFm5zv07EKlo2fAbwLkeEiJgxZ78zj6NM2ZUwwtxfBvTWl4PaF3yw8q1Hn0lUVJJKIzNY0KgTR
HdUMuhZ4x0fKOmGtN1YIZ4KdTnp1HtAgK+SABW7HstOCJpN9L3zXBWptCAWn89EoNTdOqodeD4O1
ZCh7P9XCbad6CRtDFvxyq6zyzDsktULQIJoXbJhWUd3gkjOJeK/ilodN5jNvOWzGZtFQsit8Lbw8
gdEVZeRaynNgAGLt46VjTOem9PGVl5DpaqO180ByCZhnRy4+g54b9fByVZk1gUfStEYua8cu7OCh
yRwb9SlqDRfjXDd1fZURaaX+pOPU5rIJVfg6TM2btZn9LOvtZyNUMBxfk2c+YHLclvPRwf+ZgxV0
/cWDQjiUNpDdEh/kJdpadVIPzlLVXnhmHe5MCGob65ppjT/3O4O4cDSE5gi+v0ioRQ5MFkUpE2Q1
jVtTj/HsvUuy9QnFNcoCHjI3/XvoOOceMZMMYCQ9GKmwrUq66r5zl9T1xW/Hp6jbNnFPONQUXkYt
Xg5e8GxJnTVrBtwzUiMjABttyxz8P/JGitDtzbrAL9pX7ayM0l3uSSvbV+7UVDlrgnY+FEpHkgIG
b+yivnxWC1ZbU8WaESHi49B0+yYs3jygljkUkt/FWB5CdQznY6U9BtPFdFoyxVConmmBlUD8CtNw
+m5UwX6EFldC37dTknzOtL5Wi37vmQ4EzjDfjs/sz76DHjymKALwe06TVafRIukBUY2+kN7Ktn+T
CsFmlLMjHSEuBv4P56FZPw92uuuK6FQox6yRrLk6yg9GQjyCWd33PsSlGQNeauzTKv9AlLBejJZB
8mN5sGOYJAYZPkazF5oADQw+Qo9a62Uay9sZRbxz+uyce/4lyT0y49gEBCoLtBSCcy1sXsac/Wph
muBzQwLVjLkHT45hxPWJzYHiHlOpAWLbgzT1T3aMHZiNDaIxfptBDRilOZvAVt+biqVbEWMhfYG8
nrMqM9ISMtI4cdbYo7Lry/ok9yomkGcLPw2XUZcdbBXKlqnp0d8e8W+3WKYKxjkvBohTcu+gZ+q2
G1NC+2BDnuUOaS0tstKWd5HGZtdaBCmgtAyrNLhKAEM4Yn597j+Nek7eZB+dgrRcOQWjSjOO91Vb
bbswvdZSigJs8GgkJQy/XkWHDg9ZJV3KTH2dYo3i4R4CrZrcyMITVAT6Nm0Qnwx6vDWpZ+0C0ywR
lWQQMqNobSjdpdCscjNKm3pileuPerkw1ACPkAnY4L/EON9gJEb7tGDVFwUIt6vcWCklG8iEGaZC
07OdxvdCk49eaiyNvFj3I+FXMVJNjfNB62Dx2q7q1HFW1rBBaiB+uKjqlRcE20mVk7U86PFOsjyy
NTWtWHSa+Wmzx56MylglzkAcNYrP20BSoVeO4k1Sl8U5lM6ogegbSYMyQw6hK5OYs6zWepOy7rFL
2asMhnLSgOXGJjs3kUIyNJteUnIUf5ZLWzQjPxrp3jOaRZjGo2uAs4fJttPzUz4N0GF7rRuMPlFb
pYFOduflc1voxajepLu9qi5l1boPzOo7M8t3pJog3QNDcZkj0UKSL4nvwBDfVVslzRZ9LJEr04yf
Vm+zcMhTnSlT30tRYmzpl+9WjgBJEfpEYIESVrgqIV4OAMEQG8foItyEhUJ0k6S5xhEWcG7Vp0aq
ex3J7PqtpwJ53rUxNJD9DGHuqi05tuWE6eDFdWvb2lVtD7qt4fVVSpUEy+4hMuvlaAfEBzVetG0q
hscgsNYIZAWyJMHG4vSxtSxyn9VI1r353V2kL9HBqwhLA101w7yc5V0O+qs3s9qSAH5V++r4GRTL
AmxGldsNiG4CdnjVR3pAUKr1HCx7pk/Zp1cW+7QsH0cPynzFthBbUE9xFt5pKsIASY3WZv8lOWa2
KWPI+Xu+lsllj/aoRVaHs2pMf11q75HWEw3qQfPmbbSs/Q6GMJmNbfNa5NZHq8JNJOdvVu1/FnZH
xLayQVH9Oml6tfQreu6UV689JjnvDYR4jS0SlVBkW3fsHg+9VR1bNuAhjP0Ldv/JgmvjL4e3XreC
Wa4Y0cw32akS1/CtjQPu05MT99oW1b33gEC1eZJTVmVQX/SIhP9waMnfqI1DLBTUFBjj67Yy5rkN
9hIn5hopAELOSvZ9k26dK1ak6PnpgAC9/ao01b0uN2g/aE68KCYFGbrUWKRjmrm5I59aQPC8kZrl
VIaMKo60ysdoZdkwJNmg20YsrYtSX5o+25//S96ZJEfOpOn5KjLtUYZ5WGihQMzB4DwlN25kJumA
YwYc40F0IV1MD/4qlbrbrGVqaallZjLJYATg+L53tKonx5l6gOJ+z7Y9PMyqe+gd79oveOa195iI
7M/gtH/GRj4Igs/LpAHwdItHY3beUzd4sXpWTj0+UhpL5B+kx6aRb4NdmtzZMohBM/ECgzubZrOT
fUDCvL1sapeim2rqMfUuC4zH2D8HbvoTWs6+cWB5/GgZt1mRP7fvQVZwLyUJ1gqvJ0iQ8nBO8+yq
iYCbzQ4DMidsUdV62w7JJR9Wxtevm63/yVW+LqXmi29YP0WZE6let2Chxt4etU9GfvWnkE4D1UOt
gIc3sA/6kmKz+U/dNLetBeVbzuBmzK6QByHPVQGYkCKjGtsg1mP60jViQWOFw7Ki3c73IOcAubu8
IROewT4Px7Xq5CWv2k8GnF3mZtjIEwQG5YjmN7Lr7UQdYelPP23fEZAfDqdRLlZcGjSNue1Iyw/d
IcBNBBRPbbFXspPxIlqXTpTsoDMASa9EOk1F0u/IUbul6mcQ7wUVrVs/ZVbxPjEOxe3kA4tTGUP7
y7Z3zPCSWiTrLrYBDI9SwYY2AY5wL20UlFRNhOjNiKzTjrfzmk7gpOsDkA0+xzLSd2Y7b43UITs4
DPdJYGTHTuHbtwoDstKgwVx7T1MkrhHEyNXXv5Tpdbt6yN44hd+NwnzzZsADndV04mREXCi0af69
l+fdhTfrlOTvRad+UtfBRZ7EshLA9QtsYGWER8sJetpLjCLOeu+2DZfbjJaEuA45S7zpJNPoWlu7
pKNRXUVPTkXcEpyWadpfpU2ZrAybP24gSQWcq3DbuOYxL1DS9+GaM0zIryBGQYxwbCCrInhueSLH
wAfjlrF36zN37nyjOxid52yNKOtoHtsPteTnGE9+rZrjGEYP5sRMxRS7tZek2fki+s7c6pmTbteU
LB1Ancj3MgXBFHarSfFiZew7KtL0Gdr1VdEg3yfOm19ipQQzoeiivziKdWMomq+8R3Hw1xaZZcM5
DW6KwJ+udZF+yHGyKGIf3qQXhXRIFIeCKvRdUuXfRtncwxf8jFPwRsOKn1dWnBbWOY/0eryjxIly
WJDae5akCCV2gz5TBmsz4PJpj8tC7Vr2SQf9ro7cL9fWJzdLzXjWBf4d9eblAsl3r8+eLsl21sOT
PVi/gW8/zRWc7PUT68St0t2TdktCiubfOvP/DDVT5RSmerf47r1vZ9ZWhw0SXjPaGl19Uln/Ennq
0Dgt5ypnZWcbP7n45WYaGW9hvwlQUJtK5Kmhv4t8UrO71Nq7FA6V8MPi3wBch+CFwdB/Z2WNgWn9
JlYf7iV0eC12uh4I5892GT5Jz3ffhONAmNThl3Jr59hlcLZWYt8v/kdVBkR+1U3C5R8y2iXqPObL
U9eVR8tAa9MFaPg75MdtBGzkUaxSFZ+RnRJU3uTvRhJcRpVem3Hcj6XR7/j5WCqt8te40M8xur+V
s8yxPaR3VqFPaepdTCqNhxLaYf3oMy5SV1XwrMpqzoFbX5dmeYFruE3y5EvOyzVp6+P6YvKpeUNZ
cUtrVJxOz+Zam9Y65fuY14gk04rJx8A1HjYvZRYy3PpFy4Dk/ZEIQ72e7RCR3B1VZ3+iBGqwtYLX
lFvPSPNrXwWf4JCocRprB9YSm5MsjxHNtee8+qkQOh3bzsaDPIzIFF7duc7j0C/PjrO8W0kGu8i7
WSRU0HZEeBSMvPlY7KbquxTod5S4VZyWJ9EIB6nqwoOICh2zI7ctCMLLpPs/g+BkVRndMwmVZFG4
xFb+NtXq94QeY6tYsT2ug30bAbm7i9prg4u6S9qrPxLrJ73Pvg8fE3hVMNUdJw0onzMGG9vJ+o1L
A+Ner6XbAXIK5wGcI9zWBfrQkYfKhjsfhpSkAGcUaKaJJeSrvGHaKNt/nHRU74Xh/eot2CPq22H0
C7Dp2YJlKQofITz19nU6bGGL1Z2lkeT6YY4trzFfsnR58FyUHQOyFlLKBbvB/DT34sBfkujjEPGS
RJIemaL45Vc8V8P0JU2zj8h4ajoldnaeP3k1bRUM3t0VxtiD1lLTnRmAYRtdKShppdiF7euS+usq
WQ/pzdSQJyu5eYJCDb8yoUg9AT65zIqHYOUzKy/qVxgd5jZ/CpP6vXKbi911n20W/jJSNr1gCKEe
Ch5BOTVlWqaPrXhvdPErStf++ZF4j67Lz8mMKk8Sv5L41WeeVge1VIJxKrqRsOuxQle2gaX69ovh
gZX8Xk7LtllYGGWh3sskwN/E21fnxM4IlI3tcAGK6anYGunQsAYY9Mp8GvKStDI3vx10gj2qB28y
SvXCIkR+VjLsElO+pS1vZidcb9clLzKKxMZIK+5cOlO4qQ/KLF8aMcVpg8++HEmQ9OC1aifFL+DX
13Ty+Dq5r1s37pLyoXD741xHr6YRHPvUu6rQ3UTFWwgZrUV6aZ3iZmjUn2VBz7Lk03eIVOWkjOrY
j/6HI8W5h30822Ok9nNyl1dueVNY7jENG1rSqYi6z9hiNpMXzHvXHg8qTLxTDULDS1uLVMG6LLci
HKqYUYHY1od2x9dEyGiTFva3wykIEnTK29alDakRm6j902ZvfPVrms3vtJ4eQ2/5CDjjaTPO9kvq
HhfFCDTVCFVSl5j5fjjmNsxIN7DCVGLyNlYp6x2Sh1Mu3SYOdLTaFNbClYvr9QR8V4zObeLeWsL4
dnPkgo7ZngqblyoMeAk99fhuvJpHK90w7GUvjTfw2RezuZbTvFlR44L9dXdw5+9oQUtVptspKYId
prYgjH5DhYDDWSnp0Us3/tVlm3nyCfS+Wd+CW6W8h7ZfaIjGQbYoQhNSxj8ha3fbtgGpMsHGaUc+
AM0q7PHLtjmvrRfjae7nXRFQZoueD7rFZP2Ri1ojl8o6ZLw29Z0YuzsvzR66QWCyGNJNkjtfUgQU
9xryZPoPVuJ3zAgVBQF1hbLLTN40eBzdLn3sWyvByrYSL4H/mM3guw0lQOYoKvg1g/AcYdTcJe/F
HDJxW3YV9yTPFLokLsEb3peKz4lhhBAbfgWUBG6TppCdeGb89KEDTqVEdu8Oxl2b6XuV9/YmyDhQ
ggLqapmc11yy3bc07m2kqG76wDvJBYmGP74OSbe3Guc0KH0HZ/beLfJT2xwlefTsByU8/fjapNN7
1o/HlJ9I6436hg3d1679MtrykoTpdzQojCgOzODcMilKuemn7Glq2qvDCtN343HqeE/TxT4Zo76b
Ku+xjaDDAvetV3c0UCeEPFB8FJoYfczxt9/pQxSkD5GzNW0qdHowrl2E1DZyt2nlEuDdFegk0hYk
AxdM49vW6a+fbQTIA0TTFnEeALw4BQ/2yqKMkseMsSoZvIg2xCp4ydz5o18oEBuPbm8+A8ViSogQ
E0h0QkHJM8kj+Xlw8Im07Tkxj9pBSBTxqzCHBSv+tzxlDj3s7fyMUvY2yvE3Wj27Y62f1fjLbN9m
Y3mel+Q7UhaqLRQ+cYpfKpzSmzCy9lkELVA6lAHX4BuZXxJFDjDj2OmlRvRcJsuz66IsmD1NiXJp
cz8I2gQNpEFjkLnbPOgvM8xBPKUSuQYCSbrcpvc80we4BXomJt4r70eV3tkVDUKVyADQNe4bgyLz
rDVfmFEICC9IejILLF+Dz0iQ5zQqcSsnDc1Xddb/blvMSrYtYt9Tz2k5gQYI/l3Vgq0FhH3017tx
8oDzahR8fXtj9F9j6D/VC5+361rks3hQbi6lT3M+4C1y0LVFWppbGVGbOCMfiLox35sut1dFD1K0
AOhTlvhm+shzxgmobbbVbd7U8iYMln3bu3JXivC+NXyUvTSWT5iz7PN6m9nmqy3cU+e2N0uB0IU4
IhJhDfYvQ16btYPexVyYBtch6m7sfHqnodO5kXcpq2/nP/gK2bGMCFcJ+25ru4m9X+SpcJV5Gybu
Sy9pCBv66htA/Cxoni1XxEUcBouSQk4I5Jb3cBqeudYsdg7RLd2dGSFNGzLjoGBND0EyXG3HYaBM
FZ1cIbqR2sH7uARPtr4V9DxS/R09GIAI3L8yicdyeeys+cTD+eI0RUmP2XqYIWSghtmNDWsaN2A/
vmImNfIvpKcgSbPeWFS0o1GqL3U0XEX+MvQc734L9jt3d2OCE7YIr7TePUDdbPoW4qLhms46s6er
bkaMdbuUyYO/OCpGXMN55/DpaKpYQEdtA4caPOn7ECHUqQLjWuXVfrCH9znwYzFWdxp8Y0zQDnV1
1FDizvAc4lBeCj/AN+bD//Vud5OY3R5ROTnJtP9t2pFLZZqSy8JdU0XOybLn97aUl7QOgJLkJZfr
2O4fItcxz3WUH5Nl+ZW3AuPZmIHxl96HoquAb9ynXHob3+zfzXICwh6PjcFXzOSeZqM+yKnYy8R4
VlbyULb13rLSyxiNr35dDltkhSaPGFa8lKx+uvVomT5EpX+tNft9w2HBD5Rl81QMz+Xifo3TeHTy
ckshOBeh9yVM78vKzY8hrbHOdneyvCtG9R4Mv3zDu5+G7uiawQecFk5TxaMqWiEgP0geknzbIt63
FB2cIROQ6Lt94PND1ytJcryNOv8WLQd4yQpfhuVrzx3BM4UDyUrWjzyn9SWL9qM9votAfpvBSIcO
X1JmyUNXdwdrkg+5Mb46dncDiXKyrHZvjJtCIHzjEVaxVywfujP/8epmvHxU103hTjKM7eugIxV5
htGKEo9wpj1Nvy46Cv7JKNNfoKg/iFrRiJpcu36B3GQIJ3ZvL9148mhJPzmkis85Lf1z5UGxlDx6
1XqSsmWam8JyXlwBHKnUIanND39kz5+ouZ0z7taSDzRgXJky6LL8paJ5z24eaGXkWatqQKI5Z3/3
kgMOgd8iwryp+O6WVOdBVYj18uXdT33SmdFllTwKOOTKtQ7xvrTgIybAzyj5LiI3jBPP3hv+QJb8
elEOZJZtplk+hbZ9zSP+MGQOzld9jSovjrr5OxLLR9Hz5g2LC4RsEduUOjzj+DmN97j4RDdpvK3U
qPqbIfnWlN1ZvgOR45wc0bxqLkeqNJfsi+fW1fHb2/WTGcaAb97clWp65PHoOb+CdDg1S3tjVclN
QTZTFvW7uuceMsYjnOxu4PqtfFiYcv6dzcu2ttJvq16eo7J7rUJxrXv/SwguNdn5j3oa291Y+l+t
dt/RcsZctE8qTa6daO+M5ZfW1Q6j02Or9JvfyuPIYWl44zEQfFo6nY59P7+OaGf14F69Hjw/8OU1
9Z3sZCjgDhal+1IkF1P0401JTzN3Rrnvzebs17ypAcqL2OTxGlMn3dBcvsmc8BnJ3I1pre+5PbTo
Zcrd+vh0bXqBQdweEq/7yvzZAl9FlWlNr63pPUoXyQ5XtCvMawYdbQ7jCZhiOK1vjS+7m7DhwmmW
4dXkM9q4dXGvBvmIdIquWq96boc6tgzzuUzFCkeYz0FFdUBpffhBuh8MWoklwYszL2oKeO/WU0hl
6S9QeMLHRRJbSZhvktm/5h43ajovz5MVXlkdvtPeOUWt9wiZSBmmevA5K+G3eamRAwPTviDFfVwC
nM2r0ogeyNcIlkuyIg42nhYDPMCEUlgPgTm3T5H3XHneNhI0cw32qVP1HGuzoCkbW01Y6Lu2HN/X
g0J5DH3KmZ9LXz6L5mh1yQNV2Jta9z8p37kTS0EdqPu4/mb5Yn4sk/fV5RigdLb3i+6O34R1hXsu
8gg+cjih1m/vQabT3rx8tJ59M3lQ7MVi4wfzmj05mHgZGAwePYiDxKMKFvfBlD54nXpgGX4mYO88
h+A/cnwF7NrOzVenJ1IaBvfRkd4Xhodq61gsdOZyFcPwas/Ax2njRdsRndM6mjYNF22tD8DvH840
va7vcN/xjkIv8KCiF5SZeuKOZ96GlU/kRYhKbLMwzpaqOlEsfB1kiJHbq/S+Tb1op9xtlzJ0DkX0
njSyuc0nYnd7WljTUG5N1R/0bPf7Dr5+gz67u1qKpwYaZIavsjP2TFR3Qbn5jyuC/l+0Pv9KEXT4
rm4/i+/uL0HS74rVIJWJ/rs+6Z9/7P6pV1rNOv/qD7tSp3p+6L/b+fG763P+69+FqutX/p/+43/6
/uu7PP/vCxbRe/77pqH/Wv6p2hZt1d+/1enPf/nPfP3fTULW3wLcJRgvTRebEEMzQrR/6IGwZKJO
i0CeVlEQ9Yn/tAitgiAvDNC4BPhSfKS0/7QI8U+u45nrN7L4e1xC/xG7puX+a51cwC1qo1NCc7R2
N7ISrXbOf6GpsdEKa4TaatMYNxx61bUUC6yZ67iHKkGyDEhLsm5aYvgw0Vt0bV6dvO6MViB9EItx
GIJcH1Vn76ACz8iiqtuVHsNSYm3aGkwkyo3d7FItLeUlxAZwMcd+H0mquiGHNpjs1gUICp1TIt1B
aw6x9JZrqibCiZcm3CPxg1Keht+F2X44Q/tFJbNqvNfBmB9EnQ+HAEZ9l0dQFGF6bEfoUdPNjkzj
YqS5IC8z5j9vMh8Ms/7TWunH2uRe+u5+bpDeju3vphpvRnUwA/Vg+omzr3ByDL2WWza0ixUWBltw
xY1HlZBv9bfLqL5FlG+aCuq7kqwvNbPykBv+NWvcXWEHRtwaI7GYtoZfsSt94G2nqEzDAhh9sBOY
gOa0/MqM0Di4xlAcp3B+zMs/ZjUo9FfsKxXPvmjk/LF84zJ304HpOK9N81Yyo+4LC4OP8PolNv9M
AoH64kocXrKPE0pv46TnVBn1pbVcXADOsQ0mFjQ2xh1Awk6L7sx7QknJ2MpdGjivafjcdp6ghRxS
MPOKA1KduEnN6jFaqnvrxUrbH5EZb+XYu7tG9XBz89THXer99KI9TBiLTm1kUJHVT0Rz27h/Msa6
qMIEqZbe2qCV3dRFvZyRvJf/F+bD/x+PI4vb9N8/j/77f1tt5e13+jv5l2fS+p/+cSgFf7O479fM
WscxPRJt/+ehFP3Nc7zIxJmIhzyK/NU19w/fohv9zbQYJpGjIliF1/5fHnLX/5vDMYdnCUrLRqfi
/EcOJcfx/o3SD486ebuB5Tg2LkkOp3/jzVMy1Um4rGMf4mgYsZIiPVDsxSh4KItiukyT2oXem81e
rcU8n+RMyoU3XcRgoYj2/SP7XnMIGlLpNQDNLLsPp0jcg1tjocvD8hxivQiCjriPAC25ldaUuSze
yZXiTpo8yvs03GIIfu29/NlkZ9AoR+Ik8c3dqKf1CdvvpSQCYkxxszvpw+AWD9MyEzdj2zzT0/5m
luOnCLWObebYzTRkH6FRs2+ODQmygEjefVFYPvt/6236iCSaooZEaUvvMOEWE7rFOm3t7ap/y4sF
Ef0Q/YS2RZuiL0kqre7QLsSFX1q3qEpJBRLRyUsFrUAOluqoVoS4uBHKg0Anx2l1kkXRObF6YmLl
CwynFaaPI8qqMrpDrEMideT7rE1JA2y3SwLdXLt6ecwRE/h+csuW81qUjcAll0GSgCw6+t31x2Zn
4Af3fMWZ4+EyzC1kd6DV+7T1YanNp4nTfBvMbXnIQIAKIb4s5kwczuONVwdhbDhhs9Vm328NOPNK
wlzqVreYLROisEc/2rJlkSVV0gXl2stNPSTVydaYzPJ89Uyl5XEtplcR2aFFTYrMEI6ShnhoiRmJ
k+lQYLPoipE9nB8Gs7C2qbPcpIlhbQv9p8wBpj1t/DgL8hVYQB5wWUaAzRzRaOVU9k0AEs2kocLt
IsvfaQreOmeF2oqEbt+Idp1WcJiCQPGoMbpl50znRuH5GQZ7OUWp+eIUZb/N6DPHbmgx6wKWkvFM
DpBGeDX4+OaHrjOOPPCPrc138qrYXoxh786KhM/kVGkenuGAVixQISEzJfoCsJ3p1krU8yTwj+vg
MUh0gGRjk/khv8+QDcd+OUobsH+A/6oNTGHB6igcZPAQ2mW0dxZBg5Yjjx0D1iYA5d+YOsIumbeI
BsoEnDRMdqGffQs7mk+WbBoIidTdGVbVHUp8R1pHMtZZ6e6BzZHa6sHbo025N50J6tBmoHCznELY
MPooGNjBpLT1Ei3qLVmX9F6kFp1oqGmCXRR25Hc5E90kE7JUYbn5ae7GeMKGG/eRds4NywwDNOQZ
zjVGaDQZaHrpARjziE3H6GLWha2bVcZj5JLTPvuYWrw2q/bcOCzTjdoOTg2Frlpe0CD3hYkKY0I7
bKCQY6UJx23jjTzUp00+MbkkqkM7EnTPM7xLb+sHGLnwYGVqq9H3bNvU+Y0+n2BofzgCvlBR3Jg7
hSl69RtjnJ2K+wqVWQwJR/1G3sLOpMuuMrF+dJp4g6jWNJLaebczwQdrY6m3HTD7wc6cad9oXGio
l2dRP05Lm7z5Zvai+Pi2bDjZoTXTB78lch59KNLVlbppKv6Hn93KzD1OEvVk3XvtwUAnsMpmaWMb
nEO24BxTmCB2DDgH35P2dg6gUZsQjUKTIp4oRfbe5dZnEjFQKaf4k4NAIJZJUFModCR9ZNhbJzqr
yOh2thDUXfqgzqEv99Ng3s3EYwxN6LDbjETXBOLaqLfWqQ9Zq9SptpM/jp9choYtFPg5iAtKETyP
7TaQ6tk2emTIHA0b0TjEUYX+rYVFdt9rMi7AArZllJEIkapXt3JIUpLcRiHj5GbO1KcAsznbsNJW
tu+bsb5dfaKBEsalGuY9vyQbd2fdKUoInYGrzAAgtBCPAPEO9YHHwlue2c4Km8QiEu22dKbPXoRY
wO2AzL5qLQEg7mGw07gzk8epp3gus2R6w3otPJLJwDBL0/bjITW2S9+m0FFls60a2LukJkakYGk+
T6K9mKEBFcUhHeIp3eha3QPXMXGV6Bvz1KG4WCcIuRIPS64yOIGsq1i9yp0bvFmgmIeImZx7rWFC
r4vTgq0yRVraWuKYN+gxW21dC8CmbZgP6dUq7lq/IcUvLLN4BpZsQ+ccGq57MAUCoRQSzfby7jX1
3zyoLxfx/sYxm/I06OyQorfYa1I/mlmnWxtkGDhGosfxHquh+TGbZPURrrEruXkzuBhYi4g2ssn4
qrwI0hZJa6eYfWvmwdbDYFZG/b3q/7qycmJePGjZil7Adr4zSh6btqfu/KbdNDimhLHcykB4T6O+
CTPVn7WauVxtGwFRMO20Vvgfa1QgUQnvwMEA7TQB2uTtjCCL0j3PyLYdE/0+2mhLw2RO826ZA3nC
oIX8zSnuuB3CwyScH+3iS+oN61eSpePWcSkW7uqHtF1wXJF+jk5JYOUcDww+h6zBT6SlQz7cwpPb
69BEDMN7mq5UxtASBIVLKjYN8sUFmEOqkuJULyahCmrLKKLjRiisxb15SahU7KeTzr2jVRnRoSCh
puvxAQa9Q2fughhCK1I28+rFtFoqIkuugiRNH5OqVGckzM3es5I+FulBF7JDUF5j9Ay4rEMEoVb3
YJN1b0zLjryPe9kogEQaiIr+xa2FsSdj5wCe++V4ncmaw26XSQy7ydAUe7B7toVsOs+ud8N2+sKU
lRnqbRZr1AGfQMIcUZsWBluLaDnT+3S8HFud6D+DDll6Gd5MYdAdJ5eguCY4tWl4yhGriLT5HBL7
pgM4ug+65EZX1tvcqmjnDegeEXmc6kEHu2yib70qbx3goF2qrUuZcgaMArpihX2ymQSJ1oXSnHAc
xMOqFp2nu8mmfK7QlKwOaptxDm7nKpdHvYL+o3+fYfiKdRqSeT8HhybBEsAnYe8nrOnlRHgOss1d
L/MwHns7PaGD3/NQwgQnfXUUAap+tCp5ehzGMTxGfrFssmaHS9i88WRCgdcoX1th9XtV5IJsm/kX
MwwpMxJFeK3St4UZqJOwGIko1dFYdexph72rL3/sYXiSErWN7cwvZtcBepoS8eBwDxK9xL2NPisz
x/dlLMKdkzmon5oaWco4o5orpLdzAdZvFi6w2dbLWaaBsRuRwcEvc1+O0IY3xaTwsVmFvJa2urR0
0m78RcRNm9T7TBYj80YexHNSlrFhuATy+ekt/IN9dN0qoYATtHTgeGCJMK5NN1ODsEAW28KLE7b3
2JZO9ChQVbk9qJpbylddmi/afDULKc8TmW+abCQ1Ym3JXUINHF2fJksRTmtRAVz63tnqJE7pqn6u
Oib4ukW2lMM378FAULtxBmOAh+MO6Cj1o9dIjn+MSd64gAL7xLcIgIqKU+LnPECW0rkoo502jY/Y
znZrWh91d2eYxaEsOnJVBR/OXYesTEIqxVNTZAdCA2WXnxC0fss6vGmruoeXcRG5+Z+FNgXQrniy
kxF5wpzBvfjH2STYSrXem4mwkGdtee+BsMRebQESLgvDBgYOkR8XL3/Dv0KdC5FXG7N1q61rDodI
TvsgqoY7F3yDiza7Lmp1BFDlvnDUOl2zkmYw3tlkYZSMCJsSxAYcQzed96ZzKXm4UzWAGn7k5CD4
IY0tsgbOJCUdwiyNNTMZAWLlNnMnTkeFs9hWHI9jBJGrE3iNMGh/I403cWYsIwj+iN4sGGLFPxWj
bI45nMxBJZfZRPrcZZB3wnc4S/zq7K6giqrPPUjLaYz6I9EuyK8Cl3NP86ZhR9p1DMg77hRo1SF5
r8wTVEu51101xG7Z/iivIh5TI9GAYop2hFP9eOjMkepU8wYtN6g4R1/Wm5zL2A7g1OKiXKX3hFns
hmB+NwdSt0SIsbqv7owugWRXy7MsCVGKxojA+xlN+PouREl6tlJ8A2gaD7KkMqBxkM3T32OH5AEX
vN7AiN5cpb+yhqfhaB2dZiXLCvGzztlto39ygpo4a1ygcRCNbZXY3jaIjr1DKABQUrn3QvW46Foc
7ZHkJwPlUuKGr3YDhVwK/0xw1gCDOrCxWU8zohkMvN1qCHLuM+OnL/XH1MiTYj/wA05z5Om3QXFp
5mk+hMVNXg3ZcUr0DW9ndQnL8lC0WBG0434abMg7bP0nYh5oEBldrDjy0QmYZ4c2j61u/CRK4ycU
0wGmmijstvI3VVpaa44JD96qHlm18rhxmAeJg0k2U4cBHwqQoXB2eEgsH/lgHC3XyHdEep0RlMfZ
qJrTkIXioGrusla8GJ2b7fSI7sAg8XNVV7e4hXXg7KLBiuLSaR47Rp+t1DVJOE54HO3kWPmkY2XE
vG3MX07h82qcetniEaG9OvC+iQvj5xYrHWGNAfrnYEaigtLYryEcijnRp6GoewTS5mNvRePFY62V
3Zo/GtSxKMrlNEn1pzXRbgcjNQlTQNiWNRvvoYeMSWFZc1qXR1HGdxvIJ5D6oXU0Nfahe5NVPgEl
QX+XOyhZyNGIaw6MOHzmNCTuMaEIdV5wR4ZZa+wyadU7YN/tOIwvYlJkvnZkXJR+y/LWtsi95jV7
ZzCzS4sldGf30x/8K9XBH+xbS3vZpaj13h7kcN8x4d81w7MlPUJflPEMSWru3FQR2uVMv/sgvDVc
675DTg3z3evp7BhIRnNZWTd2gABsFuOjY5gvoa5+O21KCHPDmdJznNEPYZhLumu9FoshN09YhL+r
oGUqyF+MRXPedP0rYwyBIjaTg5eEOKlW3JDYJAxBU7A+4MMTnrq1oWO66ytjW6WmOGBm/TRYMxDg
HL2kPirXMlAVFfuWPJCyWAi9C+a73jOCrTUjwOu8/OyYVY3vqIeZlUJdbHlYFpfNqkCdPrvsrgb4
8mSX9Vm6ZX2YejybFron5KF2f2Bue0KmrGPRNQAGDt3LVvbLcvyaUpmk2Kn02Rhd5yi182SjPZNW
IbaBMxU7jQEUqWJ3NKYOsUxNb+F0E/yVR3NVQc3LKYfyf7B3JkuSI8l2/RUK92gxDAbAFty4Az7H
nJkRkRtIREYG5nky4Ot50P1IvveEpPADuKhFVXdW+QA3U71679FQNOqWahhCuObNQ3pZowEUkjM8
telq3g2Le2h8Gke82z0HHfH6FGzLyneOetSexVecROxny66LlVhhitfUTYyM2ZFXhI6cSZtuX4qb
+hJHIiG0oaKG9/MSwkhBhivFfZXMzZ1ouqs9uA9Zvdmbc+81X9pilzEx4KJMlkOsMCE5XmaGs2b3
NRXXISGrtDb2jYVUNzuzfqmFSmpBsulGavGpdekOMlIS8Xju+QYOrhGffP5aJeuEIgwUtBIIywxV
f+MpCE1ys5cRxA38HiJtTKQwQBIkhEnJfnKKkkJHQdEaDgax7m3d2ECNTrOTP+0LEUdn7R8M6YDi
ie5it//umUc7Ai/pFM+0b6jijlcSGJ3uZLpBI/Q9FgROfWclszQ09FJZ9BZjc9ylUbTsp3k5256o
ztliXAtXfYzFeLf2C3uotb6M7CokNbFLkDt3ltm9ltgwDY+zzP+b16jPKZ5Ah0ZvXwtEl9JRUIdN
0MbEcxqppg0fAa29Bkls5riwqzTet711or3/Oa739IunnkFA4KzghsTkPbmpvvQcVyS6jPKwdu3D
TAG8X6ALIneTwZWxDjrCCodWZRpZjbcWcZkbSQfKqzKfB58xtSqYAuSW/idcCD6B+VI9ZTaPU+1l
v9U8HBIDWlHlS8zLQIfwE71PMUm7kTsuWro5pEkExa7BEHVdcYXic4iYQe1W5X5IeZ7t8bc/Jqeq
Gn+6tCFUauklq82zV2IuWMkyqXIOxp5f7MwVn5suk2a7pju0v0oaKXqTdB3e0ItwZgsSPZm+8PIO
pIkJtTk+XbH+9IFscXu4ocSUjDPBrGm0sFIWVlBNnLxEnPeu4d0ZDOehVeQPPK8qKP1j7Y4EIo3R
OvZG9rb0yffCiGQ3GsUX6MlXJvHjRfry23DYOIX8pjPzLVc5RSSJkl1v9MDZsMcGuiGAVapIHpxx
uJZkLwAFXf1mYB/K1N5PSYsJ3qnmg+/2ybHMOw9gZ3kVY0z0NM+fvViz/HKNL3aOXqiaZnoQVMer
rg6xUXTQtTDkOZr6JHNZmTaYzKW9+KHy6eQavKG7ySRaQbQQTqgfUY/DjYgLhkW++MgYzwQ8MggT
0b4niOII64dngCGbaw6AzmHwPlTUW751HUgz413xXWYwyVmu6VVO6qmotXlx1Pwnf7SKqnqzKarc
5BnUG67vTkRBm5Qv46BC6vv8PC7RL2fmZLB8soUVewuZKPc7JVqUi7hZw6rPE66z19hk3K9G8DS+
XxOMc89zgt7MRUccVmHHNglOZ3jvLpFUWBD5/6zjH9H2v6wpii7GHuLktG/N7efpJl+eV70Qmf50
RsyGbs5nUiaXMfnVkmm1I3FcWgNLqMRpToV/J9Q35CI3jA3rrWG4WGP44ZFneBYPPHuM4W1rMvaj
NkKHh+rmIbUaGcec5xXQ04joo6pU62kYwdUbc78ruzO/YoyPQL14Od2RLz+wzPpYRxTqdqxCzzHP
NjkOBVo6IcciDGKUxpiOqBKSCdU8Xwe4VzuICTfTycpAtDzNAGX/rDUHUgoFb59urFdz+crjtdmr
1n7GL+Tg1xi/8aktAaFKYhuePM7VchF6bY/mBIMrXytmn77k35hh2JQGWWc4BV5+HZrCpMRTX0ts
40OaimM7T5SKEY6knEPAg3f6hDfauvArh+BcO28+8sK9WjyS1I7Gtu+OoVL73EQa7OXUXkqYef3g
kiKs8X7n87vu2t8uGr3xqx33zOhwDZJfOvUk4Nf0cTKGlJNqCzRkP+MSGbWIksDmRaCBv8VgeRkA
f3rt8h5rEkBlHv3M3V/TICnfBbbCQqaE7rD2jnYbThbgEqWqu4q4lEDOZaUXpzFFHr/W2frsmr9g
6VBXBmYFpcA9MrHEViY/sxGnvTWTp4669zGxcEVbGC/LHnEaZgIReJBjZmk+NYP4atHrSwfqk4n5
vM5gJEK1ncRzAj1OR/Vr78gimMZcsF45DrRpnuKa9bPbiLatyNoh2rLgrmPiM1Tz1eHT+OEUQHNL
WWyR2wsaMy6fel+Mi3foM2hdOul/Q3akf/AUy0QVnQ1hpNlW63WZowvXKSfDNqvNCTscCAaJpXud
IFFdOiLHwrTSJ6Nyn2Sen6Nq+36lpTj89D0CxQptrGRVouvtNNam3DaerRJSbcRxsocieNZ5HcId
ePJfdI37BHXtwzdM+pTlt8yWa8mhI/PkKB1OrkrFfP4vM17OdrUfC3M+NRbdP5WoPTpHuJ7Et4h0
1W573ydBqmL87zgn228SVmE3l5LBBA0pustZmt3V4s4ybfVQ59ani81pFl0ZTOZwIOx+kL2Mwz51
rd10P9ccD3l5JAVYvwxVTz4+iydiG/dFcpqLEuUlRvAQ5XfhA1tGT7ilg8XSibgtbqnPW52Hk0+G
5cFb/fdoghcaz7ifyKP3p4z7w0JNeaksCypGkhztBZM0n7xhLwkkw1ydF/XgOuMcJJk7Hpwas8hY
o0/FFDfEdik5dtjMqmvfMX6eqNV1tvoImctjxvhvVkN7zkX5c42E9+xXWMpkzF4+a3hsEckvRUpq
aiz76ph4670qEw9h3Xu3hB7vutqEypzcVRUO9tJnIDL12fvMqvVWHjlYcOkUtX0tfb4msfzovMkm
CYYQgnkvCno+jH4UJ3dOXqJWlHvMWA9eE5OLtJzb6IyPuh/dUFl9OGDyCaNSZcf4HcWftBCIgYSR
HXgW/UnO4huuE57QXp/KaH6FcQeN0f7rV9NB+RWvvzWxYY7JfYztPmjW7Mysybytenj3+uYun0vw
prH+vfrRbfVmChWjebCy8oSmQdQtZmrXOR1JFms5+UleQ0fRD32PUFPK+diY1RSWmYw2yfSHrlTy
2GiOGM2NfkLUFkIsOwdB97kFBghjMIAfxy80v8Y0bQxgXRWOeSkDMlAyTNIoYDbq+AjgRRGTDlRO
2C2+yVW/jVdZLCkkfu7up1MYHwsjD3Ms/xIkP5PxJVa2JztTJ0chZnyjNjVVQ6ztbLdtDG7Lk8Hq
g14rJ2B5Lc/rxLTr88VyHe9q5NRytT1fqgKfREUCvWnSrTZycHn5LDwwKClnrreAy+hxyrbFhXFt
v2fjzRvjUCZj+dSUM0u4NX82ZvBLroCwmp/ceYv7XIxGF9ZDzMU9NHaIM5Y1bgO6pGl8V2P9ocQC
KJSkN247hXyXtzennCZaKudnJAYXaSbzT06Zwg1NiKTYrvXHbo0pTIvFOuKNTfbC0/2DKTzGe2lG
BsL0Q2WOVGx9P4dIyOHUETwWO13wKhuXCe06t9PZlvmHon43wVKbptLYcOjZpvRjkm6KBtNuU4bs
1UJa30GFHOgF0z3nCpG0WPxZau/YZAQc+s6uj5Tbt1amUEcLiRkNikzJp3iGw3AapCLNongn3FVs
bI82OaHkDMzFKamJFeE7DMbRO7RtlN5Hvn9O/eiHKf1XGbc3s2uQgK3sgfnZbhzj8nmQ4r7sOE06
PV848zuAeqYMkGs/KneWN9ep7monwfJu8+5NWGPuHJP9cijuI7Ivyjg7Mr4nzYKYbvTgdZF+0xgJ
ZBTyfYYBDoje4kLOh12bFx/8djzoBFwps2k/4S/4curW4lmtHkjLDTXPf2pZ3aUasQW77k0lIOZc
4sJQUuN5i4LYjAiiNPtTpZ0V+rDp8cCTmKvM9AWfRg9hOeExGxtIttBcNZPSsyyccyVFGThKH7Pi
mXHFqxpgSSQayc1bY4shGrJ3a7owMw0Mj02FWJuUNetrmCbRIVMmcUtDVu1yCwy/Lw4c+ifcZTer
1/1TmZD+eOqSBxVjF0/pL0Se/ea3MO0nL30x0jTa7IXqqOWTIYnUkYfa2yaEOWEtXFyTeJ18H1Sj
RgyNmR44SaroHuqCCTuBBcoQc67Mgy/ztyUh10nzroPFZt14WXkPrrLemCWqcDDFzS7S51FmGFxH
gbxkrdmlWsQZiXG5TXZc0LQ2xKiSyH5Uqj352njvFOdEx9RqT4gfoxNmUoGC/ZjOFHtkypd9yk9p
nybf6Yx1PMJJwhaC365VjjfXMyju4upjGlcZkllnagR5n1iw059nLknNx4sL7c+q8JYVarqlRkNQ
1mYRUNLYb4ono3eKX0lHI5qquQ0IAvRhnDoF529gOD4jeW8Uwcyygs4QzKOrlCxmEr9vO3B9pIo+
u7j+A2YqJOMmYSHvshxKo/2qBKUYBvF2B/eiCYFVIOklGoi7W8FcMNikUyfRzeLuWqc89FKUAcFo
uqib5OpTxSinj8K8o3eOFnNPW6SpupY49PQQOBmNp9e6B794z3NPnIvWzo5j3rx0kcF4u9o2pQNU
yht6zwTNDPYJK34Sa/lhZ6a55/WVW95R1X+6ePxRJVSyVDrAodlXgMYrJJgL8dK7VNn9ZBBVJ+tW
EmRjGgKlKi/R81i0XV4APIA40MzAi8H4uXbIju3shnop2LKQJXWIPwWRY2dHw1dP8Ggepxp9hMKq
aSEn5mB5gnZAdncjgW7kdwOTyuIc5Q1b0jVTdYlHljTsmA0CS0n6srTjenSz/kgzaJ24CuVUhqID
6exgnF6Adw8lxMYu58qp+g2EtDp7Crn1uCYkUiw1ikMRx+vBVPjoOsM8atPo0eebE6ygP1rjg3ON
Re1jp6HuHWNiSkSZxFIZl1yo/FD72GzsYnNGOCiPCfFBzC3NH3JKLM2BwYU2hKFoWnr0ZIfQG8Iq
4ZotzMzsMU8CJ3KogL2S59On3AAE3MQ4ESLHfCViAlEIP8Ih1TH7ruRSBUb+d3DN+WKuzjbf+4xW
nkldr081I57dPEjzTufLE9l6CvJroosrJTAGgtR9TpX9d4pynzmWebGGS7VmxJoLYwjWzYcwlC3t
ehGz5qDyvjD06EMVvaaAzPbGaFx8gt0AKQbn0I7noev9C4E9uLfTOjGgUyxZSuDZ9Gb8sFhRcm7L
MVw6qiKdUN6M/CQzA/2/zJk9e+gNm7ew2QbkcePtYP2AE/Y4c9rlU8EHSMxiuTO2oqSY9W2tjD9r
VVuhZ1N5JfjG4NrgpreMe76C9irODVAXpgN89uu0XpacSPZkciYDcg6hZHyk6z4jKHo3MygL1MRw
Ni8XgpT6dfII+QHsOiUNBPM6m0iAbKlAS2s29hT2eFSDCUKup7Dp66fOSUgW5PVllU561MXmGZkw
6jQZAOSp5pjCss1zdJgWF1wKsPF9bPevCbdB4EcZU07bJoV1x1JtA0aGXBGACSugc6Ava56CHKTL
wBTTTvHZDrP7FpdMOYumwwOwZqdM0tSQGXKxpRFNAnOgmNwEXQHQiYnXBu2nruoLN1gUGKKGgFzY
Wmjazyrq+5e6/Qm+4pasyc0ZszVs8JPFzcPil/I4GuM3mlUbrlGDGmxTaOeZdciW6KvsHIubfv6Z
k3OeHBwfLWORqVkpXXym51m+8OUQiwXS/Ga5srt6BTc+EDEpEGkGCSWUDn+4tkYZLtMvs4jYECco
rNn/MoBXTuUZf8TFO1aroBzDFstKD7JM9uA/9273bBOXynKPbV7craGDuwYl0OOcOrTsL+uyThGO
QaB08VYlcfM0Dw0DKhOlh04BhaXOHlVkEINh3LdPPaaCNlNIoybVB/yahX8OeHQBLyhslhC8jhWg
FndsJUsxVTxnWU6F65h3lmscPOblIB6yOFQpXzNGv2PqWU9TOncoGCMCSrJcTQ4gs26v+bjexZ0N
G28svItMJFtqluIZU60bwET6SAFSHRPgXvBZbome5T0eQ6eq5v1ciJd5VPONOeoZX+VAHjwDw2ij
xnTZegc9ha1osC32xKlPi0FdHQ1z2A/b/vnhGteUDzgqtjFlNoW+Cdygp7/ySoOnYvsJOSaKmiFz
LJlJ+gkD+xfRwWZnwAXZS6O+irh4aZqY5S9evq/LyQozk1RcNOIi4Yv1I2v+jUvrj2F0gM35kEVl
c1XmHVMdu4a+UZy1w655K25wBsq/vZ0Pga7BLhlR8dRHVXrseIhy7nuUfOfO09/1lsyi5DWR5Qwm
qXW7HLosJ5DutggciUrQaS6T1PVDRKZ/5/p8+VkN1798XqbpmIOlhgrwqZ3e5I5KfzQ9vlDq1T3n
xkSqbrq0MiGL3kfXPLsXk0PZ6wJ1LszoYGWuc28xVtlty4eu8HCp2vpJhpgcfstSB0xwAc3Vm8nc
RliOXOxybr7HhY/atVGiXafj5nWbn1ZL/16V8mXsxpMXQ13AnMk41p4VZNwNdgJALS4PwBur+wny
HTLlwHY5wwt7y1Z7M+c78OF/XPOWdUSgCC+ZeOpSvk1G0GhETewdCX5fW4uYqeZFBpE/r6RcmMs1
kGFwRDDVRbWP2ZzknBnmjsfMXfLryO03OZjpomEEDpdYGb0PyRot+GcrXlhBCRlIRzhBPXxMs3mv
JBp/Utkny53icHKR9py5qoPSiX9W9Ry67kVGdXOc5o1DPrIcbnGb0PBX85ZVNg+tnsLO50+BFqH1
s637EY5/4xNiMgf73W2LC2tDdli//ixCGKEo9RHUVHRpKN48F0TysXWBuBhF9WqZ6Mi4LFnB04M5
Hl8wOx4sPyoxN7mvPAH9PsnXL5XqRy8ev1oPvkYhRHLW3rXh3L2jOTMIMYvZO+GSEdQH8122rY4y
ErpEi0Gd6ays1ivL1zl1L7wLJuWwYXFfMoUe8pvfEeKH7RYwNXkwLOZrppPeYJq1ZPcQx4vqFMXZ
Z7ZOe6RR51jVC9U56BQIdDa1zEbA99Q5nRE+NaAcQoYK5yh9BpSk2gx6p9VhsTULZBIpVZkluR2U
wpo1VAfPJ1uh6+LJwmK2Jkt79pbmtPB7OJn+wvEh9GWw76eG1hvfxjbU8j7yrqYGW/ErMOSlly7F
p0uhZFRJIIy13rM+4wOBdL4m3XOB7iz7BALmmvjwAT02fTl2aIxc404U4/NzM3UU6uovCVnh0n/0
GrYEtppn23Ta22pk4SKJ/q6PbdEkx9U1oT919NXYGcgOxsmlT+xxDz/yJ3AqctnUaFy4kAoP02aV
SL2PJh/4FpKJaLUwj8QVJU0lcYu+YU47uPXNWpxuBwMxDyEq6Vi/T+n6UtTGdJQmdm8D4KRpzNNh
4E7P6MaOrEgrQ8y1BIPL6G4bs3p1v6U392CdWixDXGe1UY0/mm0aKRVbNc2sCyj/niT3dyCQoBk9
pNdIJcZ9hWvvZE8Y+mTxOUCXDaQLhh3iFKllyri95bDQpSGbFzgmPyzGxyzEgG5TiZPRTU+l8r63
/wEmuj7l4IG0pfNdXPvWJbFI5K24Q1Yi+0OV28e14MIA5hriXsQ3mXNp+FDcavsvVtr1WGmNYcb7
yExKBPTq6sz0ERPdRut3N1eQn6h79PF9QVp5F0U23npGj263t+Bm2246vZlZ02/nTVDzpAKEMG99
TeCRTNuyy9uBp6DsIfUv9h0kv872GWRURQBQGNrX0jeHGLc0MAvxK9UaCldL/xXr6mwvDZ2qBNgw
kdymi4rvCr8vDrPp/IjSDU4Sx/a+d6wr6nqNI9Sy0RYkfAJ4lu3Y3zdxyaQl8iJu/Euus6vjuy9x
B/Vrde+XgeFAlLVs4PDGc4K59IT3gzdXWs2hdoTJRgv/SOHs4aIsvlLzWFhdfh60c3Ckg7121fro
Vxsva9yRaoXQYQvjIDzzpKtJHO1s+OFGDQdFm50avIowFIAsTBWzCepyDog2UCTJr4s5WievlRdW
djAzpwCFk66sAPIMT4RVHLppeJEaHvCC//9gS/BoPsmAumVbZj9Nr3iwTjEN3NpXHBFsV2P4HTDb
NI0/rNZoz60V/ypS8KcR705OcHpRkfdgdxnl+erDioQVNMbEJWCW/aWP7HAhv8u4hgVjg3Vf5158
4/F9qmRu0ce7biAXdajnyjo1IxNkZgtEl9Ei6cXVvnPd9o5yFisEtI9htnNSXBnTGUWzMbgsPtto
kwNW65aJzJ/Me3am8vcwEOWUMVsfRuNp5BsMsH2yezuPloDfuuX67IWgswVMt1f+VIexKtk45EY4
R8pzauMh67xzGU3N/VhOLBWOjOTImgfOco+1rG490I4Vz1xiRdi4rKiOm7O7NpcEAOKgs7fOMll/
4PtcZS1QYhtpl3S1gIBWDL9IDmOS8RjVQSo71ExN6hETWSOtJ0g2RBCIfjL0BggCukCNd/bCCHUr
pJHe3ddxswes3Rn43M2Zeg/jhmWdmFfAKe7FHEaC2ctsc8O57Tt9xpdg0dW59XDKCutnVDGETkud
Y0FZAzi2TKITXAZcIlQETjPgCl/dfa9qYNfxRocX2IppIG9zwySK2Z1xsavcQwBVL5UBXqRpz/R1
Ji9p/sLwjCGMTX6Lj2iKJFT19cFaLNIt+XydbfnYGETEPMTdxfph458h+qfNew9a5c4jsENV1VWY
HgfMS5vFZ/bzxw7n8d4q+C25KB4ljNp4wHYZZ/PvIe84S20cXPh8gRixBtg2nMesaa2ztiQqQGRz
UFX9i6hGsE9/8iRBvoi1caiLjxzSKLpFe2zy/gbOuLukQiNjxcsdiIBPU+S3qIbVRafwWfogCmdj
PLu9zo9MiKDQqAKkZY5Ws7J+bF93ggyGhSs8NzkKStd6HyfcshGWeLe24b5mv+tkZZRG0gD3Hobb
YV0SXNoRPtKgzuDSsD9EH5rBunbrz9EmUGJESYcUfT8Pfnkg6XFvChPDeuX/zeYxOfoWbfS6YoNJ
LFUEg8H25JnRFwP4IbDrL2MhPu4IaBoSwRA1d2X3ccFGtoWFhUGqo4fFtiHceHgv+l9US9aJMxDo
lo+5nuvZ7gApR2ZjcMsV9OppmMRYMrc0szVueSNbMyqbrWZfp9MfRCwZFgmpGRAMdGPdB/NvgZv/
g10R7tNclWcgo4BhgApSbuafqwH1mXnLu9RPEN5A4mDh6RYuW64UUEqqeUA8/eUCfbcs6wEi1Hta
tvlL7qpht/AbO/ZgaWfzNZ6JYEUpbVLkHyyQvvs0Vd0BzGoHvJmpR9TPMAHj74S2NU3dOy8S/l6V
AIShwU6B5OKOJHt+UBmCOs5OOSZxPfc81TkIHIlOGQyrSk70ZxVp0U0dw4CKVWy4N0oKMlMseNH8
NoYiYbNNxNYj/Y0X79E7EWCn3uIHbxQAvPh0qxkFecX6TmpEH/tN4lDrAItjsWVAf8JTVVgY+xyy
q9WID1h7LHShFd62Fn26heOGkCYQVhKGZK0if2VKMZwrg200Ocp57jj0iq2kGQUcg20BIaxdv6LO
Nmkqe2a0ShwhDLCeJ4dzlYrubp0vcbKs3KRkfZYoLJP+6ETb78PvzJ07V81pZSReGmCObE1uqTLH
+jAvNdakTysZ7WM/pqgBss/2MoN87DTIybZZ3UNZYjyR45MavVut7RpyI0PcKSIOG7fHqaS5TxSw
D0t16jzPy4G5Jr8mPRWhbLJv38CPOI0yv8m1ja4Oj+qceg9D5722lgdB0m1Tli5tnV3Pg5Nl2a8o
Jhvl6vSFO4V/gnt/GIFKsXQPwh6w1nPOjrChYRF4P7ZX+8FEYAIn4AZz2ZSnbtOUnPrFb32oSGv5
JXlIpQ8QqDIVbd/DspjFY2yQC4gsDGVmFlhp+uiJWdLPqN+9Udyzvw58nSWZloy/TDDfuhD9JQYM
GsSi+eOkhEqyyHsBZQqNJs9CMbOpTa2qCDWEMPx23OqOjz13EfJLcHvPM0rB0nK9OOAOwsQAQFSZ
5Pm9L0c2hw4g2L5gBHOkHK9XJ7rjGltrNV4iB5NhsbBNvlAYeYW4qZZRLE3cxrWsD8iSHRSZ5JKb
tOrYRDEbqxxZfYRt3kr9bvsFWaIWXTWBThsMizZPhTQCXVXqUhlfwsC2Gk/Mor18qp5nEGX+2FLO
5xBPBjU9jjaMmmqBAIvjqGTo+kOs567wnko7MYIod/eZARAu4iu2VB2mGpccWRim/VgdT0M2G1xd
8EAjXS+3eGIeWCktiCoKhvngyloxkv6O2/ZqGtmBwSr3VT+wYYaI2UlF1SHJyxOSCDsomM6erCX6
E2fuHr8UQ1Vbf8Ut5KGKyDU9NG5xV2/u9g5XvfDi6pDX/X3trZKh2DTdQQ6Mg6JgamNORLn8VtxZ
pgZv6f2Mu/SxaXDdClQq9idASJBgqvJyrB/btLxzBh9XAFxCXAze0apfykwswUL42sUqRoiLGkpj
a9CdSm70aFSocSsR7B3w4aI+cUm1+//PWfh/4SxY4BH+z8Hm3d8i/k+LV7Y/8K9Qs/sP8scgQ91/
bl2Bi/BvnAXrH9JxTHfbfL2lagnq/M9IszT/IYV0cLFKnzXKdMT/i7Og/sG80QO/ICyLDUIscP0f
dInHf21UAUzxL9rEv/39f+HAf8RAPfT/7b/+x10/ntjWwyrpKGn50iUi/Z8oC4KwQtGWLjp94VR7
TAT3ec9ygq74Edn1RWXOiyxwHPVanv/d5/O/+Q/bvIN/v/HlX/9l1/QtZ8tn06/8R75DSqSWuTEK
cToDuEWu+JEZ2Q/JJWKu342NAlUON6CbFCYOkp79KqblY3TWBx1TZahLeYHZEeFqnC7Knh89e364
9o/+GN/5/f1oMbVt53M8UoFTOdhAJ8lUVo+M9t7/72+EA/s/f4impRyca7bpSiQltuH8x7cyLnHk
iiiyYGgqlmeb2aFCAt+zOPM1mzoTA6D6nGDb7ntvAp9SruferYxjz4yepulztvydw094z2Jpa7/3
wA2y3il/y6aNxomeOA1jt5dRY/LvxQaqjJTdC2T8iI6eki2z20TeRxwlTAlLEz9pcU1t92+s2FDe
6w0ASBBZdqDjwV2nB1+zARTkqsQWOv+eVEKAKwvpij64+rAAd7m3M0rrZngTpf+3/Sarp1lUfxyg
G2nSKW5GiQ8KFzlVAy94GMZo73QwShm8T4b6pnii+EuMK3DIx5rDah2d7BdD5vzBycaHsf/UAzaa
pTAJVELN21MOsRnce/EpUrE312Ss1He67VAs1vhYxQbQy1a9qql7b5nComelj/Mzvtl92QNr/+fy
4NVvLxDY5j3EzTvCavuBomgnG3EV0AawbVE/5eVcPGQ9fGV/slksgLNQkFXlsY9OtA98f1muLik7
t+9tXaGvsPFi0w66hqmGwm56KADixk7uHMfVp2aNJmzn5Kz4MM4yB3tHYXEbiVedoLuN97HF/m8j
jZajUzqsQ7fRGRquoZY5Q5ij0lTgag/Fsh6MBPG+ddkbUmfF2zLOSdA4zOdktzDob9cfTfopWxYB
Kzt+UW3ETgbEfCL61mOezHvRM5HvYraqw/DZyaGFapLcW519BO+KBIg2Uisi650rXtIRgKfXTf55
bdA+Dgdy0dkN7DjeUp+EfpwoiM4e7KIJvHHGmIVQdAN5rRx3vht54aLkARQg7ShDwD1hmE7u+3n9
UWmiZQx5nlRR35hFYiH235fY+B1JFJnJaUKZ9eS55HJq5HeD0zSQW/s1ueaZhbdPTtdfpNcc2Up3
EkZu3yNm4ByrVl7AUDyOWp+x5WUHx07u+ya+sJPnLKOIUKImM+O2L025JaRJjhL7Wb4hNzFTNk2W
jjNM8R5AyLxplLxdr8n9BDjvlp2KIwrNyaNwH2m0TX1dDMajVTOwdlavOfwY/Adx64JbpmT2ljrG
DjCmkE2sS7Sst8kATZZWqXnohEX6ZZlOcSQOQ6WnR01ypmQJqzQvfje+537GWKHXDP2y5JXtuetu
1sWH7B2HhBp2nrK8OaYqgOSLt3joAnJvWOzn/uzUE93dZum3Kiuc7fqtNr0H7UFM1dJvYczwTJVF
gm1Hyz9VDn3fbYlRC696L4QdOO51HbyNqIBRjrCPYjoNd1zMQea3N6Ct+KO1YZ64obCWbvzevht5
PUS526I4RP46YwzsXjDohVNetzj/KGplTZqrHn2Y6xjRKrIRu+3XkWtYmpFpQ72t54NH0tmFHeOu
O3YoUx51DEBGmLd97bEIAqOPu1QvSRldvCr6XmPKaO2YXwWp2X1Z4JCegETvR+DDQTt1Rzu2i4N2
BwPHNotgNR3yGgE9oLvC6ozEWFqcigrJiz47wqGfvsQ1IRKbcG0ErnDfGvMjS4bRDZYXtr7Y525a
WG3ZhzwZ676OWHVk4n4TvjOcG2wQc60hDDY2kKZoCPq6we7if+bQ/3ZuZrqvW8hGf9UwCxuDzq0r
BwJI5YA+3Y8POJs/bTt6jzpsOWKLWcbsMwi0G3V75+IU66s9VAjLmfCCxHiS6fSJUm89u67/QaEJ
uCb6mTp8waXnM+Iyhv9O3nksSY6s2flVxrjHEFoshovQIiMyUmflBpaiEhpwOJTDn54feiguNzTj
mpu22111K6MiAu6/OOc7NvxkHwSeeAHfyeZ9rLEo+xdcnj3NNv2wi6OjercDV2/CKJ3YADU7Z9GC
C4F2Lm6CHhhEitFKF++THjBdYoyFpPZQzM2bFzRM6uEj7aP6ODdn2Y9okVP33L5Ygi8XyuvJil4r
h0CbZm4+VbZYf4XEpsTiuOLnoA0USPCqEH9SsARAhy9iqBT406Tc+KnPgNd6HUos2XGOCMZSrbWL
vXwvdDuvC0ecZOjRnZrqEVMlJTMWE1VQfch+PpBVdBhL8Uf6xIqJxriT5xrWN2mTtN0Txs4gb387
p7xvZ7qYBFdIwD5wBXbhsSVNGHH+HyT8zgFEu4fvDJ1ljXq8COH5Z9F7zqmxmhjA10R4HyvROHv2
zBrJBAV0ZzPM6xZdEM9hqOPm1MYCCzdw3VU7/IEX82fAQL8OU+p3o3KPQy/RlhYIUdyW7ZoDPiOC
PV0140dTNeoYqfTBRsOyh5p0N2Pm35oankM4nWR1gXRvriUA8nXWZm/KZByR4s3ZiCkmuAIzdQF4
ZmSQaILP5IGq2BxhLE0N5yuDPELEwVkGwL1D7uLwmatyjfZpnZXjEZblxu1wcFtVHq5D4TKHmTGB
1FOwT6RLyxQ6zMHIXWhD/8HtcD34gwsOoAN+wmI+3SFBN9ZzRwRG1c0niAfE8C3e6iaYy63T3Ag5
VnjELMDHfjuu8jZ+DAPjq0+jbOPPitVuGLx3KniqCcnZVBWyV6LOovGVeo2/iyAvCOaszxB0Y09l
RPIK2TvhCDErSY5tox6avmIBVDUv6bJJ7eE12oE+ElfMY+Sb16EdSZBXEHTkVGDlSI/Axd+tIvi0
8rtmNPtLC28nMa2bVJwrRZBeddPFILG0WiRA30kmihPv+XpqMSl1zhBf7Sq/MzpIDYwJd6lrlTun
7n8Zg6PTX+GfNowiwVTKZRFORAGMzGXXXZ72UPP2NhTEebq24SCfMsUk1USrA62TwsUu2sOEdR3P
nqv2dYngzBPUuOl8AXEB1rDAKs0Ih4HKM7vUJ0OKkOmNeCWEB1c6+zsz7V+DIUTSFHtfU4BOVBDj
W3v31RisJ9V/W4GKt4nN9DpJkaIwO187Rf3hKQgTQxZBAZmikjESMiVzFI8tflmf1flWFuBbcxTd
AyI1xArFSh/NpCgXSRnIs0V3HE7Fo+dNW6FmJi12dl1eDBvMfdqh0vTM19Gz74HBvMk+nA8tJgrC
dB1KGR2G25wLi9LFsXfThHRyFskZ1tCw73zuMdN5yppQn+Huj/s57V46h3UgesBDVIzk8MxpcTCx
/JEJPysx7OIJFsge+0+0SUNOFiGjBDVD8a6mwn+SzDDwZm88z5h2QknvybUwFGcqty+cJE85G1jU
+LhhBjEdAe74O4rtt640h53UPfeC1T4zZRSHQaj84lcNGRCxJqIy+mlCZKHM2qE/Tez5MqTe+CsG
Zyt5Naslp0lSYdCIkMGABBJiHP68dWA5rF4dgNVOb//YmDde5vi3G33oNQ173XIYmHwAIzV0wkrS
G06avanR+/XGlUlO2H230GzF5pmK13rmuj7aY8ZXjfXMnS4RGdSefh5cx3gLfB+Qmtu9uy5ZDBAN
GA35gzzwlsWrvPDlhjH+Oc1jWilvbRQEewtVIXkzUA5G9Z9aIF8x1Vuf5tEVx5WztfhpcZR8RQNe
qjluv9kXRYfa0RJlfIx4sBJ/QRr0t7KIWnTL/sUo7AfuO/3eEj3RaMaqnljGGVHkrMPE99c+652q
MdVewU04WxEwXgjyML2b7lDHasL/T5byYIXUfc1iVGo/zcmZ6fAG+A2oe1AiTU+WCi7CbvAfeug2
koFoCxDP2L0an36MXYXhrEmg6AOyAGC6Z2zB8pj9cZI5T3roNCTW6ZRb9gf7y12mUSS1ZLcQ6B62
WEoi99AyFl/kydjCQf0YGtgD7JTveZmNihwneFOE7w4iaASA/UA9nyPvTc80eQs9m2y2dy/2vHMN
q8FeFEmpuUhnDYq6f/7hk0C9mzyEBvGE/Wwy/dsIDZ9sIo8dMRayjrGpr/64fTdvg2Sma84Okdm8
lHO/TIj68IwkuqAJAds0W+8mjcOuiNnOsxt+luw2dtJd1pJztIdqAhsgXySpoMEw6ySnJFHt2uLn
kEPINZdzF0wmZVKYmziFGtlePTN+wUrpP86NfMFJfGpGA1Vhah8D4y6pS32etP9tlFw7iYGN3hxL
NAuAsTjlJXkWUAWyav4xFleTbHFyDTqLTuMko1Oig3cHydJOANRCCi2JJMmIRCe5xaTGVBB1sJpU
Z0x27CYp8mrNwD5HRZ9jA90aRbMXLQzaSTIFn2xcinF0a2Rqr6wMRf1gi7M7gNABv23uO1P/GeL0
t5mpkhtQqPRx4H40pUIju2iL4fNOmGiI7SCCsdtN3rpF07YmFcYgKVVc0VqLzdzHIwggZVFQasJl
wmDcG6ZNWvjAo58E0B68RJyLrDbeTZXCezNGazc6jjwSwaXXY1awMURQgDyChs31cQjmQ56SQiZ9
UIWg3qFzUVD/s0y0xD7hNPb5SAcfiUFrRiy1RyfYjnQmRK5RSs0wT3CvXj2WsR0WfptnknkjdoAk
y3fYKIB1+OOuwpvCKkxejSh8dlqjAXL0ZSVspRH3lAzxRzd6s+bs29VmcUD7voNO84pKlW3gdyta
Lmww1keuQR7hJTQk7m8G7J9DWFWIcsIa6ypYAfgq4KnaVdVb/hYhP+IVzk3Ufnv88F5sZztixL4L
Pnh7SKn4xme2p8E9JR7OneE8zMyze2IcohI3RDE7Nz+sP/soSNejx+rThT76VBDyZSKAMDKEDgHj
dk9fezN993oWgZ1tLTPrw9STsl4N5Z3bBj8O1juYnlQeXssSQ1rejATPPCFBOKoRdZiRjua1GMkb
bDKz3DXZ7KDHjZD6F8nZywSKJvR465pJcN9EOMDFkGxY56J6zE2UKlQMGZHxMcbWPxXCJi4iyJJP
ZPcc/Da9FWp6GtNp6w7c2akMThhMzEuT4D7A+Oo4xHTZQcK+xXrHdcdEpGVdTYPnHkYP2RhfBsLR
q3xvlPF7HdQGGxjy2408u4q8J+c0Bf9gWd1JB4Z/JoOr5yBFVlb+TQimTF2oDJZsHUTStKphnWdI
kF3eISEPQ0ApSQEtD2Ff0xXW90WruB4IBqZ0uMSEl5WN/dRaEAQbO//1YuPZUqj2/3nmsDgaPKod
KvQjMkmTrBp0XZmKxKlt86tsQblXvXcwdQGRwWLlOVhj8oIodTpVrR1Bk2tCVF7sZVFR2o+jsA4p
yYHnFpki2Cz3MUfydiQu1qLNyCn9y+GZ5WHyLFS/5/fIdhpuoTS8I29WgTgX/Z/udXf+5zc19PT4
cuHxxJCS1+koqmtXdyQPoLttNEY+a+o2yVgNO2HAowvC6AZ+piNquAi3og+eAxlF56EPNmZX82hV
VkRKQrF3E/k6oJO9/ec/Yve1F5hdcBqYNn6i0CFqIyvgosDIuNc2kYTKLkdS0UkPjpDuIhlIj/HY
/sVjiCw+wOgSed0+DtvHPCMN0YSctU5D9czujHHSvLU9K9i2UXahfHG2odG8C4eHH1EfaKSmk0SD
9Hczth8dKRpvYmZ0Z//xp/7ipTgPI599lba4xotMrpZ6pzkzELFXuYBGzxoV4La8ArcEFoHmqmhv
vfR/myF98VQ3sfUZMqhrHeWgcxuIz9rLxHzs6nMuhmYdB+5PISoPfBpe2eySmMz0mgWtYBqq2sTd
fKgTTRqaSxGDIctsPsGKuDipmLcE5sGb0SDO3ZKW08OsmwEy0LDqHcotE+aRyHAv8A5Vk7WzDMvZ
4z3u14mP6LpiI6SZE5asn9ZumcXnrOHuGhsI4WBnuvU0sp2pewAjbq04J8xDNIh8XY3FqSppX1HE
L9FGM/mWkCfSSuJxtdFZmfMXvyIw2HblNmjTrc0ei8AkHpGsGr6MmTJhqMGp6OrZztDEqMXEGSzZ
mlPnWFtQRB3Bw563jfDtzeqTOT8PHrWJkFjiI1s+emP77VreMlN12WLV/lHO7XdH6SttktWkIlrP
MOyV30C0zNq1h970ACIEOJ2RVues0rsCTS0uW/unFp81P/Ya+Ph0qjpk4RqgBik0zRczj1sJ0Z8B
p7mL0Z9zOKOIiNbtRIz32VJ9s8mYJEFl3qqBx9jlyyNhjKC7ZPbgWOanBLlQloXP4R8/6rJmymVm
wCU99ptiuI8cKBmQfvhZQ3ZL9XzxcsIcxTR7ezsPUAT2K9+rnNdQgQuNxi/Chg3/T+60lGVD/DEp
CxOXsGwSxDkNkdfm1eih2FRQnpc3WVZ41pC+rTMxDg8NA7i+b9yTqPAStXkYXlhGHoQikTMSTCTr
gKyBkvE7mlZ6hTIXh96pMScQIAlTNVr5PioNPwffY+ZoeTIkXPjfm9jCUMldpGkoRFQ5GKVyBF5t
e4dBgpoeB4FqXuY0rU6B5o1mDr9pMeElPttXyzMew54EMqcO1r4KDSbK/aKQIlZGu8NdisQmzxtw
PG17zLNRsbWP7zJWJOtgWk06w1GZv1YNvZ/qYJ/62bSv8A14IQOZ5OBkSfaANPWRgHOip4vkFPnh
ePbFvlfqa0LAs/bz+TI2Hb0jxoCD41oHc3I/fGZjZepxgCXFI0oE6ihcXhxAWJ3LCXxYyesVnaVp
SpJnjMPYib5SxakAJeI+SKZkHYKeKEoI3G6mMfbyQWpMnj6Id7dIX1A4NWi/g2sLomlNIZmTTd3U
PWv6bp/bab3HD/cmqogEt46S0gH/UZZ3zi7LGnOHx8wEA1RcpgLMGD65Y9Nk72VpBUdfGTzYuPfx
T539AdGLxaGTA5Dvy6c269xTp4sH0CLlQ1OpqyFJp+y9b6sdCLSqb11fnAxQnl0a7bKkooQleCwu
9EWks3Fp6h8M9PCMPMwQi6dLmmhjSgOqTGEtuDcBKSWAZufphhMEPdGqYwS9npOoWFMxBj2KuIq3
auq6ZJfFw/dAYGRo2JwCUbSLaH640Vl1p/54mzRRpoGDDKow2KMzr9tEiu9WkzMeQhm4jF1Refot
m4AREgSfFQtpowIfDJ7+TKoNUew8GH14rR3nO+vDFAX61DGKgUDj+YJYJ7B/QUDN3fg+2nOMKMzj
cUrmNsUg1EFrRWx649eAdCKYGk5M9DejXhJrB3JS3Yvf0gJCOaPcRSQMiSll3xDj3BsbfUAd6t5F
FIJ5mV1EjWSnaaqvbMraHRfdW9SQFRJPkiQzgC/rcUQHloAMbuGZrKyCjycyvzzEVnLysa5dqzY8
FNqs78yMt9VIh0fpIL6PuJmk+2ZmNLIsxTkFavdX+npvZEW257vPsCnhaghzNk+wPo6WpkGtJrJT
rBzTn4vds2WaHrhDTRzQ/BQEMzqdluOuyx5njXWKBd+iatfO1nSbQ8A4oI4axftSIDkNWNjDLXyr
wWdSRPLxLf42z7IIWzpIA0lsMaFAg0zBiMSyqp1Zg9SQw/0s5FUIRdKqq/9g4vt1uugVAO1GoK7a
WgHNgQ12UycETyTe+BZN1uuQii07H9AMmbzvaM3qvn+bCxaJs5Zk3Gi2NYl6ZoR08IfgaLHkWBPR
ROS4G/MwjjaCBPvJ95oXYlwNULU/YWp1m3lOp33hmTdikzjRumHaOearRVTcSRl6SzjFps75Unvo
XvuUNjlBdseA0zglhvywApg/GcakNai9LRUPNaY7Drs+mK1LuE52dE4gnIMsBZ/fXHXVv2tB7NFg
msdYk3RS1+afOHPE3cB/sAM+hpmeG7xju2oxrwMOQYM+WcXWtfMv2WPJtQIn2mBN9Gf7UnjBfHIg
o+ocvn4YdB7fJeabfjZn66Y1PmZoJyl/0CmLt7NJfHM/pPcgerCzFoG/Jyfkyw+m8awgUfSuMzAP
SQbKi/TFKKx0G9dbTDi/UljRvVu7B7wMlPAquRrFyLqlsZnTLtbtgFiznFPRZRBe4U7gLiRxKVT3
Sc9eJCbHC/U4Bp6s4QFzJt7ojLndahDFhjuV+dCC/TYyPGEWFoEWWTRZueG5Z87D9VIyjN2mIn8d
lb6S9gW8qUjeSSGI7hFg4W3wWC8meX4ZFsgZI2sqH9PeEqX9nM/iMZe2XmdB81hn6WM2UuvbpoHJ
EYmdQnuVFWCTKfa+YhK1DOYivIjmpcmRkDq86YuPknz14DbHtHAJ6utVT2c/JTQgaez3+E9CRE9+
tp8KsCzowB4EUrU4ot1QBOUcNZlkQ9fcQVcz1hP7t5VXimI3g4yIAJRtMx+5kRuCo5ipLvKEByZd
WLlSOl92275M1jJbqEnK1L7iC1X5J10R4hzFJz3nzoHFwi1dwomTmt4uVwyBk3KRs472wYsaMLDZ
2Uy6g9kgDgfmmG1Ee4fDXW6dgHHc5GwzPYd7KcXZ6nsQJ4o5puwxS2TlEwOtItBbgsY2VZGam8bA
+VnD+wr6GDgdOUh+oG7RVL9ERU0wWOwoCAcz6JBw15dFSoF9qNT8yCpvANo8PIwNi7g+e/FC/8ts
qDV8ZSGY83MGoSisBMG+G7LAsNdf4soxDi2Ma7Y5KBvGAZcOCaOPfI+/yE75HYZr1PA3yFON+A+H
QQN1ZTPT0K3qtjkLFFUXlLHNHqErrABP/gQlEt8eUcPQO3ywYfOoKVzD/mYPY7rV9fRmaiU2cgQ8
7BTTSl0koRZorMgubAlXQD35AIZLMAqUP41tP5eE24blkpo7++/Q/lKWqeVWe3O1nwUwwKikZqgK
NvxQp19LPabHOiLbSckGx29i72JW7fg82xOjeSYl3O1wq/pyn+SovBAMcjd6zjFQqPehzcAzza0r
VM376H1XLJnJZTzEW5WxOQ0Knns6qnndRoj3+657Davhr5nzgoASAXnt1Yc05qeKARTgwiF+wxLE
6IZsGoTzjxiRM/Lt3BO6PrLSFXtvpoPFTjo4lTJRvz/oxKTiGi12abN6NZvJIZBS7j2F4TkWuO+l
8TJ2aLld/LjYcQOJL1E8Ekp1j4Hvs11u7X/UJP/1/xDk/KdA51+DZPjl//Wv/+3/x9yIRRX1f5FX
NR25dvW/DfXPvx3+Sv0XbVBWf/5rhsTyB/yPDIno330bUVMYugG6ojAio2b62/X/8V8s799RTTmo
nVwTIp27CHn+Z4aE9+924LGqMz2k71g7/f8tuEKn5YMEIu8wiEzTiaz/F8GVbbm8sn9VPtlW4Fkh
+i1kQyZGTm/JmPiXZJvAnksFEA62KuSOB/AzcTaIB5R7L1AXMF7V7XvC7GfX+kN8FGV5mqdpegR1
61wAvC51LHdU1zGSICMUaKZdHZJC0JtUtPeD+d2nDR6C2ZF30Ux0Aj6eQ0sI+KMEo7MqI/ryqErM
+3+mnxDRU/Sij5NizZM5pAQQJ3HPFgdiQti8Bn7xLSN8beibsAXfW/3sPcF++gIciptkLpxjUd6y
rhifuoZQiDgV9savycZL0vHVXeKEvUZVLMZrh5WeuCniac46RwydY5m9g8+BEIiGG6PD+OSnQYnk
PePkXNTtYTgc29kPTnKWy24C/A8Ah5r81zO6jvkec8hfVWTU7+SN3kkrAb4CnJ2f6HX3/TCptdfW
8dGtiBRX6acHeKYpkjctpvEtrXAkkQjmZsWvHCHN6LLahC6VYag5JqsENRFg6CqsUAXNSU+Zjihl
ILW+hEWIv79ivn/LoJ4VKjFfKvPoGaRflFCwD4bDpRk27q1gyol/ZtiHmDjXmZ0m60oX884uJftK
grpoKfxt3mUvLj96ZYTRcxV1sHxxuG1868FvMJhXZgRcMGwPgaXJjKcdxidTbOym+GmyeNqaQUH4
m0NJPM2Q98oxhiNx6FIcl0WSqY2xjDLqoIzRhs4PRZCniLUw1cc1QAMU79R5hOBw5YTM4BY2RRV2
3clOprONiAxFWryqum8EeEjPYV6wbRzGNd1jjgofJLhfzcWOj5FmVXfutsQnSSOSI1ASbfGSW49W
O053lpAMHeZsU42MedrJfDYU0P0kEdE20LXY1PjRt+PYnPDxV9ukKQ6dEvY9gFHkwx4XrYOHMuwQ
jIhFa20HjHLpL+Od45T5gYyGJZc7m1noeN0xBRXj5MCsGwpyZrABkoac0c8YoSJv01bfp25brrv+
t1aC8t9AL9E0JFk4g7K2XSjquxxd2F2Dg2FXj/Tr1lCENytWWx7s4eT7NPaxyX0bYDIKmvqTZRPM
J5Re55SdE5WKuCFTmq67Po7co5+ySI26jgHLwPxgYKOwxgaDE1K03TmsuksAREW0DptN9HlNMnym
M+60sGB6F4wor2nENMSMOmIiTYgtahhW7/xLcV/h+tQmrjCxxKuodnou+8nY9ZP9loL6O0qNBZIV
q894AQiLo7yXsGrNTdmpcD+lZgiVMSqOoaXfomT+dEeAjgbojhXCnQ/Q1Zw23XVOguPcFn+pYvpN
lZY+rl+1Gdv2y4tlclbTre5NfWMMyF7d2QoPC08g8KPl0q0YJuQPUMbzT3ArJ00Ixc6pWnH0zJDx
qXMUnRCv7hD4NDAL2aL0iPnuktucKHMbQ4YOJ9K97WYRzgfGQ1jWf6SDmiGI9Y9X6Uc3qqsvqy7/
+ki/nTFrH8lL6RD5169eWjcnI6nZ5MXoqMoaaIJpE5BXVx+hw5ajJOdOP4kUDME8iItHCVj7Y4yb
G19mQTsEh6HudiH7pZUeFnQUTQlnd02HFtyhaILeETvBZjZ6Z11CxafyAUixqOIVtb8fQ+xqne4B
qkexzaSFe9x5ZZk17zIP+AKeMAAMU3Ms3x1pEPEYW1Q8FqIMjRJ9NfyqgTWXBEqHfm85E3IgGdAu
gFT0+mdql0zWDX8ajQGyNWbZr0UQAHHgU8YGZY67or+jSL40VdQf5nDEJJxj5DESBgMSEUWbPciE
4FRMn8AyhgM+sd85pmn2so0Z6/pAk3kgBfpQyPDHVaRmJ3H/bk8wvy3/KY+sR7EEj1nmKpb1JvWh
BMzozjEP8u2Q2aMPWUtM7sEWwAbbmpWbbHBPe6l8Nh1FsgWZJkgFobcyS4RYNE2H1GKWhvKEWVhz
4m5b24iuBhkRR4vqlHFTDGtgE8+IL+YWt5MzUK8G6Z94jiAN2/QpjCpYWsGkTfm0LeszTJfU58XK
jjIP7Ua8r00K9LDyr3lHm1sNziHqs0c8sIpmx5k5BovdkQdU7EqdnQzTZO8gCUnFsIuDKN8YCV/f
dp8oDmPrzR3ABtcSKL5BTdhhY0N9eyahlSiYtjc2k1N9dxJhKHtib2VWabIbIjooU6TFWiA/ARtC
LTygWpkKC1gDHQ9k1vY2CmZQJVzQSk1f6aRiNIkgPDDL3QSFxRlR6W0il26EhLOBBauPSa7/ptBC
lVn8AN4E8F4ybdN4EMcKoU3lqTdhOCQz6qfcM2A0hxU6SaQMCkdOaQ+oxmAS1nW3Kfr4M9DtxQtj
JsNgMbe+EV9dQDAr30CAxIz1zXCDozK9/lT+CTP3x0eVcNHI0dgQ4e+Fzm8X3Z+8IYbbDTwS3NU/
0ZTiYTSJCbHgmwH/NTVTBHlUElGl5yP0rTCYrIQfANtAhgZ8dGEVdCfD76mQxlMMIhjOht5PVbYt
w0NpVdUJwiWNxvxte/J9iDSZM8EwH9vY+Gu66S1Wzl3eYgHrQpsixD41RlkdLZ7WjWX23d20zSUe
9Uj5+NZiaD9Ed69J/3qlidzJTtK4VUO+bcqcTVXdHwpC8rB5A1HQ5rSgxjQW9Ca+y3PHpFbgNTVt
jd66feWdQARD9lMxud/1MLGRdkoCOENxIJgxXdmVh3ZxbopN6Tl/SQvgTjVpwod6Pihz+rTM8DBG
gAZlD++9JdyKneWTJAs28CfMtQ4uIyLR2P7W7wRR3BxTEHKI2ASr7CsAVYaL5II+tSReu3J4r7oe
6oyFSHOIG5ChfKdXcU+YskYru1GjQPTaFy/wb4qNIRDih6xV8b/8goWzV12dj6RsJdBjyNztmFH5
XbEfpU1jmQnM//O8N7wF9tQvwxxcpXnIodRXHhBXZe8zokGk57z1+dCfpsE5jxKuMWLCeuXZzpGy
Cq3ENOJ+Y1tpds2Hidh1Ts1811ry76KH3Pnm3wkJKIsZJNOSaOxTRecpFoPYpNm3cwPKXQy5vlx+
dwQZNprJG0XH5+rqT0xBBr173cZmC40AfLmtSAC0iJeoatRNAUOVTVyDzlKChRTzoC/PLb6CNLWv
bdV+ODo8OJG6YEP7KUZEDXUB5hKrGcpB9Sx57DxhfLWe99jJMSd13n8OU1XuBsuCnedljBDM/ice
mx8UoszlLA5A2bUvblvJ06wtSj0Ho/XK698L18uIY86PYajePCd/iu86sx4PyLzJGLZ/i9AM90YA
eAvJJiPah9A3ITKUJvqY+OpL4g9RpjcqYMETJ5fUCDeRDCF6jeXRVNBCXNsjand0L4NyQU/mNyRL
WNIZuPnpBWUom465+oqSINyOWm0Zcv4O/SbpYG+ROtBon2EoBVLJbGvdsFWmo/BukumVQ8GdTuGM
mCmBHBjCvTT0Q134yASMnV/oreIUZVQ+MzVFrNvm1gdgTjdjwxP0LSau5CHB0sZ4Bmtx/+B1DHec
6Lscu23Z6q+pL+5b0zgCM7hmNZrdCUL2xgMAGHeMP52FXq2jL52yyBu9UyJJDoB5jbeiSF+LTj8Y
rb6wCUlZaBjZDuO+yQoAPi5Gc/D994RRM8hmaEhjNTLU8ytyEcx52s25fkFefIFJwd8/ZoVT751G
NCuWIxjAGh6ogLilMP5MeHkpXryc2t7Vo7UKMn4xy5z9mD3XUR/spig+Egy3fNFi5uL6Y4xpm9r6
E//DFxiT58BlCMF4Z0UtRGJ2l/JhVuYHp+TD3LQhg0WmH8R0kubhe0ezDz+GoMtOZvxR5446lz3G
7nFkI4m5+submQxxcFO/xxsPaQVVYkRCjcs8agJET44NYAOu0tFNB/h3+W+v1R0kxmk/F/sJTTEG
iEVgkWePJvf8No/x7QWQ0OiWjwZMu43HJHcKWb1LFkz8xZu1subP0lrysSr95I7F2SrgJ1Si24Aa
gPMj83RjMb0TSPVJEyJ2K5+5QBOH9JDGZ6M/vEwVWpcQLH6F1ADQeuBv42ecvleRddbZ9UlEyvP7
RHGL5kH4qMZuXznM8jJxrQPOKCKEmql6crg3w7mKGd/wNeCcuE4zMzLZ1HA7CKDiBPWuMfg9BJVQ
aAeHo80Z85IxrX4tiu5GPvyXo9gQ6TF4bnTanhM7eoGsR1Yp6USbNmY5JAz+4j0tsRlV+y7OfBw9
g9qhEm3ylnyEmQnyFLJm5ji8zgGb43B604WvnxpW3hp60GUGvesyy5Rqxs2JSnvqcOC3Bm6gzvH2
ODTJceqYwVpumGGCxak4STLHAswcmzFCxoSv9y/0F/cVnXZ9qnTOzXOR2lDLKHRisrYg+f8pXiWp
GqzXyNuRD0Q5rzN4dwedTMTHW97eDHjO+9A693VcbvCHyJU9e78seNKhvxKQgqLIgRLKNbMRc9nv
8BLDUh42OeFqYW0Re9j0l0oBs6y94TibWXUQJvbymW4LTD8uohe3x42sixASM0I7kC/GHcuCZGWz
EV4v2QN9ji1Dt+zIB+rRRa9TEHnkJH9iaLVIu4KD0qBM8df9sHDCr2tGm9zgaq1hm7HgytCXM6U0
LfVjZenbFNKdgHglpToA/8wzDQEs1V+O5AIaqI/Xk+t+2HNU7VLGNvTQ9Q3n5gLxJi8hjMS7gRx+
aGm3yuGYCxvWT+gj5aT030mclzWwHRa0LKKkvVuO/KiQh9IsNn3PqtC16t84wVbMh7fzRnJB82oL
RK6lt8PtXRnzb4PMrPWhDpfNtE+KuMHflch1aOcfQe4s95z4hC4NWArOQjSLI7TZkYMXmCcrsaPV
stQW7eAShGEhFbHTS1r1Wxbcc84XM22Cj9oN5Lpxu+Z58tktjjZNSVPBNFNlk20DpO1cUR1JEWDn
NElW5kQrxKsmh6/AQlQ0y/9yQQiF9Xwe6Fe4YodVps6RXpTnC0m/DKKnkYPLLsBzoYpnJSQvAXfP
qiW7xpTOg1XRPbcK7coQwBxBuY2WCr5GmZjsPZ+JAKZVUMjhddy++4pJRb8oMtjTsmx346vS4mfw
oXSMEzCPGr2dn3V3vAvopYw7RHTcTyrjng2efZKBoW/j+B7N75gshVXD/6fGIQCWrvhucYvsaYqp
kCWrsRzs42i8sW3GllbMl8DikO2i8iQ89TqC3InKHEW8DR1bGc7bIB/GJeGNky7ddLXiGx7yDZsR
9XF8v/OaCUPOCC3JSZFb9X18F8ZBc9SzvxHFmOOND3eNMcOEYPWz0+pLkfaIiJX6tG6RfgBxwCC9
9jOglZkq0OQESObBY3FHoktqezu5H8dv32cOUY983xI97gjTtHEfLYVd+hHEqmeaMZHjIPydbRLU
0atfF5059mYqOsdM9wg8nxMkjQeMfwXJoNro9+mEQbB3UD8HnnfqWUNuOwt6VtU+CGma59gLGGuF
eI+TOlvHE96bIS7cEw7vk3YsNLSM3kbeZK41PkYLyU7EZngnhE6OiR+CO2rYylCxi//O3nk0Oa6k
V/QXQQEkbG5JgJ7Fcl1ugyjTBe+BhPn1OngyEdJCIe21mZiZ7ve6iwQyP3Pvuf4FAyR06qhCWL4G
wBgoDKAdEQO3xHbgEdCGyrPlcnCXXTWVv97yrSsxBVneZY+RVIFlfzdaM+77lCbAwXm46VE3+S5Q
wEyFz57Zgj8Mk3czjh8LibrVIarnmBasdieW5MmCDqJv6nBruruwDamN+Rxg6xKI0uFwDIksySWj
ltWuxaB0w98Izz/FYyRgkk/gLVqRfyJ1x2xet0ddow3F1YruNE5YtufyczZ4lkT+Ysw2kIoF2cTI
3zI15CstGMV3QdreurUYTC5ARlUi1ltfz7raz7T8kuFTcMNGbHSlvRgCio1mwOPqkPaa82WU8U9j
OOquHP4OI+lJtZM+mX1YsM4XuBVYvyUjZsK84uvoOS6Rij+lzi3PsOuDR5m3VCO2DZ9ijAs/jsfP
CA5J09NDmIn3B3MHaRALzp/Yyt/0kZ+4LOrPDiKlYasnT3Us+OUJNYiCucQmvdAZNto4/EvVhsGQ
PwKotYKlxhlP4Mpdgc52p7n/qC3uvabtd8op35PI/UlQVScLBPKpR/WToEYtsVRsXFU4dBTdjckv
3dPY6ZuSKmteJX1h75hMayDcDwOQPb6guSjB2erjr8MdImminKiA8+3sZ5ehoqVQIrjeOjLkD4vi
vj64RbnTeEJ8z2TJ2BPIY5ZcvFzAIM3a6DmfozePpwdf7fzRN+Yrzy0fSLGSsRb2k9bE8G02TmWI
bHOQ3dtAUecyXdrCBsKzWn5OIJV9Eq02gHTe9SgeOdumlTmmf5jhS4a+qF2iVyQiFMOPdKCkvQz0
mR3OghKOskldjW8vv+EUYWRODrw/S3ZZPdKMhALImzsyCB3bgNVK0i+91WcHPxC8A7OQgW5vaRSq
T/utispX5PTcEBSUXhrDKorMd6FRfFBOs3BW83vbaHfwSG6VaHzcnkQoeHe0OGy/1udU9mhcie3Y
KJ0yrIbSVMlfYp2wqvTGELjFcBytBLEAor1UA6Q7x2bkE693GeqI8EFhf8NWQTtPYos9A5ZC2Zpt
hW5/J9mzLvRVmEHBMKGFqgUtSlhqAvkQq+loPP3zH6lTYWri9YcXxBw6Sf7m6wSmERmcki5EWviq
1fyL0xWdMjH9iVzGntYI2mVA0LQRnI8TRHeFuKxAOelj2Qtx3VYMpMjtnSQCkr4CvAWasmjGs0xc
oAyc9X5Rijd3Np/6vkT2j5DBgeewqQYp8XW8zraW70cH88ZoQo6Q7tmuzO+sFxMSm9rjcKzPDff5
Bizzc+KOT+HMwKewMC6q6KRbih5OhzPSsF6FnfKrp80900h+BkVtixySe4taovSm76l1GUETxxml
+BEQ6n41QHCAWdqZH9o3mdkAgQBl4tmS97FKnxLUTz7dPrHD2b2ZRQ8Yk/fslWoYyRH0OMnDuCVW
jvzDohp82fsNzDc+fDabKzkSJhYOWm+HpAAdDKjobSSYGfcqPHmlhq6uSfD/eZruM5pvElzOUFa8
DXJHFEyO0nG/1e6hd+SDIFYCUcLC+2NoL1Lyli+cZovLl1XDodkaOma4qL0QiUA62kIJXyxkebjd
y5JOj5FW/ySpbLdwNUlgYG9VI7DFTZI8OWX8hASFDK3sibwssRmhgUOT2bvK+jtUkG8z3uysgiBV
FDCuxHynIafaWK36wT0f9PjeYEu1n7H5qk16szaen45TnNHsvhodul2GPZ+IdMVGE6gPPCrX8ZBN
iL8ZB/6tUVqKWgNJQq+DxBSJHnSWIpIJqYdQ0DLsoFgLd/jG8W+P5XsK0AqClv67jg4sBqab9CGy
VyUda4St5tGPhvYeI9OnXqSYBfrsMWwmv7Gz947aqUzZYthmQTI5FTJrFBfLP0dO2Xs/U1HV98R/
4E4J0+9wwcBOy8aJPv2tqonJZd1/hjkLPnyAVHb4qwtr2DkdHxqMqiiITOvOaPpnO3zUqWI2c8+T
2jMZgZM6bFSifovVxITsiCWiA8o+ZtNTE5fO2D8OOodfi2ZsswZsmCr5aFZ9KuqVDdcwI/OGyI0i
fJ+lTLdu4+WAPqPSr265RKwVE2MBzgY/OEYxVBPel5cvB4uEj23NvYGmmjgjBDUVWWxkgwF2Czs7
2y0RmyA9I1J7Xs7kaQKyMu1HJw/vKcZJBJP5ZWk/wMJb24lwG2fEtJkkyGd6sM++O7Vno4aztZg/
OhtlpoChhuk9PI3emiaiIZMbSdFlgvmgW9xyogPU0i723kG5Q2FRzOCMqydNTz+jOLp5QK7B3XBP
GilC6daNromxNazyTwVRjpS54rcw+S9xza+KlDZcz692xJcx1HxpsxpB4Kq/vVxfipELVU+1q9un
n71zz1eL4KsnEFZrM6wXJnGFWv7KKvz+394fcsR8eo8GveambcqfHIMla6eRjCXX/DNN3FEqnNDo
GDsQ5qjRO8qiLntI5W8L3SSbbSihsbg34TPN+CC1wX0ie/a9KsglpN6C3VUOR2qLYR1IeDD+kdVX
sB9qUKuSuqeP+ZRlySgjWptk7bNKoxu6+Ra0Vs4BtVKOUuzh3FwD5ZW4Sxzn1iEOzlI+2jmHQ8VT
yAG2fllsQhGm1e96rb3NhmWCP1OwpVfXGkpmCm10wyNErkVrTwTXnuMmIp2iXp9rD2+oHmvXEXu7
vsj3hEAz3IIeyqg2IfnVvBsR3ak817mIzSwgmNCPlcblIwlzKrn8ZT2fm1Rn9mQ/LdhkAq1muZbz
vRuT/jFWXUpJbE7YaXkajGY6siwgAcR6hxLP0stT+MFo4MY69quFn42ovTUGvHgs7Fkxg6XYdJ/D
uD/3HW9S1fdekGn6pz5B0dAxLu/CnM8ZCz5a5eop7ghyTzmx6obLqDTC06BHn33O/8MznC/mF00z
zfwKp3Mw+Ey9w+SK/5I49rcIIRekHSc8tHaB0kn+zcdnhcLnn9eVrTVZOW6J8aErniQrVAeqSuXY
D32MeDpzs3iHDvPAgl7bLToeF8XknAkUpimJl6tjBQZoCg/8msBjVTttxA0Szrz0iHb2C9JymnEX
7DDWr10H0SmMq+wo323wLdvEjF+bhQR6urNtOyqkVjJ/qInAnof7quSUh/37pwinB6CPP3oWPiV9
c++JSqcLYr1R8ZdPOkSN6FEDfKPR1nJpkTMt+nRM+E9VYnwbVaJtFxxUKXpHFzj2Bj02yFmErZMF
oS/yrBcH4+bGdqIskDow+L4jL7QJ1fcwOVudvcOu9ObXSdFbo41v2KFxS9JNpeY+HZOHsJdAxsad
aF3Q8paOUDR9dpENJfABBNB3JhWHRaU31OePPSFa6MEQrBE3NYf3naTGFnizJqpb305uQjGSL6z4
vCh5TVp5cVV4W2rvXLZch9lESBK4+0S8117JKAU7TFaKM3dY0BbW31za7qbW+3FrvOeexhw3xm00
G+9DsuACki9eQ1W3MPvROwR4YuYtjmka3fLRg/e+tzPnYCC4BUQFZsGmZy5FTcOYJwtuRPyg86bH
erCThcK73Jl3jK6+WvZSvmWnTwtKcqSkjCSGxf0wFMbV+mZAaaVfYB+q9RxGxIM3J2GYzd7JcXWm
/bvSX0b6ewzVNbp7XkZrcT7NWh1Kqc18oPn9NArnFOOZQc0y8XZSqaUCc58B/MowxL2BEhlJ8Nbm
MeU9oNp3l5MGMGY7xBA6XF6ZEevkoUVHxsCy3zoN9TRRPk/srd/aiJiMHEnJwUEkjI7gomnVpSsQ
sqXdHLEEKrbxwK2/nrnY6Dh8E+e5RrtQxYRw9tje/UiOb20L2TzJ6B275osQwJbEMGDhrgSOR+ZJ
0Bfs4sGg0mGYIE4X8mUr8Uf3YBPLSqch91Ts98au6eZxm9iH3OTEa2Kou1YLnFst+g0tKyng63oz
nh7TqD7VC0OzZra2ZaR/lENMNVYCxiyb1f5KzWlV2me3DJysgEOQTPDrcPoJcZuOnbRe05QJvqnh
e5kwgZIV9s6z8ifJO/DyBPvtdPoHS6LYtRqCeGYLSd84UKvjhsdM7GCLn8izwtyYFQTluibGA8A3
hAjzOpYeb4DWAL/Jclr8HFOj+k3GtdwlOpNJEjbnEBlTmcK1xGTJKLBeDrPLYWhCG3ZGgt9S13LB
Ka+Zdy0KnukFGbDhx3rCid0X/y+++/u/Ypuhg/sfxHd/88926P6L2I5/4N/Edqb4F9fVoZG5Ai6W
oPf4D7GdMP/FWE380nJc1zUtk1/5d7Gd7fBLiLp1sgZs3WSc+p9iO8BnAhCZhESGQA5xnPl/Edth
nv/vmDFWy6ZnCylZ9ZsGZrH/KrZrJOb8hD/HpyQQxcQa9wk9gHtlA3Xz8Phu0G6TN7ty4yOtfHBz
8b0Q0YOldGG/QA4yZSJhKkoSXGC04pwvzTZM4o/QbJki21O/q/GaedOT1no0fqN28DztqccXm8+O
zUL9UfBaYz2c0VGhJw4J0AQ4zf3cWcZmsbUvLMN9EJVfYjBOEyEkZcUMTs6h6zuAN7b65D51Sy+C
psIGM9YJKwUBEVTW0AdXfbuWos3DcUB8FRtTDfwt5133KmQa79AeA+NxXyrPpS0qevLDGt66dp4x
EOjWzYw+Sig7YR+tnZb6aR4Wi/Vr11UgmxNxqKCzEHwZ7nt/zQgm0HHXrWGOBKj9NHb6Z267+7H8
Gp0Bc52Jst5GRGUTDBePFR4/mwkERjgGvCdz5LbpwDNuh9E84Lln67HqxcV0Mi0mBqp46R0H9VNn
XqqG8BBC46NYZ8CemfCWxwW6F7eplc4ngqWxZi/fmYMUQHp/k5DULtXAV2NytlE+6nKgTGF0HGuo
NnwjeR7+WiWLJmr2FFNAciIdCGurO35Y3hk9qB5o6qWEO/emawTD4Lxh0KU23VwEQzX+GpNdbKeh
vVV1d996DhodcU8wKRtpptqB1NpLpQfox5t9E9dQWMGFdU09nV8KxRS1hOUK1Yl2x9WeCXOiUabc
F1wMg42vZGSWwz7/NXTqx2mNz3Oh8Vo66H2vm57pKQ9p4rAr5DeCWTKfp5Y1rdldEJUF+mB/xmE2
HKy2OSUzc6ChVWfpsUdnXbCuJLV79jdVIB09gdZBvxdtWT+yGTWZEpCBeA3D7h4Jw52JkXo/3aoF
/qnWIvWZEto+2ELeviMarA6xD+tsZcNk+dK86FbMOmSR0Sb0syq+ahvnlB3flyOqA0CWiHhw7vql
DXh+arFdcI5fppg/XRg9S8XoRJsC0beo5BYePdcimY+dSfzbqFFlRMOLF5Y6mXu8dzjX3s3QezN4
2vZJo+OpAIvrGaxD9DULLcV2dZzn9GdqI6AuBDq0HokJAKifjbiXGy8xNZ4XD14ze1EYZtj9RlsG
sbImRmZg4nByssOCYpTSgD50cX/QcGBthTcSLDC/GDZe0zaZLIA9a4oEazKLtz4X4RJ068UNpWrx
Rz35buw+3tlD0nHL6mKnzc73rDLvLOUizs4HrhnrolCmntBCBaGhUBZ0ZrIRiwbNfNZ9RqzmTa9O
VVqDbxfGDJuO8ZPuNhTAu95Jqvu2nStmmWPqV6wHTCAEl8UoH9RKsQJ+u87R2b/2I7J54LYP1tiw
RuMYiLUKKcVsPuvOPAKBYLzOLP6JkMvOMUnVA/ENZO/saMQ82iy969+si8Ibq7XLlKbOHe33plis
V4p5PVDdcNa0OTpXLKHnZR6fndL7M/cNUIvK/kqWxT6RqxaYlgZ2T4xvNbSAM/nF9pkjv/Ndz0op
BEft3JuDd+CBhcSV9pdmlNNpTg3f7umsM9MiB2TI6YloiH2bmGiyEB9qWZNbpIziJttmxygi3YsC
FXAatX4J0WlDuwFmfvm1G2M51gjKQKjGPh6PATs54ZiI+eyqSYO8JzVGixG/IFtu2Fdlr8366JZJ
88Ki/BN5KmSzNaGTKGrHG4dLqHBSGi7ReO0yHIibCHAMEqZtU5Jnab8nze85tnYdRSLoveJSDQ92
OAHz3/YmYLUiDf+OkqmiyuHHMmhbeyMY88yYdwa/w+/d+g77gnuoIu/czXbtOxM7FGnATiJD/c2T
rHaIzQn3xNY50ZktIko6o9kZ7cmVnNy5zQSQGp4A15gMNLI3ifx9HdOWA7AgoIDcl+0YHauJ7DTW
yFYQt8vRtCoQyYyJN2ocOtIhAamI9iNJG/rYyARf6A2vSzW9zo3VBYMN8w9L9HZAGjUJtFzCgOai
d8Tg9XP7qo81n4Fsdg1cFAy8qNkqTtjaMF8g6RE/0VNse7F95fK7A21XP875F3Zlamw3H+88YTyO
iQYZYBejeUEcV0CTLtqN+VW7ZrTvFhvhatrwd9AINYsaMRzdoTog9781Q+jcS8P5IapDmZN79Piq
ydIrrkUoKYNxzFnQQXx495sMqg2bGlHfioQyIGmyl6ZjvxBJWi8SJQ9dNaIDm5mz2V9KDNk25N0o
FzWfZcr/Kva0IawzVfmWu5O7A4p37lDZBLYkbB0N2cZaaCsA8qNiLbIrsRbu3rar+8Gt+0MVmn6X
ejMmUYMTcJ6DqbOnL/JQ0rz/ymTrrKo70nHL4qlgBrmnEN43DPS4eh0c0R6RQ0vXYdgV0aVWbX2s
PjQegPNoKJK68uKGZBV2idAPUzWL7SDVA9EnsAow5LqSXLwI7axvzfH3qAj3MsihcjwbB1Q+nMy6
FnuFHlSQ9LVnMwHCriYrpp4euN/IP8QlHJQDw3Cp47XsVNYHyE23URdDTXB0rLANGAqDW5hJx6Vj
1qU361Iua46TMf6t1z0AsSz989KYj+P6A8GXKfZR1E4oRLubntjGtXTtZsPG4y0FrFlhkcu5UtA4
sLBDOfLLghoNRf6hQH2ohDvZJWgY6THUWvyq18Ihso0s9JNl0OsKZKUB1m8k2ybGq0aE356GCjcf
XHWG1wExZKyiXcn23YjED+fdexvqZK4VFfg5hhN06L4gcsAPw+bQlPkLxErr2DRNfQbHczLqcbhj
vdGjCcLorvfmmoGTWqC3ujcDb/ulSjJyAlhnQYN/JDZI+ZO5NMdYj/YGDth7bwKEIJci5FNITbLd
hNg208hv72ryIkrRw9IuMMgOuAuyVbZKfvS2Tu5GZYoNrDlm4Zp+CwVi3J51AVnEy3FgpjVnU8Nz
PhQBseuGM9xnSxYdyk76hqKwK9ZfHizxO2XoGgDfH4a022mQEo6Wi9sWpdiES7RpiElAeQR5vzsZ
mlzz1BzqhgXtRgM6k/gjulVUWPb8jF8TEJM7r/LD7ZwMM/e9+AV7hkxsIQrL0h/KSYKz8IqI61hf
/Exln4M5gXVMdZj2cH0YXdUqcCf2517UblwAowdVjFmwsB/jPDKPU33L6clvFGeguDMobjpLdcQn
lwlIJCCd7iIjPWhIrOcFSa9AKZA85El8z76M8TODxsSKYYSQt+bhBMR6qOf7qbVcInDRoDYxFD19
ANiBDDKwm5kLUvXfXYQXMydNMtExFafwJrZG06UMwUmi0HqG8TZHE3oKNAbLrICsPs/c8/AIDgx2
sp1ZUgxO7cS4mn28s94w+WT9rmDKMSsvQFBusoLpobK7LsRZPlik+bZsV1hAYFvkFT/iL2Hu79qg
uAqXr+vNS6/kIwDP0Ue+4pjETuDKvsTvnLNIzFlEcyWwBF4TCNrwqNlMQofpcwkngpQT7bAI1wxK
yQ9gYShBZveRGwkO2meLJC6/TkFfeIP94NRGUHvQjLwFs1CfzA+jSyAWE+8OyNAJEcpjNPfzrott
uAwDEdFFMn61VQ2TU+SYkHuCyiH1B6kD3lMvJ2LpAK1WbmGgZ/daEJ/9W4tSHnwCrMsxdbeyAgi/
hB5jBYngp6sP8eQdtQTVs5gHuRtjR16zfamiEEdDPWE2be7LkvxCo2OEgTmlR4hOAD3sZ7gNiHb6
yJiJ1qMOTTwKL3hfVywOgdbl6a6fmDwgWt1XWa9gp2jJpUAQrcU2YNsYYSjgGW5kgYVxSXI2/OVt
YHOw0xXqmaVFj4k7e19HiPJb0UVrTgTO/Bo3PAJZ3ZylryPpQUeWzNuwgD3oTReckt7WtOFgt5Dn
rhGQVJC3u9nEmQgtkafDbT7aEOUJe5twS1rOnVAaMVsCXB82Ch4sFw6tN0f7zCi+beZeU4EmmLlk
FQx7M+8YWxEthkRl9pnGGb7CQLWJLO0psavXMMqGQJeAAxbCNVJC02ZMExy7KPKIQw3MnjYsVc2e
xNA/ha2Xu8gbzY03mfCK6Qv8BbafTzuWrZl6hEKTuVFaWbQH+EL1h4bMZYjdLM34uCxyK2zC+nqC
HLdpO4FakP1r63lMup34c2hNahIex6JsNEKZkU9MWWwFvdc/r4S4oyzvnbar8GY7JHKzB8kFmZ/F
s03TwcjQpvZ05B1QsofaYUkeI93eKE3drfGGhOAGBT096/rmOc1578viZE/Rq2irZJt5jhswMA7y
KJ7QhuEFy/T8RnpcQ/nke2IZ9r1HcWtKvEidVxzw4u+JQkN7UCR/ZB3zjaOLHoX7o2E6o7xEkmcg
+jPz7N1VvU/q2FOs5rc+XPOs6+tc1jtNEFDh6Rycy7MlwxcvRfgHD+vR0yXdncbDo8wTDtqaq5ex
dVjeseDdRM4/urrmtYtMzM6utocwsO8GAw/sXIVBy3IYN7ZNypKbDU+JZ7tbpY+6Pw+xZNebRojb
6L8SkGpmbPkcSyHyKxl43IVpbp5yL4p5T10DirS2+Dn+ltib31hNE1vREa0gcyLRIy+YJ7IISSa1
Z+sFBd2L47LB1kZzOVEwHqsBUU/j6SCqYAzVlUTcn1affcrMNi8nx5cmdrYCqnSqEQZRcKUY0596
mU1miCSltap4dbzskWPnbVQX0nXxYWHdc+kw+OkSedCVe6q84ptXiIYLbSmjAgQGFPSHf353lRLJ
HfY8qok+DAw0Eb2w/66vCFekn7tkGXbgFsH5WRnNeckKN6uDoxpksSI/m+2kE0OB3Y7GEHGdMcU0
JsnE2THCT5CLJxHDP1s6DXnsudguwo5YhxZtjyruwkRjvJlbbzr44mNRdT8GdKpNkTIE6sb6MJZt
vOt6EqzQGzxxsOxtZdn7BF1iBkfhoav7bN+1zKUk4+x/VHvcBeruryjUXRaN8z2D8ixnP2h7WVCO
0XQxIPqyeVAEWbMMMRAImB2WL8WP6WrABFPrpju0g3GOYaSOVMs/bz3ostxjSCStZih+XAtElpEk
pwpVTK+x4opJN4W0WyKPaR6qhiTKWPYPIIrKQC+yBwBU99LLqkAAV9ywNWUyTbTpOBg4n2oOMS0g
miA/RM3sl8zgwfKaUJB0870mYuugUbntdMIgN4OQf2sHG9VigKeeJoJJ51YZJ6l+EoAEd4sGoTpj
R51a105xA2Jr+QgJxOKfiS75UF4z4oomkRBBVKXPBR3eZoxonub4CpL/LrTFH8QQbEQy+Qf/Agj3
ReeEGSiEqKOHepcxsoHBz5mipy6JISK9ppiu8gLHmM6aeWeNM5qCc58aHI4z4HoW+c9RafwqvA1h
T7EEi5BC8tzS0y+DeuftKILFak4jv5AVqFby1i4wauE47z5ZQTGNyhoYV71zy7JzPWEtVSDz2tR9
8UR7aHEpxoaJyHC+0Rr6tm4E8TyxBob5UoULhkBVbnOh6CesoLLVgxmGhMOlGMYy72jFKOxbk/PI
yj0mYx6Qn/JY6TUJl31gV9AqW6Q7lZeRFQMzr3tMUXGg/OPhXFpfxeVl1o5wQzDRMq+b0BlHY95C
kIMyIrzqUJERsSTEMxT1yWPweHCz7rUjsZAgJCwCUblitqLB3RaSFD98+xiS0M/PkC32QmdVRBu9
pjuul40BEaOrvAca2PjOshihWGOPq7SK7j0oQXe6cM/5UOS3UWsf8roPZsdwrkuIRFdQQZ8dG0qt
qJez0dL2oAeIxquZoDhoBvB7pAYYiEsAaSGpTfDcIQWRMQ5qyaNcqH0/SGSJIcJGe6V/QgH4GrAL
7CaPSyl3BbCyYnoCDADbd1l87AqWbxC0ijgDv2NrTcHYYQ/tUxakQ22qUzHPtzTF0SOSwt0C76uu
DGzZPRqweCXhg2iex0+3Ce8VicG7juEuI+EC8CuU2yKjNnE75zNuSnXJ+zPQLFI3X+p6JfY4020c
ICVIRCA8DqrwU0fQpsxeeMrdF8bb6irs+A1lL7IfoT1gCiFt0SruDa5F/p448JhN78ACoWi2sCCZ
zEuygfZ2XhyELd1KNeSJYFN09XQ8Ikt1Lmf5wkQZQ49aM6lIBeDDjY+JMK6Vo3c8c61vcw9uTLdO
kOyjjsu7OwLBXWAc4YmPyVkXgdtlgBHhtlGDhQr4P3f3JyeyPMl5OSRKHzYCaWOwcEugT+S6Eh3Y
jdgaz3mDFDhFek+Urhn6JaoorL/dAc0mI8LIIa58Wtxdy7Z2BY0prueOupnH6Q5x/jmGB8cBTX2G
DuCzUsUl4q/j84g98Q/jFLQiOoxxhsBr2ZibtMnGsAn/seiXD60r7vS2eGpYLV41RDVF1MZbWxK6
vqTWo4oVU2CpUOsX+zaz5U5fGod5UjPAACnOrlt3d7ZVPDf9H11HwaK7Gnw+LTkkBJb7mikOZRGe
56SChZOgcAgRlmV1RSw98ZHBkn3OqsfOneASSRr49IIbeEMI885bQCUvRrTjB+quuk6BLZj0Iuud
MNa5w8jwtd0qU+L1sHo7WMTJ1IwZT5yB04M5pBNOJ1stkCcXrFExXdvWGZHBJKGHzxwXGQAV7NjT
ccy74T6swHPPPXkPZXWPXQ0nLTYSGL42W1UkrFUy7AesAhBEVkiSybCsS9h+LHb4ICb9oXlorWE8
aswK8WOz9tbLxV/wxcEjiE61ZvwgV3n26Inz0fzVKHaKcBmvtiU+hLuGNrBiDJUkDIGmVTV8+2Ai
r3hR1Glupy9tah5T9M2YCDWKUpIP92DNH+eezWbfGskWuZLcdeINAhpOlwm5FvrROCiIZPFbYhyw
sWYdG/tnUeK61837iCzzU2WKYwmHZxtPTNjaGQ5e0i/X3ADtnIA0LFQJLyd9Fp7Qj/f2TBlMm3WL
2+QxLwiGzRGAoZC9M2h6t3XtvhW1+kVWZoDNyRufYTqXGNMBa046uNagakstFxxEKT5K1TM6S+Lk
AIM/gp620D0uenxq4fP4I5KlgC4aeDO5nVXe/ZlcA7UZ/S3Gp2s7Do9kIIidyGzSQNCxolJwtq01
W2unpwMdyo2dEK/tlD20CvWhWTsnL68wR4+UYzXDRu49vHbSO8GxSQ7mP5HpIDidyGaCNDacz0u/
Xcp2TymnOPp66wAbi4kq1cXslY8tSxp7FEAnJWuhumvYsRd/cSidlQUzW8CfwH0cLDGVmzAt5Y/Z
Qkloe28MoWgA/0kp9cCJAiRm3YWiNcbN3/Djdn7Tz05gZ8AUBvSWXqEd+XOs0kQ9Lk8t8L+NpXMu
0CiWB/JS20Mzph+RkauzcuuTQ0HDnSi/U3hMB2qeqyr6el84VUI/UlP95TzpeTLe1RglGAojHZa1
EwfothpIEyy1QRzEu7rkImSpdS3R84BcqI/RCDvY6fUdGavGi+x/Br2QNLykWoMH0hKUop6dh0Gq
os9k9WOxlU8mgjGYqLkWuhJBmhw/oU4tQ4+CXu13Wn5S47urvlwPv9w79VJW3DnRa9PDqEo9pnAl
5PauIqdxhDu3z/JXN0s+2zDyfBOwGnUrTewkUvui68trGbExSExiS2AIdWUkgIhKza9swpF50/5U
kvdbx8A2K3LWc3Yt/Oi80hW+CR8P+64lIEgqPdtD6ldRf45cwptL59Pt1Hdtlx+T3Q9bdxBvDuij
3V9wBLdhnttrKk22FyUKl0mLHaZiqj60bf1OHMr4ILO3ehWeakbETKjOp4NIyj0RMu6JlJIgrQ1c
XI74QoZBgKYRmXssrHvK+g9UWe0uGV0aj+nH6ymaC8ccL3mKqM41MFWqujbBVHDtFijdr2RXBMMs
XnniuLFaVNs4st/TT8Y8SJrsh0gY34zu+Bysj3lIXyNsyKAQiVngziPoc/EVJjjkju5x4ROJqiq/
cJzg0l+8p6GJd6WbPJVrdAAgjug0tDGC9Ei7Y4DO7iWK/og8O8+6tbBAiX+bGD+L3YF7mjpYwKNC
4aAt+t5t+r9V2z2amXVXQnlLFak7eTfX7B1lUJiGdzKb4jEvYSKvEffMx58pjc1dheXk7FmcbGiI
Dt2AvlWZ9ZWf8UGjQIaJbe4KqAg4T3AQQ9redZBAgJOx+GLiG2VW+R2xbiSp9DJNYXOyMSgsHjpP
o7mp2l6TmJ3A1BBtUXIdRgVwRsKkswg0RrqkPQ36+KeXs3sVllNiRuop9fSqvaoEHgQRnqTRLw39
p/2Vg5BimYPejmBJDRcVx5rUpsceulY1CosA15L3rivwxaTxzDQwGAsPnxAz1uepcx57AYF+HWmI
GHGRxijlzIeCiw7Yv8bk4uwacp+XM1ob9FXWBO6ARPN4OyVI+a0G60bmPoTwTliq0Zq1Tp7fubl+
zd3n0rWia1cQdtgvIJE1Tz9WcXVVA8V2ildQBsagfAi+ayb1xiPpZCk/GLZcjKrYW5i9Kv6tg5Vd
xuQFrdNmoLVwyn6Xx/U+jAs8/ZDYp+iIFmepWRpNVxdyJxmRgZuCv3wh+oJR9SNQ8Qs7A78yHy2G
wg57OJCwUESYMxBP3WO7QpC7mTFt4JNhUfmSRV+dyXtEwbvehDWbWIMtfQHYpr2F5fvofFRYMsjq
vUPDgas7e5r4UpXpHJaW2TIX6WGJxUkztD+FSb7UCLRFS8VuIDCOeTjjUWMOWXmxLsePsqLu7tyV
cI5yXWfQxZuG53q2/X/l6Lx2XDe2IPpFBJjDqySSyqM46YWYdJhTM/PrveiHCwMX9thHQ7F3165a
xRn9UdjmPweKCl5Cf/n/FHbrA7JiU16hPhF+aTedXJ+isTlbDhFglBx/IgsTan8t2SYbPKRNYGPo
fx087z0OJ8GugdXvSjOxTtvytRlhljRU5rbGo9QuJtjJCla8rIc/E0VQmskn8a8pPjMErcTBsRGW
ftm/J/1RhjO0dHLEYYqhmeObnu2VKn0WZfBOhe+mAfbDshqp7HUBgmKncMeU5MNu6JduLAzhleZG
Ni4S7PEW8k1Kg1k6RFByZF6kVK8FOLoNqk4tdhO2G6U/agezFiCpTUg4voxT+DoR53Ts2J3KhGIr
rodUUrYokqELq2SVcMkRbzrryrZ4L0BBtyxfaqXYydAxrQoSfMHGpv7XYRHv2q2q9q9TxDOebKaE
yg4Ftl4CVWlSX1nHJdxmWZ+w5yFl7/WdupnS1AN455WhDG1ufERq+qbgSEZQA3qnYPWcFL675AXm
4DLJV60Aeapto1BrIdZQcbUsopvFaD1cW8QevfkQbDIiYniVRlVwzQUwOGj65DOA8EbL0ABpxAvP
AdxpmwuA8jQpDWCjAzCu8sV1Kq7o9hetOqf4bh32lVV9cCDEY3VVWj7VksKJD2OoaP15t+trbiVu
Z4lNhtMMVKHfQTJceORMI6QLV4CofKMa3Dk+aaZ9SVlpcIlYOYiOkh5sZKVwyw5Bt54xx5U7Jf0h
8oCSWXu68WUMSwychbAl44Tmj4BK2O57hdYBOhYw8Ss0n1qQCQf1nEKK7pXsaBJqAEkDDvLJ6mOJ
X8GOROnPgUO0/5ZVgYnCHVKXJTf9kwGYTSS/DlrkhbE1nfRAVItLZk1c9zSU0B2jn44LCf/QYwAN
GEvpIS2KA56TSP0gZ7pK2WTYbqncuMQNpA9THEpRhfMmaq+VxuWR6GKuh/q94Ux8FKDb5ToFVlrQ
sjNj313No3qqeEY6bQGbE0bbpE1RuXntiF3W9dMVAaznc2+BfcGaSswhPuupE+9qiBBz/43nXjU+
g/BrBhS2iAQzFTi6s6NIGlkFQ0LlyyBUKiU7qIJJoh6wRqN485871pEfzfKRiYmNgqEY2Kr1z3gk
8J3L6XuJ1LSOF2y4EWI6lFpMt3Dsr5ITIrPPeI3McnSrxeaYAVfFtemacvfPmrHaIqB7Yc11fI7o
QK6hH9S8TTosNREVSc0zG/tfgMagR740GjEUB6CiVv90BPbtgGdlJaSQg0l9FkIBtA1SvktUe5NR
w2TyuuWQ4YDQ5nFTKZOXjOmXBLh31mgIHubJjRLwo0P9DrTfD3IaLNJiR/B1N6gdpbixgaKaH3Iq
w+LkokUdOgz++OKZvdmzcRMTtekw8o9O0bLwa1NuKHS208S9l1hWEOkA8MXP4cqUW37jOOswnrUN
CxPqIrUr27zdAHZxRBcyNdnH2r6LR+tttEL8BrHEzlg9STk1URk94RHWcv27EqR6nWllpQqP0ngg
uul10bTvHGNjVsN3g1A8Js1hsvNLI8a/fs8i9rUS6auZNwBDaSwasCGM2AKYDPLou8cCSsuQAQgi
5qqpAxoV1uhG3XO0bd+AZo0PAxXZcFty2ivCeUc274SqtGU/5IBigqDfjEx4YI861c8s2wsjdcOv
deH9eG311mHmtaZxV0nEBtXsylx+Vrg8GNW33mLamKyvGhTZasxJJXQDE1wEYRhWZpsnmMbIJ9nK
uQmTa2klXl5PgB06MDQm3JlIa58Enb2Z4gWdL7o+NZ4MX1fOv8q4/FJnUJ/LfXSwEJNaQDQjETqw
c14UyO/UceueRTV7HhJSsaWjwRlMK93BotIPW3l37OJeOWGfYO/dAr6oMv2tkOx7XSunmoj9YYH+
GCVgvRQoMOzmJrYa3pQSv8oO53usvOVCNIcsimgLMdwpRf8cuHD3WuhB7FV5raXvRggwzFRfckDa
r0WF+hM9wNKa+z5jXlQ7lkjRzJIuc0B+2VzEpD6xoZk1XAaIpM89rqkM5cBzhOFG5VIjWtyabper
OzTItSH7pAEBs+Frc64jCiDYsEciN/wMs7npkvaqBWq0r4e4PRZFdco00u5Ugo0LU9VYiwT4je7o
ZEtJloTaJo15q2bHHP2GdoUXE7i8Mky7QbHY/OvUuzSkErGE8e+uhzcD9i7ECT+Ik6s2fWtAoRpd
8sbMItccrwcLdpmVD16WkaMbzV0t3pv3GIKFOGVDhddzTXrUKGdaWlmtOWt2OlO1hyrhqe0bxMSm
dzbtWON5S3wbm1HYnab+I+mEFzKAZZbsqQZr5oS+HeXDHnvcXEwQnxOjodDNAXv6eNMWvOtMmz22
tiajktke/QHpl0skndz1Js4r89jlCVuJcNpOmeqwoCdOYUI9c4L8p2MjkQkwMdhBsn1dQWWYE0bC
pvmSVOs1C2izJiQrpoVT22IGH1mDu/oUngvqQ8xi3IcNQJ2CIOucniTAJqhzmb0vp/RHwZDparXM
s2LG56JuPqpgonmoMM4m37e9sCR7rdbG6OajQ7O3chyy5Gxb2mUSxo1oxyMMaICA2GzhACrKmcU3
WF41qCl5SciAg/LLkw+VSbt2fFNvfJ2wDhE6g/rARsaPbtJqOsNyJiUSZfBqrS0GrNNy+QzOafld
NkcoZkrZAvJZvFmcPe9ZxKxP9HCKCQ7YrUfL2a1kT8ZhTqLhrrcAB2mFgPwPIMVtBgfi70Msxrji
n9wFL2lIEMGUNqmpQnnm8qpMmxLtjrItl3zGutVnKLeFa9Z3WRInh/1eq+jPilN1ivNTilq2rgZG
r/JnhNWPwkmp16XsD1Jvv8QwY5wEbb77BgS+ZsqgnBJe/cyys62wvb4vgeUsvJnSpehHX6brUCa/
GlLX5swR5yr9BT2LvKcjS5Q9iPWAQq7GJjtBAT5p4uB8nefclVtfkIwR2D8JN6rVfUEyCAhGJd41
OSRZzz9K87Euhb6lLUI5jIU52k4MFYJ8NiM+PyOgc4KRH44jnwAJTEQUcC3tLG3MGRlCbFMqJwYe
EpafMIC3HXcvyxtTgdXSFZ1LSUePg2qI2XAwogvrGdbHmsXS/2UwC81e2xZyukuWTIwzrKNEXKo+
ewnNE0o/+4fmaMtii/vZjWbTD1lXVtmu1617b9VrXJmuybo2QHrLo5y1iOS39Uc8sRfEHlqbfzml
q2Tl1m3BxmyWCRbl6bxnc+YSbj+xKTLZUjOckrgiH0YwRlpq5F6Yj1GpiqNOPpPJC2ZIzNVtJtbS
BFwt+VdW1Y2COq8bqnOZKDiDE6IMvBln5Z5S14Rno683FOBhbVvIQZF4SQgfzTE5ZvwRWg2AHq+D
c0rmC1VYZDeMU2tOblOkfLszoB9AmYpFjNB8qxzcRZZOia/ZjpeCVhYQxhoaW2pBrpitT4+vNqoX
oTPaK3NKPYLYOolBVwZEqY0adhRHYSSvggFevlCOUol/l4PzN0sZGarknBk2Xd7SkZsGSRT44o7b
ZJgQ1HDPpDoSkZHwxmWB9XRYpAFLgpcgFP4zv3IV05Fml5eUKJ5s4ySpad9qlI2DxzIRNO+G4aYq
LijfW75ctqIcU8F0AV08FvirS668gZXIR+i+fN0Ec0CRsK6bQrdpyFDJtvjT1einSueb5PCkzQqr
6spi47E1EvsfIckjIC/Hi6ToNSDjii/5nTTeS0859qyUO+wK6zFBMJASYz+MjdjqTX2lxOlYRazY
efTD3lxI6M2twXtDyceT2CYlp5bEC3my682skHIk/6nKWG1jnSRWrwLnrOhl7GdWnhADbSe9hwJv
pJO/Of2nk73TmrdS8JqkDuLfcORt7cGfMWubc71ZG+B54Ue+p4nl1qwn1ei1gRCCAfiEB22xklnS
pWPvsFUjtXIzGZ/p1FGyFIDMQWkOGnGggeCR2egKsijFpq1/tK7L983A2EiqL6FtgisZWNhk/u51
nTderHdIisk1ne3fqH015oowoynd5qWA2vqq5GNd4pqk4COefjH188Try91N2gir9hVNfVUbRGi7
+oTT5KZ6vdVZQQBJYxP3M1raM8tT35gzNg5D4pXO30DwjLd+y4BJ40wIrwGGdpCyqiNE3GOXZdF3
QlynmiJztgrFT5My+spg3VMl/J76Q5oE8haP2B4eK92E3CqzMfOJ6GdT/MIeiIUwXkd7CI+AT61t
7EwXSU5JDQVdeKAACKRKuif8y9Ve5hU2Dlu7132rCZ7CkfRNyk/WC65nSw5Uw1TTSWbul7wiWGuq
D9637+EI7cMOFBTTQbpULbcyWiIvbauvGYlQSqLDULaHopjhgQziGpHRpiqpOnHF2Kl5eathvkIC
GVdNk29zW/6QNJ1rs/IDgbVYBV2EfV28y4t+ksE8NZSDHTUvcaoBQQNeNuzCUL2P3bSN5MnX6sqL
SxwBs4rHKT5ge14Bx9lYeGzwS30UU/021JkLjUcm+E1T6lg9urnYaRrPmKb8iLb1rVZ78j8mn67w
lNB0WTZu2OntGzY7K0XF3FKaJd5Lq/5Whz47YIm9tY7s2hXjTRDtbDn+BNlhwAwyHszMR3P+pUEk
2NiSeCHT86KkAWXahnbh1+qbibyJ5/44YwD1UjYYMoHuBTfEcayxUxrGUn5hc35QjGJtJM5RRNUH
0CUyfQa0voIZIsoQR62XNlcIopgvVdVDzmywOyzyK+QJ+r0dp04ZlneDhAGE3vrrDPYKVeYWp1SM
g5iwRmTLMP1dzWrrFzreT0gGaEIeU/YZWzBOrUY7hDZvV8MA2OuwfTN77Zrn5VE1HD+Jaa4SLkUO
KyG/Ttik+xaqocqvnwujHG1U3XQ7vbqXsrjN1XAeWTHrXJxbJ7iZNegpkxGP+1FISwZtpHo8buk3
XtcKNHsqcDWGsbEijyi+MUn1/WNBOs4mjVoqaMyl4zw1vmzC2y0XRW1q19rMB2i8aShAOYKwJoXs
9ulS6k9ad0wqAntmuHEiaCYaxTBStG90vpD8I3s8FPBE9eDZh/LZgefVcHyk6tG2WOJRPAPuIjZ2
DUvdSht3zDMXbdKOrc7zKuQWygOSHopSItwur3yb0HBlxS/02K+lUvgtED4xaI9Ks7EU6LcIJ3k0
yrs4eiY44ta8DVprHzOJVDKOBAJPQfGvbo3zjBo0LWOkqd8K9CpXmctdPL1msb4DimX5U2FsdeWb
QmcD2jlanGE3e3rIYkqHw1A3vUIzDpCsH33WLLZSVpRFHz0yTOckhOOrFNINmlxlO/1ImAv6qLyr
Q/tOVftRMel5rro5u84TMYgxuE2sW6gn29qB8whTia5qZIUJy2yky254D0YMSgmrF30SrxMrXzdh
sR9IB9H9yK3kBf07hiNvaZFRIskvA9sz6SntYJrTyr3J48bvBKkm3L/z3H5ZeU2Is2/3fKsReeJq
y136YCY91YrUOtd2eCiWqvpQ3U+6ERwC2Ocrs2rfndakHgkNMqdBa5ipkOJv6QVzR6t5A72z71ln
77t2aRNPwas3I3MbfOpdJVNOI2h1lcbnvEimzY9DwMXhJmTayTHIsP5V6SHPjVvtRPu+yW7Ra9TH
Byd4q0aqcCQSLiFhq3FhY+rTwJV6UH9aB/sC0SyQ0nDPigGSCrnQinLsgumadNVs0Bof8EiRhnYw
TFKh4FbjdGLMrDFWY0Zj72d5RSdJoFnsJ89IGlx0hemgwrPlBkbrdmAiV5aKNNVSg10a6q5VFL+I
iyVAARSmn0PXseo7rUxoYSl+yP53IP1KK+t8mAxn3yQ9D3Cn7Qkgf092+JNXyUaToMVanHitasJN
xX6Cf5bJEecfiJGchg8ni04Ord+5beiIt7zcbevIZ8J+I7iPS/mSpnQbHQcPlSjviopDcTazhlkZ
K3s2gwWoUm7LabeDjn1mpsNTZq6x264LRWzzPF7EEB5DyB8a9GVN1UHmKOHoWlW9UYmmuJrGbY/l
L8npdm+05nizq/ppxeMztbFHxLPLhAC2MscNHzQZ9zZq091Anx8BxkqLOil1xAJoasY3749nDxXM
qD5HE4JnwOUrb7w4ifw4GuirtVYl8cD1JGXf2OAXdp+n2ZJrdQBD7aTikGnYRNvRr8AJyLbtoyjL
F4P2JjsIsWdHfE0mhnHnpWDVDNYfoYw5pdLVo2Y6t0AKISv5Y3iP9nme7p3MOTU6ASfGyUBtr5OB
egbQDhnmWZnqeUofjQUVp0Xsp/FDKRn1e+oGhsqbWvmgsAae6vhZDU9hUac07kLbuAxG6DlF8mpL
E1QIQLm61FAMqbx0o/JCe5ffaJHF6rf27IXtGn4b+ikqFS6pfwmd6HEm/FH9S/P9hIPbtNmq66xO
hqeETUCwdhoyytRgEXFNr7nZm1B8AYYiCiFPFXMMOT/V14ks8OZqD+ipz1QFMZs7R5XdDDVCp1TH
xt3VrCmiGsRE0p3rSSGEFLyG2c0crB1F7hsOzF3UBL9lgtXBUjZax35MS+/c/jHkJA8i0BCV4mxc
Sz0pCXYufl4LvE7ySWlMPyUo1F/Bu+7rZPxb2S8ERvGBTeabhDw0iBLSCNaGtDeOsGIG1LLypZG1
bcA9rDTKh6xXVPTE27E27qaSQsnHqQm2iYREPWPoNrdta6FbkP1enDT5JiNApyvaYSlvWBXKt61p
uJ4zzEQR5KRWAQVKed9s6EfFTg5hrhCdyl/DAYECfsuZ/f4bmunRbIwvaMSLB95tW/kWyLk7REio
3Lh54WyVFsgetTqYVbJwk6P4cKa6WMM9rrqnMBAcnTjKNOsnUrhejkV6lwMa5dRxR7poCwFBaaQv
K+Zp4sXEA/8yWM2+M5F4B1YVfDWU4hWVkQc/e8R1yNgfRK7GdSLkZkY1vKdQvZ4NH1k0fafCV2eF
t1wd/SDc7BotOzH+/xMBd4CYIgki/YiybfBolPLa1y2VS82/PplPmqHdJsyDmDL8SpUe0Hk2XSL5
ckVLolUe1HFe58qHFhIYqm2odEqxD5fOLjvst4FqK5g0628cwV8YNTxDsNwziANIMZddqdduKCeq
qPZhnH2CTp5XXVrfx5TDDPDLKh2Kv5Ae9KDK/nS7/GeP4kMPiC02jUUEg1d5E56TgTVIc6OTmL0S
C66Y2GEeot4T91DJJC3Sea5suxhhNirfcgh/cTbgn+X3hNybFxQtltQKDIm0lcgTbJJC8SUzxuDQ
8K2xHeXchgNMefNbY5XU9IuRupTvEv4L0SK8pMFRt9T3QO8aZPHpI07L48QCkEY0MPq44bBEst72
taQFmqGtYo4bQt7rgRMmQXgDbjE6b3k57sn4kdHl8pvRQrRKwRSqBm43xSI5pkZXazHw4r0UfMaa
hvtk6RYNLb5XiNKsE0oijNMjY+KL6DjvOXvCX9ViO1zuBW+HIf6akUDh3UQenrxwRRMdfFmbTiFV
aL+WiaxuyDnUgrujVPJm0CBVUfFC1HsFI2WD7/+ILvCKLLgW1LAS2yI6RoWdjTwold4gN181SIjW
2eahtJKybCsjmpSVdLUGm0rexK+zyWV9dEut/Il/457SnFhMxMyGAt964ZXs2oTecpW2QJaX9U2k
6VWRpjfaHUTVrrumPiVjsoutH9KV+4oaz0qPMlddVkolp3Uo3XHAbOeSCFkUUR81GTU2eeFbgfpR
RzxTKAw0qWkuFsJ0peTGoba2Rln9kFqhGJtSL3rAvrhX3SF6lm4bLkO10ayFE/wIEW4TcMdz99tg
L9gMhaMwWKNcOTXfTJJdTuE8m7g/TVG2HvuSok8ThGYbB794iddKN3/QR/zVIKsZFasfXONXssmC
rDcgK1fXsHBp2olQ0zGe7D8L2YKcJsZZM3AOVvFaMA3X1GzUhgNexa5fGxq68E+vVftZyR9dpC2b
ML6cPMqhVW4bR31XTQOvOqtbKS3c1hiv0WC8EJDfpw42mIk6A7BNKx3FImwjwGzTM+iAXKiskQm9
zHr5HA1sdY0KAZZmEiy4NfGdOWAxNdoPlcmHnLr1XrO4AH6JATT+/236204/BSBa+EUXh6oBDqsv
NbG8KM0YQsuzHRcuRokdVHKShuGW0Q2mGma17knC7FZZ6DVaNu3txn6G2jOQkhdntmh2wefcsiU0
ym+7YgeG/TNXge+wkLXQcpikB2+sj0423HU6tHq79Iuc05HutVzU647VXqEGDzofV0SL73bSnoi0
E1Fp+BpoeLGE5IWtFODhwu6ryMdZC88iw+soxQxHhK21a6wymukVinAAz7Bchzr2fPK121xK94WZ
aMRK0k9Z+oyRrmsj92Pti93eYRyGjY3ugflonzmkUEOdD1xcTYHtSbNeljFMl1c1TnHHmt8QloVA
4J6THUyUCzHOPZzVQ0VtWsrp6Wa82WKrOFcRezq7a75juOYRlepT2jxifrONHK3NyrxbNj8hnigg
eaU1gTzEWmaNKAxsEBLoVJU/tKH/sr8EhVfZHlFaooc54JJ+YruRYciGwyl0KEL2ipgJwbgWa3lG
CTZIS/J7Drf8hMIC5S5p1Dmrj5I3G6aYTU3+JcuQbtUp2UXzIo9i0KM0ZsrsjxaYelh0N9LhXgm5
M0ikcFOEySbOiPy056zIUGQSFpPsfWYHkhvA4KvcVe5AnjtCeQ4o44CWlYJhzIDWPLIh2Skqd/ty
ehDt/G4LGMgYd5MxfpmV9lqGe85clPr8IqP2mDpsnwb2i2Fj/3FQ0fHFKfApnGhXE0gMsBoYc8Oz
BEaYGLDspXn+ahAeYfWH1BOcJPIJTZyTiSajrTf7oXRuvXJt5otuqNulIEDFRyWdOgeQmbQWwLsF
EFlrQRQAc9QxV2gCg29GYHmyWYwK31RqAsXWl1A1DoxrXImnocnv3YxCbAadX1cfURaspsWcqlcd
+udwhCCwZz6hgiGxtsmYPTRk7M7sb12wV8qLkas3o6VsW7Y2YrGIR0TqVTyUKr9ne/a6vDuPAteD
cZY0cweA5Ic1s5e3SOyM5DrGEQri93HdX+qK69AM4QJofCH+wEKTZWCRkVfTMdEqT192qFn4oJSy
1Aby3FzKtVGF9428tp5ky2dJ91XKJhXUeJ8t+ciEcI8JRS7gpC+bAVph0dnE7zN0265C7+3G0FmM
xF8YIBVuauuh7c/YcqN1lpgopuQsJmlTRwWco8hTZJYQU+8WWblZkmVNEx0n2ZR93QAXXukxkll4
mzvrlI35o5ykDwVOpySGQxAoD4krqBOeY3i2KaD5bPrphP7eGMYRqNkmCYEBdanxWqu89jMBRoOd
COk+n2Nn29kY483gUFAsVD0rjoouoM+mBw5oseRWtUMPvr5tJEKM+hbatg02w3lqbczbtj5MjBpR
qbnEPbbUwccydpBgSrwQo4qaw8eq/9W69OZobGFSBhWAoqY+bzuuXhS9LyRViCZCnHhZr1tqMwjg
tPDKpmcLRVnPp0uFfiHxpYnU/CXjQCwbaZc6FfuzfhcFPSI081M1gMS3A/OqImYGIdoqrDteZ4Cq
cW1IravbWYCIgUdmpL4hBIM/kljhrkuKXRm3A8aGLDavQ38tFMIeaeMgkGZHwYtRa4jIL8Uu2GH1
gcewmGjIzL5IU77PEy2Wy4IpRSuaipknytQ/zS4nzuznJbXkQF4ZthM2slOloIeHxamRpKOthxSS
fIjw3aEQqkzyL0ddKBDdQUBmjmXVr5GoeUfN34WpvEyN4405TOZwXSrHYOi9HLkzAx8em/avkMnE
kmiLVoWtXONmxkjfIKsI+pZp0VKtLFrTQEyyoHbOPCL0XJQNO3rtE4astg4qXARJtA1kqG1FarAo
NmI3Za0e3rk1eCJjzi2DCxTkbcTVNQ0VBkbFvmdR7gPXC3DycqwvuBBpQqVq0JLe8jG5tgGJedxG
hBsq0ulq84PmuaCCweWw+V1ewJBYT7bkdwjAUqSfKIrcEz/Z4y/d2tgHoqzjEa4vgf2Hbw0BnCpK
cPQa4t3EcGW3q7gjwKbTJEo4gruq/E+ZcPUH8VG0Ol8Gh3t/uJWVN1sfCdrgn0p8pFycRZijsnVA
wbSaLobM8DIis9dYB1Z09b0mtblhAjPEa8SPnstjkv3kwdNKtqw3/mJGpiIt7zJzb7x0/+SFn4z5
izxfkqnZp330K0naGsPpeuja91AXexKe6oQjpigMsCQyM8liMCzkV5Agl7R0zmmabEa9eto1nZsc
gpKEtTxUP8NJuHznj51GYXH8ETb7kZxnwBFHzTob1VOUGOt8eliMSjn6ESp+77MmYQTsVxMJjr6U
1reYvDs+tzUCh+v06d4Erhfn+qENWSk0zX7CNU0dzC6GdUbt5z4I/rIcemuXY5f6XUqw8vBmiX8j
0qmRxauEML2h7GnwulIof5GFq5rlNgz+OV3HMQs3bObsbTwNeGvyZTmpK/haobmEJshxvklqovDz
7nr/IU3SOhTNtuYNI8pPLZMB/9yUqH5CA2feNF6klCBfuk0aqprASypKxjdUNxwud85Ow02yigb5
3MQyVubcLWTeXXpmDZdkJCut0Rbf04TMNuvYAMS2in4jCyJs8ZkPEZADniPnkwXGOR9f5fQUciRL
SySYb4aZ3mnHRu8euJmgYEGTTCgjBVGwTYbH8hYErAdgclpr9KxZ2S8HPCGKEZLa8C8vC19i1dvT
86SO+ANo2S3Th1ZdrIRE67+YfaeqjbhVDmVxa7l6J/K3bW5BHawj/d4aha8ABOdsZIB5mME1wWDO
6QTetNyY0XPQ0YWmF2ZulU2sqGHlcQphi1UF8gBeRk3kqZcNMtNRRO6FMrVvzIUfYWfydwrbV2Pz
znmzbq+Nwf48TsjNZ9X0lhT9P9VUrRWxlW4D/iRb26gWWy374eZF4wr0wRw1Al8re7a2/VT7xHgO
o32GWuD3RNqO1kB4cOjkc1SW17orzZUT1u+iX8rejNym/3b6VepwxGZMSiyIHSoXybKBttnZxkva
GcGdRMZS/s5nq8r6x5zNfwmgmUhq+YGUxAQNKSWUx8gXhYqtwypK+jWgQ9sw6uTJoOVZVczdiECG
oNL/yITM4XLKzdYqb/CEqkuePdi2Tx4rSgyztZCpSmty2ApPg5frFHwPvAChVpTWD9p0OX+KfivV
f2pKh+xuwH6dO08Vk+JEUXIS5PTZQJtFvggca1XI/zL1vZsKD7VMyFyYirXp7IQJNiz1oI4Y1dfM
i59WROCosOpZs9O65lqgdGYPAxUrYcCktH9jbORjD81DaLyTTrSTrZpA4qhfTPgSASJkeR14miVN
2k2G7SmqD5qS7/0+q9bAUNZRi8ep9AjzMihdxYA6+NJwsa+NPzzFesLqnli42T9xijr4XEFMqOm8
nvFI6M+CgJ8Z7EQBWCmEBDGAGcZ/Lv4S7CEwLX3Co2sDhK3UeTXYgxTPXF6xymp4bv/GItwsDDNz
q0d8y2VPWMy4+OAEzuzlRhvyOsbmMzp/yXBSoydt4hwK+yr6bcVFqu2NTiUPXVb9PUUNJlOyRzJK
HEyAClAAO+C/7RGIQ01RSsDmsJypxNMwKMgIMIdw2Nm8f+l3Ir2yGZpTQsimo/OhPXczfO6/Wjk4
f/3EhVfZ801ZS8murN7zSmDBio8FmzxQs4dWnEE+Qvl+o4tQVpcu6p63KEijmnpKvltIkdzV4fb3
dNy9AcRbWdWHIMspTZs8OzqM3Xpcey26vRH1G8SW9eIlUNhUm1x1S/NW1egbWMfFSkbzV8NzFpy7
yoEV/AHyACgMbeQlXolfMoZ2h0mbS4ua4Amq1u3X/08OYkYwkCyUS1/JmRrsJVC+Neseb5e2KluX
GqQNgc4BqbMtCc4rN9P4DBt7M+i+A3tsaUY1OZCc+YWLBJi8Sjuaiq+b1/Suk0asBQYdBpA52QM4
IpsAit5eJ12ykzilWR46hI8JX7Ejh5bDjhFfl4HPby/PhL35aHKiNRPp7WbGewCfX03UjcVHk5bv
5hLgDR7OiPiLkBYyjyblW6mO2M8/M/qTHMZEEV0j61jIzdFquMPVvCulddR/tHzKOoeUykuq4q8D
Wb3OuoYGSdcS0pe16uRmZ2MmKqo3bH5oLnZ77nGQ58YXToFA5oSomToHSGIxKV8CHikMiKH2VRT9
ePBi0w+YImt921QsnPDAcEkEvUbEjnoEhpzhGQAmEHDU8uq3KLtdRsxgMD7BHeN72Q5Gsg1n+lOg
BI8YRxcatsWqVuM6UrD9XB4YfWObSMV0b7JiIla7jo0vi0+tos2vmr5kwR9qvlGuswJnIBrKIvVn
z5k8Jjwz/T9smjhNsOCyZGIPBAXXpR2TLzVeazaVKmtUrUvBsYBAnEAUtXurB7nIHn8eMVYttV2T
axtcr3mTxHyHlx67jAXzxJRGqEhFlI6oLXBwtznlo4yKh1CW55pYqVEwhCipvO4L7H9sa/heUxSh
p9KjiEAK0SfCgt2OEK/U7ruVTIAg03wZVATDcjOjX1Ysd6quhO9+N+B5sY7wGO9iQTNmRQ6lDsDT
k1da0xVJmUBCVKeA4ls6YlEiEVyDCIsBFbadl1C+gTSUa36dpESi+IOyJdhI2W4oYsmvw/CixwUl
j9QVjUg+UVgULn7s4Y0yawKfzU+ZVcztUl1tytSIz3Envwb3oNI6VhuJ/BqCQQ+w9D86rlkHw/qP
s/Najl25su2vKPQs6CY80CHpgeU9i2TRvSBo4V0m/Nf3wGlFh9QPN/reiH3MNrVZLACZudaac8zu
0USN3IMcnGEqiUPn0mHCi2oWcYAtew6sL6kdoQiGRW8Ta4JNKUfP3U0aYL+jnlyKzkKU725MLmzL
DI6aj1ZRtRi9YQW1ajcxsGIxQQrZHSLozN1ri5ExMM5m+Y0z7i48tcEzSvS9IE/IndQuoItjog1j
q1uRhTLd6dgGhU0+kg4ZJHej9PjHv8gjQL3eEeZFAaczJfdN/MeitH7TslfLwkEhHAoZQTbUP8lZ
69Z2zQgpDCAg2b3/IBwS7MdYfvuUfHctsZWDbnTX+XjGeGCThJ1YmA3kDI144NrwEbxCpV+bdXTv
mqQWt8lb6qCzqCyMjpjvcDC35orbuD3lPh0kV2rWewK9SsaceMCUD9hBwnKqHiVBIyRf5IOL76mB
wBvej2RbOULyADZ0N90RtwA5g4p0LnRTI4uFysdFX9qADTvsjlPxEk3Ba9+MRyKYvntu32cN7yYU
uXAzOll80KrqPkmV9eLWfb6ytPQIHYnTwKbnfkoQ+OD5B0s4Iy3HKUPqvG9bbEEC55ZaKqRaPMO+
OR5SixQLkxW5jE7NVBM4Nt7XnMtti2vXHnUBpA0lqYi8V+A3OjYdHah63i4C2378ZbR1FtODLNJT
kYcebEf1OQYH+Mnvzdit6yy4RmZ7KmyuZZ0xbCSLtfD8H5Q7zV2I2K5MzWNtRs6MOblktvWMYfRa
U9jNuRc9yXiufuo4MTR8U+ROMRraWgMKbLwkAvJbJPq3oVOfhp0glW3IaRALC6sHxmjkCkxiuFnD
vD8Ynf1YRCbUxw+FqLKu+eWOjZ9OodJ+pNVeO2rsAa94g+O9YMdgn6Zr/JMnH1r5MIqHuDkHMl5n
wmEjC3d69VS4ny0Kw9ojoJcw3bHY4XMww8caUwOOv6UdJeAFjYXKT3rKbAIddRUixCoZEiHbrJaV
mUBBt7e1nV5jNmmcUxAvbhm9RZIpl5VgPhUhSSS6rd9wxitZ5GfRu0eep6L737TPpvYzWC9TyJsC
gOSI1wY5ZlJYFDffPOX7MjKRqxWbZ4KgMfPoG4mbxJbxLR8loYX9ugu+i7ReEeZC54vktvncD18+
VIQA2Lua3a7IxrMJMoF0LHNtZfYHQX+mTg3K/hiigDQqFAwp7fE2nbYD22o/YqodARFBKKlH8l+F
WEk+2WlwN23GNG0S9lvsDg/Ea291C4VVbQdfZVPsiXN9Slz7rpYnBprLDu1S5SXPpXHQa7qg1AlW
LJYDM8caMV/9NgZvBPW9dWJYEOHzKANINR5DPsw9dImWxTXHLZ+ZJFKk8WKiEVpZzkNHOc7MFAbt
dVLQ4tKm3gcYUKX+HCfyNbbhczlgzFm8XbAY9adPoHZpFJe6dPZzElxJwG3IgVWj7WXGuIi9lo5C
x6HBRcEc4hVGhNC7NN27dRjvIq27JCkcvJHQZIoLwzpLmlkWY3kLh6cXnh3F0qX3qyLFVdsuZag9
B0w+jLralhTEEQAq33GXLnqKlnQZoL69oHuHUjqDsdM20Sm2rnahwOkzc2qXGT+06NKTPsXYtS00
bhVwtwpPn2o4UOlvHY65UvV4OzZ2Q7MJpKZibzfs7r2zxkWygU/Btt0tM9+F4EtdYgQ4hZHvFo71
nHIBCspYm0jxifm6pfkLbRqR9hIuJJKTSRFOmUQ04TLPiVGU6pkjvq9FfCSH3FDcVs1+nr8nHUNI
g/Yz0e74qQPcCeQsafhgpu9x/GGauSdhCOXHSejdNv79jRKTF7MTqBsMglWUM2AvzWOOlLSyDhGR
QIXOzYaMJOuqVRR+222/Ggs6Y1CpxuTG+n+nvPCEUvytSR57Ih4cdIx4P+4DahbHGO5bugNW6lzh
va60CNudE2BO57w+lgxdUWRIdseWGBACoSGEpW+z7KkV+s5xg9WgVccgKe5n+2QaXCsIjyVrWS/1
HRJaskBAPYmPIh35uoh0hTY9xR3LwdTvQfO96hyFEg3NBClik3DXtZFvgNxjKVcPA4Q59pSakCba
TbRJFAMuM6JnJw6zSlpEnwMUAaejtonqKznoq24E1mNeCSK6w6Ow2wAgXPpD+xUV8nE+WukIThZR
0O5q/De+1qIOr8I7VPdLA57+gPm/AAWgJQcDuW4TejsWF+4bgIlawKtznv/uAEPnpHiGC1iEbnQo
bcRBkFFKz9rltU1ggL+gxpSt/NUQDCaNOqSG/qioBcbgFBYXD5LrILIPcn3W1vcQXSzV7LyhPRcF
rEPsSRhJe544uBrMbNCFGeNO2NqD1Q0H5mxHhbkiUzVEMQj5AXmGRV3uCpLCA3FxdevSCApaYgTF
8GhO4BHSzvuJKGLj9sWxiY4Dugcb6oaPYhsjlGjUeqAxalNEEh2pWRW8JyaX2gM9vcI318Qd3JJ+
3PZfpeluXAxA2HB3juHzUafjVjlgIl351vr0YiamNc+D2PrUJLlVHyK9hMZhrmN5TQbvJRnLU22S
6zNfH7jIlre3veeAY+WgTxd3dsrMMx0eD4/+FlOTQmsumtcvM+81KjfW9JON+bpjWuFEQBiS/Cdp
iyeTm1/D3cCDx1F9JwSUFLTREYibdFSbURCY47Z7vUGg1WhfMFXvASoR2vBIpPHWsfq93qKhAYOp
d/G2sxDVdtm5ych9YBgdIlvFAHIq6VM6Japcpt4Jn0+9NiPtKeoBENndprMM7GBYgqwMWX600Iv7
nEjfWmVrLEjMueAj7HU2AfMn7Ge8xJ1JaU6E+CpNbngIPdPdphWEIjwqxJ08+b2/UV197qovT9LJ
inj0KQ9qeDtdujPof4WcaM3moanqC/BmqtF25SiYKLpOJN94yfXktZsukkZ9afzI9pZGDryadNYh
sKZujKjaN1YDN65CozAgkGW/Rs8rUgJDqUvSKvwOCTIMOPz4+fQSTmcy2n5suQZ8vSH8AnXYs00A
iG+gWP5EoAFAKLifshbcc/CdQD8p5VtBDAXTN+zJEXrELi4uEXzSAx36bRPmi6RGd7+mkCrwQMcV
Ma1X4FIAVhnXoD4ywjd3nAuucOV8ammzaYH+CHRlYdZu7Jivrb9z5HuvOaNjfMTgAz0c72NBqzOn
H0ofm5kfW9G5nGj6Ep2Bci+3Gprb7ymZqFb+bpT4ShP3RbiQNMdXGfyoQl8S9Qombeurz7QaNlrL
oVqIB06pOoMmONw713lBqLWWJWN+Hw0xx94yPZbyOrnZg+Y89p72oTn32dCuGNzfhS3CGPc3Lewj
pJo73JVVHX4UyGQNgtRFpQETBqyt9Xcji1Qw/Rps80O2swe0O0B7OG5vaut3jDRcp9rOwUaXGzez
fAJYCcVPQwkbgGdkWAvaESYR8kJiuahD4a6hPk/W83i+wwni1+fZ5ubo+spkMYvQLmdE/nkjPDqV
fEQGNPq8f8jJEyISGvhitNWqddAzUhix1zmP6o+Q4Hszs6+zb6kg2D1m5j6AhBClWttxvQUDsx9+
ggpQZQt4Ix7UMsSS0NpyKZDR3TGMhDtjrZFy7dJQ0Orrv2JAGdR6eJGln6IsBFEOUXCbdCdh7eSN
QYvGATTbdlfeaTCJw3AecAW7yX2cXRGCIz/Vapt2zHMQXZIOEN63oOMWrunZ9v5T1F2madOnxzjC
77Z03/1yhnG9lQjzWsnc06hXmmSl20Mv3JmsNM6vMfhri/m6BcFfsWN547HT24UDYrlT3FuXKJ6H
9T5pazSkhvTI9HKUyaG2/A34vYOn6CfZ38gBuHnQ3/scDzTzrpM0JZVz5ZnifNzxXEUb0gVo0KiL
1f0WBMdJ82Sxp8HEovYwb5EedXe9vBCp0ITq4LKh1wNW2X5haJcmqtZDo529Q9LcHCAeqXEL6WuO
ubtDq+/me4CLS9I9GR0dJCPHnJGod2746oMcvkjZI+EmMtSlHN7zEM6ZNoRnZBIFyWjJwmkleYN9
cujIddvHUUtMNCBetoUgh97Fqd1FkDBm9kqgYOnGsXkOeSd4a2nPQ4YaCS+jNQQnCB1HmuTGVu+L
J+JftIOo4yUpz8VlCpW4oqpbEowLewPLzcpOSJIJUx1SouWRfDXSH1E6tKsUlzjRlFaJfmWh+cXK
Vyi488zG7w8bawS8dRPVBs8rEcwzaEd5rrEf9PDcOuDHBihtLNmaFS+jsP4gK3dmzeavhh5Ma2Xv
YOvE6yAyf5kJfbRtkZwKqNQs+OFegEc/BpAUGd75VI0A11E37GMAX4cGfBoS8ao6RZqdk0OhMsY6
lLlm0IUvttXBAoRLtPnjp8oFORb7FcrQ+XfxBmz1ZDQfyG7In9C1O5zsFeKZr6REC6B3yXgB/eQc
0sZCE60VPD82fTB7juxwm+KaUqfs8MUIbx/plXPxUmhcTTMl68Imvt5ySn05NZO3KUefDkbh2Qda
wN+xNUKPM713nZQGjle9txKm0A6qioAgpsTW1aRRwBfTE1gotf3Zy0wcyDuaDn7Z/haAMteqFfmy
1RPEo1OPyxNaE+4vf9jKiipiNCa17UdmeYPf2Vvfze/9Yaz5ojaMUi8M1p0Nkr+tUaTMEcL+DAXo
uqpGdSvJpVNJhdOhcum8mNo+a1uNb7C7SnMo13PEcxwBeIzm3pzwQKtmzWjsw6xwthIcXZprzsHF
uzC2kJNL1z7kyGS5DdV9XUQlZl/8k5xHQc/E/QXosLdvJN3vgMAxzh6GtcmjMD5G8dnuJ/1Qts8x
2dZHEIxGG6OaMc0Wfyt9Mr0Aiu3qMX2HYEL61tb1rgi30ORwA2E2WluFevfjDrwqG66TgI0k0pwQ
a4cbWzCLvJ/aKx+cfRByMcSx3E3cwBA6IeobxFkZqJ6I1rRPtviFb8IiVlZvyMwnFDDavQK+yREw
ZLLXGt52ctmGMAedJkw7k7ZO9eBrEBUczIZaMqr6fWSlLOVV+R4jtTpJLdjqk8zJIC5/+pGOPHpt
iEFBfFCDtndcTH5OUJerxLBWhG2ZK0pV2mpalm6avNuztT02EHG0AGZGJBidRV0aHRjswbwBg+OT
6EosHW7OtKWurWajTTv6qKI2U9AG20bjxF5ah3qyYdvjemMSb6PCygNOBgNCCHB9w5TOskKoBpHM
dhEeGWxf/QmfNIYnaoZ6JzP6YFYxt9tjzIa9i7Ej8wUWESbxY0kqIVgnIcYA68slZFa5dQ3wO7n7
1swUb2+2MFpT/WRr9YzS6czNUKubZ2JmS/LqAt2PsUE5EOhpFNbRLm4KOvaucxBu0mDclBnttRL8
Yl2C0QutU9aKcVvZdJDMDlIsHHhyE9hFSbhgrcot5q8agNRp4lTktEAiBgCnBBOvmb2BQx2jga6d
jgw0Rkteo8oMrEC+OBxotiKyl/1shI1bir00j+dQD0a34VCejWwWwbAki6iN1m5vtJcuUt0FWfGX
JZN0N4HmCAvjlEs4Lnk3xlipUHnFbFledj9xM9yh0/IJGUXGq2K4gn7pfdkGK3oa6XPlGHJUygnT
yV1o1cCHGMk68+qQPck2fwbbxmQT23wdNcPaM3r8925EeIfWvxhR4sBsT8Xab5+qWNRnM4p/rNSK
NwJvKapWzV2q1gbIltKoECUQgJZE+xHjyi3FfOi7/bQ0tBK3aew8+BpDNHNuWTT+c6ykszKs9rvO
OubRnSBMZ4v4lbDgVLeXAulYkePfB1UWrwdSPzg7+Ty+eautRKZ9k9hAu8DASwisIkZZjyBFjQIg
bACRbTS9V6NtsAsBGd8FDt5YWn13yV4DynWkkb6ULQMcvwByaDXGjVg+XBl+P9zZYvjWYxNiXFw4
qLmL20QRltGohWrEtSpCudGmk55TrvUVUj0oTbiwyf0xWx8bfgWd9A+mfdHWhyoaPjzlZpjGKU+k
iXw1n82hU9l/921Ynpg1l6dE/x3CwdsH+uBsqsm914c03bsOKFutTY6arOkD6eZqBB5O2iws344B
HCdjXNzt2O+gQR5Gml7HGjFCgDokUOIxovW985t0ISsM7hWgnjvrE/OSdzff43XQf6ea/kWA7N4M
wQt7yql2EzPqFK1QmNqPSD/sFD555GIGcrTxAVGZdfXr9zE0tvTxLMyfMN/CgZqtjXTiIg25wonV
Q30kM7uezevhwNbU5hvdbBxgd2LPNRMrXxTZ0qPP3tTlOahqVOtsLiuX8blhUrtEeUvMFTzmuEcW
DPXMohCQ3T5yYF/kiNYIRffXYebDhrc0HOWAY0ySU8lJIFM3Tvu7yCn3801+nmywXRqNLVRpJCt7
DwRPhlsNRZtbAfcvyaN0M+2IGvTNcytay5lPxGKVnWhFdqRWX2Lfzg61HjCQHOsawwLpHlLAStBe
nMHa50XpYbdy2QvChgxF3Muj1q58omtBzuUVVa30MIi0UDZdgzK8RNvku6LZZT5awea9qVzrZJXk
1CgUa4FbnWuPZFfT42DG/lQuGUDl9OPDcJVplbbPiYC39Q6nb8bKGWuzXaw04OMxypFD8x41zW9m
u5ygCwsgcKG2YuRkoeFAWoFcTw1wZMpX+zxEpa2HKl751PtWEUVrYTo/Vei+JKSi89vRgjXf2wQC
1VuW67g4Gc/iIn3LpNcfpsZ7QIBHqHcHb9TxfBDrNs9S2zn4EFEA+jW/3jC+HL2KzRMnoxXYzl2d
DuAqoHHgU8Et73mK+i+qv2koXdNsBigNob1tc6xrqVZZMBfcip4iDtcIAunXCHtr9tTIHIlklPb3
XVs1myg1nlSV2qeCSAUQNwhh4WULWkLMGO/R5Z9AW5u3IGTy2tsAkFtlfcKk0nelwl0+TKF/mmYZ
dk/xYHfGNqsC82Cj0kn4GscK5cnC4s8T1zI2BNtivyOZ5BkoYb6uYf7iSAsvoob8OKUTl6aCp2uo
T+Frr2HScayBAOiUtUQPQR9S1sO6NvFvJA2iSPoWQKYJpg28GKowNbPq7OaBqcNOJxALC5O/jxIA
/MQAlxvKfdCzlI7LOnd6+MqDtpaePcPbzKNAE8KktbmDGkMl7eo7PkLEZw1jcjeOgUTm5K47Q4Dj
NeXuAfaLAdC66PRP7uKMyFYIsvlazy6yrqyb9GCylQBWY0NLViSd4wUX75E9DG+07jVSBZaiRH4m
s67eNwVqCcswnjEFPNacKy9TGu9taoczYPwzk59uzVHthlqeJDcDHVapeEfV6K4nBzUAYG6geY6r
eLQcZgDq1JnlcbKxU4zgVxeucHRq0cxEFa3Rjw0m8x2m6scwvnTN4JyaxG2WnN2r2vguhlycRkQM
us340hbhCXqEOtgQuXSnRm5dOkA/KAziIT65HsNHO/MPutDeggHVHkUmvUR9NiT4t7El+rn0euiK
Y/pAm4fGpqiPrhPARYQXB2zd31eh2HUadQs65HZlZOxEfWoehqFJL0xaF7UWvFWQ1dHjEJYJS6+H
TnXX+Ro65xi1HBw2v/PpVpCKd+9OhGXis3vr+yA/+uOVZMIQHckcjOLSacopyJPUN5aWbHDOalG3
i4mgtkBiofM6YhaA46N3bxjgd2OcmWsVjN+F0OyNGx86Uq4Ki0FO45l3re0wVi/aX+JV8LTEdJk6
dL6Fg2QnblH+cvmAQxj1MYe5incy6BepKd97z6LAKANAZ+G74Y039s6NohjfOiNrV9+CRDMbwt+M
IkZ83sAvNToMrr2qtJNkalgM6QDj2tllcmTFQtQrvOnR0Uv/kg/GElyiywY+AuJtaOYDLCHyiVNL
WEhETHCtEPhmO8KcZ21E/Ba1oXlxEThVWgSwTerjFu8ahBKzf64aTJmkuaPFnHWOnj7svATwbuHl
/ZaZxHcjaOgjEAFTnejOMsXco0fqgQkg0CRAkdueC40HP1duc3SDdm3GvF3CB05Wa7SbqbUT1L4+
EpqkGrdaHujYOk0GJjZnPm5lwteEuSnaZF0Zj6jdUZCggb1L6/QToTgTes0nYi73L9JOHyOJTNVk
kVlGTkZ0gRQgAwcIgIYr243n29+GLWljRgX89to/kpnpkl+XLuvBmJaDQ9wD3cxDaDbVW4wmL/Vr
SRGQlYgA/HtD0/DC7wYNk0PTgIOZyGQaJIpCOrHLmOf5Li9mclUa/ZJyBLskQaQ0uTB7B9y4fa82
Lrq7mmj1alDPItRI96miq2OhTUxDi4Ezmt3GHfoXD9J+Awe2D5mnUASRa6GrAbtV1K/RSmPvLeRR
tehXDEft9Mn5lRDcluGEq53GDiG0XUeWJaXKMLR3g18bK+oZZJzJoR+JSraj8gwUMgCysCHuG5ML
nk2c7l9kd/mwDMsD94m5/osgs4CMny5cRfqDrrnHCnsi1rmlxGC0dKcGXUy8t2Tbr3tWyW2JvExB
aV+GI0JKeDPNEh3ysMgmf/uXMksMoDrWRGwrp3Dlc6ioXCDWNphyB/0tjtTGRS1N+GyhPVQBwpQy
VgQQGk9+4PTbP8JL/8/X8B/hT3nP9DosC/WPv/Hzr7Ia4X1Hzf/46T9Qx/Hjb/Nr/vvP/Psr/nGK
v2Spyt/m/+9P/dtfzZf/59tbfjQf//aT1R/5rNf2R44PP6rNmj/eBt/I/Cf/t7/5p/9Vyqtp/19T
XhnMfsj4p/jXnNf5Jf+V82p4f3WEJ8h3dW3dMIT73zGvxl9NV9dtj4R3zwZiQZbrP2NeLeuvhu46
lmvTQfAFLN0//0mVTCv//mdL/6thGcLxDcviTOY6zv9LzCvvihPlfJ1333//s8vf5AthuqhtGZJY
rjVnwH59PLAFqL//Wf9L3ldtYXQtXkTHfPeE/5DGJgYxVp5/+UT+eef8qWjzexIpGl5q8h39zy9l
8h3hahWWbZim4xCE+69fCkjcWLU9arRRARrTqHL77zBmsqb7FmK96ivOh992DFAoiuIHyQ9UIsR6
SWKjGvfre00mp2hOK0twri70XKcjCtZtoCtRw0JFvj5KJGpahXceyb1Dc6dMEHLQrWA65jw4irhW
h3Wvn/GHNo+R6PVXFTM/AwjesMEX+wDOU90BqE9dyHqBNF+G8gqQFPMjFe4EhW0aEOTk4omh/hWc
+6HS9DNc4WbnoADhHbff7GNACzxrXWUM/HFMP5ES+WV2A+MRE/VYUUKAqzRnG+qI0oyMLNwKjYIR
ODfSEqAztJT7maM/9UY44gjqX4u628Qeo8WeEMi0piBosmHXVM62bNO3Sti/aWBflI/xIwEngmLg
tfCAuNlMohaAZEDN6dquSKxy4ZTi2CbjQ6mqDzPM9z3VkkczHfs1giInvoC/u8XuAYD4NxSnbuo/
CQg2F6agxYftsLawO44Z6sc/XjHIESac/sw0Mycugwoi1uP3qFyXE4Gq+YwsjuRsMpeXaZSMI8wP
OFGQiUE6anRThJm9VxncAueUIjDbxFnCSl3mP5QqoIE1cd90+TzURXTlDK99XoYbgI1vMuJsVmbl
l6QIVt5IDgMUu07SPLadmm6Jb25ODsFTUBk5czIWX2o9vAotddKFitADJrNvvdIR6OlH34HQFfkI
7XHgvUgOD2ZumwueR2rnHG3n/B6Q6fTLcbxpfvMq8wlzY4d/Ms999G54rKtkT3lXANlBnWBN/a/e
kP8BN5QClZl4An9fBhSNrLkMO5pPSb+8zAlaMdGEc4zEastU0tBxw8FxZNjCdoCdSEdZwuhFZu7G
V9MNeDs7qUZN30xn+hsQ4uaWM90pnBQu7VVlkgXmV/tEn6gfdR8QULw3nBTSuUy/lQABeW9hl6Ck
TL8NBajatm9VRYvdJ/t30bjFkauIlipzW1I2L+OocC8WBeFW2kDC4xDv3IzhIZ7BVDkkNxevnR/e
FBfHaLKdJoh5ToheBUhkR8SFqZSoHa8Vv670znqtfm1XPTKjR+gyEqqW4NJm9ATRD92uHw3wE6Jo
b/GLBsoRdAvlo0VecjnwYKeFtxeK/zFye25E4wsnxjkoGtQ3uNq63mbnVzZG4xTNen2hM1MtAtF8
G406F3idhjqLTzky4i6hv5jYJs4QHAd3A0GrCjGz31QZbV4S62m61REgjYTos77HxdatTYbyhe/a
QGg6Wtay/5CjqlDlVuNOGzHc9G51MxMMLPRiMz/NEeOR9oExB+k4dgwDQ86d2aMhCGkmjfEjk/NT
CHuqHyCWQo1Gr49U0ifQrdfVp9fpt5J+OTIkuWnd4sqady27amda4mD6X7mRkDuGrhrtebCtiKHt
bYdxxmMg+ne/BRFmquna9xnl6obZzNX0rdNYMRysfBAuGs3rMQ6G+TAkWNuSxVSRShBaGzXENLxQ
LSmHWgOrMcb9OSWgxCtjh/UjHKpmbYC8dWqK3SyhWnJAjFT5rDnV5bBiEI9CuWitZT9Uh0bzsbP4
OJkKvNgOVuElwXhIViANOdpdPUgyaHyj2E4BUkjUvaG/SIJ322xxy9v3UHKdaLi2Q/1igfKurO5W
RECbqMB7fVwR7bUSXXvA+gRBYaUoVuQ0ABoOl0xClnbQ4s0JPmIs8zQ/1qNhIRwL3mwAfANZhIVw
aPcOn3WDqSTJ7a3OUVYkPqG6/ksdxcvG2uJZYg3X8BNixTRyUB+Njf3HDnE0ukADdQiLju80G9/l
zVgo+wvWfpbe6NBG+aGnjsPQ6q5NZ8bP0PiP3GyvJeZnoZErht468rWt2UJ5IGDjNDLmUiUkiSbY
qxwPkElxGp6w7Gwo/44BDyUMrKdSNpsShachkBmUzTB3SsTX4GnYq3RkK6rmUP+ttBH2d619exML
IbatC8dwsOJnjbjHEfWaUMBEWajPpaAw1ir5bXQMh1L/PW8+xJgdogqLd7810+HSFjQ5jGIiqrr4
aCBFgFbqIBNVZycovlugikLzKSurN0caz7U2PNS9fDU69ABVtWMfskz3rWt8c/vHRlJtFPlKlfFi
nMkvpJByGXW38YtBqN+drWhVTgZzaIQPrnGTJgHavHV32jFiPMUpdLamvBSV/qnr7TWLboM097Hf
XqRvH+mPXSNf7hvM5o2BXj3P7iOrPimDqU02q4gMsS+s7DsCQzvVhF85wYOczkadnZXlkwngYOSw
n4n3va/bZQmQUsG5i6llnd+4r/a2kzTAG/03vW0eO+OcuPU6LS2g2WXzakz2oRskXE8bQwvhOTCN
JsSK0q42Fkylyg0/atf+MGzBZSf63IS30tTbMUrWyvHWUvlP1L8nkkZxMlj9M1I2mr/Gh2rDY+I1
717EQjJM+nMxvZaF8a4NxY856EeRD/Pus8ga+WBL2ClJPL7m0iJpk0g7jzRAK0lvkXKemn7rS/3B
bNU9fcqn3qqunnsuzfAJL/YnuJUGuQ7S3TS7uoXAz2rtgmI6kEfNRS70K9vlJlPWOrTcoxFUX3bB
NMIp/U+dAvHbt3JkrZoDnsvcJsk61qb3xhAnx6Cy4wjIvpmsbKrwwBu/oyA6Ilj6IQ8QBw0WusCz
rgaHoG4MvSXac/oSo7Up0f2PnnujPS7uYlViM8DYXeXbrOi2yHHwwD2VlbizU+bnYoC0ElawMnXs
maH1YWnVlWbuZuy7ggQF0pG04oYI9u2PGd7gF4cMtPaQFnukr4c4VHRooouimm6F84J1IQ/fOyIf
JJevG4NH3w0PsfKqBT4yW1SvdJQ2jBjf+rQ9xpK5Hee9V7xXdD84jpjGuYy9rTMgFMRIsHFYY1J/
PvVJ3KJwJjwT/Gd/Q/W1cnSGACaRQGkdv3ObI/4vxItOK4JRCkB7XfVLnZkonfis8k6W4b7pE0Zd
o98mOlpw0e16a5oDdnmlNFdhj7USpEXRtg/Q8k7gClYdCXW2z0ixC/fWCNbF7DdJFR99MC0M65LZ
me/NoJhlMoXsKvQI2bsfjBnlkH9YbbAzrOFimwrGgrlmJr+fH8/CaRYFgpxogBmDqNM1erYD5F3M
BGXm3HJ0vzIMzl0xvLmEFPWV9hVENOZkad1bfbVpsQLM/zDoJ6p7Po6Mp7GmiHfsjcCdrzT7Gqnx
VIHjrVlp5fA6VhuDDxNWyb5I/Vd9KBadYd73GMIh560ZVcMyTO9bq19ZQ7dwfeNJd+H4amgzPNCA
qjySH7YLhQu3u79qh4mWxqR/TWO79vXV4NLtNsYzgbCrAIQIcpLMfMNWuQVAcyVdCNcCaDDo4d67
RVpf5o9naRpYzcrntuLbDzA8magCyEWKlbMRpn2RA6/OkmNmNAs3lGejzxHt5SuG/HYj9nD0VhPW
Pwn3rae9LQCohThdy5TEsmjV+uNesgAGhr9rxUml/SYWKCrkTILx7swB9y3/NZzx0g8FkU+oNm1j
neJnJqOEIaw45fRRx9HcJV559CR2dN4ccBw+fvh/erEAqQzVJt/Pvz6iAoBAPmDChxh775X2QZrd
83wVZkmelkYbn75dVaO6gxgPHWTrWt9GHtEZN9czMzAoA+Zlw0YCdIvoCfXmuA0s9xxEDs31+Dpo
GaasAPkWp4jqQdKn1ByE0Uzqwn2H/Mqp3edMm/kc3rrmZBLiRdaratPbcu+TQeahMayRlnlDTHpo
tMWt1BItMtPFIpqt/C0qU+/Ee/xyS9Ek38Dvhk9NQB8quihmjOwxNYepT0A28zq/+nTxZ9QWWjzp
kGMCa7v+SNeh0QNc2okpeJjTw6tqJpYQzhJ2lx5ZB66Cheb4S8mHbnB3KaK5lEUMwn9ydF7NrSJr
FP1FVBEbeFWWJVm2jvML5djk2KT+9bOYh7l1JxwHBPQX9l5bJfd2hpwQQCofsjOwqqfeXL6nxse6
Wj7jcJTboRO8ImnAOskwaOJ2ScLHDjRajHa1tPkER73vakzT3DbOhDt9cDYNVej/uEcMlaSiG1os
hMd1XuKdbi0OpOiooh9/qo6eE59KLM+aZoJr6MDSCx4Ufz5yql2G8oaoPAJJxx3LS/wxPIdLF1wF
99Gcv8T+dAp78xDHqJqWJVmS75iqggbR9OnTWVFv0RtefGltsjhhRkdupcEWanKvvS0udjhvLNfd
lXlytES7dUfCXJzpZGCrmDQiavxisfL2rWlvPQNxaTufzQjaX7NjsA4bK6Ta7C5VyMmGHi2fSf3i
wY+RWFvcOQUAe4150kteXK3X1vSmCNi21Hvp81ysOK43duTjrE5OvVceSJlckyD34LmU2sATe6bw
Cmfxcj/75Hyb/IRh35EGJQ9OlbBXCre6RdmNh7aVu1lCzsCdY6PnsIf5EpKoXNikgXTQFcCKDNUh
i8YLk0lQFf4tmMVF8MJcZLZ26+9Nb9zFvX/tEWl7IZiS7Mgw9rEE8Q4IK2JBiBDOa7dNUjwGSX4c
APWW1QxnjZzmDqJ37hwZGOFA8PdR7xwFEI//54I96OxacB8RywOUSZsQRbi3lvcZ+Z0IAdA3RdbO
Sttd1H6hPyKZBJ+772+XC8G0ht0e+SeIdIow2JUhlMfRzF/ryrrM+kMMxR3bukMcZMCcgM7782Hi
DJ4Zwi4X0cnMfU3MTSwkTFsQ0M5LHpv75V3YuAtfR93N4IhsolMSN7kwSXl0av0WCJ9WuDtFmXqO
mMhvxsInhC3fko97b3fGTRnsd8CRAENmdZOeVUChaLsO4Ig8pLsACzPPYCvKFuq/+1GX8PNq8VIy
yFmRTvPbhjN+jsQ6e734cUcCgusG1TEh80hHidqYl4o2QjrXpUvixvDx/7/zrdkG7weeo4IWkU1P
PF025lSnXw+cCM2I8ksUBhtvGbyy2QOhPjov0virF4JDHriMhyyTBtYpSUoq0NcnrXErR/2Sm8tc
faLn68IbA5o/tpGgXM5JBVSxCkDHWtoHiUArRfY7LhLNT4pJN9QvQOIXdITaW81iM6Y9Sb1lEx4b
JwRABl5mpnaN6u1tNvN1pmG4tkawBfXFloFN5IE99t4MnQ80Mi27SLJPWvOfxRDXNZZvrlm2VPPC
tcntX4sBOt0hkjfiMMDw82giT+bVZsqbjHkzddZfPRe/mjkdBhqjwBjPjnf28R8Y6hOO9cxIKLEW
IkaZ2xyk+PqQ/UoMossOsASkLuDL+uQnVcIeeJfUGnIrVoVmKxnNr6Jqzq9eoU7LZ+rbMWeZk//G
Np+/N/o3WOC/FV6Ala2ZGeWi+HMGlpIxv4kmFZUI+fjYDtNf06BsyfhAKkOoFeuwfnlfJHzz8Lkf
jCs1IDQbLq+UEuBCk7yRZROxO+NHHZXz4qKlnlBPpqPzEc7D1fT5adzstw+nK+J0D40SKjt/Ljcy
TveVqT5VyIU0mK8wGIqepIs9qeIdTwba2nRY6XpWcl9k9wjo6tPELmtnVJ9l1N1qjxVDlspvJTSE
PrO4lelVUDAhCCYJoeFqd4Y6mGb2HYYcAiJN7pjoltiafK78yM9Chmmyn3q1F7C+1qnBkZMGm4kO
oZ7o9Xx+OaaEq3GA1WWiUmNgxoVy5c7SdGRez9rWGOMd6seIvRtmfz51S5TVyq5nuX6MZgYZbZ13
2yaVf6N0HZIyBKS2pnwcjOc5M5YAnOylNbzyzmguFU/QvnJmJgtD6WD4IHpXWuLNkOA7qiJsTrpn
cRF/zk5Sg/LiN6gLXLDoEU5G3+wn1X4Fif52Oj79sG32o5SoyvZWG887PA+A4fmxpSRiiQrjqRIP
rhTNyYzg/+eOdWrFEkmNn3COyOFw5uRv1jUyeP/RKKhxutA9uj7bMFLosUX2qIuCscRkmP40CW3z
IL3nIiIhuJ0YvzUy3TIa/po94yPodgHaVCxTEX615ZKarF6SWNtM6SjtFZdMUSfByNrFCZgdXyHL
96RvbqIoaTbD0v+2YNkE8qsN8bWNf1Mef5+byt7qnj8+Ir6idp8PZUwTqIWFrB8lEmP55k3YtX9n
XcvJIqZoGueNzlljzzUsMSxznKnLan4oKaQa5moFYuj/P9oOZTaUPf8oYvqapql/jbr8re3hWleR
wu3CZVCpxHXQW0enNYrVYGbRqUNBIPTiyJkYVcp0vLPb9JtoAr+gzpkk79LlrVTYdbfjYfp1XJQc
LPjfMs/y77EzQRtwPyYb4hUutzUUh0uusIOhohzyVl8j0nnu7H66AVb/LEqr2euZs1QGqgBkx1J7
MjEJGjZUZ/EYx+6H5zF0bYPs5PAcSxhRKB1Q1S3fBceGx0tMfKRtfSCQ+t4Y+RldCqy1g8FCJ+VF
hDV8e4eyoWm7bfQXpTU2QtcaNl2V/vNC2vZa4VZJwgFYkSgPzbfC7Y/0FG8W1BI74YulHq++kXVD
uRwlYesPm9lFPMo59AHICFSHxYvIltxcrrXcHhXscLgXSDVQrjBihQgwkFpYBMwyc9UfBhARsuUN
ZWXYQ7DuDCTbGxpYtd2DsI+L396sfyMX07XR97Co9TYveYpnt93ZcYBBpTLXfeKWh0ph2c6XqaCI
/jHm4CBTdEVTn+3HMLiaWeHd+12OQgGcXKVTsQkCYkCWtcnMOGacm7XOQndDZKRY+eFyp3aEkfQh
rBVqB6ecftEUuBvDNA/9Iu/OHMyQYGBXHit3Dn9xILxowTTyrUF5nGc4FVbDZWoskAqNQiwzDP+G
POCNx+PjavN+yrMLoMurXyHvyQRnBqiTtRD8D3ThRz6PbKcTX1Dtyhd6e+qOks8eSBXIgknW99is
53CO973CDBI1w2vCbP/YdkzpRvQLYN7MwlP4pPzfEKLc0M3EtrVAjI1s+lrWXrpmXAqQPTy0HnYj
SAYlGiiBNApXuYH/diU551cBrlCTrRSqBfc9HMYnsgneRodo007OFK/EtUChfwqlWQPKH5K7wjcp
cDyjY5rRfWYwTzdp+2QtHnZ/RGmnBfvpRn8rLG2rSJS/XQ0ippmd/exyo4jF9dnM/qsu2P9MA9F2
tU/JUjH+8hfiGamKr4Bmd6nlHfuRl/Rym7hgGz1bgFQvuJFth48fTKxcyzrG0JFB6vSRP5lEbYc2
0b4sgbfD1O1lZl9Ba5mHIi1u2vjy8B5vLRfwuOe6053nkRRAXkm1zXu3YXE2yI0iAcbVeQpw7gmF
Y3sOwJy6KnP3rbbeDAf4SMwOem1qPCLN0L/lARkwYnHCwAv6wi9o7C1Wpofe8B8VgpYzl8g8J4n/
6krn3zgyXSUdK9nrRZoVOkWxhWmObEAy1Etj0EjZcJwZjmy9gnjKGGsttAXM6VhLpsdwLEjrYDG3
SZaxKF7j+95O+kd8LjW5wYwBSkpNO8bfMoQ5/jy5WGuLfk1kGrfGnP3kcW8xHckuVZ+/mSz3H8ri
yddTxsTJaAm1DTfYAjjMhO/etea3hyDk7IQYvkYX3GgSw+6WpN9OgUJmYKDbQthBj4ABNeiIJB/+
j5hmDqTK9NFNYqwhnQvdG3Gz7fUA8PrxicypEaRv81lk88VNWBJ4xJOvmwZMIp3Zy1RxeMYKtI1l
qls80yYbA1bYGMoZYVd08FUU77h3YMTI8TEtMTHFOsCq4XvfgUPfoVFEuANa+IFpU1T5FgcSXJ8J
sEFWSL4VcJTMmECuCxfAwCgfbM+9isZ9mzLDWqUhtjGrdZ7GssKLSLHUanNgfhUR7+Uf6hmF+AB/
aRaquuM1QAT8uc7BYtkOUoreApRY6+NAtoSqacXG/FkNzMbmWh2LnPx4gtXU3lGfqSYixelZJboG
OudkuNfTQtuOwmBtklKEzJd9CJK7l5bQEyaQPiLoIavdw9RxYNiecTJeYsY9a/lcTQhFbxLTzKan
5gDyhgvYpldAEY8eSVbLk7CV9kRU4ts8Nh9GniyMAgo5gqS31mSshko9e+FoHePhGcU5nhnDfHW6
lsgoiut1lOm3cLLEzuldzJeEq4ISUduRaarh5Z+WzWYojjDEuP5n5Gl73Yc1M4JYvTntaOPfY/oR
oZ/WBK3Az8aIjYJv43ZgisymJ5U8ZPCUESPjjzB3RjJAGKFk1bYghImuZ9llU5Rq5qhjy9EJpRYs
ut1AAOBdxAgcHqBpAS2hUjDRS8agEjeJWmTM0dovbcQqJeKpCPLIzjSmN/wKqNMXGBbsmovBLr1C
UsT+unk3Y+GQksjiE481B0ONWyOgMcOwQ4xPdx5Upc8MTtGto6QHY+JtrP4nEw4ElzqNNwG3IDdT
e+hE/OlxZYWbZQeyg+EBesXnkOLAbtrpwtETH+ri2DshFStGXhopwzk6xbCdTPgmY9q5JATYx9rU
1cmAGLPzK/Z/MyrzWVjEK/jTW72oy6Tk2dEpwWoVyWlzTTVQM0Y102abtw6pc+GvtnKOWHyNIBu+
5JDrXVAtey5pHB0brFQvqJbEcLJrarTOVKfc7h7ZvFTHqfizUvXOdprgQU63tV3a/+qelHl2iDTp
qvqaQ8LF2dhMIfLqpkkfLITVZ3nMugBaRzSf4R8A35UgTpElbFVtyl1keK8qqK1Nat+NbW/uHBfM
mezT7CzaYA2Hv84wadDbEX8LBh7OcEXds4nx55DJnhxDN761DfQGWrYDzCH1ONXpF7aTGeZfQ8qW
cPaVzNAoawe7NbwDOYl21TrM2/2R/0BCvWc7XeIlD1Eme7l+TWbQKobYNBVYlLLxsXIPyZ596M1o
SmIB7Bwra0YONVMN18f8Ms+Ts0kbkx1lBJoaiaHvZeB23Zz4jAiTXkJnY8NgEHntnwCJbn1Ovi2v
eqqgDlxmDXJrAV1EDuYJQC436TvX0J8Xw7dqt84YHr3Gf4pjhs5jNsEHDI1zUhMpkLg8C2C8t4gO
6k2Um+BF7PzOnHK0rbZHRpP8TjMNeIdQ+zV+VY5RrALBfjKbgIFE06AAf52VFR4TY/RfGhOnAoz2
rYOEb9WUGYGZIwSKQs16J+zifUBPfJg1L/UgazYQUYZ1hp02HSrc2D12beZjl7AZTr2k+JiCFlEX
2QDCBL5W2t6Rnvk+CNjTdcaCr81boh1M2srcJmAPBcQ5IjhjVQQ+ZtpANhslgqemRGvrDSRjZrG6
RgK9IVSvmJ43YRXRTqcuxYhtYQppfXaILBTOFs6VsOjO7tQxaq+Z9bcktm26FBNDAYobzG/IDGML
52YDQuXZ7sANJYoWw2z5f03cPhugaPY+w4JmGqcNKxauXxAbMIH4alnDkeW2GRHFhrsLyQBugwL7
vIYClbVsNJgndbs8xXqTg7/fKhMPZQCTujVakkzY5KAuZjw7d57e1CEn+hTM24BQwcRwbcCOabxt
BVFGJPviQ+Cs4Dlf5lzRJvaROtM943gtMQ619n6AuU5i4mIXmB5Yq81b6Y9H4sYPkaGO6dRINM0F
jnIF5rpVlHxA/5C+Tw+5J5+YRiIo6nLkfGQzbn2Bb3xEKdRq3AiUcJfRW+J3W/Dxvpmebbs+RB1R
AEkIpXmCv7VUx1VqApdRGCOgLPS7sQrYpyrAq9lcf5Axg2EjTr8wDm7ITkJUbtg/YF44y0skwoxp
+AAnqCjgdKC12ZXHmIJY6InxauKOFy+snsPOOY+WhFWLehHGoPPPq1M6C8Inlr63ithbmPAT1nN9
SWw93dAEP9kLnyGDFGS5IPz7VSirADtMdvDS8ixE90TR7Oy8D78VvIL0fUAQETFa2Su05fWU2/XZ
tSpSdATio1ILDFz9byINEkPT6XNAajS4IO+lR2dXIKUOMyRADi/FkP3XxgyTZFvOtxZL39bpvO/Y
sR6wW+ypzD0iw/xuwihuI5KxYFvRy7xP5Dni/wdN4fuL2wRTCs/GzUFChWkbzpEgQTREtYVKNWaF
j6Vnoljf5xPEEA68f3ZIsWMR7rEeXIzrVlHe5UkNYHnkz5RVea0l2I5QZmioqNqLChtTR6O9njXj
BZciyG9PmZyOhemFV9lTZmVDuOsGvDlhkH5DiYNuNNvXpMieegxT29kwJ5J2MXwIJmsrsleYJOOw
LN0aFlt4MksMYI6RBese2QC4g+B+SgmMTw2qbekdm9z/qdKmObQlW514IFlBO8l3Y+MxrqlqCETZ
8fpkwlThibGdZOZKhO2+DhmaGHyP2Cd/Ad4SgqyuZQEVRV9dHr5JjWbL9odHcMrNnZmrX2jD+TaM
XWAjaj4yPYG3191kwD0JsrcjHgtz+/xq9vm2tRwcxh3hJkKMGFVmXGWI7jUmMdfwo43DywecCUpl
EcNtq/2dZSLVQthxFKBw2wIOGISTpQp/1mO8Z+4QgftaXF7YDLsQnTnAHXFn4cjt4cY4Q7MdYPqu
Zulg/0eK7jGOpgR0DlG1oJo6iieNcBY5X7oVbfk32uFdFTTfIBPfBsXKYFG28PYqI7PaBblADDDL
9oAG8BDDNt615UudtGwv+/GI7vaoQ3ZjYzVf8BAFHmt6F6kUNfNYsA/Io/3QGBZG7yLYzm5wnLXJ
dgID2qqdzqOYedWz2qD3Jxfe4V0NbRuRbqO2WUWwihMEu3yC/4HSwmZIHDFKjJ2PqSCn1K3lSz7E
p1zZ3nkssl8fxSZg6MjbJJV8dlRir7MgJWA2EP/s5hflZXnHy5P8w+ZQp+MNdy5vzTgqiVNO17Hr
plvSvjG0hbQfvJ9XFiKzbc6iq84kiJ4sfPZc8eCAt1uZLQdyFrbER4JFm2Ux7FtlPqvgayLN+05a
MIs8tqHC/+tT8PyExrOP1vHRVLji0pxYNsfSJ4/tmANvtm8FOqyAis+vSpfRCygs/utH0n5GrFZ5
sB6bOGWEii3Gg6QIOtHFo7Nh0wa8WL4XRvxuUgbmce2ehQtFk2stdiRA7VL7k/kgmZq+6axUDkFn
TsO3egTXHdKu813bd9IL106EQM4WY7sFYA+eNXzP6E/3IulJEwlBbARo+UtOvJUVLSZlx/tjYfog
PJZVaP3gHMLqc7Byku7VwIv2cHEYGbYXLCg1k6WEZMIudnliGPIwuVhmGBO1H+d4EmD4qlCdeD7S
Babl68zEttgHHuSV8sFhOdUI+4fAMaLLe499T/3I/DeBw2Y6O6eh8cAkkoNqd3FLrMpwehJoAGlX
rxajOEcGhNMnV6+LfgUHol29TwbKIGg1/wgTwWKpWYZafXCqyCQOW4pQKg8mALLaYcO98UYajrld
AckYjg5fJAKVLT29bc2Z04DeS/v3fuhRIVJxYhrlfQ34L+o75zAQzsPKzjjZFrHueDyWYhLPupuT
12SROjryTxROhhkXpxlG0w79FICCgN16DPmX7zYP/nfR4o3LWUj0CXWkVN9eAI/CUc5KUxaoyL64
SrLRCQtiyi2OQZsjETtXT6+FmE+yvCxInopF6dMTNwQ6RXxL7tStucDriFV5KwkPMJr5NizukBax
PtsGvQLcLlGT4A6LTOQdrBj2ZboghKrEWEeUhiunVa/0RODXGeanBaI4WANoS+j6a8l4dgI+EFqf
geMxdkuHEyZyTnDZdFCp21uuTKQTDb9tBtVvjNCPJRGoBARKRC4liBKscKMN4HeBEX2xdQfDTp+7
qzuQ/wGlhZV8F4bnkifj35hRwNZn3Z1jEyKg5pXX1QEt2B+FZkNZKO6xW7KyUttp4GM3MaXsoCN2
RrkJIiiigT47BJOtwtGlx6sjovfy/TRN8aYPwCd4icQkhf90PZKxqC1Uh9xaJ9XQMTlJQ9R1xJsM
pvp+IPSJJoGpYyoJdynBmJq8FNAureaQaRNDDqAa+TOF5r8s9D/iDgGVnzZvSiAMFRi3WKFttIpB
0OIUR6Q6PcAT1vTKxyxgU5EP1QJ1QUEkO7xRFq4eoaOjVUzPJlCelKXLKvM6rnGfH2QGPrr0+C0b
WkE1l49Mhxb0CwEdPppn+dMK5i+1cg2QV8l75zH1mTWPLs3ifqpHKDkyeOhyy9/6VTMTQ2y8eOgt
Cw/Oehd1HhuC+VoJ52Xxva7Kx3mBHRRY/eDgVoRMMxHolfOndPjWpyEED1CkUcCcUJXkJToWcN//
M5y0Y9OJ+odhDHhl1v3ZrltOxihDWpyWP+6MIBGtzhMkEaKgNyNZSQigihrRRIgKPWN4Ipj1Mn0w
cEjxqcTuIzwya+Nn86cYsmcERmt7yLZ121zKwCclQ+k3O0NpN8ET9ETwGRvURpG2jlEviMpytoXw
LzgFfzzrYuQYx8MPI0ZuR9oburqfOWfnyZDoFR1TjCId/VzKLbRWxas/MG6kbyJITmniGsOvUTe7
uXACDDqhgKszsoP6q5GYbs06ep/xTC9BdqJPbzZUsgU+5G7HoDk1yFSlxgPLFvk+QABSWAAGHcgq
kWGdbZOsqkIEZ1pCBfTNes3G6q0ezLfRJIPWUl9e7T0GAGRqQY0xL/+wprPVLXwRDxEP+/VT1KA6
s2uejqAGk64ZDPMYc9qakAdNp/0JhHUkKfMxQpYa14ASquVnMNP4NAMRGKYIWVfa7eDrIVNgXA/U
UwfkE6gG3UZL5M/Us1JH/CHXltlz6NETgg9/Zdv0hHHn5KXgkhhXHGhTqShj0DIGZTiGBAQs4iEY
dIqcPrv3DfvSu+UxcuW3AwNslj+ix5kAXv+p6FJY0+y+isT58ucGOaQpX0aQw6vOne+TaXotJXdA
5zHjmUP76NpDvOksB5TRg1gENtnAL4VxnN6+sf8Js9p0GNtigQtdOMlrazRvvi7F6siB+FXYPWBk
kDNAqr2NLId3e4TBETosOgwdQE4KyR9pkxdi7E7NOOBCT3ycEt0ZtMuAPPzOKkNcU3o+5J55xIf7
ECdkcRQOTQmNsFUrKMvzd10Rv8HpCfiCQ1Mfu7l/IP76aDfjZ9lTP3YE70RlQsN5Ip8MjIyL2VoP
0YeSbAub7lSZbKiZItlBggTd+M7I0eWlgYpKiPrLevcoigEe3iqI3lJS8WUm3fzYeMfBn5+UKS6B
RyRgq/CB2BCJUHmd41CSHFTdCp2dRrqS0HxyURmy+7qMfktXHRGYUn8bbndzEXNMDMghJjKZfa0G
ln1imvY0PtbcXF0vOLeB/SzK8Rqr9IsBUWP5SHL8f42l7ktr2BN6wv3Y3XSadvy6A66unumYFVOB
Dn8iGo7ShzGeRyUv/tb+NyPHNqziiqKEIrIUb6xN79FgPvoJiPzQuE/w1o9dsGSheQiYkIqKRnwO
fY+yVrJnDTmVLAL2vOhiexeeGVhDy79M8Saw3aJ1OFAevSBiBf9a8qZPR0wA+NyIHpcHnSe/Grhr
m4jzkPz1pXU/WACak5Rbevb0u5Gle+BmLHk5MFlP3zeeQjZOelZL1diN7DG76bN2soVHza88kjSu
6fb7LjkWCtc39vjnIrHJ5/sz3PliSkXAg7lXOGwjijndJ8j/K6wLSZ3/wytra/8zoS3hkyYjg0XY
etkQ5BVA1jHgZiTrKF07dzgWl9yC4itu651NKBctJKLHSYUHhywj6kMGVZJuhpKBL+t8IKhFtsx7
I7C5Y5eWbFYcgugSmIdEXC/X/mOVxRzATO8qTiOi4LmJkIp8RAwPQcvGn4Enma8G6sdU8SlKrPtg
evFzWIVRzT59Htxj2Xu30Ef/XREUtViOWLpN1W3IQRjsijj48GDJYMZkYhbrX4egAWQZ+o78n9c5
Fj+da7Fr0OyofYbKOpbcjjknZY0Ns2BxGzhMv6q5XdXG9MVmJFh1qCpHRgV0I/QdhLk/EZ1yHKdl
TVVfw9B6mu36K2kznlaGHKaSf5GbXovAfVfsgUjM2XRlj0UE4w4vIe+CG/YBtGsHcQAKbEs46MJp
6yHWNWN5dUgcn1OiuLIOGKFlDNu6z9gO2s2twOerpMUdSZGFUj1FLElupOHTMFDs1gA08r/IK1c2
tBFAqBc7SfB3aEhv/H4wnQGgdJ0Hl61P/4CgIHJ4GZvsp0aUW7jpP+AY36zldqO5mDDFRBerfmpO
k7IuSMA06Zg10nPUW9vKwcAEYdZ68xnjQorY10V7DJQ4uuFwZ+kYyeZCRcgYYgNS2htt9RoW7UWS
rSRyQdj7AmFiQY+kyKZyTdU1DXqkwHjqVv7Ek+SYPmLEbD+IFgL7sq8vAzbvyWsU+8/0So8OXzZ3
fYQ4fvxEOqCO1GbZEXnCvfNj/TTEzouCcGDp5xFNNPL7SxAUN4zSIHsK+1cN0wt+FvxTBiYqQHOP
o3GNA33xGkkGVwrEgq8ivXVdQFb1po/eJ0QMehK7Ic++mu0CpiES0jUXHi1dHIrZqlzVHUq93GPQ
4FKXlUl+QkNrMT8xwuAnZGN7nOBY4SuwEEWrdS1G0phnlhd97uKCB+xeyS7bja57H1q8dqBc7axK
PSUuiH5omM+h7X3G2NRFyCfOPo/7W0BQpKO9dwffxw4WUVoSpakrxEMOP7NXmRuPIdC69LufvstY
vMb9Ie6ml6Bd3jnINVcqzp9H2HYuCFueVFwuAgy0EU/bJaWqUPHOgcRC/1lzxAErgsuS/oDAeEqa
dKPYDrdNGK5pOriUXUzdqF+67j1M8V5X/RNTqNfaqdGIVdWHW6SUfHO6NTLvAU/ZWymvjpn8MrZJ
bUJz/OmzLP0zRdS5c1ymyqiziyY7O0N0jyvbgBAePXuT6wOIySnXOd9D8vfAp8/knmmohPrOZ/Cw
qob8H+UwydIRinu689VQamjaijhjopQ6j6FKbTyMVfzuexGRqI3x1PdckSkqYEZ5UbXtw50joMRh
W4PXSy51O+4nDic0Fo+N5OxSZChjeYc6k3bTs6vcc44AZefb3UssEAl47JO4yhWDHdpRa+5sptfJ
UejhZ/nxploCMJh+rRo84Vz398lSuPU9pQe6otaJ8VZnXb1rmw9USNXJtTmEWoW9xTR5fhnMo27X
xjEojpXP8hjxwJIXAe6+wd4gF5eSkQ/3hYl2zM0HEgoYzpH+iXVdOOVJ5j6ZGlPAPEVMzxI3PZcT
OwAj22Bn9qkFc/W5nOD4Tz2ZEb3AGhJn94ND4jCJP7EZ8Hy3PXqQ6Wob0GmrhHzg4CZx9G2Ypd+6
ofoafManomNaMNBXsfjcNEuXFroeXEyBZOA9SxSqV8k2jcTDT6PNHlrG/anoH1HTelE67RBIhFuT
5LY0Pk7dQHcfjwTFZFxhp9E9Fdw4w83vvK10cYMDuyFFMf1qXDCOUBq+pgHDGtMjYxPbNQABZeqt
zw4xaNgUMIAmsbPiZ6+pHs16PKVc3HAgFVXG0TnMMJhqMHKIDs1zHcG3BIVBCmYP3SFdjoo6vaFg
umY2arYOIxRo9FFs9OgNa8v1H52UltgRE4jKMyJAE4ZpdBps6kNznuYda1CGBIxJMA8ghPHzP6/s
meM6gvQU701U/EI04cG68Z1dbLn2viiLs+BfTah1KHTUX7zEEvKXJqBgpUNWDbIyyz34BaZi5rpc
NCOtfc59kolUE9w4Vy70JHSo5CAgoUb5MImP3KI4dIMatmBBRptyd0KNFjilpbCxsVs4xOSGep8S
rFbY8w61Fmpim3d8U4tjm873bH/uxs58c+nSgLeeUcyaffYzk/W96mug2aqQKIjovOmVNhm79Kmw
ptVo8yl4kwMPlsMgG2vCpzCs2PIriEg8LOw7Wqpvwcg8r9OnYoCelsQIZAiJqSciHxcUq6XPfeaf
03jY2VH+uHxbdNpflaJ1K9QVkxnqqA6wR8HnA6Jg7zXBurP2o+4L9pvE8lWz+y1LJlV1/lUld+jw
8rXbUqrZOSx0CVlnSWC1/wwdP/tJ8x1KNmoElUfoRZefsTXsX9LODVZljzUD7INKn32XPSsTpkPi
DazvgCeA6kcj6GQ45BIQvEzX8SVAMokiYnkk0xDzOWUCK+v5KU67b5tE2rS0YSUGTGAsXINAwBKk
QQRb2fZZT85Dg+KOPOAvHuF1nENIHM0L69OrJNDO6Op/drFUWS16+X7Sl4mJUkWedD08RgVtWMzt
QCghXTWBKI5NjnEbNPe1rP7Gajz3BFyMSO5Llg4ry8932oK6pKr5A4PFF5vIreqtF6qjHSnk/0IG
Aq1ifFBztBYW7ql+SQh8bu32nqf70FXMDQn8OA49GPRIc//pBfDudG9jHa5MFC8rbRn/JNtWJN8+
6Xdut5JYAdemm3AbBcWGrdWt9IsJNX4L7XCXw6Bcfoe2heRHv1u1b52PLmjO+6vyhxc34FXkwV8h
a+ebyhOzbQ5SeIB554bFuKLsgHKfezc6lK+mEDe74vCjtCPdIpAbaQwrJYGtFcFdSv1RcdyTI+Ad
SOtEPmfyJm1DZ0PSwMFcrnPYT2KVE4BLS1Gco9i+OaRkJYH9hGLn2cGyaljtfd+013yaaCSi9HH5
jQZBxt0I4S/W372t95H3nJb1mfXPV5eKf6j+j1VhXIbh0e3n4xAY791M/GN7VQbJhwHbdq9xH6o4
OCxsqo5BP6S1ABlTiAa7j97dkNQOz8VjHgkgQn12E7wymX0MpE6E+7mHYy7Q46HOX83MamYL0UsH
XKMR9ERQdkuw0uKSmPWudwTAzU/fx1VQzWePnWCw3NOxUb5ObXEIyafVvniwLNzgaXf0dHg3hP1l
pJ2IKKOE2V3ZtxxrlaPcY+/jT/fs1S18cFnHJDO22qeRnZJieK/i6gHELadnwgm7tOqJE3dbuGHo
ZPFVxtRNRWOcrQldSjUwM0ekcC34q2tI9GpIriwDNqwZfeYmSuyHWll3uU5fByjfwvDwSSbmQzL+
x9yZLMmNZFn2X2qPbEAVgCoWtbF5cjefB24gPhHzPOPr+4CZ0hUZ0lIiteqOBYX0IOk0M4Xq0/fu
PRcREpMt7u3ZjaMpADz08BzbxEX1efnGjnYck4e5GZhzx+8D6h1oj5RwoFjihbl5r5FHIhZ6Ev62
GJ1r2SPZVnoE0GIMKB7GAZmIS8pe8VFSsKcRa2QQKfu/9Ai48ggHZNy50ygccYD/xnX1aebMnau6
zjbTZ4SoZB1EpHqhMkoxoHspLSy/2Au/heTqhSYAqOo1o23ZOZLupkLLHtOf3Rkd1njm7PS74PV1
L+AP4S/Dx/aBvZAaDXIXWfVTnhH+V04nO8/xVmFbyAV1dZSGxkqbuNel/Im5oJNsQDifKECKovnq
kgCPSbKxiY9bd6OGqFQ2lAURWh2JvWDAFZHL/H7uk2U7WVCMMy0Si5OhqI11HJwysFFb2aXMntx6
n1y1kQWnqGCnAaqB0JHJp5KffhLSqJfGwWwTiFzLJSCUTH9Judhx6XouPOv/Jbdl/1PcfiA3/zvc
5f9DbIulYa38r79iYf6Fe1lewH/+x91P3f0V2fLnt/+T2WK4QFsUeDwXwLUkDFZAMxl+mvY//8PQ
1j+kpW3H9AQ1C7Zl/leO4xo2i2H+Az2yp03+A+xCd9f8C7nFsPQ/pM0G5dHe8eCBuOp/gm6xeTF/
Ybe4EqKxJ2H4OY5j2Y4Q5r8DVXQofKPvZMU1GzVX6LRkCAflq0GjfV/l1WszE+VUs3731rJ5SBp9
VUJfoC5hQlWsbze2R9yBXIc1ZVfzZQR6ht7a0Z6UJ1BFd536EnX2icIK2lL3mIvud4/nMQJF7pfR
HlHQ2ywVOZ99ime4c72VdIAwxcQ5ZC0hLLn30ldId2PlnlvxkjFr3fadv20TY2d5bw6CV5QNTrza
/OVz/L/QZsTf3xo4M6bkk/AcxzYtJeW/vzUg3+BAGhEqpHEBBo87I1NnSpZzLxu8jwH1AtPEM90M
eybypsY8VUTMvnPuXYFPnJZHD621hps+6dgRBudCjttXbXOHHyqGHfgbW9womMMtcp5jWtOi3nsG
Svz//oVY4m+fsatZJ9oBtKV5Mbb7t8/YER6aYlWa2yC3UhQ67l1eEt1YR9O9dhega4aKV+IcOTVP
5kR+I8gcmAj6X1vIv5Gf/srv8YAu/O2fohxp2S5PgnBZb5b+Gyookviu04gpC6LcU/bg4mZ7DQa5
dZPwCY4UfkqbwYFXtODZfVPs55jrUeLLZDu63q3rLJHPsbHL/EBexiEH72FyHYTOHHOs196rSrEB
auuJ3qF86HfD0HMh7uFwtTZt/NG5UXn96Y1hdmgqiZ809+oXLt5t5dWXfDKv8VwBg4Rcvp4Stnyv
YY6MUITeM+OtTC75ONAxATOYuzRgG8dnEcnkIxDFdpTZSz8vVIDaf7vJRRt9KMTkpu/Q6miDkvv+
TPIR/ve0KyyOq/oLYIneGoTcHoumJjkySRlw+N1BJ6F3CRQPRd3DB2yPcxVIwLymhR7Wro+drvFz
ukWyy2gL43ZiAGcSbuAZDu5of96kbuyt9QSFXs2AzP02/hgxpN40zmNrmcMTwQi+kWJH6D7GUkUX
Vy9BKgGT9QoujtOCinPcLcmXxbnzsHrCg32rKFP3gWtF9w2MIJR17k7X49UfYzRGk2J4mzEZMSws
u4OZPDlRgqnZlzMBK01xZnG+eahHPfJyz5ndfdQZJKHCHNRuks6321YPgRz0Pi/5JMicay4oHvwt
QJZs1ZYjYFMX1bGDKRHJEFersd6NKjkWNuK+Ls30hkETgulJn/UUYCELrI96UHotwf9d6Pf3W90R
vGOK6MzdGFAFjJ19UsK0zMmlx2ffmXHwZKYViVlmvB+QC3KlLl+MyGq3M25G7lWuvwvq9htLCNTX
7pENDrO4cplr14QJtiXOGfqxRhyU54B1w+QaKzTjtrS0r6FdoCl22DCVSRFD2mp4Nwd9fzTB0nXM
JzgP9qrqvasxN4/T4D7pzL+tqqZ5jXTzYGhuwbSm8bgXmA250JVbW+CslCaIu6+WqNIwl1yUp7pZ
6wHvSNO7Dw1yjV1RZi19qvb3WGgsjdq/pIY8c7EyRc1AhzwGkY8INjLrN0/PrzDmBfcXvw79nYGi
JGo2aYMOpxLjsFekeo9x3a2KGMaKmU/tbnlgaj9cBLU1kAD/isY+vQvgMAJtrpYme5NeASxujI7U
KNTVMLOt6K1VQwAiZSZ2ctRbOfvlKSRvaw3K7CbqY+tSRvJDu8F0W34XrWduJMYDPk3juw8Zcs7c
2SvPvmJNeyu99hwOIJFgqYZbs5HQXXPm/IyA3rSVPjWOy+RcIHiYSu8TeuV5bOSpYITGuiYVynEt
5owmOe5zFz/JPH6TMSGwZhre1y5fBUaR3mVAIVIz0tg/vKe5yCifxzm/aypIHT1ZXViOnxKYaSws
SWOic+6FyXqbrBjEJG3PfhRXPNxMthhZVOW0UvSaEMio3/HwllRTd8libiND67C75eQnY94krVU9
y1Gi+1M8BkTe0hxqMrEqHG3tgvzMbaBZx5EhduM4189gcXlUpybDT8xQKru3Z3ljVmAtdUkspKCj
G4/T2+iCc/XtqdtGEt0WqkuRxMyDm+yjIdQjTbxm283dq5D6K2Wo8tyFeXJqE/+1kvqqUiwktfXh
J4R1So9pml//pIIkZnafT9OceBuBVxpJ9+j3wjrpCSTvmEI8tECKKoN6l3KIa5IM5vuY9c1SzN50
PJAdEVHGej43w3LwGOyW2Lez3tzYEwPAvoOs05bkfxLVGCv0rMTZ7GP7G1Wf+ULhX9zlo35ww2WK
mjT1PjaZ0/mTVKcOSveaQQvQFqxw6WLcaEecbBpoVtie+yGH+G+64lAm7XmO1bL6GZSGJYh17RnH
mqAEI/XTgz+6glE0x3rcPGaxTt4MivVcM8/vvS9bhXQDjYkWILOtFWryvQ60v8WXqikONnoqrgFE
qHVUldjAPPx3X05J3nMSbMrC9O4ZoWy14d0GkzzPDsxq54pdFcajQX/JT+sXRty8pGb6VfQMJGcU
pYs4dY2811+JZghPXR/sLbdQt70rTm7hvqROgjprRGCWeoCARSkfZW3TbYJ6VYlmfJ2lNW5jM4dz
fauRwxEVnn0YFVfaEGotpGZhETOgOB20/gJ6tryuUK5FI94nm6anzoeznOz0DiWTeUyIai4VN1Mi
1kOP1t9qoPjk75wmHoFp07jlcNWhmTwkTTZf7KB8sEhWfJDLD116G+Jv3YbAgDZ5Xfzry6hTgZU7
ZUrsFn+QBHoiVZDl7ww2wlrp8u7P7118cRdN+37Cx1PZ6gUnTHrrTV70XGPIjxNzeKPQro9mTvJd
0XJiq9GXh9xioMgCr3YzRM5VMOkT1NiRMIgQRTduK0qTe2eInlXji/XQNMOxGtWL71rXKpgYk4d9
uy/j+W00o2e/9l2g726CVhN+Q4vyR7AfJFyQK9jO0DzirRjqX0IlT4UiK0MmKXosMnDcIENpjzHP
sOsH0RXTobW/S0j8ulI+I/Oc+iJ4jJsW7RE9hDKvT/MAQM6j5816E5yUCV5iXaQEbjBfi5x8S8vs
roWCv82IajilRfs405ANOw/jlhP/9BH8AIIZ1Gr66VRirj3wbivoOJ+cpatR6d89WWw72b+wmuIt
1E9IeJWq9vHC5mcP/W1SEvR1UuJbY+IozZgQZr6EDuZAg4LdrE7lKah/9V0RcQ8YP72+ye5CMuSD
EUKanzF5waZrNQFAx2mPOK2AKqQZhNVDdy8GfZ9AMNpMtWFebMO81jnXYOlF5T6feZFM9Fh3aXlJ
RNI99Dp9DmpM6WUNIa5xgp36rEHDrdsozkCkG49ZNVq8rq++VxyAqWHfVElCh5BgWW9Kf2Z38QeM
ib/CLuGviVhHq8VsCjYtIVA44O9kBBhXNhlSeYLgCuNhCMtPFKbDBsg8Ew+RfndYgiCylK8qaeOb
0U6O6UAQAD7j79hMy9s/7L4+4I8onHDrVFfHIEB4KCQ1bhIxMkwVpu3SQ2hsPYatBf98aO9bMbbn
rkaDywKdMcIu6JRYn2B4TIVPYGh5zQjr26emJERjzDJyuxiXCL/DLsgAtrUiSHSRp27ApzT72k1p
oXU7VLR3vWvznOf+cqeb61U74FWcA0XB5PQMkjrzI4QuCKBt4KXTKHGK+jQQ7tTg5HgQrflj+OmO
DdfYWG6ZQ7oZTnXdyBvijGfsFvnrjH2mKzp1wyxkV9qe/9jMIAUHdw84wt/5pUDPIjBYAMmxkdEF
7hqHDE1INysxR9ebyFEltjNEEiXKbJxzQCBctDYbSBCXuIqrPbkz23SY3KNywgvvc/pQkyeUCGY+
esxOnVtl12TE5qQS2BSNLpydG/hvadCJU+IKccKRd6lbLBXGFF7mAUY4fRc6oDFOfj95mCJ3H9KU
pTla3akqPvgWUd2A7dAxK5mfvNj6gkAa7Nqiv1J2XoGfRphlQug8Hq3YxthFJSzHQiJHNY18Ccij
mZPQ/JejzwWn15+kujBiSV/KnNayYGgBqiN/SBjzW/aQH+J2eC5GWoOuJCOtsiaioz2JKaw76rwQ
d3Puv9BuQLChAsL4EuNcWg49WGAFG6/IyEfzGTM7VW7tTWp2ytTWRISCmF3bFRgW0g1QjJ9x3KAl
b9W8l+Cgu2c0ouRLl3iTFIX9KJekOyyKHqcbu3D+S09kfQH2Q+2R76VC1IhWjyxVFAaqTFG/QUCi
ix69laGnHnx3OiCHul+0PpiTarJBeVfDZviKKQko0LnsyWPNPZWJNTQof5k2dOEJ2GoCxEbeGU37
Kw22JRxUKdS0A+jHzhff6iWnqiBPDDjqLsr4eyA+bDhOSIRCERGrq9mMRyxf8Toe5U/TG7+aODuL
GVxbj7V6yijWBCrvLWEIv315z6IkCzaT5cngAYMbZFLPgnrDQ3SM+btAJAcv49KWoI65aUznw/fT
a1JyoPSMXLOk+LGax9R/Gh3UnkJEW0vHUNSdo1nRYG+V9eFx42ajrhDKzdPKMRDvUj3sO1m+RJgJ
nRL9Ff+0yETIK+cSFWrcviCPCa6axytHYeCIV1pMWwcn1aoX7Pg2olPyAdbDZJ0tiRDTQPrWGWIz
z8hylJ5u06x/j0QHz5+Nfod1jOBHdR8OzqPXuB849q5WpR6JpYC1lj45Tn71HY8sPg7CsDp2qXjA
i8xkzHpPE6aHg+cCyk9eJy2OiGAfWxzZDPpKQrojCp14Os5ozjsTfgZpUk/0tGLE7YQCZTZ+X8Qm
zOrpbLrihku7jEIoDnF3Lez0yW+CeyHNna8r/BARN30oKVOK79cvIcdEeB6rx8hgqGE2ZBLW/IbR
be8zXsYGPTfCFB6wNjm2KbmQ2t0z2P4S2JIsFCSm8WMmDsTtOL4ffbQ+iYwWkqskFQz59lgi2rrD
bYK81eKg6+4M7cXM4QU02vZihtMxdpGWtiVoiIpSctVZByaA7McyVkx/VPfR2c4x8KZdiVB3byS8
BiOnFY0x5mCWKAMW2a6vLlVVCAIRjZuB+3oQnhjpg1oPEmTD6Gi3ZMxsHKqzjRPQVq+t4pfv4iik
pcypQGBki+nb0ma0Fhr6/jy/EydyjbHzJsOwTRqmwXMF6zWN7x0Wnem5tCO+yPYacbUR/oG7EE+h
NWEPVR7YX8di5BlttYUEHwsDG6B0ucfgzwBTSqZifpQtDyIwLWJ7y13Toi3u/MswzgopLLAEPllT
M2wvO3eXJhXXemOPMGA/dOTWDzbGlTLeY+/Qmx61dSGtUwhCZGMj/lgTz7VJXMhPSELdFdeWVY0p
rO7GL2Shbz6Vm2qrCleJTyxhjIG89o8EAn4wkWOuFPpAqchRH3o8y4Jg0X44opklIKar581Q5kx8
NKBM+qG8HyjyexhdSeG+hSHa6QxA5AJQ9Mzit9lXr32C5zvI1IuprN9zPL4Wol/DCYl2YW986Rjj
AbTELjU/GxUQrxokjMuAmwZV0e+zGUt95txXVgBIUJm/8lJ9VFBoKH+B91TYGZzchXtZTw8CiDMg
xnEfTEg3rfFXD5bGb+nlFLZ4HnsTH6V51yoc+7P9lWZFu8pmUGDumExbdHu7GrqtW30PXC7W3jDX
azREh0ESlIQO4Cao5kcbcQ9q/Hfft/QVLmnC/AGuJvniCCKjtniPW8i3jkFmFuLPU8BgIShwAqGC
YX7VwuxJj/HkvE+qIRGgX/tSxJueZEau9oC0HVB0OB+zYw1CyBYYa4oEYTgBveAyWFAmQ6ZJW78h
8+c3VYRXInXixypI1LOvLAa3rvMYs86erebV7cjvrSeDObQummeb782pOT1kKNmfTVtBm6qtuxlo
I/VcGRJp7r1ndYFJ2EvCZz48d8Xf4Jz+/NKa8nLTgR48/Pllo8hyjUzybUdFdl+mASErx97JpiOZ
EomQEnL4AGCJixs2thDdVtJvZNjteA/c2C6y8HjOUAYeZktl7xYbnS685NUvrfIcT8LjI2uzd9Tw
7KhACCcUcDQ2SCfDiqeeuwiKVSjoKXhQdGy/uSX7Y5N1afGemBZswAl3fz/I/L1M3LssC92HsVD7
2Krb85CjGh+X76rKMYb/XBinBCbmq2d9ImfJ3wF7IRFvS7HW3TBu0UwM7zqOHkXrmpAYElRQFWw6
27a6JxKFTvHCdcAr116i3tFPA/zHDAzGhSk6NB5hNodZRA/W6DwauqPsmOw3PwpOWLX04+CaoCsj
Eno7jnanHm8jw20eq4ZriUMCH2w9hw6MADUqBGWAi+FW5kWy3BfzQ1tzw0O7l7wPZvPcT5Z3z+ZO
ESz0Z0RmI2JUfqvfxBMCXX3riWg+hSiuntskh2NeNIxmE8zxpXkX5vm2nrtpm8yeCToZdWhVGaiS
XPFiydk9E9I2cxQSPaRLm+jXzOCmp+LokNZc2yuFnpk63OHWiw8PX2NtpdYZlgGWQASBm7D8GioW
/CQxj874ebuIXKegUB82YEBuXuLJ7dJwWSHE8ESYjEfSrwg2vTSom3ck0NNVpkkTigTcSkzEkiSY
Ne2xc/bBo+47jx2u+m35E0ZrADAzrkj+fdmj0Oa4z3MCR+rgd465AzMqYaeBKq+RwZ00v7djbJud
oH5o7ECtgiyXl5hSghYhxiGgqOA/ihIeqQbZSivmie5vfTOCOX60Am9PHVmc06a5Jbn702DatG3e
ikKJjWrBieWee0DvcnJGiuYgqB9svCY4ZRG6ef2vnmyctYr76GZEI9Bic9hZE1PbFlRH5zb20QuN
nwBfTbR4TLKM/kiOk9wmszAxPXvlETlqMvABxaKIBkPVtQpQ0R1UpV/HsIr2dhzD4zHNZxx7x37K
nmyJ57OeGdFbCl09AUEd8DZaptJSBTdo9UAk20sQka0hB2Pt8hRugQnh9rPGpfHp79Mp+kUd/B43
8/DUZ/1VZCQC1YM+dhEC8GIRKXtsoBYV2TrOwlPbQnafvcd0qZoCkI9OYEU7OkfDDkjycCzQ51CD
+tcg576Vj4wSggAJlRhSeFQlQR4Npmo3Ft5Bp5pgQFW47WmmE+fUKjs6NWo8h+XJyUf3vKTUjAZO
mCQFeM8+gDNDeGlwbPAnOTTKuaw4b8jbp01bGxzUQQLLwIcWxtLF+1uDxYA4He9s4u4MDHWociLX
O/z5Npg+5hNRdegVcucwUoqnEJ0sQBqOE6bMIuwQDHZ7FYPkrffhJqSyP82l7xHsGY1oyIEIJqgS
GQCilJsJv6QDzLzIwwIOiOtIJSROzN/kyVh+aHO2WQlM0ABisJifilMDMfFULN/zn780mB+kbmqD
sXI15BaAFm0V7t1huqq2v7QDYoOAjKh1H+bIRS0el4OmWh+nEKxZUd5SJnaMiO4z5JbZ8AFfRR0G
kkm3Xd3cFgj04PYsoDNUKfF3knPFIK29uvX9mtcOtZkauvsEyUDUTeu8+Nnw2M/otnH0MEqSCr2y
Qx/BQxaICKR5z4ENFfVOMetdT8OA1dUpd1ls7DXN7VOMJ3Wd5fAqHDkdme0gVWym1yDWepUFllpl
Y3eNmm9huc8ObckAEU3I1mbXC0ogs5+9JP/JNOxiY56Av8l2G1vVPc535OR5c6LDw+VhzCi2C4dG
dq7KFRkF6YpnO936HTG27kjZOhjDxZu9cx2/T0SwImqJX1sf6akW1u9eZDc97WF0rSlBiO2h0pLb
V1A4cNy5F/sE1zjQujC6V4CmmtYjTlY/pXlT4xzXN0kHfgsx/5HJDFzNMIgPXqgwGyGe2KXVNOEH
b3JiBxsevSnbN0H8NJt2fJknA0OfHmmFtghtNDOASo4/HQaYM6eRt2I7qhxYlUTSfBRT/CTM/GzP
QpzJsF3FnYyvst4FHh3Q1oSSRPowNYOPaNxxmR8FpYPcIsPk2PZL+wswHXqQrdUZzlZXGbGOU+Wu
gCfP/v3InHG2EOT2bRSt66U6tht3QUaj2tRWDWzGsNeRP7DCPaQZTB1JXdKHRJfFBsVWthPtJJFE
tWDWIu7qHVoLbYudk7k/ef8QDUa2j4qadCTgFp6sdm5VP6PrEDvIJqg2TsgDs8zuz/6kEwRU84ks
ilVppNXTHIX3gM3GVRMy/kxodrfK5kztQtAYM0EHS0qbIlxJpsuYXiBCkckjLpR3J3YfvCQA3CrT
e0IeDOeX7d/0OJE3dUH/Y5pQASdp/sra97LszapMf0O7Ll0PQTHdSmwfaKALAFNYPmJg/DZh5/Xw
Ow1MVOnhsA1mNPm42J1TRVsJUpqxzXrsjkNCrqwXIiltgGiHnfHLr9nM25zekFPmfrQmK+GpzttN
bGjx+B7nJbD5hIGKzcw5jeddnhOOmuSXOuqtLfsXwN3CqlAc44DNovgZ830EB5dZi9/yQy16ys1s
+D17zYXwaTa9xN+LnFzDCbJLSouKr7Wwd05JM4/HWlzL2aMg/fOlevn6n59FDanxvNi7BF/a6c/X
jaLPT//1Sw41Jqr0YDAWYusvM0V03p+f/vmNlYVb0hwgErlMBv/1f/750zztzzDLon0CcBRWf+xn
p2KwMrLw+Bnb9YdNRLxTBOa+EPNNaBg5hA+NWT1vwRGmA03plv2HRs/OtXF8AQRdl1ll7YyhGWhT
JmfLRlpPXmWwz2vj0x1san6bnPKiTe97NwMS6ToPnVHsSAO8y7Se8D9TnNCY/Cmzbl91LYRuM+w3
QQvl08kl/5RQrYeFaaCjO03E0NaQHUeSC7XJpGzkGMM4YvGoEHjZwW0CwwvN7i1F3AC83fwpKQBX
QQtpxvCsH0HI3RZDLmovMtfLRZnpJ3dyUA1+dh5S22hXY9WjX7Z4RXNlHAH4KcSvC1AMv7tOxucG
3II7oE+sMqrxhP4J81ckxL78cfMO2POsvI3IQLhGZAU+i8Q8Gn714Sn7wFXP38w0mDydDmdO9DvR
hRXn0gyYZsF0p/XZCyWj6Mq/cIvWlB6C7KKZDGWYWYTERNQ0VG1M9agdV7kD4iFsUHD6TvhNElK9
K6dLQdl0ntrxC0HQUgLmn17OskUR8xDVQMfmDNpJXb4miXVqSxAHfe+TiqgzD25e9uQ1YCisaNbk
lnKTqkfCUUNrnUQDql1Q450etz5Y6H+u3VKM/1q7/Fn32OTYCP/PUl8W8X+t8BkT+M41aVksS1o0
Dev/z8L+84OBXQC7LXrizp09RBDWdJ8BbLNAimybMj3Q58ApQ7rGVlio0UNiwKKsbjfNxLM3+VyT
hDFUN4GUx7Cb50uf5rdm6380hmmcVMep1AMWXxm2Oe9KPz5Yis3LLQaeCho7tzppaWDRoNja4QxM
x5i+rYwcslHbDIf66ndTfWc5cbQZtlb0EvmqD7jVT0CwJJtqAtxiZy4ht7qUL86Mrrsgt3qX5tYX
cFlzm6vqawzxMQlEAsg1/MMAxigboummY9AELaJ5aDus622K00pkZb8z6uElEzOO7ZS3e4J2skks
k55p2dApMACSpdV8ZyjiohpzzjZN1D44/V0Xf9LsS3egum1GWwd7sGwGGX13Y9fdMWUzhjBU6lXw
K4SEjLLYU2gN0wuOAQwJDUhpdTupOiSrJh1Po31Qi9ONJ+px0IRh+wzEdn3XJxsvDV+UxIkcDyhz
7LpflDGMawlUejZy4m9K8g+25mIIBgNUHNFfrVsjczcBRpkDt6c/gg8GX/XWqZJuV0GqLifLf8mC
I2CcP0Yib1QYjCmwmQOSqm73poXMgn6kyTsSckmmJ8gVzct/Uk4P+JjxC3uzPjUF0141cib26UaZ
IynwtHsBDmRE3OT9laFsTiY2Mol5Hg2ioovPWFSK6U0kGNrgUAgIPEwKzYnNcZmFCiPQUeAMDfQ0
8rbi+pZOf0RczvC2x2RUoX8tslKuGRP3W3KLWJ92NnALEAcV+dB2pvzCrvqNd5jJbhC/RUBT4M79
4t5X8zFs9OBAABL+C60NYsAbekGNA7m7YCHs8PA9w7damgSDQ8h7Eu9kiJK9tFFZOkO3s7I3kQRP
thMMex8puNGV7gmH02LNt/kwi7zYxSY7eCFBx+VzuCW7CHQO1OApmr59aHU/KnyXnQXfw9T1Mc5D
EM7tKbJitiY/eSm1ys8Td0/fqtp95JP31NtEBodjFu7rmtn1bM/vzDLSu7woNhnyb7KbZLlxSlDH
cMiPBEh+ZL3/g2iXj9J6sEvxNIYT0ys6Na1reevBmhkM8vlqh74jz9uTWox/aYbZl+og89MHoREP
oX4ju3vigEAZzM6nuEsyXU2jQO6zjhQswNcknBU4JQmrFMT1+vfpslZJPcUsTTbmnHNRikfw9Kmn
mKdcB0NcbPoqWPFhAIgJXIPheS8aRYQceCahSt039XwuC1jeeR2C1qiyDSt7F4Dp2YgAq2QLD1oh
mllRMCVcdK2tzh5j20p3DV5xOr80/KuC903IHwqDs8G9CmdgeGsww11F0YykoA2xzpSXmUNNVHGx
6f0UaqGXQBQnCMOZUOwFYjSxxxTOweB7jWY7PgB1W/XNiIrDtm+IoEfZBdIQexuQWurl34X5FsdG
cE8NvB0F3rQUoDDXZp6HlEzytdF2zTY0KFnnaMPai5FQ8YjUVd1hSpY9yAfs1BGsPZpPJigMp8f5
7YGj1tH47sH+YQkALlV4x9ZjC9qinpEXO+Vilijrc5wyxkJQuiqxwRnI1GlkVZ82ssXK/CCafDsl
5bMXAEidtR9vCjopYVbR1g61wvc5PQIQOJY1zUkQufWBjVDu4rDgbED71CZRtR7dsNik7CXaaaAT
L+mvU18DRuUj9aQO4cVEAJRn6zDGAYAoL0c36TPbczFTj377pgcSExjf55t2xn9OA58YZuc7IYDU
Dm608r/iWuXb1EQqqr2fpiBnyRRIs/z67DSSFeqgK2/RZicOjeYQCd5UA/Xq+8RkPsWMruQy1I7I
xQConGbip/HODueK0QQf4mL+jobDnCQPCF9pyQBYdJZ2xVy/2yhyROd9BhkXoig194yJLCRv0EzC
5S7hRyVZTCZg9/4Rsl3H4CoFsI4EKVDxol0N6Rn4sBJgdvCcpGRAOOTMmwKOtuuSvMfJUA3gm8LB
/aiTUZwFzwmCezoU7I6Sc52W2iWDenrsvXDfVLNFVyjTtM0xkSSIYtxakiuS8obW88g+zhHfMsyD
nIqAtoCHJukQGdSMfgnJpGXe3SDEY+gRLxgk+7dY6pHRgSvIOQ8+nTxZ2jqMk/f28vtZh6fJNzdo
HkCUDP0vy47uemFslBs9kxcI5KZvmk1SxCQBuajMYhP1hMVodjHZxesA2x5zBBOElG09loJ+GQtw
J9P5fm5Rd9Uybw99neO7Q5iVjf3ZcmAaB5NNRG9+Duvotyx9Rr85Txx6qHAtKgLGdNITQICMlcEf
kc6FfJKVR2xjEayZC1ANVBxU7hg+THW7SmZ4ETMQkSkqzEPUR/mu0hkiPMd6CYWFHYNnHs+Lvoyu
dWmngf5ZkL11JpB/BGnXzgI/yV9EEm/qP9dDjkQl25TRjAF2Jl3Y6IC2LiLKzmVSPTTpelZk6TGu
ZyodZPwMv4dDDNVYFkgHtXFDM+s8D/m+w48MVAd7Xs+Nd2OC1zSbOliGiuidW/IBGcBvwyEe7ts+
O1gB2pAZnkHn/ZH9XCpixGEXcoAY6TaW2fNYVhtlpZ+OTVfIqAr6WsFrJ8Ar2Aqvd2fb7E1u+k0x
Ez/0CREEIoYwUWvMsEIbL43VK/yvIC4yNUQbOb0myiBPCJyZz0FXRk91DCmhwEhphfHTQB5bnbNJ
PPe2JmYZxRprR1f73KxufL6XyxHa5ISWLA9cMi6ANUql0LOfMyvYUIBBUSB7PO2clhy/lE6KtViZ
ivxRqvaNeOum9z+zpOsOtTQ2QYWSlJ5QS7vqFDYbQSDZFOJUp5Vrp6AFzP4Mru04KXA+2DC4b07Q
iB0UROnMyLZIkOs6zUHIFkJfE6F3c0IMVdW06wpGc/Rcvk0blNVQjddiEGKH9UnToAzpqBTtd+Lg
S511eSbPwCX8s70tsW1siKx7m5gcreNK3GU9+Q6RRkvU5e1NstUedqI5SDTXEZKFaifeITLlUcM3
uUrYDFF6pQR4W8OGHZFbtKEeucGSKufdl0AYbwmoabjBvYVm9uPno39CObichCgjGmBdaxD5MOKt
/03SeSw3jmRR9IsQAW+29N6IIkVxgyg5eJcAEubr56BnMxHT3VElkUDmM/eeG0BriytYRV6zE5XP
dxfRiObvtl7ESwfELP+jnBXGzszDA3ip0FG1cLz6acNWXLnK1kHlSLKTNMXMhtmZu+Vaw2DK5W5i
GHKQ6oaTJVkLF04/qV+NXdJhxdM6gMaQt1auhzxZKwiL4AwnZQLoRRro21Epbn0f3VOV5X8D1j9u
b0HrPPgTYRBVjB56JjCVndOWABPc9j2taxuP7yJTbhHYjZ22Kvw0X2OZYwk6DWM6JtmIH5eNqPV5
XTZ4PhsxH6r0qnTuPMDrZTr+ro+9P2B7ryaE7ENYPOfBC2fnGbZLvWAI/N60wU+S2IxQEM2oQfes
Qi9bFq3KACQ9VEp2KOGciIGT1G3YQCKJmaw0J4rDAgg/Yxnb2Xppf9TjatMP+zHFNaFCcLUpTzel
zCCgmn+qmL6k1JKbKk953NGwrMKqpFjUeWr9LesuQGYZqnJSnQav+hNex9XRVV9a2H/ZlbdO1KHd
Qf3+7JHn8abDcVXQGwjmpEBKqnDJH7exnfQdIJV2Qhy3Z8co11rIqRpBmZH1kvhwVn4eLs08ns5v
sVD87gazbzlx6E3/X9MjhKRR05d2Hb7LqFX2XhGQmOahQvuPz6vX/xhEz9k5/dmDr21rlznPO1u9
FZf7twv/0hXtO51czy1ZwD3rdzrd5ioPmxdaV37BCIJUXIpsxZm/9NXwh53WqUv0eqVKJqHlJsAw
1+Jdng0SmrBdk6ybDAWqbJePTXzQ71ezDMT7bKQMnZv2Lh1cdOsVG4t4I0CoGLq34q8CROahe5B+
s6ss0EKWXTKGqzZJGb14WtRtXgIQJcP8WvoD2qZEv00PihINl9BNrbkRMlfTmeH1cJAGeSeXArEb
+/1x9B92hirUxx/fOqeqq1DGJum7WrLbEBX1i1eoRDtOmmVmqjUTWCPkH/QllhiXHIACHBcP6rQd
iV8hK+B5Tfggle66jyjCGoefB8HZrw9Yq+k/C5XNmVHSakFt3fJ7Od6xmwoPakqu479MY6DXuKx9
UOgd0LhvVJfWYDTSHYK3bWOOJcswl1in8m3wmg0xCNvpX0aSTEDlHk35C62f3dTQ+QMjeE2qEHpQ
TwUaqNW4SMxpiQxRv6qHtei5GE29AO6RPT1ZbCuPjaevJotcqRiOyV+Ym0iXwupCxBp9tnmJg/Cr
bXGoxYiv1DwdyLwifLkxtWOTs910quAtMZ9WwMjU729Z6n/nVTvZlicA9RDcc9RRgIOeOXkS/NNk
nfW443ScrsMof4F8P7OmD5cV4T5rqjyUjowug4q9M86qpavvB1awa11mL7ev4V0YeID9cpvhgkLg
RCCNNqJwKJ2Ha8hxxhn+G/X+KR6Ur+nIGjOxQ024zmLU0ko43gwMMRWmWzFNk4ZW+Y2bHh21em1Y
aU1JUsSwARgLcm8y8pw6TP7MspO73WEQj4oftyazicQFHuMWLuEgv8scXHzbn3nhTrp8owvgyxWa
yVgdm7VbXgScGVDB2anVxNzUqLyyEC5LF6rfxlQIuzo1iuBgHL7j3oT9bLW3xsOREokQ7BgXsqMQ
jFN6rO4Jil4RJcT5+aGNIxDl1n2XLTCfxKOhnUpLRV5yvz+FNO5xSNPKRkHwB5i4JbFxd1G30vx6
jf6l8c2zGKAmZ2mPViBAKJf7r1CHWxECjyjLSXpREmJsT0Aa0T58jYOCLKzO0kK4Ez+5MqXYTMbl
UqbmmfHLwonFt6cOzyRMeEbImpieE3OK76O7WXQhlBadPAWKd2TgmnHuWDeGRc1b00Zy5RBxEhvg
qd2ky5b84gk9Sq6sHTJSGT8tpxdktMkgg21zHaKMl5Kx76wlDVf3f2A/0Zu1mAQ6/jo2wTPTnTrs
E73BIQrNtVFZazQF1lx1icOFN7xkD7to0YhF7qpNkkOYDpyZNuQs3zcXSdPDKhIukjPOZCa0HRVY
vokc40bwxV4hlTlWALKgNKynMLX/lnD83G7orUMV7IAGjy7SiruWMceBFEuMLrK5AVMD7z5zwaz4
CfUJZ9/NS+70yHZuTl8dvcE5c6osGVHOLLvHOq7BDlbSZqtFvGRg2mnkxothhMhgSZaZpQiZLdpn
QyZvGSvpYqx3oaWhKu/F1sjzrVaaB2fM9mgPT9HAABoTfciPNi69hHoqzuv1dHhqevbx34coVEhS
BXz2sTSXsd/ty46qNy+alZP0WJD8jRtUEEqIn3KMqx93N0LZ52XSr1wIBeRUES1WhPw1dvKCT/zi
w980OsEhBa5+v7BQCQf+t54mO9cUC6iwOxuH1IrIh2PASWd7Xr8OnU2N3XbMhxc6+mmfdsmc5oCw
b94ViJCKZUQaGO6yb8U5kghwQtIJvzArN2kqdiWEyHk0qAylA5WBebmfvhHdzBCVNVyr09Il6opl
iXoMJ3uzCop0YdfdwxvyH167raOES0xeDy8bfmN/omZUZPSl1hGK8adRBTxyMn0EcYwyuvLJHEDO
3iufg21MohL1XLjeOR5w1iSJcWiN7K1M+4dh8VVXlrlNHBZyY+0rc9f3Lo2b4xjLtZ1pmRuv9R5t
8TfE7E1pB5mLcKfQuPCeQFaaduG5KkEEcllhF8erxLTQ08sbK+GvHINx5PCbjAxlrIqEulS749oL
F5S0b5bmJXMbHT5yjGTTMSMA6cghPULJMlrKQl1/aUmrgW3tno5b5zPWWq8IqYpX2QdawQ8NYmZc
/ZqKYi89BSVwzKp6IaqTWZQbYz5gZIlH6sfEOw9kAnjN6M7DwSGrsse2YUbQ11XHyalrnUukIQ9x
nK0bEZkkSV3rm49iHH7VvlpPmmveUaa9vBaJOeV0+daV6OhVVivBuumg1FHRRd2wx4a2TQNY857x
DgJ1oeo7S4WMrKtUt//lKv+hIbnbprTmugnQDBgBK9xG+ZWmcq3y5gdlbcK5by/Msvhn6Qg5Bm40
LXwJwzeXYAHr7DVoVYUE6tjAwcqxD20HlTy2vnSPBEWXCnVXXQ/7mDAY4hGhUvqNsshH7yFyPtY+
YroASxwyQz2Pnn0AaYJo2m2Cv9TT9EvYBD+ZE2wHZLieQZwhaXBnUpjpiQGGYLBZ1BDe6FVU6hRQ
FLG1LXv8h6OaoCBz833bMXPyIb40LhwMr3qxId4R60cVD84jZgFpDsmDaQfC2YRjQZd4xBrPrZed
fdJ1ecpjBmt+R0Gvs3KG2alCq+pQY20GCQ3Rqe6ikmIrOTnYQhApk79MDTF3l7AbsBz9oeDnn2cq
G9wWfiNlrX2XLKtIvOEpnZCEmtoeBCVCajMZYBT0YYcYGlWSazryzCJHubse48eiapji/Tkxr7KW
j4x2rKMszUtmT8OIgJ8qT4mgNdJ3NEkXqPaUgD4q12gVG+1nGBxMXLGndJTnnCs3xdpbesGXTOz3
xtAeY5LtetibFiSPNRBoZgzIqyhSDZKa74YX6fuGkLy507NZixjw4BwsVja6zaJi3ptqUUfqm0qS
ZrJLkr1aEcTansII0a5gMFkx4xAD4043dwSwYoIkARgt6RSJI+DzYab5UsHRz0arfdLtbEIwvPOo
pREZibdCRxXTYcNc2jYsJxLtlbHJWVoejDyrWQ4APEdJLywdHWug/UCdsdUbUS3DsXsVQ1GQMDYv
yvpJEh9KLXLCpP5mxPnVwRGKhM5kFT7cjTz7bAvzRsI0uOPoQT1QsDRsHxkPyywMb2UanRs73RWR
Sqr4gNpILFXTOORm/bQkZCdyz9Z69QP18zlVMCJq0Mz1EgqmJT8mL4c/fcYmyiUUhOanllsPyF+v
0vAWiSz35Ikpy6AnsIOkjVJ2pEVkfNnulPhbWpvECkDjHVkscahg8QHt/lWU0ZPggGFVMQmKSsZU
9H9rxXTOTPtowz2g/512C1ySCshwQ4lT7DvtC3U17r0jYUuvLBzOGBdR90ulXstGXSOK4YUNFx4K
n7kBLtAoujPgd1QhTDgdq2MqSrab7Jyt0RPkKrLXlEKgK0fBftCJWbqmL9EGyFa1NyuR3VpA6CAj
dcMVYC+jFrBfMT7s1r64dnPJUvFyZXNxClpv24EKnncIenVSbxN8+WRLxcgwguqepwF2FqBFfL3U
b2q8UJkTrlkUY5tm3ABVkHdXw0uPCIcVRPXF7HFnWOqD8SsALtQueCRbLB94seYvj+SuhZkMn4Wj
2Cu/iM84QRnweOYHs4wckxHjZhW5eelk5ixhPpAzKKnSW0LdEvlIelOQfD1/lRIzkbF6KlJMWRdq
Vq5L7el3cNttx2K2JEuIUPkqtxCnYTqbadbRGIs7ITZEoojorjR0FhUgMT9itkn0BPLUcaXoEF77
GusR0X+8j6QyB/FPzXgHpRUmhdC79Tr2b6R8NClpe1Kv/VCWeA4Fplr0fVUS3CPXf7NrRd+rDCZn
CnhTPqVTyPCxhAVuQr70iLCcQXUA0MJNXSaP1nJeJpaVWQWtYZaAmZKhZaCZqJh08N8y0EsBflIn
RPawFaP2TvgXgfL+DlqpzxirBV+X4/AsqhXOi2I73TgxZJXQzh+GMeobU6UcJWLqFBTAJM2H1+DA
9kGqZEgiceaKV0UHGw9NtfUauU47/cNRm7NtWCfTpU0LSVbYx9KwZig9fMb6ycHUE/bqBfnb5UZr
m1dStsgzbV7KsIGfOrgFG4em/+eyYw0SD0ZlUx1sLQOBCHG+046CNfrRKMmtoG1PJGcRNsOXGNFP
G7UC33WYy5G5mgoWm3gPYu0E0t3+ye4Y39w4PDptrakk3BlVjQS9kpfRHSkP6BWZCiDXmpEX5LuY
ptTdUFab3AB5Zk3HMsr4Ei5XxCg1zqU3JxiIHN1+ZyvRqhbWbRy0e5aEiygZJ8uKi/6hxtEZxzyV
dhStMtu7o7A5qrl46xLErYTK0ETDB/qQDYtKa7qPkLczodSTVWwHrJpNY98l+QobwJk6lbvrw2uN
fhMp2TZnBMWLAFUyIc/deHC204i1sAml3DtttK2VkHltfSBNkEVuAlHKdh6VrrDlGIZDP6Kn4ekd
lJZUYHYt6M+qWWl0gJhStJFRBae2X7gkNee5uTOdgBhTEO8ccd3PkMufEJuMNdER3dpWSPcmjEdD
2exK3YHmieEyjNtdh/8eeigWLkbuuYfUKg0HnqlB/+Qt/R3jqsFZmO6czMJiOEa/XoZ/PzAEYUkJ
6QJF/i1qvsURu23ZKnKvNGwPFd3A9NpVd7vqHi2Mrbnn4cLoW9YsALo6CnRx1zyUZJHGZiXyK4H8
619aBRfA7GJhx8rRTbJ2k6mEyhBpp6fAgst/tV0dFFfACR3PSQHqOSExlEYay3Ogst1h4viYMjxh
9t31nhvaZ4xQdAQDIQMJBm1J6DsUsfEoIqqGTMJBJ0YH9wG2Q27pYQTBpaJwYid0Lji7UKrTD8fd
vUzavaIMFx1hMGbfr6bMN0rp6Ms0NT6SWByYq80qZ7yPzPRo6Cb4OhI8u3K7mR4SZm3LpxzbjaVa
p6GMQVfqAWw/7JCe5W9kp6SbasygOF0dt9igMVirDjHXrKjJx/I/ihx8ka+s2b/DXwMB7tbNRzoZ
Hhv2MmgdxjMSfHIVEiSXLkN/JYz+pGhetaky38Lt5Zl9N6tUhdraQJDgV5DoUvvW6sGCqItjENEH
qWO3yhznFDrJWUvlyvbxA7s6721a7krMAIOmYAiqFfSuOF0mF7FCbSkGGhQUPcx4jOMITWwKnVRm
Hb2vdGG0oZumBTrYDW9WJbF3BXLBIwd0m7NsZdMYukG6NVoM3T3Gaow+lu9c2sT7jCnlCHlr9gRp
XYd03BQKkppeJYfGhypm1uUiH+yLmhSf+ki4APtYRjV2UW+cAjA4lohpmqF9pTkpfAV0fgxz8B9c
NXwzyaJaa32RriTD6RTHxwZ10qoc2136w4v2lqk8IQLt7Fz34zvzF3Wrw+hE28To0+I7zoaUX4Pc
w1EG27AM9ng5KGuT9InYxANYBV4+6mJto6mEX6dgN1lkdVNqL4pt+UeSzrjQUbqhnPsMQ8U5ENgQ
y15uuggOJ8ZpaKOIgKulCLnHYotdLu6KiVvI7MAa03IF/2uvRDxhkWGh85LjPh0KrJydj9/irGKZ
EF3GbKXjzk0LLVr6qDnmJEw/TZnDpqS/7fXpdoNHOsYakFvF4LyxOVyp7bUYbX9Z3EFP7YJh5xRl
SxA2qha1HjYKLFoM3dzbpUPcUaQwPFJcDOekh1VmEGEMyznBvsNG1y4oCd8ReYWLZLLqtgWfjaVv
vK47Cp6YXDE+FUO9xHYDBwikRxSww0uF188cu2Znmn7ZJtKmtHKcBVZxq9h7OWcijb+3RlX8SSrV
Q+3ItlXpFnFwMVXxnaPeaRgU6RAhkWPxJFGugA0r3U7OcoSJK6ImqlU/70GcU3JFP2GQrGkteUkC
u5+XhrsyVCZUeo+cXnWTV+8ie8CLCIgzqw5pnG/TUryHiFKk9+5lEPw7M6/5HOc27tK5hphdnZCo
bH6WI0U+2prqxb7rQISCQ7wc97IYWQ5U+DvnUuvffIMFRNYYX31gh7vee89HEa18zQfPQJQijcF+
QNnGzIyWTRUePTXV1zSzllBzACyJZasndzWMAvoE/h/Ge7gNeRxeBlFeqlZVb6rXtQAyhDovAYW9
TGNEusP6/ojLeVkaRnGeZKYzJVOVz2bEVG7EaX4UTuS+uVX4TpHAaZuZ4VmM6GlMUy9RTEr9nqjn
xNAXbhjhsIgSecgI9RADYa4+z30Yh195pxPB6mnNYrSIcekeluW1n6JTQDNngZiHLTNUo8heRt4e
HW+o3rF6mPugQ47qdXb6UmhLnQBluMj7ejuknTiFBPrNMtG7n/RFJPoQGH6UrOPITWNl7NvWU1XC
7tV5MY7CQskPI6DJva3LeGa5+XtqyuKFmkQu3EZTdqNVlHffU7cNYQJxqxePBnsCtgt+xCENYTXw
KRIphXnHiF4OxMI1OxQs/NMnmagvU4d1o4Fb2WZqRp5i5+4qm/SBLNX3fWN376iNlX2mMuNx+q4k
IaBaWlFTzdB0jafBrlnx9pWxMIz+BP1XI7FOIq5UPoVqAwWu/CvExggpLv3z0G/d4QpPAZp6BBkO
GR4DeoV1V4u0Tde1q6lGi6w72yn7eCtpsbW2qEfM6NnWdrzpx4D8NuRuxEjOxt4msoG7uHFAzA59
tWPAx0CxMplFE1IVsRoRCN3mEL2enqAj9FBFiPglA3DJjLZf1FJbgaQg5vWIsVdipqXRG8O1GRr3
geQkblntGidAEymqdn4+nhjNK4MlGBZ4n0B5VhUeUWob9oHmRuAd4vdkHxDyxM960kNSDTWpGl4B
Q2uQ5TXGCl1x8fQYPEyJv0dB9umBmY/tG8UZoXjTP8AVn2KqsCavmdyCAnPo49DRoKlABJOT2dd/
95EGyN+SwJTH8TLWlKADGxeUArjk/Q2jymdtERviuv5Fa0l9ilXt7JpdvZJITwfNABeTVpe8QmiW
KhANeAcA2jvPJoL0pH7E5JmPJVdayORfxyFieipVBCtOhpGphmUusa+ebYMEN95iHPK8kx6t6rqP
CftS+FZ0gb7OMnjwouTPYiRUIwuaV1X3E+GPL6wIrP0gs0VgMLi1S2vpEL7NKQGbtnEhI0JzmvV6
x4DBy8yFDUNe1AHC8DaJF27kVQsywZiXDBQoTLFmcgKco/C2McCzTKn6dpm4GAetkiFlRAWq5fFG
z7/svJc7pJmgQ5nbsBulzzHLY6X0J/Z+bMuN39b2sbfmD02ha0wjbVjZrbEx8vpJsgmm6F5d6qWK
QM8Fq130JnrpK4Ixc6G3lr6uaDaRVWKOQ+qSEmlC3jYmwgT7uNOsVB2WQwd3urOqVRNEP8xcI856
BFNWIbZJjOXDTlFG9nX8YFjyJIfjgteCRTdvcNO9GxbDOqO/Kc2klcg3EOYfPSrGRdDnS1t7OErx
O45SmRtNu+J3K8jBmWc6GHjR4zdN9ggNCbxoCnPmeCu1aL4EnqNNqTlXdOLGVjvktfYuEw511EAP
5HdpUF2J+IE8IastFxZ6CSb8VfDX+vq3G/FJ6rLGZNtdUmy6AXX0EhICDTOUroRBmo56KIQmwchj
Ml6owRs/VYWsk+CqdxKL5NzpSNAwKn+b1fUm92gf7QiJXR3hw6ADLRLsSlznG97+35xBt8F4lm3Q
Kfeqd0jZXLZtWS8KgzBpP27eEC/yDTTCR51Z35Tag5+DCgC4JlSkBMtBDBq5EeHJD4npGFulB5DM
+DS+J9LFqQMjbSvKrd5bxYnZmklazpzD5qoUVHBuWH+mirYxRf2Tg8u3kHtPol2GDmX8BXnnIMeN
b/x0jhrA8ycfe2IjgR53ZkzMuNrTT4lFe14XExmTo6KEmTYpLW0Fmo6RSAcT/F+XMo5rhLoKWxxa
Pgpuc6B8SiLaIim87xbzR9CnGjnNzo9B0lRR+0CrWV6bLUq7+OpyP5B2MxmBnHrSWdKCpQrrsDiA
3Oy/xrvUrH+1AfETEQTRI6iKlHIZ9SGqwXxLmC4Q0ym4nf2tB09NcDZV1hxJTT7P9fJh2uYja3XM
+8Ev466HrfY3Jqk44EbtoEmcOWiMOdqrdkYmDwBj1k8M02e1UFlG/g06QKrIx9rCWquEaMeaLP9p
mK9YVrxom6pf1lGurdrmBt6ButFghBLr/dnGGmcZR/SksF+9aVtbuCwhkJBYCtJbpETzRHxGmSvW
buy/+5636zv/ObjGtdO1d2vsdoRX9byqPIBx/aEJC7dvXP2wk6V9rKE7l8tuADLNPiLaCJ1+SQnY
w5XfkmAVn/zLkZCpuseF6TbTXeVNmbL5LzI/TgRzvMUDyt5EV/cGxBj0QAomNnA4xRSgK7JnSK7Q
WrPGb1O2Nvp3IIW28895tTFnaFtYR3T23254ymz2k3w/3YznoXrKoPovqPu3VatNpnhYJD3GDLKn
lJYFij4Wr85Yn7ouOeZ1s2SLhfGoQns3tjhyWWExeibhrDv21eSodWFT9QkGBGNST5IPJElmQroh
xvxVyyP+/T/F7D8DZQVsY8e/2oVetdYtAUnLIqc+7vprFKGdHoKXZ9M7xksgffwdMKTAYyQ3Uyud
jTaET+6wI8XOJo4B5guJglTQ8ejGvy4AbKTGuLvcEuWIl6OPjSFplUQBQcNEdsnYmWjPQRCgiM7D
MQ44uJegPYgi74jrjhAJVFH6RAyhLfiBHS7OrYuqSuHnUn3jrWBMOUeotGFY+8tw3rWMgXcuiTaJ
cVMAMzLujvGyZs3RTBS2R7j4CcpAwlCQJVp8JG1ODmzercwQfnvD4g+GBuMHkW4glgPNs5pb/p9R
KcGDQMJoZlH7DEnkLFKCpZhieHdoKR91KcQO/ys3J9LwQNKcS5OxEAXisouLexL2b/GYvbNdmRtd
tqbLbljxP/OB4qrRuUxdX6AfN34hquGFK2BDaFDSRiUEGqB0CBJwo4stsXnbRmZrV2UnXIfdQvVt
XBwQAuDeqFtk2luKEZQsl2SkRXHj4lzxPiZQlNgYnlq7J5Xp3+CoDxnVuBUg+p3EUO8t6YxnDGMP
H9yy6oivROeA97VS2XL1KwsiIIV39rPh0HAnYufqT3y6G7tpb5EW7tEeY72jZzZM/VGnuDXSb0+s
LDxldQvJYyRWcR47CgPt8lyEub1Is5wwrxF7ey8c2tmaD6auGdvX295PXw5iZb8jS5t8r96ut9HQ
p4hewvsY2VdKmslDClPo6cWlD2mzr5cawKXe14xFq0W7WAJTHeutYPxiTmHAY0mDi9KjQZSxzsCb
RVZHv1DvKg34tx2gwaxYbbbuo7HKL3qxSxliupssL0s16hYl09i4SOULlBID5ZYixR5XTprHa0sj
8a6LlkKi3M5c3LJYSPMZ5cxDEIopPYG/HJ1JzEqPmzaZa2b+oxXuDdY6HAHMGQM11BxVVUPJMMcF
vA/QdZaN+UDqd3emeUxe698aMlk9jX5qSoDGbS6GG58RZK8LO6NIRuDJavmAf+hWYEFs3XBrGcHV
NpBYqTpXPWE3R0h8J3IPV3kS62ufCE9bowT1BrCBWEeXjrtXxvigSv3pZvxX0rwg7XNmRdptJUHR
BTpTyP5oUvWOyIXmVjCg6GrmGV7Km28AjAt6/x1qGfUKT0eN0GmglquJvFGUkVp9tFhk6TV53vY3
BJ9zkqJTdwcEHDAfSlNy15cklVboTIqr52CP6nRqralMkQbjWR9COQduTH6UfgAphlVEc3nhrbvq
iUvWjFt98O5BrhR4tst9IsQX5fEsKZuniDOqSmxpPXp6wgNyfeRuMjx3ztbsIrvBZWSH/y3MIvz9
vrIZO7zMOnBWk4/U145IpXRiPuxDECvXLsoRdPjpPAyckxGknAnZlIlBdjGSD0Nnr+DYynNMr2QD
PqoIjVFV9Mwa7RxnEqVgZ14sdaerfx62PnaovGC49xwqYrVzqMnTt0qpV3WNFspOAsKgkNYYjCfV
kH4yl2GKHY3M07N0IB2hKYAKEBCipo+QgAYqMb92j9DdinmG4qPQwLLJ4sfT0penab/arEVyw+UR
n1NU0B3WsZnLCHtuKE6HLr8gTKc/5EryFTBNRNMAlhYHBEqdTkmabeMhEUGtAGkAFuHaluafE3g1
aFnxrLzwo9eaQ5G2t9rk0RWFkc37P3tkbinSRcM2C1epsgCMOMwLTAZ1HP0kZUiaJpkBXvUWCvQG
RZxv7JTqn03zXsbOoWTozJqGeYqCMoA/MpROhoBDvDIjICTHhxQapgGjXzRx0sUqYHn1DrHjTyTZ
vpMKNM4UQzm5eLB1R/k09eaoQ+8pMKH62vBCcPieUafhBTBXBY72eeedjUGNVl2oXKM4feEnvWcO
zzmsGXgE+kMPnY4/0/g1SCPGzlpRO7jfeIyI+mypMuowwqIuAmShSnqIGytaFR5L9uIZGtFb3rin
0q0Y9/XBuldIIC9wUYOR3Rc1P3CTjB8KKut1S/CIqqafNvVNMJF0qrur5MmShQ2dWa9fR11z1p3b
Pl37HirNh6qDNZOoKhZNGGx0voy1lXIg9f/00LoXGV0Iv7PQlX++HZ6dYkccGr8HisB5q5X3Ph6O
Mp2iaWODBGL1IiJaLFaZeAEL7BEdnQ5hPTrbQ7MPvkxBKosPGYg93Q1/zMEO1ac9NofWAYxV4VtI
0Gn5YHDxjBGYa/EDsDZbiRLMfXmYXtso4zbNTBBfiVF/S3emAfYpedPnHqdQUA37KraesSLWZsVV
AdZ/WNYs/7pvy+cWTJjTM6lQdhImy8KzjKuJIsEaiKZvijNpM+zwgZCwu27VJfZGhtLOIBaWWZw7
yWvXoZ23wZLObNc2l0FKnGOSIeBRb8K2xLID0jozK00uPPuvpS6gyNy0BCNRxVHsuxUfdsREcJD2
TujlnvAZ/gYGYfHYHBU/+Q61vsJtVr/jnoUtSEe8XFmFdogFV1IY5dug7waSOxeB0z49piOM65ju
o6aPOrak/oDa1mXXQR/MaqetF8JEl1QYxMcM3gsJMHZv1sp0IhS2YdUtpZzHGoey01y9Fh2YzApv
SRDSaujzzyJQ3jGvcGYxv+g05YIGY1fpk+4FO/jcH+3HVFLVAkcicnNlaQ8mxh9y2FmdvBXa0E3u
KQ4aY5YrZAKnAR+PbmQ/sWnt0lB+40W6/UefqAmMYWfJdqRz+RqdgkMpQpqM42eWdUclxIFrZ83N
6xkrZMwbWQSjWuqYSVs10nofjEUNO3elV8fUK0ka5Pirctz/9VCvpt/DVsV22oU3jb71ckY0dMrf
Iszug6SdtIJ6j777aIbFzrKsX58no8IqNptCuQEIoa5SmgNL9Wk3V0zyGPZfWXr2O+sDY9M6LZ1x
rhnlORYjEuTqGtn+VgbWtxuPW8IQ1n0WPb0qQuSvsGAOIKiyX0p4MgY/mJJuAYC4jbHDIh7aU4sX
y50rkICZiuFTBMY8PY4yLIfaPHrTsN0PXgnWz0OHB8Sp7aMoyXBVqX6jSPe55tkXqYhbpfbVOsM/
0/V0AsWqCSUjl0L8nyDMnNZRPnzH1Geq9mjLyTkJ935RmuyLqQt1uY3HtjsMXUbEC26GVmXdWwjz
ShNwHxyZzXU294iXonvbMMseoMiyfomWQ8Bz0OKBnyWp/ud5a25ZZhw1JGbXMlE1n/oM+3yoQ0Fg
dX4BSHMxRL72CiihiqJfSKG5OGbzDEoUmaS+p5p6TBAbpcgvlD4i04itVtfv1dL+aJR4O40D4Enm
oCcQvdrIjiNVPIc8wx7nhqugqWtqNtp1u/xzZIVMTA7j0kVMwoEyZ7AowaPzq0jDvzII40uwvqFx
7rsMepsL75JoKE2x0+VY5U8H5XQvGm0OMagI0xiwifrdm3RPOdDuaRX+Un2cSZB5gWh4EsqlcoL+
WgX0zspkF9A05c2P828Suze1IH2nTqZdS8Rj72EPEJ37AuJFPZgMNywrB2wtQx8hwuRGmkVV/pnm
5Aa6ef/oQsg+qskDWlDl2En007GFWaQOMYBW9tXA81wEhNAwO5sXSczoHnR/7M5CpvEzLUIBIiF0
j652DdAsAhugl6h70lNVGPVOFC84kB6uX8OlIcs5ajwybNkKFgUzXEugMmMfMmhRTDBw8z+OzmO5
cWQLol+ECHizpbciKYpyG4RMD7yrAgrm6+dAm45W93saNQlWXZN58mrW7d3V/K+MNXvQU/1aE9yz
Wb3vpFXLDkRDKzvWH2OofXhIGkfBB3SUYbwsGCETfMkLJjvjoyjlgxi5m9u3d9Cys06G1QH++vfe
X1cExZIU6F4L9DerKTF+ApPBsGtl707CDCNi2YazlF1XgxPWe000VF0xsFLbovBJ6JJJKALdMKU7
q/GI/YvJgRvMdfcAPvUN23bel6UXv/FWoTTsjd84gI+jD0JoOasdpwSK8eoywWff2qwLya1izaE6
VncNBggiCWDQRdla44o8IlEwvLFrKvfy7rYkTcmevEhYZ5NZNjuOUjQYmgZTA4ZnOGspJhv/3M3L
m48cBWWtWTXWwW7clJKcrJZImDnEsSEeQNS/DC4Adk4waiYmWA1a0IXIcVPIIDyakrEeG28Mi/N+
ihJFx05MH81MkxDlIPS2vps9mPN8Jy49r11eiBh8DdL4c8zQiuk1l4Lm6pAcSfDteIpAZuwaCX8z
LXZjy3qU3TwEw3PIGgANU7rVEvQIGOKyfd/gfXCxFg1pL6h8tYOoZnki3VMbiN/IDm4m+cUqNn66
sPxlZdFA5jxkRfgvclGLxSMSk/ZqWyRG6vq/Yo4f9MK6wFJe4tVq1bUeg5vd33P+ZpV20SEL7FON
HVW30U63LLCSaPylltu4DsIsFxM0+uxy3HoDdtXQ1/Zj9WUOMvtW9rmLEEEHEQtI2+/4ZyGRi92I
BxrTMgM7sQwN99q0jMYGQLWDzQqgPvjSe9MZCDxBI926Qf889lHDzFFirZmpmIm9aQtJNKTL/eep
mQ+W3mMDfD8JXAtXs5gGY+MIFcqPlFydXLVnumYyjF2LvFRO9cyCdhMCMsbiw8qvUylUCEm0kuLt
U68eanaiUuFI9fV7GlOUqR5xAGTLcGxxNgcnOeumetP+CcKYu4iTtRXjF6Fm5SoTbyRlBOs6DYiN
jB+KyYXo4m8zZ9Xgu5sxp+8R2qXQSwo9q35LGVcJbBOETdJU0l7LjAdJIQ6z1X+BZn8ZhE84GXGA
ExQ7TM8GvVfdwld3GVFmMTYT36a/dq3xdczm+pgiaCLEQQeI4TAaDSXfb7Qt6It2+U+iSaQ+YQ3T
jlctQpTnNPql0zx/YdMMlQVKXnZuvGyBvMYZowRM0EJC/gs8mCExA19Tcq0nmdhUsyE/7b7jprm2
Cr8CPnitCFaUag/QNx9IPl4Ldo/7wiY3ad5v+1O9RdPHWTR1v7GGsk6Tnxot1jKJqq1rWV98lk6E
0t4UKMR5k3y3Qwp5uqU7qQU/vUPwdq2GLU/kTRT2uvOa+4itFwRkIBe4v5eOX//gHNj1qhn3Vhzp
yw4crmsualimKxCGdl/PVg3ezgCy42ywdFE8Jm28ys2Y68t33JXsghc0NmtPskHRqZTCitvSr4gO
bi2g1FKYiPsL9jDRtXp08zvRzeIeT322Y/fjBeqfhn09hZauQQUS1dYSyH5TCc2E2tfng8KnKW7A
ZoIcwDIZ51DDmDu7fJyMgvVSs8fRvwlaTBFEFZCKWjnHgkzbpanldw2GIYVr8aRBTk1NLXhpIrbN
QLK7htVGAGzbN3wk6vYR5B9tpqWe8rSNNn7BCe/DWzD5OUhs3aADXnEfVTU4PVmyRI3we0Zl9GD2
tW8kQkInfTi2dZYdtBQ7GA5S1+6+VUV4+VUJGPNSmeEjThiCU/IluyqzfkbPOJegmgbSHAdVnetW
bFo3g7TFhyw9D1qdolm1acPzM26Kbebol4S65GUUzZ1FoTJAf5kk9QbExQapzZSfiW/JIQQlONu0
xtqtwEISPlotrhwMxbLs+0sdd/RD+IwK+Klgphn5ZGxudYZ6DiCNnAQuTDbIyXqdyDjp4eAZtJeW
hSCiEAJd0AsymQ0SmG6MwyLHuoeZumc27NY8cqq1zFhKyuAIUw4nbqERc0PU2dhSNrIjxVsLv3gg
bwAkqtLuE1KwZZLkPiwAc2Nn4sdg785zx1DAhIAOMCI8oaLeBubwmui8g3XOctbEmuLgLtDyrkak
j7W3QlU1P7DpZC3/njGsol+5O0J5ewJv/uVr8kKHmqxtW36rJnkZJ03f1I2VHism/Li99TspkB84
tFDFB2OxHiC3HLzsZno+O9FoNIkNoMpxhcg3fmS36yQeXm2Gx09OwjlLm87MjnS7VZTF1AoIhsow
lrMjm3uwK1Eeosys68Tf8pxa7Pb2eP5blggtGQKQXnpqu5oFnp4Fj6A3GMl2qlhLO+CUXRvYz5Uq
iSI2515pKD6NMWHGHDyJOHnWmYfhu9UMbs1qQ62NQS6hPoHYsWRA63oVVL4AUUWozO0ISkkwE8bh
vszDGf8tPlqMwQOYWJPbqFHGwWLiQnppeU0btoaGHeyLbnwvLQ7lpiDBk6lAxA+jVP1T16BKAYug
bG/5XsxmvM18qceM1EYO0agMP4jFZfc0l+uaM/m7yqDvZBU0qvAjpxyHGPhdOrwgUeroC9lmT4bm
xVuV4nmJi61VZQfboZpws+oxtZ1ilaj/mGhWy9rCRFWGSFF4XJSK9xSwdLimOqcSmY0126nKKmcG
gRp9PlApoUCqx+GTXofbIeR1db9CRc0Z19Q1YwqAKxP998zXsCed0My+uXep+58qpueOwrBry23u
vmCdOWVj2W5ttrlGmE3rWFKbW/OKuYXGe8jS8OHKkcVLF764VUndZ+vPGOrzZReUZLwgmLfLvdQh
2pk+bBPppwSVIuINseeQPG3nLACb5EBi2FtvJTrKVPWbGwCjYHLM5Vz3nKFtxYKwDVlo7evwUBN3
RwZIe8Yf8+SmfKDVaJ8LGTGFcImr0Ef3HbDzsiHDl4ybV61MipOt/3ilsyY/Fl5xZ9y7KLs4QLRm
tZO1Gjq1a2kia10XK78yPhRDIiYyn+SmxPxL2+4w5KChpuqFhLx3nMu/wD69ItTXPmsOvQ5uBnOU
UBfLqIwtgFH2z4AEvJtlPwqLALa7j4F5xFwHTAzgwHDpV5vt4MYEzgr0bFgPkEAtErcHpPKM+dfQ
li9aMwBBQClj4WYdXPDATsEewly2FhyICe/PenSjExCFU5v5/6W8QJHHWsJl+MLN3i/n7hLEzIn6
8GrbOfAfw9lkee/jEnwgr4kZt08BcUasdHQAbAunCt6kCSp5blm8Ylo3uvevHSoO+448wtH7JwR0
hsrwzh4w7Tjrd7291CJWtbWroTtBTu9kEbccCwmRNKdyog43RjBBXH2iDN+rwPwmuZjTqqZ4iOXr
VMefg9CO6QD0yc4QDscxe2c72zhagVGSFXrszrK3ZKWGGwcU1AAfSyKgBMZ+dPghsd0+Epkl+xdM
bRHVU57MyqJZqYeB3bS8H2Yl9GJmRowDC4RWXuuAQkL1TXFwIjZB7XGo+VAOQ3BGKI7mI0g/O+W+
EVF+GHTE7kP6n5OZK9nw+Wl1Lhkp6q3W8Jy0enAGLMrtZ551h5SMzi8vnROA5JlBPLecJKCVU1ne
PpS4oqs63Gmp9j46Foeghp3dYNtUilfPsL2Dl+jwHWFAsbRlme7VBFawVIWlpS55g7eyLt+RGdnM
nGxaBGk9x5ii0qC7Tw6BsW19z1halrWLbi/fUR3fa1SP4VjcROdj7a8ZgXpLy+ufwLZfuHoh5AXi
PZxFX8GIIoOjlAKbyjfKXlM9+nRy8DA6218srevRNkYWhv20iY3vwenPU1KXP/pAEpp3VG57sz2N
O5a4rBnWkZ58zGjrvB7IFCqmT3MwUcgZfgG+bcSVjs6DjD9zeBqLfDU4YLv4uD81XIVH00KqlQ0s
qm0RIX7JfO/apt2E9YOLVMgi2JhuCUzpt6g9KtOil1fEKQx1x7DYu+06jvPkGvT2eHUG1Ol56rdr
t2NLbWI4NxPKmib202vDlhsKIVb6wHC9U5/me8Prpiu06OlqUJYeAKC9I+r/dFCjtfHh77/EEpBU
GLAcfL68HcZgYgoeeTwTGVJxxyBhL0aRr9s8f4mSlF1qMB6mIA3WvN4LLMEEGqp+H+n2uXcMHk1Q
7qqCQKNAIk1wC1mFGgjri39JmjqvjnBukzcefS19r9MquPqZWWCjG8SJZk+ey6zD8i5+9LyPPls+
stZ/acqGzEf/csxVRPEe3cpxHO5YtN0NQMwS7Bf+40zSG1I/jCCF6vSnjc8gq81nl5AozOG+t8gy
xOVFFvrrDAq42bvGviejaps4Tv2SYYFhXOSrX4SFa3bIpJZXh6b3rVWd7ZkO9KuwoA9jzK2hWtLr
cyzZyZuTWXyGrbmu58eeUAKxHv2gXzrzD5riIFiy3kNf2vkHvfLKLaruc2ea8D6GorvSWudQDxDb
GclwRb5F54EkybaTgWyEeGbqA6+Bv4xjMxmK3fwBXaVj9YuJAsFa4rh70/WggUess4DpcFvmzXeQ
sV5qMKIWXeY+nbquQgxk9L+65jhrFMO4wAIbqF4kbnZe6L/IWq6mjMe3gG6S14WQbxpkMuCqLjna
OuEjAoxIS3rUVRMVV3hzNJpE/AZu92WBoH0M+Zyr5wUvhd4lG6RI6pLW0WbSY3i3HdrTrHWDm8MY
Eiew3QQpkT1V9RSUKclmhAk9Z7WZ7ig3pt2EtfRcOc2TUeOgq/jf98qfvkOxj1yIRMgEp5VQodjw
eOYIxXof+7yur6fI+fIGhnuaoc606vNICPaKtvP0zrgFEtmTw4FWSpb1EhxM6E5IwmpqaIGRetGk
qXGzFCmdJZ/X7d+XQAWZqQcGOR3W7MlxIYgiyIQiWxbNHlHBDCeMdNZ0ULmILTr/fRVXDsvfAPR1
Gr4xhq7WppuOK4aL0i5uvjGxdyMkr7Eyxhw03ozA/H7E3u4H482JGvpoy4EOFRDpUoj6wnmwZHc2
XQsEI5cSWnSP7dxM2vQpaGHH4FV79TtV8V208NLyjpR46DLpTKsi6MHKEs+EGV6z0LGCF0LqIoSp
bsBC+xs+BfnEP3CDrZJ50WCMbDRTnLlCEuIBTPwcDNHBvKD1YtyG9WJCp3kDKyNRzGv7v68MLmiI
g8nJGQlvrqTzNAFD7ggaXNFUh2v8Y8mtDGznySMwokbifXL6YTnNnDqvUbfWyVtkj7A2AKtFiBtX
Zqn0XRRUvIFhQHtVmycnGdMbqDOlTYwQSoboAVu+pCieB2gXhAV00xKp8gvRZPJJDyLS1nBCIZcg
5q3Jr2KImagYrEuqgjltLY9Wz9FlS6l+x3wzvx9WPepPWc+ADIXMoyMVigYqzU4wUwkl1dSp403u
Mdaathl+qAo3+9iczVqJ8xjjuAIAtPQ4PWt7HjBP2ngmERQozEC5z8wsn5Da2IarryTRegcH85/7
O/kZJ8tU4Ucxhyv2yXUIESVh9reyQXYv/MD9Mad7koEcG7YBKpxj4bJxkgl2Ux3IU2HxY4Jzh2fj
IS0OqgDgJrOOpkQ8aSTOs1EDTQpdb2tEKMqSMfFPmF3R1ZncjR7rlgDy8KoexQCg2d+lUfKcie4z
DMvPsCueBOSkRcHDvyo8ls3alAG8w56FAmxKAXAPsynBdLaliSuaYDrjrHnomCArgmbR/XGVym7f
K/D6XgNOl6v7aVApg1QP3UehJ+EywpZWduhdxy7cZqED1AmfIU5+TPEBXbgG/hx9mtjZDLz9+Kih
xlr0bndF6gjulSNWt+94f1jkOlgqtDFCy6PlyG06fBu99hWJ5NtBF7fgpAVMyv8Dy3S/TqPxK7Py
MzMq9IDkfO/MIsFl1Q6rjp9ZEtyxhI2xbHzwBb3Io42sTjZkrNVo8p2b0lzHKQdbXdIYMxYGzkIY
lHDZ1wcdh3zW7/WCZUrKiLCCkkhsyrSUTcHfR448//3SEPXnxfEsIRdr4Kn4tOmNxxJtlCNbwLRi
uuKVZ+nms5qB/HrGSnEwzH5GU1vGsovhofiTcyI8A2U1RSnDTnJA6v4bOWqytKN+XKnxqyFZ90wS
Kp48r90PlfUamZChAEaz/EWfg6HJblUyY8i/Kyc3cFD+5wELl0hyXF+LziaBDFpT7KvZycQpQl4O
sqjFUHCnyngt9YJ9oYSAP04AuSiNbhHwxs3QYpdIWteB3MdOwiWmEBkgBaIGa2NdIjHHRZL5iH2C
e1IgQa4jI9jZzPboEhQ/3naMu09Q5yTUTBVdf19bjzB7xAFtoWU5065LGCrNOVaNx/+FDmzPDpWG
v6W2A8lPYrzu7VNK3mTw9yx1eIsMn1aiN88JvrL5ylq6JL2eLPeuaNF3Is7A93e/FRmxS5ZWb2Ea
fNa8rk7NdK0GXecxXiDU3iZGmY6VZNYNAVD8i1oKqtTFwT7/Uve8R6LXYJ+z1Fl2XQ81eH4Mam+D
7ne2CpMxxPrr0nDH8+nBv+BD5WvJBdXLib44dreYsTDZp9pKrwRFLjbjrZ4jkCFiw6CRZFmXVzYK
h+hX092VqyoIxr7OSghZ9RIkORj8nKIll8SEeT5cnF6UX7gbwUlOPsS8ET1kZVKEMFnzQDHmV6D6
LAts3t+4LghMmRVDIBg6BoYY47V+lemW3NZ6+O553DxZTEhjqR4hLUQUTGhzgOks29r5ByGkXHsQ
KdxSlbcZ3Qg6cRNU7GCr6RrFfPyihyWT6uDJamu34jvRma4UHWTdAa/SGNDrGdCf3eQrkPXVB9mI
9kqam9iK+yfNTLcFDo9iVD35RzgxHaGfDEQrXAvFpTI4cMaxNxetFSJUgaTQuBOmd2wifqWiTWex
e+k1zoKKoncVSH1YurOjIxpwaaSD4cJYsiAxcQ4hXaOw3gqFPix0KOnh6C+DmmvYVz0aNXP61fLp
QO9WrSr+2czlkBoPBfq6gSWRkR3wstYcKDEaDxwF4LrXDkadIptOZj8QVlYwqe1YCFcvDEGuMCbI
zHPhrkiPIauT8iQbIctExBBzzsLeFC4Pbe3i9SHuc5mNZH2bbf2OiXGuK1EuWPwLp/4xqdbeFIn+
qhMPAwkcCahHoh3g63iXW97adYkKnIIXWaUgjIzuaoBD82Mv2GdTgM65138K3QFTVbCObws0xgqH
H5gBrOfIlLb4vejqSD7uERzrgXbVU5N70IkvgfFF/F++AbX7alE+pSYihNLHLQnbSXrOtGZcTn3E
LhdPckOMVIhxvfcvBF8mK5ya2zx2FhyZmxnuz6H6Y3TdPGGqqNpT+WSJ5BYIuzlr8y+yM88E8CKC
zasnaDHTSmP3tMRw3x1MZj1JYDhk4hFE0EVv8JTMA1sycxlVESovg+hCbjt/XbhXBfphOVgOVLac
PITAIz/K1sXnqDWodcMzCTXrXFg3+GH4FhKGhC9pP2WEDbcXbnXmNpP2Lmr7o1Ugh5juNvssB5fS
+ytY0EgPymIPV4BtWpnacwbtDvqsYanvtsLhVgVI+VJ0ISqNZuaEuXfIUnIssSL+ek6KlpilEO4Q
XgRdxNV/MU7DM59iNSsoH47G0jwM0gcvmaTPgD33Wcnss9CclR6bZIjUFF9EDuOhByNhYY7r6Gqj
tl8xZ/2P0Jvv3mzvMiWpl/6e/QIXELktextIQxdyd7o58AXbgP2Ta1cQQLxWiCfiCBOCNg7VCoop
p5R7Sg1lsGON2AJaGW2L+Wvq/S92jtHoUZEZTNpjj1WZQ7hFXW8tHjts40PDLjXOdpbGtj0b0Eg7
rYt3xG22/VQwoaR6y6bqH+tn4NAG1gxBGPsyCLVpMWrio4LfUyf99DaRfJE4Bil607xN8XsWjyuo
ZPY6aPG9UUXhDoWtT7Aii/OQDo7dWaCurjZgGjRxQfSJWgIHx5YepYcq1N5IbNYG9HyUg0ZPuCtm
YGwW3T8nilc9aKETKY2YTEAv0Qgjs275udkKSjx2rN2I+hP/2vartvbub6s36SKQmD0ChyhqvWuA
vlKHxUn8oBD/blV/dwvdpDbmuKeKXkxJulOO3BN8Lb403l2Uc0cdh9q8MLwB3cXgntPwQyret631
oqP1wgSaUlTWEIhGcGVO01DB4eHkcRnfiyp67lh7TjddMJWIh5WVp+iDbgbMkTI0X9l0pyA0cUMk
D+qXz9AojxWLs7/YAWc/r3piO9xxC19NfTh0Nmfo5KXhTkw5cN+C56Z6sYpwj3FrnWJ0x5ftvSS5
Zy4SDdl9ShpfxqWUcWAsJhPiCRld67naAXT16lf4XQ0yZF1NkROAKr5gjsc7zgqEZAVsxccpmaBR
JPuo01/rSvXrycURMqsTpMbEzE+KXyvnnVUTfmtnKtB7T//peqpvxra9awN1Jeo2JCYMy6sObcAp
KsqfjIHwqgbjVLfZoS/4zJFBt7KE969xip3vFa96FZ27OLu16GtwY25EQ/SxJa9o8CDlUN6cJmLl
iB3KkVYeekktOvXxw/ZS/H/aD8MPFMX53dAoTfpW1xcmRhDQa7uiSPHmRok8uh2wJsOQKAvxr7rR
LRqm74pdrDdyC+Ve+V+r+/aC1ZDlxdpzQKsNPUE7oo5/lQYceJba60CvLnbrdssCWOq0y7mpUHFC
R3TZ6oy+2mYT8GpPbctmIJGzG7btQPwOgdfLGjfZAP6frn1RKRyzaokT9j1Cv0Su93fju6DnBsxI
1iLw6tfR4vXOKrb8cZi+/ox0xhdJme3jo4BJlJukVzAlN1AH8BbpbMT1jxHDaOsUyclg3WQ124yl
XphGzwRIMihoxpMI50/xAIg9Tyl7sdbM0PnBToBaW9E6S4HAc2NwmaMh1arhzU2xrPclFosIVxSi
flZiHNE65hcwdkCB1syS0n3CfxVJW3Dyc+NdWdwBLfQ6l0U8oZ71Qp9n0EyzWIFNJE5q/r+JggOi
yCmOFdp/h39ayWKi1qHwsc0agNgn1AHwYZKVll/IjAco5sn/oMJvg4vwjG8XgvfSFLGxtFHTcxv6
+H+2oY3FqkghhBaeUZ0g9Pw6Y3xp8JxpnfcWiaJnWh7hdKtCBFUtHfjQrrRBHEDczBBExgMqVbe+
MK119FxryMSKnube9AUp8xYe0QEyKTs8d6FkfPRNdS8LTLnoseBBNlXByLw9uWMMmbGwdlM6/Ye8
iwW2Ar7eGcFFG2lkYLAn8XlkJiWr+rsrQd+UxHsEqv9KGozUkUMp4yd1zPLCZLJQchZEZfJkjixn
gwAUmp4d8q7BljCrq9HaRgG/YZ/ND1qIpSMNWj90KpNOxoyYbAps0o8KlvqN7q8cGbyEoYMiOn5u
PWZzw8xdUw0lRMhjANcyeoLU+S609NkyQTpl5id4uIJNuFvy+aX6E+GrHiPWN0V7S0P0mmGkGBzV
fKKjeWMznRAYW3u7+KHdR2fO1RAX09atKlhkqf0KOYHldVqB4WgrjyFJ+qTVFxhoUG2dyVvVJf15
ShnhN72+dPKL53ftinj7T2ZAt7ki5KAHKAosIvYA/A2NIXdaayMuNHUmU4NCrDPs+nRgYaevKx2m
J3lG67Apf2UrSasGeodYwubZ6Yj0c8NvWq1H2FjaIpm0a8Gmb5xNEQZj2qEugAtxw0Y6RiNaGRiW
pKTwTZIyWRHih8Ao11+Zl0TntuG8GU3b22JuLdYOR/kZ+eu+ZPV/y4sxOhD5xOI/FlSgejceImRJ
hx6F56BFJoPuLH5Oyl6/QoL8+yJ2i9PE0vvOoCuzuk/4jN0WQCfPB8dNxNTwGAnxSmSPew7loTLH
eg1/CIeMVcX3GDQfG9M6WKMyeCuxeDyZjacRWMx+MyqFf3NMVpl0Pytl2f1ZGZ5zzK2ap9/o01PB
D43LyaZiAxdAahVGuFD7JJszPBjIQp+bAACOj5a+wAGy4eEyH7X/zuICuyc991sOBxbsMRTzvy+V
rBFsmZrPOr/ei4zhtQIMtDRHRqRjBhu/bVBcUo0slWX2T8y8tjg202fXGjrsYka60bttFFfMY/lN
n2gYkvRO3IIE/7jGeLDzQ/sYAvEoyIRdu9DKTsQdjDCnmUTJLOmOXYQmtTREc9TKEZfcGFHdi/yJ
ksBAGlCheNaYE6i4Q87LfFvr63E1ibA+iwmuTw/4cOmaDlRUDSa+FJ1cetnKdjQaptpGoizZHRRZ
odjAxBZz/u4nJCgBi3jp3N0sPAQYWBhLC1UzMExD5MFj/FkFensa0+zihko7a1mFS1XKW4RKnLXz
UH+0MBVQYg1wS1E0uRTEy7jpt0BSh53eovH2E08glKy/K1nFF9IG03Pjt8CjJ0N/pHG40jR2UdE4
sQY37HQP2o8E6UA259GWd1p0xPokAX4pnXznrEwqVjTjTOuhDO4mKffS0vV9IG3ON2FFWyX7EIFa
6K18FlArpYc8Q9zjFwnsaKG3OMJTUEIbOh1o8Wm7j+nkmEcCrYNoiHfC9H59guH/Ce/dR1W5NTqf
lVLWSoNo3MlQOz8uTVavcq0RM3VMa90nrSagcQZ4wMMo/KuGR3dduthmS58ANN8EfNXx4HyBed8M
lLL/ssi8EsPDcEBHwTDRBZ3JhEK1hy7mFSayzxk9MjoSah0xNL/QU8gjqgZ6gzoZP3HEXTXGby8N
+QjLdsqw+JEiu5wgOr1Pxojssmzl3lYT+WX1HMWOnukEas44Uhj9fSHMxlhL6XvI8fGlLLq6O7eR
317/Pi0ubdbfV2aBKjyKQ7EsaSr3Wg39vG8N7bXQWx0Vd/VJjN1/ouyPSmrOi+6MzsuAKVybyhcm
ddohwkSyGAIbz5Udk0TQy70uzHvU2+mP19v3uGfBEUWeOs9/7BvD2QgcHWC1Nu5Vh3TbBgRBZZt4
mz4daePHrn/NEzkdOkJdntza3InCCW9/v5jaR9KhJu2Lzn6Zc7sRNrr1DVU2iZg4SUcUZB99q/wl
NT/iBtMpjvlksryZCzWLdLH552dHddVRpTJbR32fNQzmLfUBpiz6l+WSB3+yi40ewQfEDkH+RJ0B
MJsGMJMs0FpInpDKkvHdLRBPq1HYFzaC9p7BHi71+Ndq2T/Nf09cRLDtopiknNRde6riSE8dB1F4
8p5Jv7n//ZGhVf+ZAkm1INVlLVjhvYSDJzfI9eBslEb0MjWZfa69U9xY98wz3PcWgfTGbpS1FTG5
vexcDvqQuXetdoan0Ez4XvOfs1slfEGqFQ5GUvqSKnv4zmASyjBjBKUHBKaBXyUa3Pd/fytM0DiS
5QaMAYGEK3T9d72jn87b0j8Jur+HWU2rvz8nROSNoRBgNi7wrbBLE/JZfjPa2PiOC3QcXVqom4uk
aSGcYVqNDBFh4Kb1Z54Sv1r3xnfqlu5ymGL3bE4NJQRwFKRGbYhl3i32IWmFiGZ551md1Wtl91Dr
GxvmgB9b27wZ4rsh9c8cStRaGGiPrcRpPnCuYrIbFDbDsrmMDS9+rwfN/T8oj+lSsa7+KCJEQgIy
zMmogJIkMtr9/TlmK0r9KWeY1o+fvTTuRiu6e6iTn6oVTI9TpKzCg6SESNo8QfUzuAJLvF3jX9wF
FXKGqTnUSvuRoCXS616948NsdvkB3pC8BEqqo+N5Bz66o8OcVSC3KKdsk4yWOHkZ6TIlLpiQz+ZC
of7bBpzHTx0okCX2YWPX8DfEAeWgT1zbOwYFNPsu7oYNuFx3qzHCH60Z+cBL8zBYjyRKqDdbpdaJ
sKul3yINzFl8vDaRZm3Zlsh1IAzjzMWScZfWcmtH6XCOBu3Sh4F4QbT3Emk+MWN0EY0x98JEIC8K
TRTnqTWwfMMv3lAjwsHj4sciz5ekdhNjI7Nr51T2o44ppchVE18VtiXfa+wPmuSTa8XoCy315s1Y
hCD34aPF7fA26d7G8YXzVZIrt+zy+MGNXO+EYxpPjo2K7e/pcsNwhRM/+YhZtqAyyM5Gr7yj1TaM
2Woj/pZufUa9rz3sooatroiylAxF+wrgXWYzJAjbSf82U2c11pP8j1k7elKSHiKhrAMumXYbDSPG
IzH1b4XRbVJQ/Obgh5emIUQ61YJnhsfmuZq/8j3S+8K4cNBd1EiOctfdxzT7f7duiHhw1PTpOAFO
XOGebR54BDwa2Kj+sLLyp4im8aebjJm8Q59Ju47sRz0zTa++MonKvpZ+9uZOvH1m1Ml7P5Bm1d6G
qOxP0/zL3+/0NlCn2lXJTHjM17KU8WuLRb2umFn3OvQSMNxoyUGYv0scAbbj8RKD3yN3RhOn1o5N
2n57Gbfh59+zzxHLvrULgyeDDfGlrcEjtr4IX+yoOfoFyiUBWPk0doLGMNT9i94RQ2Q19tVQ4yFx
yhEQpzLxYA0Uq7jkNxoLXTaIiYOpITQ/21xe8yChLwDrDD5avbHWZ50pjBsum2RrJA2EI/qLVPGu
l8yFwDOiVrIbQgsM5Zro8oTPuCTW6O3jDOJOYBHIUMFw82rswp738nfN2W1dsusmUwZyr79WTEuY
b/k+6gHj4ICqvg1IEFHkOM62srGrDHGB4VARDtZYyZ7OaNx4E05nsMF0B9MwvreD7m+mLNLW+ljt
ZGGaD9vG3w6cWD9mGPLsXBViUThefYh1f7gGNsQK4CnaluQ46hoOl7EXF4tvBK26qddtmZiMIEmD
Yr31Ckui2cJafU5iwLiU/uM7jFQIZYZnHxjijO9Tf24CqJ9DbhtA9AixOxl12G66pOpTsuAjwnEq
uBaDMwpWAQVJ9LlpHUll6uZy6elvP+LwcTkpRWOXpi0HWz4KYx2ReLML5TyFQ1P7TGLTtywsVj6y
8LFPP2D2QmHkN/3/jJ1Zct1Ilm2nEqbvQhY6R/OsIj94+4aXffsDoyTK0Tv6bjxvJm9ibwGKqoyI
TIustDSaGBQp8F7A/fg5e69NL2D5gwbg4i206if0sved7wyXJuu6R7ujIWLqkU7SW3uXTR1jC1d9
DTEzX0W+P752PiEwWfJgejVhxMsV+IF3iCImN5ZhvfYIkHDMpOvC6vJbxqDRSerG59jaB8SX9oPn
tfdyqJKt1kfFIYq19LT8SeswQ0aMpZERyOtRQDuD/Bzuw7zRr6PM/6FNMty3JfPHlJuwIflaXoXt
DQ+HfmydQt8ZnvlSW9hBxaTamxQyNJiRip0lkmD8NPI5eY4g1LRxvJ8mdhGfnoaGawyB3RW2ppkU
hvGIwVl5bGvCYeBMF7tlhezyr0Y6BCBs629M7LkNx8SpT5VjvuT4h5TlfO8wPgx5AzILaADyVXW9
fMg0D96CD5LOQGh0VxTabvK7/BL0vUt2gRnfepgfjQa5PVFC25YsrgphUhDsf96NgB/6vacXyNor
Z9iIhnlzS0J1SX73g+Hnc69oiLYCsjX2xcm9dcZ7FT+mDDwfEBh2D93EcMyWSb2PhvYpnNz2XvfT
O2K8x0dbTcEhzdmHk8KPLwMHlKuu0beBl+eP8DycG69OsK5b8lkvKiyFogPlzI0Mg4MMD11Gh6YN
6rU9s+LYmxz8NFZ1XG4kgIEdPYWG99mBX+E1xi4PRrnWFCWxpjQdom3nkvfSW/0eWd+RSE3xUCUG
Mu8hwTNtPU0C3wtHTXSejZlul09dANTKAb1Imv3y3vW+TUNGSm2fJxopPgD48qS+9HYDy7ivkFK0
lc0+Gtrn5U+o/Mv1IPvoZari+EZoAsDNkID8J4KvNRt/7yKMoINx1RiQ1xyXHtp8Gqva6lNp2LAh
6sHEQBF0qZjOQTyFVMWEuBuafmeYBcggZnoXpdE0GvCG4rmsxUOqVoVujHsVTOU6GIiZyuvkjj6y
XPEGbfOo+MCVSyIrZkhHFuG96ZKQ0Iy5/CZa52J0+DymyL1JEKfeAmF4a3H9viKdnTY6k2cLmSqr
aufJE2BVrjEQO6b/7kNqM0sMqv5DTJVxW9jGEyUP/nMf9f9yZ9up5Wyptp3NPKZ8ccYCypUFm8OL
UzpuwomOoYlnXiVDuw8Tw3jUcfdvifhlWEpvFRgR1AB38v1tTyIUtDWzPSLOxGsk7NNSB5FRrS70
n7GAawyYNPCmooyQRqSF/33IiOyaF57lA3m9px7T3K7wB6izYwrOtG7L+4BuzkrhzbiFiPbA4YTZ
/ODL29rO1SlsknaDvQdYenwJyP65RFbsr+wOuxVOnOA0ebe65yWnIS1RIFqcPU1E65xR/eShdds3
mbNew14Hm1X6K7Nj2iLhewMI21YyLI7lPEFQmUBTJnW182qPV4Z9/9QG02OHK3Ib9r110FpFp1k3
xFE61w1O9/ucX27ZZ4psfCELxNxpswpYGwr9XYbhxsid6nuIEZNhQFXc++H3YIDb1ai2eMqdGThZ
SWLrU3L+jFkIHhLI/dBGVGscvK0jT25yagYnXkVson3hKlxeTYnUnid10xpMvwdAYaeR7uvJxLN7
Wj4FIo32bawfp3Cyzkp/6PGzXcctXoqy0MGpLJ+X3/OyR+wIk2bVRlgLrrLS0Q+Rnr+QXaH2Mkcl
sLRaWh0RmmjRXFsUUE8OmeOrQbPt/Rib4VGfuxhD1L/1rukdtHHSz2GDnrgOgFeUJm3tcNy7dqbT
5Cjibe0iQbay7hDNouCKFemcOJBvBzfTUeIazjokdXgwV7Q9gK13ho/TWHzHDNIxZ/NePUQmNKrR
tNTPdSTh0keItjJWnnvPL88CzeULOv5DrmqwZDzK6wmXT01laUdEcMwbqrIzY9uoRs3NsmRrdPm4
Hoa+3SmLxdsNouc8zCl5av1c1olzViaFWi9d/W1AAAY847GJuuRhyvgtBg3tkKTxyrhQnKq52o4M
7BFOLr1tZ9qMiuvhLjAb6gGE6I+S+34bcVp688R73JjVB42sftMygN5qWnijacN41hTcvNwOhp9/
wjoxnnt813kJH2v5G6M1xntOS7/93Yhf0Ct6cQpRHELE40izfEApUN/oqYfWOQAhCt3r2NDRfLHg
tGwgoYuVr+ClWaQNvFXhvh4btQmk0E99z0UZQeptZwPl05yaVzbJxh9qdycLS3/WMswGvU4O+vKp
RxZVHgeXdlL1xfCl9VTWw/vyGR421KCGPpzJai/SbnxXTWtuW4Y7e7Ac6ZvnMYx3yPhhHzlhVCQr
I81AYvJvvZWhWKcFJhL6xA+mCDzYwxFEmKpOEUgkCFWTrtuJpEvOsrR9yjqaQXnePrtIQK5YBehl
zZ9OhnOJOdrdLp95GCMjdmWMQNa7Lsm1rEMdXFdgbfxSWve9WZ4rkCqvep+HB0y+Ljio4KnAlPtk
i+tIC7yvXgGNqRXxhBSlDG6biMI08vyXPglvmBGWN6QByIMlmGXGrndY9u+cCucSmhKjQpbsfhaJ
pWu5tFygm+aBmx3JtcmOuZ4e3NxS63KoxEMegFAJkvDJLVSzruZXcAr1w4DBx9et4lq3tPreikLF
+DLX17mgJV0PU39XeMO+qR0b+RsOuOVdaRHE7MfSPZgsGVBKx+pOK5qPUA+iSwVK3kEx/RWLGwxQ
c3IvGIgZGEoyfdG1jqvlfk1N+4bUHheDh7APbWndm/nApVR1/uoPDjYR/keYSimfXdKJtfm/C+wj
aEsnd9fAoE/H4aadXHm7fCDn3tr2np2tmsR64OXTz8uLxetCJTSl8ki9Hz4EcPVnOPobcHXyp3Eh
GFH3Sv/afm8ZkJWKDmA2KAdyT6fto8aMN8zWKMlteem9wMAqObhHWRk0ENu4vTP8/s2lQ8r4NfRO
BpFgJ2D7by5CCAwwdHSnxruZgFCt+xhN3jgq49GISPWuY0otLWajrOuYjIL0cylCTZ0QMqmqG8mZ
HSsUitwQMkqQGBCK8KNc0q5X1+hGmZ7OBIY7IxPbMT+IJg3ftEl3Dq6rLLC1lnyLe45VqTa924bN
YaJ21XPkvw1xYb20ouVMkSfAFqP+cyT+5xkmnamMmTDi6zfIKLUnk7SfiUydax37SwzK06ORq3V7
7BqKekxl2d5xoD8TwkJHFC+f0HLYkloUH3lOvwbwkG77MiGSU/jOrpJMR2oQuCfJUvpSqvCQpZN2
n8jauBAkwcpmNpOotxz25bXUw/w2e0GCd7S8GsqHZ9ALOdFClvuCEIB7Z0o5j/Ay20356ThFdIRJ
Yj5ROz5QJFc3pmisJ730T2KK1wHI6UOKWeayfMBe6W4hTkEGdluAck53kWHbPWTMTrdBnRYMCQJa
Om39TesORSmq77mBnz+qQ5rXeO0PWTK8VglK2DAzrrLADJ/GCNONmw/WDW65iSFN8lR2AIwxZYbX
sTVK3jQOLGoY7wY9GsHmEsf1j0tSYLxxjRTnf/x3Ueb+rupBNJmdQShX1HT4of/7u+y+fIlcxr6C
WOnlV3cVu0k52D8f0TSv0X2p8XvaRc5WY4/bD3bdvA3ispxQ65IV3o/cjT2NBEjOByBfDSggk7OL
f+WCxrfkNvim/EoCAi4QZMeQK5pIgjUcS+O2aoBZOH1dfq2BkMS1RzaSIUYQt7RpCFUxLtncpgvp
Q5HRcxxKt0Hzzy2B6Ni87pajbM7MiFGlc5c5ifOtbaJ3p8b7rCN82NHJA9YUWLe1V6enFFz1OicK
+lX3aHwKLYIwhaayY2A/aMabDznejyTBhvPNYRLDjh1rOCdC3BZ6Yp6h4wZ3ddgn+3Hw4DEJb4KA
+r7cZnaaqVMnZuWmmd2mRp3fLv/dyZGEIasjZ0eUALzdunvsOeQchM5ZCR3WsIc/7O8iGC2eSJ1v
WoimpDJr506C9D7gYy639fh92fMbiWNOCmrxaDyQCAHqEFdJnxSwnjP5PnHKv6SWRxVAQb0bacvR
WeKDPn9At3xrA8Cfp9eHoAzf+jYxof9FyT261QF3koCvallyv9zH8JGrc13pX6OUAyWLj3ZGdTUd
4lQBnyXal/IHEwzqsgxJw01u0RKJJ44rSefTGG3y/mptA/e6TFoMdm2OMvFnCLaftv7XBvpaXDAK
IorhPWlJvjJKY9yF2LcvY2+NF5xcFHCo33sP37IQw9fUVvfCZMPReSjJL8WFPtiM7wpo8MtoyKe2
M8zAebZEL1F/vYHGd+6ndDzqjufdYVuH/tigC4UquV6ONLBLxlUqfIJ0/egIfVKeicsuN1HT+LfL
n3IUNGddOK99Bi/Xzpoe5vJsF+2kex7zpHpMG/toZFr3FqYg1ORAHJsW2IyP88R/hL9GrpfuDpvl
034A95upuc3KPOqqLvWIPEq2o0Qz9Gu/M5Lb2OcF7ao0/wgUm0wqMa5OmRntwi6EjTSaybteamda
8Jcvv/zn3//rP78N/0d+qluVjlLl9d//i8+/KYTdkQybP33690eV8f/le/7n7/zxO/5+HX2rGNH9
aP7yb+0+1eUj+6z//Jfmq/mfn8y//tvVrT+ajz98ssmbqBnv2s9qvP+E4dcsV8HvMf/N/+0Xf2Ee
y095HIvPX798U20OreD+UxLc9eW3Lx2+//rFMZbX6efLNP/43742X/+vX9b/7//mnxnZ0n/+ls+P
uvn1i2H+zdMN3fdpFaK+dbwvv/Sf8xe8v+EE1X3dmEE5wvUM68svOfEH4a9fhPs3qHq+65vg3h3b
FnypVu3yJftvQnim4fu67ziu7/hf/vsX/8Mb+I839Je8zW5VxCjg1y+m+eUXiHnz+zz/Yi4X5jg6
maRIbgzdtjyfr3/7YEAv+dvGf1gF/co4sxvIYX1wjNPgNLjjDzu17/oRwPfEOHKaWuKPIqiT0jQG
sM/PTWFVB/DPxLw32o/Wcw9ToB2k3T43Pqy2fBrge48ZSE8nvnen9vV3L+9vv8TvL9r4lxdtm77t
O1y3N789v7/oNlFgh6TWoNOcWFqcHoPMCLKaBtdOM/pdIBzvnOvq+xCEcpMKoPUtAXpk42qrf3Mp
vHt/fv08w/Hx/NmG7jrzG/X7S0FwSEjn2LcrfT60taNJc5rFDahOruOEFWBcC522uZffBlqQ7Tut
rc4V3LGsja4jIJPXXtSgMK3HlWST3uLvpqWsD/d/fZ3uv3jJPJsmrvAt3mXXFH+8ThVxnGzhz64M
d4h29KHlplIlzs60vibhDmdXUJ+4UR40idIpdnSFzLMjdohUia3OUHFHzpGGSVM3zsoHOjsQnbhx
h6ZeU1IzSZvabZ2KZutMzkpBdmDlysZ1IPr7pmyw0xT2t9I5FQRiIJ3EoKg3RoeDQlBtElPvpfyg
wonwlabhZsBdBE0sXNntqCMNz4+MrziP5hzIMjMhIgJ6f10H7Y5JHYpdGsLgAyf5Ck/LwbAfWsd+
sk52S0JjPaWoy2fXPSpTJ6medeQNpFjhsApDIGkeqVVaJY89JTVaSpyY86tBvN+aTjhjvCHddf1g
cOjnP+f2Feu5ufvrN8ew/8VNJGyWAlN4iIp8549vTtACcwx93pwMc/tB0eSGlgBvHEQXQolynUyy
viEJa4C9JNqT0fr6pi9H7uikfjdJI/431zPfDH9aFGhdGSaQLprVtvenm8XNZZZYPowp0qkEziEE
gAT1HKZqMLeATdGQmflHRy8Vk4UHeqRCSF9Z143bbkJlXveE082W02L919dlzg/TP10XhBqTx97z
9T8/91DqSyCMWb8CxU3K1UgNI2GMEzc9EMii5TPqEZulN251u0CE7icfHiQIjERptgOPDWWAkz6R
os38E7qt9yLcpmF2OaCBJEzjqvYT9wSo8ZQV1A9/ffV4aP/p8j1X6HgiWb3/xVobmwNDEaI8GGRx
Txo9KlqZtbgkILaOsHODQF1QeQ+3dWJduwovgR0E9xqRGZscSdlBBqhYgdBxL3c4s1QHfMEwvfJa
uPmjAVWZJ8Su7iFysyCndJADWFeboOrs7TQUD0jfpq0T6x9oPt/ygWht+AXeHkEpYJSwJFqJV+gq
q0qd/Nf0RxUY9oo1vTnmRh2CHw8Ip0owkqQGSxTKA4J6WwAc7Su3UgMILUBC7IE78zraUolCWEbA
wlslte6YEOKcxriMZNFgJ6mM9IrUg/RQDia7iqiDI1Jzc57GWeNNVxvvhh2SQgsgiFknlzfkAv2v
oIfAopG4hXX3lobXjpgJCZZ3suZhJT2qepdqBStBFj2HXpofSHjHnFyZm8lHZhlhS16zXLRotpLe
oqyEXrHpTH3NmKjdRWb3VnUpC5er9xvHRmBeQzatbflQ24O9th0ydlEYR7xE6VGaLGRZlTGyLcW4
xd3djBsbnsHJcYjGpCP7iaDrdfmE8e+rpezPHn3Ejq7TY2vy7M7bJnsswboarWUeLUq3+RdGdcDz
TRYNcJGNTKqD7WAqS2PeSuGoN1H6t8lI86svtL0xuE8qMgw8UFgWE+KnWdTwi9lTfnJAY+Rz04cG
AD49VZPtlb8JY8wR3/PDPN7LYwJJ27MMiAxG+xBSbWNIlGrTZ+FLFxv3/WgOazcwv8kYJUERTIRQ
usXrEAVwXfzjsibSBYSskGM67IdLIvLHHo2ZXebU37mNkNGuvwsNxcu/eZpc458fJ9eyTN2aHyeT
+3xeVX9Xujj4+dHzmiWhcfqzkffkyOPkgbvlrOkgtOdggnvTeb62IzENExEWbDHGzeVZ74wWwyk8
vSTaJB2Am0g2e9Mw4psGFlkuunpt6fbMRQG5SXgPmSkbLeLpifX4XZ86MmZGSQwn3ntRNocoKTvM
H9wLaL9FQ/dr2Sar6hoIJkBXdRoARq4LSPo0E9ZkwEXrNt4vL+fkJtM21yZt7Rc1c+CyBj1W12tK
lQOeYG/XIziPc7tdWbWOFElyV1fGDxWUpKgqyBCO6D79orSurC7DSNbC8GCSeptLw14vG3vBEW4b
y56ZKoDteZ/NbZMRBOMgFB8EnrMsUpSwJ3oYP8xa3jfmEwNpZg2ufokiTtVZxBUtL4uNQBDeYRmf
iXk79HFLK1g2KTT7OVvNvJiorpvAWfukc23jhuOyMt9g1hI45cryt7011k5ubaSbFh055Q5cETcf
yTbPivXyAiyl6BRkt0PBrGvqibaoNKNFll691JWx76PmGjmetg1deQ2ipz7jc/AHzSf1RXDzo6wi
ketI5NGmKLJgPc2vKrgU1DZEDOhWiAPYNc46wd5ZUQbbMDDqFcllc9o0jwkgpGM00bVqq2ybFuRe
JuM2GkbFUzT2ex0m9stynbYoToNFcanCCUbCvPnQSQ5x99SsnMjGNpj3qoNZQvtq+wJlvk/6KoqP
Yi2K5l2UOFoNkXKutQeiRpA5Y4+f2rUHpf7KMtz3zo7I5qpRJCkZbXThjySrSHKyAnPbF4y0oj7I
T0kkKYlefKeoL9GdFHGFjzN8gqEenFLKXpV1RG8ZuDNrtzrkSXklrUHewU8FDgzWZWdOSDRRLuKQ
y1hzPG3YlT2E+tIY9G2jdwdnxpbnoUH6mWlCgO/yB5qFmwJjbA8Cx7QkghIUNCVtNaCezR67Cxtc
iJuJtWxKt7BcSQ61wcZHWjsSYOWdUOH7Z/r9+8mMixXhEWeORtUmJJ3IdFkGhYOosc6Bpc5btOig
PI6MOZhaEo+T9Lr7c43R6BCDsWNR7ti/CQ4DoFVxaEECDbqlGhp2+Zk2vDyRbTPEV4VZ0Isvy/Vk
Ud/RFH4Y9Sv2/GoFEKhCFt2AEyjoGRaiWelkHeyXe2AsAN/WFdFTfgEHpSAprkG2A3KaSLksZAvT
UGw2I+OyCOnSyvXhGEEto607vxjw3TmugJagvcZJigFetOJ+T6vobbk9ocS8Ji4YMyusSHSoxbab
5rQ8d9gnNtr2peY282pLepBPlXzbp7q/bkzd3EQVHDGwZFwUcziZXHUZvqfOH/Ax6pmPfyMYt17F
CBs2x85uuPLe1sCWtD3Ia7T0RX3XqSMvG/gAies1asuJsK7gzufotaEhumsL0OKtEe7pcXJRBfv3
soeYThYcy44c05KoMNfDV9N2FN0x7Gvc17TK6NZQO07aIchx2My/OpDxyizWy/crKErrecwMBhC3
G5G9nhudBj/yd6rwxlNUfa1HwlhEDiR9PmuInGXZr0bOq55l75gnHC3/KrXz/JYeOIX+vL7F5BjT
CWyy/YRHCtTpANUKhLjvw0WkEwzPP063nEhI4mFe0GY/WgiOq9bVYd7kpKvHYDqTck5D8/Ah1FGI
NWQ+87S4khCMmo++0OqzFhXTRrPsdI1H8MUpQGNrtZFv0V2TjQYQ4thOyAvmzWNZiEuFNamfcpZS
UKR0eODGVMrd6VEOT2A+UofjRQD1PMrBfaRa+obDrbrCxcMhwGwUwTpXMbjRLZuiu7Vxl0gKkKti
GDhVeo8JoHJwEoOx8sF/DFd0aHyE6PpXgG0wquvQPRLTgUFC4vxZSpEiADiV+s62z8Ghz5b1lcjw
VloJvNnOQdNG5E9YOEfHjDAjJnDu/TwByNbcGBljghjxwAbn2Z5jGmVK34CpzxjsLWc5wySv3Qpu
rJElhSQXG00/aTjeJkp4nhPPfKsdEf7c8cKhRCGF/bOwRxJDNBKRZ6mvAFOB9VbdIjMn9XBMvjdE
w19lozPctm59L4P+KWkJms9MuNsxyc0/iyZYOscuM4pLWbxJR+/2y33XBXJjAdzK4ZTtQ7OzToxd
sXPO3Y2CldzssVE0IS92TFD6mtcQvFEaXZBgMMC16elfLYcyP8ioEY3+ubdMbL3zfbEs3c2MI/DJ
3MDycpAEsW/x4fYbmsKHzp63fzwtvM04xEuz4h8Jo4+AASnx5MFqeTtIdV/VumUd3Ci5rRD9psiv
TGY0KwzSZyu2jhAbWQ/H/HslOHwje36UZfEUo6/mgMCFixDhPhlms55KlWv483LvuMkTsKqYUxJM
Nb3yimvbC68pjQnZ6fSjTYzrYfTT4kBQGoHahZnSEGDTtAjl8OfEnrlYdLr8x+hgMJ/QD6Fzp2bK
Qj+lxWqNO0tbF72V0sAIqrvW/wHvi3tCUqGgiUByZl7qkZUVdzOjW3Ognx7M1QXsKZRFVlsdGMkz
7fBfEzkyXVFPy7Fg2cOXX6sYXDoMgnpWTBbuKJWizNJQNaHVmt2FVFBk1BSHHJ8HxNpa2xo1EUJa
I2+DniXPcqWzB+OHCrJLoSGHNhQ4cvRWjob0wjHTd97j7sS0z7AIU/QGoOwRTQmMD94pziVmiUxd
utR4QU0UHFMqxW1MBXG1vG1h1GcA1WillOxxcJfgy1gb5XHQcSuH6PWcAPmk2VURDYReQWyOumC/
3DculonNstr1FtiZiObZqiJxIqBeWUqHUo0GqjDWtD4Vc0alxH7p4C6o9stThpPM9NAbzvFxsZG+
ue6TNtTOt6EftulIKh0mVEj6OVsVPZilsRDI3jgXuFQAgrFoVgRWTVL/FKYDJ82UJnM6rV+Rthcc
3fHr6BLI1MzxlqPNmzBUqBp0LvbK1ekZCsMGjoKZEyPnfMiCa+CAWQoKHdxAUU9bYYHxb5V/0oUB
GprewWNIOC8Vu/KoOIhVa4mAdN0YwGbWq5vll4Z1hV8zdw4cl99Q7YYbe15DatkFRxAUqIGwkneV
9hwuNz6yXuGaHyEPVsP27DGZpTwnKNarOVvOz6E05Qepq98wXWO2z8CAFZi9WPcjY9P14R5Tkkvb
vNmaw03pCLxyc/NFq/hWnar6akiq+1JveyjVvIVqTMrN9Go76qvKkOfYOcvN8pXQrm/QEYF/6wwO
lZa5M5+lCP3zYJHdQqruCpOiyxzHy8K7DJbQVaoykku79JZmC8RljMvLT8tsBnIR9CvLNOeYOY6G
aIl2bgfYY4psSENB/tkAd2uUZ+wZHtFO653HfgTckSZiZ9vq0dEUEXQc6CaT1wyBMzTXxD04LCUh
IzF4qNEePTiqI4vydrk1/Ep9d8GM7H57FzlU6P0ToUEzzJz7Wil2mFqbcVg/SCrmQDj3MQAD/WjD
0TwMgo2cs/P3nNQdAnpSf1cUbOk5oDZjiC8JWpZ9qMHY0OE6EfpggG0C3VEn+7xsuK/mMj1J25sh
H4c9B1LOwnOT8OcpZgEe9OUlLoGKzBVNb4ivCp2bazBKne+4pXJKwPJyooYnk3jwMubv96f21Hg0
H5y5usU+8hUI/0etsRG7tSRDR5CXG6P2nGzMqxMM+W3phtl+WXvixP8usvotNkH9s5Ya68psP5dH
0tKKr67TAwPsycCrWhjLRVfvGDzPJ2V5HWTDkYZVBwnECnaNRy4CNKWsKeoXy6fCZzL+NFL5c17z
vhWUujtyWUjJNnFkVBw4BVUYdhviDud6yGq9c0l/88ia3K3HKcaQx5KfhKTCeVqHjV0FalMGpNwt
hcaI/CWvp2YXusHjUmJGc+2wFKOFmOqTol7OnPe4XY/Evu/VXGbUERmuhayPI1y+Zlwh9rganfFF
LxQM0ih57lu0IV3Vf1+OhCikb4KIKk/UHq4w8orWVe1sLSnztUi52em0kfCGM0fvrM1yy3guY4aq
j+/TjCNN7BDyM/XVoQ3K11jPi5VZokAURHNeOYF9N3AmoJymY2bNELXGWyOzRURcbNLB4l7sa+qO
OtxGU8s9qvGDltZzNb9q6VTNbLGGnFSvohXUIGxp1KFy0fJ4XrTzAguQRd0BqsA0sy3adh13Zn0T
pepbjVpmh4R6PURRfWgbeGik+q6cyrDo9/QPM0qHY7+/GwfnesxmhmsFHU3TgwfTKFBZVf5TBBoR
r3Gx45HrTyon64xv0PphRzh4c4pMMvIStSmYE5RsV3uba27DhkXTiNTWdftVaMPFWH6wkXEikoBq
1oYO7s3q2PKWGqCN+hETMdVt3conOBD+Dm02HYUYmVdkwQ9sO+AOsRW/Ls8I9i8TX4nxtHSXCq0l
kMDqDh5Wv5ERhNbMZ5IcPXKZZA8/Tyqinjh+N3d+zzqydBTFmF1Qrdz0LedDM4zYBzzj3m6guU7e
R8pwbad5mXGWRC/YZnulU2xB0QQEUmrIZnwF/iNWWoUNRTsriZDNEhpJeW7jXusFj9joqKDaTNxC
WLLZgIxu8tadM2gkM9GgK1vKh1ED+ZV6xV3dCW+diKpYgy2NT6Lhja6SRwKeKKfKYtpqoWqA/aN8
begYm17D2tMyUIVfBSIKLsHVst5izdTOUnT7pK2GQ8LiR9jFeLu8zJ0JQiSvnG+jcuZ7rKFWrSYq
VH69zWR1j0vdiDTtoYMjycSsVlsrcAYAhNice/vRnmV+ygOdkqUZvdKRLBQ0ykcNyTDofSW2y/Gl
MEfeTpZtwHNeDs8gDeYzucE/hMLHdkiUsJhC7ToJCMdR2cFrSzQGamYieUkE3XHdpHBzQamiv9So
bKcgJG4hC4lx8XLjBAze2rS0M+eeBWEP9HyeRRUdpxQndSyqc1ro7TV6H7yZrExIOspdrErvZqzF
h+jgO9KYsmk48/WM9GR3Mgi3idhNk96sz7CKejwRB6UmTMrxLsfLiveZ+xlDE7ht0zOxQsbOKSyG
YwU8JOjS7sjsGtXnKPfNOBkceaNPp3QTbLEpmVWTYuQ/5edY51zeHMbRLtfgMKOdlpS3paX4L66x
7QOTKEovgLKqDf5GduONlyPx6S25VmnytZ98bWPEDd46ZC7jOD4mRglBRVn6MRtg6vTXloG2svd6
sc8Dn5NAxv1s1wSSy1z1N1rdbUoWUKTwvTrxBndLIgBTXLGxJjwDZNJQmWA1FwBp8VkqHHo0tTuD
/coIuYk1j6jbOm/ueht2ll9VPe8GGFIjyUm8iBy2vLo/uOCNngsko9CHQoZyk7cXnLtGNxUvjOOy
5CX1k+Z1IuUKAjDliBno23J0862PKctuNH1txzO0wbKhImlMuWh5Ei9ZJlu3yN+ZFtB5BkLejiEm
/FbDajbQhkIwH+30WJ0bFb4GhPcglGEfxYr/5Bp3IrXlxpx6bSsxPD3oJiY8kZwTyvprcG7ZU1Pi
iiaG8pQmutxn7WQ/0oGWU8yBvqqiQ9qk4oHdN1xHhBaunM79GLQmvOs8loJCmd4qCJvotjfWdk1m
R6pPco+XqL5JEhb2mCYP08ouOOW+9Y3YtGQruzw+dToDxhAz5IrOs/Rb45S4YF8lO2kc0x10hnDn
kRD/mBoQuDyLf35q0ttR5cHBzNVZdjWJ8DlziwmB766gc3s1SMFzZ47lPk59auTZ2+0lZHxAbjGI
lrpXxCZqXdKjTwY83Oppc9/HwcmNDxbx4ufMYMigO8Gbzqp/5iCVb0alEQrchDdpQBiVHxE5YXS2
tu1r3Kp2Eg97EnKzw5BkO9vF82pYPWrJDEi8Z+mYJJRzLixCBpPRHB9GMYBwz1r3A9/Unm5FDRS+
8I5CNW9unXqPGeOLHUqyce9lJqQjdxpPneOcUzyXN2Tp+DcT+PWmo1zOnNa45ljSPfddeJYQ22/B
uocRjbmxUP6562MNpXKkrwimMnYqoY6bm+RXZkY6Qhv6zZVVJe5x+eAo+M5V3O3TxHSPJYnfa5Ew
MY6GODrhXEtWXYwIltcA/XtMjvKQ9OnOVAmLSS3P3EHWfnmzJstL96lEdpWUdXaYA+HO5C7e11Mu
1j33wxb6d/aQpG650gZ3VglSboJKnkDn19EtU6N5A0h7KhfzLpjs4LTcO51dvlfm0G9LKYxt1ejf
a1+zriK9xHro5c4W4Ab5GVL0F6+Jh0vahjBmIjobjmy77cA98P8JO6/muI11i/4iVCE00uskTGQS
RUp6QYmUjJwzfv1d3bx1ry27pAe7Th3bpeEQ6P7C3msP8I4esBkhttT99S5NyZQ1w/BTkXr6l5rt
p58RR5GCgr2Dx4kk0YlOY+1d2ISTpGfw0WMxDBtAEPbRS1ZHPhqnLkm7B4ZHz/3C7ySKUvPJItZu
Mb+vkZXeq8XQ0NbJsWmxQnihG75kHSbrtPiUxo7PckqnM5mICl0dgkvMlVKpJN35ihQlvigDAcFa
W2Viw6ln7/HSYWX0l73EcJJjXRNl1UCaNYb4nqkztgbYHMzF97COAn0ww4OXFDU0KA3MlUsGvB/m
u9ZutYeRcLqhbt+ZEVvP4DK2YC2Tm1Np2Eucn3GaVrdlLJ1HQ/SMEMmuH8P1VkidflcTE2YPIwRc
j/ehEfrFLTPzzDjAPlT0ew+w6DcTlKRryfbgqv5XVdJ4tnmcBaWjJbjpdLSpE6Sjrdd0xs1mE3Yz
i+eBpdsltaFOjC2gAa2c+ResZiWBOI7WXb+QpCb7gSst9QGtBBIE6dbyGWFctKalGejn+jjCwqJp
Y7WVTyA4mND1IjotdU/a5/qOD3m4GzKtP5WR+Vn5eAybeyjGmOFHw/daX0k2RH2/D6di3MZQrpGZ
2zDD2sbdugPGU0u3Ca1y3Pk6AA+VJIqm6p/WOtuRUqqDtfk0z5HxpEXLiSQGh712Xx+7qnBvnsfy
MsVAchR1Pe1FMlWHCV/kEaELKaDgfgIajOyepxpUFKS6KbQJ8f4/RSc+uGYDZHc+NWu/6x0gqMbc
r5upQjMr0BZux8qeDkCE7ieE9691lrwVtsfos15IAzIHursw4k9jIzbNZr5JJh5OHbfGHHvsCebs
DqMAOVM0+e1I3J5Ly7xxo5bIazW4imow18MF0LZPF5nCE9yBmW5PBUJhRijlLp8dtNTI+wJbsJ5K
HJvOguVtSXA4wcPOSDmsqlNDNngsAp+bKbVvYunvVp+pWThjc2wG/U1pkCfrmAC6SBrdfIodN9+S
dT7sNUbye2Z+18oe5ju/yR5cOhmSotIf3MzMJPZ660/7hij2rZrY1bXMPBu9a47/5mO1M3DAb4ml
FaEenrOSyUPDjvSQ9fDfw7b+KkQpLmmRsKGjQa2IQ+jNovzOmjJ2mD63mCHPXd9vi95HVjPN3E9x
SsnelRC09BPXQUP/xvRA9baLjotoZHayqevmC2sqnzyF4jQmawZ+Ve+o82xsXZgS54RtWTRHJ0a/
O7WlXTXnuZuJtDJ9vTtm9fJQMeLZlt6D9RgCabgfzJ+298mqPqeVN9ynpBQeJmIwYUmGz6Pn7s1x
Og22RUZzzjaPpg6lRc1oq8fohdsTnCkZqa9jTz4cSEIGGXbyxEIlvo/IpPMsOQ7V+NlyGw6tjqkL
hzFBiDpGk3MYD8Wmd2acwhzBSJ6fEeYEhIq/WLNZ3lxv3tN3zIGpT7fZKwODWuux0WG1t3lOhPgI
Rt7HIXXVRLu3Tffe8rv6ZHUZycNLF+j6+JPEcDCHMTh8nT0MWz9iMnTjMidogdolDrdxDbmDEeGX
wsv6A7ZlBiNxMgewmy9lNCRX9Tdb4x40ZvqGMWPNlqykh2sQ31tDFHdZWDERzPVL5FgkcwtBHVrb
P2lh+zP0QAZKcXMmCQz6ZY+vMezs+ow79wXmb/RglsQiMJlu9sM8JFiPMNIl2oJLH7zFAzw3Mwfc
X2R702/KP+zSLf1XYYrjWJ5pWVLHpruWLzftf9+kx04fxyKGGklAuGEl8wEQusPkEqRj7ZJjSeDg
Kyw+Ijyz6JNJwKAagjMcC495qrdBZYmDkjqggNgXIx6yEakdBvyYzKiBNU10Ih7TQDHE0pcJoY/8
ZsfJydSigLliY4jQxfqsFnC/1wlY/xK+OaxtLI9pm+8gvflVoNdgKSsTKyKRBm5IXccLJd6cPCbk
soamNhx165uaOqqBrGpk1cECwYhV1QQXmcDRwFsda+cZ75ZeBKnb/jWH4dvsuh66d2ZUkX1vGlWx
GeTIqq6/5+V4rlZ8waVUcoE/J13HH0FOG2b9B+mYKaWO/5BE8eNZONot2xeW4+m/SLUqRsbw8MB8
dvXykjVOtTNbuCvZvEYBAQcjoxmE070dqFZYDb1sOU11ixYRD9mwp0y2+1mUfZJRypZvBVbBHK53
yfKViv98jd9//ytRmtL//8yO7yNy4+PajoH21Qdt9s/HzRJZKITgWNXWdTlz672QRWAdO5fRq1+O
4Ck0ID5s6g5haJyhDMJJM55RrLrHttfocB30QmDsODk9uGUuGUjFALiNgFHhZpehxOmv5BjzgDYK
CNkewQLMr8IvDpFVLceh4Zo2m6Ac32LfAs6beWds5BPzVB3CVvRqyasNX3aD+TrZj0ilg3FJ3q3y
hb0CC5juoBop0wfaMfrVJStKyJqdY+6EFaF7Gleug5Z4s6T1gNqb7rojeDlQU3XbKNEEzKwPwCCd
WznKbNxh/DnIAOEa8oNI+y+Zx+pBLHd+gliJwQQgdiD12FhgPsqF1ZiK92UA7ZPhLvBfzCx5zi1W
+a4N/gv2aw9uOUO9mYY/TZygCZarj42CPXcFvuktwrfwQdf7DYF9GrWN+QcNofj1veNVYwPLSYdQ
z/VM95czRevapV1Wk4QQCmA8kPFpYDfYgxWLcodjwUjTu75iADY4FyV7BCwFJyqjrtAJJpuZNW+t
mTCBpeGaHvGeRqx8jwBOQBqFX+jFI7JNSpuVjrkw6QyfWFL3bKv7R2NtsBDIYW+fpVdHL/8C1Ceu
fq1962PcBQRbPjhr52wB1js3CqktQUHYcZItE+47vC5oKfJ2+/un3v3XIasLvgnfFo7rWrYufpEr
gfAi2FDPQbSXgPpiKHs7W0P+lU8aEeFAG0Gr/PQ4crYEJNkwinGtfkzgSBCCg5XsZuaGO6vH+bqs
mrkt0K94cp0w2fh1R9Ime3DMVBByTRth/LGH3eBx+FjGoG+0Abvw4Oc4TkmY9PCXcA6rv4mCS3AS
GS9INoqN7r6uEzQ3exoiBIomzH2xFFeuayDavJOqJZqcRt+KlRYsIy9457mBqjKGce0CK+aXmhYP
K8h7lFXc/AJCLHSuCeoGpnfai6CbLWIMqubHkFmkiLRdxt6J+ePUztdGQ6kzcatM4fzYRWhWojkP
vzojt4nTtM2fjtB/q0qFb/iOvP08y7ftX9S3AgVUTgZKvVWbxMlNtH3fPMfdtB5rGPNMgjrjLGYA
XrUFapX0ttTtQKax2QHkpu/d0mdq7ks/bh7dJiQJjaGFD0KSL9nOgeBdZWppBBZRzbN//1wZUqH/
/6epVPALH6+0Z7uOKxxbl8/d3y5v06lDY51YqqkTkw0eVUgnCAUoLUAmuk9GrdTtqUfJIdjzbmJ7
Ceny2MdoJYmQeSCFfdx1Y3aC3obhUcgZSt+j+hlPv/+stnzp//lZbZ1Nou4D4fNc35WHxt8+a9pB
eSCPgmhvPD8ctga9MEkdVgWzjqzBFyJi5M6uI/HCYQPtekfXbL6GtTs/GGn1HFJAraOOzIMhyjYD
mbFTsjzCHHeeuRRY/OMO/j7EW9tGOmbHGSMftio7lHxVxuquyfdIJb/mJCkGCYuawvHEx85A06ox
8NAKSuUb8iK2uyVa056Z/QiFeSm+RY3jHGK/fjKkqsuwyk8MzdZtiiVob+UTeUhxf9U890VVQqXp
MHeryh9aFN9giQyB4RGS2dRQwX7/rRryAf3lW3UtpOM8vWQbmuKXGmCcuoHU2hzTtBNzZnTZX1OW
xNsMMkc4PJJkgEqwR/nmlNDoPUJ3YJRmEJ/Je2Z3/zNkzI2Sn27MJAb8D5/t3/4I23LxRZiWDnvW
+PXpJIFgHaIQZcQy86WpHUS6mnvGh6jxANqeu5j6H/QCQy1UlOwiXUJK12+5jLeTSlrVOngu5CMm
uCYjoD98wP94JC1Pd4U8lnGUSBPO3x/JRDgzudJY8tVna8K44jwFYB9q014z4EEz4t+NNS6y0Fm2
cUwLZaNQPxOpzPGrtCBsnV2v/JkXydc6Zy31+0/4HxYdXm2bV4aWAdW9+OUFd7wk7IoplN7X5sYv
uud499CKjpCNeM+oluhS9Q6NmKUT14Z8zLcIqLfCnupNM5pjPUXMqYr0jvk76CAZ49wxOUIL/hkX
32W06B9Ne335/ec2/lWaItI3bQpTh8/uOvqvF56/9MypUK66Ts26oCP4SGDIVDKsocltih1zBAGn
1UfLH/7a2lbv/+m7+4/frif4rRo2bk0anF9ejSZHPzAOLXdq9TzbfhHQftGJDgbjKnKQnMGkBbsD
xdMSlGEFtWcfUIxggJEre9NkeYtgJt+lefwFjPz8wFouPEsVYOUXxrlxu4shhoYa9aKG8b0FoDKG
LBdnf/hJ/H9/m5TLnuAd5xs1PUv+pH87OlfDxS6Z85J7qXGKS+K/IkBWARCyu2mo3qk2Tw5hC0HT
gxkSoO2zheZDzVvU/z9mIU15ZD9MWFtpWeptGXO2VYP9Q+NIpJWmqlbCB7UaVPKSFPlcLtCYtU1h
soXzZ16HQJvr9x7P2gbntAP2wsUNiLKtqzgUc0/ALIY66/T3BflUVAYUKHnUvAvwhWQKpgd3llMM
KUxcmvU5XLroEQFutu/njiFPVf8ckN6XUnGcZFlP4I/+rF4zDB5kl07ZyYWqicKDJgWrOAPc3DKR
aGOURdkJrHNaX0LfO7SYcbeWYL+/SIFQLiOnwlamBFWPrL7l2h8UUAwQhWh4bUvCw7cSfcVTYqzh
1y4iQUM0KUlGXPK5zW81hWq6GQabeLz+wzFFcFBMpBg/LIyhR0ZjRIAK0nF//xqJ//jFm4bOkWJx
wmMS/OWA4qtPU7NFZUxMHLKaQquuBm5zjfbqWvyMxuipcRtxV5Temw2HBr5cyF5CBcaOBwisiGex
OaHnW0+lvj5bmb+SbYKCpud7SzAr24b/JZUPC6E7/CN+Akqiadcs+g9jZNRRpj6AVYZ3oZ2lTNXW
DgAu2PWZvFPGmyERblyZY+1K58V6IPMQyUOIIq9exPSHb+M/qh1HeC5qf5NBjrDcX74Nv++jyq/I
fW+zZb4bOhdCsdXchZhf1AOv9A3tFH03PQKec6kGcWaXHelSvHmFnTL0tr/YOdIg1IeIbAoX7BMS
jAoo2+9/cf/l6rJxdcILoNk18Hj+843N8rB3PZ8Rtxbm5nPtGF8oiKiXeWbZ7WkQSvC1TxFerqhA
+Zyn6VctZUSWSK3OZDN7dCPtT4fyv7sQh74M3yiQN1t+vH9+qLizwgETcb8dKdG3Bvf2iZF7c4gS
sAPgPJcdtN2Xycta+nEEGkkxH/7wvaiZxD/rFc5knWrbkDMLW8ia4W9HWdNV9ezpQBoKmdek1+wo
bW4tdMZegyBSq6wv6mwja1XikcR3dmC80Hn6pAR3EEKYmJf9N3Ro/TbRgF/X+XILCUtHBZ5EQW6h
M7dnuFFyep1ZtMT8AV/zyNJ3dHwO21lv3ZUpGqKscl7Je07vOOZ2apisTEer3f418IJt4XSzTIza
pyJfXvNUzk+lNmxMoCeyGkp3frkSS9E9EcN3JjkdTWEnyNBoblhTvKBvUHpWzWcIFkWg5i5qAmMS
04pI69Ww4c5IiR80Zfp+vXqOSRRYjcja9+kEALSBRWFrPXZAKW4WSTNCBVuvnpVXBy55BiRZdxXG
XB0qDylMYQA/ncr1c/5TvctzmGqBZUSsP5KHpjJhMDgEGriIyiuLwPKRH44RgXWIjPprUqPFkf4H
tjUVNhaCPjJN886pV38hW/jJI5Tw3oMRsott63vDlc2cO/uhFEpN7DJMWb1Dn81frbIot79/Zngy
eSb++cw4VEEGtmfXNthc/XKR5xwG8IVkqkw/QD/i0fjQhfnehDraFt9jEd2vWng0ULpf0qneT747
YIBauWdS6HsRbnk5hE9F0sEqKX6Q8K0Gf5ZUoE7rzRmzNiDHvtr0IOF2oKPfgUZVWKvYpLNqIuVL
uPsREjNS6M+VjVIHaJyD/jr6pK6ztajjYNLXH5EtEIn4SDAMfBxtKe6RBtfHDL8aeua902GQkIYg
zZ+/O15fB8viwHXR47MoteDjkUvZaunFcghzDaktMZnFFpVsuXMwUpidTOy1icvovOkRQNZuku+P
UeKBYonX7NVprkfs5Nt40W7glN9c9m8bzTTZ6GBmXZCnREitScK70vm2yJLIQRD5qec4uzqFf2yX
YrojrY7O2UULXb6lZj6ck8xBaBJ228qZR2TvIPsFlRASxtA+5131KdNkJIOTT0EXyXBtrJiZ3Hyg
M90ZZga2kZJeSV1AvBIQW2jfEEKKi2blJH/jvkMlRhRk5iPxjcq/jM6eMVFAx16s7imWYs4pTVl9
Z+/SCai3oxM0ebIc1tzHwDSiVEZI8EpD+3nKumaLXzA820lL7uZkfB6l7c6qiDoREvhuuf1ReQ9j
jaVwgl8K60d0cXqcfVGoP+uCCVoEzK/DSfZR6pemRjDGAmIGLaqa1QAd7gjy2vp2srW0cX5JkghP
IRRwSVzE/rFR41Rt5HUikuvLKD2Apo+iV3U3VYb9qe9xjs8wnuLSKNj8cl7Rrh3U5jcDmcp6pWNk
3hLCLRUf6tXWkOxvUFc+KGmfi1au6al61i6pWFyY4OOSVGYyhxdjoqNpwOOrowf/eb9X8sVFauty
m6ALoxWBug1bE5UwHE/2dWSlcwVj9XqrYj4Bwe8yxo0qzUl+RCtDKiNjgAsH8qjkqZ1wngBskGU0
N3uMXHiL2uptgPZHFA/SpcKhLvAhmHYcoUq46OggSGgK+ANb4r8jnf1V1vaHtCmvPiqqUzNmfAdD
XH5o7L0VLrBF8ozlTARfzt374LjfjNoAjQXh87TAPxfSOzNw8++02rks5dBsLLu3PpszXJYKL1Ur
l3kJv84nVIfVfVNYOJ2IlnKi4gn8ffOQzu/AE67MUxjgCB3rNVLJfepXRBPbmJuckVDmlV2AXud7
YWVflHTMW5u7bBwMwDce0YD2hNx3TYMBmuIhThx3p6qSmYzdg2Wgp5Zqcy1u7stuhvmP2ouoFJAo
ePKxv35Ir+e8DPwwSbFroNcOWzx1eFHeCBnEZeLwnEOgj9hPs3xSv1eNzdtV46zmQeW344YNop40
cTYmybdQMD1nC3IKj3YUP0O004K0rg/GTKM795Gz5VDkz1tqWZlHmHhmm2EKQ0lmkQS4qedFeZw4
/k92GLOqCm0NqSi/bN1+By0rPn5GpEV+sIavSed7+4E0iSw0H0rTRsUuVz6h9Bna1WRuacMeCXr8
ATFBbNW/wHRX21vzU91EiBilQNvsdH6BMS96KuXHrbWySoLDu8E+yUjooBThk1y6jAhlbCf+IZa8
CnQqyK07dm80VGwlsVAdBI7DLDzUBrZAzWsx5tTuWbkm1UhzLGZypc2pI6cFfqkooke3RtWqoZxP
M0h3kR8f7L5bjwoeoO5NpHj6UIfbpvOKo1pqjVCJdmPVQTP2xYes33Uszvtcb6/GbH2yBixBFYk3
TftJTVFBcuC9hGPRIuHe1aPf3lke434swJmcmxacgiTRwYKvTL5tE5CatF+AUOdvSfjkz8Am7dE9
RvX6VY/j9dy3+H8cPZp3PnmMB0Prfnql+0T21d4BLBUkHpthLOjGIRyK18RJvnXIyNVxVnXeTZhY
0dXtwWrzBO7jsAjHw0HIC62OgI8porgvVyBkSos7xogh1RtdUvdjxiS9WJpoSuyTGwKf3j8crrKw
mF1OMi/ZpYFvcDFoZm68dW3aB/PKHoTrUh126nCsR+c5qz2catl4r0p9s7CTIM+tLzmsw6oxnqrB
427IKGEM7ItVHt7NtkAwKIed6vIVHCOcPoiCEwM3v+zaMQxvc2YliHFwAdiV947UDa1WFj8XYE+V
gUBpxtVJ0kjHhouWYEMyrNgrT3NDQtrU4IcIUxdXEBzkomXTifdyl0uP9eCOL7Mzku6i9OXqFyxf
V3VmjmZ70GspsZFfaM/+dKPP4hDjPFW3gTqcY2khQfgRthCHHWl+bBhGnIBOUhAEcdWO59SPsZiT
JbNbtO4ye0it4cx+U9Wbaox16R2fCVLk5p2/QS3/kArK0nVerPtOn7KgmPKCP3pGMgm0xCNKb6OT
pU1MPcAu5XbEPYDEyqHbVup0pDJwsmGTpfA4OJw3yJOGA1Zah1ZwaLfcHSDNqhu6ucOSe8U196or
Z7P7wJL/aI1sw2xxzCe+M/VVMhFcONQItXAm9ziZ5A9FUtYD2PbkKW1Pg5xLLWrGHpGWNxC59fu6
8t89GutT4VLD8MQxJ3LlaPVvrUhXFD5CAIgSsWYfs3A9gYB85r2HCuvn7bFeQ959fFuLhfZcSwZ/
T8x6dcm1gblRjKhz1P7Y4soW9h+lrsN+iIWEHJDTPv7aNzZmPqctbcFW1wlp6vU7r8ac5RnzQxJ1
/j7n2Ty2oclIYlnrY61LzZ4VPmsRLVS6tpc/fEWMtv/jAzkmoQl8UazR1Yr9b1+S4faQA/FssMrr
TM7n3gapbvVnzXTOHOsRhqc+uWDaLbeNbZg7XML6m9pGqDI3xi/ONGUEjApdcjfFqLbacnxRG2mv
MG+5gU2wc79UBtDplWJnZ+NLZfVJFujEIsBoBHlXSORO7aw9ZtIeb4VvkY52aEjqS9bOyHXLFVss
j8293lQn0yh/pm2ESFi+e/xF2I/soNwCA5XcUan+Mq3KbCeHpkvf3NdWE97PRbXpoIsGpYbIKUQL
tDHiAgT3SE4jxiEWWIxeuir7TpQl1FHWtJvMLIlL8N3PVGMUHWs4Hpt06l7LePpaFRMsOtl2DGah
7w1E4+zuqMBSuw5S+4lV7/B5bqIfdtuXlL5pdXEMEGGd4Z7Vd8fAtNwMo1HjAazFufvpR2QMWtY0
SlDrC5UV2IH8UwOLF+eEc0Or9teMKqUVbn+pfIsoVw3tnu5nzaXFllbk1nqdi7G8Nv56oqTRDu4C
bBPUZfQgOHWqhnlENWDJkZIkFiuELszWvmxbJkZg5YKlwhmK8eddQB73/PzWwpHbEMyVXjwqPIbj
fbFZTQ3UUS/wPOgIPCczsBO5sHH8AN837B764vuipd4xRrDVzvIQc/bB44/xNEfkb8WJ8HdNYyZn
dZ6tZavtbREfmh6tFsMpk+yUD9OV3locLgBLW6auLcFSpucz50RbZKbptJcEI4TjamRrIgydMFmd
HWYdhXTP8CcjzltNvEF2csvwPW8UV2eWZdaQjgDD5b/GVOaERx7ZS6E9j1bxNe64FNTFplbXU8dJ
Hi3VberFm1ElCHmxnMwIi5DealdhjigyeoxVvnm1uv1InBoGPPiJcsBc4iPajOLD0ym90MoUPYCa
J/o0qqhurd04Od1rw2J3mOtua2t+fzFfsqIxPnzhSch1oh51pRNTowdUtEAdS+2WteV7a1CWOfzV
+nhqyUolBSsxH0eSkfa11vgbl7XcZommlwnj7ZaorDt1hWqrT/JaMp05jw7pFJtXzyQh0JdxxNJR
SLvMT2OREtMSFxLpZ9/kOsck9NWuHIfWgAq88Rjtjvo78GZck+YDd2V6Z9fNQzQM+tmIuZITDYgp
rphtA+PuACv5tpLzFZQz8dBLaz03ZhVkaNAfrLa6th3WVmIYzQNluzgMbXOc7IaQXprgE8Kx4ziw
V4wiqzyOIR0LFky100tMUu6aCDZFbkIYH8TXlEzjrY0lNGi0CiPpMLzENaJHS4TvhXU3NMsatGPX
HOwMvXLtk/0wtEgn3RawolTZyroWL5F2KrT5YKfxk+USarOEc4D5JLmkWvRZ6kVaMZ0g23PqTSRp
JUVxGdbyJobkVE1aAizxBrEnYDc+PxSZGPbFGn3C/TWd5G9/6cTVsRrrZDCvtotASekZFr9aaxzf
Vxg1olrygxiV4kSJ10+NAd7G4qL2ulIczFRQcbvgSjwRvrYMR9D2EX/F3iepQtxdIaw2l2n/ZjS0
gGjbDDBxSdxRFD2OltWcqYgpn/tbERs01cYyXSsjftFXSn8j3KMjR9BQ44iEUY3QfHhTdb6qYUbp
8rWYAzyhCGOKJistdXj39fQ2DqQMmzjKVGXS1M3Pda2/WQXBR0NZRqe0Tq6qJiLJ6l3XOge2k+0F
x5IIIynI/670Bg2SW2S5xK9kojpPgNQIZtgY1XpeDL3+qMHCRNpVi6wBlk5NPXu8K4nhPSNRQnJZ
468gjkYvBo3uWm/3xt4omjnQG7ASw0jEbUTuFzYyGi6yU51mBAs9zne0lKd5jD4PNHP7AbIrk9w6
JwZWRhesHO7ylvo/j7G6AmDBPqYTfcMoMKUMvA0+y07V5f+vM9M4thpe/U6eSjjorAmlh4MAXdWS
qs8eeoZReog9jhixuzxFKaGkpaouR3QdrIxT9jEhDZux+Qn0ujuOslsgHpFLxyS5ceAEPMFq/hY2
+rwDyX43+Klxhh+0sz3erNQxUZNKq9pQz1dJl2nSrD/W6Y+haXdhOENmjqJbsXjdmajAW9+X4zHG
xjlRHQUaMZPbrskvar0W+TBP0LFser/dpT10C7WPUtKcJMa5lkUhJjCkLek4fFWT1cZfbg4ot50a
1kTz8CkjwBrQPISlTo4n1KgtNePifvRpdHULAmC+stNIidLb6PLrUr0VCXgHIBs4GTyyyGQZQJhs
dnZE5d7ANJIVMCT3hr8EpZzNSi4j96ysIZCffMxszJ5qxEl1JHTl10KgQ8k1BrwIj7BdsUXU0kps
kwpR/uolP1bWVvt+rR0WyZ44tmX6tuiZv41NnOXJvD5lXnrUeMs58ln0YHvxMatMPZkAZmFdGFr4
gV6OD7pmJZc8bYEAWxjz9ZGNbZgbWwCHJPHNIUM7Nw/UQEHkIYwigvD6yWAY1ONvGcTYHKXb3IK+
htfgL2m5Zii7Hgbi12sRhbtp8HF5QbVRz4y91DiM1+hnT1DW6D5nYVkHKLd/FFk08GXg4GgYnOPr
jTsku8NnRq06WPn9sMbwZ7DKylqnKHoHAs/SXErrvW3m4kE8+p9WXTMg0mPHwbPzbKQhky/ZgqiL
M28yY2OlmnFZkjSoO5140mm91JKNUAF62RVe8Wo1ZhGMU30uvHsb0fbN9uZ7ipLpbBjCZGPsFIGx
tNGhNFP8Jj2ud9a3G4PU+nNN1FPJ2H5Xx91RFhw7NS8Ivfy1q41yPyewv/WV1LuSmLOa0XqlW82j
PlXvWlqe5F9SYwwLy/LOhdW9ZfzV6Nn8oIcQdLnW2jUyAQVwNjDG+qqFBAQ5UnWWQiVjjH0sJka0
83QCT+IH84LzMqVvIueoDM/KpWmn+v1Ueitf5p7sQ1At/fyzrJerGvH1FaLquLcgcIkqPU1R+jzN
0XCChPA8dpRSU83qehE/hsIwA6YDkHkNT6quCe3s5jsiqfoA8cDFMXUaTOVk8QBC15CK1ERDbRBw
ijp7buwPdEo3kX1ceBRlkZ2cx2V9Vv8dKePzGZuwRfy7dktCzyQGJzyqsjKOmnjTE5iwXXME8HnM
LAtdNuI7XWMBDcObTBIrPrQ1rb/rsliqRPoYeoDVx6bdC9R6h7SOk5uPvjUIfe17tORyz9izrLUh
+md2yu3ugib4GBwC+0EJjo801JyjtzeSVDwUxXpMFPKnr5nxqMG+KBx2BLha7QTZj67Zj/ESV3dW
JMHrS3pgvMBdXqWUZT0ZDtL/PEv90cAza3k7DiE8DHJcGs2wSZh7Vdr/KvIy0rnH2dA+IDZ+jaBz
DZuAwHBMDVznxjjEH8RUE+nFt7mv4Jcz+YLuFBRGx5AbZytyonGTCvazaia8eBhUrE7beBn0z+JU
NRSqPXT/nT0C7lAjuBKBbBLP3cer2w+cImma3NTbzJGGbanCDULuXIznSXqgqzaDvEW5OTGfBmTP
jMXtnNPqpfZW2Nrhwy0dl/ZWHwxCMpxvkCajLQ9vH0Afu6l/3vV0LWvNLGoV4Mtwm8gtWhQAwil3
48K7gxbmPHCa9bVtfYhcE1E+xugDHkAi9LbfM7MijiOzxbcuNtsztFgqAfrAPBVbN6HcVLUUPt1m
YmWSjfEnqHebno9+i5xoPw+ok8Ri2eUmcsnamIC8DpXHKLlzsyu8s3DjCAICjLCo6BOqAwiY+CX1
cRGMPcV2nIckK4dk97DhVhu+UW9XQA/8N6UrohvqsuhoyiJblmXqulAzCjIPVtq27ojCSY6626C3
tFM+D/5RpoWqB3JeIE2NhT9f3Zak36YWd84UwdhpWOEWovnOzDU5azF2IsxUjxnSyHmIOFcT44dY
C/sBEY1kK3SvRgYpyvUxKwo//9FnuP3IglW3fyQmIkKH5ikZneHaruSf45YF5yX7k4brIjDIU0Bt
QavGGMrx/IdGgJ+We3ujyKON8MPb2ERPyjPvLfZrm9tAxyXWALQAmljkRZZ1VmKJGSLhmXH4pwm4
0Cmp5zsNNyS2xvh7mvTHVGcD0s36Xeayv5Wa0LV0+g2sjfyY+njXJOZJyeMFA5Ouy+5iNJ/8rtNP
SGryS2bMByifxdYZrEdcUK8dXHvqU/R4kb80+9AgUL5Lyic1hVIjsMReWEPpZG+SwAFFZh1JacwY
xOuM9rYEk0tIjtecmUiUyFtLbsXDCCPu0DKt6c1mvsPm+Dw7SXQZbBr6uRpPhlYPBy2z55Oa9mUi
RA9BbIWi+czCqIOwd92tI1qfjfHkb7Ed1iRDV9Zh9eNpE7c2gxC5kWGiUR1X33okVaCiGYgnPoGd
b7UabmQXLnsSkvGSppXLdkUaZ4Zk3RRcPaJmhuezldipOzE2I+gJE6iKUsMNCuLrbUSXeGxHPRhp
4a8NLUzGppoZJhpyC2264ZYMXAYpj47HH2PEdFeORNW5okfiVuriEmW5RjfKC96JwdoxG7gsIcNi
BoCvWhV723JZbmo2rmrM0qPrTuwE6Q/31uiuD7lc9A0Jqxs02ADLx5zaP7yoQXHWwqiaqxdy0MLz
sAyfkmGc9x7Y/V2h1TgLEusHLd/ngiDRY29wlNsItncyk/RGf2cwEGye6rCjUZ3Mj2PAmYl9sCk9
74oQBVKWcs1mXuEERs2L/ijrviCOiGIt+ry6DAm6E4eXG3sdxwB2gWB2p/scDsO20w0HaU8kjkQ9
YmjB7oU7icH4mjxkI/dRktGom+DMkhptBlJ4UKnd/OynphWU9EEIfogTlUVLP1j5IZZveUlesj2R
QsXvQCEzy7TBQpy8VyHN41KlF91tqzvaqz/IZ//Ly2KxMnAgXpq6o5u/KAHzvB38ude5DYkUhh1N
WRK/Gwb0VTKHgeNsZ7kWUZe/kjjhg5IXP/AjqaC1wN0XcgtZIO4u0xfN1cBDcR9jVNc3Ids4cGHm
16TgbtSj0dnHaFWh7OX0WCvq8M4MoZza7UO+kN0g9D8CcpWU6dfJJ/I2FmueYQrQw/+cxgqcHcZk
mzN7W/cLSL5NLPL1pE/e/zB3HkuWI2eWfpfZgwbhUNsrcFVonbFxixQB4dAaePr+gGBbVyXJThuz
WcyGNLIqqyLuBdx/cc53nhKDrg3xphkYOuNYb0ZHb+lqxiourlfvYOLjCQRifdbIsNrnvRJseqh7
3JoQUjdRJ0IpghFX/30DYgRQJnLgOkoDjcVR656dHszA1NqnKUJzVsXhaa0hPGe8z7igln8HW5jM
uyJ3J7ZN7JvMiHZLs7MI1M0qe2D2aJzaLL9waRb7yFumpHQ8OlbCXaccDaODczOLDrcouGJ7sejp
xMyczDuyyJk2TEm+1zTygCAdbNKs6Q5VL6iswq66qBx7zEhroxcc7gXrXBSGfXZh3n6Vj/gOl9C2
DTeDuh8bjWw0d7MSH3v0XeeqcZ60yT+asIiOflgV28bq/M3ao3uQIEgp+kj97n3Vl6mIj1/Uk7HR
+0ZejQgz41sAm5k/PAxQJSE61LvSx7QSquLKjAZCjZdqx6LsKU2TxGM2K4QT4HTHMNbDsoz7TeNN
19EQO+xJCvsGdCIbEAzIx86zvwMsBYWz1KspgerMZrSDgW93m7ttspuMDgVuMnLriYNplcVRUHcG
PZJXVDkOSIPMRQhLwR0KiYEpbfbFQA7ZcijHi3SvnQB7K7GrivENP6v6gy7FXDRcvz2xLmQs7FfC
4vHzfn9iM46hmLkpeABWz4yeM0Zsc7QftY5CX8goMIjmXa0CajEFRQuLZv1tDdzEzTI6LQBbYLpo
WJB3xlUy9oeUQB9aK11u2sT/mdIq7Fj2VH9QlFr/qhunCnDY4i8WHeymzm8CXe7/nG6f5fu6mo/c
ztnLqaem9qebBrJauiRLZ4LqptPoA7lAxi3ddDAXoBDY7/PsI4PgQdMudd2G23QMf5J6zDbZhrjp
YfqD5weqL2UxiJXHBcRVPcgkcY+RS/YmdQOBO3C4vNgB5cOK0hLjJjcaXqX5HJcYIkmoaiCJ1enm
C+LjpO/aTHdL9wBjw9EJlGWoiQN+KbtYo6bkXlOgkRgVF1ckLZlaeeeF2Zs5qIkBeficmN671+DB
X8WCXctJkFIM7XjWD6r0DZxASDBaVlWfDoUqCD3jEZLk9aINqHyokjlf1Jx9leNl7ggWWOFdSIUP
spCVmJiclBH5S+HAZJ6aAQSS8wsaFBPc6QPyZM68DKOAek2qgbbntBLg1qFIiLapUABUlil00Jbk
WWruvUP0y8puTpbZlVW+przJe7vOXZCwZ9OnClqUGUxLgSwu+845B4cG7+GrRRgrdWbKB3hscQEm
LRiVAVTQspoMY4M9aYK4d2gtqpFFSruOIMvFDr2ogxqf4ydPCB3sSvKd5lb7aQ2WeymsyN2F0S9y
tr4loTz1KWZZCsTxZqZtMCCIfg3XlYnYdwJEIez6NVIoNde62l680m7FqEopZqiL0HcAXLEhr+Zh
BWOziIceX+hbY3BJOJ4SeOcD81l0DbQmCwxvyp8ZTsXn1PN2zNbjPduLCIusNV2IY9wQbkgcW+Tc
d1iRjmsD21iBaRbIGZY/npcyD8Cm1FE/3kVcgDryWamzu1ickSpLYNmly57IfPeSoT6wL+e6LaLz
+qcrl/SVtO6fovKct/wT0DtvplZ3Tn6OYRrk0gxu58AKisFKJDOMZYJWJo4N+gPcV6RWEwSAKskd
CE01uXkXQmhZo1RFln1vsVSBSJ8+rBvj1UkIndnaOlYG2xcpDuRRw1V+wAt0vboHE2Y9lB8zcrCa
1BiO+y8zVrLso10DkNHXawhvPGyx182lR3XFwlolAHb0btxVPvvxFZVXt1a003r5LZyhXALgwN6u
u6DfZA0irzaim2ruMN/5T2Cz/2kqkssyf2xtbStC6Ir/lAhEl4krKtDy/inj4Wyhp381qutDsI44
dSS8uzLtCFZa5HA6A+5CxAvpYPkHSqY2dojLbJmYCV0iBZXtjWw51aWTtxul+XdjGIMvdof+2FjZ
QzWDCZlz+ayHtIZNCn+pceR12GK0ZpeDwq4vLuQsftfGCQIBgdvQFCcG+h4c1m3PVOhujpj3WZWu
Pbl98zOqR3VpgCqttYCvg5fsCDm4icLmW+xP8VfVXsbOSR8N8yG382e0YhHr/crfOZOCa2uBnrRb
nt4orfG898w6iXyifcJkP2dOQZwRIXluhRY969vrkPy+YqztR1ShQZksw8dSAOBge/gnJfXKR//7
3eVbuuUL7CoCW5b+mxR4Ls0BfTTPawtVHPsd41s1CePG0Amk7bt2pK/wmyBbthxlMr9HlZU9OQza
0AkM56GiqQpjBlc2t36IFuTJQO2lNYiD5mwJK5sTUqwt8cPVxj39e3FuQIzwlsLLyAWJd4gkNUXz
4ItY7mwoUztvAKmj4Ws8ak6HlT+3nzXtPYxje8cwwUX7GiVE08rpULohUJjspscPd9ualCtqds9t
QdfiTp5xjBWep2XipSIhQHO79bYMO7FPMrYwy2Rk/YtiAWGE6D7PZZc9DAM+pGh57i3ruRy09Aul
Bj7xnGpMPwk8TxY9VHoYkuJVzLRp64zAzYB6aSk/rkW2duy8rxRxZAX5TgpcwfYD2+Z5v1rmy9SW
+xqRM9FnE3n1nEbDQp1eh/idqZBC+bcNrfA2iRdr8ciWoHG/IhIqZE1F5zRba1L1bpWJDZMraTzT
XUYug5zjG9Nmlrme71beZBdb+jNhe92zn5T9xZU/OuO5Ulwesd1bSH8JCUY7tYyxEaMtRZ1YcBur
bZ3ERwwVjF1aJnV1M7+OYV9tjbqEGkYMO97StYBctTk4XrrLJKL7df24blC1sh/2pqZOvvC/l0Ab
t3kVwjtJdTZdMr22J6b6HdvyLxbA1KlmazYr3bMFoMF+MrSh2kIHyFXWHTBP8u4t6IB1RBcOgCu9
bjiZHPU30innTRHJ9FDrBTGG9h37X0aPMYNfBvv43OMBd+fiGCHYglGsZV1VujVsSDCkehj7n2Md
o+UIjS8W42yORNbN9QIKifhhYsYRUlU/qXbYREicEoPVFaQDBPMwWkdpuoTzkqF3rEtHXa3yi//X
kVv/KUzrr1la/zmX6//HyC1MAUST/YfIrVOdfuQ//5a3xd//lbelOf/Qdbpj33OFy+gM68X/+Wfi
Ftvjf4CpBTkgPMfBfGCh91lWO0vklv0Py4NJQDmPG9A0PP7Uf0duGf/gb0UkpJuG8DCd2P83kVu/
WVhsjIZLsQ0akH8HJozf/Xx+xvjcb1oMWJ6WP6KIuxujOT3MqNsR8lk2ug3mtHNcgbM2KwSdZE7e
kC/2K8zSBa9vnwd3kmQBd5TFDrKqxuK9CP1sOMT14S8f693XbfDXqK3fbGfLD4tb3TGFgU0Dn/F6
ifxF++OlmQ6XSYF0H9UtU/Z630fpWW88G/waHq6xUwxzkvFuiFIX7enE4BzRGObIu1HC3+7be+nG
Yte24n39vTqtM7cu8Zo7zTCPc+jchWXD+J3/tjuPe0CRwSoN65KMkdj5GRIozK/dQVZHndzWC/OR
faVlMHAXa0ZHt5I0+YllzxLyqtNnxGUgtfizIbERe1O7LJnYsm/MgbfbkyjdCtvaDkn2y1mOp9oZ
uuN6bFXOtTmyZzG8NLzEkSR9yqhfWYajdYY2ce37pv8A9co/zksqI8iEd19N0KUj674HrnYK6QCz
yi1uQGcR/Oof/GoqN800OFf2yD4+nSuP0lWBnnHZvnXUKJZdEsI82/bFqbJrswbhR25szFHkZach
gtJYnmc5HjUl3Jdmyt/1UZ371rf3Scd9t4Rp8mFFf1DFmX9XoK1fuid0xwfTYRkokn/zGmJsczVf
8aUbPcMWdKlETrCOgFwdNpf1P8wSOjgG7rOsnPLCnpw9loUYlj3D1otIg5ZLPZ2r+k2PQvvS8qtk
cxWdsEfcEqVhXtEmkr9DrDvLnT9WNn9ryv/54zuEwkALMtH3/eYVqbwoUqRKEAJhYNgv0ny+ce0k
voGsS0dtM1qIBaYQMi2m/h5pm3+IPFUGrubcrAuPBGYpFDu00x3XekVi6q4Qf7K0LKfQX0YHXz8l
iBgdMxbhkJT8/PW/vFmgZuvJhLy2Hav5TqtybBqU6oCOsC1OZnwa9Y85xmhMXxgjpDnlRm1fZOmk
N23FRJ3s610atk8wom5SFm8XS4r2+L+//f96VGGa5aRcXnydcaP928/o6olXUdoUbJ8jg269+7C7
TAY1o7er1l1cDstcbuSVxDITBbg/4Mi5RD0BH14/ykmRreHBV4qTtD2E1b1pQVvLrfoPw4wV4/M/
xSyfpufYzEU9OCgutB99+bT/8mliZAkt3xjhTQr3sxpK61lG1zY5P0Y60Cp3u3yCNi6S9GXBJe4W
k3xBQCunCEaTEBxrbDQm/OYCMbPn/DLm+tO2emYd4Al6Z2O13a1YooaWL2Ewl3Oo95e2Gv9C0hKE
2ODBJAqniG/iHNlN5IVPOhJ+XVrNgakXHN+SoSFtJel+MkX8FhEAq7opyMXwTF4i+3I12HfZMl0s
rKPRoVj0Pu3Q7R6aCMeKLRLS0k20uClZ9rgy//BNL0LXf/n8eNt9DD3LnfnbK4+jkm3KkuSBPK86
pGQeXryYen49s/WBo23usmeE7UzK0+qYsekqleOdCxFmR91mnjijL9+LoKm16St29Otu/zeX0L97
DIWx3JimbQpdX9Eqf/lyfV8DxApFdpuXenu0cprmjpt6w2F75eU9V844/nBg7+0iYCJldp4QLs8A
QzasAcWpD4eDaIjeibWK9ssCBtEz6r/tian9g7lxHVH/9jny4fkGLw1iWX7kvz+HTF+nxBolV3cT
/gTMkD3nvSDnwMzzlPdjfEPwAQXQpAxN2l7/vnqLxkkwvlkmiEU1akFN5K2lvJ2f1FB2c+uc1zq5
hHP6GgJw+cMNbyw/0W8/se3ij+eqZ+aui9/aQEurNQkTJt8WOQpF7uD0RPgaglvjts+NNuh1Jhbk
zATe5LLjF67Hlk2115OCgfu/P4XmcjL//WfxDCEwt+u+aRnASf7+6TnuiEIlBHzjd5q7qbI6vp1N
NZ0Yer2s/6slk/eijcnRKacJyqCBa8zWX2xFnsH69mV2+jlMCTHiEqRUKlKGQzoCR32C8Y1ioLuE
HsK6uPZ2nWO4wVBpRwFe9A+fKkfOv75RoBq4QU3T52Tyf/dt2+jGPYcJC6rpIgzaOspBVNnnSegn
MyIiLUbGCbic2AVi6vHM6PbFtGENOMDwxuWEsdr5LQ1D1ovwJcmCtEm71rsyQFdn7mqWQBWat3Sq
L3m3IAhCRhW6Ud4NZXYq6YO90jcvPWrdU+lXJTpg6q605Z4j+xLzhULX1iyVhxXHz7bHUHWCKRVm
CSPC1P02kDNEMZXvK+ejqSVwYEmeRDSG383JipGAuSfmjQ/+PHu3okVxnBbJRymiH0zNMFZ6ORVO
1F2tDTIbUxBU4P9vmoQjl9xOglUGxFs2e7ZAqybYbKC/pZcxteMlcFyt/Fb4+bekL6J95WF/VE1M
4jiUjhSq0aa29xJB0sYvB/syIdW+wSmCVd281tSSkMjMh3czICG23A1Y0vbGAFK1LtTjWqAOUxjf
JLK5dblV2JvHrxEqy6MfG6+YJjV2M6wwwgXAuH5A8cxQ3+uLa+UbR6y7+DB0KAcMOoI+hdC+poMM
ufpg7U0MWKndCkIjXCanRzyalIGZe28tQ2bXr37wO0SneR5h4o2Q7CX75qzN3zJceuxbWfquX7EH
Q5VKFxsTRIhNVOTf159kGJxr0kNJp6Q6RLi171IiwSo7/y6ENt4VGgSwFi3PFxrCd1yky7P9xHq9
uzBlJCuOYEPJd57F8mo9b7BgtDslqyerzfRF40peFupg86D5xKoWM4MGjwwuoLT1keQxWN92kQDv
AjSB3YigtaFncbFcpEk1PS7WmV3aZi+xyWCoikF+i9GGI8toaZKu9djNiCTS4bQGOPDLdh2j/Ywg
5D0+efBfLcm5sPOdIwob3AJ14HpxfIMFrgxUkxGysNpZbc/YFgDu8V41YGzG6uRPUgvKLAGjXnvH
zrJitgojXwZbtHEkDUorm/Bt+KzcMtzqvBmHYWleeuKc4B5mu05DwAja48IEnHRThxme9Mjuzb2p
PGR1Ik7EbmJ8lhafbfXD7Rl4bCEa6k5MJ2AbP9YqMkF5xdlm7UrQcWDDB7Jtgyor8gVWzw8ze9+N
Bqfv+pBLWRePmCCDCJP3ZfGjrd/8pJxzKcH1ecP1HAL24lJknAUPGcWnY1+I+uQFAfJFrJlFRsXS
QmoRgOkwsw+DN72aVa+j0jJu63R0T5n0f/Y96fJOgRS7jhJnryJ6tMnK+6Bz3lqRPRcl6hGr8R6M
ZHJvWfYso2qMJPlh/fRLke3mMss3mOLrQ2PV8tGrig819zcFAuxN6bo1GbG4DP2SqE2vdjFNDfYx
nF3rnJRoB5HH6tDzNVge2ZNVGi9Gwsx+ff7QPzz5gy5YPFnpJic+apuCeD1YoWTwhXq0iavz4C22
CKO8HcN9lnSvlXI/6R2uSLzJCVYjbFnz9uBHxq1H8vPOLkOqUAg3569PZ3R6xJYsNEhuwY4szBcT
csdteiIuKQtUFN+srymSFECDdq1Y2ugsHqCjDNt+sOeL/6OK9U07xskpNmexJ3eKLAHyuJbid9kN
XjodBQAiEMisU/Foed6+yjPrYWq8G+JPx7u0yRYWEwhdU/IsR3WlEJ0N6OSy7+vHv55ks3SCfrG2
uaXUedPkXQeim0l4z8JBEpWyaSWBACYah2v0FUNCPB3HZZISu7s8RI4vgdw1ZfD1MiODzm4a/Pqx
wwPMKD3I8acXGcSg5Rqpl36WoN71dCZ/JQBd5+2TJnlfxJK3CVdru/RGTZjddPqEZsYHOCsLJU7M
L4Xus9RrsEsuN65ro200zenEShF+scPlTRPZnYD4kc1gIbNDYuHIGCse9r1zVU3k2YteBvZMTC3d
za3PJbhNARsEM9bmrxS8GIH0sbYBNlSxeVxdl+uLZFvkyFgCjqGIDm4N3rl0tTOaoyad7Es8GPHO
MWpIyKqe9usfo/kQG78v3ENDlsTeCzvIKMEUJpwrmJRPXpx+TomxFwpjHL3Uev+uN6ZTIjfrCWnw
Jj/biXnMz7HHxMNlqqi1LOqRxe8Is2SLk8hg8GySw7z4kchX1nXrmdqND+v0dZRoUUMec6BMpNWy
O33y2jp7zKYfCXIOWUzJS2zPT6qhrLYXHwAWHBMamoGCpyTzASdJl7E8BThLVxp7dFarBmBgNq2T
q8Ka5440ix55X3E1qc6/TeIXMxz8634EWlfZ0rx334TZpix8FzhBP+gbI0QlWeIaDzTd2CGW4G6X
i/JQ4ZJyc23c+G7F97fAj5pYfIRRitS7IhzAT+bxOkZ8cDIKhjS+5f+I9XIIHF4bE2GwE81yb1no
ttazNhQxwRiIxVGpFfJoE/dQo18O2gl8uZ321MjrV9Wjd8VrgISvyuUhSdkKGJyJAP/FMfM52MfB
gPFWkoIsmqw8pcsr5GbmcYxGL6hcn9wTg9/UQXo1lpokAHymnFElZVAHuydMCH3mSx4IzsCYG17D
XYh3mieJUz2kvvmhJbr96NTpp5Uh90ScoHK9//K0rx36+kTYvMA1KtcrPiGKGb85EZmuzl6IYbiw
aFQccMJtBimXm2I6dUSnMUyuf8RFjyULTdWexJoel8P0htTDhII+307QFQ7rP30dAhQEjuLMh2tT
SErDcsTZPBgH5XlkonYhNgBtgq/IvGsPCf1b4br9UUh1tOYRkmM3tg/AQXSe22UB6BMagDd6Lzid
D7Z3GuIk2RoR5/V6T4Itiy89JPt0tE9V3phXwm7QsCTDqVRJ9DhXgKAacAh5JtAA1+G7PnREKyr1
2qWcJWlDda2cHB+lySySFJt7WxpRQOwDjvIUPz6JerC40YQBhNv7AoCP6aGBxBB+GtrEChRM7k1n
5uoWjPwQPrI4ttDioO0yHedlvbI148P0keEx3EWCkC0XapWjspTZtgvnODCm3P1aY62vr/LCGTXs
dFwDIJ1oQTstLb7FVt6Gr74pbT/CiGRCcCT4FtlKfLCy1gAYv1TPDm95T5JVgExqDuhWqlMBnvKW
3KKLM4eoj+bbYuZiizIS5IvC5ihaipVIDnbgsX/YSMvXrr/O7WqOPnHjlRuIchXeLxcg2TQpsG18
eLovJPT57qZuOC1XJM9ypq7tIYyiTwtv3HWxkCSw5+6/Rqw+QgdcAUgofTaZthPfk5vq5nSVazHm
GN6rT74TURgoku2UpsHKr8YCj2EP0h6WFaMIOdytd7DVNFBIM0tt18vJnvq9CZbxMDfuCcmNH7Tm
HhFkfSniO5nq2fX6I7L1v6K9Yn2jT7fLwFUVxcWU0NX9ppkxaDXVibCF9d1vkP4HuEwQqBmCKCbV
Pg3Tvck89MZzwPQoLP3LQbKOZtbHvag7e0d85p6elUnSEBHxKzZuRBkFmrq+yef4Wi5XRtuFt1nZ
EBz0vBY2hACoszSLn7qPBClX8Z3LvPFkd4jU+xGCnxFNGFEzCBlpAWena+rrvpxfNC+tTiSdbSKr
P4dSYzku0iDnedi2wkYe6ZEUmht5GaxfQJVMm6pn82foytplBkm3jROFeyMpj2u5Oyycj2kqDo3U
WZXlFYNqhs9tL5hFGw7kMObQvAQI3Nk89/FpaFBkVtYS/M5KafFRG1X0o5whdm9J/yVWlJERPr00
fxOzTc5c+DT19YWYRfk8yvjamMSTGOW7FrpRUDCaMsiTi7Al9r14AD9NwlPTERVGtPiOEZ3UrfIa
CDTq7Ik3KeQrGxjUb8TgJ3tBeOGerfDGdd7NiooVAUh4a3tPVYU/i8bjYAJB3rRV9WkrJDQ5+xhg
uuARrL6F70BrFjVRt2UztjX0+kfR4J2cnfJE90PGLOyAIGftAcrIDayur4M6Rr2MSmzT4RAazH2i
j8XWMr51rcOgv1AdfFXiXbS83tpJaYHyx7KZWHm5CxGwKDpHVHP8kZTcvRFn2GPaxluQ7/FJl2R8
ePr4Cuai2QnPfIPMje/GEsme1DbfDCkde2AwQOJtOqOJ4QIv2mPeiB58D+Q03f5uV5SVlZwcNCHE
45p9vldOpWPaR6Q+WtVrJPPo3JcoGTIJ5KB0rQPVXroQ0M/khbA9Sa7M+FdhXVK0ttvG5A9rsVNt
7aObJl7g0SaGcSVp/JW9qfzFstjbm6wZor1ehO9ouD7F2DeXuBsZuhIXxTvhI7SG7lsby/1s2dyA
MiZoBitQ1sHZE66D8wMVMtFNG6fOyn1LTjSYpKvM1KyrKXWYjdKml4ZU28KeWIpUNYD82Zy3BmKL
Vj0wuPhMigJF/tT0xG5lEglPDG5r8QiEHiAJgkIBIX543gSaAxeLJ3oNL5n/LUom6rkYpm9d28fB
qnnq6jjAxI2sZKBgtYbu4uQewZ5E3nU06qRVtLCvm29KH3bjiC3UI84Z7EQM+ld/cZfVDq2VpGhh
5n9qc9Bt5hLhW0QWWerK56Kk52+xjtezJ7b1HL0SvHLQzXQ6zlUaYBv6Hsd3ou4RcGt4Z13BM9qr
bjxaDTQD/nKeJxjSCv3iRK6xy5qownIao0ctPul21QURcVAn+S0UJht/S/wrqrRNMaT+tlNluxl1
gC1j5mN6TRlvkGGWmjZfhzG9a72fUuiiZrajYWs5SbjzbP7eAz/wrm+9S25E12nPfNcrD2OI+Yhx
LM18+Drwu0wJC4AC0jLNGaFyLY2GeJjtrS26iQSf8hwPn5AUD05d3xPStc0oHDatWQiM8uoSXYcy
uTIMTb9itvzo+Cjr/VM0c0p02fzpjsuh3Un44o796PoQk3KVnjqPL6ZS3SkhMkq50c+20tGyMCQy
DQwhvCz4rAuGBrXufx9s8VyBa4G74r2WOEnxg+/t9JttA+r1c/+jS+VLCP1363jyJDNwVilplNRK
z0674M7m8Un3zDufS0lmyT0F5nVchN8nX0DfH/xz1RG6rZekpxoI55oULpTr6sHsRc22kwhzwIHw
Q+X2y2gk5EN1Qe/SNo0qvZVR+cnVfasy1OPMjxxu4SbfmOSMiY7vKlOMs5HPqqi4j+ZIosj0MYOO
qOmg9u8cpWOWMJuX1i8I3eN3LFIhd1mGo53IY2tH2uEmjYdqi/sFyYBZfZi4n/esDDDK0wtkOdJE
VQ/annQEwuJDqrJIeC/9IBdhNpS1eMSziPBXehDwoqtaqk/hJ0C/EuOxTqKAM/jUYhe6LibvZ+dY
hIugDMXbkn+GyiSkA8fMrrAbGBwm2kaeZolOgaCqWNce2badE8IQL0hkJyw6WGnNur4hvfg0g2JH
f081U7qljYAFWw1AkXTO3F0r0I5r6s2qTJQ4RUm57g9c4pQJWTG9TqOYLqJLd+UsnGOZE/M5GuWG
1YemPuvlKPOGnGvAQXPXdsUN3zYjWZpXShQjQU9h410iln1cW8WSdBbpYfMbzgmTiI1sPQJUs3kn
G/nMRh5VZxUHKkuNfdEizYv66ZLLxKIoLfkC5/LN6UR3pHz/NE1MJlXCAemYez05FG79DnDo7McL
4VtVJ72R7HHolbE9FBP24RHq29ADRBPzps7CW2W659jknO1c7404VJ1la0xOI1nvtXFqLOuOemMg
CxdHE4Xk2XejdOdO1jVzZpLZc52iZBrwLCnSIFJ23EV153Wc+G2GXhy2Vrw1Ry78uiXDnugGDu/8
U/QteT3oPpnVSAgr246k0T1fIkitTjumiHA5o4fH1MVJ43tTsSuZGsIdONGDF1d9McL9oovioyk5
3lo8kaqqMMTa9qG3O45BeA+hLzFxgbNOyLXHSdWfe9ygm6x9YI6NLrs9khaheOJpuZVjBiLskQbF
9ZvJu6ogi5/dNs6PuusctfIeudN8BDr36fbGrpjKjykpn+o2/kSKTzZzZLZnU1uwaD4nSWXq0BR1
g6sotct9LX4x2YzvC9d2t0BnXPxDQ4wfJiEq5cysbynUtQrvh/OReZxoQ2E+6DEGPK/9RF3w3g5g
53qjbre6w8pOQOnKfIfTV2rtZeiq6Tzmz34sk4uMbnUf5wJz4nk/NqTHaun73Gbhzkb4unPk2G2d
sT0ALBpJGDKgdSmzQ6ouOT5Mk5t4uqhKIWzHJTEaA822PdxzV4aQouyXxnYslPc9hVRmnyvEmxTD
nC6CffkUtlelp5Mu4/JT24SO8rkHTjhflDf9GuY3Ta+8E/rsx0meZ3QAQPeRUbbgNXhYYsK8opQ4
i2Y/IBQIVKpj4b24k9NfZeiDN4wxrjVBWePkJvGZmmCzar+w8kg3fYg1O27nK0Ewa6XlLQ75ZCIP
Wqi9FHlKyTbvXSct+cAg+2o1uPOh5BQlNnaDgj0YLee+F7dOj5O5/66i9ldoivsp7004Yt5rB+Zk
N4j+o3AuucP5VsQd/CC8skfSGIo4NHdjHeqBVyLgdnyHzaGuYyzdqFtyB8obXxuWtDBskE5DrIxD
zbw1HwpDErTHFmOnaYZCoOlBIDXsdGffRtz+7I8Jh2U25l9HNfFudhTh+gZwr3LoFWPl6Ocyqn92
BCIFDIrvsqocLwAl77EY4Kaq02c1aA+qjEFPV+Kz6yg4pApxVyBXL9z5g7LpVgI6hH1XvYqBhPQs
aZ3d1Be/arcZKdl1fT9gcMvJqXe7geJFS+1D0rsG45DBOaWgb3ZDrX8knZwPmltde/NWM+0dyvR0
k+AVp32pPkrvJI1u2OMv4+wOdbBKCt36R1hmKIW9lhRivScsjpITJpaHELZIj8QC/pgr85EgQsoZ
ST0UMgRoQpvDivPaDZuXnniCMHpMxuosKMCI9yx39P9wuCqyiUiKwWFaxpxaxcI+qSy0xwZ9ArBW
IItyPylKVkkIxLlzstsxhZuf8iLgB/oWRfEJMNu2IkINUfodO5lnIxrLcwFiri/R/LvmXCPJQwpu
AXjdKRBU7AScGuz9YO2qvnaf5tK2z0UUI4pc/ieLUu0m8qr79S+yWvYf2wQ+SgWc19Xzk5tG8936
d9YFxk/yrpttZoIhAgci7prlP2rVE3ZRiPqY9L51Z/mzuEOcGQaV0exHUtBx8aTuUz5Ew45I1iGO
KRUhDDIKxtr21cfqKUec7177rhUsEv/aS7ozh/OARwWiqQOEGkqGlMeGeeGW5Or9MKe40r0gTkJx
MqfyLSICIuCoQnrp4C4mG15x/5JPlYADWLv6bvIOKiuHW9nZ7qbJ8UN7VskjMebZyVBvdTvucQbn
d36Ps9lIJ7IyFplAbnnBl6qADT0BWGg4OZKmEcloloz+YvarDgpG3A7cpb3nzPHGxWg7Iz+aKuzY
hQmLrl+aUTX7xITzf32pnbKP2MJ4T4mraGHmHkakNQTGTEUMmcNXfIip06JOGSA+zKJ1A/Z9LZQZ
JY5z9qut2/qZi2nVni3tfzZalDIyrQK/RMGEXS8/DMb8rU/4rRnN0aV90EbZG1Y+KdOHga19MV5U
P9qBNYU4dcMlINvhpm5+khdjUju5xLmNIRV8NJ3mFpJ8XlHk5bKPr45m7NknByTNBsTBr9m0uDG6
utmHLYV40XE8CmXkV5GWdxtXk9m5cfjxRaZH+xim0J1ZayEEc6chDfYBL6x3CH1UeGnbPlO8xViM
9vA3TGQ3yW2eTvGLN77SELABw2HNIiu5JojtJ2mEITjN+k1DjXpvtTzb61ippLdXYfiiYqcmls7E
qBqb53A2n0vV+jdlFVUHx09+tZMadxpBDHiuO/c8j6+eRNa2Tk0wx4jtGCGBx/LJvk364T6Puut1
Dj85xKcbReSe1nnEOvXJY9QorkzGgxBVtUMkl+0STb8pGov20o5PYSRYAC4TbSNreIRNadw2iihk
egd09kZ2LI1w5KcYyq/HNozoHYiGORqDhvK6LPeT2b0lnV8DlXBv6CPd65lLnGI0pp4OfHLEp8za
pX7YHLSKZdtslVwJ8tNntH7JWR2G7LlluI/qcMKPjIGD8PIUr27bBhEqPiKE6f/DYcLjrKJzCckw
XR5mFnPjHSiQt1jB7nc8iKnzhOdfeJ+MvoN5Ueqvi7qSULIgRTNQ/RdrZ7IcN5Nl6Vdpyz3SMANu
1l2LCMQcwVEkJW5gEilhhmNwjE/fH8C/LTOrK81qUZtM/ZIYikAA7tfvPec7ZpnuqZDYJ5cWqI87
jnMs5Q06vU9UTdDEqMxR6jASJxicwUHGjh4K75QndKnzrosD2Y7cxfGzj3tlgzWiC6BNsh3ptDHW
T03dDOCIqeAwTflOVm66U2LGX1G1PITo/SrH77h6WBmXf8dJ4cMokXEUTPKJrgPdjG1aLpa8pL9+
CRUlrdeDF4tNbYf+cb0TCHB4xWXhnBsmpSrpnigiyW9ZJvqC64HlMdpUg8Ewa8RPbzmtuacXOwbt
TClArreBHxf/Roc1PEhI3yY7lJylBv4S6omSrwC2SJhjntOrBIzuxJzX0ptl92a+jrgA5QTEwxh2
L8Bp77cy9IfY03sCNIGaeW5JVG273OId29Aix7FFMgQRHpUmnK5ONo97X1dvbSkrpgmYh1SsP9rM
mk85hp+tDQtKoUK86I19Z2PXJ6JEkDKqxSRbA9aa+4RI6z5zn5a2qBk3KUAemt2diZY8aa0/jYJw
447dhKmADxKHsB2aKr4iV/1B/O2SvElyh/E9meEfTybS8bZzMBAu+hv6UPVGqgbeyNLDDqPEIbW8
crAR2AlYGOPo9hMmKg3GJMelYzjJal9rbKIp5/4HJ3H7O9A5TJJZfUWW7lN7s/b+mOhWpAOwoc85
SjQAvTi1R+wA9Hi9d3yA00WaeIqk712bGqVZhqRKDa7Ncl6enUVf6bVWSuVAgDXmOjUN6UXBJvD9
Ake75PYQ/n2YyHOSAsOBaApUruh2vVUAzWrdZ3OgWerXzSfEczLGXe3et5rP9abpRvzyTVS/0Lt/
i/riVQy9F3w9CY0AwgETbNc0Ec56TE5LxEScNEjowDTEz20ucIrl4Zvd4KuBaGAsRJZoYyG4PY40
Aba1Zb9ZPvAqR5vqPaT2aq8sIO/+iIopxQYULrNM0VKQwhaId3HBZusSkY7Kjeml9As/UM4vk7n2
RbgRpIWiBaLi7/LMFhzdOHNz+HYOoLsc8sg9zARtsmmq8JfMeOTWpnaZIX4AkRfdW9X8GLvmT4Pa
984zku5cEjj59SXRNDUOwPQMjA140ZZppT2n3wzVlze3bD6tNjkmfv5jkIy+SZEC29rVJwtu3p5U
dhPDIUzM1jajh0TJT58oy0WqMM3gtBqEPlefcIimn4ejNyoogpH2OzVqHBu++YjOZPIt+pPJgGak
0HA40hyImgqGjWKbnJLOu60fJbJ9eC1UMBGRFnvbh6xr1jVJAlMKYo1m8NFp1PecZ+3RcPzdVJf4
nzukx3GinXyLYX4/2bcxa7WLp/k/JYG8612Afsu5pBnuSOl8G6jnaztDbJEVv6IeW2+mziSjkgMR
1h9FgyOlT8s5gOsLQxT1pG7p3xTfEFezL5Hy2kht8AF3IQKMIUTlnMQYYLTot5SEw2vTxvL87EX1
4bW0kIsQaLbD5J5dTHFe1yAMcoRkhfME/BGIWob3aGMm42/iiv5UbmxtazSgFN2MnWOkGSS+mfNm
reDWDa2oiFBgOnQiRuh+LUpkq2G1xUO1gRRC3F+EuLow0XL6RamOi+Ot8lk39EV41SThTRfTH3wl
0Q+dR2nVea6F0rrMr9tF1dV/DN/vH4aJUYmw4SH64WNhGx2tSZ4abUnRAhgAkBIziyjpzS7ONxKm
eKNzmAROmFLe55Gz8zs8U3klv2N8g9qDOtrxiAutnPhH55KyyfVN1cD624/B+l0VhD8d4y462ZU/
MBMuHtflal6kLLFVBqXSjA2jj47mB1P90ilOEaMTADpE4Q1m+rbuI18CepRR2ruRJNpZy+YfMwIF
CrrFErUUBp7jV/TYBxC/wvwhJnpquuiOQwEXqG8S7QiW9kpvPzqn2pRstFLqh7CPP5NO3zRJByDQ
au4gYGV3nSt++6526lP7m2YOPPG2iS4yq2BViLoj4zjqBFNAG5PAUp8SSMgYqmHFHeyOGTOVmR32
02uSseKuyt1Vtefo2lMsjHY70pUBkTGN9x1x9hF3GXszNxaeLvLBAJnRjoBX9p5r4e91PtktQ/tq
aD5HzD7D4NP30JprVBHLnXjuQ29wDb5UQxQUEOvLi9sutD/TIECzb6bAKrXhJPXoTkRA33MNvBGn
ewS9i2iNPSY6eJW4l8ObObUW2jETP0CDlc5iVgnQBX7LwqtAps0IcNERqwVx1PWEcqls0nDNLW/A
ot80CPtliBBA4j7dDRUMwchtQbvx58sWKD/aKqIBRhz5dv1eXUqTfeOFyQ71xxAsMP07c7hk6QV0
xmKbkMe+0LgLY1bbdZSfd5Q54MHv7RHbXITqGb8ToQCkVq+vGCGGgtrFjdWFdGcShjyyBgg24zw5
uu0U78l3rUL0E6PMCs5NsRbERmVTb7IT0ARjLModSb8pv8NteRjmWjuj4rhDZ/5iRbk4RlJ7sDv8
XZEDa85GFWcPeXxYv2gXIsXVGxnNWMtCN8bV0awnuTVMy6ORhatPmj1sWNhoDJbPkNwwVLJ2r6U3
3w0cmUH+BGc3BEKNOZ3dGoWlQwFZYzGhEsZo2orvUhbPHZ6Lu9JDhla3I2gaT8mtGmnq6zymKctB
kDs1vI8xbfaVI+9UaEET4DKu1o25pvSMdVocee1dNNZiKAbciRzLqj3MhHMSZdG2ofEXrN+etBR/
WITwlKw6D1Z1sj0/T3Q3HkreaOc3yQkWShKEY00zncCdYC0jMZi1dEz6adIgzcfnpDdOeqIY0yyP
TgktEqEMqsVqZpYj589VfD+g9NzhqL22LJlUnz6GId3uwv16VY08B4469vce6tJM88mXQGEHhUon
W6dAYmHY09mxK4xJIWT7Snts2T2JiKre0t7eJ6p+JyD5Ztg9YRnLE8DjHQec65wdQrBiq9lFjR9+
HVe9140bH9a/JTgravX4l3ImzWni4gVE50JXJnOHZ5HZ2tcRp1iEEalmQYSMhvv1FBx15aF2sgXX
Jq70ccS9nz46GanXHiSALXZVEbT0RtcnciIOlBCQrbSc8LbumMVp1tIlMYLiP0qbjvO5aM9F4yeH
cCwuNi5F2DPl83o6HdnA6DCG6IQGP9wSufJz0PiYX0JaI9BJn7msK9e6j0yV6xx0yZSampZ/ePZO
rl5ztIoBoOXlT/rG1qmroTi1HT12K4E3ZUYE0Ktu2K/LwSrOZfmCPamDRXPAH/TOhx/BGtO6U50m
3nZUoTp2QAaCSg6Lm9KwUWkQ/QZs+Ps8tyB059Ln0AxubpQnCysbnhwG4XGB9imNKEJK6U+kcvqM
GJMI7WcUvTnCMg7AUuJd4yLG5V63DgMIuBQc3non64A3TMm7oo31lID+/DpqRZoEXAHqZmguX4Nt
8pQp6bvb6odavwSbYSt9652QnnlBQxVu9KzmzM4jhoqQRL8GYGfj5+5Bs+i0eWF16vv4yauB/8S6
uQshtW/9ZHw3jNjarypYpNjmEyCinaccBgoWKKY8FxdksHeVgkj1dTF1jRjPysQzz/KSeiQFTb6n
bSfF6CdOc5552LhRI9/1tiuPWqtbtyJPg2oRuDi5/PSI3Lmzk57bszP9XRlhYNYt5kKlNdzEdLJ6
WtWL3yNfKmZvObWvT6qbDYCybTp9ntfCFc68iLIWbWK9nDah4m7rpk6O6CPMzZiMryJCep93FJpk
rmcoRyhHpnL4zGWNYNKhzwd3A+WjOx3ybCz+0Jd3Luuvykk8MIdkkRSUv2Fb/nZyYlQtZnsMwyay
1X/J5dO0fvUSp2q6cxHbbSQnHkpHmDSq/bk+Yu5SdC/7yoxYPRmsnyuNqZGMhVcLH3h546I/UBMj
HK5ldSxTnBbQrMjT8GaIB342AZQyth5rwZnG8fcGlzXe/d/oc5n9jryqXchrgXQ5sBpwVZLDmWZY
0NOj5pYQW1JJ4yPSiD1oOqY7644/00/YjD5Gv2SiIaoNGodVrbyNoddcrBESqG70eWBVziNy22/Z
AHYwGqGmF8hgkOsi8FFN/jBn6QdDmPxO1k24l0W+YbjCiimql4Yndj80UjCKN4LMtc620qpdRjTx
UeeIuoks4yN1UxpG6KCp+LwsyKHAcgbGmehqqXM3hALxlY2VM3P/wIsCMTnku9bN2c1lSM95kX8v
isyvRcPR+2PRjg2hecZ3O2dkQzvPDUyPkRc0PCNY83jX1ScemUsVuiG20ayYMXL7I/MJF1ncuBlo
tgZ9k7FMkNe9qITXyJW1MeSPzb7tGUPEWTYcwaRlSyh4vmiYI4W3fQhzP+jtj2IMxb1mKpoxHFlU
Z2zA+DDbHwv/QN/W3ZYd57Ov46Js/io0KpF8OrVmP8j0HQnIuOnjDN5I+VnHHQh/O87J24hopRQd
OWKtepzU/EMjF4cIFTpSJowtx+riZ2UHtpQ+hBnO3JrZ7q2cMWayKAiEWzJNMoqnPFaER1vK3td2
/i4GHBuzDuSHVBoFjvrWdcQMZwUfqwNJMKACpZNeHVQB/qkzhqs1Tv55rqfvrZTxjZIk26LUkzVo
wTN+Gp+0rAySlNWgYxvSfYuE/FJM7lbOAynLJt1Wi72pHjlfNQB96yl7nGLsT7n3OBlOiDy/7w+z
OTyZLMh3bcGHMJLT+uVpaTRyokQ4Q/exPchUcWpGmmqGNSdp5qpTNpNuTbV4TkEPtMSIYQdkEWJh
ZXW9Vi2wqO5EwED0gNfTdW7kWNWnGiUaiH8NwjERQYUDbczQHHH+0pkCGWAk7A4ID/tRFyenDpOz
ZCih2cgXobDReTSJ+gCB1tqMWJhZIQecxLLIUKmNWYeGyVNIiszprHMZD6k0/HOIuuYMQ2yr4YEk
8dIvr6aQOHKocJQ1Puuh0u+5nBWTObPem8g4IDoM+Dp6/z0RVn6KR7ZYbj8oWIl/6ySbtj9GZ0AZ
N9WKAmSEinaJW5IOC7+SATypkYuSbd16mrJpzw5n8a1L9LtIl9Ny7PwcaWrcaprRoPLd3SQGVNkl
cLP1ZwRdi1MTIRBe75qxO+rEO17qwnv/apC14acfVocEodJlLYeV35+RZ2oAvdBVzEMBSM6tkTLF
DGvDKvoU4QNCweK0SghLPyLvs5+Taz3Cc9Sn8VDp7ngkx+A7QWW4JRAICTP8ZegVLrrJOE6e8yf1
E+uynjbH2bxvKuk9FFpNTmWHxyJFQB2J6F692qVVP6x3kdUKlJW6pG5X6De9sEzPuVdh4qFZWb5i
rn1HKuE9gzpjpezJ/7Tt9pi0dBXG6rcmLwQYJ2jgM2CitBltH1m8Z9vIM9Gl7ZtEOTQ7hBPw7Tfl
1J1H5MxSGy00QhJC6XK/NgUTYSu9DW1IBzUyP7vF6Nz08nvRW3WA4MMMiOY5zEToXWRmPmL+4RSB
4GldixIVBroX2XuLrJ1tb9r+Iaf6omwN0RNuVjH3Wql2OIGPeRq9tHZ9Vzhmdrde6LjrQrwi/Q+R
waAhAKa+LqHkKwyujhNxqShRiFdMnmXt3gPdfPVtximOhkRo6UMmo9McmBg9r9beBOeQUBxm0e0f
1ta1brgbcBgnXyr6ua42btd6rkxQ/qKIpTG49pMEUgWGSQeivWgm9/l8iRzmtUZWfTk+VT2nnAcm
JvcwMc5WzpBABxOS5ySwYZ/D6m6nmDiM6bRMSqwKdYSDi5tATZRn6xK7ftxM6eeR+eBusjT9KHRn
h9wrCzAYjMdI9MWNtt9rrYktX9JAagaxJaKREC8KK70r2+plBpxShd3R5u2eUQq9xeNS0nOG2qkw
iu9N69MtevOcyPxjyOcMXRZjitD4hZqt/vrKCy9N980AMp1Wcnkt9WGTMuwLyEiludP9NAvk8mt5
l3UGiggDmCIaygnzkohuTiTP0yBK0O2cTec2vmIv9Jl9VIhVZv0+bJ8cybUzl54gQrz3xMAMRxu7
l8o69n5TbtezCV7FrfQd7RIvgqusYSC1tKJDdJHbHGHbEQYwaVaQ7ob0x7q4qOV+pfXb8fsRQujl
QCKz7yvxl//HxvGNZFjJos7D0haYlVc7vpl4zokQoSCCwXeu0i83RotOcKM3pVhyKMpAh5S2E8SC
7FwNvu0QXtcLgKAguVt/BZ/TOhXkMbCHins3yf0HdPLPovMykJjx1QsH++JGk3tZ6wBOBPJSoT3a
eh5ntkH2xRnF7iXLMoTh6/1Q91awVqBIHgnO6yYO+t0MtMuV19mWdyZer4OGJ4a5M8+I8ObnpgM9
YJRnwzNpHad1RlgJM5N1iw11vb8b8eQzTEkdmPPqk0eSeNiiGEDk9FfpIyWKF7JyiDizVpQ0okLz
U3lJsLYHRM4qAq1tS8utRrPHdM9xm4yVmuesjAG3rGUg0oerSICpjbN+tVTGRNEhYrRF+ePM73IU
gYcH8AcEw00CRnbL+Cw9DoJEQQa+qTKWcxn5jBltgO3YGfnJd8bffhShjuQ+KoVubcNx9h6rRdpu
sEemQx3DdGIbCYd5uow2Ic550m7neR6DUNjNFcl7sJb3pGTER8tjVpd483HtFfSNY9xjf3tg6i/I
fVzuxNBkdNoToauTDkFsX7LvY4Q0dQ+RabQ7eUGVkNzNHNuQjKAoG0vLPoWD9XutsbRaLw/dGDbb
Sm9azPAq2ydwkNc2YiyGZAt/a7rn4SaiwjO/TjS16l4ZIrZHRg3vCEpILlicmRl++p3DfA7B9oje
VbKcmJ3S93HsXCIiAo+VRFBkIs3s+Txud1h9Ha6MPuhzmi8ZnFazbpkJzuhprD7hpKXPE/33gcP6
3J7r0IUtwOSFlKaHtUHRd5p6gPRzX43KDEC+QZgdNejzmt1dvJlCfPX+TaIrcV/Xm7YWzgVFIyis
WP1Y99KCvthxSBPyISfmDklJCIsZJ0ib6FuR4nHnU0U5szJfBPD2Yld3HhvWwgphCbN26594xR9B
uGqq52SSSgxohE5pZ7/DvR03hLLqPu3gRytVEZptumJyrPkN5iGmiI5tmDEcMkZ8IDQQyiTyLkmi
p092NPj7dukTtUXzKjTW5a4dfkUGWTWlYrWPEJIjqC565DNaHtiDqzP0YsbftAYNSUqtvTbm3+K2
/GQk6RDNNB09Rwe/zxcjxwFovI3iHTgUBnHi7UtNXMv4VxU1h8bjqWHf1Z9lU+jPsMzHgoaWXpGu
14mIoqvVR0BG4psDmOicKYozqSNUYKoCFEXQLh4sbHKU6M11LNOfq3OAfK7NyhepzdgJ1t+KsGYj
W6/1S6Ob0V1MK51hKkvwMnBf+M8KuzdiNizEJCMAZvY42C2adGIitHPq1JzB2um9HeZvCZgm5Yp3
l2KVxMwETmSYfx+Bw6Ol6mEmut37EEl1ivp42DtxC2eVipsLsXELoN3azMnPHC0agpoGIUEHjaiq
0eWmwV82zFW81V0GiGbU+Fe5vG+nsEgW9YOx9A9MTciJqybYVrkzXBJleIiG08eYOOr74hcoTrnJ
yGdKbGYbFmzXrnPDS/KtaKbuVGkJD0aGLMLOTcbBQ/E9tiu5xy3zJxTNuJO5jlCKr8j2L2ba64Er
iBvF+eIc6Rf7V0xDAYEez8THDYcatLlret6zBRntxOD9tu6rdVt5l1z3H5hKRTfaCFAavEbx9AuG
Zq55bGf93BqJ87TedOUwleRm+W8FM9tr48UwAIVRBZD4jAAUC0HbkAFYxC0MQuEmW0TvcU5/IQde
nnvTHcJePnGhn63JTQODSm4HeXTeNUxnHp2bPbvUCmP2hnDzAwFIe9+j0a8igpI8iLTbudMSzoOc
PmNthzINU45RtZtK72jiDqx867oGNQ9EcDqhsV96mEaNytcq55/z4pVbj6eOy4hvlEz8wGrUVCD4
Bey0Ovuofp1St17s3HjPp+o5xT1xwNuT7GhbiU2YEkQaWWT+DY6JkbTNXw1yOQ2nZuhUmx96bKdH
ZaqRV6n2LQS4B+bS5mPTm8woCWywB+89IpB45WeklX0pG1ohMyssCmv0jIQkNJjaLPI2ZvdMnOG8
jaaSFCA+7EnTCwxPk+5tTRQKPAmo8BcyDxYypjYpEymwFXNsRffpbHwYakDJmCFuaAjl1CKH9cil
bRUz5V4rkZJU343XHYmMyE+mLj4yZ0LIaw/PPgkhNmrttQBt4vbNrz0CJ+0e4R8yD36uecwsOZAK
JTcTkvhkIqRiw20KJKVjfzOU1144ID328EMPLvEktN3qBQMKAW/EKHH0ZkTlBmbvHSb97OIMSm2N
0SWGoiyaazqFT8nJXuquxivqM7sVrvI4k3gWBuTJpv/odT9RIEmyCHprlxLB4frMKjMFyWOZhq0g
pjKvXqoQ+2nK5kqGhtlySGVpIveQbk+2CT0+N0NGxGPFt1z442nu4CzYSAk8f0h2U4pE2+1bvrde
8U79oTlqUYaCEV7uDpUvRoeKTn1e2f291lcEkzjez3UUaFnpbw+x5zlz+pd1IKANPIad0VZXVs1A
Kh48MoHQT2iE33muecq9IoRZm+DoaLVuZ9R89yFOXjx6kucw+mV7LYh2C0Dm2rQrE4MmpNP/GUj5
05gmADCFajeVloEPeG9CxDrD8a0PlTPDQbBY+uu6uC9t0ztYVfm0uugNbOLrgdMlOs6le/aUMstf
trPGqg7DMh20EganxZRbe7wkV5qzeIoWyzYrJXoHpqwGG8mxysidk9lQnhXKbQbWqFdV+l2keQ58
FEd2qT7WHyvM6S00Bv0sKW+LrA3vSgtCUx+R1OnWfX9Df6j/AhoBN1oxf65L7hR89mPscpy3m+51
wPmwBWj3TFZFjNe+ZOEgY8PO9RxTYPfXqXs0qc/d0K63ShD6WFmIZTts2dnUPueWQ8BBB7t1ULO7
RQl6kWj4b2FM+5lw6ZHTa3AImenfsLfyhdSVc2lb/5oxDLmRhWVvY5jtQRG2ziHWR/yay+6Mya17
NIoDycznFhr7hZhY68LY8DJZMn6uNe0aWvRwmoKGnN116mFy+OhNCEY1cp7CFm5JYzZWoNKe6Yw7
tggvkGk21sQjidjg19c+h8Ia03899MwGkFdAfPvaj8q57Q/j8pLs3R3zfHC8KWOvAenPbgxncT9P
BhHPKJ5snlorIx3EYVE5ahBfAohIJKwuLWNff1zJG8BS3BOCVbpWk7IhUKRp4I4oNss8yhEjbrwa
I1quI5BnopWdyCBFvC3wZIDxrY8Lh9aVbxXSoNIL9Se+ti/FRz+mZ8PWq7OhqW9N72PnYNPCkwz2
2mdcNX1vfDXd+3rztFbKIX17ilqBGVCLqkMWDt6+k125i2dUS1n8B4AbMaSOJXcSx8Tenjb2qL3b
JiDJHFsTI06mV3/7B6zvvwL6/P/MGdScJoYOuHrckSs75Z+APgAthrFhg9+aLZaOtrCpx+vGuhXl
IPG5UL0QjUl326RXORA5jZpCTw7eMBsX+cW4+p8GLN6SD3Iz5B/1v/8FlrgSCj9kxUIdxeo//h2G
8V9+pv2P9TVQPgQ/1c9/+Q8s3YmaHrvfzfT0m4JB/TMB8b/7h//r9/oq36bq9//52wdfpVpeLUpk
+c/AxAWi9O8Bi7tW/WfC4vIDX4RF0/87WxriCNuBHr7wov72F2DRNP7u0+vzBBWpLxyU6//gK4q/
u64gI9Y3AHSZvsEPtaScLehF7++OwQFXON76avzR//vcf91MXLJ/S4syF9TXPyBCoAM9xsBgiAwH
gBAL8n9CWc3xnMKVjYxgxR6v2XNVj2pRh0i3xmyMNie8FkkqIU6/W3d8sRv/bQW/fsWT9879xDQK
Ko2QOwxD+RcrfwUXEzduFr76OlvbbnYiy6M/lXN+DW3qOIhxSNWW4Lt/uvr/xRPDBvOvUD5Pt0yD
ldXyhIkWxKaX969sJCRWU4cLMtq1WPcwv7LUxRJ/9hz6LFnTH3PA4+m5BkIWfAN2elCJ9+i26HKI
PYuasngexhfXky++EuIiF4M46+VR7yWdZoeYkPV/IpRg22kgJYOYIRbA9wJR/r1RB0bVTOSP7HW9
umJCdc46ugGUYcAeOAq64kPLIYrQr3nK+41qDQg3bjbt7BtatHg/eVmK3wZLqVG4xyRCjB0CyOjz
weU9h2pTjpAD+15rtrYWzacWO99s9N0usjK6bwMnadtvvknn1iU5fcvRLbE7ekE+GcY3IkaFoTCQ
kvl2VGR/CFvPL6DCxJWJyY6uUHgl0hR4r5YqIP3ap+H0j7ZbRlAlEw5KTXTkfO4FaKAac3I2ml+n
p0nLbsiAo8DIJZEImkMPJo/1oO6ozxl50xPLCMsm+gi0ziHTtXOj5ceG/m8/vBb+dFCYEhLxlNgN
Ej1smF64N7T5Pmuzm4JSYAQh2vlFfZtE5acVIZK0uz8zaWKUj0Eh0KXHMeFyEBwwt/7xNe1bGvn3
cbfzBgA9FjN4z7hGqQ0twxsROcU0UHQaJWA0RuZvuXos8a5vK07CMe2DelKI0rVruQRAJ/kxQTjg
BnNjUsdDFEjT45RP50L7UMWJWSU0jTZ/9zFVbNDoBaitv2cttBqvfAMfAHh+erHwbbs6nQw9KZ4X
y05qGARyYLVFxJn4McWNuasqdnky95qL+adzrDt9dAUwvId4ZL7tc+ppjrxVhnnkvwQEPqPv+6zT
/oY5we3m7d4oyl0FE/Q2pTdRfR+6JqVOtu5CDYcYXD8CT5brmEevvSJzySXcsFTwFDgwG/0fb6iO
M+B1TnDmTJZPveyx5tFGqL6JE8Y1NseYRQOIKYp/kWEgt2/5kjWH4qJJsdOHKBBgg5s7CqErm+zd
RJc87vpF0boRmXbkEqOpYUsPcbqUvKThcpDAqrgxcgYQY8IMyRO3qC6uaA8vkI+YqrqXFiBVxovL
2v7lIAXROu9nTkUWys+eyDJQUCeSdjd9Jh5mHZcOFd6udobn0cZ7mZFP7Rk91NM4WAjnXlPsVTze
u6bCA+e8hnW005P8wtv6AQjkyeHT5iHYj+yBox0qeucV88x3DcBOn/pHOfgukb1kyMn+Uo505osl
aKcArpSRe54aJfQl+zi6MX9L3dW46kZ/PscF3T1XN3F9mCgfgKI4eMMKZiBh7aDSH871OO1MQo02
TmZwGfr4KBkTd00SCLN+Yggx+vHVycG05+IxMvVT4T9QTt0PQwiT5HuJ28d25FMmLRJhsh+6rV0B
CiF8Guj2gQnDujaidNLah2qugBCUP5xlCgy4mQkYXvaiPI8g1sOyvDeBFmayvSlmkUSbJiGlMwrV
yjcOdb2XiX6Nfes+ybPHWcZvoxs+iLLDKbB0BohtIDCBTgELSUCY3m7Swn1Gw4hs9FMs6JpqGKcj
KlITUuujaJL3rDJ+iQTNsK2rp6ESl1Fctbje6cu4Vz5LeGlWujP6Nyv+bcQvl7Ik6rVrd4vWrM7t
QH9OfPexjIJ7s//JWx9DerGW3Mcvnf0SlpwXvT/SHuiImvs8Os7QhKuOPBqU6KaydtXVXTKl8m7j
3xTdUGE+c7KkPxxOT2bzoVcPOk0QzYROxCOvJkY6475iql0yhwqn/JF5CyCTZf2MtkO8rRcCLIkm
ITNXMVM1q+a5S91N2WX3YNk2kQ7mYziQBXoJBWMj2h4SRTljqaSCF5BAKsXOhR3AUFCc2nPDA13R
E/IMSELjvM36X2QfPNFgvLR2tA/ikbZYeFk0xL5ncdAgMqSq95H9OFsfZKscx755chi5tUyUmf5t
BrtCfpWfI8dH7ujj8O2vviYPZfSHRNHdmFxnkPxGD5a+UYEAT+N7P2yGz35kAHDrdgL/fGRk4FDu
WmggvdMiJ+y3qBAOecmEkUNAQ765Hj7E4Y0cvWNtYJwxM47bB51BCO7Vh47hk0WnsCUzqp5/9ZVJ
q454Na0OLNdGHsk1aLLzOKJhsnYyJtJ08KhwxfBczAMgfMM+0OllgGb6p0YyKmN0qBlzkC52h5jY
XreFSwUJB2U1DQb9yXTeUmKIkFpthh5BGCEZ4R9ZX8SyktBzmZnveP4nx7mteTZIzKrhyYCFwfGT
cEIsFrrSR2e5aETkheB3hh6vBhT8mY+fZ/cG6eVD/7N0Z7KR3hQJghpxPyGBzYl+8sY/Tm0fYnNe
erZb/AlvCeACZwHcy/Zbx1s0IhlhZNS3hT5iq26f7HgMtGpxF2JRDOfdZJQvkT49k3XDQREDI5fu
7PREk5EZcCUsgY1pwi1h65zSazJfME0hbNHvQUJwBKsPYJ62Omwy228PhUbXt/+hZnLcTA8SbVkN
FwSI95RWH3haryAvjsiy2ZwxIAm2FwtZnbiEyARLy0POYz9UcfaB+paOklT4sErvlYw7QIOjgfcz
sG35aesLVKNcGJ58ns57G4R88bLuTAcGq1/2PCcL0qYgT89IH8zXAhedqz3NaiSdyrqjs2cHVdI8
20b00NABIJrR/pQGMuUYt1/pcDPPhDD3une0ZPrUDbcOpUxsvfTuZ9WXF5Pze14YW9PLmE70W8Wk
BM3ExqjObfnW4QRBAXCIS5KyCobj/XbK5E+rN/bgK340vhvg/WCI4oOMy7JHOv39THI7rSUTH7zp
FQ8EJjxgkUUhOQdIdh4MftT/4XnOLmM9EzpokUupdTdilQ8ul34Zn0SA9DQ8SvUsXzJfXSWENcog
51et/F912J3dWSbIaTEcR0iKORVfTJxWO6qm+QH5OSnfkfEkbPpYEGZ+zBw9cEVTtvWwLR9T+2iw
Bw0ig8NlLEgJAk0xYBi/VE6QJ4OULbPKhjogtsgtDYrG1X9GatrTvgrPo8gJKfL4VTr1HvCdsrkO
DPxZO4byUrkiPsdxMZ2y0khAGUY1jMdQe278cd5oczeeOZlG31yXFAIrJ1V3/VMUPsM95+wzbL2o
3WqKPqXKS/YifjR0BKjfktDd9T/BwumXypoKQiKXv5xOv104UEGfWwo84Jx9cz2ig2Z/zM+ijpBC
WoZFp5hRXxviTsncC13I8hXLYo4cA3ekNRTFKwQmdfTxCwBuyStmyUrbjr3DvLQCTrH+lcZose2g
eDusLzDmCHrDcEapM87Fqwc4fduC/Tr/X8LOa7luJMuiX4QI2ATwer0hJXqKekGUJBLemwTw9bMy
70RPd01E10NVlEo0F0Ai85x9ttF/6ywp83+JBEv/bZj1wPzlFjc/7F6xfI7ew9re5xLjDNeN8Foh
iQJNgzxlhHW10ccSLb96k09fKXqf+dbU6dkBLhLlU4byhtfBwITZI/XBX05k8wGvVxhwU/BPDJlk
8VtZVLSPePJxi0RzFPhGcWRNB9mjGsWItgq6nTs5z4G/OhtGccACse39yJzMQwOYvsv+D6kpF3Ou
npMgaknbZCdlGAHJBHM3icCFmmSTGOvRNdbPgJNW/WN1LZz0AQZRMB2I96UrbLDtgiNpYT6HdQNK
kY4PW5wSactDgU7EqxCPB2OJsAz9nFggvc4HyCQoopP4NXSYRdj9vkIIkfrRU4tSdbNk62WqUX9C
IzCQw1dQhDYZc81hHS+LXf5MzEM0ruIAtf0u6XFBBJbfBjWhHialHnp0v0Ffiz3FXtbWY4gIAB+S
e3+ThxnOM+RcIaGPPxBXkeyEm87B7dMdBpSMBoP1G9rvD/acSyirR6fEB8FyQtz9unCHPOLBrqxT
sHaHAZpA6rLbwpd6gCthm3LapFMfK13bPep/JkMAcKPEfrMwxuxiJu+iCzj5mZfjtDH/Hk3COJ08
vJuZxAkmpUb7UIcDy6Jej4Pp7Ny+I6QIKHlu/O5YIAxr48zbUcLDHcJSEavMbgk+K8qDsGXG0Zz7
pHjKyuAe4eqWrM63nMzNVuKxUzNps8Vd5zm7RXqMpRNIF8Oz2yJN+9PwQ+PG/YTdigV0BMLon2h4
X6uqPNiZF6HCNnBZ6ZqNLNq9z2DEtp3tMATEay5YNQ71+uYxUuvM9tNWUuDOzyCWUtvJboI/o1S0
Li907HXGNkuqc8GB5o75N5lWBNBGYPa10/xQQTAwm5wHY9mN+CqRPb2XYpwwWqGyiYj03DCOYRL7
tC4xVIm4QMWevPrwmZemv7gZZJcqy6xj8+YUhosJ3gZOPtGSJMVs0mRf5nZ4bwj2iLZb3XuBimFs
Hx2xZhgxku6qQ6doMnRWjLDFCg5Q7NrGFlfCT3FIUrPTwRrSo1UJpUJKzswpMS9A8HoS9Svw27xz
svWpHox6OYeDP7AVYchiJ+0lr5d7nWS3wmAjCXl9j+DNXAv0nJsodtx9VwUS9Wh0WQgH3BRTF+38
3Da/MZMR22Tto49W0meXlhFfzcLZelRU6bGo2RZKx2vv5YgnINRg/g2eRNon1roXR9kiYAtHD7lE
zysztWNsNe0Jd+jrsrTRFVeuq2X3Az1bYryglnOOQ2s6V3sMOLdHnEFsWyXWW6CeYlXKCGAuOBj+
e4m1LfprzKFic3gInPAzh/g6Ms055iP1OUFjzp1RciymufsoLeqgkWnTafEA46eCQJ2uiq/6no72
AVUnQWQY3Y+uax+hES57ht+AvTmE02ZYcUr1kc4G+7kJ6+2IAiDH64g8IFz28bpkeEXbUG9Tx/ir
6oPHaon+kHSNpFDF9Kyx+bnG1TO1CdFI6lY2TND3C0hLHbxpoMpZaps9Tb72KiZYh3LppCHskRit
DBtwSOvk+ulRf3WQCwaNkbGPBA0igPv/fkfNy9CKmTAlF916TMYyFLvwQ04uZcranyfFdZ9Gr9//
1jF1+DtZu7Uup0uvQuZMlLTbGMe1ow4yS4uS1zCfroj1T4UjuluepQmzBosw/BVIg+IaSWrvJqZZ
zPfvyC8KVaa6m4QnbGXeSt/AxsToyQDpoAKWwetodoisVLx2mQCrL3aQkfCGvEsHLlHtHMMKOYOX
MJAVmITq60Vs9AkjtLpiSHfRRHVYFxhpGPOnz5ySyRSqkVR52qpfrsOpQcSIMWshHq8SHoy+8rr0
ibvozA1BWlRAQnJYknq/xV13rz9XZlfGixnP997AVMkmlagIULCxnWz1I3EH9F99m+xtsFQ01N0j
5xOzUrOnV3zQX5JYDn1IABE9UHFRhMFR8RD8wQY3b30nQQKMYszFKA2BfrYpsqbakRLxPuCTgYV6
/ziNWDLWC5kjtWOeZEKkUSrP3ojfIbb5A8P4nbUGL0XD7+FSFrWF5ZaHsBwPK6cKXhrLIeKUDNzc
zV2V2PfIoJP6WUea2/GHXfZHqcxhfbM5mTmGmDASt12I60hAXokP9Xo34tSzyXwTd6fgr8FJD0bH
aH8YdzPblEE8a66KWp8CRfY/dC5WP1pva79eYQ6Xt3B6eFrozHHswBOyf9epvOv6JES23lsY1OhL
HNUDsjtSqsj5Oer9CR90FuHcPoNECOUW8IIy58+UsfvrO0ZwRHeUKQS4lUjKcGQdLCm3LF7JjpmW
AiDHJqps4pfrZKwl7HZLR5isE5qYgLH6dHqXgUJ5U7XAg/5ABLth0aY1IZRS6b0ZRhjz87if+nZL
ZT4dQUKKy/UsDFfgjGKKfRmEzL15bQz89jhQTczgMYA8RgQmb/rJoPcby7t5REZsVeTSNzozMCAz
fJb8KzLWLzx2KwAv42UK++DY2+tD1WUG7eJArBfl3VJ8Z3Ju48eJGcTUumd1RO1gr3KH4nRXR8O6
mdhGaMTEZlaRPihXySjDtGVD/UX2bFDhYeLILbRx607j5ZG6YxXBdZPJ+cm4iApC/dTBc169tGMH
VM8EJJrZa+CfzQVGkqKIOk4NEcoGAqASYZrBKTLTLOFT+1UnBB12I4Y0FvD0LbUxweeUBbhLkskC
wjGOUsHslrCbbRKjsnvv077ZtRaqH80pFWbNRgAH39hk2sE9zk9pV9osGN4gLOKCo34O80iuWpe+
6M1BhKqsG8GpO4NVZ1anBUeZfqAndlMwPbv/nkN43XTThPjPDM7w5aEb1MOhaONrIplOF866bG0n
POnHU4DRsRMRlXA7hB2733CYhbfX32uo2TFFxHwK+DScibfPY2OTWLHceH3z2DXsRXYf208QEdhl
2KbxIyLHTG9Z+dzgV0nIAYKGcO7/jITJb3vuJXmuL+bovQQpmas9tMTMpznLfcxSjHzuNjHxUevK
CiLMvCcLiZ/JrexoSDZ5IXmYS0A4MUYwB5cN5V9bmw4rNTiJg6HucDkZqY0t2HqM88gWRVugN3mY
vS2+XH5/1AuesDuaoeS7/ulRaro7b8rVuF3AEZhAkKHf/Ilr90PGwsAUDm8fwQ3OMlw5XFlyG+pf
lrN+a8rmwwK0SsLuR52Qdp3aHkEAFgZPufPs4I55Ml0i+fq42Rlm05yZ18NhNGEttaWyc+/h2vF+
/++5NNpnm5JTryET5iPmgfhRFNl46Kj9xti+x2idaYPt/hzhVAE5lwwHGtnsbkf1MGFEU3U+kVK8
1d3MFqO3Cb3MM5uaK4IcQc71NzERTJ1AooXb0yDxL+B44ifBFL69j8qoOiHepIjj6PDF/N2F+FU0
xkK0AL5SfUWTg4grQMjfNFu95eV48O56Xxwqihu6pH49tV2ydTCyhxjY5NgVtdiAY3lhh6Z1tAf3
o1GFvEo6hxnJSzZZX9J/Va47J6fzfrsGbp+RHH+igztUQvl+8UZvXKbVoMo4BSEehFizCMJhQrve
eYnYW8LBYGyllWA0B+SWz94xsJDj6wvRr79+CU1j2M+5zeycRWssR+ICT2Fc1/gpE6NXTkijm9gj
zgWe2qAKlQwT5E3nsixnctv2kfNXOa5HuDh4eqv3Fo0FDh44XQgins0pBHbndeN+/oJoqJKMMbbW
x4fe8vRzsStUtE7XXvTzx/niD8lj3q34TUtz2DuihBfzUQmJXl5VjcNABC688Q1/698yoWr1edVh
KDz73JgmYc9J+imEd1e5eEQjMHgdcdsFTPY2MxST+x5unqf2zizCYimtgPCwpdLbvz6QzBz6Zhzi
CcPHTmyv3XWn0uNutyaO18QiVsxsanV0IXThvVQMbeORicpTSmDFaJjRwfUyTmtKmjz3OL0S1LA4
ZOr7ftuknBBGxmJCSzZ42f0arzxZUtTEVmHc7pJenD518A7bffxwQGUuY3fSJSWWXtlGVvGP1Bu/
BnXM6F0nG8JHc2p3t9NnT146Eyykb+C99uEWsohsCtok89dNtYbikK30uSOfE8ehHxW7qD7V9BMs
ZofirUh+VTGQoz57zdljkxffqNKf/u8wHiIV2pROx6wDbfU7eWp5rGcnAeES+U/8ArE/bo3Dio8U
Bv20fepI9FL3bqFlosvP1du0Yotau/dqj/T7eD20iH/g5vO9am0ZdQAJL84uOfBDJIqPaaE/Ihl5
01pLddL3ihxNMgTm6Kxf9AkMjX1TrNuuhRFbJC5cY+yNN/bMbE7HkHd4NW3meIx2kdqMhnoiOWIZ
X/WfiDoY9gUuPlvRed+tBGq8DqbWTBwzW3q2aoytG+mfwijcBY5xlZn9tNjNi97avJY0iIAO7aBP
l8KDCWZjYIhhzuhP3TloeNCOHP7A6sdJ1i/vde5pQjyrRKs1c9cP+nReuxGk2Jy3aY3Pps9e4xLL
QYg0Sw/KUE/9b5z1G4aSsNnbv0cVvB1H6ZtjEJmnEtizIkCH5hCUplfGLRrVYhtKMAA86pdXFNwV
05cPGTZ8KQkJG9IHX9aJageC71NPGIqLT/iaA9EoAr+DCSMlAUz3WMbbdImwPea1/1e5EPTivHoB
aqBwn07FK1eKeakrzp43v/RrNlAO8DFF1L8vdN3Q6NlgqP8wwMViKD66NrrwqUOLatS/ncEZHpG9
k8Gqdsk4EO0Rpc836Ib70MIiVdrpwCL4U6m3FONyuKdqy/GxtACsAWfKf6xylCd7ytdDo1qNoY3u
UhczR2tgmaI4hoqtFlrRlTwxtSWGdoFPsx+vaBcLlbq8q5duPcJQYLbVjZ+arzAmPub+EWpbxyTC
oXXMB+GDnmZewqigE5j9+/etSrWtTfvYN/VdDl1mn2Vi16vXVl2yMzT2ppoGYDt1BwdOwrj1XzyP
BBw/Grb6frvh+Db1yqma61IvCZovpMyqWq3iF3et2cOszsCL5adeGbo00DdBF9qD6tr0m7bU3lMQ
Cai+6oeosw1UD2Q63OjdiVjZL4H7hf6baAGFX1CuJlNrnTihMKJTmxomGqrvUSeBSdvSzTszFAjQ
hmfTSo4Zdkj7iXKyq0z8E7rxy6hV4Y5JdRxH41FKhKRllPUHBgE63LxUZdJtB1MVXDC6h3pEy2OY
9l07LtUB/hxtXcdYHPYbFvrcrFthL6GKxONAfli2POg+AJE6FhJEQ270G6j38Mwv03073Mq+PsWa
sY/6Y9TxckIIuaPBuxNZSZgNdbDuIF07e0MBxPxJELc1jma6FRZbhLTEYxBWP+p8uAMHuJH6GTf+
aMmFIb2HFpL0TL07DGP3Sz85u5RPxWydsKn3eU95s1JVRZnWcA5X8n2R13zqukpvO7qOyOB24xw5
fKt7Bg8LA3KFPrhqQ12X/i2QJMWnKnU+W4g58TDHQsBc7fQCpptzNsPUwrY026vua/WC1wdYVccP
SrUeeeZbGmIltr7pb5IrrQ0MOAwdCve2IciIMd9Q7V+JPbM3nVo/uWpDQWCPuVPiLOLAC80C6y7t
zXcZBcifWb6EUCtXZeYYgVHudeeeRHzIyCwforD6uVYNL+cwhA+MQWLnNVBNfGpCRoya9T4VwxNL
vtkUxlfXMo0yaR71cyR8Z9jHhPhgL0ulYtya/Gjyqai5YH3vECBCn3tEUB5dxtEodwhXSsYTt6AR
tTU1VofCKYdUkCw/1phk89i1WlKJkkcMuHAlKtCuEAx21ZcqjeDFKbI3gWM6egCmZ/p31VlhXkZP
YMYg2IPxiVHPRgFNg/nVGSGtM5i13vr1/27DmMo18zeiPnlqGzQMI9sZk/vDyK6GNNuLbrC8uSA9
Pj1mK4FukQvgONbQJSTkEFjcQu+O+mGpPSNTvYAW8mHinEpmXp0bP5fzikmn+iim7f6BCRZt9OGu
N5aRkAlwiPwLQPIeNk91NgWuSPrkU6Xkgmsbj6lh+GG7GJKpEoc7GxsGmPhKWGup9t5odghybJnY
4a5zl5MzCS2Z+x9zZHtwJkh22ET1TIrZ9DzRPoHiVtl+8Cbj4E7NSzzhUBAF1lOwmiNMWFV60FHS
t4zI/OBbM4ih1NT7uF70+vNl5AZRJtKgBLkLFpX0P6IGU9kFMLzCezAb3M94zT/aIiJKQh4JHkL/
q7oo8h0f5xVxZkCYW6n2dglLiTYvVr7PuFb6JgajHoWDgDilkhdwMxrtFOl4iesdZiBoZ9ahgNUg
VnKv3GFnJuRRzzGDjaB5mleWM62CvHoF4Kp+WMKALgMhmk6dJee5qrnO1P6FCCZ3/Xt93g4F5WMV
YQVYoxuVCB661Xlp3fQ16e2vBKq33sZ1z+xjJr9HM7hwqrF9YNdQ7v1kvRYZu3cecBVuDxlgyY2H
zgPnMfLm0XN5IEWFs2/RcE4KzILViTi3zNg5eV20Wv60qTPOGCy+cb85+s1bUlkeXpfpMZn4yfEI
5FMy19T1mI8ONwiB9j04HDgJlCfDKdE7Tv1TNvjPwFTcGvrVIhqj74OifLXoz0NnkhuDARUh3ASx
AI2tnMV9FZU7B89cpvRkpFTOKlAgY53tSFIErGQ8WlMXHvwpDnZ4El88eAVYKI/FoSvZhDEFOzjB
1Gwh1TMc9UW5R6f/UCDePDA4/suYXf/Q2yD9lU8MF3VYKbNf+ITiv+O1H77XoYu3y8sEB2YkDnif
GznRL921MMwrLRfbXUBMIZPS79jvvEojyY8Jdi8Z2lOzy9pNEg/xMXN4vQxB2roF53mHamHN8OTK
Ah+ju6zdLu3YXluoYqLKL3YHBlyMEzNriPUjEX+AuwVgQRBjvZHldPpr+xTEAuP1tfuUEi+fzouv
vezTaxJj0bmQQ5RjzeT5wX5NZ4ZYTm2cbVbiNsL/Oh6sAYpjFmwBpDBFaPCdTga6r+ahL8NmO9oN
CVLxfpTmcB85cNq9yIP34T06KJho/EGX5gqzl4EGY2dhemwnM3qwOTlZhEqRy7msxkVgD4GxgPPM
+xD3XzhO/0463pLJmt2rI92HYW5/kJdo7ieJCkX/qwGBqfuGXdg2anKu5AMIE4D16HytyDxOebPu
HIOkuMg3D2VvfSFlo+ge/ZFhNI+2L/F9585Uu7zC/XCJ7fE8V7i8JdjKFIH3INzgufcaH5E6qraV
+fgwyfe2L+8qD3DI9lGn97bxo/Hj5lR7zYx/nrJFC8afQdj+FcaYQHR+Bb2poNZbQ4YsY57g8DQW
pz60RyaE5H15I5ADiRjYXSev4YIYIIAZAsRsP+RVtuKslHxvtI17u0TMrcQ2mJuVSThlPuOnv2I/
fmQkDhtwGXDK60tEOMkfJ7Jw5JzWE0raaxck6T40DUkrIotNgAyH/K2JfiEjomy4JuUEXjiGjJu9
GK35MbsfsJQ9ZvTZeyfDCzTp1Pe1qaNmJEcyaVAA+xkCL8vod2nojXjGFh80G95xHbs3A5x1le59
19U/MHzqDvD0DtDuALrCZyf+40OmuEPIDX0wmK++7MO30f4rbJ0/3hw6hyROf6XmbN+n5YqWO0q+
vaXVuqL1ZQQ0pvdBHgJtOX69GwJ673hOIBnQuOTs8rCNcB+gf1t9mxLWT55HpgAriVY76SPxbC0b
5+PaCXdM5t9GC53xAN+xQp+D0VqG+7AF6bOzps3SWtO9RdafxEA7z/CNyBLMjkIk0n7j/pjBcK7V
xAhn6BmRwHRGXhRlv8PCQIpTDsHFdyQejXDvU6oo5gy0HFhUlY0db+0WGM/MGSwn9VdOwgv6vfEM
NpZd5xZH9ylFbtNiKghopuzExBrs3aAinhquluoK6pKAYN7fDLqgeVeTVQqdk3yKYbT3vTe+4SVF
oKDw3aPlkK1Ctt5dAEbkJn57ln7zChR3dBAMbYUXzdsyssUG1DLGDE329xkYvdE7y0X45QAnjMm9
Cdpx6YJqP02sQjY3OBaEj6amMhuFkFaGEywejxvRhDGmEgauK7XqjPzW/YfcYt/5TymBYns7Jseb
5cOODiCR/y2+VvpDK2fc9XeKc2DTnVPHdmgYVB2rz3XP6Kc7umd8LHEEcMgrNa2P1fOzIzu/sWur
L1FbWF5SebeGKTa1lT7rBm1C+aECAL39rV5WtXBQ2veLD2OtCTFVnZN6WzagDnHdzJusW4nlmKz4
4NsUGkaitkYOltylya9in9mPqg10pdkOA+iDQg2F5DCtJ9xqFEru13OPCX3j7wsTabEH01GMooPx
E20n1YfZzoSvUSvNkwkIEBHVeKhiZRIQFYSbQEMVPazJ3AyJncbfbWO3HYqdpGe/hnDFYeY/hU3o
ntvZ+0wt0nETDKxvv5tU0x007Gqrq4liAfCCbn7E+lF9AXWyrilmu/rMp/wjUb5KHVyNBS4ABles
YUvNt0i6CSBu7tumfLdxqzI8CrqswVzEYxiv+y9deHV90yBBxZhnDfsLLsRfU7b3F+Nl7d6gnEn2
PiR8V6xn4P1ZA/0IuXUgjsy01G1b+rtwIX1Qtzk4ukFX6EpssdRIJKmZdlhGgXtytkiYBI6kFZye
zdX4mWBPvG8r/1M/hkx1gk1PY5goyAi/xSv7yWPHvHkTJv50NIcU9Ef9woy5E4cjzhgKpixc46nC
GD+aAvqitFXIHo8vizulSAbqDJ3oIpKuuRZdTkFu7RaTxPsqnH7rOtmv+L+9/U4E1bgx+9K8ei03
j3r+HK/rb6c3bm3AXEeobSUCXJS5YptJJS1VtbeeO1Vz+UoUUkdLwYQqM4ldcC3nt35+gZ39ok/6
tXi8COGIPDNnyqi+zioB++0OiX8rGVcosChu7YbAmem19JkB6Ba3Bwhylzkkfz6/WGv7OxXxS4qv
UCgjHEURau71D9JDAXPEchnnj0Ih12afvNkwezejpJ2Crsiydob+2tWw1LL6RWTDRa9lMnlkVn0L
p4WEWVnzEGYaDg0q6NdXj4JvvYOAnGmPRw1MaGw766jWnDZgyVb89jD2QBejOz8L/uglMdSw1DGE
vKFumb0Gx18ae3BLYBcVVAsxXsE4abHTKKNuIOvxr97FY7lT6I1eq31PgHQwPvzf1+jVmzk0ckxh
sSqIeeH1ww9SxAaGTT6HOHOCMFbjrD80aJbLwnG24zC6OzTVD7q+hpTkYZiKOXkXTywV1finCc3R
WqGn+1e3qf9LT2aHrhk3Ig3v9WYUKXxfwyT6V+sruw1wYURAp41IuErJkVYgqGlb6WMKrcNfzOhS
t97TSjQJ0Qb2TpidoQ4E4AcqqP1tjKh+tA+vSLmqjVvV0a7esc79DRLTBVuQyIBtX/4x4u5ldCiy
5jTHFxdozVcX4TQYd86CSaD+o8nWTDakTajqLKcjZ9BtqI0teey5K4O8eE+wAAOsYnS2KAx+RVb2
vijsX9avkPgQq6t3WlhKtCzxVtBMCaOu4QAVv6rCYA4yQtBF0LpJOwgEdhviybhCE6JqWYRJcFJZ
nyVZJszcoOuUQs3MJ1xpEOxshCOgyjf1DRmqTQykZWEEtKXHwqvEPfEQemI0+8jnZywWNLLuIwag
DH5o1dbhhNNfOWlZhXI+it5FxJN11dtcjPkrw8AX3RSVJO/QoJjdOWb8xtpZjnXqVQeqEYs4j7sC
s9Jkab7nNTtK1l8r9SYiKOTMsXrrTi9Gq+vPQxx/QSnaJeiF7sYBpzU3kW8ifc1aIhyqOQvx2hoo
gFjBLWmsLAQA6DhmfDAX6zbJMfJlO5msHqa5wYgb6Pww4ZyqzN7YuBRYF6lCnV7hXY+Y/BrDHr8g
OVjhAV5JD7AYqb3RF280x8ZQ8KR6SE0hM6bPUDZuyxPgAtpTSOZezT7ErqVQhVlhyqKtyS6sL6p5
jXsOVo25asy4d+EIVu380JjIL5W8X09xZt+/DbTL3qAsHsW3qmOlNaPCg6rFfqpkeu+61GzqqOrw
GKU+Mk76zdAHl2Ritxk9MnU42NTv1W21BjcJXTI3gBNhZB98xQOxeWthj1r3ur8XsUSLX8AHxkB2
atsZ/37SKhlkb+AywdhRAPxfGDdAblMgh7JQXm1CEDQqaoUrOZcccLCFcnFmUHAUI7GvyO1PWYdR
ui/IJmTSEO+GArdQnBBSVPm9/ZB497y/La8GwNxUiumMlOo8Nj6KmBYrQ/WIG1FmZzLJ/U3dEtua
hcxTCle8aLCvXibzZCuDLPWlfh/6m6wtn6zAtS4SQM9s/XezadcbA6Zol+91Jvdm+744kTwtGAbs
jQDluYf2ZF5OEC2ZzU10pJ31pfdlA0/sTSVjPM83vsL6p4xVS8QgITK9mro100RuMLk1pcn0y8gH
5PwN9BqbZ6Sx4ReZV1BdsIhxVwTrcb2SGsdxSgiFQhd/JhYnipV58jynPiqwgaojMTOcmuryRVNs
etelkg/67Nqz59eKQGn589Uq6Q1ndBjbNCifTDd7ymfxrm9ELTwMfhfrVZ99hp+QtIexHs7Omje0
FNzgyMWmTiMt+k5WEfbgoksOZaTzl8xhO8QmcXPJ/KOxp4M1Ii8xUbyri2Kp90ermZm2Qcvj8Vlo
Onguack0Fxkbyb5qmugzvehsqgb1PaCew16j/epPelQwElntJZiwqypMMCjRaGzeQkBLEuUDpqDQ
0sE+rLO8TJMopgaHM2xzdYmgX0L9X0nC0A1hIVbrChWW0O7wvCtOdbiy1ULD0hBZkDl4zbe0rYZ0
xkNlBxP8UPPBr7vpin83w099Cvo+m2PqO69x/5yKe00/0JghSYFqeILHXY5hDsNxKvBgeS0d2A9R
Dg9C/xp9fkq119ym89hqFsSEeL6zLWNiPwYSTVBJwd5WJbmXQ3zCYrwnzu65l8u3Nuh+tdATWKHk
khlyH7cyh3D0ZDp0uGkvBgBr/GpRGugJIdCrvS/T9Cvt8bOcC3o4brDNPH7rZOm9hu71qhgVTChH
8SXzcIEBxJ/0VuJVJI473ZOeHs9ZarDI54fW/bMkeKXpa2gTR3OaegXV6t0qygnN03uPZgXUFHiJ
2tSb33Do4Jmp48HRlQgn8egiVtKHhN70OyVenCC+ZUjub1NvECX4PbWy/xvKa64YGdJfP4I0AfhS
M5qmpgFqkX35o3tZYHMRLx1hacfT/gch6t/7Lbot27eF6zuWJQLfVzLVf5NuTy1gJDGDOMqoGkov
5HYOnuMggstluO/JQqjUYpswTMoIKJ14bFOouVuanMM6Bi93kw8DLPGSmd7X2trvhG/1pC/AqR3i
6hSb3ffOD7p/+NyOksf+uyrYMbFoIcPHsl3H9rCH+c/PnVSoC3JpIZ8d3WtTVuB2FsbQID7qwR+M
cL3kMK4g3191Pd8k42Pe8vb1A5PdJunXY5DjSigtCg0PCVxvGPfoJdjuPYmQpuw3PYLPJFMKJIP5
+KiokQ6YZ05m/DZPrWde3WkXQj3jvDkuyfihy+KV+O5/eEbi/18rZkBIrAPPRknsev95rSG9itfB
dt/pGWOiOA6GGjtpl1CjkSGGEAY9rPq89Ai0LRxg2HlFMDwNxB+cabmJV3DfZAwNe1yZSjjrIu6g
wVFHIharT/rJq/kS1eN2GpDUxBWBo2rS8t+vxlGf9m9PjkVnKdVzKFxhqRX5bytOwIEJ1zWNgOZ2
Q+p9jZAmt5ZNjEJMDilz3AerAzIze5+4o5ooXb1xKHLWiF6KgWrxPTXla2kg1NNvmX63CyOUJxG2
ZFTbHwSR7QKzXCj34haaA5l0/eBtPFkTfRPOnK1UqANGFDt8CPVNJfXYxZDhOCW//+Fy/5/O2xSe
b4PECAvCtucqefu/XS6U3TybMMXZY6cabSx/Isjnu4PMpe/K8VorxgCJn/s6i76RzDVTHlNf2BZO
r/o41AWc2uL0oygD5UPM8BrPc1WwMEdQg+tWaT1UYUCQGHKOE48YskCBKhk9M2QTtcEgsF+20Iue
bRRmMrC//vt1Iur/22O1uEILRXuAc64ZBH9bpHIwUZnZubiNtcjoGXbJxAG5cCoz6C4Q2k+0lMl0
mK3LEubP0ogXyImwU4E73/77p3F8hRP9xyrj49jASZ5vWSFL7W/yepmafogA0N2FwvqDJVdyTFcD
QK9RNXQksXOEB4GzzLyMmxzMmNiaZTm0VSzg+4sHqFYFzkTWtzWOwDUGEx+yYBk49+Zz5LrdOXH5
xqm/19tmlKc/+4wSuDLDO9pUqifFC6DzDDoyYnV5NLXK5YyAwvaoJ7BNg3H3OK4b3Vvoas/A4O7s
R+OjG3acD6rozmR/ND3i92wTrjlBJLDK+Mn69Q9AVwiPMTtsQmJMIzEq9dotP45QSFgUuUsfmIbT
AeIXkk/VAuspYJZjhx9/9dX8xJtzvfW6iEwpyH7pc1wThSybEUhHYlE/o92PBUfVhFIZe3H9vnSK
uNHOip1lBctBLihF+lUyH0+ji/ZeMJFAHt3gTt8gDTLYU/oU1dQjhKRBTIzxKmqBO4dpaSFjwK51
whemKfvZoe4A81HNPgzoNeKTGDObnupdY5nJe6NroSYhZnRpbNq+f9ONmMZ1qsn9tmZ0EpodP5O9
CVaZfsboBQn+/nA8TJFzRZ/ss5h8P+DNpoywJPCm4ZjXMH8QxhziIXmNxZHgCnkrgefaYhLj/tLM
8dJcrLuuTB+6mAQcUj5tseRPmAngx5cv87d1AeqrV5zjFbRki+yLTJGdSaar7LxLUrjJzg6oJ/AZ
YGDWLGSkSqBFxVQrKfUna31BCMU2TndFwT2dSJc0djdqVzHMD70ipi3G2UjxosS0a1tMhjxMPbwX
l36A4apmm3sLe7cldPhjzawo3VoNNAx1BhQwmjeMUHtUglDEMXR502eJmFMyAdfsj95yc38BU0Lt
qjdYzZf/LDtgOJj86IdTDs7eJyQlMtvH2Ehf/JTYdAfD0828pitcoOUpXhb/YjFCaCvkxU5ksgd7
6CkVuxxzbhBuJlu9hVmjPqVkTce2grnpix16UozSOTv4SzhfvGAK7hhQqyoyNdQMEbMyRVVWmyOG
LjkkymlH2uyVGcmTq7wydf9ZmFgts9G4HUHB84Kcx8igtjJ9sAbCVEY4J/r6RDJ8byjL8cunftEk
BHYV9AUYjFNiJ/y2OrCPFSmvGlfJ55QQ32g6j3X7HCa5e4gcMIm4y4jVULXU4BrfMqRUN4WCERjm
ucGDeCmr6CKTDnM+ckkmK/8s29UgqUpad9FqH7TvJqGGPBrAAqPkaPbd+J7E761mxOvuUbNyzLmN
dMdtUuHtfAuZqGJNxDUJ8GMIsRXWY5NegbBi6FFkF/g9HPayGRj1K7LSbZLc0gooBPKG4sYcR1DC
3q0WOgJaXRqcxSGtEWdDRsOqQ8komChxm0Njha/0rudCwQh1Fj42tbcSGBZh4kxiuO5UNLGkTIFg
B2zhvQZPvX7IyjMeQEejxCFTdJCkZWjw4zyUowMOWtSKGrF0OwmJ0sdQA1Tmoql1BpwfXOOTGy8x
DwipCROkWk2IbceNFTKDl80xVIPV/x5mw4PrVV8aZiTAcmC44R7joCOhU6jMjwnCIZcu1S5BxnF1
wrj5aJkxpkVMTvTqkk5nXfvxof81RQ9B1v3SFFMc0d7nfDjpVasrQ/3GYAnLoIAGaSPs2T1IAyWe
J6w73Qi6TfrDcTOmXq33a1yn4vjfzzxLufH8/cyjSAypEYOAENa/2zA5Fak0dkUg2+KbFkRW7DgD
RACqOf0f5s5kN3LtzLrvUnMaPOwOOahJkNGH+i5TE0Ippdj33SGf/l+MLBRwr2EbNfsHBux7rcyQ
RJ5mf3uv3VdEAq6f0Vq3HCMPL8y7oslAblp/+TH38AqoC01gsX4JtyxlFTI7HeV/LEQuk6B9xSK9
MKNzErpJjT7jgbptuHhf1pW71RilzXF9uUpH0OdAKq8NYZ7gZAcHRCOAdn3RyviJDk7v6r5FOyPF
wGV8WOX2YfU40i/mh6lLUc76W5EaLP1CQd9oBA/7epSV65lUc/O9UKTQr9e8ksEl2/0WvnO9XbMj
BmXVvmW8kV4Rl+syoJTN1okxVojqRgki+kX34iXuy1VMMtf8xdUwdn0grncwhdwT2ECtJtfVN5pl
Ml+OkxtpxAdZF8fBXGHPubYnnDbgpIGLgDy9blHrT8OatB9R4k5/hij/+6/OAs11d1W0vRyLbSKF
/0cTHiJUWgq+rr+OpLFWSAnNn+leXw/DXG+noLLN/vE/PDP/dBgXhivX9cGxOQh5rvfX0yktR+Ct
80gGps6k6nrDNfLkSdLnsh4ar89O7o7voz5/aoNFlGlIzxPfDzcj1t6EwBr3h/z4Hz7WP5/eTDzX
6Mi6JVwprL9NAWmkUBNeEydoGCf5tBExm7SeLVuhQF6flPVyz3HUzyeQhgSupkAZxvAfKE0c0P/p
jTL11VZvOeS16DL62ynSiwnS5itUvV2Np0V2Y6QYA/Qp/lElYFVWC+L11AFklqN4RyqoHAiT4dO2
Jy6XY5TF/mQLzOWMsdYj2vX/vShxhAnxqrlgj6z4S9OgO8929l7oS7zJeT7ES5jJbQfgwZh+hqtA
o80Tm3cUMjOrH50Bh4ngZxHdRA6iQi8r0heaInGo316t3SKNzmMh6lvg2UlKWQht6PdJ0pZnkK1U
QuqHcUDEV9pkQ4dI7JMI55dB6Ky4JYjAVGp8BcrG9Y29uorShkvwhM5xtRclJqNPb/o1y96BCT2/
qgJfXvQTQGH0Z9IyrsHPqkwfFXWW+D1dlGmmF0ibrz2Gm41ZmT8Vysufe6os93nHxvQnBAS5vVQW
U4p1cKLWou4spn4tT+bHZkKVW23GkBqJUq2ngWFW8br5kvR0sfastsfZzOzAbPSd0PXfnDguCVWO
JTOPibPRnn/AGU+k4e46WktDzkuc1f6sj45r2nt5uTq+r2tDnUTPdtz9zEvr4XpL/vOK1uOvuRIf
qziDVP1biw7XpeN6AryOfQEReNgXgqsnXgslDjD5Rza/vlVRfIjqS6XzTl1fu/WC263hvesB/3pl
09c1b4Itjqf2ao69Rgeuf1vqXOA/ktNpDziHq35Kbq8v5HUCev3YnTNt09bGb4kNHunLur1+vkFG
v+zZQt1gpVrHtB3e1P8gzhjrFf6vly9TeCD9DNvWbYf356+riht70TIWMImjdaphO+mPJXunlfwt
XR+bayz2+qu9bhXXMfM1Q3F92K6fMlri34ayL4D83VfX9P96Xhk9Al0UF779+1Xnn0hzpjAlnDvD
sMFE0jr0N00pLGWCkWYkc1HJ/8mGGp3N/dypzx5QMSVh5vyZbtnD49yvAsW6uZJAZrbTW4/GUC/b
WIbP1zemXsazZ4ft7o+kijwsMYts7HWVWD3nvTfh/ilfYGtur4Na5rP/SW0R/7zAW+vKDn+OaYZl
2X9TW6hdLQfHLsgxrCPsLOeIHgvnHrA7EtGEaSqz6Mm4yvJdae8nxWGvF9Z9FuLzuc6LtNl46QiC
BP/+p22uP82/PiSWo5MH5PFwLVS8v3H9ZF6V1M1MThCF1YvFXG1ZU2uee52QU1EL8f22Z/KPDRKq
2HrfTFMGMdnql+CwsKyp3bIiZSpMcSyYJ+/z7/X+dN0grsLQdYpZy+5hilMT5g8+/utR8KqaCxu4
mpvhOcSEcrl+b/8nCOW/YkcCPvz8X8DkM1ONqvi3DMp/Sar8/xFCydP3ryGUz91n/PuTGNVfwZV8
zR8OpXD/4Tq6zsLhUR2iWw6Hkel31//3fwnjH4QBWFI4oJh0cq4iWsnMeIVNin/oNuxKiT7quJ61
wiv/h0Npuf+wLcMTnrD5Mtu25P+FQ4lG+ffTAM+qe13XkLhMVOe/vUug0PloqVv6TTwCfIW/JPqy
PE9rBVRfY1DogGo7BeAQTU8fKubDRGB8PRmXbW0OCa19CwmgKiOR79JzhBl6w0D81RBFdsTdvq3j
4qnXWLIXylAQnR5THa3K1ssf2SMgoU97qARcImJjRXaGVXuUfSRxkpA5z1yDCoEScAKu4JGujY0D
YAndzXhuqboUIgNHnW9MupXwW+sfQ5SnPtWHWsIgOIkxJw2C0QVugpG4XuluBjO5G9vYflztwJHB
Xh6DUQy0MG/9WTHnXkLfrWvqBpdqwkVAMw3QSSZ0GXYEoIWYrag1I1ApcTDtnW5AuAx72sXq7lbW
vWIzPxe0FuBN7IEy5A7CLZbV2YO1o4ecpmovBloFkm/TK/NHlK1Fj/LkuPa30QBZGeocdHL15XiE
Spcu/u664kdfQ72b5sXxDWooMgo/IqO4k+wXG8DnNwRyWU3ccRv21JbBtcl1CRHU9uB7mXSSUHWy
b8TyK821NxMwBNpOx7BSnTp9pgCI4ziWhR+Uyx9Ca5eVv+N0gvAlSE3OERP8DrKc6XFQJy2BbFTS
zS1okkhP1CbBzCqHl46a7qZS75Z9nD3ngzfBXiu3djNc63OhPGy/KXO0uZ22PY33JBBnJpTuT9fC
3VhlRAz7yHwIp343tcV7ZrZcnh7yTDwlScbxKDPoyMjLX2gayYbercd0WmNSFQYOjhib1sMSCtq0
23mhCkoH86CTcRq04DOyknZ3RUpIuh+TIpAJ37TyHuyFZuwxR35azPQQerdEZl7aDi4ezBzaYjJY
b1V66gVwJX7C47kg7cFoOwqmAirrRDNOZFPD2CQESPKKp9LSfldOisP2BIflLTJIxYI5MDbG8u4k
y0knGOGH3nhT99EvQuiXRXPL4zDNR2B9sw9zjy4gFf2s8wH7lLXgE6v5aWejotyvOdqNWsk2NLpW
/V7aE9ANuhxcE5K2030vZnQb2taB3ohMj0LO4D4+vuRAtyJB47T+US943tNchZhPS78wLX/W6VIA
EL3eY3V9Uyz0amp5dKooRBAmualScG8N1/i7Zq3+9eTQ8B/EPrqeImoe+9S7DA29RAMKuKODqZnF
qtMZr9hGLmNkXwZ01UK5cpfPFN/CX99W1FhTN++oXTnaZEvmJt8smXzT5AAorHfulro9R1N907i1
HzUMQmUGboP9W/NhvGBUAO+5KRoiTiYXWCiEMt/aMQGSGE6YAuG41dCFiPvtlq/cjslddivIncep
zbKbKEo5UroLP5PZ2dXJIm5Ci+63kPM5cKJWih0Wb3JANX0YJd1YCZ5ZX7s4quDWoC6RXoubNIX7
jW8SGmh2ckxVbEH2h4Go1oIw84kGHfOQJM89ax52AYd8t8h+TktIB8IAtELZFDwO7tPoecNelysG
bfVXa2YJid0o61PaDqdk6saDbWP2GBcPimFJrC1Mz8AULH+RnF9aOz/pFK1jJoTLF8r5jg55ul9y
COJ6QQsxkilC98EwpkOoUBss86NMmHUOFUx7tdxdO7Jl6B5NBZNVaiZCJTdWDFPIyMz/4U+BWOLm
N7xSAmT5uf1M+SzRy8L9HHVChJrXP4X6kmy98dBza47WX4p0KeF1LRBZ5vyiwumRCM/qPKvExdBw
dc5Dr07WbYuoEFrivra9W9NUn2aSdpvRmGgxEemKIYG4Pz63s+zuxBiNZBn6nd7bNAiMxq2K22pv
mcNXUVAgP8ImgqcDZY2uePAUqIk4OuD2eIp1ahynF8d2gzQSK5QBD1ljugWZJi31LVlQ8vNMqAzs
pICFwqoTaK4c7tLKuQ0X5zIOYji08fhgxPB9SiRDzIiXLB3crbTjO33WfiA3WxsTItd2BD64ISX5
NeDfOS5LA6dCjDsvRZhE2IEpZ7DrEUE2rLo/NhUjLARzzniTnDFDYriu8whzxORoB29xf6dD3QMX
GJfAKBzSFD95LspNibn5bkSoiWLTPWhdfddS4QP+jrjESAdjB4QydRB30wz6pbxTNlCisEPAqtvw
JWFNHDI33KdT2hx7VjSqi05Ks/NtnIQHOU3vSWfsbA2Nfuq41Md6jOMnqaEnphDWFImOvoL6Wibr
TLqtoJQkeIxlqFCplm+9mz7AvuSkUASmy+ixnaw7zS2sne25x7CPXfxA8qPAdc7Qhd8iI/izMIdL
Vo3ZYfDOXhIte208p7l928g83SdMfj0zPhbW+J5q3/js73MLfVyR8tp2lXhynP5IBx/NQ51NkxiN
1ZHlvlZalW2qnMIBQM8H4cSPsp4ItRQ860iXZWzgfKuMPJgsWrYoL84uyQJJCoTxk6zt56plbga6
cx2jhtahVazjHVjerJjbA80RvtmLZXdl3bRhb51ZmfcCilngErQ4U0Mz3YU2r0KKbpy6mf2RSLl1
UtC5s6PBH0j3eV/SUdZrJ9rN0EIy95kQtdpi5icU5EBJs+qyJNXSzDt3pAAoWkp9W8BKK1RhHCaT
z6DwpDJqmShlbN4x9rf+kMBYLjmWsElP+bHWk2M1ld1lQJETlDuibqMWTAvs2bIKb0Od3WfUtRiW
GAs8/LROTeK4xOUHTiqqE3MgqxAObsakK6H4DOXOTBStHtN4mQVKWplSUF5PoALjur0ZcFzu6tBG
Ihrdj9oE3SwybIpL5gzBRBsDrz+z8dltzguvgB553jGx5tPi6fOxA0RHsIst24ZWWjlgPQjg+3Xc
JpziQKskbA+BnVVUVXb9yvsgm+jGVGCoWH9kdPBtqSi/rT3z3YWFuCdtl+1UC1KETRVvWX9hKmvt
PERmnN9Zt2vjWbsB6bDvliZ9a1fzbwzQnzKgFeu32FDeOB+OoTPfYdwlzlqIm0h6cGCsbbZklFAI
QlBurugkiOVBxClg2p6IX+bhZUmpFfjzVxSYaWW1YtCUMx0sbqCP1dJsFzqcD044AZSUlOGVEuC3
BbmjmF/SZA1m6ae8KFtGy1P+aDGTA+UZDysZ0vMVIbeDN+EtyMwEh+hE/qiYvJ2zLE/OHAKEbfLs
UGu8rVoRnmuKQg/SbaJT1nw5VeP54DCik13Ol4qSu32ZUhYvlpHWYLcjBECb8DBduKSUNx0ev3st
4tUvB3lZTDy6Dft/Gqb4bYce5C4trwdRM0OCkffB7WK58SZx08TlKVus8lCBJOyZtm0tUz/qY/2o
h5l7djWM6eCQziDrqyDowmY424mIqbcHvRvmXXOnJdEN0RjCUgStz44DOxiL2mpBojZWt8Bj67ph
77Ix4mfSbuexhrDR5h98UOiqLTnZoitPhEd/5yJ1t15JeMCq5+6cWrGzEaaDNdFOtH0ohs9uSph/
Cy0j7OkeSmy1zDQbQfiZVra+1k9GBfS20st22zbaXdr2KaNQyrtBeA6TxI5T/dbJwi/FylglkVn2
l6IjRq7we2x0Byj0zDmrSrXXukMSoeaFa4SiOipu6JCC5bKpzPZsO/NR4RYp8RkR69Pfq4TwHRaL
cWfOk68KZQdOAZKkj9Teaj3TjzSW4dHhtETVVVQnFwjwybYH3eqtDTNg5rAkzgebqfsuFNFGEgPk
6MDxoXV2yUIwvagIjM5adQJQin7V4h2RkEM7LNmD1lExxD2mgnqFQVv8HrDUYBj6zXk03+V8f/Tw
gaO0slPj5Bkl8c1h1HqOBsixxBCmm7YPuSPkr/A8wLR45a9EwGNv2oFLkrH0h0obQgwsJvhuwjm+
1eomxOZ0/gD+pM8bSDI44ENqdgdWp41WB2ghcKpqXQVzxIuXUnGNqxNQCPzRX7nVMg2254ewlnd1
pAZ/0KbXsBXNZu7nF6+rrW1YUDGmqYJ0oOumjFWcozVrILQVzfIQKqCCSuExyoyCse1ZCOr2iTDc
zL3M1DzH7+oh3dbTOqldljtC/M1eOR7r9JRdJGpOKOPxacnXdkjE5rilo8rp1adsoE71Rs19qLRO
wwDLz6WqeobwkIJ34BJ5HgCOVwwtMOp9W5pBNI9Tcisqyls0SBXYp6NuFGQROVQjVL/XBh4M11o5
xiBHszA8Exh5ggeT3WoUr3JP/LZeLM6IwVRX2F5phdvHtbPTTRpwsnQOlN5txb6g/GpjlenLEMOw
IEqCWajl7Nkhwa6fQGG4YMZdAetHwvfNGUtWzlyt4xewXdnFQ7NwSVfOx1pZEI2uBqKElOA0Wb/D
n+n4OimICd3E9zBkjPBtsIVlyuCnCufmaC1IVY386Y2g6EQBv3wKX2s9+5XbnJuW9eof/05y/ns0
0c5njg9Lz84uI/Iq8VTeRVblwXfuTjo7q2nDwY0S0zec4mF2WIqJxFRmFe7avvmwNeu9zTNSTeE+
URWGt2aHhgckOKZ2Zx7nz242vzVqE+uYr5sVCF5SVoHhwIPjmsp8V/IKFRmc9kjjQ/1CZqFFum9c
Px6MVxfj2YL7ygfX8jCm9Edl0XQ3Vql59EquoYk+hrBy66CW9KVXkrxK6NVHV8m96VT3TYZZHLh/
CW7a/KxFnZJqwxPvMNxPJfWU5I+tTe4WTAw4TPlMAaSbkwaocCV7YXqndGufJbSOYnyjPQ1BgrKD
5wjcfJ3ZbC0eSUXtZyszxWqUfY02mcyiSW5id71FGN0lzIhpae7BtPXbrq9pJpQh2H1c9ujbeyoB
9nYXfUirwYBlZT/U4kG2ttTPJoy4ybnjWVvqD5KtkT8adIBXBnn+ln2vyKuXPhZfkcdx3owE1p2Y
0Xyk1Xx7dvUMCSqkMxh5ptFQR5IpxzPHjZNmtob3b+wD1QLI1Qo83draJG6U0c7O0VCSipDV0HYL
9XjGm2qtOzuN9S0EqvuZOPdotB8lvapEU6uBjzEyHnJaTrCYMwQuIic3Dq4JO38ROJEGB578kG9N
yw7yinGU7O+V6w0cW6kYoKrJ79N0G3OtJl8+rpgB+jOc4rVibL4fbRLSjmy+AXK3HQJUVqQ6fOOn
sjRMXkzcN6AOqJ2QGOU4We8lQpMWebQi2uOXEjBUO86smIjj9yyL0n1j0DLdufLgDDmmhJ0VLtNW
C83Zr6idSpcapz4kUeas5U9D5HfS7oCoR9ZWQ7fDQsK/duZNweB86yWTIGbpmKeK0GAZUjDdjzTB
MCc4zvpItibKK4CGCXQna810h2W+rchhaQ91QuecY4A9xw86NLs05sMsuXpSmfOr1QextVNan11D
8ynABAoTBZaZn8cy+jITbJllgsyxrGXWXI4H8W0AR9hB0aJ2ePJonu7YLGu3PY9d9YqRENuznM9I
SY+Ti3hTpvOGdPoEjJfQbuHhJC9It+5r2MJtlNjb6//D6CoaAMDQGRHlL7rOLdxx/MGGGguXextP
Lcg7AWXZULxAFMW9uAMKy8iez2m7q08c+m/Agc9HZkePcByHl3xYaxOqvtkWsI0HRibPptguRrr4
ZtdM8JGHc+K17L86t82BBMQGmOed06etD3jivbVs8mLtq8wy+g2N2y6mJYJ2hBwi2JADXcqJG8DN
uuVEwQrijHRtoaH1JfNUhqXcVaz3OLOz7VSmt65FCtkOSZovFZhyzfgVLrz/uZzoXq1grIifXfOe
NdVxjNI8aDvK7Bg1BDYLdFDm9rIviug+HGZ5a6uCJth4LythctponqMcjchponvY7BqHgrTguxw3
mKCgugGOzLHSbWuj33Oz7p0ieyVfgs8HtxuF6wlp71hdYmuBMkhEF8trtHWWkSyTSyRPUUgz8s+3
dTcHfRaFB0fcdi77mJuuLnKjNncQrd5YaIMstaMbYJD31DjF52mgvkWVBIrnRX2rRDvPYJWoLVb0
Y7bu1hhZ29aebw3xZtMs4F8W+I8Rz8W9miUAgIpKNZVQTZnWT85ADITpV0xuH1/jon9mDTYW5mTx
TjaQv0LaBMDYxoHloM9YnLTmnrXc6IjsLY2zb/K6wJ9xdBNSnOCOYlJCqNftiuXK8YJqNd0FPa2K
JjWI4BoTtcfpE/QGBYME694GAfkQMnyq03BkqDfTreJARpPupwO9bp5VnfsMaHfDqc6xqfXLbaen
boeL1ZjeV6liYeUP5m9mg4DdvpPIXdbQz5fRdt+sRXbBkEzLPqOraDM4yJrso04c0/WmV5PvWN1b
mrXFTWkA6bbTei9bqo+Vk5257T7UFiPpfinfywbPHQ6h12nsf0NE6EXFLpPHN6Hsy1vNC28mME12
nlHBvMZsAE1s2O0/KiDEgRg4iKXFjsh/sc2b7m3Ixu/OUgjsfXabovrseq99tyt6eYEA48kmOAwV
svMBzKP8UQvD4TzznX7ygiULK6po+L7DuvQZnhPiR1DwHbKJbc9vK53V9wQf8t7I9CPr1olNAgob
lbZhApbOg9ATa8TUJoG8JQtyGxVwBIqDdpBE2mCkbX01G9yjbz+JQbGN1VhzMlujWpQeHGx/CuUs
r05yLsYXbiOHyHSBKRsRlhmZgphLfGJxj5TycqzV028eEZiHXbvQCgDr10GvibmwMAKhhlgHq6WZ
OmU8meP3bG8HLMSIP0hkQV3mCXfMhoJfFSd+4on7MkxmtCz+l4qtd12r6HupH7JBQoFPBs3vMu1r
ccr7QrJZRgLlw2UaG03FThn1jTtyU5GVDdKjfAajD7TeSPPtbJ+rhhLG3GbyUOV5UD4xPUVgx8ez
bo5ULr8azs7LEP/0otfAjs84WWXUk2Rl2E1v8sFaDICGSAwbvYrp35jzm2j8kI2bBWWidrEBBWBm
6kAOXoP5DuKleMhAQ/laoz6MgWMbnQEgvAb9oMx4R8xK2yhFEj3hvSwiJz9l2Be9pLYPTkd72fp4
cGMp6rvew87Yl8WNTvXDTTrMgsqTqoXqNvuh5kF/Qx8k+8MpBUMIIhwx/mjI6r1W4SdfMkGnZX9T
m+a4J/Nyl4jw2WaN8kuNR9eKPs0YigkKYLYZcWztpZY/45paHU4cGXSVPvZhzrIylbUPaqQhoq15
B80BsF64LqyT3jrFiY7Vq4t49RGU+pJQTBNXEFFiSqL61PAbe21AWo7liIE07RbjaHKxd8T8XneU
GRpJWsCcnBDbpwvngYEWAjTYoZrJWIrwkZ9wC83WkL6Wyht2ALGtRPU4NRAuuIW9R0ZS7tx0AnCo
gj7UxEnaNHpMgM+dOzY8zoitc8aU5gIP8cSelRv8o5u/lW60NSaz2PZG8plbEyDbjFIjfTHvCFdi
1Xd7ntARUV2gvebkRtFiuhzU+ELAB10CA2qeVX5vquXByE0y/P2BkJrsV4cx2fpj5k3vhhO9kfIC
itq+CQ+qKiMxIv8dX23UD3PkvBEAYmpVr5FNSbNNwjnU0blmcJb3R8pkEovpIXQiz697uho6Ks8r
g4NA05uLb9DTSQOW90gi6JDnjE2ExhcvGOKJy7PaurwDmeK2Qt+CwHOWgpt1uaWVFLEFuGUf41+6
FaHKLMmIDh6tcU2v3ejQMXR23Eac06mU2xE0zmaihsktC+L9aVwfmF7uqqV8scBgIJ+Nu9rI3wR1
bOfjmNvtJsOaExVDGThLK3fuRdT6F4kN6mI6hpSE3B57Tes4DIRbh+a2YFltXyPleThiZra5ZA+R
k1+VYb4W/Z1pM/oMa/zw89tY5SHamg77xJCPU4+njOUg85kDBGGRevc9aj6Vt17PCEuf8uEsIqvY
hc1s+pgk3nVYASGcolMiGD2BMOAvr1tIRHr74qr+WcyG4zdNhS5WE1/RQ7oBNNvYs5BQoTKZtwud
uQE38Vht54HuWeSZgKoq7khcNtCpCNG3b7XtYsIsji5HtFPNCV1Be9fhlu0mnsXJKT7SxPpsnKZE
dud1i6Xz7taiw6GBP7JnyRwbHpW2Zj7VO6UZTEBmuSNlVTBq3rBNGSRxcK+fZKwIDkfTPfr8RYLF
FYKzpE17RRWG6KCxHe9bnJTwH94pNLrJql8LIelmLHdFK9/ior/VocDsDSt7p175m++cNKQynqKS
u19ojo8zQ83DGHnfeavORohkVcofJvPLMGyB2QwXz0Thy4bpsZzTiyZmdtrBt3NQSpkDey2MJSiv
iYuwB3Un6sw3HeiQZbe1X63b1arbloARN6VsaMeyFKmWRqdOIDZuY0GnazIIRu1QLvai0+VGAPZN
NGBRSUaNLpL1VpsSAugeTcilcXZaQTmDCNwCaE7pCmK9JnWAjqZurJpZRd15oCL18K3DOOsvuvmW
ANm0ap2Tx5Le5WCyNtocR7f8AZta1f0ZK+B9Py9f1YwH1TQYmjEofAPbCoSagL2fNVhsIHl+9kt3
muY8DDo1fOe91iIAcCjxZPaiy8Y4luFTmWik6O3fhe1VJzpc3/DtFwQCBBjFSQCVntdGVTY+jmkt
W5BGc7HZZ1nQwBAiJmn9GCtLbB3Rod2yaIzeF5yj41TyvOaz/dn2rbdyCn5QlGQFabmGVWJMdION
XX8x9YdIp0FeEsSjFwg8YtpCHV+c5iOtQsSD/Hnd4BDFyQAnVFzuWRSCZjPI/mdp0QIgByTP1MAp
GU9PZpvM+wxMaS3lBUkOh0OdnFhgPruSxG1MJgNjM/p/QTDcIRtklARDNIsDuphe21xzEJycuzou
H2BnvVkOR+/aaKY9ReGpP3TGKY9CTkKWduMyR2lBjOo9NR8t7QcORic3DhHoQtSvdrGflBIF1Sow
8KqMQ5NIpqPRFa/lgLaQecZbluffBAXO9TK8JkVFUWFMwhTHNN/tfNNxyMJsvG1jrAWGzhlDAdlG
MvjSy0xHwT+m8/BZYqgOmi+b2LBvw6DYOK1xK5rinGp1dUiW4rOW/aX3yEDMMtKxgGISHGduUQkk
Ip7yrtoOvb5j2RuOoxbela77GnOssgftRxt6yzbHpeLbHXXSBeZym1QbVSsIEtVBh3G30Y8OOQhf
LwYgRlyr/V7VgSmTO4kVdoOkempBW1duhYU+006im3d9XdCeRlCU3ilv4015oMYpDsKKciFMz3pB
ALxrEGqCJtYEfyCxXYG8NCTHqF+EryyDfG4pv+FFxYG5CH6FRX5fKyuYiB7AfidylzPGYMpMmVga
wK3gDaSBiD83P6rY/ZSDc1I207nJo3Qy46a/NXVm8UMEHE1gg824Q+G8A0ky2/pZhtFxjoA5keej
hmySfqs4XZBFO/cOVwJHY2outPRrkppNNQI0/CbvfyienZ1h8XO2vKLGC1NTPqkvH1lNGLyMy5wR
Mtc9x9EkPLmOcSIYokG5JI9aCgSB47K67saGWHqXcXGHwrMcDPuztm3ps7Jm2wJFauvYkbXXhuyt
M3XMu0lcErSq74dyZN9h8dka3KV3VkkyIinTIMlDSnKgDazwhb2rQXUxa7rNzZYjbP6rXdkMJMLR
M5kGox4bDB3sGj4L/h7wI77FysT3by5B5mRPpXIBQE0A+BAa2NZL6ooMN/xJyaCs3+YeGcjrOYQp
fvpi7o2LiszHRRc6akfpbUodAFG0Ls8RG/iWZDkBcpfca2kFCj8BQ0LOZJSrBqHT2Miid30nBz/s
9G0LtiiA6w6EKos9OESsSemCuUVQU8VohoeSqtcNPVAUasfkvyGqRRtLhk8OI8u6kmWAHPhWaCVS
kEJhaB8ni5xJFsccd8r+W9bNXen0EmVrGZAUF+ALZHZnmUYgifelES0+rorZL0R5FMypT44mboUy
XpN2omiqCHezNn7ym91bnqYzs15/blHQjsNHmKNM0PhB28OYWRadhRXptvS9EeK2nEfDJ12sA29T
ALLYLovpVDFB67H6bL3B+sFoByCpC4F2EE9T+IzSlvmz9yWMo7xxYo3KBFN74hd9yLT6lVa7r2WU
W2PodoPBbdJoGLs3GDc32L+ANqZvsb0SsHDVomUYHI5oSlHKvHRYZcHtIz9Wi0tfEcBwgu31Th+y
+9I2b8hXcf6sJI+f86V3DDYrr8RvN4Y3TQa/cb1ODQ13FOuFUkVoihKHEy8h9/TtNCWId3pcBgaO
KdroINtUpoUdTXxprI3YMcq3asm3pcWEYVG4dgqXeazNJThevsaoD+yiwCAn+Ojtol/SpmeEbr70
IYncThM3mdv9bliFgTtKrpwJzejRoD1Q+vadLs4+z6R7KkPS/2P/zE3K7mhRImD66KS13zOu0brq
VupIm8YkzeeJUFLvgMoKjUvRFAW6X/cBEJI0pxsRe7WKcw3PTBVOustHSYi93sVYvjW+Mx/PDX5i
SxiBRYrEB1hC2Etxsq3M+Q9vZxN7XRQsGID3zOPiMa93RMU7mhO890xEX6kpXydMVcKr3mysPJHz
BU6xCEYD35yhndI6h2Jd1S/A2j4xiqgzNX3e1jOtT820nrALAlWlgDJZSgprbXm0EovDz4oc46Fj
OWGNsY1X26Jzsq8pToxjo/MXJmuWMIunzFNf6KkA4y3zJrchx7GTfs2VpcGgsBqcOiNEwlGd0qgA
IhkNv5SGKo7UfNOuvyAWv3hN1OV7d1AGEJ083xsVpjDaJTg8sQi1buNudYoiDjRH7aZ6fBwAckE+
RMhuYAJUZdH67uh4J0VAxFhQ8TE/cnzCash4a9+ttgzdWJd7iK9xx/td5Yu9EVF3dCtN29TT8mwS
II3a6UjNGk5A6dB9kI7rSoikKKz+a/ppd7g35hiEtyZCuR94qjagM4G2cc64nRXtahGkV2q16mIj
7IolKq+B+7LmT2y3QhccGdOZ4gLs8Qzg+xdv+n/UncmO3UiWbX/loeZMGI2kGTl4E7995727XJoQ
oY593/Pra/FGoiC54klVeKNKIB0RigiJl5c0O3bO3muHIxVNMty4STOiznRWfpYb6zSKQwLFE7iP
BFPAon6UsS1uQhWYiHo6CdxAE9bNE8dA6w707iktmaV5kj8qGzDztBzCfLT8N/Mlrfq3UTIuyVGD
3SDiIFa5g1zRV8TT1RmrYkkIDkgDUF8ICZN8vsvS2ebAPrRL7LAArfNR9AhAxNzsYCNG2xKXvujy
eNVScNC09dYZWaBnJbghkt93zclakd/g0stapVscwZEK96UqvyjtcTJpSRONFcqpVrO8eo19y+hy
GxY4KUSBciTzyegIMxRMeqwuSTy/6Lo4VLHi7jRPfR/fxlQCahyiMyqUdeZ16hAFlC+Ww4HJrsOv
CHM+ZFreDhFpFoVP5oaQKf4ZJBmZQDLpej5mSrjouWceoLaCRCP3cr1Y2nkfj2P0wQwJUalyugE6
6IhXI6S56DNsUEPDGUmfor5+8QeSCupwn2iacRkcg5D9ajviQ8Nt6hLpy9yfJzsiLcEjK7ryPqfT
cIlGuoQVvEVa9y9OHy6xtH5Eclvxhp2QsWTgHGAEbGROw9jWEemIwwhaxSkOTHGUucSG8AU9tIS4
VNZzOX3wsQQhgEA7QJ/VHFG6OW2FxbEBWxWG5yH66Lu6PJQT3YgctYvhPUIJCrBaAvrkuYsp9g5B
QesUWxTt1QmyZGvMm77DMRD50Qb5YAbcT+ekUFyiIASnpBaOpSTBbykcRrs7xT7Tk6rkPK3HZIOK
NiBeNMphxVW4ioFUWB3gXXQYm9JetCYdHHRCtlHpUmH5qHdhdKM0ZKqbBCiCGQIvO2V7rIzOpUMW
wF7PNcdIQmygUXxTiXrkyEBN3zQHcjxuoCE/pjPiOwRIFHnkNN9k+aEdiofMe6GRt6TxCQYwbB+G
78g7OoUUc2NRrVDsfatl+KUeUM4ii7hRAx3mpO2Aj1o01pv4a2AwcdYO4yH0DjcDv0y/c+gYDclP
kzlwZLA/2CL5nqYjqWJLvGDX1SRxIGFIPDM4ood9mi2oY4zVYwfwJsRftM7BRCPK5EBWCPIYMzvb
k3zLOSHD9zhADSyygc8VG5gHDUaYtdqpyOJxIxxDDGQdTcph/j3Mx7JVemVGyD7qOUX6GxEpW+YH
mXj9WUwprvbnQWD4tnQ3P1L8zo8eoWRhTVIsMxPSzvR05RW7NyF9j4AAl610hsvYWf5KxSm/gbHA
mbBbrujWkrvbcLzsuv4QueXnrPZ5S5DyDUQRobMmfKgdkXPXaCYDo4D30RW70SC2PnrzuuaszdLl
tB5+GEq0qU2WfjRVfWLG+JraaEvyZPqsCd5rCS0O5vZSs71ZqGInso7Bzx18v6NY6j6lmkmj70Pd
TbRHwtrI2SRS3ksbBw99DuY0a+i+dKn62lHyk6IUMsd2P1VDj/IwKxnp0cBcONYlhOQj6P91B4gx
ieLt3LZnO9Fbm/aC72K7CTKS37J2uLBUjhygDki40WMzo2FBbcI9asa1F0fZJjY4DUaxQ4NgLj4b
TgZbEkFzZbvP2gkeZzuCzDaSlcku/zZCizrnhreFutge6sRaNqJl5FEjuXW+toMxbXxgtmuMKmIX
GvKDV/GxcHNBk/Y5LEfNvewkPOxwGshx59ScSqRTXfNFdsNFoTdClIfwIJH6KKMGr6IgOjqhXOVc
kK8tk5Z4kF6GNKUl0Wl7U7sch6oh+GAUy4iJ0c0Q2h/HhpfW0IINSql1QnDSsZ2L735s+XsfZsVN
XBoW9A82YUuZ6Sl2MLr3U7cuW5YsdGI72kZH3vgHWTE0rjLWnYrpWlgadBldR9yUsWaVBh4z2fjf
aKVyurVT/c21fUICXEVSYcOPaoQqo+rwQzvY8DHEXScs64bh1zc7jT750ai3dW8ffdkT64dOJFQ2
kllOObTv6VrZzdE7DFk0nwJku2vSFpU/3nshT2OS07GbPDwAQhOjDKccRDQKSjqtCfwWhUQXbtRD
ACEcu0GWAa6O3N2kmao586ovSYxRGZoBHPcEovri4vgIwzraGYxa0oAhfB3uvGQMP6RXW3u8fKLr
MJVYdSfiSDum0JANUz9lAzt0WSaPE3CRVT5h+S+CcIshgR5Uf4ycDjEXan3Xhqttl0svdTONgFeE
/dg2pDNaKH1dS2Jd8AUxoUZW7Scj/ET3ZJ3VxjkovGMcY/E3Y5PaAkMAM9jg4PRDsYKkHPaXsWn/
CqLo0SBb4JChip6X2UkR1iMEerhpOqRipV9NL2NKDtRmT2WRtfugfoLvD1mBhJfQXgTQTOinhLNq
MGKPlIoTy0hUVVFGt8rww3XshV+kazL62pHfmK1pN21SwPiAmeNN5YY0GdO/sMXSJOo5SpHVjL9T
rc0cu4ElG3krR7X1QY4e0ZGdK5sJdEHOQzbrx6ZLdqP0CA8lgEu38bx2++R75FHL5yarlLdIfKR8
ruYZEEewq4NVa7z6JsoHX/pkXRYkJvgRU5eUTWmq+EqYVte7IsX/H0bM1YS8y8xrti7eUFl2VBjA
3NDOH0ZfVzylFVrEnqzhOdjMBI2uy1LTPU/kJfFoyEXzq7TIrM9oXbjIBU3VbRrKbmKA9VlHTnab
FvYb1RlrFEXgkWppeAgTRPKlP+4ZO/Y3nYuLnzPzBpH016ZMTQDtySmYKcLD6AXFJABz7XDwhbsg
kJByUIL/x8p4DLWz6yVknDKjo8zz8l0ELAxuZT3GqFE4HX8NB7YeK0ciQ9wuh/+i/EK6M1sabOD1
7KtzOJvdjeHSsZ7YGUCfduvZWPRrZo/oE/xWa301cutQw6EZEqwmss13BcHlkQRCo3vjYxtTK3fz
wTMY0TVLmwSv0r6R+XyjdEq0fAwlQYXmGrxHc25HYyMlGiRSa8ZVIXYKvg4DlgigEmV60DpvQxoB
IfK+j0XjXCQaV1Gj5UgIKNqVAFjC1y4LjxX7bjAuAWrG/Flp4p1V+LVc2utZl9JtX5m9Dzygal7x
d9AlLbae430qXTc7/s9tev8/DryfrHz/q3x6ONv+3z69bZTn6V/5V3x5eRu10+Hr//0PzX/xt0vP
Mv+1gLk97PDwrKTy8O/926Xn/QuXvMRTJrDbCf6t/3LpabEY+IRND1hrBxc6/+jfLj3H+5cLDMxy
1dJGZiiu/icuvV/8rkIqTQAVbkGNUZCEjp+tx3EnzTG2EVRkdQwW23EhgDABMBNIQ40zfWipfNa1
jV9FVC+xAa7Zn4pyWwV9cBN1zUKKHKnDDGX9gWngvgdkARJQtM4s03EdHI5icer+AALLiioes9kK
6UgosQ0mpD1GX4ZbJUp1AHRGPT1y6jWSV9t2pt3EpE+nJ6Xn5Iwn0qNvS4WeerG4I8Dog5wgn6tR
ntIpS87CnYtVIg3zmVruTU4pYZeTJ4/CTOSKi4LGQ54pxM8BOxPQ4mhVufl0m5GgeELitMM8rDFo
FPaOxXy+H489xIn72BopHlyE16nnoDqiIs96/5BWXbwzrG9p0zunvuuckx5pRibw2+5Sbi1oR4Fv
rdE0EAYfHxZLukeQy64xC7VOy8WY3iTor53moV3+nNm2zBvJzTiZM5p/QyTbAi/0fU+ODBkf1jrN
Avu70dcnKMYFKIs3q6btOkT+jkNGdY4K5pbcp1062M5Z0cwcwiV7QA3RjiETH5kETXBAxTyebaOJ
/mB3//WZw11t4Rhn2Iz423yPeCuEEduGgB4ZIPlUcHtuiUXogI7R4TXdc5n0jGHZWtdYFt5w0gQ7
r8Tc0FDpGYkBucYyDMTLxG7+8Nre/+2l/j95l91zmGgbvLDvffiIpm0uzbWWOGcTWczPj1zC0WBM
UhQ6le+5Zzbi6lEJ98nWZbRDkMnbSkTQNNLWLVX1UuiJYHoi5qyDHad/4Wfsd9f/0O2ku63rESJz
ijtAu0V7Y8wT9iOsFhvThT6EzvjVCmr3rGzhnmURumcLCwNd+CHZRlErNyju+5u8rJNzHftvgwbr
XJmDw7Q9vvf9+JG+YLPPIsc9BzM4yh66P8oT46WdZ1R6ySIs4QbP/he9wMchmjQnPzW/Aett9jOA
25Xs+nKjoMOe0+XV//2tlL+41YUt4VDRBXRs1jj9zvubj1rabUgLln+NM2qKSJeBthNvMhRY5mzI
26rNHkmALA6WO5y8ybEOrZd4ZyzLMDcqJgSzUXdI03PGW15i7UoKvLNTm3uUp9M+GePLHy75vV0Z
rIvCWWqhhuKiYOH9/O13SIopGI1wQxF6dNphfLDC4S4z7u2mqdFoaec0Llxkq33tmC9+MlVEumWr
Dwarpgg90tnxgw5YKlOudc8g/bvuhX8pLE0czbjI72vS1UTXuPA+aTxLq6b3jj2rCPvx/vefxnoP
N+LTaNNSDoxBzf13330aRZxPj1Qr2rjExptMY8+9724yx3gRTjl/oCtGZ6YJ7+fGxKdTV2AEsj41
nrKIODyfYV9Z9D7Qen7knvXlmutuYEW5M+2geFBe/Uj3pH4FK7q4nMvi3u52mbD6bR82X4y4VC/D
BFMJhZNL8Mx+6PEdx14pD8otkD53NIaqEKkFr2oOLRgl4pgwG/3DXViAMz9CE6CemsLl0wvGSA5u
55+/0ykbKk9FoN5bWgJrRWTFCiBFdb7GeiGxNKGgceSI2664d7jA7mYs++I2QHvi+oj6i2FUqD2M
5Fg05rH0c+dkxBWSfsM6zo4aLkVIm49eThxUeLNJAz3K0s42jEyd06wT9qxKJGvBkRtnVYtExtPI
Jh0ypds83LD7P/7+E19xoD99Yr53j0XM9hwXi+37NSwqOSfTV443tQ+XNawnmmkd6S9mjVpr4cP8
nfpsVc5p0EsHVxkPsLij2wnP85+AQO+5RMtD6LHR0pjXilbmOx6QS1unw/CMT3DZn66vkBM4+b2X
EaA8hP7JzrPx0rFZ+qF9iEMQNa3RyT+s6zYghHdPgVCIBmxb2guS4P2Gg4oqndwcxptVVZyx/RqE
f8Lix2HwkekQ099Fs2WVciF42z67OT8GYf/1d/rbhIy3DvvgYo9MP0pS4LeZJloPneuSMuR98P0+
Oc0TA6sqHVfWaNp3QzL3cK4XvtyM9YpzAvEFNilIvYu6F15Vh+vSIGoWLHISE7dLXOJuEkz5E4GW
JZyAkuORuyaP92wvrzR5L7nOjUtkZPdq4FJRF1v0HLC0DqF37y4gsBCTzOb3D5T167LoUohKh62R
epQn6udXyHfC0aLnmPCwsg36MQbxbuZA00QhjfJ+ODMOnA7QrzZqRH1rorcwhvy51NN92tc0BWwj
fjTMyAFq/jVPZ5S8tuefTIMZi07pkKXlJikaePgU1ze+Qzmp+vZTqIy/Wj2qdZ128br0KLhQ1+md
iOsvLjQW/JDxIy08BiNgoF5sX947sXj6/Yf/ZRsTkrKdbZ1d2GGBvyLkfihCrZJtjuWLD98sUXqe
Pxy1Tapfn2VPNVd30+VO8lqDmRVMTzHqBM5+KCzkEqI/IvZi5B76GOmGzrt1ofvCvsGAyyzsLAM3
vm0rr979/pLNXxZ+BQ3D42G3hcn8Tb8rYgK3KSeznDUy0Mk9GCF2kDxID4kTRavMtqc3yyVzjgN3
fVTd9NGcHHVfIB2tk1LDro9SjqdxEW8nL8y2GU3htxGNQOIrNozfX6p8/14yVTMVZyOoBdLDL/bu
UuscDHCTMsAOp7xBv0VospujZ25xin9x6n7aV2V8vD535hSdm7i6tZnxvWQlT2JX23AH8+ChnMRw
R2EAvB2cXkaeauoO7s6z6nFvWA8YyMqPcEBNiurAoHQTBQxGccZbae5qnMOH/8aSI5dL/2kZRjfM
AQOsoO0qyaLz81uTZzH3tBYOejKORq5GDuCVPVOS6I28+GLRhIarpkGZ6CJtwLkDL014Gr67Xqd+
JA4kD7zSHsdh0JnxvnXEKg0q54xFBctafmO5nbdt8umBXmC/+v334vzyyispqYKhICmPJpx8d/Eo
+gkzniKTfiuiZmO2/ZNVQmeYegc7icIWH+TlB2mEBipy/uGEM0Qkg/vRI/ZvEhbtcefRSfsMiRae
072DHus4lYikRdo+Bmr6IropW2dMpvZlSQYYxsj2OW578Tl4sW2sNHWv7BN+EJqRerLXnRijfQ6R
CBRH5hNq1udn18J2naHoQjZDUbcl/8d6RI4MXyIe7c8zkWbGFDjP7FElkb7jU6dGlz7/JD7mno9o
fYIpkRV0bqg/Ax62G/Zn49WSE+mitr8lc0qekdlNmxJv8p8e/V92Rp4PYpQsYDvLvnRla/2wsJDf
Y9Yqm4nDLJFJDn5H3kR8jnPHW9kuSNTcbxr6SUwmooiRVj5kpL9x0phEOZJ7wgk1jQEkN9J4bIos
uBiIqiNcqId8lsR9NaDn6zn8+PsH4/rFv3+qeS5cqR1+MGD8+anuR9mJtuy56pmE5Vml9LM81ayC
scVMDor7EJvJDbTV4Ran6m7A5XZOUhvnTQYWdwIZgQJ6NXuB9VKpI2khCtiGQjHbXarcZdCImuJP
+9cvd5o+AguNAAfvUQG+ZxJWlegC24fpCjcFjJ6Z59ukNff+BGJvTPBUOANy+BL5wgQi+XoIZrgJ
O35u77ArE/1XzMVuXmSBfR09thIQZl3Y57gZP3WSmGVPViNLjisfCiZxEsHdRvQGPUn25cU/Un1H
VJVKj+GaWZ7qzvn0+2/lF0L80ilxBCup4ESN8vVdqV+JopsFDOZNel2kzVm3a5Mw0HvZfxYJzga7
d269isH/4NX9Jo3Lag2rMC2Kdq+Zly/csvYAJpS2RzlBM1xexKXCBC+Ys9nH1pNeQMpzO3FEr0NG
7hizttcjgRvJBycT6yzsEQX3WXI3p4O7ThKDkc2U5LuhqUZkCwZ2tqx9/v0n/4e9Ti5HHMFSSxNL
XjsNP7xFaggkGNvUWqvBLjfX1aU3wu9tb9PEKJHHxkk5fQoYxdl9PN1LtsABK/JHhUpQBMwK5nnI
luRL3iekoeI89ij0/zt73a91Ob0Fqk+LQDCbkZB8V0YFZRtXDmSbdeJSD41S73qRRIwLF3NcZtdH
HiCSamYobZPQ3r6U4k3NQXX0rCz7w+nc/uVYxBNDZU5xsPz/F/JtkbglTW2ch0TSh9vRp+aKmG3s
OOlW69aL7kOzkcTX+t1GHPPSKx6mtr7LGSHRg2vOVhxm51lkPqZzzjl8z96xt1FOBjXO4kzYpMHC
58L06G7qAVhxbLm0qV0ibiZJDBomQ++uCSZw7PKpddvPU6eNvWuA1khCKATIx5OCxCvHhjqjkKOs
hCL6p/TRbsVeLPdqaVWllFKESNmbzEA0/Icn6/0WSHNKaMm6rKUjWe6Wf/7DkwXFQ1nTFNTYGAIA
VcVwBpRAjmx9vn5kDy8avnf1FajkTZopCMZWX5yoyZgWLUlEje18dAH03uRWa2zIU3r9wwW+L/OW
C+SJp2FB3bRw236+QCOXHNTrsN4Yk4efoBrYFhvq75KZBtFbCG9Hy3mu3K46xn6V3OHggs1/4xvP
VVsx857KT2zxnyZmrIz/g0sihfuHm/gL15KFSTsOaxPls70g6n6+xtBCYRJHNWoJT3hHzunMX2bo
Abg4c5g/s3PKixbsDUVRUIcJjgusDn5izWfDIzikqcM79snwbojj+3lTcT9eCok+IeKREnRpTokR
kXuU9X/YM/5hn5O2cDzP5Cj9D2ceZGOWrgdtrxN7WjtsISvLCj7PjcpPZcqGbRET9JjlQ3HwHdhs
nY16vMYJF+Zd+SFVw5MIMUdh8nHvZBPs3SyN9jOgoK3TunR6R/Fs2O1ff3giJHfz3eZskychtG0K
Sefg3d0WOu5iozaBAGfkXYKZQUWZxSadSAZLpBvq22h5q0laSjfYJPS+zRJv06dhcihKJIC/v5zr
gvbj5fBgLoena5HD97/QCX98gwJpZEFXuLQmSY/aehEauYJYs4INcN073gvhrh6kPNfYWFbj7h0X
rYcv+v11qzF0unYCk5s85/HWmHxcbSnKrbhAap6P6iRzPCLJfB+XfrxPG1lcYtmgJqh18YcPwkDl
5/t6/SCMR1gnTYdT4HLff1gKWmuYC/QNYJ2WVSdxPXPbxtFf1ixe20pEO4EwAQpqfSfTXF4KnX0N
RFi9cLzgzWK8F1fGa6gNGmEe1cTv7/IvKzkXx1Vxqx0gvlq9n98oY2iNEMvm3+eMwO93bRGrUxkk
yR6B90NT1c1dOCCOw80EI8h49paKHZFFufaw1By6pvua5OGzO3bR6drzMkcfLv3Sli8xv6ReE17y
WdvnMRwIBUHc2BPzifNy0hekEEw0gDhVSxe8MVlsggDtTz3hCuUFg+nWr+2sUoRH07GYWhSz0PZA
E1XRAxmnxi4IQvvS2IN3XFxGkz1Gp9/foX9chLTQiicQCCX73c9fnzAbf8yAyRAdoTWNd2qAJMDH
hLGa6HHLIBh7+ApiJqazgyZ7iW5H0hnnaOgyw97NFDYvjXQfSa89uMl8Z2Sh2nVLl4rd7im9jJAD
7n5/zfYvp8elc661pGnleHKZ8f30yBmIDuKIxuHGaY4yzoZw1b+1bmPj70Qadd2OUnKBbmZgeE8l
sqoQNRy6C3SvIKH8MX1W9fwW25H/2Ib62yil2FcLmgj1ABMf71vvDsFdu/yw/X0xmrS2vSdE+tnz
jAwXrFJ7FnlZ7mvbd2+JlTeYHtEche+EKASk0+Q63ToLmno3FNM5zJiVyVqdeUCRLTOpc8lD/BsS
y1A4+Fbc/71y/DidMZcF48cFhR6erRbuumOzp7jvuwWyH6TdWCAqElPh0p1NmKL5cOjayD5Eff6q
ll7iPK0Laj93cavMmEK9SrxdYx6S3ps+xXBIEVqCgsjGrZCw48w2c/9QXf2yYNB0thkhMNri4G9z
Dv3520PiHWqTYw8EvXR9bX/NRrG3iuo1CtsM4bfDRczlsXVtvM+G+o4JYbwFRwCQBaROBq4micZl
34luf/9gXY8CP99DOrEWw1Sp6MeKa5X6w1rWYLQKur4jdcisvjdjZR37wUhhOJrgRkx1HmKPYBBD
oP+BF4zmOKpIDPPe0Ig/EY9t31IqvZjs96AKNK6pEXeBwukzxsmrMTs+kl1tnuBBM7CtOfgbvdh1
DLXQYzcDcpn4HOG2OXglkywnls4fXnbzl8MeVTYNXt4YjvwORcfPt96ZJoAtAtjGddQihy66vTZh
Y0PqU0+Sk8k6dADexFKm80chEPBqFT/8/jb/Q/3AZXAeo/hheWac+PNlVF1PuPasFg4+2qzYfhXO
aK+Un8ZPxvgU1rO18+LKZM5A1FBMNb4ZcyYEZdENN6KzWAt9QZZ8BrnPISIpHjh49VngPZtAE//u
jvnZn/aSX1fK5ZHgfwzUKXm1+e65HV2mrIDflxhpuFb0LOcN+aPEOam53Mss0tg7SMAw425+afDC
3oaz8WZ6VXYZI/0N8iSTxTjR59BAaimd2j83ijF2q7CDeNrIDmYYAKEkGgqMwYff3/Ll5r5bH5at
UPK9M8WjeKOr8vNNL5K0ScCHMAedbLVVPieTbpiiQ2UFGTZpiBvEt2XFudIu2qvlR16oJ1EX7jby
cveYtPGR+sHZXf8uWH7p+ldDEH+2EHgd56S6jcehf+pFU56Ap/RHVkdhxs1DpOCbMWs6OV3X3ndN
+UG30XS8/tJ19mH06lNvGYvCUIsXeDmooZQ27/tlJBjaKeytqTLIepIICKFGIY8cYUmiBqVNuOzh
tQGIiHK03l3/1lQ+fmpAcruW/Gc3UOKxdVWy6WTbQ34IkmNcDTdRY9H3QFVN7ZCSh0NWyQDRDgeH
Fd9GXoQWfGYbsSc33rulNZ6K4VPeDOWiGu5uXZSSzzOTWLNyzZ0nxgB3FQIl2hvlhHV7mk4uGoV/
X6jruyeswJ8Mz252w8hoDSQ5kILIwZrZ6Z006wD19/JdDLIomKhMi3d33Ld1b1184hCPiNZ2RpTY
t4ac4jWEYgYhCapEJzOs+x6z6MY2F2zKwj1P0+SZrgd4xaGNXuj7DftyrNvHEHcFBUz5MCPkvTjp
9BawLz63jjduyZwy9wNmUESEOgDPo7+GtjV9IkLK/felJbYJxYnk6lUIh+GQ2EwnbeR4dyIglzMx
xaOlbWSyAZQzd8W5JnsmV1GyZpo1i0trVTd9En1wnPapAi705FXOK2KTjc1h61V2pb/GagFgoMXv
hS/NeOlRTw9N+DiNNiafxhePo+vzCvZNt9HDU2SL8MmA7f4Ik17b7QkyaXZs66q4VHEQnWlj6a3R
2tYHzUCVg+ijnjHYW8lAOmsUxlvPwxqaVf46tT0YXRz8V6hBSflTROZlAwWqMP18q/Uo1hB+woep
sODVTgyFjTnHXtVR7NUqb/BQJR7SEtXTDRLrWpnZnegDcFl9uSbUyCPymhTbUxrlH9rOu+kj8yaW
Q3PXqsWat0xTXZQXG8Zn5un6oxqM3fXlIJ1E7jCbhGQ3j7u6DrJLqF/a1hbgzzgv1iHEpwR/8KWy
hwdHWOKQE/JN9mnH1mOpUwT7Yqut4dXNy4+Dl56EN7UPaZ7fXveBBICtMgWz2cpEtl1BJkJ/H4Az
6l5MCE6rwY/Nc4O+DhU7ZyfbHMazYM5P2b2J08Z9LeE1kQlmGxB8QB1df1f3+kIEntAboKfRIZGy
RvaeG3Bxaen3qvR2cTsmW9NkUweIUowt/FCZm3tBmvxK66E8AjjQ92ENfMVifd8EurDpoGtWUuxx
GB6y+KuJ+lmN81svMnLCzY3rNMVDqAqFSLaKOS/Zydaapb7JkBaeamwlqyBrwq0d1pjk8TRN0zCT
34Hh2yiALYJExGaibLkGOwKBLURW6diFvthGV+765YWHb8UQvCGbzk2M85Dj9feZzm7oP34ZUTNe
svly7YOwC6hL73v1Q4lo59o4BLAJ19tHRBkF0fcMqzC+OTc6RORqdYcgz+fbjOf8tgjq6Zghadng
KcIsNdPlNp2155VQQcBgHMIYBvx1OaDn/4Z3Bv8GddvGULlz9PwABbJu+ud0WAKjZyrWKbqb69Qm
LdL6pAcgTM3MWp0DAhQRaaBB5pUfp+EyFXF6G9Lrv1T9WcI4usVejFTHJT6BBOBhqh/GIcgPoZbi
c93guCRfp8eQgJHVLKr0leZKcGwyx38YhSP4bnO2FzyaN1U7gE5KdqXXz199lznuGI32oxHGO3C3
0aZxsgYBT2kjIiNfc8Rxsy+ZtWxV2D9LVuPEn/3T9QcpQ8mN3SZLJiAMrb5Mpk3WZvRfvSnbYdLn
6ETJTic+VONzIascNS+HbS/5lIa5+EZ37xv2UHDmHihlFnAaV623cy1CNa+rx5j6xSUhBw6WwDKo
ESx3O9gF5KVb9zRpSvSwvH8lvgbc95RrfzdVZ451p8qFakk35GkQ6FyLLNpfF5cmg05+jUeuFcFS
/ZgPLAxMrwpiuNaGQeYLBAGSe4vdUoZsh2gOD5xtghEhf5an2JnByEP5OYQTdqumjj67lDlrvAr3
SFP8e8daLjTwQDBIRe55UTFjNwx9rIZp1zGMVyHXg4fJgJ6Byl8bAbTMwv9mlC9XSVsRCfI0K8zr
HeMtsertfHed7GPsxy4Pt5h5E1RxlPEbK8BRkJr82Rzn8/s5hWI3RxJ4HtCZFPnG/bWK9Xtzm2jf
umX+Xm+lYT1fb1Fq2d+TqAZVZMUpOep6O1nKOF2fn0gRg2e4Q31XKrmJXKLY6XGovHq0gsl5am1j
BWHh+p5ZwzKzIAEbK5TYx0Xon4cKb/D192lcfxthwZgL+bnu4DwkMpWrpYNN5CFFpIZ4oGUo9jZ5
e9iw4DQDlkfXXoec4Pz5nKYNECFdHAGfHcmPAjekeD4UFAB7Ko9ElmFfCnD/1YQswdPxKE1aqL9M
ZG9645irw2AFIAcODLbb6lLWzxrnU8kAzRlRu6m7UMF0CvHrwufqn8PxC0SUaFfwO/Iy1FuyEtcM
xoeS6TOOXMv9ph6s/CNrFKrZGxcvTInjr8tHQX1ABEEkZvxf46ce+DMWleArm+OVmE1XOFXPSvbF
OnLwFBnE6ATpxEaExQWPXfC5qeKPiYtdHQHZAOqvrNyd6VNqBHKimWQeQ389NhvQpOa2Six3M5fh
fD+NzW09imHT+23MDIijo4Pv4jB4uCmzkj0cPXa8cT1hHF3GK52+nRFSss8fxpbo1tyL3+wmva0i
P9nVYDpXfj/tIB4iZoji+gbDdXixe7oldcLcvffndkdmbwBg7Y7WyX0KFynVwfQh9ydrN3rEWCJm
D6BzlMAZomZ6Hc3w7IT0coAVjVxPrBi5ZPl5cqBRwbxcycRqNkguh107xuJ1lNmL0Zivbdpvta3A
PlaoDLEXSc/YOdE00idgG+RbD1AzDOXtWEbFNp0ViNuOVSy8pz5rbtAUbmeaniMhGCBR2pVNY7NG
SUDaMmy23lwaEBe30d8d1Z8HgUm/N78vbktNMKMZ14dS1g8IjF+yRs7EZkX3gTM+eHLCiOAw+S6h
MQMu/VrNAbuTN/RbWXP00GF1NLzs1vJGvqHpbM3g9PtKPCetla3Q4EGxKVoCgwfQYUHqQbFvnRwe
GH0dkj0jgx4ivaxt08RPMDmei1i/XB8UWsr4Mwk1WEWtgLpYle7RU/i2SjB7gVuBUgPDVMT3hlvs
cR9u68I/zc53zxmevVE/1MREdf4pNaste+mdH2HXA+M2ZtNm7sER2pIDlYHwBwLBovNfqDSISBYz
WzPe8bXbsSkAZAFDGJAU3ww5t8WSXzlVmSuWKBMnjPc5iebP8zBeiql7HIR80TJGglcz5DaJ5IJ6
kWCWvRDmW5yacdrHKU6WBpEQWc5avzmt1xJtQTiWU7nqP9k6j+XGlSCLfhEi4M2WBOi9vDaIVrcE
bwsF9/VzoFm8WUzEe4oWW2pRJFBVmXnvuXelkzjgNaTIfaq1a62tBB4LDYpw2yZvCxTTtmoPrgzw
dxWsynyF+mRWP8Q+ASP+sjPrADqMKW78OTY5NYZunj0iNRxZB5wcd4ne78zme6oz8jPv1OTAUk+t
N91SmBSK/tNNx8FjfpxvDVJhZp3pT5lnD9tgo3e7YTsK84OXazHukHwaAmwr9BoEc4I7d27OMkyV
HYTENyaSVtBOlh97+bTPrQ5l5lJJ5eOR4ea8lnP1z2Ou5YJlNfrX6EWEtMAuERoL4st1jLCho667
XF2RIg06AdBRygKxuBpdzoLee5cV3mukTRtPKcaXokuVY9R4GmO7YvjQwwnlQDRRDbOlK03f3YxY
PKd11n1kvUMJrTgO819RHMrWyNZomk5MAmA2NlZ7qOdJbihm76NAUFl4HXW282o5Jc/DXBcg8iVS
J6jv697iZo1gcyInat8btfQtGkYG6ChY8at+tIPBY4Xs/XzY4EdWnibMoAbIfU3zh/QNGQ4wiU73
YITTUYebdIXQcgIGupn0uHzm4NntQ6dW/bBp8Xo26xi67oodotwCS9wTjG3CDgWjPkXwB4Rw4d+F
uE8E7BAnwv3X7cZ2vndtxwYzyeKg8OKVtveahOSLxK4R9Fb+bxqsKxoQuoXMVJDYbixnF1aJH03l
jp71pkSQYUL+MT2c3g0Hou4fLf+NNS+BFhjreuhl2MY5+G1c41mrP9Sh+IzTF82z80cCyGAt21MP
U5iK9+om5r/eZhTSyN1XikndSso/IYyECJIVpqvWvCfwlERuqy+eCi0DT1OgeX+yAmUvKIwls2WR
tlCIriwOAiuLptahr9WjYpAo0KjpdyMpuecdUa7POADDM8EAOb81aiahYxfsm1XaPnHB2ACTcBpd
K4WIkJE29b7sAAZQ16UgfWDym0l5ym3UBKlutvcunHeqnLnYIorF2FadTee+aCiltJrlBlx9bOMu
wMS1J3/GPVlwnVcWZ1qU+3NPnqIxbG0g6U4OaGOe9GzJS7jn5IF1daZvqipKwIVWyt2o2hP6gfgo
ga6enKZfikDm/vFZSJIlepdzQfmcygUXfGaMM5vxOicOwcaWZiyMYpguXALA4ZC4s8bVEUQBgK0q
CALKgnWmHVzkzo4LNdQjNpo4SM7Qg7NqtJwsC8xv64nMyKAiaWmng+fcJPHih2NbLxR1Q4uQ4XHJ
+ZerNvCuNBwxdM3i0VfJi+fkdyTDJbyOdoLGaogdGH141wkoG0Q0YLUT81OjSRvwyqJaDF2SAHi8
XH5zJwYFjw4oo7YRUTK9liQz7JUw+haE0a7UMQMM3kVyQxvsHFks12xAD3BYupK9qT/98KO594S1
PRq/8hQJ0wRUCdSqRdZeHsqVBieGuHNEgc9TxuoaA7wuXgv5t1IEbDVKTyhecX6ggl4ZollVVsYZ
EOUTvuRjZ5EKEnl4ckXfbDJDrYIYThmoohYeYiYDM8yzV6fCtRvRHwnPuQr9NO/NAKMYoIvJ+UOi
66qw6QmkDcTv1h/U8xyeU88+GosQlviiAUxsZYB1tqv8VKbG3RqBxRR1tOnR6mjKdnla7mi8xRNt
rzejppWJlg4/HK21O0eBbcmcC944p/6BCT8kQdyFEaVMaRB80o/jP7vNvlS3p7DoRoJ0OEK6IsvW
mFl0p+F2bPjVL2n2XjK6MyHK1ChmvMhaUcNyXsUBix14vE8Tgbwxy17/0jlPTfqalv/S4t2ITXBl
IIaDYhzkLVXi12buyINgdHOYMRy+9UN6LutyC1JjvDR2qj9lNUpN7nlIV+2KPT9jKq2f3dSWlJvQ
G4Sr6m9N3N1M5ST0/FjO48p2o89WML4iY+olAbxHeb/K7MHxoTQf7QztVlyapOE4RcrFiSFQsEGE
Rh7Ayt5Pua8XHc5sAqKHyc/Rska+0QGbnbCoH8jpAm46DH7NWwlkdyw4BdrGMWEb4nkg6oJq3WBA
iu4NQjmNwz00EBTlsbbBD+ljKfcOgL+gjpd1YLhg9tC7A2iopfNPsf/W3JU/bmU8UxVSGetvPXBa
6C6mSdG5ZuMcYNRPBxtpYnrMbfydJs+g/3aSjV0EYcnM+DAaN7vA9Lh3tKcO3IKhPan5T0RyqQIz
k6ML3Yh0pQzHklxusrbAOA3Q5MZL2r4P4a2HrmSyc+nzLtK3Cnn3+WaSL0b1HOGgbV4H4K7KZhqD
ZIBg62vsG5G6y2OYy1RgZQ8RWfw18NP2FVt1++3YNMPZebTr5L5PNBVL6w8TBkVuRmvrZjDY94Nz
lNF7dJzpn3qBYDhvb9kGxWuIQ8z1uQOdFp6iT9p4Apq9+kjyp4ElN1/ZvNyeplzBXvkO+AHPY/FX
DYWDk4lYSm5kEWXPWQWmV7JDBtEkGeiU7nsNZ6Ik0ybQnMIOqjwSAdHvpiy2mdPxflVUXESoiUhj
cRT3tNW07WQDHcRc61dpob+a3fyvVAmWbi0sRnNUkNMlNqGnVN95t7x+eZFQI5F9F+fenrOO6RuT
OVxHKpUtQBcvVwLNJOGgRp0NZPwmaEXZNpAqUtNgQSokdLEbAJ7s2xRwWYfwvjU38WAlp4LZ6WHs
LWtrAIi9ziN4ZQLU2HTlUxuaFipEzzl7Kk6CXuEpxCw4a0n67CM08cSQd5Ovx9o9YjcEYDbVZ0Nq
e1XnmJxHR5uBXIc6vZThwnTcllUPZwcsbv4+2qDUCprS9H2MQOvlZk6YmlT4c2s43e1zjZYozN/U
jsqT/i994TVQQw+ipGPsi/4cghFUJkJ4KolpXl3x7VDS2l2Gz7wiOaaJ8yOHFXBPrUjvSNaAQTZM
prDyFgdH3qpxl6eklY2nFCPHQ8X1S6qaK7aOjEBBROx7LS6fhtqbJHLul85yVrP5wroO73PVG3Dl
U8psrTm1Kj0+7DwBrDEBVSqnYK8p38fc1Q4MBVOAB2Tdg4a0oX+FaQP5k2Vgzs6tJ/alMeMLRPjU
0HoYXSKlSrJyXPavaCd1wjpQgGIJ8GsCSIbeOifOuBv0JzCU21ia2ylUAOFQxhJYKNm1l9eZeQRZ
FLpvAWhUaU95bPFyeU+82keLtWbCTC84OpZjCO8FXh0KUqguLlPk8gUztaU/NFi/GENWqpcHPaC9
kmW+CwsK/nKrA1EPDaoEIh5qyfUJJKFUENIBph1nbmL31FWUkoP0l9Q3gcZuLAES8EYl9YnwZUCD
kBD8qW22TW0e2KmCiPxw7JA0rM/8lxSfyfRU6ShhY9i1gGAGqdKReCoQrBWCYyXGMRQFcEI1uDUW
XJbMMdfuUJN81u3YYplSaIyoi40eJycODTQPa7/W6DXsQvFpp+zRFEc4PrlLxdaFqGENr5zd2YnM
bU2AUyGvoyTALkvK9l4sH0TpvHXhEYmtTkBGeYxbGrWylA37SefXkG817Q+tDq/sWXkSBRXysCNn
bT4rXqpRpU1rGm6kFAzhQSV9TOSQU8sJJAUDQKfANELRzm+UGw4aXw9ffk2PW6XxEHEROntPQHYA
Tmlbiq/PxDdhpSdfkknQ3Ed+GdPCBRfgUtaNDrA4DmJx6MBAMTbk7vlx9GEkzxlujTY21wamhgL3
ulXCCaKEM9neOokUH8ca7JnAs42gCc1Adtc4/hDlw/KSgMp9XTqjX9jPi20jVcH9MAIGUYtMz4KO
8sWilNg3rgNnb0fgQYZxCojFcX1VsU6l0SK1jecsmIr2HPMkz8tWX3B83khN/6sMPAKLjVzsEb88
xi3y1RyF+BQbmmpTSdyMdc7ayWe5nDWmDL0rLmCOLMLFwcZPZmPy44ZubdseYwEHlsBHZqCRSaGX
+cKS+j5qW0i6TXsuMsaawwzwghGttR0d42xPUfTNdOo2ORMH2Hw6wm9htN2QlcPgqOl2EzF+geyd
p6TKLtz127rZGgmWJtB/gOwuvaGeyjY+uPTOpEhOFS3Kce5oQbt0nPvsOQTv5VejJ/yi0amknA4U
HDr1K4k0L/bAFAbu93FszOkiJ/nuaJX23HvPC3Zo1apP7Zsly6uSdUfSiy7wtI+h8m/w4o0BTMJz
tC2inSMpOGRILSl4JCyUwVy5gYHpqVS9tYE/tYRfFXX2BWHviW4/681Tm9oBQE+/5VxGj4oJznVq
/kXg0zT9oUTZvik52Q93paGtCTvSHMMDVUwwcgWAGqEXQ22wL5SATE/m2jW9cOQWf9RsS83KcZQM
Z48QLTnP+kpGOwjeyVWE4WsDdntlUMwE3iggIGNAx6qWHxqzfnfhH+7NvkCaXGBz1YXFWdqd7oms
vgqpqOjXoupq91p5LZymuqZmEQWuqYGkXR4jpAYaYusCFB3LPV4c8yDCLrnUzMgixqfHsZOtypFO
3Lxprjncm+1NVExnW5xJbG35G66SaGV3Xv0QjZQ71CkcBf7BECF7rgbV4sV8nyKEvWvS9jNmYHDt
GS686tUtHx37hR9aHIFd3CqXu83uRXL1HMBrSS2OKEXNM9cw+rz5Urpz7aMpLG+y6rsgJ0I6MvX8
xZ1AcSnZS0Sr4TjLUiyFcxT0RZdshO7IAGroxsIC+T5W7gs56Uls76NY/+hp2RNFKSraOqF2Doe8
2Vb60bXi1iebRXnkRVVutAhLCQTY7hATee0zxrWPpZv/DG42HWsdYv7vn/AVa1upKjf7BvyVVYm9
32wgici+GX1ytyiQMORLh4DYzKJzapm0L+HdpPWZOIFNzWjvWDo1qIyeyAwBb+bI87HRz5VEqq2b
rPpTpiVH8MSi0Fs+KHO8JGn1xH8anNWyvDzFQNxOtGApyG1jM5GgFWgdUQhEBWWkAojurjrKrTNy
7Q2FpdxLZVczN4O+R2p3mNlJYM5zxsVYIDWWXgIbIP0TY5FmsNkbW7ukRw7zT6Ut1EK6tE9xDf9A
6WADMGeh7h2JUHBgiyKQ5uAF4tcFOlbU8L5C2GUA6HbqWN/SjUVPNY6xcDf6/O7IS650/Mbt80Cd
eh4za29Ecr7WZCCd5sx74QYfz25Ma2NI3mqtuNsywZoC6XMnDMpR2DJM7YVqr7mfwbtIbNO1xulR
2rjkANmbJM0ur1N2YKupMFgyEDITN4OA3Nz6JV7jY+i677ies0ucRp7f1NF0ziVIu4Fu1MldWjuj
bb7abMc+bZpzpDlHsGJ/EtpDnBqrbmN3Szap3vzDnR0eIgXiiZuMNPxAPIGj37RSN+h+GCH0b7vC
AB1vRLLkJXfTz5CGNoSl/FgpNuBfV69wvWh0iZKwOPz+6b8PRuK0LB2p3NicZBLgNFdaiT0hCzRV
NpaWlhf864mBMt3x7twH6ZqaIPSlM37pMEAvSgaS3OyJMQPzRvkwmzmkmVZ5i3Qqd6XbWa0371xY
zjYdumusUfcIDRfWWHF6MThYxYr9SmobBaJ4Bo70Sq9ID9p+NHifPe3SS9LTSf8I5tBMb86sd5fa
4fVnSnCb2q8oBiEkUX/vCK19VDk2CPjiDFRytT78/snWUnxeM1i9X8FIY5PZUYx17ismSUVlMu/z
wfB2YtLcl0EFTQb1kYz3QmxRPQX4fcwatbFurxCgreX0WZEcmGJCf60Vi8OT5yuk7fBGClpGNpt9
Ouo+0TObmTtjA/pS3quRTCtu73jP1hi918wCTHdsP1kPp81Za6Jh7+Txfva6BQj5zgBjbYTGs6OV
3sZoG/tMb3IGUHIs+O1Pdk88XGjbULRMyGaRKoF45UZzQkwKtEfAXm51t97aXnlEitIfsEZ9O0M0
rNlegD80CqsJrydsS48BvRH7bpa9aq0wj1PpXHCeFvciBC0Ox1Oh5q7CNzrIYBPqV4+WwnHRUREZ
vHIHsrXqR5F7xXNBwNOK3qq3zbWWPqiwv8zUZZ6UF1Qb1Qw3czP3VnIcC9fYoLWvgmi+YilZWnwv
g6Z9RjtNh4RNJ4qMIN5S2o/2vp/q+bWpos1QQKxMtHuhxvISxZ2OW5c5G1zK9jXR6ocZqXfdHCFC
d2Le5RhP1o2BDGesKUJyMdD3TuyGxowzPcHA1S/LuTOJigPv4S0Nk/yDpXUrwRJCw0U6H1fAJuW0
czlJkKTTE6tOfFpeX6rGqS45XY+g9wAezTRoaQQuD/LTrb3XG9dOWLu6zf9OfXzJGfbprUG/aPnm
3w9CRSEBVpyjkIlspDv1f8sWunfHTUt3aN2EAdqtd1I7P2sHWFaRPhcs/SE8KFMiLQhMDlo9HLIN
ZN1AGqQa1MQdAcm3EDv0zdsUuS9jjjnWGkj5YxcnuMTxKl9H1oRbAQocMTRxzOAuoEGpAnZVWh9z
MEzNZkCeGH3/gt+BFFt1+KRzGsShsW0l2R+9fR2YqvGtlPWdHh/GNPpWmnZnZI1P3gojkLQiX+rX
V1lvJbN/ffrNt4MwQfPPLkP4ouFMuGBmaEwvad7FGjxHQC+kRNVe5CuS9pHlMOLzzrWch43wILCp
2V9UYdei1dQXgwNHLSDghlV7J9eUWRhigVbd1gqCVbuO+4Uxifp4/GvaSz2l0oVurCB0c0RGAG3M
lPCWqgRASy4mWUPrmlgYq4PyxY1Alnl1N5LSIr2aa1qhz5t7qBFqJz2NJZrqdNgAUAhr5RUaKROu
ohccFSsi9DwG8WZNkyTF1uNrJh2OqtBejRSGdzrHh8lwNkPPyCgvLoRh3eoy0Z/ZchjKkqLYMsI+
2Rbilp744pUnynfmZBqzccZ9qLtwm8Szb+F84HV2dpnbh1fYuR8jVbiRGz9FWZh3T52DsTekT6gw
4NCgmQpl05Kb+to2LcNopiYKb+PM7J0Sp9LVQOMtiLT3EFzoaP81mQ/Yxrv0xA6BfSAMc6VPBBuY
Nyd7xt7sx/mZnAGV5kaEvtdhEJ4Kh645A3HYZ6NuxQeL4UUbJt9dxfui5sor9qfi2KlpdMnusI9t
EuIWJUL3KYsvwoe1Hevw1g7jY3q1E0EkqxbaNxaCq5e7+QvpDYd0cFE5lmQjZEx+DmbqQAhulNM0
e8RgmuZMx3GG8yB0qghyGPdFZUPfAz/xhkPKY6maLdKjKJ4rCz1WW0O/HBSCqhmY3WhZO/13KeYP
WjykR5p8YwyBm7hRmjqhS9llcF+ot6J5lIDoivprKkjSKEhCS3nvdf6C0L/+1Q47X03+OrwYcWaB
yH5MFlxsQqeoBOGsIbn4FBFN/ARTcojnamRWkcfyDg2RFZz7jV2A2Aj0fo+4Bl3bKhyMawXCaihZ
qUBFEQ2XNsq+skSgZzcc8IDKXml/IFSlMcKNZJNdQlHZ2UHTXryFQFn9Ea5BXKW9LueIirAmhmAP
SRaoe686tzYdvTNxdiabjhdH2Z+Wa8qNxkcyxsUZ0RcCkMrrYLYb8Z+IuPHedr0XPJZyTy4Px6DO
8YsqVj41V646E71EbBFdm6FiiE1olPRQgR4VvbrO6OhEC3X+FmZv7nboH0qzdaND6Fk+wWmBYV+X
vOfptc2dZzMNDb8tMJs1lvqTsb6mBlDnZvBbK/pA4Ldvoh8wE4gZ5LohdqjTvrhglenfzKS6SlZD
wYSOXm+fYBFl0wRDuqnC2vR1j1ArRmfdHlkA6sSoc7ZdMSpk6jbioYTPeSnKu07T96x0NVNVUqeS
I9bZaSHxbgqpPnVq8tIbhOzpE/EKPTEqX+Zs+gqBcjkHSBj6ESqEFbrkdC9tDfU5oC9aRsn40U/u
d4xq+lZ35GHoGSOs38eB7+NsYXYNyPZJGZpzvwxCgYjg3VKHjw7NzDZtJEKC5VNu/gOqUfms9bZx
ag3CKH4fn2xUJFKw4Gu1d5qyaLoVIakRoctIIiS4AaiTcc/i8b7YC/vEgwYE0upuDUa8kkrafzLi
gBkrJ/rA7aX1MoYcNSP9V+rkVcv+RmveRC/aMXmpEKQT9gJIKt9kGlHtmxFvngXtPHXilQojDBPr
2o2eJ5sTWvTuTa/u9EIc93p2WYD5v9WoArl88IxG3GY2OgrTVH3eknWpniznrDEorvtyrQ3MaNI3
xAdr1S2Cxhs461Mc1ENgVZwMKwSFyLO8U8tEDhbtWqME6TtaE05PmQd4xyODctwYMfK9xq/owVn/
Fte3KZmbdXQa6wlPNQ0YhmQRTSGF9K4JJ0X0YxjEMWWfSwdeukMQIUQFvKlCAA1pJMHuWjvDvE6+
JyLDyD9dV0tbRjKcyPNNk6j+bF2JnFw3M3eHAs2zPHfOF0Itv5kiIPK97/BFx5YjRpuwp76zSqba
hdn+SiivFn0vl+OWIGog4gVtmTbI9gkGOs88XKHtpm39U3GXpM17V/0hFoAhFTD94aSJFB2mi2Xg
ikBpM0EdntllQDGywhAJQRBlqLtEo/zvFlg4HpFc8FAhnY4zAtRua1C3o3blikt9ySK/zBvZJnyL
wRwVqS/IA6+GZxQsJfP7TEg68PiOtLuC7bTrPujsMrKuaLbtuRHIlqGjPiZLE35lNgkpDQ8YLytp
vlk2GJK9Aj86zIqdF6EriZ4c+zkiZmpQ6Yg0T7ySq4Z/S6tbgsHq9SwY4bhc9ayaahivyFtEb74k
nGNbg9U6B5XrL4PTKTv0XNuaPGgo420ECMOSGqM+TGMTAmpbErKyFHA7T7biKGdnPyEx5ZUyYOCm
k4KTwvH+xfzqykjLZbmfGNQNf2zz04j+5i2JGX4yvsiOMatycfO9gcJT/B4Tfsgab/h3FjatayBJ
bW8o5ld2/acpD5abbzQURxxGCamdIcbmLGVfqdqsR0ihWf2vFbmPJGNJrfYV7RtbK5oZwqbjF2KT
AEWQvsUbEBcKryYQu4YfAt9OgIwfFzy+9xXa7y68WSw7NOSNTSsgjYqNDfs9SwCPQ7XWfrKREYZF
GABZeX2tByp9Hw45W5IboGiiwiBwkVAM4NRrh5+wJIGQXjy1DMwsLh6DjJox9j33MdkD3UwGeBUK
3WZIacIzUClQX22yMo13pQvhxCq9S6l24kXX0JNIYBAbJwndj7B+ZUprIIZ/WGGBMrvpKYZ0UK/e
fmbs8ozLYHiegYiOzbBHBz++6LNuBAVdhi3wcKhAo/YZchneEmm2z65hBcQEfeHiim7kDvWHdmS4
KG15bk1zR76BsmcxvnSxlz3ULDMZ14qj2ozZI20K9e55PqLmBjcFriUm/Qg3Y2oz+gWOsyV+In0g
JkweCBb3ehSh68uJ8G3MOX7Us65eFDXeakkVP34/9JzA7I4ZRpQJ9WyLpD7qtlIxGh29Z420SfRH
Rv3NAZgzph1+5UOfr7n3OIWqIzRfGj87a9TdW+zqxGwn3fAlIr6it5tNMuzaqtJIgjd+5g5qpCPb
hGGZhVtgMOuzCv2NlAyOQklivTTJeE2zKfzX2el1kFyoTOmhaA+qff7vQ62GyIxBCttq878P/z7y
3xeYi8cfrsq4/u8v2NtRu9AYXxjN5nlYPsxjvouGej78PpQKSW7e7x/HMqGvq2fvv18mcZ3S0/8b
Dm3FIDNSz4ZjDdMSCP4+TkQhJ4M+n3//opkb9Qxw8KuJw2aN36dA+gYqBSXve5WN6tY2IexrxL+8
1zJ5xqL9Nxmj7KhZ9LqIVKXppBG3V7R2+qHYg+VXDvxmi/kN7ra+/iDXr+A209WERbsTzWGK+x+e
wofVKM5bee3H76IOv6MehD8bqLnLr8o0zzetFD+mI7qPrp+3iB2gPGAZ/9DZ/Ye2fZjS/KqmOgzG
aWg2o6vw8k702fXmXhgh4TFIa+mniUNKSCedYFFfM5u2J6kw5LbSvsxCzfwjbHFwbE1Z9QR+HIno
WIKUlGyLJHB4173Bt8qKDGLUFWlfM3ipxRVVubNtFAJhQhQmqpcRjqWaQayC1oXBbpwzBSOqnpFZ
SRIjs2bPopXa7aBhfY9C9g+QnKTLQAzaRSKdTygi5lMc0VFfEZQX7WC96MNDKQra/i46gJI4iqix
q8OQkVmJljapDz1ukS02851GXFgra1IrIPzmZUt9xVemsxNg4Yl3I3ze1QJvgfWmGBfbCdoCpIbp
55ZxNmWvwLUOzW1XC/f8+wFnLB0NvSFtDMnubzvo94MSJnRn3PlErxTHbGiRQoc2wtqFHVg8fWkb
Yd3tXJL3CE7PctVC/09n6febrZwuSFgbp9lbIgh+/6085wf1YOkZ/PB1VTwj+wS7v21LxaaJYDob
pGEuqwbBsRlNYz87O40obqiKudgqqXPsVY5m1Wp3RzORslHeOl1/q/BJ+KLoSIIURUUMLZoFzf03
trx2QMm1tRmn+6nrf0qbwXjbOWfFSu5Z6uQbWE9dQAh68ewqy2Y/lz/R8tnvQ1H38DoiznPjoYOY
erbT+rtilHwSQ4HksWjGHcaYxMciXO7yJDae27zCa0oiGdkifGpnaGxbhxHv76cJ1+UVjvOxri2M
QzVUspiO6pPbbuLWZY8f2tcOstJRt2j+u4SHfUxa462syosPmtsdLSHaK8Fi5ILUw0UpUSlO1Jud
U6A8TBzULJPzFhWzgjFllfc0rycp0JlBbEefqVCvqs7Z6PWO0aIJka1Mk2DSB/MRaz2hgpgkXqRX
IZZwh/5dpCaNISnnP3aFyLgsBzak6Dt1bR9rOw2nKjfOjik8IrMWN1Rrd/3eJRpTLJ/9/i3Oa4QR
veTK88ijI/mqTf3/832/f/z9Zi7sm9kM5f73of8+/P5bimMoB4TMm//3W3vNK4JIwE7/7wf/fmGr
T9c6yuNt1UVb1zE/SXObCQoioTkYFOGLiGFUo6uggHnxGNwPzXWReF1nolJa1q7D72eVIxd9i67s
mEFoYPfrexR79o0olsSZrXsVavnOqmkLxEZrPGyJVdZrpnQnO+tR4mv+7D1D8xtWslVrQMSfq7m4
99pwVq3ye8497xI3XoeMi9sfBs8/Kklx0HI6StbcCRj+GYQM71OYynSQ8myPMTHPkUF4n4lCg4Ue
DW6T/21NDvWWSmqrPl8kJ8CD1tF4qzWhbLyM6EWNNqui66avLU0NmpwDRnET4RO5LFqfGWvSy/7a
abaoArrmJJqkWHlz3QctVr2DVOi+WBNZ1kD3qw0hQvbKjox3tJTKJo6dExrdv2BOwy0WERf3XPei
h/ATjN6K1h4nQyOUPiIsfe9qXXdM4rbe6W1zDgGvX5OFK6zO7byqWpAsU0uLfxyt62hW9bnS212I
LGwb1ajCkkggVtdR7dTVe8cSvXG8+lQ49XZmcvrhGugYjSyN9yl3VN32J5wG5skUJKAiq0JVYo5s
Nom4RG3hcZZIb2nF3Sx75Pl1RTTPbEUthx2rOIegoquK0JhMXxQJA0l2seg4wTloW9nAFKQ/8ch6
A1clIamOMdqSx+H+NUb0IZZN85ux9gEhlZcz7tCEgwY+8Y75jGi0HBVUHdXXZCsNTUllCMJBVLsy
d/Z9T5FR5g2i1OipQRlBaL33o5fGM0LfckPQWr9CJrYq8X+Q39PvHby5KeCwXWM12kG0/IN62J9i
qeYXC1dC0/FmdS0Jr7pBjKo2i70A19bnneaTvA3+BRsJ24w6nUTJzpgqYej/fmqPIW2A5S86p+PA
/9/nEBlUf3jSC6j/sTpbgWr2L4OHHImTltiIGa2O0qd/mk6f16zS7cqMajj5ekmOEVLBMa+Vcz1h
l2yHwbzq0gzIqqJ9iDtvnOzyPlJiXzTyU6b63nvxeDVoT4GZU44qiKEVhza9B+pG1511/rmEdYgs
CKtVGmfDWcvmr7FT+23VMy4cbQKwEE6TADbRjycEapMrVnZTlfZPzTB/b2o/SKKbU1Z73VnHQShd
aJZNmMlTQeNijzINq2z5rC/Zu8bIyEvk2A4GmVHUVvI6e8bWFAURaIP63iz7pWPEF1gixFu0n2HN
/jUq6A6GnozzkpoYagwdiuSam/GT2nv5bkgiZrNluhttEpjBI19heSsOv0/LYICnS2FtWnhWALWY
pBbZUfWoQzIWOQooyDzlLl+IOe3ICM5gsdpkaniLTODFsQK3s3MxvTRCzEi4nelExlO0BA42u6QX
ysWbk10vwEpYYfeacBolpAPVgc0Wt4qopnMmX+wE7dEdqSHa3NoVVk9HaWiKAPmyQrk6dK04fjQ5
QZsNUcIUq2UWZIQLcLykOWuPmJ5G7CgtXXSnc37ssFDPyOMrpu9aJr+ZoRdMiuYoUYIyIlKtn5UO
I4P5rxjS/MD0ZEN8KXoxtD+VRMjl5hrZMLlIfD0iXaijGnJDiQuOJFmJ1AoRCb3URJ7KyX6EjeEu
KTQYXSkI0JTFa6vHlzOWVbQeO+goM8pj2Wj6duwhFaK08oJSy9AbUZVESxCFBuPJW0CNTWNRN8/J
Bs8GhOUy2iPwOeeOykVVSDKRDHjsiQBs2njyrR+GQGtYxWPnqZh0YitY1nE+7rs/Yz+pZzEZD068
5VuOhobAS9Fcfj8ttXencvuFsADmoCOyA7JqMXrdPU4m65zZiLRm47mvBut1aG06L0mlbL1SPzBl
oxuHM9NPoI3qOCXXwos+EBDhrXandyP16L1qmuPrPe+4GpPv6Ly49Wyt4jY/Q1/ihtbHa6S0JsYS
ehkdIrl64GJWU48Q81k9FVE5BR0czGWGS4s+ETbZqxn7SPE/XJ1Zc5tMtLV/EVXNDLcSmiVLHmIn
uaHiDMxjAw38+u8Bf6feU+dGZTuOLUvQ3XvvtZ5VPAqb5Fp/9N5LRYHNoNXaKVoFRUx8H+00Mj69
k00tGBgdiaGGSfaw3eC8jJ23LHILmg7qc4rKb3ZfAx4rfw1pyzid5uwGDeE2T1qyzawlkzqLuHbi
8A+JVtXRWqbRufcK+V4G7nzq7X4KYmTd6N9DOioEZLrl05h4/WUc/OfIJ4pR+0VKqH4ta9sgPw99
eQkEcCodHSPseHek6TxK0915xJfuU4suyKBovIwdKYIsDKNOCF0nnnRcSBXdUhdw2xag3wm7+F0l
en5QbfyqO/NnEhNXTFZOG6BbSlNjOnI/H7tEjid0bC96+yflEHGCbwZmt6UdVljU6GpE1DTGxJmQ
x9NVjb6RU+/BnWV0AXp8psc36jtJx+Kut94HJnnvzI4ynqU2f9P8CBkupuMeS/1s+2RIGdMSTIsH
U5Rop1sYI2rOTob20yomM+jpdYjqh1P67gViy5vR0jSYLPpFSQNqpSK+xCI05GHCX87BxOtZq87E
dNV7q2VGAP08PA59xsHCnbl3fPNmTIn7rKUsqFp4IT1zPtEHcB9Z2niPuhn/eUkTnpLls/XrM2bg
ArlEOzRX109zpNkszHlHM5JIva+HevnIwd1G5ExIpzitFIuqAC+5MibTOEITuTysX1s/ckBOnww9
ZxA9FmeZCnc7KZ2gG1++aYne70Yj/+XXufdsUp74jpPfOw1FhSmnE7DRnkiberhkureNKPxoqyv9
2GS8GaED35M7W6TOUxaL/GIUiEcZrPBhEQLcshl+IpVfXCEJ/CDgnQO+VVoRhI55/GtT3KrewgNl
8CKXLL9nJ4peyrFLDsXQV5fWpVMmVTpy6tDkrep0eVs/8pplb+24FD2z+47xIP1g3T9C2cJrndLP
QTZQBaqx03edu8bifjIZ/v4teP4cAsLPAd9NN15mz50uRUo+xOSfjRJ+9JgPErnt8nUMx/PXdwhf
tWeRUlEsOwwq++zu6JtZR4hFRza///flym8eRFPK8//5uiFp5jYahIv1f0+jmwP/JNgy640PaxFt
pu0HrsdlzEl3bP2yg2H5EJI3sM9D3dnqGqxIKj5xXh98LcalEQpBB5b3lEbB+rh+OZMlloAmo6c4
h/HTfw/FnKX07tiTCt8vBbixqRIbhEvZqZ3V6/qNoV3w1hF0JNxWv859y6q7vPAeeLpLQfbU+qX1
IbUbCP8ZCjHMLeT6OB5kWDZaYjb9dEQBPPrUBVp9qAixPdpIQVCeWt+KtNauvcN+XJLn8N1RxPpO
5hxdJvpU37tPXLrjzfQZVkbTWxhq8p3Tp9zrWvhpZIO6IISptmWkTx+e5Y6MgXyHnAE+nR3GBThj
3acQ4Mi7wi40lRMyZGXeJg9B6td3YZZDW8WMp+4fngHBjniNGTG9yUZFIDGi3QkXUAOWFVIo+pqq
2w4aWJhyCvNDOkf6NxyoHMw5VFtUCBHnqnuWcr7z0XT/kOhItqNT4DcawO7ETrRfvz7T5zn4voO0
HP/YD73qSH0ukze3+hC4ra5e0v7vh66DlJDENnqOFML2+q/6JP7nW6CA5kFhGgzjKZYolfnP649p
q/JudVgcOtSRfWe5tDwy72GGNpZst1JBxvnyWpBoiCMZqXhYxofJLaZntTyE9P9Q0mf7wbFnVOyd
/ewrfCOuI58Jef67sM5PSpQvvre4i+aBwNxurAgf8+mV024L7GySvJvW8DuSH0nTh7/SYrwPKr/3
kJGeZwK5no1ckpz6IZ22ukxVKC7RpCMj9UT9TCOEfrGNYiMdMRpoPjqS9YEipiUqGseS10+8wcvD
f/9aoWoWc6qwkf/Pf/j6qI+HIA5ZxP77B6Dhw5OfBwQBxy8sA/HL3OUvNqHT1375jG5H++hySdue
z9bvSgW7docsipbL8GFlyJbyoX+1w7GiY4O5wtGnhlhkMEyarAmBxsEYoExsTrHf71cB0fpA60vi
Cx3HrVa74sRce6vcPSjg7g4Y6ZvXVOnNTjg9uenQo7CAkTD79pW/utiNutEdnJzzq9cuMn+6ENow
QOEejPzoWEi4mxaQcIp2iLCAJhhcJj+z73F5q9RmqF6qPRntJGYplE0kvzLC9of3WRiLhvGhQYaK
VdZdjZxbFzGpexvSx6j9pbAUB1Qa+dbP1GfemT9b+g17Da4xERgGiD+/dC4+khM75RroJupR6I9+
mXlnJbFCNoiXvLHDEAwd4RZBVsyj3DtbGXdZLcrnlIMZKkwO7AxUz2jXnzsNpETljNwh7bgMw8j8
Di02usxooku70HGtjsuhUHQzPOrnDWSB5Iyr94cZg22hoD94hPRgZqOvWnd/mfJnRyu5Z9mAbYMS
fQexuwpi3tytJyRwMppy18j/iJQjjjHnCWcpSeif/IIoHEGwMMnzLWKDi8beGWaovwwx44q+yf4k
MhrePEZGJM22mPkxzIklZdzCG3YpsUQZsTcdq+mzcdNTKPz2nA6vjWlWF8fAAtbpLsfnnIDTVO49
USCWkt5hkIQOVLVHa81PxVlPi1eXmnjHG66O1G9Kt9+XWBYq44EAaq+q/o2xZJQ/6wxRmu5DUOom
nr8osYW97YYR8FsdMpA1SaSD5rgF2OldoKHT3CjBRqjRyi96hMKgh6fPBrRMHxCxnF32fTU2Z1fa
BBH2rJqRigkrbemSDcULi0NziCp2d03v7W+VJU991HwCoak2eQ1+MeT0yzxJ47BmZL8705kp7LHB
OwphW5a+ZlCtzoZKUICxQiKsw4Q2TTga5Bztw5SFAmYYifeuv4c4wXeNiFELFvSK2cRBWcQsVTlT
Qy85TjkyrM6EbO44wxHYX8sxavyOdiNjFm6Kfa0r/IfZdKTvVW+AVCKMbqYq4DhI7R2M6KDc9ACB
2L5VwgJcgQUkpaMxoXfcExOCWEdI907aEnQUV093QvfwrHKA26IPsp/IrzS2PZScHc659mGZDqJV
7Ox7GzAWLlmeJk4X62kiMHNGm7fpjDDbh6o8z5zMBcz7Xb3saKlLN64kF3xLNuwORWKz5bk0R1Pl
V0q8fDsMQtsPE8PVBHij5GxClygzYWLFkh3JNsoSXWr4TMyBDbKh+Tb3E04qY7Z4WVHMTh2tT/dW
OKV4yCn7bHNCGXuJPqRErsq9dsjGHDJ1jueMSugYm757cxwn2tEcA9Pms2i4GbWZ7TLa0HCjabUN
/zXz1aHsOdeY6Ae1FG4IjSz0g13ubbW2m54kE/HUnTUWBN8/Un4dZxLFqQ0lake64A/ilMpta3TV
oY896vdJf60dJsuUFyHtx3RJp0CEnxGTNFomWCCh3WwnG6/+QCmQKNzHKC8fGqhDFL4kr/Y6Kw9S
H9hBTJzRbjyPlfxtNf6PqpvVrv5W6IjjbRwgGwdGhOW/xTXuvyzzvVtadh9VCR3GjZPiFrnRL5UY
3y2ZVQcD48RtZnHVqZFeXLV4lSSKtbKFotbluX+hW1KcUpFfG1uC+RLRgZ1xIzkD/5hE8hO30TdK
2ORmLQ8VZ23yQrytbtNLMw2QLjNNi7aebExRGJrg5eyNIu5O8YDbxM7OsGEY7JcR9gzFTyR+7Gjl
WHQrERV3C/KA6KD3+pELrk6ZgTW5f+xG/E1TP2K2l2xtP/vQ7KZ6eAq2RxwTZjJ/jB6Ko86Ag0QH
/8WPjlgw6zMnSSp7r242LuLro2xog8lKq1C3zg+msb91GEE0hcQ1mcA9TALvST1Hj3gysJs5kmfe
k07LZFQ7xcXn6JKRqDdPkSPxF8MU8tWPQW+QmGpouULqlLZMQUQjx26rFPvDh2tMHbLqaFGUIaaq
IonTMUQu65vGPp4L/Vh03k97npxzPR1LvRqpFpdxPi1dy7aHXbqQhKrmLfMyZPIoQiWyMCUu84Bo
pl/0JZAftw0cF95PvApCo+cAdvFJwJQ5iqwKGoeZX8Tca9NaEiqpqm+kLI2ULp257XxswWXcKizL
tJ4X5kWSc2QPWwaVRVGecfT759rkICy0w0gz9Slk+G1xxz/VeKj08jo2oXGa7CWJlbzsQFOWcXGG
33Fh1rdGSODQUmWBxWYWYF8yNl7s3uIIZXcXxsaRWDkCR+NmBzzTCjxRfoROi/R5mn70irDxPMb3
OgDiwSFVo9sH8+b2GUqEPPmDnmnYWxy92SAyYrjNqdgJqlOaVOm44AliEpK6A8G4ZGx58b/OMDr0
v22F4wRXcKzB08s8uUmm5F8Rpd6+jsafVAbytPS8lb5w3p2e8VSuPVdYow59h+NpGPxhGwF1CqSe
PMNL/Glh8EM8Vr/l2MOvSpUHdCq/EzH+gpdx0CqEvtBwjaDFz47C+pRPrjrEw1BTdNOtgKAKX6M6
yZyeqI76fFfGun2Qc2XS8y/JLyjR9dUjf5OPZpWxo/ZL02LzqCWO/VEL97W2U7wsFeGw6aB3J0s4
82FYZtsdyqZ9EXnhXTeJXMXJy2Fw0qej7OZ3st4eOtLgIbK63agy1vmuW1DDxCPVqDroQDPup6kb
dDXpQ0MaJDHgSAxMz00nXx2l1OlIhQ2wQWVvfq6DCnN5v9kRDkCjsh3SBiGG36T7+ihR1xDkt+0g
I+vi5hJmn76De+c+2Zr3xytma1N3wBSbRmnbTHjvYYMGIKk1lz5LHiiaLC9DSQRFFf/IJjU8jbih
ac/NW1wl+oXTnbdHjxY4GsRKjmJvAjMQbJUJ1+L00Iu03bskG+8KbJLe+OGXaRMUmc74CXSIy/hn
0xrzLxVF0yaUH3OKLM7JMigXFa/bYP+ccCjtZeq3W0sZeP0zA6CPItQ57l9mxnQM2JyeLOtlIKtM
c2P7zb8Uk9FGd+q/dcUyIDrkxe0v02Ryjtxd7g2iVGjrcRmSI33VqpREaadGJJfE7sls91I372Xm
xE9MFz+RJM67jpOgmfXxNUy9kzFqHPQKDyuXxkFwfbAiN3/4kfhbG7NzbgnDdev6vdLGv7A2tK1V
pePek8bBSJjSZLjMgt7QUJVWyTG0WZaJ4WWYkQ7YGez3REn+GA5gqIur/Rz9TZyuv42mxiFU8Azt
jPcUSeshR6trFIN2yZmoQD0i+mJm8c7/WCo8VLXOMSouf1mD8YtTSLJLMagzGivVZaiYzfTJD1vN
w72lwgA2Hu0tzZIXv0+uJJwSTe1yohoiRcpl9aQmAKpZaw9vtDiZFEfT3rWncFdCxHgXuY3uWPb/
jLTPgsK6lW0z3DQNtT31AjRhDU/fnNwwrc8BKqoUiwI5AUhFAj0vPNQo9u+U7YH+GAwfj9fOJHba
1kfnOBs1NJq0hCHWnSIfFCNS0CkQEaRirUH+qVX4DsuWVySiJMdlG4QSE4/f6C+tHxs7BvJH1UTh
bvHltmaq3UKX7R0IGnOsJXky+fQLfWYgzyGRIPQgAaqJTUpSJrDEb1yveWUvgKM4L8TconrVQ4tA
kZRQhKxirs8tX1FLoVGlFBVMVD0gcyVYG1npmD1lqDM7HI4UjAwPSGyOIbIiQ+BQK9VECKnjf9TG
0O0rbc4hfJmnuMdYgfAH7nn8GSZqDpyucQOyiDGrdVP3ogwflv40HPyCJAmUqf2t8Qs040DDXLi8
5/WBseZPx8jtg0q5Uhf6BMu3eM0qpOHxzGKVgYmrNK/BnCpZa2Wb4Tqgv5+NhbFtbdh7mD3wzS7J
D5bn+4farb2DbeLV690XcmHF6wpGk8MSwpHZTG6tqNzHnKMOjtLR3010va04++MQFXJwfXWqIia+
+aJqrpSlnwm7fJlyc/r/EF8yroKhUebeQlWemc52IAQI1KiT3IoS68806JAjUHr3vkoDJx21u5uz
Q2a1mb9Hze+REKPXyJNQiULgdcAV4TKZnN2xDTibsjCdIBG+9xzlNEKGhceqU+ceOhdZn6Hk3bAx
7gzxwVpg9k7JkGa04+JOLhlOYhNFS8qIJJZl/CCU6Se0vvvAy35W1OaL6GwlXLqdqAIT88qduNW/
XesPbL7ytYnykntBytf1u+x4Hvfoi4hcxPTb+hrlZJbBtx9rzl1ael+xb5OnPa2UQsc0zjrzCGSb
WntbX/Q1fMU3JAI+OF2EvlQahCXCXMuYZvWSTuD1pjj4CRyXsA6fWWMVs55oV+YmCiZXu7RZlkAu
YODT1Mx0nbp56mTk3Gg+g3iAg8CR07mvebO0araWBiOiscNq2xh1swWthvqkRxC+nEAd3Kk2f92W
lZPymDzQW2tbSOIb66LVyT1S9nyWVJ59TTqjZqbpjWqVUAWsEqnVp/qWVNx814yaOKraJTtSD/Ga
JNL+ivE1LftqtRrjKOIFNlUSvutVPV9n1EoHggA/2rSbzgmhQPsoswhnrbvxi1Gp/MQ/YC+kE8eu
e10/CmPcH61TF89j5+4iwx3e+Pb1IgontbjmOMWtDz0LRVmlmwZKEfkO3ktW+vrZp/uwmQeK2Rqj
PRdwLJlKunUQEqXcdxoBvpxZnnXMRgxqHPGKGQS7mR4TtVlQfBZ04i9zp59dgep0xnV6mlsf6BO2
KY/VFMvOS+ObgpTv6TTiiuwW7Gai8dQiJgQTVoRNFHLohVQ47UWHCqQw0D13CHcRYMcTxN8y9e9a
2kN0zBbAljvp+9HCWt/4UYGRlV0lGYnwiQRS6ij9/cXzNMz3dglnWh+SjOx0NuXuJNAQ6cLHRmJZ
aRBFnsb2zrHbG5IfOLLvmqkhW+MevC2fjX0aIYhmtjulE4BR5IzN2NqvcvLefOIFniTnRFyc9qXG
PMSQuQ76nlYJ5tiRAnFC/aRh7rAKKDFCxyOLij/gSkC+UWgevVT+u22myWedAMiv7b0eopQptNT9
esfjJPYphMijEewTfpqVT1Edis8xyllCEOptZxWDk7D8f/8Fn2pFtU0mnQlpLhF5NjoYzCmOhv0M
gpyOTFUEgNS8o4dZ5J0TD23SEcz7pqzNEn1rOh00Uc6HpFZvvRRn4pB43ibKzVFBWE+Z3d4oBtpj
IppTJ/uPmonrX1Bq29DfZHMDGiaOyF9TmXdDRDXtDDFyDk6n5nmNhKyHjt6rRzD1+iDMiUA0l8b1
6MM2ykXyxJmVw/UUvbCTQG8NZ5MN089PX89fi/J3Yb00jEY4WyLQ8omtteG/BnGHSRaNAO+iJN+1
iNP8OJJ4QDCK/kBvne9hK7S7Uk0sI62Goq7tjk45h88KWFOBB9meff0X6wZDgdmcDrNn/+07U/tG
Ux8I0PJ6QWXOaRpzDRvGq59U7nM22Mc4j06GCZcBM1mDvBs/ux9bOzPJERoxs39irv9YdvBTF4HG
6ny0DJqB+TzUbI6v9d/Gt3CXcxk/1pfbrQZ5XG93vMIMHZdWjs1OXjMf2oUGY2ekES79/gIvHerR
2vO+zf5rOPVxoCtPkq4GFOkrCJyOF9FwUnMPX3tbiICl2uLKflBdx7DPkZ1Lw3J3WWlY+8zGSVMz
2KK2dpqjxj8fkR0DLoFlte1rVM3ZbB/8HF/kRtfSP1ieCVz0aUdQis/IaVsvp5fQy/lQoCp+K4Ac
nyZltVcQueC6hAgGzE1o8ouHWLi0a8brugNohuKFXxdpbFjmWXn1vggj42nNpfVbfGyja9hbUmCd
QG/Co9l2WqAlcghmbNF3X+p/+e3QVnkdBE0egAvhGDnBPFX6G2AHusmtOTxnVXWOlP5B6r161npE
IZWufo0qjs8FnYXO/fiCJFvL2WpOSv+mOoJxMOT6eICRJxh0dvbAjd1H2yFiT7UCTaXGYNJ3NDI9
McQrxzqyyXxmiKs/5ok+NtaNsF2EVGBYl9W7NRBwkib9rWJS0i2s9Bk3KyN1js64nwnHMO2Kk1yT
VNcsnaffnqZt+slIkSd/RmDQ7mWPxq8fI/cayhF1db9wwkJ5zVyHabkZociEBwXnFtoVGsfG4xel
34wKXgj/bRL7BPfIsYoZNpPzFZi9HJ/XtRNfEFOGNAUtaGoYeWbGsQAXHuWyJRtJ2gVlYu/WaIox
AQgVl/b+61ozelzXhWX9dBYyc92b0G6KDh9Kxwx0ticMYpqvjmNp/OwTle5gXpCtU/RnPHUcMiKc
XGI2rXNsov+oCUXYmBqdpTRJ/vBCmx/C0inPCAHWIerU9HxOmmH3RyFKzPSZBdY+Z3KFObE0QuO5
LMmTkkZbPQ/HUuQtZ/9i3hHMhdKgtzbm3NFjMO0SI6LQjuFApVwpDWkLZee1toFaScl9MVpiCJQJ
HsQd2i0ihvHJ8ZqLHA75aHR3omzSbZMkHuhqTkoFfpn11VqXQhqi4jO3jDTwl5Uh1AssCI7dn7Nx
IR2nxa5euBT0VQb0rbPxOzKBtapgZRfztnPVGX6MmneMnzrPgDw24J9dX7YMV9nONY9kFNd3T1B9
95G5K1OpH911pWr1bt8wsd43Bt4cb2HKDrULB9mOyA/w/KNoy5kD+ufUJUlA5tKP9bfqhu0fLD2n
Cb8k+CL67W9GYxDTx11b63p7Kvps3reT9zvqrDez9/oXZ+A2SMKYGS9iZ07jo7zjTV2gGe2TMUwn
oy6dgzXa2eckETkmZYY/VdX6Lurz+jGVCI4S0dtP/RD+0GBqfo5widEyCHXQuRg2qh2LPcB74DLL
zTNSMmEMwEuaNtE2rlT+ktVLchQqrdKW7bMcmADqhfPi6RNQzaUzTFRXUHtldO3R9z5BI//UhN+f
agBlNLnJDuxryCaTGxMTOY/XjKhqOmgcvc2BTVtxWAwMd7HmxN74WF8aRpQosObo1i6T+EqI/kgk
cHaJMo5CaWRpx8JIK+wMHLh8SoGLZle3uIGeOkp5L8FfAwHjyZK3stgabpgZgh6u49ZOzeZU6CBP
2xSOfb6AmmfcvfguoGXmxOxssgKFi0We5SkyIGUMZY47FpH5ptHdX4Ai3dfOZlEwyniZV4Jgd6TO
wgIt5txUsYNBorFQ4dU+42zYvZNfWkBWkI4RjeBw1nXmjec1ybUrcOsZevFuT3L8ta4ADK/qy4jj
d9c33BmTVQ+BGBBAdwbLv0xHL8gx4uDxc/KnmohFjtSsXblqkY+b5nwGpMSabKDYI3N1HNBWOIgU
MKjnuI/LsrgmXTLD2JhQskbqUS8mvhJ3WqB7NT/C16A2qYa4ngw/Uly14y3917GYOtkPt536Jz8p
3W2Z2cUR3D4GabbVjY91+MWym5uPIIBkaP3JQv+1LfH17HmK+pG+9WZq1C52KWvXV7yNrQprP973
OlLZFS2Gs59Lwal0Vs6N3iaGPYHm0KM/s6vbtj5V7fSHrk20rfShPczjH+jAaBkH0gZsED+tp/m7
0EV3xXS+wShVYuWPJLtFSBIt6s7vXavEYRyTAU8nOagCRhdCAy4o9TI3of8iMJ3tq8EYH1+vVjkQ
Db8WA2bTY5UBEoBQ6KuEBRx7cVl8YYkfaf2PnAmgndRWeYShEF0yz+IotOSrCxbaQHJ03637Mf4p
fgjOSnHskbNy61Fb2siyu1+xoEkbL8dxYXeYXKWGcLR2sFiORNBPXJpdbr8mjY3uarJ57jo66mXN
A/jdiqekC4db26Ap92EBrJEEs0VpPdc1YCugIhswP0xeKBYso7rTIfOD1sdUqvEdO1NXMXjphdIl
wmtUu/G96tTR6rRnMK8p068BPkmC+AXXEG1VALe1VlivKQnGmI5a8s/iot+uBecQp3cv7uU1kg0y
PQRZp7VIraSJeDVKXtV0X6/10sO1q1QN9ycd73RJ3ctaogKlRgrmEFq7hEJyp+kBTeKWBAvA/MrV
2BAXp9iaM8w01NppHeYEHy/NvVJx0I3um8lt9GINiX3DDPDSCr0/DaZ+pVdbb3sEd+cZAhz6RU1e
ejt6b6JyV9sTFu+yt66eYf+o3JErYjlCmWTSYczWL9Aa2oskmVbiOIssupEgRqh8RAzvdBjPpfQe
NjCVrZVPcOTNmHdr0K6gF5MbbD8aCYj/0cvZmF0MPKRJq1tPiOEHVKKZdiK8xZp6+xrnTRN8dQgY
grlg0J7STn9PpgIo4pDLp5L57q0Nl1itH/RTKrY0X7vHs4WZwpzfjQHtOgoOELtOj9isiTpspI+o
xbDv4UqIciMYPBgLKLzCi0Khipo8X97ZVKNY5i8m1+HRVcrbYZuxEGKp3QS2w25z7ZEbFm+L5/jb
ZLTlx7q0z133PhJIStCPfh8R+m0LHVdpPVenzrbNl5rIv50TcuyZaeGcRaT99irxMSci/rQ9Rr5l
D6gHdc0b2oCmQ37jwMK+i6b5RmE1Xq1iaA4h4Q5Q/WgTTSkQF10M6mRIazNJXNhTAbHz64CrVckP
jXv0o2y8eZNk0rnRAwUdOtU/GpGrp7ntiS6XMfJ585tLKNOtm4r4gVHR3Rk5vbF+dqNHcymu6/ah
PEg5X4t/5szhwVxGc14n89v6kexxmQ44Mo9hPFgPra0+emEk3yUaUndU98xCvunjXGwrgPk8aY3f
S+RpNdp0/uDXK6r9Pd+xtzkwLlrb5IK/8EhvqDr2cHYuY6zFF6ofAh5QuQz6aZzb5IVaIH3PZqrW
Rry7hXNMwL6ZnkNer0F3NSLwbztl+nhV9oS8YYxG9Gvdm/R0SC2qecWQwhwBryk0i0i904LB4tyq
UxoCnFmvEyPCxt6NgdNkJWEKOSDwgazVLIt+r6WUlbSfSflj/U1ol/TX0mJJVP1rnM6GzxI3pjd0
1geaS3pAsAITA42BQxlBBrOWWDbaZuNXA4HJLhAOLrZNQTTyVR+af43OKC4yuvRpSuq17KHw8HQI
fO4I65H173VAurTLM23Y6+M8vHwtzLGzNUycxevFpcEnzVHsqwYHP/peMzrpHacHRE3FG9ZpiwPu
UhRN/mxsOZJEt7L/xmxtE6mQ2jbXf8Yd6HN7rP84y22YIWI6kExgstP28SsMjM1YE2nFCQsI18CW
HTen0caVVzT2Rx6F2vvkcbCIeTfRHmT+3eUoCj/OiH7P6btBDM+fuWMJEV1WvnhTRlk6x9lxXRyF
8sKPySTDrhrz5zp2tGeAY8+yUvJ72jBmxwIW7XWsFt8Tb0RIpokEnJSibkREtuzh6JJvKSCsaS3Q
lodKp1eHZuO0loHCIL8oL0110+IJlJPfvHt4QdZtZk7hXVtW32qbrCKG4Cvuw7PERwMwrkjDbufn
CfqxKa/2tmQoRAG5W0Mv8q61z9UoX41o9T8IHY8Xhruhbi7/PdQFiQWCQdcFJegdVYpBnyLOrgRU
6ofMKVmcJ4CzQEQDL2RwuW6M7aQZT5zG22Nh+sa2YJb3l/gugGVTC25ckskexbATPcbqV1FZCYPl
uD2kPm8ZPhh1NsRSX0lUtZWfMNGnx0X5ZFVbd05RRdCZJhJuOdCZXXce4kSDREmUZ8kZYjeLkrFV
jTkhEXV2KC16EFXF4T9c2qqpsivaU/0jJ0ntMPj8NAcV3cZw6u5Be6u6i7bn6Y1R8rOcIZNpAzpE
msysN2b3krbtrVXzfAfWDZg3xzeeoJI6M8203th3wsA3kRz3vk1fZYkHW0ofZ+6OkTWDYxGTPDrQ
TGiIYBWpImc8SoXlo86H7tLPXhwsdk5MtSPk6ZK8BHRxn22l9dvBoU3KtZZ96/Ozv8YXYeUE2pO6
UIRqC7MN5Nlo0OZTXan6a4fXSqSwnSNxihr63/Vikg4EuHTg/rPF0D6XQ/o7p0QNTJpwLAjmRxYS
8rW8tOysQWqK+PsEbCo2p++sZ8fYbtNtlAn7FYz6Ww6G4Ez7rn1FQxqe14uvcMBaNXX+nhm2AV0d
rZ6u+fahTZFZoRTuDfHHyfIjTAgMjeNtaRV+TSTwzMJ5rKL4JFtLD8KBk3CSzd2Tmcpnz6yykx4N
Lnu8F90sD/wNoFvfBps2mB5efEwWgDdMuSlSWdysEEkP5JtboqrotL4NrYbg2x71KxM05tKeyemg
VdBm6NoluhUehCrC7RrRVicc0GghvMGHcg84IOKt09m4vagcXcsVR4EvJCYR8kXOzKmSSjxHTun8
EU771JugUjoacAHnzi2VmvHIPPRdVcUhl+RAMnMy7a1mSL8pR8QVsFNvWe09GnOgxZjQAlt7qTAO
4/JhyTHeTeXwB4jVgtHsiGGKcUQho1LIrYlmK/LhWVVU7cD/MmRmwvgW5mG6548kjWT5GZ7YKpO8
73Awv1GD/MkKushI4GdwG1ydItHo7Pp9dF3rua/OQvOzItHtpbXIClps7FphXNamq8kBeGl+uspe
vD7lPxqbPSp0079NivyA9SJbT0Xr6qhZEXgzA+3W+rXMbei45M7z3Lgf49LJt/KoOXkZdkkQwHuK
gXeG0R4vouk+0YYDj9FCCV8/NRKP6JlCiIWJ+CODR/jRU5TippzOSPcuGHDLh0N0zENns19/3+yB
5E1SqwnCUqiHI+wEaRKBBoDNabL1pPA46ZS8JGX9cIwYU2Hh827JRZUrZCCcpNtF01AdUF8Q71gU
35HK42aa2OfXO9pu7Ftjkh2mzU+63jt/wrB4xnzds+nTBK6dS+0O5kc1ly9YgGHdKndgRgIOLM06
dOxp2ZzsKf3MuoqMRXgyT12Ixond44TvFLStoPtBvGAQ2d0/QUfuxcNtSCSnqZNQQydqfQvX32UP
RBaEVBfX2BXDdf3IcnDVfXU8HfTc2GXkPXcm9FkG7d+m1N9gq4S3iqPd/2PsvJYjR7Js+ytt9Tzo
ARxwiLHpfgitqZkkX2BMJgtaa3z9XQCzuzJZfSvnJSwCIRgMAA73c/Zem3GJlsP8CokEL4rhZtge
K/+A/DdEVzhFg3rcKi16dKDlwcXjxN2SAIBiahrQzDh6HdFhzXFSI/ELRRWR3YdE+MlCtzRlerCG
FGm1m79yQgNo15kH1QjGzcfp6U0c/BL+ap600XIe3lE05Sd98Ipj7E71aCSYxinI3kvLt59VPMSb
HKG8IFIGtFC06UIRHtqkvyOn+9FgSjkvY9J4GC+tgrK83HhNwRpU7fWT32YjyxjuJ4J+afQlBst8
RhT0tdPRnH5MU3Inh7fpBN11qnK+mHX6FAmk7GbAulEJYRPO01dMvQ5TAqvd1PGdrhBOUUwYr/mM
S1kO44unTD+UNy0NgeNgDG8Bpu1rbEzWdRKPwb4yNLjHUf+aq/EZ1Ap9BY04DQ5VjQonNxIn+SVr
eta9zkK0pngYbfX642pv2OKkw5JpWexeqtQob0yOlKWwidKYi+ZGjHa840IZJPaxYZJD5Qa2Bxnd
5i/Sj8XnIE9VV3U6YJpp2zqKAvVTcjh9R5noo407MEjxvCWRvlZRJ7LW1+DH2aRX14/zmhcFm72x
OTiI82G5O50ssX/u4u6q66wKM2M6boyuh5Qn1GRv5qx0QmXdKKa+L5qWAGcgnomfvs9V8b/OI9X+
FOFsatJyhGMatiVVjAM/p5Fi4Y+tQImmBj36gMF5Q1gWrC0ALsugwU/rgQQjkgLcC4HH6V0YMvCi
wzzainmZv+Evvs/nFHPVFIYjOLQtXTqGbn1KRzUy1fJrV4CBTHTWalNweYagjFMkGI8paYjLOc8e
pKJ1V6TuUQbiPDrFCmaI/dWrWcI4vpJsmklG3SIcX//i+/2H38sxbdKu2fVCk8aU7Pv2yqDpVf/4
Tfuvru0luj+WDx/zEvQwtEl916Z9V7IEdAAJGkSj0hEu8w19sHw/ThELeogfxA2QeDCUqNu//lL6
n3803YQwYdALsQAf6OrPX2rIsrRhpoZONWic7TyjQY/skYgbayeOUyKzuyUKlf6emMDDfEw6tDYv
qL4W83LZNeM7N3VUnFiqD7IO55xmquK+7ZK1DZHvyVK9g+qbLe192Zzm6Z4d2uHF10rvYhiEg1Uk
qUS+s5lTFv0KE4/rCJps0M6PgI3JraAvrWmx+4s9Yv2HLGVq9kx7hK4ZzEc+nYZpnFIkrOT3LGWK
vu1aw2fmk1LYw1/Ec7VwFc/fZL6TUYyg1OzpWIhLzVO3qswfuEY09QIbJ2iGaY5ASc7eIHNGE6ap
NIiQDK6l5j77ApVENoTtyS4U8ovmQVqicA7VaHzZRMkUgkarhvqQ2CVafzcvYwxamhi/WnhZaYFU
pBue4esdM3cia2dDtk/z/Dmc9Bvk86orsHbhZuJtXlAPXs215oxI4kUZu0+EdqF0yol0dVUiPAhF
LVeUMdQV5jDjog7916Q1rtSp5+vWIA43g190R9uIbGZftFd6pwiW5M+rJ5HW9qOfIxPW9JOEBXMY
vRI1lGGPK6+EICa69vDXx+ifs+Ipm+jSQHtFHV0X4tOJ41TZUA0uciDR6xbctQzOCvWXkxc0t4M+
7CKUN6u5VpciWVzhmhFnB8dFV0ZA/upzjs5pT9KZtaSbae0caSpbypMx+V0yvEfr9M1TXY8arMKa
t67qQ0ek/AK6rr2tpBncNaq19SSsNSqK+iosLWo1ikGTVyHbjhShYs3U7Tkd9G90RZl0Ar8vJ7QN
UCd/MHYiKwB1mL8XBhYnq1v89a8z//c/B54LfhlpcCVxLMK9p2vNj8OKHw+aTnI8vLQaPCf9uKuw
B9BlqiCEm6n7HGbIej/66aFxihya0OijMOi6mBkqUad7r4qGra8Q3hVNGbR6RGpYUOTHYlJFWA3t
SX/c/OJ7q38eegT7ctq1Dl0NS07P//DFFVpDfhKZKlE8i5qS0K0MCRSMauB+yHCM5XxyhLH+FI3t
eIt+96NXZvKLYyv2g0tPk9SaJDeKnIJjijFiMewMV5RVUnbgrArSaPKZDo5fmar6Q9hM+te0PJi5
SfZiMxJr3Kc5soRk8puyT6NhjB/nsRDm3qwmQbD7Ff7CsG8RHizh9BJBRF1nkWNgw/vRFXsPft19
n/N5Lk0Gj5rHhaIPUpu5v1xpSLXnroDp2pgUnZgEjrAbM1ReCYQ5BpFik+ZOear86oXsOwsrnZps
BpfYXaMfg/u5ihmlOqtoB4Bingh3b085oDaSUcfsvola6Z8pjCO2EYa9RVpK0dFIyCFJi2xLNi5l
DrrEtTN0p9o2r0dCFlJOIcBrwVYU0VmHbXdR6JFu+obsEww6WPMtjuSu3gw5Et6yxs+IUIWcVfLO
cz/vllh81AlKcq4jZLN50WBMmmRBiuVam4bt8+UhjQkwTuABwqlWT26kkNNlXIqWk8P2CP+pAnE0
RP5FlNqHBkcvzCkqkzOo5Iqz+rhb2C1ogqk24AFqWvghNvBEs1B5kQ9mWu0zzX2g2GXk7Bzgcfu0
HL9+zOelNAqI1nEFgwvlcZfjapVkCJ6YSzg7GcCDDyiE3YMUlquY1b0avaQDhT4n8gQ4JzrBooc7
OpoEvjXVEGz1otugxE8x4ukkc7W4RmZFAlfZatHIIPjalOOjZqkfEjKz84FPOGN11SCeBYBOO5TJ
3Eo3gvxLH7g4JZlLczh80TRoXhXIMPSdvUYroUnuGzmqVwFp9FnlU7gNhHb0aygENrIIwl1qUrjK
/tGuqbeIoi0PUsebOzQGBgW4yChWJ3Ju8m52WX9bh3V0DEDzcAG6NTqij2F/r0s8LPP6N8bNTLaX
qy+7CKqQiTdnqfXioauJrAr0pjulhvgyX+cqV/+ielCuKO84p/le3da/d4ZFN+gXw8R/GCVM1UBT
wgCnMrn7NPh7+E2HpifKWag0c02RZBc/6F9FZDc7tDHrpMg/vpTSEzkl7VBZ5SWihljG9V3CXvCU
aiCMcaqMxrH/koXe2bboLM6N8WcvqYcT14J6lRkOmvLIfRFakd+qnvGLAe9P82Vhcv1kBwiN+YaK
c/Ln8a4N9IL6iaeuaUFgffLaeo2yVlsRTU8xOffWpp9+67D1H0cre7AV8QS6UiwLo6W5YqMq/MUv
a/P3frxw8H1YyUvD0GzbMR310y9LD3oQuVqr64B+yaLjFeuAfvvoXAkv6DY9M5pVIIsYeEaak/9j
DR+FYmoOC+xC4TFr+6+BsMwdOjCxF0UxGboCf5+gFewHkv6KXM3gFARU+9KvrGKIc2plf8ssxt2a
Kg47m07Z8q//LevzATP9W1xmDaEaUrU049OMFhGQUqg1xIluqA59Y05chO08hPY+2aeeiFbRkKN7
6ytlxUW13dOD768jR5AW0qzdRnFehxCo4jzZbQaK/aSDFMS+mzrOz/SSJpjkDkkWkWlA/w38Fg4E
I80ePIkrOpfkU9EI7wCylLTFKBooty2eP9XJ4JMmgO8VFQES1crNPEmrLJBnw+iTQT9K/aLysy9M
O2Pqh/3oQ86F7OP3eTSNiwqYsILHLe3gVboo7tHKrS0tA3o5SQcsHynvRHMSLVmgtvBYxVO1wELW
x0dp5TuoOt2xGo1nDUfvIg9CukYRCimz/6bFQcY/lxIVRoLRLLTMkDhQ4ENSoCaYsaEI1NROymwj
WBQTIyHzX8z19M8HpcpJYiPXxCSHmFuzP+09jSqE2mYD5oJ5FtXVfYHtDUUYy+ldl9T3qq3s/KYm
UU+Bdpw5/Rdg8fnW89N+VxtXqdkMW7uO/WcAlTtL0ar7ElzGOWhrSWGC7YbwlWXdRiEd72qT+jDU
e6OSp6A3X5XQdChYmA9RU5DZZZF9FfRUNEt64uye3l64vR3deYo4pKy4l7NSOI0C81djxZ9/BmGw
JtEsx3HmUsHPY0XdumrWaMj059mOHj+llcGEHNkPgFzZPd0Otm8vctvUb5LIFVxNHP3QhdSj0SMR
Tp8koC7tSLsEbmUfcpA8F5u533yq/fdb/z/eO5jdePCytPrn//L4LcvBi4L4//Twn+fgjdTc7Pf6
f6e3/ftlP7/pn9v37PKavFd/+aJ7SHlZ8vklP30sf/37t1u91q8/PVinNSkbN817Ody+V01cz1+B
/2N65f/1yb+9z59yP+Tv//jtLWvoWfJpXpClv31/av/tH78ZDDn//ePHf39u+hf/8dvSD+L3zy9/
f63qf/ymmObfDY3KBDN2aVA5sdnv3fv8FEWgvxvSBiEoBQtS6gC//S3NytrnbZr1d4YychyEzSts
0xK//a3Kmvk5af5dVQ1TWpYhqSjpwv7tX1/tpz34xx79W9ok1/A6a8oO8+j4x0XBxIRrq1heOO50
3TRZbf184Hky79NEM8ZjXhCAZgRGsuspRy/pK4QpnJ72GZUB1+FaMwhMUsA29s7X+RFuOeN2xDm1
tIyh29WlL28bTEtru0ruVNnV9JlJcCldjxwO+JAUbRuwhJ7khtT5bV8q8RSNScF+emK+aUY/QzNw
HTfYv1O9sG78WGmvC/crNQvzRhA7e9PqSPOcLP4yb1Kz0vrFhXKqAvz4k3Ah0SyGFy4qprAM89OQ
pLMjmBziwnfU+s7yb+0SpBZOJby/LjENtiH7FW0C0Jphx4Hx7yPn++75cXdo08/9w9+e/rCtY53W
VQYCS/38twXWLaKr4ErCAREbTS+8XcusmUAccZR5fENzB6GqNiWEBeEWWRwD2qQaTbVk94uvMk0H
Pn8VaYPc06aJqPy8XEtts8lkUdbbmP3cZdiTKHJe4Y6nLzR2tG9ck36nmepoYN7TSC33f/0F9Gl+
9OMXYLEIlEaqmuZwedD/VG/MBxURkZvsLAuikA8658lo0VpH1Th+vlfF49rwc+2MFHSTJwWFJw3f
53p6mGTEzFHezqoWAaiV9k/zPS8yu4974bTNd+FIUUk0V4ip0p0K1fC6e+vhkl3zFeXHjfOCcQLK
Ov82kOwRJE5Ulb+4JH4qFpuGrjuOphkWo4UtODc/HX9VY1SiF4Lprmte+aoZ3uTh6G46A+o6a4ro
Zr7pEeLssiBoEVdNwB2uYrCbHJbWg9U/tRXOnhCqwoIE6fiEhtu4cjqP0FzpLCvgVHfkBA9cLHur
au81s3kJcCT/YmomrE97kHGPCbzF8MZRxJH9aQY8DpVTJy0OPauzsruKks9SFvQCIaKiKVLBEElv
zJg2IvbETVGeTYQTBJl67VedZZEfOAiykx4T8ai9sLaBUKAF6VUoyzszbrsH0okzMHY4kIs7J64e
Si7s0IXQoM03zRj+qpD/+aQwhGCvaLbO0GAKqU813x9qGJ2dtMT3lfEu4xtllACKLtcfAoVU5QBJ
5DkqyEXR6Uqgy9O0+9xnlTlrzVPxOuTFG5XzqDQy8L6+dgoQDqGCG47+tCINQ4K46DeHvyj5Gp/H
FAP4ADVfy2JgAeBpTnOPH76zzZBr2mWk7LgGKHvcp6yYc5cscAPzbaK4Kwa7FHq5yPudWhPqXSkw
SjpV9VZVhzPR8Yx8kY6GPIP0yb/QL14MzKZdwqpns0NgKuapasXJl3TQl/ND3SBZoMqrG657C0ch
l8IOrPKmH3BFKwI/eRCo4W0hNVqjyGRgt+D7tvVE29LgEUcdx+0mHe3kvrNGbLJBmbyX9toI5S/G
eopPPx+jnG625miUhamJg0SaLrU//jrwmRuk4Fl8qHB+EpBrsKqEBYRPtCwvmdlAuEuzhMQbHRui
TrMq8g7aqJZ3dptxGIaJvwqHqtkS25IuTcxBa8sapwtmEZ2CwkEbOj3UM71aRoTF0c4K8Epgc3+u
RIIAtWvrU5YL4yEKgjUJqdGzjMdwZyZoJNVCSZdBHAFAr+vs3kU01c4FB4lQKun99rpOnIS3kxzS
pW6JSqivS0C4we+kwCHV8bvxtoIejFS1h/jdVhDdplarKZPknKNz26S2E9y2iQVH2iUSObE75yRV
0znN9/R/3zPbtNnqnvWqOHEJyIcEGt/t6a5lcXEnvR7+zJilz2MoQRdl7jtjMG5YC+Fs5wEsyLBn
6JVzXbdmdCwrDr95bi4bJgc+SaYLKC3qzrNApFSRJncpxZ+DKYJhMcbpS+ep9fUw3YROBp6jtGFK
9SinJlO+7PLiWWrJlp5t/GAxcz/1lk+mImHiN4PiHCmUgfh1wYrty1Q/FcI5lIiPlqHUzL0Fv+XR
KwER24Son+wmKh4NfXy2jMy7inDS3GB8XfsjWbq2tPZ1XfcnkA7DqQ1TN6X/bNyDpkATG+X8/ElE
sroXfL+XYdDZos8dzvO9j2e7bF9WvXOM2uxaWmpYTX2PQ2657RVV3zOK2Hxd5yUpMbVySohavEiA
XTtXUDgt6rXJVP/ZbCt/ryjtuI6QMzwnenGejBteY2cnx3cbLEzewGHZo7CdTruSXu3a7NDy7Jpe
QIoonOIsAhSiaq/urCydRl42OQ2UojgRyVk3r0subS/9WJBZh9RmhxlPe4B8ecZGMb5SUeyXlQop
HLTasVFle6rBK52gU1BynG4GlBNh0Fo7IBfAo6ZXqEPUbZJQ2KeoBgpugdCBsKI6V2mCk1ipdPO5
TibYoqiiUz1U3b3v58eoi63nUgdx4Jcv5M0qZET4bv6kSZaC6BKBo9Y+3SjhnwJX31mlCXNz2tTT
AKdwnOYqnpS6W6qGrSHxG7VjA+J3F5gq/r5BL09qL55MrFDrJLXeA00YV+XgA/gdAI9LuySL2w93
YEeiL23QgcKJUYBQuSJbLW+/dC7F17YtWjxAPMT3uA0iIvoMzox9qtcqJmUbgAtMplev8pd2NYjz
X8+UPk/imadO0yQSLaXkavunynrH6G7ZZZnshRGvpMMXX7dtXexLy75FiUmedKkrjxQdWVuXEV3o
ptJu1TS7VsPCP6GZD09jQbah7TJNwixeHmBYNyuUquIWkkxDLDycjLGhalIhXm+SRAf21MpHjAab
ONOsl7GBgBF1KNDBFeLhNG3CUvLavG8pgU3qUXEVYzBAiQT+iLGr1Z11kynloyR9cKW68vmvfxIq
bX8a13Xblia9YehgJuy4n8d1hQYoPa7YP3Rm/ezagb/sFDVcN4bmnHyKP+3i426vOKf5nuPr6UYg
F1swkhL+EBbPIr4TtezeLQ2VGSZ8eV/ryPVU6XfHcuiSc6tE0VoSbPYFn9Pj/Fqj0ddSTRpUH0kP
zslurjtWVDvMC/Vu6OzgJoqrfJlg6t4zutI1ULHP0tJPDqWnIDSj/QYDWHt29FbBaCmrDbtMe4a6
vbdD1bwPTZAokV+OZJmx3dcs/hWz9q6S2mhv+jJ9nd/+x8dqEvG7Axf/KEt4XWZjt1ibUICiFJG4
2pjLlobp383b8gkJRIJed5SuqWxy4IVrM4chEORZciM7dTzqmWkATKHw7UfMHyPnpE/FqdIV1IZr
Q6MWqxb+ilBllOctVkbisiZO5/R86IJEz7xoNfK7wjqGo0dYaAAuPS0WdVGr5zF1N95kVeaDqo03
Le9gQyS3SRmiF1Vh+dtxJaPl6IQp1xYrJcjaiW+RMys3tBTml7YCwoLXdxuMwdq562JBuuT4Ikw9
3P2xab7nas4qjcdk74VacGwDNzjGeQePu57uzo/nZz42enSIjvNjJ4vIg2y1OwpLW/A/0YOsU+u+
fZd8sQcb3/7DIMe1zzr+Zt5U9MZ9Wxrgs3vyl82SOv9YJhsWouLU9pl6ZUybgEbZXAN0MmDQw/7i
nEDP8mlGTjKHsOc6hEZ1nwn5p9kOuZuZM5Xf93WSlMdOT1yaKjLaBlQyTT0SOxSRBzgr/gmN5LLz
s+hQ0Yo4zZuwFIEUGAgI1KLb1Bo1LNUH24ktIk5849o1hvyFdo23jJWiO4RmJjAq0vM6hI4hl8iF
4UEHaEdBfEHFggtVIo6b7qotAY66TLgas63O0rpdFW1SnefH2ogwi+bR4Y9N83anvx2c697uvFOC
v6wisqNQj7G2mjd9bBdhHH48xm71r7uhWanrHiH6Yn4RMJTrUWBatyelvy8T+7EUir9Cyjns54dJ
TC6XafvFZX4IZhw+Rg/QreDyFvBTotvtegZNblzvX/fC0YqThW4Y/YHrES9KCjPYa6RFNZYbbF35
lOP+OGWAnB4IyUiWpVd48Od4mLqS4zyM0fRpVvAQMA/dJBHX+/lZ+Bjqbqw0F5w8Ly5x9DHJUTUY
KJoOZ6PrtgMSgZsysxWUlnBeyln+hDLzStfKs0SHehBK6N9LRVG3+DEAPqq6dx/iRb9i7o14tfPv
502Y529yKYrLQEl5Ufp1sS4VRbshnyTaBF2Sr6hVGcR4GR1d+riPNvPTcVBgaxn7C0vX5khP8FGd
vhFa6EMki+LS6dVeKQlfjPGK7anFAGycHmIqVRZSa+4iL+9owu2KMTPOIV2qj5sBQvOuKZoH0Bra
aeZuOJMYJW9ddxcUQMpRpANeqjBuG57i3oyiB/gsgYLU9ZCfe5c8lyQYwARDxmOQqOgVjLlOiBpQ
uorD7xpcYXmN6CEmcOJq3ozdCql4EZogWh1Cizk67jMi6M5d032dHwkElTdIDDYpHQATSa4ft8Vt
y5TmBGhEwxsdDC9FWZ+V8sovACbPN8Pofr/3x7aA5LDEjIpLO9KYsbHwog9SalLX4ufapw9Xx9bX
Su/t91p/FBLw9iKo4otKmPULqBZ/mZHEcFda+ANjk1HbH+NzFQXeoQDZsitjvbhqFQhoXuCOREml
+UpW/YVAwfYJ04WNUaV2CD3kYZGYhAjA7rzKNHk7oNyFylvs5+fqyUkaqXjbpGiGdU/TjsDqpKE7
HeQXOyU+ix7SmhqzuAtEZy+soBmQpk869jE8JCaxrAXnfG8m1bR8KT9ubELaUqFm56EfkwvMjKVh
9cM2wJK16BPyZTmFEpo8811JTPo6qR2I+lxiepAtDw32PDuonxz1ICFXHbWuaU4e3I3TwFqUC9cb
BKL4zNKD5W6CU6IX/Q2GE2i0eXdQqD4AQ9BJnEEF0RgDjs+6XchcXpEgdwkzEvhkZXzLHec1QXgA
LCCEdiEAN7pvtZURLjpI2uqRxOoTh+RaVO0ddqW12kFUcDQ7OcpM5tswcq9qr4yPVLS+36ANi480
8CFEtwVpWK3AF5Va5ECWBi16Lztb+GSjODhXHg08UpCIz7Rz0GhNePBBW4EYD5CJalG3bkYvP6ru
OOwwaKFQnUDSpDx6nmLu4CQyPGnrPoaDH2kea01oULHh3QSEliHhQucD1v/QMBM5Y6/Z+H3HUkTE
YPyhTWZUZY4V+OpdNBQXZ5gSwUvC9bJeKCc4iwuiZNWjo1cKy5Ao3QsTKFVp2EREozA9CPQWtd/4
e7c1hmzXBn5xwKbfZwTbJiRlIvR1m2PRGNAXpueyRNjfHwvpWup6fqrq/Dz4Jud3zBvmG3NMycqp
p7eFaQv+fN76cXfeOj/+/LEfn4IslAPn81+f3zU6ats//fBZZV3dBgHn9aTMWbt6I4hmUeQ95r7r
QK2bVwDnzVLktTy35JpB1+JiPj+RavlbIWP/6A64rbNmokPAA8PjkCwbKdqLPaRHtUDU3Lppewe1
sjywzuvJ71bbu0ZazZ2BvyWFIntVT6/AMmeuG8Ki1/OTXKfLa8sf117bwDBBHIRHSyraykjgtOGZ
pnAMGfAAxn/At4/5Oi6jA83mHqchNzKp17plPzajmbx5YB6RhrvPXg+nrU1khau3sUja879RszwE
mWc/WaX1HmNWf+v15CiyCMeCVn4Zspo/lbECd/Sx+B0iJPX73Hx1SLtfSCPRviR9RSRDJ/AhF+Mm
DRt6mdUmwyf/YPpFea+Nu2alEvT8xAGko1yGxsKS3nlC7YnNvPUGUjZJkchpu6zISeMii+7qpdJG
4t9cW7tA/DCvXI+wVsJ95Ivhtj1REg6w0iIFAVuV+JlIKdqpGgLaYbqJqtw+9QGaRAMqLzixHq7c
JfCV9jLf02oilWIiKMiFaDd53T4LMFIXS9WiC8b5HhyC5t7FlRUh5mlhjoFNIV+JUDpyLPNbJXKz
WxY9WMGIJUY3k+e38xMW5TFRKvW1qhXiUJEmskDznh/cWsdANu2puYM+TG/1qDrt5oeioFKVRuJE
tGiISagLUUO5ExxplFD8uTff6Kxf6fhpJzEBWButj/QF9LNkDa+e9Jhp44xm/eMdUiGTMEy+v3Z+
hZKj9e7Gsp+oGsbHG+YnWM1nkxUZ65Wrya1G8d2KvWGX+71+IPT8VMokOPqIZHDeBeuMUwmF5BZd
TXwIklbDw5pohwCGB/AcrgwmYdGwJIh1AxqTr+qEbAs8/Fp+IU7khirvsE+YuVzSadPgv6k1VYY5
sA4f64A5XycApIRosYWMBMQk6Vt0CEABonyrgnQqHekRqAED0rMsjSwRsUPZQGG/dZx7wpDJBKbO
hxR+eNX1ojgkQ/6EUNZfGRUkaYsPkXwsxqsCrRXRGFCqOGQt5pDWBCheeyRnLMvMGBednSMJUHX9
1rF7WFd1VC3bEvaBbfnvplaCPwzLJlrgivPW7TCSUylLfVzbSYdayal86LeNQnxlR6pWloVYHTT8
ze+NVO5AY2gHdZqszDeZHEkVBxGybqe5y7yN5Nj8bI+o7v+96eNJuxtgIFnBLnfcqazJYLE37Oz3
+V1/vHjM3StHeBQ0Qg1ZvWVNgTjUgThiwv6AEuBiY9s+ZJ2WHEyj6ZmVTnf90CXoPer7ZDc/dmqB
4nW+CwnEgkI8vcsVlos8J+C18xuCJOmS3fyU2Wo20NrpY/54/oe3frx0/sCa7s6AN/unl84P7fnz
57sf3+Xz1vnx//9DPv7I578f0HEjxce9M5jGrujIUW81cS0C1VxIhJeL2CZHa0CJuu8U8MkFYZB5
oLw5EqlcFLmbPMDwRSMZ8gHRu3CZqNeOzIYqNdym0Mb7AAGkZ8oBeLczxfY+IChGwGSQpxm5X83G
D/awdbKLAQ4wodWTNNM6TI1ZMoGzY/doV9SmILU41hLvEHoPfefhJg3hyrIskAzI6l5gzdgUOZmS
iB2tjq/M7PwNtUC3IkdnQKMULjTgSaR0BDQVPTNeeJnzJc+YLhXUo5G/VKjZsVEBRtLOoYCs0FmE
73ikF+nECB/bMqrPKiGK56po6nOoW+JAd+Ss2d2d2V7ZtpXjmsNC19pk87g9wXbGqPjXjYnTmDYG
GakRuXWx5W/zvE62GrmeSwg6lVCLRU+viXkbIlaPPDGIGk6moKkOmnsnCZVFPnZUL7uYUL2gIF6y
JVYcr+oCWrhuYpprY0oTY2yEXAYSc8Px6ZPo8Vakwy1IECJAYbXYo6C6rY8bmVvfFCRqu4kEw5IB
EFBcIhmNN0R0xiukkVg/Me8sRqIeW298SdwkoIaJw6w3sIZqHlSL9IZ4BetIC37rltUhCO0vvazv
ZDV58geA0l1Ep0CpQV8PyrhF2j2Vma48Ab0kbHX1gPIPzzjhW6EpsMh63yzvUuemDvZdabYOquQl
nNbs1ilI/S6RRS/zFhtXKaBxDuLW1rJnzQjqrYOulDp7+gIUkSTbOKeFS3MOxyhEszyM9jqX8Y1i
GLssMds7lwNxr6zzDlAqyzYTLCp9BGlcFQGxZT2QmA2Gdrw9jriItgWqPRybzlTATqbLKJHDMuuy
N8vRLm2WaOuxjIOtt6PbrewK189pkKUnsoDe/LJtVwH61kVQbgAA1EeG8l1gWSDYM4Bj3qBe0sws
F0Xg9KTN1UsM44hi79IC6lScld/GhMJzbZG83JTRmlRg4r3x8IOXhTQYt32xFVXw1vfGyFnb9Uvp
HY0oVhDZKcOq7+pl5mb8IHprrVPxVa2iDrSJHm6S8cnNOXZMQb2ZxGx2Mz+Q6vhESiiCPgIx8UCs
/YUNcPic+CRv1AhzFoQ5Kjh4KJHdFANs1M4NAtCBXoYFWRxdGd8DLO33o2/alypKjtHoGBuYtjkX
lqWtHxp+NPpE5RRCwsw8TMBpqTYWbYHmXg+SbeUpt0kyRysZuPYR5fcRUVfQAhg6+jBeak6+gXxd
LqE96l+tmLyw1MYcz9lgZU4I2KFZdqS/LLvKxlrP4Xvw7CBC8+96T/SZSf/1vKOQhKhVdQzGnULd
QhftN43YBuiGLzEcdy0f7l3P5s+Ci3l2h8l7RztpOYkZIwdzXVLRXNSTDuAkEhJH7/cJ0oaFGH33
cazzd+jh/ZnmOaQMbCOmwaVaC3q6KFTRFi0rnwUmSjpIoYviVTyUEvstsdt0dcKEjq/YMLtb0xu/
sntaZKpo1IPR3yiDsW1pHS2VjMnsGA/tYniWEeS3Ao3nNcS5qzwcHuo0aDbtaOxyihpLNeMs0pN1
ZkbpFyRVPhW6Ul8VrI2XeZnV+yZvGTKMDlArC7wz9SH/6LvVDbjwZKHRyDwGksMxN3PMY6hLw16j
spIMtzSrYMOOxW1ctwrkEQs9oGISFk5ge1eT0+RBF1johX0M0LWEHbr4fpoQZoV9jsbua9BDIkjB
jS4Ju8X6Tup2YkJsJhABllBFBq4THhxYNktWiV090IGtjW+jzfiDDeIBiGfw3q6dcYekVNxB1BiJ
UN42GX9nsD13g2/kklcSuJwZWwc1DEcQUd2j67v+NA2kVmoK9VwQ00fr9M7LPBqSOlESbuOt2LdQ
WitW3adG2uTZjIfOd7sr6AWwqD3jmqCxaad3j4Uqf1d7Zs0aKSuWkj9iULmO4kult9qiI5zinHfW
WS3SFQQ+UhJShShe7JRErUyYcGGON4lKLnxFjuAushFVkqtIhWxKjFG748h8aakDTa7Zd5uxEZu8
I3mVEF6/BuLSDPElyIW1w4n2JSyxapZWfmROQ5o8ggpayqGFhjMzt05OHb4fwpc0A1YI7TZdFFKP
DwO2woVZNJKKXULBkmg1OwjbuzLr3uOk3VROfCz9lHiLFFlt6P4/rs5sOVJk7bJPhJkDDg63QEwa
U6lZN5iklJhnnOnp/0V1m/1tfZN2qvJUZiiCcP+Gvdcmof4/9T04KWINMA7AyJgoudW74Vvdn2lU
ReSrWtyllKGITskGZ6typxxbvOTGEh9tH9NrMY7oPsZHJJAYrFZ5g0usPLrr8G9bSLHPVVEwoBvv
tHW9uGb5y/I11JVFvyZ2R6RNTIpZYytzhvJoFOYcNk2p7lrMA82avlVtKV5zAnJkrUD8Wl72XPxV
mbtEfiEryvP1fhotZgm9IntHLde6ZKJf62VhemFUUTaQmUH/v0NzV5hmeEZXU2H1T4i8yqfOPXaq
XolGmC/zKpzbeqnvjNRY8ZYsR5P9duRmqrhyR0CBdps3R6MaywfixU+bYV8Vndlc2SCL5nm+WZz4
3CU5Y7WkJw4GWeSFj/6nRSYD78K8+JjyD6nnA781G1YPsvSJadknM15pXGdk6s1b9ViiTqZDSO9I
63up7GJ7WMzqGh/zawkR7wbRBGOdcbwpgUZHlZDEF7auJoWEZ7SN6/vVzv/FNN5pLhz2FDgJx0YR
msHfEWQsDrplfNlALEQWimrXxxW0xL574UInMmhy+blWrPNWbDakndQFXFGvCnBtxtdYATOodtNm
29ceqXAJc8ZjYszZ0VX+BwFwQTXW3k0/08zlI+kCo98352rC6Fu7UBe09Y/L7mDjmT5UertKnKK5
mvemAojQ//1lrqqdTLn/y//zP//3t2C5/b//T2julFT/+9tqmsnnzPn6/X9/buNY2bEW6efgt8Xt
xND1qnf0HMwY+w5GDwXHnvB9GOwG9Kw/WoplXCT7B719jTWDArqPoyKYLCihNjaD41/UZAXgnUFb
K/XoCmIu/MIjVWOrrCjFOlkVjNyEw7AIaHjpN291JwhXGrEPtd5HpfUX9M7QKlw3wt+dEUdE4Jlu
54C/j213N0e9DdbLIE8D9gIJ5FlLYleD+sSaPwqxpmzzByP0G/teba9oJbtQoS6Ohri/YJZkpoH5
iE9j+BMvElJeed+1+l9lZsfJ48Sw+hdzglEFXYeN5zY+8n3NKop86GQqgDjchf4oIEdzz5VyZQi3
qKh2iFXw+m8GgPnBJLCc6+hgLoZ3WMkXCRKHGVxiFoC6phqxzliGtSQBsGZTFs6INryFvd/UM5mr
rMPoqS+f+LRgJrEuYhER9uorZkETDpOLyDylnm8G/adBF2Xy4HqzsJGXqDrK41sI0hZzKTJ31qtm
M64E/XQklWPebt2TrzN9ygyzubWm4iBKG85QkxyV9uWlAD8E9qhmY89jaoA9+O8Xd8nTcz6m5MYQ
xEhu1AN76Towxuy1Iovj0dqaE6NxxPqVch7qFB8+BXoSEEW9PkCCY8PYnhYK+zP2U2I440LdxhaB
KqmEMpq+/efZKttxBfLpE4vh+GcEfy9oPdrrYUxvi9zTF5BphI/rAnSk0ztHWW2f5PU1d0QlPZTx
nvTD2DFZrDUkt3CStfew2JjJ0MScTItY1g1qU2zUU6SGmMyeeZOBZYpfXQwPS1uYgZrUGma2SZ5B
vhZRsrNRcdsHiLz5bDYHNgX5AIysAGEO/XUlfYWzXopjkx0zhWZxTuBNKfnlZu58JrH1YWSqfe8j
nbrJqpnrjHxh9vYsKVbG1UQyobhoq3Ctyk8XOyIFyoxjGNV8mA+PskiAVse4nFeLRFs0HIk190fH
cIh8gjEKnzKPGdtjcl/G+Yn25UBi7d+cqjlIU265jmOHjDhKHL6/SdeC+zbtp8Ru/pX8btETkDyw
l+SbdZkgiw8ZV0HbM/wqmiwCIQ70rtMgg+ODhWNY9xkGdyjRU8F31NmQfEy497mmaYVbxH9J73fX
BWPUtk/CePJJCS14WBMLC/lkES1jeClQBQBO3P/BmpS8aanmB8JdzIGHfCMu6JTU5ADLL7PvQiJP
TouVdgFZJGifW01KxHESK7OCpD5NNhdcYTQ9Iozcxygl8XkuvMCMqJNFWAW3WdZHRTdrYC5MFrcx
SiHjo6cQV4wcPlc57q96ZrXE1zGVkkEZsaa5s6lT6YCRRMXGQamIl9IEa2Ylreo06xRPhvW4pivK
nnW+RevDOH9PBN9+menlJDaRThUL+ZVP+VNGVk/gMPiF8C8+lsI/OiTMWDTpmPtjSkFv4DRae1hx
fGNGlnIme72g9skk4jO+qvvMOHs4JockuSXdlFwmZ4kPADi4aFyubUii4B1WWsC2jV87ZIvkQZt0
QyhZ0x5iyghsT+YAx/U8x6Gxrg9qQ6C1cRWuRZoeFjj5YazAA7frQ93y8EAgqWECo/nQNMHraE/k
XmYQKvv0ZdH8sa59vU3Ty1CRfekonOFEaKalpgm9qjG1ELyMZwtkVUOud3pkP3dJMkYLmXsxGlIP
oXKcEMvXYb6BSxwcjkOJkqFV9KeD4WBwNt0X7GJHQw2PjZ7ZkCAj2A9HqDI7bs1p35N0gtaJp9hd
E1SbHWCmMr7JepdogMzjDo45bgGABf0Omh2Kq3xvRVopyCXCLlSbyV1TA1Y3ppuh42hY/OIt8Vu2
uk6wdBtnOqkZoRrSI/tFRJ9ANRawnmmf/5VxdSx69ty5fmxt4BqkTp2IYrljTZBFCeguaEnsBvJd
WpxQ+MJIF1P5yh/45DgDRWIc3xWcUmSorE3g6wa1bvLs2TH1DhiQw4IMp2tq5ySM6bH2J1a8w7mP
i/sYAD6IV64ovoJoNB330HiEFqMZf1uweVy7DT7RxDaqUMwIBjvVz+eqkmFZIqGoARP80Rlpf2q0
H3IKA2uZ5DHvvDfhZwjQ9HNfJY+tAexs6/vPfiIdA28YeeeateQDLDLzMJu+fZx2YD3213Ab3M9O
oQEQXQLam/UV2bBMr+Pkn0itMdLzgNquWH5WqgLyogcOXaIqnIkEaxqAEJ+Wh+CGe2JB2BYU7Xov
85Zbb7LJeqh/TTXSNdrteTMYpWJlb7mN9Bvazw5CPOEDKWsy101+Zf9Ymzwa0Gb9YO7mKlhA/hlI
pUZbBH7sEslXtWcEJ7wPqzyOUk9RS1IvQ9/84m44sapcnjM5ESuc9yF+w+0EOOOAmp2FzAZ+t2aN
UEJV3P8zAi1WOoGmfchj67Pw+cHamoqwy60PIx++bfozdgxwfsfvVKZVOOJBBxaNj5amtR6pmOeN
ZKmiyh93Z0DSxJ+N55MXHHv8sLQHo/KDLfVjftFAlBWJKPUI9kvKSzzb36Lg9x3CNg+W/luVar2u
muaEDhS+WwYnyvBozJ0aDpBPlF6ZZMfBM5grJf5BVgYkbzaLcUwcmYRxY1oM44escc4JSQtEew7P
I4zEjoALEyTSaZFMWHpH/CmySVzLti6jpJwh9/sPAjQBnwRcFyhsCXMCE7hT4DOtDxEeZGGLnjBw
Rprtbl+4S0Bbkg5oIhsIoFrLqFky5bYFPjuY42Yn2FiWJWjsodl3kWjYRkQ1JnsUuWk+XkhPp3nW
kQP2MlIT+CmtUeJmfnru5cXuUGOkpIqZgu423iy8yBpoMHbOcIyJqUyJNXR3u3PjcqgT7hUB1bxn
hM3LSfR8iGg+cZMKOAgNTPemZhNNgqpT8rqg7VDTsSU/gHwNx1qLALEv2bZ1etkmx4hS7RpQZnMo
hj4IulU+VjCZ71ZkoLZpkyZjLgDjTco8P2cD3ntNeWTc0Yam3byRwsVIsuVlMSgh2Uje5JU1Ehmx
06/z8bEt7Q824xyQpANZaUF/PJqBPTNxQ3PO4nYH6eAQBxPUQfVXJ0CN1m08OPfVtrinTTGGzeJ2
hZZXPlUkZERza1wVsIUBJJGpAYi6KF4pdBABZeMfc8ZsHG/qhVgC0sIwuZ/SOtWQdlwniLX7UdEI
3u2zJymmo8HcFfEZ2oZCmAypzQmRW/Vlu+3J6agJi8oks9Sv/4Hlo34bhxNS2a986+8rMiYdM53O
RfLfKo96pyGDr5ojtQ7dearcLjAsgogyL/HhSnnnZWuuVgInudxbErKG1zHzI+1569GP6+qw0jo+
jjCmh2EmkXYdK1zEdqj3f2LI6/xFxhSVtnwffb3duS4HiQQEDl5Pn7ulQ+ZYaO9IUvjJKcoYdPHM
ZWwyGFZNjyh6YiqamQWzKnu5Na2KZDem6RO+pyOUBEZ97nLxAWEuBBw5MRFqsQPyzxKszVikNpEL
HtzCo3VplvxXis27RqgLuIxkntwmYLGtl2hcYrmLvt/WkoSWtIkZZq3Jn4YYqDCLZZBTrnB021XI
toqY24NeeU72nAurq0J2sTWWGqoYVBFbQ+DFqo5tTZQRuQAVnzpzHqOGLd2qT89ofzt7yvZh6lM6
+M/L6jOdAHE5TRrhTq54m2vjLpZcFhnRZmFcJbtRyo0Dw6DlWM3+6Kc8F5vRVoeBePO4y3uM2g2g
NiLUrTZnWl+AF/Y8suhKxke+c58lArweCUachpwR0r12huw09UmGFEK2kbmNMlCF94ZL8nZzjSwi
V+qRGbwfdmn3ZMb4h1wiVuy0+ZgxyzIZ43Idn6yCanLDcXVch+G7d617tjfFyRmlHS4d8TYFOal5
MjGcLaqjVbD7aTOT723rnPK1P7kcLBIFPhmjgDHNjDhMeC+wGJpqObd8ZivCh6kgW5iAkDzFPLbY
NiOWFmahM75gVG2iYWxue7soTxttXEf6F4fhRBAcIcyUO92NDY7GFF1YLhxuZn5fyiHb/TBcxhkl
UDHQ95E5D4STZI96jNYKw39nKY6KhApr/pQd1t12mOZg7cUDmNMWsguqbjMTV9pvPhFkm2wP+3uz
nr5z5ov13KogH6wLr1iF4LOIVAFcRuIVsEjSXeOBsCS1cEOWtQF3NR1ImCIsAH5NgK8f4Tk5aSMx
bUUHCriaHhavB5ffI8JMygdCRCak3/cTq52TVdOnx17ZPm7A3Tu/mW/cNju7/epCoMMOrWrINYZZ
b4yWZ5jUOSOzejHhJpTjNwPE7LpV3Zdb0OYMLPhPrnKfCU9zz/ZsfrsPPdme3ButuqzoeQMN7htp
PCtr6NBH6SML6BDPQxaEC5Czhp7lRe3hWsvEPmnxGDrb6Fa8mOWw78tznvqUuIT2HpJqQCPG7K3q
6K/4QPrijVCMN202PU8yxX83i6ONxbgkgzGw7Z5Cpx7+piNmrrg8OJ3Eo4S7up96Fr8hcWD1hcDg
0NUmI2kNvkd1VQJ1m1q6jPkUN5JQm/WDpXcS5ZSYBARSYDPSYoAC3R65DeoK0C0CeU8vmquq9F8n
E85fbREpiM77AJ2IREfR3FV1SqWq7kFZ8LNL4JFTaj/w9/2guSfxdc6//SSJ4nnED2RLVlKtBUqn
+2R3DA4nveJJv9VxXvKdG6qgAyQPqiI9eDhY2s1+eGvn/svuctz2vHq26h/VtAKO3Gm0e/kJ41uF
TuYTnklUa12Rf5uO01NmADry3RSlgaTJXNdtiBafD8JIAboX/vqz5EZ9HFu4rJV1JPNRhVYq43Dh
MYK4QhPsI+sL1TgScsRSXllqPXRmC23Kf4lhSeaTtC8gh3lj1IdHa2jD1gjiJH/sSCzsJAP8uKI9
mMeXKZNXQ2YjjyM0OWofY69nk6vVIXMoHUaTLOLJ5tEsNxwHM1MZVgpgd/7UHuFQnlynUCBLDoRv
fojhBWQPAUs5jKJFU7ZudEo2is0QxxQbRCu5MXV+3c19c3IWEEOb5fGmV/XB+Zhj1j8d/Ox6xRnn
Ldy+MepnyJjEbCPuC3bk+DE1gfhLSa/nyo5RA12hdPm+AO7IIsc23gZXXas865kI7UuRLfci4kv2
xhHF5Rsp6fTeAvRDyfexLUqPGqHgEIhVE5gu0WrJ3uAkvn9NgCXL7tARW3tufEWzP3VRVzbpyWoE
TR1f6hhxDhqmGf+9iyoHgeARuSdUGMjdhKQ9xF2897W/Y0/wR16DeqY+Oi6mupmG6dXPQf963fo5
oAw5MJaQwR4OMMxgGfAuEewuI0huKvBt+LSVCO0EwE6WmwWlBQpBMh+81R8JX2NNomqXzFCEvmsz
EOBxx49T1hlrgo6iqsqICbKJBGMXcwtMuAgzxbXKAO3YQZsElckBW2eQGcAIQQyHmMt2embikc+h
y03F6bRc48owj6tQFFI9qTMNkEy7AONeFtlpEMv9zkRDaOm6odLtfdrrg9sMb8z9YOTzLkSbFic2
k1+aUcBJeNUxWUlkdxW77HFuoEvOTDmX+Nfje+eW6XoRBKQMPROTbmEuqN3uzRvdLCxKvwv47++T
rbwr16rlG04DkgJ0aEmLCVqn/9kQVtOvepgVM8jEaWpjnbz2Jr4+nAt15BESmUnypVFR3PS+/+PS
HabKHU5JxaNWbjCYazb6CEwshGgbdWvWXqUroicnS6849io2nrukvJrv/xsjbIL5XGJw4PXgC7fm
Xot3NUnnCiXhiWjpMZyFNRxgqOA/dOXJg1zDF8X7XgB1ott1eS7owFmlYkac4nuDdeoGhZZVHL1l
tq3XciRjbJj47hvOApQenymgwqAyaOWX2biuDTIPOSoeDZfzAs/6nVupS0EkS8dosQeu6UDlOcwl
PI5xJYalHNcDnrJg2hiWAHHp6Y3Y3+7UpBR9AjL1b+7Qb2sZh+NQ/5GTTdYcocyhWwFMASAbUPOF
2tY0sCAfokVvUYV4O0gGH5oD6jAGz2SuCgWjwSOjwW+ppSsou4ysULDJ2UUkhc/Zo3I9syzOkzEO
xVakh4auzjQW4C0kzo8bFXr76ookh6Ip4Stlp7InbdITw9eeEZXgxodmyfnntj3aN+sdvXEcsSk+
zpM50tdYxYHV9cEwqjzw7Iw+u0se1ZCfPdd6Tif85e1rbPJz5gBiBVPJm6jMDGaZi/UjsC+GKZr/
aCm2C6LM/MiIe4vs4ezmePfYtyJcRbgX8+TAtuiYcTgaejiZH4R2TCdAe8RywfSsUqZHaLrrPzjf
84CN+cH1SNYZqtuRMMnAEAiZDTzRAK+5Eka63t27GlQ9UibXG071UqQnnMToRtKBTHlUmYddjWqL
NOZ+Q2+0lvqyqvm51cD+MH7dD1COaL2yQ5VMSGnnXbzrQJ/ixDs2uXzrVV4eWtOicSUlbTM6oJf4
euSyQ7OLJ7vnEROJY4eM7O5721VXEiXhYqfhBEjpgGP92ZrrXx+gLH/MdpVtBSm7JndbZvm46qi4
DObbhbX+elN3LbH/HRrRfmxyPqI58AMbBlJojh2m++EOhjonS8enBQU4gC95u/h2c/B7/ewm48+a
reTfNSMTQrxeCwXwUbk++yp5y/3oo8wZv0nnIlJ7F6jxldaVx1Cp2Cr+hpIczGSgmqiYx7SaJ23S
+6qBnK7F919ps8GLNDSxAzoMAwfaESoezhvp/nE6HAmlKbhg3eFqSJn2rZNg+UQGGaBDai7ykxDs
XyGRerSmd3fkfFbJ0B9G26LfH7h82UoG44ZEBW/EVwflPBrMIQuU28AZH1roM9ttW7N8JWi0OGRd
iTYcrt9qvs72zBiMl2+s451onKNbsFeP0dRc7MX+23ukBzqwcat8PZpafvSL/2Fv/MyecFeQYuJc
23bG6j1NSDYur5yee2xNwhYfLKQ4AtHraTtRVCKQTufuejPhQxOQ9bLIUl8RZNKEa9JyRJBhRmwO
ISPK+IHzhn7XXscQIhwR0kyPVFpPh7b6mzj+fFYtrjwXLwjvT3+aYu8wzjNdmV1+D5tP+KRjLFFJ
ZSAh63KH0JINm9ec4ty9t/ELhXaPkKx1jAfl/rBZ/ZS2ABGRs07yGaFScN8vA6GpMcwsfJKgWX05
cdIn8YsoOrKEsWJEblmey84lnmeGB1cKn9UQMd7mwNxMMYZFhZZ45N4iQCM2OhL5nlTq00z2M6GX
hf9WEffOhDzZAqcGo2r9qzWqlGV2wy3evjVRGdR7+w6dkFyRqJa5RwlEjhrYSYazZTfv9T7gNlG3
rUqTMG4vpyyO/2E5o4TI1WeyZbzpzUX4nRlNrG2OLtMvHNnPJEdMB9UMxnmN77JuoFHLCPyVJXm6
fF3waos5hFAXzBZKC8/L2cpsAruDCf8QaH4wxetH5bHJsK4UPQcHyROPFkd+Xb0Y6FzJx/UJVEfw
UJfVO+OLeyaYcMiuGTm/GGZ+Zyf+3VLbYbOYzZ6Oxk+nQRiKqaNPRq23REPjs3AGo1+TQ7Q34Y65
4oIv1KlKyfLAj3avtfWqxt69OGIG2BdnlwWFmbtO4yWTe/iCxEfe5NesLn6KBX9Nkaj3oV7pmHw0
wN3zbFg3ieV+GGpl1S115OHrROH1Bk/5uujiu34x8zCWTEFZunwLadx2bkftBfN4ke2zg0slcHpI
hdDqg3krnrqTALMcyiQnTRXDuynVT4HOlu/Rj5cocnLEvHfqTIhb7fShq57rFtwL+1kWjZOKj5bk
nuSFPRZEtO2nThb0/UI2mVSB3U/FMUmOc8zqrkgkJh//nVXEE1bcZ/XGUY2ADbVE1Hbp+8Y4itqR
bqXm/fKzvr+gm/B4AN25hgXaMalnhuFrA7OmBJ3Qbn83u8U5k+ObYKpGsyEmtmMcR1FafiSYcAgX
XT8KH72m2dzAof6gBbtT1FutPTwwxSLAYeZlSbf91Xz4OmaPhGjDYEWGJZrl2zbYH21cfZZt9umw
5PbX+Fpk3pPOWfCMLDiJUftRiqBH016ID62ta51KOlKGArH8NCuUZMp2skM8OUSitsRVtT2YUn6i
vmrQUhn8OWho/gG/Xf5M3MZj0d5DvbrKBYvT1O/ec4ymBYcmtKg6lAKBGBRUXFvtYzscvDXvDm6F
/phcq0kZkUCyxjCBERWe1/epWZ40onrG5BjKZsEp0lbPfVwfN6taD0Kqu9JtH2f5wJSX7JS6ueuK
5kF4NpMGdOTl9Cs2eqNSUSzolklw3C8POucxUv2tP3CusE9C3748oT6DYSvyb0lrE6zParJzMnxs
nkS2qPCuiVBxesZOPWIJxTHPqDSr9hqeaKYWEHMuevJBsOAV7vBCE408ULiB6wxovhjwRa22iXCe
DvjtDu3kts9jbxNwOJHp2BEzs2NO080VrPKn8rBMK6p38Um5U4eDKCXhqFFp0WGmU0sxUJNvZ2YJ
pSHi0n56K5nwhuxkqrBruVtHUk368oLeQN3890sB/CBYXIJmU4OFpGPyV5BxoBNk3VjKNFgcblPh
HUGUfDT+rA9q4+TrrZHGFysQ9zcqau09ZKL+8qU3XgbYjcHAHXCMi/7oVcip5kVQtbFdauecK11y
7k6XcvZGlD9+hjiwv8sHocMajcyl9PzTsDbVNabvMvK39NXfjO1AgMm3fiDS+xq0KOpVxJANqkdv
XeJwHqV35IQtoiZFOcCu65KLgSS5TD6LhJU1EdsMHr5bv/wRMcI1px3uV9LE+EoytChxX8T29h1X
8bel/Hu/nuegr9m79VN9HMTGNme+yoRwmZwnLfqD9uW/f7Lm6Xdc9c0s13cyzs5lHnMXm9w00Hcv
NlE6lJLPY4oNz7TF2RyJgxXzTNl42+6aCfIhmP+p8nrcd7n+PFKdV/372L/7ollO8PpbDem2VvbC
osY/I4irA79qswsrYeuAvVscttS+gp3xPZsdFxz7OEivxn6so/qdyEhJKoTZufmXDKD0INuVc0sQ
LDo5iLcB6JP9+KfS6l152LiYhYKQBdfACfNnLEqG2U2579CJB1ekzLizrY9FehUz7EEDon7szGyQ
v6PhaGV8n5Dnzuukausc79poOP+yJPtbA8UOq+cycwGqGxI04Bg/sdLRgXT8793b7NwqZEW0FOT4
tRuK7YphVVAgY41L/v40neyILQBTlG75ayfIvYFyUDpWJHoWWMM0hSGbN9iZ4wa53WA5RMEUVhwL
Y+s5h0kn7x7B5WotXGQD7MjnOAlFbiBC8BNxVEt3mw4MWl0vKUm5u01LbgiiNteoMorD6tsskCjZ
o636VK3bU5wZR0rxr4FoQxbjyNx66L9gZRI0y7aDIoflNZwCRmBznz0l6IsiiCFWMLwS7Y5faiPd
E1FwWFrl0e7qIYgReBB1lFxGrFIoIrjPF3u7aImmMyr2AMXU0kQF9tkR+786KweyR23GnC7uYcll
TdWnmoPhxxZppyRmVDUupHkCcM9lFng9Stzara9zo79Ze3+74LXRbHlFSnzNz2ZkKoRKUITIV3jP
eMwYa59XpweuWDpj2PE0cOttR2H3hFq2YbnLiC2ft921/pVe9kE+7cjknU0FEHjCC34npjBPvTd9
pSDMqcmYBffIg31d/cvE9lr3DPv8RxMmFSp4h/SmtH8e6hIlS1cjHr6OaTtCsNSIh5vXZNWsrUzr
wWglVVi2PTZzdaypbUn5SpDXojFO7RvPGdhXiOEX4IWQ6+c2crptZv4B06ULFxMIMx2+S2oMZcvv
grQPWPMrDq9XBju8nJ4go70uMxk+Lam+M+afbB2eYRFmeE1WBNEu0c6te/KKNb+AJqXK8Pwo170f
2aiUrRZiv13JF79VSDdFs9LIJ3wq78l+5gs8MjyenNMpX5JCZ0zccG+5W3kjF/NFVRxV0zzTZlrP
/gKpoqPhGiXzr9lCNz8vCCG77nNwUaB4nbEGuVVIUOjIOwAeYHoMxkL/6abCZXBU/m3KwiN6fUXl
Tf9YEq/GgHh+Q+3/4SfLK8JLix0Oa1i6/NVN71a93vvkOXVx9shk5MmECYREBiKjufR39XTZ1nUf
nHlvMc84kTqAtsHyHw3xTaQswjWHuyZNt/YYE5dInjKovPEege+ILXe1Ak7l8nmVhj6M7i7S2cM+
sl2+s2B3R8r86WtGAkZJaiTS3GDFHxUqob6MrDxV3sDWEfg5Q7n+ichqinrjF9omYqKWO9deUHOW
sX5x2Isn2vzrbMTFsyRHc2w8aW/rTnTsaZAO88/qp9/+vFvki5ifYJ0/DUkAJ/GObJk75FEtz4Xs
xePCV7qmuaxbbBY2IoagfY8blqiN3bCgtb/qvkd+Y0mMys5jr6q/Iy8VYQsksO8ulTfb1vxaS/KA
Z4oEEwKhEzHftItxqxXJaz5yVAOO7N5dwDQk8qoePnpru9868bdyXb5M7PdXxKcAFApuXguRqTX1
wUV4aDJTSTPXyfp7LV/mzZ/Yq6LogrGnUWIG2xxjOejKsyho1GSJ9wIVxwjQf7f3dPv882Ncq7u5
fUbBYIdFLn4rDPdLx3MxjOK38/I0AE2Ah0vpkx5zymVJDewIxXBIbChO0idvIKDSEo+eaI+uztG/
CYFynxHIFlvnVDdXBLaeFlc9iKn9nfwHl3SSzf/qvO43G/W9j04KGXSBjFo/lpocs75m8Yy3skmB
bO+77G7oYInwRoAdco/IXt+da8dBM4WI7FgU7V/sh2dXPsG415GGZBPYtQtzEUeJ3RPzvq4mCAfr
w/f0e9eJ+mDK4kqguCG+wuQYn+eItdpHgo0s0msqz4olCZkwX67nfTpmpiNz9LA/1+uPqOezadbs
MAfOzpVrzV5/YEAIEFgDqnrcxeh/knDSVx1lZzgzperq79jRvxiXbb6z2b7/HH+o+JaA0o+Av38G
TTIlaBIpm/V7ibacg1RA6EFYNoI1ZrAzGxHJIXw/s5ATqrvvTZSfaLgf9KoBdW/O/Sq4MfQvvIE8
dE04FhjrjjE7y4h3egsBgBRzd8pthIGzyKj2FdVjk0KlK8p7hxMr2PTQn8wOaqbTUA3DgY86YbGO
gxeGhwiJA1iep5KdzpD8wT96TWaKOHgxpgp73a4z3zgnJl0AgE7EyZwkccJa2do+uMbxD2r5zxPo
o1tVXwOZuIs1T1fKvr/xeijEqf7rEeocsrwnQLBE60KCmYs3kj2kQWeFvb8AMncoreqHBOZ3h31M
0Wd7NDJ3UGYyAxnZ+IXLkdEUMhNeSGOx+Nm4TD0PjVy++cdc4N1vUuo7hoyGM7XhCAMdhRFvq60/
etubgrx7buuiJr8IqUXPlJz1Ysskw52hZGzs5XqmvBmKCcLdYqQZ/pP8tZehxsGKjlc2/W/vqId4
lTi12OqFyegUu8pkwMoSmAVlRz8kKzYJ1j5Auf66foIBrIiM2tnZO/GfyuNbxHQFYDyBSozBSI42
t7fc4G7Yku5rGNUrnJMysijLDmw5Dkx9/xkrgweAT3CfM4xF8VSdewLVwzyersqkANhukK5njRph
KPK3ceV+G7BrtOhiMGUsJNwnyynmWEEp01xB1yLYhzD5aEfnc/N9la5+d+z6Y2qdntyA4hV7Mk2X
Tf6Y7po4aEt90zbtIekTLv3+xTMnJ1AIAVf8ZbOG0uQn7wiF30YHWVXmkC/uc5NvTFcZcSoVNZhO
CHHcvSTGwjnwkdnl0wgFKOyGgU+3YVlZNfmtbqaT6ToPPai/Rgz/GsRyMsveZqYNFMMH3OwkTk7x
qaF2DNIaDjyRnEi0pp/SR3Dgpmxb6vpvUiO3s227QIoljrUxy2sv6w8eNUBIJBYn8jTfbjMpcKkn
mIcYVxLEQJSzGIQ9fhiAtYVN91uyUGKT5RDGJ+MzuG4ElrU5HGowhPSAyUPtQ4jyGzQLqqhfesZA
uBU4o5jO0zsRMEcXTIFJCh5uFNbqyZtByl7Sg5PdfP2gh/aBbeQcpJLzt1d/WKB88oxDOpd/F+G8
42j6k3jAuTTaaW/8dnedIJ5OyTIlf9kuucFajHTeX+YL0co7zYJo5njdq5A49QPtL3GEl+2wrTm5
GS4NMpM23kc93RWkuPElJUi8HN55Gxi2rNtnlRkN/z0LfkHVOLcsG93/Iek8litFtij6RURgE5he
7+XthJBUEpCJh8R9/Vv0G/Sgo6KipHsh85i91x7cZBefxtl5dOdgXwxoEOZwxICY48P0/OeiQorp
GQhJumXRVVbiUrlufKg1kSIM4B7ZP0TrWszfdTE/1UH7bfIE4R2q7rxY8nEWuVpzYrCj5/sEEMvT
aXbboYmoStV7VoxILtzgiyXXp/C6Z4dM9dojerlq4EmN5Kj5wytQ1FM3RPflxDbQSZgyWRx1uJbY
PHenliNOF4gn3bSYeTCbjZNDPkMrvwXrnSMGyKjtSJAnrzB7dIuxZdfJtV5W1bhJlhXcEN1AH22B
6XBNyvzFTr27uEHAPb0oz1LHPGY7D8/o6INxXM1FiJZCdwCDrKTb95mzN/n3gQpMJvNx9dgkY3gY
DfdO56I95zth6G/e2XTnCZRHNhxKNLSs2dyOCVHlauNAKMl2llZ0aVumy2kUnrIo/kb2TkcX8liM
ehp34VRfRcKAUZCnTqNO0Iblo3VOjOFa+wYACHq/AEo6jAqwGsSuXYTWlGvIidnPNg0oFtO+KOe0
nAU7pge2MR1IEbmIUs/HOWYLY2H2Q+G6EZ5+liZ+nckOukuSsD5A8AUvr8f6N2P8DOPXFLGKIZr6
MDkPfemc8khuMmnSt3ToLlsl9n0doin123tC0OQNm31sWu6xzuSlt4E7p26HAY5tPpND4JCq8uIt
mPd32Uh1UO7Z6aw32AfuSbdluu8mdWL7ah8NFaCLqh0CRQWamCw0to3FIQxXnU6lccLdwEAnnYKd
Vbh3UF0mRORsDyrYhAkmmBOtC31vQmZPo8AQDoCEVkMu7B2F1gbnWHLrxV0sHWurbIrXuemnTe0o
yWvSRqvRw9yVGIFeG4w563DYd2OQH/pF9Ja926QSUvOidqLSxUC7KRtVHwsDRnXNl5/Q+jIMI4tu
tv8GPLc7ZSAxnaKsOpIGx2Iu6E9Qe6yDBGm7tg3803B3/uX1q2f06N0t41673YPn5w92UKkTmiQo
rr0Fo8deV2Tq6LqmQKqwoeo8ZJeMNJL9oGKuxZr1VOLmIFkmv/jEImqwdXd2aSMS8/s7n7Al5m99
vfJqeFDxKLCVFmDxarP+UzIqtrGBtAVYms1CA3sHthkbqbP9G0Qa4S906kkKk+trvh+K2joQ6XPS
zhifXnXqjaeJQGErbYw14bTTJvJDTWBceR0rGy1vk57gaId7u+KobqsBzG4lCYXCUy7HEC5YQfxx
D8DH6miehI72RTY8iilQaF+zR1vh6ZnsCDV1Pnz641DvoAsh0kgrPj6fbHDLb05O9z5NyWOOKBsn
j7JWzT3jXUCOVfLUNc3BbYeHcMzYQ6RedR3mYNxQcDCVGtWdCztWQ9BbpTG67mZWDSs0M9p3eNlh
fPY8knP3G0HzPxiVwpiIEgAOjSiZ6thQRkHfzMr8YQQZ3wj3utG1OliN4jujD6ODGb4HqUPjmXNJ
pzTo+JfEoRSFvUZO8ekYouDsefH5HKDSib8hcPAeOf20r4Po5EUMbmRinaKS9SGaayMfd/2I04cF
MsYnUh6OTpBidhq789hAS+L+OAVFeZ5JuDwMEQpV4k6I8VK8uE0VG/iqA9aw3C8DR9TYvle9ck82
sClUEGlycE3xZyNYxR4URacGspTXk9NCLnd48+jQWRThERj5FJOaF65mdSSMIN/a/pBv3Lq0liQx
a5+K5mmwCEBGY8vYgWy3OHOTxcP9mnnc8hX7oxUGHHkMxT61YjrWjBmN0zLLA45rb/umZmQZx0c5
2NYSqPFBaItCnYrSC5RFdgz9Eq1Iyfq7G+76HCzlaJd3PToI9EKAWYhmSS4elrsNVajJHonpWoUW
I3byUxdp75hQbJ8smWwiI3pOYQi9Dara2FnNhmO2D74YgKR4+ROlJHs0Gd8VlDKK5/IeS9zRDwBW
OrhlMsESj79QQ4ej7G0cLJUuLXzdJ9U2iutkbZgMV9skeOUmxy6gSKwkFbDVjWDFnnx7jst2dPCQ
oSAkYPsPwnOcEHVO/SeL6YsK0m8a4Q+ijt5T8RyUXM+BA88UlSpqFMYRMmneyr6i46DGZsPP0KNI
n4oA51/EPnHLBmfkMcAtMb/0Td49ISF60WmJxQVRcyMSpGJNscZ99ms2brMmg6pnfkONBKwA9dzQ
ssCeXweWgGshULzGQ3+AbPTClu6+zetHDoa/dsIjj897AyGwRmyLdb5ReKtbulVmNUg+dPSeNONX
VZt3Nenna5LpF5bzVhbxHVTFB7riP4vQxVU96mSbZMMz5jhM523sYKILNvxYe5e9OauXmJDpwdar
XSo7fEOzsg5tT9ycc4DN3V7yxwan0srUiUKEQ6OSEJy+FXH1GtNzrWxvStdF4ekta4E7kaZokEhJ
Pc10CQVR5I0kzX3KaN89pxt3hhXdEXLUnusakUGMxlcG1QfqbCQS9fDoZ8s4ImkfR8sitTbnFRgq
slp8963W43Nn0js5CWdSUc3xuusD/LAzZlcPFe1id3dV+ZLkF6NJDlkjrzwou2K6F5Z5mVFmqWi4
HyfrBgvgIkbjoOrwjJxmj6rnQM4kzxXqHwPOcvmW2DZDS5PSt3nTZr1tSxO+WbUYUcyXIMIeUjb6
N+y5n7sxfelYSEJtSmjpAxLnnCm/1234r04w7mAhvS7/xVMkNrgzf5FSrMdGJawfYZONvV4zHFVI
t8InpojMZbtHb2BRGGDND8r0kBfBR06rwMYxfmOUPm86MvfAHBNnFgxYTmOCRyobM1ZliJehQrkb
Iyxc2y4VFLoLvnUCIDXjndLKri5bJSf4bPsShicGzXFIkN2BMc3ababUDtkyrmBINXi4Yshg/nkR
tCaFCeWCMMVt/B922A6usYtYOAqAMMhYw5eGS9jj1AbIWh/TmD/Tnv5NKvs4aGRCPXmobTdwq7cg
ACIyFV2celbfmZvWBNMvkmq3LKqFZTCuZanLgwswAhdJXXCJGDQeYX0w/nXgz9fCoUxDs0iKIPVD
2eVfTLfXfIBA4qoyJCqUWSDhjEw1szcYTuRjd7AzXN98IGPgda48byvC+UvZD6DVJg46yj92XNIf
AaGTW9fTovnhfSnTD19lH5rmF7mvWpmu/kPRejRH9QjN7qsbe+46nX7obPouksJb93n4aA+8oirY
9CEKrriYsw130D0ilX+mHD+aST/MA2ovZTxlOfzDeJI/E2xp6oViX6XqwBZ6Al+xCLLNYzhWfGqm
y4/P3LOJo3rT9espLN/sjghXrCwM1rElrGrhbIVv2yu2WYmPlBA3VMI41gawQXaVwi1opT9IAU/G
6HzWyrjMaXSbSvgALj4DYROXTsouEnnOUE0OK4Ox71JFW6G7D7zsfEcOW4mgDaFB++kbQ3h7NH77
rPnGbKCQOT3yJaJRlaBBPYR4QnAYSBfrAuqsmoV/s/VirdeO7f5lzcMQez/xQGZC/dIG9dPIo8pe
IXjf2cyB6NhyuEuhgWtI/XhdeB8XrEcAE5mSYiz7jRYipEoYxLoRW1+XWNuJK8d0i43XEXRW1rTv
ABRaJ/syWSmgJM62c8oOkhD3n7EkH8i152glO+euNHvAAQ3x42BzN4T87VOCjVTrXHn172iA7itY
NCmlUWg/gXXDng/cJEiebDO4hVAZS7tZBaF7za36NCguCaH/CDme4cd7YFXd4Rt2bioXtTwE3xUZ
xrz8C+HMmH68mLsaDfWLNUdyJWlVbJE9SjH8tGQlrype/K1RChKq2r0RomQdYgLqTNey8aWqbRD/
2VP1MnWEC4XyV1VRtprC6FH496Yb30svvw8dXDpBE33FZslmeSED8Ww27V861Z+hZt0ZtuhDsTKX
vE2d9G5DbPyLKs00KCJO0ejx13evOngCH4iOxh7Qwk6CV9WRG5QByamsmLO6a9Ci9toOsH8npr0v
LYphDB8M51gnHFuc1cyMLKK9wXqK4gbc7E7G5d/gLwPgFPOLJzrElN3nIENy7lx2M2b2pBL3zYxu
rk2vXkh3sbr6R8vF4tqrkeT0If+rzPcgaoqDMQt7O7icrNiGiW4EFWBgtkDX88SiLl51/gwWxjsr
izDWep72qkIc38zOZwYz51gW4KT7Nj1Nof86G5zohs0MlBCMkxpcDyMtRqXKDXdZ7QjYJgyZZh9F
phy3k5O4u7mvmoN07UMkSPFrrIxUcc9eF2zBGWYza/I57BwQ35uwR5MKvWBtSNbCHpU4i2+ujJnr
IktjHyYz88HO6MCQpnKHnZrs7cZB6cT2dRWF1RvkLuZUUPGNr8SxP00N+mygwmIHhf++yb01RuCO
TE5jo81u8Y0Mwy7MqG8ka+kxnb2NMUj8LajqWLyDeXJseuuLIfzoMGiEPO1gnBw/fM1rG/+jGT5P
VufvFhHSxsPAIzJ334gy3Xoz4A8d0c1UMZVkbTABbPlekpy90Ii7zdEfJSPKleejxJ2V36zymYc0
lTzL3WQ8WZwnRVo8W7Frwn2ltnZCTAoVyX90x5hQCBtmH4rCsvqLykZujLH6x+R/j5CoZOWBJKta
UKY+El3qVVk9GhNHdVD5esUM4EMl9ldHwEFlp+9GdsV6wZwl8J6VwSjfnp5jC51JgRmMcQNsiEgc
YtbwuywTw74Phh9yGsddXPgdZ23ebKe6es5s0hcUC7MkEuxpSx8lbY7xMm9Y/6O+XQPb2AcI+9l+
41FNkCd0PlCLvHF+UM6yGyu5siPUPUlNKEKbGM84NPiWqgb0chmcu8Ejm8MAn4IhBH9vNm79ITp4
I59srFPghwpRYsWVDjv33Z5pzfOpNEAppMt+gpK9MBJkhikqkyqHVeGjboqNst6DhfttIvcltlwG
5nQQDocIpmQSBdlu8dyBmRq5AdGKrB3fRYMIKXLD7pTraZyebafaD72TbJD5/xHN/UBWH1Z0Bonb
svEea0J7RCgMaNnFScy9c0w9/56FxZc3eE+q4fsEceVQEO770otuUV7d8FTUG8Ytc6ndA7RevQdo
izTJ1+k1SaCoypJo5Dn1Llk2/HhPCUHml7QQW9zC7xkY7DsdNYo+b2Yc4vkua1P7d17oBGlMa++6
g78J/oIhCE6J3f7ZQ6L2Tpc8NXjGzLCxd57FOFS1OJhykUK3i/dQqXiL0W6v+v7kJ7jf28h3t0zg
XwOGKdTMKSuR8ruLzA8du/ukbBmmG4fZjT+kZgIzE2SslH5qk+qsA3Ao1mjfhG18WlOYISMLDAIf
qMurNjlYvvtc5+Y7ZSHz2S554LN7CWasdgG2pm3YveOy4PXp3Q7YivxJ2k7ezbZ5mhZbMSOMq6Vt
2hB+zTQyXoZekhQTRi9paqMfnxQCZDe+zouqDTI+6CXnyfSZzfkY71ftl62gQLHAp0jI5ncTTafr
Bk/E0DBJFdNIBbyavYzqI1W8ITNb995hC1NngJXK1m6xaOpVCkI/YgzC3JgWgnHw+b+ibw5Y5PSW
5N+R6bWgMr1wWSHF92BQkULV7QdmsHjUaw4LI0GgIBV6pVEjX2GwaJDHuvedgJiHmNRYEf1z5Xg/
tfoZpZ+kW7L6vY2Cdt8s0snFI+mPmmWG018b23fvuupD1tmpWDbDExFZfJvaXEw8hL+2G+kb9Y2y
nsGmnJ918sCM071QdR0sT7xhERVU1iEa4GRELTV6L7GDGcpojkb90PtNsEnJ1tjmrOg2YdMW3AEM
zook2ivJ9wwG8ypZNTJ3pENniNAoFzsvqTKY82GPTZ14QHwEENSqMXcACBqcKtgu+MZwtr6xQVhr
c1Gswp1J10YEAhN/l2YztYlHsvrCWawVIwk6PdThIP3KQ3Eca82J0eb5Ie4QvQFsIYany95buqqO
1RvWobxmLMwyCPzGaqFaeUFk3uNhZhejiFkpSMROaBn6vv2lTEYNaRbHumB+79SM61pDg8hUdcfN
Zd/yxJ/2M4QpPNmAOtsifsSclWlsQhETZWup6PB5f00mg8UEa8KOLUa1qSs0XdqWLsSiFO9xOd/a
pn2xA+eecDEUmnghGa2Gq5qzA7AXGv1pmTrMSEJGRI+wTPklYu+pC4kELSvuxZBkaZJINm2Hg9OL
/Rb8y1un7YegMV7HQM+XagJeg2+OHDF5GCaU0cHc3iulAL82PCRIHlnUqFfDr7CQ5Gm6I5/zNBhl
wl7sDgzHcPIC4BN2yhHRR3TxhBlYIsovjhMZtxy7YC/HHahUbze4zjfC1F3p0i6jU/HXDbCJs2fa
0xkPAtXYXKYGeF71ZXkIpfseyhQSrlffhjfY5e5dilJvRwa6GfrebS7REwUiObRa/kvx+qyzTky7
ugGNZwXEzCBHeoICQ0tVsfICgQLjgBUCJdO19zWC5ZR+XhQvpsYfgVb9XDhq79btLbFeiW52YI3P
cXRjtcvb4Th3lHEnZ+lMDI7CNkadkDfNCcDAW8rwnsGiEWwyAwTDMMF+DjUS3jBahyEvYGzxRQmU
UAyLuk3QMQ2gs34MYGn2qHWuLqHAUlpcA7FgNpPB6CGCZ5uX1R/aPhyYlbiK2ZBHu4crEhJgQQAG
/xDcFBMpSZmXD3nJ/Hlw653JM0hV0KP86bJnHSV6X/rfkjy5TaLcddqZFWtLtm1xHTSIiokvrwA2
cwEwuU/NTT/rxxqyFLmG3M1urncyDF/mgVElxQP4wSB7sJz6kX0J42zyEFz0Dts+cs5+KMBIUiyz
g0FN4MLoQOepmczZGnudOfhPpVc8zJY1brOSvGNL7AfShM+oZdSFYineFOyhkb243z4EQ4Jv6JfA
2rI4G9P3rj2PaXOIcpqUTJbPGUqrtVV5mzlo1U6bFB7Cbi8hWI/naThShLKlZ7BU6fle99VXNuNH
r9Sdbibc6Am+rWFCImQzOTN6NvsWwl6mkrIhb71ReNhRsK3gbDl8FyvHmpy7YMZB0FNU4PlD7OGe
8Bi99EBUmfBXOJs0HYgcTkPvvwhUMYhol2qjzm6N1T1NhnWaOrcFUhhBe0txmgX4HKvcTq/1AnrU
vGFAu7KKz9TJ+29YU3TovmfjgskQ0qK9ZKaBvMAX69rkjY5lfsE58xt0i5sz7t7Mynt0JXIhutpf
LAISTJ/rb4gVGMhxoESaNk6lCDt09dmRyBtAAmWHWc3uzrfNnxSxgl8L4+RjJQ8zTkmaLyxctD52
wygPZhnGJXqd2Fb3Cr8e6qCR44EW2qM04Dw3rnltvE51DAtnitVxNJBRdBDBG/T7ysNV2MUvyUAM
1Mw+mCTnL/4HqaHlfI0evrWiSnZYse5AQzwO0aVPO/JSBoAE8LMuoalORoIvJ0lN/zk2W7GU9OVe
WjAbWi8Whyh2lxWLvMOaDjaesO8i8JzroOzglKp7u0JFk/Xmz39HsJSILFvrsyim28wS+6XHSdYk
dbWZSvYYUc3hn5vIBBv7u2LGg8L2oAoiCYyHqZ39BWmOJ7ljxDY1fAIVJjtWmSbsdt/Hzm2gilNZ
DE8JdKAzPfhTiMLR0H+k6aCEp8h3TbWXY5QtKuDGDF5VrPHzPNVl/ykyYJZJa0IRBPG6sus1FWTT
g/Pjmae2TyxG/y402aSB7wbGOLkv6xGGKWgqBgz8mkHht6eI8mK0ba5uIW9Zq6+WSC7/vZc9xrQh
8m/SZ80NYPyevGRSvSOcqCAIPifgYweuRpJtSGPP2v6iTPHMJPRtyhefDjW7W9KfuP5njhKXdSbw
zDSpAdmiXyOJ72qmBmIFxiRBhNNGROkFeiwxXOjraXwxfYeCKy2ooa6kAZBxysjE+oODCNRzcoO1
1SgM2tH8GMzltU393zLU343JokynxxjOCzASC2IAC/O6ZOWPSug49EGyq02+myBlnJfm7Hbt3By3
9Sw2VKeI4Od6F2cCn4gdmOsqdF8VvLtuYqxo1ta2Nhj9usWsEHZ1HmKw7m7guqe6vXltgoJ3qXDd
dK/6jMGknti296AUR9xpWXQL9XgrbHctZniFWDh4T8zxjQZ89LxTlIsbSOFfGWEJMMgwAM0Pfsle
tFVT/25bF+hWi7+WeLPKp7+Y6cd4cRtR1yy76VyZ7gmoaAhPuYqLCRtFGe2lkd1Pw/gN9xJ6Tu5s
+wTF7qCI+Kr00tsHIXMSB5xHS6TaoUFpweIfJouGK8WsrYBqnjB8xHCsAUVF9biFLDNsScIEdJDt
NdsQTL1JfSBO7EQIEeKZ7vTfL0eWFAxmz3A3Uj0bhXjAna64Ilp353gAJHtkmp6vmmdE4QGKo+ag
Mh5Mk+sf1oBhb1DLhpe4h03uZTvNFALMRwA5b0bkbJhle/7vH1cYLkrHbU4VHemWlncGdoZnzmPH
2zVFC9wpLd8z6AUYCRpqk9baFmr6jJvUO8Cp/DdMKGtFrM5eDXQiI9JwdhFHlNpzt2J09rBH8zXr
uHhfJi4J7GNQbNKJaKq+gr/rNeOyj5Mhp2g7HHSX/mR95HIO+hGRbGytfbQmgYtrMOkGpstT9M+Q
BoqjdP5x/eTK9/EUAQpc5fl8MqA7NgV/ipED6UcHNcpgtk2m+v6/a8SJmINxgN1AdHyOU/RstmeV
zy915x51rhjXjRM35YDqJyGTQ8XfRc4UebaWBrNYODDA05zqu6eBXkcSPatjImfEufmYpNOhYXJu
AGa3QuMqm4nxUKDWY2DfGxXatZFpYaFwoARTi9Y+0vuputceA7m5QYpioTsc7S05lljIGMa3jskM
PR639LA0434XvumKKqzw3Gtl+umuRHO0HrN4L7LqyvbrCUPCIayhH2SWRFQpzc/eI3WwEk+gY6AG
Suu3xwwFAgf0gEL5QkzcdvIYkpgyxqOmPixdmMsi6yqC5tZwr2OReEPKZMkrl8Jd5cuzVKysJmWc
pzLeCCvHOPPTJpR9AeKHtinvWzO8jNhC0OHAL2uiCqOhvDOcaKvRBKAy4mntBhbtHctc+oHvNgcD
FrvYGoTj3yChg3RgDxor810Y7Y+Kra3MLlIzaydWJX0Z48LaglDFjpEHG3MKvyIwKSvYGA25w9e5
QhkRR2y81RTjEpRqOo0eWrzSJqtkDuuNVzXfOTwaxPsanyMkLQiv/xh5Vri4PWICqYqQkkyDdULE
B2mGcBN8JOmrn3rXweacs3p539P+4q8lgfNLdIa3CkFUbIHqAWxKtLnObfWqkQM5I3J6Py4zfn2F
O9LDh2ZzFXTGra6YmFRs8hs3fKkme0F/YIukQczJxZC7Ckhc5rJxdGrW8EF2IrcxP8ogk+tBimKX
dmC3aixP7pA8aikB2abwSitrJYi13bLgOAyZGA/pYmUrSd+D7xMyhfJFs6+OLgqzLZNnPBb+a0ws
piXLx/9+dFeLPytx1svTRrIfSJ50Z6GCWqmgcjcibk+SGCbk/9TtldzplhmpqORPppoXhmw7006u
A93PSnuMkdL2vGQzUZVTmhdO+w0/+L4qy5dhGhiPwwYaNMsCz0E+GA8EVHi6QbFYfIKPJ32rxh4E
rsBJXuOh/kM09yqWmSwwcKyt2NrTR3yJ0cpW2KJJAQ4Un2eWxf9CNOpOnxdIS+KflBuVSBhA4sv1
YPu7LhfhOpujj5kemq+HR3K5FRD8yX28wPZtGyysb1vf2oJHQoqOkRv//0G5+/DVZ8Mumri7K6P6
aMb6zT3aZvMhkcBjJFvhV5/PIV741QTdnleQj10uWRX4b1nX4KKt59//CoVUOARUROd65juqqC23
iVB7nJcOwDqKBTVc+gKPFjsinJTImqbM+1ZCHgPmvODDd3CLmeAl16CiVpxdunr8uZHrncKqN1YI
g9lqFKcmb7+MYIId52UPhDCpR7R5nGCO2rBdMfHfX/oo388D2rnMqNhO2cQ81lX/4XXtrUUFkHr0
mjnqgc5RH9jkxdoIKQ6ooTD6jiBco5FLO16UHrpnn7uAyuziWrvjAcJAmT1G5cPQeh/S7qvdlMwQ
n6zp5hiQTkdbIdEFyNH7SKegTMzWC87xr+a/UiMfX5NJ31e6efDGYD3YIYU/+QBYdqiy0vEljDF3
FoZNlm5OUy7gdm2qdmYWjbwMaHeP55zpTt2y8qOqZw8tUWz/5XjMXkzSYeZxGdOCQaVi/2mH7FNU
lDjZ2IB0zupnHhuAb9QEmt3EJu7SbTuPAEdqrhlfdO8t6K9BjTQOuP02XV3pm5P70Ef8/OwUV8Pk
Y/dr16NKGl/LqkCNJJV5bTKUsjAjKDIdg7/McKthqL0NWAqgIUStNQE9cxf5rgvilAOh+pfk5jVM
GeMQcWXsDJYz3dcMk3G12JGaQNx1ps1Pj0XRCowZ3xrdWVF+IkTrzxNcvrPpGdNp8D6KaVGPheJT
VfMzATubNLB3WIfhcLrHOeceyyBxozUav8FGoIdmWlbFeKrBOZS8bU6Ee8ILEj7tqaMHdv4FbYyv
3T8Z7gBBr/unGsi1XQOH1BzMB2+ok31u+OaqwJaB9MqDn7eIMQtG430w3pPJWECLYw5dBe7egwin
+4TTqLgzA3ZBjEOt+lFS9wLQ+MfS4nsoR4zhUY0XPE86+HMpC77yLq6oXOcKTGfReTd8BP/aoPn0
hIsK7T9onELGXJTYzub42CKgFci8MOMOGaPw7h1Azk7pgoK5bXYjPhPt+G8g1d51Fn9a3ZkEKvRV
DFwC2X2HnWItJZEBGc5v2VkwDbCKRAGTEwC4Y1mca8niu5q/EyIekYYsrvqJW9KuGZqKetiBGf7F
SnUNfJOWWKZqR6d8GAq5rC68HYah9NATB0fUFy4oDJ4So+lgWvByhxep5nfLQkmt9BtZiv8ywAJx
kBgAP+NkVTSsU92haWEvLaFbffXkaewhug7VwUSNi3eiPoEZ6Tb2xK/QzRM9gZWgkMCWJhBc+RXC
7ZQUXbZIqCqWsc8MgHU92tK7OGldXtzkGkm4ct5UNBeXULe4C5wTxCT8DgYbyLkGDx6SCXgOG8hD
ycya3ukjY1WjLH2IUZBTSKCpdHS3NZN6PELZANUXhyeYMic9ZhdFHI87dv569tBSQE/00+bXXHIM
0GJuxpGfdyqeEj0/AMzzzvg+oXkZgl2jdLnn+eaAx9j2/r/3rIWi5HbDvpkmYxeI7iU2qEyzyjh6
TUj75sn7WdlPQHSwgS+3Zb0M0prG+kAIDAhKnptits92QnKfv8yWx2RPMjvkEWJbd2RHM8hI2Uem
1XQOYoKuyOhivA6C0HMx9LENttazk4en2Z6BFuB/zU33O0fxj0wbyWyB5JMQTWQ8s2f4GylEsDZb
konbJt32GLj2AfijrRu0JzWLR62D4SjTxxylLA+GS27BvSgHJl7sMQ7oFUCNOvWHAy4DjFd566FC
7eYRnYlU6L8rafNFe+i/IYNCDBfoOjzQ4IsZ0vMsbGgmdN24BYZhoU9G3O19ABP4qTPj2tT9IW+R
W8ZKPBjPEBc4aYE6rmwveSeiKWZ8DHARd+PWDPVbptkootFXuU5vFd0fzlhn384os8M0B0nGQ4lZ
gbrPwShFVBS5KNT5XGtDHW0igVxSyRa9QPlnDWwo1cDw3cw4ywn36c9jH7qbCNzVqXFYPCb9cMQ6
H21pakq6Gux3ejKZq+kMipDw8B9v4rAITr0PY8EzhkVfDp4FHAoZjK19Lv3+CrzyxQcJ99VJ/74Y
MKdz7dW7dKzugTXrPezbJ18Z485X9jeCoHw30NPw+s7ZNSmHD97Y+WC07eNgBOR9mrLCpuYvfERp
HVOMZmEIwrC7TGKmFQjBdAHbfhMWU32eoX+zS+MVxmfQlcWZyjvdN07zT1RJBluLjNsUiiTEPCK+
5ADXjUCrSxxKeatFf8CoSnqYzm0m1uRkQ/AAspK5p6SMPwTgwFWFkJrAMnR0uQbmxlgydIyLN0bD
KXC6nbPAIFIb2kZIK2NEM5B9aFk2Ml52w8OuKKFgOEmH8cLC51uP2REOerrBZIQwpwLdMqp6z2X5
O/oWQUTdTMnLctJ1AJYNdopkrnUOboioI+xJyIbZHG4HB2l1ZaMwIRdMg8XJqHKZN/FkyxfZyXrn
kpSxMpsE0Rl3qRenWHjCody5kXjExVDvvRCZWtRn2XEmL2HLCvvK/JwrtPbeE9b8DpY/TMYLiUT5
xiFtYHqQE4bk0QlYVCcWx5d4NsZGPEINPLCmWnfI/HciRrNrvuRZi4h9+chpTe/HMnua+sBHAVu8
toV1J9v63ua83QsnYbEydH+GKMWlEZUBSRRcWTk99V5HjGFakwBBVqw0BpRxEZundpqfIld+dTV+
gQSKp2cN1bk0ncsU6eKK1BX6vWNfveXb8zT60VLvppzJ0iSDYcfSJr7LphuOlGdKIcCbcweqcU7O
nmP9ayvWlV2HvCU6qsI7zNBrUq3V2omYNCX021PgUA3iLM/akqG2hxPGC3fIsDapyF6tvO7xX6lv
zJ5HturQWWZEgdQ6sMJpJDtokCvthB8B1QIFIvs+c0xvCyZJDeW+Xs2aNRAJyCRdDOYjiIJzaQx/
BMfeuWXynkXmSybrMyHOvEvFb9GKt9Z/nz3L3qOpouamgaR9W5pCpHOCmiG3EG6imfk3ambY07Dx
xtpcT8XsXRHybA2u58Yx6VoDvBmjWdQPGau0abT/sPrx2ecw16KU27Se8LsB139spThVL2KIqCx1
z3nxP7rOY7lxpWu2T4QIeDMVvRVJUXaCkLrV8EDBFNzT3wUcoxPfjX+ChiPFpgGq9s5c2bn7rM3e
HFRjhHDZuB3RLxMvuoh7SvapcxoGc9ciBU6d2luijkCIXYLjgIQTLyPVnz6mTR6FX70zHItohzTo
nTgboJ7Up53M8M+Z6tBAqSbiEDKCRNcXVfOeFY7yQHYH89DUoIRiKt+EecYH0YaMw1VK2xHlYgH4
pC6xgegaXreeT1E2dIY6Q4e2CvElZhDcR02+Cajl6nVH7blBYaJr3c5F/Ga1wUmLKHWGurzobbyh
9HZkBgZQBLqBpxLFrMt1pSMjyMm/YD7Dn8MvU/fKBwAOqxFPPYWPJMtWNED3kUjQEwTkUxFhhd05
enRyPT50ghiw2lRWeQX2i3KDg6i/Q+cMENnoc6ohqfkK+8xb5HRyT4Sn9iCD8URX2O6/GKyvq7Ip
3+Ih09YCktJO0wL/KUuwFBqD/EIDmj60RiUQjMeMY4zEWgWOl33QyUQfzBmMwSYtmkxPDdIdElcN
woa6xLgmjbxVUBqOPwsqEcURvwwXPtPhPhOaYj8fxdNWYrzgO+vjk4fs1OESE/oRORse7aTqXhWj
6EBX59Cf8eG8jjCAH2QFYtSeTobgAdfG0g5JVJRrPJeQ6hxqK/wvbW5Q4F6UJZloKbd3R1nEzZg9
ppGGjrjMc7kJBhSKtc+XfukTw7tn9fafc5Je605ZTkdjfkibjR2dlkjscupXvma2r9ZoFvtyoHjF
W3OQZCFK7lcLiJwvFF6w3JTNveDf1PIfkY6TqmRTpTSG/AwErj7WqLvyXrmmbvIY2gCsM2P0FgGO
8HQYV1VSr/XQJmXHfgyt+pP6/GMEu5X+vTQXbU4l1Y55P+MvOvO/Gq97cxSodZ0mxMqoCK/DWydN
4xdgeTqTWU/Vy8U3bDT2LQ7dIz8ydFPZXqXeQJ7ZLphklroe3mmkfYwNruJOPw0gMuBKWFjE6eAC
8EuxZMKIgA2hlLRjzV45pKo8Glb1aDZM/f2UarmBApwbW3yiCb7kK8jr6EpGpe4UsgaqD/42pblD
06jZLe+Y9+uFhi89k7c6SeMzHvthJzCsLtRkSO+G1d2DIQ13nrDGHcOinUq8hEPFpmL80YsQb2yA
GKPWqqdpjz4NbFKkvFmhfjcVwWxV+zyW9lMVV3tzkL8QTyTLOEB6WjYWAkYXe4XW2A3SgeEPRob8
FNp5+iwrkIeDKYy91VE1Uir/T22Th9VYzgfdMk8ZXzB2v0nz7ON8JqKYxkaaeMfBOxqu9dRl2s2F
ScVnID+hyF97v1oOZXdNTYUyFbSllHCOMIj+xHGz63tUIIX6YmjmRSM8q+u7dyWEzdiF304Xg5Rt
fbyFKJilQjsB+1CZHdTa6nhDzZinqu5jVJO/V8DFKgWcbxWn5UKhyfBU9zCMQaOUq4HcWuYw6tZx
Sga6pLEvyJ8t6PMgRENyuogzha6PjwDPCbgaB6KLd+BeV31SEbJEkfOJPFTmhUk0STBBv1nqgBaW
PiGKa3okFXQZbKCQ9eg/aBTlgfOGIG8X4+hurZrJRpveUUbwrhQW/Vb9ko/VF7iQL/yzuGh8ihWa
75Pu41wbd0T46XQAs4XtY+kce2RRGBbR2DLCeRusqUfSfKnByEdq/lKzEaljIEiisb8G3zi7CRfq
lG6ClLdAmsGxibnE4/TZV3Z/6lXx5Hbp66NRyhPc1e3o+oe41V6CqnrUHQTxdqwgvgSkZcbmL32E
3RQQncmPicnWyW2ynQpLbuJoHCn13UqD+WacXNpY/9WKksJpKHOAVahfJQ1AOho6vTvQZ9J5a9GA
70BPhVu3ZqiN4zl5CHu8eDgYO8AQRomVf/4VGbA7wqI6lVl075jf2iPf2LqLoJ90E9k6+So9KjCy
VWmVUuHySusucVJHJlwsRQxPwN2bpSbQ6vQuKrDBr8qj/2fKcfAyu0NzXEe7dOzJWnONjZ5UyoXY
uF8BrWzp6yjaEwXKCgr6QxB2CPml1E6u3p4Itulu864scTJuWnW/wuzIGY7T3UoL/67icpmbdvVp
WR8cV/v98yCqT/4iNpWIcez0VzoKrW0c2pf5Adyxyp3bM9/5a3N6ktbwqSGqjsOglT+NLE5ew/Cv
lzCfBUgE2VA4AUOm8+eFCSsNz2fh7ucH1bG0z1Xpb+YXPu8atQ7vnd+BYp3+f/OjcGReUitITvNW
rw7NkfnOc9MHElOz9HaQw+O9VqNDLyq1uc4Lj/7bTlTEVQRxTKhl5fv5zs7Q1/VpTRUBrQ7R3209
IGBV/n7MiHdiG8YShYdDv77roN9NT6gQs7DVdEZEP8/fJpW2kSGGih7K4F9/k5m72DRVhxnh39eh
26G/BrmF0/7ffaNiDSRGIliZz5tfgB57+TpOMaT/9XrVtvdWDPGZu82vX1TluEKWpOLh++f/aISq
WHmZ9JbzU8wvBHFlsCo67E0/zw1GSF92hpXS7roQX/ue+zUYI1+cR6Aq3x4jTik7yCXopJFwkj9R
uKtaqjg1IWuRzBq4f4TR7fG452jr9TsmKOMzViduJOX4d799N41UnN1UDx7DaXTOyDICSR8zFyhc
PEbzzmL0xL73C5osnDKfDOOLozpgnkGa/fE/+6Qi3QcucCMtDM5O9Ib/qU+g1miLo5gWpqtku2Jy
pkH0RYzAUJVcexZ64vEpZ2CN4YJeG6WyHvkzznNnBAQecwFgShAtK0bvqRTvWqJP7x8Zyq5uw2NW
udGm45PRvsWdsgtDM1ph3aet3IdfKL2erdj80IMrzo2Xrg03hm8/jLGOeq9CclvX9NoZ/vON2wOD
3mug/WqM8w9umN6wG20dnYy9fQ2+dFXICJ3zMAB3qdMvvfOuPhlhB3AFa4EQMzORw0Xet2swZqwY
4Vh29JZBK3ZCbVibmb/q0UWiwuJ+HU6qqti9U+as4WB4x1FaL3gZ1+A4PsH6ULbrxxOdgreks9YS
vcw6cL2d0sKAp4WFgdWnIV8T0aUGj9MrGUvtKbZjAgZFcS08On5j8Kr09Tcysc8kGr6YQ24inU59
G5MtkNZbUpLeSkXfaBhU8cJ6Tz1PEWWIeJ8mQ0T/FDTNdwOkmKG8IHBMbNXS++xdLoSxiDFRV8/U
gYdC7JO0wxAQrCwHakVWdqdWS0hKyaInQDKrKIxWqGvGUxECzPDcDkQMefKLsab6HdTKpnSwj0F+
wrgd/or4o65xRsqMSYmBoADlEWIVRHgH1wRPBuOn3Bj2SgxJOYgpZoVNRhGfGcFyzLIYhnk47NXR
7PnMymlNQEOojT8NNbyHQQRvISLWB61jWq3WLqFiQXpz9IhrPtUxw0CPFfhvppk5SH35fjA4WpZK
7e8cQgYPfk0VHVUBQgFzQPjW04eoqmS4C2whi6wCG4FAAVVsaeDZ04ujP8YF4a/IREMgg2Ydtnuh
m/K/i7j8//bN53Uy3wZZ6Z6B7wdHJ+Hd0kwh79y73m03rbn9dQBlhvemGd2jN23Me2xMt0yuVQSV
Tp8RT/fvkXktosNwcg273xg2BfSfff9zXld9DqnuHPvC5E4KkXuXWGqGPQxjVZuE/atjmQkTZi3Z
zJthQ0tdLzXtNG/q4tilXv8iIKrDpWl3jUHZ3Qmr6kt7BQ+ifqU1op3KdcXRc/3+cXRqIrlgqnz5
AuNfIK3XGkXQuvBBoRKTVm3dwXwmfX45W8T6miGonYfHAgPimEHN7VwTiw/EmIWqgXEbmYIHReCB
TiU+J7bT11C4r6Km91g6xR9ZcetOwQx62nhI2jEmChGskS0t60lpyr1fIbQYDHSDfYKeIjJGOGUa
0dTcucAShP0vX/TVAjTEvtL5UYZ1wg/dYNjOHAj5YZnqEOQmebKOZrOslFNSw9/IAqJ3dJe4ryz9
glKy9Y26Xg7RyB/rs0ebq+Rgo/ZXobGXWHUx9bXvgGu3nZpPjg9UoSOpO2bpT+Z82PRJcyklZVuy
hbkDT+ggp3+XPXUqrsLXrhcHU1U2upEQGwre3DH07eiY9pmEiKN0L2PYaItYjtiJ6AY9BAocAGRR
mzzgbekYIDVJUtJnjiHujVAkGVstnZGuuUrh2ux6/ySUe1aRllBQsOlDkyAvDZpt2tu7tuY9Tl2y
eQpoBWOCAho2Ipn2sXfyqwy/Uzfs2kHVNkwZcWlWwx5G2iEBGihVOoOVn03aCtQvSrCGuUjEbgC3
SVg4eiBcfeqTgs8WfckQjURwwkfqI66AAvVsgDGlZuzqVyMdcj2kDF3R6UYIstdPOF6IhmIUvqg9
Y9PXCKZtWjUDff81Qi48lIGkexbQDA1KkwYptWVw9TdKmBGiSqKR5dmKhiUtGcBukYVWbwI8Az2a
uNtwCsvhQwP7XE1umIb3t628ajcaIcg4q2YMSxQF2IYXLTCgpyOtG3q8QHqSXjsLn6Uz5ofCdF6i
dPpvvtZYXFpZPcYRzbZwoLrTNOEX2dbUhVriZcbmpbJ/jYX2Qo0TS7j6C5fOIajo9KAuY6STLRDR
+Q92bz8L0f5SmG7FFEFptBZ74AZ3U5sUVxmfR83rssWlrVJGDtoVYTWvxjNuXowVFA4eeeutjUcn
+jRc9CcY8aCo4ewQXgbRJUoOMbibLiK6GN+K4279BlxtMvRAK9Dc7xSVUBYVH4JXIX+NW3vERB6r
+6QOmj3zLSMkfzITXrfWA3Ikm1Z9hiUI5VC9pKX/gpqhwmajLku0zqe8fXOQRDlVYGxHo1R2Lcoi
LtTPdSFQGcSftlTadb42De8t9BAihSogB01HIhu6KFz6uKdsOa56T7lRDX5J/PEah9BE2nZE+KxY
W6E2w8aS0RuxLk+VTZB3oVTXmmBtLA65u9aZt7WDSCmWc81pCvdZYroLtfQzMHtEiyViHREESKOZ
Y5aYJnC24XBpdBNv74QuMxHXVQ1zdw9HlKszm05s9c0tuzONPpPSM1jIAosDzkJM9Mu085hIkVf1
YCRTVEWFIEeoL1xz0D2NtraUZDsEfY2rsbqTUpAR/80AoQyGm1pcCKRaSttfp1WI9j/8FhHNYVcX
FwtRT0GQgmk7f4os5/IQ0PsBxngIgjcLvMNrkb6CNrnmXX7LKiZzWBOQ4xIeozmjgSWEXLbC6LWN
G1LzJXbh2y5hdelgQBC85rugrZQljPvgXDKZ2GsF3a4oGotrYGPkrOWN8a22jwrnbEpnXIWaHSx7
EzRxVJA/C1poGiKVqdesI6BEZwNSLy078BlOpJ7joWvAOzTlqh0CiDJlJg+pFdZrJ/KTe09T09SL
u6IIh0o1kiOKtvbVdl/Ctn4g5EQ7u7KILySI+ojwfOirwKofMi5g5DG9FOGf0kJG1Zs6zVFRXCDP
u4/EF4SrpqTIKHqno0idhK+KTUWCqC7xDNZwDaOfIEGzPaIY8Zcd7B96fPSicIGKjYqNeFlCcbnb
Ptev3LOad9BInxU6E/qbWbcx2v5P2tYEtUHY31XMgF47KRYYJ9bY7cvfFj+cVu//RC4gf9UEEEd7
U9+F0IeRtk+1cErUS1fWDVUcpgYSRmJbxeNBUKPG+GgB+lOQZNE69GnFc9WGYi2h+QxdRhd3MuSF
EV9PzPfYx5Akeo3x1tDuISf63TBcsAc2VJ7SA+SSBkRBxDnt78E4WGn44plF91z4KDxATHqrNip3
A1g3OFdatB3HJnsiqw6nB1MFupT8hTQaTk3boPmKt3pDhQ9T/anC3z6BBMyx+AYJRig0vGwFUiDf
0GFLX5hGhwoiorTOBlQlDlurnL7wSqsta1G96nXfLguPm3SIJNcILy4ZfcsqT5Bq4lJJZLyjeg5A
FnGz0XXkhwyWu+3DyD4YiAK5g0XHwApeO4eaDzeXS1wY9b5UQRW1FlnIbobymAowangC5iEarQS+
kh1khGzKpSQsnJFZVqzmb440rc8+igAuKhkth77B0cLlri/3ioKAMgvL79BAlzQ5rg31QykClZ9F
eHcgTZV5/EvN0W7hrH8Phw52qme9KJ/oMVdO6dwQAhnHXnaYHcMVjIm1UeefuRrf+1R+1JpOX2N0
dgjib9OFnLj6Az9XQkwa912iHKOo0u88Vz2TrPyGeWMS8C9HzBDMIj5bCj5YZizICsmFgdOJcuXo
IqbAZ/WgDlzLqqj8Ul1Ud4O/s9K6/CQ7+s3WqFm6Vo2jOngepDh4YS0fBqvLVviOH+DYF83Qr2o0
u3jTpMcwYhnBiWIKa/FMBBVUCOdykiXprCGmbfiWM+i6jnq81kjEfDCc5o9FQitgBLmvaqIBamep
ZOJNR0uQxcVGiXHFIHKlnslN2D5Ugb6VrbYMwAD1Vn/DwwXQnz4snoNBBhdFZUbgy4yit91+qlWG
7GHyDIXNM9CDhWHi/clal6TQ+IAWaW3ndrK+1O+KXZ+kMaIIIryO8Rs9BxK6CYxhCMONzHmtFXcb
4pB6aELzDgHj1nfDXUsZguZBdvFN43PMfNK2UW8vUg/Us+GXFvMh8zsluJR0xnYVK4TYWgL0KICP
mBKPRt8AJAAXizYTxTLrgWZzZdMXJFdRJ9eZKoVd+IJ1Ntq4te4e8qhxD2qhv6hqcu5rxcTB8GRa
xFRWWgLJ0CH6sWaAyZx3gtG0Ld9tt+Kbk7g5HkAsYk7dZFsrBi2QVO7V8ZhllhZK47i1CnC20JIo
wyAGkY27Hg2G8a2dULkgRXeLQR25Qev9tjR77Wgoac0cs3CmZMexkdXGdbIPN4V1qxNyYqH43hcK
g1MFScKYAHYDKiReEOMjEY54BzKCjIWhPAkYfXp0SMAGrBGcj5gMQW4Arjw40hy4a5pQM4PcPyKt
cBdRPaifagps37OZrdN6ZXLMHc9MWlyE5GAaJa09N154URvCSERsb3UtX3cIKxgv/NVoZ/WxAAV1
DI3O3ThNCajd+i3ws6xrdPAM++rPCWB86BGjuK3xVjlxcaC4NG5y1deXrZrc4wbEaJYJ8rgHx1t5
PSM0GEiPjd3a64qGnAJ08noQkVyQ0fdG4A50/gR070i2cGk1+VaM75DjsJMjz4W/5kQYP+Vn4Cvp
IXusNbW7V1TN6fKd+F992iMKV2cYx01CCBkBcOPSatqpr0cMWmoJwn1c/Tlp0PTIhNlKqXXVzk9Q
MOeDpa/lLgv6ZklYCz/22nCPQYmNoIK13ZkZGDYniXckyJJj2hW/rMFRnx1K9d40KRH46e+urwHN
QmMfF0r4SSPO896ccNyjSXoJtHzVR0byKVFwKck1RWTARM8rdtqA2kCmeHXjUO4EQBZbYZTs0++C
O5tjHRvUR8QY1REeukZg2otKG2uJTjvdQlX5Up3cOhH3CJGa6bYvnCWcKgw0t1rcOcfahJU3QcGQ
tgNNW+Z+YBx/Fm1M5ojljmt06efUp+PPHIbL/djoGwsj/4NWMqJt6M5Dpgkpw1MHgIDxml3UOt2b
pfbaR8RfqDIRK8VkOF2OXrOzwsC+kXefPNim6301TXJvqfdj90KeI0VnHucFEYXmMRqof9ZtRlgN
9aS/DmjWPY7JZqmZvIFcCo0DQCED5Z7h0Lv+d7vtmqvKsGXzc55r1nwvWmdHJMHE4tF3KpGegEOj
mEYvMnEsOcjw552j6QeP85pLHQbtbcVPhpN/9vfTGTb4/1Tk7R1JT50ZBpBIGd/VyiKOyk2nTJQw
vieDHp2cSv1wuoQgMR0IkY+Mam0hlILJPuEEGk1Q2CysjYwU56DUeLvnNWmica6lzLZ8RetF7ZOx
E4a9cbUl4et2SHIMv+tyn2SlFy2sYlgLcggFpaediVLmlI0tRfl51TPN/c8BqbVkIeTMF0//HkVJ
4O3mXQXDwkob44OrcoeRTVfubGEqFxp8wZVOC7lXNeqZeV9VIFCDpl8+0PQIT5DagpPbucFpcPVq
66XW7yLttbsy1u6udtp4gRxBu6siSyhJExyNpypFJlxCYy+Iq1JGIzjNCyc34w5MY9HsB8YyTl6E
hzG1w4Oa9eHBRB6E0H/ano/MO/9nc96nT2d3EkgWatSdrnThoUp/+zk5F0sjUM2DJiA19OHTVMtb
6S3z+nmTqNjkNoxHadhInuaDY0r47nyQ3IfkJrwjl91/DipDAe53ZCppddoms8PxqKFTe6wEV5nR
emojR70RZ5XfoF/MG61jewfsfm/IHeprB5LjJFoLaK1TXS21ra59WmTU/Zz9vOXFVXfMG/W7G2BO
JKNmvM9rjRab72PL4LFpQ6onQUp5MgMhOC+iSgJO+D9WGXtSfkcBgFb4Mi9iGTxbUVIcUIH+vStp
sXgaftNsxtQ3KQXwsaxUg6iZ+RGtZX9EMRpozR7yQ1d2xEHMqz+LEq7AgVAEe90Yxr1pTZiDP0fn
tfkUZ4D80/lcRQsqpOhhC4rXuF4hH5E9O1L3ttxTNh/K3pHx6ic9TrzTYLXuqZ+OzWtOBniEonmN
U7K8aOjRD0Cw92WTk2E2fYnqJEdhOR/w9YYoJSw8CxqzGPCI6vhWGj7W3vwN3xRoZpE4TxJt3hpN
aHOQTuvg/QYCHUQmZXdEtou2cP0rUY7+tRhltxwdNVg7NboRAOvfamtoh3lBpBgOeruYBBSpA92Z
+K7WsfDtRtOduXUY+SiW+qWWpz4d3A+taz8VjJn0rbUdQbx2eAl9hJ+FbMgJ4c3ctzAi9vMaA2t7
r1p4fGtBwzJjvDp5+kv7aKd9voV4dwudwD5a+BX51maEy54rnRHXA9BxzLuO5Z2LbC+zWL36YaAu
TVEZOMRG5VoxqwHQcCZe9DaoA5eqQcl/VwzpbKMz/xCld+1Dkb/j8SNwOnDrrYjLz7++w+MKaI19
Ybbfhgvr7635UM3kCmNqeIbbMHKTepoXhs1QNERHDXxOtZ68PDfISsNFbmqW9tQs4HoZIJZdnLUl
1qyHeVVTzKdAaGLjOyP76FQZh/nEv7bnc2hS/r3z5yniZArY9Yv3n13z2rzorGMCHvAIZyE8RWrC
hShvB33l+VTA/rNzvlDN273EbojcAiev1sVYqzPP3GeKzxRODTNrr1bqP9s1eQvAPvhIqHy6Cki/
kR7xE7KxcK+4MXf8xKiefNcvn9o4OsS55pznM9TQNNaWlgN8nA4my6SPy8dm4iB0RF5hGAJsWk2b
cYx9fTTJIxTCNPCpeQWQfU+8K2lBAZFCzSOYFueKDualcSCCqCbqUk1BjMfN6k9bjObjvKh5lx4p
kg+kGUtr+bNvXgtQ0KBuN43BvnFpMDdNyDM4bWleRIXiMfSQRwzV1Y0C+3dRwb0drcy+2c24Q05r
b5q2w7HsyvgVtbSzahB/bebNoKNhbUklPxaF4TzX8c1vCq6MIr7WKuM0zRd7y/CiazltTcfmraoT
xrw1n6k5B4tfBvGd8lAytXsp41g99QFyMkGj7SXL0nxP2BMRW9NRy5rUgJJZxny0c51g5daKt5mP
QlUn2jI8h0FWnxES1edsWhgRl46mkMd513xw3q8PhXqUiLvnXejIZV8eBWPNo5LgpjMqxjb/LJTY
+gb5jCeSSYrZ8IvR/aK9y87App81w75qXXmH5uCsLB20K2mM0RF74O+c+eelTvpXnqFj7pc1l3mR
MmlZlwk2zJ99fx2gCMV9/PFnNzR+dWFx6vo/+/Sh2WXSf4Xz1h9Kirz+Yl51pRaVD57Zd7CRrFdZ
gWYyauPdU0p5y4DhH6PKxzDD9+Fj2u+nSnMDtzYeFQ1yiB4mxmpA7E573ywOnd6/SmJFrx2wJ9+e
fF7TTW++GVq5tqZismpzg5mXUYLXjQP1wIc9Yp4W6mHe/J99XlWtVb/JLtHwojEBf9G8ob1G2Drm
rcKy8nOQhH/mLSBAeEZ8rCUJKGY01th0tL5zNn7YK+tGj4MdrFk0oML/7WDI+GIm9dEUIrsHejdu
xxAFK6at6iXoLcJ3sZ/RFPJ3Earcm6pWvyFfN4d5CzaAcupt94DktL/Nu/TOylc1Ar/VvDkfSFRk
0EbUnuddaHmVvYaOkNBmHqXJQr/mzroJa3c/LyIyZP9aQ8z8JkXC3PPfg76nEh/zc8r8iNzI0FD+
PIPJ9S/IPOeJNOXETz64N6JP4X61znsytX1kM5nS2q9WkItd5kFznPcLc9jilRmepU01GsmPupRx
I7ZUM6y1ltruMuuq5uA5er9H2g1w0ZDdc297u0KK4WMYKDXQq6j2EME6YAHerpz29zl9/1hY5b6P
C+0Q5vIuYUmuE+zQazTTyjTvzRZ24xUHStDKS+yal7ju3Iuv2/lLJDdujFZIeIpG9nqawj1tVlYR
aSe96fEfuGWtnebtIS+STanQo6jriBKIVyv+bvSC9tl33HWlSiSLTIdoU+XyLJIoODR2LdbzGv0+
PpHKJYuSZPP9GAnjboGQafUs/4xpYSysAZeFYusQTwSpz4rHWMpVmuIwr80LE+M/v/Pqjn2D705o
qqcieR+12oSLwJ55bV5Q1LWguFcpSqs/im7DrsqTZuU7nXMZx9S5dOjXtzLB+aR36OgS1I0gY1wQ
dlNNHs2Ich9KF1RSnhjLDCHCc+82ORdLWrMkT6UQqJRiF1H7AwKoXAbhy6cSKOCqLRViCCre8RKz
DTSLvH3CN5iCQinWjNbBNQZBQmVIVca1UfTF3gFNkNKfekIiXT1ZCdHJvqE8zlux1gJGV0wiGPqw
3ClMa4+p3iqL3Bc+ZZToD3XW5FWpiTlPbFmfW6dFX5SJnWv5kKcdAxRq7Z0Vwf0ikiAcooiiro8+
+65hcCUcwk/fsRV+wN/q3n0dM4ufKSbp24F8UaJWkkA4GMfMauSLnnc3isDJpU5h9XWSOnjH/PqQ
6LhT5jVMj+EhK8XAa6i0pZg2533zYj6lIuMGMMf0uIry5zbzR5RWtLs8gUprXnSVkR/8aJLBc/8b
tpMNYd73c55vu2BgSoOq9HTLD52o2PUNY+z5/j7v6zITsURlwEL3vyozak6CeiMXLuMcuUmImHRe
VZ86px1xcdrDmQhEmouWghEzNiywqLIbMOP/s7ALJmeN01Gd+GdXF2YD0HZYOmnj22tdJ47A9w2q
bDo18nmBodw76dYIV9ACtj4xe+ZZntIgU30oy1Igocjf/TEal0J48cqDaQibhzDukxfam4DmzoVI
8ubSTIvCRslgZKG/nQ8UZPkwo6dQS1LxUZ0KzvNC/3ft50BboG7LXDdaz/tE1JTIZf6vx81Pg4Pc
XBG0klHGpz//UmgZsLdkwsYWUY+aoB3OpUunlYZY9ouxwP+cQFDJcG5bOCsNxa9f1GzSZPwuCizv
Yw0x6H/GS4HTE2mrxPsEEfMpGsLiLPEQncgddSkdj+61pcl5wLT12aMiuc67tAyMjluZZND0nTop
N5gqOJFtrrOhO2hSfqa5gbKkLeG6mGHwuzGsD5/5OfAkN3b2jvMKR+W1dI7Ev+KXAkyxrHpKYGZ7
70nqOLQhljxNdh8Q2h8pH0Cg7yqL8Z4a3fFWPqdpY32WvLtM+DX1ETSVOA0TqzQx8kdmPwmNb7M6
qtPCTBronqCalrlKZyfKo+6YTIt5TVhE7xGpuCzCFHPtoMfOqYv0daztDRXHiyB7+ZDgCDjgWZoE
ljrfvByAYLYazW446Ul2TapBvJX4nze26GyuEWx6OkQNAJ3DOSHZ+zkv9KVLEWlro1tcJKEoTiTP
Fad5jWIPgy/Ulo8DJsGLVQCP5y9N1YV5vC6TT1Mn98QlsgnhpZs/BgZRNFFeKa+W4eNhsbs3GMqb
RInbQ5g07cHJXnJPDPt5o+2Dj1ynMasNznOfKtlFz8r8MiQq5S/Hoi9dlON2PtCZo0JvJWQU5Sse
IW/lW4Gz9q6HlnubgKkut817m+wzoQTogrRi2VuZ+MxRNlWu4Z6YklGbsnOYSF1iLyOLXOcFwGai
WeOKm67stSvaDnTQlUJJOPRhx9XiGW6A81jwri6sSDhXnR/ThlZ3tY/QE58Y84UrIu+bF1Xvfsei
c99rRhi9mzz3sZoelTZKbkj004sPbJT74z7XjSd6OclOgSQ4ZaSdICSX13r08pvbmPouKYOSjJvA
vIS5ZlyU3pRnwnfAibmEkozYVv2ptkGdQF4i7TwP97LAqh8nHLQVTxgoMvVibJhS/r0aQQIyahd5
V5aElzYHLmeg6F/jbgsu8wJZDfjsDigq2Yj5phRG8mhETreCbBjegERFSxJc8me/p5+eFKb2NjDR
eigJe8f+5aKlKCp+3ErbIewFejlv5m2FpIscPGVHXIpK9RPmWzymp/k1z4sk8JQlhos95cr+iuZ6
ixPQeJ63TEmtnzLpM2KoEMiaS//aKE7zMAbsvX0YPAKoBkBMj3VIgLNHZfRhbAjoiFwVm5OSxNWy
HxtzSXB3DuSuUQ9GOjzDtxTUqQ33ylgKE21D6nWDM22NyGg4qTg9twE5oodUQ2BAEpu7Q6YtD1ac
im1jNdZSzVub8CQUto7sq5eWYvVc84jFtxZWynOj6Oci9tJnPQcW0HtWedBwWD9XzjS0cbtoZ0yb
IsoI/9T0aDMfzVxypdQmflU8ccyiIvpQNOKWMEy5l6wjiMABn7eLe9i1erGrg1q76RZOf4rt2a8k
CR8FRbp7JlpaDhXweHy+L9nYf/d6D9QvObZWDlXm/zF2ZstxKu22fSIi6EluVaq+U6mXbwjZ8qJv
E5Lm6fcA+1/6z4k4J/YNQSZIy8uugszvm3PMKtOfasx0H1aBYlxUT0bfJsF5eeIsTyHnE1B1dWqC
2oYDk/wcIwsM4HzQDFLaZ2HFBrZkQX64Z0/7TCf5dMrj8c89ToaAteuxo0SqeALOb73Fugx2ZMkB
o5qHvm/zAogK77AMSR/YGqyuDkba8ccFGLsc2gYSNY3P/4yz3sWd4PxCzpGtiAx3j0HtW28I/HIW
VKdlLWS52EDjui8PzUDvGudQucJ96jxHdeSdgVd92KlsjkJa6UmrAQzZ7SD3MInqVz7CNgr50Dku
Q2Dtv4oyIbPP96tXEX/GTjLe+iy34UdRRQ0TiKB/hiA3HhH/gA9kW+DQGCXxnm+W5iRfiZXqx6Ii
0CotJwXF6N9xVNRvY1Rjk9ayX1S5oivNnPAtsj9qoxxeKBX1tzbqz5h8tFcEq85R08nDJcCmanFT
ttR7iFsY+RePp6ufWAl1KNZR/07ZRh4CGoO7NWXpY+07yePUKV5kQl2XKZwbzsm1vYflWkdKwQqh
Jxhht8eK7LrTj+WMIOtgV7D8O8MHsAGo/AorKP9OrI+3WnYozTzp7YCrWQ8FpbhVS1dJL4W9J6Ex
PRo4VuGhxHl2xO5lbjysK0ZJ7LBU05et7A+FqvVDy9lCQhyHytohhXMRuu7dIaKKwFs0eq7cslsN
+ahfIHLHvLhxK7mWZfwMosc+Hbu9qrRmW+C2usA+uti1Hz0txeXGMtDJDxNpUK31Dw0L560EFros
PTCTIzgYxHSzkVOwQyzqzf/iDixfNl+7ayo6/2HACUY5Nb1EU+I/JPOBDz/e/iZveYajVl8udA7I
ar441nqZy8KIbANBV0xLTf2YeMDgtNgunvz5UHn2TwdMxamD7/jUR6rcW8jykFUxhJCBdiLuqq3i
ZdritiRHPRhwD7mRxRhqXnNaDhUSOqtwe6RCUBwqdlBXp6nMY9FI/v9Jg1lTeG/2qGbJ09T663LH
cqaXA8hZ7r0jih3eCOJb6973k7kUDAAh4Qv0WqIMoQrRqRdfKwfUGiP9Z+i0K+qhxpNn21dZqUe3
MZqbRqj5rS8y+14IrC3fc908l0BaXg8ypFG9jJd7SIiSt+XG77k/9+DQAacy/57l1y73+CYszOX3
fM81Nea1YqjR/RsoACIjiI7t1M+d3SI+0jdRKw9XDS9xOHJ8pZ19JP3m3XQfPW3SP4o4BUdulslm
GVawJGmt9o8+kE22sdq5FIDmKx6978SF6WuegvGuw7n2PqTZzc09GDnta8jG8ujQvTpiCc2Oy3A5
jDVP77vldLmy3KO86dxis9mOQ0+yH3Xntda25jv52asoN4rPoDerdTPga+u8Wj6TN3bL2bSSbzbI
teuBU9ZaL/rZe+ke5k/0Vg62sQ1rlx2DLdTaxGu0g4S4w4vbI1qf36njuMt8K7vj8dntPNeRj7Wn
JJ/cSMesx3A5yAhODO5Og2zQMHWC3zwRnsS8vEsgeN87gHYuBo7pTW8P9eZ78VagOFzHWMzvKRyk
69rj/TU4liAZrHKOETYvVMawKLNRjW9Kp7LO+v6325j7ITEeWjGUELTK5sjzDqTKctqIoTkuZ1z+
e9aTqrUfSaDRosr4SK/SMbuPSWLOTkcUtpbuPKKMVIfEwCvEf+tN+ULtajS84PWs7s23fHeVLbhu
gW8pz3n349KrXusiOEq3je5z2WtbFQ3JQwIrYCfsHnMiWwV2YcwtBzcafkJPwBr77xRxkmKX6+Q9
ToPnn0GQq4Mg1gE/quyuejr1OxPJNhnK1fhuO+GTP35aNIzOOkWO83KmGp3PYUbyl3J4nTpV3JyX
g9doDln0mbzXq5Duo6c3+2UBIfPpKlptuC5rD9kiEMeS6Z3+XOwAM4o8wdDmjj6pVSOJXvNXeRP9
ME0r/oInhLU5GuuHtO4pgugpwr7OJwgOOmaYOAFwTUQFdtINr6lv0JG2hxFvRUgJWHjI4DNdp7le
dedEmdYu7iu5tURpvVg4AJc1ShTPQYbK757k1FmY1Hq5JXuTb0OtQpjsY/ywHPCT485wXLlD5PF3
LqvqjoAobVeoTh41zaStHesJGak8NTPRngZbSx4FTpIrshqyTrkW6a3Y+gnwsh7a2b6ySQ02ApNw
TYIEo40PnuyeNoOxLQmm3oCnK2OAbgQn/z3B/vI9I5VJYKXxrsKBsDadPQb4N+0tsH4DC0Ndgc8G
EQ1OaqNzv0jzbO4Cdu5rBBremZLiLbZy54du4RPPwZa+9D1w8TJP6AHTgd3rMQkRXQxWa6nKBe0I
jhaCjjHkznGpcSdlVuc4M1q4xgQl3oH5lae4HyjKoy7W9R6+PVbcm6Z0fQsaJDzgIy8vk0CuWaZm
+jY14wf/puk/AhqhhI/xpQU+eXG6az8p2QpsgSATh6YNnvrKXVfCVm/LlJkaMXKbRr2Zbwgz1Qs0
AhseR6RvlK3Mlxj16p/h0kZYrmpp29yrghf/HDjLX2tzyZB+vfX+Bs+f9UanFLOejUSKiBDrrYy6
etOCkdziIkdvlFr7LKatv/xCtwyz4/fQTKInrzPDXTxXmpanu+pmsfNyGorfxQixWIOUu7NCUWxU
rNk/ami1mm59GDMqz69z/7ocot4fzmUtEyrxMS2qUO0615P3wFLDj8A6QbXT3oALR8dYsvtsytrC
EWWKLaxJ1C8B0tM0EeVbl480nlz9QbPL6SWAk5/LwAc0CkVPpob+KCoezn1Hm5z3/6PpwvvoQFQQ
hIFSVtcK632IzXODROm36tKLLpzp3clGna1GML/v02Qry3e9nAiKmgs/S7nHjtAOqkZ4a5j1gICE
TxRSmjk3lJBqL2eXW4ZB4rbMeZPbbqoEwlJEn3wd8mU+uaR05I1e/JNX+YMVZNHHFJIdO/IuuU5I
y3ajtL3dIGrzOpg5IC6jvHroz8O5NVFUprYOpK7BdgBI0Zm5Rn+DNZfpB9PVQml5lOi41o71pLkO
8gkV1jcSYqGaiOQ3SnrjHo/iPhilgwAuk1fVevIaio3bhfySuYQUyjffdfVPpZFP72ZH0+/2NiKE
D3OAjN74nbatVGh8AA0abLHGjBcdHFsXJ28+DMjyQPkMAeMht1Ze6uxiNx8uWSv6i4OGSSd3kWby
f6aW+baU/QHezmkZLQflO+XaS7QAskSCI7OUXwDy8ckZUfpmqia6tw1TPGgxn186sOaxFmlyjDIK
S8Il0yJwKo3Ast7elo5O4uL8zA9q7TcGR3PtVeCo+XhU1yLscTXU5vgDqg9FUwTR8TRBeYeit3P4
kH4U8o03x/ijSYAhfU8Hwev3dIabaacRrl52QoDqJomnyAu5ySazPeVZ2J2Ws+XQWtV/D5e5hMVN
WrbDLgsqpBNufyFWPL7RGeHZTWjfj7oGVxU7bXbCrSyeeD1fl3nEkOHajn1ileO03ZQC0TMm/GZj
tL465ZUddkj6eCfhdav2fLxo8pe1cUZ5iSQ0UN261iseBUF0Rf3TfwURD1zaiq9eBJCKzZWcnCh6
cyJTXrE9yGtKZBfi2wjjCnG2GCfQ/Y6VGralXQ3HCkfNUPnxJalC90wKZgpR8b6IYuPDcPufnWbV
N0Qb2XUgfte17CO7lBw3EPxjyiAPFuSAEW8MOtgseJAW9GODGAh8JgJLbeZlF8erzZ1Jq26PRFY/
uURwRLjLN0hjFKJAvMeUCsl09Ovmy+APaPDV+oni8OfEFmfvppU4igJqAwLoQ+WiV1oOy3xLPNx+
bC2cXmN4SBwPUbJhi1dEHPmmLVza120jKK+yNWIdDql3voq6481RY3S2i9Q8uXVlXxT4nj37o3fL
nEILv3+MrBJLCvbUpH2wUkSjUNiCLZUWKsrzXAlGa+WV+GeqnpYzBTB589J3kPEuiV7oJQdeBPX9
FPX6JmmwxHtTM2B5nxPF20h7l5jUZO0bvxCGEkoUB81jgt1+n5Q5bcpAoWMvTNZeWfFZl585xgj+
OYKMXxv4W1W3+qNr5OvcLyhis7LB49l8DVPVypWVzYbcOnlcLhKiGq1yezRoseI9tPCIrmnDsbly
zby8kOC1JqHVPv6Zww077fDJfUVVDt1zPgi7utnRRFHyv6YUQS1GxdqwG/7exvaNjayivffvlD6f
QdveavB6z8SydPTug9AEiDVaZ9nAi5kLBcNcGfCjFoh0Y0rys0f7Ua985y5P/OpMLFtFC9oZdixN
Ch4HExTlZnw0CBK8jen4aiaxcVdNNRCzOjUeS9HbO49W7Yr3p/5IzV8SXdD8+vPPodeB2POXsW2U
A2926KERTU5yHFUqjpmLVnc5q3KsNWTUht7W8ghCwmwTXMvZAiuQLX8W/NvcjZEbPBQzRihyiDVb
LviZfcsmG+qRP/JcRdp8bdDQUCdt4RJZpnMgTOi3p/wzCZLdDoffKowlNeuwV/5dL9v0WI/Jo9+n
6kczkOUsg5Ivt0kpbRTkhBIkMVBriuQxN1V4rNLZfe9QXR2dr5H21EbWhn80h8Q8Esg6boT1CkEt
ILUxjz+94dA5cfxTVZ7PVrBu4KEV6kpF9D5JcGamhvEM3cJ8SjP4NSWiOTqV7PaNkdSwyDnHwbCK
hOsePdRO56yfcGsuF/xoEsQCYFVrRG/t+iizL3buaPs489H9e8p6myxVIj4Go1vNQ42mJUilEm2a
o6jStiiDErtAMNQAWmnrtwCyxXaZSqeoPA19eBmKztv2gYmgm4pCs7brWUuVVZRzEbiw30PEtbKc
1sIFEuIGMCeGkW6+AFfz98tV6oLGo6rj+4I4NeRT1PpSO77lRHFEq2UIqvm2XJSF3dyI/KMAxtSf
0fxDmlkka2V6h6Tx/ENSgnTUkN1+6i5p57lnvgsfT8xUj87WKfTwvUv5psw3OOFk3OeVI48VkpPH
INDp2Q/t58C+mWqtpBhAPjPOGRXv9Fb3D6pv/MNyNs7D7zmH7vzW1OXzn9KfQzmEmJh2K22LLhmL
m7+Vwf+7PGj8e6UKc3glnfupZUn+DGFB23StTA5dNPVXj5fLio+j/Vkb06rwMu9rIGGQ0KJBu46h
tPdWahvH0O/A1qhR7EU6XdlojuSzEpRF4wU9VZZCN1b4w0vcXfia+JKMDn4bPXbPYkRiOC8mNlgZ
jJ2ma+K1MPNtImB6ZuBw700JIF/2io96GW+WtW0WDQTs+T3wi1l0swyrkfb9srL+Ho4iT39WjgnB
Rh9oBdQhmMeol0eCGJA7W7SiwgldUIh1fCmg9/PQbHSfIgS7fSB7f6/qyjVfvq+a83C5OoJzOhoe
Wxg7ywwMyVN+XA48oP6ehVP9NeRFuLEnE/1W6z4WY9y8SAGmPrFeYteoXwYIQf8OuDKRhbYZWYcE
ezMcpt04IjJwJGqWSsvsnR742iHlk3+w20ntUYfbxyRUyW5I2ElaIvTo21olWbcwYj2s1DfTYIUC
+elai3ramob95hW+fvLng8U/XHlv6h3eTAHdDidqtu6FJt/M+SUqRdgcsn6Ub44TX9vAG26VR7yL
1wY8iLgrp75F+lRxpvcbkl8KOi8sdO0DoXl816fO9DDSHbm6Oo31pJ6Cpzo1k32fCOO4HPD6TAcD
4RBEZLp1poYRYjlLvJZtYNs3G2JtprsSxuWxKpJ4Z/D0K5rw1FY6L9hZa4glxWYp1NBS0YKfk1kE
F56RzmtOfowpRPNsZxCE7TEs7ysdET+00A9/pkV3mekfRpLrH1hX+7zY038y/ju7pVsEpcc7NGSg
+KWTnN3ZnFtb9i6DbcQqIyoeQp2D0jJtY9N3hjHPEDNycEjqodkNqgPJE9jdTxeNagL6693OE2eT
WUnEi2dMnm0v+1humIYaDS1Onk07dd3BQVexj7XaRnatrJe6EgRWSuxVY5MgYTFbhJOA06HWtmJX
uX74LGnI7CYKCXxdh/C5DM1TKLBhp1MorwQQ8KSEZrLO+tg4Rap170qzTx8KLaDZK9xfgS/R5lVd
94I6TbvXBHEtvp0TsFl35KQnxQtv/eJSt8O73pv5izPM7WQKssuodoVFQeHXMtB4o9+n/JHvp9rR
Qb/o1a+YP3pVx/0/KtEf4j5BMNERqGHrdfvQNSrDfD1N+3G+zdOSir/9KHporRCxVyro4UsEqKkZ
PoReV25kIEh81uz0aGtRdlzOvoddRvrmkMIq/a4KTZHZH0UNhOnfQtFSLVoOGmDzSYzVxXTr/ZRk
gqhj4dwMMFsUda4snNzbMsMXrDjh1nxUaE4SDJGD3PU8sO5IKc9vOY3OVYCq+yjmw3L2ffiei0A3
rbTOwkErcNskXWDs6j5Lnk2TrZbu+wpNnBM/e24qUJPxWZ0vtgTenKc+onNrB+Q7CCEeJFnyB8fv
/TXJQPo7LZ1tjFfhVxR5f+8AVUXuEb1WOenVh50UF4K75FPuBsFZZTx0lvmARAgKpjtFHNjl+9DU
mN5Zpdd0+P5zIR0sRKhYq85Ud8vD94VhvqUNgunshn9+R9pbK9+wrpRnNglRAW/RFNYnyyc6EC9K
9RZKnlLSFdWfq6RIZ+Swq+Eoh6J6G/XwMET68JgN/vA0JWqz/NBo1eAq8COshyL1d/EwZLSJXGOP
4weyW6Z6SvWe2o9ZI48jNlJSQjzYD5XS2Eb2+Zl6ZbXFkZJdUn+aNkMr8+uIP2at62XxMI2WhDDL
lttWmgsmC21hZLb1fRXE01OGv2plT63zXGv2C6Zmbw+BxWITw8Fpur9ny1yX9gJZEiTReT6CEnca
xuGVhYKFeSr86ozEeTVRnx1sF2nSGAfOa9SBL4k8RStwvprh01n5E1UdSxvdm59hZupdfsDWjS9f
i29xLtyfie18SANfTzXCLK6ytvkYUIoDBsEvPHYx4THA8F8xjnUrPafViS4OV28Yx0/VpPT7Rrb6
Dc4vtl2rz7fRqPWkK/TjqxO+G11VYIasoyeg8SSJM1sig7yQ+vhLIXd4RXIcwP8g93S5iA/d2Q7Y
pdZwmUxHe2xAyG/F4KuDjtHzIvQMi4uGHU9owxNpQ9bvtI02wEHULDBpV5YkE5QIPbmzAFbtsqaN
Hqx+sFd15MsfBl7R5YeolF58MxfvyuzAahmJuDSO6+11kySO1gvTRxXGPKrdRtu1pdLXEFIRITsZ
+bk+b7L7Cb88wPHqJ0yxd49n+7umjRqPb189mE1lb12eh4e8dofdSOa31QN389kz3jU9ODeV8N0k
iXEnE0fdlosRu+lDnoApdeZ7+ZT2e3AIhAWkYPvHKY5PpMqYL/5EsXIZ+obrXvw0OvkdWhTRj+Vx
OVsOjj9FkB7nK9+H5Z4kJIqF3OhuG8/aTNNE3IZwx74vChOB5zwnCuchx4lxXqZwpOYnwzXelmvL
ocQPe19IjGbfc1EB3ZhUeXQN/J5Qj9e2VPUPbfiKkkD+8h28hImXq5tf5c0uIdxoV1el+4D74l4W
Go1xTTwUgzX9tgM152yDu+dvmxxV1gAd3XXCZox/Es09IeFx+WagbSuIezoByNijvXavgV6517jT
3KtTk//giJyG978XpDUcwrIvH4Kg0TezTn69LJh8Y9Q3WhpfeRWsegBkPdCYKT/zTszPCNDIGOpj
DBRZgehsubIcTG3ANIlG+G7SU/2+ryfn0xqerHDMf9GLYwdnx9qhrePP1PKHFSUAieTHogMwF1j7
eVhpLbbyjF6tRq3+Baphdom05MdysYyi4Gr2lIHmayKZ3FuMKlGPUMsYob4BV1c84zdfCSMSt2VU
x6z7UO/Hh2XIXjXZ+sRK3LvzvaXTmec4PvvA1ohwcQ6DZ+P5yaPMPXwfvNmasQw1pHL7OTK9r4oq
uGP1NyMrpm4/zqIDq2nHB9ogw6alPb0C70+b0gsQAAs2Sssty8FpIROPofEbWt9wNBveolqMZjMO
EFINWn9s5sNytlz8vu1/Mec18UCAAR8SND3RvuPbhmt2bnboJm7EsB7vLIc2JLyIYpVbNoyt3KTO
qiuNLB1CdTzTIYnVjoO1Cm3tn6qdCWxV/0/lNbuq89kX2563rVG1FUZR/Q67+LfptMOLp4/aWvWB
cWzxgZ9HDVV4TvHzrS+Nxxzi02831vfKC9yPOB4zmll1tSZEoKDEA3WgD+itNXrDAreEOtCHNtpz
WAJPVhdcUfCQIGaRXhWRxXhH8pj73lqNfUf8U/ma81e+8mzffcpcqAIBHYtbjud2nZljx2YL626p
WR27oiLblVtvq8SE7EVhmfRE+talJo+sChh4EPfylmYaJQLfSwmZlUglKaOvAnOSl8SXFoKiKH8E
KQvOJZ8QohoVCzkjsWBcqn5Tov7c9sRT7KRXpU+1gaYOjZHBc908SCAh78IZ3TVi0me/pwClS89+
5FVQH0LyN6muFM4jYhPnseuAb9iTru2XW1rbmklI8XkZ/b0DPhAfem2DoMN5tKg0PQofz6/FQi1k
W71pjHyCKcZvEwF17cE1T14reXhq0jiKMUBp0rtf2mjWF6cf6lezco++m1Y3bx5N+DTzwi13tsAN
K8H/3vFJ8vbm4MUIpENzGxQu+VfzsMXSd0V1eyrmWhkE8PAptesnWebTSc0y2Iyc7J0nCQzUFg/M
PKd5h7HpXY9W3v3Ul3gX3SIfWI3Np3ZKmlaFfotVyhiO57hp6ls3U/X5eA4/jAgKiNZNzTYyQp5A
YflC+pv7cz4peUf+nydgE/9c+v/cUwqrvOD59aA1JoBaDVIKlv9UivjMa/iofM/3YTn+mOdloJXP
US7/3u/abkmDE8GehiDlqGrjoYkr9aALzfMRHmfPfpVqh2WuDvzuQeRmtLFhBlhkL6xgMvO8mD/W
5yqQ60XmtIiZcDeQcGfgDc8tH7oy+OljaFCSMvRqYOPVdR/0o/e8MJwvFLfvGHX4Usy3di1hS4Ll
PFA4uhrLIaW2tQ7mALLvuf/nhdjsKW7PP4G+6u9PBMRR3Skb30g6TrzViIGfppxKxTwKfGOY09Av
f0aqSa6810kp0iOSM3MZAoIrgG/816kb109RqQ3bziz/iXBfHhDC4K7URcDnrkM2UGEIA0RDh40E
SL4WfYY+cFKrpuu6G25gsrVQCuwmA6mZwBqwZT8YbgZTo7/Te8GZIKCDVmTJYx30ySP0W2tbRZFc
VS0FI6IiVk5OeW1UWXEF6Nfs4D8jjZ2HUdYj1pvPvMx3eAnkl2WUDnO22Jwxc2b9hjJ0eifAdvyM
fog4a3/zqEUTQ3b2UxRE48YjUhOTi9sCxoTfiQIUfZUM32EeRq9GPR5jVcYnLayB/Sr9oaoNE4b1
PDcqEyl03LfmIZT9PihEuvcty373lLdykyR4Gbw8OAmbSnk5ZM473Knwnu6id1huGzdqqAxyonku
ecDXodfQkkNEcad7VXHoAZDB0OLg0NfpkzS9KBJVj3VIuE5T/yimQV0Nx3N512UR3co4G3d/xpbv
pxsvgiBLcKH5ILQaWxZvmJNwg/MyWuaXg1/rG1+Oxq4XDdwhUjD5hHPQWcb0aJNzb+MlCevsf6/Q
FUODHugxW3XTSOkM49OB4O4TbYbNPLWtIxsfMA7v/gj3w2kNityKhlbqEoQHw4XFM5+dbcJNfg6c
zG4LG80nGvup6dId7R1SBOc56m7yLlQYEOoBNLdfm95TN2uJirKqXn1olGzUR+8dj3ZyR2r78Dnj
JhuzaL8qV+6temjDO6EovLXNNSNHaz8q9GZJTw+Hlja9XAoh8wyIaB36ko5oLhPknFJYDq5TnT4v
KgZLTvmJaBPyU6kqvIJNCnaiJGVxuVr02FUMNdCymK96BinODYrBu94TaKcoItx1Vh+8GXxwNyyO
5TarguBN8+RXHkbm1U+z6NygNDmBMwyRsKi5+GWk1+WQFGF2NS0KbUmWE2k/X5hUQFSphq3X4SeO
lbS0Q0/o5bFrs5A+wL/j5ez7nmVot2dFO6najqp88lHzPhdhKfYlMIJ16fFXWGor1Woa1Eps9UPD
4icZy/oljchlnq9PZdYjRlD1TgqdJIdZ9BMP8RkNKLbWibCeBFPJz5B0LnoUZE7nYfPnQBggLIhl
3OAH91d825vjpI8xFBW9z9CMBMc+JVdRJoP7aLZuRgNjS73RfZzmQwP+fxPzJbiXdiwLVHszkC+O
YS5zdWDDhQixo0YUVt7jMheTWEIYVXBaRq2DsiNzoSrg3bI3hjV5Hyn7yJDdWJfEzTpBMI3NyLCe
XE+9LvOecMJVJzui1xrZXUJkiiv2Gj3RF/pTOhr5M97K6JBEzTgnqvWfig5BX3Q/UFX0m4HlPB3S
IX4VtntYrmMd9VYkebDAMnmbVpZmvqajdS+NXH8SGb+QctiqH0bz1bAb1NWl+2MZ6XpHaY6m0Kq3
av8ZpezGq7qvoJbNs5gP/sETdf7n3NRwC1vWSOiTk275dDl8PGEmlZryr2PmVewr22DrtgpUc0I3
Uy9E+4s/KKvQtPstJHjGHK/Pi4w/QJyJlcj8+EcyM1cMt/4i0wUWZj64T0XlDPQF7XRfRCDKChGJ
u+WWvIMt1ye/8tYcVjKPkISnL4Eba2BlQjrRjX9T9Ca+8Lo9qzFXr2lbwnFw57RK2GBXqdD/wrcO
0Ew95MROfnUN5CapxvJm6ma1H2oLXZDFXxi16oi33vzLqGPSZGg+QrvwsS1ZIDLdguZ9U2gPmTfu
YSYlhE7xK5ep0ud77+Ne3GELv+ObCHDKCOIvtzLWYWs22M94Sxdtbvxu5fgOxSP/oHydrQKq6qwh
gf60kz5cQhHKHTtVQk+bIjnFda1t8qKdHlKnI+YVLlJWJNm7mBOxox48i+v22bskIQpiY/NKSKrg
a2mru+U2iRl13SGh3/4ZCjIcg/4tqPtj2cbutUxxe2CbMN4nq3zs9FH+Y3mAYcmeupgOyNpw8pqr
AKdEHzFBlY+4txvFuOvG1KfT/J85MfAaD13oOMvcctDgLWX5HFphWwrkXRyQ8MmhCXtJGmDh7zSn
/TtXFyS2W5o1rZdb2AfSEJcmz5a0zImeYLjcnIshPrKqeP3+dbWmWVciVzCd+w99nF+CgcJJiUx+
k3vl8GhHNQELNbrdsU79+84I1HaydQt8fqpdK4xq124+I6SiuiMiq919X8gQ9V+MFEP0EAriH+b7
wkz8nFTy3rlGcdekjbuZu/Gozyu/Pft11Z6DamrPUQS1nM2PT5IoQ1lZBOribCacLjtO5N/c9VDx
nkOWWSwYSQLK7ac/M7VG+FwnzIPBuvB56J1om9ETuAcBHj+nftpfZFQ/LCNhGfgobYCHDXzmNtaf
mthvn00yAaouN3hUYAiCqvdq+oSnFQ4OycTu6FyMpbWR7NLWQ2jiDP4zRhx7wsiZAPNAW3NXFXq+
gTaY4lf7svT0RbW59QPoWgdCMNBfI0EaJcqn4BEpeb5OQ+clDdVjMWlqm/MMPLYB/6t+GOtbo6Lr
oAXD26iqNzvut9DLx4fSSOtnPdfTlR4F434ZhrBWtp6EA7gMhZZB0mjTz2VE8miyyp1i2ts5mXBW
Vb4OUk9ulUJo4pjlq9speaFw/LWMUvreR+gN8PBCMzvIcsrWmimAd7VT+x6gEUJoyiIapIxaJU6V
P3cOPY7UrItHnn/purA6+eCmRrLhe65faoqg2wK/67mObbkzZfyiKVvjzZ/UwdnPgs+6qPmnzl3r
mby1caXJJN4Xems9j1WJTX+a9HU9XwWk6uyNtOXbDx/x3h89l3xV5Mp5nH8WNkU75Sr96qCF3ptR
3m5DHK9P8WLEn9GEcAOhLTo7gyQG3GA9JZx07DdAkTWqAIot8zI5TAEdeSGPOiqY6zLlJV58debD
IHO0W924HUnx3UZYUlIwXG52mmICwWpMKazfXdbPLAIKuJhMIgDaGK5XsaQGr5ePZnTDWo+Zvwd0
ExREXC1zy6FHi3osVf42NGTNr/Jek1Dg4W7OP2AUTXRbbjPtlyISiOPm6WUGytU59e0LPTgUrDIe
XqZR5XddMeAfmIdB6GKWCnjDR5S8Xxo3de9am7X3crVKdehfpVEflqs8HQZKozyvHaL4XlQmNRJs
HA/gPr/KNu32fmitbLf8bDZlPty4rt8uP2uSubfONXBgy1UyDzV4V221KfECnVkFfy6usQBb8DVR
p0WKvBjHlmkntCQw+a6gOOwijAIUJq+ISJeL9Vjf6SL3YYZX5prtQLbytbS8ZJNTXpaz5fB9Vcxh
pHWDwomMLTxWaWf+Nsj2q6ryd9ZZ4JwG3X5KKyp6cZtHCH30HvFBTfRSr9I3vDVvGD20+7HH0uWn
uk+mSMt+tY+b6d6cG9r2AOb6bjkd+AofKouIN0vTT2k0xKt+7ktbWQ2IoMmbQzcPE3Cz0f/wdV7L
jSPLun4iRMAXcEvvKVG2dYNQt6bhvcfTnw/FWa3Zc/bafVGBMqBaIomqzPyNmjqvcpkfpwfLzk4q
u9IR5Tlc3CQdTF42SoKUxriNsq74YfxMbXP40U0Y9pgVyHPZbXpOkQVmGV3pRRff8syFHEe5HCG/
MtVPMbhGqkrqg9pd/Rm0L2bEf+vqIIlswnc6HUj0sdOCfQL092wJoa3IRiN12tsKwOWmelSrDnps
b2NP7XTBnj+/ce1MkISuBgO5yJWTCuRO5at0tBN7usBq6PAtIRW+SmPnqfCNYQUtBixpD8I60qJh
i2tx/JjqNr7PJvQSoF3XLEZjhTzyskdB9AmxymOPiALysDSWqP+++r/HOg6TOLsGOH3OZ3V5fg/m
Q7wyGzxkqcAUq7cmvLvLVtvpHaqK41zjyO0hPuHSh4piMYwPft7h3djl5gveAtQ2YKl8Dl189nMX
zaNsGQXIeeoN8GgzBMtRWBW+E+TSvAh51iEujh5+dj/DYmwXRuyYLzZ105XbhtVDN3JCBtp5xrOn
euJDkO500HDghejKJjRITIxB9Sh7LRnG9WgYYi27EZUsgsl6bU3Y1ZUGCEN3xsniOMnzwJyalVKA
PW7nrhwrx1E/Wl5/kpIXekfGndxsfzWUC/ACs1zDdoqW2N1EW4DzmrvobIeUADufEhivFJrGD7Sa
cD4a9fzM90N7bHr4c7EYPgDl9wvbqcRhEkN2U2FNc7brLnfGJFY31QbeR4bMp8uHFEPzVIRPUh9r
wHcHVGJ5tiI93StZqfF+jCX2e+hSii7ut5Gfl5d7Mwrwbzml9ahCx0+us3UkLVeoKx6sIF5qirq2
+indyKrXd11MdI6HWWIEz38RdtrS5t8B10tMsmx3wKawxuwM2Ur8uibX3eoZHCei3Kg4QwBdFEOG
yeJQfPoiRQc+mrpnC5IqATzYlLnXVkH2PP0C5e2h1tPn74NFydSa0u7Z9Sl5BcWY7CKtWutOHC/g
NiKYRYVX6hkA+BIPRipOqiZQFgQFSUxuGZs2HGDUhiJfe8kANDtyUjxR/tPU2ZUDd3H9HpFLceOp
Vs2fVZYz4h7aJRunBf7iN7GyEDbcRtntAK0uKOGSiJhnu8Y9V66Gi2BqjwewC87SRfHjVjr9V+Zk
0yeO8pAaar94KFrhneSKEA33z9Qo961dTq9gcjAUyDHOaN2h/FEgZWUORb7FD75cYdk0nNkWYXFb
U4Q94wi6tk/63dBAKauTbNdMaCHKj7D8zBaPY/aQKHhc47lGugyqKxhbNNfP8PVCpIDcZOUWWr8h
5IJLNU/IRstJrtlq2e8NcklySOUvvfl+qYkob4s5BJLauvluVdZ0qUnPvMw9x4rUiyzvjLn+7qXs
msLE/10PDPtgVGj4ergnma3jBbPI1Mm0MGOyvSgGVKNEa6MX/lZR+/il6nJvMxEGruVshJniXkxo
oBUTqlpCADdwexQJZGPXI7yCPExX3BDcx9QiNiDpwuBsEMfjzJB1ZysdjIueIiA7Rmn5043UneXp
7RtP9WwbxoPYcjJFK7IztHtTdrWBPOCffqR66tqvXf7P1LsObLLKQV4hmaEcpmC2V2AXJ+E6ayxI
zSGf08ygmc8S/hQmJ/AwfwFxQKTbKnQoFbbxIJuyxqBA0bpLnqMVRcL2ms+A1B6nQ2jGw8ackaly
KMtEjDuVykGABXLcV/r70KjVw6EmHbegbn7FA9l+I5ZP154WaSfXt9VTlPE3VVtDvGmTuAaxZ3/N
S4VLbVfOyaXOvN5sOFjLpTUPQbk0ByrTAUjRDDO9orKZXZ2Zaky2Uz/WyDLce/O4XJFwpL1GP+Ro
BNx606nUeWs1vToUX35Vo/hCG7SkRBKYW9fr1J1nNs6NEl6BTgQravx7wVmr77GH3K3Zm80R6f4E
GxVqe1FTE7oELs7l4NvwLzHtH3WC/Ze8yksPRXBTD14qlZgSuNmJ/yHIo+noY1F2ArCnn+RwMHno
8H73NSNCH1ltgRcMol3I1bHXJlsv4ajvWeSIEAWisobyihp170Y/6avKsswzPOAUClerc+rashiH
WCoNR0Du6GeZLqFcoybR6t6XU8QNBaKr8yorFMPRwKWHWL1tV43ZYZ0Rxbq3V8cMN3uK4kAmE4+M
h37NIgxZC0f5lVXNc9e16WtZTxSHVEgWZe1VD5mGjBf+ncovezyhyC1+whexllpFBb6eMcx63wIh
zrvsxaib6QWD73BbhHW+KSt3etM5nC5AQxonYZXqmwmzflRV8yU2p+maVs5POUyGItvxKMrX8qYq
oy5KgCV2JtIKVdJZB4Uc9iEukTKTTfjnSnblrFyHOOlvra5gVFjVWcMB92D1pLa6Qc+e7LTBRcBM
wjcOtOvGj4Jtrzs1B4IyJz6mSYWS/X0VOv4WsVDUqP9M9JhMQ0NyrYuqi+BqaVpxMxD1WgQ4qqIj
FJQ3OYavSxNltyBrMKE21WafKOTd5ZRsMsPGI2LUq+33mJ42az1Jq6t8GTC92tGs9I/vBRwzDaTT
VMxXVKs7tRn2fIVW9dlKXspBgKHBZqznDMD/tsbWcWfEidEENIktsbyvnl9HVGW4qRFu3/iJUa1V
Uy/PNQ/wA7Y02RbddP9mQX/mcFl1nzXlNAS8698xqh7U15sPX/f7pYqJxmMENBFoIdTgGiclHkEB
eFiK9q91ZX/db1KWLTywFM8j9jG1tPTXvlEoRblZCbpUs4HMD9PS70Jqs34/vQnxWAeUUNs+CA+F
BvtBdnMD09LaK8JLpWhgX+t8J+9uYjXciXZy1wS84t3znM9SN8Nl2qjIw7fNS5i51asb6OMJfDUy
P0VZ03Uc+J+YbclZ6s6YDYwjRMx5sQiiaS1wPtnKrp2AmKO82+zvL6Vh7AVOJ98iB5Q/cdr+MhTF
usX4qByo+VAcA1z5CXdMp+b0mdadtoZTEB98J2mesBn9kPN23fYLUGMq7Gf+HL0RY6833+i4+KgP
iniHgoii86BOOy0VxouFf6lcYOL0vbQCc7rYXYC9iYDbyPts7b2oeOo4p16auWnTRlxkF4ruLVf5
/ttuvgs8fEWEDu8mT4ghIPLmSwOO6y8ylYiJiM+ux78XTmJ5Fgjfn+toNuokI8XbmE8bHCI4LZnT
303nWOEB1+B1htAjGVxr1bpTew666MvOjQgkUdE/qOpwEPNWjaGV81Qhxj1PWWVeHvLRdjC+z8V6
wv/0rUq9C9Yf0RcH2x9mndUvqTmIDaUYe1/Gtf5AeB4g+8gKrQOP5rg/YYEhWI+GhTpFOG+U8N35
4qxF6CKQ2KqZCkdpvkxjdEoLgaq7EnsOZoWac3DnK8VHNDznbL2SY3JWTiSJgEQgAjPZoYvz23KV
Hn3ugZNLJ97MZBh/C8hLYO199NibC8Vj/SNEwHAxhpHxFKT5uFbswD6HYJD2gav4e2hzqO8j4hbi
YHLAO1Hj2a6mzzwbh9vIriN7sulF8Fk1UXTugK0+Z5FODExct9DctH9uPco6UWtFP+xcAzrvWvFr
0CvqsnOD+ilSVHPlNoP1oJHOBmrnNpfBFE9qa5G20r8UHejYgLLAnwv8E8NPGCZfdQqGrrEo3P6P
hX/mob4HcmEQ6MUDkgbOInLBTdjV+EtVgJNOwhzh8DneLgrVaou/copPVfUuV/QN3y2KEWcrKG5W
kJoP4UBkjhMnRJf5PFPparltBoPMxQDiMSuVjANrjUaKk/3uq+jZyt3kHf+rcpVkoPjsvsn2k46m
l55n+JW4yC94cfxcKUZzIps+Lo2hFuSr+XOlfK+u4TSEN90xHziBVO8VDDJVKDE2P6P5cZatyQd6
23hmvOSdxD0GquDwHgV/tVBq/QVb5S4f0/ar5wtpmPqbUQheOtOFuig5NO071yCV5dT4a6h9s0S4
w/5Q2nwvyYNuWB8S2+o+Ek74y7alLNAgmQQbwXvwq149d2GQAEjSm108WBWqvXTvYw3M87oqSHw3
yVPdBPm28otoJSfTeawV0dLG0v3Rrm1ouXhmbyoz+ZoUxIhif3YhGdOrNRPqqD1MW4XK7J1fN68a
5lXp/7/KnVeVgTG++2H0JbSwPpuJ9eCopbrS7ah4rVB93ASg8Tay64SGgg+YsLeyW/fIp3VWgWpT
7FzLrkVaElmZe1PPXTlmo8yULnSvLlA0bYGZL+QqLpIDMoAoJSWRfhmdj6LvHd7CxLlm81WCdAak
AWgFY4gZCBxAZpxZS0xLTGP7vVBeka7t23K43ypHrFRP78EPHM/80CC2tITd23uu+mGFvbbBlrUD
K9MlbxgqbGzM5D9FXVKU55l5RFXXf/L0jnCL4sYYYvfqD62+i2LnRxQb/kPhse1JNIabpjacJ1gx
/5ogmWfzy3bmhU/5P+9oioh6TmzesqLHd9y0tQu7rX6R3Shy+Aap9aFtSIuugnYYdujUfCGgpl3I
SoZiRcYXPx48JlE1mAfnV+mUDyTLzWuTFeKc8VQ1qjp6lI1dk4/Xfsjr3g9we6BOeInTYikjEU/L
wjM+09AUZ0DjJFzYO3O3mqkYsT7qm0I1fwXUexeSEGy7JmEV0CHS6Gb5SJ5hi1VQ99MAg540cfBh
DDzxyT/iWcyGe8sCQXg+rxDd8BFEmfsUUg7dB/2kbSpVy9/NEDJTicMru1q0zeZSvImDkqXXMOtD
u9ujrBy/C/9gT732W3T5G2Vx5z0qZ7v5Eu8cy1fLmR0F/zArcG+uzXgXQNi9DopnrBBF6V6c0IG4
xRn8Z5UbW5cso8i+FKhqD7KZ4WhgGdDTcRMorYU+rFzT+9lrWCWvW6NL2KGcn+YMZdFSCvOenetn
7JR3eTX1X4rlPANvrD/R2E8WlDSbd9gYGKk46my0BL190B0P7nKMtnxZr3WojR9OlvabAJntXTMa
/oc9rSK7bn608OR2gOe9tRwebKJRXVQvPZKaRzftUHae725y91NRAh1JUliYVGGchRwn+rUxAsmH
s1/P/PDF0Fb1RkPAcSRNjD2AY+ynAlS0KAwAhXbtLvHIcLemV5eE74b9XgwpygC4dQB58VZBoHgH
k0raTZvyz4EIe4uPMYVAba3i1REs+mk6jqBof2bV7Mqtjv2b4fEEHB3hIfLMick3cvcytNyZQGJZ
91V49Dw+xJjC9uqhmXdx2Vh9xVYuL4HOTPfBPnDqAyJf9jOwSeekKi15X11z3ieULynl9xDd0EhC
Lil96WtzOipV89p0vvrYomf3WOpeuQfF1CxkV06ko1tuYRGRdEuq/Jo1bHKo62rnpnWSFeS4+ucQ
X6o+JPmUa81SNTM8wka1OUZD/Yt0l7ITfHaPYQXBdniQ19+NakKDkV39z9X3mJxoA4u/FJgtnFyT
XxbC6x9Bh1SCG0bhuxtDQAg0Q3kRNpTfIOv9Z3wg2BStOr4BrEvWRdVUD3onos3UR+uYiqg7dvq5
1yz9bKM2tKwMZKYKMzLO3xNj1giOkl51alKLd35erLk86oF387ZV6JtCvKwbZbgNmBRBzDfMlezK
ppqMa9PY5RmBo/FWhI44duP48b3AURtlOVlDuP0ea7Uf2GLjHj+/ao2o5C7N4+yMjll8xskBi7Vc
Kz5DbOwkVLHyACP0dtI+mDiBH4w0zJBDGLO31lXOckXqa0BF09a6iXDvEAWzJaDolFSdWCnWbKco
B02ylUiFOC3V3D+DQIlnS5d0za5C5VIxlAe0FuAGQmLFPHN07HvqpJllhImGNIi11I5RHWdNWSSv
Wp8p+xq6+/W7qUR6bsVoLDQFIteioaQuZQGH1Cm2ZhKkh8r7S8NN5yE2G/Go1r177s1iT35MPA5x
KB67IO32saI2i3BeoY1jjYRTvVaqaDoZISC0LIxe/AHn+oUcAzA+WRsjm8tomCzmfoMk8rw4J+rC
XGtSt+ho2susttR1rcXGNbIt/d7olfUeVIPYyyE+3ajx5eNCCYL2H6vSMi0Pqas/hzF8NYSZjVVD
3LweNBeRSQfLRyMsf+SFmmx7t/Z3pooGmTLma1xfqs/axg8oCmE9NIGf7V0qvO0KIMK0MZ2oWIA8
y8+i6PLzfQac1zJslBV5jAmPWz9A8DTUnsdm9NeAvDA7daq/+h4JYkfMATXxJAgyf/xA5X9cBMrQ
XMU4VNRLCCFJGowfMMyPYgRZo9qNsjDTgG48vd672qRqD94zyXejXVMHfk7NBF06uVQDbqpbdbFv
5geTDC++m3+Njan195KqtlB+NVfDaJtHuFIN6dbCf2kHkV8ViuKx7iggrbzw4unZI1qfm7KI/BMU
Iwxj5qZX881UhycY0N1tcpQeNK5VfdUWxX3Dtj4B5nhL16r0C7FAevQz31tTCLNfFb4HdtTmXwkw
Qi1lAzfxWtC9/smxSm1naC0umiEweDlmeDdHKPUN6tkAVcQk6R5PHDXnLiWg4Gy7yZuclMtJ9r45
1DrOskfqPt/Km2R3AO94s8ebvFneo1RYWzmxUHdyAcJHxbGOEItqSjwO+Xq1x5aI7iIXZ0C8NrAP
8rVcDNupeHB6b22LgLQWNgmLphiis7Bzwug2FtF5DOsPLxz0bT/3nN5hgkAMuZMmLre1M9oXTuyI
rWfxSfaixrUv8sq0CV5V1w9WslsaxaMhDLKqbmXCR1fQTtO1+qa3AzqbE4qsCl4QuHXaSwPOENSI
FtT/KIITAdHK8a3+IodkI7tYZtcQEnAx/deE7IY6sI6hmobN1NbjMkRZYu1RgsHpOa3bbQHWbEHi
JwISkcSwHuzoqoWWjsJqt/seahWrxRkQ964kNwoE81h2XzvfCnvtd0UWZPc9JK+K3vAwe/Li9f1+
+XpOpftb4SLzLH+sXCgnUiVL99WInuUUqSg0zzLNJJ52Kd/Fq+zVAWYTaEfVwHeY9PqmfgACuA66
luN1bunWwuJ0BOmO+6Ms4pjg+NRj03AfoaF06WrdePH99pfslfMBs9L6e09l4zpUGqe0tmkQ/VC7
Tj0ESnjRqiK48ulKvJXr69h5Z5iF9iQTVrrhg+wiBsxU8VgE2avkOPSSIOELInJErk+xhmvvgupP
sRIiGNZuGH8kGYajs5/R0zAe01xxb33t209U1DB/ylNrBzvb3IQ9NgKRCZvLT7UQoEHYvyQoVKd2
1/4YsaTezgHiVlhu+8O2x60SROmLiVDoWjPEp0Z++RiHuDSrfdr/QOt07cV992tsYrTNgjZ9BEcS
HrSmhtivh8kb5LazXNGh5gKljocGAPiUE0Dgr2wfh9l7P/Y//arLHgFqQhAyXH0XjvhBSdSzbHwk
taCLmU9q6S6Hpp+ebKyVSra9R6S7pyc/R5UIIRMy1749HMe27pZprf6FVFj0NZJU8GEZwM3Acwql
txZMb2XssShDkQv5FejUKJOGqG6cx6qIFqKeVW2UulvnXq2ck07dZlOGqNbci2PAj0Xbzf7cXbk1
y8lFnykXN0RoxU3Xg7Og4H3BztC+UUFW96AdNGwOmJRj6JiFlLtQUOo9Vdw4AhZIenjv99s9iuJR
V1enTognwrz+xfB6fjwh+i5PzVci2SfXqGC1hAPYwFRx340YtdtY8V0gD5X67EGmKEuUpR0d7Wyz
62eXgBagUog1+D/6ct7Jwl3ZBPaBcibqCGYwWGerSqaN7lAP0OeuHMsHsI12EJ3cKUOrNW79A7V9
46kqFRdOZlBQlGqRA1LF+CSIbfptahOiTdZoPQ92cAXZXF7bWrGe7Qhj2yK23YOcRPznMavb5570
Y+yVYOGH2dlUXnV/rr5n56tmFKybr6j2Kr9tv1iqgI9guY6X3KkqfqxfPVihgvJ+7/prOSYbEE2g
RYb1gGrKNprlOUKze0m6IobxNDa3CV0tHYPDpQkfcZ8uTTtoyiW8opHMSFruwF1MT5Vn1Meh5rzb
z7+ubGKh7GPKbdfOsr1baK7CwHbPqDAckFPMD/7ck0PfTSxGZVUX9rD8HpvS2DtXY2uurJicVjgp
xqOiYlbmEbVxmCKIXdpO5iwrxd1g5qjCfS2pxVMzKteVLVBbJszCmS7okBjycnNnZg7crbmxrOHo
hkefQGNvpP35u2pQlqO9D4IGtZzCJv/ukQ/HIdxDRkr2lQwzZH4Y9Mp5JijOdpU+WmFmwktyjHsz
OEikhHDD1bo0KexTe1PqUD3C9h6vuoiyZQLpb4E2Hbs4v+ElbKzuXKR/YQeKgI0XxtSYJsu4+JO9
7gtlelD9qnrC9yde5FSwj5L6YiO/vQRxe6BumB5sE583qXMgu1gAkwBoq+YpD2xEUyP+/FHQF6ti
4uMxzt0+CpA9lJdJ2/nZQlHaN61UtE30R8KVqs50lM0/xlplnZKlP2loi/KBrc5m41VvRR7qh9RB
dkJ2CZW7deYDfJFdvKxyQJm6f/GhhD6jdoGFdBGfLXOKz/IqV92/r+TYRJQyEyfD7b8m/rU4d98U
R8VI2oQ8P9TueAZoOwKFFPDRwOFP5zG7UGSxTnJ8mld8L8MIoTwJim951FUYP3gpd8k1E0pShzQv
gZdE1cbX+mKBuRvxvVCxNtQqYy27Sm+ihKWIDm7EfCkbROz+atQI0qZeRqiYKV9gPEdO5iPEhrHS
t1Jiwx26C75p+s72+3gJOg2769j0tmFXZE+iKMyzJ8YH2ZNN03TDIgWAcQC/gTlKMNTszOgbdiBt
Fg3O1E+xPxZPZeegUJJ0Z9kzyOxs2yAyl9WfFRifLIYhHh7TIghXcVS368J2zHNdl/mxHau1kcfh
tJBjzZSbZywqzHOCB/bK7EG+ywk5VuW6tfeF+jx2IkAe3khXoVm1r2Qz1U2CWvyG8LV9pSCprjrR
ZfAhBh0xx6pGFcFTyBaqfriTMCMHov0V2XVbM5o5eo66lV265Tn3hbEshobfgvQu+AGB9L6djj/Q
6BgILDXrAkHQweDOezPn8Q7Y2hozxQn6QuqhV7omkbsxKMG+a8qIjgtenaeCUPPadxQkprQJ3zKn
OoC6aucMV7n1YEpcRDsKnBBosspsd61a/ZbjnuKIS8A5jy9qHh/IlKP/Ny9zIpMxvS5A33kGwgh/
XkDeRyRln5Xg9R9r5SUS/w6Wq323kT/MTu1o5ddIDJshaQpM9Q6qwbFeNmE0KuugKbBtRMLwPjZ0
+ltZ8HWUK/7bTaPDg/T7hf7cJF/HHJ2IHJP2j5+E2o+yHgcSQKrZEEE6pfqKS0q4KJQgfwXGx6nZ
7eqj9OLS5qMWzJ7toI7JQzOY5WrIRyTK9I1fqC57E4KI8iL4z8U8hUrehp232RKT1Y9J0f6IfQMq
1j0iN/t7l5Ru9ShlurQMF8+gDZCD+c9Q/Z9V3zpef15HDgGzw9o7RvBEUyZfW2hRhDfkbAdekusY
+rMRZfY2mHVAZGNR4sC+m0rWLBfyPd75eMAUkzWxkWHHk3nWw3eTWwh0qY13+h4yVM6uxbBPTeza
9WYzZF51Tipo2HWrEn2nFtysmlRl6KrWJUbict0iL3aze3TncjXrXyEI8HEMG/9TmcQNiQn3L4uH
ax5ABcLh/Hcd+AkudMK/REHqUELne96/B3nePMsGHt6H4uUFzDC1eS4Go1zlno1q5rzCVJEKs0p8
UuUs7nPjxfC1RzkZQxKpjf53A5p+gXuqeSG3aF4CaSHSATBt9eCGdOF0a1DlXE91G4NxVsb7WOT2
BxD+JTg2hhyU5A9VhbVuQ8lwBxilW6OBZGBOGhWPdkGdLdBKxKYLPOc7y40ugYeRtxs72mnq3XHX
K2l5RLHe3GcDLjptBtAUpU2xU32sXOtMV2DCKM5RNnkXh2sVwMtCDQt0fuaJwmjUinKUNu3Vod/A
GfFwE2g7TGVIKimWd5FD341Sux8YB/70axMZb7UR2TaKE5Ccne5d/ca1zlWKYJTeKumnN1jPMWD7
dWk0xV738IcErUUompmwSWbNqe+xqKDykwi7XDtSQmAU6AjMVxbI9n1pVL+tsNvdc1bkoqCPG81O
Zqvc2H4tghpskbCG1UhB88XL+aXcISlujWge8Sn2EQEowaiYKqcJerKpiKm3VQN0ewrz4DaYwWOu
iOTc2eW4TScXKNLIR58acvXE83fcmGk/7Jx5T5civLLR1Ck+ThYeB/9zXE62ZpQeimD4Ybn6ukT+
bXZLSBfIyle/oy5+FrqffnQGwTPgP+PZG3nrawNWtomww7oOTHcR6X19RfClxv+H/Hvai9lqqKmg
Viejhegcg4Gu/D0ouz0eWns3sNkKFXRoRFH362hCM7JGJDn0TPW10Kt/j7c9Nsw6oKlNgD70EXPh
nmcNV0XsD/crOeZpaob6LLqicuK/riugbKGeuFQ0RNjKvK4fpVi3EjXNWo7JLq58YD6MJ9DT2RIO
k/cELLmEDAY0JMXZZhkppPXirOyOWam6C9jCCXIhlRPvqrR5MA1DwWKK4nHtZM1L7dnNKq6VuS6P
2RF7a3Hq6jQ8IBcCmNZXHoKGhwQEsVfI1byVSmWd7bmxcgUlilib7L1e66d6lmiJRRHdYsV4YzML
/pqjIzynUdqK7BsEDpDWOENxVG+ynz4V/hkSUb81oB+XbHXqDhnCn2av1ZehK2Oy5dnOnntyKETZ
A6tuKw35NJEimNB3ufRYVVLeq00KW3r3YAtVwfXPd1DhDfoHOVZlpnKAJfCMqWBXransX8zcctdN
QKpJSbppllWZHmMXd7ZoNE9yCOzIxPaBb0os0qscElZcPpIyk6vlSAQS5uIWSI7/eRVR5gW+q8Vj
1cNjWUa6Ex14TEDGlD9jflXg1CmCCr63cMBaP8qfFKawJUPDAxvjY7DeD1G2bkRnYRiv1GJfucWD
WvTtxXCT9qLPV11UYMeiRpikgUI+TR66vlRSEB/Qc9A181gwzbz0hDTUdxfdwf9MV8UEdCsed56N
N7OTv0JErfYTYhBrr7Gzj7Zq90WjQXREwPUQCvimWVZnH3rdPEdq7T+1re2uJ9Rqq7brLhVYcR7q
wCZMdKRX32PyyqbMfWni+iMQprFDwkdBvmm+LbXL4qL+MOd5ucggWQX3rhj3RtsVVAZGH/aoHTzZ
Rhs8VS6aHdCZr7InV8T4SWFswKRseltn+4i9f6wgJD3F+gyKMqf8qZmb0fPBdQ3mo6pl+ZMWzigd
yzPWchLobPRoNulSTsqbABTjR5YI5Bjm28OwJy6zxEMtlPxJLusbjnpd2tcH2UXM2TrMJ78FXgzV
MQK+S7LVnY5agextHOo+2WjnCxoTEgZV0l+0AbqLgsvMx0jxC0I32d8cOczHJOw/7+sFCVjNS/Oj
GaqcTR3lZGl6tu3BUy3vJ5zCjvN7X55U7s08NoUIgd7dDueDzvd98igkJ3zTzbbDvO77ePSv15MT
nsG6f/xM2b+/vqyNfL+OqT+N3QRYrvGtqwF29Wrh50UhlHKY7FYROjqLCub82FfX72UUUaY9gc5n
YqizRnAVbGGZlC+W1Pqukgd97kVF+OFMY4ToM720EOXCIv11kpOmSwmmI4t1kLMZVuDLyc/Fzojt
4qVXodDFlDK3crFbesDmUi/cyNnUdaVWg7dCmZU6ITp+y0INijW66DqkqV7daTjED2XVHKoBgNwU
qN3NSgN3wcfE/zUEGHrUhfcXecE301Tzt9Aa7JVHDv8ib0qnItvGoVccI296sIpR35Hkj9c8F+P3
qC+QH3aRjdVIRL6hNiqHx1TUYH4xzpPdAfnEVT4awV52p6Y6eumkcKgbRqj+2HZzDjFPPGbyTTR7
wGEMxLNtHkMfzMRZdvApgtXBptGohHuF5SOq1hkvbYyiOCb2wUZisdtU/HN2UiGMVcOHTC7BAWMX
b9G3rufUUzD62DAWKR7QTmu9ogdSLEZ0188ZecTXXM925WiMN9GF4Qt70SKZh2PRfNnpFC6l4k1P
am894Oq30aI+e9ZiRz10RaEuIJuQRuxbd6vWDhZjZKmUQj0RpYl7I4f/1U0hXy+qyr1RlUOxBwWo
i5e21F3wNofoiCwyooLUzlxRsbMoWvqrsJvPhOD6FQODl8QJcdWKIVmJuA22bum6B9nkeerdr2S3
nLv/GtPTMUWywjKXckIuUQPSYzrpyr0PPGRdtuos4mETQTjJ4K1LzUNCGf2yVdSYHRS/mvS1HkOL
kI3mgJTBFmO8d//rGCzZYlMa/otcG2ajh654kmzVAYq0NQ5onis2Wtqu6zyPRKs7hbdnKWdtwOan
jKfuQs76kxE8zDL6Om4MmoqnidZQ0I6RSDRHpV7JbucpzVFeyUaPdb24L7SnQcM8vtTVXdtZ/bM1
5euirbPfoSquqASGP+pZcKtJVFA6DTJt2owLyYvaftDs9lRlbXWOKTU/5qB5Hpz0rxgyKb504xjw
n+h/3bu67ptopeEgKdeqRdGvIkwlN0HXmTfFMsh2aCUAxLkH7OWgcDjFYonuOESMhbW+CGIKqkrL
WKrl2bay1G45Gunj/2PszJIbR9I8f5WyfG5UY4djrKsewFUiJVESKYX0AlMoJOz7jvPMGeYCfbH5
OSK7MiMqLbNfaATBDYDD/Vv+izvEBsD1zAjXADf6zfdtRD9hdcKShf6ICnBV6SxJE+YWOg4uMK+U
q6m3npetCAzzOqjGju6JGpLI282Jvll10iskHUorH15yX2vXsdvP15PjVKui1pytG6PAJhS1vBdG
a22MphO3LuJBu1GApi/Sxt1bIgDJaLXmtVtMTyounqx6oX4Is5c56/TrOE+TADu5GGwLimwCtauV
MSjum9vhgQHv6UOrRIA4UYXh+ujUW0fS7YyiSG4D1+jWsSnKF0FRHhrq4CHf/xRkJaAhw1dvk1JV
b63IotumN9fLS+Uski0cCX2DXtt4qAxo1TB4midMOJ19JqTytdxstGjelrYRo8Jet08DWiFA95Ry
38nNqYYlDQwZT6tpDg61YRGhy7lEgf+nBnRrRIu/U2Idl7nDbsRwLBwXiz/5JnSsDM9SY0xbh1S5
zv718NNmPWF+Bafv17csm8ubAaKkWzxPlc0MYRogVVC8ainGaoFSfgDYefQLp312bBEh/q8lN5Oq
6Qen75WNPdrdBQTphzanD2mT3M5hGX3BJ++UpIaNFpARPQw1uIG63RpOUD5Dl1WvwVXOq2VTiaDX
a4o5Ii/N3rjAbGHOk/JmwAjquR8aKuaZdW6CqrnXI2iDkYWomSEJASq2ovIhiSOtXMcJgd84XC+v
p2plHNsAOwYfkcNN58Dl9dEmunMGkuU8Ch9at+VBEflVo1KrXF77/tAkqPgg0rr57TVCW4xC56i/
/u21sjwHXeaeli8KolnZlw1eaWmfwIdr1NRTAJkfAsVsCq8ipPn902WXK/cveywl4016B+1SpRiK
ptpPH13e5RrmUx7puffdEtZyusdO1Valn0T3rewwolscbqpUQ0FR7hwQRbmFLguLm51zoOd30M22
zpjGR2eyovWQ4AEE29aO392YsmxmgOYyUx2/BxSuOk+MRnI7oMeaBTqeiCNqioFeIwKEaRYxg2Mc
g1JjUk5bdSfCZjohv6usYLIViDPN7lVoYZ/ehePO8R1UuKtA3C4vGZbZg0ex7yk+w17MFGVPpVV/
NJF+uM5TVoUhHrXH5SHLkxXEruF+2Zp0N18HbVHvFNd8bSbKFQ2OyZmnDeGENKQ5XqtFNV0Dlc8z
D8FQ/p2dhvpqedqWGXCgML9xgNtxuwzmK75KjucblnWrV7aGfDaSxxXX7DVDyM9zKte+IzNSb0eL
qb+QOyZIFHARJvdUKrZ6E0iopFu3+DZU5ntMLP4Q96jP6rOPbZ/8iaRKnkjAu62ruxD1dQuuI6nw
3TCg4xpMibKdls1/PeDROW8RThRIp0s3yzDTn4xriq/VhxbgTtHF/viYjDhGmpGjXhsipswTg0ON
YAd8wbqCLnOJhR/t+AZ/SQwDNM4vLV1Jue4O359WlvM16UxrX7NCCIrKnX5mSTcgrYz2cRSq6VUO
8uSicLjWqqxlZMYW57DygVr+5CEb13wbQuh4ogm/2q6N70mdP+dSR0GAWLzPUT2iciW5MGP/PDf+
mwszbTdMWnZokJ64BnAU74WlUPl0OxpiWeqWG2EgQSTyuF8KQiDW1OkaGcDgyVEi3aOwZh0Q1Aye
iqnExNCARoTQt3rgQKgPZv6hSKzhUYMsdjv0M/5CTuiiPIQWQdkO9hUkPAd7CyipmrR8VtHs3kMk
jLmj0CEESGOcsHo0dRyoxCzOkTK7993s7POUKm2K7fDdpKTPQaLmTyWF9KMza6iMI6d5CgQoiDZo
LpZP7ygsn0CilQ9qjiWCoSLyFTJzJZpyWbbqzvkGJIDe+IxV4VBlxi5Ta2i+RuIpRuZOpzBSx1Xm
EgZUiV/DUUBLrRyrT13D8LJ3zPrGNUFFL5DaLt3m6WqU0kUJFJkDVLX0sGwuDz5c86QzJtiK/vRq
al8zJfW/tElcEHibJxw27Nugjqz7kcZuX3T3y4aWZIxtq79ethy3te59neZEhHONt7z2/TM1KkXw
fN97M5z2y9mmf7/R9Lm/VPEQ3QCpDlaVT2AD/wr43OzWh64z3J2W06+JBsXYjMJW7sPeVlaabZse
9shis3TNjala2VZXP2pSb1xuxVhnPC77Krv8vu9f74Rev9Y7gOxMkHPgaPAfDAoffSo2aebrm2Vz
1AvqolVf3TYBrLjCwuqOIkl9vzwYEgbx22tzawPLyGnZOpN2qIkjrjvraAEr3rUoKwjDRfc8JBb/
rnbsDsZ8WDaTOJ93vm+HKMsquYc5jLiMQWOstd4AfjI4A/Y3uFBURRdvrDH+sOSCFDt5tnXioF1D
jwoeloe6bBwPRrZK/sBrGpJpCnI768Y3/Jeg39W2mb5QunL2/A20kunoPhfJW9OVFZIAXbgOfcO4
qWxMYqgfQ8eQcCfFSF7HbkQIm9DtscaPcNe5FqIKcido1PjRknIp7FsebNy5V/lgYXA6S+RZqWWS
879ysFundO4CK9Os4bNRgvthMDBiscNsDXIvO7uqYnuqZaa7vnC+5UEO7A1QYN51NIviSbM9tziX
yIfcLi9Nc4yw+aCC5nGDw7K1vD66cYeMXBNf2RWuSE1rv1dJ+ILDTHHpjCrZ2W3zRowYbEQKTDFn
oVkN01R/M+s1DUjj3bbMTyMqpkMbGR2uOlmMP4oQR8vBgMKvg11F9R/CiN1vR5z+wBppWnxnA5jc
9JG6cdMRWNAQeVrXimiVqjPys47WrFrDcaOVYtEcz8S26i7Mh5ir/Kgi40o9mUVABknMaA9c4cvy
Ehm07XVh+6q2WN2o8zAcl2cjPn3EeAEVXnfbjtWqz9vmFvIClt6hgoEbblH1RsvdS2s29Sk01XgL
vzXZqyMwQ9HrK+Lt8Uk3UbZqWHf3MfYCt4m0L6IPpu0So8GTUG4WEUf4/amV5DX8r+BRT51x33XW
dA7cCt53NE9biG3zue86+CXV3ELWYK/JbozowtZThw4HojHsvyJicurRZ7z0ZRDu88gGf+bH1ROz
+c3yhjorj1ExbrJ09g+9fzWZY424Saoc+niCmClys13BbcE10C9hdPYCRufyYEbddDCTsj3gduIk
JrguYpQCaW8UhfvnKqzs1ZA2zfWy6Y7jDcqp9Sa0pnaNTs06tY3wzczybNOZorou+2o+g2y4y5oy
fNPG3IV0F45HVU0vBnXoK0Ov7ePyYKlGx7yThoAyccp29B03gXKdJi2LSkZv9JbACm83ShrbGUYb
PZCwPQSdgJs1tP1TJJ8NbdA/Kagyr2B02yuiw/FKFKi8mbQRlqkHc87mfha+ckj1Y6wdqsq/yiYI
2ys3mVGOY6nyFkysEMotzZ2R7BL25hxl6LDm1L0Lc/TB88/Z4zQp9zPSiw+oEAMCU3Mj93JhutcE
9SokEexll61gKK8VQic09MR7njWn5YkSD6dcTM67fDJFkXgPQBgrA6DKX/72n//8r/fx/wQfxalI
8RLI/5Z32amIGKD/+MVwf/lb+f3lq2//+MW2HU23LBS8NNJtFSaz3P/+9sAo493af8BFVnJWfk72
zIrna/2uHTL3vDwk7tHMM+UxxH0AfnfF+paGOZOJmXxRkYG/KuJpvBtRkMe3kGcOdiGln/XHZUsD
HLsulRE9+cIM1qYo3H0TtfN6cimrtm5B+QcZ8JvZLqa7Sm9cAG+Ywcy5tDgLDthOKdclBkT3y0OV
wREAnRftf3tt5D/81fkQ/34+bGGbhiZUVzVNS//xfHBvhUNLzHVVG22yzYfHsYjELdRXceunvuUl
YSRWkQypjSm8Qsu8obRKSL28lNr9fKPo/V41BiTqMajtbpeHAYTzSjUIfFGAow+VMWi0oP7iF806
nLP5zcjUcY2e8F1mhdFDkJOeog77QJM/RwgQPxWfm3V5iOQz14nUPc7S18tLiP433l+MC+ffz4Nr
QIOmJ2SqOMOZP54Hl/JoPA1DdxUxa67wue2OIbXiIxPNr8+CeQp2Q+V+XV6qEijbueiulEYHQxiW
J2VOtHUbpkizVXn8okWqezDjtlqblO1XajsSayEnsWIVr7amUQBhQyffJhKbbvKim3YqGB24zkg8
mJlqbrpQHU/Lg8sEfx3GxQvM5pLTY2PHYOMWQYiTGOs/PxGa0P7tTBhAwgxHOKbLo63+eCZQYjcG
vWvgW2hNf0UB9pP/mu9a4ac3tXwYAi29aVL3eZIGlX0l9cVtrOhLlHKGzjJuNOo8N23dGzfNAM25
Jkb5vgOdi0uIrJA39GWzLaImXcXuTGdQPpjSSYjR2GyZ9U/AjIYVDvbhgepn+BRRLyZAdl4aV5+3
jevaMKJ9+6XoX6waeqMKm+aqpTm7qZ3hUXUzyCGhklwnpjMC77NhnboR/q8pcIwEbQmEEAvQHa2a
PLXaqevK8rkPsvrWAhvjEciUz5gwgl3SYG0j9gwtQW3t6JC72abOxXADHDmkiggyQB1i/YCUmk9c
nRf3jY4Ti1snyrPtOG/NEOHyaLzIOKagCE9sC/wrsEzzpfD7Tj1+fypqFEnonp98tU+2GY6Nd4ZV
u3eVjwEPZfCucDq0WkzzXk/xGq+AcH81oPtglxcCcogoXtojtlE+HvGj3c7bQDWVM/4C5k6xlH6N
fGtwKUVNzc0Q0UMdpdMVdjw4kEll1HIo4bnJWoBiBo4XxLVGBRwn1bDrH10nJMXXEBONgIVf+wGv
tfRxrqYB1i6R5nBlIzd20OjGrBDk7g4CssoXaCFQUZUW0zUb7LGj9kcztKHOL099icVzY/8L1N1m
t2w5hQttanm6vMWVyDy1U8edZitPy+u5rfUbGvDmfimGl+h7lK4ePNZKbZ+bTFy6EkC03u8ayjMH
J9f8ivWKp5ZuVN29SPp5SwS1t+f9IJSD7hT0PnPpAhSI7qSSvQPoNvBRyHxgWwFawghLFLfS7vdW
deri1ky7ZB2qmwVpuEgYoA5BRgD+IVAONfZ4t4GhYOyea92LGkNezQ3fP+hE85euSreJfD2hr7HT
aIAw46nu/XL3/ucP61uzrHfvRTnVURC2P23+8yZ6h9xVfLb/JT/2r7f9+KF/7j6K27fso/nTN51x
FCqyn9/yw9fy67/+u/Vb+/bDxiZvo3a67z4gG300Xdr+zzot3/m/3fm3j+VbELr7+Mcv70w0rfy2
ICryX37dJdd1OYn9KwyQX//rPnmI//hl+9//t/7v//dR//yJj7em/ccviv13GRIw+Wu2odusgsYv
fxs+ll3O323qI4QKhusI3dFMls+8oKJKKKH/3UAViJ0g1C1HaHyqKbpllyZ3CdTcXc3AANU1f/mf
Q/81RPl+zf44ZLH5ot+FLJZpaSzLtsl/FEzIrvgpZLF77OTJuNA6rmaUL7QWBxlWlCRon5XCssAK
B67XRchYgSKhdSCws6W9YioR7k1EibFvYqsiDUisKfUsnKNAgRRbgHgeuLdjmCFspIKUoGb2Fo/V
ptWDchOY1BIr7gFnLJGwMTtmeqEijhrcopjjVd3HZCJU1CSf4SBdS1WsJ3B/UIDoeWCjTwY2655B
eN3W7tmtR9XLQDl70dhfVWr6OqKryCL33LnFla7jfaoZu0ooydqBaufh3bAdnfClVSu6l0H+qiUU
hic7Wctvi6Z3o6lvfjci/iAw1DUZ6fwWGS6n2Wbhc4Slcu0cy/5x3cvrCC87kRurmT/odS6CP2JI
aNTRm/BtLVm7PmbzzoRjSijZtbO2aqv8E2eghjaoe5bnInY5uZHDSXeL/Fqt9OccFw8Pv9VpFVNw
HsTZqZSNAZajncJ2G7gTJwYmUpNlx1B+rotgp9ZuAqQxLNEUxCuvFnd11Q3rIeTy04ZARMynzCj/
JXy293R+tn3njEwBYB3/3EXORRO7aTAbTwtx9S7aL1hXXfxKpCsQK+UmUlKov/klsU4It/arBtqe
VPkiqzbwKZ3K2XMDsHZWMKyhYiUYXoDCMHoaCbmv3MKoxOU0gJlovdI+OOHAgkS2EG+ukm2ChJ6s
LgsVZkZ7fuyyg6u0004nIzJNSfh9QjmPUibNsLrjwpJLINSev5q5mmObNKyhlyZXxmgP+0ZgxNlB
LkhjjqW2cT1PEO3WcqR2DTN91YXK4CYo9KviobX4727SstSK164IboBl3HVDfrI4N2GjfBi5OOdd
4+ljcW4GxiMjgqgUfNJKxZoIPynOj3DSjQnnVr65QZgmmENlRdg9b6klnEefJTKMTstdpYUZgIKQ
BXrE/TenhRZ/Ym55LkrXXNk1wBLSDCrXxUqIyF5NZvBJtJx6rs2PEeuuhNIe8TnxSkKOrRzXgKtO
OijuldZyQ9ugP9LhqzU5DfR6iMqN0PazWXzajcGJUIPPKS9ImqHnyKPpEmYCpH0jUT83Bu6YTuDs
bCClq8R/yJrkNRIV1Cha/6rqzPReOW68/b5MlnbjNpxaM4g+Ky05dpayhvT4AKz2i+I/NjbYyzhT
P+UBYFWdIDlOXacN1M++VleDGZcbpLVUb2qCz6qk/2u03WMa6GsHP6gVHTqC1TpG31xHY8IaTwkE
PgSbVS+hN77q+uEGj/vHZez3xHueUUlCNNqFRnlAKPZtObrRSl7//H4XMoz98XYnCXRUZO6Auuiu
8VPiYyowwqKu0JGZQJ9sGDuPUtGbKzICF8W4jAV+GJF9ArVIIVrd61SIvHgckNHLxQn4ZYDcQfzm
IHYZurWCmBVGDYU/o3FLDEQ4+mA9QOKQ+LMEg9yZu1s91pahwoYx4OamGyPBNVND1ZkKAROxOMl3
wZy7wpWJDmmq0TWPgOT575jFwsimizqUM3pYfXY3ygKwjSWCscblHcNO7diV2VuoIPWsGPY6Fqib
JUjCUpj2kvHDUbTLnOpnPayg2qsIPraYJLeiVzwFoThP6/d0RQPPocZcgWqbZ3xuQo5v5n8pcU1d
CDKv/Bl98OkTNd9Meby1gzWpZo/fhKgoSjby6O2++4vcTFOtP7hW8P00V3N1WY6V+3+XtHPa9GiO
hLYKSuycOC55mlpFO5Z+EW4cQQks3XeF9pqasEnLGM2MBt/HpJhu8MA4y3e7MxeJzlIOnIyQHiqv
g9hTBF3YSx0kFSomKE39UJzkzXaEbA2+YZNC1yuSlARpKQ1ZbIOzy32TVG8Gqph4NYD5Y2KPqvzr
iBE56sbM5cWbZhF44orxaDnpm2Mj76M52Rtluyu1dl7wqe5gn3L2RqYlzKAzZCtcBEP8daOz3Dnk
BR6Bhr+Kzash55Tq/gQPUNcvDYWvwulP2mAByOFIlz2gQu+tvDnNhk4hIgP/F9PL0kGlDHbtUs/n
mIME6F3WM08zCvNCO43MawEWIBW6GhYedcxrvA210xOgvyu7nPfwRHdzg0QutubFSo1R9/YRu0A+
NdmG1aUJUqTC56imCFV6xBsTMtH6V2dgyMcxOVqlJgBIXD/ZYwTI5N91m6RMXuo0uf3zO9n5sYQh
F24E2kwGh4Zpiakuo+d3o0OF2hQoFT1Jw2GBzqNjZYkTjazTTNHMs7viqzAY3+rkrtqABl1fYcEk
b7qCMR2w5JZgi2xdu6CW/VYk6nHZqUXchW3MxbKLC2DcjaUiVZkUb/KdXa4xKqYM/1Z+wqCs4Okg
IuOBNK5L38rWvESTfokGF9sn51RgB+5hcXKKNcG5TDhZncK1ln8ADz70FzEEpeoEUY8bmB5bsSoM
BeUA+NwDv9T2l6RqiaWyihs2F6hU0oviW0pNVcG2jfvc6D21ja4cPedrYXKvwwnjtsEB1dWvUDTg
SzQeep8H+GmbqKYDKCcBxSjXk93tQ6Y1mwlvYvLTWu3y5xfJ/aOL5FiaZsr4miLcT/UVKvANR1Jj
xWz3mNT4mEgZ2m2r5afeyd+Qt3ordcZZO5mr1sY7WjMZj5F+yBoA8lw/bmsjfZMzs3y/NmOshArF
NqvSamekLI/RIL76NHtmhYiF+qm6zvlAUM7HAEk6NXhuMJpy/Y6d3JYIZjPc5TVQ/OSlwMFNXis5
4QchXIPReihhB8SJdrT7BolqayvPbhHxqcIeLolrXZABVjip5olG94ych9cjiY2Md2TXe101mYLk
moKbiNIPa50JIxyYMAo5NPjaHIvPfIgvgtlMs7jLc+qDeYIVcZkyZ0/N8JED11llqQnKblhVBTON
r3B186h/VUwX/FTQU2VpQux6sJKN1OQFc6QVKQTJuHZpcvskJ2ynmIsVoEd4++qlZq0bC6bzAqHa
dasDoBfWBWH9YnVf9QzAP7/qpvPvQbVlIQJtgl+C+Wotxabf3ZucwGBwNUVbQXs/zW3xqlbZazOX
JzMrTiQulzp0kQhRCqK57FhKZEd5gTsGyCU/+l15mqisGb64ieO1pRI1wCjLVlXVXvzoCpjVZ6ln
JVpjqKJ3LaZA7Mwx/IJvRk4eXhdq+xZX+VGx0xPrPBGY+wDJcCaWKWy38VLCKLil1krAzsbc9tMc
Y6Jo3ZMd7yAx1xyUF/oa5tRxhByNWZ8SIRzKfIPLlKnE6zTLkW8LEowDi/MUB9HOF9Eec6Jx9T0u
08unZERZtynvQO3ft4EJYaa5M1qyIfOqwDNmk2uwh+RKAi4+A50z0FYJQH6YZbnBf+BVt4pj5Jqb
JWI1Xc5COdS9R+91Y1stqEQLuUkKBV4fEt63BBUr0Z1n+JLeaNY7MwkuShu8d8rzaFv7ULH2dNIE
dz1r1tSp2bqwcSJMyI3gVaWI1OTjMfc7+3pyB2o8ToDRlgwXnfxoq8ol7ABs5SfiDKb6KjoHiX1c
Imq/J5sw8uS6Ksd3SJarXg2KzaQaK9Rw6bKHyA80NL58J85WKISpnknQzFJWEvaFfBvOdySdBd8d
+ht19s8OljVeIcJPIyPOXPIK+uF7qmg4ELPSTAoPRlo8UoX11BkMZqTv5bCRI6mSUSa911c59kSZ
v9ojMTL9f40e/rj3reRznEmi9ERDxr859wGm4l1woynxPlHKI6Z9hLXI9InkNfCTVy3LPlvMTzHp
0K7rJHzW5H+mxfols62rLqZGOkXvCqZuyBKRAUYEUjRcj34Tv0YotRMgKR9Lpj0ndFGmiZTPRrj2
04V16ilJLdZo/KfetIma6YVK9xV2w3dxnX3aEXSKXmjXeJ8/kIel3pLKq6F2kyCq6c0GNS1DsUHm
y79UhJCUm692jBMOiBTweTVHopuUlwnFudqRZwz2a5plr7XtnE3F3Mvo3uf6DqxgU6Tc5NE3IJQn
m7OmwLTDlWRbcUrjLi5WbvdZtfFnIU+Pqn2J2+w59MV5GQ/RHGytUiN/7lJSkPnUiex1kHF95JDU
yEtjDCie6jU4lTDpSHWHQ9s6yTpVuJEj6xCYwSsWLp9REdiITVkPQxc/tzXHPMiLDV7cSyfti0xp
lvEmU+8xLlAJSL7W8m0ydwPvjiy3tcpEcQyT6DVtxJm196ynnBlr2+n5Q2RSklXERsjahOVzWesq
fKAYtRqjRiXe5WzOMoluyycH3Nka1yAWcftr32ifht/sg5gPVhgvrOTs4rS8X+bfoamd8gk9gkke
tEsRMbIPRkMVN2+3NMGfCtc9F35yrEn5lyliRvlkiw706ygPcITpi60DAT+L2mh0j5FDKy1wg888
cFOOPQKETpK9JJNJlDy21KS4ru65j9JXgfYQPlTsNwoLpbz3smmetL6gzYaczuA8F8Ehypsv8udS
cz4NkFBHgVkaafM5yIEGBTgMZAo3CuKHnwNfHXSwIgodpKFLlxYUEFWHriZv4PhEQBt2VJVTbA13
dik3Wl5OuYe5MT7FpJzrAAGFGmQyQBmBI6NgAVceZQ2oIu3HGX2f2dNlOXyXUe6MrEV0jkCcRkyB
iMFmDLOR1XhVyauLAdOnrAglNOVIkNB7R6IclZMkY+CnGjUTbA2binnQRLKpjAqsrquTBUyryU4N
5PkUQx7HzU9NT9mpsuCkB1s5LJU6P+HO9olGEGhwTeyd1Fo5Tckv8R2MYky9T5qTXmQRp9UAIYS5
+txXFj6LiutAcTJOoZ6+jWXn0NihCqf3yqdlT3ep/Ku6weIf9M23ERId/66RlReU4vZhzHRXtPrm
2wjLAAmsGiRqKm7tmcteKGTfhpGN1M03KTpLq1nlJIlafS8cA9FiVd9EawNpyz0kYuTQ6vzQDtbK
LmXVgEuKJF2zDI7C3lDou4nxnlnmjkhLXgc6PF5fmntX5/R2kXuWY3JijZAjBvHPYY0yFAaplGuS
V/2rNZTxUshYLrKuzXhi2sH2z2MG/Y+SPdciSrSoeurk5z8me7lR1v5M2wlohM8ajrtIUvX0oXHr
QwPVcLHRkEv3REkAufFXRApwjLLzHfL3Yr3clLRLdpXfPdVBkiHK00abEht6We6xDMkMYpi2c8Ii
X+2mkFLjXxyA+mOPeUlI6KgS6Tq00Wgoyl7j74Ke2dKxfqpJV1V9PtqQloDr51tFVy9mS5ybLjSo
Zjsm9bka72eNHMOayQUDDPDA7egMLVlokNFoYeP8olTATFlHgH366ltMUwTJfoZTN7bJxphHNKC0
Y2rHyI/GdK/IlrmNAcFww8FpI66YNVxKGaQnYxQ7v7vF8OwmdklBtWFwEYUgIFwSmZx4UdZnKqu9
tyoypDJHhxOmUh2Qc2tEqUsmLPPpSOew/IaHOKLFaXDXjwjHJK325Ccjot1ZvZ1LIvaISNyK+RMI
k6+L3gQe11aPqggfg4HYVW+KK+DQr1DeilVCAlCJW0ggV5SgqAISn88x4j+p+gno8xGpjlYJ6i26
UJ/pLh0R3kIxTMIC6y9TT8JgoT6ychzYyob8+3CdYw5vbariFDqAxkY8xGV5YPJ7AElPsuqy1Gw0
K45WWveNO5OjsvnZJeWg07+dLcf1ankWi5bXx0LcIptClAfxSjjFtZunlFABQW6KKr7k1o3ePqTJ
eJAnyYFFaGX2CUnt3oKFBLX+25KxtNau79EVoX+yGuNObMyesDQc4WYD7lnXgbWXaSbQ0TeQiwhF
OktuoozGJQq0S9TdBFN+CQr/pRJ3DTHOqixlagAgWQ8VSsp2i82dNtyk43guhNZt8DH5Zifnigtp
6cVb1Ca7xsnvZIagGODPioJeWbGV28MobgGiw/6gppPmJLoyY+iT2xKYFwSb1GLsERkWqxnXa8Rb
HkPVXlc9J7yJ02NS1PdL3UKR2QpYHhjQKtemKlV0hQrEflDMpaNKYm24zDrkzktqOvbnfqRpgBAt
tQSUlIIi/aA2Wnh5XqA2l74VS4Yo01jQB4g8m7sRbtbAsANpcwp7Fp3lvohN68qshr+CSvwIEfh+
W6v0BxzTdFxH+7kPA8YhoHwe62jGuuclyEwnHdNqgMOydkw96JuUbUN59XPpy/TmcCN6cI66eic6
6JqyTjsMWbK2eywTifmRFDoucymEJVpL3oy9XqJb+1jGtmZvr1AP+DSl9cAwInWneugVQZRggs7a
8Vj4wlzBV9iPEpXMgv7n85ghZMfjpxIpHRHVcm3XsIGH/IQEKIw+S1B64Zdl+JfE3/oQ9K+Mli0W
U0cu90vxvw79c8/fbiZzXxr5a9xFnzK6lkurTKrg7A+euxn0x14Q9MvAvmJhlidq0lCudK2rOq1O
ZAUnPCQvFeVy2Q9xI6BoSEw46TrQdkrsrPLpWkai8vwvgaa1QbfuxgWP4IG2PBso5q16gOzDzM+4
qniySvU9sNKjzCYhLHPGQwH3o3pI7eyE0w3mY4jCzfUOkRIsZoSP0DPZ3AAfx5JudpTn9d68iVvr
zp5iNJQSgliZNOJ6Cen5KxbYZKF5/72rhrQwmDL9ddmpCDoZZU4mx9o6qelR/mN5WCwakpeQ7gqb
0kxl9SzhI4s+c8xtiKr/EuKYEb4ydZLvumAUa79hHrOMhzGQOQLwzHWUEH4QIOpRfB1l004u50tA
HnT8XAN20HViasIFIC5q9v5MHpvjxpe59fUyDlFjtlZm2GxQtkSRUIk+G4p1XoitzuikglpkT3Q7
O7syxQhGxtQ0kcDqGnTDioAhgLjJowPkLYbK6nUawbqCXZelhNfIHUC4omFmN7jBCV07yJtFxsYy
bUAvP5zKG50IIwiB6GVf5Uou829LH085adIIGuR7IgMDIF3+24y2IQxXhhaNB0+D03xvd/DRqXdH
O+zNrlziyFSGgAFIQ0+Tl7rAOzyyMyqguXmoZusT6D+GQ5D1ZLvH1RmrZDS4pL0urTQbFi1GOe0L
omFHKhCkayTKk4tLHDZflAuH9VzJH5Bhv4wB1XmWxmeQN8N3XzZ17D7YQWXDuwtZMJmlLwmo+1Ba
5cGE2S0HgIQdTiBI/Ya/WegxCubZLc438l6AF76XoxdUMoGVPlyyfv/b92hwCG27fvGF2AeuzJi5
Jga2sPK2cRzrI8hAr4/XWtmfrfEoNOdscF9+z5B5q0Mqxyj5Qug0y3bS0sTqK5yUgvQkv0tmpyHz
zZRb2B7ad4ZRYUlkDxgp+7jZlzgO2IN1VdrKNTRs6dGc4chRnro0vCvy/Cadw1f6UzjXyDoL50/m
JGFcJtslGhVgVz0hCnObusZtmtIyUo3xRs+d97iVMuZo0OEAhk0Z6oxWUe3UgPtwkqd8yZJwVdrO
hvgm01H500rMGYzkqcLEJ6R+OyoAM0j2M4qno8G6yjQpZwrIT4TAIVx16iIQJ1hh6uZLrnbrJTjO
mKCWrGnJIJQt9ag1ij8gc2vm2mVoLNOxjT7glgmf0zehbwsWeJfJuo0sLsTE8GbV3voR6Mwu/to7
X11q9SKo9zKpzrnOvix33FP65RNpfpT9u4Sk9P8zdx7LcStpm74idMAlEtiWQ5FFJ5KSKG4Q1JEE
7z2u/n8SOhEjFjVk9D+b6cUJtQwBpP3Ma9QYjfN4pJrxrHLwriR1w8nmOa6jW7hN1xnZBwjeXykH
VjEX34sqfyhNQ9+0OjgeEbMZg/i49sZVTmWzILgSVTdiTZywSvhm94RTKi3DvOK0YPWrGo0qHdLc
8kXGqKGqoewDN9qLbvDXr10aEhjoMdemNT4QCPy0g4btwbfqS/sAUg8nQza4KqgURna7mFl5aDD1
KTpBiiCrA7BmdoNWNduaqoMqWaxTKTAj3iK9hTAthp7kciWthgm38Yqj4f37ay0pv7q+bCF1UB30
+Vx6BOcl575Rv2sRzuqYhG7U0evI+R6fF1/VF5bR4vS1jc96dIydg5dhNjZaSsrr4CI0v1ZZ1pKB
OvbUNDV5chuEywZCZ1E311GZ/vLy7INLV/ztznVJLz2VN9AOPLtzc5oZepjPxhY9GBBY2Z2xcL7G
Bl8gDI1GYf2PhO5UoHgYN78cL7+aHhWKo5H20VEFUmetYAZI8C/Qwvpu39eg8gduN+6gtUaj7tf1
MFe/E7raRazNN5XOFNl6j3ldf1EX8ujUELs5ldb7q/OSKyzN3F1sugsMjnjXFcat2m5amu8aWd9m
Jt3c0BWP6ghYk3Op3iavpa/l1sWafa3bLMF8HMjIJ8/TfuYeD31/1m3VSHg164aQgHZsaZuOQRp5
1iuM7WxExJOt3mERKZq9rICm9CWJimoJoan15OXfXOGQECXEZBTEHdVxc2BLl9GwW3s/CqNRhd1B
V1nWDKne0R6GcPmsNTRj8lFX3g85pXzVPlBtU9VpcOiLrTmTai+oPhEBKGqhP1TfIO7p27YTCLsk
GI61gSVel5qf6UCamzJNbXQKZxD3RMpuS/D7/oicQZ6JW22BdwMoJMMTLt0yteT+TEfHvomlhvlb
EMzZhSUQ5tc4Ys3yqi/Z+LQwsFbWHoMUZTOG4qGS06c1RghUaQxtZyRL7St1RZB79VsMwCg0yL3n
Okdd3YNzzNHioqi3ACGp4yuamzdcRitOYAyF2ET2Q9MNN0ss8PRVEWAEsng7bgDoZVuk7BQog/4x
3aMPFoPxppagjgC+mPfxsIBYF8sfn46ulzDK2dO37ph8N7T6kR4ohZ1yl/W2vSkIigZJ60V4d20/
YfsU3achN4qIgni7ONEhzNMPZgN57vMFyjuZLr9PE8qTlA5fT0fSc2m6PXbq8ZA/e2l5td4xqqLu
WtN2aMmSVWVVAZByrtI1zFvr1JMT3nrh/VB1T8j0baQqs2Lf8ghH6S6OEQhHb0BVRFSxczHxaHav
wPYT91kUg2ot880Yo47f0XIW/zKGaBeCR06W6AJmgJrfdcLVP8ep+VPvfF+ryWsUswKbBs28pBKL
roL2qGKnjpzDUwVHdfio34AUTM836HDKbTmw1vDNAcuUldzQsR08dh0XhuG2154mb1aRoCml7pkX
V1N/ELCRt2telCXjC50LShac0eqTVLy1nlBx3F909AltapdryXUNY/B45aixWnO/PnLtp6goDBpg
aKDhocJb3YB3OSR0cwDBDaoqrTn1Rrr6ywodyrTubim9b6rZEC5kCyqAa0TyiRDptlAFJ8MbvyWg
WbCsYUxLqF4a19yI+rAZPfWNdlENwbbwpqNIW65Xd2/FwV6lZY6aqLV4WRBaKihLgsJaFOkXIQ5M
jiqjzSM3ej9Zz45zpAV6BE0rNwW6fmtN1QTy1wdIyFeqo0E7UZV45VblMOWY/bLC8pcQ6VVEDtBZ
y22vDdsO5Ne6aCLVeMis6MsctSdVzscM9aFosfHU81+FOd5jxrJT2xgBBfoxyIUXWX1TUaNW7Z41
wpmt9Kcd27+L1WNWbPMAtSOnyxkoeztG0S97ZL9revIyFSaKVmtsq+6TOgiuowoOUx7WBxjrze8E
Nl/M516nkL+o3MhQaLF6xqtRXAzRvzA4ST4QqY4B3J8jaLQP2tG2/iaZpyWp24ZhAvW3YVad1eio
lGa2TVF8q87BJBG/k3oer6J0lZyoNED1XkRKUjNeCpokJnrTQrMeIYVczVmKbxTrVtm78P9VJ6vv
XurQ+yQoPE+qeq+2VG3Q/sNus1GNI9W0UOVktVdUY0olyZUe3CJUSztU9ZgQYkFLN2m2k27au07/
FAWNvv6gbp8l1U+1ckb6VP3yoAq3EIx+qcapegO3RQweJRJGc923BRuVva1+3K/febcTfe8bFFcj
x2SqFW4RNeRxh9L1bo6oWrdFnu/B9L6kqCviWpY/By0Sp96kiKzLkTVRoA+wYhYHCjnrL8L5Fp2s
b3PcPNvUABB5VJWB4lmt4twGoBeSxBpze7mmzipXQRmV9pDU1oVerTkwAUkKssEL6vtRcHCsM2+q
qM2pHjxa1Js6Iyf98pMKMOG76hOofF9tcdeq7lrOzjkDYjUnUGb4V2OZPKvDKcQDV4C7XA8pNWt9
QSE0lnurvq7r/tFw4iPyIHBbZ3OvsiWcRPJ1RUjSQxb1g4FzAXnDoz5Wv0d1TS3XIxHPG3BWKaLF
XvYsUcGI4TCmrTqxVBNOc/vLoUjjDUUrl/FjPUM98KqLtnFvEraqCqbXwzino2nZAmNRQigqZ2Qu
6UWYUZZ/oF1Hp4XOhMqRzTx5cTVoB+wNj6bW2kpEsaXdyCh7YONhT03LQqVe6uNxZLY3DeVQPiXA
Q2ez/n1Ht28hnyDpyc0g3fAZ1DN/dGq19lbzOBp/N6Nr2nhsjCIETNr1WzV2iaYaEhxrjJO6dlbY
sTFDXy9pef6LieTD1/aCSiSTRPtpDIISb70JatUPZF2oPTHowX3jPaiwVb3c0tE+Q9GX+ifKBWP7
BcundYtYQBKdSd9VhfFPNfJtCjyAfgJaVVc4HjysgOEU1ZxtQ3UVDQQ+KVPfpfN3x/L0O8U1KR2g
a6ndq5ceO/m5aQZKO+Ibzi/PM9csuCEuSBHTbivte1Vl0Ef00PV//k8QJF2U8wLtn981EAFLwrtW
r4+PFEtegadFtjdAWRzWrAtE2NUUsgFQiwZqvcKs0yW57mzN/90xpJ+i+i2pm32ym2EfI6xPI56g
XTH+xBb26jMuA6d6OhWq2LKuKINm+kLmoRqzqoPVqVtv7VwiwbAx9OSiqklgVBtYJckKHRH06E9W
Rb1X4OQ1p3Os7pNL+UleqiRaXQiqTaT+vl4RExDRL9y3Y/LYBFGyUYDQhKqYibP82gxdLwS1mFV7
0WXyiiLYr8W0kQoXHdbKqZ5VVWLN2cMueVZXbaFq83PsL8lN2k54wkcVbFcSWrVz2uLBznuc9ZbP
REv7JO9uDVQ7tA64MD9U5W3qBycND+3QeOCsVneX6lw7U9GBip82hjor1MAFagmvmeZagugt89Iy
+VcrinsyqyenfnDtH1SRXooyPYSDd/ohRC22a8qCtN9xkN7OxEN+g0aZuxuT4fs08YM7G2wEe3sq
nMeKH1jObMCK/pLjUChjbWRb9ZZQP3bDqKPDxJt1XoBtKMryO1WLSBCdtyD842bJ6aBatNUQ/ZiS
TVXxI9XN3hIcqbGESnzIU/vR0Nzjmgv8V/yQv5M6XlFF/t8oJP8f8kNMcEn/d37I5iV6yV/aP+kh
6h/8Sw+R5n9gMFlghYGeUk1Q/Ix/6SGu/h8bxCE9SurjFtUEUqt/6SGm/A9cEltXFBHHlSQm/5JD
TP0/IBV1/r5lmdBQhfXfkEPWOOWPdFdwn9sWznm66dmmBFf2OpuwK/BpdoxHiGkNz0mNW2tUDL1P
F6+F6NYuSLVbtFLEcIgUJ7hGPGbnuKV2YS8Dnd1ysTczcv5hp8d7gcfqoaEE8VHOw+D9mZML3VWf
SvKpo6xtSleBA/9Iw5C5ggFq9Kmf1ma1K0T0KUd7o+mNAumN7DD1Q78NKmz+OJZaD3gjZC70uD8I
+s6Swd9vQbhHE9CwYPWc5cGoGJmapP0C/gh8YUuTEDvoCyQ3PniOdRZbrg+SpmIYuzBK3fMOtr2E
qMy2IvF55E0oahdtYufJLY3PmhifFpG5Wwn+fmP2LomzQmJ5wtyznDbpOI27dKBkGthP0qKCUwk0
RmoQq4Uh97ocHjUKdpaBpCpp/S6wCdvKhIKE4Wl3dhlDFXRNyvEg7sh872tj9FM5vBgWIzy14NWq
TBUgQC/UaMn8sWnufi+6P7nVfxtfNEHofEtJw9c6G988wwSWGUx8zR4oP07e57CWl7MB5+D9Bxmv
Kari9wA76n82+wj4/uv11Ee0N1G7SPywmhHHn6ojbvG6196K8EL2GB4vRDjWMoLRr6tgO+Gjvnn/
Fc5a/OsbUCSiukiGCPb6rEynDaJHtadLfK9sXsRSI8qSfq/AHVdLsNXCHiekhEKuDdz0/Qe/3fDs
JZc1BWfNhrlgcRr9uZdyZE16d0kTX6X7YRkidCIRsBWOhgFvWu5FArRoobWFKI6PePJMQk6pK3/A
8P45ar0XQ+teijAOfXxru4/eTs3x+XFkY50ibCxVYMWdjUtHEaaZsUIDIVjhvunq8pDVoGwi24tv
HCM+dXUS7Ee9SPcuVm67wnSmwwzrpipQLIvDytoGXXmPPqG+NULDvPhg9NTonL0fvR9JE1eAL3mz
csDHzzzRKHytCsYthyFY+yTfm4lnfdNSs9g3EXanoxOJve7O9OISdIGpJC43+JXW+A/3V++/0Zuz
wgTkYmFdAgvf8WgYvJ7OooP5HddgB6NGUYWS+Xue6cA8gAe7Zn0ZBYgrv//Ev0yRYxmWa7sm9ETS
+9dPnEPUG6YyyH1ctqQvxUWWoYyroBhuaX0w3n99llB1dg+FU905/7qgrmqEInK/bzOBUjR6kF54
Gzj0zaH0yg++TF3SZ7PrQd3ns4TaIm/umdGsF6oJRe67rpIHRN73ulj0z3qVI0GBVxFFKuLrpIfB
oDuYXxtaeDIri45OFoOg4D9xG3YclLI/LcuS7fBDqfap1nensUEJRST2EU5ucUO8N39AQHx7qJm8
POJoFnGqRQfnrC5I13XqhRPmfsgxsrrxlVmEwPQSbBazw6nWqXAmiXIonp8xvs53Uyby/ftrQ83H
q+1hUQaDFmXaBqeL1M/mi0EtXa0YWRv0aHc65AhIDndR2h3hnVxMA+TDTgC1ff+pb1aJeioFWsNA
P8p4sykxPUl7HMlz3yuqElBfjZed3V5OGZhF5ACjDz7yL4+zTCqwaufR/T6XesAVIaSxg9MBWENy
ReR8horiR+DXrfxoUt+sSEuXBhwfjhrElAkFX282MAceoP429XtnDvboapKbBaclqe9QbCk44siG
jO6n6JybvGufGy8GPBh01u79ETbOuiKUmnWCQwfNE8syCD/PJtaKu67FUyb189I6GHWyNxtv7+Qv
Y2wdkpDqoFMdEU/20zn+VsbRD/CzCFrYt2YQP73/Km9HnzCaZhxrTHfp0pzdEEVvNu0YMvqIrsVU
3UZkmpEfu5vqRCLqF/58/3FvLmoo3Q7+B0RiFpN9fl2OAIl6KafEr8UpAmtChWu0TrHdnKY4OaQJ
WNy0/uDUe7uLeCYNPFd6YGcIUF5Puj02jWcsBAdJnN42qjS/EKFkDgqq4bc4db5bufX9v/9MCdlc
fSTL+rzR0c/kpU1bJ/4oiy/TaYm8X3Wa33Yyuzf0HhxXAxd10T6YyzeXF4Mr2byuha6Oy3S+/lCI
XSG2dgUfimGWohHacQh1okAatn326s//9TcSVTOJJE00tM5XjlZZIvG8MvY9vdo3WsbiDVMQn9YF
pkrbaI5/oguTQ0qju/X+k9cZe30u4g8GAoRYz4WGeP5o9OSjBPXx0MddfQSQS4mtONkmck09wshj
UV4jAqGdJuN7ErrZXsSG98ltnq0YSdjG0RB+S09eG/QHre7Mp7nr99NwFyqtjPzanur2Rs74+ObY
dfpm4fwIbNSB4jHEETRzrrC3CC4LE7EvhgBV5Nmhuurc9GVwRDBPNXmSjz74za5BZsAE9qU6qTQN
pfrzPxI2MSzhMs1R44du1WzEnGgA1zIEwxPNn6riqqHNgSxYfcfP+GCs36yp148+jyArs9Vy/Ixr
H4q7CUCwTrQtIh7e9k5ilPj+vL45i3iWZaiTkVIVQqZnp2Lcjm3lzG7tO6N7mWretplnNu1wGQcf
HMDWm5SFR6H4hs4SD3NWIYk/R1SLkYaT2lgzv/pT6S5PdpkGKgja0mg45AEl/bR60EaV8sn2wdWm
dBuP1RazICBGS/E9LxBBbp+4nhEHbhvkHRDnajPwbGLuftTdBF6sHY943G7sMjlFBsjeVJD6YZIE
sqbEmy2JuE/F8un9QVz7x682h/o0FW9JqNSsm7NRTCaS+a4DsRPOycDLkXZVMJ6GXN5PQH2TEjOk
NFJ6l1Vw20yI1YzaZYAA8wED3xcrmIuN7U4LKlhsq/ff7c21x6vhCC4tk4yUlOTsJJ7baNEyuDx+
W6T6oQb5q6G18d/GEzxEFYAcV0dAxHqDM3ER+UZ3tcIVvfohYZIccLMEg0fjAd7Tt/e/SMmKvA7R
kBzhFBKWAUKeRF/tnz+25tCIucUYh6e5bb9FaID+THhynDzAsSprEV2T4UmERXbUpul7PoZXCEfb
RLcmMJyPgta/nBNALYCp0GZ3iRjPLgBhYXhgBBPurlL0IOGYeqebs11r0IZsu2fIp7aCm10YXv/w
/kCcw3ug21JgWVm/lsUppZ8FErmA/Ko5ZuXrK4G9cfzWqSiJZLLZdZF7MEr3ukPsA0cb7RtgEeW3
GW1FbH8LLSOkkl5HOxGgLtwlyFsAfPgCqf/Ypia+BZAQLlPVghln78KqAnfbTR9sm3WiXm0bQhJq
OqaJSgyfcR6SSVAqpJNp5S9zBLpWZJ8QsnzUS/h4nk2IH2oJ4JCsORiD6dcKYIF508auYJVZbWxu
0676GqOIVOdA57Bv2oos3sVO/ULietQ9HGtFO22sCTq3lt0yEigVOYg2lo+omN8UXCfCKNA1MK5t
AKwgyHYpHip70YjuAoz2lhrWtPMmpIk1MeOGxC83nuYBUbA/sdzwuavAyUIqdCly0BT6Zc32aaS8
aAzpsdf0z8tCH6Wv83mvDcF11evWAYVp7O8oTry/Ft6erkrLj01IOQSZHl2e7fO8EWPbCbv07crw
S9O88hpr2FUJpyl74irL4gxxkDTdicFlVI12l8uZs3i0un2aLHDY+njvJd7nyJtvkpz6fT04twCt
MC8VIOcE9jfl6MJHCy7b/svgJPtmGKrt1E9PcaVL0PHpYz5ClIqzRj+8/3VrMelspZCukNOaxM3e
myQiyqOiwgkFsxBvguyaV5sRGyA421OYyAP9ObnpSvezEzTiMs+Mk7BiE84DQiIibTZY493bENlQ
ggE4YCJ8egI+IjfSzKfNCCXz/bd9c38TgFKisqlqgDhyzoNfKxh0LUZexhczQihWbt+US3FAHRhI
PrroUfChPMSbq1U9Ua7Rr6AYf16L83Qryae5K/w5eMpGvNKsMkE61drlA+mW22s7Kjv6NgCkkkBx
TdHx+V98s2eqAo4D5ozPfn0mi8hE99PgDbQytPZVw4SEI6Q4PfqngEbGmRy7HwQUb+8BvtpDtQrp
EjSo6Ni/fuakowdjK2G+CItwMLDUAGctOZkOa9h4WsoIL6EcBGCb7htDXrJ0IKEMxZeyCo7vz/i5
chLFUNJLx+P8p7bm8UavX0VSS+gjcLt+WMgEHIj0I9O+0FI4P8GvGYChU1JyTJTZvHG0s1vMRO8+
eIU3F5F6Be5F2tfE5+Zakv/jVizjrOe+HAu/Is6w6+GnOcXWBtX0gCp7g/pM99C702m0YlrVQFN3
HuCL+SmdmapaLhK24jzsPA94OuGSVSTkEfXyQTTyl62hCjsKh2fQgzifssEzAnhnU+GbAS6arMPP
WUSFJ8IkVk2RBgHg/WF5E98yKn8+8GxdxsMyAS7jgbL6VEfd0WmsY470kI348v/mSZZLUZqbmKbY
6yWQ2Uk9iYgn9b6VZzBI8TB1nPBX9kEO+Ne1RsuLgwXwjtIWeP0g+NGNbLCh5ngZfwyNB161zvbA
kTtvD3/S1zQNXQHLQDXLfVlq2I6l89E7qK11dh5TN6UXqJMJqol8/Q6hjJfCNrTcTwMTnGOEWZKC
aYTmzcyK2/TmyRsEQgDtXmvmH+8PtPW3h5NHEG8hSWdRxXr9cHDTZlpUimw+fA0wnfUTr6u26C/c
eXn5I2+ifehOP3rDuUxjdSYE+lMV37pmq/hWiJBsLRRwoel6X2mYgMdcDCwvx09jqu2WUPscevLz
WPbVtjGWJydcnswIc9rQnfGviL5qY9af3v8g8ZfBFEISdrsStuT5ygHwblAk9hjMCkcGYUekEE3z
4FV0Lt5/0l/XjoCZaVL6Nmz9fP8t6AzYSSBzfzA4MvP0espkvnGgdW3yQXRHsw0QtPI+9y12VNBJ
n9wg2M3ZVHz0Imo3nC8gWhAUMTgEyJrOzm5iwkQ2XUepN3Vi9KIv6nE/qNpJilLLVnddtIDqtvQh
0O0NrDIO/fBT8aGVgFS4pdJgfHCB/e2FqN/QmuVK4d44S+GiXoiqNGKQ8UAfsIdoX9Ka2On98X/z
EOIzqrtsWhh0b6vzNX8yWmKUfI2HrJBH1QIMvPO/eApnHsVdYgEWlvl6f7hTqIlB5BDVjPAJzD4E
dufDPteb64ZPMS0a7q7JSnozXu2stKGSkk/RLQJIj4hMj1waCsZtmCIhgEt7tJmSm0wbv7w/iG/u
EBXk0ls1LMEBKNdk/I+Lzp2oHwSZ5hzssr7KUrAvwWjbByz5PL/T9X21kDa8/8g3t4h6pM1qpWWm
go6zEZ2sKZr7TjqH0ctOoz37cmzjrRztdBPgxvn+w96mdZh88GGsFCiHhnneMoLhSJ/aiXK/1lJr
0+ktF7cVbkSKGHVs/9O46KaIoTvRQoRdYIc4sLuXsbv8EE4Cr3RZnmbDhL9bDst2NENkkRSHHr8r
GPLy0jO7/lKiygB1wAcu8UGo/mZdqJdXgAwuQsoB52iMBCnPZg6BWpeaAN8jzXSr9N8ca/4C9N6b
py1q2ZDwE/nBsBl/uRbo2RgcKkyV7Z3vYA3rAaSonIwQlOIQAuTbSkKkKgvrex0HdzjgPuX913K5
x+VIfnB6GOp4ODvPbANshwQsaNH0PTvPAiGjOKSPSudf3EyFdtAM87YMolNIear1lh/T8OTYbJIe
bIeMHuiemTtoful28iILFGsdbJVyoDd8shZYEO8vqb+PzR+vdxYGBZE1uHXOkurEPSLt1+vZpmV9
u6vHT5Xp7Wd5PZnXSflRXvq3IJ18hFCF/idclHMkCDzuntxZZgRF3YPlBXeB3QGNQA/scgZsu2M9
xK59EEO+D8bMOBihfmiW8QLJvY9yFOvtRWsAlRBU6egCgchR2/yPk2OMA0NPxyrz2zijVGMeRDS0
+2AaXoa59bbTsuvHadoKXHI22mgIZXZ2wL5jr5XlXdHfFtOLW8t/jD4/JNF91IwgxKcfXFEUJcZk
j71qbJNcG1g2UP/TsD4BZuM6IXbqQ/ui2fXDpKAgthd90qncb8o8+jwOv96fa/PN+YgQL610yXRz
ySA39vor4eYN0pEBDbeEF8skGpxaxNbLmscpNe+CRu5x+c0OQ4qFySKemQUcKwz30spJBQpTfpam
BuLGWnxIKjPqJ/VmgoqITxybmQ5zsU/5x/ZN1wJlSpJ9raGIUrrj0/sf8rZjx4fwFS4TxS8oY77+
EIenZ33ppL6X5OQsc95s8XpO8UE3H1FsATVYXQbDcKtAVCVeqUpRbYHtn7g2YZ7pJR9scpA1b3Y5
8ATH5s6xOJylebaAXBFk3jjklW93V2rVI4eGbh52J22h5bvKkKegFsh2sI8uBQBIJMTHubE22SjE
vhjErhJlccjCdDwGZT/uy+Sr4YK3lpk9+jEZ/EGPkMuP3MA+yc69Nxq0dnVHZMcg1qPHPISHbb50
oEJOc3JpNba4dPpqN1axfqfFuzrx+gskL/yuCMabXCK1iM/3TlgNLFSU/NE/e84RfD9YkUStvg8P
5Cz4vA0yoCvq/TME2KJrsWZTWQOTb1s0HsbJnPdV19abmIDmYrD3kAlUeVVLEGODPQ1JHIeNXUqF
gooQnjK8Daisp8W6iSCG+8HsfS/D8ZdRhj/GoIh2oyncy3KZPIQl3BcOJVrs+b2BaJfvITp2wLs2
3yVZW8OxN/Dwq9tun0Rac4Ofrd8FBroH2ZTsMIaGyBx13Zd2yO+yMcSCErn2vUxFcKDL/J3z2N10
OPRdjG6GQIryWpLKUGkpra2GdWCB4DL2si/OuM3a617vH01imst4snswq8HFApLnhrt/3CsuvTle
T+7wzR7iZifHbjjIvAt89Cu+Gkl0l4B+otkwhX4BPgO9YKQM5PAToeivA3Z8fmFxDy/OfIXNGnqp
MdFfNN9IW7tv7SDd2+ZibU13vJcdfS/U/y50s2lu8t5FFimxrkfcVKvagFymoVCWW+OxczBeHNE9
bIfUYJVBcwiNmb6ulL9yvTcOUqJugslLtOuC5iKJFgs9LtjFXlM/Oppeg2YGGDYP30ZcaAHZxTaS
yHTo8wGvbISoihgYPgyprW1UN0PZ+otXZttc1NNWLxFEc45zQFvBsouHOIxpuxIS7gtn+jboFVF6
/dwmZeqXNiIgiQ4H5jIvX1rZpACK7Au9dpsrKb5hr0Nd1YiONUdIApMQPLJwd15oOqjFmJjoHLjt
h6NRt6inufQcGxfKT9cf48Gs9zm2nr1Oo6wfNS56m3U3fFkyytd6fNTS+Brd8Png0C7Ya73mjwK0
D6v3hghZ20sz8rW4O1YmaGiv27nL8hC40xGdyZ9Oib41pOCvYWTAATNQH43DGRkOSmvYoaGA6zVf
5GAYl2MR5Xs2er4Lpwi2fB7sBvD26D7bfoqR9yMtxmmXRxyVVjo9zZbMLz168Gib5hQHPaRuusKc
kAyYdomDWHE5py2Ni1xedgvG9g0+WhOKtO14MF3h94BTWYvOsyvHFPwoGhisnUM8ThgJDwgmR9yu
ZZA8IwYTHmCspyDkap9JG/DPe5SOEV30MdZk2NOj/VDlRI5F9pxh0qIP0CAKDz87vKi9nWOG4QXK
gUioO9Bt8DIu+36508Byg63TNkPtoqQzRhJRVEwwrQ6nQgwEDgFF6v1QoXOpd/cI8IlTG+O8XaA2
hpqlbuxiETwHUU/3OI3j2zGNToAkDnQw9KR29hbdXTy8puZysewn5H02ZDrlwZ4GP456DoDGaJTc
R78rdXCgrVF0NyPFx42G+0LvSvN2KjOlVZzft9nnKMvhfmXRjIilsG8GKtaHLp03uXSxzyrTYV/O
nK5NboX7vGiHbQ/k5qK2PdZIig8XWpV7jUyLDKo/VF2gXOtj20f4YMGg0ZAowXnevs9NeRjT/qSh
DTjGaeynoesgNY5wDADAY063m4QNX8NY9lvEnTZhUcjrofmpYZ42hy+lVzkIZVs5MhUxtMi5eTLo
uWzCFj75pHkXQ8+/m+phX9X/BNUB7mawg4ntbnM0ZZ2QGq/Sqe0qitqLRwgSema0T7672GnurEGO
eyR7g0PW5Pd21bo7bhCXWgdQI5wlPMJNNGp+NdLilFwm4UexBw1RdLh2VECdiKj6m9ixR6YCaezc
iyHLuJWz7w2r/pqGxm2G0sePstQ/4TGKS0a/GxKhHYqaQ80aOoRwVxCusLZwk5QKVHxsuiDZTxN6
CLhebCAVjojxGTvpxJSqtYWx0wIkn/In/LShGgwax4OUtHtQnOj75ORZRfvsZst9WyIjBfzgXmuI
6m3EGCerra/BMTQHj8Lwrmw4rNrGHnyR1ekWWKG2swM7PGSQQpxkCS4m9Bq+LCCRW+oO1zpiChtX
DtD6Y+SMZ9DEhxmn6H0+cU4ZVoB2en5CJqDwM3durhXXMNIzTAXNWe7eD4Fc628VA2BhYIWIf6Q8
T2rKWJhdjkrDIXPMiPBhGTZj1H2a69Q9tgnSOgzqqIoJi1xulxzxAsSB6r1bhV91EK5b0BH/NAvK
mRyEHsOfLSfE2BDX1tnQBH9zxW2T1ldiqb4beBiTxZvVVdpZYod7dsHFUn0F/HmNBmtwRw+hvAxA
zweVwXVUc+MS2OzYVd6NG6ZbhCSG3XFQ0NaRWsdON3OMFYuOCjRzghpT8SMAqXsIbBxZXBnj6ZYN
nHgBzK1MRys2sC3s0HGYNLFK2Zid/anoM+hlLt1KJ6/3plY/DFZonpa4R+e24BRIOwyLnNy4dqfu
qqz68kpkcryz1H/KQD+ORWXuklZMG1n22S6uRASO8KIxR14cH4AjirIo82Xh7ZyGqa+BhYei1yAW
0rwAvkahVCmGO21r+qKeqXPaP3C3NR7YMZCDBk87JseiNW9bo7yqTMT5s6iFlIwBMnwe76Bjmr41
GbzbaaoAIaWY5tDdlqcctUR/SGxEVhfslx097RDtsYJ9VCItOLn6uJfLUB66bDikYYKCV5NfuZPR
bROZTMhjV1fcJRhkkdBsuyr2kwoibjCW2HhGn8yesgD6onCWBqtCcnS8M3FYRtzrRAV73rUyry/L
Nv6mmTOk2hbyFeZPdI3hp4d1daVP8k5rZ3tDDRh5nbBMoBQR6xpzDm/T6gAwc8vtUSV71EX4NC+d
3Iu8uCUy+6e0fkk5TFjJ1852yaG100rABRK+vF1713EoAQaZxSEBY0yFqI6UHPSjKHAPpHxjHb02
gSbFD+xwI97UaKr5onD8aHHSI1fGldME+kFrKcBEFauHzCG+ce1rNIycYxMUd31vz9d1xvJovV3v
xhx+vUzQbTMDmkSecRgHlKWjOBsPVmBz5Alk0gbahAjAPQWhUV5UI1oXSWlcBDnzU5t+lkKUbnE4
P83951622S5Nq2GX4cl11QQuNrNLeornAvP0mD5pU8OsyOspeijm0YJ0XnzXo/TOaKfgMX1syl2L
kEwwCn+pR1wQJPujhr/m0iQ/1ZoG7jkqPsX0SrZZUeR3nbu1eLs4sy+KZZm2cSTGnQwjWMtFrCwe
sWVDyfRajA0iuVz1MTX7Sy0oRhr71qWIrJ/8TnCtGSOHBUIjKKICmcg8n1BZbErUE3bVMCRbpNv7
a/jTu8waPscTqipD4f7se1Mi109joddPUz2NCGU/GqZWnXKDIrnaSG5HUgms3UAqwusOpbVofplY
NOX6KsT/WT72YoHXXWqcl86s73CFnLjdSm2bJV22c0TvYLOHan8+pHvk6U8pD7qx7foYDRbWLr3h
7jEd/h/CzqPJbiPNor8IEfBm+2CeLV8qFrlBkCIJ7xImE/j1c6CZxaioIHvR3cGQWOYBmZ+599wu
VvtJ3DX6U+duWuQ5VX1XNOOFmbf+prneF29DJ9xVwoksRXycJSgkA9I7/srdY+8zx27XDmhS6hiX
rrGxBRR8eQvBXDwNkxUPU0YSzAJ7lNRPovbk2deQFfEbey8KpccrkSTJasCnNPMy2mrtVlnlchwq
dtKI0fItK+PWMc7FSG2SAqo7Akw7mbOnHYRBKbt75PT6uXLom8q0vbYLvLsckxwt4jbF5P6Rzm2f
09Igi7HRu8SoA96PQhWhoxqKnNI7mhk3ZmXMXI02gOLC3fdnhU6awsai07bvOmIVfXb7qXQxRMDY
OvZSK2Jz2d5JDh/IZtvIlV+G+TBn7jOB8PnBaxzoICtntjlYBxE5Wr+jFFUVLxJfusnMBqOCrQ6L
6TmRLFb7vRBtRFxnfui8hr3hZrKPh7M1FM4rewcMlvb4QvWwMUuXew6iFo7pqRnn7CyGgsB73i+k
KExKptIbsGjzBBWOdraUYRP9bB1pBhiQVArjr3EY3WG5Ak1W/DwUULP9OOw5gSvR8U71bpSmed5U
c+yIiz6oMbDYeYGwthEWhl42J3pirFkdeYTPhlq/fk97yj9NAJqold8cXlom2W+B5gwgPQxWIT0l
cPrS2UL76riH0e6Rp2wLbX4vYjRJxZtuIGRMUe9m0k4ab/SIYNCjutCXOEcwyh9bfP5O9qICCObI
BMcIDer3TZpVPED0i8uhvC2S56ZQNTINbf3KzaS/1eka1lWvJ7TWayhXICNboVpiQMisBiGExRfv
bpwXw80yNGzifE6Jvxl/ufX4eaxorsTjam7gKFsNQegwHZ0J+WJFY34bt/y29M4TW2RuHtzpdIdt
XJbuzqjJvjUmMHlTEZLkA74J8/lLZ1vDSdB+whSkTN2md79Z0DHwE1XGcM5nnsoc1/SBSHIXG1eF
MR38ZtLTVBn29N0cHEYRDY+06ykkq1lSVUFiojFKAJbhiCZjctiBv2VFh2h7bXCVpR9BIPNif+UX
uCJQJu7M5yNIiafeauOZbE/ca1VbY0bWnSjt2jpmDTnUry4XebICVzrAwqfUgSFt+84Jli2Aj1p/
sav6xd5QPRfGrhZCn4GRdlPc7xy4XVNDFP1Z/5B5VtwPnvtO1NK31az6v7lW3oK2a/5CKgkvpS6O
sgw+lUVnHN2N+iYgB/tgw6h8EjzH6L51HvCeawP0SeTOQpzbNSUQd/272yvqDvRwpkT6ZOftfM/I
CoGQD6ODI23N3QuYYDtaulrEdY4GBxeXQOZKRCsn49EPNidqKuYLLJlwcOfN/GiXYoo8jYwgLdWW
Wz6IW5WtEIm0KaoZgB/dxWpCfxkL6DTz9CAaL7iWqk+E5oznvDDmaOoHxJTvPNMO1ny1xmSlvkiI
N2HeWeujFE/B9M0gO/ZieHuufPZQNr379UnJNf/SFo+ih90buJtD6AuERCd4HwTcVkMSqan3oaHm
k2A+emNQdp4MLCZbK8cj70OF8TKVB9vbNmQ4rnas4L26unRuU9Z/8v2LQP0X8cxOgFz/ydrm9z3K
yrqOw3wbVzngYueQZFzxXKY3TMnuY5suQJsQO2WtU35h7DwLO/YlkqSGuc+hGoaSIZ3BzGIF/w+/
cd7yC+eYeXIGVqHOLuATS/VoefKKb1TRK0zJ0iqilcCMWhjVaz8AYFfV5xVxiZbnbcxBMEUWiihg
B9pzKYJL57vqPjcoONuhP3GGAqsht3aWr/NsZS+zANS6n+f1/tL1mHSaKjgGcJPjjXLKnz2gJMOr
x2snhDeGFXLgg6ms0LO0Y2Bv6EwId49bHWicIJKEaUERBWib/CxdD0ZI1klBEFn52SI8AnUHuHOG
WQdzm5qbbpAT3y6RN3DzTZvkLnH9OHU5LwxJ+IJVM88Y/QriOaOGElEZQG4QHlKoq+u0HNrBPquB
Dg6Oo32HIrwduiyQByiAtGzKQoqVpicQ4v09CEVxqsbum93Ur1z3L1sLRFBUXELkQ5IMlNd/rWN/
ylw+SoaDHKOV9cL/woIaoRO5s3GoC5ueEKNoVA5ShrNlXcb1015yly1VXifTVzKHxthToF+n3P5B
/NSbLfujNBD+5IzCHwHSRU6VESxhpvAVeF3rsCd/5gjP/gp75Q4j4bfW41mbLHhMNTqOyLZA3FVb
U4Q+c4Hon0Mzt/jV2N3nRuY/FFTcsMyXNamMgMgJ8J6O6VCWWa9BPV7rmUe1luvFlNSo1BxXVn5n
hJDkieavtT/GRjOevT5g9DjnR8Tmn5xSUMW74E9A8L8b3YscM9Q8NZwQy0LRaaUl/L+szhKtBMbe
tKwSkHdQbTXGQUzGxNyCUXOd3689m6a1XttkETmvttN5ly13X6vZGY7d5va3DGQww4jPbjvm926Z
F5dltmiDOkpbZxx+Zi4xKOnsxBMWqYPqK5ey/AffXHYkl4OvQqQxHcm0nLeSDJB/PudCTggtS4bH
e0mXNfzb83wZ031RKUC2i2Vi9jM+WilT3YW90+97ZWPfYf1rBYcCeedlo3/CZs329MO6gCxrWK2O
mwxaATLFenchSiV2OcZ+KpdkCrL3wdOCiH69yX3ImKL/0wpy/xL/+hZYhrMV8ByEWDu+7sO3EPii
tIZM1UdHOZQfcytD2pfhYdWIcFGWJN2qcO9NtqKRBbuJQ69m2gZgpRNqOASeFjmBJCBGAA3UheH+
YZzwHxsVEzWUjZl/d3C4H5UzhU78+tCjmClQPR6a+mIuqC0qb3zWGG9vhspYUKI6CaR81xz17ppb
zNr5xzxmt2kC2vr7j8z+j98XknQuQsyyuPc/ilZhbOIcgZh1bDX3qzdJ7c7RyzkiY2850Yaee2Ze
CUFcbuyS2LTY46fca07eUE33onQIywjSMCtpTudSvY1po06mDwO8HrKTqY86NL6pSvSJ/ZbNAKAn
rPBAqFN2Z89pG/l4hbyWKZvdOMdS2d+chk4LegbwqUBGUCteBrO6SLNjEyFRcQet3yZImkz5aKjQ
qLueNlyslykPvpfmIN62avjTzvK/PjIe5QBZ0D/+NX3faf6/naVZLGOvG115NFWOk0Z6Pozw/oew
HHJerJmsRsx1ZHewO8oNkt2Hs5VS6lotrt3CZWyWs+T8wzrZ+XXbzXmHuYtvysOx+/FzY5EtvXE1
iqPmZ0Vcp1Pc2K59KfSdWW+4oIpTdDtBkV78zPaZFeRwdfMJ8FC6dnd13nd3q8Uatkl/qoI8xdkl
HryZma4Kh0nq6HzhftGBn4BEqyeXKKTcOvKBBK/uNM2HhQhNf17H+8Vl/GmL+c3TstB1qrO2Mtr2
Mmh2wqjMEP3/j7JsgJ/Q7h5Gtb3N7mLexAI/2N/G8oV0g5+Tcz9vtYICAyytG4bHShm0nJ4/HYQ5
72NfeSx1rWZcRCmNOv6Ikr18NkmjGoc9yRaG9R9ejP/YmuNPRgTl7S53eA3Wvz/1yql6XL5pfpRz
yc3vz8GpNudnOrrtHLA2Zqy1/exz/3Ha7DqBBgDniFz3owj057THyPn7F/U/NueYLbD0WTtwQMcz
/e/vxxpFr4vZIuvRLbrnKliIgcxEg7iZhENnzIzrWFv61ZX2yV776X4ZWtaCYnya+5oZ3OKpsC96
4n0CWZx7sdivnl1UcVPehiHlPh6rDPmDpoebH4hTG5T+C2sxtgLBfEXi4x+EDJrX1BuLpwZimQKU
dzP3HZKqqm+BFMNN5IWdEKzS/OHM/NVRjT+Kja/FtYKfMfh4rfgumW+c+LBuze7bAAjt2FJGkfvM
YMvstbAaJ5PNq8H+roEvZ+f9G6DMJ/ZNJJxuHjFX0O18Xys4+7UDnQ5rX9IReDOM5xy65uOSGk+1
8MvX339mrJs/3kaBo+/5jjxAPoqHj9aUsTGzzrUsPWHWS4dt57git9aLpGPJGAPIcprMoTssNu50
YwdiyNUZ3lNqnUGP9SnAIFrXZZjljXWxNvOtMWsLYnCenUqoQgeRf0Fyc4eUuHgS9fqU946ISq3K
k7m8H0TnP+spQIMUvZ5mlNYTRpMfhpcl9oDd4+BmxaFgOSN8af5chzbK6qZ8cxv1prczsDiou88F
4SVnz+mzIwOmsz7V87Mzan/XVjCey2V879O0erbM+XOb3cpFLJ/MtLMY1m1bbHWDlcDyI2nKBAMX
GFl9Qm0T/AWau4rgpg1Q6cGi54OawqBvScSaoJCmtkPCe75cK+kAiPb7E0qJAAaSHK+yzlSYVggh
MqUTdeek7JBT1nmqhTw4Dt696Y/fMwfvpUc65oPQVQ8JSa7Xzj7UatNudUvURhu8jp49XBtLY2TK
qyohmRFUCNtppBjbSbSm2RKXMtKSTr37Vo/dJw7B+5HB7VO1recNIjfswPFxbslxJFXlaPjzi5mb
azJJhmumNt0bTtGcMWVlkMCqMqm9FPQ6ktfD0jfbceQNJJAwWuhU2Wu4zOvd/oy9yYrbzUu0qhrf
mkbdyzSLRUMqOfgAFa8dWSKAFAkE1t5n5lXkwurpcbPd16C0GTeI8TMOC+vME/0ZhSYr0WW1Y9lZ
IDFbyXZH7xW77xPRtekRxfwUOgP4w3IObgbTTJsIZbTE7vrkmo12RiYR138VlI2vRMAaofmNEIbi
k9LX/iEncnbOrJDVCQPxDTfdUpDGkDvmJ9g/9c3A15K0VTtcXaZ1ZIswVxB0KScq3Pa6Ge56Zt2X
/2+BX5gO87tMPq2b+9DCwnonTTgs5coyzR5HRlWoiAOyWo9rs+CA4XmypnaJtXFp7x31RMiEaBd5
XHy3SYJJW09l1rSh6wskaJ2V3drVvGFcNh4G33gfMAy9GUL1l7LhivLa9k9xkL+qvVDXY7tmko8b
j/vjQ82Q2Uid2YJvSenraVhgw+ba/UryC9tOpF6YdcQqcVVtxkPZMTT8/cHzS1G3a/uBN2Cb5f5C
hfTvu8LX6cOL2tmSTvfnq2ym75UOjW6SXRv26fqHY+6fU+xfNffuOEFsiAPP5jD7qM3s9bEc3dq0
kppskIuF0C3p6ccPaXsvtI6tuwzMSFjPLuX41VjTT1OgE01cKgWnj0y2Teh5XMmiP+gNcFREPJEH
KzmcNB2PRLboYbPa6ujMdHWkmz1YTiUvtW8cN5UvMWjNMmYoD6exYMOqiuxa+cSa6cH2ZNPPQi9l
thv0KDDU/ExBc643Qa+oDQ5Tbfcrdqr+WE48YPx+Cp4y+fn3n4YR/KIHg75FRDvGccMlteOjHqzG
nZhxq+qJo1L96itCJLrCA7Go1fdLZBS4IdCjBGFhaV9bexpg0zSowGfsdmxGCUxI50iuvgpZY4dl
Z44PQ/MjzQogMY3fR+QPoEgQTTJbTLn69HmqMuaPq/l9nP2feNLXg8sqKCrERrCKyf7DmNSr7eQi
8f0mj2bHuTOVY38eEcKHbb/w15fmZe1X1h11STCQa34Zu3L+NN55Bath8PTdOdVbFY2adxXD9paN
WvmobDDUAHnWg9Vo6W3Vca6RHrcmTuWnIMv74ZMpcbagwKrxCZlqh67Li7C/buiQEFpUxrvtpBRS
6PfusmV0md20xnGEhCpVUN2z9GcAPwzFZSrzaK3Ii2kDDpd5MeazMzXPa5+JqK/s7FhL26JBGMRx
gT16cES1XbwUZ/44ISiU/gBodzJCYxm/OPXSPzVt82K7ar5XPuXeAB7s6LNH2rycdaJ5dQYuS1l7
uPCKzXpUDZMTBoA3k5h6pJRhwW0VIod4JyFBngNpT7FFzJHjzFGhOVli5q642CTLAVYvjmjQ+Czn
6oKfnoDP3rholurOCx1O6aXtxWLpv8fOsSP2FSRTFQAWNoPzOqcpo9rUjCb0EsgRypmMVluLmDYg
zuGDgwU6nt2c8GBC1CevPLEF1qKAxKe0BAZbt7q8TDWPAQAZdIV1/rawnb3m2pReVmRITCiHFx7l
9Y2hG1Pnxvq7RQ5zRXPF+tLSL85WPS6Z85BNvX/ipmoO0iHZJzC1xF/qNXS7ziP/244IiOleN0tc
mel001QSOTK/0xKrJG2dKerWBaKkNTknNUw+eIGkYzZy37rFAt3lWumI54dCR+umaNXBwSS+Qa5R
p1UvWd1ZL6W1GHipsxfJPtABmnww3fxJdisZ9431vdh9f15nDOF6XcFjINtiraWxrW9alBB/eMF/
nXvg5dBxwvAboEr9qLi2xywvpj6DjwYUdFymPq6dtr1SJec2tpfAi/MV1DuDoze9QvzhpWnzBwcL
kptfak2smT7At386ll8gTqVTulbaNMh/7FzDAmpmURGo47y7OXyz/bzxaEZFCd4aKSej7Y1VMs9U
aylm6lQlRkv9OBwlXWzn/GSATcAPKklM5epuKENTbRfgLNdK9GC0J1WBkR974rvViCuH+KSdkOuS
4HxQinJ7c7sh7nRP3VtsW7u5uGX8JzQhTZNtRbs2iMescB+IidbPC7s9UclD6vloWcuhP6S6/dQF
zrPT1s+DQ9sCPM6LS8t/UOzEz7Zm3S2bh0ohG+7sPU/RWy+j6J45/VmnStYL7fRTmdl2sbQe1SZe
LQSMz2il8tOGIvpgCvmDXi5ZB6J2qQwP6+YolgWjIEgJIQq2pDI0jOElXcynIGvNW237n3ADiMgQ
83qW9nqj1n3IyZxNVJY/6UGHnZWJSW5oawTxTYQgot59JRmYtw1xeACdIyrI9GCV5os0ND3OMz1c
TYm/dyEiVh/yCz6yJsm1P9onfvEEoF3Bn4ldjOd0b0f+XRF0HgmFjuQobpejKVQawn9vI/w/XBjp
0SXxmzcTy+HXP7wZe53zr9KAd8Lk0vMwwKKfcfc35//NTpiaVyOTwuI46uKlJqv2kFYCupL3avjF
U2euxx00sa2HGUIbVmF9QSmCGEChiSAJCa6Jpz3+/nvaf9SP39L/IWO4i+Cp/PtbQpc4s9dZiuM0
ya8z+e0NKMjff4lf7vv9JGAICZXmny/xYXbQs95N80EySw6ORM7gQti7kt2MyM7S/sMo6Jdi78MX
++WjzdbCa+dd8dY/McV7ZKB4ZKQHCEb78fuf67++lEfmKJ4jF9vfx3ZWoT7MnT4ojoO73cHcuTAk
eUOQcpj04eX3X+rXopIfaydauDi10J9/REysI06w1Nh/LJXFmVPi0CAeyhntJOu66jFDwqf79cBJ
a3QR9eVI+viNecg0Motn8HFaGlWykAp+LtY3b4EukDORxQzMQzVUAkBBzvd9Pw0IUxYbl8/cf4YQ
Sgi9zZOqp/d+g3bFyvXElVRdhT3cFVZ5b681Y9u+J2sTmDIRjopEdLb54DO7sEx9JDa50fOK58Tz
rO7yh8r+Hxf3h6cXiAhuDhPApWt8ZHmJWkBpIFHwGDRgik2DWF0rzD3vpMEr5QBlUTlqOXwDK3hw
5zoN9bEgG9rtIn6P1YFN69d5YUba+d4Vo+gzsZ54QZpdFMruQ3kETGuNiShzxAusssQtp6Q0yFZp
iajRKn+LTEt/Lz3OK1G+KMIR0SJjr7BMICs7WHXt6pfR0yjZ+xdvoaouJfqpFAP67x+QX5cNPBT4
fYx/LO88Kh/e452imHdZw8M4I+nspoWZVy8+sx8WUc4lFc2LVhxmu3soV5aGnT0tyPqXP6IG/guG
uVOKdNo8hlOsHf59oAydUwGubfIjzLgYrUxzBJJuJO1Wx1RgX5wt44lJ8zwG/Pdt1Ut55XKMAqGM
u4GneFkNh7bksbHm9OK58JQ8MBhlH7wuqSuvmMVg/tmZPHHBHHV3Gh4MHY8o/8COvFrXeEPNEGq5
fWVtb4WTc/PGaT42w70qwUtOyxb39KkoF7HddsPEKkwwA0j3mdkokgwt2XnSqqOzmTMcoOA2u+yG
V+Bs4h0zHlcGEVJ7PvUa6fXsopSQV6vyqxgFW3Y15nU+4/ZQ1GfWsVkxBWZDmsfMQ9/bmSam3216
pJiHTZHuQutdGaMz10XTv/AThxNsvUjW4kvVbN8yq7lYzEdCWQ7pAbGIT65x/s1OUfxPBuqxgh1o
ksqvhs2Wy5b6gPIBj9026wgvGu/LaNl2qEmaoi+zwciNzqWIFXkwOFiXREz1uS7ml4zKAGKtpH7o
Uv6fCNdgMxgh8scBOSJh7WRPufpbtxYEa+1K46ZvQPTnOU7F/N0Msif6picvU+9T5f1wP2MD+lxt
EomBB/BYelegJ+zZ6wTFzs2r9uiFtoIQ7lps/Wv3s10Ag2xwN6O4Z+1kaoERpcodKYIBKvmoE/i5
zEvTyyHW+vHYDxogX7bdYVZUhKFirNmQJSixcFxlf0+unpjaxbcVCZBtcLH3WqQIYIO0c/ctWK1P
/2yZClt9LzbSUXYQhgDVzjvT0bDtaXzZd60Yz3L0n8Glgk4g0HFiHjlt2nc4LMVRWE0Q/6go7aKR
3+fB2NHCVSkuq2ni8ajGlyIti8iopju0NsRjd3JLMrv8hIc6ATmFkI4qIenwmBzcFumEpWpoS6Sb
TQvQ2Bx2ftgiTzhY+y4OeEq6jUSKaVXc+6l3Ritz3HqaRJ4rFq8BEulRA6VQ1+9DnQJgc7z7oVJk
r2MyP0hbFvFW628TuQ9+Po6EUAxb5Lj8MeXwBWCVBSMKzXuDHNLZ51MuvBqkAFfP9lAze+MMqcpH
Z6/UT28m4TYg5Yzn3bsbNla8E+bo3i9f9hTZSpBVwTbyrNzm2bE1dZkHTyRlr91U/TQvff5dM4p7
D9P3Qfpu+Sy77ipWe7yOY8ejS9cYz8hc7uYA55uatn3xyBBV2Wzkx4Y552BD7nP1+2ZsCMrugvW4
Ko8NYlo1iKLeCZD41gjsFeMT8/NvQ4UzIPPnkGWnilI+TKioJ1mS+lxvRSwKfvbUEt7R6Oicyp7l
MODVw8Yk8rg6gjAYTq1Yuf1fPc8Wq7kBGbGzuKdMk1/FPIyJo2FWR3EfHDAIJ62TEs4pL2wtvHOv
nr0UTWJgvGpOC6AG44tVlNW5QGaZG+gZhUVb3WXmC8xq/1Rakq2eJjz0ye7Fn1AG1+txyDvejHT4
TkH7RCeY3xXuxkCngoxPp2L1050ririrWpbKwl8OsybmyEU+dsAqbfwvZLr1MPupJuyB/B8YtXM9
b2j4zZmJrPLh7vb+Z3oCim+dBc7Ua4d9uY6WzqhC6B73/uJe9bowD1uNi8DnMw1Ro1OvG92JDjg0
q+/O4JJfN12m8R1JyoVadYlRY5iw4tjJsOhugrQKU/JB+VfhihnkzhGmkZ4Ni9xIx1kei+FFy5bt
5LSYHpvKQWsmzNiWXfnejt0QeXT+gf7FWNoRkYjFLK0raeLK7xXkzl28Edcs0gz+nQl+KL/Tp6xc
2avX8yXzx+1kBp89Kz9NfjNfh5b6Jx2n0N5pkOZqICIo5welqWfLku9DSWQSP6V30NvuZBQSWbg/
nYaKv8sotevc6MSwiEdye4hgmzUwVt2A82r1jkoJuu6KJbC/0Ergty0Mh4vmSmIls7zdxmLp1VuP
PKRCuDyvxPiZS3W2pO6SGAW3wpzb8WhOznzQe1IW8ucgkGw1VR6mOeIw6EKsr/QyrNGalzYd4OCc
DS1eZPo9KKy7tpt+1KaaGAeBcrdV8OiTyO7Nuy3UrdEckYTDjC9PGqdiumZPGAoa5IcFYQ1TX4f6
DHO+A7232FfaZzZnnAMHr0RhNGnwgtRGFehf+rXrQwBXBnYU3ZQinKb0fjFHPJg10uyhJMsLNws5
HIgNnNZ6QRvFnsrbiPjKWkGdCdOCAtqM6my9DE1XolDylhAJvpPMaewEGp7CbX6y8s5I8BKg5GvM
T3M2073j/2pWbvqt54IizC1Zhu5+q0Ydyfgcat706BnBaTTTOdyPJAKVK2xI35nVf6HzfiKczbmM
9bc5d750CBMiW3PuWVDdhlLfM2QKGRmlH/rbPTFIsTeUfYJSVBwKT22Avb2/LHP0uAzt+SoCZpcz
WTiz3r+IamK+IOi6Uy4CHmYS5jveKkcbvs4wZF19fnJdk4yiqk10o7hUo6tHWOqQpcrsCZxmNOe4
CPRMw/RBdxZnhemGynd7xgyQjLTZz6Jas4JHXbM/ddIDzM2Gqx8HDB+aB1nOeNi8qo1rd+XhK4eb
O6cZqasVtFGIY2Et2QKMev+edjgAPQLMV2NIVly6hNV0mLawCWfaoyapB5DYI3hnjsx4z/5r3OXK
pMJ4kbbhWrIvaZnPJ88SsV9Nj3KDKdi4nji2BmA3b6J6WEHpHyrp4iI649ukFkck4JdZimOyGLGj
7WnUeXGHWviLFbRumGtmdcDNQQ4AlIHMyk6EZBeI8hcUsBtM/bQlOQ7dO51zd7c0bpl0XP+HreUM
7sypTpDKEwCS4wnmIDGSqc3NI4g1URCVWXlMR7CFVPrchWslfxC2m4dMon+WHaUc8NsoX8l46kEX
kHGC+53njtcQL6qe3Tztfvbql0mBrvD8Jkx1DFQTKUjhvE96K5lvkdEyatZ18wHwqxNpFIGMauSj
7nbM4xl/8v0r886k6NU4XeOpdK4p7k6OQgb28CKXu2azVQhz956qp4uKtu9hm87cgWh0l2abwL8h
pkBtx5Jd2zPG+8TBhJP465xHlv/u5RlRZGgzjp2fPjbo8BJfFGs45IxmNWcLEP/akGTsmfOG9g5k
3EVDyzrilEyIjDjmgGMPi9N99vvdFOpLat+Mc9WVaPKYW6OkxD2SZLsCfqBnwlpnE3Nr96TI9oWJ
ojo9sRgsmEmOz8aGWIx0qe+tMVF5+iXxrWaeHd0U8Zte29l1Ih5JqTmyclML+8xlfJTjPxinRY9B
AWIELxmraTGX0jZAuguos7FfkXSqfG05wqagtuMZOpS1uZ6yupXX2qDDqkxUh612V6ixPc3F9qcc
Q/OXZTZ9P2MNG5S0iUvw406Lv7HtKLnTxCSFOzXWxGTVzFbGJkB9ghEzL3O0rkYX80s505qbeJMG
1N44oKNmv076agiXYC1pjM3ltK70M72HwnYuxueceLtD/YUgkynSeNj+0Df/R5NGx4yNHRwG1KJf
xgmFcKu8ZmiQUMR/nYbui4kIsLOD6tBD9CJsdHtX8u+2cr0IOwEqewoTgkoEM9ygZjBYTLFfA7UE
pnmtcnTFv+9mTefXGTJfx9SB64GRhGH2AV+htwsC4cZUSbf1LBcmYn62NkU/SEQdqe4WHzBltzen
A8Fh1MAt426fZjexcRJHGMWiQtpIEV2Uk4MS0zM+yocZZGYsiGpSNpMoY6DMArt3MoJlOS2lJ9lM
MjCY+qqOFaf/wRzVsdPyt2Dt2sgUOhgebNEcyxNDYt+5zHLqztvio50lnCjFu3eqFElqNoaxtJ3a
e9ftkjPpT3rYVrgTuglm01qp5oz1p4s9sf3FXmY523XHNL4q2G1/XYU6pev8rhR1/kAGlGeY/X2Z
0iAS3uWdy7kjQsMEgaDVaY8dauwYc8kmHN1OnTNRkhmTL8+BsT0tQzDtniu2hprPVdy6Fmnno0sn
SWuQWpr3inDwJlD/hSyg+6Ri61JjMX3AfXvSTesC11+Si7IbWfNRO7fe9NQ55C56U9vEAaVSiDp9
iZdSo0mxrIe6yxFO6y0qYJ8Fd0vR0oA/TC81zT5d/76Jxj1JhFVzGWh2qAX1O2v3gK+9QzSxUSDi
sKlj7PIMFw6dcy6+LuPyPbdq0u8K+05LxXRKn/12UvCX854+8ZaTzvtoMXS7X6ollMWU3xy8C5GR
z8SQDfzA/oxRwchgjVqkdAcrK+asbdqIEEyirFdD4ap0v5VVmx7LTN6kavmnis6MXKM+jTav9bC3
+m6O7WJ8FxXzIVd59pFhmbG1INNL/svMVoZwlk0rnX/JU99KtnVJyoI07iG/J7yezcAWTDHbrukF
GuulbYiPYaV1nYiupISo8rug+8oHYSMmUaRTteosNs43s8elwedo36RFxrBcccT03hxvrnxzgyhN
Lfti9joXoEtuVy8TYw6WsLfX4mY5QLVKlfDoAC9e3OKs21qi3CGLNK2vUP6kj9I06kQLBgQTaalj
ckWAVszmWwUX/rxCZ/D1wjqbtXuXpxVhlKn91qUGPhnOuXAqMIx7fnH0PKYDQDfwk3hpjexAUVUy
Aw+xV+FtLZRg8cYDkBI9xLDEeOwCfi3jRlfneMW5Rn+XjGv3DWtVHQYyGE4W0PJMBHc9okG4rO4l
H0F7N03+U+r6Y+Cr98zZPq3SO8t5hcfabN/rrmApa2YvIvi6msXdZOTtX441v3il2Vzsmtq6EcK8
SKo4g20fq/ebMrHzEKTHpDgczZnNCYvx359nv0zAdwcloqz/4ew8lhtHtq77RIhI2ASmNKARSfmS
qiYIlWl4k/DA0/8LdSdVVIUU338HfSfdAgkCmXnO2XttBAjegqm7Aodkwh6F0eCYj3pjYKzPRKpw
kPMpE9ZGkeErwAmx/via5vshB8034H+Ia7mmuBZqurLtRMM76ucJx6ycmGVMSNkGgZrt09EhMpoT
Tkc8FXCN5JdWuGsspBsMFpxn0JX3LyqkQNNtnDZkN9q4oFc1jcu1w4wUzoW2s3u270RdOi9/rqmD
x4SkCAtAb9D/EkZqr8IgfHSpDdPK8LummVdxF9srMWrfh4ax2zJ+NrNnNu7wk/3tH/fbIgDMRYEB
FAVgy989yEzMAhl4xWNv5Btr6BUurekFCkG/QaNTGN3Lx/f6HwIXxMIC1TAtesaOvzktfwx29CIS
TPXz0R8wpK/c1sV3OX0Nytn0ZZTiCZ1i+A49KsXFkG6Y1icP2D9+awCPnEgsIiQJkbxuunp1yqvZ
kttjVd3BIs0R8AKQ38DZjE38YESMKuOSalTp0yfTnXfSW0Z6rlxI7dxtJJlXMy0lVI3yoBt9keQx
EJG13hFlxtd/8YAe0Ax1tlNlvn58w99NrbgoEmT8p8t1/ycx+eN+h6Fe271F85N23bI1s+lWjtI/
OYa81zr/vozN/xjbIV6y/36OLKMOO2HxHMnWUxvmMurQ1fRRW0sU8DJ07xAyU6XVQHb3mDvnxdwQ
5iUm69y47acBjb/zGTLxH/ebgBSYUXSpAateM6oph9Kajt1IYxnljNKmHeKFtfK0dWKcw0EyuhDj
J4lIzj9eKINJBlxNA0PDu4Sr2nSCoPbqwZ/d1thnYQVFanJX4Y30GCDR8n/WNEyBCI+3jSdW7dK6
iCTZr7UXZSvEbjtLn1/4G4SLF+zF05zgUrIKCsvA2jRe+FU0+L20fRQ4u7Zpz8y321WVt+t8hgGA
Rx+z0GNOOsoSCUAiz7ocizeVSeFPY3CHbnOmOci/iQv72cYx6tZoLaht3sZ58hvy1tgxcySiguqo
wh4K8BqlUBHeGklw146muSvy1N0apYWEfNBhHAHZNhw6M1PatviZIHNUTI19tjBj0zXlRnWPaE+E
H8YzW76pzRC6vlMtRZ9Mdv5x65FeMzwl7xCx7zWMMx151nSFkCHJm/3sZedg9GJfl83P3kqKTT32
n/zY/3i37KWy4VdGs/eusGELbEgKj0Z/tKW9HscEfxxX+/gFfq9iBpAMnWPZGKE1OteiPC0HlxPb
2eg71XCy6uCHo0MjRigIgE7pzaOhLvlcPOrEUWOvTG5npw13emaafmpxOguqIeSnJxQ2dNZ9H0Rn
fV5XbTESmG7ra1zejAqC4O3jT/2P32KR9gkd5zuV32/RyR/LjjUGamhrbfBrltFR09xVTMoLDwu9
WWzNq1LLP5tn/2Nld/C7c3RYzETymmMd9Sk4umQcfI0eKX2pb1YeQ43vnMc480Xx6iakCOAG/SzU
7v1TsIDOmDVDjyY/4vqxC6aRbsQy6vCUeTvUuMdHE4Pcx/fzH2cUgc2MVYW8D4bo11KhBS7TySpi
1GpHE8eDsnps6X3gHKieOEq9hTowI6PzcFXkuBi1SVujHmy3fTkley/HMU65Yt4agrPiSOjAlvzP
b24/2HtQpmQuF0MFwawTjD+y4l6yKmxajzIpqrCPNyWqbzsjoBp40qprBxscoo42uHGz9tHrEQHT
N/piD2tjtrML6jQaDIF4I8W3u8io/ESz9H5hh3MCEVswszHkOznBLDNU1m6DEqPyolVKtcM4LFs5
C4gj0Sgp2/C10aEifPwb/OOyGJ4caPZcFhLv8sz/8UxTCkoqWEAiM4dnSteOimFBgQxGFe0ionfX
qgxvzfhTKuz7DgqpahZxrNbyhNmMIv6+8ihxO7eBina0dIjVqzExFG02nsx+wq1gJTdToOS2igjW
BBoTNMkXJjbdOjTRoXtdQW3nxhBMgonCgEfTmRaKQIM5ezbvcxO6E2dy+1BHaDo1+Wna5PLp/pIe
8KnpTND/MWzh6tcaIuywpcYXDHwT6S4yzPAG65G2dzGEbTMBybDyaAr2U7SdUudomSHNfLqfffXE
SpcepBhQ/FGbberEdfYmPS+Ab7/YEoNDo0R/bPIJV2OdHZCo3gN6Y4pkxMPKDJ4RahEyvbwwo04V
3KI2s7ToQbXkxo+RtracKD9HgB+Qm3/Tllo2suq3xgm4+hzITZRrb11npyelMT8iebBYmc4MLyWu
CTwacS6hm8r2CPz6vVPN6I/msTv0yWsb1tkNUny5ifsRH0YfnUyj1M5hpt32HUOwxCpuQulqu9n2
qNnyAROuYfCW0Y9c0dH+ETMDXZe5/Alc4IKPq99XnS6wwTr5dhbdoQr4t1WnfuC/xXuT9q/liOgF
F9Uum4yXfPagcsqpP84SKYwTjzs91tQ+yS5p/IRkzDyFCZ73oh4/OwpeL/20oMRCsIS3QNtMvw4t
A/uoBPtt72c6ss/GJkF8si1fbyLGD3Q20+FuTOuHOexe0FYecJU7OxQLoFOgvC8hHQKel6Ov4GSN
TnD8+B2+Xqz/9+GodNiTPPanq24Z7yyDpDHuEQNNdDVYcWl69S8fX+SdxISr6IKScoGVAn5yr07D
MI+SlNiQDlCh0a7dsfs5BVj5ojy4a9LoV2truwo9eqh1/mAtkmA1flLmvKuzlo9Avo5pOQTILa3L
v5cMPabzTdew8xFKIUTsQtf3XKZIVSBgFjYZxzx5F7eo5Qs3KzZjQF/mk7tgXL33y0cwHJZqQPcS
SPpVqZXkTljVw9z5cjLvramB7FlycXsIb+oGH/fMZkRdO8ebbErIMKx7e2fnL9KcPvM1vDtD/f4o
BIZaOA5Q3F5XnWIANGlUdecXMWYWMqcAtKVwbDiW5rux1b4bXumbDVRIoWOkj2KzPpmFjssqvE8s
MOd6Vf5iw9sVEUTAMmOEQjr9qoOntquV2iJ36H1y5j4lI//rHpJ5SBlj44smcefvn5FuZh4rO+FJ
gsR3iCgJgD8SmxPBAijm8qx0OpeDN4K/i24SpP+2edZCnrWPf8t/vDb8kiziNs0CGIVXTxOGMg1Z
hdX6SGBJ04yZtmr+/88l0GPpDvfpXfRKJ2fyQAQYySTrv6dEX7SNdfvxJa43cJ4CHkUcFYKi0LCv
iWyDJpWtN27t21Z+duOkAcxgnIogP9Rjs+2d/kQKxJePr3ktfeSanKRYDDissBrYyw/8x6EhlTLU
2zZUfpcy4SvLnwlSVTOmFylBtXx8rX/8SoQDoyRj3kKU2bVHvKq1FHsbaqBkLP7TFD1zmf9feeoo
xRmH8BBYLJ7Ou9REe9CiOPcy5TtQZJlMJH7O5HDVQQ6HkzN5n2SQvv/JuBy7Cclzjo2vdrm9f9y+
SM+apgdW6mep+9aM+CBquAuaCSEGnCDTIbimOi7vj28kLYt3a5du0zag4kI0SV/w6qynROLlc5NX
PuBVplNBMp2GwlKbEVCg7mS4DOfhlIe0bweJAqT33K2Je5FONEcuGhzRHn2D2M1peF7wUscShNOq
7yQwNDU80O6CPxRn6U1N7gZQMgdtRahvG4wme6bg/mgZ2pPO6IIEYLlGMettRNCK29rL5kMf1j+T
vq5vOxms69aekWJ75SUhFRur2zmmLU4ARBeuc+wm92Woo1LTnrU0cO7nsQR6pAUPI/O2Df3FYVM6
FZ8lRJPZlRFHtOqRo9jkd3pLqYEZYewS96CJGrFZSDBTqAX3gYy6YzuBErPFUxYa25JfcKMNZoLM
LYhOHS5ML7fE2S1j/ex11F1zNDrfZ1v7abYG7iPPbNeBm+3qiKiBJpAM75Vm+n3LdWI9esV4SD9h
cG/TXJCK5tXVPmxcHLsiCgFCQVIL8RCE4QCDnM+3qgeBoqdlrm5kmtpkc7TMOu1brV2wGS0Hu2ah
QRkYW/N+OCaetiRtofpAWu8tvUd3mZqWqr8w2aaF89Zb1sZxMP3mcOhlzW/jROwOeYMS0wR8kyU9
9BcQMvAFEOTX8ypqPO23lx4oT6/TQO4g+LkhPtKUGxzDI1iXNZpG6MjtsRgSZp+g1etEgTozoi+j
FRfn2fSQUKR9tK8NPy1kyc0DMWy47T3NBr8GvugHJYMZDYrTyu5jajOH+zYN/fxoLmzBRbmpaRLI
sPAOtHDS/YTNctDd4qIjBrztNAtcm2O8MibgtrnQrcyiZ2iMbX7qdiT6ZGv9ix6Pm2jsoAVpi8CA
kSzI3by8ZG5wSUNEw42dmSeNrVAUO2qgcVsnxkZaDKpE65awDPjjNL/vxi5o96FnoXCkNjiDX6z3
ptvvVWM/zXOrPZiAEml9pS9wnvQ1KlNjo9vFfRnZpl+51s+iN8M7kfkKWNqaGAdxJ9l3nQE9CwLB
cVsMQb0dg7bF75OoNW8zSZJ4ow+hkXZ3oJi+pR4OYyvKD3Oc6ExiFpBE2CYHRjZMkHEQDLNxI2Pr
18dLyHLE+7PoYZ3EoI2l5/fu/a7oKSLaVGDDK991qmA7d5DQhOq/ux1P5sdX+sdShQZn6Tfi1eDs
vewKfyyRvE91mRKQ54eZ+o+4CY0eeoAeoaiG1VeBQK/TPqm/33V7ly9Hp5c9wLLs9zkeqQx6ldis
jmabZWiSBkqq5T1p6HYCgF7RFtrUkK3WmLCQQNJthMNGm2lCjNG74lAYn3XJ3m+zyEXhbGAihdVj
y6tt1kTxrohKyX3dBX7lTcH3qrl0SOzqqfzEB/KPS9H149hMaUMr5npHH4K8IDBQZj7r+quckNT2
5t5CjcM7/vrxT0uq9LvHyEIcLnTbZb+l13F1/qukUzXsAbHfLMjNuKyeEwJuttLOw0WbylRRr1dF
KKu9cIZNZLfCH4pBA4DL5DNwvltmQZMdhSBgmAyLePWtBAm1j0SB0mmYehYRVd94VvrNHrL2iNBx
2GRthiJEWPCkYtfPFGPsyClmYNHLIDgOkb31StuwYX2rjOjkmo2AbBuUS18E/nXe/gfG5+c0wSRO
nZYoz+gOouQaNhPS65DPxPxgowNRxNurvhopk5AhqubNMDBGThe8d6EJn6Tzlajt72lVhn6f49yo
UELCw3J9R3ylov05UVewNuuDn4vmqOF9BfIY3FeSBD3RrDLHaf12TIxVChgLslv0q0ucWzxdJmrZ
yjvNpr1XSDSGPvLRqTooojDXumnu+EIhYAyjDi59Ym2jCimUF6X1GrnOJuua9NC6A+7JrNojoKrO
Q1wQgxTKE/I7BKLOkG/JakQ3ztOIZf6LkaKEEk6GZyjKBZVOLuGKZw7GuOGrqhzDbxg232Bvcg55
Xegr1v4XOZJ0nqXI8N1wu2Diniu8ZcQ3VD8nPTT2RRRkayc5zVG+kW4pHpIhTPa40/VVV+E88dIy
OXJCoR3PRBl6bbHXdOtHy9p7shSYgq96q7QnWbKSk9J5sZ0K5pnoz4Xp8AopU7uQi/fkhmj+AqQ9
m0huJsMON2aOcdN+gCjXHOLS/IlmoLupHIlwAHTz3iQSIAsx7ibN6J6Mevpu5brL22I8GRWxO2HN
1IE4FiJ3w/AIwhWhVQSkrZ8SC4djCV/iO4rjFkp/dd9y/rkxmuHQaFO+Vm4Qc6pJGU6Wt26Ro892
s2ljpMryUwPzHs3++j6eiCTOiJkMNwW+84NZaA96Ha3cID0xJIhOgwWftZk5G6eSxGF2LBwelH3c
QGdb5DOvht7lqziG72jO3q6EUrwVXfEUt7gCgDBzIDI7tQaMwFvY6xwCYvUfKyIyjEzf40hXfog6
fBPFxYFqqts1tbGf9VBhWsVUrmnIhxAhs48najxoxOCm/DRnNcz/BZ3+4pUqv5S1oMyKww60KCpJ
O/uV5mrexm7FDj+Y+4KTU2Hk9on3U1u1uJjXjRoVAsIK8aqrebtu0n40k3rOGtO+RZHB6C0EEvzx
EvW/fs5fOx0WFl23aHNALqArav69/wQmXVEraVK/pa4mSIE3mchruCSzAxE/vongo+7HWnTYHcNL
nVoN+iiPDqYo+UduPzSRjS43jQ6ibHJ0amCCWMw0X1cRKmk3Xk21bp4de4WM9htvOHe50fx4dn+g
I1mrrKn3lqZv8NLLE+LVapUwZjhUZkqcI7eMox/EByP3zuPUqxtZxq+ydf9jKP6fk6gtx0pEpyZA
xc4pz6WwFrRfC96yBieYTA0EmOgLBhB5EyrW2qEK83OVH/ohynYjWqibecSNmvc/bfoCh9mcnzS3
N1a5WyCVgjJ0Cb3/RNusNTMrb8agLPfNGN/niSSpcZqbvWceIlOLLmX3lW7DF7upmvtBalCqNeIc
mkSumQ3R+BsFYBEt9POxA6GC/HTUU+8yjmhXmRkZG+Yr09bSSPuIsri4jb3vo/damPW3hFOZ9Kr5
4ITGg03sxkUkBnFfpoONP8/cewNeKcNnsS6xJtwGHLxnI99Z1OIbq5OXLIjS22LyJlzdlMllUjec
vdCIVZq7m5zwbUA7VUo0q3XeQiN2oet2gBmcJmvB3dfouT27OQFS9bZeH7lYzHpUsyLl/J33RAl1
8zkEXLorDLGbZK2OuXCDHZHfpVQHi/yFT4Il7Xd1MuGD+pL1SacBntq7J5ZIWnuWdYyWVzUIxVWP
Tg916tDz1cy8/m61OOEUUJS1VSU2J3UHTKmnr4NcezV5v3YBXVYrBbxQNCg+mYERglDZSEeJFKjZ
z1p0K2kZd8cMcy7jiC7cdGP5oDMYeoia4igHZHo6evOjimfvkix8liJ+mvT0NfJGkod46svMup17
j3GD4zbrucvjTWPieeqnkbTq1BKHQSug7hoWA2RLX2FbhL9WjrdBEzlIFGcIm9WptSgSZIoRewgL
VoeJuvDjFeD6/EnQmVwGrrTVTI6816WyJEtkEnEc+J1ZY99HtWbpaJEaeKgsoS6Rksyq4FLku4+v
+zvz6c+FZ7kwzcVFRsKhj97K3wuPlnpmUMZtQFjeHPtWN78FVetiYYWMn+s1NR8F17ZJ6v5izuFj
5anq1l1iZWfvHDij2rMumjuv0x61YA73yE82A6r3nSSPFiwsYuO005M99d6jhnnhAik9PPXTFu/L
D7zaqNa6GqOgA5DTZQaPye11tpGxIxnCcT4M2xbQ1i4xzM8mjtcd9uWLu4I8uwW8h2Lp6sRPUdXh
r/M8P8vbA4TG11iY07Z125OtJb/mtui2H9/q6xeGC3L+dJjgAAkwwTT+faeRdHRsRJbrRxwcV1Mb
Ixp1608Ou9cVExfhrxsENQiT2d61STis9RizD8nedM4fF5Wt2bgdooJu83/+Mrz/Ds0k14arch2k
SfyFSnWoA34w2gJQMWObvuo++TK/Y4P/fjgNFIk2zb+l8/1uah/IDrEZjj6mIC2Am1LQyunlZUoJ
shgkGnsvRXkvRcjms0DYvPQBo2hyLpTH++wSAUtXf2cUfb7OTYr9PEatn4b5D/wZ4w4Pa/3FG9lF
7ZhcjpiYrb1oo71Ar3vMWalCW4ehNZW3dep9hq3435Z+9eVMyYTD4BejKJFXXTkMPyqohGH5SdLB
gFbRo1ON0aaOg44N/quXN/aBx+nr1PRHZv/RbVLlb0E27SfZ36NnwOYQhhRQsj7zymb7MIIyCJMa
WaTGd0JUsKbdTMQRrWYgruINTaS5ZiETVWHtOf9lnBAI4lGZO2/bEUqgXgnzofaCJdIie4T1gASg
xLtth7ywjkwfksRGnknC4boZhm4dFIjyXVrOG5kReoMjPDtgdEEmDCbsEFNrEBTU/+q7yj7GCaMi
KwLp14de+bWvcIliTcIXZuCYT81zivN2R64Qcpc6+dKW5F4wB//ZQVnJBdDXUXfmnarKQ22FJQdM
s2Y7UVjl5HqKrOkYxyxDmWYBmKqoJL2HITHLC1qtS+ho4R6FBudtOQMmsfC1yLTaqtnJmUNI5jm9
HhzjpvnhhEewlsXToPQbzaMTZoeY2ACqceMgET/mMbj0qK5BZGjag9H1J4kqmiNbu7Nqz/YtT313
GcHtcOaWCyhvwjgS9XdSxd/oI77Oc8pZB7vy1qsbc8t0JFmDM+asPGbUKfBZb9AYLkUjDh3Mbqgd
y+BbP4qf+P+0BYMerkxaKIfYeknquj4zAn3t7JYGhVdqe2DYG29ww3OX1hhARRbt45iROqt2ydQ2
xK7TdDuJOeMiZPRV1bMAjGKj1AyaEDP7DG58yFdWyQGja7HpG1QgwPobrBzBU76IypOiI6ond5Bn
M7G+HVRxwaF5g20rgCY5byn2+5swSPzWLWwETm7ul4kevtXyJnLdFSVEdu9U+XcnZ8nXqrE/28bQ
ndLOpChAY3cwnIbKm341UFQtX89hSTGQ9+UzSfd3QddB8GideuWZSK7j0kJGavUk/IHgllRhd2OB
/aivveZpmNM3k+ff9KacQalNhRTu2L/l0SrpujHofe5iwEyI37aGx2yYj25tOyKbdjKAahXM7IMI
zsp1EFZ3ip7nUcd82svwVlYghPTRyjaDDFDkgZTmYX+s6X1y6qC2Ltvykju4iZsX0JrRSw8n8tgP
5QEBIe78QhZ7RE75loi5W6wu+UtYu1t8mfDwi7jZarkW3ZsdEmvde9FFlewDqyLDy5pLDtJksNI3
7Qvb+OKR0gNkTKXD+KVH0M9k1sTcjlmy5rCSNXrjz46909NhWre1AYp/Ls6dZn7FtKhDrLbNPe7v
ZAssaoZ5JF1fhuG3hpyqI6dPf6QEQa4iaU0It1z3kMpXVWICFtWy0sdNwolMgSdMGuBJxIzRga89
c5cPMYIAh7dAUjTEhTC2zogArq34S8mc5E9VOl96t5722hwMFA24opsgO1WkHa5Mupz7oXLddYLC
AfVqvxA1dLTvDuuX1Q0Knf6CIyVrdZtAlmpgYa1LD8IkUVaM+qa7pjC4BYwqt4oIC6Wb2ckrB2+D
h3Ux98PeN4BeErMlfjkkFKDvmTm9e6xG9Rxbe1ywT8HQ3ZcZ8ZiRtfjS3cD3zIpuOWOT1Yj+Y+9i
5d0YSjznlRvtoTZtppYEzHJqX80m0A8cBaAh4ZRYkGGb0MBDZmdef9epc2Lcz3FffoUKTG8ckaJI
rchnzZn2GJfghdmxvJ0GwHhmz5mWx886RgWtAWjyZZKV0Lxywn441VZRlBzqggUZjFqh59PRVi4N
+yQ6l60yL8JSJ2UdPLhmp2DCaIJLFtrORA+pNIuvaOYd0Xwz+2Wi7ICOdZ02f5TRf2OmphWYRlzB
KNR4u1KsOGP5RizP3qilWFeupEYqeKpRQDx/fLb4h/yT7uOiNXU5Dhuc0/4+KY1q8vTJjRw03oT3
TNPU0A6qvnkJRA8kUk8ZBquj7pYDDgJCAYsGxphmaNMDp6ItVHxiCTO8GAWVwA78bhtbR6GVX1ti
01ZO/1QILIlgNeONnfRyxWl82hMMjlpz3HD7vRtzHLlTOiv/iFTz1OMN0w0zv5mV3q96fWjBd0v3
kHUufHM9nHbaADfNSzHsyiIMNxZCEYQaN6I0kHGZxalOC+tg0qXACIH5RRE5Pms89wO+ditGoo3L
kswHN36uB/tbSwrf1uzaZl+b4CHrGTFHocvOj53xbdSaGlrkPuSU/qSon1cqkEt+aQtrcAgC/+Pf
wnhfmKCxxnEm+f1xnl2PQ4e2wrgMlNJH+ku/H4PIuWFmspFLf1Mylb2JpuCR4C2JhEtNR51lHciX
fePWhX0zd94XFM3HAZzAlNH05HkOEeE6BevSKG/iyPCNXmsODVLUPQyMw7j4aZhsOZt+NgCIkc9x
qRru9sffa2n5Xh2+HADlloPGEYqzffWIMe9TYq6U40etVVDezN+x/oNicet1HdH7Eb2ndoaAnD2E
k/ik2HtfeiAjX9iUyGcWyM5yz/8YNpjOYMFDJTNvyqiWsmHXpdShsbI2+lidlv39k9P6Py9IZqtH
RQAQ97r0CBR2/Cnjgl0mC18r4uoCZoAkAyiVDgf8Y/bJK/zPC0q2YLTjsCmvhTNp4ZpWO3BwB7d+
cE26k3lvQSYMjVvVKwubB67+j39RQ15flLM0g/mlhmWqgrjwSpaE0YcSbkD8MKJuSxqEhZUmaLS6
pV8vyaAzx8XOwDXV90Bv0em9qa6ZD8rxXonhIASoH6tdY0fDOcFn5k8mVi7OjsUNPfMvzTwuVjwx
PE8Zvw/nKxxmckiJJrTiQ5N4TNCa8CZAHHzngiFYJ9j0NF28Ii9eh3qDbSC2xbbFXAsoLr1BpiXX
mtDHraVGBoVknm4q10hW+O7LrxkjNZwzB63Qp9sKUdvD9EzjTm6aMEA0F7iM3YIUqwNsVp+NBhaS
NdvIAiPbDwLaSJpwYQJ2AmJAi2G5ZOoPBs8iyThwjacg/06PL0FZj6IJC3m/xlta3mjQS4hGNn4W
nXhRk7nPZDLcaWEl99iHCVlwzIc2Cd2TqA15skxvy3g48/Xa/M+LjGLblkl4qdJkZvOL9kWK0JZM
oeFYWcQNBsV8CXFfHkY1BzvT+lnpmCs9bA2btBvKtUh0OpwDb5ze3ZElVj4UyE+2iHS1Q9ny3Thy
oaENVp6TPls95UqxqIcSu7+Hx10dhMj3XlpPW4/gCrty7zzy4KCPplsUrTSyo/ZepdMDo0v9Iuzh
fjQSYkQ8BgN1JS7ZMPYrL2iG/SJnJCAD46Wj2KKjfF4T2fPVcJnbeJXAzNQ4X1rRrRsCgLa1e5ND
rNDDeatBENmovDGOMiJUFO931T+EenAIiWzZJg3CdmmTHWHgl9RjKAoVGTx+ylKYopFYpyO2OLpt
CMtmh8gp7IbAC7pxXwzCj+lw7QPacSjA5YHsMfy8tbmL69zlj2rlXgbO2iQ2+SLSaatHmrl2ZFce
kLyTMCbIVqvwQjdmdbShs657Iyp5OybtOe+jA46l9Ogic+G/IQEQsQXwGYIbHLiD0alZ7IfR5AUH
Mxv+S+zAuHGTLr4D9usRg0K4TpoTWzg/awn1Z9oQQGTMRO+GdfQlgnZ5rxnnPnWybcVyuNVipb0Y
jwrb4E2QkIKT4o1stPkOPEm/GRxdIbgkNoZx7GuSKW0nB2Zf1jAdQCf4w+AEB+cRtSPzLQSIO3J/
1xDJrBPhlPQ+E+6uVQHK0McfI9aR4xTq8dlEmhc4S2SBdMna7BkNqZxWKeimemvEFk93UOEPCSGp
RcFXyruDMXj9becxAbaRN25dCfOAoOFmXduZ7acEV+EUjjh65I21Z4L4wDtM1hOWp/WYpecFi8rw
MLoh9PnOoyV+F6frroTy3eF+3be12KAoDnZ9O040H7wOVW6C1QCxzIr0ovk+r52AEwj+e4K1azBM
jsdnsk7MH+IzjQwrsaNDnCX6NqAzsuLAZO3qz1xP73qDQIzFogyXiKbxP5lX8+A6m/vRG6Tyk67b
UzihNCY3LEyK5LFLonVn177G4fdHAPBXogzYRgO4SlodO6Ft47jRHidhN5dUd0BOZUPpE6ZAumv6
3RkaZ9dUNnHCI5QLGYK6med+PgYACHyTIwJGhPYLytyVIWuNIraraQS2DgCdV+g6FyvBWk0/402F
7beP95HrA8/ypT36oQ79Jgf17dWXjs0UjpTdKb94mjo2iyhHF9hgHmfYRJh4PGjVGo5T/ckWrZvX
Cm8uDGjf5v8cDtWMg/4+FaQ5rbrMrBCFTf3rUGMfoumTs9xMr7pLvZoFZB+NTrHridpWjaF2GZzM
VTn0cA1n98ELgseQnYu4InLsRVNgV8vjhzhMg7UBuWxvhoTcpQWZiYMSLtCdBrXlN49YuSOIUBA3
YjpZndmiy4k4Bg2DtS0W6e1kh96qiBjemDrBTc4A2DXVmN3jgSNErJXRqTKfa0L8EkU0B9y7X6lp
nLzYEl/Azx1l77y5ZtZfSscbT/Zg7dqa9aNT7i7rTH0TynDy0dvIdTN6D1XumGfZ5w9dIMY9gPNd
A7yeLZTjPu9MeoyreSdqBfSGVL9DEwA2YydJWeKGrTZGBAUH3vdE4BfrOng9BHPRVrag3HuATwsT
92ds5HdGHbz0TvkwocBAOmwg5U3Lbc0P8GD1qJp6g5FAYnKI4Lk8BXiSSTs6FjFueNk2h85GdlxW
Ubmx6mNJLrKs5Mqba2AAVFlJRMABeQwj+WW7CaTB2rYqwrrGatgBQqScmLoXkoqcdeC10Mit4dbM
Qbl5UP6BHHU2QUfuf1OeerjQYfFo5YRFrbofU74eeKH6bBcD8CcRGWx15yWo95ASUrHpNet51gOx
/S3XGoB7BsVnR+d34Rw8obRl8RfTxhau/C23+OP4qqaAkBrqPz9Lyon2fo2VhsnmJhQafamUPlaV
6GtECCtbGfxmSKfCaD4mYQLaQOw/fl1/K0X+PMn//jRoSSzMzlQpvwuYPz5NpOwaiU2vfBIL1KqP
mfLNxi8v0H/KJD5qBRwnR0GYNCs9Yo10QsQV7m3Ye92qGpo3lDQo91Zmrb2mQf0jpZhpq4HhaWQ/
QC/ahlkd7RiR3hV59QIkgXw+XXtEu5ny9dUvN5pf28iAkSLLm7TFdyBNFjNpkatTp68iLt/SqDDX
4sVRSPenBAUbUMhXG/s6DV0ILYpuV94Va6s95Eb7E7Hoz6hJntw5atZkmB9Tnbf243t2Lb65vmVX
epi8R+pVOSxx48JcIVatwSWehndESn79+Er6tfTm96VcRwqENx6PzTKv+OPXIa4HzV1RKD8K5Q+A
XOs2kNwelu5N77hQDGKDf6Tatushmg1U0B9/gOs6b7m+YSHnxdLGY3BtVWjg8HlzHCqfAMFlVAp1
g4PNW66Z95pDC6Mn0asNwieHEJ2Pr3w9ieHKFnUleirqIIOn8+9vbkWRYu+qS5/RKP7BRhzoLK6B
I5aHjy+k/+M7Wsx6hMmACVGZe7Vx0D6sCdJSpZ/n6lbV07NRJl9LG46KiB2aochEVaW6HXosbfX/
mDuv5kaOrE3/lQndl77yZuPTXBQsYQgQZJPduKmg2OzyNsv/+n0Srd1Rc7StndibnWhhSMJVpTl5
8uRrwvihlfujYC4hrHn3bFGW9YSZVIa02r4Q1tkxDVeG2+lvdr36X7QIO0G2oSDXXBtI1o8tUsG+
Y9yxAbUdcdYxZTcxQV16SbN1C5kHmWoDDsfyNcxaEfVOFkGG4YqVkw0DLvkyKu50h5HYSmXrxa38
jsXHjC1nOqAJwymeoT80ITbbIgmBg1QYvmir/7ClwaEDfidBALMmuYofRnNTZFXYeshscCaqrVo7
+xoWMvaX9m4M43yJVzoi7FFunme8hM5uEqFWkIE2ija69ZpzmE3pvLa3uhPpJ6zyNI5SMeob+z/G
xH+9jf8jfC/P3+Of+Od/8/tbWU1NHEbth1//uXkv71/zd/Hf8l3/+1U/vuefT2XOv5++5Bi/NaUo
v7UfX/XD5/Ltf1zd8rV9/eGXVdHG7fTQvTfT5V10WXu7Bu5DvvL/9sl/vN8+5Wmq3n/75Q0WQys/
LYzL4pc/nrr7+tsvUof2v/788X88Jxvit182XEIh3qeP73h/Fe1vvyj6ryAEAeW7iCuT8SLk8Ms/
hvc/nrKhIDl4lMCyV9GW5qmibNrot19M71cHDCP4HY4HNLhaRFtRdn88ZXj8z3GgQIH2hE37v67t
hy78V5f+o+jycxkXrfjtl4/zx3QQHYa+ivoTfGncGGUc+FMs7Run9HIPJVOUdxeJnfiO/lbh9Bl7
Z3xafGjbi8DGqPLQGefQReUmOOvW732PIiKEUyN+QDSYI/nzXGybIkH3DL68+hxPb+3f0hXlVP7T
ovzxUj+WYtjRtVFageK3+yv1SjFfe0xME9RqlO6gMQ3+1I1/NNWPTfOXXyhtnuCJWN6/rTPZFLCd
zQCcyHZpB8BMWE7LnzNkW2f4KQfKA5hxonTvm8VbQy7VghDsDx473OylLR+m+i2n8Bc7/ixQaGkO
yAgDMoO2UPvPQ/wyDIrvoYxKoiw/pNCf9ZZDBu9M0WU1js+TQrUyenHiQz68pbxCs96GhhPFB+Rj
l1LrhFzW5+sGLUXvs+aIJgVj+KxHizk/1NlLjBKu21F6zLcZ29f8AdlHfFbZGC2jxxrWULyc7bde
Wjrrb3r37IKQsPW3wj5z+FNOt8+ecQAAlUiVBzGI4I2rS8e3EM2d5q3JxSJCQSguN/AbaIPMeM67
g5EeZkv4Bhy2/qaS/KZRTceu3c9MNjqa5nMZFRL9Wflsu896/OBmQPTHZJnGb0p46PgbEo/DwVHv
g29W+4wHrSJ9Ht+ymrLDMHLe8kylZNna+2DinDt+A9/o80eH1ciKV2qOLxSg8+lsIlA/Dc8h2nQh
pkF0hsF5EaAmTkAOLRZnVL3wV2Z9eFbEukN+dcDOJENx1v1dw+RHvhI+6QrYo1/ss2CfTG9DdZBz
Q7Zjb+3DaMs3OuBavea5yV7kO8zgOUBcm5YxOOr3W107oBjkaNMeNoGHzNbzpJ0DZdlXB6q1JXJw
wkU8z94XoPq1fMv9yhYzuI6q5BwL3VgtSDZGoy/GfMR3Ff0q/qvVZ6kcWLn7pn1D817OQHn9qv07
vs8xM1pBY5HL5Atr7bkdOaaxqEgnD3w9tXk+mOYy3hrzLKd/xUtQ4rLPTfcmvzqyqSCZzzEjXl4X
rxowfFBq+izAmgfj6wP3wMhk4LTVQbXfCBJxhr2s5Q8g7fhzGuyL4aEmfyZa8OGJeNJvI4a5QK/x
F8wSfLGXqGjKsH+XHUj4y8eQIbfbZAdYiP7bQYOB7kCGdrbUac6XaLEtyGO8Q6BflbjzOb5K4oL5
RbRLDi2m8VpWLPoippJzrRm/bOe2hpov6YnEYFQUbNmuaXbFOuVvYs2HbOsW2jCWs03SWRuVjA95
XYS8eN/2hDbUrairXvk3thcZ2ijoEu5MMpifRzdb+5A5ff9ORBHYRRnglT7K07VtHQ8Do8l3Vc69
kKMobPjAyO0PG6AfvgVwBba2r1EmzauCVSBnw1ksFPfSSohxjLX9rSVEYPnBABYUu2wD9bOuvTrS
38tcltNFvovfYsx7wXFJJKx8NQpKGHAsvB7rcfyScbYd2nw5g4M1JmMpP7sWrT8h/gtYh2IESBvP
ohBgcSx3jSkm9GgPi+wRQQ1SzEOJ9JhTXcH/gx2+UtVArD6aLCxPL2171QQIPnHlBVlw1R3cjaeL
onKfrnpD87HE4lCNI5WOQTuHeVNo+S7HZ2ghLcbwVd6SbI+QMjVYcaNAEyp55Hsc7dJkrxauWD1Y
cnnRlnXgFMtPTFqNAj0Kg/6kXvtKYx92mMvoLohwGVdZs8YLPSxbl6Nh2d80ZcJtgYFDuJaDAPTb
2lauczwRoZCidlf5B3lZtL8sfeX1wUI3dbo2CjcON0e9xM2VvqNzZIO58AlqfJ64HhXqgbxsUpF1
0IR3PZ4KVvTV1VYdQOsJP+xq4sa4Li117tBu9OMR4Zrpwqf1862rC/NCL9piI1sDW6uK80g+GRku
IJRUQvC1ny4198KrPPuYlDWgoXzxfcaV2MhYDOAMA3an4tNBToUprYB3WUShRd4Vp5Z+F+KwTouy
FIAoWHBvst0NQ1s0GFDpG4RlfXntXMxtgCJeLKlJaYMvGS/M8UkVeHHIC5J/l7+PtbLC4XBTTNdq
dJ8iaibKq1diazO/BdWOXXjxFcn5Ff0se62hkkjb11RAZMYD10G2n7wT+lt+jxyCA+hvbLOt26uB
gPgRxzRynMohIHLuJQGfOBzo1oZAyE80Ir0Wo6bMQb6PS7JGZUk+oTUbvbzKtpHpC/hr+opxjh84
pboFo4ROGO2rnZms0hcmlhwcecLY5ZJSDePIiQuemHdyMd8290FyZenr601VbYySNul5DQyy8Dgy
RuQH30IcnfpiCqQ5Y7/nSMuK0CBBDYoB5biMvuw6I4fqaVITCKNypibBSF4hF9vSwn2Kql121blW
/iIvO/QuhQ4PgZ4t0LqV3aG6C5XbdChCcH9ypGXMYfkpY4ePkBWjLBxwqpDImVUIhpXYWH22lIFX
vqpCiUuOxS6mW2lVDtOlZifscOq+Il9ysRnQDRq24biAu1YG3kB3TBmjn9UU0+j1kHPM0VwV9xrq
dBhBRd5V0chdlbFkrqtECvpFgdWcUcAxLile72WPZj01Qy6Rz6zUbCs/z4yvgU6eRs8D7YOhF2wB
SQHcovlTbSEwCB5ptoLJ11umfDmNw8yQN5HJiYLjLctNqgW3WSDvpWOoyqfzjCFMV/IerVnYCibW
Nrm3jHs6Y48mVzTi4HTB8sIf4XPJeBWEvwPjTm3IeTSmvFouXz7RQO/Uv2Gue3tCrmsMIw5xZdiZ
80euKqpzMDbFomkOcrmTEYrBJZRLiQaJ7ADGkWxKRb96nMizBnW8xFKAATF3uvkyEjTcvlnJy5Sr
FGgeeEnabcwEHsZlTr6UbS+7hkikE4LD6lHequwvZoXHuiC/Qa60+W0IyT5vQFLKgMp1iZSFQ69X
mLWAM5UNnx4GB44K/cjZy0JjDYFByijg5jgL9F1dbFzvNVHOSASsQhwE5EXJN3YDwhvfB1MSG0v2
Q4iJPFnKCtFIuTJ43Ihsa7mAwYLyZwuBP4oE8iZnFsR6wnTTuGSuvpStLdcLOcbk+qGTGfKUjIoz
msIo1oEhsh0OwMMcWNQxFJ9ryORwgNZyHMuxKwcgXSDbYuKLZBCUenqy5eMAJU9xkTHSpZ3BDC7q
PAPgSJsDwaJlNnL55Atv3UFDydDJKtGY3+OwXLq+Lxod6apclK2RTmGducVX/iaXSvAnQFJYhlmN
oubKvJPrNaGPtyqZvhgsGl2TS2dQ5cuIOcFUJvhN4iBjoErry4/miXC88si4dJgQclLIv1eMRj52
YpaHBpcYGhzBZUuV3HSGHPrM8LH4ohL0FFNSucpvlmlCTHSSw1wu0fJGZFxLOxxMiWNyDefLZO/Q
YTrNLQPHzzOijwbcMiGSZyTQFSksmoiH/bgVHkHbDZ4ZoosbtL6Jzo1cEmQiwj2qrI4iJUHqbsu2
TNPkmGKxlT/Sftxxzk54Ch9n8yCXLzmfb3N7yuTizPz6vpx6Gp9Ef8m3g0K7yokrY0cdvnrWPlfS
JdPUHaqVxc0S1uQolOG+xhBCrrco/Plypc2IGdA6/KG4WiSy40W2ivxjzfRiFIUtQ5VGaua/A358
PFT63lBAtKh/Sruej0AMTHELUw2dwc/hfMv7Z4Fj7MhFt03iTd986bC5tPHJORB8WQflKirjkC39
Bhj/8mfoLrf/r2hgoq2HLUMOX1wuIXJCyqAnUwza1ZmB786Xn/c251//vjdwbZhHNkxRJHHMD92t
9yPGJDasZDmw6G0uNda+FMAznVveRq9H3Ua2KAmHvEtFhhznOhF/ZdpCaidXfV5GplJ9VZxLBxzv
Nhy0i1zvIEDe4rdMaNg78DX6RG1ev8oZYgnjFlygP+CZuzZ6sSHHkOF+sK+ynwfMIuXgk//JiCnz
P75IH6HiTaThzDQyCLnSymfkCsn4kiEVruEtzyA0oqt6WxLlOnOLwQTPLH1ytNWo/i4/AUgNu09l
JTMDmQR2AnpnQHyzLzIXvd01L5PJJNkMo46fSG/YIDQgnbkLlhu5Nso19NZS3yenTFN0B4Av5uPE
OpngGDZOzsSI7wumHLhykWyxFpcZhVxH5AIg1w1KUrjPfG00oArWlUAktw0sEtJsSLJvWu5PhjQl
IRnmP7wYE/hqNvvk3gsgMl3kJxNfZGISqAcZ4Yk0Mmxz7CSvR5ObgNTPnbOcJ8ZFroEy/lYsPzxN
slMmpp8bBxnFebtIlJWqXliV5D1atD5/VOJHuRLLvhzcdCvTALly8vUETtn9Mlbylp8P278atKru
yTGrw5D05CnMn8p1KVRh1IsoSRFyiEX8kyucXDH4Vpn5/vzr9L/YQEP6sC10WZG3Yyf94/eZoLrd
Pv7+fXKchdRfGPEMNdkFbGtkDtkWHmsyIuViZ0zbsiF20/RueSKRIqWRWz1amZ6cWP6/0XY/v8i/
ahNHtcG+UbohKn24xgjEjpkGBugI8yLz9DZcy+RHZhB0P+1y+7r/qAz+/1Lh/qFw/n+qp///WAan
3X9SBm/i97fovchei68/lMJ51/dSuO79arPCUk3VkUlE1Bmo3fdKuOb9Cg+S8w/4YsBlKGz/qxCu
/SoFqhCnM+EfEaUZoH8Uwg3zVxQlkbuXZ2HILFj2f1QI/xEpgQ4vktYWLCeUqAyqRf+mk4v7bE5+
wWEWKGWUz+blbBnNxRxcVE6EdB8d0xVcehgtU05dsDfJ+VFaaayRWR8wBQD4tqQ80anW7HHZKFO0
yIqx2kaVDj3mxUEG/W/4kjeg7L/qW98vmsakbkQolw3x4/QsMlUg41khKGMY1arNOfIvZlKlCbRZ
+A7Rz1hVoWUsDXegeu8NPhoD5dbE8uRPff0XtfIPumrfL4SzK9gZFu2nfzyYNFSIw9hGUR5PUQ0D
boS5j6U26xkfPcpG5tap7W/e0EIW8MIWCMioLi1v/vbzy5DR72NzSPIosdGUqtkflvQgCgawjHG4
yKqp9pu6Wg2BcmykY4iZh+bfVBfhNH74PiDMHO1wRIpqFXQ160Pz94HBPkNH60FoRndftauoD8xX
pW9ODeh28N2Y5BVzaCPrl5bs9qbfdTUJDrNo8z0V2DKz1R0Cgy/w97uoTPZBpB8HOJq+k5EA2pz/
rPQMdEM6VBNeROJrGYx+JTQNpyRL39r5zF4SVGczxpderbGAQ+h3P1bgo7tR2RV1HW7ThPS9TZL4
UcUowNBzex9X2npSxH2YBWuExTtsWFLkeAUs7SI9NmWf70vqD9Vjns/T09CCIi8MFz52FMCG8J7b
bjCXmZafrRjZxTzzYMgOKmU9iLCRbYtlo4UWkkn9t64ux50uLglj71wP7WaI9PAYJIkGgW7YINCK
8mysiYVwosc2UQqua7bIW4HkKGAgychhI+nWsZn6uwD2991gjVtF6aAEO/mw5Sy3plZCaSqY5vvc
hF8Kjc/bZKpx3w4ozlpA9QY1VVeQXcHx7EUTLMai6TlIKcK1C0R9OdrhU9qXT5m5GVwz2lhmfZ0b
eNapY70E+rj0MpFdqx5HLHuwpX09zhxTqEDgCDt9VYRI/8w1MJG0q9M7Va/No+lM+xYzoB3El3np
iKQ4WWN1VtwcZdTSFDuv6rajO037WinmO8NpP+EcH+y9JrgPcOtASKlVd41Fcmr0Vn5vQ/Nkf+3q
O/GiVVP3XOFn3EX6tDYqb3psHXS+ohLGUORB+XHb5qlkE3c/9hiBlwoiOs2UbDgZHjapAC6hdQEe
SSoENtSRo42ZkOboMZLACAO5YDXDz/iFTny/9S3wYCghIqj4CFn026GL/D6AA9mj/PTQygdzUD6b
WseBhlvvVEOvFpoCiFN1+gpZGVy8fz7FP9A32Z0x51jjgbohpIZ06YfVvizQO4qrJKRYouGoA31A
b/u9acJJ7PsNjANzb7hgMxrnGlelwhaqxNEr0x+QhFh0cz48DTGOY70Xn4MnfG3c1aQCFuQBXYd+
38RZvqqfVIFfoOHCy1G8Wd2Gc3VEYDbed+765/fzAfgk7weIOYe/tm2bKMN9LMOr6mRGg0g5Kath
wkF5847KhQyfyldtdotW9I5Eed8pQ0+63lMEmTlsA5e3Kqv07zQ4ZcD6cwCVVwM8E3UwC9QHbfXj
epKJMos1iqa+amXTgkoJtCCc5rCpD6vTlBvqwkw184B1KLBRE9xmytk1IEqrM/EIW0PoAVdO8SCv
dm7RRMcq0aNVYzCvB/fAxkF7q4we3F3HIWLosRiMOrUE01mVfVke5kQ1KNeZ+0HppmNf23iRDbVy
aCl5+k2cGJ8EdpVr0CXfHEPofmcMwYse5uZKKSJ7k1VB8FJU4kuOk+bZdGnCv+urH89pZGfRQABK
cf9E1Alzhh/bh/E8gqFCQiDRZsT8VP0OuSFxUFpF9UM8df02AJUOk0/91LjWW4ym6ruXWFQby4F1
gS153lrOKajr6W4mb8hyXKsxl85Opp0HSwx79CfA2C+KNhX3TatQAUZMZW0E82MIrRIzI2uLQjhI
TGcsLpB0MFizYBSCJ54e8crqIJtP75Vh2SfMz5yHBi+peyPy1rff0qB9tbx8OjatrflTZBN/ZKva
caD5WmiciihBabHTOqhsrbpSw15fDm7g5ss6sh+Bs+d4aOKlNXDKX7iN+2pEGFSbxvwewn6Cl+bP
uhM/ALhHD8+0IT0PxabSnekQl0N8l6jhsKgb19zWdlcx1SbTn9UOt7HBshcagtlHbIt5QEF6RWhW
12pvfisTgHOu4ng+fVKs41ToeKvg+4VjXoYnKjoZQQpOFL+V6ncpvz927bnKygBdIvgoszdBVRPN
ETW95qiwPipBroGKxP5ZJzguBVQD9IZnZ1tT8G/hUZWV465ybPfWlWwebYw8XBzNbi1yXf/UduaD
Upj2ozcn9dJQO79GTyutO6Dkbq09PSoJ+54sVziISRub7WuBZYYLy8tqO6q6Irkobdw8BsPsbpGt
ht43TM0D9twTih7ZKo7A5qlooh7BoKEBYhLDjVD7FMV71dHF3jFasUeMXOzjQTh3Px/irgyfP0YA
8CZk4chy6aqtfVTizEBRT7WSw3WxrKeojraiLvJDlHrVtgxrbFkjE5HgQvW1yqrgmoT0lCe84+zp
7wOsrBUoGwT/EusA87fa2xGm9FMekwHbVmX4PSTiHWRrMKT9/GK43aXsJvWBWpfykMfirCdj/hl5
8WKr4q9iDxBh4xhLPCcdOLBFb3LZWDEUlXycLreHPIU8Dgzh5GQ1LqF4n1pu7x6yrqi2fe6GC5IL
Atr81ZhGCyRnVlz6yBLLImebKKYvokNtLmv7aDOSg6wH1IevokSXJY2r5ylR8YLCvNhEl+WuRpRx
D8cVB+fEfXYSFhcbtPRd4Wr5MbXNfG0OOYPRxY6mnDIL8dzBWqF7n2GxEZg4zXXdtXd1agm58RwY
hXFHbY1Civy71YltDGHtEzToahe1ffd32erH5FhCFg25vfEM09HMj9vktIeKCy3PoxJkrIe47F7s
zsaJARxBNkMeD6KhuOCHW8DRDPVzg2vSooSDeAeQx2waa2MWaNzqE2hl/C71x58PPPZ/P+7jCa6I
8km4rcNB+F8EV2PEaAMBS8Uf0HJqe9M9FIqe7YqUcwTSJHK2GQ2vwchxuNIB1QgzfGlxrSL8zp9q
R8AmKI3d7aGJRmNXsFIieDSd0mAO9uNUA95wsVoOyoslSg79iiD65OhE4Ngr88OcoR9k4/DskklT
aSIv9hCk+IQM2rjBhJAM6zR1ebWPdfxx8lCvnyenMCVVZIMfeXMIWi/dVB7Gn2YxQ3NpCuNTndyF
QdvsA72MAEAMLG563iyTSJh3t99uD42FPp7VkcAFRNNFGbraFkax+hREpOgmmrvL0kudNSU3ID71
mB8Sy84PXeC0y07Pc1hNI2zgEVtXs9SXVkFU6+ziRUnrazuN9iIcqmrXYUyK0RgWTqPVGw86yfMC
XXvvpRjdtxj47NcYgRwbMvJLZFjjvkqx/c300XgB7V6QVuJRPuniobFgYnhDPS2GQc0+Fc7vSm9B
UhUQgav5UieM9dSD24Nrp723FT3ZxXX51cKwe6PgurU14wC5OqnrVQW8oRO5JjXQ+7WdV/UqqkNz
qdbaIplgKARJa52kbmoMbnwPmkjb335SyxdMEZp9Vdkx/pm1uQF7p9AanbsFSFf5BYRpv0XFldO4
plzYRhc9omV+LNk8hUhqEwCSuzwU/Z3nih4jdMlAj+IYra+Iw1WnRYtvzL/1nM9o1diQ7Qf6Tin1
GYk6J92rkzGvB3yEt06a1EdRDRWHLI5zzHINik7R7s1aHU8snpi+jcmrkAVGhn3/klbmmxJABFfA
MHl5ySk85KCghWw1JK62b5tM399+qmCM+XOuti/KvReMIcBOAW4fC/VJb8VLlIzWAbNuBIbQAb0A
9FuP5eidpjI+iakt9knm4XuVVnuhNAb+cN6IKU1eDhulaN5n12mPg8ChXhQVkHTTlSr54VtU+Olc
G1/BN1/DPY5t/WbqRuS1vNG8Lzka38QYnywR1Yf4sI7xfjvflOMBPSGBEVKxeST/L05kEQiYTg+G
NERDPA7tSTE35ypRo0OEqMPy9oTOqZlT4pdpGw9ao3lLpS3TRRRX5ipED3Db3LkFHPuxLJqTUoYI
6wStS5GVA9cAVZpdViCIKiAQr2src7ZhM/eLWgm0R036aU71bKw0KqarGpblZsjLHE7IgIQVhmUp
6mWFtslCC+m+pgiWpjVYaA1M4Ulhc9dO/fw+QxKp1SF4CnpV3c96Fi5snKlXdll1TAF3OLXGPeUk
7f72S9brJggRzE0ixDnv+zi17oYIIUAIMueBJPk+xREVXBF2uwL+4tLVc3Wr9tW0VxVn2iFn5Qu1
tLd5FVJUD8Z+1yPE6yP5od0pug3UG8mEbRWJntQ5zO5HjOvxzmNkQl6yyVnahyI0qEZ7IbVnq9uq
FZZ4DYUG9ukA5quSQzoIcdm3acsOx12NCMfdVfn0GZ0/58iuCHhDuAEEjUN92tRf1twu2nyF/qlv
c2MPFuCPh2ygmgS0QixVNUPTrLAuRlK0J2QtnykZ56828QV/R6Q1HNGjQJMY9V64TDnPVY6MkvLR
RLqdyoFPoK0ra1rVAdgsC2/RQ1o6VzVGThSszrRuUywqY8c6zanGiSh+xMfMzkH4G+l8tHX0ERyb
xHJ2hbWvIlZ53SIxcbrd6NT7qDbirZs63259UFlUJzz6eFk1efjQBfk2ZdsyOu5ndNOnBQqI4Woc
9G9umU57Ae1eEfpzT91yN8qHNgO9h302YMYh9LZxMVmbeoT3qAyOeY8b3dcps517102TO+aptqro
hTuz4giaDuJcD9WBwijG58EDn+RoeX0HGV589liS48m9JA0Z/ZhUxotblI+Z6IgLpvFiJHQzAB0I
OdEyDPt50euD+lzUzr3tetNJ4D5Ixj2eW9yJn7Acvg+rKVj2Qqs/Rd6889yoXJVC1dez05T3mnyw
UjwzmupFDXr9JZibI9uelaJo8z4HpLnBUHpep735xvFr8aqW3clhRT4Nty0/IjhLBRiQ1nr9AcYg
ArKYS6zaIhkOBsYvululD6wFtW9o9gID6xHNk1xZMm6fSntQV2mltXdObFNLEv1KK7Xm0Qy1I+6z
wYNtoAg5UTVbO1pV7Vk2qv2YCWuN8WS+iYbobrIsHJ/tCHkfN1rO9Twf8pmjJlRUpk1TZe+cqB0y
s5xXIWrFyyCr2303pC+6UjcEYVRxDuE0xXft2H624/nNiHvjc5ynS83ryrXVAIUpauCUaGQEpEVV
sExou8WEhvO2a9yKKloYbnOr1I7t1Nlro5PO1tTv3LzWl6GH0ZBWONkxTt0dWddw5xQOAapCwM9z
49cAaZ8dDovFpUjak9okzr2u9rgVjhOAmKxHG9WqWZaq5yq2qivmIA9j07bbwpuUndMqLoIHaDkI
pdt74zASHTx7U+Ir8ZChoAO1j6JvE9ULhWPsoq3rx0ku07al7JPxBcqM+5oa7Sc9riv2h4KqFvMl
sxyxn7pGHA2NSI3V4FrELc4UTaMeqDNiUiUA45qBS3ULqSKk7sB8mzkO59hwFlnhrus6K3ZtrlmL
tow8v4yi7tyWDo5HRqXRE/qma8zm2aheMYMyHkXfJWul9OwHNfbwO8ELtGsVqkcmx5pxM7v3keW1
i5F5+XuDc4wdCkLlMA/UEwqKNkUSfbID7dw68GNhESdrTtQTWqQaEZidFYqLtXlwg/YpjidCCnuQ
HtmhclpqIp2XSLrsQOBTkDAVHME5uRttMezUaEj2tkBlPRX1gdOu8Nwj7n0S5gNjUP9MsaZaZg75
ROApZ8+YlJNZXRyj2CFpoW5sfYbx3xWrqsuX+gwGqiwi8C11d6e1cb9EKMDGdnqudmgJfs2MOdob
Ysy3TceOS52n5FQmoKSQXHKOkRaOj447HGvXZs+AuPiSnUuyVxsLcfm4hAJS27OPB6d7b070EMJK
yXbEB+OYg2qbMr9scxzYzU5FdRfNT7/VWoWlzol3/YwaYaukBhgH4XEYnU3sBNinQk3P7ikzjC/2
l3p2qheXkgue9PbKDbrdoCl9tFKE0W/EqI4+55PvdqUhP156DIfmEnqdtv/Xg4NU2BZuyylxcXKs
NSppldp9ChEtPpQmokVlPnhQ0IuvqTYGpE5Fdkjd+pr3s1jEkYI8YNt/sS2qwbXJkR4CXvlmgDlx
vj24irsz48xlP5aiATFem0nR76Mi8U5JF72NujavUVMIyB0xDIksc2cwrhZV1cFQKoSfM40fUhUd
EOTRfocTLbaWUL4FZjqdkVP4qpkF8GYlhoxZNs0Wuya0e5swlla/+ZPaNJjKe2p/QCfY9LOxszd5
7eYHF4ego6JxaBqN3nzfWgqQMs6Ljq2Sdws9mRaobq6LsrQhOBfJQ64CzWveXQ3MKteE6UVM3fhM
hb/cqL2tbFh+jX3SqyanTsU10tiGK5S+ZH0DR0cJRAsnF3itmVbLZEjPk9JwPXraHZ25bS/Q0fxb
Yw5DZO8sRzlrrYtroOWCMEfuvvWs/C0CLJrEc7ka84nJ6zbNuWtwdYga+yj1oid8ez67o9au4Dj0
u7RHOy/RQ2vwEdzN185MaQPyQXsey0SnAK4utOTrPE/xuvBEvVA7ExZ6m5c7tZqjLx32Csl8H9VB
scD5oKcORTM43/Sp9k6mN5eLtJyh9TouVlplweH9VG5tBFwuIBKhOvVfpTTFPbCgdRJyzpvoHkgj
Q2ctcSL7NelJdtEP5ZDoS1xCRjMqzGVEBqSgDO3mfHuQhy+BhuaRKUpvb1vGAdNccQJLVp76O8Ut
gzW7tEe0qOZna75D6qReDTWpTG2F+k5TDG0n5E+iyuBXNM64Aiy26RAYOFcg578/RHWyT9qoRaGk
geVZJd2q0WxlPfd5izTZuRpxMfdFhZP9aL/Gwkk/e8PzHCJkjmJTuQ5tSggdZpWr0TSCXQgHZFt7
fCH8f3Qb7KD4apg4m9Xhp6buEVwu6u4hTgp8/ATiqUU/e9AOqDQkrWtjqKRl7E0KXIqRHluPQntM
ZQ1mVs0vUQkToTXdeI1SQ3T0io6xyupQJ6NxqOukXXXm3D+TiF8Vk83gspkL+yWfRIWUt5pubr8O
yFwSTAPrvu1rd1+W4VPoNKwIUP8WXa13XHIDNDbLQOFWC2HnzacqxQ8uZIvnT1XbrEslYxroaSF2
cR5eUPITJ9Qps9N0GvvU3ceZ4+ynKH934AtvhALDJou/iShgn5Km0b73nG4hE/9ljZYu+lLDsaSy
YENLIj80S3PHrNZJZFTj5Jl1DWuE/Sr7Nw/yCdCGgVrIcq4K60nTlVfVZqmxgex2apZtAicPV3rK
EnBLodw2+qoDz946eYIaF94Ka2vOvcea0tUwV81zHSTjmY49OZrePOecOx3rkQ3h7UkOdzwnMZYh
Ypcv5lQ/ZrUdv+QJXOI0cXdJoLo7kWIWNkxj6qN6399bE6yKTkRvPQIa90OGgUiS5FQs4BA1s6Lh
ClFEO6gE7TLp4umzobEJmuPB2kmKJFXredrkabbjK5tDlcz9U1PYhH+pr2YGmThlEbrHid2BnKA0
vY+NCWJ7rqafWzH5nhmh1EK5m+I34mTO6HytAf3hS2xN67hLnlDUqI49ZuJrUWAJkuSWc+6N3j1b
ZZHs7IrXK1OPJ0vR1CezrADO9w4MoTC4cxhXR6X+liTBHtkaHVWH1noI+rjySzVhgxalxu72gBVU
j69bdDeUbvAw18W+kO/hUH9HD3+OOE3cziMFAKtXk8nvcMkeqCr6iC3XHMXXZE9WVp4GyoW3QyzK
LHD1myQ96B0qOIpC3SJTYCMk1O3SCl8Qz4n6RyTn+8cmHxdZ2t0VnDs9601ngKDFjFmz0M3Muv9J
0nktt41tQfSLUIUcXpkzlSXrBaWInHEC8PWzqKm6l2N5PLZMAgc7dK8OqqfO8FfQ+IbXNo/FCSAC
ViNrLVXv/eTFOixE9sM0WS66pPQfjTmdNnVS0NGPcGLM8dg1lbWbiupet/FPEIdE0rle9QBIWmYE
M1tFS+8rkBH47njPkd+mC5fr9Z6MyHRVE+6ymKTpLKaYGaV5ewkdGH3Y0n0Q0zpf2HY8vNWJRVEQ
vrNUSK86L/Pt0M3tmtgRvOEi6A/KmDWMJVxZZmk9KLhor9VYUX/33XxKzIaixjcJSPFGqrK4969D
aiBLHiuidYzp2Zp7dytZCyarysl4ggjPPUaeTDF9JRNVTkTEUh1CZrzV2KkcHw07PjtT3Z6QVrUn
XcBNEWPpPltdML2F3HgMOOYaCiMNRdPZ03uW598e6lgMyggKnUyc+tToz9C1T5Y5x4duCnkxm1/T
6putE/FUxDPtirE7A+laM+AjWn5ILZiMnnf0ZZqv22z6rhhHbePGVPcxbmGrKdu9nfcCYJ4lLj6g
/wuDiXnlQdo66yineU1G/TRFzYMh3ad+Uu6dH1niCaHoyq6M+bVT9IdN3y7n0clOPNXzUz6a9CC1
4IrWl2yQ5rFKeSJTj70rQwZwgiGiZKH5j3fAegS5mopInUvgOcCbVXpN2yC9iiRbdrVZnbuo2gk2
6S+u6o89g+Tf4jaQT8MwRbz9rPU3k87PwND+1jJmaEveLSyGDWpzYWbPexXRbjEYUzXFGOssoMgB
EIIcw+iWFPBxVXACHLrUmd7aDOH/GMVP6XSRiSbVqC/lOXE+BtVV0FrgLo3mnN2Z1j1oJO8RHVC5
SEx/34XW1ollsnVum+seXQzGMLYtCmLldUii4DraMj+EtMe3C7rn9n8bvWrekLlEm+SVl95X7BO7
4oNQq+GeNBFBjIBZcD+8j6LxnnVSbNLO8o5GwOyIN3aN5NJ5RSHy1JYquMvR+4C74T0JmAIfkT3I
BQO2cV1oBbe/Lv11mZfeviUWuYmSkIlkx+OtwTN9+6pR5ddQD8PqpmlaT94cvqb80oVv6J76Ev5V
WjRoEQeDSCUj0K/8VkWGWNGE/hZ38bBJM6ZPbs/YoLAFsHCyv7e8ux4KQrs+9nXfghURN2URAsXU
MOZ97Kv8NECuWc6Wxr52kx321ZcvDdJja9c7u1X5ltpsZaJ5QG2bdVgPpp6BClg2cbYrKc94vJtD
JqZdJkVIMTqPy2aYEO2z0V3gG3fWpeMl+9u710a1z6iEt3Ccwg/D0MWToerxNQ7cewBcTHH/bpTb
C65sHgWJ8g/UMACmmubHDscb7KKpnu1Ql5vUTb+wDVi72p4b6FvhV2XBWlepCN9IHPUXoWEUh2Bw
0Aj62cUrgWfBrMW/6eJSiouC01+7qGI64kvg0kOeNUr96jigJEfWycl7LNR0GdDjEPanQSLyB4a5
UhePFccaowt7BJGCdwyTQwWg5Ry6alMGE/ViRm8sXwOYAUeWSePx70eEsuVHUa0tTnMuIMcmJ0wW
WJoN4161cXHupvRiOAhaQUwYVIjkbtDgd2ed1TgV7HhT1ZbzMlb9E+AP88HXmX9mCQ05GQP/2mfU
uq1sKljb5NO3rNR/cli7sFqd70xv8p4CLEpFrejYkKA98gG+WBLOjYypDXFvwjb2vuu+cKmwU+cy
l9FhKqIYEUrYvDiahcyYlOL2gCXMoMNy2UhzKeLwm5LOePJQIW2SELY9aWWcXkHNxMJ2qo1Nr8gV
ESD00OJa2CHBZvlyMrgHTUWxX0H8hs7GJaa84dWESRLRIGNTPDtk3mLqTMY7YGGYPwrjPkqST7tK
04MPuvFaC/elgv52MHPmYYt2QioAzu5MDHhCmZCShBQF8Xac0vQpytnsJvx10kiq/TQLfkrJV8MW
0Gdz85QynnnKbkgvLftlywn81gd1dIHRQ8ZZiXI4Ep0+/n1pZZW/6vuq2GZBfZ/amXmGqWNv+iSd
thyfy+w2l/17Kd1452eOv+aDwYM0DZWLDj9L1yVXwy6c3YmCtX8vmZht3aZMnpOYyY9wGh7jHcaT
xhvoVG4z52gIFiIkRc5PGnmnqqE+sYCjQIZFurNyEFVxGO2G3JselJ3uUM24xFJWxb9ZSnZwpJHE
0i0ORSYB+eQlQWSdG94lpuntJdFvm9yNkjPfB+YP0oKGuakeFLER4JLMaFeODKFY7KwT2XbHkRol
bhKy1vLmNLiUH6pg8MICFn4tM9GFbU1PRVLYj1Q3a49SdFYusub+Btcv2OpP+KUfgHePp4GD31Fk
UwS5cakyUZy0Z79VQzCeAP8yLFLvf19EnXqdtdzN0rGOfy+Gi2C77czuwGrq3IRZ+c9N3Ze4qO/A
OB1boxH3lmYISixGm4fhc1yluKlV6nC5AcpcEC4td3mEXYVHBhtcUlkO5QTtM6aGaWq/ekmUA8m7
FclCUSOclW+81bF5JfMm+wYLdJ00pgMnRdyee78NQ4kTnRLROXMSv5AuEk4Gl40BrXkP+4ppXZn1
W89y/QfkTgDYHFsffI2UaRQdLEcXtEmne++RXshfDXJSm6h5jsKmfDBns3+cey+k/Jo7oHth9wh4
10QK0wSs3epNrZQ8ObfiOrNpZZLbCzT9DZTEDFgwUoQBgCu8Dkzo4GP7c9gwVPWDh8LPh+uUyIb9
Nb++aZyIdGKc19PYJrtxjL2Dnvr5mN5ImE1FEsnIG08hg2Qh6EeWks1wSGcG0XbAgycPm1dI4eAV
wYERaJRZSKNd89TDP9rVbYc+AgsB9QRlcH+IfTquoSrLi9O9yxyYgC+C987100fvVjD0PtS7SNjF
wVNFtKpaZogdgUSHvxdvLDCtdHG/+vsvZMzF2EBs0jioNI/+omqS05BU0YoHzxuI4m476pIWD4vg
QSS3art4ZaZYXgKYprzZ4PeyKW0Alwf22Qj+H2OT+7Ez/NI5x85o3EOX6rgacn9fsWvLl5U3Len/
2xsYu73PCmfPWmj+NGoQUjkQ4mvteNkpmTGXdCzqFzTpmtGcaz4gp2sYq0TOJhA/TO2nQ65amS6L
dtp6db0Xol+h2srPFgb/Y2pMd85gzWshTP+GgRL/hHkG+phR4TjJKiMZcmfWlEc5Ep47tv7zqavM
s5OSCkka0ohQEjhlGla7vw201Fl+sAIm5l3w6FTS3PYVKLyZvvhkJBbHmI1A1G0aTsDRMrFJUQb1
mQuH2n6qDCv4wD1wjIeQ67oVK6qz7l8lEFHV3JU9F8ZhtMeq3FHUjkAigvngE5W2NhW8hCFUcMhl
T51r6JPPAHLT0HkcWtkO7BYISNBWO25FPc9EGvXDdSzo84yC0cYgrDtUoNnGMMd4JwvvOfhbJEcd
4+SpCw+8Rz9jk+wcbbnXxGx3wvPeSCeC/Qwoe8GdwLFJyMcyjuF7sy9vLn4sz2beiAXwvMe/R0dI
771ME29l0UsdHDynzJAmFrdxHe1yHaerihHsZXKtJysZxf7vq7i3X3OO+lOiwMU2XVK8/f+jyX+y
dG/fRSFaRXD7Bf6ZIMZ81W1lGuUc9m36LQoIuuGoD2xl6hUbm/qOM1ss5cTe2xnqrbjtqNIaBEdQ
IVXjswL3LvdBKE6CvfmLZTnAhwvHXJD+GG+7ymGbHyAvdEc2fVHOPUEe+XrARLpWTPAZRbWfvZjU
wYvd5q6zDn/jTSfwmlM6umy8G+8ljpwXDMDebrDRAJFuv5vrU6Ai/yJ1Y15r6uNrWwT+sfSyQ5Bz
J4qxNo9lmcF+LszypfSAMsx5Fv+zVYZSMpuohmcslPQ/W81fcwPjbr7WLqlYubQeauXad2XXx895
+0BN5K3bNkWI4eTZhZIeZ6LSJV5QvmwShE0jzLEteaDWI8fTr64R6UVWOq9E6BrrUOTyX8ynNcXl
/Elkwryk8qovzgDG140x+822ZexFAVsjF159F/N0WGWdnV6GZLz2QsqLwoK9CvzxLggmvbXHrF0V
DRy+XtvxSpFnefp78fCqnTIz6fGAdx8FCS073QIAx/jVb6W28lcvGRAHZwwC/77sdLGLasZChnwc
s6KCLGK9qshUZHwEAN1v5XjWzeO7amsKrR5Ybx5Wd0Gs/7F8jw9V10CgRKbgz8N0PxbudO8yiG19
CvcoGi66RIpRlkG1LZEsrTgkiWcM5uIU3V6yqjKJajVGtB5zfB7bs08wvFaJ2PtRwFd/L21P5duT
qjmMQXcXMZ4pzSJbEgqhLnEZrF0rUNtwcsTGnjwysDvLfpigzy7jgF6xIVx1MZPo/G4mzXM3R+Jq
2fGXX1f6nKP3WFlkotilaJ/cIjjF5thd/74SbY2YwsjdpXKBlM+2vwhGm9Qi33UQ4qFz27jz5B/+
XspkfOsTlRJQkCF4s6d5mwSABkeCH9DgVIJc7FHrbePb2YNbifwhHuejctpjoKrnsZbMa5mhX2Hv
cXuXdbyBsZQelEmL0Jim6ul28Ma102MdzeHjzHJ04dJz75ExhI9s9pxdNmrAhkm7y9PQOVmzLR+d
GXWBW/s/8yitncwMg+1yyclVELrbkiX2YpSAZBC3iE+2TDCCsQLWumSbSA1WTHV6/vvR30tDNtGZ
TuVZ4onY1PAVTYDP/H4Y1ArzITQSZh510mwh5yc/oigeHUGJEVrYSuP4tr3LWwkehVg0Yuy4y/nq
7+fLODAxqMlwmaFvekjpMXdG3wVY5upzYues8I3afCDxmEWA8NqnMsgUIZAuoIMa4h3sKJKMeVfg
L1inJFXqQXL7+XNBiA3BVGzCeMJI9liy/Qmw3Jk52RUUdeGJ+RwiPTNx7wt/jndzyCBgHll+C3VJ
k5uD1enwrLdVcm0ypH3DMEs07+FJ8RGebd/PDsM4J+xvJ+NUo7vctH4plknctiTlsLTYsBT7jjvy
LY2YiIPSKrsjI312KqNBGISX640IRrVAXyJO7u1lSGxz7Wjkk3FPRLJssr3fhNgeDWZbFk5CawER
s+dkcLHuuqB0wyHuLqUVP6FDaK8OYFIEbExRVKrf+jGUh78ri/38vkr5hqeU26z2HfArfz+kXetx
/QdRvckHh8u7zd58LtYd7Mz4XAWGva0bPuO/34Vhudh6j92xcTMmIBbDpKXTaGf39/UcsRFXLpt2
RbbLOnTb6aUY3Sey1r1DIidWWtNYkFbCeHWQiKE7qoOqJou6DbEsDpKl3k2IbREaGx6UF+06lv+F
SNYSbc2i9eRDxBMRMfDSGLcsIRghFPuiTh8KXV0TDBchMG6ye5dYIxcVSrVusrZwGdbFHFwK3AzN
FKxl/zpARQWw1Fp32jQ+K9QVeWXS2knvZA1vBQuZaarZZ417JBwycg6+JAIKrQpBYs2ybaZ1Fcg3
tDmHflzLMr1aEjHWDRATLOvW25eusQzlMQxBBryRnQeEyPwlnQ1L86EV0WWcxU5ZJZ/7+MNfcQX7
8xLGx2Tep+NbY707o33HCpADJ11bzC+nOjlGzT8XEnebMDOBLgQScRWoA8njB5EXTCY+4/Pc74p2
3lgWp0050Kajz2Io3McvHmpaNpET70RqkejxSEALNdpM+9FBbEJaReetcMCGazkHj0P3OThojPuY
sUC4qCOSI+WX10+HYJ9Z1Ta0OH6rZJPPaPi0uTCjdGXY0V34DUGUrB+mZM9z9mxa/3Av7IbyYEX7
2IzhVhhbZHIkvt7TswdiPoTuV/1RTS7y/rMAD14oKBDTIRzfC2c8Rf64HPj4eUyv+3z4MvuTiRbA
f5hssQrccZWJEaL442xPq9SgV0WkCkWUY7c9JyTf1Ma8HZVBxYqnlqpB++IQWD45E/lSoxGbzWmZ
jmy2S0bAAtWb2TbrqQt2s9VteHAsM47/sSiOHjiDwsJ52m/KtIbA+RpbNpsg1JsDTfwxzTn3+Ks7
cKXmNNuX0bxF9bjsq4pFHWPNGKZr7jGabZ8yq2byUcMRzuM9m9zQGs4zc2aYCvhoc0Jj85TJp4/W
TpNSBK4jwlyeVicHx4QjiVJhLvZhyhBPsksbEq8ig/Fc7i99+pSbb/sEX+oniWFAY8yz9KbmLjWc
nS8oCD0ZPtuaaOy2uKsMex3mGT4/7jDFI7/4KbhZkEJdmLxtAIvSlhmL3rPV0tmL6XPKkC5GyZW4
pbPVDR/KzLdFljxPJpuW5JzM47bEoYI5OPaKXQVce9nRVyZy2BcCxXmWbBLe0WbK//k80/T8g0rs
yQzTIxTjhx7EGfqej1ryYGn0UxkRSs+nsZ7tzxS/K2qlhQbML5W4oNVZZdq9C8eSgNSB7BUN9LmG
HGFceD40m4EHe200+7Y31s2ESBVZgHLyFWi3DVIWhSWqvA9lfEgD3Fkx47joNtLFJDSlh7YhxjPO
1nlIg0Zm5hQ3j9pv95mC+Y5eJ48LwnwbQOPnjuj1Dm2bnxaISfMDQSpLKXEkRk1E4syi0pxYiMQP
uCO2JgsIJp7zS8IunfXKsarTGcJb9wu9DDpG5LzXrcHnoc9Zlpxyg2SeNNoFJqNpb753UZMHxCtn
giOyjpItm8xdW6X7hgeMq3Zs9Q74TEgTqBFgTS8sjTEHjt7Ob8NVbhz4n+F/tOWTJIut7uw7a0V1
AIjjhn4iiRaOuOGlv80QI7vy7nQVIKGD1VALTmrvjMawXyB0fGRekRglIHFqe4sAnH4cyJkNDqVD
LNGM5CNFNsqthV54URq4RLs8XST8rtRjrxmgBwEMz8fpP9kGbD4urtJlBcOAc8A/OZvlY1xabzJJ
thmrLBMQqTnLozMF36VprEL9T3sfTV9/qrncRxW3pT1ztkj/N4knIprVShjGkVvwyopzmbU/DItQ
pVlbghex7b1Os0HUTCo3om++Cue9ALxgS5d1UHslKNKg0IqOKFA3rp0AazGxc/ucTN4ol0U6bCSI
7tUoYpZdzOsA06Zctlm9sSJG3zJaBXa/buv+M2JIu5Nzf1JIJQLwxGVjM+Vl+TKgwekm4wZxWadp
fXYa1DlGuA7ifld79VoN9sqxq0/FCYT2ewvJdSkd/LWusUmZ4nAWF1b3BlZxy62yIhv0ZAT9LmJN
bbTzXdJ0Jyuvn/ta3lVI7bj9T5nl3TmpuertZmNoazXXmplWcKkC86ck4K/IHxNJ7RynjGvsWzLG
0oujYyGnnXDsl6Lot36AIFpfUSGGXfirzGgbaNanQ7jVt3wsCWQfn+stZXMbF7pFl2jBiMkQwrT7
ual/e75j5P6L2ksek0r9ttpdcwrh3RX5J27lZoVRh7FibR+cJHqAwb1FoUyyYL+KHRhKE1hJN973
jABt1181joPIj7igyvgngpJTkfWAII0rI3857Al0/UngLfBg7O7zuHzxs4xyivPLyraWMx7itqIS
ZQBwQ4RXpDUwaVukBtqtoNl3bfblps5pJpc1TS9V4i/DVKG8Lp8iJ1h5otjXRbfNTePU2DFraWAo
SREDteV8cgr/wOF7H0QlRhkk82SSMdn6oRc8TJa5aY3wRZr9B1rBgqTfNt6YsfFbWMOpBTThBcnG
m/z7URGdN+td6eiN6XrrKW0vQ2gwxYBgF42kPk/fnk00bvw7ORijZLnNyBYuwOZko7dRQUfWcvTY
5s2mQS85esz542p1A6q19i5G3bsoZYVyocc0aC+6Lng2J0zct9Q1hh4VttwZzIWRn2wMJIpoBxzd
D5rk367VaxFx00SikiwEpkc1W/8U5D28Pe61I7WBf59SScRrotr3ZSPogVpb72x2PFtrOCai9dcy
o6Ct2LStrOSSMqEkw4JvlwiNaFrFYN6bgvVGHizcIkOGg/S2/RzRQzJJW3t4DbBY2YTvtN5oL+K+
23jK3HtefGvqiBNhN5+QWWyXnz7duyjiVdtGh9Z+zkAnxJhO+6Red1XwmlJ/wns89TxRWvFSA9Nu
EnPfG9km6dINHMPNMPT4GErW0vLq18mDRkEjgmYHwf8ewTAi6Vtu2rAhqGXZMxe2zWRhFPX76EXI
n438t3djHrTRTrV4pYqzCZWSJIRLnDaHUYJayh6GQByTAu1PwgMPbz0SqxQ/pCSrwhTJo+uia+F5
LoaR/K0y/CFfAKU+U7IFOFummGg23Nz81UH7nMwAOkXfTvsBucpq7tWHknzKM/sv9msBujKBy+Ih
C+vDJGyGWQArUiqkeGzL7Zi0NxThymS5gIDQoQhNWUnjvViwXEzPJAQeq7m7VHH3XWADWPq6uRZG
dt9qsCMBRNQENYKoOyiqNnKribFvbd1STUbihE36ZcUPUPZ8N27zWKHaXig2eok29mGq27XTtbQj
w4KRFN/IRAoKqU5oBIPh5uj+9fvwEgjzF+0VuQGpBbxAl5xeE/AL+0ic6r5ozDcRJc9xX7+ZOnwk
6622JMItrhdtcECN2PFXekKm1XjXvAzEYm5yjSe7PoXIFpdN22Wo45nTjw0RLMU3WvJk+TIw/rpp
vr4tvwiWOjsQI8u808KpMw1sHquJ+W/vZEvTqzpU3jSeKWBa7lpvKselHxos9AasO2WwrW9hZxXo
0GKajDUSaXdhWQqvEtQjH72p3TgKzxZcwa7nZ/v+M6jQuBskA9tOPq/MioayJCTei6J94o+/LeoG
ZiQUQK5O8sMtxNRWm9aCn+VYUMxn1b/55XMgDVRSE6ruGy5fpe24DJQJVk4KNq7ha5QUBoJB0gis
/jS1Vr7KHGcgRRpsUOkXHD1EJ90ock4+6TUeznyx7kx7G9UV5fwU+cuUVceqiPXKKYuX2yrZmW/Z
N9n8j3TUBPSWfCv5w9rb92An852n6JQ9lf9kaXKzYkixzU4s1I3FUOfvNeMXmHp7HVDpTrP3YU79
3jH7698iLkNk186ehRiZHX72PjhuvULKTAehrJepn85kwCAG/CNT+nm60mrVy4xbsvac5WyMnw3a
/Nj99vUxHLPnIk6uf/8FG2PyPI2jm1SHxq8+RKIeumk6wcmhM2RUlyUhZ5dxkzpYaHayPnwz4n4z
sD1bME24dqb324oCMJS/E6XeI9ygxIq9I46XgJmsJEVBvWk7mZjZWk8BZh/+NXEbtuU+Cx0gIbNL
Z5FaLqWb4e8agptiiqSly9BuaRbWV20nT7d53cK3LHJ3WdaKsf/ulAeKCgH4vkQxlXnOMbSme7t+
MvU4g7InZb4Jv8yYXreM7mzDfC0DjdkY28XSYMAmx+oQCKw7uOWJv2UtSpwRLgy4a1lLnqLE6i7F
QydbiAQRwUh4+dixnnOBFTLrubFb5iXQ2aMxr/ZuE1MaTK9GrYJlqW3NpjU9e3Fzq0TKVWzFjEpQ
/lVm/SOneKAJ17+N/9naVrtQnkekjzN+B+6GpBlMeNZuKPLnMmO/y1LnvUDsjFIAUa/pGIjIUp4C
gfM5lQFz2fFCMj0PKKMijfYa+Cw1BemwtZO3awIh4EQbAPlwB5bEk3cJ4ixTFpfGqe9ZPnWLzHHf
k5xroCWPU2oWi57heks088RJxMuYA6Bijg+WilrPUeIjb37MslULnsAYXHEFLzq8d6xPcNdPh6by
uuPEwiJ0DLU0rEEvjaQhohw0NCyBgP3BSnGLSc6BonVugcRUg9LjsV475HPZ3WsbUbw58Yh5n3DV
uJw+Ks97Zm+Oe0h+UYfo5fzZswum6yHXBV/9p2n+mKlkW27OziY2vGphdiFZpenEN4b1piP4teia
j7C+hXFpBbtD7pyJygLZJ5Tz2bkKF7VW9RQQX17eZx72u87liLHSioPxqcnTfzITL5F7LweemH71
VhQJ+hApsQBD1CXdsoLwMSBIAoHGevouMDxmIkO3reb8tRutg5ExZ2eujGec9TyxmFCq7YA5onNt
b/+XTgF2EDhYjTNepGyEzfrD8+nfcycd1lHOmTzdeO4+gxmoIneC6GX8U1eLgW6R09G0bnGPazlN
1UWFwaoby+OsEbgiAjA8/a7xVqpInMc0PMRmt/dCVAWBe+eNyZrQnF1m1K+RSfavH6i9pXF8ACTI
1Yc94oWRzc2zfYbNjbnE97htnXE1A226TRagPWK29TrxnlXZubZZhvTynVNSrStRPNQxQa3w7hde
RAsrCc2KApsBGSbeMQCzFRFk16bhzu/cu6IG+y0IZu45+0aQ3KHxzxPTXsn7tjLOZJDsx9x/TCvj
s0BTZnjP0mYA4VhfMSYB5ctNELOOj1Ffa83Es+vZzPb4G6ghHP2cWeZTHs4nO54BhBWnFGPiQptc
I2HOR93O426InFVroig2chrVunV3KiCpxeB2H3ioa9puBWcEYjZzsBYSpclU3c8A6VrtZ1F6UBVR
2GLHVwvVl/u6dO1VhmJx2WVfPtjqRTILtWr1+OI3w9WMbnQ0v3mzmvlVpuex8h8qqkR8F4bDtRLA
cb79jTqy01ZDlny7Vo19N7WwkSl/CxAIy5JlkHLGAhlADCPT4Y22B1WZA+NViWRlxuV+bDKBgipm
rdRfzMp6zgbxdvsnFe6L0QlmSkzPPP/Rj5qNENYLdq117KWf2pHvdU0mUesUm8BAQ6KUsSINbyEb
dYqq8tfgud9XDUdeLFa6psX4+zskFVbNZrxPEFOCHLddfVaSZ1R8e59pkh6T3ti7o7yGyjyPTr6f
Ek3nUX32FAymdu5iG+3rOK77lEqlsFTCmDOciaSiYySfJGNI1mTqyaiaL4dPFm+9F8czMywM5Ty0
Ht1svDpOAcjmdk2HIGhpuMRhNGv2A4279GwaHMfchd19NhokP1fmDwuIQ9TXOwPpTZjkD37WfVFv
MEaaf283+UDhVZpvTk+BNElc03VGd1V+KpmcVWh9yTyD+j5CBi0EfSJCgW7YalouCie1hkLDwLoa
ry3XW9bVn5ag5IrLezgxGzEyzLLmUxNHTDKaY9O/ZbNFnPlsoLPJ06fO5SIc3K/b92jW9neUxR91
nO8hCn0FUPV9TTOi7R4UfGVhlYHiVzliZaXhUlTAL2WbIn6lduUgLr7DYJ15MCH4uNxYvw2E9/KB
XnDd7h0J1y0TMaWV0hvpmCtu8S2K7sM8A/QgnJibebAWbU2QH3Mu1wTkqtOShjhx3wfCs5wWu4y0
BYzhIDqTyfJQBVFBpQ7Sm8A7HYasmSXpJmNNbjcmBEfZ9WL0PHo376qL/tfCTYar1n6zNbszGGLb
PnA2AwFyy8x19BJixBvqBQaBtXhzgvJXe5geLPzBy7GXK0ze0wY5lV5S6x0l4ll2dCfb1yc7J4Id
F/S9kzI7lqby0TPw+ZQ2FELpj9eSGbvEXdMKtG9GDeGki3nn29A8mYUPNkXfYClteIoluJzCZLxG
OmEH/5DNNhKfwIwWUcenUCtQWb1Ah2gTFwzXgHQIScuhVfzZu7paMwvILL9eN7Wrl9qrvPUcsflw
uxnMND4XUpf7YGklPYHGTZDsiz0NTrSO2khtHNJ3vAFEhw2Ktrjz0v7DTmS8LFHxrZJ3XOTuIgZG
2hseAgKF7kE5+DUrE9wKJUoYlJ9JZdw3gqOoZsqMpK1qR5ex9TXIWrkaB4jw/bxkLucDO8suVZjf
KQG5Kfc6Rl3uU1GG5lZkKtwM5nxDa9BeTVo+i8C1F6ohmjFgxXx0bi4Iz/D3TVPFB1GZ4Tap5CWd
W2+bdjxMAgv2QOfGm5Z53zKq9lgbaJBKk6E/60Dkh2O29RASm6ZojkP3PhU3Z4KkPoha/iTSz/d6
yI6JFjmVXaIYnbzPjfkpI1fyJOHXWNMOXIq97kaKOjcN7kNCz4BY20Cbc+vYuhpow4TrSUvU5Qw7
te1ny8pPfnIWrIuwwXFNVh6zf33xIpbZDluOiF9b+MNHrGncOoS2lFhVHPxY4Rsrfr65F/gwxtI0
ZbY0KndLsvOAtxIobOBWsHnjF3S4WHiTmWDOpN5OpbqNEkJUbm2Pei+9kjSNXW2ks2pDNBNs79oH
Jlf2WgzTz1gDDEvZPZtMe3lbCUtuQ7UoLfDxnaH51vJftG6Hrq535NY7JHI0sO5IYhgHvZ60QkEP
KGRht9l/nJ3HbuXIFmX/pecEGHQRMejJ9Vbe5oRQOnrv+fW9qIfufqVqZAI9qAspK5G64iUjTpyz
99q/zQyfRpU/25N7otrmLO5UBYn2N7FvGfvWmE5NYSLcSqaXAOoKWbOnvqPwyUMOXUZTPqArRdaG
y6ziRgQxNDzXOKHYIXrKlgWwQF2Nt9HbJ1ZyDCwOXoYLWXLkKJrjySFoZB0ySkUcvsSE5+a2K3Ad
9bl/IHgHFX76OiDYxzsiXj3mxw58A03a+8Ymmxyod8g01llSQUZOKUS+ryyfQ1EzbFy8AHL0jnnp
X+gKXQU67XKWwfrO60lmabPko/VJ5TbDs2eHu8xknm839wWeNt9Wl2qx/vDDBZmJDtPfldstclev
DdlOaCrBTt557Ih2wlJZjaeUdkJ/G/ZNs3ITkntQoDEmOY2DrNGCYesJE7GJhfemkuG7itrflIfv
Ooq/4ydYu5gUo4ixRcR4rJ9IIMnNn5LfDR54euo6xH75XGKup9VmWniMMlSLsoNq42L6HJB/QAa4
q1Cdrtt5vQjONp//NxLiB021aoXxMmiZgNUBA/aMtCJUkd7Gg601m8PJCyLcWAgy52VzymXAsiSe
0Y5+J5c83gSRffTq+EMFSzxs/w7y/yAqcjOMeWsa9ROCsr1DndiPzbWyIeAm82ucdK8OGYcRp0e8
rJzNOW6jYx4f6xR7bz7GAOHiU0YTkcdg+CaDcO/jGrBgELP1YLstQvDfTOnXfQbJPsJntOLYoAPM
ut5jlhNH58oNnlBz1VS4kwseFdHUjxY4ahrvwImUm9M1Ge6ahpABMfPX02PRJ49Jnj07FuJEY7mA
g42inf0XRkHO0ht9pLNgCoymE6dlfD/n6X3bWi++Mx+UW93NojRWnXUpE5Mb2GowRhX4IJjeewP/
pDDbl8n7YfWdXtWtfGrKEEFOyrzF0QaUCvvs88z5wAV9eqpd0y2o9tuyGNlWg+najhuTBAzIfSG/
WvrQDN2pav0zzSKUCy86CSkP8Nq4kXxxh2/kpN3aHmnMTvVU5vnFCrBwl2R8DjMXY1iy62X/4djd
N9g+nP1iWjG1obeToltkqGhm2tjeNebIoJyiFq6HXKZpRqXuqCJ4xtsQH29KAkB1Ozvkewax+VKj
o9Wu2GBxayGNUB1HPkXseJ2pfVfGNyel0CvwltAiX5GzhLSfJ9srXeqw0X+PFcBCcW8P6UKY1jl1
azat1Hvu0IsHpS85H/K0RRN9cG7uZcRWgSRGH8tsj+5c4z/EBct0PpLoEI+nSst7rDq/RVVeWzX9
AEeDz1s+xc3C7iV2D1+CfZAhOmtniiNMKvIDwtZz3JN21S6fpitsuApV8gKwjZkKC8BKscLR5CaM
2ZDlE+7sbx205WMZocTxofQBlpu3sb+FjKoIy3b9FYygQ1PGV5cSfEeo3b6YwrNl01GaW85I4K/n
6pLy+McgqlZA8MYNOAp6IDsV+DejYZwGmdB7luKtLvBAW4wmw29J09xSBieEX1MjpZE6WQMjPHZu
tkZvb7nZsxejCxziO6AyG4QRd695bgjOriXeuFKjnSA9LwtwKOq2f0tMp95arZ2s4rrKdsE0f0Px
/JQRTswg3/qRKUaIIFH51AUXZigoKpS370tgTYMTbgu/fgEEg64N1945xxKCetc48tzt5xyIsBeA
bu7ZujCB0R+eSfWyvR/YVLcObS+h84PGclTYJtKA6aNSNGk9CPL9YqFt7fLOJvuqIueaY6z1DKid
siUJ3mhWffDA7o3RqbZ4fXuaVsfCltXREf1r58XxYSSGNvC8aoPK5hwMqmYeiEi/7RmyiLhAME07
Ecv6akpsfNy59T776rVyLl7IRFp0KV2PynhUXYrRLqZ8KE/NNN0RTxGutAbN14f3GPaWDrL/NNc7
PYvfbjnguHD51LK53NdGfZaderXy26DhFhoKuk+1ybOB0uVU9OqaSkV0BwmfVIIxUS8sEYbbs8ZF
DH3t9GqkJMkX+XaGlMTZtbmXE7Zrl21IbiYE7yvTlvtBPadBAkNTIatoS/PDQtAUJaCiZTD8rjq5
UQtGKTCHZ2V112Fo1rLnp7g6SFdCmsnK8i6sqrS9artfeQqPSy2qN5wn1P1Wf99n3hq4YrEt/eB1
7NIHkNBnxFjnOabqCkkdE1aO3xUq11pyzyAZpckYXKfS4hAZ00LJrPRH39vYoPEAMNr2CLZWwACs
dnqUsyfXurqpy/B+UBmuwOalwuu1xjTFfQ2/e0YMgc+3/Qa75psxbSvkzyu8VN5QcwVqFsZWmvj+
JHrvl1ikpPbqC1X4JYiTw9yGBam3+FlSwFKWQaccf5F/ApnLju1TV3z+MyJ9nRLxhCuBmt0rrnNg
/e6YWZAvlH2jtwGIabiZarujvMdjEw3Vi6/sM6o8L8ela43ksolMPMhAIHql4TEkZ/hwMONoZlNx
tpeQhuAqIt41YOYpXRLCOqrKPsFUkAoDeV4M1Sd4DYtGrfrsNKQDfqfqlYHg7VQb39G8cSpBlaRf
e5zpodYPyKw+hkb+KNETzdr5GbxHFodpY6LvVpm4Twm1ZB659/rkTaA9BcfIfSAtMMJj8z1ig0cw
Hp29dFBbdOL+Gl6TdcgMco/tCdlKsInj16Tizows/RR4JSVVu3cb9tfSYvQknO5nn6uXyrMpeCLL
pJb0dmmPHjTBntE1zXfNmN4g26FxqvuuH38xELmaAGIA+RwMUTLisEuG09XBtcaHOCEg2lgOAc4k
z2ZFAdmBG8bLNj4wUDM4heESQ7NTIXBJ3SRde8V7TvU/6oq9dcINbuzzEKeK8shCp63LJmOU+3Tk
xBzSR3JadW1Sc4/ZlrwE7aTbQnTRqWaYPXCiOphkl3gViSCozRcoPnyqIWK3VlO8sXpryWGjPYjA
cMN7f8jzAqVgXT7YaXHjB+RnY7/axr0sVn5qbGjDNhuR5PXa/64lyqyY+M8tYNKQIri4lokGThG4
i7DFuykSVhXu4pIiLMdjOtXhbi4uri6/jeWApdCkWp9FcaQ/yrxWQcPVTIazpra2U8KimrTBT69D
n+3D5lvp7K6rPM6bAdpCvPeMpV2FKa6hjE+TB9NQADcq0rOb1FiND9xjLBYWJxieu4jArfZb37PF
FgkbkwVznbrHLhgPye+VdK6R597UFb9mYHjV3urNHxinl1WmT6gmIZAA283HaNP2dBQBm1EgCudk
RtGLC/aRqbLFr5lyvxnosVe+7a05wx4yc/jFyg9RI7gXQoMaIiWK8FP6Y2lyCgxm2gEdL1w08czh
a5h5+AEQoQHuxJWpzIFFosD4sbIDptfobEpKYb+6HfPG2HmBzFYLc3BnNl5zbWEHrzqkVDtByEER
qYDkoy7ZZCMEs6C6GTL91kYi3KAJbyJXb4VbtDAD1bypgcelWAaPjb0mCAQZiAifIk3qX5ybm9zl
qvuGiQonqVBaK6FplY8+6oO52RY00XQOe4Fiy4DgIekn0vVC9VM/pZz4z2wuu9BNH0lnaffCXGw7
c2fcN64Pu05EdJuwajnlk01D6xxVBFTNuZVuk6rBBRd7w6GT3AuRLGpOfc73pB/6rbKdksNgEm6d
kNG06ccXBn+FGu4p4PWWXPefdT7n27wP8IeE4sEKnenQNjwGGFOgGncdcninRGGXkndjqACiXH2b
i5Lp8EB3wae4YzR3KlVm3LC5l+tJTzDTlrOdP906OePlmKHOiXqAtJMWvLCFCE1m0VPv0MBABu9u
ANmQ5d4GcpWJntGqAFVmGUdKq9UIhWclmzZ/RarY0VqFEtUTh52MbYj2ZZq3Q/g+IjU/JQLgL/X2
OpZlsPX1PJ/RX9PFSFJOHNr+CG1icVxneo9SkiToO43b0JywtkzF2TM2rViCwtKOWzhw/S2Ivhgu
Vpg+45BjwmEnwR5FfHcZFYgKpIl+vG1LGEoAPThHtBh7GNDWd17mzquSHNZ9hcX5aDQQXyuGhc+q
mne9tG6MOc1+szLt4Oo4H/FYQ8rNq+Hq58mPqO5oHYX8bcsqaGhbI7MeHdj/+Ra5T4YvCMIgcKpr
JozkIa3unKCe3oJKvWn7vRl/V0BIL/8hmibVG359A5/vkyNMtOLsxsSGhdkR7ist5aRQ21K20dmh
3YrkIIKG7RfViyWz+yDsSWTj31qLsjJuP1/Q0afHMIE+hv12hTzce2Z0VG7hY9VXxt806SqXW6GY
Tzm8XhLRHPfOwocMbIpA83j+ZjSzd5FxipwwFeMaxy/xG8vLHMsYqWyx5JI8Tk26ltBX0JlV82sz
c04ccpk/GbQbvEp1H/oOoXb9o1kKRtcnuMpQ8wQYKgHTNfi/BilufXwT992gj6B1p5vaB3uVN28U
ZAj0e896NmrpHz6/TWyr2oPuZT3sZudoCjYZywbQTqXeyl3sNtVh8lJBe9S9mlNSHQuvHK+9n8br
vO3KSz4N4NkcfUQ1hG4Ve8t7m5w1TEe5HAuYVROb5JjqUijwn5LtgJYhVfgg7PwQw9RZuZXdn9Ee
u6xu+XtTga4BSNLdiNm5J7TWuAY5JrhiHJOraIYFxhgIZg7KvOrCB49g+2+hDwUlSVJzU8Z9ucki
zshNqIKn0h8fq7nJPyYToXyvMCVZdTHfmNCoT3RNe+ZfoTrjlkDwGjuUihg7PmxD3jlxVt2n5fwk
PA9qQcdujYdBsHHVY7x1IXPuCgvZzWiESO1G2CGFRRuis1PqvViSIhsWt7GO+702Yshniha5rjJ9
2y38QkYm2FcLlE26lZrIQfqOTkvIHPYkTFhjtUlqG50Z8vUtzoGCgfiYQPgPnB+dUWQ3tuWnN8P/
+SrIGn2k6PjPn9t2Oh9zjyVSFmN6TjMs3baZNq8DPc2ExNefmulw366RFahzAhKG6FcqX2XX3WH2
kJeAwU0fCsQP26FqYXP7cwR8I3QIPuz2k1fTLARLM8XheOTow9NIY4CdHxHbwhsdgOk8i5BtbWRM
noXWq/IRlEZMrzl9RuuaJJ87TCvlkafeRAzzVPltcec0JQ2nhRMcxE9jICU/KQJuXPDLlLq4N2tg
o447ojUtSv5Ogy4CJO3W4BR1zVq6tHqk1+rYPvPswT+li01qjG7ipOH/FyGw+C5K1/44TjvZcKYc
QMgERnyK2WjOrv6owhFAd+tGTz5dQgcJCtOqId/43YzAeHx1RcGa7o3+TkNbol8k8lsI4NuwNrvd
aKbyigc4WttixueWZLBdYUBUNID4MvG8X2GQnnEgTgdpZ8OLGqFSlZMzgTyehxfXNd5Bw8K4m/ro
CKWs3ijOA89TMS2EufZVD8LYVoia9yrxs1cElF7iIGc0R2dtuwTSVDFslsTROEwsfSi1fe8udhcr
LfJ90HP6aHQ/rWuGEVgSJhgZQ7CN+aNz34A4jCf4jXFvTBfpM8UR/rRhJhScrIrx+pC2x9au4t3n
x0M0cmaP4Z0VZXdN4Tc3VmoQbxB45qPNorEx6qS4C4drIJGkgUCr8H3Ac5ooSg9M7oP5Mjllvh8M
C6n4+KIxPj3mHWOUAG/yYXTopEgjGTc08DENDv5tMyb9zs8Njf5OgW4Y0mbbBS66q87I7q16OI8o
njmO5MwEfXl12I7G6DmAH/dArvwIVtn6oC4ynkXE+5OiPsamaexHJ1V8PBxn/OlbVW7AZAom5P/b
AGp63GauUucmXLyZpfVoSuQsc9McADzhHe08bz/SpD/aGuUh2jEx+QO+X/RGGoj0YQrmZ43nfG96
ozzTN+h3dUL9XWLLSJWt1y65E7PTRFfPyd/8PrEf3SnBYmbgdPW1Rby1KvPLOO7mMty6PQDe9tZ6
5ljYpJfZs8d9YPT6lCtH40InqcmvhvHO9Us8FZ4Hq48jMqLITe03rC3LMbZGkHU/YN5A/jHlTKjy
jRVUCEiRAoUj+xoZ4VvXpNXgM6VGUjMVN0llPaKvT/afpqcyR61Dxu/9p9+3b2VzG4LiKiyLZhpm
ptCe6n1PMAZGW7G4ShlltrNEie9wCxQpoQ46KPcufmamqt7dQvbceaLn4rb0ALSmB2XYYczWU54s
b3YvcFUkh+uKWfTiRvK65DYvYnkYJzric0f56aT1EQpfDYS0poGBEtk8SG/ppmWohfqqJxg2Tort
sDAWLA5ja08Kffr8FhXTsYY3ee+65XiRWdVfc7MILzQg14g8/cBsX6fena5BWS1Xjbgl7DnprrIK
1A9qiDZWiwTGyBneOFM44CjmE8bp2+/TsOvPuCS2QH3Cl6KAIJMFMHO6yA5erNH4zY3IG11kEkGQ
DhewXOZuord37yN5BG80iReCgo7VZO79EQV3ncrkcYxuB7MA+Z1K5Jl0MatL5vX5HhIop4YGDByI
fQieYBEfhJ8GV2bXj03AbWUl43ShpzIcUwodxIo2fYyFN8WBZ6dcm5VoAPM6O3aw012arFuUvOCa
u+zF7Fxk0EO7s2uXtpKoxxPWcGPHxPrWX0xdtOrsHePS35+Mpa5qDjWNKNMNk1dFqoMxztNVFptO
GAG+kDHcsbhdonLBTlcj749TUtH5z2Dm5QO8YrcM9ONgsoVlVmk99N50WwKjY4uim90VUMmU3pmk
jmx6E9tl1XBPxAXgvLr9sGpZ3Bp2e5hDLlc/fw9MkIKewpffT7Z3jLpgXy8PeTipiAZbIw8OxOC7
TB0Bvp4n5lQ3FdxcjqKGcwIn9pCW1EPGwNHS7WmHp0k7POXaBp0UfcyN2bwiqETn2QFgyyROn8JD
KRaN5wLbMYKXtN33LS0FZ9zxe9nXTzYNPmKfbRclfi4dfHciCq+fX0Vk2UK4wdtRRs+tE+Vnk2bI
BkkJ+XBt8UpD6TIx6WsnBw6fWyF46+nUstQGCWSDlTLm5DRC8Xjs8kZyp6c0ZdFbtzn0Vho3N1Va
12wPk4Z1A/k5GJ32piuVdTM6IL19vRjVyCl4DFnU565mAuGCo2pp0q48IkUevGbCsZJ3IISarIMp
LjBCxH72QYbFJfM/BjrdhW6hl8ggJ8VnUcdEIUrc4RwbLj+AU65aXpD+plAieg8DCN+CFSFOZZ6d
PeoXKKBp8fGf9XRZVNugGI85K/KqiuC9ubgjtx1Zl4+4N6BE2NFL5houwwn74DDE23iTE5wmHcfA
D9VNZycFEdotYhOEKHRpK8A6i5RFF7/8RLt7e+4Vaa8NEFVBjEyUVU853XpI/zalL1QD5MFDcvl8
EY6PeXtSDJK9vL+U/kSrjKHn+1wys6o7Yd+IEnkUrpr3qXPN9wkZ3Vqi4U3rEq5v/Lkhxu5+QNh3
l4aSbCE1NG/gBV+iKY4/HBXuvTrZL4qnBwXPgOQcZOFQXx8/v5sXd+QYFU+f38GgBhrfPJd1Pazq
uqk4SucZc8qSaWOYV09dnLMYS/xiIT2Ze9l6DAkXxJShl5opSMU1c8JoRwWVoKbLFNqs8tw7vfVc
01126JxedOjN1yFOzGuVemqNmqLd0FYiYHAkbNENzbsuUs4vAn42HGQxf95rz5g+4o72Km2dHaIb
/LjV6DOXrWsuwvKSI4k4jwj3sVTVyMOt+vz5FbhLioRoBF7LnxMHUtjvHlS73yj3DMf6jXnnBwNQ
/45tyz/5ofKvuWhfAeiZCynKv45D2DLYLVzib+P4FpgBmd9D8zQt3ymEACvtNP3eXFBLZjL/pA1Y
vLjWtDglQu8Qyyh5TUtQRoBOqhunDZ+BXHL4NCC2j4Yj39SUPFNWY+dClhI5pnE/CZOhQYxmMdMO
b4N5gA9hLTMa/6zCtHsIh/67u4iaI6d20TIm5vnzJVm+MpxFIoR0emvrFubyzKhCWo17cHPTfq5T
I9pMs+kePnn7RlzGmwyB+yGNiWWaxuroQ9xkcqh5gLLMPeATEeTYcoAQLfOlpKwK+P9z7bFNy3TV
TmZ8sXt3fJjAh5gtjsYmA0tlRu19krbJIVZxvDd9geRwLD5yF5HoBLHjXkXu68AwcCVG13kfSX1N
2gjqiV+IU2XZ/YZMI/d9FDmCtKG7F5Nwb3ruA0Yaql8abt0OM0dwq5spuMZevzaZBd5+vmSK878X
a1qevfErIcx0a+Wiu4daV21aJW65Ay8UqtONWSV090iQ+W4y6DZT+nRJAv3xszTNWwn8gcgVY4Zl
ZZjWCR1JttD/6fRn07vs6r+kibhE+v0jTQTxmPRMQaKD6/IqvwSkeUPep11SU7P6oj1MZdbf6eU2
6Mb2oTfT9sHo/G5vROoYpNY3+OwH2aT9Mcrz5Mw4/Z6Eb/MSBaFgIMbH9n+/Lcyi5wBf/szLk6y0
81EOld643uSdnTrRt5li9gm32D2OOdP9VpcJRpAguX5+ZXaa4jtyeUTtqj8Zc8zxIo8vmrPfAwXm
j5pNdR8Vnd5AuABiKLonH3098Ktc3fkSplgIZXGdGc8JesqM1dvIm8FfK+dMtq393KNB21pM8wQr
xDWPS3uTjrHa/Dkz42uih2M7tpDCodp0oH6YS6Thf4WBDvXsh7ELzADaoDq4TnfSWvymIWBg+8DR
+OefZn0Nh+LHSWLCeUTJqlLK/BIO1WEd5gBBDFqOn+QH/PqVq5L2R1FhYYog3z9Mgw73odN+K1sE
yK4N83Lqt3VVBq9MJQJ1NzPWPZWVsI+Rk/4okxSNQpDqY+ySsGPpyr0v5zFZKo2/BFt5X9MdHVtK
5UoPCoxlS9P7Etw0xNkgGQ30a92Ky8DFOXFyDoliu6MoBryTapvTPZ+Xbey4djZU1/J1KoruOjHD
m2M2uWx06nUGuQBHQW3sHM8VW07lPiKXuyk13Xffq6pNSaDRtkpDXHBOnxwdkHxBOEZ7GVa/zYZZ
iItIeD20hrXOfIMOasPeU3jOTCOBRLK4as7GXGri7RqNIsu+OJb0XzwizdPC20UZvV+bBs2WKnKn
B3+g4YrPsquWOrmE4lxieeWMYLq7rDF9xibx1RHuzgpD8xpZU7kbYjivdYFf09QpYQlVjzFfYJ3/
892CMvtfzz4tZCbiynVs0xRfAzUTAepI2Bg9bE/c2LzQego0rZIu2o249HCmUqJ2sPBuLSBxB7Od
qE+wJmW5alAC5hs6T9WDJE2LvOGKWWPKaLCvOJM2FQtfOU79XQvaHDUIgssgnV9rGc+kd1t60+UM
WMDmeidK2/ZKp009BSKmw4ya1AM4jHm6uO3aNj+6dR3tURbq56YpH8FVdT9S9JMWzbHkpplj8YYK
mrzquUq/W4joLNAqvbt0EfzGuE4TbQYVWuemz5hVLwF5GqfZVsAdvsMCeGu1gb2i7cKxuvHNh1i4
4nZEc1HWm1A1sAYL8wx4GZKrFRgnNZfGqbenACoO7cRhUIy+DKVPntGZx2yIBtwE2TIgI69rGzX2
vIH4UD/gvas3MwYJ2zcFKPOsvUlbCxVMJFA1YGpNizvLbC6hispn0fnioa29Ne0+dext9EKYLm6Z
2UXPdmVUR8sKUzp4J/o5457MHOqf0B4OkEKc7RAwntCGWbLvYwIMWDMeI3tESmGGDtkDfIU8qbtl
J1YrDhEHQ6n8DE6tPf/5DnO+RlU5BP46QngsfKZ2nc+kwP9a/krbFh2CcwjSmfkEm1h8Hvi2DVwv
Dhg4druhPtiAcDEGEniYgLRdtRzRtnFX+evODuRNYbjXCGZdNGVvwYwQXM0foDSmJSsoktlhxL5+
mVpjAzOHOQTBMHlr+rcjySSZ6XQXI3q1ha/vcNjbXaW5YOZilYekFTqRRXA0wAp5gorzZrjQvHul
ab5Aimd8HITbP18Pd1nDinQKivz483/+D2lxPZaQXCIOTcDryvySfmqS1wN9GLWiroCABo6eTsbQ
41FypLEeguFNC2QqftgNWFbB29loCW+Qyp492M0XyaU+VKIb6Jv3r2EaTGjsTOcGCW+8MQmwAkNo
/WrxD0CiBIwxbtyQj9ltpvKp906m7b1g6DCwzLPzRKZ4jje0MsUODJgB6vXOn8EqxWl5H5s87IbA
rVaFMv3ApAhVKiFeoUrkQxC9Y5Tzjr7WEZZcEd8kTngaTSf/HYtObQxGXn8J0f1c+79eN9u2WKtM
LblsX4oUDqqx8P2kwILCTJ71idjwMCi+Vc2SgLUcAdwh84+pMM8W6/yVg9ap+BgAvCeoZ2K19qCW
0IdU+TMP7K8ifo8pYq3QfUFOYa2Hfpd3ORSFVqgVPVM8sdLX61Iqa6NICzp5A06axpxmLpjrIx7B
1qy7d7du0GEX5DZNPVlmgjdIIf0t8pYoCoxjacRRom5Z5kAebSfRY+PvAVP5dA6YztnZXkfa2vtC
LUMo73sR291FWOnGdpgImqaXv3DkuDMSUd75toCtll8wDjUPXR/dlBzd13++P8XXfC/qFJZ5S2gT
ZRWAk6VY/K/nNUHoaDpDUK4dM+ovYy+jY53gl24Tfc6rCPucE2bMrkGLAuI9F8E0XLpWfqRFDMs9
kvW9SOto7RcJ80bsEpC7B++AevivOY//r3dKQNpSsAKJpbj65ztlRsC4A6soLoFwBH4T0pYK15mO
xZMvy4+B2cilq2K5pbdhb3HjHmtiaG71bD56uddti6FPaefE3zCeMs3pMibFlW//pfz7V3HN9VSW
xfqnbNd0vCWs8r+up59hVfPbplhHM0gl0yUUKCGpeRM0ZGmGOCHWZYaP6y+f4lLl/fNpodPmWop6
k/+E9WWVKfPWqSd4Gfysau/PRci5lOYHJJTOITwHhqyzs/q0hMUCCC6fJ+vojO47NCtwr41h0bvA
tPmXN/Xvpc+BaaW1yztyTOl8Ke/6uKhrawKsEXvtsZNVd02A5h8DmkPbiViRQyi68VimcYv81TkO
U/f8l3fwr+LYY/nVnnBdy1aKSNd/fhhta8LIpD+5TmMsjxryNbY2H6IHP8pBUrUvHJfWZ9IfaaCw
bYbjK+fNQ+8R90K6mP2Xh81dPoYvH5PmvjCVJ6UWSn552FSHIsZKI/JUwu4aen21z5MuxqeVyve0
BoyPFOZo5lF2pQ36BLtQvIKBhV4eO+41MWZ5AuT66mV9euQMI2hFJOHOI1XGY1h+hs0QMs/TEIDd
RnTbVkT+3di/CDccEs7atn2k4IN1xyDU9R9aNzd+q+raNk74Qnzb22yN4CuWBBsOYAZM5Ti9jEP3
Vi4tzs8XLcG+ZJ5LyjU8w4daNXobz+FdSufgxiZGa5WbY/Q220gejaYbzp8t988XI2p/OSrzD4Pd
BJe/fM7/fug8QUnDPstxiFPQl9vfTewIZxNChSAf8iVrcmuPdvOiEAUdAbrPGxzY/cqqSn0pSDv3
pzF7tJaxsgpzmiRvnCFCx68AuSlxVV3y/c/vz/734+kJT1kK5patJNvaP+9DIy8hWc0cCSrcBVcl
i/vZbLptOFbwY8eOgUSbB5s6Uj/pWnU7tQR7D02NRGQJHhpLt996HbWJynr/tggW0z3l++cLNGoU
v5NZHD6/bYuXCGSibSHfJ7o7eAjUe53Z7Ecj9DnYa/oYlXTqMmeObqQpzxQn6obu4V9udfGvY7Dn
2ZZQBKQKjnnqax3ocVwy6UNEDLOyEwtEfOv5lb4OkJzjuwlf1sEPCpLNG/8GGtaRGKXmbC9/bRTz
BwbeNywtnGnH9P4vn8W/C1QqMlN6HmpJByf/ss389wJdV1ALcJ+vO6YJV8NoNNB0dMg26TY8ndbW
CJ3xwiM5HzVAq01Fy7PN380MVhDhJeUlnKf50g2mfYOaJgeKGTnr2lPOFZSRe13G9nTCpL/LqfSz
vAdqNI/f4q6ftx4WUNookfswNhLrKlDiDTgQ2DGS7K+Widuff9f/x+buua5NBWW7NplxX9NFq9px
GqYs0Vpa3poIPBrVrYUuzZLGLTLv3djV+iGsoH2iczyPoREClHlLMnvTRWVzIWbNvhnGFm9EhtAF
AQvprCJSt39+m9a/PxJJgLhJMSZ5t1R7//xIshDBEnflEh+PkYTagXq8ntqX2WdOlZGnEUyFdc+A
RdynccbBv0g2kkVpVSf+I8URPaKigOKvEpeeFowbZ5qPHSRa0Ma8uBzIaOI6qDc08St/fvOf0eb/
XNN5oDnt2KzrVPvOl7XHiAyCwJsJ8Ttda1CzSMK7bnxqtXQuGJx+YjgC74KgMa2JzuPEL655VBHS
HePq/PN7sf/90HEgYL7LbueY7OlfL2TiJFo4LfCm+pohlV4VqZ5ehgD9g3bdAcg3FkejSE+NEult
Hyh5htv6YvqaHmscWZekUu697gQQERn8BJhjHL28XvKmw3lriRSYXNVdPvPmzJlnqLC8dxi2l6zn
QBfKPnpLO5OMOxuKSFK54yXLvHcgsvLalTXMWXSCO5McxF2QNoyI/j9+fXZW7nm1WBjML7UXvrMk
reosXdeW+jXPrrwSVewfODAL6C6OAQ9Rl7saAMS9LiyHZNGxfxUeUxW/c6N9UYZM9OtySQJHT9mH
6tFwJwby7jtxTuk1oTWybowIpNTy7RAV8hQldvfgCeSNs/m/CDuz5biNbIt+ESIwD6+sQgE1V3ES
pReELLcxj4n56+8C5NttkQ4xfBpBUrKbNSUyz9l77dw65bbR+E2GGjIUamW5sNddjvaRrny3yLwY
JvmkoyUvEevqn3QCrY/7Y7bGy2lz3c6z7fn1UzTx60Qw4YtN0AGOnKtrWlvhGzaq7KTlIPRt7m5e
YEDK4qUbN2pVvoFhas/yXKIxERkJVxF5Cu2YxG9OL9ADGdk5Wtpl2eTgIQDVbUjYFFOCILGCxD4P
djzqbTDDRIy7l6FELCYqIs7UDYusSwoJAP9AU1HHhkRr5YpzL3AibA2rsi5CCqsD4Rkh2KhOftJz
XLnAW8ddOBgsuq1dXEK9pccBKkAmfUMSofaKv+krUePPvRaQGINP7aEuhUAbqTT32Koq30ZtN3Ri
cb+JZ01OrX0K2WyndqlxmCAmWGWkfa20wPTMtCO7ZcpzzmIRw0gmg24SpWJv5AsG1yWyfnZ5AiMw
H06Pi2UwX53Y7qE/KPOTIlX6Fi+/6f3+LfxvS6FpcfOmc6zRdNeXncQ/7k7dlBLAqMqwdomoNKrA
vBd986dcYOgrENx4qXHLZ7XyRDKm2EKJMNBH9Q5JTXuxGdB1RXPAsho8jrDzITQ7t4ygomNpI9cb
cGCt39FwnB9+/3v/yw7Hwhvq2DhkNdX6sLMFs4kZv4OKqAE+bvAhaGO96SYRuqlcgWXkpfALwJV7
pTT2UQTlQQimOQIY7UaWTOe4fGstr2PaB/8J7AEpRzuR6NWoZJxj9tskU4egSSWPoZdbyws0fGKM
Mtjz8W5vMbMeldBOb8yAhyVidsQeoH7T4mxmSiGMQ6PjXPn9gzY+NFOXbbysy9xdVY58a3/7Hy8W
o6Mp12Mwn45MOPYAu+EYkwj80E9h5wqiAveMz5KzHdA6sYfoPvY6Ft3GemSyI2/XiJlqSTyF1BPD
joenTlxqsrEHUptjzmzHwkGjULbYmjfgnmPXlMv0PBtYOFt8iparpk2yH0blDz1SBf2jUBChtIEC
QN575IsxZwQCDu/Ae7ne131fozS1hDdNAXkLjayyI4Gg40TsKE05IqrL7u+OsalIRXzTeh+ZjPxF
opdEtw3/FqLO7pP3+3p3fHf3tFVYlrZuqOyPtXcnIqMXEGvsotiYSaxxByFZQVZyuLmRiG5xQdNw
oBUAtH2AvyOl3ROin4Qc+L54nLtZfZjCavIdqY/vg4ptSUEdzNkkxTrXJBZNIPIXdhO5yzu9HMqj
qqZIBfo+ebGbJtnJtjMf+x4oiVMrpQK/TIl2ZcjweT3GYOR03CEoVFjBjr1VAgzea3u5qfXSRy35
ff1uSFSHgNOg3uTWkrnRyIpPwAP+raVxFELl+uzD9i/7Jceiv6o7pgaUVn23SCQOOkdm4hAMCN5B
jvvSlS3ODBVxwvptUVa+EYfdrXYGVnXJNlwJfO7erHLTNWnF+0UPri2Ds/8Nm7LeyHizS+Af2T6z
BvMSGulwDecjHWPIBEzg6eWWtyGeQrwkjVsmgNIQ+I/7cCa3JZEtJD7aJw9S+Xh2Z3Ou2kyHDEu3
9fdnuj4wzaJKNfQdlT57UZoNezM23yaj/Mqb4+fnw9Knx7jsx60OLOgYmsF4CCwINPi550/20h8H
bSYMaAczAztVbIHvG5KjVNYx6xNnACnz2E2VT0oSxVd9xh4vIoRWidb4+jjJxyivv1aGdu5ZFd6k
bjwFc/fWddOpMUedu7Kjb42+JrJV1RE80DhkbDmRn0vguRj+A1HI/vbJQrW8IX79lNmKycaAJ9Iw
Ofa826OaBNnhmZzw2Hcwu1Fm2TvA8I9TPQDGjbLoMpGcfClIbP55McJmAHta1ZsRLBTOBKJNI5AK
1lXVtOYLj7Q/1IjCYBrxbawZmA1nB1DksQ114PvEdO/MpLCeZ/CwFXC8Jzkj5WYMpPpiSsrXJmiN
x5ZAmYfaabKrczeQIn9hJ1/uTFVVcLDM7Va0fNwRNZPWGuZ4WZxnMgiGS1wWk5dJX+qsL/chlPdN
qgmTvVXVbarCbkGKSuY9JVU3jFvC6Rm3f7JomR+32QzRrOXZ5P1g4Qb99SY9GmZTjcjG0AWDHAbB
saBNpQP9D+mmg7Fw5cjSN0mhA2VvcEixrInjmlUiIIV6wYQnt7N0nKByHflTAup9aUZIcxvftPmW
SeCkJaWPWYvMv3Mx48zMT7nRH8nEEj+jMpENs9WSSBos2Usf/3eZtGIgBvTeMQp40PJ8+NomTOpq
C09KO8T2S5twFsXC89WKoTSRMfedUQv9B63PHusBzDT5GxjbEQ0lIPmOMMXrTYYMyZM0ByBWHzr0
ge3ziG4/Sa3WlZtOc1PVxnJdRcWOY6R6hvTNqsDuTcRMFaf6aQY/S+QtMIdPVgrtX1YKBsmqiXhK
o9P3fsRiS0WAloPl0F5MlZOW4FDr1P6ixWPv9tak3tEeQSJwOxPXHCiYqhvqo1QR8iDxcoFqUmY/
mHCbzClw5HYgOs1SXFUfQXGSL4vn2JFP/P/m26ipxK6c1OhuQQkxmjm5CpWlEGVz+ETQAxRJVNGi
tGBGzFBRwaR+1uv62ENcekgG/9gGC+T7HWLaEoaY42tAcexkd9MWfyS5bX2tF/1IlDrWIa/ixe2Z
7nmbQbZE6n1o7E4cLO1hFB0aa62LSMfpLPf3q4z58bbEXdzhl+OuBDXVeHcAoW8Px4jcqU09JF7U
4/QSrTQ+GkQoH6Uexh7kv8f1R6FVQRWNTfKNMsHOIg7PUmUqZHtn2lUO1esIDoGYlfim2PpfFdIq
2MeZuUsZ4D0ozLYfGm5eh7qyINEmwblOW+VBmyXn2stKeR4x6m+iOZ+/01Q9kFiXvaqDJPstgX4P
gZ1/J6x3vGvLxUrNb9A+IyI2htdUjn6gSS2uBmkARB4yGsqCLQlepCJVAi1lYb80pDgcyD9o3MhU
Sr8Y+gZNqR2ey7gNHjIhe1lVLufnrvvGJDS+QBnbV4mJhC28Skr4yZGfNsOHtd1RTMvQeSYQ9Zjv
3/18CAfu0YB7xNT0Pg4ozmNNNEnnBp5UGKtnO3WKU44RwCaExNVnadpbYwlWXY8H40HmMKvqt64f
ADrXteaP8xaTGFS6ojd3ClF+f2q18p0Fe2QXjzlkrkI0mnajwkjqqqch3TozmKFR7rSXwsTxFHWO
/Kc2kN0N5H/jdDINAxORk8IEYGMuRoIcpJpnt3ruZirugKqvFU/UOdbzcaweBU8f/UDcTSEcEfI3
fGUOGBenMxGNhQ4hqoUuf2LsvuTGDHeBzBX/g4VzQw7EVuucH7XDbi6pGv0+BMyEa+0kh2D8Hrp+
+UTEEIXSCCjKHMsTp1FkT0FfBueSrCGEs3+YeWqCvDaMRweLIpPjGdb35JdGJ9N5JYKYMS68mg59
yTlb/ByAA60Hsr1p7XaJ45XMaRF9GotpRt3EdqJjo5XhecGWwmXYxK6YzOTGGGjY5cRMHVIYujlq
OYilXMxIBv0rM49WRMuMCov7q90Vb1MbKGcMuzHDS9F5Oav4xqSPeCXvFY1mqfIfa9SDAUufxatN
gJUn2WJTQt4CqAeO45xu40wpDt2cQssUcr3rq8nwRiwQnp4r8UUtap83m3PSlku8RLSPOm8FLSum
Q9wY/XMh+aaMr2AEkfnMhOQPq6PnpXd+17HjGf57EbLy9vvl5V82YI7KP8Zy15VR9b/b9cppoyai
NzlW5tqZ9HFYIW1mEcMykpwqCMMykm58RWz3TJYs0OQJDY9U13+V7LPuOkEz21lA2TKM4iUOtQOi
jOoPAC5E8WKhNYLXVoXfvpy69Er/ZMewzt9+3YAxD2EYSHNO53xsvfvdk2BcbAKV2OTMYHe2xJum
ahaRDDuFbZewdCtsJZag4v4x6ceJTbuIsLUVDnooEycJN6CO/MNtQSALM38rw/CI7D5evpLCQWLl
UTJfrdTsXBcjLPPeQuY0Toyw88ffvxDKv2zNHYuWMltzjr8fx2qobg2FbiyvRBRPZ1ublH0QMQTG
WxBtRscu9k2hN3eaLTI0EDiEmGP3PYqVSz4ph85JrbvW18llZG64ISZkZtaURjZ7FYJXF1ZQ43zv
0vYxivr5giZ8fjYzjle2SRw0/+WrnETakewV7ZjCgHpoEflh4eFbM6j+A9akOJp5bbqRFHfeHJV/
WViwb418aWSIi3VVYI4aw1MwqfktmRtWeERRSGExBdiK+gcH5t0sSeZXY3wdumL0jVrYO00yE8gQ
vVfIifBjNSXJbxBuqwPCYaqZX4mD1DC9WdBEcePBoRposUJvqn0gN52r2gIlOMLFvYhUPIhoD0rk
oCRExf2tmG0Ntn0osXNU8q1WO8qTtZW7fnpSlq/rvmhRgJSnKp8z7pLIQAjoTA9EnxRPYw0cgLgr
9GRSvgRY6C7xJP2XYjE0MYA4pujIXaeBAlRKOmfZ8s+IQfSFkK3plOHZ3+RxsQDKncadieXb0lpU
jzT+bjMedA8Z0YgRQiEVSZvH79DiH/rBQBwwRRIZGAMTDSnqwARayYsugHr+/t32Ua1qoU3gDGjJ
Kkde237/0YnrMqtV6FC62vT7oYBPMWpfapjo2ywtwtrDnjh4k1NnvmKlE+ObPntTFtRVq2KeLEc6
wCmIhIfSABA9FEP+PUX7KKNe+hE2xjFDePiXZEPuSSrQV7ilWBSPogonQoBHZLGss1vAAp0vyvjF
wMD+FXHX+MBozriQ563ejbS6WfkFvsh8kBkdowRZvozqdj7oWWDCdZFpURkJyV2CprxD/9UDBVV5
RW4SvG3WIytvJl9FLWZCegLnm2YszszZAHFPFsjMm/5gD4F2KLFxFQ8yaU2fbN6cD70snmaaCkzt
EJksg9RfzzQR+LOks7hhl135Qr8430lWL1yDrhdNlmJAmE0CYln2b53c9Eyqx/m0XqIywpIV3Xv1
Nqo30SzXrrn14U1WrpRDUJVyHS61fhDh1VIujnIJMV3ehAkzgkUsgkhgwFGrF3zAwfHM6LsUSfCb
gOC4Rts0f2EwPAa5g40nSk3a65J+429/7+sO6XRRDdukZoq1lKk8atGT3i6lrmUZT2n+TPXTc5w/
h9LfNTcvQfAs9Jexean1lyJ7pUr9JZ9eqSR7bSS8DZDIvhTSKwVR40Fq8n4gIgmGoQPp4e5EpUeU
lfMtz1E3Ymx7M/Us2mHNaZ+7T9s+qvzh3GlxyEAwi1pWVdFVvGuWKYZKEyJF266YCCQPpILjpYMo
OeTH0TloPEn6kWsLmjo+BZjLyJkSJyGdSOcyjsQNNtVZzEuNztksLvTYKd2+BMWlL5AaXm0bI9GV
mjGKOtfKudblrWFbPd/Gteb5ZgdLVfU9CHgZ4PHdW75W7iFzCTfjOXk24bhAdcufRZvrezUNTxLe
KsjLZr0PKyu6hmWKBt5QvFLdSzTkDvICuztI/cEidT6Alch7fqmIcBLnEGRHys6OKUpuQiL0o1kT
Ln4Kg1MlL6URTlGcleIMCmuCZIWhMrtQwHTV7NKZF+EN2tFJr7V5mfqrlV4r8zr014LASfOaZjcq
zm7JcCutpaLhllu31Lq1+Z0yx3uT3/VxKfLtWtVVx3vm3OXxbpaPiXNvlV49OsR1pJ1Gj3WRoLLa
EI5ng91PpaQnFslgQbLk0IPokt5VCUVG2DWDh8OCvNJHo3jU1lKKRyqwIJc92taddxlKP8ykunXX
03s2LCWnf1dh3H5WZtycmJSZm7Veo/aqxTdJXHWNRLArjsc8vqbtJY2vcXuhwpbT8aXTz2135lp1
Z5EuhSEHAZU5nPS1MphkzpH2IJU2x7g5RvGRIXExHIbikA0Hh2ig5BNZ+EeVDHooVAMKzT+Oks57
f0Iewg5rIh1ZpxqVT1GZ2m7fyoM7YuJ4mqauuQTC4eFkxhMTdGLIFs1fM3QdwRM6wfD0VBQUF8f1
R+uFACDtrGvHeDIcUuAt5OJQL0iw6+d75NjiInXdrlYQaUcTbMQMcgwAkXL6FolmYyqp/SVpGGDw
yYx3qxFp+bmVg6KfWtv0OfTGP/++zMY6MsUhRHm5SwEXP+hW1V/XS4FN7xr3eui1qjAfpvJtZqd5
abQ6u2EAwwOT/jD1OvvSjaLZi/wT4cPH/fMyZEcjZmqomTXmNO9WeEHmL2LvcmPMxnOSJg6CoXmn
Lzi0eODoKk9gYeamxv9UXKKiF5zhyTmZSOEa8/FJNY0X2zDSO3a32OCAq6Wdq1edAesYrtcIoPiK
Lo/U4vKTe5OyrGu/7J75zRGDK6hIGHh8OOLadILLLh+h/HRR57Vzw12yUV8y7CuurmPjSPPKvJHR
AjzZCV8N1OhgOOhtWn3e0ujpCfxdYrUtFR9XmzaHekkS+P0+Rf14A2UERFsGwAMuA/v9MCix5okT
BbCjdgIhXJoYXIzQDv1OhpsDl8a6TB1dOPbI7iAXCeiSctqkC1saNolEUuGbUeeNNyidDm2mJ29h
yE+JgzpdnYKvgGuubTl/Nn/5KNPhqaVxhm6QSQI66HeKAWZL4SwaLd8kchPgRQMfaBvkIggtI34P
3uaGweuwN9pjIaC5mfXkGbWODjS3plNhS36DiB/LTUfM8sB98fdP6kcBC78eGxMdCTUK6g9DgBk7
NAGTcNuiLqhegH8TrTU0CS2DYHB1oSFH5uh3DkwiDTGJXdSeyWIiVMaL9vRNjjtgjwE9vVI3Ge+C
yvAdw6bbOaqfnPA+NiH5TZ1FdcFtexVhvvt05aRejQ18z2haltgaBbIjUOZZqdHgTNOb7MG25nzX
KK2KHI0AKTxVePh7WKSzuqzfyBSW4ZOybase31tEJGvjTNZZ0dVlDGODEOl6FApRrshujiznEuYE
bqeyMUHfkR44ZNmvtHAYUSuB8mTqibbtJ8ZcqhQ7RGEYxc6KOKJ88hL9y/teQ/KP3JCBtc6p8NcH
LucVnVN0dBv62P2xKxObqMuWxqv8kMfajwSx8A5bMv6e3jUCHq2dgc/6/S9h/ssKobGosQNCRfRR
6JQh47IzJV+AGtFOVgmtgVDvt0azpKZU4QG2Jy1pjpj0Dcn2wxK6Q0mTvJAF8SMibvhPSBMHQfzI
SchwJwdOuHSEoZ6qrf5HSebKHVFffV0aJw98kOTjGCJXmpp8eAKrjcK73bJ+Vm6l0/aKxHTCzVxd
nLAjSDHH2z4t7ZK26siUgJKcZjgfohrfBrzmvW238k3LNOdZqqvkQUP4jks6CZ4ti8GL0Jxyv/6p
LreJ2wUPSVsg2rIC0hMxhvusjYkfkieyDUbNus6RdArlqn61sMsoeSQvCTP06GLlEW3MeZAhLU5y
XvsISZxHszYn5Lkk1v3+BcHw8XHNNpjVwISg82Hp79vU0Gi7joZTBfoMMcocOmdbR/+3flXp3d3U
2LYulfXIA/dkDFJju1SX7ed23zv+6Pi8d9qdSqR4u9SgeU7gTdpS7J1gppLXwLEFO01F2p6CigPu
gnKfaDiT9fZ1rI4/Sw6PmnYw1koJuesPqBKpONhrylKGsieUZ2qxufmLulbxqaD1w863A5rDhMJ7
o+bNGiFMnik8XXiENpaWR4LijBSGg3zs43c1Rj/+UfQAH0lR2lNttA+M/Tzum/hgGyBID2Z90OtD
Px84Hub2UinVHaPsGJOu1B2H8JRpRwqh7M+q55NWLVXOp3w+WdBZyAWFSpKfKfAkCTS8T17CdT/w
7q5ro9DkzsvCtswPf/1gFyKpqgkKLYpNMV4d4C+XWjlEqM6whuGoShil3OmUY14r7b9Er+3SDtx5
FMTpCd9peUjMjJyusI2fkuBPParzM/3U/Lx+JWXZdAxVixt5kB7MMv4q4d15MskB20ZWKz/Ok6Ft
azJZ/Jodxb064V4sHpAvfsErV9/K0qpvk3BqP4rpCFvZUN/CUL/LEyhv3VkSQ+3OJLhN/EiSar62
sSTfEEBED5ZT6V8xsmXbqshQC+Wcp+Z4Hu0tvQ/9oeXBgtqCUJjqvlW0LyrY2jM+bOucWK0FIkY3
d3njwHFAgAhvz/iemJhMVSwGW4008odVuaFg633gyN7eiST/i0Bt55bkDYrFpVldYrnDeloYiMyB
RYteLXz9nsnkXWO9LCSPqFyxMdvUgknoCBAN8BZErGo7TJBwy3q8u6nWlzcll17b2cx/xHb1A7Uv
9DA14Cn5bOsofxgy4DFl7M2txrCxNawiyH8oXQBoSXqeK0TvkMEne2FCfJ2vsIjUPoILEe9bEoSA
AMV7e1oqmPaVtcfEbicHrNajOMziUAQHoRwAstfFsR+OouDUihdymyWneTji9KUqEs6SU6+ebLFU
HZ5n9URV9bkLl2oQrK/V1yxmS01raQtk/mwFZ3W9OgGRSee8ugDdkpwHBfxJdUmkMyWqS6ygR7wM
1aWSzlSzViudqZ6jm0mwkCv4O2sNypmaiPOLzog39ehsRmetWa6ZfgrWKzMOylHgyjSVebfI6f46
WYm8qR1R3nOCvwifnpInIj7VB0B86m02qi+VBsfrWNDLrE5deHKqk8UX88lAZOyc+NBL9slZS83P
8lrjsHzi+2GpduC8tpQwz2N64fO1hAOZ59w8t+klGcBWkiZ8LtJLbJ5DE6zKUneki7ZxNteSksuS
dzlslP6sGue5P49rTcZZs7hln7vs7xqtE1VnZ3IYWuuERFpFJV0uFZWnKThSQ3DMlKWC5mg3Rysm
kBYawkHj0MhZca28PMxA/6V9it9Y2xvdnsCj+As6FWrdgvozay4uv86vIIRyt9Y8XfOQLX12i1oO
PL8ucJqscJuzcD2wZ38vUR/luTcSteMkZ1rSFtv2nsamfEqIpVorgmtAUBtGrcWDtxQJM2G+1Bh4
c0AsgFdqXjQshclawmcdeykkNXkps901xW6qdxrJt1tT2+naDhLXzxIZyCEyn+GTeaSwW6ZXx76B
bKfyiSIugDsa6Lf8OEKUuVRU/V1I6Ch05K2xN6MDPrxCT5zdMEtAZNUaNkWh7KlK2UO8Ttt93O5D
x4+I6OXhoMoF+9L6leJP3FEzfwg8agq8jDub5oU8kHKpIPJAwlFC3hntjowTKHgxwdA7yuCB8LC0
Hba5n9UJj5q5F/KIZoWZhD04zzCoI/vTMwsbun954dhrGjqnLQuV5Dv9Ra2YvS4RQEcMDB3ozQSr
hCxtsKDhFsIDpdXbEE2nso0HhplbYgdCltIQfqbb5e4AWFq4U+7S36QU3R2Fq+lLGWtZbMx0N5Xc
fK2SaF5AZmuRetWxNkiuBVFbgs/kkoxHNYbbGmzD3d5YauTblvwBGhfuwHgD8TRgaE6rhRsh4wM7
R9IticbalmKfTo3i7+rjLQXFzdE3qrOpZWY4QKA3CuyotUKI7uFSzIOkamun21ZeqlmrkkgF3Aap
W5BBm2JxW2qu3YEGCsd0EigGlzwbmljUZLtAaSt+CFXYdsVaCvOPGAGJu+gfbJeiA0PFa4W2i8ee
0tYiLRz1YAtxyoVfSjIipSZujwgmcafEdUiadbYlkqdpm+tbKCzahLRnm5XbmNy+ZJsEbBnI4d3k
kHaWVJcNoPpswh68wWYd+DYhEgQZ8rqG2znb6vUWTDiK3QTWu7IFYARkVoULZ2310CWZhZrXYjoz
Cbd4TdGdC/oELjG2zN20yeXAlPEKTjxFbmiQpbMUHvfF5s5LxsttLFWvVcyuMMCWu53hinapdiYz
1IXCqqw1MW3D2Ru7rb2NYxcsT6gtpZAuOG4Hwchq2xbbvsBUsUUUAmXW1lEmbhp5uS76r2m5FhY6
CBKNtw7b9ZRo0W3SLyXkbU2omrFUKfFHvC23VupSEy/osFwHSnWbwe3W68jrqPKbQHjkt1qqWYv2
VcyLThPLdoEsUQl/E5QWYevxzlRcXXEdy1V61wLz1ruywg4KF6s7VEt1a82JaztbkJJIoAt9m+lb
fdqSbN6224YAaPZvvK68ugEus42yp/uBmbiTN07/SXdglQC+W8B1B+mPaeCtpqOl/rpDraYqy8Hn
olILVFy8uhw94Q2PnoJGc/thyH0yDiIEZ7bsYjxheyIU7U2y7iEyjCBg95Vp853hYOnZcrYfkM55
aR+yTYUkhjQ9uv7vkuGH2FjWm2O9pd1b3vGfeZvDt7p7U8I3bS0ywMCfrgTUL1L2xdRfu/mL1rza
+lKB/mrxdfBCRdOLc8iiezK9iOwlm16A2Fr6MyUEg4PnKHxOwmd7fsIEaBRP1lq29RgNSyXDo6bf
Rfpo6PdSIx0H0HFV5mQux6b9lE4SURll8J/EjIsXcg/9Bv3eDYkK0qiuTTYZPubH399K/6Vji/CK
MbqD+VWn9/WuiyT3ArBmsHS8CuuqV1i51suUkTdTZkh9ygGB8zipr3JlkqjZGsqxrpOvjcMCTciL
th3YIckKaElBahPJMmnyNgF+2doklO2zGJ0KNPNG1ZSdEcA4T8olPbDM5XuXzWzFnPSYG6N8X38k
+PbBgjlJqmvkMEywyTWRUHRZdmw/TeNoPLScgrMgeSVh3TgSGvbPS6xsiyXMfa6Vh14d2IeScItR
Ijw0rWQ/2x25qVnfsIZATduClfUNUeUvDeruT97g1se2BjMT3LyM4FENMJb79Q0+mmqQys3MG7y2
uc8tIs3SEtOewE9qdPa5sp8d9idLsW/5WSHUXwev01JsXSj2LUG2XNm3ULq97S5sXqT+750LKsDY
2rFzoXRycdadC5uXJF32L+xbovHvfUsf7Ni3tGv93LewdSk5AMd+N/patWxaqMzwE6rah+vWJQj/
3rQs/jcIrHEx7WANQmuyotN6KSUEsIFbd8jr7Em6doDAzr9/l1ofWxIavcRFJIhBysEm8+uzmRKt
3YKGrMjEAkGS0VI9CaS7p8m+9SgCQd1V01vczAh3rd4LCWOB3GzPx/XSNRljkCQdNjV8Nr+x4wGf
EDozkan691ZVNhXQz60+l51nMeJh6ImZkc/Dn1G2YLH++6P1503TBJsScLK7/gFBhX+N6kSYSBLv
hFPA3O/I97AJrD4WvGx4kyeU+m8OQOZNnoyvTpj8KIWRuHMyBU/doJKgEc9MG4zBPoRQXhhBm7de
RQKTJnLxohaSfuz6JY+3KYoXGSno2f5hCvpjZe2k38gs/h50U/5jbINTTx/+pUFZsBI3qgJNl+TM
lu/EKjLfVn1RhFrfHVE0fxlyLT+kOgqB1IBVjsBOuFWbV8+/f+mgJ33c8iE5QXMr8wpyBH332sk0
GSXC7KvNoKgV7WidRpmllldMEV3pzowAnG1tsvdz2co3JNuvlY9kqbqYlKmGsfw5rnEP7uZhNyK9
0pbqh53j7OwUQ5BnOTsSvfQUha6nNZ49LZWZXrLWEPndWpLBDtmnGDQRrz0MvlH62lpi8BEFYqic
S78c/LH0e/K3h+UaD35b+uHg66FfIRwsMV36WclHxQMsM6wVGZ46eko1wbCE5gQnHZ27yK4Gv17j
aQBNG8+ZPLXxctMzJi81vXitPvLbtZrIt8ulqsjvBx8XSDvQD8CTp5Y+huJq8KdyKRorGf7icqmE
v8KDCH2p97XQd3pfCX2wXyPit9Dvw+WL0PCoQF9qRgpYe1BoDKDx2xIXe+JliQfunkptAp2Xmggy
KnZDtxuiXRdxlvhkLPQREUJb0eTeL5uOpajOe9JWlllZ0dcqoOYWGbacp4QIJHn7pDC/KqDS+qQD
2E+mlUgIb+b4iRkDSRJDnPsG0tJDUiO/SVWiaxr6t98gBB6FCcgkakk9m6xZuUbhV4dMIbCQ06Wa
+vZEeyc8RzO3o6p0ojd5GHiBIkIp61ZpN4EC5q6XIT5AvTSvNtLrQy1a+mJOn76EdvZj+V9PJ23D
FMm6IjYm7qngxNzJDqjYXj+oRkV0Lo2lKpfFUTa/KwvwOmttYjJCFoI5moiNmULta2hIf2I2aP9g
UnobculHlBjzY5ny7+pdld4Ar0qf+XQ/tvrhKDjcjpjPIslZZyD/6AJZxKNkdifzdKZm73fGFB1a
dFagAOMnA/qsHE27unHmL2UYV3R5ADsQpdwjDY9T8ouQFtWaqfmohKbXMhIweA0IWb0RsJOP+rOR
SqTLtVrwSfvqo0UXdK6m49TivA/lftWz/eP3jngxKxwiCNR0C7TeFOqbMWfaKWl1fQATCNtlTPZJ
bPaPSLkcTylf6Afqd1IgpU+4Nh8Nfsi2HcTbKmYibuvvAVxKOs56OqQSjEP8GFlUlWezin+gB7B3
RqYVhGRDqY2dtvaTjCRTAOC5F0/4MTIA1MtMOtGWLO8uJXDFmh8gtqow0YS5T0wj5ug1O1/bTL/b
jVN9YoFhO/dhFYYwxyos68Bx1Q8t4TYsMlGMWrgZ5kCuNyF8TYSj0rS15VrBp9kB3ywXKcSgq7R8
uHQa587IJG55/YPSQLkX5+AkiBbcKb1lHuZeq8Fplc42KfICcmtIg2Gxs2nLBUGZuHbx/Cc5Jsau
FlZ71Aaa5etXnTK8lYNoPbMl86k0ky9IZKd9VxI4XlUIU2E3HuuyD46t3gMACZJhZ5I7Tas/c0C7
0q97WL8s5FwcZGuHZDq3n8rSGUsvrCTZZYZhkIFUGScCiwtGoym9EAHief3ZNCXVFrtQtJ0XDPFY
mrgsmIW5dtQol8QOALNOJmlHkRbdapDbm7DpSeJAXX1bf9appXPFniuJ//9BQs8ACYJFIIbd/h9j
57UcN5Zt21/pqHf0hd/AjdP9kAZISyM6US8IiaI2vPdffwdSqj5FsqN0I1Zk0EhkJogE9l5rzjHJ
kWWvGzhcaTVe56ajXQ8Zlge7TFYsaUl1mcdtHIvyVs1IZFZVAhTjouHO1jVXNY7uY2ho1Q3ccqLv
RoLMU1fx2lbrdmZQtPeaQRpgXzi4a6zXKKeXks4g3+soGXeDq4oVDk5jk089LSxL6+F/wtA3jAXB
2/rSaAuyH+DHi5SEUy5ihxGxjiVn8y4LDPbjMWOu1EbEnyhE/S3USNLuSMrrdB22psvaxG7iz/Yw
iM2o00TumOqDDeU2mQj1vnFqeZMbiv5oul9Ny84eMnjUMgqMXWI24WEAeXW4fEQn/tdHZVa5XH37
6qcnRmRAHaq2dPZlOQ/bvMEi2Optf4S/0B07wC/HDCg52TCz6xMlsoL7F39J8ZJ4vdtO+zlhdQUB
7gm33TkLYzy1QW8wSWwCMEPmlBxICVGhLUM/Joy5/qa6DD6bybmaohiRTpa3Vw4Lkstn1ZTNG6cC
K2WnSsuQTjPxnlithqLR7FdhjZBbgUvSyuleqCgp8JfdtC5OVtueCQSym4KpNtungu1nbxTDAUzf
cGDH++sjvRuHQ+5yErN35YbLq73t23K+dTrtRTEb84C0err9+fW0wRxfuKfLZ5evT/SbnKglxsSc
0WGx323ddLqJsMMcNJ37+GRjhODOdusKAfJcY+gujSo4JLInqnFWZxIMUgi9q2j5anT5akhQT6qh
2Lo4ugWpCP6E7pUpDKSVnw9NP3u5IkGYFVaDMIshHHY1VLWGEoAqomGscmljLjoSBV32YvSh5F1X
fdacXZVtUDGoO7cdeD360xyYHDhbbxdMuDhU1f7ySaf+AF5h7dWpM7WdNJfl/6ARPZ5Oz9UUZg9K
Lj1u5M7nGltcVUbDPlOYWbOjjGXlHjFFxf3q8qUZcMDp8tBFX6rBgdBcmX24uVDEhwUu3zADzJck
r4GgGrcrfz04y6eOS8JNlZiD341zdWyr4nu3EFc5M/NtQyjl1l7cOUPtEEeTVde1CfWbuY7u91Fl
Ii0ha1sqUKtt5Ner1i41tDhA1Z3QkPsWgcGKOVR5oxIZHaV1f8VK+lUAD/xUGcSLA7lsTgmZYAcI
B3cMKRrAXgIzbA6yK24UgLwGG+MstHPf5RfuZp3cNZM0t7ObxxGNOW05z1VjWiHNkgyuNLqUhsTy
WHXzMSFo7DCT/geMZEJ/GDPJWD66PCCxZlU7GTOdMvHkKFG+I0jUOjtKbZ3NXDcOedE/OFo7HxVL
YLRlE7fGZzQfxSWA0pkLMsRt/bHMsqfKRnwetnpC+zRgC1aayEnH8GgUTX1Q275YmwBuNjDkCCFt
A3perUNyCukQrF0KFRRUpOY4UIwKaVZVbbs2JUW9w9JVWhJTB7C5FiA+em8YRnQrxKYYp4OREdYW
EMNz1Zd9caWYibwSDJy1NSHn3ayU25Cukxe4DVLToS/3sWAeintG7EJgkqve1FxCV+tfDx05Xyvk
GgDurXk9OrJe7hRhuyuy7MVc3gsxQfSrtijzHYnAzbW0MnKlWVkwQQnRd8j4mxjNV3wc5nNv2h0p
DVP4WEX7oOSvMTliYqiWzj8flCyolbWVOWvBe2AvZRkTK1su6c8JPLy5qI+QKoPZSq/QhXfWxjRy
Toq1tYqT8asbhSERlU14I2mgu5FiHUprCD4hyDhpDVhdTektD9LSeDUuIPppmseN05G57MzqPhAV
nHVnHNZKYuYemKlqM4lioocbGOckzvZa1k00N/tXV2EzZpYx+NxFYYF45JNmSOaOsRkcCokZCejO
dozx9yQdQWiaKaM7mO8Mkxa3Qx42wR2ym29qEotvlsyBBkuii3uXXL8l1cR0euekQ/7cVCNxa2Oo
filbt/je1Cbp7SL8nAZ9tw1snJKpZax1FB78gQm+yDIFU9B/Hkoy6I5xaak06mN7a0njZbbN8s4c
TWOvGaRwFYSK+DhanWMXKYKTWv80ashhi0igsMXZs2O9KVdJE0+73+yWP05rCSBVBRgGnf3yB+0F
KVS203akMoVIta7CWt9xSNWNCnvSiQoGI93RgNy35v+SnOpiHwDKkxPnCshAm85VHH8hFLVbV717
VzT6FxU/+G/WwRf1wNverctCGE6ebRj0ZN7L5WbAKYFAfrZmlUyDX0mvbCvnZAsQZrN3exjNODwO
sLh2Nmd9f9R1YiAR0bjW2FwDwdtOtAvWRs9efsaAuw3p5W6SlOS8iPQgQI5htim1T3L0iUxRYdGz
6M+ygvijaDR5p8TfYaDBVjCGFTDJaKu25nfHDcC09ksfv4oZY+g6Qu8B7kdqn8JEw5Dj4t2uREij
vpzWKL/n3YwDgiZDVPhwbWLfsfF4TY3uYzSYtlrp6xEDMBHmn0M3ZXZscQYC3YabtbWb6kELxpe0
nNQdUgHjYAYwzYcph2I7ADnAqHb392eG/nEBzzO0ueAaNqI61vBvW2CFNrcOd42MfRkUuECkX6Da
RjgD5SZnRGAZNSp+o3rq+rzkwjA3V7znXD80cqZEaSo/Z6Orrbxtbcfoo+HW7kM7FL4KDPImc6cH
zcQka0mNrHr8ZeFVl1bhVZlW4jfiFPvD7NahEYT5Gje7TYvUfDcC1PIUvnsi8nU5auY96Zuz8SNy
rewuNoitEnmUnMtIuemKF5adyenyoGtso4kT13b24PQ3VfsjGXNcSI11HkeN/CQ8oQGt+nqy0r07
6Bux5CWB+cH6hl9BFJG6SY2WqKQZZDNI14uDSOraMzFq6j19ZrYTWI2/Td1N6HAZ0VIykWbo8ndx
RqILnT+UEWn7AyfI4DV9qW3LKdSvsob4HUP9yZYwKocF9cDdPRNRdA/p1C+K6a7JklOr9MUh1KPx
keDvLa4X8ZANybNiKTdRI/v7iyevD36Qddn8pteiadb7rZ+jYjoQwgRqic75w6zFkaZUiEJca/UW
7rUwlnIvFcHiZi5cL5XV3mR6veKppjcq3pT5s+IZBJG2ZCIuJdg4JLsMUj+Khu3s+Emyg5mUJTu8
vJSORLPe0W0ksDtssPTsDLFzZrTXOzveC7GTrPbELoj3ithRobOLkn3s7Lihj5vUYVWxy51dSZyz
Spd216k71oe8wyjRQFjduc0Or5DS7ITrd+nOdX3lUrruh4Hf90vhe+ou1Yc+5c6ebnuopamm9YBY
TdJrGeQCftv21URe6Ki6kFDbh1Am2Wluyk3R+9Wl8sKn4GVX/Czbay6PNrTU2SuTblyFkUW0rGM2
36edIDLuN29568PdAGUmxAqbWwKdb818R8UqDDkpcnKBTlZnUz0bYA7VpUR1RhzjVudAXWQxIMOk
dkYZk1yq7FdN42XAympyz89lfa4QwaQHRG3hua3PfX2e0MOE57FehDEKTPTwHJqnrjvFiD3x/Han
iY/TpVJAkixGiICajjDHpvJXqSXQniNSQCruFykgNWWHn2pAlik2842LIHBgPpfuEQJqpKQvgsAm
W6rLdggClWBRA7YDBC+/FITe+rngwrtTo11a7ZxxZ4+72VpqCPdjyUhyr4979VJudRDWXvBYHazq
UDq4Y1GCHhLUeJeKuyPF4CJFX3BS2mMvT6082eVStTxBBCznU34pxznBG7KXZcZSY3bWnVOPLic7
t9m5zs4VopzsXAznPDsnwzYiCWY4R8M5zUiXOIdo+QiW7M9Of1bSs8vqGFgwb4bIPDUsR05FOtw7
xkkLcWyc6u4kzeWxJYWej9OlNMHTPhniOExHiyM9HXFnIRrt/1RCIoOk0EMihkQGSXgxekgZ7FFC
/hRDDmy/yE77Uww5/6mE/KsY8j9KyGbwjfSXGBIlZAaP6qKETOisVv9RQv4UQ6KE1IjCK3+JIe3/
Joas5wOeZZSQlEIiibHoIVFCoo6KL3pIpFGVfCOGnFFNOSfrUtEM4u2sOSeq47BPvvqt4ahzyCEs
ZRfzuB7i5vz799iFUvRmMcNbTNBZdOkzInh9D54Dc561MOHKdZWFCVFCQr/LMzdchWMpjkS4xFeo
r6ttk4Ql156RhEUd03K3hLwDvzKvkYIbBESWBBkZ9PLITxthPY3pde4iJIB0Ij06pBZnXJF6jWW7
11NIHlZbyBq7C1dk6ZJvjevZPAplRFBBxuXZpeNeJgFCuFn2nqoABVL7otjYmRI+zsKFSIgX9Dfr
OiZqH24UpAos/DJCwTHwOMv3/9JsRaBYV3HbEHTSb37WxFzG3uRyO7NF+SzZP9TbYNwq9bbBSj+h
aV5KJJ57KZrIAyzziX2AF5geo0KheLStqAAmANGAOb0aP8r9vPNhi1GT5tdMADRfv1Ts+mPnp1gJ
NT93fYebzaVq17c6X7KZdn1QVonuZ7rPXnfRz2+dHL+LD+CAkoUfhj5rujj0sV+noV/Z3sy1HyLC
7EXtUmj5tUtV0mMHINVtiuWYeYC6LfD2XipgPuxAQ1wqI56wWYo9A0XmtqXQBWPntDwC2qaIdaUK
dwubGvZUH3stRdOS9NnSK2PvHmQA6XMGmyTd01xvSoB2+UPid4k/1n5/qbamQ+LXtT9MS3WT31we
8W5olh/X/mz52eSPlp9MywfRnyUnzB0Et/lGtZRW+VPsz5UPzoMCVNw7HtU6hK15k+YNTOM7ryg8
o/OMcCn4WZXYUrG2DalyG3RbpVgqfiIhtnURwi1Vk0XcbgjUhtjQVBut3zB2p2Z7KYjjVFBvY8B/
xP5OWyLTqD7YjpdqawiSHuiNsfZc0yMNRDG90FoKL42UTG/9MPcj6cecLJeqOj/PfcAJ3aXq3Md/
OLA21/yp813NH3Nf0fyZ00D3zc4nN9S51KQzNF2J3KfcSylkdPMrOEMuldvI77zSJgnPQ3Z+FUtv
YIWQeXHr0VcqoV3a28jeJpwl3VLRpTACCWfDo8I4HgkY2+GJ6OGlxn5jqkulxIvbmxri5KXI94rq
bWRslWFL0kTqbrvYo5qY4fVS1eApOpmXnqt7uusJ3VNdb+Qkcb2e84RTovY7zg3OFjLWuDz4QPJJ
H+JKWdS+afn19KvKyadALQ2Wn3L6cOJMS4WXUthWVb47+jqZ4pWvMg2M/anye86RGIu53zkEcHhc
aR2MdY5ndxjNvLyAxEjqyVJq6MHHpJRui9xClluXfTenSbwUMSvIvymlWYpWwW+u2B8khAjaMcKZ
gouUwRbinbIinrJRqSdcfCBhDwLIyKkMJTnr6khYgr2x2yo5Xb4cMR7/+RFS0rFZ4Xf5NOtFt3Ya
VvTWIB+rpgrOvU5+ZEqq7GdzMaG3dsQowVLMdagIxCVOXu9H/tSTISCMptOnuDaP8yjDq0uqlRV2
ku7GJofFdGhkSHO5aZ2VZSvPTqJ3N50b53dGutDc59+N1j8CZBxNLPBsBntMdlglvr1gu3Ug01gR
5HjrYQRAXuMWawSDb1v2Q7R8dvmSDusSyhSVmIcwPPb9oTAPTrYU8bWRvu+XaOC9aPd2upRwd3m3
k/qOQUwCo89aSpA8HO4FE/xyX9p7z2AlFpE2v5QzH+z5MDsH2s9DeqS69Nh3R9VYypWnqjoJeSqq
pTr3lFWnxl0qzc/ReI7zcwNJufTkeA6Gs2IvlaRX0aUkba3+KkiunKQOCTcXCuyxUQcJS3NnA+tO
KY+BPMpwqdQ8dP1h6A8iO7gZW659hycZPmm0MdK90+7ZH9oucRlLFbBPqqXo4zjWUjYvL9wr41KF
vdeiQ2bvMyYUlxrTI6HbPS/QOQzdUWNx09F6W6rEO1zR2j2Z80mtDjGwnlOWA/I5UeF4pqL8rCw5
tb/ZJfwXgYUDxwxyEndsJlYfsNjalA9BmZI+T48LFWKvJCxSMvM6DAZl0xelcTc2SoG5FboCS6BH
G9307ETzTQCS81NBhIghCTZP9bLx6Ry2ICjhcg6Q9rcjztLrTuqH3BLNPf3L9r5RuHQZTXtlzzlX
rAhBMVbSXSHm4smpUi/uzNe2jh4L25X3sBlrskeWXlHQ0jaJXous77/l6BUnG3LHiEVqgTPQ25WV
9i1Jm71lclFrB726KYHwree+VvDxVNkqUsZ8k1hmfc/b1GbdPTwWon0gQILxmk6PmNYnPsewsoGz
Ge3VbOXlOspn66sTFFeh8Qg6w10SPbtDlcpb3RmEL3T2hF1uWDdTpgybWouekrwWZzyUSK9rHL6l
gt5CFMcJegPmhkF9rEP9APrbJh8wA8o0FRj7ytD+oiu4heRkXE9qrx27UB1vLg9xRVBhSadr65gB
gRYJ6MGuzo/hNKl3TaU9cXyGw9RnDDwjCy19o51QT9yN9qRCjWjAxtqOudK4dCGnqxcpbZcdjAGQ
heyi+q7+0U/Afx0wQDeXB2WSwcFYx0M1r7vAnI80yMyn0j6yAjY/F21QHiZrdBB2yugLI50ntczS
qzYcr0FyllxSB3Wr0xIhBR6KhNrXtw4tx1sZ0EELkgogSRh04Zq7pE7mkz4U+VUW2AUODqyMpVnY
n+lfvWqKkb+MxXQgtEeCabbOroOr4u9vBv9lh0zrZWG4quDjdOyDb6+AregVO7MaYhPkpN9GLTqZ
YMZY7gDw/Jyr2ss8w/UqldjCaKSodzGLxxQM8pZwCwV/hOtHTigBlt1SWoYqkxD0nkbK8X8f2uVT
TNJM7XG++0YQ3aWFJr5oCabgQiHFuh0695ZxyOtQOmdpPbjpYzA9ivQxlk/hpar2ybABVi/VDERn
+1nxOSk+q/HzFD8b2ud+fG4vVY/P3M1SLpJDU1yJvqjvGsu9+fvjBuT8w1qfZT6STzzPABGhbr89
cENFXK41YbvsVeW6tsPem9TZ9ntLG54d2K1kYsNXTnoNxuiYAmgQ9EC1/tDFN3XpwOOpiRDXzGIL
SRkqWavBC5qAuIdR+M1wGnlTxlJfS0Rm100nSHHMYTzXKgxFyxInWzfGZ2swbKg7+qqsOB6hQCtO
eGT7SQrliws6hhUHO9dYz1rCVa3XAJfserZhmyqEJyVac2XaLbcpo2RdWdTGzgoy7VOdBXdzGxtP
nT7tMiVXXzTnm6MKMMXOPJFxzUNbVNMpS21Btrqe7WONvK4piR7QE4cPrrxtoyxlh0WOt57Ea3us
82u3QwydE7C67u0OTIVlD2c1GrMTU/a1qWevRHuO900WVb6VcGtkXlTsTEeRNxrvwxWURXRhJhZt
8LJHoyvnl8IsvvQtxEna+i2rvJBOW9c0fr14izdhX647Bb3qOk5z4t3gwXfl9MWOhgLzAo20EVU3
QtrLGuTyYGt6vEoGNJK/O1XenylgHDCP4bVhLkH65NJe/MuukB/elYNbd2vTHqvdFCiPZj/8CGcg
mITad2cUEQURe37i2sO67BBm/P0T+Eg/YCTCWo+nwMnKve7dtlSSM9loYB7WRhTgTZDWoRUVxsG2
CQBxYDnILZr5ccmytOLK5YhhE3XskSEiVZtBl5ueMG00Js7W6Z6zFp9jitrEZJk9yBe4mBlczKn8
1M3Z7u+f+Yf2HU+aS5JgeYbiSrxXuYUoMnsN5/+aRSpSNRuIUJQFq85RLbbYxnfUCtNZ6TBWX37v
/3kZ/698LW5+ti+af/8Pn78U5VRHMmzfffrv+wIzYvY/y//5z795+z/+fY5e6qIpfrR/+6/81+Lq
a/bavP9Hb34yv/3Xs9t8bb+++WSbt1E73XavECJfmy5tL8+C17H8y//fb/7j9fJT7qfy9V9/vIDA
bpefJgHG/vHrW0tkG+b9v/yBlp//65vLC/jXH8e6+NpGrx//y+vXpuV/u/80ddu1XEgVpmXRd/3j
H8Pr5TvGP03UU/wtiUQip3NJhsqLug3/9Ydp/9MyHFAnLLuIibMWM3VTdJdv6f8EqEkrReV25yzX
2T/+fOlv/oT/+yf9B+nmNwXEroZn837+Q/fXgirMLzNJfv0gKO+lGGcUFAHAvGxb9OAKYqcovWKO
CgKyB5I4yzLbgzix16MVEyflDOVhDnoSdtvos1uquFZ0mlgQZm+L0NV+Bzd9f7JzF0ZgyNSS0523
6XtLHussyGgK9O4B4dW6aM2NPoZnTY1n2HhiX3SpYGOhzWteyLd57tqtA1OTSVVEKAWAYkdgsYEY
8yVFoNq0abkOZP8bGeTHg8iTJGvV5Anaqo2a7+21rC86FC8qaIlgwvc1TT7t/onlonxJArtbN3Ee
bBMN9m5Aqs+2S8NvqY512aj2ve0OGzPTd0Uc3fb2by+y73e1HD7yPxC4kz0LJ9F6N94LdFiram7L
tWlKehEF0/45DGKyyBQQOTho8j0xGA9NJx9Ci2WLQvbFFi31da0I81M3KnJfuWbI7C75Pg6sxWUS
XNmx+jmWWbKxWrveOIKOjWCjAJ7OQjQRZQqX1Jw4wEhDFkKQNas3rd4VTpBsdCVmZd5NDEwbS70d
N6/seXUvjZp5k8VdtB0R1O5JnGIWLUTDVKL3tbQQm9kw0pthzLVVArY/q8R47oRywxvF3hsicXbc
TspVgNXFtejG5BP0T4fkXW+amBYbTnQMrFE7co7tZE+0NRMQAzMHXBjiI5BOSyXwurHUrwmGr5R0
BhY6hhtDRtWK3Ua7TZpuF3RZDiJn2eqXxSETFhqtXqmvSv7poTOKdQy3A623mewbyUBPq7oJbV22
ThVDP9l9uxFLAgZW8cyLTFjXSlLWu56NoJuoj1qqFhsGahj5SDrnVev1PrenZi0H9wCAnbYlS92D
7pTf4F2ydjKnVycVGDVZI3jSjLrNxCqa2XX+GFrFKSHp5Ci69HchBx/Es8s5RbYBgNKlOQCR/e3Z
Xo9dHGY2mfVA/nTCKE4p6nu/M8WBm8pMtzBG/jykOpvEkV5WMH4vBjAtST/8jgB6mU7/tc2+PBVo
ElBGINUtBPy3T8UhSYDA4hBXKUMhlcvwKstcLKf0INFfHlMIxwHyVK8bZvqzYfCIysjcDG4RbjQ7
CRjfzzq2y8HEg1iOV1Px7GDrOmTp0tftxA+F+zzkzJaGY4k0qojvqxlT4zCw4hK4AdWpohc1hP3G
islXtZFlKUP9G5WttnAV3r1KS2WGwO0AUbv7frTNBZJ18egEK1ciGehYvh2VT4ONx8EJTRrExppJ
it0eE4ahvV6l9CtTSZplhFaocX6zbvrAXuKYk6RDxgA3NRKauf+8WbiJYoB0TsjRyqy+IdX4boTC
uO2M9JrreLqRut34wZJIpqROseojEKeqEkSruUs3aflArEB4gAk+b7qyN7l4/ObpcQH7L0dLuJaB
lJqGFOyVt88vL8LOSZRSWRnDk80C3jc6w1nZznwWYwrclbER/IfnRVa3E4JbhEb8y4aBTbgduGo8
x5r10gUZqDRlXE2Toh7aLo1285SH15zb66bp6t2QpVhUi6F45P3xgk6sYVAY45UPJnCArCATNthh
07PjiWjwKcfKHIvn77jyuLD18jinlnwcR+fW4tvgONPPjghvI11J8SMU9UqG6Y/JSSYcegbtkHI6
20y86xnHQZhqG6eGR1HXq6Y1GZPTk9uirFoF1biWtAUOVYzrM57L56KFF0yfgvFHglmXYASsJmP/
TRsj5K3zHb8qORRTlW7hECw2LMsilSruYOWW4cHED4+T1mnQ+dmnspf6WZ3qaR/D1or7/iXWcnng
fMMby6WeZOyBhYOFmEY1ot1Q6c3R6ap7Udb1feD29KiQsTDyVPNQ7Ei6QZgzj8Mqkv0hZu0cyFY7
ZE3YQ5es0Q6KG7Nd6NJz1W0XXdXjoEdiY6fmTakMMPcyXX9IWHZsBGKsxMYZU3aYt2sTraBpTOoq
KMbSyyJM0EHaOeukAkRfDcFzOjBnYDAC3QMLk1ts8ZuDEaUr0YqSWec47FvlTiFj77qt528pR91L
Vfc6qnINAl1EK6B8cbpBecBJctRntEJEFz2BfG5XNvN7+NDY9hfVJlfBhzbXrh21pXUTmOekZA6D
XjTy3JZXJXub8TQ3YkLAG4QOZe4nDi2ZLdERAQbxHoVmRVYMd0GY2vFXs0TzWI9lthm6TFtFViW4
v7DdHcLvrp01D2NhfCpYBpCu7cjjqLKV07JqvKllHxzc8bZZDppTWU/suZ+k1SRez0/Ua/GaBmoD
irElEL1u2rNWNDejNhRrJ5kLXy9nDinNMlxt6pqXLrfOMDK+SxSOqwTqgrUNu6Y6vBoAZ8NEUWHA
RepKn1F4myJgQRAeeF8eW9JFDK5Oqz6UkLvE8EMSOpORVujrmchWcMZf0Qrrq0DM3B9Hp4IXrMiD
HJxVQWoG7gaiO/fTwMo0luTDm72DCbqNmKVhm4TZIAgfTzMC1hTyTUSloKKZW3U9y7q+C3nBHFrt
U19Xrp/L0GZ3z67JwYFOZ0f4VV39SJpwT28CA2rRf9JcyCqKcPYJsR03fR6YKzcGBgGuMV4FdtS/
WuaVFYTXeTa2X/+yjfi1Vn+zNv8va1+bKygxHUBWPoL9+9rVCt77ympoVFJ/xphVcDhaq1oLn2so
wZu6tJgPBy6znz4v1roAn09nDYos4qtyjjeVM/i1husG64S6Vo0vQUzs5W+e5rKGfHt7wkFDtiNr
TC7x7vtM1RBsa950jsJaL+k3tjI+yInLbtWRMhNnEpdxNPVr+mfZKg2tAClG+WksA2Xd5hhH/v7J
fLxVohzUwaE6LMMtVuRvL/52tUSTlcQvcAtYUCuMwPLfvV7jvfJJYzaiOmyWWHAsva7lgPyldVE5
abLYqsI1UlawRzDeIGdwJz5VEXECWgVegbRjE/ExwWVRZxe+yPrvas+AIUqnjtyg9IfbV8EpQbt6
qpOyJIAxPZhmlZakeZf6rjU03x1c3A1G2OIM8HvV6k/2NH4vI5RmrewwhLIzK/nr65j3h+klIqWN
5m+ZbK2hqlZNWQ2rPB3coyo7QLV22fs0bNttBPSOHu3cPU5TsyFW2Tjo/V0TJKhzRuLVRE5c1jAY
Xwaz0cD9kyqeRzNTsfSrbcTpyq15ApHZhusg8cjEhNgLaXxvTzHECfsRJ++MV6086DNbgKoKIDPI
Dv3+8M2oyEHKU7qiLJqI2TXPY9pC4OBqGNFf21o1C/UxCw8u7pGjEd6Hc8PVmrvTJnX1x0ZwdoVB
JjaR1TKAUdRPVgrHLqvluc0zbC4hOafuwvBO3fmWqMszbwF5yuvpPOVlBGkiIRml4omnVsCNlftn
nzjnPmee4Uxmsq2TpCXlL9H2alSEn6R9MPQGcVB07Es3uuozFNXk3d0pI3Fs5hhf99xc9sUCdxXE
LK4qlQG1mZjaMUJ+t1Uijuda4gzBx9W6J94UNg4kmLRLUq9YrLxDXq9sPa0OoVISW145+so0AJUM
COFR5VSklLnjQTqm4o+6Jfk7DtnL379jtA/wlOV0BtinElzDmh4z7dvTeezHfOjItVvbtvn1ov5E
vvK5FsLYI7QsV9oLw8vp0MeJ4QcRnMJU5MopnRqi4ZOZP1e87NYuZo9YmZZF1LQitRtkpExSAOLN
SWdttBu4yDHGw38zgEhdm07+0pBUq1nt2ml7ZW3GtrMaylpgwmivwqTEr9THR3vG5NwnbOnxOatf
tDZjXJiKbGe2+lUkInWnj/XVJYBSca3ZRxGZY1hE0t2eIYZ0i0xctQp5CLPXONUSAKYjUxYAsLoX
lpaGZ3svnDA4mIuLLISf7oGTwTidK/p1HFfG9ejGSAlaQmHVaRWhs7nSBOmshO59k7l1hX0Ps7Ey
VvvEqm4RHX9Vm3HyJYbkOE55axO8tUo1NGgNERvVAFejnCSwAZelpNzHFk3HfLRYBnKnwVm+aXiF
Qc+kXm/IJzerJFmlBFlhaJ77XaRJUlELNPL6tJrrBAYIMUeuZGwytWqCW06o27k2h01RlhYDY6sH
a4Vm3iHPFU517mWqRTQKjGyrdIPjWNvBfsCTcwk6KB29O2L6kqxv4aDbGXobma7CSub7vz/tDEd7
PyvgvFuu0BfvveZ8AIwvLo4JL3pEe36BGNZ7DZNBXWhP0Dp7r2sIFZmnl7DhPuaoZOKatky2UaR1
KzMTj2yu57VBZMzKcbu9MTAMUrDsE6r8TWfyty4j7UUYPcdOkV+LgJg3WXKOF+TJYmyZt0nR6sSi
KBtXL9R13FaY0gLC5OzveTDehoF8KHNaF3N3w40MQWhKrEg/bkE5a+t6nrexET7ZtFDXwbNCfwl9
XMV20tI8vMmg47WxXREz4ysTfwVJDtR6MguvTDXSmwflO7x2nD0zFw1470NKhqGq5spqilXFM5tm
h1l38Uj39aq0rVtGVKsgYprcZHeDyLsNnVsds8/MggCedDbcF4H7qqMyxz1AgDtLgnKFRepFTCQt
tXaM0Sei0WGiLjSQXmez8c0oNx1nJdmJHB6NPUOlGBuVzc8qamjulcUd6RJbJcXrr4kAIc8YLcdS
/Vq20GM6Qo5WStgenfsIJRywWtYVwDBhkQCxLWcDIHwZblCb0TKs/x9H57EdKZKF4SfiHCCwW0wa
2ZIrmQ1HpoQJAhN4nr6/7MXMdPdUq0pKiLj3t5Rk6oUoZeG8D6pLBqtfzy4/x9EiD2dth4r4bPNj
q5Eh5f0emT3qoN590jwcpN6gEEWKHsNlpOVMpHY4tkljkGRUua3JsEfJ5ebf9RRalk1uo6aQBOJX
+QfDI8JI49YIsIk5HT+ckm6DyK7ba9PQV9NiUhm6MeLW1FAJkKylmVW0c+UnVme8cQK9bwrAn6RW
jFZEOcA9D5HcSF4aCReiweceL8Rd5bToVKi2jww8C1VZy0SWQkPhFfeFbXxqFBKY95Op4Mt4IV/C
7Qj/N9osDn1wkXmgjtxQ0dZMZzVIj9uT4KU5r9+p7HjaO0k4ZPlFg9af+pKAiFf0nwx/nYHsb1++
hwHfbWZhVB3qpFKS8gtfvGTDUsLbw8MZef+zkGUaDRx3XlGQHwSKixmALap+NUVxqjBRRYY5UyDS
dnY8eaSGV59WZaBN5VuF8qBzACOOV80nuRY9Mzr/xKpvRRW2Mfu9jBohQ/Y4+bvolh+w07xUVjz4
+S39LBLLaE/0rfAquo7z+9yqPsO9fSoz9G/+vO4R7tmjGHgc+MnPses/rKXD78LIggeK90Wu2VVG
UxyFXQGL/C5+sN8eglVTZWOTiVTae+wv0FRWW10XA644U38Ue3Ozj74d+3X2Rwr3EQsCvR7BtTR7
GiVzq6WP3pUHqrPaaHdOeYV31rJJ6+7VXlyENnhf6v3kL+7XTrAE8+tE6YNP2kaIl6e73zkTMW8G
NQlOYRU32fveg67SndtEfTMypav9ULflx2qx+mzl8/+vK59ggRoOz1XBlp15LnGBvEkk9vAql/Nv
eOkk8ilGxpbB7ubDhnnZo92Pz7w8FILLPPWHziZLnyyF3MzJOOLDMGp9n/fjZ8eOkOj130UfgZiU
aQ2s93tHx8FjXXZ/2jH4cUWj4g2PRprjTvCEmpKWQBBOE2ITXMwD/crHoh49M9tivPufhFvkId+P
y6QWF+CQkXxwt8mM2obo3sL8lR0BPV1Zv6uC33Yt90MhR3wykticPCyPs6zSrJEPwsTyhvIBSzTR
Q/m+w+vsZLSdlgCkinCVM61VfDPZ+okCgHfYbl99jyYDpT9XwPKoFK+WMXxOA90oTOUMjPNP3nFi
DfZ213Ba1a1sGUv5oIHkj8Hs/HM7VI3GTG+84sDM5ZPZWVd+UzyFdf7UB8KhpoRTPiCBoapCEoSM
7gc2+VH5w9+GvKs5QOLS78y0LJA3tlne9Jc4ItPnp17t1R5lVA5DI/7tO+Fi0GgZfgPjwe7807Zw
3BIqoJLbrjV4cM1g50shqsIZX2aY7Wg4LaKJzdzZAEMa2rziSmJW2ZHK1ZQeWvMQGQ2vK3seYRJj
0qp2gi3ghD/4IYsgOBtuQ0JQuB3aI+5DimP/GC2Nr5XRYLDe66duMEiWJOal67M+Mdx7Y3JlQgiD
A5XTfOFgbiKb8uxk037aBut3J/UJGADoay5kvE88bFbV/zECWjcCHllTKALyZht1MkGDqkqMjSe1
8penTI7P9K8D+mXdNc6lIK5H/FJeK75pJboG2T+sHha73aUvswxeuykMkU/U1CFOBuLnETv9Jp6a
xn6DeBBJBq4VN/1y3TmSy6U9bAiYI6/gmdFeG+cBfH3TiSWZZ3uIgzVMxXzo7Jxe2IVvr/BzMvWL
jK4EPqy8zwnYdl4NTbyltuWPWlcQi5LDNNvjxZyBq23A0v8d1P//F7+XPdQi3XdGFD6g2A7Z/kn7
LvmUnpmkv72glzFx+Az51oYFsagjpvTvucuhexa8DXhwLzjERhrXjp6pnKJATWjiLHLyDZMwoTb8
HbrhajGzZ3IRoYcqM3INzoLa5ENtxuAOH+TNsutkxf3ZqOLez8x3bSIjdP0BgGR23+VEBPUoq8Qn
64jLqntFCvFmbeDUoHJZZBo0x5g2at3ps22KiqYWBsBwG0jMc3i4x5YpJ9yJI/WKxAhpp2xDAmbs
nufZyhs6FHGCNWE0jvvFsVo9OkT9Z+VrrQQe57+BMj/0JUHLyouFL2K/02zMB4nRSQbdp4Oi12g1
Sf2gY3M4vLVZbkWE8l7Vzkr/0a7iQXGqdiPQ49SL11FtHyiBSrQT+dui8+dt4/J3GuRQEy+2mdkD
99zKx6XRLFgm8g+vII+oyhGs4l7cfUOl7BJHP1f0MGxQETpupv3XkxqS3MYQ3bE0eig3K6/Ce+1B
8ex2f73KBY8avs2I7vJ7o7sIvlYbfogrjKpxnIh7zYTGiLCJ8Ed3/bsZruOBzpMhAHitd1qifDe/
r6aWaY5k+HSsH9WsMzIejZ9Lg0QEOjVjROaW69W1Pw8E/VTmk6QrUzv6c1+4J+uaEnZH82wMJnJS
ujm7EbaB1w9MePmkNFolM41lB5G6ivphKWWdlB6JGPnTMJIC3G4U7i1LkeTOALR50SOMzHBkYTxh
id9iNf3riMu8m8Pix0avMvD+ZZZzNAkKiXgEXj26M6PKBV8zeIQlxiWrMHWSIYtWPKTEW9VBtKmz
c3lOSyt8zUMy9V0S6s2Nz5B19u+KZ7SpqewKafBRygwSmhiHKOwI2giBO3u7/lxCYFOL73hWFVOV
GImm5zsONi4Ju6rDCKnSwIpOWSziWSIbkaWS1WwecKnjZ9h7rL6rZ8Wlsrimyuo80QJx8Kvq0Rrq
dx/fIl/LeG4Q0xV9o5OSqTJyc58qeTqqCPP4ydFMB76Qj9Zsr2m4fzt0wwk8fQehhhgxIHAuDlRe
5Rwd0STixuyWaKcMI17WlbOdKqatI5Rzc5NlLJhfOlIv1kXoQwOAc/BLTjQOdKh1a41F63wo17ii
3pdUnwAfeFbSkDaaTayafIqtjRB523qQfYflFHI0Jd/kahAEk+ZLLcgXwofmKPPsRg4VMZjgiheb
iu5cCjsiVYYUkfXXMvuaPcc7aPDZhKVxTNXyQfJJHXkbG6VBDa+aYctdz6ySaf7u86KgAK2/RD8u
e6z9IqE7pUl6j1SKEdy0LyjUbHo6X20bdWpA2vD6FXYyP2DRB2rV4QHrR3UyVj8J8e+eXZnfzmyp
kb25AEk9OKnn6Ldsp2urNYM2HvbtZO2iSBZpz1FmP2yGeA09tjmS88hryvM7qzL/gqpdeRbBS1O+
A+T4Y2wGxdtWqStTA0bYPHQl3UK4uuS3IkkjahZWA37S0WR+L8g3kVY3zsFu3edmLX9GjPTsbeGN
g87XLYebbvWY2BsKHEcMH8ve/bAJ3XfSHjhn9BgByzMi6vGNX9hESkqHgq/nrM7NaIA5iL2eJ6KF
Qdiy/m1VGfk9o/vg5aQgCG1Ul5qX2zEfgjN4Os0wOpJ++GRM4RKtFgdE710XlzbeaRmYR7br0qLf
Sk/00MgFLVGYj1OkNk4sdmiGeE7R3Rx+YLEy1sW2TBsQQ06zQqazN7YMD0P7jM1Zx3nrf6zVuBF6
EuVqTDHkF7fZbqUt9QL4KxR3xOydA0W59O7mM29JdzZ6Qrs7qlTHavicQ8I1ZKM+NA2LMYgIIl8C
Z6juNeM8VLFyrd+qAM2sZdmDcnHc0lYNqHXILCpW2rn/Hcai5C6Q5M3qk8nzZtXWYUf0zmlA3tKy
kAdgEJwT0KHVZNvAZnYeL4WdVAlf8tjfauSwrIA1fZ9B8ydHJ3PgBVGH2XE+RhUSI4UrmqHW+poQ
pEf+lglOjZG4PfiK2CyL191af8wVLUJNopTGLBXN/YWX4TDKmw1t7Zb/I1gFhf8cnNRO1MGkqnfK
tE6eKwknmp62Xj+uGKC5HbN4cjeqS20f4hdHwE2VkwgmA8G2CWVXFPqFZRIZXdya1pg03qpOJo7C
HOltVLbjrd9YVG0SRq6XKUHNFoUSiTALWTKLjpSZVVaHfBrvwACszf3V/q6jgkikxKWmSrqU1dW0
3B7nbj1u86JP5VDS2qMfpMWfYybvozZ4SuXF997rjkhC9B3H6rbe0cbOVthcKTt3/nZh+G/i0Yo8
X89coILvS5EIx2dXHu1hAYjanSXSwkXbmnsnyC6fbdxGGL/puBR1SYHVndFZ4a1DQE2jFVLj7BXq
kE9bVP6daxHJv/8PV7TtHVZWd50Iity4SwszVNjG49GoJIFllpFOoNiJsOm9Qu36kts9tLYdPqPv
WePM3b4qOfzJh/2vPVf1cRQMcXuBm59iSRUp27/zGb+AuEedztvOC+dmt5MiH1kFuMi0H3IiqKeQ
sFzG8ti7/J/7GtUNjijhPRoL021Z3QuPGagtB+JHt/GOhGro7NReRtqUm+G0OP1w6PvpJb90bua4
KEtaouZ69ONWA3MWvLR9h5qggLM6ISklM0Qi6CkVfTj7k7JWnnRr+5TYpAczxwlYEHJU9+qrqo2S
dmbazi6eP2MWV4GzNgwuJWkzfGXyrKsIn04lJtLEKdpbRfU7OcWUeL2uI98Yk3BpFdrh7nah3TZ2
NjxJDEi5M49cJkGVdHn+vRchzZALHTiaLJBr4X/O/lBeSSOj5BjDZQZt4xicsmvbg77q6YEL8yO7
QBLSbUuWDZcl0cEm1LPBNsFX13zu1BMkTbh/LF126Rsdo+USheoQlzWVz0Upjh7iU9qXZyhKLHD5
wqgVgBNnn43orx1XLlHttDLWEwFG43R0mhJE0sc7bYhblqqXxtwW7pcWWuvinmT0scv58r8rPWaF
HxJHTQZLJGwS5Y3ykLtwMX51aZe2HgDO/nr5GsY8JgLCyb/igISqz0ED/ZIbQvw4AumPte5J0Xg7
VQ/eXWcaZ6dT90QBfClI5HHMf8IW6sMZHxxi1JHlpNiBHryxjxdv6CM2oblYPlq0bzF/v4EV6AvP
lQYzF6J0/tCk9QDmOdH9l3/CXm5Hu8nOTWPcr8r/01kaO7+F8tiw2pulLTUwTLx0vOeEJu8NHzUx
XkHuk6OSVV9L2XnJUOW32lcx8V083QRBrc61WmbnFmbudme7iCW+9y6U8gpfPumB+W2z+iE5NImr
M8IizeyuCY09QbGcBGTqmUVrR8xDpGEEx2q6nDrDvTab+cQtKaonP1hfm6o6B85WHkl64PmqsWXQ
fhzBBdOZRVxFY60iMlRfMQHWxGX0P3jXeXotzvywWOuDbLxnOQxVFAT+I2fYV08j+7w+Zw3ogZIm
wO+smdqb6aeql1tf+Sciuz5Aquw7x5FfaMW/wK8x6TeQM9QZ7wk9pwzYTRNbK7u/qxkfu0v4HNM6
dT/86Hf1HqDR2gbjQNj8N4vnciBQ68PW2ALnPaesioys65pxc84M+0p27n6YxUUQZv7qy682x+lf
P3n46HrBR6o9Arc7MuUv8oix/CDEwr91CSeLOqFxVtPxAS+x3qjZ+Fguij7hI9AwxrEnyWvw4qqt
/rrefvYVgV+e4N1FEBY1OcGibmBO164Ozq18NSSZ4W5Gqn49JuuKc3Dq+k/b1HUy7tg7e0+AeGep
FfbIawzBS9lxt5HxH9vljdWDg63e9EIKEoAYysm4nH0T7v+OTauIKCBa2DDDPPFc4t6R6Mk4m+o1
rUs6LLvVfiA1zbiu2rqK25XrTGSuONG9J6O1wrGlQYyrIiTqDX4f/IouzilfWaMIg7K3mmu1YNY1
7PXg9NSlsNSB/5pP4OC9QQweY1D5aBOP53j+C1p7siHjgtSNlLIgD0rUJiCchpDJRbaeg4IZqsHB
PQ435U6GlOIwIOkSlr+aWVhIZ3zYmpqQltwQcQnVpNVHmK2k/BcGd2pAh4hvvPuoD5OcVCSmbPPK
XfSq2OnN8eJCIhPNte58p7+rzWakkbjSV0QnimgfqLGowSlYDP2oH5xbvungassN/8q2+5/Vq+rD
aKhLJr3mmNk6oJSiBejoJu/gufaXW+9OPESw5grLlPnIVUHOAeSjwCMZeA+TUz6U5FABCNmsCs4F
50t8Cr5BOuBWCWi70lZ4rMpwewyd7uxbnMRipZ+gt0DKNqQaKcYClrvMuPMlcHWV3xNkVh8M0+0P
ha7BISmB+nAatyL4pn6R2imTUQ5vRpwZSkXCsIbYEIyAbngoAxcXmTi7q/89eUTghErF9l59NYX5
uI7OlF7gKS4RfSN0tjA9P1p4zfWaX6PZiMrRaf+NMyL9PpX1/IEERqW02OQRVKO44YRMA1evMY3H
o/Fhk9hk+PsAf9LlKei1A0I76FMgq+tBsBBNC5H8xZgOdo9Nq3SRjyGzV0CdlwI0rprgOPvKwxlY
3Nddf7UzjcCAqCUJAn0lxvnyQwYhc9v1rnatf2Kb3sOSSa2vHS82zO0E9P635OG5s3X52tXeBxeE
l2ShvleCq0IPvGIexi80/FWMQW6igscH+RpCky5hn7vesOJt9/6W9XyL2B/N0UyNg+5vS6I8sr4A
iJacBWSBN5Pxp2/yl9r/zhyTGjS6J4rFHyJfOY+2RwNoUfOD6htax/ssvDGX+4DAIw5Tak6qyjw5
OYKgRuNj1L7x0M1DG88Dv0OwFd/tpu9m0Rtk1UNgNEPgJWK3KmQeDVzYpH4NkbvY/KvP3AThbtCa
8hr8qb1GpSVd1em4mK/SwV3vqeBrQOp3iXIjn6bkd1mR2sYMWP9gbJ892yDCswm5meSQDr6DLu2S
k0dO1C65ZXvu8TmUPVJIuo4HSrWj1gevpaVVh0/uON+MwVXnzIzA/N62oVYG+ZaRkF6KxlI47QeG
Af9lz3OeCYdUWPnSe+NTKy/Ckcwt+FU23sGlDDg5pabQj2DiMnQ+8qro03bxCQJ1rrQ7GX+pnUBo
FJ5Jmte6v5RLWDADAyNyPpL8so2cPNPUn91uRpg8sy+XtV+xGJX0ODByRq2D3TgLymhw7IY4OYNe
KNt42Rja87Bx0Vy2dbo0Fpx3x70m9y51VuASTm88RzNmnE1R0VFxq82LR6RHth8tDhkkaKSQk4YT
oJ5bzTyxPLgwl8buSIzV1aa9PKnMkCTqabgOsedkA9b/aZlH+Ncy1sWSnS/OOKewbknmeSubqbsu
DIL9Otd/NHT/px6c+dAafg0rU5mHaiG0pPPVYTE7I+UMPs/WbZVzKlv5hkiLG3Mra8qQ9lelcaoz
z7hGWN3QiXo0tzA/9A5sTrWYXxpY8GStQQU46dtXUzFdccR95nhojhRZkjGyJOuFq8gIWo2bdf0I
nPnP1G+fWUPAtkXgwO5XDJLKyah6ZpTzhki3RBnMU/i6mlwAQnxMg0GIZEiqOiz9yVO5e2qL9eT3
+wn7QXi1jcH3WNbPdkDyJhEurKslyZEAvWxSZICXM5a81j83S9WniC2uR/q+2cqPFpxTlHtgzKBG
uIF1kWKZJNnXxnsfPu870UJMns0aXHseGTbGsj+HS38zKt84LqJ0uaUbEOTyH9mctKUq76uvPJ+R
db+TGaVyWmNIp9uGxmzz1A3w/Z0IfvtCQQQ7/Okg78DNbK6TQFJQJurWPOrCe8i84lCvBtFPmgbT
HScIwqGKBXy7Zz1A6QZ0nQybIQ/DsnBRk1Vgoag91nxmh+zSjBa6E9HvefmIDfEmXLfzoE33Dlj0
NFlgNK67v9oBNvHc8Cgy434eNqZnNFpX+F7bNOzql66VtFzU1su49xZZNhbRuwN7997+OJJs3rZD
PVfAy8j1YzfFV6gmxkbkZEhg3wuyS04OsFPUVMPZmyoXzqv7lNsOjYHtE07vrFD6QaGd7I5t0sk9
eIxmeZaBcWNUOg3X4LkJIY2D0QDaAntAz88zHTIGIQSloLEvbni/OHIqSPw1sOVhDcWLYfhx1nof
aCQAIWb5tBasKjUPCz+YuNYMTVb7L7DVX2SeI5dWK86jnP5weUIqF7DpfRbceVP36+yIeg1mKIOK
zmlyORaC6dwqzFWEe40x5ZEztAPxHCuxHO1vgMbjWGg3Z42dvr1K9jdZ66A0H/nZ2dWF0mHn3F9W
OTqnio6hAILbqR2TuEkjbkLyMhwQhmBuHydENrEzivupGz9CGDo0MHZEDxWY27ZChbEm6yL4MbEg
YQ2tfRDfvBkPRML8QI/B5ipSP7R4C82OKBU//y3c/ibsZXliBgJ5xHxNJ1IwRAP++1W4aXcRaa8Q
wx7S93gm+JReHbAA6FYu4v5gV6zikowILpDbIlcX57XNvSe9Pwxc1yvy7mgMbHoiOEBgKOABxw0j
QHPBbX2L7WWRXD9lsHdQ88TFNzsK5MKpnk0/RcU/3uekfihl8B/tPTTNhZKGqUxztVOg0S8vFQND
6SAD3svmrXOEcWW10xp3NsiXDk8mQ3S0zxkQzQoYNag+ra3OOdcINX1ofyy7lO0QtxFghSsrw+Zp
I80S/2YJ53ezUg6zt5erriCP0iixt9NCgr3EeCyH8GQFVyVXPxGFMpIFnCObH91j7jt2rV9UpwX8
+EB+zPpjtMBncEEi+BipmEF8jaoVWwZw1jv/NrYRbfwOe1tFZdGcwnWnAbggI8U9+nM+wZ+XIBlU
+pjEkoIeqFSsjNXEegPr1fzjxnvhrTtO5krypUMyzbzKgxBvQzE8m1gnsRc5Dhna0Eaq9t+zfqiS
tvht2n5915tz7jQLe785V1luf45DfjVKSJq6XT97gX3Hl+e1v92Bay6CoQoZNKAQTFWVNx91RRZR
ZrUiJpL9LLZHZQyvCNR+LhHtMenjA+zUyavIM3KEBRXVooIMJIjgRnkon/p8WrvunRqM5izKjphW
RrjL13DKUBLEQoObPd/4llEALXxZZN9WwH6DdkckJIReZCO/vqjkT++4y2HKCu7W4UmH1xZ/NWoB
neY/1+YyUqh7PVjmsdrLP+5amAmVZyIq/I0MeV/U8byLKRJW/aBJMJhAOWO8DQ2+SbaWIhBIiubh
h0vsC+WYE+EjZ+iHbXA/kAFFqjLSEYNO6toGmbp6PCzLK+55pO0Wm9m010c9fomF99rqBpKwYTNJ
OM9TMPsnKHwijYPE1PNwg1S7LbGKr6ZTxFDiFK/tz5syv7NmPxnAAHGJOf4xVMY1RxXzXln9HXbj
rQqGbyewyaghEj4vX+cgfJATcBFmVS+Stoj3gaqzQvCTcC4vnNKdAJqQMOxAXRARmlykYkhM8Q3/
ZIG6ZBdWhDW5r3AyeLUCXYHnFA7iDPiBM1ssK4/GFFNmXhgvG2139K6kxU4Od7s4l6ySszRrsHCY
TW8gDx31YuTN5MaYIu5tkBAnzOHud/FWFWQE1JCCrSEhML3gwV+Yo12CSqNtgT0MaZn20DfB+xUp
XweOW/ARd846xcXcnxxVTKQFbt/IPUZXonfLJGkeBhLsgLzyQVVRvaHvlQGAVL5mxDBs7LqcL2Ft
pbO/2RzXQI/lBSOE477yt5lwG5fwmEBvPbly8rm2ZhdKooGXy7yHfLUSd5oA0AJB+5pPv2vg3QQ4
kCdz6WKxrHyAxf7tqZYCcbpsfRRAibBGN+nDnV8lFlgiUM7FEReLG3F/+2qSxhOiBhvrd3wiAc8X
vqmRGCrR4CBD3go1S6GbMtHUjgMFIFWwUXmKzo0VminaXnly5MsCFQ6OZX2wHxljyX3l8QIuU30V
Ii1KqRcGbmvMv6rMesLBZEThy8CHCRWDNl1FmZL3Zib+cv4eRwvpvGy2j05QLDZYu5+gACQ0me8z
Wly0sLYJ2EuT1CO54tuR4iQSp8phA/T1EBZQ6gyRCEin2t19nAj8DO2dRwsLP6PZCF9Qh9TWrLer
R/w6ArBbtYQvmPVqIlP6ZB81Ryw5OTPKp7Llj1qzE6GX9a+HjhSUfnmjvElQhga+MYOORJ1Jeku2
m2num0W6GtblNwMcH95F7RppR55iW7sdmgaV4HhokCQhKJytkuOAoqRhoTIpHGCuPWpgmu4VcjUn
EAtmY4Mdr/u/GOvbA4NczUDfgBtq5FTakyf0qDz0NnrKxuMuGQ0AKAclnO635kiTwF244jlkybKS
tc9TJNnE5tokk+SrACkuuOyz7hmHJ0JBD8mP57IlZQTK4hrD2zA1/4SRvy4i+KcyViJrvMTQVO3z
gFiG3NTu3YNfWE0AlTIwDl4l3py6JTlq0+liErbNIEtvUIB+TOGPSUt4cO4skRNL1EZ1EFjY0vn5
5U67p6qwL2q8cT64zYwq0WtYk9f/q2pnlC/Ibw06J0ubdzALOGbmTTLVtPcUM6kYPswFS+gea7sF
7+GtLWa+zQbdYKTn7G5s+jc/R7GRS0p8zQ4FG2tgheCDR/MM87ZREgI6YcNKRpbonRQzC39q1y/T
bhEnvYAk2vC+GYRw8v9RSaMS731YkVWIObko3H9LNZxmIWHWiSYR9KsBtVjx1Hz6NYDaMjeXW7bk
U+5klyrpEwhmpQ1cJ7YvEiVXjkfSL8EspqFDqUR/nlfgi6C5yWb9ikxfADew8XN0M/m7fn8W6DNY
0qa4zCaAyx3FTsHNe81jzqAHOB95CK1Q8xKP647tH1USy0oExrU2yIBXORoHgSaroadPKq5VwobK
i97FOI2XPNjMbVGj2PsRwA3pWUnKYmORjjZLlNjjEcV8EYcabRybB+1PRXWDNlpRboaYITtVzfDk
TaEd2zUCGdJComYuQEuGkuoAYVqU3wwldqoSl1XNKu3WDbx2Dj8tpuxgY9IzvYVuwcBmGRf9q4F2
lZ8/6EVrDz+FZX9kAZWSqtrMJEdb52rv3EwcAmvklZDD+CvL2Mvb22KtrEj1CBVGe0BhgpggtSb7
fsvoFMAeVBZETRDTYaBo0MXBR9OBUmE44ZwYkmbNP2tEWMoQDv8WOyxw1ZstNvLMGqa0+gKkkFt/
rAKa2K1eJ7lvtNHqALSOlg3rgVQtlWA+TdlifUImnQTDqq9cw3zQg9S3TojLraAlLrfh/JGmv9mY
mdqg1qkVDMN53x3eZfdj9xdgWxNk2uvW575k6fBtvrPKX/848zolK1In/G4ja4ggidZ6tG3kDCUX
6dEb5MydwBgegN+j6J7k5eh5VQGL4WaNT+GSJ6MOvxprep9kahL/w4stlgMK1piOnC6Zs/pgliAV
RaPBg9r5yjDCmRl5ojmaEofNs0BZ15mvZ5B3mzpMC8/LSt4V5789Gc873KM7LTASNLdK8vmDdj6Z
oddiTDdr1g92EnS4Hix2JCUKNJTuL3KQr2MJ8IXJwkxkkyMJCpo7I6//5G4IowEOzaBbHA0/qyHh
z1Y+/bhbh8zqAvi69UV6ZLU/ntoJ81lT/indk7hE493Zw3jFu/D/eJOFO6gIZtq4avpnHsc9NQne
r1rM4FxXHqIK/eUP23uQ3Y8ee5dWW5g0pFvoPLwUcsPT1bgQO2ooyuIZf4d1rHtogJrNghAmAJXS
GOMdXdW67zaLJX9X4+Oot5HcOmKricczQbrLtThIf2KGySCiVdYbyNzUtWF07zlhdrnH2gpYzgTI
RQo1VfM9ANc0ywutLCeHCTTdV+QOWe2MV51XZJGGxjZIlIrKUDRJeUZP6cSbyClDAQky9hffq6tk
QFbbF2BmpW0f3LFzcSASE9BaYkzrlXvFkx0cXB88DD5yDmW4ib2rkklXHeu5J6A+n4yT0C3vjlD/
EFoHcSPLb3C45wCBPhlU3a1vdPf96r+x5v1i7ETJA/EX29OuonDtzLSUUwoAij3A6F9UYT2PBcLP
ycGOWCuXSKYKmrUablGLlbGVez3LDpCvvQI+uYC1thiOITLxi21zivkBEo/pTY8ltNAJ6/RnHbo/
vkeDKQ2KvVy+mroaEhuKmgUBe44FDo04+pM/vL5a0aFHrPYoImz3YA3Wr+6m4qYu1YeXAT/6KNvQ
ja37HzMk7fAa7CO47+ryTzGDnAUUuPM4yrdsQ0k8K2JeTeNTZJiKx5C7rKovdK1s/tCD5T57RXOH
SeK3tEFnXGsDZQm4Al2T1RXxc7oYCyUKXUinGUokksbu+lIRIm72BNQSlOgZP8VgqZj8nzH1Hco/
vLL7WHohrkGjgV/N4J6GNve6kT5itNU7Oc55ZbVG8whVOdvzfJ0PDQXPxbkWwL1tJWLiu0Nkm/qx
dCUqppakRNQxnCCCeIuu8u5dj+iGzZfQU7gY78U03i8IkMgKhebB1ADjj8LKvLh50UqknFqkg2qP
SGC+gO1Od2Dz1O2O1GgWmj8G5ODBz8RyptOpS/cRG3aB64z0yA7Vaebd2TsPJGU2pMkEZWK7sLOq
NJA3jaC8zURf0cBXbntu22F17qQc7Icws8+zIm/UhoQ80FooD7v3Kn3HPErLKLFPkvu28lWjAJQt
Q6XlZfTiroo99oIBUeS9ua2fotZI5qEBTelIFcnZkZoAUyo1bLBJuvGwlQMT+eKVTC43xZKEho6d
DRZRp2j9yb0s9kvFB9nPrj2mHa0osc+XYozmbl83oMnMlE6i/+PszHbkxrEt+kUEJEqkpNeYp8yM
nIcXwa5yaZ5nfX0v5X0pOws2cNGFRqNhlCNCFHl4zt5rR9TN0oxCsuy4qjTJo8oMe5tCPlpPvYWc
oS0uPXjB1hrFU/FNIAreogIiboLp8SqpbpMQpvgUDo8hXZS9nB1np2vQzVFkyCMq0ZvY8A3KsHla
t1UbrzwfIU3OGJPpLqeQVxHeNTbkO8f5SOUFISEwcLIlpLXoGI1YGRlHufAf5shCedWyyfk5udDN
6HlbOpObKGXmh39htUjHVqTGEfFhjoTadqTPtIIifqZtui0lxX84x9He91N6JTZ82qqo+20Z95fC
ALTZSJp5ZaOZJICkU4NmhyjIp7ZlnD+Fnlh75rVuB97txvuIEhPDbRy8eHlt3TuR+d5PvbFzq/Kl
A3tw60cYkxPXuSa055Er3gxEcDx6hB4B8aLxSonxAn/z8ZOaUCn3n1RxFZVMeQM68pdOSkyN0j32
o8ueEPBYzQBDTVvTUIqDvxPuv7dzQVkgO5ZLW5d66w9I8yfT5zSnnH3DeX9Mzfp2GovoisCUEnrm
zpEsRDFEOvEH2Wk3uVgq8rlyz26AXMSzykNqmfp1aMI1LTv/h52MbyLmJqmte9tCVmI0eKyn2pR3
nsx/ZIslmq4p8v8x625r7AmRHAhnqelYO5l6aCMoNRUdfJPK4OQs0kfOMJM0p1Sh2gi9bdnOF8zt
2QufzLil17eXkqDI2XXfaka0VOor5n3MtZDhnIuCIrBPrJe8c+z1mIA7HyUPkWKnJW4G74K8wlZp
rhm21A10swZWrttuddb6KzqGxTkPAsirVUlncJDM8+0nPdj9ukBLi0ysuwhrwCQxCFKgQ7p+nRtv
reIBh0L/QgV5KvG74TbQ+WWQDKYrBOF2SVOoe4ZZYd8ZfQb1hdtiMNpvVcfktBy4d5XZEvNd6exl
btTaUX7xECGBa8LS2FcySvdV3IuXMJMbD+LGHKMh8A1mjvhhmPLRwBEHojbcRyBX023XLjWQ47Vb
1DH22USkMHET/Ess1gGSPZgaNcZt62XRXUgwGlwuDodhKEit1MvMq7MBCzOW2QazeDAD0d8I/Hv7
YIzSjZcDNEUE7nPGXhLJ0iIlJVwPvuq3RZCjcBcy20irenBmAqWa5NbMIVL2Y6UovHlLPezPANnQ
wQ3/pDSxA68zz4H5w03S6tyg5ps7dI/OYJmbVOHAY+uqSadhllTk76AqrROwlW3at+5bhiq7xMLJ
/DaroFvbP8p8rK5O2+P6c2yxHYe8pW2lxocuppLuz4NH37RMjfhKEyZYc5k2az8+0Y0aDwocjW/o
+AEhyMWEB7niQmLsVNw/TZZ9TrjJ7MeaiakeYDwEwnzB6dUd0ijd2now9oikD0YymhcBxchmrIKm
I5u3/jR9qxCw38CwKUCIk5Uexgzy+9p4j+zy0C/dRKX65D4pHLmSoZFdnHZOuVqAyXaTIDnKeuIW
Jv18zwWsB/Ab9TceV7FSeGLPCIjLqc3gqjH6c++iLG25+ZhSHAbehYNEJF83euOWCq5wLeTWWpTs
vHo7zA0I6QK3vKR6bre1irudq8dxUwcpgnTTt6ipSiKGBbB5ABl5/zL0U3QNsv6W8MDsiBYGnSrl
c9NY/SsvQ1KPBMgwmRkiGzHnsrjiqEF4VfjmYyLCXT3kp7ityjNv30HXXX1sbGYDyvfEdWQCCI1l
CiD9sYPk9vhuJf1diqSBexFsidaladgql5cI0j/Gv4KW5JkG/Ae5c6wComuQJizWs+Sj9oXFuJv1
hG+F/q9XfHcM8zkaal7XLH2DXqxOMBFowekbbZIsgGpk3PrO0n1rUYSztVhXkeTvhuQkn3JLX2bO
7IOaFix229/S/UsuuTsVO1IGTpNdOReSQ8qNQ2+xC6OaBEdzEdrChcgzqg9LR48JkWnHajBRm455
fmd81zMkInp40yUYmRDRkmLMJnBwlLIPH+uaCbMVDfe2LRIiFuR4yhRTLquh32jnqUAYgHEq9isa
iX1PhUGWwYyMIRyH4KYrY2/vdTheKb5XKYNymBF5PHi70Kdt7xkfhKQx0aiS8Rr77jHHZv+SJ9go
cQAsxx6umr6MnzOrnbafXBhSFNhrJagXaA44nQh1vaHlEJJ5Vl5IUKbOo+GxyrFyJs1AgVDo/DBb
c3mOM/evkaJpE5SYQ2Yv9gALQQLKId5ukNpDn9Bc4zyn/KvtcTXCON02Rpd8G+KXmBIL21Vkrvs8
+t5YDa3L0Le3E01YdCch1bkV30PWwqbI3Y5XSeNBaNoXXOerbnTo28X2VXnNeAsLqliXYYESj2Ld
4V7bzVPM8NcdUaDQfXUnWvRg1PpT9tylhfhRiIj8mvgf0tQ7ChKByDRrh3cxscz89JS4QFi75rUh
lwAUFSMPYdg/DGwVTEkcyo4pCzYC3x5vBaXwNCFNLx4dIdR9pEd6JJJfiBkpXqSeV9z9kK2TbM0k
nHe2ixrcq+nMRfGTssf+zuYb6Kq/4+k9BTWNIrPtkD2SfdOY6rZmV1/ZsfiOEm4zYcj8sDmwm0B/
Z8ptPoup+R5y1uINew2xL7yOY/LUVyWRkwjQcBd0zNEd941h/WbK0BTlQzO/Dcv/mkrifUbf705B
6kPN0DNhMCCjtkha2U4FRZuBkeNvwf2mn3Hv5oOb3AZN/z1KZwrjacEV0+4820XYcsfC5EKC9gci
nGMqitOYDtNbRX4SDdyZVhCx6W3wGEoPZb5KmmPhMb4lfiHwy+xiSLryphPTpAni9lD2inyVyLqf
Gb9dDHsPvo27Ko3EIGdiuDQaNSdu1wfr2l7U5oo6cCY1ijxDRJvMToEf0ZRQ3qkUUXiEjAzl+KRs
pBde00NtobhbhabT4Azp3riMh6hiiTa3pqo8mrb55ucpOZYZTJaqaYodircLt3y+dZaZO+nT/3Gc
kv47QxqRv0SqJAy6Z5NhPoATLGxf42A2L6Z1C20LjHxaZNwkba77ZZVsZ4BhBq2JTrjHuBq8s9V7
PO0UflEYPBBhrp86ZE2ItRYOdD4BEPBm2KbWN6LWnFOMZDrTkeAnLG4yv39sfd/YVT5vbNsN8F/s
/GM2c5dojfvan6BhILid6kycBKgy1KaOw6/QlLcg7G0KlvvM5HE4tr8V8Vxsc9oyhyinwRrExs1I
3OeKR+lsrKRG22aq76BJkahMdONgy6wMs8BOHrmYdp3kSVT0zLl7og8s3zzwVyQOEOgZKZPV8ZmF
zZALhy56wfCUJ9ZfrAvmubT9Y2lPm7bJtyoJnXXTvbo27tI0SOgy8ElWpNiB3OnCf1wKCaP21a3u
/5ZAJtYxIXaHiBLszDG8w66MBNlykb2MxVNXm3qf6emZ65rYKUxbm4EJCojlAp+vRcN7GhbBSwN/
lZPk0gXEMwzo3eG5oA63b62pmQgulx+j1WJ/kd6V44U2jEu2RtCy3EZzdJDHJ9XZad4dHHe3rpxo
zGbTKUKOuFTB8ZoQUyQN1EkJYQyQxiPUJVNB1Ta9iyF6dKdFbdGOzMhopGY2so6MeARLZ+mp5bAz
6rldeQNJD59HeuowEO0McCitf5iNzysTZSFKgRf3E17t5DGLjIGLoemUhSbLdaA9sp+y5vvggpeg
v3lyzeKJaK/4ZPSjz8DRpZNuBK/a5ToFhi17cqlQ6OQtfJdmkv4hyqzm3JWNfDAK1Btdi8M5RO/A
lZo9iuSxTTQ19mVSMa1SDAIjt4XNGMPBAQ7w+djqzmByIorHquA14dVNuBlLkgViwSuNfOpckEZs
NYF8mAx+O2PMI2K8+JM5XJS4y9c1D35du8b8KKIJP2G4ow3VIxq8HY3JvsQl+gikqeEtujtGFYZG
UjyHgtwN9w7U1iKjc+rnSoEzT/znsK5v2Yc8G/F2E3HJD7nFrEtNNOGgfE2zGDIhHg9k11jePa5N
HkD6NN/UyFfjEfWUFQO8bgkt8RFy7dXcaEKJErD/4Z2oeuu+Bp62LqfTRDbcXz1qMFV/MB2c/s5w
Vy+kCnGHf4wrctkSseUTFhuG2cVMRL+r6teoytobPycefKigvHOY0s6zUGEVSa0fCniXq0m29Uli
JJswMT44CYZQyfq5wLDwzLe+bfOrUYbJIR3NepFjXklLKB4HR7MJwp7aVHQpb+ro7BJCWnUj2u+l
jpH6ZJeD+d0dGD4J/kK0fuK+XbaP2DCr2yoemlcHcdQmVpO69iELRbQHgI3NwwIVRtcm8YuHWXAV
QXYScfqWD2n+PfLlqU6B4RhjcG/mNE1K5W3Zh/f+clH5PV/jk8L4E5UJObvpGC6CEe7M5q/BfmhL
I8fBwLlmkkfzh3l/kHsUS+G2qAmw4yqa7HtkdesOgUOJfcMvMCXU03BoTX0I4ette+91mg2qSHSX
pXT3dRdDG4wmk9mbfev4Kl4NEnQE59empfK+lIgwti2AvFVeZcMfvpH7BeznICTSJLzCoSFSyfmF
sooexzPjgrbkZNSPo3TuhIeThEGnDfBjnYwOzVOO76MA1peKfMdWHe35apWn4oduMqpbz6Pdm2/l
GNs3Zowm1I9oMkQdPfymGYtjPlvPaFisE2I7KCNiFPsgk+ou6PsF6Vm8mg5QO2gAzVnYjN+tjF1g
iu38ApDz5B5bZRX3TRaUp8xiHfQQAc7M4T5cxJUnbiZMYCpwKn3r0bjN2SgmfVdn+IctJGebzLGD
m1CM1jY0wMFUmfG9t9MRvSoS0VQNxSHiU57kJM+ff1RbH03qNsemwrPLcPS+TqbxFqkzU+vC09cZ
v4lCxH/JAtRXJkjQJu+3LbeRc6ZIcCO2HHZ1S7pgPxbGnWI+tXPtHPifK4/VRNzz1KEk/v26/C96
qHKhWSoHjyF01l/gWT7jv5z3VnDDgxHQ+8M6yKCVeDRsJNlWz5q5Uu1gGohbuoQT96Mgaue1G0Jw
+v1HkV8ANIRe2tBJGP0D8/oCMlVuXUeDhRSpzRidzRD01gF3FKAIQ7xFc6qtG9Mz5J2beeLIjIk7
U/ks7Xp+ywL5RCo5gNa6/VGk3ZIIwVjHXcScaWT3h0p5jzF+jj9Qc76+1ctHJg7A0c7C33R++fXY
/JFYQUFZoZ7qjowxAWtyh9vUXUc2H2nHG9uuDkx79I4O5reWEBNoWyQlITcwguKbHxMxLhB+HzLD
ufvEN2vUAVvugpKBLio2kUU7iWl94zSi3vBzPCd6wL7t5jetXdUkzP2/noM2lu+keIHYsX4GUGWa
uGMu1zQvDJf2x+iPB7SZNzE3ZLqd1Kmjga+NSRwGXh02WFUJD6vMH2VD2Z1CaBX8u5fi3tl3EYqf
zKm+UZDibfdNC4LRGF5s3X3//er5r4Ws0YFpz2R7Xf7z86fWKkSWXUGw47BwGDRhAKMuvLGrSyUR
UoWI5teJSgjzCug3myECez+EDeIyWPv9R3G+7IwKDLxjGEDGFYDYT2Trv4B0Y5qLCVv0MudJabqP
DPwFMvl+qjbsQTP+OPrAXRuVZ26FJr2lobwyhyWbxiFoxQlRYTOJfTQa9y9EBO1T5I2vc1rAJZF1
/Iik8KEhZq80B39fRBAFl/a6xCp6bEvUKgic8VEzDk88I2J+RSGT4T8NEu9QdEgUatdODzlrtqTM
+zaGCHgA8dh4HbG/De78DxJ4k5BQGmMmLipMJUdDk5KiU2ebe+21obxFKSGY2Bedf+rIwirKrj4F
M3+SPiZlwYgMMmzTS4HsNGsB/ARZ+ddQOfRikkLd4+hIKiY9zNuSZwcBVmqNT7VBSuDohXBlrOlb
KZm9/f6xfOUEIgp0TaWQT2kWiP5lhWRDWQCQmwVXdyAfFr4VaozmnPU4mZxKkwZciAvdA/pUDsFT
UT6gRSUmbpkypBK9BuaWzdypAoeR3LJ5c3wp7tIKDT3GNdu3351uvPscSSVLuwshYrFyh5aVn0ER
bXPsklUJr6+X57kc1+bQOps+KfObLoEvYfniD1uq9ZW/CHCXWAVpuphGWZE/vxR+naYBiLhg7fSE
ywSxjSI2MK5G0NzXjiQ8aDSKNe0Q3Lic8NvRhjxWhDq5SdAGF0AsmWjF+XZcyopYwpXtPwLOzccE
wTddM0xTBdfKDKVNQTA6LoSsOMVjgYyqJ2COcwyddZva20HlIQcjOay0f18Fhc57NbxQW1d/yElS
S9XxU52lbEvTFXTYIU3gzL/ghmnviCQuBgEjiWZLm1jNoc7qhzkyThbypWud/cjdsj/GdHoWaYAm
uZx1a4spfQkk0pBufq/M0LuG5P6cI8GN4NMYTws9PHth9CQCyO1pP/unoVl8VLMarwzP0ahMBBcm
CNOY/RUmoH6fpbHYITLfuGJNMm8klyY5zA4i/UUeo3G1yrI271obpTLUnTU4kmcUbD5JKDsEo4+B
hQy4sFBpYfRZOln5ts3as2/SN+sKwJEz839RpxfPSNUlGXxwTIRTJyGDhNrpjT+Rr5fj7Ncfl5un
Tc4BJ7X5+eP/a2NzERmnVTRy0Z57BscmXNmgxJqB/pH6DCWuQHGJxw5Mh7BoiEAFq/nGzaM1sfR/
/zqbC9j6y4eRPGRlGQ506V/YorjxDVlXPOmpCKL7ykXHQrcuRe8PhS3AoN4wwpHytlWQuUsfUzBw
WbT6PzIv6P6QiyC/MEhZdsS5s8G4pkFCxJLr8K9fphMz6qsuhBpVg7KdmpgmAW/a7vOOTLvAP800
FcM0rLeFHDVWQDLO+7xdK53Pj+Dp6DYJP2AddqdsZIiiwrDZMdjPGCdX/qmsDF4v3XzLsc7sRayh
ddC1iRMm1r//XeV/vEG26XqIv0lM9Shufv4qnuGLrugMZJ3hJvLyQ9t25oVpU7UiUuOqGMu+K39t
tEZ2YFgADcF0MOiZ+UuhORv8XVnQNeOiRoJUvawNiwlqFQL+cePpPrAa+dKzDYk2h39h5mieRP3P
mLrWu/XHS9eXNA1lL3kaqEM97M7mEhzy76ci7dFMwJgI9INdtpkWN0/ixorA2uSdsz+JvOAOHtyL
Vw7I/GGeMPjsnwbNDT+iiKRHJyAnhS95XdO9MwUepjDeM+i0TzH0S8wsOLpgAnu7lOuD5eXDXeKk
cJl9fGm/fyzWl+/CdYt0HvtzwS8hIT9/l5LhbIyWgOxxR15bi+TsYIHl4/W+iAD7sk/RfJGEpMK6
bXdtyB09Ny3cmBagJ9uo75fmTtFjkk35RXYmpQcNj+TQAei69dkCgwhKPRNu+NxzeNDF8D7k9hOw
hX4XdXW44XB4rLjc19aQ32mrxaLb1FvRYKOx56y9M+SwT9Fv/mFHN79UU3xx16GqM5TB6f3rpqOb
yY65uCy3MmBW9CCL/VxWHafZZNFqox8yh4ggiLygUzx4SFQUc6w//PreslR+2m0cBWWY1Bjb1JK6
7pcXHL6JMehgwJpSE/zKyHLCYsCcm4X3vBgPsKhd6rS7OGNtvLb9/II1em234/gDvNMLCCfvPXPC
v0ZZalJJX+ckf6ggIQ1RDqNFzWQFzxKOBDIUHJzZmkMbnKugUz6L7iWSxTc9A8FxbC4Cg2jWNrU2
EBY4MSXmFNhPCFiWDm3jnWlQoW72Id/HA1ywvP9nYNi2pTedAjsr97kNoQPLDp3SrrlFyr9qdIyN
e4jgC4/bapqGo+XjLO+wU8xwUzaqovZUnknZXDEclIzSmZjoNdio5zR6n4IA6T5slnUSY6FvPfvV
DSkFE/5v31hgVyjeWrJgMIGKb8tDLKg3Vx2N9BVGkBKtAMyqCfbTDM8j4bpOefEQ0Oddadozw2zc
MWlH2RkiHIXWBJRGHepmQt9NbpmLrtMvDFr2rm0hsXg2MD1MfIFtxiUQikiIgt+HbJxrAnt7wkrh
Ni5xJt/wKBJkWjNGDb3hrVMUsmW4CGtKb2tE+gksE9p+kIzREt3QED+XNEus/NJ2D4LyggPt4uCi
zkxzOjQB0SBwnN+Ui1V/aQHQFm9BymLvaWnbulRQHQl76D/qGlL1yUkAY+mRXSR2YcrJ7Hspjesy
+SJQlFjiMkb7aTsjS6GHPiX0aZb5Na7dCX3WcFCz/mbUoDeDvrwbHKJd6vzFNqr3SIDGGAeiXi3s
uEE3RGup+Hsldnv8deWdBKM3M7JqsBuDmczXSsWPzUg8Gg/qezWat1WWjViwwmzHyGjsHH5aTbZs
Fpc7IAL4jUqB3BN0V68qlJ4dgoqBCgBjNUjNIgvrPUpIbI++xBUkW/euiJ9VXWb7rKMMRiOwzVos
hV3FZ3O9Yn5gZjI/uDbgnCmN45PdbjAxhU8596xDWWKnKIVBbqLkeY6MiXeg+AtSj/zx5PgS/GeU
7InQ9s4AYcStlCCU7KE4ltojr92fyRmP7+NSOicWvXFuCwtSm2nRUNYJy7MdGT7mEVPSNEyQRykp
j8qUwa0XsuwTu3yLTXhsQ4FmoVPrZRv16Cal8aR5qszJ0gJvRGkvJo0yX48wMejHDtAsYu+uZO5z
F/bOY9Eg1vUnjT9ykT0biUYblzZ3no2iN0K9zp3fzs9RYD9Z5hDeyTAj8TFzj25KBzVo87uW1gxS
gXCtJnmbdGG5jwVdglaF+d40US9H0MuONCQWjBJeTC/YK+3PhzDnLogw7mZKjXqXoCHcoSHUW9fq
/6aiQR+fM/UtSoont/vRZz2q9M7u6o3daHfnogY2c9UeyNLS/UqOU3/OIY2ZlYsvuKPVb0bMPgkw
emhcZopjqC9SLlQELBNrncmPoVPWDXTAZzGk7imPUjwZAQzcLLTrIyapthyPEiEiS4Fqse2n9uC6
9CxRuAfExeQfo64pgLDWADOjiMpmP7rmNTI5P7LMi6aVrDqNSNBO9jrL/mk6KzpGqSjXrt9eY4vB
CdJpJil6foJZVZ9z7HpQUMb+PS52DgaB1O+na+lrfJexguhB7Po5GtpplXTVeG+4wbZF4fwIza6r
4/SG0+EZFHpzbar5YQYeyo7YHkUxM7TCDb7gofgFXT+7ifrynQYgWV2RSjeOETzWbfwxF0tfyPqw
Fh0bwgrsx2G5yWPNAxtiaGZRTdXVmynTXPQan/T2MhlvypLmYsJtckSauHUaF1p3Vby2ldncA1M+
TzXLN9dhvInJp98UkZOvuzFPjlGByBKL0bjyhGJsXHCsGKAD9/NEj6bXoCOwyoavkJG2jopQFY+W
d2hKRC59CZk11/FrrjNSrSuHFQ30LYoRVtPEC7e5RJgiBuxLeeVmT9XSr1s0Eb8/f7/UpMvpa9nM
LTxcKcR7/Vz8DK07kQ/Ux7gt4Q02xDNQZqYD5u3aPMAXuNcRJdDv/05Tfim5lK2lQZSgSxgbIdS/
NAx0KeJs6MgRi1Acoy1i1uY7/guTVn/jxNlVpsjo8sIRO35rcC/uhKEQXzUhqy6zSOZFyfg3ZvbZ
7KoPKZm9xoFJV6CRa9PI8IfpAkvbQ5485SiKkF+jWMl7GtWT2V1/aMtEze03b2m52H0HO1uQ29mx
TwwFrIAjyYut4HZsawzcI2/oNGEDRX/ArVfqZyWQMJrxXUoE5qMvuI3Nih2fO3OxwWbrXvJqfu8T
cUGGUt7MjfzAAVs/AhJ5nNBm14NXPTr+ALeoONSGnd/qeQR7VDsK/QmKu9HGNDBJ8kHICnPn5gKe
otij+Vymx8a7cAZv1ffRRTo1A2HF0NUVR0s0ybYwUFATY/8YxuXV86iCtDCQh7EFrW2Y6Q6g3Boo
2J5kcEBCLcJgnXdyNy/C20ZM0SbBm2bbuDsVuMwNRl0Komp2b6NGUtQGE5j2kaakREf+gTEZ49Si
FWqL+NhGfxNI523Sthju6H7ulrkV55T9oZ0MT3OSDbu8WQx3YY3N1nara+7DBs+DWm36kMnY0sCY
OmW8N8lYQLGonjujVQDjQBE7fnzBAfvsKnKMRsUI4/dL0v2Pa6a2mSJRyjha8c/P7wFTa6RhE9dM
B17Sil0y2oi6U2cU0NamQ+oce0DCOK/v24adv5TpUzkL98RsaFonFUa7yjUQW7KAU9+KAC8bR9sJ
yleHRAxSDurVkEVEfmNVJNmo7eC7rNvBmz4AkuxD05APaKHIpSmmLco1ex8wlAQsl3nniDQ0zNQE
jlWpR/diHP/BGR3fE7+BNqpz23MmDnCS/KM9sjKMDC5IPwDY7HPSUsfqoiEZoIwWNylpL3eweNhI
po7zysi/a6smx4zw2dLvy2vrhij9Qqe/RMtAWvS4d0ArotqrXrvCq2+UhmViOkxXyiiAJ2BbD4wT
+b3QedlhI97HCiCVQqm1rwcK+Tkp7ZOMcg/tgJO8TeH77Ifbeolo1SbOZjAhANPaOt74vofpWs33
GHHMi8UM5/cP+D+3HK45NLBQdpiG88s1g0YBJiIpScsqJ4haFmk64AQ8NhjS+rolf2BsnPcKeOng
hOeoT8Xd1JQW1ntfb7NUVcw9lbOrJ1KkeyY6yCfVlVb1vIotzLtDxN0BwEu5sWgfoDw8J8MPOSpO
rs7o/nBpUl9ubuyfLhMEEqdNZbvyl04CKo+xz6gMqJ1hA8VtfIOvBYZV8Yas1+PCHUO+jAa19iGG
EsbEyzY3WLia1P+YLBHeqwb7rSOSrZdkzVl6TnEHh5IMZnlslqfTk0yyFSr9FphwvqZ2xig5lsMe
AzRGxpExQJ2/9631XdK9yCVlurc4xvzOeRNwL445geurcRGb4ZJ/4GaxbjPl7vEuFXR1Z/UUYs6q
8BGs83a0DoSfXch8yu61R3lEL+iIbHLcFk06bH+/DqyvszDFWJWulubHU5x7P7/orTYwx7o0bhUR
mVE1wGJW7tHTUbdrvdygu4gXY2pCGBqznWxEnqV3OGEfug7h0ECCTZEkT+2k0ts0sFFMMjM6giEg
CcTmvgN0KwPt9GGG9qZ3W/ulG8hbRA/CFc4M96Hd2VigQLek0q9urPGt55T8w15mft3LFFuYZD+z
lXb05173r5ZZhC8pbxBpr9UimRuG5iZu1HsgZoD9ffJEJ+QkghijvVA3voruycpphie7Gz8SwfPJ
TG/6w0j7P1qKfCQG9MwIHLIKf82qC/uwH6weJM1ohS/11L+EgENW9TCQX0SGRVCG5SoYFqaKN3D7
IWiCohUJ15iiYO+wcv1hFXwtQFgFpoWQmtQpGou/FCDQ0FQQJSmTOJPIMT5ws+YWMrwEIOyTt9wn
ZUf4qKj5Nt16jpFiuQQANTEfOoESexB++Ffa0NdvXWpjgcpHRPPDSObWPVqk45zAsZQc8VWWxtsA
9P4akRx9RmERXYaiMI+MTZ+TO6RHOuaSO3XoCmQW+X0r6/vPxTFMw+Pvv7X5pdWi+Naa+CrXUcbS
xv957WOIxDiYVujpfOfDcFC3Tnq4G2fyiKKElvM0qxvbR5+nkKsCkS1/eBbZhp/vtyg8uEAVx1bt
dd22h/Im4q3qUCT8/lPKpeT8qSFEJ0o6DtoRVPWW+Ws/rqkrHXg9Q75U9c/MfPaoBLDnL44dH4tD
4CTIhSNmuizTnOYWZviRu2L8Yi4ppzTv96IgbD6JceYNCVdeODnwhZz7uHCcfUryy5HEqTcOtNPv
P/l/rHKHl47xjrXszMr4ZUQCPWv2Ss0qn+Y5ODrRjC84Cr19A35ordFP32WhunHnDEkvKb28EvZW
W4h0uuJkhbX1h1Vufl3lfB7X0Es4rMNDX4r/f20EWURrEwEZMVheTRgKJ/guGWxoj0i25k+5e0jk
7SCATIw1Fp5BfkQOgYGfjfHPJFZvJkbRgW64TN3+8Gsth9TPz9nh40kDmZm06YAsh9y/Pp0p7AH0
nU3a5+Cbl9DgEpU61Zqc03efSdSe/jL5BllVUwt6xbHbWVXwPBnq6fefQ/3H51gyzlymeEwtqAB/
/hx6MmI0JxymVle9+zNhGKsmHG6noV6gFV6+lw2IAo6vbBP1YbzTdgzJv6LvPcwD/kDDtLaNah8G
04ETTbt8X/oEG8wleuaEdtUslLcHh0RjlVjCvYH5gILHmfPzyJEKzhV5kVWpmtuXkW3p3bwKmIc7
YnytfZ1al9INCHJpHHg0WTPv5szzjnlmP/Yyuf+0zJlDcJsnLnMAyy3Xwu+Yiuflk+srg8uc025j
v0FZ6CvojgJAYtbAmul9mHy//yXN5Zf65Ym6zOUt7biGxEz9y1TA6JQfhVh5uFXk+dF98R36H4oY
goYBNYPtYmPXS988PxmDYa+J0LkiFsfq0oT+2ccf+IcX4DMF75cPxEDNY+DCMIuV9usLUETaHQwE
PmPco1ciRKpAzDt7HUT/hRToyAS0RpDgajWWwzyZikOf1hl8MotbJLqqD4ZvD2Wk/w6qfDhydwvu
Yc9ta2En57hO9cbhXkboakrCFFYBcB5jfUiEvtbspSQWnMx2kvT86QY5IM7xfT3kanDvJyCPJIGJ
i+Wy+U8CyHkkaHKBzPpmo8ukR1Q295l27bUle/oXoc42QEamze+fmfd19fOspGcxAZHW12FfHI14
ROsSKXyunKOYbf/cmmZ0NpTZTKusZM/gIF6uIdnjPGkyFwebM2zsjnBMmFKEoz4ytVs1EBOCvPH2
qO7SbTXXkOCh3Xnym9unaLuxONF7dP9htEnsXOp+t3JXnkhRNe4N2HYrcLrGpk6wjOPtvOkTJ77x
cG0Dh1vu49Eob4zUkTf0C8Pabm9GpzkTyp0dwgRJMIY8dMHGRDvcJRkmqjP50Gv+xnjxq7Xx/DIz
0CMpgaYxXvW/CSjbd7K74n3Ru6A2N5Y9leRtTiTnmK1eh237nuCsTFFmtFpmQLSN4mzK9qUEUF5i
UuCeIVbxGl7cyap0ee9E5Ua6wcsslX2qGLqBjSSemiHE1tNJtItDNe5TqksrfpStDexPgEMd8BBJ
tzqUQONOMnkL5u8MGzi7CjIfvNwzLv/3X571h8f+H9ch13A8T3vcHg2q4GVZ/GvzLf7H2JntSI6k
2flVBnXPFkmjkUZhei7c6fsSER573hCxJfd959PrY6olTfcAkoAGuqoyMzKCThr/5ZzvWBhMSnMI
1n1w00N0NCr/FgU61d4AHkQKBlld2mkuYMnD0TjEUX6Oiik6IqNbKQIUZNRNJ2xRiFoLQrLGR2IZ
wT2Y/gOklJ2AvXL4s7BV2RIGYjbEzqjk/1Ep/NdAP7moTkyDVy71DBiof/4hYkOaSSV9qrjQLXbM
XvpDnTY7ZzTzS7TXZ8UUW926SdsQODJeEeHl28GkkJOXICLGkm/T9RJ27OtxLt7JjM/Oeay+/jxh
/+1r/O/BT3H/P4+b5j/+nX//KsoJ+2vY/su//sdTkfG/f1/+zP/+Pf/8J/5j91NcP7Kf5v/6my7R
V100xe/2X3/XP31l/vZ/fHfeR/vxT/+yyduonR66n3q6kTqUtn++C36O5Xf+//7iv/38+SpPU/nz
97++ii5vl68WREX+1z9+6fD997+Yd/2no2j5+v/4xeXH/Ptfz3nwUf/XP/Dz0bR//8s0/6YA4FED
6tLmjbxULsPP8iuG/TeSYhED0EBa3LoWv5IXdRv+/S9L/U3yIucFZDrsExFd/vVvTdH9+SX5Nwf1
iqEjqtW53x311//6wf/pA/w/H+h/zqtFBfEvlRUFi8uhhjiXfzLRPf3Lmy6I0SFYOdVK2ickCJWi
hAAl35h6XrKyuuOMxJ9LBE2nJnTWIJM3jJa3adSdtCIZt1EJpyv2STxbhJTo12FidGSoVkrd64VP
maZD0dSvBDHv4hE6Zs7+bpIdJJKKKMmZ/HUAg34PgrTaKOz0K7I5WL3ZLQHX7QJp4jeAHXsxrCTz
GsfJPWRscGNKSvYWGo6bMpGOFx5otZBB22wCbDab1SGYCfwopLEf0R2t2B1Sm2AV8yQpTSrxD2NP
WkGnvZRgSHNwpBhvqk0IoDRaSKU+9pFVv9BLMwOxJiUH6tKFbRppPSfEsw/yVF/Yp71wn/UAQgbC
G+IIyTOuWJ2OYBxCB/0A5POjlYInwb6k7RJqBDhxZElGQfQrGpwz5L3hxMqJRv2TM8442j6kgVYb
9tSxzrGosnA/dsO7QitMkOl5UGJTWC6WB5JEGMlnSOqxB6bzsFdh8pO2w5MYwGkVUwdhh6CV0Cbr
BIUlBNcf5SA2m7gcmKY/2KqSpCjd32DjrtyGuAGL6YBaitmpqe94lRH1FASgtsaOCS/TzNn+SkXs
b/ws3EGazjHXk1JG/+lN+Un3sdTUBu1BRvrmOg2PRtlsygqikDs5CClswFB60z1Ag9gKl7mTIZnR
FRTFiEGcw6icQ0SeGkyFeoFCkbnbET88Z1hMA4HHYwydB9GlyWqY+ldh5z5oUBfRiYR1qTAgYyHF
78SGBYhxwZtNsmaeoFnU4jcrA7U26vC5Tc03w3/vliQaLf2KBaJmngzej0ptJt9Ea8P7UMuObrsz
ZTlu7Q7yd++ydzaydBW3OnXxYL+42kCR4963ZfIUVyQFTCMuvqzjxTyKXynB04CyHWOV62ibbGau
kN/Afre1uenS+Ox2sHWyMEQQZU7keTKza8fXKFeMm3r3Cu30Bw1R4s13PWykLXgl0rUFYgwQCBD+
bOGNjXwGMZie68WnCPQ8uTe7z3isQV7AL1lIC54VmIuuljUDkpEdBc8lsd5NHSycAQq+1AsWlaO2
QeRIOyyHYZO0DUY+u97OgfGKlpR944jIcVKtA7ESjv3UVvsIhkg5Dp9KpfemojAx4pzFmivXmZmD
Lqio8LRv18dEFzdo++Ya92iHgCaXY7bNDPblozNrWzMEo1SNulf0EaP0BcllmFO+x5K0NjKkT01L
KQdMJSObUv2kibavWj/1JrciLdNNwMfJefBSxyi3U+CCm3HtT5xjj35cqq2t6zGoGRi/amJ43NBN
9Fg9if4K+6PuYg0XL1bO3qslQIyT2Nzg/gRBlukP7YjbNow3+YyZxGX7CdN14sZoFCM1Fb4ssjeA
ZPlHqqXvQ6DwuTodgKjR+UiIee9YkpUTxVLRkfRdO9adz8aOgiLbuolWsfLtck9GiLbKkKu83N6A
WBaLc7Ulp6kCkQ8hANi6mJhZA6KaCVneGvHOCQku7Be9ZT7gGsor4sO7fjnNyPutCHnP0fVxd0LP
65FnWFH9S5AStWZKXMJMYl9isubA7ogracCKCwgE/59mP2uiPSWdSaoKRNXIN+CcAmpb/C1Kj96m
nDyUOUJCIzO1881g5tPEsOyb7FodVZ7aZeWjp+S8U+qiW75vHX86J/1zEtndtsIqDZrvc07oDaPG
ZZZakDjQ0Xjkzr3UyX0KtYNrJNVZVdYh7CfaqiblOpFps5OCB9eCjba3ovC5swAOZEQWMcYlpvih
w0C6liPSAgG1ZF0sa7GeAUrHGdCxJQXp28JeNx+qVLuOsUvKaUQsa61FzyKrdkHOXldFlPdzrr0a
ab7LeUgDHInKfOvNszA6eL6ORtIGLHDlwGlpD0Pu7LXWRosjISE5GQFkcaF+IAlirJHfndZcorYn
zNtprnN31ExZY/eU1RoEIxu6/lq2nQWmCCKQRvVMAAWeX0OdXNRNqLRHy5vt6CERVbSL1JrH5U3Z
HYKIgKd6QoZemJwLQgZ0EtJ8A94O3RosE2mUDO4GB1xPoR7GtsAN0tubTuSFlxE5lY72I9R7Vrwq
OBrVeOI9+WYxHVw13ffoZ7o3qPcUheJGgbFHWV2uYUnUa1Rqx1pw35BTA35/DJlrEuC8TtI3ny2g
ioFK9gOh500OgbxDcshxknoE2txMgJEoQ3Dc8AinOsGECVeM44A7dsxelN1+B5JppcteiXfl12TU
Mc0Eg68ODXAAQ3zVNcFWG+ioEOSBTURU6vJOT8eAcgHH/qrU5L4qh71uEfKBfR2yWddgAOELTmzx
EPtt2hJ8INT0hU1LfkmccjhKn/YEB1oWHKMyeTD5KMla7DHO5899hCkcISNzEXBHdeuLvZY6krzO
YmsaBGFUqsdv3YWboLB9SGom8qFon2e8ZdG3EFZgQAMrXPwXQT7Dzxn8rQrbsxLRozaLH9eJkREg
xfLrS1DXb9YilNFN7sTEbW8MNW6mjppK1ncDdQJPQYqeJiLlSVszqssZ1LT+OrUuzEYhZuvsLIh7
M0hd/VXbjHtYtkF8SMNP2KZ3TkDJhIlQgO7p2QlPgM1Jq48z8FcWeRVDCU9szOt3joP10CO5sfVD
01U0EX5br8y6vTVBNaHbAr4TlPAo+wNNLA+NcF6wrVukg9m7IoQwIhi4eiHeHDb79bprbv0Q9ODJ
DX9Fos6hYA2+RilRYTzHwC61e5I2OP9r44hLslyZrnUEoxZvmOJieEMvNbkE2DeXKl+MRsJ3YHhu
0iUtwgHxkRccyI5NMHib+o/V3PF1hQXLvLNOAup24mvsbQoTokV9J7H+uQtYaK7J/VTDwwTgl5h5
j3pY98q2PmPEuk0LkbwNTUSd8qsgZxLtyiJsJ/bJV5dKRcXKzX6ZaXxHVt24TLmQVBY0jbmLILwf
t4VsOBCltkNph7HZxrCKCxSEQIE89MZKsQJi25dMdFs6VcTX2qK40DKNQYB5ABuwaefpjbw6XLCT
qZG5wZUg3220Rv/s2FzZLFh6zyklNsF01kMMN6Q+FLDiqJYYRtlMc2ArA/g1nkhIVGCNi70AeXQ3
a78sTqq1CoIX1WWHsrJnCg7GfpC81yT7nhekkehA/fXTt41wCT/DzSXJE4WRR0jTDxJ51H2cIS7p
f1Lbjr3/zkyz3kyldgROUK4JKAspex3QMEb56A+RV8YfeVZMq0YA91vKGrIbr3kIgheLdMz0ALhG
Sh5YS/ydDKkchva3a9YbGzUw5HIgbOV4kq39SQlG1Ro2x2Awgo1ZGFxNIBmD6Z5H/wlM2xKplHzM
IsZ1ZO4bZ3rF5VBgqjauHJKIJesaqmrqsOSXOXQoNxU/U4go0o0cvNf4pBm6sNGTMCzsR6fErwjP
2PfyQu0jIAho7vEzO1O8j23t3KLS2qNjeBOs1xqRJ+ApeO6DIv5ykRBNafgrKRuxppBaslLzFVgg
lMNd84TJ+j0FdsWsJd3S7xAwLZyNJC96N4thQYS96T1wpx5Oh172A8IZ5yvJl3dm6RWkVhAkYXwQ
l/YYtsjOfDV/x+/MkiL0Yv5OdzgbKwjzPF8RAQRZxyRMb1jN+aeG7erKajJmpYED85eECr+NvMaX
PyNCPkZ3tTg0A69FhorsXZBnSCJ6Uo4GrfhSgf4tmR6AjCnhx/psFZFt2pMPDTOSpBNF6ZVM62hb
DPm+YLyxHjIQGIb9aatS5zLiHEe0vksstHFEBfEWKpJh01PLmlNYkZSTplssebwjMS1M8Mo8vE04
qAnigrdh429jVR+eC9cZ9h25SYzGuEzdginsmuwUjiffAYljNsMpIHiNy8qIyorL42A+xYWUm9jw
yYlt+mKX5g6Jc2r+kFNBdV1RLxIav8Yl7FWDehVUvjIK7gdNbrISH7ppPxij/I1371GD2JqahBow
RqMf4BmV8C9XyL3uGj6FFa5dh2ETC7ekH7alGr59zSphOvkXIGaxNzRcvK5yDj4xnV6BthBBCojZ
CDtEDqm1Gn3umvY8KR99lwT1rmA5JmbE/JHmMoxQKBbpY59yFoiCoDkElI/KGu/DKntOBhdp7jwc
1DI5LPXzOLvWagww6fcJ4fQZSgi3PJtZcIoteYlL7alx8rtijn6Z/D0rf136ZG0ZYaZts9LfZwl8
6abj2ZARLIkedYP8zqLAXjl29t0sCTrKmR+VEJu4cSDOcwrawxeNL+d0UjzNijhN9Fif9eB8jmq0
V2biAETGctYWLW1b6g02XffoMg/o/ADHt4mvC1WdrJrzIGEGuYrnPrLy+ODArQZpUjSEiHadNwXt
Emtk7mfpE39HXIXLz7cqpd1vYzMgOM0kuAdI0gbjrQJKKXnribMqO2dL6KK+acaIrPv+vg3qa12X
ch1HttyAceScyWBog0zxNQWCQ+qmx/TmwUhYGbpNjcQz2+U9Lx4tLFMGzTO3VW7cgedo1yi3fnUm
PidoO0v4DuHpDSIDlvTvZu5+Bq9CDIK6PYyAtlRvVkeF09jDg1GDsnZq13OzqT+MjOqp8JFIWTqw
bVjUcKmYj0DUIfE7keRP5twROWsAc7ZScCW3KOWdQUItEtHVbJLJFiNHBYEWBS+WGPeKbFww0Pu0
PwmBRCdJL3XBgp/HI7yZforWmpY8B+ELiWKsrR3Xfc35dxPTnYsbTaAoocVoxo1O7K2duvt6lPvL
wUpQF0LqZdnqHxqD2Byt38xd/zAYnt/Yj+Y4X6pQXQLZ/ba7DUqFG+BR8AtI1Fa2ER3mARRTcVQ6
Ax27KA8lQHrPtpsL9NCnDLKCO4YepJ1l4Re+6WPx6ZsEXRWJvooEQwJtmS8jrFwrzf2sOiV2hs8K
erwbctphcId6utHNiiygZYzfntzR/NVWGTQol8GiGE9p4EBwsH+71Lb4EzbV2J1GlT3kbDu0Mj32
Q39IeB0KasIZW2MN323yb6WjvVWduOvS5ocq8Cqd/ETu273tM3uqk+zFnoNLNFxc0SOTghrUQ2LV
tQeAU5BTro7rnDnjgPCUknefPt9JB4RHW/lfFlvKcaawK+tTEgeHihe/l47NFi28RepYn2W3Sq9O
MqjI8kR2mxXOq2GFD2SZPNXUv3M87EuLDtPCxrGalMZGhx4Z2Vo4k8qdB6eUIiGpT6Gxc0xWEH6h
duAaEXVZlEempojZ5P1XmzYYbk2HqBrgtq51MqYssllZT9gbaXCoN4BkO/6Jkjo+GYgA98WY3LIL
R34NmH46W8NN4FnIHBpwp2iPru08o21cQjcKGgNeW+BDIn+FpidYoQP61CPtezB5n9pkb69bjrzZ
/u4acQ6K8RwCjCJyscd8l52H3CTdLRBrZQbvqKrZzJm/Ri5+kTv0uybxV+m0DVNna1btD77Gw5zm
J9S/25i/tQr9z97Nfs86AxwHbbiu8S0jU0c8KVbyRu4nIVKm/0ipdipb1gQmmDU7OemTAGRuqIvd
aFwrKigPb/yOzdKm16KHNHG+cJyBmtMONG5b34aJ2BfWOzLPg+ywsCL/syGUEs+VpQnqZU1sBEFm
UzjfY1YmujJCyhuinmheA0nOa6gPe6LA6X36eK9Z4pJoP3P6psJbIuxNbzqv7MuJK8p7T5uLPy4K
wpmjiCNIV49myWQSpkfowkOszGoDgv9ltIPzZN9nPd6EkJIf3GFyTOVunMldbRXkPx9VtCjymg/d
o4nO4C+odWgAXhd0WTooekXIBrlKD3jOX+CASZD5U3mvMlgeDfbZfctAKbL03wDUOIsr+VqnrrPJ
UGMXjODpURgE1T5TGDW+dXTDAJ3pygmIW+koCza4JDLsFrRRMi/3ncHeLpipP+kTt0mMBwRix0tj
QJJQ1NfgCnckY90QD3k9KEPC62d5mEfjYFIcgK5ycFIsrwJRLTGoXGD6uXUavdqV3I+UBF7RDLcy
67aFwbioKab+V+J/FIv4ATXZQyMifaUqINU9/QnQI9Jh+WZbQKXMI11REINA6FTcfxDWgUoMsg4H
KKvhtNuCFWA8ULtMvFmYr8VoPjeZe807mk9f/maEAmuCSIS2ab9qm8cMfzTcd6rJsgDf58Kq3PAe
c7yu7kYPpQ85PFMe4t0gacbvAsBtDWN1bECz5OM3FzN3XRT5Os/LbyOpf8WMbve8OTZdPXGCccTf
p1oTkOkVf8SiubdZxbqJeCoB/qwomlEHuYAOq9h5RVw7XHTedJWkG4oCedcUdX6i17NKwlmoV5Iw
utpQI3mhw6PoyuEiVUF+RsK3AoODhWYN7YiP45qNyVWmGT7AtGSyjM+PVO9pPbTwWXIpE6/HHnNn
QGDYN/r4HTGTC2bosGzbEenIJbKDGSq0JEZJTYlcqRO7CC5gPFfHhmL7vsQGAUdH/0U+3GeR9T58
DIbAZux+Z5XcVoY36IoAnZozQ7Np6hRzoiH166uGqYBSGf2pSV3bxM33pBtPTcPJhaLzWOQq8TA1
QPOAhbwyIgsnCQ/IDI7DS2PeIRKl9yq1uaiy7mySGTnAchZ5WEgq0NzCJSXONzY4pAkTuFCh/Y77
pYVOZptUYwZ5vg9IJM5IBYlK1BQiJViGeTWfEW1twoBiV2ETWpXJQAkU1WitGZoMyZKpoE8MH02R
As6esRkrilzRPxdJaD1o3ODlTHTrFFyhgJfLzz4CEdI13NYlFgAGQxpTGcKyeEdUZb/TWi2FI44T
QRHXE4KU2aaB/RHIaNe7/rRNy/LDhGYqdP6uecIgE0XWT2eThVzOwcxhjvJthEIPUH7eyDJ6KuY8
hScAMLvt+3RlEkpUTIwaGoBgouGO7NJuYyXBVxWHCNTsdgtmV6wb35m9CJNbo8ZPOyE51AxAYOeo
T9eRJSCQEPNdKUYfdsxRWlkBuA8IVaACtzxe3JwTMzJZN8ActAmqQdNImpHp280Dh+rNPqBKM2jE
6QoTIDuMlq8hCwAGHksEaBIC/o2BjAaxl4fdt2Hbl6QK74aKQnPo8oPN2/cMuPvYlJD4tbQluRIW
m1PM9bWx4Ly5jPg2na3OlQjPKtbvEp/CD1PgNZM6EW6YIXHXrIeGh5rRz44LZBqztTL3WZH4W5uG
EO8rF2DUAn/bVum9qIZrUUJYrhMWFJzwdLIakqJQPzNV8eqxhL3UHU18HRN67aXWdvel8eDf6ZHq
7tmadauUD3AJ6n4iOlB4aSnZlszWuZDJVwA6ej+4O4w3GJ7ch4iYj5XQo3ctoXph7R35GabSCi/i
7AAiiuaj31YVDmW781ryWI6VrSeIRURwZ8w2maEGWCtKbWJibOPQOCgzXWsAtsxYP/gTyPcr8vNr
oQ3TuTBOicrVNVgk/S6PfjuxS2GwUC+ZyJ50eyZAZnHVbIn0p+jh5i+lqiIuOfIjexm7ChwA1BBG
Xe26LnfXTkR7XAcmGQwkVq96oiLb9BF8NJuwaTqyIl+VTFVRalyIz6nWwpJwC4zkAoRrn+C7Ok08
e1jPWrAXTL0dhv/g7Ls7qdX6Mju7b8LkTDbJwB/bqgD3hk+aTr4wousppNOriPLW5nBd9TynXag9
SMGziotKUOBqgF7qZC17lqlhIj+6xoX0OPcdP9AHfn4ear4AuJcaTQVcbV+f2PKNfEsie3MRo2ti
QpQ7vwLrSVCZ1SYTWwfMvWBRwE28qlDHZyW5jsgNKm80yX/u2qU1+Elae8RNnRL3xb5Ct2s6HreD
u4zEPh0KFKIVE1Iget/YM5/LaDnJKQIT5IDrmPfvWJPYMrr1vo4pxSHiv3OioJJC5wje2+1XBvQ1
pynZ8yaVgfecOBDL6S49AaMG+SMjuL1gPOLnwvaXWG9JLcrdPBsu9Gsgrtmkk1xb35HsEoBOCr8T
EWm7lg6szuIfzH3+0Qc4WRG7NYNP2YrFpzpPJS6WQLvGGUphlqvlDpvCc+CUDAB7gYANiP40WbfJ
bntex5lLG25uwebSnMUkPpmF+pUYDc0d8blrwg10ErYSdHw+AToD3XZVXzrtj5+EhBZilsDd5Sjr
54rgI8UKAjNtHKDoDA3W30EPDs80uJSD2pTMunBfvhkYD2gHmfsKmsiu1ZtjXLdfecvUhOwbl8FN
8xz5OjMZIyhWszVCVemJNgoptNgYs6fsbdBUARuKrEk3U97i/FEd+v+QVoB7lsAti3uhpLsJGMzL
+gFBKpOO6t0d0val1ronFQa09H6GV5viCQyn5ol82Vbz9O59OC3cdTgDM7jtWAnWOGKnFRomC7VW
s+ttKi/yrtKVa2sGzl/Gk7BRSZFP0Qj+4cRq2tEuDPuilzCQiVBbV45wsJIHR0Q3jypobFIhFYp8
JrNK9vmGwOsN2egoyrFuMVRy3rETrgdVPPWpfycNuqJBPZukeqFqenat7m7Kk5sTupR128wc+g2X
YKP3GAVQjpqMVKFopu589SsP+eotcD4nJcnOlXTIWhTdoIR3ZJ4gBIDpVRsD1qJNVFPpQfKQm8nB
Il6QAqac7qto0JBFxXOi1IuWMyhnA/xctv2pm5OTkba3PoNmWcRb1w33VZNfTJNEvCj7Ku3+N07O
78mo3hlPr1p7fjSZ2q8CjZmWZc+VVzFyJbUxvQSC0WApLQ8qj4+KEFBlhQWBh53YkDgjh7niNDdY
oYUEga21OtJ3An1w7OcPiR68jHO5D1VyGmo8+8BuEa8Zt7iqEgbBI9Fxk/vj8LmaEz0our3Q8unN
YGrv+urKWPURTbK+J5mASdEIkxlQO7LjCrRe3xKghZSWdXxW0jgSqxQ5UMfxBh3WboIh3UkGso9i
2zmEAkGBSZoPELR+XDURBJSmQpTP2uUost7dCIflOb6k4g7DG6lkWqnW0Ti1pwbjta2H7dVvqDTt
CWKBVfbMuxyyklEnvYFUts/Y9p/wvWX7jFffurZKbdtOkXsNdHvNf/I09DJXG9Jv1rbDkbQrtWu7
6Ym8U3nlgNgJOyZqI4BpL13fB5S8bOBUN27I9m4OMQFlIse9xukaI23MpnMc4VGSYbtsA3X74ujP
/Qozz7Szp/HVmaiTGofQCua5N7ZE81afCTX3Z2tvs8ugKG22bkZxMeNyHrv+lEZltSoc/ZaE9PGD
M9ycxUqck/HOXUk0SWzrS4yYve26XQO5Zcf4nj3VwLhlcvsW8QpNOb0DcOZV1AmwTLX2ETs2W1oR
vpsURw66aCbtPD2w2OgnF9L2knBSW8LrRypUkeVIEXgyyeaBgDcidNmYVvMKoRrYpsV4L0oCBCV1
mmwD1b3hpsmYI2rcfFF+D16aCVL+iN3/UJH5vDZ0P93htsrh3eCa+oMj4aFgDc6bhBQQdMK2D3SS
qr1OoaebwVMQtK+AucBWD7hRfNU/FNEcMCwan1jKMIZhgaDyZEuCHEqdtJB7O43OQ6Xne5Xb08ms
cEyiyd31TZC9FMGPZo/zsSM6qqvmamcQtrbhSyMjKIeeFpo4DuWGm575wLoaLJN+FjiZzddb6aqr
9oqkvLEm95o39oFYAVI2OscjLXcdqlZua608EFAHmc2lZK07cSvTcotToj0PlrXQY0NkCwi4GKej
KiKJ0d8ECZu9eqzu/JgAwaqZ5qvoCtTglW+e2pm3adwZ2SGwjZ0Ax0kfF5xVMHzHA/s0bdYBj+66
xHQWiZBJBAKGm6JmOFtkw3gai/JJhyi9kozfjqkfr107QEE1pUzOSOrQhhDLfYisO50PiRDaocxf
pD8+D777LIiLWTIteE8K9xaUYFulCZoUwBATrbaDMYOtrqN2IPyFxgSrrxdQJe8TO7oyxu53Y5jn
a2Omd44DdkllHZZbOftkK1FMZGZ8Mo0suICok3uLLes57p35HOAMYaiia2wek/nYE4r+R664WJo3
tt8xlmrYmDsE8K30IQNVoZMj1zF/jGMIgml/T+oyB2ADRUSI6XmoWUD4Vftoih+7ThKuJ/4atwni
feN36SqH4pZa2gswPNbIGKkBRk/vCbG3G56rDsR28GIHVMkasKczKbQ+EUirgXnt3uVu2xuvmqNg
TtnxnmkvwMNlQt2Z0aEPwCo2I35r9MLexO5ZA7m4rXn8KfztXRlK3jwVQQrGIO9lkG8x9Ws7BNkW
QxQ8gcQdTmbX4Xa/44CI+W1845ovnbVeMZ6uFjcoos51FhEHQvN1cshuYZqaXnXbX1V962xm3T60
3cKJhnWCYmlioKwh1tOLe6fSz/6Qf8Aq24jJJifUOUyWtp+UA59enQUVIeKr5mMmSomxicANx5u5
6rUNJv3jiC54WirDWItfHflKphhTKnkm0ANRcAkVrK+ybRxQgbqL7MSUje5JJ/w0QxrIPA12OlQq
6KpayRxcFMG9gja+MQaeV4znOlRtmwDJqByQ0aQNbtydZZBAOw1mtcUbEx8DXs5hXgr2gSBKqBCe
mxjswoxR1e5Ex9RPYchli68XGi6UVO77bjykzlvMyVBFAa8RLiF3jVfMOhinOMwOLh0UhC921xGO
/bivWU4r+HpO+OZmvLxM0kJWsh2VlxBo47Fq3CFl3/lI3NZhpHWejYUVpvWDaRWg8aIlpsV4p+ov
CZoQv3WiFndYeACkMeDJJ3wysQbrQjJ3YRSXGzEcQzvx7NZEaZ5MWz/nDtUjxnpziTQMKfp61DXG
X5IR3jwzwIgn1qdJDOE8OQ/TJB/9ZLoufFdaL4qY+A7hTeDVkD+FjgTHEPKYECNw7NtkUwMbYE1E
sVhKyVKq3WkJq3TiwLxp1D5TFhhIf/gGuuk8EUFI3aYqzzLy362Qtz4niysGa1cinPCaKTiHqdtu
u5aIIL0iEzZFvWJxPIT2qyHT5gXOCoa3godCHy3KCfNo1+TkWjGFaJ4qtOnXpk6jS8qm1+v1+QJ9
OKB0hQBdwaVy/XWkkoOwUnKnOheGChb5XW05r9DZGMIK42LnMfDIEORh0obHJGJhbOeEubUllBCO
Hwh1BRR1ar8Zli+1DvZh2zSPbg3AsGCMSnnaVAie6mjbwUrOMO6sVZ+fsrI48qeSgu7cEOQlEtf9
EFJRrO1+PCrXfcmWurWLLTrJpP9wXaqmLmE3h4pvZWbhq2pZ5Ou1y7qPfDHkED35PiM0MeNOw3N8
GFAOCk69U8W8hMKjvHakPJFI6I9JehyT+EOlMAD8mEZXFMJnxxa/EBEY7Z0WKghVjKdnlr4NlX31
IVQiiGPcYlo1b3Q7eKIuJgNZNCyJW4QAVTvj+g9hn4TfeulEaAiLXWS+pI5/MUJS+lhskTtbVzei
f+5STlRMUPVRMJZaJ67WbBz96Hf2gp92+wUXR1XF2s3j1vpuyU0iutH4ILnqrSZ9cUOxCItfUSpF
jWN4lljcl665iWckZC5bWLc2iw3GFBY9aMx3eMhh09FXo9e4lkwKETQwyy1d1msZE4JcDx7szIl3
eQ22IWqjZ6Pyg9dI5TfdZFNMCmfXD+NWb0Wxc1HGM2DkY6cT38iRo0mFuX+abbaejQiX5MHhPamB
FYapLqHhkg4qQjl4ExXhui94yopES3ah229gvK0TNP5n+DDsz1DB0VOeKFXaFYATfO14ArDW9qfG
X2clkrRymgCqkhnosrGQk69TlTPgJnJth19900yYXWgO9KRrPXJSmIsZrKkLP5QbqwCMkiY+j/HM
m2Io5TVzutTLBUnmukhZZYzZlUK6BDtAlEoavxmL0LhBMmXLbk969gWna7NiBXvnZoAhJ5uisVyA
zkk8So+4pA9SkqZ1vGO7YBBImdWKVRPH32BrN8vpe6Qz4jGZUYzBPCMxPeltXGGYQULSJTNOWr+0
TyRZvE9+VXqjP/wiNwHqf4LIlBBdZvNggvTqwQquesBqIx/dh96mtE0hkO4iwEt4ogiFdtyY6KEW
79hLHmbV2YmYkIg+vUu6Ql9HBss1JiZRYt2XrfoskiV7y0AYYErl2TUa3Anc5SrOtB2r+WRHLj3q
sspk/iCgTBZPNTN2VEw5I1LupVXaER/YTsFTN/k0xsQWIIUhf8w2atL6jHsLvgni4Ck6WVkX3wIs
LqVAPYxrFtJfTGwRyN1robcm2wXGEhFx2tKhkIiWTByXqO2JyG0juPRtfJjK6U0a3QdgB1QZKjwy
QvsAWmkdMQs98f+HbEnzzsPf7pLujevmXRRqXokGtqZyG7I98u5pRvVoIHmwEnPX6iN4f2LD4Uyi
T+bCo85cOW2Jl3jJGCdYw2Pgxd3HJ9QjuAPtJHcgXMDuzOuQoPJ6SSynI/htioR9GwWPCYBmyTaX
+GFXdNwT8DHs/2Q+jt8tCMZxSUXH+vmb8vXdJy6dRHOyIZcE9XBmH6aOYePusdffUrQrHAQ+rt8Y
umQ/sIsijj1cctnJ53jMCWoPY1J20V98a322/R/MndeO5EqapJ/Ieyic6jZDMLRKVVU3RElq5dR8
+v0Yp8/M9C4GOzcDDBoIZEbXKRFJ0t3tN/tMUuVOeSt31nKs1yu5V9S9m0vv+7Q0wKOp5JwJ4MxS
Dq8tLfGlJMM3URxPgnOBLoUQMbt3kdGRFC8t80gt0TpbmuczJpFiXOYcdNLPzsaJ6KhnBk+vB7X1
kTvTX7802RN8atf50m7fLD33eUu5WkiUHEHZ6P3BsLE5F9kxSO1b3CFKh2GebYMuP0NF87Dainc7
o4/ZBqzJRH49D/hAUT8MbC3FqqSmcW2PPAn5iHSFTcY0YIt0LpZBl/j8LrTqU+mEf1ytgn/jaV8E
eWRXsqEey+aXyNtt6gz0G+sOlJ/voqJ8UWMflhfMdAZt3plDiPIbqVtu999KZV1bBw+y05ePRi4/
X8/dJotDBM77SmU0JyBvtmUmd13+3vYay3j04rUhfgU+2RcrwVnbTN3PUNFwlHo98A35OxsX7ije
bd54iRZ7MxRbBk71wA6Tdp085xiU0hi9PJ6srvoT28ElsKtpZ8wj+4O0u8m4NPcuEC+qzauPRfFp
hmydU5GQ1vNuiPC9Bn36Cku3YvZmfgv4HQfPfB9cI92OCYMPryCWV+iskmmBzcCT8QaWGR+ZbVFY
jucy99jkuKP7FiRqQwvjOeRUP5Q48nUIQy8T5K+ME5Am91y5FdY4UMKVrb5PJTOfeWz3po5fn3Ej
6Gw9/EYTEhfuaDDoMn8E6fitxyOQlJW2slLzmNTqV1A2DTBj/YXxj34EWPmO2cABSJ+9R2KE9yDG
Ax6AeNuYTL9FYDO6zKaDtOZPoPbhtte1nVKadXHHaW9ngsNdGD9AT0GPTMp1Kjy0gj6u/LTpwIrg
VKRvId2mKVPUVMQ26ebp2jKbM4Vt4mJEok5HgQ+Cu72O7Dt4Ic13CODulFGDfovgB84S52IV5cCc
uKHLBlMhHlNtF06M9DwoUlqTfHUM/UI5JYOH3P4hW52jRxX/li5gL5MKpSZn8+UO1DgO81usu9EZ
jyhaYyXPvbMbdPGWl4yqA+1BZ2C0MTsKuxI2MFVIqKbh2DoisjEiPKqmAmZbogn1mh8a1b7FBTr1
WM6nCut2O+2C/DKWxRu0gZ+VYXsHm4ul5H0rp4mPceNy3Ia/1iAqG+Y3Eq/2uuu8T6HNyZY8EIsZ
cycrFhd+AljSTbocZVkzJJm+O7K/5eP4zUMqwsODH9SyRqLI9imkJNuPcue7MfUHSYXHQRtd6nrJ
PO7iQftRyZJd5OSF22iyfCm8hKaSb0ZkzVsqcD9jQu/nMK1BLITTntQcwMXzjBI2BNy4AIg47Q3z
IaoSbVsIoHYpY6BtoOpbaTmP/5EM3n8Zr/uX3N5/ldT735jBW5if//Z31O3/yeDBcvle/PqX0N7y
H/x+ZvCEbv5Deg7zRRL6RLr5398hPGHIf2ABNeB5kB8lBbcwHP6ZwrPtf1ik+VlNPEjRJnCNf0/h
2fyGhOE1snmORsUFvIK//2r/jRSe8a/JZQC0Opk+05EGTAvIoc906H+KsKKqp91cNWJN3tOfbVVc
O5LMUH3j+qsccrB02ZsUfcspmmdyKIfsroP6onacMj7aZbGCsh/vs+5tCVy/dcaf3vZONsfbYhAz
6nDzZYqH6f+DeobO86+AC/7ihk6rgebwCVELIbX/C0GTdLVX5Rn861aiAqnMMgGc/v0SFrLdk0Ig
yfr3W5MTy5O2vNgGTV601PAlenOwjpBfWM7+/oVibOTJJSHJU6BmWum14zFfxu1VFU5/ffV87/lt
WyXTGhIjPrHllzz/D/bW2Gnmay3M+FaVSuHbPgiydTdveXm+baI2bcK+/DH22tc20OZ704cEgAZa
nRyZ32lTSFcZsBdr59EuaWIjPtKSxvio6r07KjjhhbmMvxUEjT23892o1r+gA7RrzwCRKeOc1rYx
aHwAMF/0eDZOqYsYAAiP4UrRg2mM//17TU+aO/vyP3Wb6zvLEd2liRm6FXNgU0dQMTQdW8YcWuoc
RrTJE7FN9SJbIjehW9an53shJ5oqru3DpEf9KbC1/vT8igue8lhiHodFqvSoGyHq5ErvMBIJZ1uq
j4BjaEgZYdkxrmrJjS0n6XR5MUrEpI0KM7w8z3d7VQALztxPhsREbHIahfR8CRYmYxIfny+WEBJB
QqBONpFxZNCn/6eX3qIhNZyuTa2aa9rSdY2z9tNk0roRWqK+acZbHOniC1XHw85s+3L7fFsvk3Xr
9vXnpJnaLjF/J22qrbu5LT5mWnW2RB/o2tTs4kPUHARmcGY+klnxgak8wDfSq72ybP0WKPNE72m6
VoZX+zB7mteQe/xcNQkzHdW+Pt/KOZIu/X/d8fktR+5kPziLDRKnKTuN8REYxfgY8FShKrEW/PVe
nlM9M8j187to+WVJxD9gmINp/fwP0ERsAo+IRXg/3hkl05WoMU0a61me83H467s2M9uDOQWfytVw
VaThXB4pvSuPFQvUWkVoU4j0L1bXtTfIavLM+rhOl3lHIAWxoY58yvPbUGvty/MrIfjNI1WvhbcI
MAmkX2ecajyQ8+ILWL4MB+HTFRfuEkxCOWYXYz6kxkCGqhwJZjKYHFdOwoHYW16euX92+c26cxYm
SxSB4khkcFBWHR2y+BssPfvIdmexkunh1ejCxpcTwGK2ZFa4AL1o9iyrbePF+qlpUatoykyPM+i3
QrhyHYed9citJeMZNncd6UcfSoo7PYERLiZ2PIFbOVSSw0mVFNZ51D8GPXbYGUj7Eqpe27t5+bN1
28TvkyLcDGESvlMywH4vIvKZ2a17FLsiCSTlOhbeEltYKxvz5HFKDI5+zy/1yYSGRu6JqUhDJLrP
HtSoMr2qykte4r2AxYFDR4+CbeH0M3ITHXNycCYqkakot/R3YTXYo5vp6+RyPrEhNWWuaE6BRYRE
VYukaXALpGaSIPXJlC2qGVwKTmwvbeg6R3B217yQ8NMdFx+7bG4tu7Ud6BJEycCzXhl0Gte6cLBd
Q2DE64ZPt41jamfd4TyF8apyAk6QIQOMwdUfoxH5ZUMQkYh5vB9LvT9HlTyllvegT7T8wBFT8Azo
LyFNWDeAvkuH9SGdb40B/2Sg1zgZ0pTBOZ7x2fEozfKMl0yniIeS2DV4BDLYVUtUwNhFMQVApK/7
zWT0J5iK1Toe8mw16xUECT3/aWIgKhkWHMy4OpmCcdsCuVAUdVF/A9ueOAbsEnTzWxkEa62V5p4s
bLTRLKrQoV+ne48WRS+v9Vs9VF+90m52BptZNBNID1EXDzsgzMxue6rDjhZ9bEWUxAiisUGHhbAL
YBfsT2Uu37TlhZtgxaWaYfzjQah7XfAZgD+jP916UzyR6owTyxhpGIyT6UOb0s+aDkkUd4+UbLRc
Hri6DmnPeLzBxlz1eXN2U8yNRQIDjv6pHzWbzJfK5fwbZChgXtL/kGLoLrZt3rg14rfnSxEauwDC
N7ark2AuVcVnA07j2WFIeK7nwYR/Z8jPehrnt8S1D+5ynKPL4DUbxzN1ZVQhjZO18qyuPgazNd7y
ODZ2YhIPMStfL+R0twcfh7t+ChY0B+GMXcT6PrxUyGzrJurDc9kRtU67s5fU+iUwsAaWcnTPeWLD
nKXFlONPb+3KoBFnfdB2YF9+wFemu7bJynNZBPSFquFngP1SmVp60ovgq7JNudXwPlF86FdNPt/K
YVL33htf6pa6lcjuHdqvZ4LJ8zTFPsoOltxsOEO9Wtc24cE5sI5G6MHntkrQ3o0WXZrlZaIyDuNv
PG+FnK5T6dg8KccLQx6Bh3ogFmDKZl16HAeB73MKsRsMURJ+9BSnLwEEPwHD+u55M1gafQwWzEaU
cMnGaFrZWiz/ph6jDBOJMtholZpOYAd+AqX6Sl8DORu7kKhUgqLloJfMsO1qZZg3k1nrupKVtS9T
lB2hmmg5Df4YjWpmJ2NOx8nHgBGfKrDGx9J91arMBnHnfB8aAmdGUjP7M5Y8Tds1u7zosGLk2eAT
OL61nUNIzEyTjSj5U0xzdH097k56PX8EYxeytleOP9MeuUG20R8Bmwnk/F9ppMfnHrNsLKG4owik
w9HRcX3btAh2enu39LZgxC8KRiYT/rDZ/RNz5r4F42mJ8Hbx9CVynJ7IIcP7LOlw525x9eGsdUzy
eUKfJoiRiL7zGJXbnOa8Q84jeLYLIDx1PG+IYDtr3MCYiev2pxeH+TZSnzKal5o+bw3Zh2IOui3t
6qdmxJih6PxcR3QeHvVSnSLovmCOFZ2gHgl1jfEwZJVgnZuDgYG5lKeWGwKA0VJwHfteXRJllZFx
aqX1MbmZOIq6eK9l42DTxN9Sk6oPqS4u9HBeiXiZCcIAojYXQ/dEz1jU8KhAAVjZbeNt3aYhmBmp
w5D14dYZs7fUnFwafwFiL9KjT+6lOXtj8CesvdwHxNkdu0j/LOzY2VpT94gB5LxUUr/MLShv/FAM
11xcfpFFKCJzelxEZc2UviuIgIvCYp7nGAC9AD1tap1esKD+MaQ6RNPqG6Zi60ijo0diVkpmbaTt
AgMDlps4xZsXEFWKRvQdHZiw4cx/6FBPj0/eU1U6eHpT2onYY5rHlA2SZTr2Poycwcdi+6if92zk
bnUKnPZtD6+jrXAi6ctN0ENYRtO5WXpVHQV2WMwB9U9bzQVLdRyQYCazwJyr1oSBHYNNJCYIRmDO
IU9gV1d9dHTVfCAp4bF/xF7ilGe3b9vDPPTpyuOhuE7HgK4E4ezTEevJc1vRLnuLWG7dLIOxGdRd
sR2HID5ERnxnF+5eRoIlL1Ut3Gs4b5ygSL8zDf9BvIE2wWs1ILk4Hs71akqKQxV1zUbWIXZ5jV7S
Xp+anRl3b5OqCbDnwSnzerUrib8eG9tMV7XIMfsvz0rdJrpWlzwr3WFmTOsG1KCqTN+4AgXxP17o
PRyRyBOxGidtb2EC22p6gNm4rQamA1ALGDiaL3bPDZR65rwjrAvqgIky2+HhO9UF9onh15vpGfHO
1JpyPzrTbRSFuKtmAydseAApxylgGLY/gJqsk7l/CxaCyhBG39xyhLDhqPIy5kicuIeIkjqmeUMY
wXvp7mqncv1qef4O3disTCTdGNvKdKb2V53i9GxVHMY0N223cdpmK6qQWLvNq2CjKGkafMOKuq51
ScZIxD8bzPM+la0FcSec3b1svlSewJBBSpTdXIdIV/FP4XBqk1AtKcpY94yGX8swoHJVJ8Aiu6Nr
cOHHlFH6nVBfK9XGPs8MPevIVGDQ2ldJ8vlcjnL4GWeIG85LS53bAYDhVVOxdx5qRjZzk9i+alhU
YnyiYz6/03Ju0yP6KQ2zff/nPSZt5x5Q7rAOYb5vayjUl6zx8k0zF2csPTTWFcVhJh5yyPOvxmCF
fmTK7yYalxd37SFMUuo0vRAhLKvZ+sxhcxUO+a9pcSKTAThGrBT86CmMGaKhoIFo5JJpzY5aBtpQ
12BVw61G0+Sj1qsvkxG6EFQeuIpHdp+0U/ZpnWyCjJlh1Azl1ZpOzvDbls38zUo8erZCHMiWhngP
kattSPjVrZAXWmlQ/aWMbnHLz2Ku8uazsdufDM3Ln46bjkf6vbpTE1DRXloUGBt4OXnYJ1Q2sGaU
ZwPbClmH2RtXAViS/XOP4LT1J5UHEhiWck8BSIDSBvaZamSvnXjyU8x8qBV0+wGPb2GwLgdBMTKS
BML+B1B/heU2wGYEp4UbBpg3Ed9658yNt48NLNmBix/c3tqQQz9ETKvOGPLAravg5PKB3LAK4vwp
e0HW3A4hevQFPxLbbyHG7mXZvnLmjf0xyd7wgWM6VDkPZIaEHWf3DUSY7OQGGdkpWCYdBPYzqV/n
3GDPXNMdTaSiqSNmLUR2Z4tncrjkqFQRYdRWC6ABk+WHsCSef8e+wR21CbTVBB6CjjMn8i9uhUKH
gtuT0TND40iy+HuY6sVbaKlLOJLaHct4PDWaO65lJvw5leYt87h7DJwfS0vKtu9teimXErzOIH9Y
1rIgNkpne+9Y2S5uDzyW9EdjEXmMMnc74Ct/MVja7wAvAyYHFFmUFLSdIiLdcQOymhajeV2WtrOR
eQPWuFLpCS7Nc3kJjZz8TwuwszAjOLqNiq7KjPVDTThrP3aetdPT9ya3dGCe2Z9OSWoylnuxzQqP
ddjCHqyag5egbC9PwDLFMQCMlUyfMUO00ed6C+kmx7+HczIE9zCLBXHnhjtTmM55xub6UqfL81AZ
0yab3G+l0R8SPBXnoNHMM1TnQy8KyjWKoWVy1h0qw2vPTacF1yWiUIc4G0Vk3/q20g519asYC/ce
ZIyZ7e6Pihb2RAgKSo3YgWsVVoS4R8s3RYlDfupeVEDMih7vcT/Zy6B+QAXCKZBuaKB6mwSi+9Sn
7vH5okdUdKcBiRaTwO4joX96rdexu81lKLdxa0PXGdOWtihykEmKI+kp5Cg+3EAWgPCyt6wgvcTc
fsb8MuVUZsAuP2tJlp9xCJy5LF4pVWp2dqinr0OwKAn5oMhF9gEfrQZoMuXxnM+YMkdz4Ho0Euec
9vzhoREfC6cQ57AZGdlYJM/Xtpiw11iC+SZ9IR99/SqogNy2WHeOszRI/pQVjTPYIP1pCF+BNWTY
xOYzlZzhPW8IceoK51xe4xnX25+GsLQf+tz6hZUW9zw17+XoBDvM1slGn4PqtWZiVLWhvXJEme9c
WtLfCNUufvH8+NwQBCQOWAV4qmRQhvAKnbGvZTxiJ6zlSUTYFEjzIQ1bSPssVhJZ7FB7083obeM9
MGGTYCaZvLH6atb5IZ5Mquizih1O3x5VO9EfWdmfU9V8H8rM4femeiCgNn0XlXjWKscbNrjX5LYK
ugfR7HxdOBroADedjmqu31Rj13ux5Lxbk5xfBKvscHveLVAWG6I54Pm1tKfnAiuCFsXOZghcOAfL
o9Jxyt9NaV2qLOfAksq3ktzCm0WjSevVe0yi9T/vTLKcNROIc/CWYoG3i3w8p1ZLUErarZ/J0bgP
kefrgicx2+n4ULmleacAZoWvkRhRpl3pbzkYoYFqRkMqizAY90JvVx5z63B02D/IgodIDvAFhBUb
8an43iF1sf7LchdWQr5SdTLQZN1sQa/dtPgkaiM52wJPjVH0he9F1Bx0LZEaM0WC9vpSO07vbU3x
e0+4ZZ5IoEfTkVSMt5IRWkmXkrFqS8HJxGmuoWcXGzdI4aYXjFgogWNA6Qax/iW1IJCOMAW7Nrn0
mspoVqFZr4p1mCSecy6r2o8LQGft3EZHb3FY0o5xjiMtP2pGvkayGDEclsbNUR/Ptb9NGxrIsJYZ
mrctai/YKvr62ChzkAxuakBLmRu2zUKrZvByYK000Si26myWjLzVLpxNOc+mr8/NHaZTYlVWiCO2
59nlOWtscO2ldWjiyVXarUKnEcfBY3rrDjQeiayYtiSN+EdmdD8vhXz2fSBWSF9NEF+sWdulRvoz
VZ13syfvSOBxJH62dI/hyILuIV7KeZHeUuX6RC6PaOvLaJT6aU2kKyko0qXd7WduVl9LLIQnT6n2
kOBkc0tm6dx84bYaxunNKeTasIpslUSJ5id1c3CrwTqmjUC4mvP+zSN5glukPw3gJt9KVrfYyugm
zYig1IVU94ho0DllPte5OUeAMtqi4PUXtfh/ggXrQO0CdTAA1RjHWt0JlhJNYVFZ+5xYp+vzBdDE
dDW9Tz4v7cXrSoJ9ejSdjOWA/Dwlg2JCe+1calmKsOem67nQhmDez14Klj+0taMpcmNvF6T0msHZ
FW5o+iJKX2XCzBKrp8EFlxrkMmey6Dicc5BSU7W2Jcy8PDKml3By5TVNdGJi2WzgZBLYu7Tgliyr
fJeHCa1XFpsUUmts88xLrnr9Esp+wOAwHCo4aHue7e4+1NkfxE4IGOq5uXPtd8egAQ1oe0ocuAlv
Gr3G8aCGs4B4GmV6/fAIrJOKjB/lmH80ZU+GbHlugcS9VMasdjVXO1e1Ex7NKPvAYBf7qHLhqWOf
D2WFMOna9qQvGvPzPzZNGtEJ3B7Wz5ZtBJvYafjU1Pxq9peMipN7J+l6GAPHWYW63u1Ds6PxiorI
la5TdpVKrziA0EPJ7DbPA4sZDjj/wv6GsdDBK/mzsPQb52p5c5xcbSNmTquxNbgxuC7x8IVRnvxy
s/ZTVMHd1cfmNE91wnPasRAQpHbKBw4vZgPUTCzoV9sZ8u04EdeVhrJPubQaIFT4Yi0HvUQ22iOz
1Z95QhkTc10gIuxIOGld8t6xIUX5ChFIwSXabhS/AiDBXekNVDDblnVAVt0waigPrebQJ0lFC9Ci
JjsmmrqQZSCBUrbMKeI+8G2TCGiF8ccPh5yIhYBKPDGCOURjnflObxWs9Cv0dka3siR0ZFB8HyA3
6DCMtVZpmGDClj751u+09tV0Kk4f4Z8iaB6CU8yW30UfV22UR6gk+pYA9uzDlDSP4RYCfuIk7uts
d8ZGyxBB4qxRZyc7tF1VfVbkzfl7ujvbVidou/12dlP9Ems1znBbXqH2aR9qtqyjNaAxegUUhiH3
NtJOEh8yxvCSmST9s8A6YIb+NgcFQCIx76PibdaAZXhDh8cqkKdOGKRzcHGuG4FGlo7anYKK8jKL
nI3lGOzo2aGAhXjkS0h97XaMSRtmxe251+gmxZSeMrCb081MxReMEnaDNRTS5DH01yGSKQqXLH4/
IC3mnDQFcO5umYPRjRa78fepi2Aq2+LDmU17X1mEyyNtsdlQ4KmE3fkjByvfBpis4vxWiXgbmrW2
LzqOXR2Oeex5es3m2saoxGwN/X+emPjYDV3KJcF/joh4/yR4wCptd7OiIRVb7SqxNd2PZQXWBXe0
35OSmfvDBIRCq5DWMmgARGbmqzmPhKiEmxBSatFIepzU5HWiS9uVVwJ121BX8q4v/Y12k7yUGiz0
xnWIWFh+VLtcZsbMclkXsW8ONSXaMA5xnWItbhIwhoAINerVRlZfHki7zi2HFzble0It6b4f2g+g
j/OjdsY13UMulpzvYJvfRqwxL4Wauv0IKHVrZLHaRXlKjBDrS2zi3oiq+AvtAljdiepjKGcSZMqx
21CdCHBUTC6FNymnvzA7Dqnlz44jNpHBaYvNleX/ViWJgYZ9Opi2YN5GgApwYxaACZYtIYnjeVNh
uF+FNrPDgRP6MZTqIeXk7nXN0PiY0++27TabsqfGGu0QzFxh62AesmytqKtcTYn3SMF3rORAbWNl
YVPLEkgBQ+bJE7152jpaVH3b0CxSu0AaEpLGa3cek6uXLs5pK8y241wEPq0GL0mfuHc30Y8VScC8
Ve/WHMXEVjGaAywt6VAqho1y8YPh22subc0MMYR2srKTIeGKnRHdasAq6Qygvq81zpLgSW5j+deO
ciwv+py4C41VQTCP92BxZ7xqun6varXHv03J2pRhrYmtU94pBr/xqeHUO+fEp7EFQmeawk8Rh6DD
QuBsiYN6Gqd7EmbEFQxvp9n910HngJYWwb1lW/wqn/Zg130zxg+iT9UpJ1NKmKD/ZRQZSUqaZNad
1zVrtKDx4FXvHU1cG8UFsbXtIfbTIYqvSSNfRWL9xitqUWvY7SkeNLnTQgIKVYhMHersdIYWCnTh
jcTY2AdlkDz8jOMhyAuQ77Hd6Hs8478q+kmoCyTi6+TJAWT5b8rcfvdldDeqOFsy74+WQ6KvwnY+
lSG80M4aLqGnzGPTKr8vp+oIAVX4XSVv+exren/xquyjRsLipBIP2GuKec0HOhxGjTIocZFt8yvC
E3/oezrzIjGEj8KGvW3V6VbZOkFdGml3sRuQtQ3WT9VB75jBSVvwlLaGYxkrba9gTja9JFs0FITZ
wzHzMfdSo6UUoEAl94ZYgkx1DedHmQ7Sv7YzGIJNWBpNHW5t9k2NA/ULFkhfsyVG7mRDtamJA95V
ZxpQLeAlIYe1jw5jqJm0OJlNfTzhM2XgAeTLsbTvAjN+DNf8XqEGvzRI9xujzUinMUc/6JmGlUiL
wS64GHnzpTZQzA6t29bc76oicpCkI32lVG5AJupNcytl+a10cDGHvbgHTohMPkXBhVMJLYiSHAVi
SHpuMSmD8myOCXbGlU3oaNGp1mYoW38OQPUzzkS20FD4+v5aMEk8kK52XgSrupBeyPSv48hlYDll
DlpzSEmde+weBtk512CCwhaRTgO41oiNbTk4DSoCWRK2ICbDr32R5Oc6xqOh5Sz3PIVO2jDFV8Mo
ro5ZGY8h9f4QZOxW9RQzG04zqkACRm1pZfRHynJjdnBliQpCQioMnf5c2u2XsYm8k1Ti0xtlTYSK
xyDJcUUnTXMoymq8JIrAEF60PQ6t3y0MUMaBUFzcrJH7514kcjlz/HXySEYbIb7RDsm7ho0O0U3/
aqtBrEC5j3wy3kkVyXDi08c5igrl1xpYTrT/TyvT2XjOFblb2koPc058H3IgGxGlE1tGCMynPMXv
iqlNDMMrfwjQsgXG7jSGdpgZqb7YopwOTZNuTYdjfx6xsw/xnj+1GRUm+LvTKvKrggwYD830VELQ
72Hl5m66QPzg4EgdpkYwChpXE3AKoUu0VYWDYgl41V1ZfY3sUvkzmtaaMljTz4hobhDymkeMz5/o
xCnMqtc4TgjdGVXyILLhHGK3FrsZ8tjSmhrdU0a5stHnexFgVVvOTCqZylUZDqzOhoG5d+itSzxp
H6D7iveZFls5LUhBdGUg6v1dObm5Uxau0JQT5u25a8lGazuMsX1MSZNSk5BqVC4PHSFm2D3UaJ8R
7SiAUNhXBsPZ55YZvKZ550/pPQnlJ6Gz4ZK2C+h1KTuN5uRatbnYGL0RXSJQ9qzwcJKiyLP3feBU
p2A0FSMdTO0G7vKuL41tGMs7PTTaBp8FqRqd3GrIoc03u9DkBxGdhnL0rpFOiGVmP+wzPZXXOP3a
hxYVyKr7YSTQHmajbQ45TcRfUzrziu5hab26py3Eh4rC4Sye15GwDewPWcARyfliIcndVlalrCNp
nnzjMJNjVFO2N6/edHn11i5/jhtZJpgSjzU3oJsFCak7SykmUgBUIUdAMq4YrA3WHMbpU0fvrzcm
yS5zFFJGwGMGiVw58Wth9IgDI3AIg/0l3VKLg7or82sWg1hqKnZGXeMmm6qsrJ1qav0aughyQaX+
akJDmDyJ8tOmwwwEXXiTUz9judwGLrhgkUTfBuJF35qW5cLUfxllLLahiIyzzrPzTCMW8MCes0U0
ifOAtk/3e1eiWLjWh1f3Og5iwNFMacFJRel7Lzhs1mE3+nwwhDsWS07Hj2lDPlTDyakhMKQNUNgW
P0xrt+M1H/MNo4SIp2KBb8QmMmSRF/DwpG5Z5cFGV0GEYzlJjrNCNee0m2tgoCtVTWtYfSdVG91F
Gxzg2IE8jx4ViO6c7GYpkodogaaAnrW3aaUlp6iBXt7Ew59eS4dHZ3q7OMqKfdoZ+IUd76eLw+o1
jOZ8HUYjtdhQbIvUexMzI4fQcmhmliQMTG0afvpPQY7ISrxGgqe1czFSCbsETNLHAImX8VKjOT3u
Gg3VUYdMqutAjip72sseFSetsQBDK8m3BhrgizNrAetYA9C2cxWP77rcM6Md9nnRQ2l1yoK/DzUv
3jLXb/u7G79VpMUPmtP9moJJfy0A6r40af+g2MW7CgLnK5Fguh9yWxxTMxxPgJQuNi5cnAA5HCGI
R0c3M3CnAOOzNtnsNKR+q+Eyahp6gFnfS37agVLi6rD+saM2qdOmcfdrgf/9GGfavoLNe2MZvdUB
c8piyCDtLps+Hi6EXboccxITosuU0d7zdIgN925U3sG0O7iLTqm/aH2FvqRzqAcwbtBthdxkmaJ6
yTwuEEFTo48TU21BxKH4dCBYCRbbl+dIp2kLQcSLIW4r20MeZDXpAA/bVDeDvjXcX2Sy+gvs6XXu
5Cys9NT6f2nhGPb+jIvYOy8vGBnTHVU+5+fFNf/lXCI84gnDPNWAlVZ6xChaLqtwXcbLiiWqr/Uc
m3vbyMuLOfTv4+iJrZwn+9CgI0L1ZVQwmu25j0sOFgzOy32rWsKgktkjOZXoNezT/OJ1KBR0phYv
IzGYg+tUEx2MwHB60amTI2V2LBvEX6fpGXJAiqphIcW4V1YMDMUZnqDnuwPNLdk49K9p02CGYZey
1Etbk448a8C5eMqWNKJcLWXmu0xXwIQW+UMMpDa5RkJ26pl1mRZ+sl1CwfBYIS/ZMz2F47BmpHiK
K4nwRKRhAzmOswAH2UZokHYMekaNbLDPnEL2bRJrx0bqP0www+aYcVIMymKfRw0uj6HxaJGWB0+k
yTYK5mw3ei5Bb9HAvmrGvSxic1vNeBRHDQxkXUT2p3LC19mCoU4YcfKzWGOvOjnb0rNgSgqY+GRL
tl77fyg7k+W4kSyL/kpb7VHmANwxmHX1IuY5GBwkShuYpsQ8z/j6PgCzqjKrrK27FwkjKZEZYgDu
z9+791zjp09jo1/58G6WfjKGpASmvRC73rG1tW3OFq3eHG+YK+BVhz7ZEVH55NSDPNLIqA8Ni+k6
aXv3VKf1BdsGDEOVvxZMfhO/lGcaMvM4PeVk064j+DiPYtI7FObROWExOfedG58dUdprL1PTtR7B
F7Vp/ADffwaxiCAiand9ZD70wfnco9z4HOiBf7KQbzDuh/ZXOuAtoKtUOxkNKf0wLFXkJ2S7tMme
jUxAscoDKBxpmzwxumj2bjLIveTuPyNV4FW08ijtmrqlbqN9nxNqo2IXmqRbNvyu/PfW4qBkNyra
Dmm+M61iT77tKaObeVUD4hKG/flRt0e5Ki1kLMVnbcgiaoIgv0XlC4SH+Lm3h8NEo3SHME0SQpH4
O4PlaK8zUOddAHjcu4cGnMbBLRnwqsboZ+SYe3dbIltdBaWvnQtsy+tJGY1D44Tlcd9revDRMmdC
BozRnTOQ+Z/vggHBWaZV5d6wmL9P8taZ+lObW/EFXHi1TcssRpNEmK/kXxIM7Akl1IZ5z/AhumyG
qYMKYCdnOavqDKNr9xqGst0Y8B6C1XNvVlx9SnAMfhw/zRbDkJA8QBXKj4+X5NLkh15C6jqyACcH
Rlt3+8i30Vh3bGEMzOttdqBJE65pDkM/XqLOIhQOSwmoFH0jiLz0ZyYCGnWdQBR6sCZkzw1jHQv5
ykTY4ny3RQlCiKh4NNU0bK335QhYYyS+WF3cX3TPiqGfMEqcI3kHb3jCxho8jfUsAGdgSQWnXpqM
2sOn/WlECZq8nqbyoIGfsD3zFupbd+4UY0g6K9gsKysE0VTakOpMrdUfLUfIiAkftMA432QyH9lh
s3LtzOKHijJhb4ZsPyMYcj3GZ1WI8reK2wlHScvovPCNXUJGNbf2eJGmQnASxU9LxH0XYNPNqQXx
Wv2kpvBvy4W5hrNVhI5DSwL9tR8zR7silyovVbvOTOBDTaJeKLx2qh7dpz7X94ZedtsYwgBOZWQS
AN3Dc5352lPui3GtUOfthZahYp5HqhH389kX/rAZCzRQ2OKjZ8tGlxElHc9GMcv90CxacfAYgI5b
Ho04PUkQsLHPfqWtjIxvXKd24T2VufFT1dTqjWNq65JWK/nKXnmDVcovSHbfFFnHTMLxZSMl9M4w
BKACMHvaa+FlIm7zKVPeZy0wjSuVL7kCTvnDQ6u78408gNzV0hdh+V8rUaBXKsuOprQ+h3KbaMvj
uXfMsUHx6z8lqQ1DYqJJNvnVmb+e7cH5/pgEc7dhvpRGQimXt+gssTlWqkVcI9yj0lPosoLoPDJ9
vENLVuGTkaNtduI+Xg0PICbemUYTgFnN0OCn2fLAVFDcWnKzoc7RczJius6anrm7qDR/G7TiJ5QA
sXWQXGyDVrcugBzhyXhlMSteG2hh+Utt2Pps2Bp+QssN8B969M7GhrlD6tiS4EHZbzh/+OdpvoSz
1ksri2edIyYC/EnQ0Qr9zyl9AgzcN/R5GKRD/AOT0467hrbr0Un66WFHGI+ziG1EOp9HOQYMtvJ6
9w61Q10L76ee+dZVViwOxnxpTUmCKZCQ18jvnEPje2IPGxv6CHSG+3LRYhshthB3H97HPYDKSEWW
9YdFuBjSGl1J2btHlCPVzuwE7Y95HQ0rkr7jkkFK0jnondXsXlp+gw4UNCOsEGBnI/pAmT9Mhw5Z
EbwEitI81LbIbOVNWW1waFq4niHNBl3zh08W3Yu125jBWVYtMC/ddPfmWDUHOPIYXYse6cQgT+1k
p3tfMGwH1UVvx8nfmJ4N+1FXwOCxkGBkNr4msAzDyvEOg1WkBzikYCe70v7cjp8R2n3HLqVQ5Bjy
4ZqMX0XV2ltBNMc1aVAuj6CT4fNxSGabf6tNFBoZI5ktE2hr30ljbyDsQtKn5CPtaUDIbNhDyk73
nSHBgA7ZeJpKet96kWIccUtG82VPX43V8SlWFJ84u+z1AMQXek5RHIALzguRm11wBNAucSewyMrq
r52uHq2fvCSTrx8bDf85S3G+jxDMIWwJxlXe9Ppd9Pj5CCd6m2x1twgSZkbVDEcNq9yqqioEYR0k
DwLASYP4akkzP0b08YBjvFJl6nu0PPG+DVMTvRZahnaqyCniaMAzq08r2xDerS17ZDpVEJ7VKL/A
69feaOkGuzHGHOkJdQ7w/V/wfSfbYQRJAwyg/1Eox76A1e7X81xmW9jdrz5sv/ZAMDeMucB9Erl5
pZLYgEKhydGq7XLuLl0Nmus4DqekVt8wcWN1hzPxZcomEqqiEpWV8p4Mwj4rQq9tQmFWupVrxz40
7kw7x+dkcsmAyvJD3bIPezLsXxpf/TZptvkiESKhJJC/pfEbzrfmAqfd2+aG9dIwJYq6ubsUOcbd
vSaJRQQGR7hdMi/PSWB5eHp+OfD7QiG23EAuFBwOuRMGznUeWwN6HwtQSCXM40ife8tauYKlab06
k0ZQHzcHWvImOeGk6Xa0eoD3ahXR5t34neEBEScM8lfkjMJZcAfnYERIHGdtsiyTQ0flQIAekMDA
2deWRuud0MJj5DggDoYh3Lce08NqYJ7BHj7smHjOkR/eeKz96WmABHK3kC8RrEF/jrPPsC3KWH/W
ELIROdMFHDcMxLtf2nJWb7qE+jSupj3CvH01UzVHfWGgDPzM3ufJHoBcsfZVNr4Fqqy4VafpNAUF
DVbHe+DreounmJxGI4cUqSXWc5/SYeHM9DpQTZwDGBNpPXpbN/DEDaqtsV4kOAk6qht2b/nGpFCd
s5BKNGrGG/9x5nH6N68HHdGlWndchOtjU53VROWdjk24dTmx43SfD6OdVfcX67WTeXoJOLRfuobh
oT9EZEKEODHMoSsBmXX5zPQWN91maWaUfWkDJDlQVW+h4057XO3OhuYmkgOH7FBstSQKLTdqPeEd
YTp7gvEDpN+n5U5GqrdLfbwOOfPu88fZy2HJiEPIWUwwvU0Ua7yngy7vbo8Mgf9HNHs4rQNw47tX
9c4l1eN6r40ViZUx4EUpfE7nKh6flpNwiDWansob71B+ThvjUEm86giPwZO37MLdhENiiufmbNy6
d8vUDunoo4nIcEkkEQ33BIvvqoo5K7mOfl0uSPbsnVXAlrC9XCf1oxnCM6IzZDZDfyo5HE3SPfRd
UN7RFwSkJrhfSxlqz1nsv0KE6U9aV9cgnFkL+gYtWiCMN3Tkzdqwym+CPsk2MhztlVJQHF2yATB0
ga5KpJNu02aA8qfyY2bW30Hwxs8S7O3abTNB4q7dsWLY2qmaL5kPyaWDKnMksW9NEe6/fGy/6X0R
ICcO98JHk1RncKX5bfdi4JLc2kkb09ynsCZSHYBGjSC4VyBil4mNmPybWQnvlDm4oVGTH8MG1IjQ
/GqL+kmdGtKHTmMbtwfD3wIq3MtZk9agEFuOlX0e78MQSbpvOulh+SjD6n3IenJ52gI6J+pN+ilZ
W3z2qObxQTcl/VPq2qk7upVbXQiz/zQKzdlrA91HVF/NulD0Uqqyba7NfDG5yc5z263wm18j0OKd
ObaICv5x8S1TnGO4iTs7JHBw6TNUMWlbHx8unyOV6PESh48R6vtGIlp4CnW/useYWQonG29WU2w4
xalD2tdfLfG9i/XwW29V8mwUuVjZJX0N0yo5+Xv958IvkQm1BZN05sk5RJCPE1vclTN8hn9WMbCa
svogq6lQRRudbZ2srLEB+ZjMZh3s4F3Vkt3lqjRmsUakoSnO+qxa9sbuC5j+SdBdfZegq74E/sNe
wcAPqsUtbJO3RK+zpyQiYqxlJPG754Uywfs8uq/oUazS8g6qI47c6DC+zxecODWWwF5ts7SKDtnc
n3UpT47jLEYNpWPuEOP91DWaE5C5t4ZncAgO6i9FRNs8YLS5MjFRiKy4hBH1zKKqmNtjAnzTuSOb
wgXF8EZxsUkpR95xP0H4qF5tkkQAbQYg5qDB3E2JmK3fIBWHFZN64qmvC/2pi/QNuJVpDb8Bmrcc
opvpO9Ft+UiDzbuyetM5Ou0Vbk/5CKAmXSVg9nj0eXTp1Ni81+hkNXVqTQIZ107Ojqu5zGfwWF7w
mut4Pbkov2f/EQbKBpaZQqr4NNi6OvKQsskSjKZxYLpxJNd4gBXNp8TdM4Mmq80MqmvW128+B74x
GrCadrTBNQQhkFDi743tX5nu7To/r59aYh7Podn+aIkFhjdTMJz39Hs3AT8gtNbdcf8FtzYpg5sx
2Jek8J+7VguPCT2Llz7xw3Ovga8aIuDdpYHmvZ49sXWCsK8QRLCb8ypqwhPzKzfetA6KwGCuXuVk
padUc26FRz5BnNLf/dCuiQwnFcwvf802UXy3GV44aeEfChxz63Du45lu8L0i42kfpqj14y57TiPR
IpuvnzH9BEfQuhAOlYmWYNjXca4eIVOyoxMxBigSzT2gux0OmIhdULMz4QXBzWasSCnTPd69SGUX
ZN4QdA3jJXSiBxQ2h9ANC8bifBM1XiROQ5KOqySLOT5olQf8g8SLxdw0OUH/hLqYR2Kl/KpixqnV
zw3smVOfioLEjbbeQdMBWzIfT/TOoViQ6A1oMqprUmjArkxuCqqNK4GX7C8DJQJV12ER8ygaJtDF
UqK3kZN9Zr47XfvU/zVij+HI7aRPzJ+17cemplwGPHUC/zumt/riF0SDTBX8YrM1V4IIbBK+N6Fu
qyeMwSSp4vhKiJJ4qcG9tiPeCcvqzEtjzgHt+G0b8y3GibLX49S5SKdzsIeSIVFpZ2Yg+kWUrPB4
vg62zam8iy76aPQ4MTW50xjv4jcZYbJb8T1mGnrgwPS9SAwm4G4/YjWfLV2hjglTOpSoUvWv4M+Z
+p85MBCuUdBZWexdheMcPB9KuE3DjqzXPt8PmBv5Ns6/JS1gxkOzpqZ7wVaFkjocrlM1Y8shYkRM
Zc8RooRzJwuftZ+gxlRA8CEeyWjOLec+7JT6yceMyFC+rD/5CRE19ZxT36EkkGUzAj3yEGOgHe3B
zxXN1Smm5urNl6pA3axispNoanVQxwiMzfO6iLcgzjZS5fZpuRjzRzHwdTYSpkwrlYdvNvDqU9FK
Fz8tsZLKbw5BMP7KaWRuEV0wVXUhX3eAhrZ4GMc1c7D3MFX2ky0TC1Qqms1ED2iB5v6rrI38xLGX
IwqCNzJS5lt17jU7kGWyyajJnyG4pgnmws+H75I4ciIkRRc7hNDatYnInzEnY1+qkAgp3X5TZZ9i
ihUvNKWBPdkoebhzSKUZKSe0Y51WAxNDgljLeal1fVt/EGbgkLXaT4cmdHRydHVQPiFxsWVRMw+v
SZAzOPHNZ3jXy96aCG6o8ifxoJ948Y3msLgv8YZCHWHIDut7jnj1MMOj7NO+JmThAL+ZsAKwqgHr
LnERPRGLNwVd8dRMwWGqk/EczEWpRYIvhfE6zWV01FT2JlTdHGlNlgfc6kSekgRn4t98VkH1rAF+
XC9a06xqrCPih/65Mkm+MKezjkkFHSJgS1SCu4+1KPiRS9U8YU/4UU9FcKYp56+F7Ny9F2A5T8L6
i1doD4P56KdY2N/YeOwbJ857jbh4nRXi2IW2eKY/ALRkwvHS4t3rETWxSDRw7ingruGEr5n9Yzqm
5LBQ3NBUpKP+Y6iMXaDVx6CstT0KIAkA3IkPORFvNuuajt3KGCucrYNYdftOAN9NwgZ73iwnW/pu
TWTme0dB25GTes+aKEWO0LJeYHLf0hjBYIqG9eD3OTu6wo64VP/LuwYnptrEbi33TTSOzyMctS6A
72dYWkLjontNhhyLZxs/IUXGGpcPhBIYmXnwWPLgd3nTF9j1l8DStU/8KvLdcu8QjCMmx6PlC6vS
YQgwVNlvaHaLXWPa6EtLmnmT1V2mUDsQ0Dyd6ez9CAG0HgoFlzyNa+82zoiXtkduIpI6PFJM7vml
2ysUic3Or1Pn0aLxnrnrPS1oDttAsAczD17awMItjXYmdnNGSV1VPed9/jPy0Hg3A1Kr1CDHPute
rTHuUbTRhFO61SKf4MwoW0utGlCHT+O8An+oghCa/0gyE5FmbjBFFzY97sD+TW+hZjfmUJED2/e7
ACMvJpfiC4OF7Kh7ab6VRhzsMjCn+xHD7xpi6ngSffxd0xKSDoMADK/m9k8t9lVHcgySqNkJZJLa
xYR4t5ZZy6rbz/EDHiyMus2RjVWpvnFNtFFWTP8rTTChlg6be9mRUEqCSEmGSFrBozJATxH9kjQX
e+TJ1gYMRzGDrL3f9dqhnsWBVRFpFBFZcBIFQ6kZi0sL5zVWvnFjKvIeo8MF8R/uqXMRD87MhYW+
MPlsEGgQb/6kt0+cnVfLBl4RNbAWWiowUhf4Py1csdgkrqYew3BGZLIZQGcQ1HGoEvKxjewZ47Pa
hnYdnMp5xW2d/hylzoBlBDW8O4TRdXxyvIoRhBZGZ9eKwsMQ9men6DDPxmW1BRGHT7rm9Ehcl1gb
xJvdGKHNIKO4mttiVKUNkSciIhBrmcEtF0PAkTDtfp6P/ir7Qj67o2s+k0D0JkHpF6PFKL/png2i
DoXOhkAER3z4MDWpOuZZ0uSrUsKBsk4HDCBfMxAP0WDtNbTX1Avr15G59JT3uz6VIaNzol5NyrZL
rCP5LsTo78MRHkmdiE/CqdW+tzusZ3TFidZw6a3l2otThPVp6Z4KQ8tAUg/5OtR/gSfeMhTr3zXE
vhsT/l9RzSMTFomtj7+R5kwjjH2si5uw8T/oNRUJJ8crbF+F7Kh7dImGcQjFh9h7nviWdY8ew9E9
syDJ9inY3lXHYJPtYhu1KG/btJcnVeak3+aM3ADQA/6FO5Vel0tuub9/pCseViz9l6RpBP563sM6
0VGV8JmuGlD/KeKbSLbNmZ4UveFIdC9aHYe3tsq/YBFhW/tpNKSd1JLviCiZzMDABWeNxgUh8A4Y
u3xxHMr2NlGoWGob82Tv1M+FVoP0BZBe1v41Y3cijQ55OgeUlVF7zbNi3LUZJBQSHmE8lPMCY+Jm
HAEvLX1XMQnjPkdajBVdgiYGjpd3Vv45ZU+dctxBGBEp9y0LJW6KnP+yXBZ08/IRXTKMRDxIcu7z
LrVxyAx9bcQ2mmkO5Ef0IW+qyIeTNyY/l0mNMpqfqZnK3TKf7eYhbWhYyIYi5mc0Bh8BMJ6j2VfY
XuejxJTUBLGR/rlvS/Ch1cgR1bGT74VVvsck/57kzO4IR4jMOU/hYbbv3w2NRUEGiHF697r8uxcl
2HJxKltnl+K1TQ25loj/5oydbTI3q1SDIVcVNCiEF+zE0INRjaqDJ+kWm3kjz73CAEGkK4Jy1sTB
7m752Ju7HHDJ+mPZtHk5IEP8+l73jBh9YDXNyO/cbeynuk1+BAxotomuEBKBHSf4HWgIjeBbQiTb
psYnS903T15T+bxoMtEj/n1F7kBoLdJwZRjFAdMWg6jUurS+bR8KUXyb3GRTE374EIZzcTlv78hZ
j45El3+Rbi32KkYSho+MDZP2Ajki1Y7hLSObNny2nddp0PUvWNwZYcMnIA4FtJr0f3h1FAArBUfo
10b5UlHXbX0GuwAeIlRsmlZTSDOL+vjn17LdIzpCUdE0P1JGAwWVrOlN/QtUJUQIOklQuPkhVzpF
tftdPDAP80V3xHj1tlgXCXwFGe2M7c5qMok1ndpytNxyV/g5pW83Hhe/LTCKw9i7HiZSFl8QhWcr
0R7jPB4iSbVF5Yh6l1guupZEdO1Ae8QMCMC3zxIoFhAv56wVxXMJD24/zBDgGOK8jLuXKe08XVcx
hzObKfV86cgR5mR+CnEFIHHxHpgtu4vpJleUe3ix0G+uStnHu4nA7I3Zp4SoteSa6In1OuXkYnPb
4FuZzdAYl/RDikZsPjIPFFhVNCuo++BalN+XvwH6rjyjK10hHsmPFenayeCwnPOSjiaDpVPn5iiD
6o5euLTvRNTdloc6h9a0GmNlHqJJZ7w8JNM+a74qzYxPcQM2vuwG8tvaTgMR4fR3zxx+v3CzZNu+
GZEKAn+wRQnWJHHHlaQ82cJpcS+LmzyO4SwiIuJzNsB1HkrOjEXhfcbY96VLy/KTMBCX0ZHYK5SV
OKGkdWtnoEw/X1rnxTOq9ANZ0SBRmM+aAdp/e6vjgTovqhBTfOoLuOU5Mk6aEm9aoT7xgpwD2Hja
sfyA8/KRbaN7MfKYIIt5rLpc7MVdTiKSKZzs5DTJrN2aER09yPkyCo097TrrtFxEYCIwMcdn4GU0
vOchKKyyb31b0/XQKJxXui77XRZhoJstk2QWr8lWaUgqNgKkC0zAu9F7bdA1Xka3jE42pvSPz+hq
7qJC0sYA6fGmOrIE9Rx1q11nxo6QbzSKtTCvolf2UVr6ydBoF/SW+9NyJ5wNcZsdIml+ZaBsfvY0
0hfjGiAW4sZfy0i0zJpb6dTjsQEXv7WzJEOgzag0th6Y2DAw0QKyWqYCCTDbjTKdu3IbsmWmEdlP
L5sdku6EjGGX5JAs+hIUhfPAkcb42fNhd8rkNvDuXVrvKCvsaSGBxRutZFahWDP24D6hjpNosLEj
T2fAQCRfHVr+htCTl6hFXmoEyXd7Vl17ImfeygpXS28Xc6+umMW8hoKBzbIa5GXD7S0a8jhjbeac
SfiiKKuflz/l5+m3ZVzajg4ENEl2qRZ2E1Y5xLssKRubed62I/ISR2ceXPtAT3dKx5jiq6l/dGb+
qhD8FJEsrrFJqKpTk0PHJmrcc+Dgzne83Vg8bfWOD+0uBhSSceeOX9sDTyR2DxNlg2EOxy7mgXEC
0mfEcE/QAV+tGHBYIUQCdaeyTouCCuEH9fbcqgciYdPBoXywkgCHloILreatyhF7qbCcDHbLn5ON
ELojFrnRO1QW1EZfDszbRCfgpCTi6uhMNmssBRng87G1/a3vWe8JjRkgrLiqsS/OEneLyOZeT+4K
dcjJr53nxqKl4blAHqUp2sMiUa2H8atNRtLJ6UnCbGJY0hqxd7JOx2Pcpzr+roroZkVzuFXO15Jp
cN+o+tOYcnjwmEEfCq9AAU4cE21S/2gbRJYt9CokaOGuiHkP0t7DpGqn6Wz1bC8w5Pl9OMSPtkPc
wR1hbJt0aAZcP+95fpBPMXODv2bqP4SS1ZmmUrtLNAagWl78oifrbmzBQxeRe7AH+vSV/pG5smt2
TQQnPamtxhU4xLqPRo7XOYaoeqK490AClcO0GWz5qXY/07FrEDPXh6rPbSSRg30e58vyqRlT9w2S
LrGDj+voQtCAMxTpDzAJ+qOqiEazkdNFmhJ0Gnz3xaXFQhWnLm2v7nYQuo/YaNxHzknP9TgmuS7x
IsGkmY/UKdAjAyHdhZNjbP2cA3bNKR+9lUFCxHwXKRJMcbpAR02Q/mMESqEIjzQvxwle097OzGTf
dhT9YjLhQcymtzHjHcrSKTsMOnly8UA2RDi7vlHmfR5GBlolmoOVGIczcSawt6t2N85rQ5VODl4T
tJcGp9+VSD2sOcQ4XrxLBDUXSaFd+mS40Hpb5HLwTVfpFKenRS9f2BIBI8KfUFohM+ORX1orLot8
fPApMgPLReofJLvlKImoeM6Yrel5NfIZx26yiUOAW0y1oosYqgtGmI1VwIEWefQqhDLPuGvWokCA
jMQRaQVEPc9lrqHDfM9ms6FWj+nOLRh7t6RdjZGtbxvPrR7enPQH9LUJm2emr2tcpu4zpKBtWGJe
Cp4We31Ri3GH/vELWRoRFgEudG3nRXkuG9MeynkV3v1WimfNwGdgygreloAbzn1Np8FjbEh457FA
6cUe3hvnjAbUelFu+xYmYXvUjdtHRUOv7D1oyXihdMH5EO0b33beDS3eDjHrNvida+L9YsTAFMib
sC2K4JXknJVNRsHZQM5BG8aByzRA27JL3EOsAOc2Nvs7OpaYxmruMRGyk0vnBsNdy6NjRag8Ewha
zPx+n/0p8PcEHd4a3TFWZYrzeim+XTivBzuDCs6ZO7kG2ghkttJPsvNtjoaZ8ZDMw4veLGGc9Abj
eg1HECOUnbJNeSC0Nj2zzmlbgsgSFR0LcODYJQPrdYjv1pTj6zPS+k1oojkODELRoE71m4NK+KRQ
KxKJp6o3vci+2oJdzyxUtcjf1yYxfme6rFszroMLLPmViVAfGXhdbXwXsYPEaL4ZXBqXSvXlFtev
Ds2+zg7g1vKVh7iIzgvjQhcyni/EpSGk0qzxXqWzz0sWAklmTORKqYdPbuUH+yRxGXcNjUJxCsvc
TSFeFYHJ/NVqdxzTmDHW6aFzC3Umyh1F3GBYaD+C4maUJS5aApifRjM7Eo5nzhpkbU+NQJcV+yfo
o3WkJym0SSnWCflipWg0OAJGjsuHgJmWG+Fp4GF4DBYYUviRBJTMfEcMjGgJjRI7QB4eopp5S23P
62HsBWubduvIJAKJsfWNKRNmkxR9c3nIbf2MZSM7ujo4ad0hWtNCob0Z5rViufD6fPINCSdJ5zgH
epWXkfmoOdsEMkYxHPS29bwqp040Z3eSlIv9qOc2b6RHXqSGXY9hrZ9iQ2gKa2VhBD4HKnRPvfs5
Z1B8Wy5BLb5AUMAkyoN8NvuQIAoQofGorGs30xaMiPNvGXJqJSOUamqk+yhSNrYky2dZgT5WT/Tj
b3lalbd67v06QaXfHBc4OH7hEgoXgj+a/t3N+zopJ39Iodojm/0KQMxXw3P0nWOgbjCteLhEnN8u
uhuBvwtygE5mpN/N4jGkklJas6pPNIg2eVK/QwajrY4H2F8ZbYYWpZz5R174hjiEqAmS0sl/N3/5
Y9FSAqU51hcugBDjiEJrqfaWi6mJ4VARR2RZSJVmPEG5DMWtiCe2rFP6lln6GPrkPqkqv+h89Fi+
FNreD8OY5QeG/wlUf7NftN0l8LKzr1Hqdql//OfoglviVLgosJIx+gwqAvgcrftbWEf7pXgWM0hj
cBFwmuB6HANVIJKiDapHm/deH55dc91wLvre2cnBCwr9CylHP72m+C2Ls1tbgOivB4R4iFjH9wQc
CM5CahatvyL5SzZJa1MFjqhktHJO1/PTnHiHIXxP65ixbAPGmuJ/Q9UQ3fUBfLVZmc8JuRDPmKBc
cj41j1bODLJ36QXW9LlEZs0YImY42dwpVeVUHY1SxPtmAsctRNAe+hALAzeI+4KFu3+YalwXH5+l
7kss8VCbKa5sUc2fxoWJNJindvmGKXOdWz8W1+UPA53JTyrKb1FSeiABUc+6JGWN+yZ3ZmTYMJON
SLcI8sS4T3HzbSj0rkPswODo9w89B8qZS0dy+WLkjeneCIsvXuw5pyjHQmAHmXuCCUHsnBuLvY6D
aF+mlIIjaqHe5tjsCOxoPVO1lWVOIQCDwDzQ65d9H980NKq3prYrg9Mm1YRmV9CGIiFo8P79jz2h
v6s21A9yckrGCUGS3LKQs1QuENAtP2H5mh9aJEHGMz4vdYjiYFMr15oONAPn1oAStsxBSqHLvCyf
L5coKe5mINtDLIrv4wKkCw2S07Dho06Tzy3lHK0o2H7LXd/PJ+N2vlSO8w6xwkc21yQHlPXX5USi
CpdjiTf9fvk4pSR6s/sDp/p3GPR/ZC0HwzBr6r/9xQBLXeTMiWkH/fzbX4AxCVtYQnd55hWEMvNf
GcqQk90QKxZDJ84ygXSuLua9y0xIW4ZPrmqfiyL+SffBPmPUy27VZIhd4xAlFzC+7rOezFTMXhcl
UryQcflSOpijo5RU80kk6n95wbr81xes664F/lq5umLgbsx//kdatRVbVjjIeBs3ABQULGR84yET
RPFJL4mocYx13HX+xna9dtOHytqhzb7F/siOFyl5sOkM/S+/w3/jUOuGFIzNDReOtouG6M8vaZgA
KPZdHWy1jno4gK0Hmf9YOvpdTdl9tKLui9axcweEd6d+98YyyoI8Op/a2gEc5TxN416aRvuFgJkz
ybPjtuMcv0MSfq5TptDGqEF3qsxvy+ue8en+r/xPJPAfOWE36AKbegGF/+PT//qfGOx/ArW/QkjJ
0//8E5f9X37O/0h8/9M38X///dXNCPU/fbLNqDPHR/sLjtEvWnrN34nm89/8v/7hf/xafgpewF9/
+8sP0tyb+af5YZ79kc2OKOEPb/C/wdzfKlJ5v43/9h2/09yV+Vdhg71zHDKUhO3o3A39r7r521+Y
PAJ6VxSZtBJd6RozSf13mrtmir8KxzAMvsVWurSk8w+cu2aqv1ommEgEZVIBdRfu/4vnLm1+1h8e
akva/HhlKt3kxlTkc8w37B+ekarojdZMC7mdKolkNSybmwxeZFLU939eCkATN1t/Xr4yecagVsuX
/PLjS8vXkc7V92r+m+A4/vm9y5dtHN7YmT6+nDc1FdGfvrT8peV7iEpsb5799M8fuXwEEb/FtvSv
X26A+NxM6167iAwtiMx++SZdN0VWlX6SWDB9I+7fPb2OD+QdmNuWDi5H1v5VSNDmVdZDBRMeZbGJ
FV2n27seK908tLCuyKYqaOQMVw8Pz6vv5m+SYERkRvUVxql7E8o6AGkA8wxGkMqs3g74qHeLHMvC
hta7IecZelpZj1XdByIxEBF67AAcruwQaAUmknRf54bOOmN8N5JgOobBjBwhRamPHXzIoIH7xr9Y
ATn25UDXsffYpPpq0oH0VCeNexqKB3Q4V0W/YdNyt8nMT68cQKW1UxPvHiXTOfLso1UjcinMtiPb
tebEDKkQSm7xVteOWDXdaK5lOmZEb9F1sCKUvw02ghWSIvTGyoZ8w5FMj5xPjk5erZ/5+Ou0YzUF
RLsTWGvjmVx7MZueVjGzD0MPSxtRnrkyzq4eRWvsiKvJhxLoumcQTO9NIJ6QiRGBmKLLbOn+mJ1K
SJ1W3abUG+sW/tbNTO7I0a0zban+OFlq0xZmd6pGRGssCnMOS9cdZMWipyKUG8nRVsZbZKSXQifr
x4uZ52NWPRbe17Yh33WE+TPYk0JgIPL/Ju88emPXsiz9Vwo1ZzZ56AfdA5owciGFpJCZEHKX3ptD
8tf3x5sPne8lqgpI1KSAngj3ykbQHO6z91rf8lccY15HuXU/mvpzUaR2wC92gqmeDS/qkyosC4VT
1EDjr5jBqfN56swnZqf2bmpUDPJ4PP3YzTBkrsuTpmbrU2tNVyNA5jBpI7rKnN3BkcqOPeHsI3rM
iRQhV5n9rtJoM+Z6jKakQVUX2WtwXFF2ImhuiMOyDPexVxVKUy25tQXiciUv7osRxRZBJxliS4aT
5FjvwQoW2KXsbeSaE+muLuqjzaBRMKlcEqO9mtZ2eVLjygzdOI15JepT34/WHYIDIBbaOAeKJDqz
gi5IUehYD/16LMwye0DNLnFO1jVyUCCSIBQazxo046wN7cLQRZ0AmayzH0+i3SPioMSb8ns0stpJ
0qks3eI9W7oExhEok4wCFbXkBuc3CLTtJtIu01xvUHhs7DAuyztTH/xhvJT9+EjL6mlKKhuZHuej
KxXsxGl5SBgkIaAp8ZNO3WcOgJXdtXmI672ZRk8triQ02q5+XDkDtBaAF+APfrYbdhFR3DI2qEBo
lkapvw0DDSEiFwXeMsXweV6LJ5cXYgI4fJEDGO2pd6Vvq5QBArb0ZZZTA4CE5kubKPQd4/Y+kVN7
hcWt8WuwBaexs84pf/6uc5Oj0KW2H2ADE7ALIaexTP0oi/Zm7Y0eth+JmJGtPLcE1JBEQxaZ5jq/
GL9v99aWSzfo3oIRHZ/BqOLeRmB/he1UHmBSZe14u5RN/ziDPVSH/E5drQTZtv0ttaR/ngGmMLPd
q3RhUdEqTFr65msV8nPB6kjegrLclqX2YJtmepeCRgzNryZZi5+sWmePXkXziCSDxEu36a7aHpux
XkS/EP3TemrLCa4hl687YNCZEaabhbpnVm75Sm/fD3n5a8S3j5CAOSeTp4M1boMHS0qGIEp9DUHg
dolw7rq9dlvjHbqHw/TQYLMk3pvxC1Y04tbBZxkG830jp4S364EMRYc91RQ9w5VP3pAcwUIeTaRM
gtAkZpLW3lmQJjHDfEKuD0KpnGB6xDFGX4d2ZruAq5G52Ikos+/TboWiu3U91uvIQiOoNfQ2VpSe
iHe0MNYshEUq+9d8PdpFXwaF7J8IrSaGbsH0bydbnN5eGJqLoB2dOMlGj9Ow/YoytUKjob+3Tuj4
aRmxdVFVVIoY+luiSg8Aj4/CcK7QDRrs3pxnPRnbvYIv3ma7frRmQirhNPn035BcDwrsYiBZgH91
ks2VKBuvcb6O17//tXRkZAHdJLi13PGgkOEgnFduUQYtyTHLy4rNWI6momSOXy8mFx6j3yxjy1XY
J6CmxhUDbqdnmNLCAL8aHau9MpN9ZPfp3qILixFMq+hAm6RQYS0OMoZF9jiLR1XR2abiolP1/BS3
Kr5sWJAHQ9vXWQqSdTC+QPuTWThL/MCQ5Q92Pffh4FbEfEMxummX1QyHBAlZE526NL1SLOxxluie
UF2yznHbQvXTA1vR0jdDIdNcqEQXl+2RC/hBG1tGEjpgeIeoOXsEtyN1eH6uQjAciAJAO4kOzUUl
0LBWw9rokT+qQDWb6nEYAKB1Un5HufrT59b41OO43FbLckTbrqn5QwdPQCtVUOfctfHEctFPemjp
r4xE+l3ciet80CTePD5wzM7DRNPc0v1SApkgFM3CLdiGjdlqV3o5HIW20U8Ik1qbGs4WBQYMpgwm
KoXHtE5dOG7KjmX2mMkzK5fHRG3tq8QlctqS095QO4JLFCoHY22+9EofWYwA7ahu8ohgzGacatbY
yA9tXLW7ys2+OuqbVB3dnU32A/EXFmIDk+6AtU4n7Pvko2iQe2EX5vSuGum8WCfHMJ4R6T0bFQ+z
PIbIpzVrMGXYMKuWlOFSbBkN6lziCdsnOpSnXBUvjov+dy6qMnRqdQWkxGZuFVAo04JYAuEqj3gS
fmkMPPYGfg9WwOGmqoxjlF+yXDYvrdoPfu10d5kZFSBcCTR3CSUdda0/LpHL5JPbvHfWV+4Nk3UJ
+/jMEG1oFk+Pk2PRIKuailX1Kqu5zkignYSDWVpbUbHSSWgz3JglWmsgP6DhLXdv2qr0jG+7S146
hqUbdnQ6aPUQVgICbetUWCpslZAKnNblFHbDfFP0YCEFWnqTv99ZNYhNSBmdo58BJUrs9c0+iXuS
KlOmaTElQp4791anm0FSAsoibJGiofxgQmz7ZN+kASxiO9FE6ODBr/B8Is+glwbZY52mS2dOzwav
uJeMepd4upbF9NqBROg1xiLYx2E4pBPzsWEoMDDHGtoGFM+GmiPKXd/VxPwUFm7sadBihGs9sX6i
ONiW+WWmWxJ71gVQRymRW+eTQQaRk8bwvLobjEOKq96qyN7IHtqp3ffpj9uON+S2PqzEThxoarK+
CeNsWRvr3YyuK4CGNIkdvBeIkTJIQvMkPIlwFhLDgkKAoLsU0Zq6yprwzPpdWd2L0dRIAHf1Nudz
ItuvdQeLDdk7hZP/lFUpbhC5fkxb92Zr5s00rGgJtp/TAJA2yb9HG4WXQgS9N/PwQP/P/nheyAYn
6OLeGIbGi+T8xbZYlv1bQuQHEMcq7Gv90ZniJ9gjP+OWI7OoxtWQxw1D/vwh6TWwPQgtOwdMqD3d
4Bm4T/SGUIIEfDDteCeZDrqmN/CZ7a3chNrJFacMJNdJBSMMCaG3WdV8xUZFLRi7hIU24jz2NEMz
hzFtjjZNaFjxU7X3GtjiDl2ebpQV3TZkNbDfWrSTzmZswTLSNIjWOqTIydB8lQY6o3w9YyVzPfh7
xx73SlhGAx4GMo+x3r8iW4DaMcnJa8AEp1XzyOLtMInfolnwdNkLllGjQ3bC32voNqhMbr1OzQMU
RMBoPix8GL6NnYMSolM8zWCmN6BTymTkFZgO/WiQsdeb4600y682J26REHSwVdNM7qPnjFB9DGKe
VUg6Vx1cEg+peBdU/fq2ZNAEMsJxyBIX3ZWNAIZQDxf33biErU08A1bOIcAlqV6c2g6trL+3Egab
6UTU3uAOxIbnXDLJqJSBPoniqVmq0wwbF3q6g/9bUNi7zCFaNWv9KACGLp7LUmegQoZp06771WQK
1wp2NngyDVzn2zT9xyjSt6gcHmYUah6t7dKHbHbXiWF8YhoWG8z9ZIRbYUjGh6Rz7tAi867qcvSI
jzRnjTtbwvMuprtE5Fj34sQH0auGw0hOtD7f9LZ8s5Ge4LPoEpxOLqEiMAJ20gITRCHlZ7UcrwG3
DSSmS39VZlwIsW2BWnJ3bZGfhxIjwqwmYPqY/IyqQOJkLD8kyo5BW+dPnYU0n4UNB2VvTpzNdtpp
DCQ1oYX4tbZhHjcDuu+ahr5vWTYxmyNdUL0Q79VKcKNGoj3wALyrADiYuiw1Q7z8MEa/FMbwvqWA
s8MD68uZrmvdw0+xW+kzvtH8ZS0/mpKlNnbKu+RXKnRSGVC9wDnfElTjt4Q8Ya9bVmC05r3jJEEX
c7IcvC7+KIqMJVy70lSPRN3Vz2ZR3EPSfBwmVqnS+igNhauqAbtQ9nS3ZTWAfeSSrMyKx8vEoU87
40PArFlT44pws1fkTLiaLXy3a3sFQv2zWm6qmoTiRC9/mVV0ry8tu4LiCQ9bCsgbUFlf8yQjLjyp
k+e4Mx5YY6ogoq4J5+gtRsXsVah5cn0O7pMUU+NK0l0xHemfcMU6Y+sTxEZupNUTXdncqBWbqizK
ylCHoCU7IcLOpd+7qs0F0dgYziO6u6Qz8MQuxN8C2JybIMI7oBqLHkYQkBwlP+h9HsGJvnYAUXgQ
N8BNuyhEyslBwcLWyjG4eCsewgUbVwRU7UwmzDBCkivdzkPhxk+oPBMGkGQ+I0Klj4W/SIkSqrWe
ReYE9bBcZapgVaRK9ByNNaXqH10bKRppaddtGe2IEEIgIrX7oX7P1eIVn9CPLKMeJb9BMvPkhksX
32t6z8yRk84QtTkNlvYjTO2CEQtEwOY9AiR0k2rK3ZqTj7FqOavKWt4vDcQbo5MPmQUOueI+6UpE
7DECrmDMpts0Ld7B/HzgXBrDPi87qHHN6RhZPCRytS/DyWo+kwgXFFx/vE2x8mUSAEFpUPFIW+8K
CKrc0L8gPyD2N83z0MUnZXtDzhYlmppqywJ/061bhkNsXZcTK2DUuTfDoKOoyUykAktUBTsls9Gh
1xZ8EC4BuSDnAZdPqtl8aZWzGo/Jawz6/WQ463pwMgcnyFTslXWNPd6a42k2eR62+2YNNTqEhseV
XcyvVtcRif02xwyNtlQSgm/AAyz3i8ERs4f4aLQs2Wy7v3vn07VoQDgr1CxREHo6iV9tWXHty+4D
TeE0E11VD0XLZd2eyYl81usVSbebGX67Yvw2wZSMCZegDpBgnK87ewY33B0jQR5Wa8W1Vwx3a5He
gxA74LD/mfX5stKqmHUDRi0pE7oeHaOREO5qbA9zg2+4s94bdyKZZTExey/ys8aWCPnVPeld1vga
fYAERp83NJ3jGSsM7u6iRXwCzMuF6JoqNPUUVVGxnKc6Tf10vZs6ttkyHm+LHFeeGC2OJCm7KIMk
hp6uuEuyFWAyDOigsigomvpLFwsVj5ZSgzJnQ10zPMpu+WocxjtS6Luk7NOrMXeuE6YTvpyWF47Z
UV+gZhIJkYXOGPmZuhDdp32C8bmU+JrJbBxSZmv7sYkMzywMWGV1eW/rFeERzlev0AllYryg8OUF
X7pyXpl/7tIoM0KLC5Lan/wloRKcwKMOhR2ZwjJ0KhTUiawPm5+7hoQeYOm6X4qlv5my5YMl5KRW
yFu78T5XHdMbq+TWZKvq5QsDCWsJaRijvC6nd6sukatyd3ItX9l5/q2zvU1J0wpsEimGsuv9wWTF
RHTnw8AkGB1d2Y77FLgJhJqe9VKHeUpMU9KfieWzj3EBTZTZE4OC/ssU67WZcEclbvYddchu1cK9
G4R4k3byrWUYWZYeR4sLczHP3W/GbCiJFpQtaJA+Vca2Zt7e8gkapYrc56pBruFMBWHM076cFJW7
The+2RPJZ4sE0PN4tKSJPt7sn5NmPc0LCWCypCKGX40fSsF9RP+ji+wySJzyGBN8A9qmA9GMnH6f
5P0vnnq+uW6z3U/HHY+GY93WSn2D7gSqYFIfqnkFFObcomdpgoqJD5g+apUVm3OTpsHKkmMO7QVV
S+6tFfBnFCS6lzQRMvS1gjia7GiOap7KQ4sxb0S2VXVQte9hdhA20Ekrl3xG+qM+TeB7A7sFjto0
F30Vj31CllQkrSdRIgQQMNWGQvkyLMiRBiqtKHNvZ3V5aYv3SdDjcKaXWgGhmURPaTuh+UX+603N
FJpp9+RwfvxFp3yZIv3kiuyuAOyrLMUDmvBPkqrV3spQvrVP5L8ZyvyGQ4DAhghqD/sItSDaT51f
nBlKAuqRPNTiGUqqgQwJLoANU74gO4rY63PNswQ66D29mVemDT/IvAuN6j2prrppeY3n9kAR4eX0
+SYGTVbCnoodgrkblLdRihs0dR8ZBe/EMjRIdwtFYodGgy1iuXeR/S6z8pYsxUUk89uEp8Knc2Qi
uzCKvcv6rUR+M1NQ80BgJZ6+UWURA5Kqj2me/mrF/Ghs18oCkg5YUectqfOAdfUAecrZbIWGFgoC
UXgLoNkwf5k+JJvTvIUuJsZ8aZbDkqrtzsq3Iz31X6M9XBwr2q1r8jw36V1OyrlbAi6MVZChVfmt
INvBhC0RSzSf5hodEMyFimqckYmux9xBF1c/yCQfkCORNMScxmHt76+dlCfvmowo5bsj7s1zLJGU
Yr6FLd18q0gW/bpIquNTzkyGEb+CDtT8XnqiaISbvBGHQ8XWNGowOdNz/TFM84cuqlfBU62k+dp0
ruEr8QoQuL5dRHfP9hrhcAuUG4Kfjx/6Lmrc87gYPyqkmrBerzLHhhTDbmrKBKJIwBqaFeqJ/maz
M6M3CYTSQDYTokZi44KUJVWq+zoXzW7M7BcRb823/NOFOufBhhlJuut/GpXSgjKPx1UL1eBcDARV
kAyqaGgUZEG2qsukX5GrxJgMHSZ3Yn+M43ApJg2csvUKGZ2gpBE01MoD2LNnJw3ZomPtqT01tqkL
p/YDgywpDbULS6S2Ta/WWlbBQoRWXX1mBvmYVP85h7nB4cKoJlhLlZdnssm3HfW9JD3gRpbp4OV1
rYVZkt53unTJ/3LuJsowBxXonI5fM4tqUOTLG2RNKyYHsCZLG/nksgzX66ettGy1IF0P1lIFTly8
x0ka+0IgykZdlDviwR0wk9OdWneuTTRvAXBAfiYVBumk86GfnHupPhcVssfYvWtyc8My559WJh4x
ppmUAYOHzP99sOqzTR+bfcLk60QCyaWE9aJYNza9slTgwgU6n0Ka7yzireymGX1yWQc/KVZyjWrn
NTcdwJXQ2bxmwKjT6+4bVtXZy1SHk405NWHfi8z6xkQlA5DHJZWNNlgl6BgTPmF6yiIgOjCx3yuR
e3AqLNhfqWSHswwEtszJ0AaNiTesh484SNQJjhq9CCDJrkI9L0Bn0LSsPnXHvcXu5qkuQlU2rY8M
SghMrO5jTb5ACIUX4qq3Vpd8GaCYkA3oL9bQGgFwBdRka47Uhb/eFTea3RD0K5hP6C2a7CJN5Q4c
KrrH6NATJOV1KVoiWE3XbR69icJ6sRNxlepVSIPpMTVo3zuO1YXRLI5V73KbsvORY3pM0L/5Ol2l
CJcJDFvyJuP3NpEylDzrJ5mes747JQnTj7R7FemmduU20aOLIN762NCKYyPznM4uTmuUiXQF6Cti
Eu3opAwKbQFjB4LgVZnoM2NGOLPReIkrmH1KlT5ZaovZEiU2MdHKR0643k1/ZhbWsgQMP8UYkUiF
GYsGDbfgpVkzhVh6Hkzq0KeHomULWGoOGzqoWY6+1YAWTfk1LTw7Aa4jh4OBOtkb6uWrkKYSrk5o
NfF11ZjzMVcKe28YJTkfke0Bco49u15GQOo6Ak6ehWQU9mHS/tRwskJGfUNoQqc+NZL9jLk1hVUH
2gJZf2wI8FioTbOGvTOmqISZAPbKYgbqMF9Z7DLCxTZusX3Ufm7nx6gjxxUUmIW4LH+emfHBgrUn
pmg1KRZ9p1zRUGH6UmBsyVpcGA6de30ZzHNnRVsMEElZ0sFnV2d9ccpczGstkr/RXZGdjZAKFqpO
aZ3nkZ91K1H4WgVzzyQ/eywgmpZEnEX4o42+AsI9G5tVzBv1npV2ddaP2HofXOuNGQQg+HVLrYEZ
Khjl+q6Kn2YFKumxM73lJmh25Oa2x1VL4321EqXt2Pm3FuvsdgTmnxQkYTNAn1TWHAY5KcBJW2Ke
sz4IbNRvVpxHWFraHe1XTGoGlmcljkIeM53fWE/JpK3MPkf6wi05xCt5ZX5ppSgq7eFXBAVuNwwJ
pazeh9oSDmozwetbcAm3TgjzJ1kaYEX9Z5O516VuuKHdAANYB5SoKQeT0r/GmgNjQxR03ciheiso
tQ8GTVSplZTkF+xwhAJD9tn1Uluvhd3cjp1xGck/eRwdfDzz6PUucCx9MrhSVtOipGbD26TqM/Jl
9HrAj4AJjEj+NMpX8hy8YmVHjakWksdS42d0W7T5xvIqsUKdYkUHzAOzAE/gvaBqz/1GEoG7Zszy
3Fn9SW1OhWsy3qSw0a5MRdzG3SI8/IxAPqKFuWitogivv8ZOPZkjE+tJsl0zm06yLk9BmY+vNpQG
31LRN2RTiVK7ox8JQcQQhITkYp7uu6q/TvKXAYncxSG3sdR7mKvuARmqtsei4aIvZ4oV5fKtFbRX
1VQWvM31nNNeZcp9ELr5OTAzP+REdUt4O/hFM80Tg/qZW82dU7SSQayGoDijk5jp2lvdSXcft1dL
arf0VJ+Tanos3F7f51X2IOFWnZeyigM6oWOIZ0pBOHXlxM2r7bpHvSrfi3KQR5FkLvGMmc7ypAdK
v3P1eQuYbjVCKenY7kymBwHyDxi5yZzi5u9GmuTGFzTCIaT/ZDnjoR3Lil0/JIA6Zvs6qrofD4S6
mJxt/gU0a6BhuJvrjK007q6k13djVTUhTNvCV+vyjZvaCti7zr66XucIWVf9eq1wzneTurOrOH2Y
Jzwga7wJnWTqr4YFcyTBsFCWrs4VpX45UKrZwmTjgeEivabeQhrXbgpLe2PvuUqgm0Zg6dwWEJ8q
wnUzUBwaM/YpXpKDZsOIiwYmw/q4qlflvJ0k3ShPOhkht0rK01116yAqoAHBSQ8KjRdVLSPrZ6be
j8agntt1etGTbN+uwwya2oiDBrS+j2eEjsmEQD1OPrQsqq4Spg5K2aCiF1g4SYXRQrZa751q/Qyx
bhzRSrhax1EboBeSsKv5+pJjfWRtwy0OXEmF7NMaahbUqI2lSqnn9khgzVy5aQv7WnAq4Z2goShq
omTbKWO3G/GErBeSlemw4j4Ap8Amm9ZrygzVPsilwHCE8PVOHR3UDWi+aZnXt7gpiKU19S0e/DjU
061lJD9Glb/H1jP7ZQ6eSxLe4gy0QiLaUjyvi5CeKmSH7E7L9GdAV1elvV7Y3oQ2DIwj5ceTE/OU
y8f0o9caTBo6U6F6vo5cF8okshhq+VuFFqbvpOWHknHZDChWqnE+1cKpb7XlqVfUzwGfhkeAGMEu
zXxeMuOZ6NDPNNvwEDrBxzkGopQhSYjw4cnUEVhGokYYEJ/z6jbq2ovtAkXX0yf2rnx7Q4AimwNv
naXqN2Nzg5wDdazxXE4gdBRDcq0Z2q7uQGVQGuwGwXXo6PiD8feZRkwebnkAC/EkF3nqGl6bwQbe
IZeN1Ye2SGtr3FGLL5rxFpKUsatw/eCInnaJA6qVSJ7QKrMnc5mXndAw2+io4TOC3zEP6d1TM2+p
JVnV+zwEAXcJsIXjVuiXRsMD/VdEUo/Xt5YWLC0TuGZc3B3Ouk0zkvCgqNUx6FrzNKMA8tQlmsKM
s41Ux2WeoWwc9kreFzk7L4JqrtEK45ayn+dB+VG2ez9h3LDxAA7YcSosd6Rtkzdvrba8NKI9TdN5
NJBe5I1va0MeOCMaoaQoRdgg1w+YNeFHWC+Do11a2Z3wUgVjlQJaq6skUA2ESYra32O2IfwsEycW
pS0f1tk7dT7vUp2YQSutHipTd79qAnTDkSZ/0CKcvkK5mXv2hPK8KRqM/JDI8ZYwSKsKSELucXJj
LgAr7u+mcYZVy9U4zwh7cmYFJ5pPOc9C9plxdDIZCB4lqVuhPtCdLXLb8fKVPWmZ5TGT4PpkD93r
WrevdFvZoWx1cl271yuZUFFWRSc9buGy6CTylXX5kmhG9dWmZPUiUGrRUV9XxEcdibcCurgAYmqj
q0XA4UE4xqA4qiZUDXTgwmRC224lhg6tLjFuUthuuaJRbCASoBbnCKfp5ONoJZcHb/Kj69Lv7R37
naFztItKM37r8ulW2R7IecUsDQBJQrM5EXegGg9JkzPuHMf2NtfIr6nqut0py5VhR9bjNpLSN80e
Im9mIPTpZ8r+ei31W7kqH8iTnY+G9CQyaqV6XWfl7TDY2TMLcJzADC2z8gU5NRfznDih3dflA9HJ
bxm0NjefkxdJ0tuWbY6/WO/Sl87szy4IEq+v0uWdsGktsyDCsCW9NrXuDti99YgIEcZpsbwo+QxH
0Yw/0OCmZFNX7mMi+RqlRAlKH6hm6lo5KawYNUqosRud99rdPjCyrK5//7dEsO5l7WqHZtUlkJAM
Ht7ovQOo11hW5NjK3TTNRdBMxnhAlsbaDgXn3mk3rmCH8JJNjNMdfn9SznNCi08ktxappjTSclTJ
23cjBF8Dan0n+Mf3jds3650MNAGi6Pfnf38oNKWne5/stDWX3FH28vj7QwlI01yJ0rGq9bFVBp6n
uMIPGBbWR0yJglngBgva/rsaxryvFIWghaT/1ZhUb3aX39vxpP5YJYKSHtU0M6mD5lQpTRsGfeaQ
wkF2i/kISbT6nqf+kg1G8kEkIZgtyC2vmHNiP+baeE6BvnBPm+qZzQ8Qy8QoMcc4/Q7zlXsLosDd
lwaPnL5blmNDoA39RHW4FgR1MgVCJT9i4BKjzK5//+v3B9mk0WFqCzg7fPEfn/+PvtfKAbKySBeB
wADIOoR7ILVy55LKCkcVWdh4T4aLJkl04rOaNjX4983H398jJ66lhS0Xz0/dvjgAy2EY0b/4/dVM
67Kg60kK+v1VUJq0j8FQ3f3+KmagwCBH+LFE5v6I1uPvPyS10bidjYSmeoKeus2M/GgsBdKM7c/n
DF94pPbj/vd/NUOP6Rway99fcmUr9xW6PJLp8Dsiq9leFOqh9V4trIffv2/KDRLmZjX9+ytmQ9bB
KoRh/furtm5UQWkCSfz9ozVqR1zXjnML6GUK/nWt9n9Hhv0XPfd/Jvr+H6jV1gTa5f/1Zy34Hxrv
u48SjffVT9f//EWq/fsH/pBqi7+pGuJn1zXYnmN4szE3/CHVFn8TJpph17HZvFKAOf+Qahvu3wRz
HY04dqFBgVFRi/f1OCT/+9/5kmYJYTJMczSXYO9/Saitbb6AP3svbAOWp42JwdU0YavGP1kZbKtr
abXYqEPA7xTrJT4ozSnDxxcR3TBZPxvXcRTH3nhEUVdW9RVRzztLPVOK7G2S1P505P5wA/zZCmJu
8vS/vh4Tw6hwNv26Zqs27+4vsnG6g9WiZKhVkBc9diohXZhsK7rtkAYawTiu+jJ76Al0Lxh7aG5J
wYsAVpX33VBdSju6zdfPVBFQ94jG1iqYbYt+lWbw/fP0oTWtOxjvXudap6KzPlHJ3qxuR5q9YPrp
PiR4HADh59NCe/apH3+RV++1a0tAlvDrCv2PTfAjIBP1h+Gqb+MFrqdPXUfQRseCJRqMUJGCBe4v
IzVENJwWHXibTlMONWAWKR4NnCDmObx5lQvnKEa4yTFBsnLfZylUNvKaV/TYRDAT/4SNj6w/3kPC
TwJHD3joZLiNmMcipGBHP5c+qgLqP/5WRmte/7ag+jUm7cOuCMplDBaga5k2BAlsGRCizGgRDPCm
kCp5zfwdUzfWlS+Yr8MigUU30Wo1k9PYn6xsZXqpoLnB75WenBEGbKf5PaPvRbtAOuT5h64ioVTa
dAmYYGEtmmys+F+nMkTdxm7uNxwxQJ8IQzRmLReAat52/OL6NAzvqYM5iQqz5E/ppGAMsBtHWQSj
jdAl1QM0mKHJEXfyS7rSi1d3aB18xXlvHFidVOZDfeE9R/m9hHnENnzrUor4x5iP83Ip6HxrvHVF
ph4MHPZ/vWf2GAQRKTTLgEgWzTBHbxW8le4mlQgUN0oEaD5Bryrea/JbTOAzm/eFyDinCGoHVOCi
hjGnYnsJBgG7MmVTQgeykViCAaCV08iEc6KZRoekoCokehkEi97HoWMoB7bwD9vbXbleVjCirO6Q
xCGJ0laGL06j77sgcq5/l+mNO53z9gFgb2f36M4BhuFzTdM2jNoTdYxnwWuuqu9pHTywh4gbFcy0
aN7kSVfuRP1ucvYqztMS5cHaX5QVln/qTagQM61lcvOjcdotBNLZYy+5TDgvfVKihOR00opTaGfC
mfKLdvCzbYrL12RX+tv3bechHUxvQgChj+eeJy93pBWduSSiltGjG3kbEJmuBBm3YGjKFrqfxv4D
r7TGjYKm1TbjcIWLUKU0VJ38up73a0tgRgMEK0eGxUStLUE3cKBV97y9Qy37STjLvcFhTgigmhTG
Vfil1eJgDChoTZ/B2M6oHb/hnmVy5fVxEZhENjP8R6cTo0bjVsh+Oi7iEpaypEbiXabTj4beu/2e
ObEqVn8MeUHEZcOhJDgQbFmMh4CDibYf2YLXr/Q17OZuyPNQRZmUGcVNa1Jr2Cqd0fW5UeYvrRu9
eqQe7mZm6QY9I+N2iA0odfxqIWjrkQut+pqrBjCBVjMOXF7v9lVVa0L67X5nv8kGnSKXZ2MyrxM/
qNP9vHgn99zvaGTrOt7QlgoHRNcIk6f+rht4KhzR4crRtNDgDpnnB9t41DhdNYFnScyLkj9iYMpE
DdSVk5+SUpVylpLeQNaBnLcmT7hDr4dQjrQB8o35jTS44oDhykMSO0e1JVebJWRC/lNyeU0M2SuO
EPg37hWuRTtFKUV7oP3JUaLaxjkS71n+AT3bR7KKZ9j5rBALm5N1t44sQyx4EaP1qofKv5uT14KW
XlayAvLLtxuV+0DVXV9VEQHxkrank8ZI1xBUcdoGs2cBI7eo4xpWMmjJYJw17mrTM7kXi/bbBhYX
obSYL+gLvJS1VJQ/CzegbR8zXqxBX6FXBdoq+i9JGcwTKxixJqjjEhilhRKHjK+YtmyqT1bAzWkM
U2yUA6jDlYEU4KX21I4YIVqynVFZMXwFC4btcefQUuxR83TF/IXoi0mSIB7EKq6kQTAUMX6vrqUE
jLJ8Gxr/bHNSmMWkS3kQW0Ob15qWP+rU7WXEFcxJ0TkwpX2u8aWP4gz6b7tImfsw5DdJfQFgG4fb
GpRzjuUACTO2jkIWh4qJLQFxwYz6ensAVYg5tjOXs4ZZVyNC1MbkgmcfW7sx1ovuOBvz4beCCaQk
nLG3xuxpxRs3IzGknpFvl3a8/6+f/381jZnGVo2ojoOH0XYF1RJlz59NYwSBDKYrM+D11Q9QlNT0
ybdAPhL7WHy87Xr+1/8eJbdLIWXTzbT+qfrJ517L4G7RmchugLlJ9bROl0V8z+X1RH/+9x/7w034
R3XzT+bGf/rv//n/s36m5v0v6ueP6t9uP5afv/gjNcHP/FFC23/jWsBxC6eXKtp0VO3/ldAuPkjq
ZIpoimFBdUV5y6Z7q5Pt/8vceew4jq1Z94lYoDs0U5GUVxiFFG5ChMmk94f26XvxduNv4AL/oCeN
ngQKVYjKlESd85m919aok1kI2o4wVY4H9b9LaFv9x6G8Xp8vg+g+PMf/E68j45p/q1n535uOQwWv
EUZgOca/PbXl1MiWmBOiSLlCFGVl8CUYFdw2ZYtWIep3ATh0KhGcjdkxZ2JwGcrYQ132BkR0i3Xj
0pYTyoApvDld8RnW7S7vm21jaI9Ntjh7cqBJl3F8MeB3o5Em35hDNWIK19Utlm68BQuBXljJsc79
zdz8KYzKT6vZ5SFz/zB7aCz7pkfTNVXkkZnw3xbdR9EyrxLzi2YROJLWPeGG8d/QJfo3Q76Pn09u
+44JuEn6zEYZwSrjK3ivmh9zp0n3FhnT1VG646IDTmqT6mz2FcBgE2N76AlWvLA6RUmtRHlgaCrx
lSYKG8gpV4VF9RTKS2GS6oM3itp1WkiILnBFJOuIs9LIeS5YC2mOUjBZssUFf8EYVEMdo78GCIAo
omZag/IaGqjrV5Hk6s/YvET6/IbkNVAnizBKZ3q3a4hZ64Z4NCdry0u9yA70aMlskH+VfcfRHz3X
gE5Hf4d2fMtEu1bh5XVEYDAJYouYk+IKshwPq3+xAw7xWmqER7n4mfQY9ucymu25IMJmlxjTXUzh
fNZddT5b7ZWwJY21c7WzmpZCFsMUC9VGD2ZSGDZyTWObHVY3bclIKtTKvZDFfUG4tnPT5b0iphis
LfYqQ3+C+UAMdz7HvglrN5UK57oLcJ9StRnMX513wm+m4lNv+wYNyIuiLfekpWarJD9ECBt/IrmY
qxFF1gNKxHOciP0khtuSKf6Cpwj9p4tiYnrL5dywIIipPmGVNkw2Gcz2V8ILftZlHAJmXE2XIbLe
zAECbe5EP4y2z+4ys9TEIRdRBWTuqwM3tIh+SUDYG+PwprPJ9KJYpCjaps1im403CARsxhQMukYE
w8zkrWhL3ccqSkkx5SeoGJhikugqoU0xaB/sDVmJJTHjIZnTkI508sjQXMDERcGgQvgb5x8DLiVT
M/WJXDGsPDiSVm6ZqdMVDZmosN9oDxb+Tho6DvqKZw8YfxLMjHBKs1C3Ixvsja7g4Sc31oF/zGoH
tloQaijtzzKlqRsb62XqCABSCl4KxMeWrOnisHTqqkxN7X0F9Qgn45Wb1z7k9CKiidv9rOJWIPuq
QljvLZSt7CPrV1XPzsni3lKdR7tJ3RlKWPPcYdTx6vKnV4dHguw+dRcGmRK3Kwc8TXYpBq46194V
o/hEbpNsCsnORDOjY82EOoy/Qo3fz1yiQdMRihGmcDC9LI6UpL9GMVp+oQlQawIhtEFuJGEPRkLj
kPcy3eocLeYAP7c2lnNd5PpxrJ4Hc9GO/2Icmamzh4FhrGTnbqeK6ER6HTt9rcANG/21wxLmlnwU
Zv5k9tGPC56ajoqvsRidF1ixwGNYT3hlO7ZIffhEFtV8KhtKJtp6vnpWgy3BObQqUJsY+6DXRXUR
hCS/oSqLv5pOGNvknEREbaWh+4WCn5LIIO3WNevbOMiC4TTSEsVWn2Tb4oqNVSyRRLuxcQXDY0I2
K+Jr3UQWqbXKn3I093E037WQvPXZc7SJAfC8Rtil4ZcbTQliR96vcmpRf9hfxLciF4sYSYQl0hW7
gMKEygL3Z7ypaiDnuAYaP8vpfKajluWVb6H3JBYGzhE3xLEoWI2HoT/qd3NVebExdoPWKP9M5VfW
InmZ5cJJuX7X1PzTrfjC6iVghLh8VwqW8mFt3HuIJfhtnP/l6uT/4uDOpFL4/xceLEq++n8rO9bf
+M+yQ7f+oTQQBDJoDgAD1fh/VYeu/kO5YVuOpQmqdUtw3/9X0SGsf/CRUo8AnVOttYb5r6mdMP7B
vWY6qqpRk1iG7vyPSg7jX/iE/57brYM6zbAEZD1B6QH34994H7R3UpcxRjEd3Z+HAS7uviyQb3z9
TaJt1HPI4RQRLqNW2RcG2d3EDt3TJ71fsfObqhPtsTD3Qw66nyMvMWpYkAvpyOxOE7zNtvXHsauN
NNJty54WOjAxi0jIJENzc/ZZixMwwAK/tX+W0jlUlU2CK23P+FAk2nZgmWRONtnI9vNAV9UhptNG
XFmNeRXLEzuY3p2ui96e6fFu8egQJ9dlfmfWR2jWZ9LRIWynLHnBuTXGx1yOOwo6UAG58b6CfnQC
MhRzR6DLF6ylh7btKCTYnoWdB0nZrxh8RHYCYd/BodhtGe2x1lE86f7aj6QbbHFknCpevho+pTHi
cfcqKYDggx4yBkJ2yQysiR5cDGmSptUZqtdlW5fDJoREZi3duWgzAK4sucgN7JHxjUNCdRL6igk0
r5sCi2ByFU4CUQ5Pje7uyug4a/K5lBkhJyHBuNY2TcZvY1BvINY2ws0O9PEQWL20HzMPGLsnw35b
1cbZIYvKmevn2TXxddfFE3nlW3aZkL1Q3MPsKsjt7gsInmYG4imGaZxBmNbDLY/vhx7LLUKraCFQ
p8iTQ43fBcN2jEtn8UmU26BMvNn5R8ZTU4NerhJy36gqFinQ26QhfjNr3oIb4a0XxJPrW+Hmz8xH
kT0gErfH5iIARWyrAu7eaP9WgliZIrkbvIoFNUIkVJbJL336FprL2XLSQzM4ZH0g1m9QpLX9TVpO
ECtQ0vruu0JaS5JY+ZDFlY8mSA3cxfVDluFTWsECgq8W5wfMAeD9EEktb4kIH0THzLXaZJr7aLd1
oDstO0bi6xG9dbU4qmm8elb8ApZRany1otg1OWOU/qvuss90wgOhD8Wx1ZS9YhjYIfHCNDgimUTv
koow1fQqRphVCtyMnEx7IwJYop4rkOw0K6HP2n4ZUG932KMWm+QINyWYSYqXlPlRpYe3ocXyALzJ
SoGWoTlbsmZnoptBmf8yN+c4HLcO/T/tt0YrsAQS04eLvM6qvvtJZSpCTMZCoLWipI+xcXc7527m
87GxkcuXQ3GN9f5OTtnTmJyaaN8WzbSpCuvgIvYAwf+QZPmpb5xtmrdfsWgOld092XG17eYfdky/
AiXYVNNWJEr4QProewFgf8Pawrkx59uO4D0oFduN1NkZzmQpeOh97hMtmNeHxgEAnurM94qANQOn
o9EhbO/4ZFWgkZjjjpq0HzsxPYdZGWTM+vQWu3LXincMCHswdwfFjvZoG6iHk0+9fiW9HVdsGhSF
fIVZG3s1dPm0nnaK+opp6iTdx4wEJGXBdK/8icFfNYZxqXBz9ymTRsPC57RGQ7FG1pkykllIsuO3
2i8fOFi9GHx+bLFRGHFjeADvAEcOFxFad2k1I6g3xKxLzITU1XzsdSXT898E6EzTRvvGDX9KS0DZ
Q+5TmeoalxDdXKP9SnIMEhB2H8yq/mlgK9rWCbp2xvDZhDQn93OOWm7oxcdCyZTI7pQbahwMBv1Q
OhMdVsSMDXyikfMT0W/g8p3oRSIKappfI8wOOKAvKl5UTz2KVnvrsuzZbbqrPdL5lPZAtUYplVVb
c6LWI1IQUD4U4volS+v7TL81l0vADn43jHRKbXzFhbZO//b6ihqV7r5F6VUMX9jiqas1an+DxUby
bPQ2DsmZsdv8aofx2ahyqhngVgZFvNF6UzLgoX+VRlvSPiWKr7XGb+nwNciQgFO5s1HGRRhvlTCE
uP4F8JYDuDr2zXcZ/brEH0TVIe74Isy3crzhZd6FuMIVBR5otWx1g5WMVh5VUSD1cDe6Hj+PDb60
onEXVA8nUO36RgN8u8lJ79PFfMzbd2wvXpl+Et5Ca8tWRofRjm26pWspwKKTO7lpmYGOS3ecFrFj
UX+Wk/qhp/M6zRfvto1eSpKt1LXHSeov7bCgHk3WmBQXcv38Fzz3Q1dxMSxqCfQB1CYkutk3eZRt
+ANcvxZapW3mMLKfu/6iF6THxZD5VYIOZn0/crK5OmU+YwHq4GbWdjHjLW3tr5mUGkyboyJ5wHLC
2+hsjZDK3p7aD8Op/hLN9ieyi/d0LP+EzEZhF8CAz5oXdcbWpcT5p9bWxzbnfTSuITRLQLVZYELe
J34SuGssvyq8z3ClNB81AKpePBsJ73HtJPSx8cSC78OYFk+vypMqY1+mym4s+Au78X20US3qCNWF
cW0dlfSh7m/PZsBRi+cuhLMQwYGIC5TLITx+tZ7+qkp6SSB5Vk3803e0h3m7K+L5uxg/amn5syDk
kqxks5vwxsZBMzlM1psUI4OLNB98TerrjekNACw5ho5V+rhARLIS0kHUTvkiPdiV3R6x+oHEoR1h
qS8RCS6bpfsphYVLH4x35SjnoYr4c8YAoTVCmZjxAhQSYUeLF7V7eyKM2qSxKFREas18bchkzDu5
TSz9y5baWTeHNxgEDwqDhk2mVK9KDu0AU+UszLNZwArVEl9W5ZbDlIgBA3dPoX0bqAiZpgvAGnQ+
QmD8barI76RtM8Cw9pY5HSOYAyAMTB2HWr4bGxQKSYxGvjoCYLi5Q/7YqsZ+0KFB2+hEsgIjEjL5
oa3czaKsEePOmyPJoHWefcte/kSKcyQbAzzRpNs7a9YvedOerKLl+Q1nvNxEGg8KrhxcmLf1ILfH
F73HCBsK4sJTVpRp/MeJukNJGJQ9wjYfr1UYviYE/6jh8KAhzyCjqKTlraAuVfpFU3T4PO4ZNtIH
yrN7Exo3I+s/Me2ZXoIrOFiPyVhJ7haWrZlHmqeeepY6Ahz+mnaKr7R076Nps8LswFaifXKJgfxj
OfUugVRlyj94FAKT7nz+srF+z0vLzYVrPkOmW6jLI4kdj2bdnvU43LsKeUZhmb6SHYOETjzl9XJg
eJ+792bOmM04HpqnU6s1234IecqVncvDVDSZL3kzlgzSkv7QF+ndZGO7AJlSdPlcc5F0CjqqnESK
Ijsmxzl6USSpFskeD9a1MfWzkpMGE83RsRqFl1RPUPA+zJzpF0mBW4tSym6LR9IuP7oIEaAT/0LJ
6w5uWiN1tl3PdEAyjgAj2agkS/Vd63jdGryvFvJ08mG2oui2Y4h+2MCBI+pPvhpIeu62Ib6B3OZg
eEcfHAKaxOUGaYMNoQVc0i36f/21uEVzchZ65egk092tm7slLbhTizzGGRtNo7TYpQGAMjqsbRq1
60J6ZGBG7L57pfSGZFviZ9jYdbNX1cZb7IVDDv9rbj0UfOAHHXs13NmdvaAkLdWIuD2DrKTOCN9M
0k9MjT10pWGhcqJbDly6JfhXDatrj6DbCytjR17QBftukC9DgAzQk2QwKZS4nW7VgWWysNe7JICZ
xJQr/QnL8DuLBHFmMwvoTjlCtViwwJpe6gy/YFCcuJ9wYjQv5K5EQWcgnkH76nWatiuFflj3Wka9
Kg4Vdn06fmpNn+Gzc/l6dRY+afvYdu5Vryh+IW22z/2fBozH0AFLmy+shvnamzFAEsZ20fMsMLph
2EmNvw3XTciKtRrdoFtAm9WNfRCcOWhy9B8B8oqRZlt6lQ4JuZl2wJUAnrACirOTfLf78jrL9JgX
4ppQ8+ptfLOd9Cws4nWJz17sn4H1jB3elR4dxojDbeqUQ6azIORCY61o4oadovBoovJ8lwuVKX6Z
Gv1DoVtylwEYmMPcd6TFaHl4Dw0o4bRZClA740hFFyRDclLEIP2mpijVBJdAs5fYhL12ANZVM11R
F/llpiZF+Xwsk24X2TQWLPVt5Ol16DA+UnaYnTZycre6+65JsGHuz7QAh56CpcExaDryNUtWNQJp
szFjFZVU2jZQbC6zmGlkV0T3WF32CyG4c3hFwgh6uF/yZx1O9Zbu7VyEw3sfVy9lpW81J/vIniM4
wasQ5BlOC5ZpLb2RkY0HuhqJmHLSm93apzgyobnrPMudjx782LT4/9UwhHCtfS+l2MdSs3fTRNjl
/KovoKNS2QeM3q5siCjzsZnS5OpG89dUFbQbe7jUCOfsY7dP7GVVIN7zSD9ISF1m9iLX1HNKvBuw
azD/3W5krSfBGzlsvoei3uVpG+TIJHhcQW5tYxe9wFKLc2ZFz3mxED2sX6zJOgDx2fAdtO2Auwz4
Ly4E9uQ2qc/tKygNzf0zC74AeNL+jkN6NJrsFPLALXqMMp9tonluhkuFikfnJMQmAoI/DlTx1uIC
tyln+wI6B9gHYTDe4ogeoH3P1rgFLIDZ+dbYkDy+c1s92sjf4z56mXFsE3NK9ti8rzWKg3zYIrf1
yUqYFY0Ir/gFPNBm1Agay+aHyJDX0GlfQl5BPyZ0qYiB9ZPNQ7VQWgj5ShMNpKQNsuSXXQ24KKwu
k3hGyn+2xJDTROM8CCNBQgaUxaahANMSjuOVu9RcSqXf8V+zX2A+co8wF17495i9GOVgbOSgPEfg
SeDmHGqhZtT6IeNshLVj+WsLydUwnorGepwM47Oo3cdxKo62LG8A807tos/sApoPrYMsGyONjrTT
wD4AUQ9JClYxcg3OGInTjIjZpOVDXIazIPx1GEIC7ownHYn9JhbGo+rIR2AxIbnFv3XOcqCxb8yJ
0FeoySeD7kOXjJfeVYNOn679ZOagBOR3hGUNZgbR2zKOuAxyOF8xXPzIItanJGLHWOF5xl3RqGwl
Bgx98fu4ZubcwvNAcioWlYqfJOW5eRtq9cNKUr+Rpg89kjY1OzmKsU+6hAaWrTyhZBoOxio3Xyxt
OhApV7gL8gb5mPbGScspaomgkoN8L5h2iInndaz5Q0ET6a3x0RnlXl/w5TZq4hd1c21gVcGouOSQ
zgC4yOeKvCxk5xJVf3ISWF86SRpoOD9JdBQ4bJQnm4KAVROBqCLK3sdYv7HsoeRRrGIHVxO/ybpT
gtjhxMmR+QBpfV14dwdzV0/jHsUxMGkW9LGEJGdx6DpGRHQCgu3GUZ8GxyIBdAWq97m/xNji6z57
NIZtMeWIr0oWMXFDfnx+VN1co0Q7gS341kf7ZabW0JF6EG69XzQa/yQvLmYvyOFJokCQf6rujAjb
CCKlB3vp90MC3KnE86xlW3PJ621WZLvRNu5R9WuxpUMuiLG4Jm0z5NfrT62b/ToRr0ba7Sz2913M
1rtq2KHNv5FKmHDl7Cr13MovBYESzJer2wL4za3XdHF4jpmGYb33etMkXsLQvtG0HxIiqTxsLBt1
AKcNueQ4iZ9ukq0/0Z+hgOhvbtfSiuqH3uCEUE3tkqnKl0bPRDEi233ZPuvAa4QRxNIE0pf4Wvxa
t7OfphxG5rvsEHsU9DlwOZG/IFSIMaOccSxtKf/hGPAi83cwmbX6VmWD2GRJCWFQB35a+ZWLIUYv
cg9oMqWnqs1w+QjpGsKjAyKElR5ClKTQ9I3Z31kJZYEYumskaAAb0QdSNBct18+ia2BXdO0+1a2j
liiJn9FOqFp1YO35Tv7KYxu+kTdC86Up9ywe3W1Sd+c8DP9Oh4aJBTQPTjiVHVAFFQnx9o+j9n+c
mm0JSl7oYGnmhwnnVo3YSrFTJj/sWOZ6DjdLvPzN2ohBn3Hu6yfOZXTgT4UD+aNRfMdZA6Nop5mu
LujGMtQird089Ym1yka+mN8GGi9v4omkmrXv6Rx9Q0fyDB2NR3JcHc5ltooNH2VPCssQX7Dj3sw0
fyhAYDip+psSZ8VzpGnnHNwbQby4F9XhNImE8VwqGE82sDhobNoqhu5AryQBCSxifmzbNz7ii8L0
IUeQmDiklmTViZrOqcagSY1dEutbcAcIa6j6wez14COEuEQRuVbYuZfl4mQkc5GqM8drgOJPxvmf
xu1jUiILc0csGNGw7iIxRaraC9MaG9gOHUGkBhgEHwq4uE19BZzKCDJizsdVmEF2BAVOJi+6lKEu
z0U6MMN5JJXsqOfmH72cju5E7WtlRGkUWXYJmSnrBF8YmCc2dcS5Dk+SMIRlW03Gn8aBaTUSp/Du
ZOFuIVKTTe7B5o/M4iIYbYyZpg3B7zB20kdJQOHSBWQ17TMoljwPQWxdGvowmdVPdjqugcAgGdND
1Rl7lVqxUbzaEb5Sn4f+PowGlJoi6FOXciUYqmDugjkjlsaG3wfGYE8N5lUjOUZ9HZQZcfDlZlpC
X4JLcjvdq1lLj+jx+77zNMZoSsOJg7pyAUTVky07gQQs9S4YiXycon63tJ4WCdLqZ79bKxEGV0b9
olUEW5lBM8bIJVnSlUE7vjZMJLjRSEi2aLJKb55gW2GDUuN7TiSUJfcCqmekQnFCItqpZMIV425W
nyb1uV9JhOF7Jmv24SreFKgjQuWzmzzhfodIF1P8c9HoPNbDKXSe8rzbzklHifEtk+KQWyH4gqS4
NNiJp06/x+RodGVzoTpfatIZh3mnDrDBWH3yDgQqfJwyQ5RvwYVBGeW4U6D14aNm/O3KLiBpgJSL
fVTaAS2GXzodW+U7EuwXt8DaXnFatNfR6Nj0W1sm8scidvd59t7A67RrWj65xahkJue0+jaXB0Xe
IbZdGHXtk/wp6aD9LyoRC8tNIjaT3FEj60XV8YTJyZzt9QEZvpp/lE511KfPoiXuSIuyE/WPHZQQ
oobWvFQlM52FnKhWXG3beBoxPYSZcQ7H0A9bZQoIGHWxjho6+Xf2A2pyy6ua7kOzkgezIWN46jmO
6jn7MW2u/KiulDXM5xKW0a1idN0w6mopxgyS2EeiIYOoj+pjNzOgwCG8wf0NUjR8ncP+a4hH3yqw
moYtkjMSk3lG12YvLH5Ga6UOWBTfOfymMJr3Q0FGROPO1pk2XZp4J01LbsmA2rWsPSDuUe1ofloj
XxHLtazCcTMR/zv9FPjMwDnghP2EH7ArwmJLBtA2ksQxLd12Aj1PZDV78pWdSjZZkLEqMey9Id+q
2CJz7+gWexxng4XaI2FS4HjcnwXEHlW7WPLqfCaEfMXOIaYTGrppWwG0QIycMlNgwaVEuwUWm85k
Kc2f1Yi4DmjSlvumtbOX1QBYa+kLtmTkAW7VcT4kVspUs3gsI2Tmen6G0ziynwJcgsMMAxTkLX/R
10miHWP2MlDcQh+AJtXJczooMY5hA9hHdx3GkSaj1VBR4LRjdnhcRBadKNnHgC0xCN4sp47kEde0
jmFeu6BAdm1aR4QdiHNq5wTg69WeLPIgmJFs8Gpp23YYU5hwlJhKA1EzxLztuXKsfWnpjAMiHNqk
/a6cqCdRwlNdpuq7QuZNGG517lLB6E9h1BWCOgRGM9+qey/sMhimZH4uMv1Gku33MFEozx05jA4B
xLth5qNPmvFpTtbSOePAKqLi6Ci4hAhjyZ9JuZj0yjwrfK3nLrRvYVrBdjFewAEfIOKJP7WRXFI3
bz/sMX9F6/Pj4DMdVhRibUS8Y8jT+7m6YaVNn9qaT1vTeUtc0XxN4Hf2iiPPbtoXD+EQKt6Ucr7l
+orskVQWSvhMZCLHol5AMohBcXSV9BFSOABKhoq8lA61aXtx15jVRC6EF1jV6BnkH/vLdW5TdQ85
BR9vMnwLdThQSY9+FKGIRHFOVF4Ev59cKsyEH6FEKwoyfQv44a3vloBav/Nb0ug2sobsUOSQ43RK
PbxbaHjAI2BPRYXTjTeTfGkvO7idXW6TlOVLrO/tPt+7ZaoeG5wBbdGTazRMb7OWHLUlGtn0u6Aa
omN2ySD1eE2G+WsZfkzILV7boe9a5G/olKdOTXXyjsmhlAVbSEm9nsX3xFKFb5fMSCeVil6zuKv1
0YAarcbbcRZ8i9uXGOjyxbBWtqaqBQitkmMaRrvBdn9Vo6YQq4vMzzKSblVruBZmKRhTonW2lvoz
tud4pzdctiSr3xYoZsSRrTe2NWIWttH7k/KIPD1peAzTmyKpvYzGCEr8uYNF/DJE9Avvz8xxEmle
1aPpqiTsFD1RUh8aQEsnnoRHLNo7WZDrSvAQInmV4SBEySlimtSH3a+2cCk0JCziUCUuj8guTGtb
po74Ko3wD7Qha6N1VXc2BBxqpHbk1npdH7aEsPEusffkFHteeNZ8J6Q9BsfgA9mZt2ylXC/NlYxb
kd+rGVxuy1hdcZpk4VQsO8Loz5AW8lL1EOud4YPwnOlvvJyTpNrpc1WciNOFkwlmM0rnJJBagUZn
bMetlUdX4AnDoS7Rp3dQx5mWUXXTxcxuyxgLSKNT/q4aerdVer/jOQ4WymZFbYt9LdNTKYBVmpI0
596kVOHopRP8igqQ6qMuKXfMujmqmXuerLneW7yR8GztkPrgRwElsS0Wd0uosDrb2oa09ZGX11OZ
G0QkNaQAnAmftAjsAB89frtN8QkV4xy5ktQso3tMG7TF/TozHaZztUqG0jSBNGTJoHAZWgHwdqnj
McVAFEDvRU7OPBavrdGCBFFVKPTosGIxPqO/1C76tBWfIun55iOTZNa7gLYp/aTsmURZCGh6J7wt
6BLOVqTsFpOzghBwGBZF92IbdcHVyYUwq7mz7WtJzt3k7Go21lOaaMy2zgkTRs8seOCHKX5IBtd4
mjWFDIE6a4KRf9yYFeSFJBqzYGSu5Id4o08Ngp98HM2N3pnbtkU7MKb2FGQGvUg1KjTlgkFWhNq7
Yzi2UfGbbvoFfYCxVA+U8ZanT+bILfZi8zoMfVD+IhhhK/w2wfB/HVy8OzCkDmqhqZ5N/BshZhom
y4rM3PAnt/icSajaWm45HRLpoG5rHoZJ9TH31Qc5WWRop3XELg7tmuqmDFkSYhqZEG7wympB0+YB
LPSCePXaYrL/VgIn56191NweTJa8A8H/zZxW8fRW/WrSkQVMmJAFb/7JwOtwGhtBbfYfFoGrzNvU
s3mbMfofnRoxIF32wQnNQ2wSDxMtixmMCjLwvrPIASSyClOpA1KpFlsjV+znaF7sZxkOf2e3aH1J
UNtGb3QaDq0GMF7qlxrir2EjPehcGdhpZ+66USIEHOb5MWz4us5qdk3NMEVfUAQye1c1fbn0faM/
TEXdk1qFOwc/Ezp4AyKIZdyayK39rBYY7JeM+3H116wR3EjnRvbnpHKKAX5B30/nev1hrcligzH8
ra3uHk6GtR2IQtgXLrjkeQIyw3NxzeL5wSlnFKlaAZVGnchcs0HntKssC/PThLDSy2t79ND+YeBS
s+4EYYp8vBI+Xrb6rrMIJb2G5sFN4Lk7bB+DTp0YLA+N2JG649PYoX+LnXtPrcoEAX9PHdu8IZQZ
vcOZ5vZMk+MEOr6r2w+zxv4yxFM1mQJ1wzD9cSb7MXbqczpVLLLaMg2UVoTYbsg2cyZMOuhe2Usl
TnUai8ceu/gBe2kaRCve00h1wWJI+4PscUYcATIul6dKKb6m5ODIxfIZgbHPHJ7DaDiCPEfZqEYr
lJrRozO6A1RBiBJ6tXZwxBPPhzmXwDHihHp6hr052fjSZhsqs2p127xWvpbKKB9S7cuqWuOcZYKA
TGgWDelm2N4frFyyQco1b+SlHKqkQJNi0RaZsl9nnYSHhtNDz2DoEa/3I9hMRlg2Og0R9SAi4x4P
iiQBAiyWGWgJ9W/Zc+m48S2LHertkk117Jj03+hKgqHMRzK+FQBBTaftgJZdXfZbFw1KFylmG/io
3FVGtR6Ciwcvi8m3g/I4G9mP/Yv/NaWMuJyUwyXBcnTKUiQxqgRK2k1vag1ZTE3PI5oxgm0NOpoG
fzWDMlI8Vi+Vp9WEieYC/FMiI3nAGTkSfpvaF7N2t6OMiv2svwyrNTzLqE44H9ujLE9kL9FaFIvX
rBOOyWGpPTj9S25Y58xpeNJr/M7TZ9wm4lkd39xYzQ5O18LpbXtk4eKgufG4y3GV0Dr3LV/v2Ad2
Kk5UmXCAqrMYXLnjdXPS9qQmO72LMU+RqZ+jHd5JrS1OsYtP3FWXxRPDhCYKwv6mlzloJyjtSjey
0G1UvFlLaPl5d44ReG2QpZg726EtZwl7nx3oTQvfonxAOlSG+k0pGYAUBHsctUh+tKSaEvxB7VKg
62BOXh/MoWKWCHRwyC0biBDm9YnUVi108PsZrQ3WaiRlYUrMzwbdV0ti0n1s+gcO+ozbDXN/NWpn
o0VfMtQNM/p0fLX7+QPOwZeh2W9QQ83Hsp0fV1Bo5qTJXSbju8Bctp161tBGzXudWsyjpgH7vh3Z
tO41rvPJXd7qSTyVLfMNAL5+I2Ku965Mt0qsE5onOGTlsHVGw0e4xtbIwoIZX8nRjv1sFe3xcDuY
63VB1ErUZ4geIn7kjHRlateslxuvwxToNTRNROok7XFItfeBkf1BEJsJVP5nglPPe438r3/LY+3v
qHgaScOeqPKa2PXiuswA4quEodI0D/QLXPls1LEXYQnqbfUEdtPLuNzJXqb1sd8ZciMUGgpUhEZV
XUaNYkY41AltPPlRBUdqybc9/QzjNu3apxkyANgjuOocy8sYqpxixQX2xFYaDVJpnSj241OmvpA0
VD9ADZkvcXOaSbHxnUiXAeJ6/Tme+cGxQM+XfcFqbU4NguW7ZaQPLiwewJsNev1BDx9HjVEuQNDi
K7OYKZcxHCLQ+ia2q4wQ5niyd1UZRp4hjGKXAwdGHlOQ2AMdC+o1iyM3t+P/YO88kqRH0iR7IrSA
k62DOCfhwWMDCQrODByn74fsGunqXozMAWZTklWV+WeEO2D2EdWnp4gS+L/+6r//Nxqk6QhUNeQD
O1mstPki2x2YZ0XmUKQdy6xmPk4Kd4VM0jbDOB78SAUOoY2zbyaTsldQ4kgt+ip5AEXX6qUrJ4Kk
+MUrpkn3e10RJ8eYP0uxmgcTMlhRyBDkgI1KTtO7zCK6LZH5LkNGITzNFNLg1VozIT+hQn9mKLWH
WEGjlH12JhzQC/V10Z70oR9hNmGDg820qTPYO+HQ5qTjKs9LOjdMrq2Ptcff6gkSSDMKtW3URvxg
izs70XAubEGt3Q/zuQkjWFracqibSTngpT3rMeg1WWlOTmw/CG1yLlBfGuwdNA66k9QHxZx8BzPo
Q22CREtK9p4yW20AE/a2UycepHCZTpoqXyNWTZKtnIdMk85DJ28qg9KCjdhWlLp4EEODA4Tt+FKV
klcrtrmNrjhzGWOtFGRdt6OgLob9IjrPVCvEGoxeNxB5IVm0WHDNSgezZBcsOzQiJpcZCn6qi4OZ
K6pnG/yykYXPS1uYqktJaPuSSkoB7UAXSBkcTM2wdBKXyl1j5x/QbBjOz8LcqTMGjvG0JKF+nIrU
Yc9inepO3k1VmG5zCYJ3Qy3eyp9q/6M6ucTcFlykBCw1kOPwAVyMEVDax5t6JNm3jEeDtXj9Isky
0eIFktzKDhUIt0xXhqFpHkJmE5SbZAVY417E4mXCj7RrV+eL2U4QTI3+w26pBqL4UsrtTm5a66XI
5fLcy7zFDkS1GTjWvZwemjIyAjuNpJMKtKJm/cQ+wbjrjsGh0H8Wq+WiZ+xVMFFjmJ1nQTRDkMOd
fDZUKTALlJM9GApDWfDg5cgQpIHgoCWs35Yx+TXTGKcOfbHqsDxNNfpKoX1rwA42zZi8KhhPCND+
klrzZWTm14gwO8+Z9O1I2m1x6mwXGxE+wsp41Kl3ZHv0jQ4woxyxTWMqAwx2JPCkkf6arjuwxcLZ
kLXktncBqbo85B0eo39SMNUZ57xpar7EketKnpzk/YFNZ+NaekHoQcztGu2cakoCZ0H6GkfRZ6Q3
ge5oiqeLAv8rPEGPeuXJyYGvrz7xFDkykFAOzFaiEq6BU0UIURLiodz5rYYkvpK0hxbCsLxPyaHy
9KnUfZ3hfVuiCNKTWgIY0H4aAwnsxLp5RYkAsUSVuUnDFfUu1vUO3UoZ1liU+RqEDuSbj/EoNfoU
DJIMko1EGKySD2k83VFpj4DRJlz7m3AW1wlNrrZ+MaT7WC1JmCqxBDZ3b1PCo1Z5gnL5Kphzt2l/
m/WYme5SxSjiijd65O9WAyqnTuNr1AIArZfqJ05Hi80lrUdcXpWkl6/4XCbbS01UBSm4A88s7XAr
CGsxrQ3t1RzEukAshgWX0eUYUMhNeKIwU5qKvJOa+kCuqhSEOn30oMJprYbeDmLTBIeX9J7eF54d
z0xYhkUnQJVTkcnSSagYWri5r2OBY8QBMJ+1crWVlOqzJAfYyknDmAtZ3o+s/QbaH7PM9FMUTTc9
cthrKenBMrN9mYl3vqYaCSJSpzo2/TkxMHIY467Jy8dSwwlsJU7rIwNHWyPA0gkxSgwuUVRM65at
HExOinVKxrDKFtBrcEXZbuUAyojjnSg7y3NiSHJpp27VEbtxDdHMzQ2O4ViqDkaPQLdZSQgY4FGB
4QrK+5jsBZpvT0tuZQKwmnyol5YnUO0x37Z6wm1VYaGX0RH3Wf4rsgY/fWssW7snXsOQp4NIv2Qs
KH4UZx8DPz/LidRHnVC5jkQKOhrLSnqywYxZLfPtId/bdq5s11hInmCwu7Ood3VYMfez6zMhyqtG
XXXJj5q8+BAnbP7hCiKBLviBws68liO/T8myHycKTRDintGL887a1mN0d/QL0Sfd3dLAO9Ajnfjl
CDvqRQwncqjO2Ry9ZCMTW4phV7HTLGDswoMwh80FaRSCuhR0uWzdAPsSi6Q2hl91Bfvd1WJe19O+
JJkZWXVj4Gcm2XvJzEdeis1kS5B/BotHsESbJznyicFKkknOVuLUthZhb/UeFp3gl7m2EgLs+TWb
iKuSSsOAvVPEAXalgRE/qJFEbvaars43DG+6yLOTYCOccVn9GIyaCDw03aUHMpK9daV1xVfH0d48
dxXu68UvzfdaopxmvRbOkqsN76Z4VFLKI85SyYhcZsGNVTOPzvxo/hThp8JPveATb+2VihZIzl+Y
I6yafMsZbqm9UN4essL0OoBOI9+HZv2F4m5rtTtWv1PEuKXot074W7HVi/kwbKfaTw7Jxm17aKMU
YL1+NFsL20J2KAg+sBHSNXG7f+gr7v/cClp+8SFkg1KhFA2QF5gos/P5qavIcjHPBXlPDgr/UVWv
OrqP5F3VG9+gu0RlROid+rEy15tV5U3exrimPRIeQE90sQ35Zk7qSwR7E2ECxrTS+FZmpold9iVp
4hDZw5uJimBhGp8O8U+Z9gc7vA1ddY2wjyaTTCBj6RZZ9WhCwu0M8TuIXSFesvxbrk4JmxAHXP5w
HGqLVYX2UlsmiZhs1/OSEIlMC5yYPXgNJgb1SYPpKkX2jCIZUkJrv1Z9tMv6MEADgcMsO8lz5s2g
3KYG+gAyG82Le5gRQw8b5A2A16bN0MsAJBHY5Bz7d0yaWwSVmjd4U8vKjvSBA3OAA56bcxez8pS2
xVidVxOFzi4jmXDwR9wTqoO1AdURYS3oEi4t5eiUPpTtW2l9LXLnAzpG4sbAf0lIbosZGSpm+JgJ
BsAdrkLbjvZMI29tXh90HTrgYz5R9DfGurQ2mBhijpO7ZNfP3XZRQEXIKfBZuzty9mDfK6RLGeMP
gcTOhS4Vq/hrNzmorVpy6wpbeQjVlfUvS0gnTBsav8oHR5rVOAQUDzKL6I5V5gLcXNOunap8mQ1H
xuxgAmTFa2rDsRbypk6LzxDht9S9GZRQNZWbCgpNr85TrWBdWXcmRI2guyh4p4UZGD3/1dQ/phKh
s9oODWoqINlE1PRy+RZJ+edYzjcN9uK4liW0ymqbgzhMD/acn9LW2RUKL9aA5jVZYVkA3MW8U9sY
XG+CACnRd6Nk2SxKOXHYBR6RD/UU6zDEEQ1h+0AS4IUGV0TkPHRNbcI/QoUNTs4VxrhvQ25pOzpM
iPa7uboypQ1yVGBGMd/aMP6QnfnZtnqPgQeGAkN1JyHOsd7woFHuqczBEmQkgu20OkX7emzcWpde
Jaf9UwoEo9oO6STTT8SSq7pFNDunIfwBBZaatOD4SLUxSHOk0XczfdcSGYEGAIgNAtZKSPtyKL0u
pL/FmkCeXWEemN8eOxvgfR/tSyOhGGZl22fdLaECLgbrRSupcx1YMMIwTp3Q37L5G0qh1+T53lBZ
L2qeEypPoRiPso4wd5bes6lgKGiBDozu9KBvmhHHADRiZStDTEDu6BZ4HJN5gKgpHUuU1qadB8qM
w9EoXWJpD7pGFTl0w0XmdnTtcpfWQOgntgbErq03OYklbfL2bz6+f4EW/h0j9b8Culd3HCAJ4FKm
YWsQtMz/xXUAEajOdYkRn63UtAOsHa2k2iZErFVJdzig753Ol8/o18GeWcT9WavJ2BAOT7w8J/8f
nPb7/xJyrej/V3DaY16Nn9lv8u8p1//8I/8yYKr/YZiGiVuSBfhqtMTi+F/kNAVrJiQ1/R+ymkZM
EV/vvwyY0NFYnJMz9L8NmLr1Hxa+BtnSDVVj+UBe9f8huv0Pcsd/p5b/+wOm6f8YLP/dgKnqpiav
EAki6WyF8ul/okrqJbIIW6wHV81w9whwaXus20Spp+alVuQnGLV0i5k6HhpA3BZG6kvBtRgNFjkH
nXPRFKrN3EZQsFRZsTNz/QmMl3ka++FNzA1Hu4n7OZnAP6DBXjZN1HaXVkPSQmwM5FCAOcREqSDB
zOqq8uczTFccfykM+WAv2lbuuuRJyQhgxTDD0FHPkYFPib3XmoUAAqqzfWA1i71nFQXYlp9AzOOR
AMPB7dnvwf/WKG5mJq3jJPHPm8x0OnWWdwUkfEu+LAXM7USHflQPyKu4YAnCwULp/HYF917WNJnb
KfecyeBmEuShJHZ2nJd6l8vUhGFJZHf6QuvOH0JyNZh/AzxGRCAIpEso3iT0qsSFDPzdvkFcitvp
BgFFVLHCDvNzUjfU/Cz0RiRubjETCs1s/tHALzpnHYlb/Q/i2r9Ig+GtFX6T1efQiXcsJgMMLWdm
3neEr8c8no6NUz1bA8kIuW2/oDp7rlsL0U7/rXXomudYCfK8M0ipYupZZ2wN5htqcdLbOCjp4N7C
JLmLvO74htCgRM331Nl3wlPQYVzEqnpJcNm73M/hRgGyGyoqp+VM4AlTxDK723p/VfX5uS+jYKxf
OomhZZ+H18GuEHHaNPrWezqbazAGnKEKrZRlDCVa+Epl6yB9ZOFCXnhRP5JCQ1KBZW2qZNWq1vqv
USkImCTpoAzxYxbn7APnCcbPhN3PNiViIgvWxr2JcJ6AtW1B5+IVIcGwcbh6UEtzKzDbMlMID0AP
ZIhETb3BAi9RJjnZRvQIPSwMNY3UPxnL3L3oontfZGJWDfGQRMpjHtWssMlClgX5EtwCm5ysJ9jQ
o0JXU/g6qQKYCYpjVrJpIeiQO20g43bWJ8G6ZU0uWYcVdd0+09ayqoVTGgzR+B3SuR2ihrlBHtNt
0fh5GFDeKigZ82jjAe1oKNGSAjoityqh/SKNcOM0MeISIcBiJ8fZJr6BFW8FCIx7tVHOiUSJgWID
d8hUnPQ8p4aQGUnbJWg3rbI/IJUDlpegcMAzD8qycwKzYv2bqOY9hPChCATwEbaxTZVlz8XM2iQp
BBwRO7qWq0ogjag2tCgpMHQwHyhWXvKIPyzMf2PLfKD5l7ZxG//YVRXtxlRcSyzJm9lafS8sk5iv
oOHK9Le2ZhIkjXyvDesAFvA8ELGeD9xiU5DqvcKsiFWy3COkTVjZGIR6+ymexI3e1e9NqqbAZ5pd
zqIRO2e/NgR4R3LZ5NlBWBNPz6zIfwaHTaCxYsQNm1kZ39qNv5HvJAs/8YZjhwqZ8c+q+YvRrWMA
8clWC8lf3SFmm/KrrAqQ1ZIWB5Vq7aCkqyz3CSSDCSwqVMiGoDwt3qYJYnrf0z+LHEekKrVEt87T
LrKQxpvtF4PqHndnMR5Yh30qdJO+FWMvxi21XVRLw7vD79Pj455zk7WMRB09tKu7ogbzn2kDZ5nK
fhp+X40QQGcDRK3OTLK8KcvAYkAartqCN2jWOntrWqROJLGgq+rMY0vppVMynS3L9CeNkZIjzo0J
nXHmENXn+aAmMSqEmVDOyId83HMKqHz8CTkYXc8j2yii2ZodwZ4tjxK5gyYNZbxqSmmZqgFtZgnI
he/z4mQLhpGZ6EMlZWCvYLZoMPsygyDx0i7tS6lw7I8zjmEM0uOHPLaG1zBlqztiSWQreyhgAO8x
RwDvjHU6FM2+Z3MSXxuiTXa17ZALCvzSCzXyBjtZPlRlht+ef1kTYciGY8ssgMWbnLynTTtsLOcB
XRVpaYQgt5mzq43sW1v0UwEozEvghCDUa/GvtzzTlehRapbDDaUOwgfoGTvWhvIG+D3ruuEg2eK1
FSspTzlNQPq8FpuPR4SZQZ2OFCKfL1B3brldhkFElgFbM8SWZZWFgbbTlEXfOKgYuF8jvipPs6H7
cn7mBm4kIbILIzUNUad6ndv0pE7haQIr4gt9YDxULeJSoxdLuVU9uwY2A7cGb23TnEa7wg8Nkg7m
8zWW7XOqjz9s2IoUunCYkbaj8KdvohraRhzFV3vlvGDiRWparMZPzD1yaW3J7/yp5tnw5XEdc+Q8
S+ViZp5sxRz8EH+Ctmc4LSfXJA176M44W2jOuYUJYy16uUfISQirkSHjFPb0FfP7E1VGFF40ahwa
Q5AUeMlGI/nu6GDUFg22MEnqnHMdiYHsT12L76qvZ/R2JSzEGpUkTnLFwdVaEhOFeZ9xV2fWK1tE
/y1jC5dwp7NzQqVRW+JzWfIlkPRkm5EqEnWKGVirHobsCrJapdyt64FZ2ypQY+W9Lcyy8gTdxVAN
kmuIaDVbhRwlCBLN1m6OYnzVEVU8LPYzRy377YZ/V04uAGUI76puGrGPjp58WLMUnsLja2acxpgg
yPgmHnBDde+peVj4cQ2RGUK6hVFgXEDukNGTUZp5GQHim6lb/tQ5P6Oa4qIlAzmz8P12HEIpqYQT
+aMbXfQmSeBthBYKT2ZdR/NxaBCxtolU4y7XsU4jVrYV3MqkBwBN7eyDLRNbNMnKk0jbH1pyRKZF
T1QHXRETcHGxhumJQT1EUxFpTPCjyjXXyasBsNz56Se78soCh6Eikq8ulz+qAWOiyOr2lpAoGods
o9ueEq2tv/uEfZIlKvLnu/GrRHbiSnPDEIc3X8jTj9wYDuI1Zb5CeebR7QaS8iJ8sEvMdjuvyT3J
C9vNp4wXaLlEAtW/lKtIS7KK6bpd2V7f1+M57SoCCRFYt2V0kWodA5yKzNgjBK/EGmVcawPp78Jj
AmhmPNckdeXMCln+syvO2a4zLTCeZg1RitLf4jL9RKsWeS8IPlI+2hnBpOkPiZriCeo+LEf8DAOK
+ZB8ZdI0OCJQTLGiYuleJLgqEnXajE4XB2opdV6o8FIvjkxI5tgi7ldDKK9azwEYsftpTFQY8Qiu
APoSd8BxCo2/hQaZJIQLk6TnKQJRK63Lo6SFVdY0LVfa7DoOpIUs4Y7SnE+1IgJAdbTKN62HJu9S
N+a+cQzChFdnR2RuhMbQQHGsB91c99vtV8vr98EJRKBOTK7ffUYgoGgfk/2aoyXU7StlbirTQ8Yf
Tf+ERSKev+vibBjXKr99pfpXmn/a8dsobuSIuRrHRpKyS3dLbqQOw6SBpkBvPgfKnErgH1S/64iB
VuyCIx/zn0YlWA3nEOQKVysCRSXePYPLZjMHJk52OU09jToC2DIFegS2DF8QMwjrtsT2VtIwP0eN
q2V3gTGlk5c9MJEzC99La887azT2cTZsR+dNQk4qUGmavsyfkTH6leOON5tVPr7YHI5n12MkObYl
2ttZ9eXBDgy1CboGV2v6CS1sDf7yBpIwExPrRdRsTOVDG7ZTuLWir7Tn4FI+JDCbTvvgGLmr4v2r
qi8s5CRf7xoQdwi2a2r76QZ/ipXOlQ7cJRrd08M5IPt7YxXP5RAh8CJOlfbEKYJFfh1IeRCF4ZpS
fOebCtjSemWUnftcYhXducEC2UC9jECz0n6fZtzM6/UAY7N4tnrbXeEMtvVWrhpvttslY7H6D3kD
5bp6TxACauR8OWW8g4KjU97kBBDxhx0LIt4rA5dmSwRYt+yThaKCIi/GcGUjEytlCKUh2TDSjXh0
+qLH5k5UaHfT/yq6OJxskHa/a7hvaobPZpssm6jHQODmsY85c4k8NL3m7KlWUFt+l6IT8JZ+j6IM
ixQn03Po+Mibqfo0cgqx9sDLMj2urhOzqfCDALzkDg6FUiXvty12ZYDHrT+x6KgrNz3ZD2T/zT4s
m1HCnXyNUFhnZBlSyJXbavEzeTdgAhJeLF/QvZMNmeqoW4N0P5rHzCBcPd0PnNmtbxd2IFl7bCeb
6mXIKSLPA9Un1UqHhq/WIVJnrjzdq/g6zmeNqVtiPVXpoRghLOCCLg8MD4nNiUo+fNeQzhQE0Jm7
ifE8NrvX4pOHRSC6fDbqJ45WkQdxTprFllRpTewIEcG4wv0OW+SQQwOmVIw6OtlAwyeRnXq2OmQI
kqu6XOX8sETbtPUidSu4piECNT9Rwn7wFzAcO7u08/nKatWLJdz29BJEYe8TaAxeV2BsdklcBMG4
xL4woRaBavEne+TmOIlT86kebJJxHvPbcM0Z475zsMIUZuwLsoPlHDQyDolodkP7aEauYewawTI6
IObCUZm6urgWsgpVEhGbAAs8VlXhNiWYz/L0B0bZYwNqdib61J8cXBO7FlYO/v50Z6ILXoiB9lZJ
Fa6UGbvJwUBNO6D3z5HXbgm3ki2OKvoXwMpF8z1WP+l7fa2SHSJIdJcDm8GN/szwEgwT7whKsh1+
VYMkr/Cczxw6JwuDpPNIfivSnh0hEF6mHnismvYrU7bjiLH7p+bG5uywH5L8UQuJRyz/cHKJef2p
lvaNoemmUA88dVl3Ij3UDZddlj+qyjZXEXZsupuJl424qA8Wr1lDbxTw/PGKxt0bzxnaWjw3UxBO
aL48kubC8lbATpv1gNC4DHbismfKyzYxQVoKQWl6LC4siiu6puxxYUPK5HxEA3DsDRrCbTbjh/SL
csvS1rka3wQHox/GZ8GOjgKHKTSYZK+TsKBtSuFDRDFxmmp3e/1PDvh3wtWwrNnI0rn7P8PobCie
DQlulYrcpe8MRWbxnokNxR+eX9F42i2fLtELme7i23EOLBvAMUeWZzF0Z+sZu6uHo0QUAk1xN0kH
/A9w8sz+k/dcg7AxAWc+aCxl4WWDrOjJpNibpCZOPibabAGygQTpOmQBOaaW6pbfXXFHyAkmSY2v
QjnNg9eUN0H4FNZeAB3UPW+MTpI/zo7qhbjPSAQyhSsKY8AkIJpGjx8Q4r3UeuxEeo4Xvv1kH7Un
s7x0ZCB9zqw8WRKw07BxOXC4T+0D3l3UFFkUJI6MTyqgyHAMJKpudeFX47tFDygZeO29xoSSTF1y
MvvTWG2rmoCLBPv4NpWeNWfLUI3CdUD6lviy48/GQ2IFMcPyHL3IreDXjlinH4iAn+SgQBK9IcCm
VjdWUG3Q6t0jQEu2J81BOWwX1nKUR0vA7oW3P5Iea37iObzMoE0H6WxhhibIuvAs1KocFuXWVA+Z
dlic7SxeHHvP6252J1U528Mu22IKI/KLITgEkFG6K5zVcXLn+WnIQ+2lW55SlU6PbKZU9cm2PDwX
CIXsffvS8VmqnpaddHUrcx/E27b0yZPKQFb0J24IXlLmEJmM2BQ31EFnTv8um5fso9HYmrABY9nj
ITQckS0CQMGW5EnyY9Fg09vCmw9nqA2EGjPQk3y+EMRt6FYXjlTOMlCnHpN+g0j4I/8tf7TiK6Yr
swyYrLXcMRiDCyVYs1Yhoo+HjOIK+0bl4fNecyH0Ha/GDJDH8KBDcWb0JrxVl3Nt/FD/TIonuPud
RxhY0V3jKzmggqEWJa+rSC6vFJUEwVT0CQadrUW8/E83e3n6iIXHqXz4RYyTMmhEOLZfM4sKlxUw
dkttR3Yhyuj5jIrCYl+3+AkIghYW1nXqfKqiVtlzc89toICyMvx02LZtwMdbTB6x6QG3box64ibk
AA1BoW1HpNF6hTp9M+dYnDN1b0+uwrbuAj2b6Cet8Qs/5Zd2QGCzK3htFr8Or6oMKYZcp0McHVP9
b2jxzB6KfDcbAaioVnkoyVNSHqjQKXa9OvpOAL0TOD4RJlVe+aJDBLnhI3dPy73c+QyC6cGZ3ZBD
GHtWd5DlnVyhlNtJXH+oY8PzOAC75KPfI7NhS96+ptmpWvj/gwFPoX3NXkP5wet6XkK/X/bl3tGA
UV7WttJEwGOSebelDhgmYhu3knSWlb3UH8TM8bnV0me4QyOOS7qkb17FGs10Bem/CMz0IsWBVvvT
q2kfwbQqT3wWk0CT5hLsxO66aiEFrr+Q0vnR8AULRuPtwo/ZIlnYcVprzibSnioSOplviYAjVw19
bmxu73F4VqQgic56QbmJyCXgVwJdj56fgqbiXyE8ofMG+DFK8JCD9Iw2nAEKdMJl2xl7YujJ6Jys
M3KIlkGO/qy07hcjP2Cl6uTm39y5sgM8j7oecRMAwo3C/AvY1yl/YgrD6cR7w0XLG0KFoCjfmum4
5XiJ5nOt3qliN4X5KEUng79iFtHnEEN2Cq6T/tWM9l/Cptl0h2s8TgCLuLuYcsfZNa/2g3E17VOt
75oPOXrEIgFb1mye9TpQ2seYf3l2XbRn1bhEjBs4vJic4i062OaRcQzl2rfSnLFjmc6F8oraBD4x
F7Q5YuD1kuGK98j+jTiJm1+VE1XZ9+c60D8oT3CvKAM0BqzMh/AgcLwbp3Q5at0u0s4lzaO616VL
QVfOULM+Vvoh1nWfrrJmpBWdiBRR+JRzP1UeJdL6tKCpfJ4RY34lakHrDrPkF2bAgB09Nvuz0SER
GTWAi6GCLbSGD/qfEkrgMuTAK9j7oqpiAofC0I+Lj7jzSSrWuE+GTYa8C5/4J3qtNaFbwZT9Yjhn
TMTom3mOB4Q4OBdWA39fbotsRyxa8qLLZwoS6lgVpHP7RmXL38UPU9y5oSG/KrKXw3fOWGps1rhA
nE5koMB84J9AHHBRX4jiQ/uPBdvjcRPfFJ2TMv81SV9TQepfJe8MWjNKR4exWc5MfGllcD3kWpJU
r+hXGd4JAyegGPkTJlSecbu9J58zIk3Ef8093Pd3aHEJIMiX+I0/DJF05/N4mJ8sqKkE5Yz8h838
LL8weD4gzGdGx52YhtfmAkAToQSmPXdi+mnAnPNyb34uWLdw1F4oGWkyqm1dp+sFMmH1qY6SYDFg
TXSCd4UzZFFQf2ROECH3sQCgVD28wwpupF4BtEQNkbR7DSdD5/cdBNtcwMCRbJ9PLAbK0zsPa5oW
fDZi0Nv8XOY1x/1NTdt9VLBipkHs0XoCDlkhGiaENv2Z+guAloJFBs38xjzD/qzftPExJMp8cfny
HN2/T1Og/ORvpbNBlqmeV3DCy6wcliygeCptDFQuCDT6OE6MQvIp8GnDidQZ3lLykt9DG4gc9hdw
C95Yrk+mVNDUkKntgisxCSJdYZCQfnreRbSdlbpHm4ZaWnM4awAheG0DoPQ6NGfncbHXH8kmzUH1
5vo2RghQ4PUqaITS4dEaXivmjUhod5b612fOVtUTjPTYzvpnZUiDF037dqaOZ41D7wLbCmmBskMh
uomVI8iwUb/a831JtjFexaV9F6wn5HPKExV7U3iVGKSgb7BjVy//bFiZNdOrppMOqD/dkp6NDNRN
b7DLQI219+Sp3/SoClppODW2uIQIfeBIwDSNkAC6je330zucEYq5yrVm5at3LuNoPRE3eiRFahOi
T5WuIj81FBoo3yhUifh4kIf4QTN5fSB0PCbkuvduZ2cA+ZanKQQJp4RHYzk6CZKhaoBrmp6iJr0q
wt4MRn8yJnHXwDf36d7gsMaWg4ioQMzhFowuafyD6gLGUuH7me4yNHZESZ5jWd0ek8jYwtlE6JH6
DRWlUTLWEVlW+9qEHExW+79QaUkwme6dAwwnb8J7UhQkMTAJMwwJQNJ7l4clRY6DICWi2KbsFib7
BbYdhIWEEJ7Ssuw3xGgagPvQtxNye4mk4lwTJHtqdCqaUZXRP6VqvcVm/6fWmhU42FPMH1SfqFdU
MF9DQtuk4NlIJgJ/CIEQ/a3qcaem8XM3o0yaFTRi5fwBex+gZSmDFLXoC0lq6iNOnIYEE1YznIVU
sWq9b5hfMuZfyx+TiOwJ2ST5p0mtkiW4SDz3wxKwdvIZ8BnHxWRUSawrmuC5ZseT/IJI59A00mfs
AgYMR1IBWxVxqVo8mmp0i6Q/kTbPVoq+USOOuz93/ZuhFbe+x1BVLZqrMpmUh0bd9o51U8BRXHRV
3lInYnWOS9DfGfgOnWBkWh62rWQoHurCZLgYKqyXTbLQdUKxaUU55huwknK2onEHfKZNfAuHjjjo
AfE1QPLULRxqYagejT1Bgsm+xwJwn8knwZKs/4sRmK72lDZGHQtwjIWuzXikzZ5zjYqpw2TVNSSK
Kka2WxrrN4trDTEQ0qM+j9iXjlj1cAIPCiKlDKWhW+W4J0hhfE5rJqhNifIlpkTSLSpYxRE6bPJk
G+meLJy7NZJvrCwg4s1iPxALQdUVY5NpEb6zPKJPnGc6LVFQjQ+HXk1fFYt0llmSi01KuijKLdYG
agH5ElzVk7E6c7We7OBME5eFZBTN+C46VE0w3zTXF1l6cjTm3hKLObxojEBL8BF6qH0omfGbl2TD
CMbuLG3qjyXRuUIQ4rPbJaWyUftdUw8Pmg78tA91hrksXaUVwrLWa5r6ZQCoKFIdUMT8D/bWRPuM
7VBJmWeXxKSyCEjDw8CsmiyJII+zF0TazwmY3dHWsdvMFgamaSG2i8wyb0aF2VQO076qfbEzhM1V
xY3BsLTuivjQmC33ucTjPNovo0234Ahes6Y33kc73oea/CUnVBMAlxs4BfusG2mDyB9bWPAEZS4t
XgyqZGOZynN0M4Enbsopo9bARRWqTGxjoEXYo+SjbUgFAI2lDsJuejKykNlwMf/kIk+5TLNDaltq
kCnW7IHA/MlypQysqSEOo42DYZjrQFQ5NUHPjKC0iU1gaf8cjoRmdEpIJ6O8ERRiezILmECx/Lmb
TkXfqXid8zIYx+lkrL+7NYmPpQD/KVLu4qql+eCay4YC15DxOIGTjRwu+wq3kDqmidd3jafGlnoB
h/YHZRdZXZZzM7NVNscSCZ01sVbgwwpRKkjsH2YOFBNJOq794qOVnlXyETjk/qBa7hX0xeC6m8IF
wgATZ6ADi3KIQkO6becIngRlskiveqFiNybWR2F17uttxTOGAR4AZR3k43Cz8/k6DQyZMotBLxd3
klv2TntQkvxFKgm+y50YpwsjmnDmRxoERAon3ZsRduZOmb+Q029HPFD8ZvLFGCJGKXN2sdrpT7e4
ObBy421v78aSHoUF/g03exOUUvFmJgwKWOmHs/kC3UZPUElkE6V+nXGSxCuzIsMyrPEWbswhL7xY
ZVpsWZAR+luYIzKN43UOZCXALamQinkGGy3dpKZ4C9MJf9cSQ4isqKydM3FW4X+ydybLcSNptn6X
Wl+kYXI4fFEbxhzBmRRJaQMjKckxz47p6fuDsvtaZta9VV372sjSUkYphADg/3DOd6jHuhbPL7dQ
0MLMGPPkugwz5jvYxwGjGngcXbUpagqLuL1C6oa/O6v3QclmKBbxGxhQ3toOHmu7br8sc3Xo7fDK
nrIny5srWnsGu57JeNpFyFs1XzZpwxnoBuMdPjfGsWP5Aiq7Puu5fOmqirEgYxrjQ9KNOdx88uzG
mcERxOjbMGCh4Tkki/kVk3eR7uwGa6Dbzv0W2s6TpaxvPcWrS9cdURLg7T1nTQgxIvNfyLy5Gz3n
a9ybdyGLc4r1Q0zUQ4W/goQ3Xuin12sO2ui9toIJcBvjh2hA6oVTmB5WrivASNLHy294zTD90SyM
aXfflkyoyEQH61F/iTPx/T20SzCyM1sq52sZwwhRGcyltM5ep4yWH/fbthz8nEwNpvHA3RAB02wH
RIchSxdHUM+zp7ZOA8ESFVRil/n1mPRvHCELfObqg+zsL9ptrLNBLdlHa9g7amLAFzwyNttmX+iQ
5Xt8wgIUQqYDUauG8roifHqn5m/GldVOeAxxhWiPZixAe4S4XBfC3CsnO02B+ij7HJofb7IEInI1
tp9zNPa8uQd66PSJPeTDOOtPmWm8IjnzvcZlsDuuTN9eBlelt3wW8YC7omq3RZybE8kaL62T4fEa
IqZBPgYlkG+3NWZG4v7uMg6M1V7KlnDhDJhDgdGr/pzG6NRWCJ/chjlWoYdbWXTmUPL4+H7cniQG
jjZpm3un7O8X1926Ln+p8FzroCEgIYmATMW2T3czaW2Vc0zok4o2pPlYIIoaOR1J7IE4XMThFfkx
LKfI6fLhzUc2nXzwLSot4PveoW/rV62XH0gqXBYsLCzQVYUo/+cmazYNlv3Nssa1OSh/8p6tR5M/
oZ5hRJIhaMLG/l5Mvo9hdGSsN+9bQSJO2NNusHS/zm35fRRg7mr+JYS6SNaBNjZcXI8CLa0E4tLH
XnosRORug3B6Vpq1VF+7H2PsxFcwL98bxEW7rmJQ3c3jLlyAkHYds9yuiFih83aboiTY1eU8sD4p
X2ARekdXtM9+M+j9ZFW3oGk4J5tPu8yGHcf8uEEz+Oq3/iVOA1YlTgpR1OnNpcDZ13CkHUl7tq7G
sQSlgGRwrdfY2wAETYkv36z4xMaKvpjwUunwZ6Tzx6WZrmUbIjoBC7LBmUoaS3dxJEj+bDHrordf
iFWXB59Jc87ixRP6W15+LwIEslNx0s2XuKvik9U0084lhfxgrBeZMbO0cVVw1HJso8pF/uwG4YGo
ArEBBZcaRn96OlYKZhOWuhQ364iupGQ5h05aH/IP3wTFdkzKo04SC1xOt3Vt7z2k73UtJwH3wbPr
ZatOSocjK5Rxr8eyRkX8ppwGQNmkv9crBjTQns0C0TdQjPyjZdHUXBNBq7dLRrXk9eo+Cs29VNph
F/Lmz7mzYzFKZ+lHr2Ed3Da9zbwiJW9CfQlLxq1t33+IB2UMnUzSvSyxwMQ734VyZkbqgrqYXHbm
dron190Tgjty6r+CXOdTRJCBUtZ/XeMMRyma3Vwzb/LaL4Derkkr/Zol8m4MSCjqzPfG6ncjrGUS
vfuSaWzjMynRYnjpTQUkEhPLpJs3L6SaXDK33+TBWy0G9DwsTcGLw9ykQ59i3BBi4Oi2Ug29CuOF
9rGwk9YUbCSXq+PRS1sSE3sf2nxpoOAjkaYSTnneYYrV8ddxeXMAIuy6CLFXnb3E5aVyC8gINgs+
Kdj/93ZH0eudGrEe8ZWd4zwEm4uectODctkMVK5Z2WHP1jiHrGV5XtoJbKrC4VzTPKe4nIGf7ETi
Gpa0NXpr4ODEa+ClzOaDbbwnMw+HYsGe1QGz5MI3T/PUfakLeY5dWrbeZ1lUuN2eJA4P3wOwaXvn
W/UrwICNi7SKG4J4QUfPuP/t4FRjbBY2y5W2CS9Nk0csWuadVTEMqic66HGkmVAJZLPJO3hkMw1p
mt5CEOWsittdYbGGEd58HizTXocjJn8prWi7+AHSfQQyPSfDtmunz76R0QEZcMneSbGlKeruIlac
G9omAiWgWwdFV54jiZW9dElqaPP3ZajV1sNKl1nRyQ4GsbedkmF60bZo87jWOA6tgx+L9jJPVrdf
2uga425zByaHtsIDhhKK2FxgPeiK/mxKL/bUQC+R8pL15aNfLSdhdfXOn5uNbY3lMRjztQ+/6Rzw
d3y8d4SH9QYN63SMDaQOb7T6TRdURAQj8CzHTF7j/GICnGX3vknLm5EpXaiK2yyxu7MqEwRZwchM
pRIHKHDXVhPrc2NYtYXBJwJsDeS3HY/pHF4chy4kFio9CkJOGFQsAM+AGU6agjvmlU5MGHDOYuqO
g9eojZ58TJOGQZtLLMgjqV+c4XFin5GkmfyLrs1W+xPhkYlY8mMQDgDr0vgIbpMDs/YfITOMR2TH
+C4GDxt1ad14elb7UDGWyBP6H9y7gAJscbQ9dJ2Vi2wqXbIcObG7q5S8izw2/CzCDzIb57t6vb8b
XktthZuQ93Wz6wZKRTtKabZc7/Drrygn1e5FwjqS5tHbF9m15fkL49cUl90K0+y6cjrknfNtrGGy
113zs4+IoSupZfXIsZSKYtg7NXxEonchEizsseCWJzyVvKzcYMXE8JNsdFCT2e1usDsAFsV0zojn
OpWyPfGubC6BUVttAMWVwCCJeaopdXKZHYMhfG8ieM/DlEb7BLBSM+puU6VrUKUje07mcbiW7nDU
QUl/YhVMBGHUosx2Gcr0pLQP2XtYML7NHLylNkkENtkn1kolq6roVouFVWQG5citUlQYIPx94FZY
0uMTsZj5qVr7sWGV4M49ZIuo+WatQMQZyAr6xJl6xI0wnY9Yc0e4jKt1cpt0sBZFXZY7aw4R8MId
25YTa7Qg8eWzYHxAYh5EfL9/7wy+kTE6BMYK3gOPcQThhO8ecoSiRTOGG328CzH6XGqND1sz5xuc
zL8MeYdiDbTXvmK8lBczW2RFUSoZ8Q78Cce8A/U7LiH/L/Ge58kenpJyOqLTp2rFlM+j0/yUWIPa
Tv50UaQf/f5oF9CbvbT/CCz1qgrmhLkbAkr1veeh8T5HZLTZCF3Jt+VFTISfcX4hq07OXET0BU0V
XjXh+NyWsK8RYN0ZRAK2JlxU9uNb28zlzpUJBFNfwvWC4Z1Rq6A1qq66Nrseomy+cibWeeQf/gxC
nO144TPmjRROlal+xhEt4sxLb6+7k59Yr37nQzZHSQhoJdwtPZ+3wYC8iVz0/4Myx74lJALPvEft
v/GC6qwCauI2YyCG8Q2smH+ucWYe8lE3x4TSPQ4kMEs+cLQs413qo0+Ssv3sYn4PxhFzjnSiwI/L
GKsNBkzXscttV/p7mbHTthmB6M49K4tJsx5Xa2QkLzTI7dXiXaSfzHtVFDBLFRuSdMKiFTm4hN0O
nphc2PK6Sc8KHalwDyFxYWsdqGq4C/XECoXFautzaylygMsy4nYU+WsX5UdiqVPbAA7BCLfNLTYE
JBncLxbKM2ilrwGzCkqt4BhivXNiTu6AvVjUd9ExCd6FvV60qoYSpqNruzA/gsTOTzAvGyx+VjTT
rETdnRqj+Y7gI6D4kY13SjI3nfPE2gUMDxGuEBBTUacx7A8Rv0SZuc4b0jQNsBeFYhLAcHNsrPqk
w17sfUty9yE9y0jqLbsgPvWM9iTrwSU0zVGsiQeNnS+7oAhdIrtDmFe0JzukZnuhyfZJRp8JBliE
XU9SPGvD/CoKpuVc6h+m08ULh9nBIdziSpbBqj20CXqkT3Vz4gvzmH2kBPNapgH3rBwfBmd6LpNF
P6hweOCPRiXsuJoFXvfKua+fDVPySNJkkDKudHTALwBpYk2gySd2o2E8LewybPI77Cg/1B0vid5O
Tu08wN6t9tgQyntZk6qdIfC0pHlTGF5ZrmsCaXy2eE1kDUQJdq9jzLw8Q+RIG1f72yXt2106Mi+I
Wmg6skYCh3GA2hDzMMsEogcAHzlISAZiDhIJmQSb2ntsuE3toY6ucs8HVA05dyFz3LG9XeNSTIaV
QkngHAg4CJCLcEpEpIEXouXGSDCJD3J8TCG3X5XSfqwbGvU+mS5W3QFqR1BX5lNHVAdkK+xCxy4S
JMLPZMdUxWMrI5/xI+JVMU+vsnDmA6sD+wtZgMHKtUhQJLbLIfBgzSxsAWCUYvew1nzqYulOechW
IVaYXtB/R/tf/rT/JAE/z/WPv//tszIlks9HqInVn1N9/X+aBHyd/PiM+x9l1/9I/vHnfrx3/d//
hr/Lc0n8lcIOpOPB7P4fV5j6DU9YiCHLd6WvbNf7gytM/oYRQPi2r4KQU15i1vrvYD58YUwKGP0F
CKXhJfry3/GFKUIBgTTNuipP38kctp3ACWw7RJ/M30P+Fwa4PwVY26MK7LbhtbMaQLHWdBcjvb3P
zlZV5cPAmIZevTf7ufa6nY+cqhAF8Q4C/Xzv0xx2UwVjlbDxBZcDys9ZoRYamYrZtWSIXSOD8JgX
pU6DiHIm6KmCpZYtTCt7/ZHk5VGZYRcWmi4Cyq32eKEWgbhTAcvPDBBD2nO2gQq2Ql8ctVo8JCrB
uSyK1+lXaO+Q4cNYKIioeq4WMd5YDVsOoIPyCGy4zJFXwDVbcUFu9pCii8dQ7uD59UPUNkP4qIvq
J+A4NusLCsWhu/dLipipABzSLRbrKMIhTmawPpqcQbrsEc+48lSnYDUDKQK2HbSnIZNXLxsPoAv8
u7lh3hdnNIRONd2rs2VVjEDsFcrjjKgNPMaVlcWwQRmapGjteC0WQle1dRQWnvFymm5myDe5npzN
f57j/52xk6funwRrmulH8WFa/WdnJz/z+zMc/Cbc0Oc5cbFh8lx6vBV+d3aK36TnC588b+V6cn0e
/6+zU9i/EcSpoIpyH7gkgvPH/c8zzKOPZ0DyVlA+vL7w3/J2CsGf9OeHmAeXR5cXTShtPKP2nx/i
uRax9gyHjtuBMJ4y9H9uzzlawF6YmuaSuFl1TAGlAx5lSu1UiPjU61SPxTGlPtkVNdMrPx6I3mLJ
t0R+uc889WlF7WsMVxAZN3P7LkIyabq8YXEW3bKpQGIBzrWqkB9YC28A5eZ4n7qHMeu3EOuw9DnI
LYUHPjuavrasMZva/q5rBv1tvOrZsF0QQdGw1gxF8rO0CX8yUIKzvto58epP9BBB+OEHWbebxHXc
E0DqhxqjfxCPzVbosd0BNPjSrRsxEiw2llXC+I5ogAG4tnl0L3/hefN0ayr3jg7xq5LJbZKrE1O8
AzkQRwxAN0DJztaiyrs+CnY4NAe4IYO9cSL91XQZrUrBhI1mpfSY9cKYuyKZp9olcL82WLOV4R2g
yEwH8MGwWVMWD4WLZ6YEMh5hA5lqvAR1Jb87k4quQo34g9QhxLW9/6EpzugobXUkqOvDEBpGWF3m
AVgdmc2K6lFnKOe9n3lCtKbdPqvZ/og9fzy0/UiMTvbgTWTq0COOjVPsjVqR0TKhYIwrj4UWChMo
k99zg5jaxGNF0TcF2I9WZfr8hcnfdZ7eNplm/Fj6bzm6IhIRUPM0C5+zS7d+/FNK+wObI3wY644g
r+ssaZ7JvVn2QE2euyl4sQtQGvUSob1EyLHTJJyneNRxjwXLfjT9deYs39uovKMFP7a0IgmDNLIq
d4EnuYCYf9kGhu+YEaPvykAM6uqYM0M+M6H5zuDG3hh7bPaOHb4mfvvOOp3LI+t7COKEadSwAYXF
PV+4y3hTtki6qPv9xxDGC3bP3ocij7JdoQYAv9QxLQYfk9S4Xkf5pbTJHgwp76l1kc5x0u1b+jP8
QR6noZ1iSW1XodNAaop0dgGxnZJrblssRd84Lcv90i8v8GKtY+xCZoLRum/9kyZLCV7QOZlB+Xei
fjSTg+xhQsrVM7Yp2SWZZTi4alglkeNhqVrnSg8I41r/SzPhDBF1++LN4JGGAUZf+lnW84N0x2Oi
mi9eOtPjINHOSeba2Ea8BKZ6toH9bUALn5tRASLMHvN4eHHxjoQjfAerfR7rayJIdn72iWHF2QyD
r/dwzhIH4aIbkUXgu8HNUHav4YCVrWhelNuTzYrWIbHmYxKhk/AjuImxM7xySGHfg17pu81T5zQs
Cbvhpl91DTGtC/g7gq66j7JekwBpsWv6FLF+7DTMEepjubMNCizVfMVheJg8JtzxbY66LiJq9SrN
Me0xEtyZJqU+D/tvGkISl2e7iOQ9cxk5dljK62hDtY27W4fF2fRotbSewbcr56MdiP4KAX5Mmb+z
dPlF6A6HYbR62ZvDbNL3KmMgmk/is8whNsMFtenUKeNnGaw7EXXnZ+1b65bujuzKG1EN7oVZ46lf
EofsPQgi/fymR9T+ekLj6K89oQ/TesrfU4ieBCDErwRlTRi0026nWvM1q+zzOqTNESelxXCvfXox
qxmwLiA/GaS9N8RIAtxcrmffPcdkpHOByGpJLAy4/ujf0K3Ed47VZkdgi+wVuP+IpiFeFLEzPSLi
7UnwHOesRDDaATUeF1BA8VS8WTcJjwNrNVi+KHi2IPZ/9iNARjX60H2D5qmH3od3BciLR+NV67OO
LHSxEp/INMH/Tu+n1lgbnH76Cne8e9sWPULXCkF6dy7b6sEEDpI9vo9qrNhf1z/ZVkMHKUH6LAzo
IsqoZAi/dbb4mmn9wblzHcnkARINTp9xee4QdXExZ46aLqoDSJn+Plt8ufNoqYnbqI+WneGSaTHj
Low3rqpO0lNhTxENwow0K9PrjdVSo0J+HMDuG0I9m8B+KlWA04cAFShV9it5n/Sl+ranUvQKVDPw
1zZOJ7tTSGzdoOz7IIXKBKDUXMV29NjHvJCd5X1Op2fHMWTSJ4QR42LCyZjmb+CwMF3GyLAyWjje
QNE+jIZDAAJrHTnbDGLqfSXgR0fkGQIEy4pNmFTmlpcypV6TXPsZeXeW054iXKf13KAdXpCFWFim
D9kvLzTRz01NqVkjKnYl62l3Ks9xO463XiHDs+dRixc2CfdFiGQ0rFomsejPOjTQGJDzO/QLuHGo
TrY48i7CIVFksGmAvfSmtc1IckFzNitazK3jEsI85OaHKEzuEzWm5ziuv9oqeE1jFuVN2elDo/OT
W6ufHAW3rLWp9KvnqEAblZDBCJOcxFTHJ27LVe+67O6CBKmphzDspcqji7HMPXFW35c0fOgzlwgV
c0gSBtKOSd90AwzQ1ZgxErN8kZgW6bxPIyaSfKWl65CTVBIuImrvM+l8BwReudNWj+VdmMfFDgpk
GMsFJQW68OlOgdaEDql3bVf+rHL0kmHewmLCho/IJREHV0afqbQwJGfDKkl7B5gOkR7QyzGNfwqt
33CEb9MheNGWh/7EG+AxIApU/TVh3YTgKeRkleq+qsjgYrXJ5EuD8TE37vV/Svb/VckuSan//5fs
t8mP7z9YmpTff/ypaF9/6veinRbalcqjfRXScUNl8zu/F+3eb17gCkE5b7sORbj4Q9Hu/SbW3+EH
fcFe1qEf/u+inXpeCkgsiiaeQ10o/99pvP+hZrfp+4NQKtpumz/OVn+u2R3WxhNpOyy9Bg/ZKeG8
mJ7tR8sg/GsUolbHqGM5s3PH41peBYzXV8IKY3U7Fdh7fwyFqaAPd+E1bnlQigkxyAFzTh48dQD6
BcVA1xFnGrOupt2nWYfdC8sKS7/2NLaNOnR+T3ZCm987jXtynOgmG0x1KWMEgUbgmoQIg+bZsQ5k
YfwIrC65h3Az3ei8wsJB9ZZFELnTiSCMlhUOihb7suTMg6WGFbD0bvsccCZZwSrHELk8T+mE/yIR
8bGiVwHWQJy0IBt2DdH8w73w/+Ip/bUj4upCUhJkk4SB57nuXzoi2+fF5oUIQWFa3OeFYxHxQO7Q
VDXOIyrSCZTmVdIwAQ05m/w+fXMFgSTzmgZu51V77EheV05+41bjyyTL6V98voA77E8d26/Phys7
ENB9XNv+C+9pZthftChtrkb1CicFuSyscJAc/sWwGOg1jRu4D06JlNi0vuGcRHzqH5ZAPxlI6ioc
uy1si+gMmr66iDcraR9qwolRx4PH08a+zlTzNiNogjaxft+JQeBZZ9+CugPpkgV3v+6AYliuF0Q9
sAUnJuQu7/vYXoOHDIKzpjgv5l7rZK/rfDlOI3YjS4IVHsAEw8EleAlh162bwnuvWGNpZJZPBBkD
ZaPyq8XcPyz+wn68Tn76Q2/dVgLCN6yAG6IV3btitNlSsZfTuGodiG7beFmTymRGbTT20fnXDVIW
jIr++c2xDs/+evEDMqNp2IUPJnGd8f1x5lVqaQ8yo25NyEqrRfRUZ2GOnMy5JxxiukAlYhLUBero
2Pguotja62Z+LlKIZKIA3lwXbM3TgrMyYJQjfFpdp5jkyUvLV0XU7LarEhj9Cwy8ZbodQ5WSyRRC
RShJVyKzdrzKWqtFlY/6A4YdwG1SU7R0lkNlFlJHVtqMlSREGEnYBUgYYzsu720RnoIEhztI1uq2
99V8iiJkarPh+EZZSVK7TzIKma0DD3VT3bSolg5Unz9AiaVEzvvJDRHkX33TBAer6j+h13SHOlr0
Tbn+EtDysYQCKo0mdOSnHYaCiz4p47rHtnP0visKZ8de8QvWYYXxY3IPkaA4MY5Gwo0e5V98UXwh
//BNBWGgHBq0kNGLI3iF//GbGj1/oKYogQBUmBl0zKKHjMO96NN7E3sgdwjO8IfhVWnqkdkhtGQE
FSTT8CZkHrObixgsadfisBrnee/3H65qDjV60dtoQoFYu0O7A7cRIKOoY8oJjzSRFAEXrgI8FSwB
TzVvJzBr6OEHxrzoOdGNdcq23nK7ISli8i4K3/WVZOxwCpMUe3SmzCXKQJqiuOY/unMwAhNqmra/
sogbOibYkFIDKstb2KNM9ujusmxaVdeIz9wjYC/vRMxit4IfmGfuyiJrj+7Mm3lF7DkKn0mV3VYy
e8vURIiSbdrjIvojE82fVg31odYOyq+E/iMqgmRPutfnbKMr9SXmJwEToI3wNtvhinCIbhFeUHuS
i+kJQ1paOw74/MmmULN+iCo3vE7t+VKAqRpz3AVGhR1LWtHudEV9pAYDRUisK/1xVruEgozpbT4d
u64Pt7XVWZvO7dRuAIezAVQz3RMLxk3OehcMYGgN/uPSe49V5X3o2CIBgd/RgfUq/UDu+Rviq3nG
tZYRKwfmhR28Skvs3DYK43jKviadF19EHexVR258ZmGmbUFIbRLN31m6dCeIuL5mbhQRRDD9aFqw
xtLKeXAjYIUpXsP1Y6rGCq+z4uviRmTI9eEPu84GTF7yYOqoObsNMBc5gCkfnDdn1V+2bgPCK96O
nmC9I0b7Zo5beUZgvVkss8un8SnorDvy3o5mCMsnHeh9flDI/b+2SVKDSSaON0dk7BX5ZawNOeuV
qg9FGkDdqstNr3q1ide0BhCXz1UvvEM1Bvk+HwIPp9Vg3868vwDqwxSWDklNYt75SOPoneNkKzHR
4NWJmPvk10Mf24ewqY5Z710HfQ/TMc7elI2uHo0VVCraAWj76XCi6HGfjGjMplsDv0RYvqezhzaX
nrVzEbvPFsEUgWsuZXR0/U4Sn/fsmLjfd3H0tgSEQEVkFZOANQEiXmOJUckPpxw2C3tGKAmyXAE/
qKtGmBzhQqyRquLjHPX3RpH8pX1nZ6yZSJi6KS/JTzQH9WlQ6sWX7DxzgEBTmX8aX71mM+5jxV5C
eGdS1tNEVptIhc+Id25zjwDRf35c/DoO/rQiYTUjA88PfX/d1gR/qSWIu0SWKVD2xwgzLgInE7ts
mPOsOzaAspFh9OrZLA1iZPp8tHkjj4hUN1Yps5OpA87VRsOqJ/rH9+2HvEQrFOOgUvFwPROCxNv3
QH00XDLDctWJapcEuiwk6VR/g2Y1gbrA10wN6dx4aSFXtRVSNO2L8y/zSN2wpG8L91EWO9XLfF/5
NoHoi+nxqVLl4e84MheQV3EIgaP/YcRo9v/8EjlrsfqXS4S4whckdsnAt3+9xz/fH5NSd3//m/N/
SqZGUlYDstiYN67i+/ZqzFmOw7suJjiEmRqnkkldxgLF1Rj7w9EtqmWveZz3XUIyjPnoXfGOMPLW
tbAYJb6wtmQh3PyLD/oP6y5KLiblK2pTrZuvv9Rdk2dVVBnod+2HiHDTXQbO5dlxOWHyatH4wNLx
2mdb1FmEbgP0Ro47/Iv7ae0u/nKxqEpZ71Is8zJ33fUz/uFisZLTrmXQzsVtc0KiAY028g8V7KNL
4Yj4VlYQIjIIIm15uPxePTS8YLai1tkdtpGZpxtbehABhrZAC5G/QQYaQY6Ic9YvHNsPEiQPVV/E
hlsXIyFvWaWImmAuS9q1dS7XX379F3d8dyAy5cZeMYzz+svQj/a5nhZaigH1vI08C4nEdIfVwTq7
cYpiUXZ3HhXllRs2/Q4oauYr6odagpMo07Mg+d6CkoksPcGGoYe7oJnYA5j4aekhvM5WePgXXysy
rb9eVIdqn3I/EK6tAO/8pVJoRxmWiYW9rV+Cj6LHrbG0YFfGCfVMVT56JUq7gW6kB4zcGxLj84B9
Z+Nkr/jDIDzEkhC34kaO5wXGE6msq4yP6Z6T1eEhnOKHCa0IWTov6yoXiWX83kxkPSzhcwQOyUnU
F4R7SCZQ8l9NOb65Xj4umAs22czOrxuBuJE4niOdDK1anhg03zHhYvhnxPtqBTjkAzLyPoGpIxno
N5LGqCIefR7hTHmw6PYczRvI6mDLA3WugKztgkM6Ma7VBJQHHc45NQbWJumyY2/7K6SXc8VgBcQL
hqGUyHBCeofCe/Nq/FcuyXtWtW/89L3OSv/CRoTpVdKtUhB5pa32Mx4gPvkZTGqrZexJN3UVuBOt
nEKDyjcAl4jjo1K8t73OffJd7zBrcdaM0JH9ckyG/roMqb3hXFiHVtrWJYQl3AUG9Y5hWBh03XWh
8Eh1ggzd1oG+EuUwRnsBrg3H0oxyd4gPxo7fplHRQpRXJRE2xNAY+wprHLptJXMCgujtWkRQrkei
p8L2jdDXgKnD3SVwRxd1cVvhYIwDhGaZWEh7gotODHXudJ++EM1mQvZ0rvoRTtNLkDLcqZlhbXV0
7/p4BV0iUwEvDQfjLFdFVX3lQxJZ47vWnfrsBCrLUtj3knILUYrgE/D1RSA0d0HD+S9ldg5uio4E
JdVh+GdVSAqDfLACkW/jxHvIlUGxkgNQ8CD5u1kX3Ccv1ux9M3oVNvvTTexN30YBOCDv+1tOkUe+
hg9OpXzDXnLHti69l+0yYyAqC9ZUENA0ymsMNWD9IgxUqqjqBz/MPyobg3g9cR2xDI1bJ1LvkSSi
0RcHTXYQ1VF3Khe+kMov6hs19ze5xYbaBf3IqWZfSLdeIHfqu8WIk+zwP/dhlYOuC57ssCbq1W9f
Tbu8srbHcs1eLJxD/cwY/4Ta2UBCGFZdKhHxmbug0iqwpq+5TXHbiR1FWaiWCgnoI6GowT4zOezo
CT06+4F4im6K/BZOxKjEDwT+mnIlUTufoXLP/OFqqTH9EV+6II455RNK6JlVz1bXuLVdHqs8fe37
ydshrIjhQ9j+ZiHfecvNe/EUA3sxdzcajAAnPFs7w/II5RAOxRFruxvc14sdPvoRNjNXuruxtJAN
hO7tQiuH6Oy710T5pSQjGGCH1tAZ2hahqjvT+8Yzu9hS5wdPh1h9h2ba28l4jZ8Uv4E1Yq9x7t00
AMyKD4sJEGqrvRlR0dUJkvGxckBZpM9l7Y2o1uL+CrjZMeMp3AT+mt8AyiEFT5KlVrQDhLobC5BQ
FtMCtSwut2JfPyB32OWZwNrZEfGi3OG5pkTKC/mGR/F5qmx16ZDfc5/TlzbueWksiDaWLrZ+mJyX
ERZASiVMLKw14nXzFNC3Gl6c8XlNtsvHsIQIpqhf1/yHh9U/P08Hsy4Z26VYYYCSmXUesPjymbNi
jkh19w7BWx9qeu1Cj28O/LjrsK2zc2yq7dQ4uM89gLwjDZ7PEbQReU+g7YiuLevwXpoK80fR1NPF
JW9qi74aQZkUE+p0qCGa0fTsgs3KJyvYjDSIsWtePNvdoQnZL3Me3Zhe3ESz7qm9WQIw6dMb8u5j
Xn1Jty3JL1lVi+xq0vLo3yIeNHGzQSqZuTipLMxv2KiBaQaGR74bQDF2itWElVB9hXdsQaMrim4u
dTjjuhhYnvKtss0JHnglAYGYlncSbS4cFPxYFdNGtJgI+M5xFjlZBAughSKjYx4avZwHBSMtoa0q
AbFvbTLfWXTQOQToTbNOXUK7vhHKAHkb+dd26gkIc7ECZl+cecWikRb7TFc233JSyQ6ICmfQlWtc
QRIZGXzJpB8WVO0bMdHQSEHszGTdEKUq9plrXwumQprrt3OqlrFGGtKDhNZ56sQzVLxPnU+85sXs
7VttASdjj5iuhoEQGxNLjpUKhFK9qG3S3JfsZzDKBbwvYAGorMVhPI+q0Y+h489HD3/XlSHDnpba
PSwFNqKiL5yD6aD9sG04hUNx8HDE6M5+47Dfig7Ml+VMT04TPA2OI8lDJFVyzVYWwkxMQBDaRyGL
RS8mt26pnzKXmHGtOFfTgNw6lBAvNv6fqKY+d17FEpVXeUOn3Q7v/QCga4053WsMqjCaSIBl6HVL
1M8uSgkkcGkQk5E5qLFqvSPeFmt0bX9apav2hQmeHc9mJvZf7J3XbuTKlm1/qHlAb16V3julUtIL
scsx6D2Dwa/vwTq4F40GGo37fh921a5SKcVkBsOsNeeYhLudYfBbIfTJMsMChYNcvZERQGs5rr+M
nMk3kCZd/OApVy7q8pz5cCeEOnoVz02J/eUNbS3os4ZeF5w3Ikc2XuKBRJmJc/bk4dLP9h4QMFfz
2n1VT+1+AMK8reHWKLwrh7nr7XpadQOS+8uI+THIpXeClNS56Y89UKhV34oJJ271nesoCFyrvUqN
HIreN78aSilRmmG9txWQN+pzaUQnV5DXurRgiwy+W2+7UiDw1MPP4Oc4+L+ZAHqcJuq35/8xJxMc
eEChl4zNheljwpqg7oGSI/RHTMHBJNnby1iEybwd8dYupZLNZhyaBscHrP2ucX+EJEETDpLTWnR9
MG2TBZW/KecTcPpPHvc/BzzfJ3/OzJuaa+DCBtHrgmU8L3aUdK2jx5aBiIQNxYHfZTjoK83tCPAW
3bAMHEgcSUwit6nIDJXlIcjh/VWGL/dD2KdvAFUvonQO3qwtZrvEIdvQbn6jjjUpabB4/57FJrgi
yYevf4x9Zp10pMYLgrK7FbC/RTLVBhQTTBHuLH8W41HF6bopum5roZ7L6Gba3BZdPoAv0chVMT3z
MqYqzwQNZJM4yKhdlx6+nIIqum441ZHY45hnADPk4FukK3q6fGptAZ5QqRbZvwoJpH1gKJnxJDUZ
JZW37l2qrT6lAzKVxpPR5tBjh4mk7PrVa0lwKdqF37fXacp/oKvemlPbIhrWkO8b+YGa47W30FST
SUPjt9tDtEUq7WYwm2r9g2wldqZBRG+xrT2PMCIgYTnEXWHCgS4cFxFeMy7NiN6C73VsWLPJBdan
lmWeGVTmog+L8tAsOQboqco/IJ+bvW1tmNcx73nTayJKpXKBW1mVf6k9wRm7RD2Tj1BDxUSdK/PR
WVvToa95cgwBDg1T3iJpoquQstoPsbtNMqBJZg19RvODD6cRW9r14ZHpJj2MdctTyZ+wD4Hj1QSQ
rjFjfzWWw6ElxXEJwt5crPWw8Ve4jrin+C0iZ5R3lpIfhouKo0Q7wCa/irewKxUlvOZ7lF4C4mKY
IEq0ag9LO2XzThZqi3441iJ97+SQqmo83yatp/fAarVtnxNTRSc9JehjAbc1ohLl2ad4XFUekS2+
E3wKLKNkcK9HJw92iCvWnTZ+D6YY3t0ouqXjLfKsh9FqOwpO8TrRiB8UdetcbQ9QJNuNlATBxaDl
BGB1wE1oVn25qcLjSc86junGG4b9Dj3hlw74gckv+8fCBr6N5pYKpZA4YUkpof4gFh3vfUFUGSAn
51aoAGgrOzIpQfLQbOBgM9YY/fAK7uSKbzAfxpw0IqiNjMWZsEg4bvRIdkEKAFyQ6zMUOHFhFdQM
viGBydSVb4kp20s5UuVkHf1tJ+eGOM9ThMmJvd3YnvJIIcZxXqQOm/tY928VfpYrYSdw+smg+XsJ
jnI+OnJldmhb1/RkfMDfK9uQ4pIWDJmRNOdDp2zsBdTBcURDKu4/MNXQCSnjg4TeNxrGHw34PvFx
SM4LkuTcLoG8lLZY03LUb7kHpzttkWYQv0deDNIAbArtiXU5WiWOlSwTYpIvyLPQocRzZ6e92xWC
ikKGOJiGfGuKadj++wWDCbnF2Ho9LSFqBCRDrvu+DraU2RDK0cXf1FZ963yzwWTTvCOpJVk2qr1D
VDBvghoAzT73DVR/qrIsI9YepJcQwy4iaXJTZ5q1U0n5ApAMUlnvf8a6AGD5u27VdxG2/TYI0m3a
hNE+LEir6jQm3oi1XRnRpWWgHQlAdmEv+PqiyDX38PeX1EQ7q3Ts9Yo24snptGdWEYQqiuy9Fgpk
5mzMyjldYwXRAeT5hTqLbC5FttRSxxFTmhMZxR172iskqftgjPQ2edsa2YXqh1PKYt86iXHVBe4J
BUw9rGoOioGLIb+b1fYh6YQhAY3nXidvTQqykYuEuQb+u9hQr6Q7Zunpts1SsbTHbsc2rn43O8hI
hnGxA47csyzMaArrOVboNzRF6dkuuxXcdBOyRG4cRMnukjTaWWRUfcHSL1LSe/GCrIqYRapxqPcD
5yRPbWVJQBPZpLUbZkporerYmQZeaLMbL9JjB0r4U2uyyrekqmpTLCGglscudfv3JhqWk9vO8XpV
f2ipWUVAc5dGLOJtSFLkoYlc9WZ1FfH1kZZu6tw2PsqQ0+dkleihyT9/S+O2P5tZ8xFYMrtmbd1+
jNN2Gqz8Nb8JnInjdUCRCKTZe5+GKd6parzXc38gcyo0SA6w2NFDQ8fKax4b0R3rgeJJwjnnbaLk
CelS9Ks2YtJC+vhbtz6k8MZjhGLSVkuKosHqb40dYSrtgVKC3HLJBZWCP05dTkBodwYNUi7SWFDG
7zDBWxrWykkhvpqyvkUaTpYBupWNN0zecjLCbZXaZIjZhEv3mrfy/Mpfxr2rr1pz2cj+znMmaZeT
tQrDtApgeHL4l4VxaqkILlP0geicTo3lj/tyYsBUuotJV+457BVgxY5VTNTiGAC7rbpifFet+N24
ekC+AhFlWu7zAFlp+lYVAbpwrz55jhZcCxv/Jgk/cGfZoXQINU+o3XRWRL9fd17dnwSKulPWE9XV
d+Qw5BJUnw3FIgkzmnNUTclJzy+WbWeXkMmLYlUIvcay9zme7rfBHuS6LeEGggoU1kACb3yOkumP
hECxcLveX8pQ/BGmIFsjNM9GBpDTiBDORl5HHkKBd1pvhnE55HZ1lJaMljwZuymurKfVdUeSYzEc
Tbx+mQX6Jz435iv4+vYQl/fAQ73okT9wpwWWrzXhbW07DjdVk0cPlTD5ZcAQyDhS/3SFwRkwYlS7
en62BLWglHjGD4rQcPwT/7OhVYX7uAZSgDZrkyW1vqxtu9nqU7KuUKK9MojgqMKQHBFqmm+LKkuv
aCU5IkHrlUTLfreVf4pJXHi3Bs4iTm+v6jrxIQ6b7bE1zYqlaG83pvau1wBwcEp+6cq2VnGT7qE7
YPWrdE7ekbyhmfigg2WsCNVjzHTeDy0m/sYtCdatqOvlHpuPquniTTB0X1EUSlyrPOGVnvMqXs1a
GMh2PTDJI2ku6WWr4unZSbfTdX6EF9GN003ggPSjjmE5lIdJf1Y9Zm1HKg5zxiuP9HvKGwiEYVEU
jAhyc7xdnBB8N45BgP2YuCrbgBxbFtUuHxvUCDlm9JTOIVmZxO2gNi3ZSs/rcRMQcD4KSJei3utd
v/874rsAZoVwFbAdE286x6CXHRbDMa1nACJsJPDHfg4TlQ5rA71i3eDIymO8jaEqON4N0oHq7AEz
HMCsoAdZSx3HcFdWgNnKejh3WX2RGBcPtV3/9MkfFGmwMydWQd1rmtmiG6xGfMNvfCZio01c1jjN
YaYuwAYP3Djvw9WJJZ32+tTccbTlC6a24QrT6EevoG9UND2lgN/KKxyFATAbOxfFz1pi5p3RfDSq
ODFOeugfhVzqno5+sAcQMPblz8HjFEV4gzgg8JKpxHwx1238xIHNqx2rdGKn7xj6gpkGdnXf3cxS
Mn0rbpvmFD6PTBetStpn7jDRLw/8o5+BYHcIIjlHHRi8v+3GERcs2yNzQ/WrPFgjcSOiwFUdYtYl
zoN+D0Lwrd1SlaVEPZsB5zsWyoNpIScIB+jDISnhS2o+9trXoq1BoYjCIzk3yv1TlMLeOQWUmNAU
DdAoPp2q+Kx63bi0gbgNpS3Wym13GmT2XYS/bdn31EpqcrTfcuekGZV3MuCxUIkLWdoRdBDUTVRf
2YvoJCWaWhqR9cKt0W/Po2+CNO5azaXzohpT7bMwMUQWOH5dxRPUle2qoOh0kGRd5GqJBg/61Nw/
lfIbu0t5aLTiTAhEQwQfkPXaC66RZcL/s2i4xk4AcC2dXYRGqI55dGJF5nw7mTQ5yPXc5fpE8Po4
0CfPhq1eDzY+XdQmjX1DG3mk299sfQvrL9JqYih8NW1snaYlvBoBPSvRuYDYmgCClQZImtSgGQCP
fTBjovj6+NRJmLZkXfyixODtwg5mZMM5eCIOepFmxIOHLBKFTXGB6GcKTwBuSgfzqNC+67mnPdrF
RyxQiRp1w+ZpDNN1X2XOsktBgE6kYq/LuSfa6cG+l03A8BLU7gNOSAJCVI8pNcsJg05tc1pygO/f
tJDJI8wQecoq+Gl3PTjM6tT5FaSGQftJrAUqgu6pysi9u3r4RKJE/goBOQCFMQaqxOZw1CCcIZAU
MtpYL1SWUHRxkoKgQKRliY9ap2HC1UJ3PYjRRIsinm1MElg7II3olfFpp9Mm8GswqKnlH6oSnb5A
cc52w41mcB+lmJUzflmtKk8DP6fFedWnYGpL3b/mFXssKZHOO8qWawtSxOnvL5Gu50tqi4jnh4SB
k7gHFAKfLY24E8JXNz4kYXoxEIOuGxPdkFThpyFTArJ9H9Rb4vycKF+8lRJAUm+yiaBl96YQI2wD
TUOeP8ze+ZGUqMI3OWSa33Yv96pvp5MmrEccuuZWxczD8AtbT26KmTG8cCzMbPiMyUnliiWoH/Bs
BdIbs1RrffROrJCPlHmCMdP7O4OYlDPRLf/YbUJwRG/41CoIMw9HiQIWYLPOcdSpAPJ1SsD7Hrxx
43Tm2YtcfgLANFj5XbIqJh3OZ1vhUWmmzzA1b4SmnKoibw5653ZXL2x+200rvhodgYVlNcEWZdBP
J8J5ko+EUOjlLkEvsRITeWwpMomMeLWgqb9SLfvgTOqTOE1ASO8tAgPeNAk6B9LuoYZLNOqji1Ck
ToIZMy98QhSb9tOCSwQhRHvlzvSuMtIaDGdURwMF/abgp6GiM94fsoqqZTi2O6uJEnDlGgD8ad4Q
w4NoqJ6iFec82WfbvCT8sRlczK4hEbBJ/pzM6VdWxlh2DMoUvk+PNfLXWFNQ6GOzN9KBcbkqOiQ0
qDWtlZJi2BdFPeyHXo18pgFZzcEvTIUIPdgJIS4fk1Nkm9VWGjX8SII+cW4xdhz5MsocVLM97jIU
+Mi+c8TVWvhQSBFPFnH3i3JsnIftaHItUCUu65rpKnUfQLo+u8iK1hEkmLeY+748cMuKJeeRfm2y
0w39XapEijeJNbCBWdFYJBuPon02BZJvUfrTYbIejct+wfWbflOrKjpIgNbMcDxrJk3buV1G6osF
jR/x5LXufMVZc3z1jnnJBvURkRNlkFc9ie6jN+NzNzmUBz3Co2R6B5YDcAda32KiHPfm4wLAKImt
W0Fh+aeo2CrUBuuIK5FlwgKpqGQtBxmQbRDDyrPHgDJ8WnyjYKfL1nJosy3KMd6IE8yvf1L4WxiF
cwkrdjPgRFTo/CgYHIS2dB8JmzssBqy+FuZwNl9YGIMHbpNH05FrQ8nKGhME1r01nuq+eOWZdxkn
e9wgLx0XvQiqrdnD3DVRwc9Qxqey4+ZhWv25R3MIBSW12lNfkhwA+rVBIAq4ItRSqFPMjkirEE4l
ff0nq8lsyMWorZuw3/WjOHKGg0DRdDM/MWLyidK90U0Q7yUjp6PA2IroPMSUe4RuXJuo/S7JJjhV
7kFPvX+62PksBOz41N+IEeVFVw+KrCz9nDY9jQvTm3at+hm5dBuSvHzaAwequhhugYwi7NbDGU8x
9CIi1OLCQkYE/3Cq1LIz5+PJ8NFwT3qHLR8gJAwZ3iNvwk+3NX0uK6CvLuOfWhc9PIpD4MZ9yOZY
o4iRupa6TXO2t7I3q7TYY1E2GkGeLxyddZkKsoAqUpJN06MNjiTzYhkWHkDvCoeGdSWMHWWBYXns
MHi2Jh94flT6C3q07EE49CqTSgxvEJn/otf8d3J7aq8HcRIdBKq3/+B/Sskphtg7KGyIBK92K4q3
yKWFWQLhdsbdwKMbtOc2j0/tfeNbEq2TuhbFuCd0Cuf8Hni1FiXwHYzLNKh/zNR4gVD5INJxWfn9
scvNnT79IeOd1Ork3ZrSd5IU5eI/dJsKaY3/FwOaRyOPmnFVudDpy73MkveERqGZOec+hCHwV0Lw
/x3u/4vDPQgM2/XR8/zPUvtD2bJj+68q+//7Tf9W2pvGv7zAtrDAuoaNNG/Wsv9baW/q/9Jtmh2B
5eDiQ5ONnP7/BJ9a/wINpntQLHULHcx/tcf++/X4mu579l9j/P9D9Knh/XcFFwZbz8WBh4qUl7R9
67+JQ7qh8u3cBm3C4e235XrBMW/ac6/06tmbt4EC/a8pJ1cnCE42kJy95QfqFvmpvpHgSN/gr1Iv
Ys3vwH/p2kCvqW5PjU8iIgJQ6qVF3G5aeqG57WYIRJBMkqnRh7CFvLM02zkX7uRkqfudo2gaDM5X
QEvKmfHYv61dG6B/ROQIRkPiHPWXQyf3mMgg2nmT+uQGUUGg4LbQa/65KcEkAkvcFnPBzPbN5Pz3
lxTYF3qrdNMKciTQOZFU0E35s11pHVBmFVyJf+ZkiP+J2dK86ZNuoHxknTQFQl9DF/3G9mkPJVsU
r+oA+/NhGwLPmU/tUuvLS5d18ObKL3NIn6Xb9zA8oYqiBOGbZuSIh942hthdZog2xiZEuZwkh5QY
E7McgotpDLupa+x1pTOx+jFUl2AgGcgZ4ZrIBMDVxGYImQxn27dukKR3dCGUWAnPVDH1b63J/o2Z
dkXdwNj4Aw02CG8uGRLpZ0t3cjX7NCVNWgkVteNAbkTxh5y3eJkM2bVk9S43A30VI8el16bRM+kP
Wo9cbqg+2t49pch5IgA22zhG74KQ6kzv6qi02tslqIhGFAqWU3Rb+rZz+c8BR+RaGooAgmD9LB4X
el6iwIJqvOD030FORRqdaP0Mp8a2RsnlLc6tZhPOOs+wbpaoF6Ak2MBuJo4SlSwfVvswAaC+oT8l
rYBYMmwCFHcszLIk7OVedlNleLN6+xMCPI2lmf441iwR0NjZ9YbtQMaLZz9tSfoeyKr5LF4uw4a4
KEM4INZ978uKKgI5KkcnLxDNEDEqypM3sAY0ZpEWcjgssyVDdFkBmdStDDDOiBu83hQAs5xBO7Z2
tlNxABiIkJ60/i6i8ZHGED7jYse6dNUyFL7VpambC1TJgwj9JVWVt1bpmzL0t6WX7etyOGPO2Ex9
sTc0YiAc+yIQM2TZu67Xm/zG1oeGTb6t/ZJW+LS0NdI3JnqfXbkesqPQyUHHCVq07+HwoyEmMbK7
jSmjVe9+CoTZJUujVfpbVaO396YtFKWjJWjAgtFyjfJEzeE+iOLkd4R3TcmGc+JGBenLGYuVA8sB
4t8vIF3rME6OoxPs44QHWXJCL9F15MmbL7HYgGtJJ/MQkfqX4MQYMjzZotplMUDWcHzqVr53yuAM
eOKAJHatOyCK23E7kXhSWgl9kXjDnuLY8Z6Q1b6VyBPCmnh48T3mkhaTsy74GEAEbRSMVz9XW/Lh
DgHZ5XG8ReWP6U9t86iiLaBfB0kMGyYcgyKDyd2atzBu88FGbo3Fec0P3VaEMsWWONeGPPrxeJv/
PjcdXKXxTdkB9TNtTcu3N9XayrR5BwLrCaYAv+ctpN6q3Cf0c0zgWo2I/yGs8a3qwk2M3qDk72yP
/SQRi0OwNBOT7T2FvQLjZ9xsBAx/THxeQJAwEMELx7zaQHTnBDvYRpsoVjuqi7CupiWAx7UU5Ra/
u1wn4bTsM28bEO+Rps7V3Veg/vE/nFKdD0OJcxf+0xqMPW9YzT+sjE6EwrLdLWlqU1tNv6li88ka
h3RyPuerdP2BiKV2I2yqLETK2pMF1STmCALrMvjt6ExpgnrfmJ8sZ1dPuM3rYC9md8ePwabyPaV7
r8hfaeA9EtESJR+takLY7FKuA85ehCV/xJKUMw1MJIEH7Fn7nBQzgyvq8l0JxWwEgeuZwARy96hR
5Oi0ZmMnDViAGsQP/GmUS+hAWVuCv7fJJAeN42zhIm/LY6a+gBbOtJh0KFq2CzJ/l/Glzopvbtx9
zUN5vufW6CxldfXs+6jImJRiBTc6KdY1hepUPBB/bZD0bZLEuqRGdSlsD5OHf67K/CQGwlDti22H
+0kTt2ivAnFQJaOotY/TkF/pX98cLDxE5YLVKrcR/X9P/YAzSZKExa5y45KsGXGY0etsZw8kGRUQ
2dpsOXQhDT7QFC7TH7E/dU6GHKznhJJBHa26EeiRqZ34b1HSXceAxKoWBqeayYJnuY2HdV6ZK9ef
NiH8rCqaXmrEQMNEPP+5h9XnsFprjbViIOxK/E8lz2M02euizE4sqGtlHmmtLbw5EQT/z/xlkHAL
t0KhWeonM6XV1MXXJpSPaOTGFG/hAPO6cDlvuMeRsmEQ5DsHlRC2YpOmm5upvaaTJVWPP32Qq0Yb
nx1pXoRBUzvJT3Q2U8icVDZJ9Qh5GtA4ApZACODtBFr2PiihXfYUdYI9ziwooR6GZLV03BjI4cwN
aBeGV28Gi3k69fcEK1RvHNAMzUXm5yI0p4Nhucyb3OysetWNvqDttAqi/Epd6di24zug4pOLl9rX
Dxj7EPbC0/oBvnFRka+sefgyzn5vviRhK6lPllJIT8v+0gxxK0V67fLqK7KpwUr2HVl8byckEqq1
18x1exsUZbDSiPWafJjK4/Chl/5d6FQFyxrtG0OGdDRF6zdQ94bMzsBGW3jHgblqdVRDk0YXlo9O
/NI6JlkAPaDHcNeuRv1XZgNIpRNLxlZkp2R+rVraSn7LHqgnfXCCieusRxMG5MBHkpFJhGAvUfFm
CEm31yqQ0ealmeROupR+CQ42ZtK8T5K1pDtEjJflT5CQJ1YesnkurZnNnNxllRAf4AztMo9RIhrW
KqVmhKvZD3aN8gkqMk5ezUSUhXvlJJuGElFrWOt46wRioSIwk8zMkaYWBUrCnrdU0uXOzCc35W2+
A7Tc34qcvJ8ZiZyTkDXcrGpcNkn9lrJpcP0MCCx5H7SlzYakbBivSD3RqQJ34e+FC5Kli0hOJgRb
nSwLgfL4No8Co/3dF2CJc39TIgmcR45/DAMC71A88il4jjE/mguUI5A8g9/zxWR+dUClt/S/VE9w
zEOKYkvZ+NRq8Qb4/L1QGjEDQfrZ/BBZfk2t5IZTnSDAoH13Ml6z8t5k2T26vHuaQrvZhTh6w0+H
EFSTyUAYwSbOZuDcnKRFYvPveXznRXrNhwolqXiFzlUDOSdtbTUkkC56EEtBe09854doNu6Qoj5C
OTEEh4oQgDjJ9xz3j3hMHPRP2PM2VTquEVAs4MADqNb3MGromsF/CmCnWi47cZimzu88yZdzC9di
jdexq+rRMxwpagMnDBh6ZVRwvk2OhfqgPs9Eni5jCAyGqXYtm5J+kqs+Gh5OxBrsRkfA81BNiX5C
XXFJfIrsLyMe7vWMbiaTGc51wiaw1w8VexHD6cmpc46i7I5I2rb10SQ/6MwqmxbZHuXyxVLU+blk
1UBVnehDOkfUYkRrZtek6I48jUTMjfvaHpeAl8FtMUFMSJxlPu6AWR1pOm0CLPHNTNDhAZoswmPh
JrgIjogw6N8Q1KBWl3u95vyuyq1fZ5+aC3Cf2BlX0V0zontYLhwkpzhnN1aKJ8psoeQN74YLE4T7
rLTgXmSXTg6XwvJ+u834oezih4qrd9dkX0YewpgYv8bis+5KlCaMREG+rOYQH2naF1NDXj66RMbG
3iam3BMm7c82yLcWYRGgM2/1lO5wUgBgpAhbimNYFAe7kJQKgnct5iaww9eYSy1Eft2kbahkrLyc
ldFy1v0wnjTMfYXDVtqjloPUfyzWwtLuA+RGOyfqOIw+PCCwb7KNriZ9mL5CAN4UP9xkZZmEntru
lxOJp18+DYWQsljbrga2HDUxLspni6yuoMnCFJrxZQqO5N2o4TwvhHnbPsPliE3KkSiQ+vDZdHzH
6H7VrftlCf2V2umniqL3SraP0I/OjrtvMvPmdcWnVebXwfkG936M0UOKCUiSfMdqtXcDyaMQftBq
+jDz4ge0qVVHuzIO6LlScX3MXxhl/+T0URUp2889VcR7mKlnEVwS6R/NOLvqSf5pCdRgOS0FUDJy
rikh/hpIaHf6ZyLzq2H3Z3sS98IfH8obL4X5R5XaExbu1Nzql2Wl37JOf/QVDxvu87HJT4POI5NG
7/PKNV/n/C4CguwczdnPlyVLtXej3wMnC60bUIHLGzveO+HVbyQsbOZvK/T+OX8bhi7Cakgz0tqT
SvgsoTQ3mf2VBek1YhCFg/slnOllye7OjvmzypqHn4TIs6mJatGirOUurPtz03ZPb+yeMaqXHsLK
LMTya+1G6+QBK/taWsYPXXWPAGW/GA+FIc6i2FCAex/j6YWZ5TxWoD8z/6tNj72DzteUrzwMHybb
iCbs2EnTikF3O5Tfih2n6Lw3x/nMXGJI0aoWo//wnGEfe9mPwG6vpIfXkXajRfTF0flRkJ4BQpe6
53UeFHYWPsHRfc0fo5b379M43jAWcoq5Uh+9OqbHxY23+RIcT3sOZnaqmn9SO9waQf8YehdFr3ya
fn93w/EWz1gQiObz14IsnaH0b2023P08v3pNdLcUA6syL1Em73WTXLv2Z2W6J9kVO9uRD+G6X7lG
lAhNrYWpoo+QFo2kNl/F8RE+wUuz5XNsjQOf7N0rN2FYn0TYnuNeYyPoPzKrPZu98dI8gY7+pCEf
CAgImC+8z7VHUocnI44+5jeV0ZtujG9RRaTZ33OVXFERfCRdvsdR9IhALxnGocqDx9/Xb4IzkklM
VM+WD3L+kCcvpM4pr4SDXMepPUvvp5ZYp/lHhZNzxvx6neLoVY3a0y76sxG8xMBzL7szWSB3FHX3
ps2vZRfdc+mcGgzUKDH/DpvaDx+d257tcdZ3yrvGO4DWmZyzM0yFxXw9ulfvCiIvOFZ9zf80EtNV
c7QnmnvkA+O+a8W9ysVVn1lT8LVUunYVMz141VXrN/uRTHHTKE5u8QzaK0cH3+9OKrjMbwyh6SK6
zltTS130n2nVPFkkJBljVbanhvwhw0vafZZk/vKU4d+g0vOYP4BRRE+obJXX3XG8vaW5swEdePMN
rnHwzr2h3bwseJjEBwrBdVnu2WPeGoV6pTyRWuIekWDtJ0JKp0i/Wm5/IvYqTPVXzgMqdUYDM2iD
FJ7kvrQLb1ExPSU7g9poH77vHRmbsJHYXDH45hGl19G5cWgcSHGfn6jeDq/BySiwztC9nYx9hQra
DR+BzgOTZVdzkK/56pVK4OM2lHQMcPnhQ0z+I8qN12iXZ6e4ZhWfE3JrvXUIrpavwp9egQliOMrO
qQiecOWvqusePgTuDn9Sbo0P22reIWpcG029fKtbBaNDD4a7YKTat9JpMbX10rMl/lmi2nhKkQG/
lD7ckzBa5Ll+0Ozu3v3B/3ObKvGJksMIr50tl5XoyO9IfwRx+y07fTOvDtb4Y6ZoFLyESenFSHdF
EsVvLefVCHPHGGqHydep0HfP+ZqE533ZKUdRKjO+Vz9dM3zM73Ee2X08E7LUfn5WnQI9DCHGRevx
PuWzVSyZiUB7pz0K3z0jOj/SKq2z+tAytBOGuDWm13bMaTLlJ7ux6JqBFY/nMWC85rsrPHl1gvyz
KvsnwuxvW0qKRunfP1O0mTBTYRNo6lfcNCcD+AOm4YnCDoteyRIennR0o9qvNqmRQbC/Kzhge9HZ
T8trjG0BkFX1s2H7kxkmwml6TzCSLxROtxWJkRZFRWD7YYMvkQ0qkH/0Z/ZynlEROS7+PgGp2NjE
g+vpsC6VOOrmR5kyrNkPzoNmisQm58ybgjxJneDdprvdmPCNwldDFaLrz16nfec9y0Kkb+bfe5/E
9CwlTAASCJ65Adih8NQ2I+ynKPYyBORJdqNvEQJHKk5nljvwTlttypbz1FlCG9aSa+UmyyA5+MOf
PieorZgI00AapznHrm0OMehPK07f9K7Yax3rlssRJ4/JTza4bKSoHVtgmFdnFyWLFrnzp0JNJDq3
KcmaULCtihxyiKjxQI++QImesO31qRgNu143sXP62/nlePyWHUFhtozPRl/ilHA2VaxtRqFfMcns
Y4INCyoQLkFDYAUwONiUndzqS9jvo86xHgsU97mubzDFDrhNNkYToVSknMWocyg3zncLk9Syy6Z9
FxTb3GuOoRGsWaUIYJ1kDolR7so0XPhRzkSHKpD4JGA37/N3Mk9F9bjl51cttxQhdVJjQoBa1ilO
ZxynlKUtWx01kVmTPRut08xGYCO3harZeJ7neyLRKuiyJDuyfnMdcAhesU9bDRqUXKdpuB/hRpkE
7GZMprMITPsTFvU1KrPfWZyOK2j1Gw3o7UJvh5eGQOtY5vF35rnY6bxjkg77BLAreygdDVRe/zAT
ojkTuz9kAJQREHdIyPUXuoJVb1anOIAzxVikkJ8e8qrC5J3A4moCL5+l25zvSAZM7PLdCYPfxiRQ
zCDvJjoUypzj3JwqqbdJEjz6Knq04ToMUoBkrUOuIMJQJ4JBHdLQS/RCLmsnjYi4cd7DVl7a/2Tv
vJbkNrou+yrzAvgCPhNzWd6bdmzyBkE2KXjv8fSzgOb/i2zNUDP3E4pAVBUlqrsKlZnnnL3Xjpq/
msBFeo7TrkfKlnRMj03K3AF1eNfEKhPH7numQ24YVf1b0DJzy4Ivg2M/QvPYYVtRfOeMtXk/obnk
DIg08LHk4lJD4F/mMbYb7Gy7aKSWVlI34m/1YQ8Y3+Mq/MujRPD6vRnHpFvc/FBJAa3TyKv4dc2J
guUm6icxNq+oMD4FqoUIov6MIyQ5d1MgcG09hpGiLnMtYWgbYisVSrRLpKSvaqhEg9M0TJ362jn8
EBGqhTiHr24krNGov81eKpvCEWQY1vYx02JjiS2V8SXaJh/QPVZeVR5DK1wZDEeLHtxd5/IvRVn0
ao3pY1Ch4sKuNSxcg46G37+ZaAkX1iQM1YtoO8AFJ/y485YTzHfThcAeHQWnVkkHPlHQTbUeNJZJ
8Fk0lQLXov+LGfOudPR8ldBQGP0c/wwMN0YWybq066/EZTxHstuabkV9SRm60J7tLsuXiTtvvP0y
MvA3OJZ4cnJMpAoQSLq0DkBTJrQBH/UyGx51GwN6VhQXrRq+1xhzl2aRbyuL3EIdrD38//g7d6W9
iAd3g6sPhyIOewwVf5Xa8Kz000D3c6pFxco3iTkwMGwhO61XSVITqUL7r4JYYbXRObAsZBgu8Of/
P0v9v0OWwa/5P89RL1nZ/fB+/A4KF/wn71NUQ/uPajOblI7GCNPQbNgE71NU8z9Ct7CVM0Zliqmr
GkCjn1NUoQEZdjTVgSVFfQpW6m9emfgPeGEmnqZgoGdI/f8JMvwB8WCDSxAMaVXdNCGZO5Yqf6cW
OEk4+bJrTDJOn3+2BOPSslHJ785Jph5QFb7UEDEXrimS66j23bpQ/WTn9dVwKhOVijwJ3EVZS2PJ
xLeA/VJY+6YqtDNEGwDgxu6Xt/b2zp74H2nDST1IayAT+u9AgPefl7GvBmYBhjqT5N9/XsRHXjf2
ab1M0lw/BTW+C805d72uXOYnfZfYV6Ls8n2ZJj8YBA0cLBlWugH6GlweHJzJIc8cN9qPlk8nfLpI
BmIHn0Gh3tr6sxUkNsXpQMJwkNpk3gfhMVTRXP/Lr/I7tOL9V+EgK7kvLFsAjP79V3FcIxecF6pl
HBn4+BqiTdFbvBqt/pXd4iqJ6HDdtv0mcnjpkYYVzNNaoC5emLzRmoxFk3wbsREiCW1aQHCOtg9r
x75UcrAviq2dg8KN/u2H1n9ngoBs0riddX5i1Wauimv29586zWSq4PelgxKZbyWOjLst6xDWlU8C
SU4OT6dZysKGx3oLtehKo9Mg5B05nlEnKgE9pGMRiB5oJ0DBcsf/hUmZqZ7mlyLUJNvEQSJjparx
DLE1lYT3afOnEi/JoRYOCsfCutN/4AAvkW1lYiCGyoCivXQCUd6NOEDk7tC2y4DaGU5TbAuCYqC/
Bztgxchmiqx+sMmfXiW99E9ZiRKMenU8I+vjdsY6UaXBjNAcNo2v9rdBGR8ql0atOjj3ttKNZ2Se
QCFgi+efBfX2NppwCqrjGc915AcEV5/ptkzhhmZ9GlHrP7ijfQmxJHq+jN98pXsc+7wjHGT60Wd8
Gj6kdWyZo7Yapu9hXxUEOvV/eaHvvIyA25ZVC4mV4yX7mtc2JQAJywdB72/wYi3bUCa3aiJfcMZi
plYnTCg6/v0hrsxdmbUuuk8ugtHyBnaxvjMhIa/DILxqWqDevSalcxYZn8o4vwjRC5MvR+ARoe1V
1yGGYWOE4wPwg/7BQKMgat8/z5ci6XYjB0di7vm75r9CCZR0ndhlgcsovbQy/25LyyE3bRQXpTXU
SeDda1vVHPOt1wr1rKZo0mtbe4oiEVM5l+NKWpxZkJmDOQckrSAnZ2fWCOiYboQGkd8KyfShjkZn
SZsXdkTmeMdC7/rNULaMuRFTX9nps6MWvBSTOLAomS10rGHwIoYRA/PkfXJx8gPWs1akueoHEL8+
Ro4IinWTIJ+cUGu2CV+KrEHIP1nfBSu+eVs/cu3v2th9U4kQLeq2efV1zEiWOui3PHQYLAQczSOY
v1NksveUdEGHakAZ241LL2ph+Hp1FcHJjeR4KQOyPrIOp/QYpSiybKQTsVO8WBN0ZaKvpGXY7wOl
u79/jzoT0nbYlSekFQxKeiE2BnliS/KQxNbKwRdRck2f+3QTeT0YuyZxab6oRfcd/JvcDIpFApxo
jU+GF0b4cdB1AMkN8hzMs7B9OsOKTeoRCugNiYDowImzpiMW1MwZwcdpKqahLBJTqFK8rQcr9VfV
UH5iu+BUNH0DjEF7acQgLzolx7PFM+aQnIR71LFrst05a3ajdpwvqim1o1cSd/rnpRUZEqvQ++4x
5V+wSun8YzBEZ2O1YfF8WFuz2s+yvtWS9c9VR3hf2vmdiFiJ+MrjijGoXICuawLChKMe1bY7FQBi
0T6DPjc7gkkbOw2uOpplFZNwgzVzjYUHxQrm/E99X6NLGfuGWWqz6Sdb3HyZVx1Fs0qmjbiiYHtj
SRmSN/bJg51LqLuEfq9R4m01X8OBqcb1Q9hnxv39g/MUJcC0PhobQo6CnYDx9bmvHxIVbL0xOhE/
ZgCBvtaU4uDhAJpvG7UlWKqQDt6P6Bk3sMut4LjHfihcqldw4QYTRIO5MinCRwNTAKOBkMNjah2J
qapOmL2yo6uyP9JAsKCXc0yHPmgvG8Ngv5wuo9Fjp6GvQHWmkKdNMoCx7WvypdKGlVP9mgrTO1f0
5M6x8J6VxoVRnFTHjLrjiQndDVj0l/fPYmQ/fPZ6stNFvotrZekjr/9hSOMZXArxtDnqF1dlM1bG
un0G4BUQ3eZi9+vqLoIdMvAxNPWbWSksntxW5bLXegvDUj6eWsB9lZQJ3ASkR7Ig9Ftza+1kDqhF
zQRLHPlj3UKfbtQ+fBqYBjPTNb8bBEej4Cj0jaMgBuuB9y+aqle+Zb3NtFBJLthMweTZzVfDLOUd
Tf14tYXAw5bb2q7RbCBZWkYAk8IIcqsiuegz8dx1hv1zJdZifXgkXPYcCg8Jpd9oe9qptJPSRt/X
ndaTUYDby7chMk2r+TCtBxYgmEJO2ci6TloTgufnUicJTukx6XhxcNVMQhVAYWKjS/RbAH+csUzl
rtEJD4f3/YR5nrtSylE7lbnzXQ/75Al6Q7b2uMHge9bjhR/yNS60+GhDvj7O/wM3aNOdSCRW2L6P
jqCqz7JQM1x1DJ1jkzGZDSopom29CBjbHkEkvhSJZ4BlcD7N7+78jA/hNWdPPzoIxhdCYRDUtKTJ
esQZHpQwafZKGJSL1HSCz14XfKFnz/oolRe7U1wm+r2/KaxGeSHUijmZV7zgVRjXuYiZuyJaAFnn
bXsTKmo9HSiClJfZeOS2h5O3L1RytkHaqJ9ZPl4rGYh7RGunsvT6pDVddTZvSenUy2y0tI0z7ziM
4b6/b8pNM35Ok+nwhcmIBKhvlSQGoTaL9jhi94cNIVugO6U9nHphGLdMK5l150Cz5qew+pjlDkG6
LZFQwUG0v0e9/wkWKMwSTE7rQa17/CbThiR7cRoEeBM1ksYCtz/93MGHdoIPt4UE4Lc5yqeK+aTS
/Nej+TURYqtttQbCh5EgEbMDYJe67Vabwteah/c/segJ7WarbzL6OvG3A2Jds9bCB0Tv8PnoO2vM
8wJHnC0zE7gpBy4g8X+unGGgIPaDHtgVyZteukjKtG3pWvKgkExvFfVA+hUeldNskp4flQVzSSVS
UUSTvILgCIWXITycv7y/i9AgiWvgukwVfPtT6tj5/Y2gEHkABEXgEBmQzHOROzR2T5rCF8+dOOM+
Ck42Rvc4EKlBvcJ3OAroGqjoO7a6r+rPHDidFUBb2Ii6Ut/0Jub9LckrXjga2mY8W7AiOAeZeYEz
ARbiG8DCPVmNyVoArrsg3ufIYkTp9v34NA6Iv+vOQPPfpA8httpzkTTnytXNAwAi7SIipu56NCyT
AoILZxR1rw+YDWrQs+7RGrghi4BeMRma8jCv9Qy7vsyllj0ZXD2TUl0hyOCedf0rMIn+9ued0Jwo
hh82QsMUEtoN7QcLs+bvx/WohzAatGQMxq4NxbB1ijvGEzSxhWOgdmr2fTho675AzN4VfvoUYGxm
OBUe07GsTua5y71PXWvxBRjdV2GFQIQwveynZ1IjVcP3Wk5Iagw+sagJVvXiSeXNupCVAH04S2Vg
SAFursO+SQ549IEduf2j3wj/G9SeB/JZuenN5lVpZX3ospEpZmm7J8/xyoOQ2f3P78cHQjNFF7U2
4gA4awKCtDW/X79Q+gTYDCsSHTlx9j6Uoj042ve09PEe4oAWS2RUHgJQq3roSzC+aLqIiAHY/L47
m1a5cjHRMEzpfzCyHG6tbuUHU8IlNdRQWw5u85iQ5nuiR4i0ljRNJ+qUZatOLK5cMR+TiL5YQ4Ct
n5X9WSend7AzDkZdMxoITpieva8/+aCumrkumi56TaJBNwggcVn4mc3CevSKNDtRJX9qw4TDGN85
eDo4nOrpUpWZ3A5p/z0NtXLt6/VRa2jlAjfAruQKCB+c+sZLPPbjJUBnghY1m9g1D6Ws5VIbJUsK
yPvmHAnXuFie6W5wGZXv/aS3/n96P7L/TS1vTrX6r/cmtST+HBLKpjw0S34sgEldH5rYDOolv1WK
U4F3JEWjMYAa5TjlKJVFF9V7A/fWLIfRLA5gva291ON0m7b+GlYMsspYagdOLM3BgxssolVjCPEM
D6zga+pEOFw65bm3zewYRchk65g8wFAPCM8gTMhGPzZbj4Xf1phZQ2Nf1Z5PFYh7UskRUFuRLfZR
zl2Qgb9ZlansznqK20zXpLVLBfb7Ji6/9xg6Wvz+CiPRJzVo6pNO4t/70wDV6b+cbzWaPL+/daTO
0R5S6RtM/SOyqH7/WgsOZYmb5foqcdov9hgzDKI8MiFI5fDg57K8B1d2HTGZC+rBBXKHZENWTHXy
oTPse3u8qlNpbg+oQGRRNMe5yp6fjrA31qTTJIe8G8p7VWBLxpcdE5hs3QwWcWA86QWXI5WFa7sY
KG3MX1n2qkeVeZjwYHM1T6hMjbW3Hm+yYg1kE2/2838tiTiHLhGHLwaJMa2Z0rF3K/5dCCVEHqsh
WCio6EFSPmE1cFiPKvXnNzBJfChAWljdpauhTc4Ggn8A7Qem6j+q9JpRx4D5KAz/MUCttbQYKqw0
0zUWfjgmb6XSbEngbT7FxtcckuRZwic8ZWrfcyL+FkzbLl+ZZq3T7V5a05bQOCNLgWf49GdPHfrq
x8ldLDVYPhNde74ojXf4WW9vzNRmuOpIBB2SCjBOs3rD3ccXc9pYweeZR4S1c32GT4Y1kx2n9Hwi
lvwcFG5IgN5U5JoU4XupUZrhJbuWWVdeHBcCtZqNf6Uj8c6YqF2EuLRfwkZfGm0Jwiov/WldOCNb
F8u8bVLSBrJxGzcPOg3F3ZiH3bqsFMZMoYN5U9eVW5H56ibsCv3U9ELfN54EUIZ/6V/aRtoUsPDb
d514bu5X1aZzZ5CBqH6g7eJLcPp28K1VrqTWuSl84L61Xx3DxM4+xRItrsn6NHVU3pda345VCuYR
2kiAfdqMTO04X8bKJ7Yn0vV1qQ5op4fypSlFeIohl52A15nPiL+G+kcfAH2FyZiyCemAlub63pXu
ZKOPTSonUtyOTqsAYehh67/v2AAp5LaiW3Bt33LynU+tYht7RJ53DarVDaRHgfHCSwGJtMV+fprB
N9p7Pm4Qz8uIysEOtn9viQQe9Mf5BnHVARSKnRSf0TXhTY8hN4PcLne5WxrNss1KJOe0WrKs1Vaa
MXZoUZmGN+xT6xlZEuDZlTm5T1HOTVXiscayxmefObW+s6alOdEzn8yn3Ag3M5AbvsX7BlJNG4gy
FhO2OVa3vWZc4JKjLyoVQeMqF9ssKP2XzNYuXutsYlrB9EMyFLSSIwv+eE0ZPW2RN6m5NAdI2x5+
E8UJrYvPT0U+nbFzfC96Ylx99SIYsfl0inlvV0Ha8I5aObjQVP1lkXDoBKdUgC5a+65WXJoyc3ZG
kKzbobf2rqk+/nm3F//oFptEcHAQm6I/pE06wO/LpEeWjQPJsFtCo8p2eV5t22psnzXFUx4sjyjw
AHQfBvZgO68p4aQpbQXiOoplw1GTJ1+STafYYLeYGUFJYEWt6TczY1qROF0fkhKX+fxovpglmJqZ
ii5TyJ6eOybn+ZLbzs9Hga3jO49G7ckLt5C992Es8pNVZ0SMtY6fk1FZ3LSkafa28M1d105GVSeY
TA/YOytpOO/3Sq36Z4UoQD7zMtrUugMT2PTR4rBozYdZJVpMixdRIvnBaSVaxpQMiqSiYydG8kIc
Yrfynt6LLEvigue+ERNVfdGP6EQs6NhLXCsqBoemWTI2dNaDjlOxkRWHOzko16wZ7jivsFG4Uf4v
ZwOO3x8XDE2zLQPAoypMEwD1h0Y/MCUh0xY5cFKVwyFp6IJgHMz2COhuTZP/KMw0oS0LSiQxrImC
1WIrNfFcV5oa7TnZ4b72UCTK3D4Hhp5Aja1QCFAayss4XY6qFtDYmB6ayaiuC8Pj2GOF1kvvQ0HR
LbdfF1OnDL3WDrH+ZzLxugtJQsXNnaLVskIfviT6fRyAtEYh91cRju2TTrrBFvZDPnGxla1hVT+7
NHZT6PgMBqQQ6OAX6dgXm7kXnWHM34+CRLDCzt6y0jD39Bi0a08d4oANX8ydQFfJ4x16MHgRYW7d
A6v5K7LJ1OujQtqHwYA13aF5L22rvtHG7O9dd5SV5R7DOn4Ypx2zAt5xibKMYzUMWc8sukvYsVtC
xDTRjjbuxqGoXjnMZJ/n1yCKnv0CSqxpIq6dV7JAxbWjYfZ/XxXIKuG0hr3lsyEvXat5JL/UTC8Z
0V/ni9RktXbV8MGzI33TMbM4hGo5IZdJ94tDcnIwFQ1fmoHfnlwbvniNHzDk3qXTu+tPauBOJ0ge
It0iCrEPebGTbQhSu9LN6F/b6XTu5J8zPUhflBT1lxs9l+26UqqjW4n4Ond/q5ygqD+vLNbH4Y3F
wI4UIvqdmrCFnPe7X+oIU4lFXFRWRBM9OKCgKilboyJDJbiad7GqdFKmRtE3GLP9ceAAcbYqH4OX
6Vx0rIYiLK5/nyA6o1uabQKCJHc8ZN+NtpgRZvPFB0lP+iwrO0elERgiSPpmAhKAvyT3c36YEbSy
HUZF3zbeFIFBpmhL4nvdrgd626rwhi+530GxE27DaqCRoEXA3UZpOMo25ZGBh7r+u/5v9KQ9+Xqx
UDkhXxzSDdYUuQSXBLI8/vmN1NR/nAx0UlaFMBzsl6ozhab+xk2vh6yI8x4PANkX9TGbTlXzDR/B
GjurVTBiJlRI8mOkVC8cwy3Q6uAqSoOBH3BuI3tJlG0DV3dPtktHyLcrGCRlIK1tFJjiZDdMMvzR
25apFVK5pktbNHSdAvMpnrRg8yFXcSxw/SXYHKscAgRFCHniqfqBYFWs51tckuN+1NUxP9Jj+RTJ
7MAueJob8zHy08Ij/FRrjY2RxljTi8a8zb2gBh3EaXRBTVqklkzniUoLQWwUDfL/aRhgDHBjPLJC
OANOM6Ioz7coOGCyiZ7hXhQYOxeJ/kYXeIJyfuvlvL5XLO7zraaKEy+EV+CW8b2zizs09ephvpQ9
3/TY/VTYRrSd68bS9LODUp1kwtG5GX37WSOD5VgJnSOyB6kVaupTJBy3BfjWKyelFsrJFqqz0mA9
6GvhEvja2MWD4tIGa+o4egpo9C90Wv5f7TgC8lIf+qjeYQc1n6jpCqqgsH/oaKeu5kcT0OPP95D8
uM2zTxD9ZRsO00AGk+qHJoeQpVcmaHXX703hisEn3n4Olq52zwczfAkgD++bUQ/XPjT5O3UkXQ4n
cnDa+h1ZlaX2PoUcE6AwCov0cn7Njuguz++9FXfRmaKyJQgvK7dWzvEqL4vomIWGA8EDeCQH4HZD
X0lZOUbS7BKyZ5ZDlyQnBUEVm4+2MkEOo6RMSNDr1W3a2e2JnvEFBchw7GT060UZUeTVDUh5pVDG
vRrag4aF8NXKGm6YebbH/ftmJ8kPHJnVtZ4uCmkwtk8232DWa3UqI8IyAgQzTYQkpo1tEjUdGmNc
/2V95NcPYCfVrBthuZagKKZSwr2LAdQGuxOWSFE1ZyaKx3nKAJoMGPSYaLuyrPc1u+WVSUJ5qzBf
jRHg2NYcSWfNiO1Q4rG+q2kqt3Vd/esI+h8TaGOqe1WkESQ+0Dn48Gk7nu2OtWlrazmU+FzA4ZlA
+TD/mo8tFKMj7RVEMPNOqTXOlen0X4niGqewtNqnFFQ2cEEfOINHx2Aowks6Mv5Q2yYQ6CPz+lyr
6Ypbyl6LgNLJyL8mYEdffW04azpkynmuNVho9rNG//LnO9n42K5zDHiEU6GkEwVvOB/bU15rjNPi
hK0n5JjoW421622ODKCNt7GeubeW4AqG3wV5lIjM3FaQf+TG1dWBzuOSMIPYnAFBWLfqt6iB8qhM
MwfseulJwzR2dhPdvICyvHDqPtCZAH81tPSP4FFflHQT6F11lYQhsgXJfdG7478UgvLjvunQ5rEM
YgVY7Unq+His82rHU7o8J8uKWvioRxiz3VbTd3RI36pmeKJ7i6Z4uneTFzNETKX1rXUfhb7jIKfe
/EiHutOrBwOX24upEmRlKhI0nENQllramHlkqJDSwOiTTad78KDEPhQkgwZuK2/zs3CQyb5FkFwb
PmJm1zgXY2ae50fYgFQCZukNdb4sTt14plFPdjYfx8aaFutKI9M48gdJn9kcgeGHGuqHUNTi3BLX
cnRkQ7/Izx5SLz9mea/fqqb/akkQzZ1hAKwhmW7vaVBcsKJv+zgvCMHq9vO4p8c+meStdhz0UJxZ
UKEMOfVXhics5/WXVh0wo4yVcvEy8y3lNHR01N6DrzIkWO+j4ECxEF2bXH15nx6B3uUGD7aew7l5
aPXiprLXvvz5lv1HF4+TkGbYjMjpMCPI+RjRUZteYakoNAGqug8KE4tzoTrR2Zkewan8EWseEozp
pfkPLac06DgARvh7Djw/qpzC3jMKXHpdTfmZuu4e5wfAM0LFNUOpHuaLldRr+kfxslGlebDBk54N
OvxbjHoIErnXFSvfVK4bE4GUogS0UuTW9GDpGzaTl4zJ6QvfC+TiU9CBYdr7VPqk9ww9ayd9kXuU
p+aKMXXykDa0SjpRtw+dD+5fGwn1/fN7Jz8WOXRANZYyU0fRpeuG+aE+jVLbrE0tr5fvo1E7rmNG
CUp0IjmWwPKpQVeYLHK+Vbc4F/0CaAsM6NTD1oik+JD05j2wGR/A+DIy3zH380nFMkW3I38aTYmM
JV1p+E5BIRlmj0ZztiBxLiZKpx+X3suI0XvpRSYdgelRqKOC8dMq2iRF7z+aqYVhs9qPXeDeOikQ
a+Z4YvWqQkWMB9tq9WxBmJuzG7K62CBiCjZVmK89GIPbqNbVq53c20CoD5Xf7Fxdsy9dYq1iRSca
yn1gX87PlfS/VZj6iDTSwZyFzNk6JwGAklqEOkypXk55t3RtWOZ2q6ygDLjHKoDvHHeSeLXi3CoN
QmZX+ZZOvRgAiD6B0U5/U7qkOXZecgdPl1E+gMib65qSViS9Jju7VqQRae4X/FlYpLtIrv78+ZqT
GOrXDjdiKWYvqrQpeKbz7YfP19Q5nJdm75LaotW0prNsIwYGzPMCp6TBz6fzBy10GiJxRIhmE2Ag
78QGvvFXV4q8ojTitR6VBk47HOEnf4yCUwUJ6NBUoCydPM+RtTbFsS5HPluFLnc9PbXHjkSOulBW
nv2twON71lwikTPBaYWSoOnHIzF0BtWFf8j7sn6Qbfzc5hHkUGGIVVl1zlIvYzXFlU8+jMKUmTRm
F0O79BlzT1NLF27a+s9vm/i4SXA2FSpvnZiEZuTJfNjhI+AhddYp4eZdRiPiSL0yuJ7yimx1U7Ve
dvj7QgL8ip3xa6517slqTfGkoYAoYTiFZAaH4tV0ahxUDWwGkdZDvkjVZ/J12oOqUCV2AHCgFEsV
kyqTfKS76S6f8MW6LUMa/AQG2PkwXDpXC8AJli6SCYfARQ39vlQuVpVX97mAwDWzUlJV2+u+CU89
13uxchPOC6DBxV7P5dJHJW2yUl4JiOx4G6tx26Vx/lbrJQmcve0fmRzo+AdXIFj8Y9hIYqyD3Fz1
SYnTJHJO6rQMdi5GDhY4eyWAkANdEqf35k0mQUyqKowUjFVv+oBPcmDsvSx110R+VyXR5c+f0z+W
fk4rpPCqNK0d21a1jyexUBZ9Y0v6/WOK8gkAqLf8u3SbH82XdJgSQ5Rmckh3J2+a8/wtmDHcihw+
tyrXZHhEp86OspWjpEDfpXceexKALMTu2zrykJdH5iW3bONnt90Y6weI9AxloaIllSnOjoYmwg3M
Yz0YHotA4O58HKXSZb+OWjt6QdhhHWXeWUdNRnetJ6+h9oVcWDHGg270BXwC3bw3to6fo3Q287PB
1pLrn986++PKwHoA0cZE9KsTPmzN56Rf+gdGmlgYmcZ29d528sHH4h0gWmYozfZhvii9RkCP10A6
nF5rwmq8pfpLN+7naYdmesEji1a0Ntz6TMeHHCU04nWlws+YLp1TmlsUjES+cFo6EV0OHiARzrrz
TDyC88VyOE6OI0w8+tb3d3VA3rrUmVMdLizoOGVUNButguxcgUA72pFPKyYwsFJgil7E6lB+idTi
nAVYLzOzupR9miO+xJc3Ji/2eEuGtLs16fT7qTSpxqIzrwoGlyN4u/LUo3476nYu0KjACW3Yg24V
7fSFPZb5bu4hBZay8elRYbsjWoqzQX+zmmqn1dn+zx+KmJbjX5dr2LQUkgzJ6eew/Mw9yV8+lJHa
YKwg4C0TFNkHtc0nYNIwUBzwSPq5urKRnS3n8ZqMV0xVnFvctvTle4LcSl13L0ZfQb/z83qRT08z
DZhtEtusIlrmXBUbEsZo0jifn9JZqRdFXpAay7eVVOZJkQi1Vzv1pv5X0BTVUYnTci+obZYFlSM6
Qnz3s9ZKH7HbeYay/6kAybZYA7JLpxjHsodr4Bf2s6Vh2uo4Rd99MkoX+IIGRH7/1RyIvK/vw2YH
zY6FQTuDVb0VKnFSi64IPmkaEYPsG9qogsyadw8le/OjERuvRZrQrN57b8PIlHhOLVLrZTVtO810
Qa2Gc+2/Hw3Vv0gbWGQ+fFzsrogaUCEbfFS2aU9//svHJRFLpdzAYhUGQBYNxRBInhV1Lfoas4tt
FWfy1RrJG4DXSP9sp5G1S6IK2C2FchUE7Wn+jFrZxKukA+NflJIeEzQgsBIVhwulr6098pvVu+pO
d9wfoqWKZzFL1UfNJH1B2Kb26GU0mvOBUcioZldVz5xbYianyE71W+fT9wC+sChK8QWqU7/Pgjq/
Dr5XLFKNc1TrRjBQe+p6sxYErRmE9MznAw0bl6qMuJqnc+D0zCSW8qaP+95vo5ul5NXRzu2HkNzK
23zRcvE9TNtsE+J9BAgGInueNALsvjFvkmdCL+zt3IPqUfTCguIWnd+R+eLL9poEzCJlUxCxwZDi
S2O/koqQHzW7QJo1vcOAncQZ/pZ36Ep57IzitWDse7dxb28J/YDf6lX14xh9AWV1481WH+YLJFLI
QGgVtu0U1u2iWlabMrjGINkkCLpjLxt040MF7AgBHNa3mGq3Sk3c6TmdzxCrFjoqOjaJyoE+xUll
WdmjI+P80Zgy5EpCiY7za1oVBwckyjhypj9taOuDiY3DpZKFL2lTlJf37UrNQ2XRyJgpdVCQ2qRo
CjDwchLkMvVWo7r+uTij1GzA/eRMCWVJJ7QsrnNHhDwlSCTdZR5qt0XQXA3AUKrDFECQMxkRxAyS
0eXMPBbKbVb3vJ/zaeeMhJ0kaG4MK7g1Lck3pKRdu1wvl4SK3MvpdvC7CCLDdJDFkNCtc07YmPEU
ArV9w785gf/zEjEJL4oxOFkDcG4rjPpd1CfVvQAdC9NTf68jfDdqVpYls918c43S/1oqyrkLE+eB
4Ve4AMJ1KlWJJRt06Yb0boLIGgOYWk/iE/xMgqIzmdwU7WWeldWMZ5YEAuZr1Bs2LVHKeXRbPx/N
r9WiZeUOtE/vf1gZh74Ev6rq2DK9qdMwhDUSwIE84GDUzIfYeps1SGSxxAdSEt9i3wFZ5ISLIuFb
m9vfpDvl1pSBd/XtDBlrV4XtwaL5t4E9G64sOm+ceRD1scG0GzDQ2QpdIWngLh3i0rT9x8H4lKck
LxUv2diK8/zRhdJ7DENgR7O2m7TkmARHzbW+i7wWe3aMb/MpgzOv3Fht0hzoqTT8ndPs1on9r3mO
XTKEw8o2h+VSqN0Peo1oRBjpk4iYPlWxumb7MO5BnN0ISRxehVuAPCIAB6JX217KNOourjccHLuj
qrUtXppeJzYAXFhTh8fa7qxdPaYYBGjvd1al3+qeuBoxmedyq6pIkhfJU1fkw14tLZieSpcSXT65
AKrch1ljVeV9aGk6I4vu1zGphU+5AwfOxfHQ1LjVZh2arzvNSoj2PlddhpiIda4DDCVSw0OkyXAx
H0LnR1TO+kFP+SqTQYcNAthxu1RliCRwnEYRZYkqYVTHfs2KKIZlmcTes4SdkGdvxjTQ9whJfL/o
uT4eGgJm50nV/LMyztf0oZvWgPLu+kVAhE+1iezo2pt58n16kCF52PkkzhM9WdY+egi3WfcZpW1f
N/URYeCdYbp7h/mNGzbt8N1n0r0zmlHudY6Xhv8Gsox+cgP4HjImLMFTWiybUU/vFlg+qyZoehTP
AJqFekK3yq1qm+EOzPzDvFuPovUXkayANqrJSPRZZ++nH81NiFCKqpIYmv+++BZTcFvJy838Whtp
Wz/JTkZvkO0E7mHNCH94jT07WSAJDK/lFIKm24BdaGBdBrt3lyiQEUl97gyQHC2W2MP/Iuy8luRE
2q57RUQACSSclvft5U4ItQzee67+X2Tpi5lX+mN0UtEtzai7qyF5zN5rk81ZnWBFG3torP6j7b7H
i5YWLFNRITa9f4SHMpqS7NUiDm3LyLPdeXXbHNt8JlVzER6ol07CwaedN9Mmv9d/KOgwhil/h1pI
KGWBPacCk49wHm2bd4mxw4sXzvV+JqN5nffkGZDCSXCYx28ldWTyKAHsr8wws25WkYK5ikDBman5
kHDgoqaIQ9ZM5VM8kBpObh957xm3joY9py7ZXcx0XIuaXX1UTL6O93bxyQzDwFNbwqPPWJB4nE8o
v3MudmkTYdQBfyLIi3iYPnkpYk3upC0RvkYG6nm/Qczu0ryu5hKpqj158q0SXXBB4x8xfsKC3nQl
xX9dYyNrEPWGuMbB9lVUAksLloERb5HRka+rBeLUMutoZyj2o+Cfc4M6Iuqh7k9WMbyqCtZkI3S+
v49eR5Q46WxwRUqC67LONR5LoyBHfHDDw6SXT4i464td2VfpB6/Wcvmql4xrdgqa/mIuf9T3KKdM
EfS72hsgSTHkvAuObAjKAE6YH5rLgxowcsDabuzWeKQfZGVhA6YdhhBoGLe8K97ZAiP5d3R8p/fq
H1B+QmrkoiappXQ2d6Vzhh3vpFTWRsC4NS0bAunv1pvAvkAf3XOSumclUS+hOodfsZBoB2sqwBR1
0BV4+LKUiErjZUis4qQUhzZYrycRVKfIjfINRpPiWkyQ94vEqwEYhT3TUFqEJvPjM4FBK8hnpAYO
79oskOctL1IXr/dVdRhjDlu0D5YBXBopiX3pki+RFwWfo3YA6BJnGFzwth1iL8mfRFR/0owWI1gW
Qq6fg4xnWaT/bf7z+2KKdaZg3L2siFmO/dEgM7TKE6fnXp0xVW4YP0gog7wAHP31kfoUGhLetpY4
250/Wo9+T+KCejKZgSBAgRZkh3wKFY2evlLxpYsAw1vNjYMcItbSc8Bo6DjrOdPpkvSJRVN2F5bN
12gAX39/DIR+rj/3WUrArItA7f6HhSnKQ1+h/BlpoHf1RJEAUTcafbrixrDecjQji6h/0VeHKeqh
uZIfhZ9mf3mv/tyo0wXD+GWCzFJHYH/932oem1JjAmHpt1pDHJ/eEV2rnDNBSYI8GZQLtk7fWrqu
nSwGpTsPu/8WGQE+j5GME1B66QPJ5ekDxsL0AW8CPpElJFv9hfozowy6rTrI2KlZG9VGuayeeW7U
50z8TLBJrFxyTq6hHU6beIyMDVqQHjoIiDal/fRb29zeN2pD1HfQbWHL9Z5HvEoBA/N+C2VNxjBB
cIJkDelRxMHlW+4ye5uR/9HVRrEOp4KwtaViqCAzblWR/t+9rPhdIerxS/SExRuKxdgR8rcZWgcw
n47EatdBLCz0yB7LrvCnHlndriylS+BCHJwLTjKCE4gn9QDeP4hxIolkApUY9ODZoT5Mn3AIZVuM
s+Q9Lp+aXCQhDh6QAIN/pjG7hla0U62nOoxrknbd4P+GLEERFq9zTAikLdLLnENuYK7Yn8Nk2pl1
1QIfgIZYOg3inkBHisWI+y8zdqVw/3dTb5uOYWIIYy3Mkhij8/9eV2lqgz70YSDfW7faJSutTbjE
us7zmP4774jyGAqRlXFsO2yk9eDQTRQ8aFgEH8Oc54RuWwNSw4jAODH9sEtkeTJy0WXa9hqXcr/1
kpgIMirl7jCUzssw8YRJnbh9dQbgxVICByAMWQ79WUYwpBcVAL25tXPinHAgv/XRW0i9v1SVr+O+
i+xT2c08S+LR3Tv6bOFMHeE8ZVO2z7lxL6lpy7+8UYa9vBO/vVMopXXE8QZI7z+UGI5tFI5m6erp
xxM21viyWfcVyE20hUppPagXnVzPB2Zan4yhlodI/xz2SAg2RgKgU/ejFzct2Bc0i6vAzdqn2CMY
ydTBH+Vh/hkAPZGSlgyPjSO3RVN2T6HRviCdid4TNtorBOGHe1G+RO1FeYnGGOj/c24Na8/u54NS
Z9bYGs+OVjyxxAE4J2TzZKYewH9yMjaBPhvXKgYDZmozgogG9ygQqI3BE/9mJWQXAMZ7LjKGTNTr
J6XjJ3nC3gDqtk7qpQlt66SF5hffrqZj1pTjWqsA3+RM3/cCzYwyQ3owd1bELedgYb1vg14PN3Oo
y8caMAjM6e/3EzaCaZGKvnuupXWA/9DtgjF1TwU+sSpuyERMj6Nbe5fGDozNXGrAr5C8Jmsl/1fu
piDRF8FPtW4nhkFTG3ERLG3hwGbMnxm6/LMeSzLeaFX0F6wkL2MXFIBKl2szaoaPbZuUG06Lbof1
IXlzkdy6PlMlX4s8ZO1mdgb5nZDnzg7Gg6S6wVdCOaeUzDXhSPe3MGCZErWac2E4LQj4Cglk0kxm
GJmoXmCQJgendqpDGbrJIRc5YCsXZMdsavYejQ4DqQ5LUlb6qEo9rEWbqCkiRiTghFkG/SNCyhtA
QqVBiiKLxzV2hHmnehLS5xHaxs8curBa8M6ePIROey1ojV2OSkPDDvMppIVFFUJWOf8goyi8QurT
yiq///dBq6ZMv981tg06AR6Dxb3zmxR/qqapn3qqMKl3OKkl4n9H5p9HsA47pVhmy5Zv+zDrV+rT
UJasmEUabIrSXTyopQODdhqA0C4y4VliDzSCTrvltUANJEX84JIgBsSy3Vt2WTzyUCnXaF0pWaZc
P4xLBU7eSXjTGXSYwPxWZRYdBSBSpEzztu39dE8E6puX1M5VdYlNnRHEowqJ0V74PXL8JFrgPsBF
c51/WF3evVYMG801p20gF+5dOV9VfTdI51zZU3fuPbOm2cw+qMH8wIQxgN/+hmibCDDNgDRJYNVH
4xT1hnwzEaC2fjWdiT92AB/r5edKA1jbaiVw1X5+bE3orP/9u/ljQsgDUDckqnMb9a+Oz+9/z34X
KL+X5tUSYdR+Q0Pqv1jM0I6+zYk8MSt8CVrRvmSSZb7u1Gv250SMRH64RmUkTtbku3vLxfdYEzr7
JGujfiLFrN6OpjzWRZY910Vk7By7cDZ2NBPT45I07S8UAqskSlztYtNUx6LGVIntdPPRaJy9apnc
CoyGx5xnnYwjraKWuye8qfmhoHcBPG/NJ9yTznEBA5R9vIZcwJBtJLSE5QiCczvGcVp5qIQycNpb
2YrvCXvwv8xY/5Rr2DwG0Oy5qLsYt/7+8HQg9rUha8e1SyDVS5n5pD0TG/LQzbF2jqXxjodP25n+
nHBbuzttLuazFU3RYezlp1q05VlOsjgjq2l58o/moWpy7ya5c5llcE0xnehdJuzKMGIHLaIM98Gp
3OyhrAQDxZQwssIPkVh6AhfWqGXXhJTuXThEmOCr5DGchpZq1cZhTaE7FL72pRDhN6sOggOaA5yT
LmE4hkx/BtIvTqnEByGM6JaMg/lqpn5FZjCWbmLvnhw/eUnHrNtafRse0XZg9UGWnhe99XUY8i/5
MLUPMiu5P7MFFBREDgtqQBfnviSPwGUBzqwkFyuLKe+50L33KREWcIYEaLNHOT1UfnAriZC7qY9M
/KFb09ZJVSz74mZWPojIvj7Nvddv4p7bbpmRiaz6iyre/qM0tA3IHfBY2E2jlvtdgyMahjHxXPC+
mTMMNzX0nqw02sQDWdkcT6CHKusjAUskBcEQ3VZh059tDfBTUkyYBozocRCh/cK+fd5INiA45MlY
i1OoufVi2A17/J2twEFkLXZeZvCfXXfCyLL8ZROcYDjEH2KL2CgtnNnRaQX7+RD2tqclBTsUgrX0
T2n2Q3UxXcvgs2g6HWgvJCyQNqAirSgmfrYD/WCF0x7NT0kuk4CHK5kcWN4oP9lEui4RDTUMkwdG
BBFGgFshcMsxdhRf8r7a82jufhRyfi3n5q8Mgj8qcNu0aPlo/CwEAOyxf2toGtq20W1Ddxtmzd5Z
elN7yUgm7yfeqCUoEF4UKCEulcnF1WH1T2S6DUiuCbXT80wH2hbACm/89qlIsmhLqiJ+ZiY7HdBu
6InzjpnJhGX3pjYE1M7lYxnlrK5jB9EPtH5Vl6ON/kGSJhzZqmPa0fW/LDZKXaNPQFCtKmU1WBuM
E6mfd2Uy4SGr7WfgAcYC8eMuFTHhckoBxc2ODN7w9x3xXRvTqrK9b/vWiWKwr7H0I7ZuiRVjr904
Fnv65f92cHxYyisswrk/JPZ8EWl2wJhVH422ZwKPwJG5ewCYvbWyJ1Qt8tfwfciG4lNZZqShLxPf
u8LTCDJnTXOM4ChwfjaLN1lnxqn54UbiRJ2iQryVsZHuUKKFmwyRIyrUHplMlJmHfKSFQ997Gcl8
1HNiwbUyv8Z1HL3IfEy2KVeWMmAzGNqGA1rdfwg1uZ49yQqavwFruSsgP3qQNsqc52lmubt/Nge9
l7FGMyb7mlk4x0mRmACF4BHXEEIFjcOcqS2hqnpw1HqUq0VFiEnhMHspYILsDINMJJm1A0iSKEKp
O3mHwu3z0ygdpvEzTauemeajehGBvQK/5lIA/N8fhWa8ZHyK5NC2obj/ZzQT/c6qYn0d88DcpE3/
A1X+iLPfMnbhmIOk1/v5ZunEVblhuLPKcvrUtfm5LoT/attzc9Bsr+OfmDZaNEcvBhJs8GZpd7QI
iVneiNCe5mOIC3vVYu17JQMDp8JVjQ3V+gPUuvFrKMThlmw0PeAsdIjWXTQ+zFL6TV1PgjgJzFHe
aBJT0QDjZvtgbas6AaQfA33QjAFMJYIAJxYFNerAIm+J9ayHBO1yJB/HMnUOlZ7Hh2oAROMX0Q+Z
jeNVn9iKzcvzIG/FPQAbtl6/a2TG9HCUP/PAdpcVLhfBMnj0C6c59FZ8iVICDWfrS7gkb/uTCZ+h
nb4qWQFJvd1eucrVi5hqUgX4NRj28KQP0Fu6FviuBnlnn0cpW6xs1GrUyRw43E7BuxaPb4xOo3cG
gCvMntNnVw5XLdewaBQzKIzlq6mvq15MmkRqC0jZqiof+pwNcBEfBb3+rYzK7AbJz7r5xHqstH6o
Pjsp5HsdTBTFmRacpBlYDwUq4VXyVrVOc2U8FbMVNuf8LPCrqFpQmt0Pm/97bTKpOVI2nQrl1bdz
jSTNLp+2ZQN/xBzLS+P5wTFkZLPxHG1vR2b6tvxEUB76F98LvupBEr3XcU9sYzkQeJa8I6x0dmUw
JBfNm9JVj3N9nxlN/qjPZrerUm4lezBQXpAImGVivuRpaG64aUPY9otXuhWpc1LDG9xHOF5Vu5Pb
bbNTE3mJp+3Udga/OCv8yA6WnIgks1akDr+OTgaVdbThfWNj3xo61qKmrf1DEZGb7dd9d8w8lqcH
Yyi3MpeghZqW52E4ECU5MTteG5bury3SdqqVUgWU9nvEDYORrtzpgVnhcy+y15oU2IuY/V0ObuRD
7PXjVp+fM0CY639ms3eVJ7EfsWXFJ0TBnwystlsrFu4lNp1nJBnTS593DlCRujngac3/Zr5wf5eh
SBzxi2oeESJGbAYlvxXIom/5rpxyd0cwxKzrd6H+TZTkf3oVtafROU9eSt6yEj0QQWruJJLcDVNg
hE8TCVxHUUt9VwoSyg0kEFsl7XEr/LwqlFvHYrdT5V3lYly5f51KG7AAys49Y6mPeOr7jH4RX6oH
jCIkTZzmhZ5jDffKm96Y07VstQN+uhW9/0qPEINVqHd2yt74T6usPir95tBI6fHCgied6XcR9YwI
9pf1fkkoBKKI0LkLp3W3qG+5+dWdfDKwh3LEMdP0r0k3B+wzAVb0tTfv8A+am7vCgL76WhD+CTE0
ond9vq90Aw3Ree7K7pEjrlhNNlgDb0kexoHUPo8SMZaeYjPuxsV6cPf8RyxjVacFL7WCOnTF8TJe
u7k+KF9HweH8eN8y2jP9tVrSIL6h9qnXqL9Hbj7d/SXYoHvnKTGQc0NSDKlbEUAU9WZEdnY12All
dSeffA3JGiqqj5WR7R0j8a80zb6legnYnxjKV/7QwJzNJyYbw8D1XzbGj/stBq29pIN0h4xrhKjd
X3iOOk6IpbEXMEdbR2u1Kq2XR9WkobdcoFFMTscjt/7PdKorLNM/GcEhVZxM/YAdiim+G4o1pG+e
H1PTsPmfjYPtx9M6yMVFPXs1jXSYmVAxZotTtCa/1t2gFVp+xuVF/TfKsUH12m/vAAPJfPRUspnQ
3WjXdjbnTVPfChQBSh1teNSc1eDBRMnizRjEEmw+K9LSAL8K+In4x2N1YMvEezDbbEBZDH5FBNmu
h0UnW8fgclWBPlXa17AaWUEvT0B2XeOG5n757RfadmRJsg4oYwlRS/YBhvULwzdzb8wNoW/T5r/7
XSW4+/csQkrT0AEq2JbAPgDp4rfbOathraFl2PYl7ItD1eGcXGS8vfWGqxuNVUXkcMM0FPN1V74N
KXFjrJPkx5zlgTcx1yor4xwvL13cGqxjnzMTAV0VxeINwoWzjrM7CCzGD3bG1IJrUDqTtw4uI1vz
s+72aBD6ECgIWxux73T4VpAekUHWMvqlVeoCs6E+ZferlaheSV1j3DXqRsoIxWNZn07mQbksSFp4
EDlMl7LE3qq4hlM0o9SO/WpXtLp/5rTmRlN/42fUWYFHaroVzR/anp2amyMqOtSzoKDSmh/ZwqhS
PnD1kSha9pLAg2Esde///Zv4Y5uBNJLy37MMZ+E7sgP6399EUmk2RXHDpAfYzP1MZHWgrxr9GMiw
fID+ku+aXJQPg026aBzXbwOQSUSrGZFfxeDhP0+Q3ABE3rhKkkXMu46ageMjCvrTsBRMpV2PG3rM
eIfBlwcWyNCDDr/tE4LrAw/reRsj7903qY2NW0ZE9iwvRgk/AIggknYBUChrp7W5GC7mkZzQ3LBe
6sVaWfi4StkL3W/MexMQtsTZ41br14EuoEpZ+jZPhxcDTDsxpizzqogi5r/fyT9nOLwttoNXhDOa
7dDvGmptYlgjOHl+iUzhA1ZX2SEM8eeGRcJXu83xUC0vEf4lgAJcGsBjemJ05WmO6ugUcpWs0lQb
H1xjAMZjEEwijD49DLPHT9HQtSL7AbhiW+YlbbP0prnNzLQVQ5A/XhMnxmDFdu4aCu+4HLz4AR39
zatZXccG5L0eZcw2cjUUTmAmWCfOHyRK+5tfTDdceeF7jkACLfuE2HSeN6KxPSg4AW60IDQudvCx
oaJ7xLkS/wV3Y/5urmTvAQCPvSYqOZeLcVlQ/ksip9MjTVqHiy2pQqicC/+jbuocVyE7xcJzwUAM
gdxNo5yOUZNQs2U1IwG9M/b2hMQ7czCfGb19GMa84UcU55FYj1M06ax5siR76hoW7T27I295a7NC
mH8RGZvLmfXvM41NhAVAF4uJZ3BLKRTKv34EyfI+TCpp38ECg5yxRC3PyQl6BNgOlDQ/5ugZxob1
k83lhxGZTRiXe1sNzGIxXGx3fBTsW2C8PbP3ABXXiINTJcND7Mjx1Drz+5S6+oUJN3wMpBQrlg75
Xy7j/0+lRa2sC9owz0YX6v4GwLBMFkkG4Ys70+qKPU9uDirMmM6qq+YJO3CzcV09OUdTBgBHZnZ/
5eqryNz0SkfsPCNOT6phB6floFAS3isTsTXxLeUzOk3vNfblJ6fU/av6uzycbn4y7VME6V40t18a
ME8EbhZUYLJLVmVrJmulROqkdgigc26LuWbdsxTiw4i/5h9rWaw1C9ccifzda15UlvOCRfjiTn14
SiBl/zrXQ8cPb8lU4gZtCItTwp1JZyyXBPGTSyzM+T4NuNeAVt9D3ZwZSVhhbF6lTKyjZ5BWaZfg
egldImYhHvaDr6NbcU7DXH43Bss7C7e4BEsfZkc3QWpDQJK9WehUkrO+sxHnfAaTYi+VO93wW/ai
hAeQUvvHyUbSF0MDU65wwyAlprSIhUz04Od/H1q/X7PL3Bn8q44xVTcd+3faiVlpoZY5Ev+WIbLN
7CNJmHJQn1U22evM+/bfX+0PGpD6cpinacdI3UVQ/r93OS4PMy9MxOt3ymaXFt8i2h0ESJa984U1
PwzTA4Ffzqv0oicaxGDjx3W6B/pBZt3GrXw4aVhqznEfl5ekAJzsIXJSG2+ilV7noZnun5lBdwSu
NLNLFqTLLRIp+LnNNq3Imv7vn8pQ0/l/3/lLNSPAbLiLItsy9MUm8q87X/AwKXTTIvBscM2VV/Th
ze/t8OYuL1IEhPg55lH9eSji6JYmDYqfAOUfApKE9jnF9jYbyVnYfnJQdB8GRz9DVn+HIBiHTajn
1UYdJvVEJrV0Eq4P8iQCmoZA306J8eSPFclt2eR+UcKBxvpyx9YhIkRqlhm4dArAdKz8SDzPhp99
q2dnl2boJgJQZl6SbvQECE/Y1+4H0n6bRR3fGVO2CezBozPVzmrdOaMude1J3pzQ3jYIFzaJJrBg
zpO2v4OGsaYg+/jUk20DocX3ESUR3Wlxo4U8yry2641D7jibWRCP0H/v7WG6eChBRJf2N9WK3UcG
Wfs5n0tvkylDPXaKH+ovcRIMOzX1UC/xmGd3M1mXTcmlt/Vm6zntsvRLIAssqKE8yXACaCOSGxMN
TUhDfYcCO5mzcyO/2E4+cq2cx9IOa0OyafAMw5VaFn9yQJCJN5ik4NZvToFhoVhvsgoRnkljJpKY
c5LZw5xByWtKp1vNCV7eDL/5tWE0DtzHewinNlhVDB0PRVwMW4OszqYhb1xtqYgErHf3xsVz+4NX
GvE+rCb/Je+RCmHK3Pc19C72RsGJwr38nFLgX5TtQfMCIiEGpDAKTwksxvh0L4Ca2YQpOU7jNnOD
6mHCYXoiBcOEVYydyhyZXyiKSDPJZ6ZUhGRqOPScMDFWImq0b2kxrusaUT7O5YJvx7CpYOphB5Lv
+12JrCMf/oudylRM7v+5kVzHJcFbUEm5BHP/Tgvr+tQH6dNOu9DvN4qWmgkiGP1iDo95KD4hFXOO
fjqj+UpBZWhEwuel9kt47uPvNmwss/ayh4IMOV57wY2GkML5av70s2TDwWT9nAvjWuvEVMxcoqu5
T87E5MZHXebQ6gxUb2EvLTCRmX+LM8G8H9bsXn2qNRX0DwfWjLtwma02GE73axVlz3iYFAWyLGyu
+9r2kA9kMdCiNN2oTVoHru54F4E2oTvuZ9DLu6LrzFXWMFT2g8B4tsuWOAcj188GSpmzCONtW7Xh
uQ8WWIabOKi2xSZEVYYmB3591DwaouFy1vu9QxzOrlyUmcTpvBtp0j7qXg07cUZnv0h49NFm5W3r
r86c9a9AE2Iik2aByMTpXquOATQRIN0tLCLUsAleBLThwAG6vUI7aT0k56TCuqXWhX2CAP6f7l3P
7bu8XEscTpnF5c/YKTgtK6bHskY1lgGnO2SL3tucJ/eRJde2zKwC6xrNDpua8Ko+wgNY7rA6TfRy
1Oj3G6OF7KNKf1Q7zQokOAuAEWCBNJIXJOQEIs/WTw/1ExQWHctt1RVb4rw/4mbT2DnU5qMsUDOa
oOFCL3eufvS1wfvymuOb7+Q4cDURhZD20xe/jNv1lJskOS6e3j7gSdxBf+L2nW3eRhZdysYelYi3
7797pwdBEA0EtPejJ1fqr3UPRMz9e7cdHlWd3z0aGvY8NFDIW+P8EeH9JY6MDGlHWfxq35tEuAd4
Qbx1TUjn3ooL+0vkBIIKV707xhBbG7h4mLF1sj1lWtAwKzq7FZPzMfjEXw2zMzCibq0VFNf4e8wo
ibpkm3b9Cvm0n2x5SMSrXgbWgeWdPN3nQiwU3QvFbfwjsMp3syzzlXMNMg9ZJBnPtBsLfGeERuov
th/FJTcNq9701dTfMeXs/ftjOkRHbLv7KOiuiuxAV0yebo2MprHPanqeRpN1KcvkGrc926EFLWtH
9dEmxcqaQu7aWPSPRopUIu5xX3GU/nqpnBrs1OwSmcaz1N9xFTfrLkbrXzW4rmJmj77C4zYifNLR
nLLTjY5ZMMZnm9DbTeWMz/djzxrNB6z06UlxI7OwsC5/qQn+zKtY+oAFFONh/JH3muFfNUFllZ6e
dLHPzncazvNg1ajEJQCTxTkdlx96DTx7a4mThC+MBWOa0YYPulxzqxc3tYVD+BCtReWR/SKGp9rh
PdvE3lUqZ48dfRFKtMrqkEShgrinzn8uYcQd7iR3joO9DyfiohxceWqN6zwIE46uvjmM+GJQEEZ6
t5oMyBSzg5zLnGi99NSeeOP/z6kzQB+EJm6y4qPyVwZSgYgIThn44lTMr85I4AYJk+ZbM4yvkUyg
N4qazYw+DPtKJONKHQZqJqgTMbCF15rtqKFj3GIdz9pu1C8J+oC9JyIaNst/vQuQtaR/BV5XcLsH
yWFoJXden+bru3QxH0ZO2eXbHFsEG10/iX20fGqN6Hzvt0TttN/zJaRhrjkx1fmRLp+SqPuAHts5
hqnTvMGh2KhlQmMELVchG3+1sWCLtXFyXTNXNpv/U5nwDA4s/aiGRMqc1gu72KjD0JAd6yT8D+i4
DXabRgr7qbev4Zx/UKu2zi/ETk0O7xc8HG5x7NEXe77FUrFB8bo3/PCd7MaP3Ty1J9U4xOLj3y5L
af5B7pDoTJi92SbX5Z/iOTObnCHB+La+X3M9zRwu7gBpgz+sjKYjncico4+E/B4yEJms+0PGtMtF
2afeWyzWro3CIksq6kg3QuNawcwMB0c7KA9t7KXj+g4p5Lf32XCDg7qiCf95L+08frIsWHDN3JSv
Y8cB4BdJcmzs+Ic++kRbAgHeDV3xLWdU9eDnyTdRoI+DZHhwtTB+suv+Nkd6+C4zYsSGLjmBvX+V
IHA3ymbaboi1Ij1g7sMns+i09Ria5UeoLwESf85Gu164iqxYkWBoWbjOmkCeCzs9N07mPVoV/kek
kUxf+6+J1O03zF3DYy/1104GT0ZflG+lVZmrOMzbU+pLKn6IHUOU2XeUqe0SYQsTICfQtX9Ty25W
68narckbYdGl6HCYJKwH7lFCO4DYOmR3XRBsuM9WGnyEkFG+ACN5DKoOlW5UQFNaTHXFgLQR0c46
Bdy3Ra+Sv2a2oZ2rEkGLj6lq3RV+RplQTF80CyyQJ+kuHL9udkYVuqfcNKkUvc5dTROSnU2Hx1Mf
oeRbWUuuRJvaL6PUwq3e4/Ej59YA8WSWj0jRjG2phdXeTZBji16am84L7FckUDZh8V7xxXfIwzOd
5qcoHli8GlMt3w1+snWKCHOBEFcHQEoNciE4f57aVE2m+8hzhQ4/zR8V3zm3UJ1SJZBUYLJmKcqw
hCWPu+5QJUg349bYVlomYLdK/WGkDVsZgE4rCfSujLLxYs88mEbrWzVz4a9CC1X/ohSgBe0vBXPA
w9x2cNwbWOAMLTHx3owlgi4VenNSLjP1KW/yOdVSeAHKx7j8F0Prb8jyi06erKqXPGpeldtQorYm
XS4nqaSR1To25LSyxsk4cMSTjrNsUurYHVZh6v7wZss/I+P+9QKH8Cv2o/Ngcgyr9Jgk5QYqJJtH
QrOuMmr5qeWybCoaPC7Lt+KUFucmRRGkL6rSf14SLXydCg5m38VCd5cqEhTiXjydhuNuEq0xSd8P
nTx2OZasYdpaaeNsPQvrUU6lui0JY3uWk3eOk6H8GGmOucWO5T6EMw7oEFp+vFi2XCMleLQf/F3Q
RPZdeqOVYh3lUjxYBRo8b7HC223d7y2rjNEM2No7Wz1OVCWuiM36wwws4EltjTx3xMnr5/4lSedo
zT2EU7RwHlRwzZiJR6/1yask2dSqvPAl1JCniq4wYThFLz5Pzo/GOODccOizlHRDr4MHJbplPsSE
TxbTwahiDW1pWO0iw84erZxQOqKS2JsOgAebqUkesCRgC5utF4119gfcow8KwFtlgkXWNJM8Davj
EVC4Q9IyT6N2rnBlxEG/8ruy+JDp5SZJk+pzXHXhpqi0Bv8krraQpvdX5E+aTOEe5H18iYlhVaw2
NHjftSQWLz7CGgqVEDL5dJxdu/tmC+07O2z5iXgaouFKqZ1ZX2c84WNtn44A5aAoJ89JWQXnyWtf
FWVEXV4ms5xzikYP/2kHgrHvAAd8JvSkXt1LPLzV3mp5eKuKoJ2JLVIfJfQANjncK8BA046denvO
+nj0d3ZSgd8Khv5mFna4ouzcamgJvtQiNhAEsXPsAiIwUdhrH4g/3A6N9E757AHBMyqDklHol8qv
Xu5REnHjiiPi3PO0QB6nFOwYSZMtfYsWnVs3+1zESXequkSsBtECJzbbb6L2mNlEfvAragCvMO63
Kxql4TK5HRqrMGA5Q80elM0uD/LhVbO4Jskf0laCGmRj1UnwHQtGdWgzd0b9kWKrXYAsXRwY68ay
8XmC6t0p0SSXQLdNdPbkam2RcOtYg1FuRZ19IR/eX+tU1Ffqiu5hbOHblDI7ybmRr3oZ/RwnFzLl
2JVbZfnJnXjY9TBv1qhJxUe8MvlqcaJffGLKEnAV2FbiXRtob0an8P/AA7/1OEvOSV5xuJY20OzR
dIGhBbeY4uSgDbBZGDDX26gGjOvG4oeVJJiicg6uoNBR6CxIW8SXwUF5Nti/lDy6tTfHdSHDwpu5
piKNTxopT6aw46cM6kbJGvl81zyhEP7GuAlM5fLvDPyKzugj2GR7bXDTgznaeL57dBrT+e6O/ccx
NrlzWAjMjCqeIpbkqPEQhXZciCctHYJTMGQf7+4RHGor3aWNU9OtlHkQrijTIlk2SrJvM3Wo7nuQ
3CzvxVhE0EIrLhnhLHkzD1cEce2tNr3nHnOG+vIRXZRWkXJ7v7IFVE91+CRiCkhpsNbqiBlC42fO
RIfJrd5h1Vl+7SztjDUimw++3lmvsffT1maApoueTYvY7LWMENcuRNFLEI0FdCGCLpajNYfj7lsP
w4D1kvClXQWeMXRFsk6L19xp3bPrktg7lxe9MMcdk+lvVPkMLc35ZqBEOfgooSQ4t6NhhisjruXW
YvW3Kd1l+VdT9VOf0xui+Wh+dgmb3lmrPw9EOCZebDF00Nmau+0E6H3+Met8x7NFZocNyr3VTcY0
CaTWhtmFTp5XmoSQqMf8UnlQlRpDGtspW7LZBjZIk0DWY+KLYkVtoIatjHAzEqizCfoCTjKSqMi+
Yibcl90QI00FARE2IfKlIQj2leEMayMozjEr6jZiNGlb2tF35FpY/oe5r4YVRkZvpX2vE3poCvRw
N0b9Cq/S1zQrHvIh+6F13bX5f2ydx3LjypZFvwgR8GZK7yXKlyYIqQy8SSAT7ut7Afd214sXPUER
IMQSKTCRec7eazdfkRs9lgkdZjUcAozwWm0/oD0RmvhyC+2q1/3vmvDNNMoeDS86B94e+/RRgY4P
wv6s3PiF2F1n20/ye8pg4RcTEy1T5i9FOa3D0siBGqJaL8Vw1YwC7AoeCMa3Ux7wjHhyyTUJ3D1O
34sW0fgKAe7oDv4DpAWlIiirGjxuB/1tMKZ6T4a5WDW5vRrcXyHtxLUMwnhrztZZnwhez6xy+u6o
J/V83I0eUYMlIRZ265xQIkcbb0Cq7dsWImIbF0JR6s9xsS6UTR47ESd7so9+Da15RIwH729yuqc8
n+4GDcTajS+sIH9opcAGG+1TsCZYbDqQezQaM0kUt1SPMbh4bdDfhq56GHDq4l4/Bl2wyWVNxlYl
kJ2pS5KNL5bMjpFunNzM+zFagqYs7z8MQYWMc6AiEzdkwMFv8r3WjFUwmxX3ptQCJN6UvJTMP21d
m/+aGqXVNkM+yScWTib5Nesm7vWVEPah68v3gbc5asHF08WvCed+AGZyRYKRjkg8fhNGJXa2nR0m
8m3W1thG1Fw8/iy45vVc9Wvp1bAbxrvrm++pJW8ijfwXJy6+mjlFeZQECQW0YFeUYtE0dHfWpFtU
8Ch7zUMLb0Wvyk0/k1FdQKmNNUXwL1hL+Ji+6pw2fWFnl/rRsutnL8SLq7idTDFBzlXXrI6ItMkN
tm/plIhrIcljtPK82fBNOUfID/fStGP07vVcfTe+fIjl0u5JOzVDtaKLGq2h8TLc9sGfTrm4WBVX
X2/cu9L8BRb/PVenwHky4ViuYDcjXMG9z1KW8j3VTWBwGr0BcmnaGRVSX/uuMFcdK2pEYKAtTL3O
tkYCcqaN5CXWtHFfafpnt+CgAto3RA4xmqEErG+svvkq1W+kLtxVmf40Dcdcd0Zbr9LxnGlQLBgU
6OHH1bASzFkG1b3WbZQTKOB+p6kOOUA/uwZZcCkoI3xmfYGAbIIdkxJbj8CcEGe3fvBsxd9/JKqE
Zt0jIuCnKDB/gFrPVlPqXEMjCrkUyDloaR+G6tbm+MOhiCY7PfPWpYtIpQ+Hc+iZeJyCQd8FcTJu
jX6iGNH1r0TY6XiMkt9JrFGJdFdGHR7pihwltBliXDJJ26N+c9MRT7UDYCPKXMRTBlhMXJH1eOkH
PV41jjAJ2EwvMUqC+VpoirXvxbdi3JYgZ+uGVDFSeb89kb53dbEzEESvDRwp27xKH7N8jA/KrV+s
LMFPPDwbvN3tqOZcokTDpE4an6ZbvOGYrAhHOzQi/ePEwQfxYbhY8SJQPd8EUL42uU0Ij4uitaJ1
S6DUH4lmah2Re0WzRAT7IK2f+XfaZ1MVz3XJlwkeRe5Afqeut55iRKR4Sy+Fk4t1N+6En/ubnBkL
swiaQiGExcmU63DMn8j2qU5+ZeDbs0IKyX4w7KL8mVjrfWw28Ulyru7kIwO65yOYGS8diClU51jV
rFHcHMff1laHq9yiZSfi+rWaqm1VlD2Cp1HDKvjTtDNz6yTkEiBO0k7GT9EgOJSOlx5Dw/HWimX8
ygqJF7KF7q2sxnnR9IDpOAuoQxXmm1I76S64f0Q3mMXA1lZhX3ABJ9Z1spJ3d6Szygy0PHRuovZK
GMMGc3F8al4yJ38Bvl2+utr4ksaMLFDJE5iY/IfS6fbc+I+Okf1sg3685mP/G2SF2IBbADFocGIH
3s9GrsGlUrrb3nE3I721E1wH6qqym9aIPRQeNcxgLFXWaQqH2I9ZLHguvRU+9QpWbQKTzUjgoZUh
9xxLrM0gG/n/a5RavJkCe8cGMDG11ABlItppYtxjItDFH+hfBeiGHKaporPJn2q2rnirKuzsE6LP
caWn1WFINA8nubEOYBPPq3aEL7pEYtTluHtUDeo6tA90pZB1E2BG0oO+p4uTnwlz2gRG1h4KF/16
SJCST2r2FVkyhnT9O9ZRf+RVtaZU9IcY5p9ToK1HW730Qr84WkEC58BKLn4dc2/tl8NT0ZovOC8Y
/Ox4T4oacV9m8QSxOj+6Icq43raOrM7Gddrn5pfJSsQ3U+21dxmE8QScTD8sT60J7sF1ccVMpfOZ
jLLYxhgsdmYW3dvBjt6RUFALwcUTuJS93Up8Fvwyu9CxvimBbht+fbpadk2KBHAkcyRkNr5giP2O
JbmP2fCsQmDhXT3Um3Ls+MINHywbq4soYz55lAiIqm7MKrzNWACnqA306Lahran3q41FqjhBEB/9
VPpPXdelp8awU0oi8YAR3Uxv5rzJkAdvJp1vBaNjcA1qPz51IqYhx95EFm+XJv1Rxal30LlsI5bf
BPMxG3FL6LFh32GD4DMNPAYg1jtbekjlUUuS/AxIcSyQzvpeey1DlxxQhnpQUPoGsSc8xdr47uaI
EeXle6MnHlMqgLsqdj+lk3/LoIeyWqN6i70dbi1TVD+nNItIFOuzlR3MoCRtjvSiOztk+mGM+kNf
lMkG5+bBDkqgHg5rIaNwkp3Q2/baxO2LMyvrQRUn+7LUzJ01705TvQUYtI7D2nll6WdcbRmzLrNS
91XJUVwbn4bM8mzjtNQDInSwrms6rxnRLaz2LOsU+e6AH7lxvlwzPEVhJ940EqAONCWgwBL98dE0
wHEH1/kiIplhDVfJJZj0+D4w71k18xOlE/0p82J8sjNcqoldZtvl+KQeqQcOCElAkbv4RFYiHn77
MBTOfahJamSuvXZypGU58LyzRUILN8QwGDapS6q9DeVvoNb+Sl5k++iK9o24wO5dJnV5zALa3fFU
d++235CbwN3lWM3PFq14bnrNe6RZZ7+0LdqJ+fAEUeRietyzlh+C/6EIwGBuP9LJgCfTx/duKppb
qmsbiNDxHfd3fF+OT+mXZk6UQP/vSGKJB1+q7BKYYUZlwDcYBuoChBA291VsRdN92bgy/0PDaIA5
2/57yDTFgzfF0+WfE+bjCRI+f8q9299DGkbARFZnDb49s2D1AzCLtSatpjqYUy6Pru41/PojkcNA
/VndG0ju9PLbdImjIM0zuXa+Xz6M6ez8YfD6Lr3oktuFetMlpoK8kzYs8XB6M/BALSdog8rWsqi3
ppVp10LoOuRVHFBdp7ePcadNJNRH3mcVOHsSZNV+rAqdVQDYHtVPznXCnPkOdxXjQIFQuEU90NpE
gAe5/u61g9pT5AnIj9QH0jQNrH5OCJhqkvWOVYxk/QiY1ikLH0dRJl+C1rUeIz3fq1Dvr1zhxD9b
4zkOAv2T0dCi3te4J7R6xosZQBOYj5sVFYYpHfJz2RvFSyC1B166ZZGO9a8I22I91Mn0Y0qbl7aK
EorQwS5FnBfBkRr5kkfZVzR29squfUkcV5VtpdkQTun3HQC4joY/s/x+hu1bGnWblDGSMkYhr0Dk
tR3x1sHNd/Jol6q0p8VJ35Z8u+aYUXC92GXNdV1M4leburiaLe2PKb2b0M3xInXkPWFPpUXmYUPt
BvN/bsjg2WlctTEE+o/ato29FxCvmzQaZUld1Ucx+P2xrxzvksfDsKsMP7k72mCulNuYD0McqFtk
KbFybK/8GHLgDVU3OvtK1tWHMsSzY7afjVKH2lPGy6RDjczFmJ3sdv5MZQkQr/GK3fJsUvg7mzA4
yhOIW+KgUxu/i4NnbvHDOvKT+s3R6XBOQIoO7TgF6xBB295VVM2VqHcjBst3VnfCk99NK7x5CLXO
CXPJRyQbdNznJzzLIsnIcF5ZrzmbMpoeTQRM+87o/Ncuax553vjOtL5baSJp7g1F6hMFnWFbNo78
LA2aXPMZFMO8dUaE3LXXXBvGzTTtsrcwksV9HN0WhAt9RptCFy4aln4EmWRmFN0rbL2PQKDHazGh
f2sN7bHNZIj4sXqzB9d6kLsxLZqYNWVaHya7eTH7IhhvyonyXU2gL51QX9sXDkPVTN0lWlNjquAb
vBN2Qz2GINXPEF6NYPh9mU0fyxMlCQPjaMG/Izn7os0bWzraedlILjpyMn1/nlsW3UYbZXxA0Pva
Ixe4lF757waNNpELCYaRVWdk2clCxLycsmQx/D1vOaZkcQapXbw1+DQACU0gtcOvFnsDJEnUOuZo
U+1OCA0qK3pDgS6OGMzNX9Iqn7pSF9/+VP3SfKe5jaSRbLJw3DR2rTGToMzBVdtd+j0LPnlZHieV
23Efmw/XaR7htIxGiIklMZ3LQcuyqCvTJu1SD/4zfmooKjVAleVhg7vzEtufjsCcEyvo1JUnHr28
F4++nPMGzOaPmA9NgYMAos6sp9E34/NyxnIuvq5sj8EiXpOlqdXbSrIsBRd361Lpr7iQzE2FFGCn
kNefau6ot6Fqy01tNPEnqraDyWTlt1W571RN+zfKKvQ+8PJech3ei92ZkKDhnH1owfSwnApd4lbW
ufyYFNe5mzjNlY6wt7Es3O2dQ7WwwFrzUfLSGTeknwPQZYA5QfDEegMCnyReqx3S6KWO6JItpwAY
uuReYr2TleVv6QvSly06/WGsm3Y9vxCSjfANFP9Zbz37tYPCfcxI4t3J1Cu/6ovvWPIrd+JkF8I2
P7Y91dwuLq/ufHwoS2ttTT7Z8xqpDE6r0/jGX0fbhE8FZt649mw5bDMyQbZjW/EBzxtFITijffuA
5cd6SoQ3HKKvUE864tG5aMpWq16oTVcv0gLKFTjPy87Q4r8Bbf3p14Y4jvBNyYhIE/SdFa6K5eGy
QTmdnHETrJzBpTcTGTncWTbSD/99tOziyd/bZZCd8to1+1klyX3Noo+RIvRe9XbZvbKICNZVJPCY
l1m5JgXIYo6hkSXMFPoHX5tqFY2+9aDNax3IJXe6CsOKsh2IbIonJ92oWML2Mn/0xJaFKl8QSTsV
e13eHqO2NR6XTZ+GDgvcAaR/kJkYOPMkvpSCulmHEdJ2gq+pcPTTsqFzSsVn3ljOgDFpOQgWcdg5
Mnr+e8ryaDlv+QlcLP978rL/X08vu8sGbFa2rU3IXB0BBY8snwGaymRXtWH1GPZDGrCOxZklIrJt
ACSSyTlvRAAf3XDUZdlbji8/j+hwXLlmEoN74uVSuJqPrqJolSfN63Lo7w/kKXwcIfEML8c0a3gu
alzp3AX5wPXmcaooPBextdUx1B1xSBFjG3WvRULxvxu6XyrzxIetbKxdhDNYQfBaSyyWNTMfJFbj
LRK6tVGAtQGTW7+ariVoxx9RD2VzzrUjwNXb3/3U5IzsoXnOszx8HvrW2lV9Bs5lJjnkdsctvSVJ
h6VMIJPmWQhTPLP6UJTLBloe824yhU8Btptd3cwGqbDsnl3M7HFIExSZs7HJbASWjdIucM1/9ZF5
NsMq/RnQBF2VDlIuyJTVoQXdQwhP0hzgMKRPhPDRTGH9/Aog/EcCiNcbmvDDxkW5l2Go9kk1FT9I
IMQElOVfEg3OFpdlBClfZ91WmPFrWPU3na70l2eipcPbx2IPy/WjVk6CX3P6Iq3DeM5a80k2I/NV
2ScbmX0aqXA/k9CoACGS/lxXgIa1UetenCEudrolxu2SQjYJJ0Qv/o8nTN80OTfPbvbi6Pn0C8lY
fV72Mh0Eq0PZ3Z2pwMuhiIQ8SJ/iQXRUDKiWVfd+dMs7wE1j5/eNtY5nq18ZFEdiPONdYkGnkVU8
NwPnh9TZgAHZAmtf4P9SYxn9VF790dDjfslZMx1Gw/P2ONLyV/xxr8sJ/hz3nvRV9TzyPTniN4z2
Yw1p1C+C6zCY0c+0cdsVZSP/Hpm4WLtmLHdRTOQo8rrD8hpuJri8nZ3fUi5ocsd9HFuT5CQL+YPW
h9WdzOx83eZp9uoJoFwI8M7LJjYtBI4y/1EOAylkw7yYaajx4RnKNaKxHexUnpi58Sbu9jYZX7mv
Zc9B3kJGghpulCPkQPMFwHk/fz9Lvv4jSafxPOxn3JbaQWivY9xzNaRR8ktBShjNCbiFj7QgNsw9
mR/Fa1/hUgwokWWkjlGPYt1oBT+JbOM21ZLN1NruGe9TyJShgIc2yR+xGxPuiUZolwRW+yMztNOE
wOlF+nV+rdyJa3c+zor0OUCNgBK6fiiIJflnM4CvWCX5GOzQIkIjlJoiQVyOD8uGQISKPlqibbnH
HltYY08peuUnUT22zAPAveafnXCCe+9Z5IsV3p/MlIRnzBsa5P2OuNN08/cYgMETSVovIN7pAFUu
bX53UMfQn26ASFngmSgVvKz0dgGdfs0c8DzLgCuq1l4oTOwb3R62kWWLNavS8eA06qOZGedxDlsV
aBTzAKvIrp1k1d/FP7lltJRTx/a2PDLmR0mPWhgviLGJBu0p8uRwC2Q63EJaFrdlN+lUQ7mCPFIc
CSsU/P2DQ0/goS0AI7sVgNmx63L+Huwux4ZG+wPlnSQdSlpOif7Jn2OUvKF1rtBATq0jgKpbjXuk
s2qvuQxBBGi+ulawMvE+NsEcvFUfowmM7YhKGCUy93zN69OLrhQ9LLLpKVXHMBlq1qmamVrM9Kb0
XpeVs+lt+TPIouLWjMPvPE2TV4pjrIFKCYdkEt8Ghvi1YjbUKONWh84zM22fV6+mkFq/YyOCi+AZ
x5jnN0gsyzV8dnuTDwpRV64dSNAqr6ru/3PTiOmzA8MnDAP/gGYLb2sqxPlAMhGn5ZZD7PLycJxC
/wIMt1Y6T2BMf8b37pz55c9tofHX6pzhSc96oux0/w/cmLKAk0bekOqaaV/GdkUZD4qtpMAnSand
om51gYey0SAmnUrFRMGm2b5ZnliOSRaifMrz08uJMtKRWy77oZWTkE3p4Y4IZzjUUWleTUiR9CGt
get+MK/LMRez9L+P5mN93gartrCtLTp8m/FlPvj3nIq1nN4Y+unvC/zzKvNpbdkOJ6OgGfP3R5dn
l002EpsRdCCP/utn/74Ajdt+FQ6J2i3/4/93nkk+RxMqMuzmN7ScpluTQyYjribINeM/7wVNVk/M
EEs8R7TBzm6FfZVY0fbMbh4cAplOBe0S0iG13jp7IWKriKXvwbBCd1sOqgfFYctjY1LMp40FZGpy
s9MQteTmtBXRewApp2kGMVaMNaHmqauXNW8sqry4or45SfO1Fneg+t8q0N47O0HKkOaQp4Y6DXeN
6robOD18BENymkIjNFY98AbaOEWy58swsoh2xm0R/u6wEz3oYD7uy8bG3iCFEhdXODR34s1oRoQn
WKK8wDF+a3xdPQUeEA0rkJig+5/OkH5qaPUP2B6MxwyQd21j0DUKyz17yu73g6EKXAMXxrrkQ6na
P5mFnW78MRNbO5iSWY24gbWBlGJwTm1bNVtGO2ttmG3+MPPymhr/RiU7j/+vuzeNEOuqQYs+J2Xc
ilK9hHDQlTLst3yaszMbabx76WsKd0LnfQdVJk+1lU1HFvZ7sx0JNDIokdr6uJFTVO1Qb63h24cb
bKXtyiM2w7TBJhSAjApr7J6I8yK2NKdOkpm+9uIRrEMAtN1uAlFHrwRP2Sd0NS5rZZ6tm4r4M1F+
JPNekxEBkQfRdnlOJT7yPKTt1BGGKl+11vTbtCxc4suuuWwzRt7TsvmPfVA4DPbzMx0RBqe/u66X
egCH52dCeyg2FgTGdQdg6qmanPiptnlDFdJ7cIzxU04K+YXl7T/PLWeRsTD5oLFD9G7/bKLQVJtQ
QYr9e2x5RGBXfymb/j+OBwp3jbdstJBgrMpsaEH87yslQ1QwM3MgPcMepgsbiXvUoTxJ+tKALKyT
V/Fu5W24Xa68TojkDoH4AeDeAxql8Ctu3yfL7n66GeXzyfKcjTPQ3IZZX22pgdDCtEaYUVb9lFAV
PY5D+tvyoB/C272HwEHv6RCBUXDzXcgkaxW143intTdSt1TxHst6tir6cd/6dUmiIN9JMhpnfnzn
k7CR+Ne6htiimuIsqvJhwn1z8ZKmuhjp0CLII0zOqyqZb5aD+qj/+7Sbp0RQaHHsHFsZbpdn/26W
lyFGMQXN+KJDYUrrCT4Jd7z9aKpk79fx9APBAetRj1qGS5gmWeY+Og+OpylNXy0k7dCyExSIGDQv
KSZd0qRfC3AteyiY3MPAUEkzJz1b0P01+7Fb6XWOI6ajMRGUYoJYEgPFUY/KLM3taFDJriJjfB8o
xq0m2Vs0ocrxvUv3c07Em+lVHqhsLyYzibMA97l7fNEYdubdBH84ORVdT7BC+G1kZrsLQq190waK
jxKngSyHa/s9WPrwMdDePjs94Y2FZ7gf0rVIt0F7csHmab/CrdhgP5MHKib1HnFucAiDdFhV0rdi
ell+e+grD4VJ1s1uD2TUpTRoQMybQkRbPAnEFTTav4f83jAuTXkJnKLWV/2EkVJM/bNE9XFUeIWQ
fgVBSe8fDtM6Z22NQINz/m5ykTXbbDbD144wTl6ow0kMlq2OTY3xfT68LDiXjWMwxSQ5gEa6RUqG
Ayh8b2XKfIdhQlheggnaNtPmnQ7XcpjINOYMeXFdELuJq7k7GJzoqWbiLhLN7MGYsbsO3VLaEO3j
fx0vC9u9jf95eobihHJpcyrTfDqjy53Oy6NgjMHAqxyt01icQzCo/xzvU2s4k5NUJ9o35Uik9Vb0
mzzc7zji4hJF9uZ20C3j2re2aZqG3DjSg+mr9L3N+4+0hYzh15O8Mg5KAEx88Msj3a0G6soDJYXF
FTFIQs2iiMacpZ2kmeioVmzG/liQ390z8NvMj6jx4c4QiU8nNgo4FlcxumX+cmms52ej0MGoLw+n
1L0Rm1kwXBxGph6UNitSpshGwTnOSN7V3Vl3GcQY6o+tNpsAXTd/MJueLxGrHUDpX2FiqG0etGQj
koGGzZvuPmXxU+EWOyZ0xjGJo+HS6fVwWR4tm2He/edY1RM5HQI8hhZAUaiSaXBhbf/vxsplcMmx
GtJKzXeiE5e8IC1y9r67oQegV2AqIlD1WInhTzrvLcfLgjBaAzpfmHJrHRPvXgTWVfemYKsUPOFK
VOGBma9HrZzOgI7L7ZQR9MB9YmWZJUlGtfqzGOAGmw/ZaqYAaPr4IsbCP0ND+MFU0MYdylr/CxtB
dkwd8wPyRn5xHInl0Ry5nILuWKCuF7qmH5s82WeV+WpQQj9Vhuufajt8BwULYcG3jG3S+vSee7fC
169owAcSwgnGDAMp+2p2gZU2zcqmKdF5JNBWtCjMjzF5Kkb0HDf6cCw0Kn2pOR48c1WROLNJYyNZ
O8r87rv0uU99QnwT8uFb7Wi1mIbsWr9wXRyayrwVPve24hbQ40bSw6XY6Q2SHHKld5MLOsAAWjVZ
ZIIY2szdHW5aQbZSEwbmenRNA8ned8U8EP7hXZaw5Mknq1JCxHogzMSJxxszY4JQ+uRINu1mqF76
Whuuk9sSeu9Ev7OmkkcSLtqV06p2JSMYGZi2VgpK/Sr1y6+gEZsRFf7I9ymNvGIVx+6LHg3eVkX9
XuHv2+Qzr6vog2Pcc9fWgDKtIybEY0btuaeJ4g/+W+5U7Vovikcc+xJIT+uurSRNNi2zIygfcKPA
1V6mFI9X4KfcEsPgDD+VEp/RE+s58QFUBIwHSXltU8tZmdUbHKt+Z0L2KEqKr2kBKN6tsWNmNa33
Bq934kZrYeRPFTrlDRveo0PQyNABsR4jd4vnxnkrgd3qcw0cFfcV35W6D5EiotLeZhYJyT6mFKKa
PvxWlu81XUdmakVGa59dOVpPEm38Nf4VJL55RJu0UrF9xNjwPEAlgRCzTUSg3tNWMgXLzHVRIIos
PH2gX6xfnaCMjjWRFBYB3u5EwWAoTabKTSQPUey5q7Rl6ko8nEpppgdTW65C3TdpLKBwzSnNjCWs
8MDDRl+QodXggVnnvS1WZonU1TP8pzxRFz2l+t81xUYKlvW+1t+VbF+tqBJrkQ3kWWf0Auh4oWWl
FXE2Qns9QqwqkjY/idj+5UUZqUY5FnWsQRprOrnHKmdm6jcl8OMA0Cga9GtZhX90mjSrivY/cR/D
tjWo6pAEvSY2M9smcFyR82XGGrH0oLcI3yE6C5wBPTWLHtV3XSHD1+3xRQ5Wc6Z8tbLddu0ymV3x
0RACAMGASXD/1sSBhgkoPWA0126pReXNWWXuGpfHCMIC6oTyuSEnGhwdu9NS5MXRvfEDbWchH4TK
zB1JWd3BkpJ2mE8KPbKG6onfIwmeqzFw17Xoxk2XsB7yfDRhaXswo6l5GF0SqyHHDbQZjkYX4Puy
42fKZPR+7V0VI4XBYHQeNbqQoGvzVWrLT8X8zhrSmzu5zlmDjd0j2ruU5Rxj1KNLqVEEhg6RgeTS
gFLQwg0TwReWv7fQGdPj2Ct1UboYT2ESrNuqZAVOuN4F6wp83DQ4Esf7Rcg8VqlhxmcjckwTVvog
/KAmhqrc5brX7R3b+C5prlyDnjc0WXq8y/B2vTCzTXRkXAGgO8jUsWi1szcZt4nB+CGhDRjmq0BR
TZVaXt3ztCkf6AKugZ9uSxoRD3mFN8doJu2KjXNV1jKghKKcjS+Z4TXSnMjMSL9oF8qrI4Z2Z2uz
GyweX6VLVccqSJoani0ui1mwOV6SopouQxrjEv67vzzqpkzbkO2k/fNEr6FfllYqYGRLY0NSC2zB
qT0aVrJvm2bCR2YARm8J60F4ewsZKi5+IBiUJuOkKReLVGDvDUo4xwKxALpb4HsZdk2NdqgZGS8j
OuVa+Qm85WecdzbFB7IPitw7hplOe557/XbkZrQyAoE1isYq3OZdlQRzg8ZFrIRxofV2ftcHJxuI
2uIoKBv/p2glVzWBQauwzghvJgMsr0ONMSAMQZqNiDD6uT6WCbpWDXbrUFbbpkxLEGJN8xiYubUJ
w8beaGCTIELmjxUiJ+QUbXubjOmhSRpnFQ1ADkpNsy+mDxVQiyjzNoDVE8ZA3Q2SHwzve2sOE+Em
uAPO/dHpfD/oUyFMV3TK0HHv7VgeAmOsr3kHJVXLdIxayLLagm+ymO3GoWc0D2HaXkfOOmSztqPI
E5z5+Phqxv2JOjjS9BbGNN4ssrcChsiIwRdlZG4D2AQ3tHOV89GiHURboypgRch8FB2Ef2o1pCB2
20awRhC6FBcCrMTF1MOfmKbQSVgRa7XYfolJG9nTSkIByt2Uvp7LYMIYkiHf1pgHTYiAZHEiNPGW
ZYyfHXr0Qit/ElSj70jVhkYQoQOlTo7QV10zwDinKvisaTXuqFDwkeUmOluWSyel1b/CsPBYkwSS
7lYQ3Can/K2M/jpS2L9TrUfEOZuZFUEWmyIc8k8pnSdfjOnBUT5/GquxnhjUmnUZGvkhBlpzt1i3
RYH7mDj13Y4bCFuhqWHTRsaDsZF6uw71f2yhOM57btOLBzkkHpIRvgVNlCGx0Vp04bGHekmAzvU8
YBQyYjmUx3thjg+qyq3rsmmazrpqTV2vlREUW6xD/z7h0mqjDTKfONr1LvSY5S4n//3Z5ZElKKSm
FlTu/+9HY1zLCNfLaqOUY2HHRDL+z4sur+V15k24uJaXH/6P/5Jvv0nYi7tpRfQ7Kct+y4RhGyk1
fWGDzlYmAo0PGWALbyH8UK3o/PVg9vYTBsdka8R28Wh2ptypSae+EgEmIxZllmW1r0jih7Our4ie
x88zeu994vmMdwU1nVFfhSW9PnwSN/RATD6MuHmI+RpIW49Pwi7AMeV58aMowVA4aBDPpkgpYHUe
DQPgB/H0POo51RnZOydR62dccMFD3evmC01aHaFso52W3Rre4gYHZLxfdoWrgbpvcLWhHRgO+iz4
jDCPXtym+E1/vn+hCm8+OcW+ip/GzM9f+nlTu9kfv9U6Ei/Zay1dbjNDz3eeE90F+MHCbQtKfN0f
QAZHRZzDOhdRDtTnFzQkWmrkj2+I1DG2zA/1jabkYyt67+QalHyrxrhrwLtz0uu3wPrylSva4jG9
guIpN36QDHvYqv49jkj6EKXGLbfEIhXjAidx+jvqsSFkad3tq47JWdfs5wi4SJifvdFUrNP52vTS
vuW13OUefCCShdpVVNT7otsZhTr6rfvlYxdcuV705oXMKQkmQs4Y0p5GKylqcMKF5/yognAdN/7B
MmP1kEeyf3UiBMseTUz0/fE+96bDpDKSOKre3Iga80DTM/UPmfS+A9N9tLWZfGgiQ6+upV080Sl6
KFSzHybBurk7pEpsUhxKVTadpBG/u234aRjMgIxKO1ZVsO7b/ga6mwhhNMxkj64avCGQK3a4eh9T
Qp7oBN9hIb2KoHpsoqeJ4mlLMtx6ImtQeQnJtVX74Ef53TRPiq8zVJA/ICuO/Pm+FRPkorGaVRUw
lrQkdHntoaQClPcW5oZHbLs7vdZOeYMDenoyyonQ7ProhQQ7D5BmBtxnI83xLEQpFXd3lCPMByjV
S/6Ik3nR/oepM9tuFNm67hMxBgQEza363pLbzLxhpF0+9H3QPv03wef89d9QlpxlywIFO/Zea65n
FK8o9vCeJBkY2aZPL+bI1kC/Rhl2/8ItD7Gw/1YgJKD2vxR9CTPBwXThdjbBFPkOJvxtaLp7RUfS
S6c/gSJy+yvrS3YL8rc0n0nfPNiRQORe2HzkDDZWxtoa0BE5CpKmXa+yzvvSpyty9WOVijekxh9t
BDQNc8uuyBDPtenvQFp3oxtOjLffLRbMeXOCyOcSRfPcrtoR/rGtsNW6WnMnicUm6a70nnu1Ctr8
UmrOw3a8uyO0I72UlawxYTYS0IN37MqxoI88MIWz1RM+D3coH/no/vX64SWyaFHoI948n1K+2kGx
v/cs/Za+py+NN9KZcC6kpz4q33pqLr/2t2fM/t/kNJ/4kJ/gDGx7r33SY6ZUIQkxOJ8YVEfZr4LC
GXHVS5dWlFwdO33X4FbT60c3oRXQaPJPZTFasAheQCsGj6Xi9sK4cpY+h7TLnEp/d3JGxmpuBs7v
F12gZpXysVoVuvUPhmcAbX/zDLJtlSN6s1l9GCxvtTlkd1Ao8ilzewV0MY2av6PuHTMj2koqQFLc
N1A3x2A92Ki1qGxi1sTEbk4lVtuMfXuQGnuW0m3siXtP9IN0xiPZ16RTJbhPAv/k/ukH+8gQQLOn
58nLPhtreAcOcEQFt05gqA6jdcWwuC0ZgQctoy9g35zMjSfbPfLdXTTaTCYs5j71BhP/IRtxMPc6
/NfhoTt01/uQlomJjbt95SYyUPXAHP3DhHZaNzq71kgAWE2mg9vFn1gAt+SJ3ZyG7zqlRLBC4xXL
E8v5tClCe1u36RMfc9IfWLhSxmkR6Q55fE316OFwuTi2txlasnwC71c3lKs2YvuaF/dDq6+kWR8H
s7u0lXU0DO1QiPjiuGSoW0fZq2LtJHPShfqb25l5NsQ/pfZHohQ8lAZrY90ZGyGIozW+lDA+Kzdh
74S3ckp3KESfpWyqlTNiuuy6s2env5lWILI0A4T74XWw9Vfq7B2Arj0UjpgdMor/SBt+Ty3eLoHW
iKbxL4RH8Ca6/BM5+rG0+dBWNdpLh9m4iSDa342z0BAT6MqR745AqRGQRNtH02vrFp8owww8KgBz
OPXq9yhHIO6EQnnFWX5hI9oFZX8zuDHh/MrSECcFn8tBUyiPLkU+MFLQNpYqgGgm/a+xmtCEFqTj
eDd8NHdJaitX6yw5ifdiiAgFRj9ARGIQ7LJ+utm+FWElSzgR4SlX8qJXuBGcgJsE2IMIgEY3vIIb
Z+fJtLJ3v8Ip/DCD+DZ5dF6H/+RUSrBo1qr+QFbRnvMg+Ba+v0uGGbFjBOCLh5vsdi20w3yw0UZw
vSlaG13VYhCorhbbV1czMPJn2+lWdqjCbVQSyIMhTvNRkTQoZEIgIBvBs9H1f9myIDQx1FZNfrFR
YXy3Cu3Um+1xAOQ73230xP9laGrjZlhjHP19tHAcOXTu7BTgEfeWvc20NhAJNjit/tU1IIycV+Ra
D30wPNhRT0knP00g4bIDlqC4YsswwfdR/y5S/xHblBCIOLZmoyMmQPQ/CXRMVtb8AT55K1HE4etP
twKPtMbdDoznisbBMSfrbDL/WiSa2n2NnbJxngsaLsaA8o5cj18iHUjn5PYOo5LGlSXvg9X/RgxA
t5DWWSia59Eyfsn8wibYXWHpDnCfZAdz4mrqaIpEDLudIrlZtrwjjNgWeX9GuIZ9Xa0nj06vKGgM
wpf8jPewFfY1lS11VflHc5NfD9LlyarRDLZdyA+dTrc2jcWNy3XTv8lMuq/DG/bU9zrP/zP50d2F
/bRik0ElYNpvVo3NOW+NVdVY9cqB55BHt0hnatixT6wLb1sPg3GACboZYXvvZeru2ab4G0+Jm8ih
7/gyodeYfOdh86Y78G/MkE4NBRVOmpsemRFOimlv2/pfvQwgnootasN1hF1GUowHTCv8ZGVrYhNQ
f6rfknQTiULR7GmkJEijISyMXbU1yCPo+m6NIcGELucnJcByfdsM4b6Jml0bM2zFGJU4wTaOkh3S
YSvdJfzYmB80AXM163ATNum2FckuqeNjIv1NZtESH9dNiJrfYBhODlHD2D2RDhMP0K9NhgpcIWXJ
93SrE5LeW4sbbFNuUP+RbmBssPDuTauBvK4OrWNumy7jTEFmFHu0rjuj8Peh85mzd4rQQNvIooei
P4pcvyhz2oXRG7/7kjS86Ljb6dpIlHnwYGU8jbBZRmLFg97e+4a5VzRdHBpaTT/uBhexbeTsyrjY
Bex9S7KNBLezxt2YxbhNiuEImfeQ4tztaGNksfFo+e2GaREFD00vGgmuxb1ea4dGIt9pXnN6uSO3
Dx9tOk3hY5B0jPlp7ijQkNzBC9PZkg+wt4bowCxhqxcWgtFoG5S3jimI38dHpZOCOBlHf2404B0I
cG+wzdulroeMokdvoaMB5wQybgz4CaRUGyQt5Xa/i0R0LF157u0SiVi3Nxy1seJxp0X2OoclEuYQ
jrnARxpRNV0Dp3oiT2k/VKDFHX2LvWk3or2Q7JVJTto0jUNTmDjG0t4O9XAAn7GrBYKKwt0XwiKn
yQXtuy7lNCMztxYJUjEtFie+RVmznQClFMJGZewctJZwoFjwX4zJ4NByJFK0pzE0T1tLZwOWgqUO
Imr1OWmkR++hv7iQhObvF462edaiYgOHHWvOMdUwPKfjptTSa+I7RzZwICQJT5LTa9BuZiu3YZ51
ZR5mE+6smuo28+txwvjAUJHgh3ETttY+KYujBdQkUQjzwbkGhLaxQT91Tkp6cwRmdp2b4qDgrhVd
wY6hOQdznHpnnYsyOszsMMjgXwV7K4OLN9THfSvl3k6HDTXjHHk1QqVu3G2i6ZsoCG8NvVroDkct
1g8uoLdKO2bExuvyK0nGTVJWO6nJE3nddP3cI5/fTa8fGq0+zez6hHfHHSjr3FVi/jPMmpa03eVU
nUVvbxKMukIWH03RXHA3B9WfAVhhznkzdWObTRpJywaOKW0D64Fz6tX72bBBj3ySDSe9xecNNI/p
/3zARXnQipRBV4duNtXMY6yy8LikJbhZGOyZcf1h7mHBmyj1LaQY52pbhYOaQ6CqRZK3pC9nBCMf
GLZfazk+9033m6ERDpuiHq4LkP2Hym7I3QLhUNoUXlKcIk2WlL/6/lC3dPlT1P4LeE8xqTlPEp1H
W6YObEqAmiGOKvwBOa1VYl7Z6471w8Kitor82jjVZj7dhvwssr/o9jCVFYAFu9FPTjKdPjEXjn9o
1mtPbugVG0MHgkB4G34TegDHLNTY6Kj+swCKEQfk1gXeLZyZ+/F8WDIT8JpgfZ1p69C+K9Z7T7/o
AAYuVhd8VH1pvkna2giV3Y0hgphsg1a/LDD8Bay3PLSQMs6FIik1mrFaQFWpMb4SLVwztkr1fGer
K6PQ5twv70Je1smF7uu0o2D8J2PAcQkGO+Ea8iJ0TyxrGBqyixWF+gmYpcftoqUjk4V7is1hp7FK
bRYsjYkb/sACtTUrEH55Tr4qSAcK8CLK16w+0MwN6AUL7s6BU0Jr3x7RrIEaWkdkw85/rDaz4mjw
rxsnJUVupvo0oZ6gVfWTPVvwp1Jjf4Mbod1jRrRYKhji+7Tsf35WKqDdZV61ZouP8UANZKvPBxzH
6LA7hvEs1SkgG9JDyVLQQPb/75D37YilOB2Sj7RnE0/W9mLOTl6CDIbM2B5U0FZny+zS+WbXMKz2
AIFpfuuuUy2kWPHT5mmhjuU6d/2fFzR2lOKhOvnG+B1mpbzFGC87F2vT3LMJj4qQv4XMucQFLF8t
B1UpLDh2M8CDcAwaD91UnvW0Pgqvbp9+3pihdr+l8+a24IVHS4upZDhYD3b13VWkwQEaiX9eDsNY
+efcif4OEVBCZcz0o2j+rrjpNPNu0kZ8shyUxTLB7OW0PKpmAVOZ2zcLz+lh4cUs5JgSXSesuOCv
SkVlbh4/5ItwNH5XnkPK+AxnNCZdYxiWWOyd+E318kv/fUk/j91WnwOMhmC3fGd5TQT0PoYegdRA
EDLq8JGqIygbdxfGarxhqP3uXKc+jL05T0p11PJgx1FIerq2tecwqgUfVlXpcz2E3XF5ZAfWV1hV
PY4+NWAYNKtNPTOxOst6q3lzDkQReZfOrv7JxJjvl0fLQRqqqjfLl1jKScku6nXrjlgD4tL8INXs
MvmD2Lsy6B6WePT1IG6eZNQKjIjkU31gQyHKCqdlALCTNv7yPK/9qPtYBQfa1sYYj09hVyNBRd++
vL/LO821yS5WIETE3YCN1xb1bvQ928LvbqEgmg+9FTCjULFE6YUMBtewrzZhJcxVPOBaWA5Vj1VB
oC7dZDEBIYZhsgb4Fb3wbFLxxgbwAvOKdOqAf/hcJMFrkoevmgrh8glx6OiF75Hf4r8sZ6bPvPjU
CeIrp6MPR2gxH1RYsIf5Z6PQ6Y6+1zH48YYDLYborc5Ygy20Tz+pjARk1Vh3aA+1vDl3pqLxzoL8
tarnPz7y0dK78Wc0n+mJFKabzxp7w7C9Lwsje84nRANlF2i4G8Bbmz5gYLeF3zn3csUQW1emN+bV
0od/Zgc+fbP+NVQYUW1K9UPbwxGohUNjuVyuyjcCp8WOAREtfHh2Y2P2+1JrfXU0uVPMPirSTMN3
P7RchO/xsyG6U2tM4ykyMy77Ks/Qz8dkN3XJU8SGHYA0hl9zPvRVwDY7rsS0kmCZN6SsYDmdKxtP
z2EVFLi+h4lfYiakLP2b9dFnFtN+xEQgKc9iSffM18hywmFveOTNEgOyRlLnnH8IWbZIiZupW/Yc
dU5fTe/916a1FSbecUBMHMF+80bn2o6dfVBR9uEhUNZnHp4pGMOSAJW+m6F7o8NU21N0xSZdXXMu
8muD7eqcKKQpTaEXV3ouRJTRUF1lXnmpQnB5kDP1/ayju5TtLomUoLWC5NQJ+ahaZq3oEYkh3OI3
8LBXpBmnHPnfya40d97jV1/NpjXRPzgLA8hNEPy7tfWfagSfQlpK/BSrAPRUPTlPaTvwp2e8bXs9
t/Jz2ZTeW+vOqEpw8Q5bpMAEaCscUz8oBJCb3gMW5Ukn2dRdaqI1td29bhhqnQ94VeGI6p94N+68
XTG9N5TBWnKPIBxOQfPkWc0j0GV7QrLVISWy0MvND3Nu0VdBi8yhAtLL+9gPznF+xXG5Dcc6RIwG
/0BUFn1JM37hdoParlFawcypcfbuphCFc2wTJG3RfMc35xj7jNoMRbSL1z1VwSmBytODujjXOXN1
tkdzZ4urJHX/uk7xPTZes1/OR5umxaGDl0VrMw6PIBbbQ9xwCgTylsZHmbycxdCoGcLMzakx/jR6
RR0//7ggBoZolmF35WokAJx8nJPQcXsgeEgvPyeLWI38RK4j+et+vxv65BQkrn+USzIKPP5uOwKF
WNnDPLueKuTOmHzPy1eNpxgLMnAUoutXeqNp+qpOsupUKPO0lCvLoZzHdEEWfVjtfGV7kbcXnXop
kJjh3M9pgFau/Ygy31zJrFUHIupgqLUSxl8+Hh2dKeJSrliphxuTkUZKMbhesJ1GZ1iMVMe9kzox
2jKCZI3KTjBMAqksHfs7xqWIpQ2clmSCONcIve27J6sPwISNz35pfIxDHT/ppb4jhAWobWAS1quC
0WGL1B0W4JVbOMYfgl1WNzJTKvjpTrgrFZ2kukpObUtmluWA78bSi4LRFbB/Qj96VhZ1JTMK9Nu4
66bkACEZ8Wt2Xw5LhM8sWZivUU9EX6lhoCUgZnmP9XO8VSlQ6GUR/llQdVCoayNFL7KspwOwPk30
yOr6evy5nnvpZUQWeHi+Rf9fGjFwwm9N4ZjSGt28evMBAWJ+cTqtu/cQxvfL0vDDYStthGWoTcz7
mEX8OQXckEoU1n15LstGcUwChpZudV+wB4SAEH+7fKmVxD0YxGc3dXIzammupwjLUpam9rNnOUAK
yAQ81fFgP/s+4gDWuHvIhI3IiCo9GGkmbgHWKfy0nvkRjC0hE8Gvig/HSwdIIiP4d5emSP0l855t
GwPnSOiybiZkfHtjTH6TJdkel+CmhLn0AaLt6H2iCQte9LyPHnZcID/0cYO6AGrajGDPVUA69hVQ
oH0eezQmM6XB6WlRIh6IdjLWvOvynAdk8DrEqXkoQvm6lG8hASNsximsARUcYpYRwMvjbTltdZSi
RbdpC7KtL+pTljT+zTZN54Zdb2alhq74Regb+R1zCROA6NH9GDQ5LaonnbJyZ8U14myr68OtJGEW
CzgDii6nVf7fJ2s6PAKmbQIAZFm55PxMrUluQRg7HkuWNuxbIn1DpFmMBJGupAWJCUvlPSJgGnzX
ODv267IELYc2sr31UDEAi0YDYBzEhKOyhXOqNSN8SpqaZpxDI8XJaqQjeDZfa/mFo0dtu2lWZ8w0
e4h++rVLkrWMqLEhxiYrcyKQVc7GqOPya5bvEGCaIWc8tQJb1qqCjseNtvJPRsTobSgh53ua/qIT
KXsWUWzdHWV8hxEjhENvzVBothh3NMQ49IfrwmejtAHH6PrNXirx3BuDv7dGBPVLDgCcppYIw8Z2
N31GdKTJfuJIX+ixFB+RxErVEcu+DSt5CvDF/UkKjUBbp88fGQ2P3TTCmtYnX1LbmUwl5uVL9X29
C9AG4fmrWmRL8HmmESGP6wXjxk7SapNRANF6qtL3dsA5XJWFcxcSrZkYPOLW3dYGdgKPhVh3mLQh
zBZy+ObQTsVo4YhN9AkhcHRblgerDL+WkxfWtH5VaAU7ClHvriW/6qRg8GlTDKtUnZnKvwOzYQcR
VHcpNOsuxH+iCZDKHI800pKX6RJvNb/gXKTGuQIYAiKQPpzd53S5uveFsufExnkUfYqHK6rPue6/
mvO7Ddx3TSrHzY4C425P5WfAbvNi6x45pSHKXS4OiDnzfW05FCqsV6qJox+SfBKZD+Dq7X5hv8P0
2YnCuDsxTtqf8zPUCKQzu34kJbQnaYSwXrW2voQRQDyh0I7mDkz4jrsIVXn6Toh69NZX00SIQ/de
2378aug9/1wf1qLHRpAnxQY3ifYIwq9wfqmkh2UnwnXOOCD0mzWl2sYIDSJnJkpTk/Tx9Id4W+Cs
MoJr0TUx4w7pvgdJ/0DBMj2HsdxkgRf9ZdFoC/1l2QQT3uHS5ZkDb0s0iqiNxj+2bqQ05qL8TPAv
celWsnGsPn0PLKIzineqW+O3iYEKkwqTMo20UDuR9PLd+jLY9ZtuesVtArx4wBH2YVbZhxl5m3Ym
RmoIMFdxPBEyEzBTb9AAsJfm4FYGd0+zeUTz2rYscLgxyJukm7A20JBeg5y4uKEfaHprIt1klMIg
PbNdzb63MfgUOAmBg2jIT9zyZI9RpPszoUM4CMOIn8C7ovQj6XB5lLd1eDKx3qYwCG5urGiVSec+
eMrhFudj4S98/TMLLdwffXZplLJe1GuXDgEwmSq/O2W8ThSkGvEytEEB+q8qrl3HErz8j03mwHWd
l8XMDgE6CE5FFU76za8cBIRuh0YP8sMmENpvTe+glgS/Qt3ghBv4cjJwPIcQ+f/RLn3jGLp2zl8b
+nC9OBg5U7l8TIMStICDat9PXrJcymfUM/ZzU2RgnQawEfl8/0LRevJdclpg7HwVVRS9uV7i3suY
eLr5UWz0c1VHicZNkNleKN/Bc87Dcvl7eZS7pQkN1G2Iq+ab0oDeXpX02jwrx/2C6CggTvL/W2l1
jPAYlYfjkmvi1dNnC9orNb/TsH0uWlRHhBNbM/+augOGDsOUSzdBr2HrijUMM/ehHAEb06ejj0/V
HI7YyBbq/sQ4yFMQO6JeIC1s443sVLsLZKg9e3xal3pHBfUfb/TM5wYwxtZjxrZdHqYib+CeMuUD
6OTtIy/7IBv+XmXVeOVzIV+HyfuMx6S+tkkZbkfI03u7djl5OCnOI2rhg6ViYju6wDzJbnxFUpIx
tWZnhPd1xghFDMCD9NJEQ7O1gxy7zNQV+7p7q4e0vIAvOMOTqffJ3A4a5RdLAveeFMdTFmjpLUJf
0Q1ad6sN7yBlZhy4ezP0kzTfZRS++rHMHklq/pJ96aPkdYKjrjnjhxsyd3KZOvtirNdybkf6lhIX
emTgVrXuYMWmWE3+iBpOjvxPJAsJtWUmg04/3Pd9lxI00Xzzgt0HBspsX4VJsY0kktdlAQ8coX8y
oXXgUtvQoekKIwXWQXenIquOLM40GccsuUzYhPZmrFArN+WczSaKnaD/dsiEVtCfbhrUIqhmAQJH
JxbDClBEFp0ohQZaBk+xJN0w9rCltih27DoyP9Ab40adC8XOjeynukEHzNjluyi7Q9qo7j4lGUDj
lnkK2ypnXWtpdRR9zGQnNW9tGJ7NiRp7uS4MGyzxEvMA5HZbT1KeDdrZCJ3D5yD8ju1Y7Avdz/eC
Nw//HngaCNXROhPyP00xFudyyuvD5OvyLPLx3VJm+sjBxOwM6Dzgd6zzEBDFnsPxsQLB7cEHJ9n6
GeoW03qYpZOgh4JuF5nWXwqL+kJkQHNZvtLsuGPQoIu1Q0zZJibKce/NtnJEt/ih9Sf+38lg10eA
TLkOy4mYaHWxtA8oe1t3KsV1KYRtp8OCR99ZzJs2c96OukMSQwKmH6Q7+fTWCMqzn6XDkrypAfQ5
ZifBh0sXYZUHgllapn8vDUu7qQ4t/l76yRXzRqXcp54KR5HhnPo2p6SR2r4f4ELU/RRvyggQ0BBr
RUc/tnFPWHja1Ks+gLaaJ/hcd1MBN1/A3/0MCc8MUaNqH1yCBXF5ukiIbj0g9W2nZ/46lw1omqIl
VkiF7bpnX9PsejFn1MytHbNwit3UyhglZR+ftTaP2W4zWaQzilKYZXdIkm7LZ+Sb6O6vhQRvNkDG
Mp1CcnIILPHfC9eCi6878b7GhhaB+t7qhMcCGRzCM0KT/x5IqY+YqgSfeU4ipID2ds/xq+BF6BLY
kdQHUUYPO2dgtJEVKtulNmYTQ7+hBIUPi/6Q9LgYPcLdmIGQgx6p9DkKbdDBIPaX++2Q1f8g1e+e
zMFAI91Y/r4NILzLukVbXcMuiFuitzPSgNpNrxXhxmMYtRa5WT+loEHm+Ok0cb0LAlTuc6KM42br
FigXCA1sqGBYsOum6A5BO1yUJi+MECi7ze45qJzXGtE4fDz30uG/DDdsjyVyTvtgVV+J5QDJ9Ao8
oayaBnJ4EiqGjL2sbks4BJ0YQHo8wn5gTld3D2q/j6VnYOO7PVh99+IiBuo5u3ezdPvnhJDryfH0
d4r4ZqPSnj2rRxTpcsAo60IeJDDYds29lcbGq6Q7dbLm8q3Oi4NtecW2mjBvGCJ6EdTsx0rhQsWm
pH4+A1w9rO26aa+Xn2gmpKK6o/j+aReIofiVRh119JAPgH2nHKAiMhuh7P49r8J7yWD3JIoEFiTz
ga0f60wyyghv4VScUyf92zkz4LLK5klm6x8j2QDNEvVzrFR0D2rMT/MWtCTx6aDoMKy0voZN62IH
rjSNKarNRtzXguhEv8F4GErnubK+ejY2Zlhz66XQ6wpXHW0o//VQyxe8vSg2I3M1EP29E3Xz6eXk
B9TYL5qOvK0YcAUD1LK/NqZLe8ix5AFaJ+OGrN4yG/H/ALH8DKl8DIMRiRcUH2w2v1NutatxmszT
GA3mLYhJGVFRc0qM2N1WFjsDGG+Ic+c5yVS1F1rF5lvla/YtTh8ojtsVGTbaPZ3o19QaQlyjxMqT
lyNYRGKWbzY5bq4t39SSO+Kl+YuRiWQTOl30K3HYZAMMdE+uwuk7ggANnbJY/zSTwgwtuHRpVoma
EGOfHKuDnsbB0fOYZ4ddO7s4cGVMvfHFcDV7NTStuLaBdPdBlfdHmSMSSQh/XiLbgeIgFYlwTSsD
17TFfdVHtecaxR+RZ9Hzz+9EiLfVCw8OKnzfcwhr4on6O3mbUYmiyK9LpWwkKbjIIU82XbqJBsQL
mo6Vc9ndFHmttpqpu0xv6GU6EQnyFtuyzfKwaa2npE3+sTNAna6j2Vc1NeqBlPI/3rHaaJ0qqLBT
9S5UhkkMQhH2BusDsDQohPkLUNAETkwXlZja1ShMb0IewVhIhTbkOXaMwacz78mXj0OQVSn8hbkx
ZxY5NovEc97yTP+DHdb+B/0LlCjpvjpjI3fIJkeiW2llL4caDDZMSadf/STStGBwP6ZcJ6gYZMVz
lg7HNqA6k37/a7k6jTBhykTE9H5ZsxPV1JS2Y/nzEO4ofcoSPDbRazDsMezw7ryasb+1Wkzqidt/
8DNjYtxq+v2sl6cwiv+STaHWhF0Yu3DemxM55D1R+KuV9GSxh7c5NTfLithTk47g5eG1Zk/6VJkR
HTR7+CcuhTwjDQ1fEq/sT9zKac5oz1Eb1l+ww561rq+/Rr7oY7K8mwjASU7o6Aq6L2NPW+08e6Jr
MUwrUyrzjcEtejlb5zlNDYCb+o3Rsi9DkrW0K6Ri5zfhu1+7/WScDYv+xPIVbyGpLVH+WbEK0AFB
EfLvzLhP8hILFgQgvZLDZpQZlv+aXIwwWNB+IYGZWsGoBaR8naDEyhMcsnMLbum+xQOqnFVjTQO2
F4LPStgQME0b+6CBeT2PSs/B3EuazyOd80KzXohtyrY1dlRErlpFw6t/XvJ4SlkpBh1pfYjHEoul
Qbgw8XDm2fKH7DBiF4CkzmzWZvu+fDTLss5nrYqHj052F5hR8Mi4BfeXEjK4YdvnxhRY13SDhKj/
XV3LoGRqKOJKNwIVWfgsTlbKZQ5rfI0PjDT3siTVK4qH795m5Vl2z9SK7oq9VbVvE4MQdyw+m9B7
AahlfkWvCJbkPy5mqYgUAylie+8m0nqx4XucRangRs87YijExQ4VuYfHDTM3dg2kqssMDhzT0YjL
b6yf9auuG2tmSe5jecTtZgLaABxveUhgeLgDYKVvEcF1wLdp/gAjah5YR+RB2rSlAxl3ZO9Y5C1G
XmsCpCJq7P/d25avmLFjB1gWxIFEx6UztfSoqCjVpe3Ln6eW5xNEVGvVduQx2Jpz/vdgJyUK+ab6
oKwO+YN5tHyz1f/K6fdSuOh5AB7d02KcQpZ/Wnao+KOjc40SdNmqgsTDI0udvhFQmC+5T25z0iX5
S1l0NOO5EKyjSQrsehl5/XuIkmaThoD/pU69BoV31eoi+lVWIA8aHVN6ooT1NDRC4l+IvvD6GSSA
S1BRprn3lUvAmYbBkJ3JfK6BNoewPUKxDW39KQHn+KH3bnMEoLhBrj2im3ahXamhvsfhoJ666P7v
M8vTU49Vqhi4MdLZ7zZmxBytNthyMBFB1GwSw273rb6zSs86eGizNolUICIcBAEmPp4NnB8oj0UM
Ua7tjezJeDBLbXgtlNv1/FXtVNmT/ZLklnMl9g0bXyE2OcZjFC8oj2mSWddQA24T2/b0p7CpjwPZ
+CdT8w3oyegFFoUEeTMJt4Q0q+jfOKo6GOy8D17k1A8c0vluyIJ4w6WGiCUO1H6aI5HbNqBuCH2w
SvNlXRehtbFD8ojpEsqXxuKaqazg03tbPioWUSTGjpU8QKdOWKuWZ8XDleW6kBDRlzumcpnwFg54
OWJG8GX28VXrPfUwtKJ6T2eAB32woaETYM1JzaWkmwekB8iXrUsG8cVQMj7s3ItIyNVjK+QS7/y/
h1EJPZa4AGMNe4lQneUjrsiqOS6qg4q/+gRD6gbKrL408VBeEPlPPWGSMQjJgngYmic9Jz0MU4N+
ats8LRs3xxu6v06hU8or7zaYLc7webFp58WntVHDdk3J+My3Qa5WNl5VWTiMMGX8jIcLgqgibW1+
ZFc+OM/gvCxVzfIj5kNKCxAvG5zJ5RsjkxPMs3r4PZgsT/QW1EYVecyPBWa7yTFFsmrzSe9cH8O7
zLGPuerdFe2c+Ittqy7MZ5jANILiCT34nE04NEBi7am9JJKmT+ownZvoWlFaMLA0Orb5TdPGt4LZ
Je5OvMGwgSi7AE2ET8LP2PKFDRRsdJ//tsHTaPpdqN+VxTu4RAXrY/kHldJwTmOprn7r04ZLkJLR
HCBbq9YpJEb1HoS0koLuFg9F9qoLHSFEBKmc3R7cf2k8RZEeP1coRbxsfLTxmB4If2L8HQlUbWy7
roXTxCcjsKutFzTiyRLdR9jHOF6yrry2WfJiO8RZZ/5zPA9y6CNWT/kT4miPP5keAArv849mai6T
CrjXl8n5rQRiLqnIfAqXVVSa1V8Hx3sdkkeL30u8DTHyeFM0OM3L4m1uJxZOMLwyHuzWY2N8ohBB
L7IsVAMSoQHROrFNfHbDa9W+UF/BapysY9z530SoRz87TJ8wHSB2qPIDbi6L4iuIUR9D2LGuk+oA
vyWME7TRxUTGNDS3kS+4Ko721lQFvBTr5b8FF3OzrJkRHfM/43ardnnN9BwE53D9WfBzw0keQzyV
R0FM+8pPC/JpZ4bB0rMuMVmvszyJ1stzYv6Tx4mxZ29Id7d08LUMQ1mojdTQc3KtxxJbK1vfx3X7
E0a3bDyp9TNsU6W29XTEcT16/2cjoCkBjgVihwPavRLZZ1poEPJbml0+OtHO9+rHNAXQDLNIba15
1zQ1oTgvX6VpOzGtyvVNxXTl0tG2iEx1UMT9kSYgI+PQIY3O0/LJn+czS4+Ff+kyhY8JpYIG6jMr
F8ktK8qX5boTgNlXQdC3q3SO/mJjeeCT0LPD4pEftkR7lEBQFxFI4LvFPommd92pi5tuNrh7irJE
TJ6k4MgSBhoGY4sYDOzKX/QsDnbM5avSxC/sm96e5BAbd2lpHdxcp2rs5K2onOkZTcK2FOMVsjGZ
lFZU/h9X57XcNrZt0S9CFXJ4ZY4SFaz0grIkGzlsZODr78CGz9Gt88Ii2e5uWSQ2VphzzNcKf//O
NzPE8n4GOMHJRwL5kGvIh8jWNOh2k7H5eS/EieyY40ZuKZKj6nDEqhM8ec1XiehMWTDVk8KEw69i
gtiiGPs3/0C+9HyGJNREUsHnQS7mHMDD0VknHJ2wh+YHl1XS8ky+tI3sHYSCt/953w9t0uQnJd2P
DSZ2HMv+nuruRC3un0yAUme4z3QBpBNctS4t16OVfKi129zJK2t+ZRGYd3aMdtk6jbMSyy49TnwF
gK0yhAlc+Cm4YocKDtAgn5vRysONHyJYJtd3FXXo8m0WZRfWNOIsj+2aiJm1BooQL8x8BnZ6/4tL
qiTungREoPCNte+x2e+k8LAWXOl7UC9iK3Kzehi0U+1H5lr+p/yE7XNQJwgQneDeGYgY4fOMxrR9
wRRQnt3cPcjuw3GfzLgrid+znqAOG2fLSYOb3bThBcmzuSpLs4Mm5Mf413zjrjQQHtRVC6MmSb67
GIQygBsLBiyM53kNEgVYVIB39MeWsfq51PC/hrDNV6Ml+gO0zJwJJA954WmnjnF65g6P8hgBRPMY
o3mO4HVel4T3wEggN0RFsHNUNfdXlRsRIaSjZi3pXhqmas1zlHjRRRatwQhGIfa0tYziVDx8MCXf
ixFF6rU0un0Qli4Y52ugV96zzIUyE/VvO1/IDUkpR7/qEGubeXOIbTPZW3rkPjZObybXyaSUHYay
vOqmUoK50JyPoQxeoT7fyy+x0nj3SIaS1dBf/TAZ39w814/xhAm0Dxz1nZ/qBf3OdxW5ONy9AIEi
342fhzS2e/wXJtFqIYPkNhrfxij9Iz9KWxTMVVOzPqiRb98rlprC/BPuCfS3tWZwMJ7ZweBG3ICg
KB7yopo5RBpeyr4lCo26hsgO8an7U/6765+ZDmqfmORpnhM7YUYUT3dWFgKhpR27I1vFP8hrSzWw
Drg1SVjypTVX7pDFHkZfByJDIsrK1PrwfshI4Fx1pMicU27ZQqmcfQhLfAUhiztmWn7PT2oQEzdO
k2jltIk41AO5AWQLTTjwiN4rouhYq4Hyx/1yzRi9S6/8md+zUN6sbNOKntAyHxLuEQ8mIE0O/XKO
NSClwa+4AOVH2RrENMSkelPh5eBa/gRgglb5zQ+Zja/TaKAkAW2wKezwi6Ra693Pc+5xIAIgZ3T7
JT6strJ7YWu4lxt+027Zsj9yk10kEngwBo4qLeTM79lJgzPGEKX0V92fJUhBD0uQTc0JHV8E1GNg
YJOFKOmVwjrFvdOeSk/gXgIs4+n8kMKKT2EuxItPurHq4iVlF0JQPNfdvVX6Pmtx4w/nQnuICgeL
17wGTHXNwRIecjmRmUsn5d5hplM3lpLkjx0uxnbWG8ibq5xrlBCMthr4IT5+pTpOZv+gkPnTLt0M
RCeRxuqHrxvKfa0Y94pGtr3uVuzk6MzSYux+l9mY68xDmvx3n1lz5o9qFY+cD/pShTtAIy6abZEh
538HZfwS4Ew5hQYzQkqw5gEZYj5f/NNvMpII/jZZvUWR/zfExPzkD/OOwuaWLGU89BVSID3hg7uq
yoAFryb7bETtx8jbeC1cb9z2Nqy6adZRUy/jAeHuY1rFmmQJ+9ln6n1b2iWzi8eby56ZgGhzNFfw
Se39FLCadUPD2JIJxiFU+AiOChiLjYZdNihZISma7t230zr2aK0EZ9iqd7vxtWuCcg9pFW98M+hr
eRsiUfXfDennJuUgI1PD+qoIRrRKG/Y7TYEdttLdwDsvRziMoWgRBsMTxjc3gtFPRHAdh4isuIBk
GTmuACDmXF0DK8k8vJBbM8SgH15SWvtFZWxnxdFTgABrIVgWNoDJ3o6iEM2C+d2NbXPKSDhdeYDx
StYx5I2YkbXzC4oahtbtDe4QVlMWZXfL1xmEQbSfEpRNeexaL1WP1s5Rw/Egm56MU39VtNi0c1I0
CtJoX3BgJOswSoyHRCEnBwkuCUHkYmlzxSEaYG42au8585aOFIrTJhexto7duj3SNtgrz1UhZuce
ls7gYWkT+JHI12Pif0PfEtzC3/JkjaukPDFQQYCIwuTWT6G/SWeyWZdNzgn5GgefglLA7vCjVVLR
JTLgzhOprSvVY2Tv2Fb9iI/UvfdJ3DDQTHVzTChr0Il025IdgQtgBIZSbPwiBeEW0u3Cj3BINsl6
JotLhnQSMnGSHwdGZ3NfEFKySME70W0VtWh21VSrj/H812WvnVXok9mDEsmti41wcZ5izzhbjUgu
KgQsgK3+wdKMr2YKBZa8AW83E4Duoob0aI9umNzKSKsImwgxxZKUY5SFe4nHNiWzvlHpwZPyIyIx
I3VzskjD/kP+NWcj/z0JOrukEeN6+WxZh5jlhMw67BgFq2F+a0Z6b7ckrcKP3DevMbO3WM0Pjkle
lPBbdbP8hhb1t+ml4MdcBaOi2SLzU5hFDVKXo+fVWi6T9HmjJJ/9z0uv4ScnsPQDQCSoH9eKsVXo
Rr6VO7w0JD/JMZlW/SiklTkfl6zJY9D14jrQNpLnpwvgHa7C14DPVIlC6163iXWeC347IY6s80as
LrlfbjOgGxtLw33tzA9l3L7WQmAPNwi3xq+Qn1jSrBkj4hPAx7GUaP9zQx5KQBXbtlGrnaOl7b7L
I+u4/EaWu8RQU0vMv0dqhYfWqtIzXvSrogzJczBGj8Cux9e+L78ytsFe2D0V80pC9KTbo57FI4cF
T8qDwKo7N3/CvwyphrTgWTIUmH6AkTR9lwKPH/cHW+xkL4hjy+O2WqrFaXZo9YaNcMi4SUmxivwE
fg8mnN5L23U5WSZa40fZAMeeODgW7AzYE/cJmPt7s7G8dU6EAWsI8aD7cXwhf49Y5KgsiKMB2FCb
WFRk2acZJNYCvAcYJb0xio4huXSrTz0RBRjUls2c6dWbYkomirHW4euluCgrqmM/pdm+s3BwOS4Y
4lRHZjwvoHQbgaltUL3GhaHgegOiA5qYcLDCfISS3NyNLbOBmtotJyIuTjKMwmoCZHc+/5dRfRm4
W0vtqN8I7buMVk1mRPlbKf3s0TdV69LPbPKefe6/2VlUsQRqywkEioiIwOXsWkuNtpn5zp5zyTgO
Ax/b5OTWE7YOb5OlRr9bK+5AhvNgZV8x2dgV6NKmqNU7A0c5SLmAiZlSiWYj55KwC7Y+dyWW1Yi+
V3Iw2U1XF3VAcmXKiGpKeOj0+5T2fVZ+sohbMynf5h33X02Uj4Uw9Kuw03dibcp39mgoemzUf3WN
fjRJKV4dt3mk/VU/vOmK1n2WbQG+lfdRO27rRw65JO2/Ch/fbpC35Ws21FzVWu4dklzzz8vJhWDx
LUqmm61QejHuACulK+emhSkN/ABl2pDtBwpN+2T0ZIfQp0obT9dhxhlGPVt3CSf4rjbYsJuFqhOZ
imeAxe1fR2mvntWMDySOEuo3hr/CftRO6NuTa67Mvg+tArU5j9hFZ5v0F8O7mQ/4z72CMVyGbnk1
QTRHn2aBzLaTettjiVrb80Wt2MO4n5iuYJrmZVJnF8DIuNDB01wGDPNrk10li2W2kTaozZvqQxAg
spv/5tx5tPM99c2pJmJRHRfGjSAos52iL3aUAET++xaopnMPXxOVW5WRD+L3zK8Ekankbh2X/iOE
JBR3bIFTB5ix3CnEExoENm25yWi97DwEcSyAawgkOZg9jH+lUrmXOoz+ehzwz5NPploFjrhA7f5c
JOmJkiE4yas/7mdqSEekgFY5zzXa4tNygSDqQWlP2wUG8DQVqfMsByIwKQhmi576kLNSI9mFSLua
6bmlwsAfon4/NWZ0UxzVv1+21oMZWwdpkZio+YAYmiZBPCp7yVwNdrZSxct4wJ1nBP8zKKANeVjm
laHhuEdkCPfm1PsP8oE/7+wFIVBghnvsaXKv1vG9X0lLH9dOtMoA35y87K9cJNcdt+cKe7jo+L70
eXMCAs92aeirrZiPzyTSnkK1SA5uHOdwR+sRPOl4lOWGiScBzi5KTD8mJif3OAdy2uyUKgq8XF8t
t2Q50pcPfNME+dEUhbLcsEg546Jk07ZMtgelv3UB1C4syVY/GxFUVOo49IettN2tO1o/1i/tJ+HQ
LyqJz5OZdJd0yGryR/s9ZMXVIv2xc+7EHR79sSQEE4rBC1s6vE7z7hCvmgGQrGCzM298gslpVrWK
5wsX2Fse2t21F8hulYLUYbNWKFMAawMcGMYB2XgUbtX5M5MPdUKtySwdMs78ffcVI7oBpw2ZhLG1
AhDF2sk34lU6d55ap5QXxT9yRDknjKDOST6TD542/HupeQpM8vmfyvfKgkBfp6y9TV6FKZZ3GNan
ZVbldKB9TTUnJWu+sJCRYe7O8TQTz2mf4jI8T6WJ36Nn3xk3CHaM0dH2tebGkLNRWC07ICtLkdY7
GpSdWP3Ce7g0CUqairs8bS7ybEudDWI4klN0klHzhvKv86EPRgm65eVpE9NUNLBmNl2oHKwWkNDP
A3QaGnQVa4qRdYLbi4M/kU5kMNwPePwcB4EWfSAwaY91kxLt61vaBq7OUOxz52jpz57ejZ+cjnEQ
cydgIkfLpZES56nJrnCa+OqQTLKheB0/jX5j18PvgFvrQSoqftZak4M0JPKQ+/sN4GbV47pGq9W9
1kRqTOjWHmvKzqcqzAiYjb3DUn/a5Axhmu+Cq9TEGkX9VATc05PZk5cBYFgaDIKOcB3MIlovcJSt
aOFu9Hr7UOk9/jiVjsYrUMT6DAtXU2fE+xKYvVzJdiafSJuQ2jUVMaNZZtbbSdeDc2Ri3pLPhvnl
yDj1EHrGQb6P998nrpObPxnlhrZHKdUzBIH+UhZ6fZElfJExw7bzerPUtnExCUJ1MMbzbzh48Lz/
WILn8baWHZWs25ZuliDlZJ4mRd25ycIhnrD38elQu0NnBUOCxjku7I/l6kg97KTkJMiLS15msWmQ
4ZxGrEr4lR8o0hluM8lZ50lvXKiQr1lkV2xJByZx5PhZVzt+05BwYN5GOxzAg4WLcf7pwXRQkKlv
dcdorP5gbhh30mSL1QGww1w8dEYRr+X+vYws7z4iz4Nltp6s1dJ6gjAf4ahFaypjSxpoOxdy5u+Y
cbUBwBuw24hTlYNK27xNOuRBOjngmPboQZgWkSMHrknO7Gw3/cRuVR5N9iB74p3YocpNS+0QXGj4
w2pI+/GNM/nVc9lopspEFlxKio3aZfZmckL+1tqsjlruA+inn2SpKW87eEMpuilIbIPkXblhlPtG
f7Q6wjWqnrU6LHS70qqHMtJfMJInx3oS+rEfMKwFQZ3fy5EMQjFB9T5eDXByH4aJykrJ3fCpY4u4
iyurA4EwazuyAaOrU3fPmQcY3jPpArta3AKLqEo+m/rquyEJOYmAoZQ4xRZFUL22lK4gwhwwJ4Gw
CPSwnEDVa91hfIvJ55w/mRXHM6vC1iU4sw4J99S6Y51240egh19e7GUXI0+WsfHPZNhqOoZqti+I
YsWzRcM9wf5+Rhh2EEMXXmFYIftng7uuhrx8BeIJuBLXz35wIPXiiELVpZr4QOAzufVEmnoSc78v
3GOgiPKWmAN87BxPvlc1E2of/Fb/2l8GATtF1br9ZKGBo/pgM+hWqzyLm+c80zdarJUnfB7ZrUhp
z5cabswmPkRWm7nhib09muXGr5PfBYG3cACV7GbaBp9a1FAougr5wjXVuANa4NGCJ0FBwqhCXkhm
XIjNYOTEpGGAeG6ymoB0FjNgPBhhBKL/FgY4CDkLLFX7TcR0QSgEpnyHbnCtQC+41Boy3kBvu51l
o/SQL4tGMxFDxasmorSXS9kpLZyHOY9e9uHofDBL6tqdvM9PCRxnlqboFujcNYIi0lkn24TZsOHU
hTiGdITwiG7XiBaSg7BIpK6D+GLOer7MrNuDNrHS22jBRorqemG1+AUK41KPA8IAcxxukV4SBZR/
KJ5SHMR86sAYdK5SCBzOx5HSwkDE3/lbvu9d4A1VMG7RDdpYBmbXP71Aus5d62RkKJPkL5QksRqP
cnUwkeP8q7DH4EkPQGOHKX5OEY7KdYwahEgNaaFXxxkcuEw1nQO8/W1JstpF7s/lOl0UY7N26DXA
bLoI1Vyg00gZu6NemhgQrdQC06WB5Jp/dLkelCdp4tSvau4822FUX9SsDVluFBjNvaHZFbY9PBaj
WpIrFpTvg2X8e7a8N5jhLtR1C9DuNJ5ziion9nCYIRhho/TBRR9sgF46535APBOowdtS2A1FXs/Z
b8Mm5FZxIQuh20Yh+4d6Xku4ZLTsYw679QD5k2mbOzFT8TJjLScWbhdMFDVhgArPfyUnKv3Vocl3
zMx9w7UCgMUCg9xXtXG1SP1baSILnmY5NDS58jc8n/CeNYn6EuAbRgupI3EcxLObxHjUS6AwDBjP
jceaDlD2yi8I9/JmgUEXVv6Jz2+vMKS/KgwhAGM0IFpKRIv/fSgj99/LAH3ODsmDvlGZKxOiRiRS
58DAkzcUrfWHLQPDfO1hP9uKBFIWfvPJOTgBWklpmHEBcXIIOOB2K/sRv2yVqU9ybxEHmO5Rj2xa
DTLsnJl4rYvWUTfMuOcwchOjl9GGT5MeeKvFFF/raCiHkeFabACozdwnhL89U9eIgirzsDX2ldNe
oZYPTmzslZTUtTTv5lUADL+9wCO0HmehWS88b+F2FFX1hOGesLVS0GTPzAF6j+QxGxAbIXHwph4s
J6Mt+VDP5uFRt7ELzG5c5rUCN24TbJfREDXsCaw5hfAQWzhWDGS28qVr1ePhxYhQakq5OpK0lTBB
dSy9hBP21d6lbeVT6ouzaPMPT9hXeQvuOu8T8bh1bGiLsHYmO36v6AqHsEdtQMyRLIxkPSSfORn3
9X5wu5VRN6tGf3eZ7H94jLK2o9Jax1bNyHOJQAuSuFLtuGiY9XhA2CZ8jgh2IZ6M/au84covshM6
2ZYMmWiVECLJTlM3f5cuTWk8PfSGfqbbyJ7LcXIulpN92VUTXtmJh1vhWjAjjaYDAJ2uWR0FhER2
HErFjLLxCaOtUEhZLJLn6zwv609FcRlZza8qV6CIT+N214LyxM7v07jM7nHOsm1RWkepfGBfEr0Y
DKvWgQK3u3bRVdJBnCcSYpbJUMor7LY6LL/DAgthAmiT3UGaj1uRxDKPXRPbde+a9o+cEcqHwgqu
MYlraArL7FioUXmOu6kCkdH9lkWjZxv1ueytL5+LcL2UoJy/LKlxpqwJZLbvGP9vSUacfaRBAbaC
C0w++3nQsYuTjIS1SclH49ZAD1uTCejuolkYXGss7HHgDgy7/lNWWlOj/zImuuDhb+/n44MCN+YQ
uSqpS3X+qnYd7FD644thAYCZMq04N5Hzq686/ZRmRLf7Ot0N0t93TEd0mar2HYZMxKOaNYVBENnR
ITr+MSDaTbGhc2LfJoVDRIzggDCsgmTiA5m3LYHKCFa6dmwHxBrbAvWxG4vi5nrmWr7KmDRdfE0v
D/LcsXPG4KYAqIQv+Y5f+H4SpX6UQ6jBqLQLrilUTFEELuW0fDc0NG7SLioIWNg0IxOoYeRS3nZe
m24C18I4GoWCDGalfCfcwdx43BmPXUYkceBh3lnuM6jhX356fSJ+CrGKTPHdITXbVwaGtEwP/ojZ
2SofwnhQT3IBidUeaRIEzbhSfg1pF+5aHRhsYw3bXqvdBxVRMFORMv0nXC5UZaV4tvdemhGjnqj0
33tHPWpFDQ6vji4VtPhf7fB72d6piBCKyW7+1sDHVY+xtVKWypVIHuTK2mjf19GLLOQgjYcHh0ym
lehtD8d+cqhMBKuC0RUMC1huWbaWkztOTwZUc6g2PbrXcza3QOge8ywApRBzF8vadKv2aChngok1
dxmSpDINcAMnE+xBk6A1DMwESYK82oS7NTXvPUr6Ek5vr22HoRr2Pdqza+Bn3pWoaTaV4J4coQsM
N1VwThGC0JSjRwn0rD9KtwaHJhknBoMHgxLE67O3qi+NX44oj0qg26+R41wC37C+sTNf8roll0l3
Nl0QV5she4U6vTHxkV3V+WcKHRArVuKydJpfJmo3a542cinpNQ1SPuyVF1eZGrgT6Xhk/m4Ju/hV
GWz46r696SSS4Ruz3WUo0ySojiKNqRqyVSg6/9lPy+m4XFIxE96GoXoklqsEJa6BEVC8cr/0ELbO
Ny0iXf0gdN1A/Tbbsml5VtLkSryFTvIKv9ksRBj/bzHB2AL/XJLfOtOrtqFF1ubylS+KaY9yFI7P
LEKLLCO/syv20qNHzOI8/uUezF+3wLTUV/cQBEHpEAd3l6plc3BmRXF2DgwHvvIsLLYThTtohFHG
n9UhFtnypJaMTLTT3tW3wEgpOSsd/W0n2N9MBgTW0ANyR8KS6GiHoRsMAIpNvbIvWtWcNMZPBylX
/lEvJ0JlLuOaETdJIw74XfvuZvnVKH2PyNqJyZQP+/bslY22W8ogewSTwlYqPRTWHJA0jDkuOq9R
nihl6vX/2+WSnE0aH0MWdMXBWR80814+CGtE8a3BbJcvO7xdmW2Xl1GSSKjyyNOInVd/KrE7N4hH
D7l5K1Xd3P8MJOSzEovcShvRlMlJr9wZqHRAYuD/J+WYA73Ndqn4FFuN1z9/Lk1gXfhOdpTflTDh
R681ImAqMDq1j+zbNJLkWSj2pomoMWtu8tDuGI6rTOJe5bOk6So8hQQY9bMhfFQ1lI6OYdzkg9GB
ak1z37feIi0NNkpqp2wPy1d86qBuTC0OL13UhJc+Mf+mILG0TZuq1VnF17D2qLceyLA0nuXawxXo
czhKzsJNi11h5fo5buaIBuZxjEr0VysMm19JEtGyDJH+nNTDcztrEBlDddsk6GljCKEP164CjK+o
A3F2Rei56yxxIZC7CG+1Mnic/eB3rP+y5zh/zGvQ67nud2+9gVJ0hLy1PJPvMantVv383vJMTTa9
Br4YtmtMeuxl2aIiaiVqkwkZTXTs04boHcH3kX+tOstckVtGhrkStJd6cJ9rSD/HRg81SOP/cdrK
ZxZBrZSVAGV10peCsO2easJRb1Yklle2kYs1ndI4InPhXof4IwFPKieHVY1tfNSR4MgWSDRcN6xQ
/I38nppjQdk5/5lLoQ25kiJTV+68WIDDbFAIIRz/ozZO/lKjqqZHake2oeMfLRdwt2YLeevD5Ggm
KnvRYXyE5xEzCprKTZlMr5OHnh2BXPmohsgjwpiYUodpB1tXlNJshYNdNaBuc4yA/dl8RDi18dHI
rwd3fXBxE6TiVdQENU4EqraKFAKjZiEoJYBxgGBJ3sdrw8xPOeh+yLxTkR0w3mGl5RZsAsg5GmZm
OwsWBcsXbBRDf2t6q2R3PtO5IVHyB0fKGY6kg+4Oxmn5tQQtmwIq4HGXCdiEWiP03RSYwl3Flmnd
VeUXfqCITUwd3cr5We0RLGFnKyvQ9J1c4YxAYlazDu5iaL6xaWIEF39F1SF/tATxqXNji96RMBop
ldImWNex0+3TjPzYOgLJ/0OVq5TBwW+B05C8TbYewbGbc4arMU7OObJVBsctP1U9fbJ3ZaJUhcNb
QjRCOMTH5QRYyAw6DnKKWqhnGjbvXdQCwGTL94tb2Lgpyka56wbN2ieOu+U2OfO2UMrKhyzGL1LD
cT+a1Vtd0PGZ87DLDWzyg2WLSJ1DZxKWhHAX48fM4auIJFyno5tt9P9uGsIkLNZTEjr7UugYY4Vl
Qu4WA5ub9ldoaO9K7Aw3u7e/OcNW/OPhibaQ5VxIKExNdEugBMOTGkzmiXCKx5K5xblzuge5jBVz
npR8log9u4H8VmM371wVkV+onOWuOhqtcB2TVrRMM8hhPRRxb8FDAcbU5zUFRz/BU08E1DB2xrM6
Szfa5ipfeWQLoo2eVUyYPo117+U5bDCH8nXu+PLGJbwiGHfsZW/96JTvkRnYZCcRnGSZnJNS8xxo
HUwkYuaSLCG9RC5bXMfzLrrhXoDBFB+2apLNE4CeFqYObp355jGY4Zi2Wr3qNjbqhbIYKx9yclcz
0wdrpaxloa2PVnwrWuYNfXuXt2H9Xer1ncqC7U1zEei68VpuKks1KQ+CrR73WebBQ6wNG39W68dO
ZK603LgKI2A0Y5pxCYhWr++NzD0MrkXLF8Tfi/IEDBfMgbg+LXJ7T3y1pG/eDdUxUpTw8sNaA4vT
X7iEvL03DU/UuTXRfISqF1bBcqnW8NnpQUBxCqlm1Bzyxnnr5/1Ev4yRJ3YMi4atpRNxqzA237hI
KL/LRk2ObHj7gxanr0Uw2Y8RSUNbvU2RflE/+FxulLa17rvvzFzh7naR+46PF/lXRXk6xk910k97
rQGuq7PcBjLjHosJxYEWq2eW+aDm26F5lJPgGA4Y+6d1xH7nOrmgBCKH4lex+RDKlNrQ0WZ4vDO8
5CHkmxmJ0mplxz4XDigGhwD3WTM9dXzIt1Czt4Q2TE+hz1vlLAIKJszngIEqbrdVdAk4zw//86wf
SBHoy5k01oQq60Y8VS1m9HMcElac2gzaarVzLnOJXgu7/cu2d88okRQ4rIY7c3DwVILye1V1pDcC
D8RX77k7I46UDyePR4g4fJu9kXlyW9BUjS1gFluzzVOPlWmF0knct5ZqrUVfkL4u18qTat6Wa6rR
mACFfmId5MggHJznEvXeutOr9jhZdn91AMn1jftp5Mz1uO7MwPM3Cczsc1jBoS0VHHjCR2GvZi8k
LbzVvXPndsOX7B/agnzrLB9nOSFFLyKLmcFdsVzl8rtLR3jk/z22WpsvF2kVYu1qJGM0sV8+1VVX
r2MF/bqCXF0u/vBHZMfe+bSw1RJZopunQDAFdvTcAv5pG+BmQFHI5WXGXZ6FyxkD+aNLwbVIUqBk
WWi2m26vhDCnSq9UN0Hfi3eTmoWlxC/VTauzPDLRKMXEqrndNvztOei45RA/AaGyLUPEsPiM2JWY
ypUweD9ZjwwHdl3ciI2BgP9RM40G3Xqh/crHFqk40mP4cWWgkx4eD+a9WTG0zjsrWSV9iumA+TMG
DYZYVfrEV8I64g2ub+OGhBkPeAM46xS3P/tSbw8sfOE2BgFcBa7Ut2pMDEzaEdYkbqvI7LqX3piM
m9sa0DSKhMaXf2epekmZI6WQv5p82bqiOyE5Oytm5GOEt9/l8SnHFsackiTEfgLyjQEPWqcv6BMM
Uy93DZGDK9O0j8lYEkShecwA/+svshy6w5ZhktyXZZr2PXiFtWt9904qiKNifMPo4TyEEd7cGa7Q
jQ39Rzgu+3l7qBHZZM2vNgnm+fbcs8/de1dp/4rQqINvHGTDa3GR3wtA6vel6+QbB1v2s65Uj2HQ
/Ulia4ZIUotRDDVgHrIvRsHt8DFlPUjgv1nv7xq7dTjLi7sqJCGICc/KqxNwDK0mIMHPh2rr2U+9
XjxYsg6DsECMUjif+rBfoty/Yzsb4SkwMMpETrJPTeXgPk1OogBmH+rvQfRYWhqNnW2RGAnIKOWX
1bXPUar7R7dpgYFZMcxsWWeYCT01vYZ/piPDvxdrV/mgtbXPFDglPDQJpu+S/97VTJ3+GLbB99iO
Fgl2tN9GMGZfoM+tKiPuIGKDouHIAEYaIEB2s/xQGfofxEzt3c/78iXm3l+5kgATmaVT8sFMppex
MJXlLd9ujHXZkE8V9HlKonWe7sygYUreK1a0BwaA6p+JZ+gUQNwpOOSKLfxN7P0pi1xmWbLyo6q3
LmZiMSiFzBgUbwYJYPt53tbbVgPK3Jy5cjzrwUEcKT4xW2M+IxADjUzVdLhaI8gUefupZwlfm0IL
Dvo4vi19r7xpF6ZRbIJgfC10R3yS8SiLHq00iY+YRhjoc1Nfh8A17BqgF9kh+o6vX7OY9H+atzh2
/F1d51cxDeXZzp0zBvVj1wKB1BSGRPAC2KJ1CtGLPcc8ljtmHJVIi41Xho+o+6urOg/eTTRbWsLg
pHMDg2NGJx8gt7+bZHjn3oFdxoOtKy861Yqmq0auCxRmNHBzUUNU+zlBk8dHP2vfPcBNife3Zv02
b3WaRw/yCYr08GC4sTKHzMTPiohualgN2NpqpAOqMl46UjtXsuLoOrS3oOKYULVUvfjDsiPrtmLN
tFvb5bqmbmyP8dMkqD3UUbH2sZONF6RYGxtuwh0Kkhc6TcSywRyUSfOLcApbxwFSm1irNmVxW1vv
puj7+ZgnUsJRGZ9LB6Pa681doWJibzTSwznYnhCIsxYrM6aUM1bBxfq8or1/Qy2KEb+7H8l+Io4M
jCw4PHdLgM7wVHTesljDqHCMCeg84j2PNlDt7FnRUkAXQSk7mQqG65GNiOUFdx2jw6MhKu6tvaMd
8JUHh0Xuy9Dq0I7k6slbVDTRBWpAWQ8pLF2YqUn62ObTg9HqGP1STH1xrt/rTMfPrIrxpVgkiiWa
/VlHeoSDjjuXXMT1vqqfGzM995W5XRRNfckEp4us4S7XKnvj26hjS+I5ZIEXVe5a2EPz4qfpSQ9L
Z+/15biRBTr957o3sKDz/fp2teGa58b0zdi3+KwD42/D4u0stxhIOoxTOdjFSiEabFVH/ZfXzowb
vXwQjOuvUnDog21GTtEMt1gjyV0uAIYcMJGGYHJjGrBVw6Y4+Hz5pPnFxfhxgk0AvcOwe/DcsbEL
5me5yjUsJeMpGtt16zneYbDS6CG3mWTNTRPK7mfJSqpYX+RWnp7By1krNYlMgp2s9BhVZnlIS4fY
n4oo1WVAQ5mxLjSTAJxCzXby3B9jFNt4eEwIAYHKgRTbG7XGe+pGCAeCDFgm4dU3GpEQf7banaQf
C5UjOrMIirzpOns4xuFnF6sTqve+3o9+x+Hv6O0fzoR7pywQi4V5vs0USJw/hwDSU2Qv0+RvCsw8
W5dkjENkQIrHkjB+jMzeTAvPEdoMfZvwbb3mXlWurI6RN9/T+Kh2RrPyEbcddOxF7JRmDG6PuFxQ
PFObh3QVAIakfK6wg/q8CGFHNPNtQ/gYwyPzsaYFoUNsPqaRM2Gt+kjPKwj/e76t9DRKyOAD5c4l
nQMAQ3LjLrZI2WAMZHXNrwwfVpXtkG6PmehWGHX4OTadu8JK1py8YrouzvQg+wB0gZ+WTKN/0uwq
0e+ziizCwRlPekIInCEFU0o/iCclNnTUeFV7W9C6cnahISqv8DLvjS5rGepr6RN27oci18heqvSn
1mwohmbrRA9kOZ55NvQrKlduwd9Fvpwf5LMWTNU2UtDYhbmWPCi54a74G8TfWfOp1yI8c/NAUPF/
jJ1Zc9tYlq3/SkU+X1RjHjo664HzJFKiJCvlF4QsOzHPM379/c6Bq91Zt6P7PphBUrIkksDBPnuv
9S2BY59SP7k4dVdj3xCKLuJxvljohbeRoQbL22vkwXp5dyvPH6+Bf616xhNxUQ6AwxGqaP2IWrGI
X/NQBZcB8UYLejQlYhwhiZNoDik+A7KIhGG/Dhk/R+XoLFpIZsHFqc/bP+RnqWmVCING+LhyOP8P
AVdnPA/sqWZ3todNjOCbww0nNNfF9fKciR6xRopys4FoSEB8eqTN6u/6sgxfhtTIVpMf/yAjL3rp
O5Xus4pwf1sF4ddl+0eEr7/lZx3MItHwHzEj7oMBR4/cXSn2BWsLiM2BWB6n50xfx2q1L1vS9hpL
98+0YfIXoKtEq/tYEPMovoQdGWY61l2GKdV0Jobhhp5qZgoFDvunq7ojonUuPeNEuwKPsUl7322T
nzriREv2jZhtBjjVNhbxX2vZLlt6ZtC5AIAwRtbxEHZKkK3aOm4JGuRGiTP/gojvYAutmXxqjufv
QBE0pFnJTV7OmLbGj/JRCkl2Gbuh8hmWuWYZBAyeRQSGNHpUBdPQPJ0KTgOsg1ZHNzVufPUux0mq
HfwwQiU61H5hX9Ms0DF88UIzu3/2HMTmev/FTQzvKrWxLAneLe2Ht7LEbYvJ11steja6R9alUS6+
X86LoPpnS96bu3OBWoIe5Zx+tqW2Z/SVPiij31363rqPpKv8MKHk+G3/whmOTKLq3yEX5ft5gNAV
JvleqUcuCny6K33Qk6eptCeytOyDvLzKmyGKUdSUuD6T4mNqtXolywgER6gupZ465iiTolQ1xQ5P
3q47rOsW7Z2UO/AZMj+l9FuFkQZFTDQ55Y38EDWNHmCpahV5cfip+0gDOCM5CmmHJk4CdeWNPnrY
0ePifTATmKtCWuMgoiDUYqIgwHyhqBlWpziC+69E0W7M6Q5Jwy6UOnJO5FbcUeNqQ48uSqbTMmmj
RUxcDDLrAiLQIgQJ2xTvMKB5dlUCvS2w5PLGId4KijntwL5s/wwE6ScOY4WEtmnaeYL0U8ztZ2hs
rMJqcHYg3rcAGm8droUg19xw61Z0hLIWnAfMRP7Q2nMukUX2XFvmbOWDJPo2N/NrtQ+SJv0ouuaT
IUT5MfvltfN+SG3J0Ebp2cwiARr0tEvsBOxnFA8T8SLwKad8Y+BROQdKZj0or1KiIG+kpIXAU8St
DtF3BXjdTTwF7hPNeqzG5HxjCePajir6majKmSvFxOleeOdiTCNSrtUL2SrmlyoNPgc7uBmR215U
2tjHaB6/S7m53K+FxKWtdLQMRykaaYzCxlTT9ZsaVr3ULyFY8PcxUKVV5ATxt4CgWSS9AmIDZ6xK
kUZY3SaxSbI0lPkyxInxGPTqjBEn+0SpaJ2LIHuQro45u8sGcsJYT/XfWFynfSP2dZrDVbE0snzp
Y2o+STWJRU9c9gc8NDPIB4RLdcxBUbH2NpB+NrLaN5JS3Rd72vnTs6474NAi595l/aErveCuVZp/
Growg4ZURFvDm2oOLiJAsoFdXDANH4j9wcwo1ceYBOd4qEAriIl9MVkacZBU+LJoyunWrlDRt4in
iItadGV66d7lXMY0Md5ACGI4a5UrDbX3JejmFC+4UOQ0OCvyxDQvJZ2SvRtXOFXkICVQ27Pe9vR4
wWSQEZVGh3yo7DUtI424stE6jTN5ZJgdgA1kLFvVhPAeBZ0IAprip5khG07vxjk2Imij8jC3r+Td
QATNZL1JJycjnmilZvE3Liz0eogtqn1ShVgalC+m2bF1H+gtyoeRyzvsEKVoi1qcigHt+EW+QIRO
31N/irc9aq/FemcKutzSESW7ut8MFjFXjjrdfN8UryiMfcKQgY7J2iLVgFNPFdo+KGQuiSWB0oCA
1ENjh4Y32cp6tCUq1QddtPJorx/k4ViMNFuW3zI7tbZ1ycsVHepYSfwnbUYCbdv2Z0aGxFOozI2w
bngbkva8bd8kM++7gd6vKm9TWmCVMedDhPjr0HhqAdaPwKtAR3Hm9bgI5Y2LLna59+s5R3w1GTBl
lJCkNr++AL7qQE7juR2nAq+AfR+kdiBKqQPEQ7keA8U0CKK1WRyxzl+B9hUufnKW+to1PnojV+4a
3KhVrqkMG63sEbIUCNCMWkWxLWrVEf9xQdLqJY9VhBhR9TqL/StiJVXgRxHqi4cam4XajWu6udVE
R5nQHeih66AjTUGfy0/K8WEXZE3yBaVcAhQxATpQ6AqDLZDi02442FNdfU+ExkVDR7NCv7mDFGf9
kevwE+WU0umyejeniFTKyURRS2VxCNt2fk1x0372bUsrxfewtmJ0ikOtuc99xFAZNPpJRxm/DnXG
6h4ZCBiybBSRFFcP1XiSnULg1PqlyOwvsp3pN833wncckUbF9Kzs/cfC5VLW1+wszLF2jtmUEWJE
/y50AyAPszU+QoasTk2UpCvFgEJPK+YpyXh7wd8ctVZfMVTr3y0VZLY/1T3KWQB3cgWhYDQuPlqh
pw6e4qruWpeNNGNQuTS1BaOqNAnvv2Y85cAlZ1CScRfYyfhghSh+ej1ZBE0iQeWmQiE127FDtuyN
+7lzXitX6faL7Q+P+0OPgPc2mOU5LWv/Wd6A17kjPQ6v8pECSwDcJCCk1ouV5wrcyk9Vpx3H3Upr
HeepxPqupF75nuGx+XkuFmBDG+K6Ki5TwYD2kUNHIS9JXHdqBpCxC4pLA5i3SfH2fR0rkI0todZZ
5+ykHvwXbqFuEWIu4jGwCl9j8F4vOkHAjalOP1eljJTXX3oGeY9OQFV4F8siZkWNIdcHXVQ/NxqM
vXpClFNXevUce1iRS095UV3TvWewJIUerqrIcDQx0SxtYQSfza6nOt0QQCaIsq22n6P4MDe69zVQ
wCKy3c5XpV4PAD+Fo7OOonlXV2gSiCvEXq1WDkZuVTtked6xY/JzBtp5uPc6b7y6NChRf0fUWcIr
NuciaoscrNQc2nkVcS6ujLpJ93mI4DajNkYgJOxGtO4GtBbhtAINXd6QslBTAjeWwOPRYQrcNTi+
UJoW+Xr6NMt6uqf+eCe45nkRsnWkAZfVcAfgQETawIiaROa7TaPrSWnpXS29+cRsSZn2rfasBvkX
XXHprFhOvs4G9G5OFpjbkP3iE2zkABKZQgir22ZkaPH7LqFTf1hTne/lI9VT6eBkKR1Y+bgnOHHT
Qctc06ObLvLLJrZyS8jip4szO9Y+YrYZZ9mhjMxDPx+JiAQvrXm6u5v9OtnIsrlrlE2YWzvQ3nC1
9CnYhOBlj4lH1NNk3JyesQc73rQ6d3je5O5YTrt/3cjnBugIoLnru3y+EJOCppyVk96w70o7RiyV
2yfbxmQSsAo7G1u/B+10eZzFw+fYJH/6OWltS0XEX/liO51+Cgu7PuVVFV5I9mA/05UmDnEj2jRG
94XlTn+27ORrjf9slWGbu0hBvmGgrI//SRy0QrpY9gzAVlhidcv9XugzCd0MMTahb0DYpUh8WYrT
vuQonX17r9oZwG9c2SfDN5prijlkA5QoJJ5J7chYDKzNjKz1HHUpwbsJWahL4yNQajbsemKvuJR/
dl7/PlVpsrUM3wNY214DoryenTly94NKxgAhwKdA0+w3gjyOsZkZDwM4ll9GFlWBKz1m90FkecyM
9PhXXhk54kORNYUfY2V1MUxZwujpKaBIdQ05htQVBYTRjZGxNtOSkC7XeeOSqSxMwV/6HMTHXCa6
OUPGIM4apyNtxQzgu9pO9R0aHOWPqcz6WgKLlu9pQRpiJiu3QwUSm4GC8WY4IT6LwNm1rmHc0uoC
9WEFwz2mOCZZrV31RtldlrsqTMqVdgxcdlyLAkC3M5/PVUx6Vdzgct7q94pzoh0DIpYGomMo3s5z
6eTIkBQPmt6hSSJ7eWiLzBRYtji+sepunSx+T1u0kXsDEs9BQiMRtNJTlzkuVmU8u8qkXEZoDXf4
D99qaXwQqebYGY7O2K8XESo5CTPxvojwGDOgfiLQrdzFKvshRqtUKe0YrqXJTDcCPEPyblwqm45w
r+vUgx4Hbw7EVIqL/a9Lw6quiRKB+XPzxx6AjhkUd6RtxZWe4VE+msVTccDRFvjFubD6HyHX4Nak
5Sd2dqVTpqtKG3X+HJtpZUkWStaHFpQt/BqEmsgb38U6ToyVtf31HD3phHQKvCG9axWbDoHYoaFH
sF32YVXAVHGwkGpWGuipIvkqHX1DldrrxgHfnSMUesizGUcDkuLXHPFHbIePo3ZbrqLoRPaJnozX
eeyYuldZek1igPO8TSdtat1dPs/ZyULtdzRIfJY+WmQR5DMCmId2ItbmKVaiPQHZTEpNz715BgLM
0As4MIWfNU/hj3iWb57M2WKZVhuaAELvGgbKvLESAuA4Mr6bPlkk8ihC+nNOu8beFv5IDq3wDGuF
yOC20w63c4LsN9e9k66xQTNrryGzNVG3Ao9Ka0xDlyTuFbN5ibNS26Yl1Ax60/oj4l+whMAaVxOz
2fcozx4zZ9zL86qIJh0lslDXqT47BWQeXC7hwsTK8GLYmfoUBfSeOJRnLflKIKWzCScbDL3xXQqq
EXHtugoTXmkEBny0SdgbzeExdrCcSCC352HUjZVL2uB8Xs5RPoxuJSt9nxjqsz2RhV2NGcnZ9GJ7
K4q+xWOLCjTZkUtxC4CA7Bd5fp1iKsuH6+jW3gOD/OIKqPYK+LN4VGh4b3/dU4YWAb0JwWqRtXg6
c1qvqwgBLw11P9pki0pRV6Wj410WqDQVGfR2aF3czoFz6Rn2aWLX9GihS2MiY91jr2gfaQm3jz40
q2PKWrdyKPakosMB3nVAb+Ns86Idl2KPhiYY4dmLiHlRiei1rO/g47jiDJ3/2BnFixJXFhv6bDoU
6vwHYINqVyHUIkE3D7auz5KiaEAopCnMbzKEcR7klDLLd0GKI57Mvqs3x2/BEClPGJuzfViq09XQ
oA1jIfjmYHtdIXDmYMWpgV+S5azHwjyFj2qVfOdChVDBmqwXkOvDmuZvCkNbsV6GlfFhF/mrHMpb
qtvuWSv9fVs1rJTwxQ8ZU6Td0uFBhs7sJvUO8DbHdy0ynxu7LBNyVdGnVBGNQfTvST6Tp6SNyhbK
4XgGWg3XZ25uWfCVZky9lxMFT3/GLwYdTWffIdu7DokxrdkzVat746GmXiHHldPzrCMHqH5ubQIn
+DN3s+xWYPSzB42AQwxeeKbNIVpMIi6nqFcHu6zzrIcWNMJTaUKbhAH8ZVlOooCEE2GjkAf1UCEa
YGhVHSqXgEIUqwb/PRzOxJZk60RkGAxsr8hSnu6loTArERNIjcn4qeU9JEyG3ThDiHTv2U2CH8Zr
z9FQIW/oHVrpM4wmDoB4P0B7RAdKrHIoAu3ZWIUKedBd/RhEyrsrFDc5g7GdMwflIYkzdtbD3J/l
Fqz6VoIhW3tiJWbdsZ6VBNmKVpseuScVWc6zzrzS7uq1nmKYaYq5w+yb4jl226F5YNTcQCnKaR0Y
R/lAPs1uUNtVPZA/R/Q95Mhe0xTkt9iE5VORUT2NMwankfSIY+tDibCtc57DnrRLlLODUAD+utEB
la0YvWV70xRyHqgVR9myy/yMcWc1GOuAUIkV0jDyy/zSv1GWdZewzXaMxTWySXVrY/kkhqqiAZaI
/IkWnCrCVVAC/UzIKYlYu0VtbGqIoCb3q2pHw2G5WpPbgznXv1mhCumQffJG/nZictAayLNKtogU
C9WbxBjkOsE+VTtpsECLl6KrhoD3l8Rm6Qv9aYyo42Ct2bNJuR8AcfWIGGWPgUOrN1T7n1gaEwwE
DhgdM7v1khcss/LgorUlyMIIG4lNmtas0umTObp3uhXKi6gtKUlXpWDYECda0k/ltSv9WN7kvWpG
eGQO+zbR6sXbIw0+LeQO2NrVHwv2laI8pugvpz/0BE0ZLY8diEHtMYBwseJ/Tp8hRsylT8+HUo3h
czl3yo4kzBXW8FkxOH+Z6TwHQU85PV4wP4xPbaD5WKtnjvlChGYThyTfMs8l807COJhJk+kIFwXO
Zx/sR+EFdfC0HFkVKJcmP1sJ3sRJpXjv00a5LtXGSHtxxGfRtwR9SjGevNHg0+/gYeGGaVT71Cka
KIDJDt+rukQMUHk/ReZZE9a3LFWnDWg5Z0ur+IhmGEZfB/wAOEDK1kUh8EQ85XhRx7xBDOOU0egf
i4yTAwVudAQ5BH2ENnsZkpxMH+tBdt5DC/jBcnhFij0JUHG+mUfVJoUVigGtKjALHq3tB1KdDaW5
U+TXJ9vu/1x6YZpierv0Aq1GXYE8hfPqd/EPK6/1Vdu65hUXpHk1/JLYtpFYRGlydMz0W6K1MbrP
wWfrP3zTIAPfcyJSghVWnAmJLP3jvCKLQYtmGDcFgnutw48kXWyG0v80BDNCg39leD/5U37P5QUI
1Fp2bwlGpRpDWruXTLjJtj3ac3lBL5YVG3xwhNCsz/dyVk69BdRSnjEKddPyExIR99RXDG1cPMrs
XXT3UVPAL0r1juTfwnh8DUX3XiUHZWGnZDXSwNElZK3up5fKcAQhMXFJhZP7BKHRnWYDVZSc6k+0
7a/xTPk2QAAuCvcm5yd2jeQ0smOEEGKmEjn9PWfzddZaV99XnqmveDraxJTryS4m43ededqLUVn+
Q2t02QvhioDHveHew0vDbcIMX8q4ZrZZpAbNj03cUlw22Xjw1Sm+Bol5l8uh7uKqoEsC7kbUOJ2i
kllK3u7GZ4P+QGpgxzn3RO3n7MLS1s4pDp0zXQLMKvLdw6N00EWMksemgQVCg4Ja6mdXqcoVksFa
RNsx6S+Gj7EhEJ7T5VG2iBvAwLgyAdBUyjYZrQKrQV2dIq2nriaegYCkHlSg2xj3MUgHpF/9gxPi
9PVNHVP1kGFgWVSmXjHeiApQAs151H2EEx2h7qcoLqCF9+lVdeD31LoxM4Mei42i/Kkg/CIGzvq2
rBgtlCTxqSe7tiuDC/vNwxSYwXGwGITJFA0CxftFwZUIlQrvsLnEL/vKZ8ds/7WunQdkz91T4M7q
a+V98ekjHZfPn6hvf7+0dfshPch1VwPUeSYaOdzUjmNv5NorA777cjjLRpCNb3XVD++FnoY7L7Kb
06wGcEjA9a0Vmv53yEegULLc2ciH3kg6OyPzivcyBmAtPku5bYRLMu0ziqKHdF3in31HLxwdSzQ4
W8s3smd1nsHoeDoBHpa7kYMGjMBHFNTYjcscbhNk+LUtnNn1bI5HyTjTZhWQT1K/dKMNVWNkiBe5
9dtcacbDRBWEFPRqoQPZQ1IeV/KhvFFM4HsxYgg9naajA+5qH1butAPDC0KjmrJVUWrxd5vtYDC1
w7tK+hFTjFs+ESM9ikK1FzeOHY8nvezfIlHAznnoX3r8G9Z/Gqakf8p0ImaViBqjMk+fGF58yHaf
NrcC3O5daBLah1wdnEPEmHCXF+R+1xPOkgicrGOUXGfAkkiHkV06t0hjjzt7bINlb101R6I75XWv
Tehx2hPcz7biKgHlYxW802f17JUdqpHIX4H1h7LyLRvBlVWQs3d6hCCfUNDAtM1rQT9j19CxFkrm
ch3VyqWgP/6964rnMfSAjJUR9H+TiJtMh0MV4TmI/Ly8tmFAS8tw7Yun6/4dAuad5KjsU5uLt2iz
zPIJjcGRWbx7SOefUO4ZVz2yp1Upct9m1erXYHK+xsFUbeSU3lWwz7dGcG8bDrxUmz8wFZabMXQJ
ah1TfbNcknUt8rdyMpn0JFR0EbouMaf0JmO8QY9d1STxrCvhqCMfPDu28mEwvhkhXeJJrE8pAGQs
sJ2yD8x4wDxWH6X1N8Hnu6oyb74qc7klA/k9K3CJkhb0dUb5HLXRXe36G8AaHZkfhYfN2FaEUAUP
WcO0kcTtZieDFXojIZU8yIBNeQTTMCvRzmEXlwfHLM69HehHs8IHK6hfVQrkiVQW/WRN88q2TePP
JK6fpEYWTghcy9zxjrljg/JKdfWGMZucOWykCWvtQUa95DXA8zbM1R3yYm1lEIi60qR2gOT2cl84
AZmIZcXlfpq3ddPbuyEyNrJOrkwa1CDLLdRLdMrA4b560DZWtpJVTHc6KpMACRbAKrhigTWRlZfQ
+rd43qKLadda/TQ0kHQaK4agAz57Q9ZVezSo1OMkQRuS0QwuLFrtnpI9eYZCapfhMvpVQ1IaHbLu
dKGtHvue2HfxcPL9hAAwih1aD3V9rOOi2FiRjUDefamjlC6ihiZPJLcqnYtuovRDBiZO+M0m0KP0
gQF3LR1z6Ra2iBJaF3j/hRPUMP3iTg4o2vkAwKVGCNtbSjF9UH36RwjBgjc7pJIUjM6ggTuaT2Rm
jTaYUrix8SExLfw8ECOVdV90Gtcp9sxl1B7F0V/ECVOfydCuqVITVhdgjI+DwdtBUm53k1J+HzTz
6vckH8HTwArkQ75caQ7ZMLmDKSHrR0qvDkpb/Vw3rbtZZo0LcBGHVYqce8xPIGymnemUd2UwI/6i
Oab3HLbrZCLvw+YP3pgYQ7Z9Nc6chahGPEJlN8vlxtHy8tWt/UtuMS+y0xkqhQC2YjYPV+acKO9h
Vuzi2XRegAuNR39EBNeZHAOaqxOzG4s2ZPxcd45xxL+1b4S+1zV9UJaFEW4qlf0BDRzyoRD1PIR4
d09BkP0hcUNjznfUTk4WqpCFVJNFN2BkIWMZuqg1BJGeomOhIadOm+xyzxsfUaQh3xtefcsUs7au
umE5yb4m4C/kiDY042knSYYqAzFgZsjyba+kFa9HuEu0slt7Nj9fcHGwuq1mslC8HDqZnE83Vd2f
stQUG5ixPhV9Ge/yaqa3X2RIeNFJ28i9Hmlnpxd2WR+SuIRu1FzZUU0tmhsDcZLDtzDO9vMcuw81
oJhzX3AITerQ3c0K5hE0QP/QRORV9mngr+RZZoWBsW6tqFyphf2GL9D+Til3VJT5g0k9agsCyo91
ZbjbXACklSTZWPX8UFoqYUHuqB9DRMrrysl+9GavvyI+wa5SMxHtA2Lk7DqleBQC9SxniceQ/3VR
MvYdGymyI25NOz4sQ080ot3WH71Nk/nhKY+mbo2YYidXzyzVvzlzeC2GxnqBqZbvW4DNG/kw7gaw
tuCHVq3L/MWLXd4PgSWRI0/8mwFwc5PNnBXFe31kgFjUgQkMJmzPNBRJByLR9SkwsnM+KEhJxKOo
bAteMCmVoOsMXRXxggLj4vrD1S4chF+e9TwZgfokbWmJwm43iufsU0H63QP0IPn9QUbSgtudH5id
Yyvn1HDTrnmV95rRnB/DmbXLdKZupeStso7sz9iYg71tTyUpWWJmP+UkvMtClpm6jK5qQfgcgLcR
/obafqsnDWnKpk4jpXGGbZC0zsHT4vkZgezdCIfxOugpHpXMPDkMxx9K1dUojMQsb8Rxf1himplv
RMWKoxXFG6l5G32EKO9zqOxD+jhDHBImJQ5c5JMlLTYCYBULI4KYs+QNwXBB3yVntAQ4vXXr4qje
LcDY8hjEc8WEzYDZbUEXkUdpTNbFlr38a0WewClN0QiTQ9w8OKrxwjnJ2KQdvpHwp93LEK0/clmb
uGQwAPAdIz6DsVbVVxAH3VZqF+CXBDujzYdNVJTug0/9DAGpj88O+VpxwyBcXhdKxT9ZM9DXYMBE
7RA4ts5T49GAh/5H55zVcIA7AUzl5EfVt0xQEgfUllZ/Yi7XQ+G7us7APtfQdY7uWdk4tGl3i2Sx
rhsujH18TBrI2OJOoBaMTabhkTrOpII2SVDsnGsywttuK+9a4CrcKOFIsV0y4jvjtGPAwIZg1Uhq
keJWtCzncVOkZPZIFxL0sRbwjXsBSCpij/EqSY1gVTNjkP0/Rcuyk2mr4cpR1PlVa1JCIZUHtbu5
dl+cKroc12JCeg8kYx3r+fAq76E4QyIzAiRKNC26DPX4tOhklFjNLnkWYrBR3fimKPk+aI2e9TVP
bmLOo86C5DM5drVLMQGteyVDVVluaisfPt0iJPjDFyz0ZuSEc8eneMa85BuBvaZNl+yjavKfgQNs
l1Glj+K87x+SSuveWUqVPWOcFPave2WVRdU95OUB8gZjyyA4yhK2UWkU+Vzr99HkncH+6kwMGVMZ
OY1BCkeFsrbGITAQ9i59qCNwU+oXfWGGQcV+7vVW6J+1Rz2hgBd5cCrETHQqXt+ybQfwV3YkmXZO
9EzjMNmaBaaqri2fifE2/lToffEvJ0ItZcCsJOajQsr4SnfN8r0MnXTrwi4+yiY/Fx9IJhYEHKel
FDWt6skmYniTyckMS8DIljd49O3gyyjoYFCS63UNHnYAK3NsbDKIlErXViUSKokwm0SEmGHaDdoB
fdNMtb8p+xx5e+fcl4qlACynkBOSIEV+cN33LuZH9vUUwamkKzl3gBm4oEarKGN35eAcfJ6oIynp
5g86QxaeIhI9RNP14ntOtGqUbDpVwvIvaoKT2kwfVmnjniPdQrYGhtZpbmnDhqdvTKjzohJ24yK/
wijeQASjF21F+llx5hJBJmrsmARGzsX5ubXN+pYzEtsQhDtvq54OWlG+WxbapUzXzE3Utumj1bxg
1ATrUTUTbjCGEp5evyqM3fY1STiJ2yMB7/OLM6n+KSQFbaWbbs2RAWRcGjZyN22Wh/F8j8k0eVzQ
FXngbTs/RljUaNtOwO/FshD2BUXs5L5Hk9sgqtWGjdJnAXrv+kxnQnlI8669Fw5KOrsPLvhP1H0/
T99pqagplgExFVpME6LgS9o8O42J4d+Guj65xppZU5asEHg2Xat/VFH1pRMErKofzo2lOc+VX6JW
tg/DVDKMF2P6VEv3Po7CdWP01SVx6/LMxNTdEW+gbltoPMgTxubid0O77oUdVYMLDa5ro015/KbZ
2heP8dNnN3pIOMAH5ql1iUQXJxA37kRio5LrmyJEQ1u6jXmrQ37rnARfoRLZ+2W1w2zf7qsBcgFt
iFRQGOM7BUDWNeohQ5+Ap5zmrpNFxqvp0/1AMX7pBX3PKWk0yiPPMd5mJ3/y3bSCfC76GJgt6ahn
JQQD4RALatU6RY5yTbRX2hjOowRNDCoWlSajHhqVutnTTUROJ8fkagb1us/XZLQk+0RoUuIfDk7x
3dhjCV5+hR0RqTXOOS1UkSjc52Z3SPz6DwkY62kIQ2PNx205GBUizR4omV0ifROMuioKVbhKxgF9
YP2kwKbdKmUzoQECurvwqooUmXqVnrHWd4egBkjimfUbcnQkdRjvQW52dBqqgYuWaSaHxvK+BF32
Q9rONN0gmcEtLBpQHi3+ABFpqN8rn2hlR0GhzqSqAyqKDs61SNPwyyR/SDX3TVfsb1JdWWfurkL9
VyGGO1ZMQmg1W95NrhOoZdsNCrWMyUpO+xjNCGtp/mKYJFHHFcNpsXmcEWcsXMXUDkr6bfCiWgX3
BfoRaYUdBhE5lyEoqtv2A1YfyX+k3S+4I1QnjBywsGbGyBRSbEHFjaaEa5tz8YtvOqv0IWg058NR
uIJ2SY0MEE/7SseRaqzSgIVL1eHBVqEx/VG32tvMX5crGNG0HS6a+WFpRTuWG9w5RLKfjHPm5a7A
5JjfVOSmbGYEOl5vnHVAxOGDXldMco3uokbavsLp0yJN1CPGXI23DqkWx+kPzRqN1W9/+7d//Mfn
+O/BjwJ63xQU+d/yDpBflLfN778Z1m9/K5enj99//w2ZtuvqludYpoNzRzM1g69/ftyjPOC7tf+T
KtWkhVTeG49FU/R0cVhi79DN6SCv5Wo6fydr1zySGHOycp8ct0iZ9x2aeERXY79yTD+/Rlb8bdlZ
RA0eZpe4i01VkAc/AO2g1vU8EinkCx6hDA4ZxhbCuI2N1EpmDq653v3iBaj7JpLXUQD/E9fBclY/
+kB5ps3/8sLV/+aFO7bHVUe3NM/V9L++cOBehuH0bP5iu/4hX6oV689Z4c6XKsXeU1sYDpzSH85W
/WI69J+SdGcbBDgWNp93n6jzuRfP1WWd7fRwTJ+ygOyCeAh2eMtISIvCA1TK7uZpkX1yGLdRQCXO
lz4an0yfLX0Z7HWa3SEcgKDe/88vz/T+5eXRqtJcSzUcR3XI/LLNv748bXDiwschviutwTnavoWV
FvNmjQwCp1FToi2VTzLatjYxG/y1D9dCiPUvnsZIXM4/JJsAJYgKTnN5himeeg4IWtIN+1k1w2CD
o23XMfOrBTxQSuoTBdZigEg03jG9qq9hO00r1e35Qa5axUdEvQfQIoNKw2VIrkWpYqWN6beoXWyx
FoWMlVXTeBsouLiYWB0tbtbkkYGqlgFj1HAYfvNxk+dal3wdjdmCdloN/9s76P7LO+i5HhF6vIu8
faqj/usBEs2Eo1RD1lIVEu0ShOn4VAXBqxxquRac+XkXxuG8L0steVNN/EskAz3ZeXqv5fRZz85m
z9idcAjc83p0zowqXVd6/S7fJclZ9HryIz2j3sjooDQyXxh8sChjfZBOYkYA0cmgmDPUOvmJ7yWA
GooKvV94kNH4UCnJszSfAY/oizZ+a7tg67Tl/ObV/kOVEo9S1pCJfVGdlyKScSgJ2FJMVIjymPu3
vywmjVxcPotywk0btv/y8B8v5NYV2X+I//Of3/PX//GPh+izLpriz/Z//K79j+L6kf1o/vWb/vKT
+e0//7rNR/vxlwdboJJQ4bsfqA1/NF3a/nNRFN/5//vFv/2QP+VlKn/8/tsnKuJW/LQgKvLffn5J
LKKap/2Xk1P8/J9fFC/g999YhX/8v9//46Npf/9NN/+umZbjICy2VY42i9N4+CG+ovEVXecYtNlf
mZqq2b/9jbylNvz9N8v8u2tgSvVcw+Xg1FyOXDhk4kum93eV2ECNDEOTY9Dif/3zdf+8GCwf2H9/
cXAQpf7lJHAYqZm6qzkAE0yXDqorlpn/cnlwGB4GNtKzdeS3N2VszwmTTzS151p77un6rk2FAHQ0
Efng7Hwd0qsbYf4Nt44B8AxWZld/b+NuYxjs2XRIT6hMp4Lzncw6u4Mvnb7HNB/Gp5Qkd5eUCwIs
DWYTKp0ZevR5Ymym+aujfZjK1YemoKUatMx2x95x1aXROu7wz7YfJcPkuANqM+kf2R8ayjyajauk
ccn9/azoAOOt2vZGv+qnL+HcgN1rLgkIX34D8kilJQMG5k6cfR0xfXfGtHPLe1m95V18/5oFL5wM
K5drtPcc5exgz8aUsBVI16TOI5J/yptrhirFYkhCqdcMoOrrlf1/KTqP5baVKIh+EaqQwxaJmRRF
SZS8QSkiZ2AQvt6Hez8/kwRmbug+rRI637GQubIos5zYl0BnGCxfpX/YyR2VyNocyxDMqYohdG29
N/yl6ngR5rODQU3z0+azxu6og/VCLoqCtTb6fYuaAulS5MieLdfumCBJoR7baw8/LdIZ+SO3mB8D
re2eG6jiEyH0Ah8d3Aih/Fn9lmUvQWzzr2AQB9X2ecyNvZ6ckq4LgPW6VX8c6aZQzuTG5BLRHlQ2
uykdLTf5KTPJ4FzdgmAEGVmjq/MZKcs2pXZnlO526odKv86UM4rDZYp8zQ4JNT+olLAqoh/9npbf
DnyGXuwNhGwpcewr0sRSmi6thE8H8iDAo0TNXNmZ3WFmj4JCmoQDT13AkjtJUKUREBG2amRERF1x
UtVrqc/8CLNv9X4na/xb5V1KOnKMML5IWr+2M19sF+2GbgmovY0dJPbQOZ/0hVCtkVUavBQ5Otnm
bbEir4DaKbCqOqOEIvOB8ZoIN32Gg0hS2QhnqHQTvAm6P7B2yjAjpG5mvyBvnLVXTTeeRDJeUSs6
LKMSanKZepqpxtwd7Uw8rTH2NAJjphSbS3tBsUaBnx/L9RFcKuGUWEmDqH/AIlpWuED50N+yCGaE
n8Kk6nbSsIEv/xi72inOyxmBO/FavCIkabt4T56VjNmfXIWLam/6DA5w8WrnPDRIx7N5DuSVlcUc
EVdPSriDpqZiNgwlKKVkA4MVAH72OpI1H57AJnnSOgLRErBM5uzLiFBlDBZ5/GlpG5Pkr4eh+ER8
UGu/Za3m6g07m3FOthA31/ptNUmmOVaN6QJLxXkKsMpjgcbDy/uKy3B2ykNBpVuon936p6mvbcHf
uDxNMI2gTodtq2xKYRzsrtwYOoAXCaIm7I9E68MVyqhNyImDMdnG+9Zuh2l6mYYfrTfJKJkxnd9x
/Pv6XGysJGeN09257kCBM0uW9wkyPWm+pNWn7gCba1/GHpMS+EAGv2uHZbif/mX5fmi+k/XLkmtP
jQrXiHj0nK8CkdZSPAuCehd98iIeKaqXEBZixIq0wybRklZO7GeYy9Y+j28GTBoY3WFD+F1iqMgs
+4xHFGSJdFkU/P+5zU/Q7Ys6RYL+Rz6YB60XfOdenvMAVneogYrIm6/ewhQsitDWK/oJ+jPF2cfi
ddIFC6jBl9Ur3laAkJfSJF+QOKoVSxkrjb3OcUGTR7evnaLeCmVSgfQcBlIGBFo6dGpsunk6MWFN
+23UrV9ZydjIel8TE9RIP9G3DgnGncDM2GxlgkZoILYtGJhLPtDivC5DPobqqkesWdl49ggb4KXr
igtSz9WcHN1BwzJcsU4GnMqzbpgv09w0G9wAJsaT5anr8l3VKODHhC28FUXqilBcXcx5g32mO9V7
SQJKiDjhHQv+t0iL5JE9FsYOGROqkb6plupsslj6dhLzYBlxsZ8l9dCb0Wtp5B2RC10FZL4wtpWh
ojsud4t0W/IMr1vv4HHXqGLVLMS007tFY0ssgLTlMfb1lDlrQ9q1X6VfDbdG5u41Rj4j+QdDYTrp
LefqalPB+wGwIGJD+F4vheuoDNCqIYF3gSpWk23wmnX6F2cyqTlY22y6SrBMldE+YdHCzr7C4hDI
gCLEaZAq0iLz2SR7ggBd8vuMmpMYFLrUmGipryqLsiDpfKessVTPpC8Oi2cw88EglP71DzKB3hBA
S37VXNTyrjWz3z5YBr7Btkm39QM7LwHfw16Hi3QgwN24D9HHrGgq0rzcHafiSWdHR3pSHm2duftB
HdvBil2T7GldZjzCi8N+WABjAb6UoFP8VtPhOi36Fwgp/eoY3ODg/CAr4FABvjiP+7GRf2eFW69t
ORij5Yw2JhyG3gqsJN7oXQheFxtpa/1xuLUskDp7Z7Pl5wyfnou0xePYFWdH4bBPnQY1Ao2VEkHf
0PpTIRfLJlXXR8A38CLQxiQm0592s/Oaz1W7LyymLGL6UhcIXc2KAVgRptcIhc9bvvQTDuHHk4Ei
SoBDbIbyrY/U11XG8We09nPSvQ9zxhtAWICaatV2ljmTB+sRasdJYkw6L4ee3FuahUeolU9Oy7AR
mbBfJcacZO3yfjjdxGYDE3wijwdSn/sQYuhbDP7xhJQi2kYi4wAcvtsyHvcqst6eL4cQu4oojcmX
4y7zlLx7M2o81Emr3CcDnJ7kMDMbCbqgm263U9ASuwX/J1kxnz2mwqaub+y5QDtUnNk9JJcIQ/o5
U87dwGalLSmQcEx8QnMFNGPXP0Y7ysGkY6JDUDjOmkQb7ICySOqjRpfK7hOs6JBr00Uu9dsSP0Ba
VcMNonG9sFPyep6pnVOYN0LpcsKRZXsjt1BUEJ2qMhHIUQZ+auhlw53shIHCouneODBQ05tpO0d9
vBtn7mP+GFq6jqj0KGMHb+UY5Y92h/23q7BTrGJi6JcN544/zI1qEw03AJzi01EDtvWeT5ehufpx
VvWmYx7x9KwkGksMR0PShrB3pqOT1eIk6pZWdgjLdHnJM+ezG+2zqoPK6rQnPBG+RgpMyA4mU7d6
v7cjbJ+UgmyeCKKnWlPxBhgHo9hm3bHSdraKlgSqldrNXiGN0JFgKvvMxgh3CYEdw1Mn5Gv4RCMx
wZIdL30LDx1rdcmJSZvux3V70Yt9kfxLlG+zPmjKr+ZcnGTTUTQUfALG3nZ5k1IrpKO4dL3Kh0TB
vIuro4P9Rcr/zOycD825JPwIMmnQ527UqP5oPgllj+vWh6ywK+o9IZrYGm7RBD26qrYIlVzSFT4X
FlJzPO+FZmzVxxK2irYL7XnpHMBw/6uG8lMCOGeUPLx5yDkD9BAVtrCpKQBYKfcu/VgKVPP8eoBu
uvXQS63HWprWND7k7TMltDV1d+jFDIXWUDL/NS0wXfPcKv2+R9Lw1Df5izmsXsvTL5c0v2Ywio9e
ALjKLvMK5gWJdVGG1Dmuna0uCAMIlsQSUVIJJvlj8jSOcmjqs99PydGaNMiqe2V9ZhXEYEkNdEk+
6PIBbeWLjsTRNfAHMEYLsAqjTD0bixP07YfTlL6saCxiI4gDm1Vy9jLqELg650wascsd+1LaAu+G
UKzXG9JhFtl4Z7PozZQTqOM7hXLCAQFZ7XfU2rO91ZvhKZ2hf/MOVc7q054nA5ma6yWC6S0MvIvW
Tk2+oNLxvK5M8V2JvmKeW6YnnsquzpavgBGDccRKLFS/M7+TPNTGOZj5rXDO0sGcQCahDv3JewMj
Ng3XquMh+x1JalhWmqSuCGZuMdOafCRO5LRmZNTEn6IL5+hJbgzAy0erOImi9GydlBt7k5v3foNc
hdLmuibP4wR5b3yVUJxUClik7C0yJXjtcYj+hQxJHrjy8cIQTJlmvq1G8CtRgA5eLcQZqNF5YUNS
WgEkT0bL2B1YNOISiS8oSBhQAMrRLQY92frG1t3lXmY6hRWUcU8dYRVvABbUuxb7QIqeAPYEf8Sg
TDUDELuMf/1U2QlSbGztHBtPSv3U6Nx20pMcP9v6k5igCAEQT5w9yapHJ/1Q59KTU5j92uYRJCGb
2X7C+0IskN/ntt9NPyZTbMv0SvInShoAwf81+pfjDVL5PhtrItO3p+rNPYcAE00fGKFFXiw3zyJf
bmZzFvq81xB7Y97cVj1ApQdaENqCRMpFwx5wsE9AR+62VG/gImjSwUpA1SUxddc7t5c7LpDGzKe8
okMbzolNbn2M38bcF7K2l9UTLyMEVMBcZO0xXC3LbJuW70t1VhSYBLAirWs6zoxjM9eJ/0Ho3LWT
gWTxc8wcj25TmBeti/j3oVVWrFfoKsym2zCl+2rVBB4wT61d8wu8G5141YmQQMcS1ssFG5C/oL7T
1OQCj3vX0F4AVOtIKhvlU9zSEE7UuQyLzdKP7G0qxItqvZB27bHrJ+2hcHGUa2PGrvTRNDhoRPUd
gbMLWJaegNUCWWSh041Ws9dbKRCA5kbO1UsUKZt0/Zpb4oLp4GdEb0wVVnBe88Hin6opbxGnhJ4M
nGpAvyprCBSgIYwkZvxm83wo8SXG4pnEdldI32s/BfCheKv7yGeN5E2kYc3d6FeMIKJ02yjNBjha
2Jk4XowiuaC/wAiJd13ntk16wE2XqvyYcPuykEBpkrttDEdoyr7qlKNdiS3Slq1jW5WHeadxeCkZ
e6xbC7nGSsaN1YMxj3wjIdlAfm3mZSd18W4xjKO668xu4+grPBDpsBLu7JQShFUgnw9NQVvfOBZC
qe1v1Vq4cgQEoS9DWpQ3OYl3ukmsEhezZrdH9L7kB70x7Hfn+rAoKIvxIxnPhvVi9ESYqrlLvBQ6
vyV/dzKY8yjaxzxkNOphptlE+Rg4MNZxQ1wtmdUY09ol8mQlZyVr6f+IXj9YjyUcKnTORpwoYSVZ
Az3jchI4neK5CzLd2bQOhkOg2YbxOhspD+tANclMKI4t1yy1n1klZGDkJ+7fcI24BkjsJJJ+FlsK
ZoiLdWVf0XpebVrIskQNY39k8jUG+W7UP7P50q/vXabtMzun/n01o78CrRAoCk57h3MDFUhG/m2b
Vl491leR6gdl+WsFRuCYoQVdQmzM302mBzbavWboFK6TLjQtCtkiUO15wD8yBgg2T0nBlaN0foJs
rjfm+2LPLoFNEwuxR3IiYkomEuLdhrW1GsDNePQI62Gl54nqohoxEhXG8o7pa/pzWm7l6ZH+weOO
hJKGaaDmEFpB+ue+qGT/TdGXa65WoVJ9ZI6Eu7Q5o4Ki9v2dnftSMG6XNU/ofw+0UdVcapJGywiW
7rwz53080bLpxFXkC19VEnbakXEKsrNTtGweqndR2EFafuFdCIouOUq68aEkzjmKJ5xD8TV53GTE
MaXas9wixen182psDYurc6ZuARRhFTSmsfUYTe2M6iT/dZTYqTqSWI9NrCy2zMza+hVB0T4rkOzK
oWJ0W3a3AelryBIqTzN5i1UcPo9oTGs+1pbDTaR7Tn+W7KvJAah7TGkR5WBRg6Xr7PPa2dRJc5Rx
xsCjZMd+6LWET59co+VJSzoOWA5X7dIY5aGu1Fs90Ss+aWvNNB6w074ue7Jb8dPL5OwSvSdz/XRf
TjK+6GrradNCyrtGqfg3ovmFaF8nyxeCTJ6IyI/Yhqeo0lKAbSwJb7jFuEe77B45X6P1lQxny3kp
1SlYl0fGvLIvx51TlhvGa5AgFOl9bZN7ytSmW2vumtXX2nkba8SQgaTDGBVWGrbS/VTF24fhy7nZ
Zhhj61JCxHh9QiJRdNSfzP5Sr49Gc/CqmPFo6dWq2HfLrcgZd/QTeObJ3Cx8RgVjb5NOfIZpWxpn
hebOGnEoYT0RER2pyE5paQRmre5xC8J0URWPyQTIxkDDNtQk6ZtgWJVGT+Woute17jZFOjBIfIHZ
dsqa1u/W3Jvim4yPIEFilb07qR7Mq7rroQc0Wr+z0vHE2+Bqy0/sULLpyqbh5VxxGD0IXqqNy7na
1Rk/Ss/BEkfhND4qr3Dtr7OqM1CmJjRbFm9XkKGhSqlSyc53PgI06gHoYfNFoh+u8l2JUuIYlu82
+StyCUT2nrYyGLoDAeDu2IuwqFHPiQM+d1edX/r0V5bJr9MKYoc6unXCdJ3aJQUSOQcJLerTjHW3
TmC3V3ASetR45ocFlTxxmAFwrC5MGIeioZ2+5HG3XQybT1JxpDo0dNn1eS3Iqq+ghC01YzJ6IIRN
YOG9ToyoKJlz5pdMg6lFCKtCpGDG61Yn9XUZumcTvZxOSwof9RyLzPsGP4J5X7YOEjxwZwoZg9Cb
I3DnOMrt1qt/a44+riUwCdCb2UtiJhf9Dm9COCrob1FL4AWN6ZUdJgBjwbDU6PZgH9IJ573YmA01
TkwRV11gghBffMB7AGr7VKmVZ4+XaYn2PQEpDn/Y8ZGzER3jzi1jFX0IOsY/usJQRz8tOVHuudjC
cuZJPDhT7jt1B4MSOvRybiApItbzavvHJs9geag8q4kJdLvRSxQyjyqq+Svme5+s2ywZEbOo4ciE
Fwc/OKl0a49+I3duxFs6Sip7/pFy8WPlWcZalncOVsB+K1RSM3veDfzQZrm12q1q+hZ3NbLKcqMR
Pjq0d4if2lhQQpEzydcwN6dplRnCtfBywgmhBol3pzm7pMunlQqvRd73GPqyJHWFzXnDqS6ikuo7
p2vfQ6YKbTh6xmnqajde9tNwXAkwsK13Y84xgE8+JE6nuAwmwjCFSXCNuAZUckWm01s2LV4qePqH
Y0mJ0ZJvZJ4wXvDVcQXbF3lpOTn3NpV0MxBior9VIIqNYavOkjsgADP+NQJQAv82OUVPzYgpBiIO
tFYpCRW+QFkOYnJ0aJ3G4ltP39YJT4eGewboTjLyEvTjh+Zc45XdbJwFtDIUM5vCtNxMoBWzjlm6
y+VzW0NvyncrgJ4Zj/fISJHlWbA40q48LQv1nbX6i3kTxr5hPBvPBbfNoQUJ39WezulP+qBJJZ59
d2Xu51n8ow2/hfPS00aN5XMzLZtC+Uza29p9Tc64mXIKIbx3OmM1W2hbeX43ndUbhnTbpoc22cux
GaI82OVajB8Np5YkHZdIDXqgS6pqe0aD6owZgsWkxr4NU+ty0QFMESnPXenHK5Q+vgHjpAFqzfAu
FOsvW3BP05EkK59Wt0NHEMbSzHDMnYzWb1WxSefodahFWFlNACnrH9yc6jHulYgjZfq5rjeDcwv3
Nxue74pjXCOMUVIZA5DdjCDyZJIywY/vKkZ+Sy1jnyntTrA2Q0CdUHfFZrqJBrSKU+gkn+VUn0xo
U4Rp4idTlYY1xQqfwie0tbPJJUIv2qCmKdfMR9toZEvg2NVhIPmmfZmpZIib9GcMSQTTSuyKi/Gg
2U3IYGihRBXLU69Nm0juiHYmW7nhDLPaO2JoOvce18B86EVzWpoOFxvbm/Ky2MurNbTEj48uOmAX
AfaWAePo4EXGcpCjILTBlygfSTJTp4GCOdkKOUxl+kZAi2tFkV9U10Z5qpoXff7CzbXrwXxqKQRw
aWKTZ3pEH1U6YTXDX4Mh7yF7YshzZPfpluo1QuKKdjswQWdIPRnBy/sq7uj4DWurvEfjt0U+kiC3
22CXHr/WtX4r3tfu0nNmzbLqrrp4RXrL4yw/YZ7zFDBlyrzuJ/1uDlbQ5SPQEvs5Xj+nkpertg91
1x8FE8xcKvxOGQLGuIuQ+caF5jblywriQ1lRJttL9zHL61uRMB0zudMN6ElVv20ZBsVQPNQFCdPo
Rx2HHFdto4LPnoygnr9W2kU9e1umC+6uhdjOh1UVvEQQFYPrtHcNhNNoFh8TgzkrcTxZE0fCqt1B
9DfSyg9U6Xu7BRzVQOlVh8lXC7TA2T4mAbPK091gHKXh4Njxm6Dmh1jE5XLvaAnGudvkLdkbVca3
33FpE79nVcy5pReD1juT9gs0WLKYfbpKNB/ZK3purF8ZzaDuVtg4B3XaEIme5S92AywLGCjdXxhH
i5enqTtHEcWO/ZJUhuvI+iaRy4PC2Ftx8u1gvutzQgGZbCfLPk1KfjTM64rzZa4ZX9L8yV0Uwqzw
K/vFdKIgsz+K9j5m5uvSzdj5VteBMax72ti6vXnQAHoyYPWF2DcQ6UuLMXUFBPfVwsGVD6/OYWiS
y5g0odo+qTLsHvOAqA6jM+vt6FarGMcgzBbaKzGMiktgD28lBR3DYPFHKOaFTJxNgp43E+Ie8X83
evM6IQIC6ufCq8cTpREavfpN+9MTfdwBA8cVv1m77DCYfmKnR5IMDonOOvlx/F8y7pPWmD1m/J6z
HAcR7QxjwDeSeKrOLLvl7RKQ4rIdv8O6hAIhsmqLvc40H0sYF+FWfHMSmP0zqT3yuknFZXZe4CAk
ocKFq4gfbmIpueTpm9XpgNPCtb1nxdXOnpal9IanslYPrelOz4Re4bQcEBa/ogbPxUmNtrm0gebS
E4oMo8S1mX+Yn22xfufISGaJyi4hn1PVgFISfi4MeiKTJPKRWXhVbqTG4H7/RfG1N9N2S3JbSGTD
PWsRWlM7sbljpGtdJ/tpYMBRmre1HA8SGIm4DSfO94FMzeqhI2iW5xQBQdtnn86iungVSfgxXJ04
W0tRAkEibaOc4VYGj8VHvWJAmqogYxPfimaXU2ywN9zLLBxw83mqQRk1F/w2t4oHI67ZkMePnBK2
kyxFu3lTtL0Plh+lUrHTog9p/cNaTn82czM2Xq8m7zi6grW3/LplKYr0kNoqj8xjiuMmYSY31awc
55Gh3tNsS5+xdZOc6llXr/pw1AEZ5qy4e8irrakyzb3bPZODAv35ispMfbZGidiJZWNYX/BfR6b1
Q6X4ffQrowO0wHNk1l2rWy9W/sF6cvvxU53EibMANCZCXTq3/Dxkl4pGQOWMsnjw1ghWSKV4Vt/Q
s9PGNtO/Jv80Ux3Y+gg6i7PeGfy4QPf2ReQTTTCBl/GH0C2mHQ89BjTx9prar7VC5C7ygEAQw2HU
BcZ63l31kP4juvBC2IGPPiErhnNdftXGRzU57lAmv1LLZVlGTw6Ja+n0ZUh7ZwQrpb4lFprVGroH
z7ak/k44eVblTvWNvIQAMCn9sYjZswUYVpa0UsZIc2b7nXCr6+SgJJQT0kbmQmefCorPfKus17j8
q3RYANGlZByWa8slUxR34ZbUcxFM4MRJcaI3f67RFkby6AKMhWXn4UzwukIKED4S4PdtN/3ZnpyN
GSUvtbHsbd3ZOZq1lcejLV6XLGZ0wCyF2m5y7mb5Z1R8B3s7tcOMGXBfhBH2Y4PblaQs+OgsNGFO
aqg7qLVRqwR6Ir2gxOAE4IjkZ6Gdm+Bpm+OpHmlqrUf8GLrq4gyxGwuomW2TIsGXNu8sfdrH+D1G
Kbn1NW6d6UkM0rc6OEFrjZiP4dGZYFOaYr82iF9lpn0sWgeIuzEZhINFRmbxIjrkx8nK4AJZwVKG
xvpbCCy+H5mFNNIWF7nXkAv+ql3/kHW6NiujQZ8vUtpRSr0ZNltuuIukfzaILrCinTQnui8q0mM9
TEnL5D88NHnBSoZPcR/Xl0fDwEr+YzD57vJla6nOyPMlGHo1ND509X+UUURINq+lo4UZ6t5nrG+p
G+nNznB+cAPD0UnBm/Qokfb9rKFo619zAI4W4oNsvBc5Xuda+rUkrfds51Y3LJmImbOJuksj+VJP
25pyQ48y4Jw9SLK+3QyzCOSlPDJ4PyiG9Jypy67v6h26Py9WKR2ZCeCQ2XTjRu6nc22Nuym5aD81
Q99JLj4xhPl8LWZ9ljsqcFW5aTGu+2I5tmP3Rwg1JjYvWs1NY+u7pF8fusxNbCcHgCADS+I4aU6J
OKgcZ+RIuY1CNNzMXtKYzJ02Ei6VH2qsAUqnhlFt7x1QDaCV0I84wocK5So929hylbyaU0rphps9
j99w0P0DFPLdlPP7ZM9rxwVTVEzy2qvFtbZojOSnrwiEtcmqYmJAyG7h2cnH1Ftg2dkYxBB+jOX4
jF4k6NRyI1NKaNqApcrELMUgWlXeh3XaZ1xagFJfLOS+NaZKV5I/WQj4ZWT5VJ+7Bu0Q20mviK7T
VLhj2jwNIOgsC12WrOxG0dNRfNgw0t3SjH27gyUjqTO4DWIHYaEw+wzilIa7qAMjN69iHDE3zFCz
0ec8tRJEeApmJErilifOR2fH1L2T206vSqEzd0OfNU5BGv9A+A56Hv5akUGtq0GrH0r2ihUkeUUd
/s3lI3PqtaPYTDNtB1iLI2AkwYItcxSYbOfW5Xdef0ZJ2lEx+XDYwxWseaKSQpKL6hf2CJUP2Stq
v+spyaTkQFkydf1b9XjzEoq6nqAP689GvkRexAZvsV+jPKrQXZsdWb6IgwrL8lahviHy8zXSH+eq
4PV0LOyJmJqQ0+abidYkqod/Q467IVN8c2DVmm0aoqayoWCr92EP3E0dw+g4lraiIv23DmdmFiWV
AIsS8gFQ7aFjaslyuQ5kDOcLKVt87zpxXR3Ndc+0BalFhDk0jcugsUm7VVr4KCzhYumNQ9Ov8ydT
eeydJ6JMzlB+DwaqM5QXQO71MxEwQCR9Mm/dIh0vMYZOBVTOZB3wDAeGGm8VSF99L9yYET3zECJe
UbwNwFUULk9MM11t7hu1ukRkvXRfNg/kiDLwsSpi0o4sqH6v6jdpUoF6Pi53xgrpdG3SIpjQbzmW
/VzRmz/g7iWdYYXJur62Xcw+FOH6wzlqSHzvzS0bsVTVFQOED13/SFcKUYtWRPYtVMrzCktRPbBk
eLMofrsHoFE55ZbhAmt8aYZq3xnRt6rzFtdzs0118Szl2gccWRgCFTQeZjClLAfdMuy1geDfUTrP
C1URWbcCshs5U65KreTC9Qr6TPV1hS9epQtnfgHO22pWxhrtRKAN7vtZg5vBMMdOQiD1BLcRLUUl
njNDiH7SaAxLmrIij1/xnWF1XVG/NP5T61SbJtGgH657oPI5Ara5x4RQa+9RthPstxb9rku/DYOU
GQWjU73byrKJMzbd7Q8hPBpEOyW5ABxgftX7DWE9nfoizcp2geaSGum1ifWtNWYuWVap6Tl1hLsD
4j5rbxUd3VCeFKF55sOXn5d+hzZOj2+a8W+tdhDBQhxBu7IUKPO+GuemZtK2MSDXgh9jzb/Kz3Hz
rM6fU8VQSA8yh75Dz/yFb3ZSEHxp/XVc7V9StSf4Fx2lLJBiN68+ayTtmjBu2MEPiWS4lI+nOoUB
pjWbhTRywVJdM7LjIvqvVJ4+EJi7yqS4ulSzgDG3sM98hUrQcjaSdJpRXhN14XYcZs06XOeR2sXk
1Ld0g0mPcpxItHSmGDeh7fxOVvKBpTiojZzDRBtPHYffuAj6BAKZIo6F/qsuY0qpKj+xoM617syB
ahg3WUKc3Suqtz48LbaI3gtdIaRWuOUZcShPQyzcpliexrW94dk5YQwhahPsZC8fHnJGu3GnYWCy
/C2Y13bNfl2Lz35eM7eJCN/JQYTNcsdNE+pUarVSHkWuwgxfDf3OcPcJ0X16yBM53qyC5tWc5bfJ
0X9iIOv4cj9EH9d3m7ClerXeKoeg5UYy2q2cJExvB5x6mblsog7W+wIT5SGkip8NyQGzrFL48hJT
I7h1JzU3eWIz2iSBRuxbhRxUaIPxb5x02TP0UpwUfuxy7Tu/MMeCAeeMtsouPvDGhVadAbAZ0xCh
Omt6jrm1AT8INFH2ZtZSG4QaRcFpEOWDP0eaRYs1/NhYtCgabec5SpEmOfiU9Kzi8Sv1L1LDkn02
Yl2xR6UHFWT9cQ2bW0OJUW4kdD7AKCz5MVt9sBeJKItBqjT3hPc375kDGoscqEgRnExzYSqQ5pQH
srLuh+iNAJSE8Z/+46hn5P8srN+hbs31fKDyCR7yCzVvsGksQdEzSWZ3Wj4qdDQ8/IUoIXXYwheb
+9Ih/skSLL5lTwKBUKsq2rNs10f3YZ5DExabTD3bmDswwF7C5I9NPtt47aDEy+1BnSIEcipedKIg
RnWS38qUZrF8W3Qumy7LCFkaGh9jc7IZrG8BHwranj7dC7OvAhZbLiMIhzyXCllL8jSpDb0h1Of5
cSLUwx7C6zZ3Bm0jBCxTI5nHUEqyHOEwy956YslV550vMtLOopz1zqyVphcvdMEEoHFYEF9PeclO
3Sw6QnduLZJkTLbIG5mNzygf8WPNCklRWbdX2vkrYyC1neqOedpMcgmCNelFkVGYE1FDpjthzEoO
5NWotMAwL72CdqHBKDujfFnic8rqVosTfxDfKzO3MpPZ96N2JulX4f5zmK/h1yQWAT3yfHoUVgwL
PV3ZO4vwzIaBhmArOKV+RCFkPQDMWPFqXQ4sg5sMrxjDWLbjviL+CvrQjtQpob+ScbCdBm5mXKfr
c8+sy4m/gED6Nr9WZnxKUKhH1jxFjT5C9glhzxObquDH0lj1mtSGseEtI/91TN42YvY6L5BQz9s+
3c/GPyhLYV2Pu8j4FmiyJQNdjvOqZCjsTXc2LNZ3RHfEXPwNc/atygmfmZtsChl9enNLFvIaKhrN
d9r4hPywASDAgYG5rb9Xxmems3sazlywXfNSNneboZEAnPTQsa71vo5gqFnXOpkf1BJXswuExhSx
qF1SQSMZeWW71VQ+jtwfU4vY3GvD0q7UMj+X/00A1IRyrxnaarnMEBL5SvRCsCgbm3cBIV7hcgQZ
6A94xGBgkMVTuCXfWs/2PK0OavNHC4Hzl6RwTvcJ0QExwubF4rrQrHzXkbxM0Mdj9Fz1e6IogiXN
PWOavOLGxGmhBx7w32H4Avh3MZnVy/kSJkO0mfXNRKdvGf8EVn8I8nNmuMkSPiCe9RokmkaKl6D9
3DkSmINS9Rwbvx/WPYnbEZS0m/wwFoV1dkTvwIHfwSs75OkPkSEM6YB4YAXI/5UkCxo1oYP/uTqz
5kaVLov+IiKSGV6FZsmWPLv8Qtgum3lIpgR+fS90v+7b3S8K21UeJEHmyXP2Xvt+GSBpDDiQH0v5
WRUYD5heFIzcRL4x+zaABsXcCzlCIgkTiYi8OYd0TgnZ0tx3nxZun7zXvDSjzf/hXakQP1dy2w/J
2kNkuygx3Ykq4m2mKW3r93WbniqzXjlDgmybDmL9nrYHWWS4Zo8pRg+aULV+ImPQCK/1NWRuO7DZ
KeNuxN6PgpmkZyiBB+IvyAJbdZzR6/kR0BVbfr7WmpMbPhuIRVzW+zJDJ5c/F+lwzDiix/XTpDZW
8z1LZPTGVcZ/ZXJsETmhM8rU3eT/hAO91aheFRYgSbXx2GFNZZNHKrY2KtsJTt1uKhEa//gtSIVF
48ZN3HAy14jWc/xfALbE9dHkHG1AHT+COENPbTpSJgeO8LI8pnAPdOtFjLuQ7Qx/+RG0TRyeEtKR
unFlcwzNDNCtvyhBV6XHsWlfWQhrgAujEHTqVZiPQcHSrR8rWm5xuJttFMoLVJqlpBcPGlggsBKJ
fsHxvmq93YQwrXkHxnpS+XdENbtw+MPqdVQn4Wy9aScSvPdcOjNT9pQjkCD/2qk/R5wgzdYcl3bc
0aezGUX6Cn0fQKzCeG+yXzbalWEP24jV0gRIPxNXTAwulEVKO/j1xcHMnmfnp12AMx82gk/5t0qy
deUH6E+dwlpr4YtZIySxZSP27tDOgTvjSKZd0CZjffWqR2zr7R5sA6J3OXxPqo7WlaE7BzBpADy8
RF9XzGqlC7Gk5SS0tcM8xhqTautmUc9pXUVYAU+ROYspLFJ/NCTMU0Ioc2+HT759URySXKCNr1ri
r2tFr92Q0RgoOf2N7cJ7bQdOUmEk35ueMWVSVQwEekGrhql55dFBdovdOAJkGFL7pe8+jDIFi5sb
xVqNtKY87UE6ZfRo5d9+OOQM0FiqYJ3hVHLgdWXl8FvU05uTs3siD+MdfIBvwcvpPLVh4+3Asm+x
uf/RGax+FTKuVoSnrizGWRwsa3puPQu+Fgt9A3ow2hYi6BWqmUuky8vUvwhue4s/xARV4BLskXAz
IJ/w+T2MK2jcGkykPSxR4os8tn1J7nt27v0JuScDJu/XS3euuE5V9jxhIoJwd2yM37Cjp6kq0pN+
4ao06llqZy//a2npQ8LLiyYa1ot8zRRSVzBqZr/pAbonSGmUA6qi71aO9QgSO4iwKcW5RG98V46v
/mDd+/6Hhm9HG26DxWVzNHNFH9nakPtN3j3PJi6O2Yj8BB03LBExlGuDg2yXiD95Y9zPBfPzruHM
PId+YNuyRhpbscwTK+q1TuA4+irXPP0v7dadZfcZEVEB2fTzVSbtIdYoeQo3ZX90ingbVbhZ8zGF
0NVMb522bnOpLnYPTcubeXOi1tmnmebvqJQjfEvnpMzuk4H1Dh0Rm58OXBjk0VPeUXq50l5XGtxY
o67Hgy+5QTo4t/R7bPQLKsVcI9xrrqUkXLEETizO3Av6yqDXCEJpAkvfjjB8olcPIu+d0TfxwpJU
KwJxzp6JVXhmNA6e6p4BFuHPnYsvrlVrc1FskRGG90sZ1krrnEtT0CsvCC4mv9lBV3jUS2NcKxUb
wSI7hg9T3+WEsY/Io/exzL5AyBlLQayT8pgffLedeafW5CI/g++JvezSREUVEE6bblINRvlYfOjT
EHHI/JpsMdJ+zdZaa8+7NpOMs7P8hxbOosdBlslty0CFP4hXA5OP/loltuIauvLkEqo9b1xSqLZN
yP7eNIhnHFj43NnVsWDsuZK8nBy6oY2aqb4LY5fRTElDAlN07QOCTGTsBT5gq2BuNT+IAB+N5eDQ
cqKdvDi/tK5eTidUipGADseJut24WYwCI86fMGLs0UtQRyD8nCXSBDCq9arRqz9llx5wBh4ji50v
iofrNDrm2XXgpqt6Q5ojRt2yQEefkbNLZ6N00UjPEZNp9j49Qe4wyorKLUxOt88tKSzaERm8kYzp
4PKQ5VrLaX358PbF20NukxhISljHWHL58PbFTgLih4Bx8SHgHzl8KDu4fTghtwGWpmNhdKq0CTiw
U8lUzDRbUYpjvzws2Rr/PNy+9u+nt3/9f1+7/WvXqf/9bXU5x0cPQJfJJRg4vPzHaQgRs+htmoLV
pK/hmt3V1yPcCgkF36oezeqkSZH+50NRuGi7fdF0B0+GQQ8GGpBdX53++Qed5VXgVvDy6ajVCm+c
Lfrp+M/DkBKGoQa0waRtoUpy3OPto/p/Pvrn08SGH40iT0uH4hRn//1gmlBRDS/SOFta2clGckVj
1j4xUZt3SKPDcoFwaxr2wuXBTpn1mcvD//taKLX8oBUDvfTUZavt3NPtI87xtKGyiZ4E/QyLc81q
6krT2C5k012T9n9UaJKWjoW/O/e5l6N9DMsFUJzuaYBe4962Tt6YJQtJIrGZvUKlAIP/fz6Px2g+
xW///ofbd93+K+BCaxXqTrmZxaid6eH+56Gf6+b0Q0b7ygxFero9KN/kJPTv5yavAfPRnsaBhX9h
N4biszMa42TbJbYaz5UIWnGIz4P3VncdegbOJYYFo6XQ70PwwkojO2kw3c2NOW6Z2MwZ234Y+IJQ
iaFQR9hC7EbHAcSGIXkXLRnIveEfZ3K0Ti4enY3Cec9hKI3PTmp8ItCxt60lWtKIOhqtdDBPtwcM
niCcBg3pQ1/L05gUHh9CWzT60u82WhC6jXmK5vYry6IOdTRiGbQSbVhpG/IMX6LQkgzhsuHkMuCi
YUUdv9CBw6bRNjEdxlWa4PET9XBaMHL3UhMEMTkAXtz5UJQKWUE7VgfHpUbzEZrWzoQTmdgC5t7t
tirNnQ01bpMLSVJalLuMjvtLGlrVIVHPTuxprxF673LgVGGAf90RtgX1a0xIvvAThL7Qnwbmyxtz
9re6BgYL0BroyYSzmcnZqtOMS5Th7hNCELsZa/HR4NQLco/hgjeRISXFMstIHkuYsUE7dzksOEk1
VrTX6m52O42iXcWbBDLXJtHRNBJZGDSyaS8xocLLrybxCfNDSFp6WeNFUMn8TAa9fZiWcAq7G54d
DTsL0pTbf5wkbXSdw+aB9GMk2FXn7OycXuvg09GZMCV5nGcgISaSIV/VbUcrROzS+GlQ02t6gBm/
VPPFn0ak/QbartzGxMkQfKM5pCKX4loSIhu4ktwY/D/z1Xc7uHTFQIu+m/8If1YPDk5IF01bZrQT
6LJ2G8/pb5VHyKp1PbuChLgb5tp8470wNlVRu0E8M5q0dJgZlLT92nC6BQyYPWfV2CLlXLSmIRB+
MdknA6lwWJByhlZHZlV7l5oTwLQIXFzRZNt2iS9J8Me4dQnnvsseJ6/woPO6kGg0l1kCVKrOMIed
QeOo5sWOR8N5sHzpPLgobzkbmsX236/JdOlKGzZKqn7sLz05ZbeAhmFmfo/vnay+hXl7eyA/Adwv
v9IwxYznzI0vzmycQ2NxjVacWFsQW6tWj8SuqP3mTCBNttU7yGAJ5OVTQd7BiRY5gTxmOzKMp2Pj
shF28TmvnehMhU2iyZA5FoPpxF9OqbTUjCnagYCp71DO1Hcyooqo6hqKVN7QVaHQ3sI1hDP3P7x9
w7KbnbO01NpGVndhKFHzuj2CGBv7SkSzfF33/Xim4E8OZprfdcvVeIMBEbRJsHLvoVXszE4GTh99
3SCuN5wrtkmMqKPBfLbU7oZOb88axvB/k8Z6oxeMCcluj707hy3llOuJe411pqYhYr99i0Tdx1D4
kOVk1taNji93+VmyMLy1bVnXTg60jJYkWEPr3CtpTfqgiQWqKA63gBaXsxOTVJfb5cVuPUSpLeEK
FgWgk/bu9UYKzogxzxGiM5li3MPvEB6BwrYWa6dEpliFes+gkwpQMO0THVkxY16Z3kORF6ehfWyb
nD5R4Xv3Ec7XkwA1dspGILVYasPNJMRwn1dyuB/16MGBpIskE1VGMcXhvZmBYzKoCNeeDt5WQ7mz
94w4wKLogH30X+sODBnhTxV2Vcd4aZUaNpZH7DJrM1p0dWBG8mj2GE194dxVfmfsR6Wa1STTHH3R
9DwgxT/nNs2PtDc38VzMn7VXPysDE3iYCsgvSZE+EzZxTWiZ8LZnL9RKxSakijiQaDesdRMlitQI
NGOAei0ZobrRs+cnC/AcHGhcFvaul6jnbotUaNM0L2qQ1nZsPDqytfadBxKVDJCox0uI19BtJnWC
Ck+8xejC27GSDH6+uwl1lEN2g5HwnyiFoeXi8uJsph3MDGyIOuuYIUjQyU++XV8uLh7NUP2RziMK
TDXGd512Jk264lsSdIAjlK8/ak7FxbSRbZbDE5kztLc6hv6OdC+3ENLbBeVntMNElY4gdKNkT3l+
UAMp6Gxf7UbWrvOeoKVfhFP1vmXhujSkVOxKD47yqPT8ksVxdHGeokrXyPvp0DwmClZ+Lfl0+ZpH
bbE3DKwPfki7WHfYPgfTdO+75SEmVpxA2ln8c0dPg3XnEcR16HpE9KSE3W64GYbdNi34sd7QYQTR
2nOtUdhFgx8jIfBp9VhETV90eEv7hotzxSAMP5AYXsOUnGsOMMYFQAHVQFnQspDOzsmt5L4jPRt9
aZL+81HbkX8RQ0QyaftvolsIq00S69rXsjdzgkI3uoa59mzHOGSgAqK4MYKxE7gAB0zq4zi83wJ1
VYKYzaOLlpkgQXDPJMuEJbsfu0Guo9rbmSlU/1u0YTd5v21M3vctcx6UxSBI14Qt9+PHCwCoNbdh
KNzAMZNincw5jR8XwLvQkq1Ei7xnBHY1GXOiIhS428MCFXVEmlevsNiPFWYpz/dO0qa5Yjr9ewpM
3i3jX2FIFD51Yr4MhceGQkd3wgdndyEM4zpKj7mNWJlUEMxabP1+iyAhRJ67c61hOxXqMhrW2i/b
A+JdCp3JvmKJepQ94VsxKQq6oW8Nwamv7vzHOYmec5gO404hlT4m4YdlF/6TrZNmT7RMGlRy4yfo
NCEfomks4vDohH0QT3jQSisRrCrzZW6a7ZCZGc2ympDLwX4oqno/e0AvG7RbytqXdknqRzxV24IR
VmEuvoBRg2re3XH+7O/EIiaRHkYdjZrfUeGl5JV2zUUsMpyn0QPmngKMSj3vYtWcyYWXdEc1TBjo
LpOZscNJcSjGjHW4udIMBmzS4UMHLuCg8wtqN7/0Q0mZkX2Dn4lO9UwyXQYfFgbGK9ALmnA5ILvo
0fFKQshFmwZZE30aaQ51UKIjcMqQhFLD2Gvesu3MX0NEyrygIym0WZ57U73pEeqzWp/vdKk+PJfT
Vtd2LEYW+nWvR3cr6nqVdpY8SMFo0EJym42Y31LbfiwTx2fEpKACuu6d4K7ZgOsyjlMFB46JEs2G
7AxF7UkzorU/zj9GQuudXgNir7iPghSo5lbL3yYHUglihSYQogVPN5kngfmgZY18MCt131ptC7NZ
v49Kv3lV+YB0o+CpT/WD780g54RrXyII2sFcworPUY4dc4Sm7NYd2rRiWIUJcAAC0rYtVAD6jPEh
Jop+y5hjUdM6hI3Y/p/YANsyZc3Zt2N5H9JBR5hhbCBl0XAJNUSWzUOT5tof0SY7w+ue8ti41E0j
13nRHjVMfzixjXktfJs/V6UXyrVmj7tcO/RCHUlthXxSgJVQ9vwM/LN8cvEynqnaXnszfriVf7ei
L9S77Kh5xpdn1shPlEMBC2yTAcSISsjc9YvRQLhhTljblKAWQJMOWhdFasW256UMsAqSuJENMqbq
gpQITsMZ+i3j1jaY8y/RyVcnBjwQuiFGkKbbjMNDmLbD1fPNTWLAfOzzceL98THVcAodhAPvZZo+
RRzCVxHjFxIBfP+OD4CSNL21iuXSrMadVgMYUvzd6Gp7KngsNp5lm/t2+tanpgNpVDzygvf09ZlW
Wb7yyGrEUm+R3i2xEe6s1v1yKwvi2vh39mwkWNOxMwGcYdz+owuQxVlV29BubezoE5lO6k9XEs8B
HA2B2WTsprHi9TYsjLGq+dFgMawnkt4Cr0X0GD/MNnquBCUqfhE5rHOaVmB4hqfRzeaF7b6b0v6K
UdhYwd99jyfjV7dcyIVpba4Lg+ZWIRDep0jCwxJl/sxsrkdd7LHirv1OR0fO5XeCAmIyYu7M9K3l
ELHpUinXJZ33v/50Ldv8m6CLfe/i5yp13lTyvNOgsPVm06QMuvKi0QIk5FthNGJNHAKpwDQTY3hE
zijLwCWJ0nCnfGulf3yGqjvVt0gCennnFzrCnK5Cg9Bz+G+15zpTDOnS/L23+9e4InZzoltr2cZT
O8MhdtoN3VJR5d27aIwfnajrc4fZe0mmWgkKA7giuQdOMt/Z0uxPpLKuex00iBVu4ixvwJHaW5vI
qY2JOqVzy4e5L/8Qu1OjZkVQqCIG1x49eXyULIDQN4IkS45Tlz4alKVNRdg6ieFlKq2V0MEM+NGP
mRXvyQSIwosxR9HF38e9FW1qHyrP5EW/ljLGAIYgG5Om/1Tg83mrx0/d1V5KVSIGL5nXTFQyjhGf
zQaIk6+seygLlAVV9ddq3y1HjUjL5Zf0Kd7DiR1c0xtSEyl1dCL8nL5CFYauqDapiIdBoM6gCQay
NHAMuPmMiKsJVDYSb7zIc7gd9eG+LEAuyRWpcA4n9F4wfynbdw48WHUm9k/XfASxEa4f7DL9bHKJ
0zfK6fCzwIeOeo/ixXTYuz9RNZq7KKfTlOI+E5wi4YHoj3rynUXOc+c6O2uYX6eMoZJsCfLssX3a
RGavpHWwXLDtnTNoxyyNX7TMZWzZLYGr1afdxyjzIaKvRs++LNYinYAm2xphAYbNQ2rYtOpSkjaS
lsXFo8vqL+iItpyYoBA43dQY6VW//F2JdXBr7DZejvpgjM1Xa6Yx5tgjye7fTVa4R38Z+841c1mO
+x4wA/KbNlYrX1Oq0Q00jF1VRqdwHNdNFq5VwsqQmCgJAc4kZs3pjgGwXZv5lpqKObNDO9edsOEZ
ePT1DHtjq+Qa8ehTOrqnCOHg4M1QEcKO3tvgn+k6Y+ydxDbTppdaYpJv4pz9RvEL4W3De5hSZCmc
W/Kw+bYWNafx2elDganR/chMRD0urYFRuvRpaWbU/GlFmLyPQ/c8sXUCfnH2XizIm+7dXcWy5RSc
i3DkA69JVhYZjZnj3lVIYksO/SK99h7EH6/ivU5LTm1FHf3NG26S3q2xboizxAUAniM/giJF0B66
+1B/hEsjINOyo7WoqCwaBnX5pBoUG+Dre90Vez3+G8Xjd0HXaWUlSNs5fQZlieScZQ4Nqy4/yWKg
lqtzwlCmYynELi3L5JmIn4PiEMYrKYOkVHlghmTXlOxKoHqG1w5MHsT/xuQ2ZjgrCjQcsMXizTSB
OwGfciJvzwwyma7HLH+xymaPUPVDiEcFNbsuSzAJZmMFXm8G6MqXFwZlYjNNx6Fi/SEgaC9kPGz7
kKANRfQI6TB/vMwXK5tNatW25SlvFFDo5HMqM2dDhDmb/jQ+iATHghEOqJsBrVGPws5N8z1VFX1g
9u+mFcRgj7xI0rV2Yuw2QsBZ0nzcfW72VCbkYiFcgpc5ZJxc/fxAGCJWQOexrlGPeGn7k4TTql/c
hFjG0CjW9ApT7Ka2qTvI5B4Ut0BYNngzMvmdp5OzbaweOkT4xJQFb9hIXCJuu75nkiKVvKPl9ADr
Mib1mNdvcGHc6CMH0dhPj8LHzqo7z7Fnn7OOTAGOGr+ygPHt6APMlPIbuCvCEcuVwYiBeCVM680w
OnNVElYL0cH423f5FelcR2MRtt0UR/eZSWOvmtOLWYsiiCN7q0XOG38kWSF9+p5PcQEyCc3NZM13
gP3ol3k6XUNugN1c62u3wcCK6/fk+sxBYXOpJkH9SZYp8ANnzSk6qJcKD4iPRMECeyrRyfbuwUZM
DmQv06J2qFx0OFUl6I0gSai1HGUMaHfkU/gONPE2+ECgGR1wITfSPbCpH/Ka2DAtY3YF9wBo9bnm
cvJMR+2zsT/7LFIGgjirdN/1sD+xNJ/6yP+dHAZyIBFRuUGPAr77RKcN0GFssnNnH/PcN7uo6O7z
xn3L3Ap0S7lLq69Iq++4Vz/kDdFDb7LEZYOhqeAyq8XJi4y7PO3PU6SuBNnJTUy9x2TTplzEzMMz
x3vsMkSxUVDhlulB/khoYG3mEEemQAPV7K4AFD6wwdEeGfTyopnOt2rrz2HyVh4T0i0Ae4Pe8oUE
A3UsikNle5hgmreJ8SpvoPOZurzlxmy167EXwUSIlR5o7BjUBLl5r6DJzErfZbQmOAS2UcAzpyHi
jDidrOF5busXND7Fumwp/2NdipU/e92xZVenMPtAewa0I4IYPdM2OnndCAybKExU6n6R+teC9JRK
4WJTXg3T0HAfEQwjJEFpsdKS6c3H6myz0OfdRRnmqxPx/HVK41BjMDf3AAcz7nDOKRMqZg25FRIM
xmmPU2vimtA00Cy1+Oue7blhBV5if8h05QaCo7Oec0ueKJLempFhPDyYTeXWLyVnxTqNidPMpb9S
gFfcPKGRa2I6y9rTrBlfM4axzopaJs8ZjpqY4n8mbXATLVXvY6E1rAVuzsTEIE0WhakepCNoWcdL
8w0gFnIOSIwQGjDEyYIdBjZsPyv/UY9xFDgQ7QPV2jG/jI5u1bUwzAgylOQwrRu61hm908Bw+OZ2
8PfSDAG2aBzp+tQABeK9FfqDckNqRBAkK+FnaHebN2+h+BhD+Eq+xkcvkRg4Hd3XvNpm5GnoufnU
muP80OcZfied7566AnG8Ne5G8oICIvRyx7hvkuwUhiMq426K18xhLjWBj8GoBGKSJv/Wlclq6kUb
5eVv7BlcyJGvI8wcuRgb50SLUm4s37kYsr8z21c7M3XIesPaTxW6eK8g+iP5wOpF2a9XjyENh02Y
kqC3qH2rZGyg4kZPXQUmyc9NpJ4hXfGpFecWgGKICGbnRwbatEL/IA7wsTRd41AMLOZ9rR+4CVlW
4PKHsfO3jskosmGtUIWwWHdttIsSkJU1Havcw7wcOg0Os1DjFbYHHA52U1OosVd7c/7I3A4bkI81
Ssur574KORGY9CPnGtqVGX0XtAWpKSGdMP94lqNxqUza1QKjMmlE+namj06Xr955Bj1ikXYTjiYg
6KywW1/ziVZCgSh6TPyaxXyaEEbo3GVx1/pMPp22qC/pSG1F/nex8pLa3qd0qPKInT1ueswFQKMI
fdRWkxlvzawU+5AQNQZUzFGt/jOtMmBVDxJ3XEDtgsnaxMEYGempSEZygsxsraLPUhB1pJOfVBm0
X6sZjF2lQDv4obHOXQaSZUZ3Ri8Yf4wFjIpw3jZF9JqjVsiW6XpY9g8Fm3SUr+sCDRy8MQbspyL0
s007oEHV4xyYMqc2BKnIlLB1A2p0Ca+NdQwooQuHUTjltcu0v6KoNXwj7hhEXv1A1tG5U/pHTxst
qMJkWqW+fr19BimwWpc5PNKImcLaZZSyahOVA2x2gtAUQO9dhFvthNkxIl07JBwHtqjaGg5knjpn
JG6K9LdrFQhauHYtinqA/b+gJ5G6Gd68kB/36G2Gl96ojxR35d7xEfykNvY2o0bTFJNjuhUOyllR
XnsyZhiPo1eb0nQ7Y8cMDBcq4KB7h2jZrhLBO9dHeKRKS22robvXk+GIJvIwaNl4TabxV3IypS4w
A9dw2TNbvANhiDq7dsfTlGEZszvlr03otIgikQQlbEzL5QG7pQZrs3B2Kso9M+8+kr4btxp0gMYa
9aDLht9kLt+G0Co2prbpOCFwmyqCyLHD1QZ1vbIAVVo5Yo8UMY8f3jEqKu8NL1k02jggWBaH7keI
6LWA+HRu5/Ijr0k/YUF68EYnOzlNeQ5JSN+B3eNQ1hR3TMnepKhUYMcxBCGNEBdaqdQvKHQac95Z
Dq9GWmhvlJrTufRIibZnTqFerDFN4ZarzOmUKye9UlSOOd3haQx1qrFy3NVDsaeMPmkdxAdtFiKY
HRj3/DATcR/uUHvfEftQ0Q5qYcRw74NkmpNxlyb8YJs8y9R08d2WxLAlyCzrwsoC0+cyi7siIgDn
wCVSHAfh0pqJ7bXTw+mwJ56LAyCh6YEOhrixCldZaPkmpPHSJI9iFt8192UstJhll+chyuYpJMmW
E3fFEQmBX1zP5G3nOFNmLOIRQid2+YRVFetAoRrysrJxO2uROkwJnKF5/J2YeK7IA/C2DvOHk9C1
a57a0R06WyA56ZvyE3ObJSYJrRb+cRlBC8LfIdtprcjfxa4NLZDhGsqxIdn12D1anDHrhOC1lR/H
47nWufj5t8dYoTyCxZHBuuVPV8gmybaYSQfhvLYsGKh1srrg+1PMhjK6ciRM9pYjn51KN5mJxTtr
ZGnuJ/c+L6JrkSNosRj3gfFYkpTBbPVRmtMhqQ6N/KjTDyE7G47nuPZn30NeYHxNlf1lhTyPtoTo
ouKFmGhDXbf0j9HOHtvSxt9Z9i+Ng6N8LqHE1kAs0A+xctMRyXLkc77/6XkhKkPj3smyb/T3r1ro
kOGXfkycLYLR8C4qrCCKjDhDp7LklhOoF1qpjpMBO1EfEGSV/XPe10FadQwKEatvp3buX0arBedc
TQc8M3dI9hH091W3IdPcCboSeS+d51Wmh+wk4Aa3Rgi7hOs+SCMnsBHNK5ceexJhq2+rFOQgh6sB
08ImnyMU6/2wyxkNBmabEt1mN4s4afkfHh7LLHrUB8HWihLUXVq2hNQwrhpXGAdZ1TNkk0YH7anT
f+smQeeahx9FEp9niccAAOc3dgWEpfBbRf+HGcQamQK0Y9GTFJs5X1M+PiHowRtJLnCLpNWYnnLm
+GtXe/C1Y2vSIs1Dmr1lXqK5JhUzcBId9F0OK68dhkMRhvYpok4vw8Q6kuq4KLM6XANIseeC87Le
lAHhsHAAWtiQTGb8pPxTCJqmw9RpLEHDcVYexb5mq42xS1QdB6HMvL1EkC/SMt35Iv2gX1xDgoBj
29nDX7cGq+Fg6hOqLXZQwMPVAEFjLOCwFSVie4mlCDk5T4lOPvp3mVS/bh76MLzDeeeq7FUiQlZF
w0ZdAk5Cj7NJBsLUO6BCyvNp9HbXrMIyONtMBp2KJotG69qpcTYavPGar++V7sFwQxLHG2YI3pLM
ybCxZhwwUB9+JthFOINe89il59RYF1Eab0ODmFNKg5fC9ZsVUuuIDvISbqk7+KXKCokrpoMJZSV1
l15RQWZBQl96RVoEpV6NkXCw6Q8R7BLEMaoxI0Iko3mLLT7W/+Z59SJhiZWGlp56A7QATh/ehaJF
ITKeHNSMK8sa/+TEnm1dK3t3LNkcrDb6FOS3CY2TcE/4qYCF03T1sDdscR9O7r5qmmfdoCXN6BCA
QnTXc9zFZFT+rZtoBIjl/TEL/7PKbNC29UV46XMfo4LONFmCUMoDashda4LeUtA6GCsxlSf3ghUi
4NYgo1HHXMnAU20Hp8E95GW4YuoUAQPdIIEcps6IJ2oA9nouSERQyAerw788KI2qjyO2z5QYo9rA
eteYcBPGy+yQksN47UHLcGJlKIV1y3ptOoI1Z5s0ojj/0sKfPHNQG7k6BgK6lEACcf82wgXhSDKf
jNFkRUN16ibzN3GG725AcBjXYx+4Vb1loogq2t+1EDcdzfpgAvgZiYEYQpqiaNTYKZDFRthjypBS
tJVfWtIfNbPyD+h5Lk7U1KeJzK1VaQ4P2oCNr9No00Y/iEBO6Qhlzo+SLyxMr7ORaPiQNOTs7h/U
ZJw0J3koWDnorVpIc5myNEsg4TDmkLGGV//PoKwfxzHYlwaP6oqGSD46nyElfDCg78lmULy4K0z0
i+GOMJU4qEtGQwrZNLavcWu13Lg1oX+0pS1CWsfbuvVCDjyLzCHnJggHjOazGZHjzDKrAPkgPsBy
JyYWMBwPv1Az4Bb2IzPGwnxKQwZJBa1916OxrtseXtLmY8zxyyubCHUdMovDU2h1YtGYhAMks8Cc
2b+lP5nrLtQDu+1POcfH3TyFz73n6aeu34/wDo+tUW9BQcUHuxu/o8ZJGar5Lo2XMvDdeHhCVY9K
TGXnnJWZPPFmJ5V+yXofC16NOrNBmxs4mTpqoMu67qlvupblJFpblu0zJgmggK9SBEQoWa70kg6E
QgDSI6WRiPl28YfCrEty9eI3eAc7Tb3mdH/gsfkXyxEPmQV3pwm9L1ZlesHmjDBmYvNqtR7BUjRq
67Bedy2XzRxCGahpI1E6YqC7AEidPk24+uu0l6wELVz7UuvDgLl9t6fsoC9gWETY+OVXWfMD4vxV
Mi9loIlEK0maoNc6kDmh3ENPzECXZ8dkwOSZ0QszE4lwYpA/HU1iQpt+lAZXrWQV5Skwt27ZT9oJ
xY3RcI2PM7QJLCbOzKGMXNsNcYJbs8EqqZiiL809XQLjG+lYVeO09XIwme1ASQFbfcOU7lx7rLC9
c6fxHFdm42OZi8adXVTVRhWjvTaotJIB4XyZdOD3lPgonBFYPwgMC9FYSWdH0U8BACe9dTp6u2YG
p1NxwNiUqfaqJhatmfBqHfsN5Ad6bh5Si6oD8aXm4m2ed2lW/XTKPRoRvy23zd0EyopfRPuVkE9g
I4yytJlJWRceSs0//Rd7Z7bcOJJt2S/ya5jcAbxyHkVSEjW9wKRQCPM84+t7Ibq7bmbVtSrr936h
paSMCIoA3I+fs/faeoj5K0Gc7fqa2mv+eMvIT2IX4/xgAy7NteyV2kNbDw4OJBQdKVL7ppsCZvMO
I0XJ9L2+N2H5VCEnAl4ByKkZ6ZC15hPnq21r6kDgy3TmR2RHjhs0VUy5Fpx+aGvghBoQXcFYOXnT
9MxKUy/ikeyAiBW9DhXZqYRPYuTCiWCohKxeVgFZyX1HEb60PAd+LRychWXkt6Q/2iNYbRVetAgz
Rze95cH7IMhz7lDJGRqn5IyA02VtmeeQrikFFgj/DDuLJHpBmIxgBpKGAVgEG5dZD89N7Kznm6PA
K8MkK0VJMQznIH/X2CGXFhMn9v3yzaC7Uyh8gnk0voRJ2yyHlpWlJ0+6p+sXgNKPhm/exSkJ7cts
Au7JpQPCfS8bH7ZTtY5Dt9tNmcAJSk87sQA2T37/bpN4tEDyNmY2viyatYVn52BttWvlXrrABRoU
1i+BA1fUfcqC/osEN2r+tymiWikagLx2oR4Ii3+j6CyWuUEkU2u9sYLqaCL769SIqwAditiFtnP5
wEN4tAe5Q8LeIgRUmGxcJvN9Fn0XOm5ndBb+3EYQ5bAJdI7ak4nkSHfpIxkG9FQbkJ+umZ+MzMjz
DJmIhtnOnNms8ddAz3VbZ8TVZT0OuC6gY5q5c4up34VtaQLX2nJogpJlKGdbSgnOtwFRPBnZtFLz
pLERL3pSuLhn6AT5dR7sRXFPkgE0OdReg5KJIgrKiMlQhinOVqtgPEcTK4lmW/QA9eaoM18cO7xT
Zu8ny7EcTq6fPPqp/EmnI5mod5ebPKQzuawC1wEGBFld9XRoA9o7VNh4+0pV75LUPdV60x6xls4H
dYCLdPGPjmO9ahOPeJyV3TpSv4QFys+V5UOv6zg0/PY5MOkXEEz5ggAea5PHGjPRbV1UqbfSFD0T
m3YkA4CeGZTNlKaHTQ0f7dOKmS+hP/hyfMom6QzPCa2jVdB3EewCOvJSp6tPmRWvWhuuLRe7Kq8M
JRASONZ3qkiDHlxnQ48Hj0WF47kGukD81Goq5afy8SZiwTUwsHJYYgg1xjQliAxchBlwpKGMQf47
CWvvxPcFS/ai3wkx/g7M6jUK5JaDzeNAckhheHhjrStPdoe2ig5p4ABvCyRtcOyDjteuGOh0CFd5
8nRjRxR3s7RplmRAzf0wVYTiemJLXIkD+9RcDWl3NWOjvIoWn6MVVPuUGadK63ab+N2DXjbhusw5
CPe9t3dk8WtgRCBGRlZRYCMKbjE9Jt0lx5jF4X0AH5CJFfULv6ke63vNot8DmWZP9bgyXDrOdm38
Qk2n+JBYD4gwWNcT03RgimKVZ9GvYBC3LE+eIqt7nTxkA/SEf+Wuka8bCrOikTt0F7+iyo33SNnX
CV47w6yaFWaieucqtTYGIF5F8EkqkA1vJjtJMKp46DwHKSTOdR2bI9T8cZE2uFfqEtC0i5SfQdbZ
1yZxaC1xR5TzFUCrXPt99zaGAzOA4K4Bvl22Ke4M/WkaaRRIRB5TnIKAbmgJ9LTbpoFs9SlJgP0h
n42L+NWLKdErxLWkL+nvRjXSEco+2N9t+zsbqrtZUaoLj8iSqL4Woj00MQeQfMg+IgfeYqq/OwPh
tV7JgD+uAnNdyvCxM19zLdlNZRifEOUvW2+tY4Fexhi6mhp0vug/O1N/z6rmYsXWS61TSHaheUBq
DSk0Xw1YUDm3f2KZftIr1D51Z4ARldHazNHMkqu3slU7Z4BrD4wJupVBz2Ud8sFqrZUjrMguFVuu
GLKXsZHFwe75D3pDB131l7BE/936cPEn6V0jiX3cB6iElQ9Cpj7ET63mMEultTk0d8+ldapstMdu
Er+VOdkVUVFSiG1cfH8B/u9i01awcbC34CwbZ6YEZOAuCU8qRMGOB4gFshqgQsAh2ciLk3VM2mdT
hlEawCat/M21aHyM46svQXEaeXAECJPx71nl2mivyibhqGWIILFZryIPUIyj65zkRx9bbjvvoDS/
+gBne22s3VG9kJoCNzekaZSSm8u77TT+JboiqNdRjvL8WIofq3r4ycb4wU3dcmGk40OHBGwVVhFN
XP0LQWN6NFyMLhVtd25PWB2m3AQxtncvUxctTF7sJ3qC7g6sKQTkCPEi0VFO3l+KoblOiSo2DiW5
yX5HeUlyrRByb6aMdcvo0ldzcTP6z50Zk6TamQ8STpMyMGE7LXu8FqCTk2G118voR8+JCK1fkrj4
sIMmgLLVXnOPt5T2K8u13wuT5aZEqrlKgmZuHBdcYNPdeYb+4/WMgIyyWul9RG8rhYLkoxVHWLdR
rXwCQP9StHCYwESvMsXhKivFugvbDxWnNFT64dQ0SbYh2tZYTQ2CZHutRyAwHEc6K1c33wpdrFpK
tRUiw3uk0aU1iH9aiQKxa9uNEOB61FvIP7Hd2Bnu6vQ7Ykq/Ch3b2FgomOJZiqen4zdRKBQezfDc
hhOfHU2EBRLOY2LIaQa64lie0WA2SLFRK/QFtHml30MHHRytbW1l2nSfjZGBJdiEOTtI7Bs46MgQ
1hjrvnyipELPfpcWNMXOoZfQOS8arfptoRg95tCzDvies1wVSxQNpC3n9UuRu8TLYkoTfhuu7Jnu
kIwocfwJdfJIPKsU5V2WUEuwcrYWDJQ28g4p6fPMBAS7kpL2wqEY8UxUq17I5Lep211kGl9+P9LZ
MuEOkoqbAuIgGRfNWTncwrDf9VFDA2ymeI3kmeIQLz7KwuaCZCWhGLH87ffqY3LIyslVyHiP43Og
p2wRMj6dcwbyy6RhE8hN+Wt03yOwFwZmmhVYrdlAZjyD642WAwqhlYmGfzUIDXWMPRu2DMhxKYlH
DRPBATzaikAHTH8BdiwnCF5by1Yrtss9u964Mn2xnyr3UZj0eDFgILLewpkQC7LuT8Wca8ZsAyt9
4tzp6aNxbCZuTV3QBe9LAkqoFQgWBIQI0JSBHeVkaf8eQMKT10NWj461jpE4c6r7kBCsOUVw/2ug
nXQCG3lrzG+Ztz+SC7HpUuWs9PhX4dDQJ7VomaCkCD20jhwMSYbuYHYRuGV1KmFRyrCfkebMHuJR
16KpdPSBw5KlHFxuDBTqjOgnH7UEOmxz06ADWwo/E5vRZHhpGtpWy2sdyoR9nbrS2Oo+dIV8MpdN
OywtM71K/83u6zNolKMCqBeVd+H90Fi8mkb6xAE2hDlBb1klch3J6N5KZnxVEf7GU/JmEJsEL7El
bkHXJUgVAAgEEG+IbSWhKyyMnSbMO9FkuUqPdo6PpQgK1lejILOB2zluZt5p+ZG1rNoj+qxOoZ6z
deBWKNIn/7P0kVDWo8oYuAX3rK137bygOOlRVO23b4zwr/nQ8wgeDdqdhfx2CvGpF6a96cLoR0ZG
se0MDeGYFYPHmDhzs3Wc06pVDzQ59xJf4AHhKCZkT6P+t2g+lwpDKy2SM4MzFmkXyXjiAc8O3i0p
3gZOEBtS6V+Qez7VhNnjEHt09braTEb7Ywx4QcuYVA4rQ4pScLMlM5gDPQjyH7V3bLvZM0CZuE78
48PjgPIn1ckTgNfI4Mo3hz09mG+kTevM/2L5AiM+Y3Bm9+TnNGf99fa8MT/ObpcgGl8nPUHI895Y
PUNRSFlasQ8hJ1mp2gY+oq7CPSKMQLzoFwfqfN5OfmgxW+JrAUMKlNhakiEwtfHVZSFp0TGmMKXN
eYHH9jl5OzLgd52bvpdUBeHgH8cpftcnliQxbHLnvTI4lvceFAwz+IoF+9CvMlPHIryV77Lwr7r+
6psfPHGHnl0wgQEEn5HJoHtAUvNAYbSKiupLAZOoSXbsXzHMEuDXdne3G86M6VeFMwsqeItwk9s+
eytLPoWW44CsqyMoh9hKlimqAzYZqlNtOzSoh/W1mbkb98JsZC0lSIlEv1F4fFSdtXa8q0cr0/Wt
m4RUkhFL786qBDUwgmi9o5eAMw7TJxzcg93++CZj0M41x0VPgk/v6nsVRbvWCF5lAcaBQrXlk+FE
+p6juqaMX5itsQ3s4dmv40MWo+Msr63RfRv6XSfuiNVkkYXxOop5PKGOWupx1HzOKOMiEM5Dmz2M
I0eg/x/GimysGf9jGCsRpv9IwP4fwlgr8m8/k7/nt/JHfn/OqatC/ZfucISl1mf84WiW+kcgqzD1
/2ICasIGkqZh2Zr9j0BWy5hTXNX8E2XMgdr/Hchqav+lIZY3+Im0DFeR1fr/EMiq829Qiswh3nPQ
rFSmztvTHMNwXZOAZ20Otf5LHGuP+G6yNFABvguJuy2+mRcv+nyyLrXRqHViuc9shmJNE53SMS9u
Xt7KPbObLd6Z5wzFFFU2ZkgHy3qhKHT+8lle/zVN3Pp7mjjvz6LxqGmukprNu9TnONm/vr/CD7MA
jdlSMJ3d+G1UbWpt8BYlnVImVBk63A1n911XoWRglBzdKl/ngRXgw4rGONgTI8w0nGcIwxLFTLtU
JXsNhMjn2MHlrTlpeZHZfvKH4DjV6YWc+PFBudVnmZuMkCPgtSn0+HXnY63UclgWWla2B78MP7VR
Hx4yM/FfyiTCSzVr+YIYfoupf/oK4akLxvra9ab5AJGWyPf+0Qz79D99RH9P1J0/IjCTps4tptvS
0udc379+RKUac1saOcp0LvZmxE1//POSqAZLSg+5R/b0MlU9K9gsL3nVaADAyuvLraIVB4QydI5x
FG0pAYZjMFLhkkLuHweGZm4YilsxiLdaJuMxbg3vZov2MpHo95wrvAdYqbf14MOBKArSp7KMA5AT
5YR3B+NJDxvymoKtnVbOa8+7YHMwSZNNevt1Qo6MHArVs+lQYpmmhjfNLB7HeQzz728iZ44m/9tN
Dt/W5eEzaW5zgPrnmwjfZKxoYvQU+P2X5RIVNGTBcPYsouXAOZwDasdOH4C69eD6xowjqh7ehPJ+
BaEDBVB4we3Pt6bOBgKoWpPBEt/785KqOfmKNLKVN2rbRJghWUEkfHRRbK0cL45eRJ0rFDLhOrZa
i/GGHB7/vNjduC8EDmOaxeNjm3fqUBrU3H9+GFTJ+GjaAQ1UnrItWRmKtMBrCqHmqiqPvAu3V6s/
X/55sSvyhHLb8SFPj0Qbw71cespUn+Q+X+PRCe6o/7ttZhJqizRqLVwnfHdGNmKvL2+a3uZX3Swg
QZQwZpQA1V+5xNUZwLlSv8DQkuX3JE+ide2bxh7bBiODJJlZFFN6nExq84oVYaPZ7aPCiH5BAei/
+PheWs6WtzYq/Rc0TGt6q/Kxt4rvf3+J7fkm/9slthzD1VxTWa4hDVPO69xf1olyHOvUD0wKbPbA
AV9LnNDyQhLTP2L88R66hpq9ldER5TCHRtQLTCw0GMaihZxttX1Eanpzbjr5UDBS2OgtJHgvHvxz
Au8JAWV8Vk2dnIPU+EiiAf3U/K0mRFlOlRGA5Bu0m9G68SqxRLEBPKTdhvmFsw6qeZpsu8lFwy2t
Lr651JwGk/SfMamvMuuKWzVpp35mIfzhJfx5kXrxf75UXrEmzdQ6emFsPVSTNB/AvYS7vql2cVDk
kCOdnCFEA1HZN91NA5kycvL4Q8KN2FhpDMzJlDohk8VwGsNg3zkgULr5qz/fCgMf9UQbRofAhgXV
x/CyZxZCU5TZEQGC9CJCC2Lfeihsrzp5OZKMf3/5jDn1+2+XDwYO9xLPpoFx2Fb/tIaJ2IW4YgzD
snTw1hpoHB+CwL7ysYwLF8Pa1tdyCGdMYe+92RBE55Tgnmrm4YFWrz05+Bu6LvIp6eGkNo3zWE7A
daxwfCDgJzoVZhE/1DHda+ch6brypZgzCONc5aSQ0LI0fazl5QwBKKw+2v77X07+D8sPi7Qy+N1Y
e2w1//wv9yZHexVqHkOmzpGM5yr75qPTec5HUh+n+s3PbPnuT2hYgwgxcW6TJDe/MLZD8INyGTfw
YbAYrXZZNG0EkYX0jYObdDrn9OfFiFPnZCZWvks5naKp9MtVlxgfmOqarRvZ1intquww2s0xrMhd
oqNW7lVt6m/BdCla1zi1CicHYe04jCxyQHy7ffET+v/4Yr7SXFrfcb5vKnPXFHl2Rq3D3Kss1kFU
k34s9gJNBAwTlwbyqE3egXbv/32xS/Uf7hVOff9ys9gGnQQ62docVz+n1f/18xwErLEqR5/VD+tA
We0ByyqdTrA2HagYTyVM7LtmHxAGHGVSPibzi6M/g5TXblFn+w+tU+5a/ubjf7+UfbMqBg9pbkMo
mqKouZNyvc0jpb/KkhabkxJtkgF1CTVyRkdUoFuerENHFw2F19qX4CMdN58e0Q/ZK2F64I2HyT7r
VnH6g8ogAIIIGJr5ywS9uquzfAsXwwg6UKwO5jcUE7WjhCLzYnab1/OLNLp+2dZowUrGy2XjzCF8
o793puqGVLY8ti0hk5ruaRDfITkVokASMqQvRjAcBa6dK+DFBpxoewhLjtd/XoiGg3Ykgg85zP0g
rxbnNjbFuZ5M+rH4IpvEA+NvhTdIwrjpGu0safg69ajvXFEaV3t+QQaFoLwxmYXnU7MZukxe0gDo
deQW7Q1LurZyC0E6cwXEzWNqQrugSjCUJBc5T4MKOYMpOqs/TjamsTrJ8o8+HN7aYqgeB7/IzoGr
lcvJs7IPhFHPCPL6Ux2M0e3PSz4B+wpL45BWE90Bz5bHfjTxaEfil6Pl2a9//xCb//IQ27ptuyxO
hukYNuPDv990NgHS2Yg5bRlUq0F2xSN6oGJXFaDpIi74WbYG7gw3GsitAG4YpG1HURnvO8Y1R3NI
ajzE2U8lU6xFAS76XRzar17msu5XwTcTQbENhHXLxlse+y45qWSW13QbH62x7zmuIyQKR/f05wU8
WL/xQgNoX6C6e4HWsoLR8frvf2Xu/n8+HdgU3lRerF5SGi6F5t9/6dJt+taxxhgVHRvBmD//eUkA
LMLENx7BTDGmGJz3OpE0HppALSvlpHs9pN6UHeEQEo3sSXguKshuCF8czLF4fWnG/fmp8lS3Tyxb
LuveDF4GD8gdIgNJ5slmJOD87kQBMpZ63aIHfuy0pKH1phE31OQkys5f4lwlki0IXAo4Tf4MlmnB
1KUWGxvnWpG8jf6u5ryejQhMmmGZocHUu6EnWhLbVVc9l5Hv00IuvyOM/NQL5UceP+zrIPx2YoQz
Ih7pn7kfnsT1VU4LfIvvo+m+1VS0y/Z3I5yfDFP3VCBDHwSJT0E8fgwmxRYd0GWC34T4nH62bo2f
ZR/injHzra0A3A8mvrlJWVs3940lY2Ri7DH3sAE4Fwdu6/ThNjDGxyxk7IXWNSUJpereo0ruYjv+
dHC8uiViS51BAdZuFNJMvVjDTTI0ut55qBz8PNITdHzKW9hPeN6yIDyLlH5HxKwrEICAizx+0iUz
jc5li5XeSxRGb5V4Vqp86kbb2kcWvK4qAwo+5yp1qn8VGWcH0SbLqGxwvQ3iEjlI6lsNtLyVDvfI
mrtCc3hSvzW66QkM/CIS98AFpRtkLgmBxS22m2I9+AjMdTR9VKq0WBmp5ciPFiVaxk1alYhndW9b
GdkrklQTOVpIsnFiYGGQ5cjMfEp2mlvHEKRMZ2kyZTCrcFvq5kZHygYWBw2MKOWO5EkGMJhRN2bh
/9JA6Anb+S6Vtg/HloT2kKgRvUm9vf/ouVa9sRLB2LBDjZfIVlvr+YUzD6tTunLsiLYuAPnU1Rir
40112kzuEwj4AyqorV7NADvpSMiZmtgZZPh0CFVlJ04WFopDJrFdtzkcZWCznKeXekIGC4CXBY5j
RNHF4J9EER/5zew1wQ400A1U3yW4ZRRtYpuM2oVBwE8gcOJ0hh9ugiCuSEPNHqtWe4YaBKyoWjhO
sVMGChdo++XQQdgo5CFwaWxGg7o6xUiXtzbnyTamhYhxoBwN/cGIp5ep6rJ1DSoPaRnfZ0O0N4pV
bycNJlUDVhCLw+6uG+SwRokvwuzFbZzPNHeJjNpB8zgrk8FI02jNdoBR+Uyq3E9SecdeWsFloG0w
VhQYvcXlRKx4Zu4F0NYIxFWfnkqZfdHq3kYB0u+JJaRGqOb5rrUbp2iDDQPRh34uBpc+GDLRmv5Y
E2AonbCpMJJ8EZr2Kayevch/TTABjIG261S3iJ/DQEcp1mCNwb96oRl9GXQH+/QrUzYew8J9nypF
VO8oZqXjqpg3KvMjIuwgwFstagKA+7FY+nA4u+E3qrv8PeWN9wPCSpF39i09+OiZLumI16XHhLAw
Sh7mUeaPRux+qnjCadoDIqWPgejRR1DmC8dfJQ6+HTsU+rnTGM3lQ75AnT/eZRjtoGEzoXTZCCGz
IqjqNeOgVeTo6mb8XcSBRZBjBZInLVECecpe92N5c3PyGRUMztCKvmoMebSEif9F1Y1ljmzXseMI
4CfTglnBB6lYZJ8UyctUqGt68A69wxNY9cMuLXnS8DkYa52OxaKDM0fQFGDa+DeZqczXmDBOTbb2
slTbSjqPjldtGokoAxfkuCN6gBRUIJ69QXuW8KNbGjMF8a0JLHnqfTCxhabnMVXuiamh+Huh9BBn
t9fFebDJt+psBzApWePghmqNvFLk+G+eXTknWjAPXPCfKOF91aCVFqUhiIUjR6MR7a0fEMgoWeLL
rLaweLuzrUbWdKPgIrjtDgI5aGGSV0tZHVSyBd9YLtqYvya1vTf0UM0+GssNRi5mUYFWrDIt18AK
Nvfaw00XGwX4P/L+NLP43YZnV38MR/XDYMjfhCE8aL8CNqCXCC91Lz1XxTRtLG98bYo5gsfoUcF5
fUySQQ+3teLJ1QV5iV3YEAkKaF8309+OEyZvKeQLGnjMg8IpvWbmVdbZHV/YY2WocuvjhajbW9hs
yt58znKDKWcRPtmNdeoRmhVRNO07Y6q3EvZiU1fhJh2GfiXU4F88e5jjKq3fHvDzmcdIwrTz1Dr9
uCNV28F/mwANQ4eSIMfZtsZwRG9hL9wIiW4yoh/M4LORPG4kSAJRej0Kh3IvZ9o94G3USt25lNaz
bpHCFHUiXU1ucotGsjiI7bZEHJ+xOjA1j/VsbWc7aAz2mgaQtjUEg+jwG7dKuQ8SFsR+CtO9VZan
vCWhOx1ybe0iDt/wKBTAYd2c/0i6xN4Wg/ZFslx1aTx/HXGXP7PZvpQdqH63s81zFYqzRHy/KDTv
1hl2/wBHLV23Ufy7CLDhuSgt+qSql7bFeC8KOYBp43B3OHJtUjP/ZbY+Xu0ou5s9+XCz4pNEasWk
VJolExnHXhWyns6tIdZcasz/An1ZyyiuL+E/lGBkTInFRloYfgMXbLqdIzWhLCbFvnjre+AYWe1+
aWW7qyJ4cF6csT/k9S+GeKeOYzAgTCIaUqS7ZJXQ3ShCVGlO4G2KjIsyYaNa9V0MPx3v2i7HomeQ
WZ+O55bOztJIrH6nGh+RkNWjJB10cCTe4zRkz7E2MsbDsqsqZI89gh2CRi/5AFRvDKOvaFLXKhL2
ziWNhAwtyMgys45uXU4oXj+TOUjJj8hqywfj2MTO9L9f9LFla2LzK1I7OSnyMK4BA383atMTAna6
kNnRj7v0mCUWaW2NJueJyY+NYGHhmsTHAzi2iUxCnGtr2ERQCmVCkSVNd2dVYEKsLIToqt16n1gD
8aR2nOizDuR+a3ZvUTK+2YlZbRzYPbvQG6D09h+eFc0dtXTf5fMRtxYoR4TMllUUE0lOIjQTgkWC
x6V2IS2gU3iri1mOQ+y4nSjEGcjDO2IwGLmYspl2HYPGhWvhXezaQjtU+UT+XHlTqIXWHfmInO/Z
+BR7vR2SQNKIdcpbBseNrgzQ5BetIIUIlzWzGm3MJDHZsmlGKmgcE2CIfwu7gQcG6Q3jnb2zaj1Z
Gba2LZXVY7VE2QHEDMJT0V+LCPRnVx2KGm1MKzXA4ygg/bF+YHpIJ3pCel6kAHnITqv8jwDRVwSO
J7IJ7zKoh3r+h7GnjhmljVQT+ouN8aRuv0Nf7URt0R3On/spfmbESvS0a95dBth4+3wc0866V+LH
aCbYGVAvbMMAh6rbGJuLDn1jOXfgT9nU4G0mZoxo4wPqkmmnD80vb3BOAXXXEjPk26A51X4k0aCl
eeBzoklqlM3BOO1l0t0nIu9cSBsR4LfCMptNUra4+DtUbh1viRHJeppQQBViLbyI3iqGq62OxSqy
EHmUITIi+IfWJi446tsGj2QzZWv14+ArZoXCOIAqHdYXWnCAX5Dk+1ba+xEkItjjfIOpBMRVATaU
8qmI4BvTAQfiBaIgeDaGCg921on1NKBWq0xBCG9mbFydKIpu8kIAIopAiAT8BYIjFGj80dojXX10
JDHLmN0nSET9iHpm4B7sfGtAEY/pN470dTSVr6HXnfrExW1ASnIakkHY4hGUtRtuhYubFNLaJRbG
61Su87qtduQKXvKM6+b09daBx0kuKK2CNuoOil1qXWtqy6MhwXyTgGCJ8qN3FOntBM5wbyMKKy2r
ZbK/jwRUJz3mbhcec8RRC36hVnhM8gJVdaOQ4hb5J2dTFpywHFZGSkGLawMQQJwhEhX1Zoo4JiRj
9W0GebzSeXeLmKjCrj/BJnuYoDRgYgm9lQFc6zzNGrOMaAHF1sApCFFup5Uc31YZb5IyPgfOznO8
sHSiSKBF6qt4Gm5ouaaDOdWXwcFmhsMD6y0RlkjQqAslKa7j9JnqPRFXfnsupb2u3XrGAQfNWtVI
HGzEaygcp4PSYIXBIXofCTRNIWW46RwHxYDaixzFfGRm6bXoW13ZQW61kv3Y1fciSNZiDKcNbmek
uhUxeFbYrmpiB3TRJwdRpSZm1/KjzoyQ/iXa4NRA8AxZ4eKN76hPLlGJ3ZvwI3spOBcoffpMsCau
K8PAcTudQmMIsQewFRkFz1sTPFQ+KHk1TUhYHMQbPkTSdeqfQcR+hyPuulS5G80kBb0YbObz4CIZ
uoQvqbajrr/E0vTBUw53i0WlGLJ0XWX8Kcemi+bdBkT75JU8pnAJo9F87MICu7AKrG2q4nExVpyA
7djtH2Um9p1LHzauT7pufBp+t9dlqtj9sOI3WbTTrGxls77sKsyhnGWJE2/LEMBDCbjDFjxA8laJ
4J0KnNm89eEx9FlKU95jw9rFXS1XorQu3fBKvDeRNWSvoiTisRCMGHG9MPmnnzBidQiME1FQ+jb3
1L1Niyv60uk7IYoiU0DhIaVeg4a3kQX+ucD5cUAVuBu1s2a0AR+qALC5cCS/3ACUzZjCClqmsvc4
r0CXkLSAMGvNNvdSF9YnT1i4al1Os1BbxqXUkJAi1vlM/JzSvF9OJoIn/KV1EdubpPUOMvEoNdFn
gbIittbHQdwGb3GR7Iqev0C0nL8bgb4t73kOcLtCSZ++I794Q15C6FHfniBswBvyOAgpnajGyXpK
EZdUQuv3jpc8x8zMgig4WjEoEceo41UggVZ6/vQ65ubz8EzPKl8ZbMgHoSAvMgxBAtGXGzjNXKCu
Z3fV3vVSPjDd9ZaOx3I1telvn5K0SjbS99Jt03e/cmsgR72u8PhomzDOmgfj6rTIzekg1xuGbsBH
2pZFkpHpXggmZLiKtiIPDBghOT2PjoOlL6/lpK0dFM284QGnFWteFSHWaYmLLDuOWLkP9zQ2Ed8b
KQlQXaV2TWefKGqevJwG/Wh06xrj4bql1YOaOArp5ssy3qAGfvKmh2BEWKqNYXksesztMQwyJqLR
Ja76764HGgxFlpw7J1jGHXsKzpYjtTXW8vandvp7OZQQf50Qv0P1E+CL2GY4tDpPe6/z8ChSgJ04
Phu6TxohBTpUCh/fwKKQQIcHtQape+R+pSMgEA8b4TnyqPmT0Pw0x+xTFBlDMBixrs1zhlOkm5hF
M4gD6DRYrErWVQ2kpFlzeAikpSW/wqbBmrJKnclAJ+o/4nCMVl2V3EFsY97FtLWO8WZSvHSK6iHt
Z4IX4VkhRPOJ21FoNbvWlTqYAYdlSwJ2GHo0RraxDIKE+R/557r4sRLxumn1TW9A4LUOtp3iwvbk
tPJIHgkd1P5gfO21Uvc/vNJ2pEOt5ZCeQ/J2VEsGHPz1p9TDeqhaaEEhf8+U0/5WvU5FSv1a9cQC
cK6d7xOY1DCq9zxDmBjRHpxIi3NFYXHAjsGL+WQ7Mo1Zlh3ix4xiYN0zZbYFWtRwuPpZeAArM5BD
pa1kTIsAisO4rML0Z6CW7tSbUMkxhgUEmBLxcnkhMOatJ8mResS/Np6MNrLSfyeGe0Ujzt02tk9a
HZTU1FiNvDT5qNEkuSkgJZNWHdc6/giCS9MXHdEtaNvx1m7d0VrxKLzElj/TWjo0Z4l5GhoLoU5I
MUpmM6AC3eWIBw5fTt4X05uKKOQgOJWBh45UPiFCDa+PRadlh6ItHouwPgsji4+D35yTLyg2iTe4
PGx4X2AALgMFf1BVEeZp6EeZ/5xX+jOwubA1NrPYKqWnwRfZZ+iWe9Sru8JCCh/2MbtfTjJNCZK+
S9PLFFsYoHWLcwmn2T9fxQPjxdoW56xVW8Os/R3idRu4pFtA54Osi1J6NY+OjDSmR/e/2DuT5MiZ
tDlfRaY9fsMQAAILbXKemZmcawNjVbECU2Cez6Ob6GJ6srRQd0tqk/ba0JrN4kdmEghEvO7+uIrf
ytpRnNySF+VTh0ns2uZw8ihyiIDmUaDmFBUjb6pXvd7+HtvYOABVonI9pBIurLaGi8Wkl/iY2CQ7
I2b7Ot0VkqKqlGJFeEr2wmtHZzHWfFPxFQ+Mhfi9qmU20rNAGIMTaUXS0vtyIuTBkk6BhQ3ISlfK
vqmB/oea2QaaWI+xEeU6YWczDvar8Op3clwMgAP4xQBkH0kQdnK5+d1okjejoL7anm3wVj0VnLNZ
rRh/v+bUvmNP955Sx90GfbGBpDrvlNq0za02zelYp1WwbiOQoEbC6KL3PrdxU3ykpvrp4f9eOEZ2
BQXhc7lH01KH9s2MWvqb6A+l7fUjxKqZZPpqtcS2gyHFnT304U4r79Q1ze/U+lP5SrODZhFxQGn7
ZLpkFoFF71kiEpwXaT6thclRqKzidd21+tbG0ZZiRmJmi6RTB3Oc5N5tsK70MKnT0cZ6N9c/oBlG
q5NpCmb4j9yPrWss/jnvfEPPUCRec41rdex8GhYsT17ESAwtsDxOQpMZLtJDhbooi6tACAHVvbVd
45mYEFvIODuXA2cvjIfrogOVHcxMdKQHRKA4AXsslqEM3niQskpF6Zs/JBD1nZJBoMkeO2TE74/V
kzGxiuUj0ySGBy7TX5x3JgVnmnjBwiQoznrMFsca5qVXNl/JYJrH4XEYTFp369Fnqpi4LHzkBb+L
zuPcZptZ0DBSh427yWtwkePgICEznXAcjvIDBhW6wi9GEhYwQ6E8BOgOOz+ufhVZw4i4gdbHnlhZ
z84jYOLRQoqbG3xmFqzaLKvZzqY7i4fXorBBbxE6+DYlVkNMCzsGAXSFD6LeJ5brLbRR9ry28Yu8
2D5hUL4E1YbXRz1lkEk7guSnWKTvGaTmrs/UsynG/YAhex8L7IGRWX0ORjju22eSSNU5Wo3My5ae
MPqtHDCs0uxyiSyLJgbyslyJ39XKC/hjpCbZN566/sOx9Y2IgbtanzpuLx4XWc99JJttEPDc14Tf
zfqLtYwfjGlk9kGYavk0WfEhCePnmB3JKLmA3JCVc2i5AbMa61BtdcgtQUG+rR8XGqev1cd09kpn
X43uJxVUDgb22d+5s7GVTf2Tx4FBDN2gUcoylk0jT3XRBVvEwj+tMX+XzAChXHRflsUeWccJNXXN
dcJMcWhwTmcBe6X8gUzg9Ar1QUi8ObE8Z+BEN+AUPvx2XqgiOUO/wVI57+eEg1eizvju3hhdM+Io
ALwnzOiG2v8iMROvYkLKKysrgA4jfxwCxpctLmUcnKrZKgpSbBkVG6jlybqKrGSTgkEtoAc/2S2x
IosaDtqeSwSL5zDoIPZypglHfcc/CtIqu/rxvvbZCgE/IH1YqxwXFfii5jttXN67jFEWb+S2l82N
RNyDnwRyG6HlVRt/idhkjZ2u+oMCoRYhVVjKHe3rIGe6P4X/R6cEp6X15KYSj2tdEln12C4jbWIK
qSLA34y0HiwfnmXhOxv+EE8+mYbQzc5+Gf+S6SS2XRoyv3kcVoxm2vAqaMWs8eC1jvUyyMp6sZJi
a7NjBpQ6Ii9JzugwQAp8VeZ09WnsIFyh7jw+2j1qPdeAiAJacEdjiRsxvLhsXC7SnIk05fOwTKBw
azUFlDaY7YV6Ws5mqjiBQagvhqQ5MB04YRlvFFn/odclfrMKtz2xcNP7XIc0s7FzI/sffLtRcgQ+
XJ8SsH01CGOI6NjggR3mzClLtu0M1dfK6X8aQ3HMvSnf2xFNIUNq1aAqLXdpUW7xKyFPVlRQx5zc
3GLvdjcEI61z7TITiHHmr2ppDueBjPodwsGqYld4L4stkOjmjlBIFpVC6FLnHrJ0Ujyi2w3vxZNH
KcO+VV7/BJ5neJKtV+9ayZ61S7463brXJKmTe+zM7nF2ow9JTfn974ekp54yEhzaYbvsIy/OLiEb
5jvnA2wPlCnADwxRpGO3YQaUk1+JI2rHrHK6YX92rl3GUcL67HE1HOBIxbcUCuXNYCO7GNuw2z2+
OGRaHAyjQY3p6Y7rK/LfsiSrxKxrWLtdClfwkQ43hqbZ+EHa3IPHh7oR3IPRcDFTt74HxRQeefEf
uqX2VKWmc4jh6D+H/i9VcmZGJMdGzuPsRCO2WNWOqE4YrQ1v6NAewvxs++PZnO3+WWevkyyrO2fq
4TkyHYBE5RzDxeZTc4ZBZotYb6bA/1103PhLk2pBmROTFPWLSIs/aZCbJ1k19YvMbR8fow42f7+o
2opVW80vk5PcoS0G74NttQykK70L5t55ccE+ImGYm1CyBQV3NIJ58MDRxiJ/thV/Qs4irMqqAVVs
d8aSBL24aMHlklIg/FGMsvhjx9TvYGzU58gFFESSz1t5iRovQQS4Jmqi66ySBgHd/3L6h6kchWtZ
1XJXp0LecoHIMfbe75AT9eOhI7hpvsYs+qESs3+tndjCG+DfEmlAGQDsgrePWAvJtHz7mJ+eIgh0
B/EwcunKPpWJLjHIki2oadj1Dc+8S1z2VC4aPbHjkpJ2B5X4JBwm5cIYDnMiXyLlwH81XLxDHbf1
WF/8BFm5RXRd8htP26FdMwGqX+tWVc8PloVlnbt46t8LKyyw2V3gT2c8DvRwmBTlvlZlq2PLvsnL
8arHuBpXmfsiE4d+wYIDMqyYHSy5OxD44uIaIbb6iJaS1Ejts5H1e5Xx1vOmkGgfdPumXWtZ+bPL
taXide8hSwkKXqywDN9dtlsH0y3kMnb/lImAAZgUxj1N6pdpMOyDQ4c1QzegQK1TRifGKzfiYvYq
NEfKUOLRPmO3tVZU9gjWPIv2viorsGDl29qFUVe4dbUdKsO9TV6WPzGA3oxVSyS7e7Sqlf6xJ5rg
wijfSIZIi+Bh8rA7BVlcV2s9tfd6+iuk2MgesqhOzqzdQ9Wx7EPpx10IwsUU8qgDdA+4qP3GiY0I
C5/IcSrPP1h/w52f+gCdYwrMPNpWlBHou0XqY1c/NMzC+yAV7e3dEot02Y6COwEAvyU+ErYLl6KG
nhnkWm5nzvzbpqmuaYtBRdXRn6Gx5OXvhxzugV9pYzdhX12H8psidR6mhE7nyv9JBIGNMBR0N5dI
sdCCTlB3oAR09YVSjvVkB+owebG7rgNvF/DAAw84dFvpcaGWhu8TfaeHXqmBHtoF9hfvmoJz3vOs
I9rCKbGMcMFMytA7Wuj60wwuZ2WIuITwVE5H3/Chh3kxZ4Hq4fMMYTtRPtPuY+1vVVk5v3TurEpC
19pqzPfMmqYT+iAmiITIp1t4K8tJwLU+PhQxPmlDvde9zm++VuKe28qgsvdDYWQBN52JQwx4ZmcX
zQ+z8OGm6eS3IHtH9G7ybhK376IIHoOdmUFt47ennFbAcW6w4cIR9VLbpEWNUUxVgkQkjpVfPRNf
l+/C+jIzBH4OW/WXHbS/gydrHsp7ylNZDNkDGg8PS1hEaqbJz/Cw1BJWtaalQXVY+MByaf2dq3w3
pfP0ZKde+RoOxm+jwqtuJNOF6rHhINN0X8ZgnzOwlcp2k7Np0MfZOy552dw9VbKRF/Ci3KJTeZ6j
+NVpUfiGVFm3tCX8BgMpXRiOhAgxKmubg344E2wlQ5d2zKI7hwEIvk6cEcDuynS+KYyq916Ox7oA
yGA/DiipFUfn3Bfq7ONMlFm39uzeXaeOConO2TkzPIqi3MgcVikr1Ja0zHSbR7GP5tK/qLGBNtdk
7SmBskO14rBJHv//6OQ1PoiFaFJxzQqExKBxZmbzsEjKmAp4i0z4upmIl1ocKl9V+ZitJ2I4Tbnw
j2NtW0gzPQJFI4ydhHX9lgk6MiI7/lq2rjWcrXCialZV9tIyfRhWmcFN2U3pfiiynIodPmRhwrAh
t5FUB8zZQYfzXyY/ZfjaWZo+Ou0jl7OeQ8eCfklBAIWFA513GytIN71WwUvjNcFLUX3aqGxPYpb3
2WKJz+cu2/RjKTDE4mWcJPiNxFEXTvOcDasqvjW7GT1fZY4FQrM3zpY5bLrOcg5GETpI+vXbjMq9
jSR/c8eXD3Jwx9SpyvVJmsQOsfcsp1m/0LaUH3NGZNC8O0yIQtAZm3YlFYhJScWk3tnNS6TH+tik
Id5uU70PrQuwLFK3njDIH8lBtGrUKs8bKOSz667+5z4HWuoeFf3vM4ESW/uH2XWHHEl95YWakNgj
P1dKhfnd7Lb81wA1eQanOEjQr/5g9usZPgUcQy2ggtAPirYwLgQ4kSvPoZb1LR9fgpFNSu3Tu+EZ
3oF6KPfKfQX1m4TpJja7cKszf1oXYmo2fIM60tTsL5O29V+8PtxiaqD/jTvjTc2wEBvv4BTedxZM
Wz1GBZxT8C2c5MrVMPowgRvIHVlHt3DtexqRLevP4bj2evkcIDaSqXWfnYB5VK3iL3gDTAFVXp8q
4I3nzqT1wlK7qTaftUXD0sAGaVl/1H7sbkq/s15gybAghgYz2DkODoiey5bUBAwk8sTCZJa9TMNg
rRSjI1wVNHhnmlldmCTLmfQJfQZIT9rCERdUCbqIDIGAZnNpPwUjlZlzGzk7oVW/C0uSkxXYxiu2
N7T+ur38/cwOKwsOsynhd+TJoYjDL+H2Hfaz0WM2EXW7IZqLLeZAZ8l8tbxXQVneRf8bb2j+FLBv
OFOltKY70j0pu+QDMtNypmkLR4nqrzZGo6tMZXuUjntVorubfm1dgjAbXobkxY5M+/XvJ7nzXAa0
nWXKfnHZH59L99FLnMzBJ5iWPYcYaHk6zraNW4W3hvKV2793QKLxYHD8R1+67zq+sB1mBNK1iWo9
fOv/YN2uYPVC/MFABJPTwT3TmDfIysHCp9RxLRIA08HDKR9bORTqTkEVnsgDhtG09wItV/TrdRse
KcUirWDws7wMjNHwrETOm05UxlDC8pdTTWVRQ4EDk5ciZLxYO0cG0g/DxoZMiE8Z4t1P2zPnk+Ja
jtS266o///1gjIhh+Yid5u+nZvKzjBHqte33x1DJVdM3za7opXfElBPt6ziKj4EvnP1EucBBNz/c
nsdVB1p54PeHhCOS9kOT5frbp9M/SnUiOpiAJ1oj0U3JPpiLLNs4DpNNh7oGPMv5a9a37hG+JG6Z
osfYGnpvY1cDOCxm+AhzupvZckAywr/KoZl6rpz9PP8d8en4wc7wy4cEZx6x8FmLQiZyC1yzfc9H
gJFUkeeXcpgpmO4L+qDhh947JsQrWov8zd8rz4lBqLU0dqnxww7H5A1JBnP/mCk6Mt5HjDX3vx+k
YDNG7MLeFMciyrJLEbbViVqlVesbxXPZElz/99fP/2Ia9j1c18L3PVvarmd71r9cPnnsU470mI/Q
prkMa2rpq9gp1j/7dDY+Ow9qZI8NB+QW/yZJWoDXAYubbTOlKslg8AdLNn46wohBBzxHEsggi0p8
nXyIQ05EShcSVwhEW/wsgKxzNME4EYUY4ErrI2jotctbnl+Nbh5p33JDapXRdIVCblnONSI3sP/3
L1k8XtI/3TEkEgOQFHg1rMAV//qSzUrCuq9aSIBd0TNF9YpVGhCd7wvQyBZ1CvmIybGxOV5TtWCe
/NxdmU0YP5EuTp5iE+NbAcrnEOOHKwOveR/jwjgUlZmuFPuLz049JI/+ojtoTdVEoFgWfJ+KvEtU
f/Vm+GPOS6i0do0OWTXYSIvxyWHj+B6JzjxAfnyXqXmwNNVr5KPCo6VxcKJaJUdmAu+ciPTzv39L
/jXb4ksTHJIMhM+7Qkzvkd/7hzVElbYdJT3XsgFVfsEg6dvTxh86xqhANx4Degt3QO8q5vEODJ1/
/8P/Ztv+6e/BT3ckfwjs3Y7lmP9yCYo8aIY4hncQTuIrM+Ifoyf2PSRzQLJAJlLLOFCVMVNaggg7
kOUev0QmabBpScr/+9/lf/dGMKCwTc8KJHeF/c9vBMugkRQKxTm0899jU7OzBy7fwxMCAHf0IrAe
vpi7XVHZ/z+7/P1/k122H3ne/3N2+d7p//ZfczgL/xhe/vs9/yO8bAf/QSrZdhCkSAabBLP+838a
vh+xZtv8D5J/ZCpJRDiu6UoCW3lRt9F/+c9C8iXX9fxHXEJY5iOPykLz90vOf3hkJyQgQx7t0Dfc
/6fsMuL1P0eBfFvYRDpNIlWeK/gd/zXZGTUIOyHAm2XKOW/VdDLZkX57Yhlw91WlTzq11oHCdkmp
NGUV4XCUlXcO55Rqj6mvtjQakBomldXItOLIFhGo4cjrImHaCRPkwZiw5LtVQy015V86pZyuQl+v
dOi/xZJpXD6+42pEVJK0Nul0J4TACWG/Ob5Fz0numiiEvyabfMQ8ZmBW7OwQZPhbZ06MSPrN2jM9
EFBpA+Tfis7YjDM04r7APRO82APtOdqlRzbEKzrg4dB2dtd+Jc6GVawYlJmrkY2fwdZ81euBTiWv
Zxji+0wPQiR0zo0pfMy6btpNTnMpq2F8CM0IKGJvP1MHgX8QGuaaaRa262ZXjo2HBa/F4d2Yd+Uk
GLIVhiEPflLHzAEN+TkYrXe6VyCmjzzViX8EayftraVTk4VRDwhsB7rDmx3kLBOt1klcEsD8gzkt
8GXKDBjM2N5Ko9jlQKxWlETdrZzweTHMuMqo46Oka+04RDoir17bdCCc502cB0DsmpRQcYUJKKZ8
x8Bkwdlt1TXyvSTUvNEetbu0ZBJ8xTcahdPJlOjAwyFiPnaaiuxqxZIi2gmBycsvY1T/tGIuHmKS
ahM24rmrhcms30cunvrP1v7jFkFBkKy7pQUbqlhMuxi1oMXVUbcW6veAuDaPILH9aUYH+jmmrYLq
m83rIPhOaxRkdyixZ/mfY+kAl7AzB+m1O4m6wuqGDW0xleZHBRVxF+dM0ydRkqMFuNzakk7s0dkD
pBPLwaSDwdbYa0bD2ZseQN7WCdSmAEwjRLSL0/mcYKXbyrr8UkJyWETx3bU8TNMm/ZqUanbMBtgt
07MiQ2YnZvfb7lKAtaLNl1XHaAfP3cmxiCBYwVkKtms6D4mSjmJF0ggfHQNhzJstJdYhx85e3gdN
i3NIFt/Oen/VtOZHF/sR0BSa6AzinqvANUNA5Cs12lR/mT4mFTGsIs+1VlDJeJ/KdpGB3V7C6Duo
HtSVA1GZopl81ZfQWLrI2lIFBEwTtjUPJIyhEQD1lRWlBGy7Grx0qDec8IDVkxow4TtSRPLoLaQT
ORlsez11/YfddWTsOkHlffWTults8aYESe9mX30OS8OgDefxjCS2IYCAWd4mSOcP2TXWsvbJOTS1
8242DuuI/5rOkc3Bv30teWcjA8T6WGLNDbP4Og7Vj7D8MKzxczAxtajiCaQtQ6qJosYsp+oqRkz1
sthawdwEA2K8ZAwll9lHhW56HLCmdWkpiF5m8U7pW0XLXJ07byHtnBgFGwLbXNgTYzAKKYZLrWkA
RTta9IVhnWr51SReu9Uxfj4INICsiSiQAXhtyuDY0W9KWG3ep7g8DMsJNwUjmBI36okTh9cWh9kG
XQ7y9RjThJgk8m9SlTHcBIGpKJdodi+DAcY6oy0QYrr4YCP3NA/qSrWNt0sM6khKjPco7ax5DDqW
dfVw+PjWhhMlg/Ae2xVike9gb2589xdAKf7Q1BIuXTXcBjgw0HKiTRk/ghaEIJZhD+g5aEEYjk5/
t9K5B7SHCbPNzLcYOWVpEeNfgnul5zCdzmZbfZUiHiFYTy86NcfV0HL2iCKcGoMV0+VOaSLHKnyB
eOdS2aBj0D5cQmTcUCgBoF2S/lQRcCEGA8y36QYMuKSEjw+7Mn/hChMH7WDv0nGwEpRrrMhWpzut
X2Y0g2veZR+Zk57HbmYgL6PfXl2C3w1I74fKXXRBxsARPXZt5ySsQwlRv9cAcql+vDWlZV9oBV/V
Deg7OehgLXBV3grKMDdgs+KVIOjMmqiLddLj4oKgHyk8ktFEzlQ6Wq8nzRuYBDreFr6aMGuYzxHp
wiQsaRoplXlqDf/GOJ74pj0aW6Nqfrp14V1SGQLK6buPGTViqUDm0TkB9rGarQ+nTcXWj4r30FL1
qe9emL8niLbzSramWqWdwMwX8zu1LrEWa4img+jZMnoerUcQRZszVR1cdzltda6Vd1dydvR+D0dy
LK9R5eiXKjd8KHHlFi+AzWC2LjcUtnds820GaFzVrebR46hUniY9v5gS6pI1M6+rQwjGbLcvTlW/
pw7sbmqkB+7L+dl3o34XiAEebPNu5ok6ZBYsYX+MLp6kX6DObhblauSBpnlHBxFir5d8ui4eXaxU
xtVWOOSkc457T1AhLj6HWDHzncoD4YBgq9ZQqBwYkWnz6iAzmukYX7BerzLzwhm6/BIOse6MOndC
VRum+c6qKSHqj9VMaShBzx0Bbruq5EY4vX4Vsz6Z5Pag4i3I7neZ2OeYYA6j9yuMRpjGbFF2U5tS
I1OPQJ9qE7QaVT/3lvt8Z9RMNttu2jOUdze1X+V3044KuK/e+MMni9iNtOtWc/+l/FEsXfiMZ7sL
aU61HiamRtarpI66j6J2b4wj3WNhCmvNvuTS5yp5z6lcAOC5zgm3nIRwknPkUP1lje9BhlNVpgdU
tOqjmQBfIXPsyoipWOs40bUyo3MJvPoJZzEcvNZlMv74tNG4tjIDA2hTmMW5fVSB44LB1FYk0Woo
Ncaf0CnX0mPRCnoVHAeAT1ue+p/BQwMA0zGc/v4vUThr03X485mkBImH8l7J0BbbPFfpOfJ/jg+a
R9pCwcXWsE4fqmBswzrJjcjcME4jsp1UPdFSnhSAcTa08/ApLTiIMJXE0hodqMzG6DZD9lqExSA2
lLSIM9M/M7ZdAlG4dwytP9lXhjdSyE0Tx0unbJ7mphV7PDBTaqhLL4piR0c8XXHMNTe45XceQ2r0
+6CAyonTsTewO2Vd9dBEMC+yzdtXc7C1A/jGnhO8V/Wjy8PfJgL/iZgsJrvQwcLiuR1zCr7tTW5k
r5pVaxE7NLZWtm0ubfzcwno41hH+bd/9AJ3xFCpBI6LoPyvvw5Le1a7Iz6PrO0wLw0f0QDQcQ1PX
e+nUiCiUtdgqpMew/Clwf4xGhYZUrXMrhyUwrdDKgcVBqhOLuWYzS7eKxWruszUrgfUnsDVDRT0V
fh98ShY6s9ViCSbQ8oDFb4KWQEwuq3c0fG5G1/o28U1vkmreBdpuN9oJAdbEYDj8lyH/irAyDFKd
O+ID5AD7U1+lh0lmBzZyp5C2gxLqjEbtz7phpyt4wlWzc1nbsY/uCMlua+Oji7xdAzkvn7FGpQb6
qQu1rAJATFioj9qzb4B0nYDnsxTxyrz+yq2I3ycjYzfNMwDuIg+2HZvhOfrlVYyYyE+5CCP1o1it
zVYWatSAmg8PcRnRovmgrELaLoMrHn9iNT0xlHzpjcXKhGEaDwBJDhQv7SyjW9mk+x8Lp8jtNQBm
3hzwlsCVlm1crIQ37owHWJQ5bwpqjPVohT14UWIMbOhy7sCoep00wa4x3U8Yz8WBiBZ26zD6a365
46+ERgWXQqSeXfvMTsMM1IKAOlVDV484T1ItGvZjdcIVOJCmG1GHiGFpAo2PJGxg92eY4YvCoqSr
nJf0sf8Y7ZsOOG+EwH7WA4N7y2uxSZJnbopXHwgEG9t0ZxavU05on4qzuYUKaa97F/6cQWXJhFKG
7HJSLnDhtKAsnHeSJJqwmaQSMktQdyrcc1XNPNUP3rwR3HPi3JIsNtaAW/C1kA/0unmbaV1QUUnT
FyrDsnGDA39EQtDU5Qj2gOavih9Rm9FFIJl19u/WMbkRPnJ7WqUUOrh2h7PKYo12Fh6ZEKOG8Yyw
2RUI/9yY00wbsupXI3ubmeqmytpGXbH1XFgzox2te9td1i2ATBpuI5GEO8emdPOx48ZfwducjgeL
Q4MRtNTXdtSvaaK9Lr3CRGYj6MwRpuxgwssr2VtV6XTyW4Dp0XvdBc+2mG8+jip4nTgH4Z50lTzH
hNajJ9dH96w8iP6sr3usHa8zhu2FoJp4UTX2c8RBETehv0jc6c74/2cQMioOUwlXcgx5mVIzNiOB
WUK+jOYRVynuJKSG8mYO04+BiNaiFNnNaPUdVwiusah68yY2XB27Y/zTuodVj0xAprIhJGJQTq8k
JYBp95SZqJaEp6bO/krc+gxJ9CMplornCS4+J1p3lf1BvYj8gDvyWBFmHIXY160Jy5hhZz/Kyvyw
DY2mi/eYHuMWEO+Ijs81LYkhFyAu+clPmkhTXtrDEhtDvBTki2IcCBCiIWHk+g+HPS42bsNkbO1t
Fjq/wrrytpSs/q4bb+s9LjPsEpAtAh5fxInpKk4j2ufCVxUHJN288merm3Y/RvpPVBGlB/hFFKiy
OJmZ64TJ8l4YrrekdJrFxCtOdqvZoU3529gYzoEyx1VqlbuodY3blAYoyAZCfoK8ydyc39Gzo3ox
Tq69I2LMrcgKb/dXOpIIJJT5isluuq50mgNs94np5e5mRFXhDl/qjCqddIS+zxaS6YeX3infWPnt
iJAQilsapzfts8xUfrHJc6DCYW5z4AA+GqGpsEW8QBKTlOC0hCWobQw98WQNzOa0q40NLMl2iRua
jFY0Tivyh5yKXaAyVXUYi/wp4qZskw96spY5sTaS0+CUFPJ6zb2VOu8B3T4hUq8MEeEjEm176td5
pTR5cDdYX1F76eKjHLADrGe+HpTPI2fyIUCfpgutFE+pei7K++gfag+KbsrRNf5uqq9x+q3GGwma
urtO4yGdPvp8X70W4y2UJyvYNNQ9eN5zQ1PDqH7U8x/bJzne0t2rfSIsCqgt5wrjqDitlF69JEa/
KnhcxsNnQnypfjLar2x66ptsgUBIVedL0k2cgnc48nmJUXp39Y/C40HYgc2/bGz10c/vUbdvMfVn
H0b8wniCMz8sX1rADUzRVXifWLMBN/GTMR/TxGLr7+hh4uQU+rdnqHhR6bsOnzt82TVGGmegdSX4
SOTZLXYyfkvDP6HxSwEyGOz3gdmNT3x35OnDrQIIeV8P22peO9Mmw/zajD/xhi1y3u+ienfHgzHc
ymRdkhYX66A9uBL57kPk75l/P8PixHcZiyMgAyekWSUPMN3DhRjeHtuUCLc8aCAstLvI3/moh65M
CZxfpnntqqOGC28O94xgkEo+Yttc9ABmiUIv2mFjWtQUnxuDNZRn+g4K6Zy8xFRykVPoBrHYmNCw
DLrDeudLQ+eHfrQMhj+9eapHCmuD/ejdrarBM8HMKPyqnEPnbHi8j9W2dw+Nm2K+INFR4ngut8rC
1o9E6wYLo7s+8jfMXzAoHrrph+q+6qbi4YXD2brJ4JJWb5PDfSyRZeRRxWdG3rI7Ne3v2H6iip6G
J6gdBPnqJdnTmiUmP/bEjsTISaKU9IJ+tS7YiuAnBuyFTTpw8CjU/aiS15Gh0uNm/oyseyPh0VpQ
IuJ4EU83V+xydkbMReADUyT5malTmP0M46tmj1RAWCirn/64zvNt6JxI1M72BzFacLaXqdzneFUQ
dVCny+anqcnWrkV6gV9ghbcwndAQ0MUFqt4SozSrI+Mix7iqxt2XMEKpEBntg+EeQUY3AwsX2AXy
2kcAT2G6Zf30YGslC+ccst7qbcfZYfY/6FNP2PaKbaG+XcY8pvHHgB6hvWvnHMt8AyIwEL8t8TtB
rec8i8d0myAcUBfeb2JjFw4Hv/+t04tddnvVyRvEiVVdP6cdTBU8tW6Epf59MO7l8MeT4SEccM93
T4165mhepTFh3HjBwVWyUQmFQacTXKbqR+/s7fYJld/Bs2tgSdOaDaD7ZcaHEXSzMkx6geSyDLYy
Qeig6RRXvoppoS2u2DGXbgfhrrC2on/l32j1ZI1XtzvgUufJHpDe74q3Lt7zyA4HRpE8ydwYCxav
MahI3rKx6s3LoF4C/YpbjZ9hBhffJ/Xzw6dSx2CbZzFCkPkvu3q2km2sbwVb9lFe/eLeOFhrBA0J
4QozTVCluzztd1X5DkaTm0wVHODRi19sek+NP9H4HbRHw14ZDbknJgCrdrqG0bvh3HNx/3sM7FZe
9qcJrhP7zPjq9re6PI3BCdBFYLyZE3v178q/WeLadvtp2o3OMqDYHnRNdMuARUfha1ad8+ZgMLc+
+t5rOj2lGeHfNS3T9DG4sHsdMhcAn0PvUM4fKr3N9iXUlyE5MEEd8qPN+a/UDZlSlrCTOXx6isfc
jkTooL96mz4oWkLw49v5aoCanm14l1kA6XFc8KMlTs4RG4Ijo0UuThaFjTXfu8dbQn+MkeLqvde2
QUZq7dEjWcZfXXXVsIF5+4R1K/SWZHp7DqITaJngUV58TatL2xFPuZndHVObpAoYmXoizHDqh6sR
f7ZIHMmvpKrZwtyEc53K27vLbEixDlubMVxSe16qz66/sdBM+imTlz750PFxnu6VeG/Kk1HshxZE
4HKYAYO/esOp4CHWM5rS3766T8Hzf2fpPJYbx7I0/ESIgDdbwtGTImW5QYhSCt57PH1/qOjFxPTU
VGdKJHDvOb/ljMnzfS6fpOjQBS9q9V1qeL6IAlyP19BiyMPFAuxENeK9EsJ7wafd1r8EbawHsuVE
JSuh+GH2T1RutKT905ddxktNSrxAoV1hM5EG2pnE8ErHu+qs3YlEZVDsFfpgFPbSwVPs5oRkl2ch
EVXr8NNbzT10sfupKX7id0JCPT4pgvuD/pJPJnU4mZvTNFXM/8bwow8vCF5zaYf3DDSfPGjZB7ak
H4fFj48xJ5ppAOooyDga+KUS4iRLT+V08MUQ77NfxcSdHiXlZmHvV4RHjHKVoVlIQL6njz7d41zV
6596elva1yymn/XSJmw96QoubUZNI46J42akQWX+RX4sFj9q+BrnH13Ub4hbo61mcoL6zDsCDF9S
jto6M+at6UICG2k3KRbmE5eyMno8PwT2u2NIFkN44FMnN15pEMW9Sez4hfXddzfET6gL04jI2Bv3
F59MR1N7fudbIXDelqWtGu3NAUHYYXUVxT+jxMwDbmfNz64in5z7mXtzrt/M6WWVdzON8yvxFSyl
Ow/3jHwHAQe7esrDvTrvA2zE4zPnyuH5pRZi/EtQQi5E0QRsY9tZ+NCUf1KIOW5PMVPVuAZuOskz
uj+NjVXqzl36OilY3YvP5dC09956Vw23xNVSjVjZZvTfF166MN8q5jYQd+X8PZjbTD6SZZ2aXr88
IdIn4SczL4Z1UvUDfylteZTN84Rr8w/GST5ZkkSCAmfvJay4xgjUE/hD71hbQdSY2Mlp5HlVgP0a
WnW/ghnttLRHo8xxmlnPJX1LtGOyvtyGX+g+Gh6sPuAd/IPBm0jxp8krRvDA9ZoWd+YNRXyO0z5D
X8sDIfomFWppJNoDfQ11/Fa5NCmrC6akecv/KVN4QIsXi+oxDIH9TZyCvOopfVIxBRZ0P26RZc/D
qVHxsNyFXLd1INkm013a+WyU/C4TOEmGRwuXKIZq/j2+L4NoQWO4thgtEmomh12Kf2JyRfNbbwTo
rLsRHFnN08RfGJxHOzNoc9zUBj8Wged9/jMIbyOGO6l6ySPcdp6Fb2okQkrLb+PkNtJRBeWR/FE8
1RO1JsLHTEMKXwsxukm15fZLhmtfwQ1NomfUe3KY0dyP4xvlLnr7I2bbrtsRTqWHNiQIcBpKyZHo
VZFrJ/6nGZhfsFPrPuQgT7ESvGbllv5a9ttM9OOGOYQLUSi8qf1bIsrske/SushiGHGulS5N3pHm
Ku3nkLxxFKcF9q2AsrdTbzi8sjItHBIKHVyINL3t+mDa9sxvgGg90n32WQygfrDsguVkmme4RaPd
Njzi4q2lO9oYSMISnd5fAWe85z5/VlGfrA5qUf+s8QnLp4iwK/1iZJj5dtgR09TNSdcPaBUoTv10
mtKvxjA2kboVB7yKLrD9Jk6uifKWkA/hNPNB3Jt+QqxExkF/r7RnHn/oza0sryL5HWS1iq5i7stp
xw9CV+JsHAzttjApyEDaSM48g1K4PnPM4bUXtq12hn7YdOwgC2BVknyN6TVp76Xs8VeymaGSPwwC
Tl9H6X2V94D46fCmGN8tGSc5AiOP/E9XzncFnSN0DynACxRrjNRXsNGPy2WaPvLsLvffmkLOwqOD
FUwJYOhJ3qLSK7o2+rFtj5nsyH/Kck/0d5FaQ1kEvkn+atGmhyNQX/X6OsW3LHsLqrPZHcuGUphN
jawegwUJLEezu8XLZVD/0YtCUn1U7+fB1aW7Kv0myT3uT+YOQUbiI/1z6AG3NjXrhTNHp+4Y6Fhq
vyoBX8AxEE8ZQQuL39AnNv4heIVv4qSmktQSbZCvKXcn5i4kVvG3i72TQEk/e5cq6jc2XexV0zur
m0xMDMZXmiiKGGRa4I8l2B8D6fvE/xqVD8L+bZYmWxU/McjzbziAPdCDBOcjCD7H1rlkPYulfQgd
a310ydFqHBoPE+1ijsMGcgQn46dVUZTwOeVHRKkkMmfZS65KvMo/BidkLLx35aciLMytj1rxec5J
OWyKS518hsKxo9KwT/8U64TQlPa/od+DVQSUmOLl0y/his6HyIGxa0f4kDV+L1wNCvvUNpu8bPTl
/hiACy+P3uAz4vSkVVcRr6Z0IlNJqHbr/NUqPipkVhVw/eVCNBZ/5uAM1H8GmA7WzDn4CU/vvHY6
Mbpr9xkuRCJwbiAZiEUKeb9Vu40K4tp/9MJ7LFWbCaUUBWabOfiH2hdQ75UPPB9f5ZDXkNYzh0SF
jVojqmMzrv5NBJbRE2ln0lWWEV+eSvV1LP2Q4GAVfekh3QfTq7bmGIqk67y0BPPC5IX6WczfLZ2i
vnifdXcz/MsheIoEK+74NQMeJ+M11c49Pvy81cjEJKYtIzUqAT8q0bdHmyy7pMUeuj08AO0SiEC0
z1cXBfZDi99mVmPZDy27ptepO9TmkdCyzZrPpHB34LjleAe4wEC8fHL+g2D7z9KGjZrd1i7T9THh
yqbsgXSa34BiwYTWnVHeL/VJ4DgKr1F54stSw+1C42f0KhQQrQPXzL+ejgieO8CCS+SwXg8uXY+Y
WB38iRkzceZy/s72swUQHTxI/+SjMrZKsNfXiZayOOstpyCKZmsyVTDo1ai93plHyvJWaScxPnTC
5wZcHNL9tALX+0S8GXiawaLxK/yyqKLIfslHRvDoT+QSmMrGzcbiaA3gtjrFJUduUTI3F3Jj2nMh
vlmELriWnUOpiukVsS9wDH5CT/JEV6x/QjAmiA0bze8mHb6HnoarDDAeiLObPorgpE13rfrSsG73
oEdsX8k177/CYXZz4beNkaxhJTfmI0Te+ug0sTMah8wA4ZOv6waE1S7COBRbn2siUUnOUUqjieVY
9V5JvsTsao6uPD614BmbIiBw4ZTs9Ojt/UGH+0huRvGQ6/PgPEndajSXDXn6rAMc+76hH+fpKJVv
MsBKSz7LznwThSNpeCSFMkIziVbqbjFfaX0vy+9Go6kGH/BZ0C+k62xaiai5bRziRwC5xvLIX6AF
dN2Q7VHz+W47fS8PL1X3l7R/ikESgAUckeNRhKtuWDeKwxJ9lPgNx9+Zr6LlBhYJoAndtPlu5V0F
szDxUWwl6d1cvhYAMKYIR9JAjPMvwdgRDBVmHxXPQSkTi0GnFDkI/w3Q0INAYVaxX/tgwMVUlcLo
sHSJ30f3jS9yfuXtIAGzS9FsK7z1vCIrE/WbgUdbwV6qXrvF4+WJGGKMa6ZTVx/dZ+NDsHbl5km+
VE6sm/Gqxe+4sVN9X6onzrdMeY9aXC6PqmHbP2j61qzZebam+YVbx456p+H8lAJADWA6+W4KLN/i
i4hh2tou9JrTxrtGVKigNzQqcI4yRAYXUuLw9W05sgru0ZgamqIbOYquMLsydwDhOES9yG+G+tDm
bMtHKk77qtprTByDQ0AqL1WMD7gwt5hJ9OwDcG3WXqXl2FR74tLWdtYO8mKg4650CA4EkeR9lX7A
TiavJaATRVTvjuU+FOlyoSI783RIfMZKTnrtVWlOYwDeX/HTyg4HhCJ49Z+Y7BuS4qHla9/InoPw
bybtS51uIe49A05AoW1LpueLpAV1fmhcKtVZCf2m2jK+AgUlNUGDjd+0QNAQdQiZ2Rxq+RLIvqH9
a5UvMb8XzSlL3sqZaBzuR0cff5r02QWZG0cX9kedV6GxNdkhjD3aiG9JvWUsFaxtSzdr8DLm2zb6
pHsh1L0o+bZwjVeRL43exaTAIEM1/xrj7I3RDH+u770F6chRdWLRbv903Uln29LdMDj0RCcVxXFq
3IF4jNDPZGwJEDow13KS+02/lwYfXE4EgwzwcZAC7S00CvS7oHwx9bdSPFDoqTrCrYZqbx9KYjhR
pnoSx5Kw4ffiGbT2pXGoo5MWitvcoNxb+SqyN9FNgZDVgzq/rlKp/7Kl1kOcxEj6QhpzL44nACco
okPBOZIWHzzYLY6dij2vs7ZD9hYtdyt9EAen14dWufy9i+ZXwtWirJhod1Und2q2DYtyXgPNA33R
7KW+17PiCVlgCwGo5PLIjKdmpBjCXnTr2tWAjMN9DNyETXbH09lax2l6j9aY0xwr4PSihv96RGAj
OXMKYuWev4QXFVcULPfF4OOMN9dIY6ieOQq7u8yc0pi3abkv3uKo9Q/ONqrVPJJhvNFyxg0TEh4j
I8LOYyD6p2+ogVaRJXMjwIRNyi+ZPaG0yytfUY+17qFKxAGTMYUFdWB3NE9k9HZMGzBeSIXYRd3P
jtwmSFgY1lJ87zYlvnzv7uQk9Ysh/xIwYU/kidg9eAAqouE1W19uqIWO8msBExFJusTMSNdqvoei
O7rPWtySgwsgD7LfN8jg2P1lT6HCINmOCjl2NhGQxbVn7xefwvg+5KdsBQH0DDHcq0TBQ8RzasMV
O2pkcuFo3NJkIkYU+U6PeEJvWEE7JB+WTRGFfFl/nZQNhFgdVB25fpbI9AVBdETj0Eqndr3QCd6R
MXVapEu2LmrvY5nv2++hOVX9Jx+VPoDjq3uZAAXLvGUVDYtbODHy+Xg77LjrPIWkZlL78vlTjQ6I
tgTWIP76QWSt3ugjkbS/i3Dvm4upfWupG8//QuqtxuVX9Yj+6G+59cyFb6Np+PfZNWy+sXlHZmN3
UHf6QEAfn6gFfs227WrBbnSljRAAWw8gX+qfNN3T8S0EvrXMHTPWLL/wMdSZa+FgZU0fttqK5Uvf
Ao9EkdV2V90ViJjUxVrur7EeO8VL2ECokMDMlNhli517x1dmxLewPrfySQw/IQHGeAva2q2xLWSg
HEJ2g6E5qIWX21SSsa1ugx0TIws7F6PIbUI8+ZQEq9vZpmwVRex9Cp9hAFFdw98KZ5Vo6bh7i3BZ
WTEZAVlvt0DSdX4dEJ/RaUVxINsP4WCAzHEo2B1juj681S4RArRJ+OVWLfeVPyJ78UfrRZlfKXDc
aA22BekmAl5kxH5S3KOMPmFioHuVfEYWCwJCNQzyri8k6yRz+dz3im3S3lA6BPJBUMOZ0tqRsINv
A+Foap9WT40dkd6vanWN5o/19BnSN7k8qP7oirkfG5/kMm2m1CRjL+UJqBHFvk4eaHj9UjkqaJVP
BAjxv37sBYTl7vVAIBODO8T40nEQGBQeMZZrBEcxo6JW240Ge/omGWxo7eZiyW5R7dIUjP1WTq+q
8EdeaBC8K/NR0fd6j1Tyb+5OUvmjxw9FmgEOgFE+suwPHyw9Ff8K7A5XIAcAOEs7sVMyY4QTGNVX
TBO6wmE3/EMGuonsGDmwD53BT1665MInLxYIC80kbtVHuKZVQs//QI6Y9QX1Mopo7jZrY/h+cWDc
41PvEnlbXUX4OcnvRCIWtsRo2T24TkHIpB1Cgk6sykXwE7b/xOmtFi+z8jLlgks4I0hvy2pZwmxd
Nf2Z8p9y7QDAYY/jsYHfbFl4Ubc4wKNAd7ZFDMs2/yqFE6WnauZlZPw1pGQn1V9D7NMQen3x2RQ3
bfpcmkvQeSYyBEX6lRE7CfUWSLjgYE+6Xau+1lRXRuWLiEwwgvYhQfcgGI3PyegQvTHbEZpSgICj
Wl65kWm3ZB26mIzIu8ivSHfpRUrR4WMGi5G+OMXllrK2qTyRbsuBjHYiJEWpupu0X3iRH+LWdmJv
/LX+TS7REBilyDtRcIC3/SeVBQFqqdEXi+ug/Igk+S10zMTFVc5dTtH+2+QKG4D+G5msnIbopFZ2
WgCyRXhK/Wdn3Jh4G5aRyKVChyUUROMmCE4keZL5rrPVKwOjlOYrfIFddUx1X7FFeG1S1RxeEEK0
6vYzqF4Jei6vOoMKtQNSSQT0uALGqd2MLfmN/2LtFMY7hPE8ERKy0/6A5neTG1cLFTNP6nDnqKXb
25Gsi8lLG2yhZkDar0lx6zExmpadqS6hFxJ/fXavYOFbyDj1CwoI6Q2p5ZxjhFpTVa5wVsW7SiCU
j767DftKdyqUnU61gWPhPPYEfJSmULBFFAFnCWPDJNCGLN4np91gr0/QnPnRLi924Cl+i12yPeBY
65QftXmuSjMR1VLfcxvRiStONJvCeJocO+GHjm9q/cEl0JNxxX7h/CICHqt1fs57x6AktGPXDblq
BHSFyZrM1DT7ulhcmSCRNnzNpUebSh5IIzqMrWQ8M6KSx1taHSvVV8tHhbdKnc696gbxsbZO44gm
6LYCJmJu7bqc1Rr7p1y/NflnXqwAjtc03sCylH/0xm9v/FTDU5SdQT6hcrSxNbUOFdSZw6cIiuPQ
skZmo584ptOnJK4g3tB5BHhs4x81es/7l9vHkLyoOBJSX3Jil1EHu6qrp/uMfqgc/93IKE2Vamne
O4UyAmPL0pOTwH02gfcKbjvqNzaKEtv4Blk5f1JYXtRZHLiE2A18CRr2YK6CJucfYp8G61FNG120
j7AV2gg5Audvb8frN2TgOqW64FJXnTtDp0jw3JV0L2Kw9b0G195sSU0J8zN8B2D1wLLAX7r2W28g
6zBUQ+EIZAp8xjeDJoMR+KN1RRv99yYEdCQxIH4xGC6CYXRkDAwx054Y+1bnyVyF6CDGY67iss2u
JIQNix8Z+Jh45c6Bp0CCHOWvmhkxQvtooKPPnmteD8d74nAd+JL1BVIAcf4aZD/iFB8nPP9zcRO6
K8iXHYdkK81Q3wy3XJPmyzRTCYClo9/MtiT96t174nP6duemJqQZWctGJWE+9aoMHFd71iGuYZtp
K3jWwmHpLpL1XuTsTDKHhngIyExsq3sdqOAqa4KMHYE+iF7V+BnCkGRkICHVAvdo1WGlUz4z45/R
ggaK144tHK8wZcggxvkTwHmTPMgIQXyxMXg1msKRxi2GuhbBtrVofomwvqEzKOdcjfihGv5HB0ef
Z341VeWyt8n2LYM/NVRQ329H69TPKyvGwZL3pBujMjZ9oiHICcVXufiqXqPGUezRB1pbcZ7o3/8v
GPkdTVCy0/1svP93oUI2FnTG/FQ8Z+X0o1SE30t7szhU1i7kIe7/IvURbqA6Lqzoa8uOzw9dn/LN
xUIm1YTfkvGGFBLNGskhIV9wuQ3rgg+IDueeFGf2eFl4aMnesGx+Hzaw4U5+lRNnXADxjcyBdLnQ
xADx/Jln/8CxHQG5Bjw5tD6hz+pFGV6kq8gcAfqFPpH4Xi9U/HzNTuVTDcs/ttgJomG9UEYwbZv+
JCQNvA3YvvPE2tArYYg69+uOOCoEroQ6o2vGwxb+MwnTs0m8A+OcDxN7N09TyYPL0DUYuZNvHvN/
XB3KmhSullC73QJSJmSdKxDFm+EF6p4GNHhkh65l7leJZoYwazLg3LzJCUFaSQgd3qWuusSpRQwF
oVXl91h9oG6hG5QsM1SuXIOa09MjTf4X7NA24prRK1BTXDaI0x3BYP0FjVxIjgw/e/klnh91+Stj
X+mnhy6+NtiUQPQNR2/OTG1BcYvhSQdEASv4ppPuWLDZicV3KFBVg/I4Pup4iPO/QfqaURznYWAj
NAO0/mt5BHKbltT6EbLCAGfJ4ifpj662HFCwIk9U+IQR8APaEaljiwRUj2Ay2fCh/c71h0w8dJvv
RkLBz2P1rivI1FqybqtfLEqN5WsRzP5pRH3Cd133HpRHKDlq/lWZ59hXHcN4nbbmLlDvQvEpx/ul
05H0tkTqQeFpSKRuE+cyq1CJBwYY3o557/sXTKQrIizHyFW5c7TwXabZXYh+hvzbgICgsMgRsnyT
la98UpzIK+JGyq+xj+eTrL0SAqlUl2y+r3+0JTxMEIYCOdBkUuTOwSdEN6tKnJmlTiKVFourfmNL
ULE8r+mwB9SRuvSpQq9Dkabh3xR/PWFqKeHzkOaxbOQ0IWnirkMCooEQZT2l5zS+OUiEGyVwFY4o
FAZl92gCADqoozK6x6O7yFvCaK0V75ihg6fUK0CwCFrBifVmFO/sAps8cQmenLYphVc+onZ4KUZi
kl7tGksKkmZkq764L3YjdLxFRfDNigx6FIhCiL57VI2PFoaaaC87U357FGJG9FjYxOdhYYj8WD4h
D9v0Q+L7xWiEQDuLWHAOgkD+ZulhEFiQkcdZeSnpIGja8zA9Z9ZpKn3YjxR+UpfLMDpRQ4AMFCaq
gLOEWphJlBzIXD7w3xqmnwHJyboIZZUAkgu+rF/Xq1sbzg/kcSoMeTo+0+Y9LK+teGH5VtPfiBRh
MXmPlhu7vhR9TQ0Nc9yYwBdkf8FJUtiywQa06YIWFo6IKbT2W+o4YOv27HBw2ULkpVziLUcCd2s9
kNw6/mjN4Kw/CwAr+jUJ2LK/rHM9sS04dFZOqA9PJWJeqjnJNrmFMnVg8UbiZB7eYNia5YjZDwWs
sH0CV2pMBLyJo0qXzEglzFqwAPMSiWjOXJPeHBPBqy+0Z6niRH9RTVIz6Norum/TGQgW2vAz+ryJ
EuBzpL3BxYt0iFYMmvmZNqB6Fol0/AqmfUFlkXLq5kvArNh+iuJVFC4Fy19Bbmy27x0UzNZlsOlM
qV7kfhssil3Wuw6IBzZ3kzR+y28J/7FiTS65KrCkOW4j3E1kQxvyn5zfG5K3vmrhhjKK2EaY3lva
5RyXrxRy68iXoRyAO6gsreszNT4qtFNJ3jSSe5lUcUVkDlkoL7qv56Oa++tuFxET5GDZiQ9VcjVU
J5t9oyRqr2aSbw5CvatzX063eFYYhGridwj7o8B9fe+kCfjnw9CJbLsbSFbTVLaD+F0xv/pY2RhA
ktfQdDMHGjG0IYjWGQrd2ZQ+UlQqzuTV8S5bX6xPKT6TWuDWi9PjLLNjb1A8yzyG0lOIfjv5Hhus
N0TAPQSMcoQNgyiYyIgCMF/UDCHQXv0VIeDhiAiJMX8QgdYDYTia5ZV+X8FneW1xoQaNKBcw7pXD
wC6xPmVoscA83KziLdmVICXVQciOzeAbuZfCIKfNL1sgT3xi8bjHP7jEosjrrYukIYKjs4bRpLyZ
mk9ZAsVkwB8iY7aDddZSyb3ZzlbkjerHCMFEbljymkzHbrqV+jbXjyBH8EzEavFELdYOMw4VI4un
yy8J/3whNFXvKU1Pt6nKxp4cu3bbL/bkzS4/C3r71uXb5vM0d5O1E54VUPa074Z3pngUNxtCwNZB
OMVYr3J2WHMGBswAP8u2bubkPIPzcD7AxwoerDS2Er6CCUuauT71BQvQwOjSJVhA7ZB0G+1gcYBo
uKa+8ZVhxN33OWo6AVjDHElpRp/oTRLo9vJHRijcf2zdGl6vhiZRixEsoeUiPvMjJt6wTaZ/7QsN
Nwzpqs22TSxdYq16jnRyiXifjRkIkZe53i+wK2xjUEzorO4LDYZgogaQvpSfmBiwGvpxYfA0IGKF
4BpZL124mOQoCY+gfs7611zprDq9awTypmsB2xDRvKdMfFX0X9I98gS2yAV0CBPmRpQOM4/vrE1b
tVY3w/BriFibjhyuWG94cYetvhs0v2Y+2ej+TJ783ZrZAIqzHu9m2FfpK2M+g7ZW2DwoVkUV/siE
SyQrXINelB8xjSnyW8oytNyU4ZeUTF8jsnNFirPDBBAxosFUYqTtNdt9C8TM94/ILkofjQLqZp1m
Wr1COjti/FrT8EHwFOWLKJim1W22KeMf8sTAWcm7cCxXTw4tQwQU3bpXVAvzDwNJRgLQAJ9Nynm7
z8ur1XyuA1f1yxHXxV+JwZJtsvsVvPIrDD85nMLQGtNICFHFOgJTHiYIy2qMELx6rHeoicT20a5f
iuE/49TnHkLR5WraDglPh89t2rcBqbQMs01wTQRIiw2J5lh4nmrwD4EELkoDGvOMEny9wFfI2n4a
sCRinWz+Q9DaY6M/G+JYa/lLSSHHd9Bd43DjMegzf34U/b3NzyLS1LGk3pZIejT8LQcnxBSpIOA9
duBE0VG26exJbitxRC0YiUqgzNeS1hGiUNi7UF89ZTIxM1vWVyUOJaJ1X/ttyuXIaBZXHvIXESGE
FSjolkC612OupUobWg2Uc/U/O7zMkra1zN9Y3EfFS9A9Ztj2Nft1fU9o5mZkbGrSxLIfmmUgf5Eb
30nu9Wa+Rw+0Yt6gH1CoT6pcLb4WNnbZxSGumWohOYdZW4/TBQSoa1dhCBv73D1iGA/yaJb9SniX
wXvFAyHMqKcqeFV+d14bVHTuBOoDhxD1e4JD65KvyqHmRDWuE+oejZ9pfO3Rj1jvvLAt2dnBtlZu
cfUKSoUNyBA4wDKsqNdiepU5+qLuzVS/v2eg6shW1Xfs2Hao/PXeCCpLL6hyDjc/NUtqS9HxPLY2
DFKpOe1LFq1aZFEC/VMhR9/C/tEhJdEnPlDE5xa/TkZ+fhX8QOMvw7XJTxTkZe1fUfz2AbFXFXL7
/mlapJX6KvOb1Kp2911wBu8U3oqPGMk95tB/EiRURX6sYYKu8DrweAmfnDk1Gez9luYNSpTq7l8y
7sfyzFKpHJkVuFt/FYqsiLNebz/6oy+TeF/Z/3gr1iEsA6jh+AKBKVq1TboUrRC5OzaIDLV9ykmi
8v93eah4h1axBiAT4UzbXv/Uwu8cYpDkb35HAAXcv1AohPg8amJT11DNTHGFYc+Zp+pn6vTAuC+r
toFwEC6vd0siY95lFR8g8rhVlgFTEn8/b4SX+1QiyV7MMgFWGlNqEK+GCkBGBTxny3AK6CM1B81C
5hA8TOlvKdjHfDQcmyU8oUIDccntn071p223HWmEW44pXusxOw/ROoAUMarIz7bepYKfciTpDkZx
1v76vuam5i8r6yIUAJwmki14nw9UAXV1rvEI1sM3gBtVMm38AaA2JuybqoeYirfZrOC+Rn895BMy
m1fZvUIEoAJQXuyK2RGKa7HsOtK1+Q7lf1kX8I9maBJ90xXXWDwQ273Rv9Ye0aE7MLVR01pKTtTQ
hUhDZYOEP8xMVtUXPrQpOdYut+m8XVGboH+nuxbJ+kqYeIgVIhq+I+xMkAkhdkEUTtxCoXG0SPJl
YYg/UiS6412f4fYc1oB2YHkK0C1C2K1OvzOX8oKMS2heyRCeWcUC9jJnmLcNUhr5RZF8vUc2xfTB
1LXOfqjLR1cIj9Ch66mP3rXJqScAAxpu1XIw0mMrstwxHM7noTqhX3GAlUXYXeAmIXuSMIFr62Mt
gTA9HFm6ViEBvKMdBviXsQll/af+JxPHle060xfhGxcSGB3uPQnXeLFNkIAbeJzp2rMVojjdxR6r
E6nXLZXnPGJcfZibNONvdUkIlC/z87NttPDgRYw+J4KyM6+Z/IzMFx7JSd6R2eCbUGMqGR80OYBi
fBgukR0jiZj4eiFH05f1POXiGhArjH9RtZM5plj0BkfgSRI3JwlyuIWbqZRfwfo2m3dK99j9KIge
im0nxbbWfa8RQsDHERuvVv7rPYI+As77yQb6QKUfACNiCxgCk+PdxKr2g//Sh11kPZld7rX+uOri
+txXkDcMcXNqKThDFiFtqAgiif+xQvZ98qrztwYD6vEbR/9a7ta5Jfj0CPaJUWFlIMRbRD9ILg9e
SiEV3U78BIthg8AVZ9FCsQm+phU7TbtQ/4M3CGmPuarrfuEYOYMNbafzJxZAhuJUoRTgkjXeLMRc
kU8uUZMdkvhfaL3I0rz5Jp2CAGNrqy+HoD0FP+wX/U8oHki6K31S7TXAvIWzDjs9iYXAqFRm0rxa
0XuyaxjymBjHVHTWqAVMe4Dc/8F+YCnsWl2/Z4XbEEiwLqstSlKrem3Lf/N7I1/L2hshL3kWJFcn
D3w5aWj9288G1ab8btjseNkNFKMJ0B1956e5/C6cyNMUCP3UwZo5pS8aAvLgxyK+cIQMhRPD5cGp
/c8UdozKMl9TkiFUEUy2YwhRgbWe+Sw9JMjbGZiZC8z/xipNvCJWuzQ8YQJ5Tch7B56KN1NprmZ3
mq+pj6pT3bV+6QOjcO1jdTkxMwQS1vjIhuAZ6oHv7Z0cBMIkHvxuIpmFpOubngZeWBJhwbIdfUf9
s5Me/6HT1luHaI10kU2AZg6zCA93HV8jz7Ll0TqSa8H59aLzThfSeS1vdBg1pupSI3hlZmJI0LLL
FABLNigds1fuohRoKKcsNgIBJjxn0yjZCngL2NxWSdeI6kTSTvkjtljl8V0AYCCdGRziDTkRPd0n
QhADB/v3lmXAM9sDoWBOvOAm+LUqui++5mTPrkyN4Shta+G8Akr8J6shc46RsztCKZc90J9KQwhT
04npBrPykUzervgqi0O5FRE5+NE/OYb65cz5NpXtEKC4SX7i/iwUb2ActebN33P8qTGm1l/l9Day
Aa9M9arrjMdvpBocNwriNMD8+kNSA5vw3zWjb6ht1TGt3/92fxD5lBwwl8gUHQqLhw+FOkMV2Hfr
Lt4Ah4KNHKLibeblF15S8UWoTnO6ZcDTEagRLvslaA85n6DW501kBuTl/ibaQ8jLuzUSjA1F6Anu
0Kwc8yj8rZNhHv+K3aX9x7ALpUYrKN/a2wAQJYx3Ut83i3ZDM6wSpKLvg/isyBdxOMT5F/EmqGkm
X43Osk4LA6RKwO4WX2EPuAeyjoCPy6h8reRJW3BGMHbrhkOqBoNRvsOkbJvpibLHP1TS3VfoaWj1
kWWoJ8JhNzXUTsjr1yAaohQKnhd4lxVvFdgt5ncrvrLNGCTViv4I4oQmsHLIyQhxDCnD+xz9ytKq
Ccdf81GrZ6vYrcPPVLysIjDkRsOwn6MXHXVyJ3xb8yGrxU2Xv8UaEUaY096G5V1gvFfb2VHBamrj
2A4frbDXk5uVnbNFAxrlzRtvwIs4BKCEt6rgrUcAI6MFa9PU/vQsUyxc+3YCkqDm5U8Yr1P7oaDu
Uy91eg0Xbr5tNXhJyVhyzGYXbii3kBMMs10giOuhkFyFGioAjPYYj8htAi/sLovIhHs0zFuv3+Po
L07eR6iEHnkX8CWPSKPBgrHiqvx7cMskkWOydHmF+MXD+nfoXBh7DozvFoFin3M619dFIASQupIX
XbkKIn1gim0gjl8Vt1l715nOo+i8cnLrMmSlby2KxlR5CSXy6rfG7NUuFwks+T2FWGGj7ipcB/o1
U+7dzBCRPuPhN+1Rl19hAdA6sbZNmN+0RoId/tOF7dAeJETP4Ly1Lac7q/z6H0lntRy7sYXhJ1KV
GG6HNEwesH2j8hjEzHr6fL1TlYsDSbY9I3Wv9aNY0+X66llvP++DaSy8JXCF8VmFwM3tL1q2EZ3F
BRvjoO5TrvdI+oqHr/wIyy8SFZm9CvNbUEgWGM4E7WVlyAOqEHXaOBO2xZawg9DZaUJqQTUR9Nva
qmiifK+KZ4vJMr93fDWacj8XAe1sFK6BsavM2u1fa1jiOVdIlwpci71TbE9uzSzT7IGYqhW1HIi1
0bRyOPk+T7e9dPxfgidW0NsVumiUyRgKMbc0f2S0znQGkMa5szsR1i4pL1wzVgukrSC0EEb54lO0
3xKSPCux2I7qUQovTglzz1kgwOYeQfi2qc9FfKhJ+8+3wYrplAtgcME2zHg5Yp8ruFoERkIJKF4H
QZCj2xTIisYXosT4+VEmETnpARYImcacz6t+k0nNnaov2Vy29QI2Wj+XGcryexIx2yS43FNA8K0/
3MacIw+jjqB+2pKBDmxQXYgRA6oQRTKleWJm0/O1FKzBj4zq064GRokfheXWenUmzK/1rTWQ1DOt
2IDhRVBRPjWKBo6wKThyezlgzAFKGpC3UEMVsy7N12i9NMACNS7mqnTqeGeM4gHsyuWInLacM/uW
d7Fcd3AjQ/bp9xrcHF3u/A2mydcoKs31PcxuPeuGc6MzqM9E45q+0suNEtEjhUEiDDEr1H9sCEhR
ZkqZLiySQid+EINNuKYMo3raekd6y2568fsL2MHhQmHXlsOe54AjtGKtmBkn1TkTYdK2P7l876r3
TNoWzToguQIYE3kf/KhJMsPKac2Zxvw9ZAfTv0EfzBVonpajoSp4qSBx5ArsHXFGhUtRkh+jdzaz
X79i3In3hrRtS6wrSGrwFhJizDIyF/CF/+ZzT5BD7tedO3JZRAsCWIYLGeZiByZ3mOgUfkOIYY/f
OWl/BmCjWFl0/afEdAnjrGgbBNu+tgqSue1iCgdZ907/FBbTOWQsJWjGBp9GjCRrHzX4jneDSiXL
GnW1Ce1k5cHc5oiOsmZJnPu8IiKsR5xu2QAn5JtNtrFNJtTeFfoTVeFYfu+adsVOuSATp+I3romA
+zcGOBToUKwHceybb5FMMDxfe9zDYmYozU+edg3Gk59+Gs48mraxJDEsczjNIauRkc6DZUUS3gxz
hLqlgG4UJMfClPvZ73dFynpfk0IiUz82B1ts6RnDsRBfmvEKMpaDqAbWpdXewtlvx/SPixrZELjR
qlwHm4EA8uJeervYOaLU5KMnDwfjbzx0AmgQUu7Jo+cgebeCW6h/N+ptQranzwELwmZtJiv1O2Gz
WyBkSbG7LEwCQKhhh4wuUIb2V0vba51L+i46ccrciPGqtD1qfzTy2HcaC7qM61YL3YSlKQR4rZHU
YjmBMMr8xlWVCdMgmleO8W1ZPPgqAodbm/OlGijPQhY7AucMjxIFEF809MMSookBhlUQyL8H6FPa
q8Mt2lenfoHgJFjEFmTfoofGw5vFLgU5sPbdrvvti3vI+mGb8yK9RRbycOOCOBnv7yJi4/XF+cRU
XckzPWdXXrJmkzYBiAXShsiQwb2Hl9U+B/09hjjqGm3Zlzd7fJoEO8ohiSy/aUCDywrpwULLf8am
RJjH00oRt8SILcfAA7MnYSulmq+aoFqL58tmFQ2LfGPb04ZnbdGqR5WC8vYC4c+gtbE/UFaIA80r
+WTfetYmdToVhHwEgpsJCtzExXvcncT56qH8I85x/iuhp9CTL0/5jSPOpADlR33g0wPlRcW3p+XF
gBGiRg4RVDMftAIquENt3y0Ty5p1ylUjzNcfrla+0ewLxoQKq4Ovk7V4zQZ4P0gQ6w0JLuliHP3R
lsgkItnex4arCw/3InFIehT4v7P898ll2pp3nKpFJEW87XZ1xAcI+8zVB8wBXyBwQZ1btzyo7rSy
xrO0knF0LVPrQ03+YOfN6EmcgI9cX9YvNo3y+V5KUFBR/0WTBwOgx/VRpMpyrMtVMDIjIKcs5Lvn
/QRjturwECKu1KUf3fkL87tPJAI3P5+rFq0IfpuN2pYmKh4nzsz+LWZDxUw8KQ8xNWrhZzJnZKnP
P2jL8ooVJJzHw5UuMaLVKScfjoAXLQKR5iefXNQ54otoSpx6ukqIDukw9LGlAIffkochm4fCQc/V
HUac13GGY5/opgzVcoJpetrlnIEBJwtca7Uk+kXMYFm87k+cMJiaKAT4oF4AvdfsK0C5xiW6KLi9
SQAD7LcXDid8aTuLTko5AZL5ZhDW7oruL7B4/0NBtRsPpALmGB/YaNSb7m15y6UvnraA4dwZfhJw
FwfAKwDItYv625uAtWvihXjrA3KWhG2EUK2KPQTJ6Ad9KGgA1kNxnEACusaa+f0TBbc05zKCehSG
FSjjfi2IgyZ8NZZwmNrpo/ZFPpEDlIE1hle9noRsHuoQYRx2SNf0MrezLnpGuiH+NAKrvwl6Q20j
CEvzMsTvgyBLOGsFfFvhj0n2I99iPnzxrPPqAnaYO5gaE1av4gpPAnG5aiXcxVf28i0wveaPy4qH
KFzW0chor84pYJnHmDfHAayDCVWt383xOLn+plaf0jJ0J+MggIwycT2XWxd+T4iEFDJ9WhQZ1LSR
54GwhavLtt9C8UNw12dEwYGZeiuv+lQlWBYNzSWJOxXGrXPro3Ox/+KGgAbtj97zIX5Y0ZkvbUGg
n8dlgfDDnt0r79jNPe6BL914AdtTzI2La+ctkCzTVUGa1EJRpmXY8+Pw/ZF/iL9vLQ6NAGkpRBbD
RqP98p/w3OEFg/fUrK0d7gYDqLIHFVM/R+2cSkQeU4jSm7XbqyXSuF0dIM85Axsu2Ivnis1RGqBO
XMSU/yYbrUA5z8PR2RnFaRizy7v+1Znfwllths8Msx+fjAynn4iTgtfzQYs20gREQqxmYBykuPKT
OgC99aVDT5TnO3ESVBZJSMsEqYs9vtSeTyLGFm99ZhUx2jWKJf1FW4BjnCP9KKX7Qv6z8psm4oyg
O/33uPwZKp9MGZ7dYFen55q9nuWThJJya8S3LMX96440ALoVAHUos47yOaZo0WNeYaAc3vd7WRzK
8tIa3zb/4uNEYxsKgkQRoFfFLtIgXGACnjnzVmPI4nbkjxCuKYrYnARL8C7beK6fvE3BlSCfCKFy
s/O6S6IJcJU82WAinwD2sCTgAVmPv5m2VoshiBugDjTWdhX6KF708GMlnEB0pC2eZBHKtOtkaVkl
B+Xo2rK0FnlfBop8k+OCX4HGhoXRO+wVzPakXA1w/A3DvMxwlc+/bYGSc7eFJIiJ9wcWbERri6Cr
TGYtFCI33pzyF+R1EC3th+XlZAci2ksoruYdmZxsiay2ovZ+DBV2kQepcEb17ikfrbbNqzNEvV5c
ccxYzkecWPz50mqMWDy6YKbJcwfus1n5bJde1mE+G+c2BJPXP3ETAhyDyH2yyZJmBcLIxHjCP1xi
c+Zn9jE3h9DAqnozTOmfxtuYgOSOdHLNc0i6WO1mzl5rKR9jY2ENMsud2IS8CavQtqChBM6YlvmD
ibQNjqdW10W0j+WNIa1I+pUfk7Emr9e02X6RhvJM6tOnhRQ0WWcb3BzqnuBBsRxhMh6JSkHc2QQr
q2s2TnjVa0RjDUz6mmoQnqbQxzUL173sxc8ic+Qz3NkdCCiqeKo6MPcuOvuDdU9YD3K+ZTEP0wI3
G6QPqVjHacDYfKulN+Kn+oftHXFo9iERmeO8d9B7O9HMMdH6q8VSS9oF2t2lBRIExO8ZjF9YHha0
ruvlVyvRPXUDDs/yc4eWwwcoN5AKKjCxQAYUeh88C2H5sU++VJuJk/jPGswGu6ZQVVkMttX4y2zK
18i+C7FrfhUZC5d2kAx+iZqrvQuBWErcfleP7yP5DCKUMiCx3aq19kn3V5RvKmoP8rF4tsj6pEng
zOVNSBPqdYIdGbVgYc1FjuRDonliMaHy4dvHG8ScRnjJWvWKecq3TwSFbtNTmOMY/RrwC85efUY1
KYBI+VPxbxq7uzW+ia+jMh99eCjgYWLXqVxdxWa2zcZ9DOirCf0pXKMp29SYsIgR9ht1XIj5syI5
SeKOwhiJHDALV9qTvAlxnJJRD+fskONCdDY48oMuDTs/th5Mp48nnlzrErNcsSHTtFBeocZY4ewk
+avqvlsN9JEOFZ3qEBHpVEAYFBYSUhSRfvBtkyfGNYk05S0R1zE1t+XVUw9lRud0g8R7+PfA+1y1
PXtFtiQkEK2dYf4CtPrFFSBD56ZPlppzJAUW2ZbIejRm8vdof7FJUvpwSj0Av29zfI/UL0NuFkb1
1GAOCMgBlhz3nROSVAAQhHhVwJ5+8Se+01B6kj05H7B5EDyEiXrD8cwX0VBtBvyJoyJlmTfWerii
VsxL3m3pvXD+TH3HqZBLTw9dhVXIszF78slIooOdJS7pznl0NAu++YaNJiaTxI2X0SoiiAFKRkM7
jzIn9KkL2ljGK2++dGaXIrhOEoADcTgLAC5wcQlRIs2yyXRV2DS0EXAzQvsYUbe3568YGChCj9gx
MdjaU42oRGWk0RYkSlkBOMzCstdKvaHBswaXsaZj3mksMTFK+Z8wRTmOooP5IaHJE8FZQsWKvyX5
JwN0jKQOwUg0b2T+J+Y1tXsTMiYOeJpivf6gNTfL+AthHILmAsni+cSCISW0z2G/D7yLX9+xogF4
L2nPpDlW4s9ls/M+yLwTihSQRYgJroI4//K6Q2AetPZcAQSlPzGZpuO6rhgrG3uh1aJo59deEFnq
/SDQnCesm1FYoMwh5CcSkAByZ+OEXlJsvF2tYqPC3JchzWwQPJ9VorNK6VOrtVllvVOPOk3VhhZY
JJXTMrPRhyQ3IrwxBCyAzNMS/zpKPjYKNOGZca0DFcNBvU8qsGry7QsicgJehnii4rT+LcI/x7ip
1U327s7fuBppnt4yRFKTik1XwH+Ot2NWr3CQcWzMrh2RsC8AjnIbUVnTOgb8wEHEYFDpvYRYE/Fh
xk+nLkxti0siYpee6eYeolry3oV63eoe2nRVjafw802cWGrzjTVLLOzsw1H6KQWvYHz0I1atHY3B
HS8HD6WKOri2qfLgqM6w3jtvYY0z6TAMF2uM5mnfz++wdeFfjUa0fiThJatCcjO+9JSwp1nBiP1G
XDhiEEx9a+KtvT/UjKSTEq9oQpqNt6x5k6tPgAXmsNWkAYa5PRL7XH4PuZzHu7Fr7EvJFa2h2hPV
8Wudi1k6NVdVfgb1jx1TN7pEo7vvezfsBHLoL82FVL0FzoV/i0y0RanPEJvMVAQA+BoN2rkK1EY4
S7we2rziatoo6rYnsRyNLqlY2DW4z+YKd/UXGdvBUe6P1PGxyPOcNBUCiZXdv9d4NrmoxL0MWoBE
ayVn+yQhd5fzjIBP/0e1BsBzjHm8G4N5IUjQn511BLDSTnuSFFR5mL1etK7KxbEoeHcA1qVvq3mf
nDvoaQPXYrOBDdOxAmPxQP4fSXrpARL7ClvHdB/LjTSuO/WWYmaLqplBYQGFwCS8XpmZFvUHOi8C
Nwnzyl1nKVQek3IdMVUCs6uNM1fUbuFA9mcGtPDBVneYm/X4u1BfFstEifSRPzUjewybv0qETbQk
glCO9mm9QcnUFbtIOhKOPasw0yrrPEGrzmlpUMeAGFB871rozDV9ZYQbL/uoW2c2Ov7aAsUSgt/G
46uSlnxwYuzKiRwQXnPEDNJTYFa4HWY21IPuHcUn4asfqbXLJwImYf3HQx5Wi7r/qE3yNxm9LIfS
mD1f7xic8T6gVa5QqkVovRt4CVsiwi5easgtpOIoxct2eFioW8hop9Hr4w51nV3GRTFX4k1ZnDKV
ZeskfoEofNLeghYMole5Q4kRHgyzwZGBsMUavod1CHzEMo809gycPI9Jaiylc41nA3U8VczKVCwD
G35hRu8hDXwJbM4ZDE7zubMdHpD0i75KR6/ncvqR6teUzFiD9Chf/87qo1a8TfpngIRNRRPX3hmo
0IJI78S9hf2CQShsVjoveHloFvQv04vqUZSgEa1J4RkpYSpOH+At5bfQrg2+/miZgSZ7GJHi5KYA
4NbF1m7PMFd3onZnhvGq5UOGn7ihh4/zyn8fy4eK1lHIn1QexkxDYWsgXQeq7uDW0SagjOMwLZF6
R8XGyk8GmvDQpZiCoQGSmVhA2JtgF6VUcb+lMljt/MuxI8KJOMlHGudRYdXepxMdJN5cYFu0dgvi
DoJyq+tvQrgih+/is3V6zEfVrQm/nBR/IJBdRezMgkRXbvbPsXgp1rYl+CZ5Vep6GDdheB/7Z1q/
S9lv1Lwyg1sIvmGsNha3U+QhdzihpsJ9tGvKZw4+TR/Dv21RUUnspkeY3GLmY+72vDyTfOhXPzae
1qy5TWBJLO+jnkHgvHzllJc7Qx9BZz8pz+rQNsntS853AA5c4Fn4UZneoUMqEmxl8PiIUk7MH3H8
W9rLKcREurIIR1TXgdj+z3V+kvq7bSxzm8CB/JKka3vGslKcYv2vlc25jZXw20Ted7eWxpI8P0H+
esFPP1wQe07iI7W2nXMrMbbQ+AC68sVzVpZIki3XC9kb+RjqrQCHDHQSNHawZGnBCj3FKJ52VAPl
M0JZPibHOtuahWC8u/EpXkSsHyM4JgZmhTQqNhCqCgPrFfFASMqjhGnt9B++mUk+tihqfBvVnopH
YqWU4gbbqflBS91oOsnao5AobJ94Fj8D5BiwSyuFcERjme4N4z3PPpLpYGkHDIVV/J5yhBX2BdUN
2asuE4OuuqaFwOjcNethOBcWygVnFRd3KhAylBCs5TWZ2/9bsSBIOOzTZCvw/4bjSTdWovElpn1k
2TafNh1mxEUJGSRK0tZcIZbqKS4h0kk64T0YsTozMdGTprxVPcFDH3XFYyd0ooKL5PhaTgbrCmtE
HTU0kv4M5ot2sEUM+LakRbs9DzkVKbvBXAsnX/Sp4T7G7UuUrucKcXIcHIbOlTrX6SAaSdFAWVz4
5wYJFNPPt/Ue73xtJxz9tKmKP7ipN7a89tV1r8+yytXkF/UYTnMOScJGtUPA7kq2aSC55/AqCMtn
FfoXoPJIXf8y6zeYlMQhDY9ndb+5/0buPpBbKMPgcDeE+ZttIUiFrahX9cOqNxEQm0+Z69UyTjg1
kldOBIkMIg4AVfr/kE3H/l93AA4pn8i4Raf5GFXXUBlS2BlWbfWZIr8llns4QtR26pYGAhiODQJd
pAzwTvOC0fRO489cL9eaxiCyG9pfRjiEpCC7/LBhdk0iZL89gMU9yrlouKtMP1yBNZGRcQzTb66H
IL1ZJP9I/zJX4n4P24qmKgLvVdyJHK2bLx8KHmITctgacGl+jKAZFhnXSnVBPJXK60wWcapSvHdW
LDGNdbCIaIw6m1V8muv+X9UdhTiARAjk2nxO/66nk8DAouzDontBeJomwnkNbG/ph9GDRGG5xvI5
HdLmmhU3zyDg6rupRIDVsUCkboLa1TrZOy+7OGtIq6WtRX9QcATUTOMNDpsgJF3s1Oh7ZqW05hDC
mISLt3DlL5mCIOQbjkh8IPyHWggQwBtpAMnwU3g7m0mcQoYKFEnm2mkgfQZyPWCnmewyVCqHKiSR
SGAivP5oFfHR8nmuJvM0EC+E8rQwN3m3twKC3uiBJO+wfxRMcY7KVQDZr9Hbt8bco/ZbAP4C/V4L
NqYDnIl1Jhl0N6QiMM5xRyaLqX4SJealL/FAlzR6JBrA1pK0RDs5tzUpcUEGxO+KtEEHOE1ksVYj
JpF675fAEGfNpEbvxUs/DzArwXVzQDaIQzXls2oxBbht++djsmZYore4QbGM0gHXrWBTM/9N49MJ
nPOgbMaVvnJ87PI52qFm6VuP32+Zv5/NMOl/dKHVqGxK0H88ODBUkosO5Vwv73pnS/p0RJNTiqja
+emtP/EzmGRaeKU/r+tLnQMzLj1GxFu5QPOYf4u9syU0rLtFYJWS+kWOslzs8aeTRaSOZOU4vHKa
O+qXQbpPhDlb2mNMtr5/QaNoywdNE05qIBF/F4qWC1enzDnfD8q9aR+J86wdxKdvuXz0vU0RHizA
w3lFhNwGBdusyX9iru+pvpb6Utd+rewv04hnoLNn1TSfUXl3kpfq3ORZsPTbC40N83GlzeP8Q4ZV
EDpHE12DNWRMWzmm1WfbHjTCa8KdJVpsV7jrvOzegQ0oFWXcPEYUUcJ0S3PfOmsGRoxNHxCquUC0
vCD4hVMWK8vkL1swKTD/oNnqzARa4xrfUK5k1qAxJA1IGMbNJS+C9Q0EBJqLKoe+APNg2bc6vSb9
dziec/WnD9VNU1+bSoNSJg6IEh7d+kr6/ZQda5jahFtvgiIolJv8ZqJ/SDf/rk6YMf9NJF+l5tNA
bzisCZLmkT4ScqZVb3a+71gfKqdYEXhDSBYwsthT1PZbx7AxPkX2S9O7dXdqkotMEFi+l4FAAbPs
hYH1I/LB9DgrvUyELxsMX7yUqct9HXXHbtxPNXrbhIRjXilwM5kYrCNHgMkMhrAivAbGH4cCmSmW
vqbCxvN/OQ0Q1P1OiDQGQF0GFQ87pP7bMTNPoIc9xGOsfpA2YEBD1jWTXb+L4207bTAXzMO/pEZE
9Ow8KK3vod4okHX44PtlgTxPfyb8i/XzGL6kdKdyWPREDA5vHQhKKTPNErWgI7t1sh/JOxfGqp6Q
I0F+7YXXVcW0U246ifva4sw+/pNRSTfQo3lWkr25apOd6m9s6aEa9MS4WDU2Ma4vAzVHywuUXAj5
01oU8yKU9jKFpxwImCVBZHjgMxVOgF4mrG9Pj1a2D0dCRV3kkUsSJ7Lu2WN1r7OdpeyJiquKg1Vc
2hmZhGgRiIcpbmp9hfUvsJxb6M0XUbriDkUn1fRH+ltH7he5pSCH2RGimrS795aJMS9vdf0+Ms/X
V6u6OlyimromOzAFpIvR6AigqpSuhnqnH8hqj2FQzdPho9M5sKZvaH4R2t2glkGeb3c1Trgt6e3m
Bvi77z5oWJjjUsiA+gAmcAeyEmrlxXnzRvwFa4rdyZW7WN6frR8m9NFFj7iPE0sOhllQnFSakzXE
Ccxdaz3aOe3ZGfZka44Q7+S3g2bG3TP2Oe/qo80ir9Ix0YUnE7S+yBrkQ09N20j5NtWPwoE9Va66
TJfYnoVmwT9KaB0iISpgv4hXaeaSji58M9rwtIBZYyIo5khiclBnso773WSuKZY3s7NSHiKkWtLZ
ZIMrEJs/DONTGa+ptMmcnUF+Vw1AqtQrKShJg7IJ2EDzhyWwOTISzjPzU+EUsLwPwZcR14s61cre
w/5ESMdMSw9TuY0xlSRod1i9l712sb/+fYDjG5baJf1/kXeQnbe++yLphStG8g5IqzMFeR9S5swV
K5Mevwk/c8SLI2PlrL2n4nyFSF1qYpF5JTgZ+5Vl4NHb+cGPSJyrSAbItxkeSEd792vZRc/tbOsG
ZRTZ5441L5Ztegrqa1ELt5C5bbFyjOpT975r+xfZzKJBEGgh9xanit6coEHsiLV2wYxMehUxttoA
mo5jWSEQkRYmD8XxdtAgyq8NL4y5T+1H8RwS0lMtHEPsFzIRe3zbAVk6AX0kLQIWj8dy0EnLwHCS
8V+tvT1sg+Gnt0vQaRw07KxYzCBVKjI5hYU6pdv4OFENj1ioXsU8VZ6L9gdXEn+2xoQAuxGqb76y
01m4beNsUm4l9HwIZUjH5efNA2INKHaaU46smNsUwCEDHmvBzYqefjLiCM2Vn25y3G72XhyjtbNU
VtAz7834jNqNzXo03MiKTCQi7Q1oJQ0aYBo5Hg/MLyn4G1r/pCKy/gLRMOd8ka19QdvDAuVxZ314
YlEnAQr6aemQhiyTK7vTrmr4yPAHWdjuYBnDM6l9Y3gs2lVtP9DQILvndcTS6oxXJbyRLu2Am6qB
dyzUL1HWwgnUMqqQJdAClhL+lA4XqT3K8QO96iIAZyZmKt4hKw3Ncz0PVljGDQzmlLh7a79ZgNQF
q2Zt68eAtXut28soPjGzp0RutIiNZZQw4pboSNd08NBxRegt4Yk4XBFHG3aARJjYxw9IMy0k0oFp
zH4iQ+eOapOzbjyTnFfJQg4cn5LkhpCCTF+VCFCPUAJrHwjiIoaGJ5WKIZkw4X96oYBXOj62zQrE
ii0vTTATrHzvMWiE8h7Hdk0MVIyiqa/W1kHPD9bizn5oz6YlLevMExZmGepz3C4GC94SqqExrOfb
LrjZSN4lZ9F7tCp9IjKM5gCS4UXs8mjKVIBZ9VgZQOWPBumDv4a0K4a9mPJxokq8bbzxPJxTt5XG
HTG1PIwamXrkpxnW+vFJVSC5jnKPOPucdG4uErZIJXLuSboS7r/i2tPn7G+4NV6/fBKTcwMZ4tUh
Mptc23+Bfch1CbWFiLSQz+SUvxOmPJzJW8DK6hv2PMPinxNsL9P4bHIzGlpDlcGMOXrGKrkiN4/l
mWeyc6idW3fxBcrkqZEPzvKMiJG8CN945rwhwfQdRxTrCZ8DKZ+44bxFPhzGYJtUbM8CkiVJqTtR
e591rjYQjER2CFU1RM/jrcddrbQuvzaJNH36HKODneyQoHvEHNhrG6GTecU5Mq8bGLe9j0aeRPBU
24YEEBuUVB4hMsDjZfUY1SC9cCIUzzO8kaTMLwBCnKDy7xnux0WDHEbAk0hU+tid0veMwDun3oXj
VhiQlXIpzMyqvSvqS6jR2EyWP+JOImx4XKt7jT+XhnOGdJn6ypJ1YetY7GmoB0Y2K6h9jiq1u9DF
UYzXvI3mkw8XKYIpICMkg/MC0fz/0miFkYhvbyBhlCD1Yik9cCl3lTvdSIr0UZlmw1ulE1fiH8Lm
NThuJxyz8I/+K0tXSnEy0y3lMFgk8ZsiUb9NxUIAL166kJjx1UOcPHtITYIKVMVV6M1k2WNXNIii
EmL+Ubm1xrvwYkWfOapve7qIbc4Kj9IimivdwUdm5VMK8vDLzaSsbe8+PDJAV+kkeW9VubOcvWy4
UYTNmXDMZkRwcU2EmjsAg4meD4IFYP4H7Tt0ziZEc2x9RG7gknQ4hT+lxNGWm/NB+kvI9MvXZUuc
I8LgusC951wzeaf3dAeyxRG3e5THjSMvZEIhRqH1Uw5t8zrwMTTMpXV1JvYwHy8lXT6DfoqSg4zE
Vj8jfknKZgYSIK7fSNvw8pblJ/00fNUxhIFPCZWIFwt4Wvul8FXm9VdK7aDK0M+pSRxajsAAtLdk
MPRzt2GBFfpJ6VQj9JDexC/YkiSQyu5oP32qTEOsl2qKhIVUxHiNAL2t0DaOayNeSepDBwqgBEUA
L+XeQkrGImThcww29MnNGpZAlGddyF3WPfWARHjvFOWuRo7r4GCBwLanIHcjYBA8sUu4oeyTuSAp
j+7wOJ7bHKIAkyK4QCBJ3OcpdspwdKHGuEpBcNw2XNMbrFUX7M0DG71dvcjhE0p4+20Ss0oHTWpc
hY55cL7Fit1vSvI76k+97ZcZds0Xb4l36dpdlx4U7S5swyC2frwzh62qE/+8oHdlan718r01Xz5q
hxyxrVKTwAz0YZSrUV8a5vsImUr0XaC6Ym0LjatwL+nlQvIPlXOE3nZrlMfQOsQUiDlZsS+98g54
b6EN8EnjgwTmCC0fubHqs9+yvzMQJW9MulFD7qnQ9YbhX6NcQ++R/k7R6UUTcb9Ct5lNv3nHWiPk
rLuI8oZsE/F5ydRRAbtp7bZI57WDC0yGrN4STEUiJEhEbp8nLm1oQKo2uwfbMZidmZ7IGokJ0ESz
I2cnOkpWCQ/pUF9l70C6n9B0kbHGHM0/FiJeWYHA0sXBo8ZXIUY5TeUVO4h0KGDoArOMgaIdSvmZ
SR+Nc8PBbAA8qG9Z8FET2mre0Bm04gYOcZajj97qNi0PdznetAIaMFHTNpek3GZIZ4gt1pmqx1de
I0J1FvBL/m9P34pFlCN6HiENJyKOocfi/6JmdIg4cuCoSdGCHydPyw+PYt6Q4xeEP9kfqFb7DSD/
ko6HEUyr3aeaW4Iwqwyd33Ww1Quksmi7kjXsj2McCJecNeVW+BVhrwWizYpvXioiOJSI0GLtoVWb
phW5yUay6lJ+IDpG/qqFTfqsukn8L1PEj/gHhnX+IrHdaOmP3BQEc/awsvdMEbGaEAHWrVEJ1b1Z
vgqHBhnHfewDIkd5PlfZyE0yhHtHBHCh4lrFG1YFD9UiC314lrWj2vC6ZaR87m1CIIAuAuMgDNNx
/Ske83jJP172S5YfspHVHBKDyEXw4+pEjLsAN7XwSkEBW2yjnR1CcHOmAA2BA0lWglmItF+1uaY9
iw4UNqKlYLMo9mF2NKwTxkWqYu8+rBzzzLwrWbkkPL8Wywrp11X4kLRj46FN7KHVP/XEzXzIqRAj
FIXXRDRIOlIkEDllP5pwLoBeZfbTkYOk7oHktPAeGNc8XpvqtpTe6hxtxdZA6UJypL21U4Q+2hJc
GbciZ0Yd7Yrud2T+TaNj0qEEz1hHra8q5pAuNwM1QbSViQ1LU76qNCNG5iPh6rMo0eogTEnb0sMR
e4n3qMzyS1XgOqnD3qAHg3bpcUZGu8okUqqo+BAXee/fKsM+1lL011blJ80l3FV+pi8MSTlPk3Ad
MSummfyn6c45SKdHKhNAVSmENIDnqxH6sUDaNVzEVbGh7vmoWOtRz1/99NnTJmnz5WoDvVy+dDTJ
kp9y81mnxKMFnWuD5wSlv8vJuI/S9FAxSYZyC6Wq3NGLz1tc/MTE9FcbJSmxq0gL8b9lMb0bmCxL
0i+8ad8HKpcpNpBSXzuQKW3HA1fFHJrjitV6hf5/roba4RAM7bGT26PlKK5f2NdeTWUIl5bzd1mg
DdQCCd0MhtAuvgbD5EqKTtyo48ox46Y0nFS4SCQZdu6QTGStusZcDexZImuz56yp5ObH1iOoButi
OYLbYZdI6D9H+OagGxvTfGOF+EUJ+UNmHoA6mcW1VEmKHcmiMwfCF4dllJMmY41uPqFzoXvWs5Fe
ES3p+ZVbTDDAUFGN+uIwlrp+raR0DmrjtpelQxJk+6ILKQ6b1gkywRbhg+Jzb8IijGlP95rDS4X0
R01XbaG5LTtnScBrqLMb5/F5Su1752D16EzjXEz9IYgK1/AJ9kWPbCXKYihFbU7BQjehNUwQPkoH
M9zqKU8EE1aK740VzEnfE9wngz8cfUxBpG3uDTIE5LhcNhaZouQ+Chojj5RL7RDDRkcZ9cSrmNco
DMp9z6PBYEKAnkqnZelGuYXxjFgiou3JLV51NkFa0BeTQnO9EAFVdNEo3JQKnm+72yv6lyS/JgJV
CnH2/CgWATYWFQQ1eVo1pCeIqcdEoXMBxkxKkLZEOn54P2IsSZCtGPD6wzkKQMuhliLUhoHBmoQy
MLYhyg1oP1Ib4S10cGM9OjrJe8FeNTpszhRtDEfpP47OY7l1Y4uiX4QqNGJjKuZMkVScoCRdCWjk
nL7eCx7c92xX2aJIovuEvddu0D8QDDk50GlAazUYnW0Gqg5r4nFCJ9bAfE7jZdTS4QzgXVmrF6m1
MMimkODCRu5sg3LD+/LQLpWkgwmkhD0ChfnnWHRYhffhU+y3RbsKY/FkY7jiBA50emM6TTWt/ekw
Jh/lVK95oStiNleJjbxuotDt/lkNMyXGJNFFukdfHTJcHwxTqZSXSJPMmt0654eLX2GYu9HwEdpb
V5ABxuaS2Hoqws9uulF0p/Frgce3JYNMuYjsmE0gQ1NavwzCdFOT7iB5RxK8HgkZAE8+gzJflxEe
OxchwrizALgF6apG22kxCNFS/YWJYsuxOL+908y1IQpBg4Hvoq52Ld42tPPzi1M0tEnO+WC+dWQY
9bP8kv9g4VCqRPShs6QlIW2QxRiJJmOA5B27x0hN1cLbG7Ffc113+TLotZWh0Nv6wzpDgjfhFXCz
bRGyfqwZr9FUIswukCiokaoENJCBnj0TAFMxUaZAoLq5UuOrVCHXQi8AQQDNQ8d7bmVbE6hX4cdH
qxKrtBrpNmjgGAyuSudeFezB1G8O+NhhhmHwDZ/pXnaTLifWufkcAenRR9e8gRzu4Aur8aYaOmM6
EeEydkNmmpOc4SF1KNCuu1DsXAjGIfUy+qvmz0q/JFbimU5RG8yDWVbOFSv7e5G8VR3IWfMAw+sB
ub6mEwYIRImY/WiKSTEjctFziTHRLmpKQxcd2DDWqwDcXvPVpAcXANrAvKtmN6dza+e8VhMQiam7
277Tn2TUoKyIFpixcDXlPClNhYr2sxPfYQBLNOVtfu4lKaa0kvXKGLCFTIQD9MYhqd4bB1cYa4S+
+e79t244e+FL4l0K8zU3TrV6F+UH0ApZvWjJiS+/SXspBqoUm4aFMT/ShMKgHqzBDNB/NLQEA3+f
D+u2trgykFAM/t7rfNZT/6weDHD/2yJamyeo80xEj14T7pnC5QuEn/I540NJ4+tQstE3vjLJ7CER
L0UE3hXmCFaLZQRJwc8wG+SEEiDbyKGID/rPTLVgmWk7JwFRanSBHY/coi9ZgahP8dl9T/3VdT5T
1NDJ5K9m84dnKXQl3zZElb/QeLStgGzBzC1kGAsxqcHlqNSXqpnaEwlFtEH217eIJx3UDuKjxmhQ
AA4RvyL+k0ylis8MGWhEM/fQ029cClwBpEM+a/FFVDC9PhSq6tmEZ9xUBHYd856o8mVsAGZLn3YT
jtDyq7NenOHBO9HjBWFlDFou1gjkUovM3g/6c1A8UoJ0gR9FByJghUOOEE8gW28Sj/LdyHhIDzcp
m9n4KuJLB1HrqTXedUH7r61DFoIJnxHwC5c+zsShVtYbGz3baC5S5S8km4CGKjQs4UfrhIhoBRwx
DKQ67wWOyoZtgS3f+UcI/bA+OV8pp8yQU7XIjcmX/n8pdoLWD5O5yY3dynBtBs4ho9+13WIZMorz
IdnGSc1eCWLk8Ol3MxoweWrYAxsMFWgKEQwTishCmz/BSBKBn2+HvNzG1XLOD6ERcdm4I6u4MKrS
YsJUzhYxbLQZ6Za8N6jRIJaf3JT+oT+RczMioezX+R6f45SuYTPPFbvxwr+p5atyvDrRMVA3Dbwe
mvb2oONexNVj5bvcg9v3klT/JnCvGtjPljGFLR7zlzwtPitsKQEvOfcG/mgk60IQYR9OhKxi6pTQ
5UbptI1QB6GrMOieEh2UvkKhbr2YUbk0u6vl52tT3DTrRSNd0jS+hf9w0m8RfLAqn5zs/6OnDnGC
O5TtSKEKdE/N8FXYH1l1bt0A/pFN0Abt4a/JCZI/q4yotz8jPFskks6PZZb+6u6L4X7Xw8HwLwXw
GfeQIYQRJtPF36Qq1qPxGsdHLdqVvL91sDKVXDsmmgjx1zH89t9gnQGFrfwD76WSR6YJrO1YxjQH
3TsSxYPvvpaHCrtlei/na1Z9WfR9o/kQxUeaIrL943f2xmNu3XlCxuk955rNxp8eIV9afgL6TeI7
CsMJLqZ+tmRNQDdpycbOHV5q6oCU9MPatE6SRQoz/0ZwIn7oXD8RzvbKu+otM6qTX96c9icrt+Ug
MfjStyhMfITGZxPXPpupsngxQpcn5iXL38YRHFR/t5vbXCEIHS3uOse+Ka5ZnC6d8GiIW2ffG2Yo
CdziW+eQbraXayM4R93NoHgfD1FJL3cmIZ1/t5S7HrTFdA2Zj/jG3ZQfVSEWNndqEl8wtLFP9HR2
gZeK06u6j+FPmn6JdMtOs7VuKfpumnV7uhjNDgeeaRx00kJEdPD1EVPtpmzflI7Y8ZjEV5nvXf8W
MniDatf7h4pVZXcuyrVVA1/Yt/bNbBFZ6i+T8+jRL4jsDAW9omWUguFNfckx7PDG++KtyfZ1cUrE
h5rO+nC3OAha9cJXRnAM4H8uvV/Ds49iQszGjTn/Oia9aJ19d6x13fjB0AQMuwr+tO6VsbwYTypi
cfpUgEWgJAvMo8OyDvMiS5QAwyGzyz5/FOJBvBAC2IsTYUHCdzhdNbCQ89Li4chdwzDIOiZ4faN1
4bGusI/stsf2PWUj3+P4obOd9a7UjfHGty/8RRVfde/hMIqVNiPKjBMdaUJytasX1zmHFcyh57A8
pCEq/t0wIYncAteT4TVEvkhkhGdeIlsufZ0qfMMlx1rcRfU7QMvv+2cn+QbskPCJ5i26PLJchoJa
i9OzuxOEXWS/CXzN8l/M9ZeewkCtWhQLMnSXwn/1rW1XoUFZl1iWvC+t+h6Dryl6cyTeVO3opVe6
g+WGCiSEbVxxlubmv4K7RuLBGlDT1Dlanj5aKbZbefBlD+RDU+qRhoO2M0/OY0hOPR1ozPohFF9x
+Jp3b47zUowsYFZVtsIM5I+HpjsayafFdj67BOHN5r9ByjYDBaM9Wd1D516Jfjgca3tpBHgSFoq1
FBi95lJYJwYsNZNiDITITBEkfKUoKKV/81ig1f4tEtRPcDeMu+H/0/kA8he+EWV6s1o+0L+CWRki
Rj56E5EumNt2byEsD/jWXuVwCPwvq94XgvlY/jkGP42+sXvG38WpH84RcTHdLoou8Ixp4GW/JaMO
czUHfPw7P03ttW5PgXE0qnd6bB2iZxS9afA3KaMs86drXyN9U6KaZK3hHZKcDfFOGa98V5Pip652
yPIGSeZo+pQjQSJYAicJqcYMT14VZhsB1k48lzgnU87iDjYkOFtI7QsHznMKPYxR6JKysJDBIpKS
WdXv/IDNw4OiYVZ4iuxDJjYcba31WpABgH7RTv8q1viKjEk6wAVKFNA6vLJC7AlDDrSd7jDtQpHK
aSL7fd194INoJmZce18cGR56uKqj4N1gxk0F/FT3WIX5Mw3Wso3SBR01mao72RI4av5ac6ACNU2P
ti+GX6vLWWXPieq6zzK72QwWin0YPeY2jRfbVd90qQE8d8kYdi6MOhSjbkVeho/66pglvyaOpI7x
r8JYaKtHP77T3uWUP9E1Sp8Jasv8dVnOpoc0YKt9lPHdSn5bwXpf/xisn8L+KfO/EkF/thA9qYL7
sP/nxMMCg+vcH7bavznzMKUP66q7ZbzBBaupQjSG+eENwypj9E9TR7iJl5QsqWTny33a7PwalNlG
EOjjAq/aDBPZ8LcmvkvJsPs99M7Ja0XuAlRFHcYdEjsq+ewv8e4tSt/ih1uUX74PbjkcHEA1M2MW
kvG1YCqiWCYeebmOswZqQAilwxNHYffEQxOWbzwDiXnRMGblryNzvWRr2NsxIxz1oYKjCxOaGqXa
V/xFSZbu6sXCGlufuI6pPypw44hwyUaHTManU+JIYEPDPuqJDR70DYOUILXhLyL3ETEg4pwYXZQr
O5t8SdRpTQHsQ9uZIy4KDsYkKFij1FwIPDIjUnjlvm+tYlxZY4QexPvs0unNc4zXQq8YMrGsNKYv
6Xcz6/BZcgkYKJzbNDuP/EnOzWvM1E251qkzsY32EmxQtK9Nk0c2R8zx41c2FcS4s2MYcd6Q7lJZ
HpyB2qDIjz4q+lSyJZbA9DRE30gBBlCVeVJdHde/Hos2Pba2O7uxVqGe2eh3nGvkWijnyLfij6Df
iyAFNMowtkm8NdP6MPTmsddiPHRPk/TX01isNYaUnhuBMERFGUIICd8HnxbFxQyItgBH68a2m03a
EUJRFcRX22JZdDcIZNvJDc/CD55r2T43AwQOb6TlPjbpPQAq3X013nTuKI6aEJBArK9aStO2GPal
+tRRDKQjdS18p9bYZCo5pUSylxnaFBvhMKFuTnfxOesFzbre3TEIFO5lDIZtymivCYGIILUaWeqY
MICi5kvPn2f5rsIFE5Mal8XGU8kSUTMecTXCARvf4ijDuTMdWzQcYsA02Ry96UUlwXLKiEbKSeQh
zyu2xoVeNKiSx10df3e4whjZxGRKYPXb8lGu8wSjij9b4/KfABgy7WiBfSX+sxmGkAkK1cpAXhds
Yn5QmhNSS6M7AlHHSLy0DIRdgOu1blx75Jc5RH7ZtIY2xViB0NE1cC0jq6jJm+lKoPzuimxmziM+
aGaxBnWjP4Ce8MuJHS4BRE3f3XUN+1+bcO7UTn/D5NalN62aNrkiqawNjqYY97Ju7/gTp3w4Is88
6snIAyUuWdY80wBvLFLqcNbgGoUUMZBTDz8hj2462X6l1N6Ssb9rze8g1bZ37RfwurYcb0aQHLoi
2FrkaDUYe5vEPJZW9dDK6FdLiLtyZnlv3R+9F3covsqemF6n/47q7F4IvjvUpdj8e9lee20490Kc
M2c6hzESY07JJiRmj02Y58w2YXP8qeE7tSQbzRp8fYXwISMFKSmTr7oqOERYWwxEMlDQyLsHGWyg
RUcy13k3AU2stFmSw1p2M/XelKyOToDOvpgQrISWfpL0irl/2av4MYb6X2KagL/i7lx7f4Po7520
nnPLhkTbLR1r2vYkf2d2v/T04YLDDFWEDm3MtBDiUV50vOi0s9kpoILOkYDaKl76fKd7RwM/636g
eMDJk36Z/hG4DNste5bAWJAxa4/oJgGvRHszVHkn1AYmtHlMg/LeepjPUst4z8e4OxgXqPvcpmX+
HvRThY36Z9DGf0NPMAoCxV0Jdu7IlekxlfcYHyZt+1SVc7mBSCfJCWcrY6mOvj+9uColu2FUzwQg
ImzSrKecVN+wwRHXc4JmJQG7JvtWgS2HSJoNHJq7VW0jqpfFVLCqsexqX0TvJiFVHsJ6wAPktait
NMKtNfl7U1a7aoTcC20FyWdTRAeDlrZNUH2hP0kl63aZ7qfQJt2oh9ZnbR3oFJ5+6kib8k3cdzBI
CtYjqKt4hzayVru8j5ZTgdO+qZ71EeN4FAI+CRY4S3au2R+dAFa+ri390PlQQLkSP12onueM7Fu9
rzeV0xKZiUO47ujCoqOiYRtVvgercxMEuPPlX00ulmRLIEN9lFa7HVusT62+F9Hb0PHlFpW4Te3w
oYc1OR+02lF40YX4KRHpZgfp+ygLgQiXw6pM2t0sBWAs3/KmMXckew2A/BB/OQHLdYt9R1Rdg6La
d2r6mUhI4Bm/epazG1ruyhnB5nBDW8Uy6zrsSnjjUcOIdDrVGp+3PR2tUD/YgXFoXegeCro+BYLL
dt+KPntoVwmMpRSZSjhSYzuQfvpjW0TnMlL7HuTkIJDcgkbAOugX42lg2BjazdYc27UWQGuy800E
ISBtvDNdDf6sXaCV5/lvO0CpXRGRItyz4lBnu/UvDTv5aphWidQY8g27OqrRCDX7iRWgZOpZgsIn
Mn4NVIkoUuEsGlD7SSCuRgVY5xLm+yRc++aZ+GT+N7R28B+69mrktNHMWZozWaAV2COlfooBfR64
89H7V5tv1dxGpl+5tnH990J/ce1nvDUifAxKMAQGaOEfK+bfVfmtGEcFcceQncGW89FUzjJheDBe
Q86xENZkKbSFC6nDCwWcVRaYkLKwAesCB4V3xT/bevuegz1Qn615neH1ts8MRd9buLy67HWebAbe
zaNfMEFrDPW1a+YXZDEZLUlerSvwZ+5XwGHbMDtnw06DHbbkHMIyMdVzg3uMqqgZ0befSM/Ck08d
dAwJnghKxvslCOJ4XWuf/BCyF8JXmT0KLp4Cv61LzG6z8LgkrdpDTH5Mx2e3XLX6dqKdpfJtSNi2
qtdYbPk46mSv+RcRfFXWn2EiL3+41ldp3R2T3hV6r45y17wb6h/f9zSAeP2ZgrUM3DeYbviOphrN
2HGtZpLcKQdKWIZqCaK/HZiWMZt31sjGMcHorIjj+Dyg8rJD6OMMCjIMDJpLGktbkPvHA+5pT04L
lxA/SgOFo3GhrWPN7knVnZL3yGGC9McvwgjI0xjH7o2XDnSkwTUmT1ryyJkdyw5DiMIX14Nsrmd/
9HtN2KhBgcRlXc6zNqbC9vRtAsIsmKgR2WMR46PJTzdGjMa+KA2QOPnV4jsKB47leBnmziohiKdi
PedoCRnV3sq/DiYLudjbqrHFjIcmnDcXXSmJCzxF7HOGJtvYfrKOmtk5W60d5teyo18Yd0g/SERj
QUw2R4yD1/TfQS2T+gASNgNSHOzBJg9M2P3IRIvULAKHAA1s796tl79hyqWosw2DvGMxSraDgaXT
C29/tFaI21ris/KtSJ4148WPUnYUX2n0qxvvoqWhuPrDjmxdbx1xVEjnHMnPwgYOFPxY41WmF3wn
rBAp5KcCKrH6ntFuBpa29jS014wdzMj66v9+m05Oph+BeurFawbsb6Jb6uAgJOVrFuD6fqeMSuW/
QH9zDHgiLzFHtbi3HVuYBk+/k9IiITXvXx336PIxhH59cLR/SUOc8GsYP0+0zQRlTOYLT4eUh1B7
VtMjgE3NACUxvmKWDsH0HuTYX+FUs9XnpFlEjr3gQmVmzuZZeycMCjH6PUxxN2lQQt4HlrISYR+P
o/fV5vp6igUerkeFTqZKfgfSWTrBoav+7NRm8cfqe9Qwci40i6AqZqRF8kAH36B4sZ3PKOGlTQEQ
TfKsGMq2v7EL4R5pB+tM7C6I6ZeqSZbs8Na5493GJtnMX6U2LFczg6wRq4BaYx691bLY2gEaxgHC
l+jIg4WEGqM+RRhrrCYjXDFVwiwTYuPB/mdkK68wdp5G6iB63sHhShXtcrT9fci0ye+twxAXK4d9
aqEBNCMH1fEYSVr9OuIK7iHiWtFAEgj/rJ5t+HtR6qc+6J8HtnGJzcOC+TklwXMI4x09M+lFZDl1
kpX1PYg4LyfrrKxiK5BvaD6qeUoMV4RrqadrXjWZ49k6r6iV+3KTRc5qkgnCF/FRKFgn5UBwOOQ7
uRl7+xxUeLXykA3ILIBgJRO8BFAtZIxQj7Fvj/qD8mBZBNGqKe92GJPKSKpdiOZGrcOJLR92Zd9G
YYfAN6GB1nUN2mC8NvgVooEn3PQPZXZRMjtigQY5UmprZ/Je+Vd76J6EiuI5dRaTjirAgAtiQMQq
Y9jXxFxBCrEtqHCAEFKATJOBHnjgAEYembAwyntWbVhwimQFt2hRwwWz59FzUy5zShxqs7A5DiTA
RFl/btS0SlF5ZBHku4DtfyeWfTOu+t7fa0yA0OYK4FIVP2/o3a0C4Wkn7UaOLlBPVuymfmmZpU1+
uvIWFfkllm+tNDmuRo98dbpsB0glDc7KLvrt2GN7QZHReGrdgY7Ukboq10C8NOHCOTkOynV23zmo
t6CRm5JJECOLUb5EItqnpdzSl7R6vnRbot80972uvaXOYJI6nT8EVfA1ibbDVO9DSf7nYtKODg2d
Q1kVs3wcmYF4gH90asmA4PTfnkmQheKkny3Kf1r8phdMneJh2eOLjV32QxgVPYUdrvsuYdIUF8i0
kh2c6SzyeUUdtwiL2e8S0RbG725JQPGnYrk/4hR124vVvjlsiXJ/Vzu32P6xtM+Onj/WqWbEcxXf
I7y7mPMPtojX5nMYnII8Zks4dbym+lzY2kNF1Y75TL6KSaLOanWaW8OimJYefp2BkJT8ZgKU6dZJ
dOlAKiTqwxgelfh2k5PZ/drZdlBvuraOzIckwTPbxPq1qn5SuZvH7mPe73Q6OVM7Rv0ShLkvXn2I
weWz3carlGQVUf7E7MxUg+BOfrXiOJuOAnDpKEB1+Z31KMJvHhsNG5Whb82Sk2DRtPnKcwld/whN
e9EzyovZzfX2jz57MzEwra203SsN35yioHz19JdaEwv+D+A9rAh7Y3lolrAl2M9lhgcxPTiC7AXU
cbSBDvRJShJH4BDUa8KLSAqviDBmCzb/mDTFPOGOrCc9Gox54r1VCv252ZGzfje96xjB2Ke4bIB9
40BkA4EUS3fSfy27cWHWu4YjVIttVvNqnbCN7PAaaedaoPHrm31QkcISwTYIAga4cPdhReaQMSqj
WVb496yBdZjzknEf1l7L/r3eiGzaDJ656gcdbeqwLor6rpmfPse0y+AVTLny+oXpRai/6o1XmuvO
8Zemr9aisZZdLNddUaLJ/jRH2hK4OJ53rtWLb4RPk3dNchepvgvlc1hXeA906XOomvgekp+mxfAW
8/JZ5Q01dSBodasnzIdY6uSSx9aV0bA+Jrzhc6mB3YOMvd4jOAUVcYmMlE0uuElY9WST0Fhn6FzS
cNykPkP74CND7hQhqwisNwOtMCqrkvSzqcy3Y+OBR7FXQwyfCbWFmsh3HAcC2xHfY3YtSrLNSNQg
pzc1EG1lGNbZXOWs4T2Ox05nMt2gQvkbqEB7Uo/m8ySCWz2w+8X/Nq/Zq27kFn5t2BBlkjWLPa3q
0V8MRU3sH0ZKXlyD2aIlYzJh66xQtBgHI+FRprzWFqHBP+CqoxXdxOq1iFC/YeSgvGu0Q9eBE/pX
sCHLDYw36Z/RUHqLj6ltCU8KlijN5oFqse4q98miA58Gous0tS3cacWdRS7QsYHb7ZA0WgTtserl
QdZYLIx2owjOGFPQoVYhWG6wh0mOXRySBNV2XALTBeTcB1KQlKmzPRr7XGQnw60vihdOR1xF9Hqu
XV8Ty/oa0/JUAAWbxMUSsGFcHo0no8QXMV/0dqKtp5ZrpmZUUg3npG83RUuuUiLOgRfey068zs4j
UyFyNCJ1kAkPhV5gCyGi3jjPT4CIjG036v/I7z75eQDOTG4rfeRBa2B8OWDW1NkRUO/yct9PznWy
Tr4Xfk9xfvcZTKVa/ca8jslzDom/ASnht/9ANoZNfU9yCwUFwDl+qibGn3kw2DbtOfbgK0UzL6A6
B8RXJy9eC2TLQ7ecvKRetHKxRcXR8NrmNZgTqpX+PQHaUmvWLhnZkaOIQlaFuTAe13lQX4ywQKSe
1AceoGMnHHQmFmcakmRbfAiEGLPNQKs+dJfdld1Dup0Oooh3DFJRYCFa96qrcug1bW6wsapOFY2o
isiyc5L3zqoQZwTmv1qWazsI3qzAfvVFf/PZxXn6gwCAW8KbNGqgtjzmaU9qYzicK5LmkYDXnx5N
Q2MxJUucgz3iA4vijV7xqvPqbIv5e0DZmYlH7iGGEeOLpxHnMhi0TYVK3twp2kiLytix/vog3+lJ
uRa9Wle9fxty95Ufe4+t4GyiiApKxII92k0tgVWXUuw7Tn/xPGx6LaU8G6/nStWcOqh+AwyHVQF5
ESl3aP6ENclhFblBrnYsErmWxTMM/6UkDyLmYYvYc9ZlfXShYtGpz1uz4hagHh/ZopltiZf4Zk7D
dYqwimHn0ypU5DPeNCRMHgERw/goAXbCirLjhhOGOuXd9I4Ujvp8PPHNR5v4rmN3ThhvsrZcjaTI
tzbN3OTeYwQUuhGBc41P+KjXEqCik93TIN3gLNeC8b1BpBCF1hqNK4tecuX96jExxm8Doi8N4zjG
3slumMS1TInzgz8RGN7DMIWu6IAVdQaEPybHYml+TzRzAnOW3+t/lZ6sRG9vo848jLH5kgT62m7t
XVGw9SSjFdA/yoN1qoKHaJozOoi/ILeWZtjsGrjxbr/u+Lp1RKjDaE+acFeiFAnRZkWki8VGsp7s
5jts5Lp3b0j8ll2ZnCtqG5UfRy9jQcTCg6kszPKdi5VrtAPGoek178gmKP2Xcci0JQXJpXeOwhNE
xivAP4KmjemV7rSUzGRJo4s2h/Qso/p5yLfEyMKRHHztnGZAQk0EKd9SDluT53dKcRoC31BsjSXR
uDGXfTYhcZnEseyxxbU6Ql77gA/7zW7dv+HPJdjUkMyjrBObUQH9ggnfwpKXqndu42zfbOzfebpm
xP7BYL9QhuW1nNyj7uvnXB+xYo6bZgDE5ZCMnXfXWTxQ0lX12gQTOrvKDLpeBpLKktradOqtKOpr
0ANlwJwtvKRZ04w81QADROADKXShMprrBjSBGLsDOOHWnZadJd/yCiuoz/4mj+sFMwmUb9NKnrMM
2bWkXg0wJ+BbiS10UU1x91CqqRS1AdpC893uqvVA5gG3Feu+yFnEst137KBh2IsxBlvjEXqOiyP2
2Ii3/q0t6SKitl+W6XgcWAmR+P5VNuTE1QeZpVvbq4/m0O0SEzozM8vOjo5ViDSzJcxdnsoBj95R
hOiTMvZXvU1ATrFrNKi+XDqaQvXjMMdvjAV56im+vpxLkMyDgnVB0zZn/zVBsBiNP22RrovRW4CS
M4dmm075OkY7NSqLqCsJW8AEM2EsuspZ63q3LsCv5zYffMquy683uoX4JR+WKQT+dNjQTO5qUncb
ZvwOMd81HTk+zGNJMJVOV1ZiWMjjDxd0Yo0BCIyp/CwlFPd3LcrppNBGCBTJQbjkI16rxGH6ly79
2TiJ4q+sG3ALHwPZDP6S6HkPv14DpXYEMz5X3QWDTZKjehpRm6mCPRMXcNUp5iTmLFlDhF1+NRWq
LORbiqbWJJ01Uzg2CtiOE2MwNvMKg62gOUrJr55CHNRdtH5zTbg6Ohd248G8KbEOIl9FJEnNQGTK
T1cdMxbdMvwco+96eu/mEVEKxtDB6APPj1/zK9PaZU6Ry9WFSy9n35ivpYmt0znorKFUJZnPMHDX
bdTZD0OFW008Gw5JfZVqoGlTIIamIGWnNch9TuewQSIa8nbCh+DRgQkL1lehFd0uq3H0eQoZkN0C
sXZg7Q/5u1vJcGmZ1OvhWzo532bUfCQgYZZCV0t3wvDbGCU/Pwo+TSOi9MrERVVk/LgyRlEq4Z/0
Gq8W8JERI+aoLePZKYGcpZJhTQ5oruRXyGObMtBFkJ3pMSSatDiLsrnWkCCDUiHabTN33TRHzecK
M6xBLtwUladGoGo3zVuVhC9ZaMFLmZQs1hnxI2YijK0Cd+KVBaeaQPQtY3SYkZVF7IspOwdbhFuH
y4c0VIpJCL9+EBO3iLRqcHqX0Xa8rF2/PuaYCw3XIrkTK7PmWt9l74JqHQhy9JOHcMms0OL2B2jf
skucdSyMlTQwKzNgWkgahEwhG3D+Od0MB1HqyJM0U5AdgLaFvzVCeFzUv1ibyaSXHmJY9dm42SUu
tEds2YB2Anr+/Bj2zTGyy23SF1TRDkKCehqPEv9WmHQ73lixjlJqHmu4ysa9R5kPocPwO1B00d0L
w2dXpKs4xas/OSateqOzLkEcgOcf0CRCwF5DziAkYXHDjB4leEA58EMC5e4CPM2GwLFRNvKUxuCw
GlD2OoEbvcHY2rBDVIHz/2RZxMrUBVAQDNwhOqJeO5L7qmWtGhZ3Y7D/TOeZRA7gjJpN9E9wnXS4
45Hz1hFjazjQ/Xnl0b0xUnhMw9eQEpnAJjnfZBZkNDPkSxKUDzMqsKHYw8ZKeLjMuj9obmduvOyg
mig9pK2/kS5j5NSlxwoSvd8OaXAsC9ArSvnIxpeSe3MxBHA+Ix0ofpYQCDYlyVqMIaAPZQJ+97tV
U+FTlEyqF+ZotZuKp6icE4/s6jto3XgVhNOsQU+3sT3Ta6A/DsY0LccJj6Yzq5zI5RKt6tdNpg0r
WQz/+jL9aQwiORxR06IzxTcY0+vRS0Xq9y6ZJIFcifnrg6UsHZbVrc/O1qzTvV4iEnOZH5ayPIm4
ZKneQsNVMYCu2G2gheGkkCwEFuYrJfS/oMlxsMQT8gbxlfVItPtiGWXM3qrA/qmLol9VICF1m7ep
ha/VQyoRE5mLKfEUdZoYcG9itKMe+3cn+sCd/Jjc1sContI/EYSmT6y5R+F/2AgB8in4qVIUrbFJ
Ul2EeNtL0/eii5ytqfxjlrNIc4BnlSPgxcp1tj4rlmWX0dCZlnXXIcyx69sIskULF7A+Y7RpWzT6
L8qNKXmUE8KhMQC/OKjJpB6ezrJnplN3Pe5aQS1EpFCqvuwERmvvPzoDZm7IelPkiCw7EayGkFAP
jefeapzvyOgOUUUSQTbZRClinDDKv973/0bBPGCgLlAF4rkypi1FOZAFClaye65ptZaujhzf0z99
pj3DgKQnMoylNc5qagPjsjK9fWmCOxea++HBzesg0tTWPZY0E6bt/3LWpFxYDCrqm43XRHTjP2GW
GmgT4gWhZhkuqAgusMTXJzYiCTWJ99LXPBnZ8Bk52IyjiVxYYbmnvHjEjKecqBNIvvk4LJfxn7bJ
qYqfpOsszDwAxK8TLaxVhKwJLfOPATY1E6Kc/I+9M1mOnDmz7Kv8luuGCg7AMbSVtGAgBjI4T0nm
BsZkMjHDAbhjfPo++KVSl2pRVr1vM8lMKTKZZDDgw3fvPXdjsa2qRvKpprcx6vYSmFVSW1zY8E4P
qcPJRhmyt2OLp0J3nBYeo1KdAw/QtaaGuyhzUDYj7tlEBXiRpsPceAiaSwF4YnWv5xC6hdNmd9J7
z11wAEkCcjTZfN0htREQEgpQ1MLj1eggYATB/Gjc9tr1HDvuVspMUbd0AMXGQQIOufRXVfcdmfau
DhVQ4MS6dEBqR4N3VrzirJzMnHSVPI28eWB+QmW1XBIcUnfxGsRzwgnet9DPmvzGsbyVSpWH7s9X
ovOKvdO7V+XA3Ej3lKUNBpOHtO47bHUVxy7mp2QWhpp418zdJgjlgB/0sWPGUGGeIcI2UPQiyR5O
Hdn37SRUGvkaacyd0Xgp0pbcKfb3PmXqJXrzWAnCPtrhsFL3K0wmcD2YroSn3r0sRUWbU0J1Zc41
qof6RenQsppLN9du3Fis7B2pOrkkNGIzerEarDdT+KPQmBRnu0Gql16HB+RmXCkEccKIsbwFcQ4L
cjqSQrShdW+vIyX0sY8LTPv9o8bvA2cJZcmL1FuT9KhgLgO67L4P7C/Egaew7ylYjA5U+2Lej6Ya
PygpOt9ndQ8EzsEkSE85So7S9JCVNdUOeT9c8VwSVswIpOmNqDM7UDDgAi5Fg7t5jMIYB8BLZZtr
YSTYIipBWKuvPMy/XNbeGh5T1LFyl+V0fbTa7ve2Tc2wyX/JkdaCxem484HjRX3rdj3z4s6SJ544
lLKZt3oygyEf0f2rIkV2INDkKGuvyoCPewIPH763bqHOKOo/sdUyWdVwHEtIuZkqX0eHKa3lkzGU
3J+CNMHSy2xo5PFhRvPoVU0Vj4RfOYCr3TQRLIqKIUWNEE9gRFWQ2zvZRxUFxcwVG7ppcSzipC4Y
1HdOS72liABIrOOejOGS1HZshl+ySTgEeuObZJXqNBybAZ1H9t5Tg8l/dBtA5cvo7xejYCGED+kc
bAXjK7SBEbW6wrKRafutcDkZeWIqMULjzBtw1HLuXvdOY94IzpVeAfXBTx/cVnssZNiXyiw4+wPq
b4I0Nqxlv+NNSih7vC1sRtqOlOS2HQlmq7qihoGwIYLWaOmb2ZG/khX9YZRf1qJt9NaZ6X/FmMzz
5amtLusJgrzRn62FQWWNNsY+N5XBfsP8uqIDyqg6Wn74nQMD1Licd6JXU5Zr5S+iXCKGe9iZlja6
zfuHyu62DhDAUNlAbmga5+cW9oBXonSTIqd2yCnW3eNqyorMZ0KM0MNGK/PsRYZuevJdZpb5GPnH
QleIWiMZiKjzLhO21GsLalxVF+9uI++X3qbuuvuVabZMq3T4GuZnrlrJO22FOpK/tI1YrvvmPlUJ
vw2bOc0ww1YLQohSXFnHVBGuclIqMolJ2DmCyNrkzANBYc4qpdYXroBYOpYDajPDlQFbqc+T473o
pAbE45HtzRu72c6KvG9Q4ItBt+QXZzLpi/oRFFsJY43O4JChgLjLON1OH12n/Y7usvgc56wCDs/Y
SwaKyUMVugmpAfHsJMw7u3K+zcaQWpnE9fbjVN6UvWFsFeZ3TjmTxeLcleboDlWvgWcMA0UwzKdb
+wddFPlO+U7LczmTqpr6X4QXcceuRI3sxN2XQWauksp/aI35UGPJpA333lFjaxgHn1vZ7N8HARbi
SSliUVxDoioUx2TgBGczbWtZ1D1Fh68p0m22YVG+asJtGwV8N0f5qxyyX4FrloPdX68lEaGBg/KF
j8DMDQfQlJE8kQwD6oHLZG9urLW9m62AdKtbhrFTUMiWQBfR3BCLpGZGNBFqcjUThjLCg7tc+a6h
sUdEzFtC+660OcC7KbzVhgt0X+GOJByY5A3SXjqcaMOJS9eC5CK49w4OtcpTsWuxae/E7P6c3QGZ
lKBBtHLNtAp33+rxClz7h5NFBK17JKiygbNms6EQHfJcrp9ms8L1dA94aWsDD/SfEw9/d56FF6EO
iQS2ax071r4Jlrcx+2l19Xtjde+mYFiQRCRZVK7fwiwl3Gb49afaexHyuWige0N7pS4wYD2azF6U
zu+VoyuPMTtCYfW7jLZTM8MwLI0bYaWpj1WuTrXWkA5JGRD9VBYZODsSh4UuaSKPFzqDvpHctFMP
txU25/bxSXFMxGZIacf1tBXjGY9JeYkxLwYtnUTQfHVrXRab0yLbvMlZQlpHbufrlalyuwXcB61/
ULn+GeBhstfwLMYqngbZ41fjMMJ4JR5GKixDxQl5mcTTnCKQ0+LO7ODTk6EArsV3V0c//XqmlnCh
lDLLsQAxkISLQbVtvh15mSMiMtE7EIg7Hbo/cFL+bNfuybeHQ8F8aVdND5Y7bu5IDRpQfW9mEAYZ
upZOV2wD1XYPnAlIu4K+bgMzJTfHAXAD7hI9gZusC5Ik/nSIUlgeS25RGz4gwAaglgbnmia3CURl
V3D1y0au0E6GXKwLA21NYDXxLp2iDUiiNPW+sXh5g4Jccxl6J2Gxi0yTM9M+m57CIcRwbbvkpMLw
sLYk4zB9vc118zNTzJvWHpEEy+T3UGkiZ97RmgvKPsMIyYOZY94kpz8/z+TpnprnR1Xbz27qPKNg
fBJQPw+Sk7Xjci2smz9vSacsa3iZ0SLHrd/dgVFpF7/Twb/T3VPBoABADW+yZR3fOmv9alxcMTYR
xaR8mSfuPl5vXpRLorvhWKZXtKDywek82gGrH4pmx7BTcbTCBGiYEAy1xFMSyaOBKFvz1S/87V92
LehQNrvJghpCOcbKsGgjrZRl3AqL+60zHUOLmgHXJYJXRHgObJvVir/FvOqnzrzPGjdrnmdvWR1B
rn2SEzlOz6/8OJLY7lROerLFZsjGhfiL2MlS0A9hGneZ/uETL2sy8sOdiy0z88fPqbVedFRkR/V9
SIqZ7rVrsgAffrZyxdRAWjpkg0wxgkqzCaZiVH7R4uFsrhkn5+7DDP2VO+upxACJxan0OP7thoFo
JwCNszeO6R7AK1igwKMg3lY0914TJ/waTfaQe/aVKQfC3RxglIRW4AzaI4mMaaico3Rf+2wt2d74
tF4GhBHaJDp1EReXdgrrvZRs3MH2ljLymdzunZNMOq5HfmdRaF7cEQPZGnzalnRQtyCOs1bJ5YdJ
yZJK4nq71PBPsvtUoKDqW7fkcrkMoj53k3mro5c69a7KptlV+NQWv2C3myvGgITCFRpo1ahlv3bc
xKu5/T30wZtIT33i3vMdncuUgOLsY2yDUMz8Oj+oZeboMTCimUrx5dJGmhj0vTVSV3m0bFNIcGjW
GJzcAHNUOUFNXzkMDm46x0HCIdkdOWxnaYIeNccdXFMv8N/6yYOm6noqZkeakfcddEy2LnQ91lw9
LjuXb4n5cJruqaJ/ljZDTLTOlxSaD1UoCzrH5uST1ZsJGY70s5rQp/toV48573izWHHHnX1tRYJ9
YfrlWKx1fcplaF6Xk9+CfOwD3m1Dy83f85E4h+wsK84ecx52F6ldtfz02wlMHNrMerUjzoFN1nKV
Ee7JyGmjdODqSKinQZopdkyWSS4L9XvtMXPUteAyL/WzX2InwjBwUrN7E7Gok5jklekSXjnfrYj6
1fuV+hYQohOEzjZkcF6B8amZiHZdHh5bGJhzS3KqkocZmoOb2feNh1G8TSx4STNllYOBk9LCkm1t
tBcjl/3c0xbLWVDkzT7I2gRj4Y9Kv6ySY39ZuiTmHKAHLpFV0qA8axINtamB6msoGk2vMCzwTLee
uhIzJc8mxXtk6eCSq3Wc1rwdK49ZyFTAK8pSJkaTQS1iFEcmYkO+pSEGxmaZXkMnCK5aLvtBwXya
EXmx4nT1idLroSlu9Gg9GtaxYzl3H26H3CYCvq70B3WekfN14fL7shUnVrE8pYFSl9EcnLtBbQbr
u0bZwVWOgLmTSpyXjLWqzdL+xPnwZPV0QqcNQ147sbgq0AJVpdBp5eIFh1WzfLnV/B7ZeFv9oMsu
IhWGDPCJoWH83cuCxyN3oB2rAXbHxDsTycu+g3dQxHND4KyPqLBQ06+15ahnku5+sAg1lciaKqTr
UVE305T48fLB6CtvkA/hMqqnBjMaIv6AhHXLXQeyvg0OOclIeZgjK/6ytxtKxdb2ndkWxyw3ZGbD
EX1ZiXnaFXlGNnyqC/sLHDf8RtsnxlAh99nwXSbiVi78rUwKLsp9sFOYFHbEZ06MJEm0HsaM0ozZ
7gZsJQyL1nbGxyVptSy5oM9ZdnKkD6BP2O86cy2cBcPVmvRfzeZdKC6DgptmU4H6DfIN1DlxSnIv
EuVwmlkSqATtuE94Kt3ysvT5c+jAEofJ0e/x87N+0SXald53gVNzsHjM7Fwu6LXDb+Y5Kx4usI8s
tQ2m6Ki+NnTrhpM41K06mdr9taqVWsCaFT6y9mkZPNo1LS7evKEaM/tzMoCS1OTeTAK7r2i+krSd
dvMMH9kldOgAepQiR/hZMMNm3Ig7oSq6bttjK0OssaVG9GzycwUGBIwyiZo2CJ6lVN2x9OYYTkl6
0pyQMYxEv0uetP2avrtF35zSsdy+Za7JXLUe2tRFGp284qiMSz84BQ9Yuywn1llNT61r1SfXx+zW
mbnatQDYQsbGNPtyVF7CT4JVzSig5oTVJ+8qEGHryNrfrLsl9YDPS0JwKbc9MU047nXNQ69ZXHqN
g58nmyqgkbzHzIXZkjNOWy4rMKzxuCU16I6SacpF2HOGcZuFQoCs1MS+20NSmh/2wN0oH7PXNRv7
U04tl2R2ogOGtHnS3tTk6LIOm2y6YitYlmXaTR2NOaX1XM1Mb0LduSf2HvRA0exTqsP7ulhvck+Q
mk/XK3gve9IU9KI20WcRvs4dBGrfxrvRpuV9mo/P9RJCsVIO8gtu3iZgXVqbzZ5Z1R+t6G/GHEVG
1LxtOqcAh9I8ZBWedifaovSZ+2L84ji7y+vQ+J+14L6UlDgyvRnNHhbTQFnNVPDGRAOpV7B1EjE3
wzKA++m3nUBKr10aWAIsHVE0b1G7IY8LhLpjGr2zZJqd4OpFlIbh1NCUuyjs3+XM/u1Klnot/LfM
2OLcBfjxHI1jPnc+2KsOswfAU3owBMqsxUuFZa6ysvcu5eRVjgc31CpWUTxJ7JM+11jVc9CmHDdk
J4sm6m8y6FspcEWrRy/IQuDt295CIubgIePThHrOq2E5rdzCdnz2pWwwYdasJ7A95G9siNUIiGVq
cILPBv/y8tL5yXAseFYvwqG7LGXCLDDi9kta8r4J/BdR+WYv1xLNMfP2WQo3ZrAoXw0wrpt0LfYR
fI45S8A/+h7qXjo8lhUuVCIYs1qgYga/ZpcRrI7UoZeENpY0eZ4zSdNSxUbjDdlX62jJvNK6mtKE
GvqCgAy1hlmfsFsvDD/KmepNh5M1tHqucv3A2DF6dGqupYmpePUznD6jv3THbr5OomBiR7dB4Hsh
RWx1uB+6TcXrq+S4rAzOloZMRVjW3Smx96NabpaITJ9qvEvfGaZLQCd3o/1q1oYW9LHBiK/YQAhj
MQII1AFUkGx5onqKOjXlVCAPPmcAtl3V/UZgLPZuap3k5MAAjpitch/yTtwdSGYzLM5z+RBoyAst
IQDy9fgpl7vM6/wrXJTj5br0XwWuD1imlRUvE3e7TLwwge1xWBpWBM7Co5F0GdpxsuQ0XvjZvp0M
/nV6iF0rSPic6n5VZjzkOLsDwE0m4vXEPEalxdTs3Ux8r7O22aM6WoEfUeSnH2cq1jSEGVoxaMYO
cKGulfnKOfVciWB8sGjpiPsqeiuT5Geq++LaNXRFpEGWXOZWCwEFo1zlUYhGng4Xn2KFzxxmn75I
D2ulGA2NXNB19Yl3ATyp44Bv8Obu5IfRr3LyLwseR9YlfTfRVTPYFThPCx89EkcQD9G59vg3nFCe
sxCqiVxyF4UxAHpk2eDf1t7aZ3X5HC4OsPoFJLXKPvsRW19TjmDHeNorW0ZAxOdLvz9n3pTezyvp
7JXTLEa8in2KnqC0RG9OScLUqrnzJruO54zBZUIe4KqfDflBdjCHSRZRvgVoAu61CUbCMRiBepvW
OwXhWMcSB1flwX9wnAToUMOQmtmEH0Bp9dueUCmCKImo8t0XHCK8wZliP9Dzwa3VW/+Zr9Exdcmw
aFK649ju6+VxjfJ8H2Isjx1ezbCEqZDm9MWlTR6vLfYlNuQPnvsPisNKTtXz1+J59DdZ5INW9OVI
WO11ZnFItSBClAhApbPeNn0Qm8++ku5B+vrZK5rrlXznOiCtE2dCH6RZzPspiInuQ11C5bbmx2W9
CTX3RdWtwO8qzEwzfmsBgFGlwn2KuNV7GaUOspDX5cAFM/emG2NBxHU3S/YisVFzrTR0PHNWHLC0
McIMnN3GDbGcX/U22SaoB2an+lmQBsfsAI6OjX9zHuMUzfBmRoYpTFNgv9K+65+4aWQR6a5Id+sV
q/ypCJBUmY8yEZPNg3bcm251OX5OODG2O0yFA5OIHFd51TlrnMFS9cR8T/bq3ZOBYg3MyJbLFvJd
j2dwgu0e8cIoPV7WiVh4pu+rAcv7ahGgMYkHNzXBpm6AmW42MbvoE2CB86ErfYOBNLvC4wrOOVEM
1EVIamDqwb3j4I5Syno8LO9DwutWi7IhKd/DDC0E6EVIgqVkecAxRxlNrvSh6Fk+plUzmQhrlosE
/ZOc3cHt8U91HRNPk3EQhU2L8ZNrdDtP9AfiEgtEnx6X1ryUHYQm4p5jXPf8r0k7Lz26SaZ1sx+D
5tYCGBf3xb7DohZjq84xW7Ad5VGtr+3sQP9wej1Cl2bl6nE0DlDSekY7Vn5sU1afyK+nU5GZO28M
WKYaH+ekHz4naY2J3TAaGTqwLUs/X5dOsJ58G3GXJLJ18e2Pf/vbv//b5/y/0y91ryqExkb/7d/5
8ydhwj5PsR3+6x//9qxq/vPn3/nn5/yXT7nJP3ul1W/z337W8UvdftRf+r9+0vbd/PMr86//47uL
P8zHv/xhz05ilofhC3zVlx4q8+d3wc+xfeb/9IN/fP35VZ6X9uuv3z6328X21dJcNd/+8aHLX3/9
JsI/X6e/v0zbl//Hx7bv/6/fLj76nx+/lP6vf+PrQ5u/frNk9BdkPduOfEEbVyDs6Nsf09d/fMiX
tu+GEpSh4zi+/+0PNjyT8U+6f3Fd6brbX/R82/P4W1oN//jQ9ucw4rCM1InQ8O0/fvR/+RX+31/p
H82AyS1vjP7rN77qtz/av/+qt59NysiREf/1nMCxvUjIgI9/fjzmTcqni//lW36L2A9Yb+R0BLaT
BeE08PwPFMXbnHGrYMb2u+4sjFBJgRTl15iw7aMji59KCLpAa/HZtAEA28A51aaPuZ1yjxoOuHGw
eKmQJg3xOc9nRDuULl/dtfIVz86XxT9YTDP3joXAjMm+Smm/+TyVbhanoP13cEk+vDJ9CbuFzWY+
JiSrV+gfC+0fOWPtunOxMzZstPgOlxoY8HgcGGYu4McXutQjtEZMEpd1mh5KCW8h3FcWFwI9c+Xv
4R2TIs6oAZegO3MQHtClI0yZSOWeVIeprM61TzKOo8wKt8IiZ7G10xk4DILQdz8H066FsSzsx3F+
pByR8FUwXC/MBipajPOBz3PKd9CcU2GdpapvA8/EBj+rRAZXHFc9ERxab1uWI25v+As6EVvcG1O3
PAKO4vKgnvjzhc812pDRgRen8uwG3/9OzcH3sh+PIkp+dtzZHWnfafrrcTQ61V3riq8lHN6IUzww
c2O/LrZLCMSPH2oaofEFpyAq7vKy3Pt8uKgY75BmfvdAdmhvxlJZOjRvVx6AJrAzALEDNtgLE/wu
SPf6bNVuEV6rVjxqhe7nHAYyQDoKDqGy79NkOTi9d5U5VFkFHPW5i28/aeh9Wmt1qkv6FzNgila2
F311IPxzJYCYBX1924U6TszCubPlICnL4Njht1KeeN9mCoaR1PYzc/GATTEfor6+HKz10fWgYPeX
CLZHe4RWowLsefNH0xqcaBsM4tIZDeKAmc9d4nPhagrkEPeiBiTcjTjMQ9SApXhVw3JvkNEUlAod
1NSX6r3gvRPV1G+s+as1VXFtH2qMmMzsYdXNYGTro2+/SmyazL5wfz2tnb6aA72X/pPkjdZat17y
otPhYqR4Q5O89Iw8ThYoolbdAG/7wQHgtIRAZcJLihXusNzHobMZe6aTIcGv6ygehL7zw61wggpF
3p7bv+FRChtWUUwyYK80D4UScYdKlNnwfvvL7d92sp9tejf3WFLJS1qdc1UTaCoGKmoZWlpMqnpi
oIpL1tTM0Jif23U8FvzQSYpwEVZ3q+XuMozw2fIgs60bjXfTTMiD+JtX1Cdmi4ck5TDa8HsiZ9TX
6mbIqzP+OM7jBvu0g1+jz5MfjUSJ4gi2mN92pZ5UZF+nTYMlRh1QaK8YBR2MfF+QGrgAgVKgVICj
RcM8mWfLwrboCjJ7y12Jj57WwlNCcrDyb3yPR5YaVIqGggwsLg7bbDxFvGoC77pLqqwEw1vjiCoR
RocWIyP++hU4vT8E7LjtjzH9Jb3iAQTcySiYW+Vy7g1SbeRchblFDRIjnobW7RZa/v/fTf8nu6kj
nP9uOyXmMH01+de/7MB//p2/b6jC/wurnY/Yw77J7hiwX/19P932zNC1/YjtzMYn6P5zN/X8v4QB
cF7bF54tXD/gO/jHbupJtmfhh7ZHrbcbedL9f9lN2S3ZmP/TdhrYjuvgq/NCvjkZBWHEd/Gft9MI
+yUAjW1EEAgcfuCfClskh2JJ+wO2CnTIZcRbVG1VunSmLRpuXF+Y/q7HeomgjCugRgHKS6x6eaOf
OPXSXBbB/TAY5LPi2jPiEPZaIAIhzvTBcAyy5qOnWRzJrrqMONQxw4jIWOUWXp9xYCOyrFPVZxSZ
1cgLulEWj2/cpPC+tAUDasjkcm7yEpeyuq8TvELBIBAaXEwTTTZjAy5s7zytLPtFwv/n18PO0y3N
zjLoLpsmO5UNs/6wCZm2NtzmbaDHPvxc7pMyZrXg/reUzJsx3jRJ7l3hy0ROGMg6duEhaMnBeoy/
KJ1h/OZXG7Wx+Ygkk/PAFjTpzrTjedUeu8spz+TX1Op6P0suR1ukbLE98jIjvCoXerCeZveim9wT
lIV832EDQ9yjUsz10TL7Eqm3ybAqm+Iyc3RINgloiaA3ioMzondASLfp3vSY3KI0Mt2nDm43aDgD
7dDdRFH/aG1GiZmZHpPLu75VbCKuwf+6CWWrKE5RAJ0nQZ82hgnuVCLCVng7L0rMMAeHww8Og2GF
uYOXeAZAvXlXLlbPx260pTtrolt7lULtmHxOJZPrw7RdNaXxZNz9Wb51aHCRYMrRQfQRY/9u7Bxf
Zts9c21GWi4RdPDrfDlW+t0yzVczcchpEhPGuFxipyFcPyn8x7LUz72KDlMRroyC+TGR6HgpuoxL
aSvicN54nYoOMC1pNEHN0qyFMSKmSzI2mRC22MKazSHaa/LTHfRLY3ADtGZU0LFehbSIKtLASqyV
b3npSY4wGdlQmz79DDm35UkwblBMdi+zntR4yCiEmGLL4JImlEpyiZv0O6w6Dq1IczPzmCL37b3A
qxsIXr/FaIASg8ODkrwZxL4rqMvBea027FJBoVrn4TQkFNTUejfndAtF3HVxv4Eho25JjNF2Yb+p
jKbBK2MQEbXkWBw4AWMWHBtA2o/NsEyHelCcRfGqFBp/7wo32OI3o5bjXPiPtZPmPAdw5qHXwqjO
KH0yAlte56LiVc3yYxAUz2RLe+Tt/2rV5d1gT9isai+Fyevj6yEOvrmS6G52Xk0KCnImwQEyt75K
NndGMdecx6y9kO4PZvC8tcL6JWdkHK78bo2SHC18YrAYY0+O2EwWBd2iRJqPTsNKIgyVEZjfdyh0
4Z7E9Xs4chpp19k+ZHoki0I0ZG1rl+pdJHeDmR/KJyNEZ3biwlctJbPtBiv57BcCDE5kM4W1GWyj
AVdQym18+7EIqKz28L9PafQQ8mWpHht5UBgekSfqruZyIDVZrDNqo3WV5ysz6s12TgzH2c/KATWN
BT4Jb9MRa6DuBBhch/ej12+5LhxBpxRHZkJ2U3aIiVV6bEC5TCzyVHv0p6p2yGNJnsFhGbAadBQR
FTy1cmz4sXuquxGiGBAEqDF++NBaoFch67K6CftsZ/4bgWV0nwYllJRvDq/gOCTUFpURDICBt7fG
OabWy1SHAc8zL0wZ1Fztl4oSND8CboAwaJuaCrjAuXS8zQPPiVlW9ZZf4zgdLMTWyw0XKBVg6LD+
Nds1mgoA92NH9DisEfshlzJ+C/HgpO5k0P4XpCDe3Trg6KcVy0yfWA9Bmn836kYShAdhpT/Nar2p
vHgdA3gLuFzPuE3sx7QRIf5Jkpi1/VlE67NKI8p0eXu2eUFFO6EVep2vR+Jok2wuynB8Wumq5miX
JXggzbkoI3il4c9h9MnD+uYw+RBp0+S73y/mUCFgtcgX+wQWniEmpOUPYOEB2gxAXDz8VpH/dEf9
Kw1xVriJDXveIqLVY1ykyiBl4obdaEVwHAIiOmmw8CTjD0dFyOw4X/P7XtiQhDb1GUGAuuAgnGB1
02dOmXapnwzsqBZf6iEtyl8R6zTTSnSOvifnkmMWsr3p6DefDem6C/yG15aVsIpB1qxIYNabHs0I
A3KR18A4bd+HKh1Ps48qVjJ0NBV73jSgz+WEAC96O2nxbB89d/KI4BD+5Gs4yyPuo8tIKK5ItnEO
k7Ha2xpnGnYmEG4uxdSZTyywHgqihEt+lsMMEDUS94yNjoGLILWKFKmhL2vYaykkZLDExezxoxCo
i3USYTRw1HNZu/gw6X9fQRxYbVMey9qiSwWlkk2NQLIjOfHbQu7wVdyQZPhp50SZs7gQQ3lVwdDg
yazuwhx3h8rq7rpLXjkkHA03wIOaAN4UNodkEg/HdUu2F6v1wFO68f9vuXg8EAzMd9a0hZfMdStq
qlHG9QeJhhaDQfFukdkBWw0cMuvRgNW5K0f/JGcgOhUUGeRu9wkT4xjPvvUYoo5SCBzeYmiD8hxj
8NzYlI6nPqpihm2b4FhafQD4Sd3OxJFSqJ6Ayps2vV2q6cSQhWtpuTxlVfFWMxr0MlRk6HzgvaA9
BL5LI2G40rtXBbeBDXKtHTLNQ+ejCJaKipZ+cXg/4qoRzFFjuzybhYH0MkV7LVL/mG8p0IUkRYKt
aPAQjrpluWlaLJXb1L1qx3MyjbRhORSwOyl9Uktw1utgzpvHNpyT5XoAI14Fw94rvPJYVKz1XUhQ
OXBXJtJa4cFnaM7Djg5e+9O7cTNET58OmKlCSahTiIY+/eYzy/HFtM1VCr8GpxrIDaaoduxL+6IN
C64wA8QZHmadE0gdU45jKodyKkIYYObhT9hyoJ8FfmVg1Rwzyde0EnXYMiE1HFKL/UTMq7LnzYja
wrREKhjclilHWxVkVmh+wWF9mP212oVeTbFhqbAQkD1LN7dXAbL+PVFI9WsaY4mleKasOp+QyLzF
sYzLpQxvyooubwmvulyAZh2sGdP6vDIEluuWJbweE+BPeaCXXQI+dhoMokwlWf3C6IcsCcHPDvR8
4c7IcF7PNJneoBUj/EXbp95h1rhKCnq4enIQLIeBS8YeaIZjBMVTfvnVumFGOoipbeJ0cYlLNg4t
sCHbcPGidTHObgy0yAHCGiTeg9sAbYgcQC2t58idl3oXTn8yXogdcvJaTu/k2gxtaCZ4XJLoUQYp
RLp1pjGOlJY1OFZcYty88GyAB4J2qAV3mVgt3kZy65crEDvCU6BL61QsZDn1hJVM5oSqZcuIyQnX
E39zwCXc8C348ws1lutlX9BoTM8i5gtC/X3G0Txv0SdNNzPEEjHTKeI+OUFLO20+lSlCrJUJ+b/c
EizxxLlNCcEBWH5Nkgy6t2+s38wIUW7pilpBRi7pco0wI+I+wBXYcxa3V4om8VID1AkpYZya9Hpw
UvxlZFSY2qGZDHlzqvlMF2vdBShZ+OJ8lT4VNANPOJj9CcEhg3KPW4eyNibZiuEFp0pNcm1d3C4W
owNnQQzX0CSjuEECq1KapCYG9sYmbiTUUx4R+UbRPHAcB7AfsJxXTRLFm7Q+IRHvAcZKZlK8nbI3
B9YzjSnlK8v2LVOaG9Ouj3lguhsJlQorAsxJwmoCKeHQL3cpJJTKmvJHHXcQbcRAGlDwXoABqwKT
nVZC1qB/io0pRENZVEJkUUxpwpRkpNNH9m2/uWGiW3f19CWRHcMABstCjWMkCfvvnb8Camq3pshn
bVn4T3MU1aEnE1goevH62ceN2sn7Y2k44kWb3reMMGCnhiqNCf/vmk4fxPOuKaqHr7IuKfcguFhu
+jAMbICWhT6Um4Pq+MVG0Qp10Zl7mDcYadfi2Rvs12GTnbAwPKYFKWNcl1mFLV1IjonNgFAUDQWN
JmFztbUbrNzLjmuqfwwRcYwJyAjLK332gzzVGQ+1UGdrJuyhE3rjxEz/jPxezfl+wml8XqyanDwe
Cl1nNXHYlHUPIz3wCnUaWo+jTIquoxRlyksfZeR5GamwyNW7wGMwVCXnxOWQ6ISPq/aPSZ4Xe9Iv
OC7y+qbiCA5XNUNuDnieXG6/XcvXznoOCnP0MgzrTQQeyRlZ3mo8dzCl0jROm2q8mQC5nmzT3Yba
J6HcsScsDXanGej3Tq2bzNVtOWd3/pVkRQa6+P+wdx7LkSPdFX4VvQAmEkgkzJYsC1QVbdsNoi28
S3g8vT7UjDSjPxQKaa9eINhsQ7IKyMx77znfwV60RJtpwjtZvMOXQhEIx78dWUZOeYfXilXHCiwD
Bqsft0TT4bww9LDsuxHXnD/j9tgcjwZD+gvSZY73GVKxac6qk05W7tkZC6X0wdhsduDcmM5GDuFF
JsRPZ+oFfPMQVdY7sQy6hecw4ng4wZd8HnPF1HFordPG5fDysXpNxsoMTAN4cG38XKrKD0r0ncMy
mxCb5mGXrOgN9Oz5YQo1IGqZrveeQQ7Suk3MRDXtyVgMMD1purhM4NsJkU9bm3tDiEtW+Ng4iAbk
zk1PzKYYKwlSKmbSW2hAg7pJLUw8MbmbCR3J0Ydf0zAShT3sMmZ/WIT1LZny/AxrrWS73Pa/6moK
4itnF2lQtOwyHyw+izrUDasnZNicQ+VW7ZHuIw2MuSDkzAZnFYFYKBe6zh2+mtGlyLX8FTenId5z
poBMFPtzbOXDcz4CalciASHsU426x0Uh9VML9oyiNe2w8Zd9jZ3hzOkaWwWZPta2Anfjr2g1zaNB
IjeMBogxPOuFBbXRzSPUxNSx5vCqMCaepmX8YExrfq4m9BqLgsszQ8733MBIhLXDZ5sfU6h0WDAx
TW3TFAMF2AOdKwq7EkPz2C0/16HRdGkRn0kOdvZmVSnn6FtUwoAyCAxG6PitBZfGSvpKIfSgp9oN
2dx8t43OjsCP6ECdGAvcgznryZDU6b6QZC+XBngaFItgNH4MqU1eskxezBE0lJKvQpLMRtbMOlk+
MwiWn1ZSCkZDjZYM0OG0lscl1cBqfQj9ZuMOhzVGA6dzJu5APpzQjKZ9mXP4o7WUdYNxwSH9IevZ
YYRFfum8+H5IQuxG+c8onzygMkzI3H0nZ3DmkX5VGykGxwSl12Z8syvFgbNkvK71ANYmo3RXnDG0
INshjjf3EqNwFB874Y1NKIvp91z1uMDnXIVGQo2F4gOgwTRHh7z4XNreQ1vn1a3VbYCo5qRw22Fw
2zeL96tA+4dznojJaCmwGA28qUoAKzT0k4c3KeB73rUL5xPDmnAh9ICh/PlFR7+ifvzhldTUGtTC
wMRlD3mwnStWavszIuYPExY3/ILTczTBlSM4DjQai0uZRxg1BRHxrXnyowLkiAlAiio46w0EI2gi
dhjVPyh/PE1V8VNTAbK1Z9t5hCQP2QfTNHZYcIabZdCPWSGXsN/gblSEHsId3UXlkB4Nn3EYpqNz
LeDRuaZ16Hrjc0eg2949cwORIdY8TirR4UAJTt/wW5VYgF5KjJ4jHiszd7kTHLDzS6TIZGnUEcf8
t9Ionmdhraj6CvwWcQpNgxPZxZPlMYk4oZVNurctKFpEyeIhRFPz4E8+Z3N7JsTHNx4WYyU0QDVq
zzB6YvuYXMb9xF4i4qek3M3M8aihn2PHbw9GO5DKp5ZdDtKSQJzFfvqUe9GnNR4yJvkjcgzBDLCu
tgecNctYovFUAmzweaMvuneeSAJLAyLsb3luvlKuKv7P7xYGgofSiM7ZHJ/BxAS5OX8iqEY1cJaQ
DnGQ/8Y5CnFKTC5YYdch9KkrB5xnZDQcaocO64sIjVR8bBx5GipOgQ6EK6io0aHfep1p9ZWxL2sT
E6u82oSP3uemxfja2gvrgY5Oc8wtmIwkWw+T+5QYwkFoSAcWZzkYR5T3/sxAap4/ijm7urV3Q1IB
w6D5aLvrc2uwgUQZ8AqjmxEhcvAR7EQPaYt4rnSx+Qlrfl0xjWFffont6WlxSwZKHxLcpmo9r7SM
zrwad9pJZxaXMjMycpbjzzm5s14euJg6WOK2/00DnIG0Db4WlqBGQgNgkZ+ddmq1WY1tTv5yenW0
/Owt2c0q5W/PQn8iMewAE+hUerPb+M3aQnQgOGmgsYDMQcGlhsCsiHGkLshsHFNo8CGAg/3gzuuz
M4AYUVGFeh33V8WCdVGl/ZuiXx0K6H+0+yHv+Y4OUPh8EzaABjT4WKoZjKK15PBmL99N1wkdx+J4
qn6SIvONGD52QGd49XmEjkk8Mv4TGaM/CYAM3dijbc3R2UU2gQmK9GV4TrBO+6uwS3o0lQtjYmUc
lCBnLmv5PlX9hwTcxy7Jh703NwL9kIURSONPr2vc481U/2Yg/NkzwOKxul/9uDrrJX2v8/THhGz4
MR+bX6u1pX/Fi3HKx7akaC+PJjbB98JQnLwV/KzWe1E53L0cv/0O/jKodO5vJPY8lIlloY7HeKv7
7JvjUKOBh14MfGaLm76NLaaIJUCzg0Z2RPwhkQD1dhHBsY2HYMahsbM9Gm+rzE6Z/4Guarxzt2TY
ImrxrmnKS4V1Ez7QMTKaL8tQhvyJ8dhH07TL3IEOWDonB/pCGHLqDcK39MuxabPXxkCyMq2rtZeA
R/AoDPwj/vcZtXQza3pwpmEemzp7N0deMHu4GK0ESEjc32MWPSGE8HcNMWqAZp4rT3ypi+H70NMR
kw1WgW4rhgX4mbHv3qmAcMPNtni8t7mIAMYjb/uPsaIl6fsNvMR43ae1+TJ2+meBkgotP4Zc3+HV
mOX0My8CNyFNAnpNcsyL4RC72brXRvnsWGV982Dp5cyXdl3q9I9Zl39qTOdDx9sKQJgUkwlRHRMF
on8Iy1h9qnZIXsC2oeZ2lTwStgs6oN+ZA5CLpNiPM379we3fwXQx5jUm/FZt79Kvoc1JjdczBffH
FxrtQbxFGHkldpzMIXPYHhrUBjZVwTQB7UE/xXJemsOXJI5/KNhprTO+Ra7CAFybn8qZdpK7EoZV
zsjgVEfjIgFfezQtnuvEkDC3NsMq3bHJQ0o7cjRM3ZmfmWcCnMXywHHgPRL0RQwHg0tTq6/AHmju
dt258gps/5s7tcHYahVw6+KMymMog7EdNPmRkp4vz6dmcsV9rDdfDqx9Ahf2g4mOYKE+2DG74t6o
UUEqDJOlJ9Uxd3gh6LzDGVzkPtP2ZzHYwBsNnJskf/CzxN9oYTP9qbuTsyyauAF6CK3I7osr3UKD
Vdypb2JAoAjyat9ZHTLsdsLTNPOTqbi+zvbKm5P2ZG0+lAMN/Fhp52ygP88WsfO9cgSjYrHudD/9
sc4v9HNdGrDtJ4/Ty//PfP9XCioGov/jzPdb9W/Xbzqt6n+KqO7/6K+hr/WHMj1Me7ZkwOp4Jkqp
v4a+1h/2Nrvll+tYvvSRN/2lobLlH76Poon3SVoMeT1kXP8x9ZV/MJkVFruTjykGEsf/Zerr8tX/
OfPlG/V8XzmmYyvbla7/LxKqPlMVMnGsun5dYWtYErrn6uw631cFhdyl0VZ64qHMCG/18/GSLb8M
TB1uxfyXqRaCkj4+GKM6xmzmJs57LKXN4V3HEohpiZcpu5T6F9KjPdOxT8Rm/GjdWZ/yFWEMYZEl
3mtXcXbFkIVdpv5Rxt8mp/2R+C0N8fxt6Ty6WNj1cCPqS49fBDoeDW4Ptu3m+2kV+oiqqYE8Mdyz
Smvvbm52CafEYSgzC/e3SwppOvrlyWzSkBKab3tBUZWWj5F24Z6UI+mdHHHfnbi8Qnj47bR4UYuO
iCLgtkt386chtDT6fPRUZSlRoavmxYksUuvF7v91Ff8rXYUl/sdnDHvu+v2Xjv9FWbH9qz8fMin+
UNL14ASgLbQcZBL/+ZCJP2zb5sb20FWYnlJ/P2Te9kfCU46PstCXLn/y1zPm2n/wW8mhC83j9gf/
B5WiZ/6XJ4z/HMMtpwA0HzzQQtp80/9UVYgIFg8DObhMW0ZuScjl/UIfa8Vzxihkv3gJEF3zZHY0
zO0dhai6leVUP+WwRc8UGFh2a9s+FnLobuQwfbJKujpY2a5D5H1mioAZnDnVdVwWat9iILBuWMTL
SuX6OGI9TGWLTE3QLI7HRB5QZtZMNCZQVi6nI1ofz2oyCLJY8dyXnrch+lJtnFvjq7udK8yKOQGT
yANzGv8lIsPKGDL0b2XsHkbs4+9VrgLUF5Xr9afa7q/xgGEqRa8VJHEuH+lDka8IL+SZpFR389Nw
DErAOkR2hroJ3DbUQeuc1Dj+6tJFRWwpACNJLnHcdX9d0JLvjGpIzmbkk/IRkY42WHBBdbYF1UqC
CTgCx4fW7XVIo1GH7pijV85ktPMtL379x/33lxT1n9LTu7L0b+Wp49u8na5UGM1M1k1lsUf8801d
yQIwLJajvWzK7IHhByP0on+9Xyha1KZuJ0h9mP/6nGmAbWgrWNz3v+J3yfC0/auiAEpd5rAi+85Q
78zz5V6PMzyY7bf9Kj2IlNhU7n8q3cm7xCVHOaEW9W4vhrjmROmkEjXpjulZdYuxmCG5G2MImtsn
72/g/ZOtSxzRX59Edw06hMaIJDsGAR3Ih00T81JPi375+3Nj5OuXfrvcPyf1qI/3v3L/y3//vfvn
7n/5/rlEOM2fh48/Zcn/zettCfdfHyPl4wKSJlpQniI8geyI/3zFbSsd5NjL+GgIYznmyl2C+8Vr
KWYSBYce65wZZPOszhGOMEhT6g0KGb3qSn4Q0ae0m6bX7RMJjSOeOQu4W2TpTRvkQBfr8Kcvcn02
FxlAnmQMODAH6d2ivTqbDKQqkx+rruxAV6SaEtNDUTrT0W3c7te64rgwu6W9pF5NnLeL2kg7E82M
Of9E50UeHbUSKmQXP2TfLa/Wlljn1dNw4f1Odr07vvpx1F+1tI3XBOiO24V2s3Qkz90dCXWwrBGp
dYzaMBMTRJ8loggb7B/B0MD7pffBfKxRztE35Oe6tHkwOgAXjwPz9F0dkVne2Q2I9YUM6Snq59uG
1t5WmHiJkfP2jXeIjOUTqvriSVODHkRjkTrdEZ2Q1pgbayc1L7ld36xlsG9MasS+runCiqGWAekF
1TmlgEUbkd4qo3f33sRISaYW7ovtEntRj9hT4bagCV7h2ET8oH1jk5KsTpA5CP/jHIop59cGxtF+
XIULc4ZpmGk49hPnq/w2gp9gUjY+jfKeclsAE9zIW6vjyrNHPCqeouRYKNfYJX66gApWQYTE5gn/
DAuvI+Zj2Vpw3WAfHRt8MYqxXwP9uCUfS/Fw+CUt97ZyhytJTgZjABQQ7DT+ZViL6LIOkD+72Tiu
0ITCvmdGHXXdTYqkv6W5efRmaOdzi7R3rUZ9NX18gKa53Fq3LY9V8h0WCIbBWnVPknXvIZrT5KlL
rptSTNKO/CWm+oestsMKwK6zxFr4BFbcf5wSwDa2OdwSabbPEU5dDOKflkZssODWv07lCAG8MQnv
G3PrW13X/SXvgOM2rYp2TObi3aC96gELvQjqplevcU2rBOt+RGaLcU14v4LabeuntGyfcCplZ+Jm
jQvYEDKk/Am0d4T9KoFwY2UlnIt4Soh4msj2RsSEISUaMPcbkQJ3JcCjT6Zujl6uvYcuTtNnSw24
wvvpbUimx3yI3I8uiIHWZSZH9NT6mKU8AL6C6V95xtXw7QXWqGHuBFLEF91hQhya+udaItZijnv9
8/J7tmmIwq1Ak4GNMmP2Oetda6VPpKZgXnUaP5RTMp+WGWUvz2R4vxjl0IRsvl98VGsHZyacCaUT
T7QFdLkXVPNPJu/N88SyPpv1R91Gv6tYPjvaWZ881dhHGAtkhM7pu+MzwjEqj+FnH8sj4Dskv+1U
hl1XfMlbApGgW5PDZPocZqVDD9JL1JVmM7kfuoz3hFPWIBGr6oDFlNq5beybY5BixN4J74Cs86GT
7eW+rd8vLma5c23n4aqSKPj7QkV+ABKyEBqqsrBAA3I05+YGyIp0zTKmb5rJNjScLxJ5xDBlJCFa
7VNVqplJuF6OOAfIfYMV/dht8Xej43oh1J9k5yYGQF4m7fjbSgjZjNriaYuFnPLaerVHInES7y2m
fLjiRnyzs8WlNdy23D1D8mYv1AL+hGWot8XNhdv4OtKUZ/fSV3YxLrXLWAkB4t40M/sQZcbvXnde
8PelTcwPtZDLgdiyNPz70uca2bThVbs1jkCOrp73hVHl2BEgS1MakgBKubbwhwBgjTyJxpDrYXFa
1ABeAe4wJgI2SzpYcVOyBPcLPWlkcRlt37mRTZhW3Cep5+K2J2FAxx28Z82ykgP4e7z/dlwBztlV
5ABnxujAgHt+i+j7npOtQbjgcvYh1F3Q6SDrjDp9GpyI4SDYJYbqfliVWciqJMO+FTJ0Ei3DHKV4
1VjpuYt5mceGkINh+6j13JdIoqMVdStYgpEeWlrcmPYRkuQPx7FK7ZCoDkk+V2kfXGl9YS7/0S4x
xDUJbncc7+Ulo/I6irUV70PavMhs2avF+J4sgtny8h778XCMkc72IA1DOM3ybLF+a7BlgTHwgDAs
mrjPQwrWMsywKD+s1hrtzGgFsIWOB8wm4BDie5r0knhwH3XHVMykRUnIiQO70h4KIG+NXi4ua8TJ
9Lrruu1oaWuqsBD2aYFWdVyTYxNN7zq1mel2W49SGPrsacu8IKePj1lOzgKz3c+FGf1YRDNfStcF
vFGhnNHZ7LwahUduUokeg0HOKdZ2H9Y1CWCCBRxSz4bGHbDk4/bFMCopELU+4Hp1n6A19DRzh/7Z
c05FyogQX5HA5+vLZw697n5l6YANO0zETxTezmhT9TLYxrVwbDO027I/9Sbjzrj6IvwcDwjT/o9G
iu6EUJzsUOIIv6qh/dQkJFuteUUty4u1Q3xFk2xMX3wGiCzCeNebGpvpYH6Ja/MrLnjCXckc6Om7
nv18PS5ABJqiTM5gHFUwN32QLjEPrIgJDlsxAa2Ome0TjZqvN0tkmROLyIbAvK8398uY9x8j6TfR
rq7fl8nWFwy/LmEe5g8D98nZIRgQr9/y1FalvKSFzfkUA/+DBdXl7KUMcBdiIiFVw9okj8t/dHt3
phYeSYBpCyfgTJXuFDj9I1bChXh1VYT2NF99apmnKYUgIcgfPCC1yMhllGQuCHM59h0uTwSDgD1d
O75C6tpXcVacicepWPJikyEQW3RRSWLkabtdMbl+SqulPdtR0XGU3lyWrOWcsTDPrywnj2MMzRGT
JFm0sb0D61k+L8u608IiHmpai+8tYpM9Rkk38CXSr7nlcLUk6hmt5c9ui+5preWrL+QtqwgKmcuR
WTOZ8URpPY/zGp2qMSY4qSBHOq6bU21SzADbWF/qMgH13VdwtNf5vFpWHM7bJYnaBwtC6yXjJbuK
1nt1cN7R0p/Xc2qWoLexk1SOZZEv3P4oaKOznqM703lyZcKCtnQQ5GkLNkuMsTyjWyVU19mIEs77
6jg5LnfmV5fWIoaiI1wwCyK/N69RZWtYqevCCKMnI3RV8lYWMmUgNJ3xoB6BS64BlAl07RnuUsgF
eSAZ+9PigT6zDJ4KvMIVZ0jXD4xX1lAKItvcgd2qb/Bit+Op0TBZo1mpl3HgaKTa2TpYkg6ngfT6
DAgxvniCtJG+6T4Z0gX6ktb5hy6pfrpR8T2WIAJ05UanRmA7rZwx37eGTJ8bxwPDNSF7LEgw9eA0
GmqZzhYck0udYpvj2O7unFmKlyUyDVi61THtEuOhk6WcHlALPINuKl+MQuzZDefAbur8lFaZT56i
IoIAnI1fWZAq/Ymoe4FowdE3adUqENEtq3eTbIZLl+WoQkr6TnJdnMAYcQY4GWOZJjIJsNezBA7F
sFGpPoMDkpJbGJFnz0xp0wiyXHieMd6KJgZIzVRZczLnhBTDk3aQM9itoG1WFs9F5qmPqUmiRknO
EAMGNqIVPU62AYEqQNjMZWDC5vKQUQgfG7m+DRvfqcwS5MrtdCraZg67PJ7DypEHYgXsoLYK/ypq
T+xpUJA2xZmW4pn7xh7mT7O7iZNUIkM5sAcji4et48Cu6ZaTcHJ1KR39rEplnQR+8ytYxzRw3fRE
wxKtzGx8ljyxONnUdxg9MJL7PAlTpISGjGEvGY0Ik80tLZYOistGivMSTfQakPWeufklXZkLz+2s
jqSSEBE7e9esltM+xze3R+YA00l+6EhWmKx8ua49J4rCj9+Hsfo99aSZTe1L4o7p5w7+DIDWFOS3
PZ6GDmt9VeJF72cHx+NEjhfZK7saXwglM/Giqhv2UYNiomRMxArmXu26/UUiCCVLpPPHUi85bjP7
dwZ36tKOOWW6Nb51tu6IA2Ms3E6N/OAN02GhOrzYpS/28Id+pLMRP5qlV7JbKaTUW0ZXV8tDV4v6
Gis2TGQ3FWE6/okpUcHhJn4cS6LObahDD7IF4ViOaxzCQ9oMIUN1kRUquWJE6Xm/oP/B72Jif+PO
CostVW5x3GBwlT5M4wAWI7LXJzC5T9IBLRqpqn7xUer1QzO/0jQ7jFIPh3Ya6eB4HamNDV/IX80F
Hl7NXTqU4wXF3HDJ5Pjiiyg+D/6aXoX5QfvMoRxhSL4Yfr8VRbIJ0+mkRSXoEkcr+aoXcpkRaVin
CWDprqX1+9a6w/jLySh3mtkHL7RQNJSmHEPCY8lXrMa3khHno/fmlZX6nNjvIOKfPbI6yaSWt7WD
hG7LDEb3YMKlbr6pdoQYSZDp1YA6srNBgAH6G9fQcgdC/mL5ni4iv7ZDy0wf+NipLx3ga2DXyRHo
whZse4F6900tfoeeGLm25wzftRjrR087/CRkHL5lbVWdBIL6xz/ZU8MGoMq7jvj0rOvgcKE6ZvPC
luSPmO/nVn3PVpvvCxHbZdxige5ruDtqvXOMkaTMLG8vvd1CR81keoi81d71Aiks1AZFLHzm3NzZ
SQ9+quMD9cNON053Aakgzttt4hZT+0w4ZxY6jfck3S/taCXcT05+U4DquePIOcUW0YZAVtowLi0I
UUJ9JwM2O7hzRcDfyJQaGTc2psWdaehnSJ+AlOfsUlCacpVVO6/HdFLHoEtdRgKB6CCgq7Jt32w3
/WFFEOTKcZQXNYwfcqNAUtMggvB6NDPacL5PtW+9pDE84SKfdqJY6xfiozx6dc9KIdXGcoJ8VMEN
YIWu3+Uae7u0sV4NF6k/LMbo2PX2FdmTGcIrcE8zu9KwNQDLntgkzu7ICVr/QBamy8q1wLPu1xmb
Wulc/rwkCrVt0fYgzhbrQp9DXzxcHVskQm2Cip+tE3Hk5cXwSpwDCDW6OqFM5uJk7nJoE5hN66A5
lm6XWFrJJZaP3MLG2Nc50P7pOe5BpN/PHuxW8SXisDaubYk1nEsDVYvdc6H+8ANRRPXVh0t7bT3i
yUY39fF4SxhxaW5F51IYRFtRZ1QE/zUYpPW32ekzqMVgER/ihPgVlGpLcP+o8J/5KZtno8LAKhzk
WkYOdZyDQdhIlBGIaAgyGgsJXM5qH92U1NLCS9WlrooXUbTlieIO64tGSV009s9WGFZwP2kYGGT7
dl1D2wZ0NWzhdWm/PBWDXx8T34Is3x6n2Z34OvkcooKe0W7jbE1VP4Ujqc7YV7134ZkojwpvYy73
88nNM3EeYHbTHIhINegOtefmX3K3+Ur0bU5wg04/2V4a/Grbqr9BKqFY0Mm082wOWtJID1g5yHFX
3af7nlIZUoScrPAYKzT5uCqWpsgD2zSb1zS7uUTXNNZahaPO+6vnfsx8pbBkrajMfEKK6KwbB7cY
o4ANjh64halmMltgJR3ix/sFdhsZ9MRdJTYTZpbpaW/zBS857kVOLySq3A+dJUry4M9y3ibLYtCj
vEaZPZ9dwh/vBVpfN19gKyE+0fNm5i6uPQeLsvH1RWzVp2fZX5dyQP3W+zxHikY/Zj1CWseRA2v8
IRFJ9axz4B2jqZEgtzkwqi3zkbZUxZSfKgtThPdc1/gJnQ1PWdbU140FnN721yrAEQ/OKvICZRJB
zVkP31bUt91+3fqJdcIYIcZaffa9D06PYIkjRkVzh8OA3I4FWjfXgbSgk5xgbGFNIvvBj9GUlxme
xWYzhu4bg7ymYhNUpxKNPZWFC/3a1lcQg4BPoM27RT8/k/Mw7ZF8uLxbX9Np/t6akIE1XamQ4ONv
fRej0S3IZ6k4ml47xxK32SPEO/ZyqD09NNYlivhi82cnLc9NMrvn9DdNmyhUgN2wkPvbtmhjDqrh
9ns0toZJ8AORO4G0Zb26/vijlcM5waJ6qdAC13PVgMaXxSG2fwt+tstM1BDzw9JIXnqRf9cohumM
gg9eXTO+qfxKfl76kntOGtorJutYEm5mLk+VhG4opAH+e6kWnjWdooVRyQu0U2vXj9pGzJefHcQ3
iaVr8i18mDrlWO96h5etFejUK0LPqPxHcDFZMCyKkLB0/s63Yh2oTffEhZDGPCXdVejaC0BRHI08
Ihd2Qb2/CCK5cABAhYRlwPNqC787QuTniHVvxtIdDIje2o7pkN9EmIEN2KU5GiGJROKadU/e5GNU
x/B4mTnzXISmLZFGJXGnDf92gm/0ONkufFvwnGFV25R0J4Cw1dWmHAaGhw6vVYBUkxRIugdamr06
k9V1qJADdvFyldb0OfITujQtuhrP0OoKrPrNsPriZAETOrdxFN6LIMLSfvr1ZJxNLWAqdwbTms0j
t+TGl2QiCTEbeaXsFt0E/92aEE6TdvTLun6EQ+k166Gnqj8Cz35uI0IPWhwMmwD2Q2fRGzFa9/fi
bbF19fCJjirNEKXWA17Xjp7K+oTcuT2TgdPt5LSUe5A0a+DXJhlwCTkIU4P5MM36hbRwLiDe+zWq
DsaA7DvJWvk0d8J6gt+ETFNgBJnM5deEuCQwipaE8U0N2xX1tRPC3Nczj1q5CfjhDY60vjlSiFYc
lnFJnydDxKhjaaDrhI4BUBOxV1ItEHHiqwfN6lSsSX0pEqIgpwXPbb7Nt3Q+AdIV/sdc9hM47eqU
Wpys0BEyhNMEbSIKzl/L0qZQjBMXym27XIvFtg50WonYrV7dzkjOhsTTXc9avZ0ICnqNow6U0ZLf
KgeJZbaMxouRNeVDBXrCgDCV3j+qrHB2h+lmIdWHOoFQL+/Mc1+PRDv7UFXJUDhZ+Vi+m2J81Hmx
hFlWwZcnSAAfHMtfazYEJ+TvDlq+vSYxaE5CTBk5Fc8t8smj2iCjz4VTXz2v7cJIT8zkLTcn4tKU
uyi3qPDqbHqJsZN69RgfCA1ZcdTYy0kT/DbQdLzUuBYiwWAmgrWPW2a4pcbICWiy+8BKyvrRzwTz
rKUjBMby38WY2McU5zPSHacgzxQBd0poy7FeM7u/LAMNRTEuXtjfW6Q6GY9ioQIhBCBYCrc49/yX
rs8w+hEADPh+wEe408DHL5Or/7w09rppH/Lz3+2Y+0fCQQi9RoLZn0uO8MQQC9P7upDP+lr4Qn1e
uHMyysvdOLF+bKcgz06TfY0cgaqYDl3meQwexPAVTs4cwAo4Dx7t26nmGOv3FRaD7dJmrYWRGZYV
aRjdzfILsv5iF7OGQBTVYOO/GpaeDsUc3DsZhFHOp2hxEXz02XyzxpEi16lulPFX2pHy0qdjfi6b
LjsuFSMoFtbrnJbdE11Jol9t83lgx4bq4d0aOfs3Fy4F7+gX4a2YumkhoQu07asyrO/EtAJuBkm4
M3jj3vwxwy3W5phlcgS5LYpDvRW2+VbijnP0LkcBOQz7R4OLfopvvpnUh4q8NXeI3/L7wUoZL3AL
VVjG68d0dOyjjBGa9QRH9ln2IbL95YFY+PzScf4/+EtUXTzkgmSNjy95ZtN9LHk0Vj9vQ97F9lCU
9demLqPA3s4T94/mMRSKud/DNiKB3T2zttv6pU4aLDU6f6oxiCJCWVGMZmJ8oynPq1wxpos3q7IW
RPXOUWpc2NfBdhJa8ih7a7pMPHtBk7l75RRvo+2L4+BaQNkJNYAOg5BNL0mJ+e8/LiuEWp7hAqfe
kgPomljJqGUrMv0IGPdp2MmPSdfL50Vo51VnG2qdXVSSSul1UXu7f9SbRDLXYxf4lUmjCmxr8tBv
OlbiKHHfLfMG6PFpgNvaklTyZMaBI454qBigRPlwuV9Ws6tP2i+ffZugW6JUCKKwcYCluh7ONeFr
pAo44ZAv9OZS/BUYJab3CRdocL90k/YDSKofq0pEh7iQXni/JA5927bAsXX/rT/GPhvIFCZZRl97
Wzjuq4e5zUB8RQJiRU/ZltT0D7YdZwc7MuEluQaFAAe8xxoGUqjIEQgBpj5S0dZnXYJKeETX5B1a
bBtG7rqbvXKghTiU+Q61ZVUGLQjQU7f17NvtgskZITbOwt2yHeeTbWzQ9wUo5iK/ceC0+epJW16T
ov+mC0DQU9Eq6JCVf4MtifMDzngvpOKGJtPDj1c84Lk/4VN3hufYrs2DM+Gkuv924A7U0IiDqvGA
ct6rnvFRbS363LzYY14GaUNsxCMBwYCaUgfC6Hbs+/tiznkf5guy0YUZ1by95iNbOOCEJHmdlOUe
DTzdA286nXfb5xSpitMEWe/VntyMId7qUd7132xVOse5c7qrA2N5x3gF7e5YVE+0qMqbHr7wVu9N
b9JPWdW3rwzPf1ddbh81+0jAwACVa79e6I2CG4hgJmWIXN3HovfgC1Lk7Gwgs4HfySUY2slBbWps
Sek4fB60mRKaXFSXLkd4OdPR3LN7jYGZdMXR1Qv3Qy33HLZx7XAiosvAxLhOxTmhDA/m++CsQH8J
FgrlNU/Kpd4uzkCWfUngqsqaPiQhBEOsaZwbjvfnZes1i4xUGtptgAExdoDIiARxTnte7/HadUN0
pUtNZtswEVpHo98oYQEpI2dfhU97ocjna3fDeRYzY9XK8w9ohqDzDgjIXfTVYQow+t/5Oo/lupVt
2X4RImALQHd5b+hEqYMQtyR4V/D4+jcKejf2PbdxOgjqGEpcBApVMzNHNmScwaCH0waieHqX5ZDe
56GTG3jE5NLV3ld4BM0yQJwrMwN0FJm5AwBWuBW+vVkjIDD0+UHJOMuJtFPLA4db3tsR34Z53wBe
mktCcvck5uGlzuPxf4lgbBz9dT750ZoIkDxrulufE4vJnFFGn0Mu21dOhZSuSVjeFrGtG6a6cRc4
xHcqx/b5eQhRR9x5u7BSiP6Avi+sFojI6pKZLuAlg6xtHFV7V+0J4WCKq7CY1ZFmHT7IUATAKRkl
GVn48NQlYySF/jbrh2JmhJe1JS9/UoH3RPUGom3XO3+03HtndS+Wy7gACi4FRy3Ohzb15rMX5JC/
On+amY24A6bd6UWYhX1RlIgd/6Jo5Y5BeMg18yXkRHb204GLO7powt+CiYGOX8B7ciybHhVEtK0z
pBMAW0Y5Lt3pdtlZeyzEr5Nh+hRJqF/woC7BiLnGVeemUlpMjFHMQt79ODuYssgBRFZrGPETkwCd
oIl2DLLhrMe2OPUID5Q1BCTwArfYFRbPIupH8RK2TnQo8qGAYy2+9aZ85nopr724mOhl51wp/rUg
4IjGzmm6DD5jzTN2cw3qxA0lGXKtBe+S4D/bOEpQXS6Gzb+1KAHSDrPj8YmYzVlXl9jCQvL3lSJN
P91WtbQBu+DwgmCHnZogBElkorJ0xBjDI1LDXogf+tkfLCYK3vQrU+oKAzPCC87QrZ2Qx2C5YJhh
/RoHfdh2vCm2SAvh2c6Il1JSg5xk0KknNMvaGq7lnwfUzDPW/B4NeztONUfAyoeNFczBOfQSRmwB
HmnaXlHz2GgJ+iGY40Y8ILzAxRzt6Oj+HMcURcbBMsQZyN3HU3vo+gBbFWyxHwHvhl2VV8OZ3OXA
UKY8jI2lH5ER4Cm43kjJJcWWXSa2pjnYK7eusLg1dCzNU2FvRW9jNKO4bWUu00kXVLeaKr9r7uzu
8ipMfFIDxIZbeK6Fs4bd8U+GjYW0dyxuQ0kLT1Sjgi6XFI61QgCFByNO7Iem7SkPfMncuQeCSyHk
OJjvJkfKSy+4McrADO/ctu9g5T+JlBsvgrYW8B26oH2X/GmLN2LthbG1J7H+a5q4W/sESxusHLtc
TzUs2QQMqKGxLHiIv9es05sd+9CaRBAbEbLI4yWMPEhBdCBtYPcBxkeahjvvV0cajfkfRq5qSO5H
1apQMB6ySzkf6M4EDjhV5+Ui1BrlyOLD6HA45A053lVNYOcwx80WFc6/NHQbHoOYZiH1J35Jz8QO
Yw6eaHsUhjT3lElJS2ECfAse+kzrqgddK8Hdo12BHpZLqDMurzSHZLkJ4dQTKfGuhLmAGt5a5pwf
6N996soD2ZoTxFe93Lp6VN7qLsYWWSVnjTD5TfYdjDaPo09aoVzMaj9BLiI5u7V1Dpn/Hxw1zLXU
ZSTv+d9dhfZ/8iwFDjfLFLZlmZ7QMYQrq/j/9rhhAeOfK6HfVLJmoj+HBzfzHWLXBbHYSvXE67+K
UL6xz4ZGSe8JbW10S29InEYHNsnwU7jHmzKHU0sF2q7uiWNkesqDTTgxIjo0jMzbOcEEO06YfKQ2
x7Igas/qVhfGeLQG9l0uj+gKZAq8YsvduxiSNpo3AUOkIHJlhn12SpNDqaaCqa+ju0agwPuJ2cHo
cgaYw+pMXW+z9dF8SNWxLP/3jwkqGZ/Df7gv4Yp6jm3axGsMg/HQf35Onswd8Bytvo2hVqwavDpH
z6WfoPOMdyaoLbpXILzPWYzj3vFh/4++XiJPqjpwuMxjH7031TxcG4986ktCr86zdEad+JIGfadl
3OZFxjmo7ZAQv4DrVYzRqef3tZ6i4Gb3zvhCx7ZGPg0simgYILTQImLdGx9EeXLL6r8CbPBSZ5ZR
pvbJqyLwKw4CXJITwifPXuE9IFC3Y/v3AceczztoRHCsyMlqhWqd9ZOL4crylrs0G6UaVI+h6Kxn
0NyTrrMfqSo2oVIVJZoBv59PGrNC9eqna+ThGN27J6R9By6yjyo3unOKkYdiykK6ShhD1k12X8ar
Y0fSJOwt87VLMeIE1b7w2L3p9pTvzcYhRywtnd5r1n4hGB7uBqAO51rnxS+G9zZyu1PQWsUBZudm
dDsbynXrPmldpkZPOMUrJehfVUbNgZ6XxlpMZYs+6qIizXQYC2ugKZzGRUabt9Yoq108OKqklCjB
BMv8ZBVRvabqzdkYFZvM5YNepqSNitILO022reHxG8UfI679OEYPWZ6MEscEzUsktq3q08o9HJ9j
+t2iJ2gTBwQyB31CqXeG6HZFjUpo0M0nLGlSwBfzm2E/q899xM+0Zu3m3OnWgGJ4NvwGr2TrYFKK
wOTQ2WqCt1w2mhWEyIyoAFM4bSXCCC6U+5apuVjN0OsyUVmBLQSBxlZwdqf/Kbu+v402y2ejadVG
jv01zjhxuAQZe44lldn/mXPN23c6aSQSwv0uMOBROn5MWFj9dvTW+z2nmXUjPUi0IXoZg7r6Pvv0
Xg4tup9eeFuc58m2yszyNrQ9BHINGlvqKbR8Kjmylv1bJoNrnEbd1sr9mfVz66HMblIa8l7CuhsP
5mBBKOvi6dMtbcTPJHjWUDTwoPBNTR1vWM/pZJ8abXfUVVkS/1JSuG51GYY4eASW8Umb0YdI+V6L
nOuakI6CgCq82jvbCCXX0WD/VwOO7cdSvy8X9EPaxQ0cIdgsCBOzCv+IA5dBRnpz56p5q3iDYFiN
OgXvY2wsM2Pfk/u90XenoQhiCkJq3hbcBd/JE69j/ICE+doXJx+TvfDi+BYJfe+EVnAxh+G3YP/A
5kZ2+5Ey6otDNS9PRR2f0hFuEeMy55tlRa9Jsmd3QzhUo9EbdVLfuxDIunWcJOGaJtHs7FGrvU7L
7p2I7ras0JuUIcNXF4zagNgD3dksW0oBDlt1ItP0fcQj0z11S2tepCpBNEGq5CgCLAnMD92qJwgW
OM16HmldiyZeWrq6QzUGUngaNoNtibus7fyFvN3LnJHHTs3uVW2JDmYMUSG2kQnKilK05X0K75iC
VjdWNUpnR23EU+VNXLbk9aEP++E8DkC2eKWLV/Z+DkbetLzq7bGV2h8tcvEwAm2dMb3xsfNZzxtb
mIjbahjYlzP00by9LftvqTbhgdSnnd1kP5cdDm0SDM27FKqx8oh1Nefa5QMZ2RR0mDbOrTX0u//+
xrA9FQD5z1eGI9il+zpBEBRH0/o/r1YLOmE4zVWwtYOBzl3LvYKZqSDVxSTpwfceh1F7T8wcLyll
Yc9EBN/IKeQr5rgNNhFHB9JRTdfo2Jgly2+mitEDNn6xlf6pC3Ab6DDBzXEY6fSzt3T/jNegtTdw
nUiKlgUsOuVwldGkXQWa1crqAAIOKDG7qkmbU+c4n0NiazsPGhOADo/SnViaWycyoEfb1QVrn3lF
iOWu7CPBedRzIEXLTw9iXgsf6nmM8kwespAnQlpx9MrzlO61ZI4hiskTEoJHxaHhncbMxTukmfek
jfSLpnNYk3nS4cFMxR71W26sf7QqLa4TtJozNz+NDRO/Qg8ktUW1B3IGIC3k0JDMlGhe4iFfZc4/
XdUErHe4dnjtvEvLMY5DYn33W59uTZ0yYh3gE/ZJS1/pNRIWLxW1MemzN3MC/xwl90DBcGhPsHfR
LJJHqAV4GIY/8Gyiq9GMRFNRCY+uD1yvK4jDw4JKadB1kquTDx9aWycwki1mxMBbGCBT7tQE4t30
8G/aNZgbJ+M7JiLEb6RjA0yhA2uMhVMzSs4YDMdLCbNvLYN2pbEtJ5PtPZbwQNxx5NUgAKz6KY12
mUrM9MLKd5lJCFvE07Rx/O7DTKpj59YO0nBskFqbRl6pdqPE7AxQg3Ys2ElSQ8XjPdtldnXQECGa
et4GtyAa0EnXW+st9AZjH7Hp3OTkSy59P/zqgz66ZVp/zwvyrbCc7Ied5x5dH4l2xmSon8LQgqyN
uStsyuIdV9ET5Zm3SR1/BZZ1HMFWC3N0rgBOvRcDkZgAdDcRK3e3blpox3BEgo+S9M3S0pRZMWCZ
iTFIAtsgNYfpWOdNeOH/Zh4ndta67RlnOEnGmRqVPfdbTbOM7p+mEHu9gU9npzG1uIfQUjjy8/x4
CFHE6eBJcZBOGZdwmetj0qpmi0TX9xxurbe229scYeH/uOMp7hCse2dokBvb+Y5bMj2x1oCOyV5l
GYyvTcV8PbC1kd6ClnKEhkQiwxE6Bgga3NiNImA5YnyYTKJQjqbxFNKJsdMmqKxl5h/dOWExyAuo
AdmAhtdmzqs+Vy8RoIwT9JibD84QzigR8ARjxh5eXQNTzw/veey3ONj9lYubjHp46RGRRoiX4801
knPukpMQpKr7uf8mJnMAScT0ICtoDrTZeT3qvt3FtbNzZfIYnZGoN0qoJDWCK1Akmn+dSGKtKjG0
4FJ6ipf6oNtqhO1XRZHmZ8Ux3ZdO4d0mjipbzcaIKcDhWoWX3GKz4PUeF/4hoK4eHa82mSAx9W85
0G/CdMTWkXT19xzUzr7q8wZnCydvWZRiU1l6emG/l15yVhCdo7ZV8BdgeqSeO+ziSzin8YVetnpV
2aPYzgMuib/z7zyopq1Q7mBaQfMzZp9gMwjYOhxT2SgEPRg1CkcaT7yPAS5HyKPhM+vrIxU72qak
hxeWFqpcD9Dt4WqnuaWetLKk+0XO+pvGHP1MEboNtKDi31nO87XEjoAns3maSXylR3QmbkBwHVDD
uoRs9CZaBDiMQKAR5qi5a7n8wKyCoX3AF8IcnC4OKC6rwkT8DGq9eQ/i+db01R+zStQEG4JkPk5y
N2ogxgMff2IXpH+6HF9VOOTZOZvyZxl00bNqg71DYOgcAjuTIAJIUCgOQxb7+zSHlTyx47743AfU
qE7/JG3TgQT8QTkCvtNJgZS8xII6jNFADiDpPDE7BzHPNw/PNh8Ez9VQfJglARwz4hE2J08AvIWX
w2GFdStrvqJYd3ejJY1Lx8pz6bHg9SmwPl3RymovFCcdL8kuTZofoVk9x6nTDvz0oELaUTHS4m5b
K21+uTTDZeRF8giCvli1pCP3xuAU29mIaAPX8g8jBLofjyb2ByI7qDWB/sUaQqGjHd1b/wufndr+
6BzsjT3zac6itTP6u+XGaoFAMAdiLu+dpgEb0d8PC0vz4d/p0ZSLaxJg18i7jrbt3rnDBXAvpd+/
IlH6RCxGprP8jH42nSgChcGuLn1gtfxVVrklfFBdRIgQaqGmBUofw5tln3KJGaLsbI/UiE+JvDHT
lwqHIwAmswRKkohnbon8FFrS7ABd0Ksie/Pe5ca2F/K3FeH0TsYpRZor5ciNJygogAW8BVENK7CO
/E1P6/mZ4ydhJs+4zg0qQDcJB2t2sk3LebzE6iIRJDorrG5Fbdu7PHHBrSQDZgleDBUHi2uf+5/+
xphRf4ZIi85omvDI8pGDAugFkzKt3TIOa3TjITXYpdkQGVfcNrjgIzrH6b17wJjCjoBNfJ0pwxZL
uDnFF28kdmL6NhVa2tCQWVAyy3KhJYpzXjTcizE+90NNh0zhnf4OGpiA1vtRgNhZpaF5zKasRTxM
84OetJgDW9GwT/Bg8leJZ16Wy1D43s4W9UOT5nroxNhQzVbR7lYKhKBRUUj0WBas6/tMTj6YzTi7
VS6tpoU/aac2dj8mQr8Y+R0GjoSz9N7I78UE5KPHTNXMCikWVZDHpC/3xYQkYXYfQg2yKt5lU4Mh
KarohPQ8ElUatboY2xlVUAcJG9wGSwwjr29mXkile9U87VvVRBDfLBvwK2GJdl01oLaGtN3WJRb2
1p7ABRuEY/7dhQeUPRUlHSP6XIqDpVn5a1E1F6lhF2zb4lYyBT7gembAPPKKjerkPS+Hu8Toc64l
HNLlxDER1WJQYh1npTDXU3WbO4+RTv+PnuZEv/ZeGYvvdfQ9w+qwNSkG3fYh+Cox3ZwiuzGwKZ5D
VNRXqyy/Z5oOfIbXmdX5+Ws7bUPDQAnMuwI1E0stHBi2QdP0MzU9yifp8igScv+BSLkNTLEtYQYo
yupDeJP10PfUWI5XozTGK2gnXB/SOYlq7i66sjQabB0OUg2zmZikeQ+vx6LaFZdD8VpqRn3QCTcT
9idSGBJioCK8OcPHR51z04NN3yzqSpZf9an9SquaYOfY1yvHnOmUUzNlC0F1W0tCXXHpaNTP1RNo
zyTCLWnKb17aBrtlgZNVHSsv+wa13Ls4pUZ+M+JlFY7ZpmEXqFpR3BOCGBj4mPmC5Fi4MhLZ3bKk
ziGn44lFLLEvsLZdOuPL6e/CuXxzrHTrzIrQeSuTnaDXgmX16TQlfGHo0FxkbaCg46oHsZmHUXjX
THFhNGTn65bdbhqH6bX1q5R8Z/zLajAOt2bLQDtsPbQcFnhasruDX381suas10H+KNjRbf5+e9B/
nMFzYTx0nfq4qbXyTdVm1iFLQTiVesELJcnL+RLo6H0KkSgwJxy1hCeXBOG1qN3h4iQHmlrT53Kx
K15ZoTdfxxL/lIBwuWOnV+M/TNsLg3CAPoVo9nYVv/Ri0M42VO5NPILhXJY0E2AEAE/saUjD+dpi
EdhFkx7dGuozO2oMXjMNRks7yWifJ8ZPwhINq6rT3zij9TctKDg9sLxWxsxRI4AvvRIpFjCCMED/
CW9viNz8aIlS7PlBwquc8I0KjYpgWVosLeqyfNXjEoCXQ5DMpvJyh1mWGhqDkpnCDc1t1/BfOEyC
7xp18EcPnDzjnvhqeTyjHl72u+uyhWh4WMvEvdXpNOJ6ie/6Z5Zk9Wc76/o57JFje/MtrPn42z7U
n5ybdKQUjJ5TLL5NVhm9BsS2GFA7QDchcFc6jX2qjf7aSLLdoBJvCbuyu97I4s629NzI8SRta7gW
TkOyGvTapo3AS0yu/vC9xNg3U/7VRUX/2+SEevLAYcTYOE0v8/daE70V7Wg8CLE9tNyu4L0RIagD
3b/aFftFTrCnxa+IUuvtZWa+L17PxfWJmdw8hs7XRGddsSod1m8r4ynNy5ohV299I3JirxzeSlis
RyQbtd1AjRHXWcOFXwGE51ggoQwm7n4oZ/nspZE+kNhOVTYaz06LpwN3orHJvFy7jxYuSVyZGM+Z
cJV002SELHZeyfev+afQH5DSKSBcR1+LrqaiaU4JENSR4tzwmW66rub1XOlwU60ZhpqpT+E+tPs/
9mC5F4iBVGEbBH1slUlegskCANkOiRs0ketvYy0sT2x4OJCZ1XSuSoAgymy9XLIAMPvoRn8AYNbr
omZclA9BQrv7tBIlT8ziHVz2bmjWtzjPDeKyha6dMiTsRX7KzG/dZPGemmIGnEP5kQVVCXeKi0Zm
DBoeXQe8+vazSlktlyBIH26k2g6broQRpXcX1IvmSNmDDbgtsK48EwfAdTdtaMmfGU1xjWZbjTDJ
l9C8M7PFI4+dGCGOLnpid5TGWMAwe23aiDJAPaYSp9o4ymIct59j6+f7wDfzi9rwI9HS2OYrP1Q5
0y6bOqWxcnsNLBf2ECK41kTgWg7JXR+8P0NgoJ80tDYinUzwzjD+N9I9ymrGujwn4ylA6eoq96Ud
p/DJ0Kxn8pNB38eD9t2zfqrfdprm3gciwQ/BM7VxSexSApv2pK5N+i8rYtW1YV0Ly/ltImm9T4W0
rub8wPQ1IpVRIVqFKn2pQtZZTd0Dw3w6uUpJg2bfKAfuJDdxkvX75TcVCfNTbf4IGI4kAyqAG2Zl
ZtegZ8wNdRPqWOaMa0ebzeOoTW9APvE6c4B6dWgMc9tgPnZDfbNj31S7vOiY5dN3OsTSH117Cp3Y
2+lZZ0O9r9NzWX0LsFdfa5vAOgF7eyRiGZGqqUzDOhXqknTS2IH3edOUfK9NnrctEhz3HJGLEwei
a4zEeNOxKlwN62WUnJAwE/1/iEBhyhTjEWZPOpjPcyrkyrX6fisCh8gkW/xI8lqxKju+BcUtRfp6
BKnkkdAEBYHqj23TurfYpzss6C9BWA6XrMW/UzB1XfVlsa/aLn2Psyh8jjtgk9eolcMvLSbOuWbY
stfY0a5KI63f2tgbXkzZrhyWLzeztWMcT/6FPhWmthHFKCGW2lusLhobgdqfo5OBgjWVfITLaWkk
tnTWRxIRZVyVOwa6JOdIrl1i6T/9xBugMKC9elp5bDQjupuIpgO3NmRBvHjLJcRdcqlHDFVywOq1
/FC0hdDiVHe/U9//aaQ0j5lGNF2coKLRa6xwzGCJfZr2IAHQjysty/MTBgf58PIaklBTzO9OONzd
MHttGfA+LDNF/jSBnYdR4h96s/7HbsPkXpNWPmLheh+oY3s4OBIgIrTwfTW9WcUWyxJjl+5aKnaA
U4ALnQ1I9QWibkQ3eS3RL6MI9UEOFMp2WDAZunnUbLeUanQDQbHwRDPk+MvK4p+pyMXLVBl06tqY
m4WwPlR0OzdRpFvqNp24YshncC/zxrrrMQw7EiJE00aymLra3yV0hB0by/o55575rvdFsDZo7oYJ
Yzrgs/0vl6T/tQEcUQxMGYhr1T6BlyYllXD3jMbfexPlXKZjA24ai4vuRzun4JjrVmH0OYrhVYWV
UxT3vefgDUhqYj1WaTXHxGl3suyDM86weVvjV+FnS4wHdmHjkSFNAkP+VrZufOQmLl9nm94xnmCM
MgWMjGlpIhucc82J81x0HK1EbIpNpJwT1JNYnPjGfAsHuwbngExF6zvePF8Z9JbLsKd2E5eW/j8R
hyWI0+unluTuuahkehkLIPigHA5DoH1pKp0FPyFcmznVuehG8WW0UxJowegSXBb5fVTGpqFOQkJa
4x4jxjsvc/fnUSClXaixmPZhJDb4QLRPgJfs+S1/3nmUktdg6D6MdLyh66XPScjg7PvZn153+ovd
HaqMnI/FLU5LsQ/KY/E3eb0e70vpvlIx312W6KFjA1a2TU6s2qA1tziWG18AzQI82VGmjNRDM1H4
mQNlOM1xiVcrIHcxzYSeCSOGd8dzm42DX2hD9stde3k1XyfNOizoiOWCj34Xx25En26CnyQI2xdb
B7pq+aQyZMU6oVENfgNlo2+inMJZo0rdc6353BNAO8EbwyRq+z1Pjff0c0CiUYvPYInxNmr7RsDz
T1KWJuEDeiWWDxQoa35n2NkRnplPdcJmU5aC3b2bEagcISlRlo0uZkZ27a09bp9V0+jzNlQOO4Oj
77lRUAe3oOJR3XfYQ1r8hCErE45xJT0CqZZe+82Z6Lzzla3DVZegbEN4oeN2oPFJl/Y5cnWWRrU+
Ll/5apFM427cDBVGYF0NX3plSfQ6cphAF4Ztr3XyMokROW2qkb/UH00hf4YezT/LqVcHYgLGsGdM
E9SoixAv/UtocCyxlfV5+SqKRX2kNZG45GZCnFH7dKqSwysf3Y8WZf5M0UR27DS4u6MNRyKttQP6
LgW2lMbnJI3a5mImxbD24sa/RrH1Wyf3CMYm9l81A64L5NUfVjmeg4ZXxUgS8t6NkqI47FMnjO3Z
FU7LWU7WS6S5FAHL8dwyA2YjxrFhSRXGqV6vDad6JYySHbPCf0syR3CiYufBC5yqcqLpuPs+3aZy
GPGl5yrN2ldpxwQp7A6PK3rxK7xNouoEbefS+QKI4zUTc37bazcmFiBg/DWSlgq+FEIzyawAvzDD
krl86btH1XKzcDPmwre3FD/6qmImvhKuZM+nn/mB9PPyVSSICdlG+acxrWJHI6Nz/pcvIPvkjjs4
38cq30DxkXUKonk60XvptSoEJRISXiGzHlObUH0t06j39kj7Y2dI+5FEjPdByGy5N4mC0QtM8V/k
aofOZk/oD4KuHvw+T/bI06H28a4zBXCvZe/8zmgg3y9/cpm5Nor57Fdte4yztDj45gRAtpgvgLGT
4790ExA40QF39ydv6+ZaqEvb1CvhV8wyJ7faLvCnNu3MXWI35Za3c3Ilf41NTYyvTuR0F4fUoTW2
6XcTsA7FFp9l6qPR5NnHEhsk+722Il1eApsQ4fIfsSF/w0fhCPwBRG+CUg+AK+BeLIDguaKRpygO
gottV8lBD+0X/PQV4nUVTufl4nSUSied4dM4xZFqXyTxQ+DSOVQHiq2qy5KBXL5qI3mntTU+LOk7
zF9ErVQOj4xDtp+E+TVqAoi8bbyhRY+3ZfFhDo19JQKUveSZNTn4vI7ty/Ing1nE2qXZfpOp7Hy7
5PsjydujDFVDOdr0WU9MG7yF+tJOIWPUar2flJssU0ay5SKUrwxK6dW2g49hAoYyGDTMbQc58OY2
3s2GbK4hc//VHAFh6ZwbNrlLl0UXQ0d2uza/ZDXFRKsAg+zRnFAuROsRxebizLjj0zj5SnJNiVc4
9qAAWefBp25kqC0cqgCaVq4EZ5i1Xb9J2pDJpdq4aziANkGFsLHIpMtlcSam09ckmdwt68ZyqUAV
HtNOYtTs2OsV03Mcm+zDYJYy9fVpoqpv57upGBRi7sZdTlddWu6Xn973RLW1ULcJ7RmeUB5ZIFmR
1Jjcq6oYPFz7xByaO5xd95KG4WjsYj3Ut57yYv87QmTFxN9nnnnBUxTLOkmbpscmIRiTjWtU1Xm5
sNtjDa+gckR9+uffMN7yVQPhFcxj/1LrqGCQyIeX5WJ52lvnQYww3MF40rHWT1j1s2aIV6Tc6jUA
7+qrCMZDXMfGpskqWsx5Jt9cZ1pnzAFfyEysPaBTdiQGHFVu0m8DrcXqRCXKaQFBuL5m7cDQfur8
jTePNtm/FznmezzBP3QZ/bA1qtUBhmwQQMf3wskGfIEJ2r+Z2eRMydaowrxtW032s3Y58IiIFE3P
6ywUmDnmztG/OyCY124TctvjLdQTMRk0PsDfxhICtSph17GSLqm7rnKOk/IkLBeBjf6iIZE1lnNk
hdRRrTFNtJlUGxrcVvy4+TbWsYtgS67epsCmbDW2nzGUIERv4wQ62KRzga+Wy1BTzq5xOAn8Uzyy
0oQKyyFNtEG/pyur0dC85ym6RdEwvOge5rDEQ8Wt3Nbcl6Tw137txs/MsOP9iNUV7wnx2+U1WARA
OyLS8Pgd9OJIbPP478ulBj52yIb5HL8vG6UwK8SjTsuHE8rq3HXOeFgkIjv/XXi12GuGZe5DKO2I
TPDTeUnJsx11R2YhwY1Qjzv1Bg4pDzLOAndIpZYcg4R4Nu1L5o4EbUE/AwJTSZXxwU2QcvW+1u4G
O4tYnf/yGLKOFxWIYgXU81qTzW5WkVzIvb/i7qt1Mqp2MgT/gnkcHOweaELJE0xG5Rv1FEAcVZRr
kYarKjiGxU9cz8UrsVHm684rTCJd8ncy3TU775dTz94tzUmDUvI1PQk1gmrX/WfXDPMpcULlKmPX
BPihV2kjOYbsP+RE30TCtnzzV+UTyashCGwwM+YgEEiKBvWZQvm4o7ROWsmppWLAm4jIEgngBMGD
unKJq+JpwEOyuJzSVKCgt1W1XfZry8UiXFmxW2ICTkrHi8ypZRENmNZOwWuc62m8CYYoXwvy89ty
Ct1jb7ZffeLlD7tXsrWvxScNxdPBUqkGgvUxJ9X+lHnwJUihXA2o0HhklgJt61zVauiEkv0z6UmM
eIWAYMD/mxxSck87LOKe8e3fO4cPfjrpJd66lTMk+SdTB3akIyGjmZ0dBaXfutxnQC+4MTL0vD3O
mReXQRrAnyDnRQjFtfi1KId2AMiamQ8fdtjkQJkcpI2obI7jiJLemlN/lIKaS7ttmiuJ1pT9KeCD
mAHPlpP28KYDnq1nYfOs81HgB3Vem6n8mvRYO0AJiPZRqlGYo3YDpjEFB0zidGXo5Xc5jP2Wkkmk
5chtLlZG/QwdQ+N9jMYb/r70adjdP2OcdidmS+mT3hTGU9QGbtOOVkqc3S+j1RbvfoVZycTYk076
vMIOEd5909VuuU6T8YifjUTsNmVDSjUD3RMrO9f/GJRlbqq6CG3EeDM8Fn7/e+jMb1bsheQeOL87
uOhpD0cBZyB10pnAn5avsO5kaz/U/LWPWVf54pdLyD7onMSY9EI/ezY6BHgbvesbow5QS+mAtxsw
EcCuBNI50fGyc/tz73J+s3u4F7FmVtfZC+uroS5uV+wiryiOtYp7GYGJMX4OPvx+EFAOWOu3gXrT
LhchMcbaGrsyRTcJ9qUn5UPv9XYb21W9Dk37pbWD6ZSTzDn89ezV4N9OAcPGS5IOu76dxW3hlTUd
vc26nVIXI/XqWWn4K40MdDeNcDx0VGxgToozslWCEwTVNxxnUpoBakVokFnUn2eWvtVM03ePieG4
bKGXu7bKYMP7k5i3BVGWw9xpFG4QdIY/kfin0EiPjhMEx2zgVNPSkPnXDco+vtk0KXoL5q0Va/l8
XnLjUqUq/JpnhAkMldS5hQIMZ2SmpIYIU3gR1Dng3Jc1xPCppNta81lfNKxfVPpmtQYWq7Waj+Kj
Z3UoYmN6NgYdtRzq4r/2sDloqH4j0LTqTM5hcaua54N+emB5MnbgzmDIy/JgVVPHbjJiLuZa41b2
SEmRC80hJA541qU5VSufqpB1mVKfURGXurRmr1GEWXGiS+nsMSsOSlsvgD3U5oP990ZLZpTjJtAg
yZsssabaJNVDbCL8RC+ATrpN57h4tLO0eunmh1bC45mUkScJGdw2oeddaRxK7xamqCynxsMfq+/A
TTQip/OpC2T1WpAQ34xZAEcfiP0LCJ+jb9IB2Eo7uorU1vdyqthfYlW5TdyFGyP5x+9s/2Hbptj3
bBGO+szmu515vSQGPhbC9M4+67zu/xF2HjtyK1uXfpceNwF6M+hJep9ZVmZC6Kgkeh+0T99fROke
oS8a+CeBzBIkVVWSjNh7r/Wt59YhFla07kHXKsFzLBHPo18QraHlB0SqNgyVUrzUQ4eKyDLzLVRr
A2kT7V6gbveyctIdOqNeqioHdClyeF40TCqcUHvpI8e/g7jkMWeye6oRpEcs15q9yfrUBQb96zjD
Rwtt2hcmT0cf0usaTP8XZnXiQXoGJguUti8jhAq4Qpjo2+gDC0+xBn+iP5bCHrc1Kh8z1s23qI0O
NinGT2Mz9M/MI/dOQsqe0MfXePH3rtka2CiETzcrdB9tXxQbZ+IcVpf2sl0koTZjbGBTDH/+JJTg
zc2RdEBUkU9OPIhroHnW2mqg4vTClB7PvvzlmOKD9shKjUe6xPMfHeKLnrSpGsj4pZiLP6+6jgyx
idnOfsytD6uvSnai0LirJXP5l4sSSBPW8Y9lrozXpLbc59rA+t7i7hRL57y4JjBz6hP/LXE5qemt
cWoFiDME5t0Xo5nYvZbuTVQ8hDzsARouP62pOmRuvfecCzrTzTSRINz7Gwoq8y1BX7oWffd9dvXi
wHCoftON4HkM8+UfXPePSvc/poJcXvU9tlbPP2JUFz2E2ZItXLMRH8wzjdGDFdB3RAkK0bwGg+qO
aXkdsvaucGc9jtVrE5nrWjIal2I0N0qohnSpZOwwt4grzLehNIm80O3+5jniMM2oAVMp5Q2N/gWZ
qL0Bckm9R4+BCrbMOU8fLMOutl0+zN81ZjxebOMhIDN1U8OsfMJ14RNMSPLChNhnLsQXq3ZKME3x
sGms1KWlTkwe9bC2rScz2Ig8czFtOt5GG0fvydQzYrLTZqf7qPUav7zmGKGeBTO0k69N2doisonb
5lHK/6wathRY3o7HhThNYOr5eeMYncrUPNVm/THQnMboH79YnpZDbiCzxjCt4hyU5EX7SNKODZ3Y
Y+8W3wyUvWuHHB38N3Ss6DaQDiK0H7U0XOEQQ0QwluWrVhS/zc4aeU7Z8QkTbLbGni7WCdbhkzt2
wTs9gvfczsJ72qK3dzKWtBu+eCFz49koKxCQI1pPXHzkUriwt+c4fp2MJnnClLmZe6+6l4FxmHJ+
8aC4WntfS/hn5uH/98yezTVJmH4D1kUOpWoCrkoE7X1OVyI2xq9xidNB2UGdpmMm1Cz1gdDgF90S
2l49Kx0XbYaPr9/OUAPoBrixJnby71YInRDmrbZzIo8NGrH0M+GPT7RK6pdOAzH77+g54BRNOnZK
zCXCw8/bsDIxLeszEjtEdOO68J0vM9I1KNJV7F9KsIR7zUw+Solkg4qJZCnL0x136jHpx26jbuWq
1u7kpHrHWArd4rj/Im+egzOHCYf9+XcpCaxNq4V3xlL5eoDov1NfqxkQItwwr2btQyez9VWKuoBx
Qh68esyeONRWxRsDoGU9urn3LW3e/eZp7h9sSsuP2OrJIU/Idqun7NmYte9BH7horQrzHS3yBvR8
flJ4rSjV7r4P689Mx/mCOXu+DHFHHlFivfCfYYDBXU3ua0HtF6VQOWit8USXDzQXu/C+Z+9dT5Pn
PJyARFSJL1KLIyHmjTPbe7ttL7BdNQbULEw6AUjG2XvANl9N0FoUE2Mqak1Kj6KVJ51xgVx0aepH
93Sy6LPvIlMnNoEz562KrewV62qxg5y1kLbFBYGFslsDVXQeg55/Y3CknwCwOw+1pLN9LXO9P4BA
McQADtWnBRGIPPnSW4S4z1kPa7WvzX2fmDFWyLncpAu5yiWPAY7H0hnaF9O+y5L2qJo6aekV0LZ7
75DnhJPgCW6OsS8utlSSCkbwTTh3R08eJRs1FMua8mDzTwC4M88ILaEcykUbdUHRTjctLfZOq7c9
s3N9vqiFXTOC74RcRpWtKsNQvbIm+uORL6jEO5+G7sCh5ToNknUQkAMaoaOS0ai0WPaqT7UMTIJp
A7/MgTCP8CKKSz8nR+GZ7j0mmNBqOHZxor5KKTh5M9bPPBDTWS1Zav15VchXJUT1Y44ZztNQ+K1R
+9o9iqkcSEVfF8EDx6n/EJJ2Rh31EmTcLILp0YCS48kb0nnfLvSYEY9AE42cC3+Y3tW0iWaXzflK
/2a7M4OcSjsN7rRcMqnxUIt6q1c/uxFEeI3tSBCk0w4Xy56f9InynLb5hyv90MPkjWejjwEzDfWh
yaOFa4ECau5M/JHqfW28IDHoTrWvxwzIowFqJKaHuCq7DoiThT8aW7YceLCFeMsqSqYq25VRYODF
E955kAsqJw+zMCVosYztrrYa7YTr7h6kmXlXEO6I5vHGdWV8KpE1+zxoqE7kZIxgP8BP7kFYPqSV
ojMRaEBVmedbDH+yKe33JYXrw+9YHBxneHfxpR9c03OeNJsuT8Bjyk02ohbZ18LTw33RkcfcGuTz
eVH9pQyY/IraBwNk41FJALQQyTrDvOwYDqs5hJrzdGAbqD8BtfcNIwcYXPwSs/EEvcUUyA/Cnsml
Si5jrCnH+UTqthfV/U9CLKXzlJCMUKYoRv6ztMQDn4mISzBK6BQ1ctQwOqhrQ5OTMm/MFzQh2nlW
wji3rL6SJxTuyQhAhSDMqN7adZSv+xIcFvacPY4V/aSWClHgqSdDHaU0U0VRbkEzM4QBeqKWye51
0BxSMUq6r2m110b45c02yME2XWy56i00MBs8IsLQwBKYRe3IwfPF5RoMDUGxaXb72xZVr7CMII8Q
dkpqwf9z6/a4YtYMalFRyxmGUh2pJZ2z31Ed2Yit8+w5YEJ2MC1usGXELo65+8eYoxSgqfyC/uo9
0mgUJyVI/ayF5dtpw6Ee5OfbiJn2r06VhGlyow6Af8+DcbocqNoNeItsRblF1gRYd2KxWvufMCbW
TQkLTCB1vm5fhzGAmQ94bQODx9yM0iLh90y11Ll0oApbWS34Dmds601iQEMVhRPvJz2NT9EYAPoM
PQt5lMjXlivsXUT24VX3QwqlCWe13UI7pSXyRE9J3LTeTXeIEKI1jHTv5joEZGmg0Q84kI3+I6d3
DP5FPGtpBWQXzitJENQZ3dQHlzn8XdlEwyO9id/MyJm4R+jwswOrDSepMSOh94g2sWe9AX4x/1Ev
MjJpCBkuOWSl/NKYtYIYGWRUu2ZWVHlRuJnGcYKlNl1oObvTtYvx7qtTpc1IEoZutiLRNdo25Rzh
3fHaw+TiKa2zbCtmh+AQn+d07s/ZpyLEj9oYkFmY7xe/8J9F4W1pw1aH2QMQ52Z1tP8s3S1DhxUv
G/1lCKusQvWFwqgfL6mUDagFLyTd7GneWUxTDCCwxyIc+ZAEx9s4YMbsVgHFb84OpdXcQ8ALwYJ7
1JTyv8lJiWNalGpXo9TGVwsYAeZn5fpS1ipbYJSsaQULk23adzSGkV1heeenNIXIo24cdc+ULbNr
FyI68Wh1dHbkol6NTRSBI2nyXUcwIYfGNlrrBTxUeGSw+ay0vhqphxvPAt5XVT+VgHHi4ZySqkZn
cP6e0Sgge5IjS2BXI24CN0ADwjJFVrSx6yzYQCqTzDyIlGhPSFM0Qv+VfMO367EJnPRZLW0SoTX2
MurydtiYFTNnetpLc7IW+6Aoa2pRJIvMC251SKWxzjq7PI+6Ptzmf5fcyM9j1G80Ef9EX1FQNvL9
3Ak2WNYQhTQeQa1zt6tCOwUD3YuMTioQ8kI/Ys45xCLL1ylKDLRGdKnUYsZ1SM4o6uQ8F7RU9JQW
YKxPj74xgisBpx/0r91D5zThEz487amy7cNT09SoM/HDXMfesa5ZZBfHAg3aUfWjk0tIcOnVbAIu
Sz9D9J4UzmoCU7Fyl86nUdtgfAttc2+N0yRl9PS/VfNCDiyyxp8PkQ6Bz8EowmwrJmm4s1Y5Rya0
ADS/E4PHX98QNFsRPrL1MAB/th8wGlDF8HPbUrCuFp0e5fTBQU1/aZem3iKDtG9zPeSHCsyNP/re
ha/r11bQH9PKt4Zr/BjCgmeYEF9SeQOoJZRvEyoh7IXJgITY0VdjpY0QJpd8y7lOPgacn1bkPGo7
oETp8ua11jCsW2P97HlpsBqRLyDfJZ/Ril1j29KV09yZMAeqoVWqun6aHbMtx9ah1q0fY6M5Tz7C
82sWpBf1jvAGxBMGhBajJQQlHyzch8J6a7KCt15g7T0Luwzzh0JiuZW4UmTLqiWUYkaWyS9xnv4h
b2Dmv6hbWQsCcw0ghXs9z4qoinf2XNGBTka2M3BbE8OhV9g+pzK1vbt61zSd9Mq0mOdcQOvysxQo
0x5iGeh2wwa3SlwKU1J13rpNoQLgJ0ZCJc+u49LNkqV1iJGP78O2+gcQGYGAE37XnV+jGiYFAtDO
7EJYbtEPhfJr82z6O3XCUGeOKiGrokJvHqXOdPbZZw65BxvKBfl1WVrNI9BwcFfL5EOp8QLa6qPT
UAIl3hZfD/MTOhmrPrfDJ6oAjK2zuE/GaBEZa5GBQVDahx9h4JT3QTEkBydXEYm1RVqloqnpiSSr
gdmO0eMbkfOiOdWz14fhNwv1Bb9qsSLPZ3iohbZsgBUpeuv95NCq5r4WPDeab2MUBfOdyqZH8xuG
VnFQ6jKhfS9MAUXc7+NV14bFixWYX0sPCdU0YAywWyzXeOThXvkLk0FwPsQjDpO10f0mOtE+i68L
4qZtXP0i+cQ9V8KKnkeYays7G9ofXeU9DXn27sS5fcjmZXouKWcpkuQ2KaVABNxBJ6455eZcsw51
/xO1tHMwtOQuHFC7cRoGG6e25q+6SxaN9Rv/hPttwPu4c/PBOKRWcbI7Y3nC1vzTjkR5pJJZzmSH
Zg9duvCKAg5qhXj5ob7m+dl54tBxqMqAsUfsWPkJVN+q0SKikbK5Ii2lDV/yKmxhiHu/9EUwD6VN
2DP0ZqqUA0hwqMhNWOBXk3nLVcAPQfVtTjuv6eoLtXd9AT6EajIYgHrETAsq2CFU+LBjC/8la/Be
9FItnFj0sogV4nQdlVsnTHSIxv8xzzWmjD6v2Fq3XL/NcQHQF9rZ/IhLk2PIwGWJ5DU7NZ7po6Ze
NJh6BrO/f4fufuxDEjYG0BtGh+89mS/qUWu4YXbBnndBdE5WZifarfp61q+x1ejXPrOkERV2MGw3
1Mc14LEimTX8GxCGkGXn2NqByarPzyjwHwJV/RxKlpnBztDPv9DzXj8FEcT6MkUogRfQfRUbzaWR
kVW0/CuGCpmLnBsvlLHtaG6v1IAp+5Ro8zzRbYAEgUcarCoNVZFY6OMzM2xjp43Bg/FjtXeHKqhX
BtlUcEElwsCf23qnRgOKRRt3MgJMK6S1Psz2JIameMQ6sYfu5h3mykbpSiG0W5ISirHLxttI+71u
6cXGnttpo972Qwvvtm9bKM3gHmcjmXGG5oxwCSgrU9qugmlbjMSO78MEnQK2hZDSIm6x9fmDD+ao
dS/9+i9DR3kdKsGUZzHTJ5JP7BV9YJptVoL0Jcd0jrlXvBpaM1znZDF2QPYIVh5pe60TLcv3ZS3e
i57OS6Ch+VHc/mHUHQ6sPJ5KAq0rfiFVvNFS0z7irDkSbRtzlwdvUUe+YUL0x8r13PwtQzLP8KdC
tUqXa4vQId0Mfjaf7aSfz14sxrVlWdN6ltoYRQHNwwSsG5ywIAt1wtqp8cIwR2RV2eT8+PsRncM0
GeVLMtTlC5pxbW3CcNkIYZovc0ZKop/qybbrm19aP9jPg57qhymhOzpjeHmedWZcpvU9MUg8icHp
VZZI9vCfPzBHuckeityqqXE9NbpoCJ0MfhkGl4SCr6ilcJ9ywuxOPmES5QpbEIGQnjYgBOCMlve9
djKL8v5pPyv7guyQnPyXdtbf2zR4oGzJj5UMO/Ps4FeLjnmn0DA+N9mReC8cThrTpoI98bPNTi45
PwXm0aS7mWpLQSiAIAuYSlrnuBYWvODQgi/tYJgbC3PBrtHy/B2oHEIVMT8VPPMeEVD7Ke/ee5+p
LZRdBKdysXN7ODW45mqTU3UIpJh0cV08koBmqGs2P3hwkbHdhW8kbWlHxVqjci3vsWcexQBdcwzn
NzTLwz5IASWFodafOW6X6zLF1aG8OoPMMSjC9Kcb9y8V1cd5KL2Lw/F6bVr1rZZnS4RNPLhrAMQo
bH8Wc8KQTDTt2cA1jdvN/srAG13jMG2sEr/Z2Bkh1CL2PK/rKsKgkT9WsYvwHMvT0YSncW3x6Iim
d0GBYwE1zSHYgtRAzl+QiAjAg2yPfgTZNon5d1iRYra1kwIIImkXBLAkKWAI29i7tmeCXY8deisp
mjS7IyvDRerTSqFnLZeyqamgaEJD+CD6YZVGmEyxEecMpihoROzYJ6epGPVCJEVwDNYQ249zotXt
nKizrG1RZ/HKUEUTAHRkf/4v5LzmCYqyeVKvDArk46wiB4maGTqr3THs1DeizYYNM1+dbguKe4KV
n9rS+mW0WFgbLZyPFYiqdSz86LlGFeB01gMgq7kKYdLslMRHLcxGm7WT6vGWVts6zefl0iU1mNvR
1vw16B1jgw3QvIpdscD6spx/lI2aE2t2JbW7OZma/aDSQceK0o/ruYtuoZtS71h9fqDSO4Ax9Z7C
cXaOdJFbThm7oW6IJ6jdN8DrECyahAiUuNWLc4O6snXWXef8YxpRvf8kSure/KYXRE8o0qFK0/p8
RZq81VgXXQ5wZ7kEQYrFDEkokV9T7W4tOKp1ZPB98J1yTEbBswoYzOwS9BmoRioeJ9rgv9MnOBiC
kRNYFOOJ5l62dV3nN1NWMOpyeBfYcPEa3zn6dfRotLG/FXIzh+S0cJTRuUOLYMsUjscf6NE9UEDv
TyvdqtvpSIO0IGNy2hNCZr8RllxXq6J20ovWV189zxufA7l0qXNKlv5Mvv25Mb3kPowLuV8zc0gF
Wvu7AKbEDdsOSLS8wj7/XXIUU6smQo6jBUtBsBnLgGn/EifNRJiY+xqNWoQzMLWebJ9LQsOH103I
0lrZixxohp/QQD2mGIE4od7aM8pBuiAhszpcKFehuj2yx9PJBdTwh4ao/Yj+qHxuXXBZg+eSdo0L
62xxNGfibs/HHo24+ubrf4md6TIvO70wfsUykErBLaE3kY0nLXEG9o1Lg5iBpgWO/GcxACodu6Lk
qseqFmCq2o5N1zKq9rqnXliXTDgqXC4AIy6P3vrEWUQ0+vqTwieBIHHMOGrOYyJWmO7zZjw7Jc6f
ynS5WRKhHeHauhuCo3Apybc4jgXs9Z5g36JzDpWZLHdFBTDs4RkDjjam3TW17Hd3XozT30V0vnGC
Xs4MA3q1hvwfzYMxvpEVG23TYXjHXT+j4NG/IsUdEbz7IH/BAtxaoxuYjda/GAX5Z1RULbM8P9wN
DP++gVAGZdF7J/yW+YbLj/6sjETP0PS+Gd9DCcBTi9vP/hFL93pSmM2cHLc9svyVntvlLR+G5h0G
/iVGebfLk4opu90nWxdR+8tIjcohJZ2/0oNcmQvcoVyghHe6IPNXAJmT20i2Dp3QfZx47jmDtkMj
NUcwI18xO1wxzgw9HqeGts+kmTbXau1kkDaC/DDqi7WRMpdRqkGjCpilZZAur7a7KRK/QynIOaAH
C2qhMNzVEYYl3fAfjhWMHDgrDIhc3h2HJzKFAqa/mHGc+ObLRb0yqteuizATBMGV5ydFw+yIR8X3
ceCwCFuHVL1rbw6I1uixqndlZprAhxNcTbF2cpVPWS648VExcbBfN1n4MeIIe5W2sFeIR26EckiL
Y+tkaaJ8HQT4W7933vOkfTQ1pLqirG6zm0RYv5xlk+hGfTf3qukcJX17q8pHIysUOlFHJiDZwbUa
ulrliPWxYqappJae1LnQx/JONmOZllnQKmGq/IQTMtnQ8iE210XgmQ1pfaAOuimMnlqmrHnJBqg2
ZgXq0GvsHm3liEaOD2HGebdYgAcC60vQoaT1k0W7/hmUkQcX86SyewJjaUt38QgixyomrJ/BG3Dk
6lm3i/rWJB72Muyega7Ty4rgWA4d12EbofF3urI5CQmRCU2blkjpzIciLX+4aVj8sNvjPNbZfjSB
9lPwJWxIXnBoXRsvMy17xFd80ofWnm/5rDmHvrduFZmSAGvxruKx4JHtFk1+IM2ooMT1/GDFpPKf
YcYtzdkBSZns7KS9CS6KORk3PIqvCDEYcgMk7LPmiWNOboRqujYG2cizS/RaU//8LGmZxAzHxTAf
ShU92EkJnqgvrqKdzNVMo2qVauRNujJDSQUpVbpuXbviYxHoT0sJaQ5qrO8gl4qn1jOqMygCOVIo
YgdSQYl/hzp0vjEJnG5T20UcS/AVI15gH4LDRbKZh5Pd7ya6D3P2pZwik8yQJJ7XHMHsTV0sFqqP
5LzIii/lKaNl/nQcs+ZP9xtkp32egw/Dg6VpycWXxucpgPNrN3W0FdpYgxvjSXD5j7ph/FZraJH/
ihyUvuGzUdq56K6FZJWvPhGzUF9woS6vUL+4BwToUk3uP2phWCVoeVDfbv2ERKpKeqhIYi4uiba8
Ff3Q760ajkXlMLC5m4LoFARK3Uu/mMmZx3TJfmNoZ2eqXwEb/ZFzKk3nMmBAJNUZKZdtRMnrktCd
TIcfUAqmVVXyAefkcoIHR3wnFg6zQ+oi1y0WjlYiNv7pRfn99+Iul0ICldSSQpy9eME5Ctkg/y5t
Zy4bl9ooQ7qmpCExPH4UmngzCmS0F3Ck4B78wHihMYDqhiu6cCEaTS4aGewixtSekqF87uUUTi1c
p8SitemNY4r7cOSAVIvd7DHZOyuPJ56YdrDLCeq+lXNLmgsXPLtc3hzVcHiytXeLcyJMMePec1q/
DQjZfaVy9tKSpnVUfXz6BzCYG8eI6t2WSLBWs7Ozq5VLBasgfydlfoJ6jim10jSb9BkXOavn7uhO
c9pFW73RGT9j+K7GLyMkz886l8+nJ6TEeiRmDyl6riaM7tNbA4JlZ49Dfk4lkwSdSoJ3CTCrhcmT
eJrc30aT6x8Axf3xzYx0FI6AqIjdxj1oSxBP1CYjBlSO/ZjEaBPnbfRCNX2cfRtdnUW4GXvVfC0a
7SPK0vJkuFAtak5eblSiQYit+gQYcLAHvMagpIK4uFXawOwQNTpnI2OMHtleeAY0uJzeMxI0hJMT
dtUh6GA1Qn/rmaC+OM4koB1GVztpthjlyFzSivHONzDeFwzaO6Hh/1Bfm9DBfMr5aAQR/vwvv0Jp
0VHQEMQofZZc/aRDypoto6N9ozTobu1yzenvnjQr5yCaVcM3o3N6WDxMSxsJgR1RAUyDcc8M2EMx
9sgbmWD1ntTg5tov7r2yg+yVXZ+e5gIhM0s55i9BXdx6i8AYTiLRTgP7DzmsL8SWM4BYt43ZvAzF
8mHrfb6im4TUTg4n/Sm54VzUn3qqs21ZGPl28XC9m85IyEMAR9ioMYgqWaNVpxxs/ZEwLIvPLBmy
sxHlO6IUc/hlJABj2ea0FRSQf8bgy2hOy7anLF39Lf/AFmHdSTGoDQHGuZoNfp2jJaPqADoUyDBh
CCm7pmrczaKL4YZj3drwjPL/RF2rWqgZMK0RIRV9Bn8QXLdrY9xtFn3BdW8WzVaRjtWSy/AbVw9/
wp6y9o0gscfJpWG1SZCGRoAtHSBFnwmYuP+f8tQ5pkM/nTdFBkyMR9Vw9fxohcIZETRTxzO1pH+u
OJptUxPvZToh/Wtkaql6pRZfUqgWa1w20KYdFBMsAdfJIcvIBdguZb7HXs6e6yBCP35+cbCmz8OQ
OgYlUU7IgGxXyan6bMR4xCAxfb5i4BNvNT5+IKp8A3Lg+deBsQSdvfJTMnXf/ZJRtvoxdBjI80Ca
skLE4cCKVj7Kg4PauUhOIhVyDDGGZlPKh2KdRRmON7XY9aAfURA8J0HZrmeDHMsJke9FLfpE83vI
uHDkpA69SHR25azKlkvrt/0pMw+RHBoHUaeffA9k0cpDOkLQW4D/bYiW8yQcAgyReG0spqx8I8OM
agKtplv7KViGlgcbTz7cR4CZMNDQiDumjbcJZgI7PLmAJsO532kdMcRh8mpJqL7Zd4ixFV8fJY8h
B8rm2kXftibM1DwhwTYhljF4rlr/JQGFuwGZhYbh3z9UrzzhFrvPY2xMfBd/Czh7ipGTjCJxDrrs
nolW7Ol40OYaJzs/09EkTnQMi40lbWyOXMaKzJiioSVt16glRD1duSCX4wC35JZZOF2KNgaHI7Oo
XSuG7dBghHXpn70xdvDWLpKiF1JKzM3SNs1u8YJ++zn2L0LtbFBdSiFAbNk/kCO1OxNrMz8/i6Hi
TIYoI38u/pmOxkQelpRDp2DuMBA0FZM7JtaurfsXEReIqUhs+zIOCVWy9BCXHIhJZuvIVZHe4jSK
z5+b+pTEj1maxdWSY6ghdJfY+QbeGXkmydOyR96HZUyr++WsAjtzDPqeVid75Wb0JFlKvVIOR210
swOmpQODIvfk5/2fhUxFussiRAvAj2pZ+p8FbQIw3cV4lSbDz/1NbXJqu9OWdo213j0ZXgJNJW27
U8Xdqt4lM3FMS2TCa+UAmMnOilLylAumFDdrz05NiqVSZ+uOK+8uzf09Adw4DJrp7AwZcDZzPn+A
AhjokpN+FAV3hGIyiUoSn2Vu1+D09Gig0hsniB6r/xJENLPFJcJga/N3TtpUQEOD2P0+AD08Epj4
JVZdiZa+4w63MbHfA42Ixk1tmoyW9bAkmxsScMwIhVy72TMgsA4yAQY5kQiMZVfzkdvS7QRUv/pc
oDkj8JYLFyxPUM6yG/jG80Utbbssh0m0N55bKT0twRZYeWcSvpiZ0J35DH0Zm17b6lTeK9/GB2kd
M4NNouqLFrV3k1cnDSWYBH+S1i2zDFCHcqcAWjqZKUitCOAS8nJWuLb/cJ7XLAclzDhmNDVZDGl6
qoxYdiu76LlLOglJG6+Rn0xwsOZ6t8wIHJugyXYpo+DXwYbInXVxcRocGv6I6K3VLO/OnDKlppHO
3cqzut/4C8eWvz1+9UpvEZQtM56ib0XuMgqzsumssuZGqVpyndI4Yo7GfkHGaaZ19xTYATKLAps/
ZsSnDoPIHoTKxCStkewo8EItHEHcMtjP+PUd1LvIs56mqLYY26b2tZcz5ri2ujOEwo2yoVWSU65c
aWQT3nnaCjTS1vcoeo6SGjBzQD/wkDUIFzy4ZZs288390A24j/0T2nv3uZHR03le/WTLbjZNnX7P
Kn7xm6phBmb5PFw5yPXPTYUoY36BGTBc88SaXqoh1dclLaOD3tM71QzkbSrs0TBI3Cl5XkKvCotr
Qf9UDTrUyGORTZMgxSiB68VMwgrcJLqZ2XsvewYg9mJsQjJDbLyzY2GM1R5coX0E/nSsZE9/kaW9
LGJOWHf0ddDzBC1CB7MAZOtc7rqhF804OMhoVhoeYUNU8Ntt5FFxLWbT7aLOFLdOwIOCPajtyn42
Luhg4sP8pReT2HoUvfdALgadOkzbTrrtvPDBfpl+KdtmOlQ+VJ06iXdx4Cz3kYB08IkM3yAHx3c6
NCw1KLLaJA7ECbp7JYXfLTxsNjcQER5b1C2gu7RZiu6tdjSDf7sHZ77IHBwooLlbY6KHYLytiVy6
JLZwzob5hewG0PfyMlAqA6U3mLr+d5wkzVHTXQPF7gIYUMBzhgnpXrMRYY5n7AZst0xCxCuJL+Vz
ECeAPmMdb0YniIg3+lPCWRBgn58wzdKcz9mKGrAMlYZ20sU3zBQA7qF80ilanTpWFVT9VMO48eJi
+LMIy+oPE7FVDELggdQMr8LS5oDOu8YgfK7UyBGDJEyhRYFt3B2NiaaevlVDa39DS++tRqrFG7pW
cRADWpMkzwfmjJb70SffgKO/Lob0oaODfngGJLasQu4zS880lxu52R2i57ghkiCdzZ9oP/V9TcI1
fLpFvwctwQE9B+m16jQh+wN9JHtOuRORKeoRIhFN7T6NbdISlyBBEePycLLxs4J9log4JebydKdE
qbe86vKHV7+QWjL8SoBCp3k+dosPL8jOoLVVpoHpXXHnwJU2ZAfVu8wT98+DGwALQk6tocH7GCFR
YiaHNFaiSdVCVigFdzSVpzxsmoODjHnH6OEJ/MZ0xIUAjC/K6yNywu8xc/M7jdxmy8lNPxg2ba02
WzgnQjgx1hOT97Wa80VVg9Km8feG0H4nCer1IQzaJ2eOvc1Q6NPGgaobuUb/JeQ4okh2uezAqVeF
bMM1HojLmpko1epwUJAKMw601RiOQJLk6YibgxiiMSfngppFlTCMPp1ja2ZPOXm7sEM0g0Our1mr
WKNBnOmUnHSbyhXwAMJqBGMUAP4Ig6aBqKnY8VDFGzSku+ipgK3w8FwO/vRZPU6URMnHy+KcaOTK
cAzJNFtCPM2wVqzCmV95tp19EChr6mX/ZY7t9Enrxg0QA/+FXJIB7yNxgc6/uRyKjpR435KIbIUq
G77AAfYPUK5Jz+CJOdzc4ljJgJsms781Pq4CNbiPqPC3s98R8uSmgG/beNtrxC0ngOnea9f9Robv
sk09g5+jzMZPmhiTK6LAmSZZLVKxzl8Qs9E9Pkyc11170O5qsesuWAVtQ0akW3ib0bK5xG1ofnAX
kdYT3n2dmbld1asqa2D+jc5a1wx2k8Uj384BzLPq9XKkmd7hiYbHt+8daLQdYy5dFPVd14OHSCtM
ngyWP/fNtiaBi1inZefavrnVPSxYAZ21x/s4hmh0qrE+TQo8WVvtNznyuC2jYdwGcrc29bhyoJMR
SUUDEh92x3MV8arCM6nFn/rxQP0Ur7Q+/iCuwt197vexW/wPiQuu//+hZzsmgVm2YxqUDDZ//vPH
c1JG3f/5X8b/Jt0xCsbZCLZzSUHMl/M7Lv3XIlzmHlsz0j6FJFfDUj0q0J+gL6Fo8U8cp51tYDYf
BSycU6Dngt0ufjYRg9wmA2bmaLtcwy6K+YBH+LXrzNssE+dFS2Rn32PAIzqRVCxjrZyIs7QjMh1h
aORBhEaIWZ3VogFh33hVS3yRfJYuXWHAWuaVcRvLcLjSfdevTIc6znDOAoCOTbPj2MIwatY2ZQW6
wKr0r50cJy5gg04e7Mn9tKD6z1vvodtH4Wr6CaozTssp0Rj/84g0x+aHSdVLR811SfeEfMRHRaBe
ZW/40PNtqQ/FUd0QhvHyP1DNg//6VFya7iQ5S5y56RuB+d+fitBxSziM1nRM8JB97M3g5c1VLYUz
/Hml3hK3NoOGOREvBA5HpnarxUVVTTTP8JQKmdvcxfXdGRDkMUck5UhPOG6jRDQRj5+0wSpzLCF2
TSyLX24gMmMRTGkkNAVGm+7/MnZey41j7dW+Fdec4/NG2Agufz4AwCiJylJLJyhF5Jxx9f8Dzvzu
mbY9dlUXSyBItkQSO7zvWs+i0xwWMDpzZWwQNxBa1aw4pFmUa4W6sjeRZNHRrmuQy0RVkpeOGIFB
ObZtctG3inzAakABiEmSGBeHIFuiFLrVQ8GmLvD+/p0jieC/vHUITuX65mkM7tqvX2ijsWxNJvmw
M7LIZWc4n86CsGqtCuPo1QhvssT2fKK0rBfUd+SIK1Z7PN90atr9/tP5EAvqHycyeyHnk6xmX6Xa
+DvakiKCeoS0vjnfZfwn8vLn4fknU2+lP5V5650PzzfL+iItxA05LUeJZdf04hA06/kmMxYi0EVE
tNRalp1Wj8DPm5/3qdetRgXjfEpNMuYmtVj2umjvBjNVrmmmWL66Nh7PhzEySIvrMTvmOirB833n
G6fL7cOkVq80gF0zITc6axUBy3ge4Q63SVSR38rki2GupucZh2A9LoOWurxsWL/qbL7PlLvzXWfU
3fmmaTCjWKn6/Mv90QrDOz8CTgWFA+KkNj/vO584P2NJGvLU5ha72KqKP+vjDSdDpNIzvE/rKPBT
M//zkB0BlcPz8e8/np/98/z58HyTry/787XLeoT5LTJvSilR2mCo1pRPMhAEU5LHmjy5Ot/MWhST
Rr4eh1oGzyKDkjmsz/n5GNCN6Z8OKQwcBskKL2xWw/Raou+Jer9EWxJvSIBBo7oeWsT+tETAZfCt
1ziJbMUJUxabLlVGYg9JFUbf9b6fJ34eJuuJSGoDskUtOyaKHZ20rDlpZXGRtk10XSwjXVIisxdK
9uQzSmNY07JF/TseK1xjz5R42UNwig/Lag/5HZu1/nQ+lAmzuNbYgF/MT8KO6psZeaMvVFIUC4fC
9dIULfy/OaEDt97MXUYkX9BFW7SSF7iajH24ZqG06wZYOhERjIjkjMgP9uapRuGyCcJE9zMQPDf5
ahUEVESTUwJ5Pd9HJuxw/ffjhflrMJOpQnvXpSVViyg7aWl/nf9U3HiqRJy/U7PmJkc78K1c46wy
7gl6C/fCTOUl1bUAbjgX/Xp0vkEeinYxp+KJ/Z6EDLgmf5yphpo1OZieZKspCdmuqUmIDnnGkBDg
OY9tpd7gCluuhXZ/PtAoEV+NZbRR16npfHOeqcIVafQ/Ho4Ur9xY5wKv04fJNrOvSGdfRXG4dnnr
w23UOeYJRsQfN1WUEvyFHO18F7abP+7XWzC63ZptnlfmtbmKxs67G2JSNdYfhM+Gu9QES0hjMC8l
ZZdlzYd06owfyfCa/pf1iP7ffB6GITTTtgwdiZfzy+cxQ6RFOiXlLkaJd8ptW7sNR/auKa28DLbo
7fmuiP70RSGb5593JWWg7mPoGG66PqkVFr0PEvBIuSqrq6EUBJ3QQLgK+MYd4NYetSJPJ3CJnKhz
A6xtgvXCxS4U7v50ihm63eIGJG4qH5NNjWLAT88ws6hIHHZNzubvv5HGOreXlOkwMX/+8zfT4Rtp
0j3UVN0hQMRWf3kHnJSJS9hYSAv0ok32eZYynG/I1khXas88X/y800oj/Iqlmrg2KXtbsrAjfEwi
e5QUxIhwCJAwnQ/jUjngyIFMIY1HESQX5grHKWmYQ0o/39rnO8xppF4YbtdkRDYdTWodzyf+9Jjz
nX86H+ROgP6KYCIio+JdjelkZ+Td+JLlKWuvSH/MDE1eWDf/y1u1vhW/vFVIZlRDtUxLaMZ5cfun
xWsg51R1BlPumCGTAwmI2f1Em/JiEdlnGDVqiYuDN6aXVFGSotnIrADMQotvugypQTPFWcq8lxZS
Y5Z0b1a8hpsVCgjqjHQkxawg+U2hP03487g25AmgvjzpcyJZVCQnbSJ3sZ2Ehay4zNiGrWfV2yi2
lz89cn0FB6jjGViM+/YxinBUR/mYwfCDYXy+UWcC1v7+3bHX4Js/vzsWdhdD1TXLEYDNIHz9dWir
OvxEQxiYW7Mrks3Pifk82c4ce5FC8DSfW7iAzGQ+Pz8miqKc1O3hRSTylhGGmlM4v8IvSe7rZBke
4KIhbo6T9vJ8KFNMPEZU5bvzYaU2Nv0YmDvnQ7Wal9P6QuyTh4fzXV34dn4xueT//YtltDz/9GKo
mP54McgUy6nIrNvz60xg6jYVUYHdQaO5H8PLe4jxa+1GB3jIVA/tgxC9ehXU6nNak7nhoXoopdnc
nx/at3bqpk0NGHJ9KBaBZDNrIWje9YVydg0HtpwKRkXOGsRX3NSjtvv9hQrNwajoFDfnx9K3w3oI
J/lwPlymGXSp6AP/fAhpjC5Cig/g/Eq6Ymn3dGTP50TVFru//9SdX4cPRg7LUnVDWDq7OfFrHNL6
31nTFEIS7guk+XZPlst6k6AigPoUv3RsDXCMN6y+CBsw1AsApXdVnBmnsl1SVvQ6LX6zKx8BwHqY
wJIfNnyLI/UX0yuUZe8gTTcB1ffuIEBentPmzj8NJgkTjIoXWmILutXZvdlNw/X5hrYz2QM2Zd5C
zTBhrSdYdg7XzXrTtdVHbNV+TGHkcCYwNHytTmMNn4YYXFwQvXVXkZTB4pvIOWu9D6d+cRUrDk01
mM6pmMZLw0yny5+HdZ5EUMeryqvXCtTvW8a1KnU+PJuMRfvSLfWOdywhi7GunujmmTBY2wrt/HKP
Z7i8HMraOIVIk1yjC5pnghEbmKpk42YT1InaGJ77lcaCgOaF0FN728d5u2tJePKGIiJ4egXuOeuN
XUSEtdo1Ovt4BNUTzwZoSw3w6QLbANMund0jBvM/booYnN35y/GvH9O/hV/lze8Xf/sf/87xR1nN
uMWi7pfD/7iKP5qyLb+7f1+f9p8P++uT/o+Peihz/v36Qn95Xf77P349/617+8vBpoCSMt/2X818
99X2WXf+HfhD1kf+X0/+y9f5VR7m6uufv32UfdGtrxbGZfHbH6fWWVXT9D9dRuvr/3Hy9JbzvPuP
aPyKl//yjK+3tqMKIv5hEH9urgtF5FGWwUA6fq1n5D9YMRrScTTTFBA71jNs+rron78Z1j9stqHr
BM6TQEEzd7Vlfz4l/8EWFBmZTVUSk7up//b///K/fIQ/P9J/Qch+U8ZFR01GM9S/hmbCaQG0LgS/
hmWoNq/3S2imHrdhrcaaRjc9Zc8PVsjuMA/IhZ9QzJ8W5b3rcHB3dgAnzh5YyhmRSSVQm7mGT7Hx
EIblcqoD2uuE/6oevCvNdczxytLuEnJZgYhAcGEJvamNCKyFsD/tZHpaWHu4Rnw/D2ZAUeEDo6LY
FIOOv7/TfrTDghi56ndjgmxHIXIHg4sFlFAwGQpU7m5vM4hojensDFvqqIkA3xr9ctWHyxaq6mov
MQipaUBQNDnQDbSGeKAUuSGkhnxrhabhQGBBVSg3VRxA6VfXBnwNq9OMOwSv+a7PYugiaoq+M1V8
gBQEVtAN90fKWC4CiceCfg/V0YSsF7KZvLUrRMtp8oE6N+6FpqVQQhKC3BBqvmumcz2GAbBgfPOE
lBskM2pfVR1kmwjXMrFnD0BJNE8HCGBWQvjaZHaumSVfSGg+gB12x9h4UdJL1exUzBxgSLXOBgFg
xvejasNWGRBhGuEC83KkcqblIRWT9L2vK5XAkBFAs1LtGnTndlgq+AYbhlDS3ZZMczzZZNu6b5+m
pH6JQn211LKYrecQYAcuqNGMvK6KjyIiuQsQ6GlKk4a4L1KnQWUdJgkeG7ObHvZ4B6y3WBv0i3mJ
78Oa3c2UOldMNx0LHGxO6Fj9UcV0YSq0hKIGEbhjj499Q4+E/InaFfCMqWCjuxrT9o4Ly0N/644o
Na9TlKG9WV6EOSq32TFtQJTvRpPPm1Q17moqXkBNYHUm2tbJ9U08qtsc7JWfhYUO9Z2ytaFHjwHg
lX0GKWlRY/XUdd1D08bA3zwDBkpIKsqPWkrp9vCDh5gRGXgY2bBQXJD9vdo0J3wnGpDQaulRycrS
DWeBkTsX7Y1CbbxD1yA0WGhExcndMLH0r0mdcNt8jZpEFk1Sy0kX0Z5lbkwcCjjRdNKw1jVwlPSR
VJNhfCbWSHVFIKMNaRdU0O25BvOh3at6VZzqSpxagiHUxJAbEnP4DUYDKlSK2YligitSYsu0AqwN
EUXP8axnXmyttRsjPLXyh2VMALYlcpLSeSSIarqF/PKR03Dq+qjfoWL2Ih3bTN1BBYea23jhQiCf
3hvIQuiZCiV6rZVbDZDTpmvFk4bu8zIW470y466tqIRHC74hmB/UVwnUlt2QUw6fKs/8Icg0gGvq
pB7a0MWXvQJccejs/cieaozBQqrk1mH7bIcp2naQm640y9hTIthalm5sbEuW+HTDXVBUeGcKivcR
qdUBuTB+1NwpfHPgVNLznhxSZWWgewLnQoGEfgd4/IUA62SnVPXLsJjwXtthb3TVLa6UrykHlhDW
k35ZyQUPWQfeiwanvSHSk/ytmYQro7jhm9bxN4cXS1uUV5lNxDSurWqBr6yZoVdIUujNXiP5fKfr
drhtwBMjNsLpp6V8nFFJRJUJP1Eh/4OufOR2oYaDFUs+xiJsFfWopBu77Q+TFbzreFOdwegO6MAf
E6Ljcsluo1OXkwySiO43SHwBbjHKIQZKF84eRvfprUIJoOHQ9CzEQzgLez6+Lt53mP6RRkI/QM1j
Vwi+llivtgbdqDyp3iOecohQVpThdaTAhB1TB5KXzK8XETt+pHavZWiSttKpuje3mYfDkQHWDqTf
87HNzZ1EVxIXqe7VMdnHykBxstee6vSYT9l4hHNk+gnbyQ0KoXYLKMoGIyfcyUzkRs1hwunr2DDy
samdluytXv+0iDpn/AOmay8bC7TkkW9YRF4eCQGl9GcjE741lc9GH9yGEMUoR7dXsLlYqhEiuoqw
SGtrdrGt3mD7ALRRziD1IZuxn1o5B9ZN06h4VpwvJHQ4kFXJitZa3hxhDRs0O0fivoeNEuImb4bp
ucDXPuPorOl+k/FCj9+ixzmYtMxYMXkEcGbu0vVHc4xj3vwYPHKWkiSoAj5X4KBLpscAuSX6AlbJ
ATzO1oATt6ZKWkAAde4ma3qBuwVCHNIBw3gSIM9nhQqLYl69zjhlFbcUg4apxGg2EenGoPqyykU3
Df4d9IRs1m1qSEcub+ROtHPv5RYe3bCKwUlNipvUpvNCcsysAHsJh6vcKZS7oBhf8TODb9X7mLW9
3t2nEHfpURKZROMMuyTisARk7BIUu2De2ZqlwtYi93Nix+YlbffDlhOGPaDyImD+bTPlblDHz/V6
15hc9rSuvEAPol0KJlSJRehOqvGQ09TbzmGMips2gzE7BsUSophCmvmk0w7u3MJ9D0r9CRM9l9Dc
VttQpZBiotbzW90+JCUOWGioOYyKDHwJXmryiFFEq0h9uZrLWXhaavtaUgE/MuPhh94s2H+8PrWe
tWYBzESLw22qxqsbfY1ODEmzWP+wVtDXRVV0UBacK1kh35Zm3BZGseyiUXylWe6BTPa7wIZFnNLQ
CVDXSIpHOxHT016g7sba+BRB7TrO2moU1povWVs4+SEIBbH8TpruVlrzfuAYYmfhryeI30GgCBHF
6yYdO4Y0EzBMHW3JsKeSnoOKToA5IE3aaw17LQzGF4IQKhdRY+jT0b6diK/ydYuQbrXrdpDg+gfq
Ygv6PbLHrDnzDIvvaz8duyoHnsCKzFYNokGIjd8RDLbXFHJ2GWvgH6sS66gy7MZ4uZ/D6QXk5YQM
bqOvew9m4kv+58RbcW2+EdTSm0ah7mgqkFrRwWuy3kbGHl9ndTAq1I6VI6HbDYZy8dgOVu91Y3yM
Wo0Qy6TMmPdM3TOTkXCoTL1Z5JVQCMZTDQRsUkWKXmlXkERunBkTEml/emtjN21xvCZWGTBEGTrg
Z2vfL2x8zHWCzIGcxoxMSY6E14nfVGWhZxWxrbO0vczFe2YHWCAW5uGsAZ8VWW9y1aqPVQpGAm9D
PInpqNnzpalN096eq72I8GPrFBikRu3W0reaBtUSYUrj55CvQe4pQEEntIRKeVlD9RxM4QaV2ZBY
PfHKA+O9ZTDT2zk6ZEeQiBaGRBZOZEsvVHaRbJjVkLgsrYzrpYOnlXf4C1pCgsG7uVmOryLTrIMJ
4PEOyv3DMCjvfWCMh25RFhAiWeCB7KtdY2hvqkV3GPBM3vz6O+kt+86qFHs7o7Tzi5l++BBlt6zx
YrehC4Nal0spIuU1vYxUOzrEJVGIuj5+4lIipEP9hPLUYtO1n/sgA5uMrCitxnvMiC2MHWJTwuzZ
qJbiOVaGe6PY6dFOXa/SjP4ugGPoBKbC59l9qLJ1CWo/0qKny0/deaBsn+saeVjS9lob3UJuws9K
UY2FDnZ106o3JGQhT9MIIQZ9V+0sE5LKuCmM8BGz6koX5Fm6OYSbuAA5gbHcbZgqjeAVHSWTsNZO
PluflYSGC32q8RNFWgLfpNfpNHPfgJEvNef0wjbynnWbPJBL13o6qbHeTFq6NOSOxWi+K4tyzaGy
IRxEladS/7pwVBAypUpeY7US3io21pcGhmWYp6NJZufgAVVes4DtiHThsr2rK3kH5by/QH6VIXin
4DEhdrlC5HeBqs2+VU6dzA9VLVNyDJAfjSUR5HIkS48kp7UJMlWEEaMq2QRkMO0hkH0IFoqDVfyw
TeUL6zwF5wZ1ely+qQO6lKYtrluBJRju7SWtvXerNvtdgjahCdt8v0z1m92bw5ZGP/74fn7oJPlh
ZY8GYhGbDsX4sYZ3UuT2cVmzbuqa7FhWJbeqI14XbPQuFQXmpbFmJkxOhIrfD/ifDYsaBsBvdl6j
nI8LS3A7UduDQ9fRrfow3DOjxZbxuW4X+6a8qA3fnovxFvWDYJPUs6NRA2Uv1PlKWX2Ova5/1rjl
TybMKiPQbtRugTCWxYg34q7z45GI+EhTX3K+5q4VlSuIXrEQpmturWL5JVBvmbI9DB4LqVNL9BSE
nXnkdx/jdIvomnSHMb1pSrEvnQZj5Rr0G6jT4lfZ8tjwNQoHYbLxFU+4kTI/KIA6jkxOPZtmV7ex
mS6WpznWcByg8aQz8qI6C14bSWZ3C5ukkAN8/hhRRtWwxykGtn/R4qc6EX5E7tLLW4OTDMeDkKjv
1GGJfATxssV5SLHsG+qHbicX+pBeDhaCz2wFCWFcgCKHpg4RX+lGIdu6tSBGVjMBKs147FnJHecf
4epJwGy/epmm516MR2u51TKGPbxLCLkd6Prg6CXp5WuOmF6q4bbNy2uEhvkh0LsLCZ4MlZd2I/s+
2PYaPoe8gBgYoTIkDJF3v0XAxzzjVekIa0byvdCW4KU2wvqy600KBgwUQKt7ygeM4l11rU8iOhBj
v9U18w7U3HOcj2yiDGtbNdBTy6k7CryJOpvJLMKtBXyIpm9yNO2R2G3F/pgUMs26kc4uXfELXPef
SjhQKJM1xNWmO8wNX/Qms4m2US+YuR9DDK/uwIw6NC1gu1YH9j3OBBet0cJ2bMA9lzVwQ6vZlCXD
JHwQJs8m/aANmmAdO8zyC50CNubuGh1PSnADpRA6PHKMfF1RUkZCQqWgV1z0jXFd1hLpfyx+NHn/
AD0q9dQIw4rTm9+ohZgEMrPGKxj9QLKBNKIUW1NOxzELb2bwtpMwr8wCcHlfT54xqJKliu9kc7Kv
RrQutXoBrqi9cErrNc3vWuerWJ3a7XgwWxxRROSR2NAtyYae4WfSZrSobd3wAR5Fbm8gygNxcejF
ozPon62tf+cM7NrSRG4j0m+QI/ou0ZmeI4yhLUsjRgMY8CT92ZXYAjlYtg5CX6FM22BGBjd2zgNv
NwY8Ex6JasNMRGRyZWjxtCmDpHPDCV0ZEVXXtoXYswrvxmmH574D4WQci0H5nA31RVfsh14uswvZ
gY0/9R63nYMj5cptlXcfs8jfHI04di6lpFO5sqtX5K039LDinR36tdRuQIr6VaRstbYBo2fzCykg
02Lnm500QOcupBYdoKBesGEbPaDTofvuWhMsVTwMVL27bQFU0Q0tkP5BnH+1wvwYCRDwivQ5a/iE
h1k/WWwzilBDoNusa1Mma10u3XZcgm81mD/aPHmtRyTOpfkA5xQKeawdUjM6sE6stsMIt6wh1FFT
9NQLw0DdEDNd8bcSbC1w6GTX0Zzt8f/2Xmy2rITxjO21kVAU4n7pFuDDjjEsA7mwYgWeERkuQ+RE
m2kcPs0QUgsAq5510Kve6kBFtPpyyvvUn0O5bdqecHNVQKkFf92bJjjALa0NoitD9REv82tj2Ddh
V4BhTiov0a3E0zpL85Og9dqCiwYtosQV9pFRk9/men9pCPPm3AudC8aEkAzWrUEaUGZc19pnNlcP
qPXTLTg+avczUNxq9peypdASOhsMiS4epwLsWf/QbkS+HJuMXZEeKpsxNHYkLazM64jptEkOI91I
T7NJXbLrh2UF5KfpUGzzKrvJTOuVafcraybStluj9UYZXlcdBjpQU1g2mj4ANEQW6yFCYDbhi/Bq
2Bwsu4RPjKzXh3q2tYb2MIXw7AQtPCSTicieeqNhk9UvbzIY3SHX1UvqUTulpSteWQ6h6wNACGc4
ziKojqlU6CyFyYWFdQYolKG4xZJvSqt7jYxmpqOMw7fQ+fwtPWULrAXviGlv+nlnLFV/3+QDG7mJ
ANVCEsoOSs3cpzENxSFhpRSoI6YrFPoaetsoDL8npv84z45WGt9FbY8yDXojciPYZA0RE8z5fpTG
jEADJSVNNHf1FNxAeg6QDVJ2qmX5jelT3SXvdaYtR8p+gJx8QRSwn6pYPrW6RBPMMIW8+DpfhpWz
92LNRrqNSZ10FwsOR/GQ1N0CE4r9c1FcAWKjZ4jmNgUJLIX+Y5mwHo5TlnlMpqCwxvEb097rUph3
9Kop8PX3BfVWn7qOGi/P+QpagTuPIzbfCqvK+JXsOyeod8YqklxrQy7qfulr2JjVHNl8WjD5jAJj
pjLAY5giTFHawkXD5VZJG5VuRjBrMdUbBrrGrRyF1mwWPmRKm3uU4MNjMYr7yMbTv7BCD+w4ABZZ
Jmw2G4mvXlP3nUJayviMq9EH3ZNtKYEP3gu7/tJDAosmk++V2qa136Uw5GisgezOKQSQkaJmyFah
wlIlTgjmoqzllToMkxKYRu9E03WIPIH2kCHdMapopy+i3KhJAdtItwaf1EKY9Rb5NIvWF/tuDfsd
1gIh+YW4QcJ4m6cdWQDVpq2CbFsJGWzxCHZuacWeDNq7pYoeVCe+0GpS4eJCMTwVMrAPLcAP0+IG
Z0PLwDmyz0yaXTumLHXC6skO6o88Mp8XddxO8yjdNmKPPhOTQiuB2AuK9xoCekRmxhXuEmBpPyj/
0DKo73qId+jUcITU1UztL3oxKahhIlvuYhWQEpwpbWNfs1aJWdAZ22hUX02VUtVSaLCERwJBiWVk
9TwsXh7pP9L6lh3uVbHoKaE9A8VgljvjoK9Kwu8JA5qnhfaPXg3u5xZrBSnDsbuI3C0De9s0FmJ/
VGxAyllxii1WPCDeV2FratfLlF+SKsanN+REW7TyFFAUrUCv77vE+sYW4IuaAc20SUEVhvK8hORA
SvC8bFPjfd78yBf71WiLt4pwWsgNoOKV4aXuna3m5Ml2GvGRRWrdsTu0jlNhfpWd7N0KOTkrSIxu
cfxoVeQPmD2i16Sk1BEdqXjmXiUhjipLl/hQm2FcEFC/MB8TaEx7XRdUtsexIn26HKnYMvIMqo0v
nVRcnONeGDmaB2boDnnOAHnWvoO71fhjz1JlNALGmonfzViIuirJcaO7qVbRD7UjPLc2Jtcpj3px
AQKBL+xok096RrCRj54ln3VjW/cC072L3wrSOtWjNHRMn8+W8leieTLuxncKaL2RbSzmjCBL6ssB
y5gbKA21gCJJd9ZoPcUAzfsiZO6zGdKK5TWZmpja0ngd1kA8U7V/MoUtmGlxxaZc0swHZuOB6mnR
X2OXZbO4XA/VU51VI8SC6KlNVg6v1aZ3Mg0f26J5n75FZG0RzCHFih8rWAl4dcgjW+Cdsle2y+3M
gKiu+T+NY0ZbiS6GyQtrVN8/NyjXMMTk/UZbkm1ujsrzHE8X4dRBIwpLY1uAmPD01hivqoaRTZeD
H8iRFKFpwcA6aNRfcKfhMuinH7kkaTyO38pC2Y9G9rWAu4BGaLfXQ6D4S1y/IhlAJxnll1VLgBZQ
5krkclerQXeVnVR2n35at8MtWPoSqm8AIDzsPL3kLUnSANu2PppuQxnLJUOthjihPzXDuCU68woK
GnqR8gsXUsDGjO/V6AS2nzeqYOfS6psOhOfBSjD4dHBo69HEbtFR6YkBiUZ1QJk+Mw5tkS9e8WaJ
ybiusJPr8xu5gOPWtNV3megMXYNCIgZxcm29QkXrlFjuZhJsSdo9lPxtyg7LoFpTqWsPSZ2/qd1g
bZAlsSuE6WgJdWEh6tlDHoXNXe1RnmjKnuJJfdUP3X0WUeazWDjoczR51MufjLL5SAmV8Puy1F2Z
UGDBaYNbHnMEe3zoVQFj7mSmT0E23+tDIQ8yocRojoxBpPVYdG1uK2O4tqrioeFydB3kXS5dB6TM
NFSvDYHNtdJUlmCd9phm+2YY4PXni4qpAVNHyxxcRHrkO1XwMihU4pUhKEAOYnaW9JMKLqaJVVqs
tm4rjE/ApASiolBj1Ct8x04Wv8/JiM9g3/fBqlrRH7R8Nr18Wp51i6ia+jvVq7tI1qcix06L+SAk
s9V6H6vPZC38QTZrozj1LVHcWYNJvb9AL8PSRrvUyuyumvIvdBXboivp//TBi1oaKt0gWp96bLvC
HGFg6tVD72QE7ix959HFvrQ7qidOODy1ptzUEHLMFzYguC2bwP7qSXcVbJTn4m6o5UdtlizWg61w
JiIg5oOFZbSLggkuvPGhkzmmA27vNvoKgmiN/C3ujR98pee55I2FR6DLE1infkNU3ltgOyRKlfZJ
hQnqgG83G+DVy7s6R34lErgsau/izf7OFkDFs3kzLcVNay4MqA7Dr16kJByEyPottst0Z9p0IE4F
y8w+lY1yE6x/ZGcDuVAkU4dNfJ5eVMuTFRynoQppIA+SEjZd76kS8zFMuxc4WP6SDKA9IXXNlCqv
1ky/nciTAw3Ew5xbsHHs9kU4TXYEZutCXne2ihkRckFviJ19XG5HkDGhMTauUYbtfnAClvFIug2L
d0lQL7toGru4aGHbUvKHCkSYiHnUhxLTX4sg9nd1eUIiuiFRD6KnV6h+3Udh+War9rKt9fohsaKN
MBfjhEq03RpGzPaTspybamm7E4bJFz/oL8rUuGK5iqo00ZXdsnFiFkSRRKsd2umxmafrOQM6JVgb
C9bigIX7m9EcXha452RhujJqTco8EysgnQsD4tKA79PNJCT1roy9EgMSixrAjoAKaNSHJwPYwFwq
yybSVTp9Uh/I52Lr2eTlqUB9dlkmxBmQHEqelUL2vN2y2qJ+sK9KYXoY0fh6m3elWqSr4VjdhCFN
byfpjonePYooOLKYEluhFKnXTrbiB820zwfIzzLMSGEGE4Zzr79A+AB/puF6mpkaLlgMlu7UYwvK
hO6R+caStaL/GUQBiXGJ9thPJZ2DtHFZwKK+09hArnEusa2ll+Fqhe9SsACCpms9dnRs7HSTs69m
F1MK+tdL4g1hGUKRYdSfyFgq7fw+FhlJbYR0s39Ww41qkvwRS/E+yaLc6AU9Utr21p4vxV7P0BCm
SnAVKFp4VBhIWGXviSRQt6u4wFoifNMlQdVQFJ+IALlHUf4AD7z3pYze4+c67+iy6mQDz+Q8+qFg
z52l74ZGc8iqCBN0Iu0Fg+xhYZwKBCIMzWsrcv4081NVvlPCaPyhiWcu8k9NOs/0CxB2Kcsrordw
Y+lm75JJEfUhLZ1o2UZq6ct0kLcG4eA6jDlf6xLyncZpE8dhTcI7y0FCO1TamePnnH8TjfdlZtOj
yqS+GAMYvuCtMgkFS2k1mrXJBrfHkBWlzQ67+p0IeKNbNSG4r0ifcrN6Q/uXH/U2/zLN4Vj2cnax
2sxg8PSFv4e/RujlY6ANlK/RtXtx/UxZhl2uHj41onhKpfWgpBZDSKqabjBNB6vBea2FCZJlKk8u
UpXwIBKFCb2BsJqF+XWhdXxmTF+Bqr/3tnVMU/PLwWmxAXzvK1Fr7wlxo/TTUmE0iGZey/0z71sB
a1DIynDZtfhOSq4gSAKxXySUinLBL10qbC0pdnY22WH1oPEVXMwHmRq9p0P92MDDBW0UxntKUBsj
muiL1LlGU7tl0wbEZ6ZdXmNXMoqQ3n/dpVStggPLZnvPm/466FyiSoJaL3Zoixo04cc28ep89fFp
n1iq9WOSg3CY5m/Fqd9LKrZug3XXh1OrXo0jZra4/8pL7RX1MujItebqGAXNQReuYrzWX977Iril
UHSlBGm+m6uWWh2N/yqgqKb1ZBn2XqJm8R4AMA06J9iGbJKgqPNgSISfY14B77Hij9DKBH3YAggb
KOdIFOCJ1hvWXRB6hoYgcikMSkkEklh9014kXfSlgZdwl6ZCIgs7m9Tb/lWT4UHVEv0S9qWvxeoX
3KJsKwhed2XPA42Blp8yqilUOrqyYqSOTp+s24wL7ZolJcXuNWaxfImDiZZ58MZqxp1tkGBhKd9E
r7tWHdxHpVEyzU2sTMJTpXO9xuRDy/Qp6TTGj7l/qU3gsgP1pWF+6q289zJ7JGYMm2TLB87uB2Og
utyNVXkK8rjYGuSwbYHW3BngA47QjYg3mxmNgcK826aEFrKi5XvWS/5C7KBfjwv+9p4mJskFJzkM
pMKMPCmlBECg4Yrvojo9SPCEcOWXzf+j7ky2I0eyJPtDhWyFYt7aPNJoNM4bHJJOYp6hmL6+LhhZ
lRldvehe9sbCgyfC/bgZDNAnT+QKCLduV1fJkYDJC66i+DBUDVloe2I57zCMeVOSgC5x0Ilqj+hK
bUQr5u5dZ6XXFjALGxLjT69sFNMsUJu2jzfsqBHYh3MxgvgZB250gGfqyOm4yfOudYpxyB5fdB5F
C39Kgh1MZknKfVPpipuyZ70ADOBhYopbagg28Jyx9hU8K/Kjm9jKxxWc9W6ZSTuDgl1L5JNg95Hm
cYz580UbrgV6ceeLmhLy8Y8v0JHShlW6ztlFVdlXPGq0clF5BJp83elhumYxc9/RcLcMHDolJnau
Cm7wQlf0o4TRhS95+l4nxqJxC39D2OZaGVQkloZYZ7XW7YsOLYZrlG80iI8d1JaPOKIO15QPFQHT
hWVGDcI0zZ9TaULAS+udLaruxZpX+YlD+50IdE7BQ3Ic4cQHY3XPePoD3i7aepEJsC0NkagyjdrO
KXxxm1ZuYL8fs0G5uMn8lhANKlW8bXPuaXx+z101ArDGZLeEgvWZGQyNvZO+44Ezdv5UPLXDXabD
tKWOjHCqKQSnoPxDtaNgsBw/JrdNT7E/GstSENUuKYHUSK7LeI5JIRgvtXms18dq53T9OyuVZAOv
C83Om2heqpYC4ymtQ6xMQ58ImN9mu7g05SZqxTOkw++hbs0DcQW57ldO7PF30/BkUajMJjoz91Yd
h+emmN7MzEIO8J0eBIlWQumOKKfvHs1ZQY7yk4ZxZOnTNrQdWu4gtAWxKqXMsSm40dVsy3xkBgd9
GhoQrIronSENgdd6Bw0PAaC11UYbF5VI8fOE8aXxmD3bzvoh2HrW0haXUZ2eJidnRrNAtkZ3ZpzS
qYkotCKvsqr09tqQFlhY6bjDNY53a16j/0dhZdXUeqyX2gpbjmZ6f3KWnYbqb6x38TnZL2HibtOi
Q73rtWI5h4Ad4zH2cpAnE+p5x8UOMA9QZP1GM6q3+A8F7CkmbWgReMbFMaSMwcyzXObRUnH8i3u0
dE0EbwoJx+pZKtla9NmI+Ja56b10nXEBynL21GQHJw0w6jAhKrbqJHIIZGOgQhAeKF5L20OSv4lk
SP8KUv7Ti/s3n+l/e4D/d6vw/9ne+zfX8P+dm3j7XcxG2+b/B6ewSaD0f/2XH/d/OIWfkvojyr//
5hSe/4+/nMKm+AeBU1siDuL6JbpDuukvp7CU/0Dq40zouib+fGNO/fzTKWzJf+DlMBwhMAUbpmNj
Iv4vp7D5DwOT8BxjNQwbD7L+/+IUnvMe/8qDAF7gdzGFR+WwbXqGoTt/z4NUXe17WUPtV+BD+dHk
V1XU97ExrmtDfv3bm/LPi+ffTcl8+Y2/B3EdOH+u7jiWpc95Jvt/JMtNXa/oL426lZ1HzZVnwFq2
0r06IR0wbsgglTMHLFwx0lLSpJOzdS3t2ZtbO3JnVJsBWyHqFJjM2vhjpXT0QonLd27YhPf+/JIa
ONJsQ+37kjK7cmrrM+fui4x6+jZLlwwLjOWdyvXsGci237XxRhANQXuU7C/++8Vj+yq57ezo5ZLP
JeJU4Ip4n/c0CcWF7tIjCKk+hK62aiz/g4PxWx3a8b1etz/OBIFz6utky74s2GHE0JcGC0p23wUE
VBYeuhLlGacSoXYrCQ+xioeNaadHq+r0x7A2bPq5Sw//XT/tKgcfYqfpc6OjhZ+hqPQHsC3iwWm3
XUlapTbZbIhZ7ErS9Bw4pJImdjaLOol73KhFchWmea8nkTwOfDyrJqBonNinZMaGCQH/yFhJRKTD
5KbjQZ9fwm7oDxhUgMheDW1vEOmbRZN0L3sb9Oc09DS2lQDHyMqD+3UmwfNbajdb5hRv6Qq2qJU/
DQr9KYktilfNYp/VY7rVe/mYD4m4ZTXKl3bzdKk9NQSmb4oDcQu3M3uiKpjD9tCrk+3jao5JyO6o
GVQ9AZoOD/otn9AeHOyPW02IR732q71Yo80GJ31wxKkByLDEYR/i4wpQ+bJo1xXhdI8ugYnGlP3O
pfn8MS5ObWl3N82HwamsGum3hntWCfXcNPlb7BndMaHj9chCrVyAhdr1Xd8/oKOXD33c2TuN9Esz
MwsovMN7JXCWOOK14IQPolnk25HmWky9YDbEXNs42MaimJNSZRXa97qZkCc89l6VXZrAcy5tPDoX
SpfY7bFv3vSYgI6BbQhWwPgkKJ3ZN6nJkmR+UU11UFE+nv71o6hjDrO63FzMTYyY2PPxqYwDbWEx
Gb7yJ6ycyih2pJK/hiI6GXJs7kjx7Ny23WdWotMpMBvLaHNpouLLTFyGmjTpqF8vvIuFW3mXcuSb
8YeEnA3DuVMWFMUOldxytLNVltSMVtp3XEEzg2VuQWYg5avNxctdklsrvmIR/RKmdQKae44n39vh
HbaPrXoMmA9P/ZwnNhUPUXg9T6Hr3zQ6zp4joHS+ic5ujrRQ4XoJ05UcRwOOOpJoXlj6vpc6Ew/A
zGtEFcw1CydWcuhf1dDKM2V7NF+T/FYtHAQcPgnGT0Tu0O2GA6Lfvd1jLGXlOi0rp964LA4QzuK9
NaS3fF6KW6n9NmJZZPdvYlIgGqFPnNxDC+z9mHQ7KqR/6lbtzJREIYvY9j7wkNHCTDxkTSUw7q3C
QU8WTYvZPXcXelS0yyb2/VWm5LEOm88KpO+6SPobgQ6e7zLQth3yT5GMT4UdDW+6RikcKwgo25U1
3RM+eqRrpcKhZlizLw3Xd6Xt2CXHr/gh2aShO1cBoQLdaP7t5fdncY0DgnQQ6V1QTvtctONaiKx4
GLzhqhlz3VukUsR0P4YyFn3z973+0lA7ho1VXCELV6yRqqRINx3M9005dyqgwx8hR0b7IdFvMer5
I3g74p5Fs8UiyCTjwFCrTXGSdr5tStSBkJvjMi+K9gQJoDn10m9O5kT8uxQsqvhnnmn2Xy8s1JbN
1AxrLKrxWnY21FFueoMyX7oujHeDZ70GBc6ZhP9lLTrX+chduhnx5tRLF82GBray2pd99eCaQ3zn
qLkDt/XJQtfp+GBZlLeWFWYdvwNK6/TVTTc5RSo/IiDjkC6u1akf2XnFzfBh0ia+zTtGnoIKsLVT
5UgmPTzANGuflYtxLabvYGEZVXdsHazbTIpERRogxGEsQ5BN7d4IG+8tCUoefJO5IZ1b7Iomf3Et
XbFCID9O12lNcRGtNC0RNqp5prMmkquvs/T0Wpoug8h6HMHEHzSC6/eeYzGOT7LZFvM9PbT5GfId
3b+GtckiiW/H+krJ5D2TRcvoLIDyoTtT/wy1t9hJuNOrNGWB7yWpvg+F9pFKmT5GQd3iou/F1giE
epJW8UhLcPTlzmxfdhXFrbBqOoSo1qK5aDhVElOmb8bZYz268J8i0/waWpDlyDA/6JGzBk7qXQxf
dT+881yzHlPAwOA4Jn2HSSC6iaBks8duyvNT99mNzWBZlKl2G8cpYaftaXfxZPI0pVLmUCKgHqE2
YRXL5BsSA2NvMVAOzXfurmPj9lINWKgs2IRmbqmj74b4fVsqals0wg/cG4nK9PeuNcaV7lenEDwN
TolCPWVDrm2iHiTt77+KwsaMGuPVjUd3rbQ0uf6+9AYd9L1w7KXjpqAuZTksEqWqcza/sNEDLtnr
NRiMQN+WbXYd5Vlaw1KWBt1QZl2sitorzza3Nwam5F2X7JubGP+KrY9fjhU7Z93eWXI0qVbIrPPv
r6JuSM/0pwhuMIkxVy2NyqQfrGTEKGS5723EZJwTMPArrj2KKRTjTaPdexb7Tie3bkaG32fQidDA
EblNPTnYOEZrL5y7ASftg50K6um9+sXJwuQPhvgDLfL2c8aWL2m01x63x9rHbXQ247xdxlEiduBJ
mjXPSSTYxtgPZpuu/aSLNumQWxuXUr9D6TRyAU97EQ0Zsl4RkX/QjXTrWCXgmKEpL8xaB8oIvFXQ
UE418m7jy8XXj+1PS5jIsmaP1kHU0qJoBCEx3FGmNmG8wRwGeVi/YUNtNizYxNGoq/Yke9NZ15Ap
t75LR02loQuPTWJ9F3ujnOAKIfwpZP373xcnTp47Ay5ONPdl/tUhq6R7boe6OYMojHwej7Ve1gdk
yeolzRiRQU69sSl4LzBmYkxNuA6thHoQoiCaH8X34JjjeyL09dokTMUjK7E3KlaUmThVejXaQkEp
sb9+/y0zk+sUD/5pmNB4UM+dd4xV9w1bSByT1jOQxXpVjFl1F3uJd7AqdFmYbQdgu+pmqgHgGc3f
n6nI135W6j/K7E8UwqfbsFXWFiihS5A/qx61WYArvJAeGTfxAKI77sFzWR2rlkLVog8wDUtkM94i
47Mp+7s4jl2ObVW0BBZt300BbSZ1N21FRwPVv9gusEMK1GP9DoVcsCkxwufWi8aDbSEr1mPSP+hu
srcpYlkVlmNcTCPXOLllVDzQVXwyBPtarSnHOzvMXlVjn0dOtA9gGPoHKi3zdYHnYVXTn6ZzjT7a
jeEcphIvZWyHxa2pP3/pVGkli+2QcpUZvMOX+Y29UCZLd5RB3dZvtv8X/zbV4zvf4nI7OW6xR4A/
0ZFL6JYYxrqfn1N9LM4YCd39kIfD+fdlJKvPqYAwB+03u4zAnhZ6/UXX7OlaB3NNJrbj3EQhNEcu
0i6j4qDQ1cabbI2vN9qoN1r1ueR5tfbzvDsLLwzpeZa4QZxg1nM87Os1ZQ4VLAEvG1nfe+bFMizQ
dKo88GFGAB23OOE40Lu1vR4DgzZmvf3sXGO8DAGR88nybrJ9yHOO5XVDQHKok6MCgv/DfwLttI4+
dRJd+IUkTfZdKAj2RSNtHOQ+Qz0j32HnNV8Pgo/sNceDH2RoRMob11ngDcvGYkMZplX2UtIZuwky
v97EGGHOtKH94F/MLwxEiOg8nn4xx2x380s+v2TWcJGDOx7+9aPQS/GWSiy3MyIKxx6YyrrO9rnG
oETyk+MpL6WktUMz2KNHtdkfMzqhlwUUnNfcbjDOxLAcVPZAtOw+Ac7wSt7WWrYhn44KthTnGGfK
A0Gv0/VatwWGVzwoG3wRrLrwHqzbOrQeMqx+pPvTVW6a+q2s0DrLseq/X6Nm+qSIL73mlR9CRoqr
lUsD9mtZFCVq3BScMjxGW7vMxiUSJz8T+BMCPrJNRPQTRYfYqIkK+wwpdwnCJX0rxolMGBHYXV7v
8jIaL0RuhwvPGpodMy/e9QVI4mGkq6CfvwDh0HQPdfnIgZYKkNrjhkg29C5RJVqTiTdCNeW0CuQj
CArcYaK3z2UfotMJ+q0WSVWRpumUwfmXo4AYksfRxQjbjBlMKVnq+9y0FVs0n/hioj47Z3zs5tHZ
50aG4elg61J8ZylefzPtP80CrcrqqNlNuDo2uRVGVDxRMxjmqY6wKKdrn1rlWotMhe3JZxOiXBFt
Ol9GF0eypS5GCEO0rU87YizqLh4x22A0w+nUENZK/WHNse3Kd8q8ZJjVwNniWvHp+jUi87Xs2aFE
I99kq9OjIwhObZt64cGbG5iV1I+1M95gonVbMeF1sPvSODhyfl4IOpLozXxAFjC3CJ4zvIZy3CkI
txpa+8LpxnXatPldpGgoK2qLRwRw6gWFo869iqyDanGPxTbd6CXgWmuu05ioLeTm9oeHFb+nqw5T
YA57PFxQpSedc1U+F+JFrNLckEWRXhlrEUR7PTI46pSR2kLMTO/qAHsPbKfqyXTtHdNtfO1VbazK
Mh3Xiqr4hdeG4xP7AGtJrnba606Wrs02KinSAptcDHJlTx+9XePfENZz45i3vLaHFTO6BiNfHeNJ
pxOdWsGlXxQYS4vUwQqpvXYWbRwp0EdndCWDHzuyFnzMovgZjPrFrWz6XRMmyQK/R6yIdOVF8EdT
6soIY2LQ4GZQ3GnWKWsaSlLPbQKlIGrCYtl7DnnsDJNd31faQmJXt2r9HJUs0EwSZetSmi8kEQ4G
EtAW7xAbBVuqlcOdmqwDDi1/cI6YS6Ut8Pamz3JeT2ulLiFfYa4M+IXdOk82e4ZFXja01LT6laDW
SZ/8kTLlLF1QMLMtbP3ic69iW/A46Ta3jf5ksdxaNDHG9SQc39Sd4fePRZWeM8daZy7InmT8lnmE
xY7GQe6I2BRE6+5HFYAArkje1eZHZI7JshJmuBxak3V7Kg6GEdIwK5O7wS7TfTAvl0f2diOhljIT
ZNtT9mF4j8OaXVzGRxX3gF/iHjM1ej4P+mRl0NKxG+vPxhK8gxOGDjT51WhncIVS8VpO6S2aCJA3
QbisDEz+rlNCvmzu2hmQz4b0Yg8zZmtSJyMg71CHOAR0SdjbzCkGSnvWtCmnu2XGk2ZRonlgT+Cz
IDRRNmW9aROJA1UrbXDS84vpRSWdsrWHhL92Jgv3Z0IYmQrmbN045Wmgb3AUwMrSjiBYibvfk2+a
4sMs8WVkpndKpgC5XtSHjOrKdWv59+ygCRR7ez3Rkn1GNoKWQUXfFYYGU1IHUxJhi3K3gDI4r5hx
mbV/6jb6ECM74kmvn+jYuLiD8+glilQ83bmmV92ICCC+rxh7PmyLgokcYyTne274k7UfBo3keTyz
1ytjHwci3hktKcB+2IGOweJmoc87ifvqIKewnPlpqYjhbA13nNUfFTxIZPty6B/6qnqfIvfCauoa
juXN43B3Yvdxolue24N2TNpyFbjtqagkBd++drNUtx0a4hdl/0dO8tlM2dbV4ffQBt85VwwYxf5O
srpZejJk6RCsewYUfBQZWzp6KkgR+gtHZwld18WjjfViGbpWAvRcxEdRNMNGlMZT2NnTweuJM4Ar
S/m6kLQHeTMrHDggUlUuxEA/vSEvaYmzmPwQQcuabVvGCsG1VYevv7gl46dDGfCiTlWz4FnEF3gM
K9zGvLWZMd16q1/bMR3P9YAFCnLzRN84lg6z+oTn4i9ByP4UWjizvw70Aj2iUeCV0NS8543Vsi/x
Q/MsMleAEuPR+PD0FFhiGn5BEu0OOAV/+gFnQJ6F7ZKj/hTjzMALoy/DBIWmTt/SEDcWD7YXV6Rk
ujt9oURist5v9VXgXTHHfyS+pzZNQ/rT0GZfefIjaEBZFhPkrjhyX6fJvk2ROodaEZOQM997heMC
+44qsdgnsf5R5lFBrN181ISJxWpw5DIlP0czJ/YDuqvZtFOvMsKBSA0bk5VZ3ydI91yakbE2E/Pm
SB+8eAQph4YOWlhCrBq110ZrmZpvnSlfzZwStSnGhWQ70SYmxr+obG2OfTS7tJTqzB0B6mC6MWpA
SknnAKQCZ5CzMFMCKmyNsyyo1YOvN2eq2iNWkQVNIPaT1U8A82zrG0fZd23cpwlfQMyzOyM4WqP8
UzpOhpSguQtnpNoJYr2RtZiMVaWuBImJxY7k50yHXKiOIT8ZCHDG3dzkZyLGRZECfqtvBWogLF+t
3WZG02+0AS51JipuCNm4s4HypQMNwWmo8hXNmytU5ILaPkx1g09HnajkMevwukqaCOBGicUshKou
BL3KeoIqoRiiX7zlpMsERP+i152LxpluUa5YwPXeYtCq8h1fxgo/sYVJAqQsn0S0cAQevIIMJcpu
7+5JmxmhAxmErnsCMliPMUkhJAz1uzLOKFIMcZbBO13hQ/LNlrxmBei6w2dBOjZc9QhtZJMI7mc+
FRKYexib2jnyEEJWHmVE0fFzF1TeBgfJVQvhSXQgpzdTiBNy1FOx0yy4KEH3JdJJnuA7WPd19ELZ
qr3nS7SLPBAeDf3tRy+CX9EQcB1mkKHLoe1QmP2bT0ktWQwll4FVkt7IYnfZMhYY1KTTK9eARhJd
u2Jxr69TFLMtRYMbSqTzdcrWe90GyZ0Y3U3pOkSBRXHp6k0Wp4do5sWa3UZ12ER1o/5pZfeYtNpd
4PBk4ZT/Hab9t5uQnuLhYi/ZWdwUmP+SrqylcMjkBA0iAIfhjZ6yCNYp+HLmfoR6yJKt2bCBneQH
mXf/VPUPoye+vdb8sV3zSvPPj4xKoMU2zpzKaE+1U+onS8vRi6bRX8UDPjJ3oHrVG+XRxkLGgUxR
CBntIX/QmQUO9i5D+Fq6YgChbc3NGzR4OBxWe5mxY53m6DYB9zxHUB5sTaclh79mqOGcrsty29ix
C5e/wUaT9xLSLAQYOjTQ2XXoeNzxdJxq62DyV3gEaDqLIM/QK77oEoyOE9FUwuc0iRZkzfEN5Gsz
Nj98GKCrsAg/fM7DizRqdmajvEPrZTh1EYfDmPY3ymm1bRuTPAi6/to5jbnsa0lkcrJ2douUrRj3
COIkkrv5ELsbUFB4xXXnkUvR1vnoiwB69RzwBh8DfCevsx0Xtb/TQzJqftLypVZFfE9FPCOISXvU
Xz8MskBS8RBzVyfK4XH8kHmK20A2q2bKBmrMjGYrfZIflUlGZi5jhPTGPseXVKM5zQlQOWmJOjvg
/GWx3Bs8BGT/QvJRv68MIHBushUE4F7KLKYQQyJbBrqqXzQGmcs0gVQgp8aXv9dhC7Tj2RvFflBB
ceYMGxxlSMAxBlSTugS+Mtl8sqnxYZu0G2HR6+H64Wec0q8+xKTARfTcjvlxDPqDO4j6rc+MryLN
HMoi+NCRv4BPSm+TJ7eQDPl+xDGIYlSGV9uP15HQny0abE6w6Jq11f/o4iWR0bpGmF3ZBDDdbgwA
ddofWTJupxZVvG1B9xShUKt6ZqdU8g4bCKVVEbU8VumtJr0hRdRYAfsWFE5UKLEV85/VjJ6HZeyU
GICX4UG1B7zyrhXZKwY3JLBU0vmY8PCdY5cBp5YjOFMadfGO+QXljYWSGI9weTC3yoWSEuNkJC9G
FpxDKaNviGwLDlQzLITyQvxfOG+sSBxTok3L2mDZ309989j0+Kx7WP9Z258jnNtHKx921mj2Wy0X
6bZl9FrayunXHInPrR8ConFCXAsxogpNERzJzOE5DhnaUr8sjmbWYBQVbkflGVgUJiMGVjoKDm5M
ziijLh44B2s2r1qrYn4mGvnadpwN/51akYp1LjD1nIuZMVxSebSOaKUHLPykyqlDA++5j/rwmrrQ
YK2jO4T23OnD0ZGp41EZB+AQz7VMww04yQ/ZmdqWrjAg/W2lb2vD+WM2hPM6unqxZlvioktnK62s
uTlAgm/GyKoQm5m+//3XgkgQLtn+zeHUBCzFmo/2nN8G98oMB0RB+4hYZoIJNV8TxKABjgDRp/SM
cycpbXnn2qyGZgxMZ5x/i3N00YPgJVO6YvzDcou/GKgGhtfUWAGn75caboy9Rdq/LIgCJjK/FXKc
zhh5tAXSMQuK+i7z8cECGt7btQevIgTo29DgfaKMwVH0PlKz7aK8CstoiSgM4XPemVvZudopjSjR
c8vsYPM5LhywYzRBaq9hSuqd/S9uK8hCVyO3l4bNgqaoYywnRE2Y+sBRmPm4TbwKo6mB+Vcaenxw
TcHNr2UzibnPSRgistwHNBThmzE75uuuMrkB5gWDJR1dAjQNbygEYMz17tby+lfMsephqgFGiNnB
EiTRVhtgxZZzi2uX9OWdyymcpd41L3OK7FTP9OhF2tYVdOvUOZSZrNdYIXAmvh+GIbzXg+bV6wpn
LcsgWrIOW+vG0L054XgfMRhzG66dg64RjeGLQLCMpqB+xe/73KrSXWqavBCke/9NVVuVj6GuSrR9
JoAG9Dw+4vau1VhIEylZ2l8xOJy1IsT5GDakxBWdtMQFY0pLnITtt3huCttgmAwDwFldgyceWXM4
WAPsnBFHZ99cPD77szPhLM8NKkSh2B+nvvLIGZK8N0IeVmVp3bwgxBxpV7hCC38nkpRFjYvDcaV5
jn5o2KFk/FFLIdC6ymCOpur1tIkG/7Ga+2uULmFDjDp31REx1ozkgQj2pY5oZ6h1/AxDkOxbC55g
7mrlxi+eEvCsC/pChxNYL/1BeNY+hxJPeUBxjgQOPfg+43poOzqWlFyHkzVuqMmN7xp6/DZmTvCs
gpriTcXd5I2bRHc+u0Az2LEN5mrUNoCewo3bq5+gyjOsHJ2/o4Jkrr/zsjvDHflsDTPappzYcCGy
IU7RGfqJwiKuVvq0gbDYTPDLoQgH/Foz2Kpp3guw83QX1vRuxQWgzrGeSVxrC90SpxTgSHtewUVx
cq0o7brr4hY9CPeV5e6IxTBUEsr3nYM9du8aNtFMaO6d6XjFBb/c2rBpi0bAWrSj1m/mTq1FS013
7l7KEgiJYzAuZ8mHV3KJVrg+1oqyAtptUFEJZMyEkYnI6kjXS+wds5wUKi0tA2diLKch1GU7vwvq
AnAA5uMlywPjELVgoOkZIDYT2S88+WIcYDyUKA3a+gOTYZdof6yYnGPSedbKjhJa12yyZCXkl05e
cm7itusF23A02yVoyF3V41NwZiWxmyOHtK8rNlHLaAq6TSuBNDSmWogieZnSS4HwDVGDxQKw/UND
K8AqC725Gk3+kO3dZFQ/RZ2JqVeMm04CVBpM496MR5KIazHxey6sMsNKgltCUId2KyBLOL5mL/uK
I1aNvxqjX59s9DyjalvaJAqS4L7PuHb8oUwfRxiaV2Nir+P4aCesksBVje4dSC+xjMs6W4UCGVnD
KvKnQGiaUm5VI4u7E6aGYuVao3uOlZGeSkrf1l0e6+s4ZJ0/lXKbIUfuuSl++WXwGkrBzMBDa5VI
8FalPpps3FjS2ZX1obt4vntJt1QycIy1xmYNZXG2LjocxrocumjFh858mMroj9ubOHf8cI854glV
aaLdgXXAQDTddMhAmTKf51Ob5N78UmSS7E1ed0ccvpT9pNRRh6qTGzZ8ZyM39Y1Thd82Xx2EnzDf
OV67HkTmchId3lJA29ItR+Jwow5UXx/v46LfWIwDfj8oaoyAZFHovogVl57bzCpZRJUUKZBPp0ta
IioDVsKmtjl2YjYKwqJbVqTPFoOIt1HptVfyh0Q7OOzu6MoUHjfehY296l7LtPcqMNqDUWJ/sPPh
0HxRw+ccAw536xBwCy1ukQs8Iz/lI1WzfmMkHAYo3Ph9yQM/32AWfq8cj3UVAy6RxFod4ll2QMsg
dcIRw0xbpiP8R6PXOvc8Qn6Pu8k+In2sMV6AwDIVO596aAlYplq/ZZOiXXyHMdtVkKzYi2JZwW6j
yL4MJXgAI/8hPvZoZpn1GtMn01v11W4h82CXF2iCerUeZKrWIsaei1yVnBisOIPZE6UPvAdG0Xfs
Uoa3si3XRlPkG0NT9zDNNHxCYGdsKqnIasKSaKCmBLTqWtZgb76wqwY/kZMcq8YcjzDpNgrB9tFr
E1jruVlRJFPKm/4egVzaFYV4AjM5Phu5vuWp1D/IqX0XtZOevIou2rkRNimIF8UTCfzQCNJFNZXv
pFGXk20b9/r8wtKmpgMcQNsoY5qJOXKt63GyoaCjhUGp32qKrFg2bfOyyhCkxXuNgLTKs5bkSpxy
g/2laSRzSgbKPwn058ycP0WtCw9hkYkrwZl2ZQTTU8AnsBhyG0hPUYP3cUgGcAALlnGl6StOCZTw
sEtYFjoplMbtMoxt+s3qWKN2fNNX/UCl22/D2++vFPvTTeZpn6ZDCIqWF8zaJF99ohxux43Vp1Jz
2bTDZlKclHG7LuWofVpGvRnDNpxVtlWbOemG2Sd6dke/XFNpOgNNA6iluWU9eG12Smh2PGju9G04
Nt5qx98mmQxOomJrbGrRk6qrcCNinSiju3ZtVFJfWsaXaWOi1ZoHg3caI6F3CflObeP2xRuUXEXx
yIgSME9i6VcnhXeA0S3GQJBQ2QTo6aLxAIgy7OitmMPCR6A+xutoRTReswgY4xLaix7ajzkQSow8
3tFm5IAwgXshdvJqmQ+An806x25Rx0unQ3hDh+fGDxK06DZELlpY5dghel1si2IOLaVD/QhyFKRN
5e2Ew1UiWoAA2LFOjlTD0RSUoTcxUenKHSnalCu2lrTFqSFbikYrNq4q9jaEMCsrAmacfNzrXfg2
Fna2q5NSnL1Af+44Rm9KJ75pWo8H3JmvSZxSSzG3BpryJdOlvNHunWQ+XJgo/CiMhF9UWbMbeuc7
zUqDYxtIHdhUidMDGSr6Z3q/00MX8Uf3WVHt6yw1lq3T7ONLGk/91epEzecIIDCM8n2UHp204Tlm
ltDiqMZbsdTU9qQQkkVvF182Hh+uac5ivJnWyhJtwdVniL1Ddr37otlcsowCWjbla6NEmGld/rpq
pMPIQwjDIkaRjSSFQTbEK7f4cLkBxOXBZudnAWLqikPuBslusv1VSfCbkcHGwnWwEjVsKZ1M2iq/
Q5hdcD+8xLQkkDCE4ELxIBTn/JorYOqClNXajUNnIcMBqcEAJKXizlxMtHzeRVVyH4xpsHHEHHD1
+OhkCeOphGTo0PA+CxgbdtMfPK4OWc4SnN4w8EK0K05jF2+HLPyxSp5NFgf+sBH1nWE631ShJRfx
ZHObX4wVD9k8RD5p2a8TgcIOGRe7Md4GHd32votaNNgguicXsSMaWqicOz+K3JNZV+fcFLSrBQfX
GI49tLLgPzk6r+XWjS2IfhGqkAbhlSDAJCZl6QWlcISc0wBf7wW/uMr2vT4SiTB7d/fqrG1PEDi2
csGfuKi0UfKEZhops/4DyIv6zEe0KxceaVEcLQ8jQXyzxPZlacVXZfXOifU3eC9FO+kqz+hWnSJE
telPduF46JOlvaQK9v6xlWc17kjGQsok4TMQLRac8HN0dZ+MRsYGksqinCwajjc3AICQjnnuD3im
yTUQwIVRtC1XAJMWxY/1UomgWaxb2ZvpQ4Pup1Pr7LWaWfPCGPlWtMxzNTBeTUi6gKq9MbDQ7fNx
NB6G+GVATB0jRMdUos9YMe0YdW4/OmHF3OdMr3nHnglxpnusqzWtC7VlQ6HdmQTGR7IQbdIdx69n
KDNDzyfbDalfAQJS9beMPNchUVpO/JjnCnd6LHrchmllQ68yQGXJ2IahmhkkDcqer23dQ/fd1dGq
1s9HpfZxII5vUpNfcN2AqOI79h2+IJiSCyAa/kC8c3QQUXHmyl3RmCxoSRzFknhFlKq3kOT30UiL
NT1ltACXuqchTcnoF9xtBnzLGpqlKwCnpCEazOiOr1E4vgsOsluG3xW+mGF0zqigKMEjjPNFw4XK
qZC+21FZruh2rOjsv6nrCRJpMCBKCwRL2FjFxRmt1yrN3pRpsu+riFbzetiGtesLkxrVGkWCxkTn
hJnrLTVeoiZy92nWMNVKjFuptcsL2LdZYa87uYh1TuNPtYkmJibmVrPF4ejiT8wVAwDYkPiQ49vD
3HO4jpQZ4tNcIXxGQJHZYrFIxWf1/1+4UcUZvuM/Q/ZFkIupPbb2AWhu12aXnuhuZVP1wJFIw+dj
vtpd1ftlLi76kEE6iZorhjHjiJuEzlsdsQ35H/5K/0ImDoJa3x6hz1/qGHIVyE+ftuBznmKLYSas
S8FDrftwS8uvuybeLTo+Hxc6rZXV/c5N3crjDMuTg5cQ6S9yJ8dEEX9JQ1dTZ0iXXp/ud3Dam2j0
kYUaKm6UZjzu1pxxp6vEvnKYT/QNM53fxSxnb27mDHYhR4S8ya6yS+lgRmPONEBJLpklb9LZJcfp
wgk2Ks50aL2NITISrcQs0+LkhL+QABPHjq66W65yyOy248Gkfy6uOfr2PJ2bvmQcahqeJU5Cwzfi
VjJom5Ea9U3RcGhTeDIEYxQ9iWhogjZdiF0V066VkozLqIdHYK/Qxt+1XDevjlE9VinROpTjKB1+
JW2NA/dGK/JwM7fUFmYq6B2NbwVX6ufMS3bDkeGf6No9iV3jyrQRmG5W+KlL2IiJY2eXyU2lj+sM
yBj92V5tIKnCI2zg6Dt3ChzJ0mPE7/Y2mGi1V9y9AiPRy0quVZt3Onl4Fe5ZPG20QjdO8ZPSyTeZ
pEFYKsr2kIdFvOduoNtQcuxIC2e+US16HLoJiqxddD6KUrmx5kRhzm2gHPQUCw52X/Hfq56kiHQO
LsjstXpnL5zsut6qN8wQ+GUW+JhNvC8N1v9LkUxbYhBQxDKdwCbzGEochCxFAbZl5/F2LCuA8IRR
VVtERyJv8Dl71gURz5UWKPkDKJvQyzMn5Hk41Zt2tthh4qZ2IyIVhHDXzU11RIF7BPd51weTl8Ii
keL6mMc5hgJ/yLFPsKd8wbNyFSk+fzj2ICmM4kPnQOmNmgnCF86UDiEhBxMMa3OrFmwzRWyRulDm
gi1Bd8rUUfV5gZxkFLkHPVU5FITKo7nyOxjPO38SwGQGI7nGJsIMALnOb2M6ZvQaG4y6yotRlb5p
GmR300YM6Nefri8Ojsu/yk1gnbIIt71uLDypoi/amwhTaCoabDjSgjJUv8TrGq8DPXKyocGqDQNI
kimTF64djQ5+Lm/RBo2PH9zVBErca21XXCDVIvPT64WOBGeVDVIp11I2ZCzXatBeiYYhDo5akFcE
Nti6UG312WHMQjfreY7G8bsdZjcQHE8j2citHn6qlpWxHR217dTExnNdLh4noylY1hm/SBIFWpn7
QwBP2/UT+q9O8lE3Hvjo6lvCqRx/Wqqds4T5GbcJVIf2GOWV8WQvpbo3uA550g7bBfgIdu2OBfq8
vFvGxGmJDVXa8RgsOT917F08LK1bjrj2lrf0Dtz3G0gIx0Pvmr2lvunyNGKYZ0/ZSz/V9Q8LkMvG
BNXvKyWFx0JU7Hqn/Ku3QAe3bvmjcEqGmwycMyG2nen6GoprPJu7aUuE5ZbEeN/crHuXM4ecqI/a
F8vlo+/hAPCe0fDgE6eOZc2Mp4FzBzyn4Dvst3qTwWtY7OhmJ9BpKfTadZ3pa9zaXmEXtS9ZM0rN
qb1QT+9JSPZRluVnhphHW5bDqts0032kly+tPXXnxUUoIExwxDSPIbI/LEod+rqaPlrOd93p2tZM
UEQJmc4zxmow93uECd4WLA6Y2nnt9LY8pBNIRTqRViRQuGsavAcDdqq94oLOdisirjLR/xa9irwx
ZKmic74NqsbSNmWDDVGL6kDFBB7Aa30vQQ/oSb6zZsBFKav1NLc6KDxA9GR2YY6+aR78tycyB0bQ
DTFEqQbjlrL2NqTm+2JJviIM5htpPss+Aa42iwedJwkBDRT+pTzoTYrBW1LZ15DsAFzk5oDzIG+A
orultCC6icrBp8Wt3lEI0WAW3w1j8Qpm8oXjaLR3cfkAyzT/Igg97FNACKvLdjHmaJcugDXVVP9a
EMLBNy2oOnW2A157nvVSnI2lFgHxtxJkV/vChlrZDCPJUOlkxt520idJ7H6bhJAxOBrFmypf0ksc
tydDNe5CAEYdlOm2LNVnBfgXhj7rmAICYx9Ba80rkEahjfeRBequP2mdeIpJLh0J+wB6rwgp4MYE
EhH3gv0+El4l0szX4C3PcxpRaAPrzyK8w56oOrL/u2sckzVg/ttmQCrPeaDzjsbLuaRrmTvxqo7l
5ANmpcNgDFAF4kk5EQtMPSGMDngidcysSKxTrk/vpkmptCsyn9pFcRSV+F56OGo0kL8seFeea4eX
U7REnMmHk+Xa9Gss5lso2w2Lf3GhwZYzpuZeB/GvHBh+ZsoxQPKdCnuG1Tga15W/aD2lEFrZ67XT
rmm1Z401arAm6KcSydNpjbtUHOnhIao8l6YebzJKMH5aeTd7qT3UJbSccUq3XTtj2LGS6iao9KOy
+Q47Z2vib/HqlECHVh059nHAWZZtYZhukAwqeZoi1y9tX/i2zq6JFmfjoXkXGkaBJIeDS/zqZ8pU
PbAGYtc4qePAVJRv2L8LKBl2BJkeLn5vFYTb2XsQ+wadV5s7VdDoVM2vmjPxNGZFAgau3ZMsG+41
8SHGIXBQUchaOuTloYyC9zfgYT4hQkKtYz10TPKkg3tibmXybIzxsMmBEc8tVIzGiX6L/tClP7qK
AuKk5VcJsWoeQJbqM6ceM3Tes1h8ULtFVMqJVUgxr1LJ2O7NjCh0uHmuGzubvqhcr7ZRMybq18B6
7PqY26/A9vHQt2ASAP1v44bH5dDYEm82yogV32idQ9bW0m+dksaHsBg5BMfKJRymbznLnLeL7at9
9GMlgoIUDK/EoyH8VMD4N8vFlvTbMkWdi4jzIT5rQJ3sK9xQHKmWrHi4OJaa8H00FeBu94a2NG04
g4+eDiI2ncHBiLY55qXb7x1b/3JT6dsG6R3ORoViPE/zxGzCEoyQ+8JBST4bKohkIuUul7dzGszy
ERfhG1FtoF+WqhFYptH3a5ZgYxPVfcbsj8+77bySCce/9Q2F9wi9sAyxRCm10ewqkPdN8yCaIvTH
uJ8C2hlHlM/VDHjDPXlVJWlDfej/CFf7NldxUUGeLhhIsB1Mf+H4quu6Cg/iVDXDpwIFC1xqcpwo
iuN8yd0hGvtPS8P9WFdvoMH2YuXZwmzncJOqpenNRFLQy61/GQ0hw8LLS0ObT+cjglftkzeiYYFi
DiVC5kVF3IEH9DnoPNRc8wHRt1d7noO1OaFsWOPx4eJuMeBP0TSlT3htuso9Robmy4XuvFzWPp3f
nZ8mfKoRv7O1HpvLb5IJt1qkL1ba/tLh22wlYM4eepfEsFmHO1MmO/Q2fd8S9J9N5IT6ntnjrw6Q
zi/QovToE2vstZlnHFwNGISx6BscuNhvKBh4jXkKGG6KnqN1b/bIhiNHdLEcqLMYH5BtiCmStYGb
qkPZjbCEcGM5lAFxHPEXaT+JroKfiPKyhTPf71aeBQelo1J890bbc7cp30y3LMqpqtkUuOExHrDk
WhWUlW9ju48Zyu22C/ub7ShP6zeyxAChF2N86v+Gou0DBnXWFzOeXCrtGav1U55yfBRdou0y+NoS
YQ3eEYeucuJ7Csu7vTLCyYZE+2xBeAslHv7M4T4Qj0iS0v+wlhFre1Od+ih3N/X4w4KdncMsqn0x
76gODAMyB5fJqXVkw+QUQvLtRab7LdkfXmWEOtxxxOMLGEqbKVNfmF9Qo/4Mqzv0w5JQQVA/sNDG
iWIjnaAdnt2l5CYX53GKXquFA7/LEkNOb4VYnCCPTN82Y9iEI34GDc2gkajhhnlxUHIi0e/6TjlA
bk32RhpLH5LcimiO/xj82Ijgodk4Br3Lc5t+qWXxNPSa+YKeUm/CA+gc8Uxu8pahTAS527S8bZJL
bPT1x5ye4HBh1GslDSwlC86qT+yr02AtixGNDdGGG9cVv4bdcjajNQhDF2XvyAmo0Ji5AbND5yy1
5Kmq7CspcMkLgWuUEfO7NthIDa4C5Vh/IjAaFCv9Y+BRbdaOScfSQtguNTUu1HjetxYWYGOY0pNZ
jZDNx/iMB7DcY2IG3if7h8Qm+BQ9leHi7C2E2SBWajYzXMAUUG3ZMwCfUCm1Lmb5y/g37d2UHWxW
TofF4sjVGAwe8Pd5hhnTq6HoMOpajbIohVue6kZw3ZFxrYrkoxwcgERqnB+4TjSGQyp0qqJii1uc
DeoiELVAUUYq9ZkrZqcxXeeqGvKpF/y4uG4/ycEe7IoDwOgMPqIYJQ0qfLIk4jGsFyz7UgsDiYTD
jVUPhivOoYZgZ7JDPaXRJ/wwDMU9Vsz0aoEZLsI0oXc23GO9g8LN9dawcCaUGJtb29BfuzBk7a+Y
+DjL4W8UVnJse2hWC1GVPWchJzlVqiJ2XTn9JrR8YV9wD3HRY+5Re9/OTC7V9nnmoTyaYsAMjLM+
yyDviEJwtrGdA/te0zNcMzqG810iyT2USfThLECvlqlObkQqma+qQ0pE5zYBHcY2A9FUtaLJz6LA
HTLngA/zk2Wc5+Ym24fMOBm5rm4oo+AjUnBDNZF6IEbG763EvKDC5KlVeQOU5PtwYz+y5MHZlvVL
EFnKC+fQTRyzHFUk+CldVT4sgUfaccJTKpNzHDYp/DzrWbdwMVisaLk7upOlRoTzCmO1/3gL7pNz
viy/RrEVtrYmj0rrnOeUisgvBZDaZxw5NmsLGym41LStNQD/UKAWbQgFEp3tzpPGWsuyIbQx/a+5
mi5oZjuYMnLkIVsIv0Uz3sg0e5kdZcBVY19cJLLLqEZHWp3Mq1KbT1Qwv8Zur++UqWiO6sCj115z
WkxGBFTlh5N/NnwS701IQ2VstyS4wXsDZqXFNb9mkQW6NWfq53CZwMCB7kizTAJFyLNl6O6mworX
4q5mk/cDddtKnfilrR0ERYlbQ+P0AvZ+VwjtoVxwOCgrwYh04OQrslG2zsCq0EyiapekHKo4LR31
kG+MgpUD7JX+ETsD2R0n4WoeHD8VbBksMWySHmuSERHuG9kINAAbKcma99HITKC5BAz17tuozYua
LewHaJ/cxEsb8ZqC6021cZA66SsOjvXDWxuoVD3aNUofehkI2wdcqI8FwbAT8KW9ueDRNGL33q9R
Pg439obZTz0UpvZt1mP1P8fVU9c4sZlo5wrJT8FsDr4dlDRVVUT1d32diXOS6c/TwPItyaZbV2jN
BZC/t2T2LuGs8ROiFWxa1659PkIAZ+SxN7qMxJ4Cc4eVfwTZovnlNUQcNbeRZeOkAfy9OrQExL6p
wL7u1OW2LhEPpDnvDYcPVCce0bogBwlx276t8c/dUOGyxm0v82U6teJ9diwWTRm3fai6KQQH3dmF
Ifu6VU8jsPCmGdY/07Eijhs1LjNS5vBnDL/DA8vGkqPGcolqoTMPo+zoZbfXFmDK9UA5QL80f0bU
fhr0U7CvWb4SNZ3XEgjdc21W6foYfbBkUY6WYinbysSz6pBs35oO6+XW4dml2PUlbNn/iar0h9o2
z8Nn4ZrdkX0zGeiobrgoR3tHpCz2OpN5OGnD6iAJT/kWkngZ2Qzh/B92LDjueVk5vpDm0a7cN5fo
J8VP2Cjj5gSqEVqfM6EUzVcXYYXtv5Kd3T5y2aQxCBfOx0j/64Pp7OhbmoN1kdMqBpPpIy6xcBsh
fq6uQ2rCsB5eEgIQacYf7UAlMrOMRAJx722dxvs4d9FSI8sNCkm3L31Nm6hRx6O0BSlcF4YleAMf
KjndWWnXeVigGZlE79NMRu1MU11cjUAtGA28YgIyGcUZnKy5JoaCw4VUTiuWS3HbkM4eMW2hZhHo
xIgZS6PcjBO6jxpZ5o2al33YfAL3Me8UFT/mWKC3eNBHUjswwcVTHsafas/St7PqgxlNnNBq7eio
5g8lo78upNBFus5GfOMMcNgiGsvO6QH2YpoExTc/zaazPt8P81ygfjTGKS/wpkk2aFM6Yg5nCbCn
goZMlzsY/iKoR5JsDklCbXWZobct9m2oG4t9dUWdVv73v/PTlHp5ZqP+yxVge0aT9/znYjDSLZ5E
dxi+bBoAgeOw98C9DMuJ4rDQrAjQcdWZzLjE9JmW0/AMYX5XuvgUOXfIM6z1HfbXF7PqLR8CGQZ7
Vf4q7oQEpWgJuG71RbbcSyNdb+DT0m0UoQpnR3ZxElcyDBanbg+Fvti+lSvvdA6YR066BKgb3kSq
IRKv1ieKyfRGIYml/IZOqZD5oUCBSbXaCHdJsH3QTUGHLV+ExsLTAtrF0iQbgavmI2ZNc/iFe2P5
MrFfFywuYowpNVSMR4y57FRR7LY5TuQGysqLrol9F9HnViEK+d3I1r4l6r8lmyI3U87Z3oxxg7Js
YvR7Jt+n8qRLLdiRyvRm2fHV/d/6GyOnC0YtwkZpYGTZa5elzxjzsOdUEK0c9HSvSImcwKGKPEo4
wLdEzimsnB9O0xhql5oBr+i4kVrSCq2T31IlSU9O8g0JizcRrsxtE5X6GQc/Ci0cR735SfHNXFl+
DCw8GdptLAODlsmNrcMG5SLmrJUM+FdG1m9J01KaASukACKomGH7Rv9VIJJJeLOmhfhM8MjpDUi2
3OyqQMW2YYNlQ/9TvcUsiaMswIVpfw3pRsHlJh31CxXL3jarn6gY1HlfR+a5rQh41L1f59iOYycf
dzZEy94pSCWXL+wfzIeohiQ+KTmA46K+EkWPA4TTFwLrxs5SmsgXS/PM48XcDAyg29L+cHQk1Zhh
Ya+ZV/xS4QVrz1KBTKt1TlzA4HxzcUpPdyXIDS4l2P8rMSU5DP1WcGZi8MOea5SY89v8UDuV9HOK
lKmAI0kFe2SXmTQtN51x0ogVbog0NcFUmSf4hT6CaLjvAIUMs+tz6Ms3rFXnLXYazNpG+FqiIu/h
n3rJiLU7UQH6YyGE75bVNBwwBxDET4lB78i9s/ZAqWeBBBUgyylyUBTCQiEHLpeo5Uopj1oSBxF1
GXJKCenO7n4G3HZeRP4J+bjYuXE9HXUEpFmt5UOuhT/QfTE+3upwtqkItTFj6s7eDCN72wsiX8mi
3ED2UTBa1R9IRjPr3T8Z40amqx0LCLlxyXTijV21m5OkPdBFt0DROKnDXWsA4FARasKCpUzZBkK6
rWJC0snYYXTGMbhkRbBY7ICriM120xy6cGHpriV0rYEp9jnGUxNoStBAg0hPDAmsxGsm9FdrWuip
TC6Fqscs0JC10ZgAwpW4/5ssco5tZYzXhsJvLu3hMCt8vzlHodvQToc5lOI0gwsBWPyaOZp14kCx
jfPS2hf9DIrd6WY/GTBhpnEkH0rAKCh2Fa/48Q41QjmWnaEc4dogMFdhtaWyL8NDlIKcpthoAyHP
0/HvHpaK54SuCDeQI0ycmJXoiU3obSbFspdzDG1fX7p9VzusLGJX7ruZDdo6noFJhOsJWbfAlkc/
aVgNfxzBqf9sEfNJmXxnWpoF7YKVaJMT4vMcFlHQIlsIh1aNgg0PG06e9Wn1tX3C2PmThLNgMBP0
mPWLszMsaOdMriVeHuDqakrGUDNDce0S+/hFmD07jISq+5yp29DqZjdq5CxUtsF+XQwWHmFTXglh
kp+Nw+iHUj0UFfQ2J3+WRWE8Jma7T/UkepspaHnIKjJT//9t2GrOznXrCsWBfysYNTlRZfmBdhNK
SnOlOsf1KDYkVsYT6OpjjDPuOMTOWVFiHA8Vc0FRhdGxCo3tSKj4vJTKlxIbf/AvkqAXB0MLl6AO
q3eJcQx6Z/eVKCY9Cy8zL9/RmucrNTqXngXKUW8ZW/Rl6AOQ2k3fqy82SqdXLMYx7HiQYpQj1w+R
26xOeSQ6EMg4suZ5Hr2aAxTBNwDuuZ24fmFiQAM1PeMgtLYj4NZ7OUblVR0oJJKacpJN/pxVSCC9
SQJqsHlWy4FxLVPOhLxgx86nZcz7V8dGzEdqs5BAqgnjUeGGxblxR30dl/4HZerHjhl7luBfbRKs
Tr3mzUQZXegWwSjw2Tdtd1UrJcRZaL1kzVvifMxxFBQONdEgh9iN2CUnhIoAHoOiad2jtqDKyjlT
er43tSSoqw9Jy4RK+UOkFifOI7sIS27jPE8hqNc0IW/nzl5DkqrjPGjzbSYZOJkbytmukJNXFNCt
MEdM1MMSjHqpMQEs0tlaEEBL/djz7FU191lD4usGqAGyOUiqCTKDKI9sSX+jEcg3rZs3Q9d7jhO9
hlRfjVimIsogbZzayVEDyt9PWwpc8WkSiyxQLGRvnLqRRAFWARZQDyUZtmqJtgW/kZ5antO8uWzA
GgAca2NLg4lbyi3bJSPF71RfpuTb6U2/gXrfUP4RIn8qIK20+UNxWDNFUJk5fUsxE+er6ERgOlcX
FoXtRyy4E2ew0DSuF5aOQIwuMTBCYZ5T4agM8C7KtnuoXffE6EEs40tprEe++63obX8031TK44EH
0+U4kJ+abwj2QOz6F03B9WxG/M5X5TVK9achehGi3MHF8iGyhsp3DXVvT/SgTN50KsbA+9gRhRoN
Y4TCvNCg9TNTGfQPNciEVe2H/V9BVBOXMxgEb24pxAWnnWU17uAKs+a37TzlDbAGgjnhFuwvpFHl
xaZ9KsrOgA7ylCh++umgbZgZfQ093obF8RjvIzxVeI/dZtgoVR0srENyh/ECmqlsgH3WjNzylLbt
FiSNhwLxBjhwM2LfVtR21xs4Ccobag6J7Qv22iAjG88JSKof5NzWMlBY4CrLq6ea+ERdnDRWafAl
0JNYvVOHgjpaWpPfGA+EvqiwImYLGpvyYqCtCTVqZnGWULSnABeipwhM7lRGqnyMC21wRX1IbXGU
7MLskKMywVQWYGcMlrsFIMOCBX0BrZt2PyGrFpfX8Fg+5SZfD7ZAKnI3Zrizs/YTB4dPqiyIZfhS
6+NuBOXVg4CGNq+bVgC0bNG+TKTnmn1otvxLKusEHnkTiTOKvkJJ+oDsp4+ES9uY+56fZZ6eBhQg
B8C0Wa8rOy9zqK8IdcDl4UMMCy01oH6wQ84sOhDjY52cSJntLYPzl3zHdb6POP0Dz+CsYxwg9u5G
6ztqnjLtqxfLri8eVZa8mfus9/86kfwaXLNl+iMIMqn1EdibYESz+q9aPSlTjp+o3Q98VNYTw+8W
FIaXnyWOkgrADMSujUZwBIURbeHQcsGp4aVswCI8JFxLmWUj3qe7iWBblPoKGVPdvQ/d8JGXTEYs
CZCz9xQCHozktc9/cHxvSPiqCMJJfVWLc92PPPkIROio+smFkiRAIdzo4rMrnws8K4roIXVd8/YV
fBjM3PGiiqOKRTUsbw7VlVo+I7WcG+XIDeJltG2yKBh16RXPZo22Prf+mFSAgzWvsw5OTsncniaJ
rUmHbDa8rzJ4lD0oKJS4N1VxploMJRnL6zGT2dHGCV+4vO861mD8bDFh6YaIZQINPv3Chpok/ZnG
TMbiYETSHqFHa9SAdfmuLLuNPmCeZdfXvOk5RXu7AptDSa5S4/vYO9g+Ux6LCkHjQSe23u3T1vWb
+WeVA3tIz/3w2pNAcqd5q7EXtYctucc9Te8bzJtbAp0B4ua2j5e9SN/IIjcUCBnszOXQ7CZ99OXA
JFWC9Wj/JagRLkvZyL0MFNs4FRBCmNeqOCnEq2uYejLriaCdp5aqQibnDs2CzQMrY8Kglp9PhDkx
PmcX4CVHe7i2ITddHlNddFCyh540rT5f4fKQVRg2GifIMfVbaEiiPfY5y0QaXqte9yo3CYYCRThi
HO+CAYgmqUoe8EE3mqwtwF5kfvmPE5BnoQao8YpXtpF4+L67IFftE2ccyFurwwbqVghRAuAIlsVm
6h/LuLonYP94U3tTgpPAwH6VXQfJkyTsjhxzPZdETGS0rCoZShBW5zw+3OWc3kkz71SGGywIGPVb
iGd0neH7ciCh41eKXDZ1BKFD64PuVKqVONuj1kNKog3tXrTMsyP11NhMU6zZOucrAhPoDT307n+a
fF7REylYK8Q1FJCgBKZHm16PTsWVJhGZaiylufajhvw55VujpUFJVZfZkRoBid82aKDk1tNQMk7c
gfpsLAOiKc+tMr7DMGAo2S5RGORd6GEC2arl6oFhfzGzs682cFE2nanBTVHAYv2u2QSC4efK6A60
JgZ9ph3oavQn7U0lJbPopzF6UiiqU+hHpKfi7DpPRQIlmfv8cQ2HW/OtBYbuGsoLJAlUKV4izgZL
2MSrFjS6oR7jggJNMz63q6q12qyGaS/x+mDZm4DurT1RnC73QEg2rOh3LcCuLDMLah/g3Q9HZmQ6
Ic8FsQNGYr7iq3ET1VldpfsUTEOAksEILu4jj3HJTT13R0TboejIROVbRa9wqYycWxnQdPxmKdz/
Jn5TlXfMWjZR6KHcNfMhL9HHAMei/7MBe476y9D8hN2PMb0lLfu7F1uqT5jVgjhCe2Fsp46FhhzC
8PH8TcU2f79v3T8xYibnNq3GlijV9Nxa35OKxbFi96E+5vyOJndq3LFPP+lL9aSJWzkdp46NsyhO
nXHFM7fSqPwivAHfvzsl0PXwlDiJv1Tmtozrhyy0dxztj2Wyr4X6nli/iWV6vRc6d6e7WBiS6AjD
vSZhfdKLpjfHlK6xEImF1lR+XA77Q7M3ehbUGQVHEOKqF70/4arcR06OqZ6VGYxN58csz1o5HGzo
K1aeB9pAZQYHILdJN6AMWpNiRSKoSQoRtvcjbjfa4W86j/u4sC8Qwz5iHTpH5hJf+R5y9tAr1XTG
dHMuWDgTRVecOMiy+d6Z+lFhgSPksZWHsEhpTMdbFV46M8Oo/acsNFgLOjnbd737Z4L2idhvjjGF
JOI918tAGtP9VpCnAgpr6xmL8DXvS0K4uogUezkh0ZnXePdITctWG+2DIWjccFiIYAHgqe7Qjj2D
BNczxp/3puXchP2ABVt/7Uz2GhLDnHyjTy4Y8IOt6iT0kDPDpk8/GIJ7V/hNShixDaq+1XiPVYcq
NX2upx+3BccQGQfmn0Cd6YvWT+VQ3fUmYQZxacSc1lCJyx1injJuThH+0eOdsHlqUuPYLu+T9Zyb
v1OISVEBtgP3DtxbBUOVktmydO6TW24oafEpr/o1o+ZULGirygse9eeJVQjCyi8tHZtMUHFdYAKe
WKgBTnixCDa6xIFN1AgiWMw5vCPnc0HpPYtO6pwSjUZj5QwRKnfkKbbNz4VpjBMTfCKe65b6UFU6
SUP6ndAe1IQjPucuQn9Z3F6dlEKYOXvHTcXpFGKnyZnftJ/NxxnL4jxz3gHth31ESV+5K+gcbB4q
/FCG1d6XOGL5mWPrZpMQ0m9iM3833RM9B6yFqidQuNhCDdwFmPV0xVOo73RMmpStdkciU4iHVsSH
Ss4HYj893QFU33DvPzCo7OZK2ysQC6k5iPMg3zcqfQG1eIBj6kcFB8LQib6TVL3abAqQqA7AR3et
+d67FzfuNpDMNjbTfsURw60V3oFIOKMjgryvdgP/S5HtXfqSpdvsewTKpnO3NMyjTncA7pSfZTVK
peyMB4S5k1aHWxr4dmLeL6Lza52t8HqwUDr09urVciovrdgBaUGID4OLxSj2+WhA4vxWSEHXpv6c
l+UTqFNfZfgrINsXXO4qVCNrBF2mH6V5UCsXvyc/S5pRFTLvHZpHbGXwXRBXhv2cjuNzCBRonTdV
6K+dV6kW63IoJyamNbbJKwh0OJh6fGWRzyFw2k7ldS1pF+ay6TFW9/l7uv6o/Q2cGbJyDL2vAfZG
G5wYXgyVeEVrM+Va12V4XB0h2vhl2cZJrNpi9DkbTJ+06tb2XSxktWeyavic38si5VlOvxEbvMTC
BMK41J1rorZhah2NhAPpclj6Sw7mMaMndYZUi7TvKm81rAziNQGPn6U6uUq1o9n0rUOIosQmpGt6
IWpQ1sWBlTvNNmKvQw9OeQ7PynmhZX2S5WOShcwZoNAXCkTA5cZNt6/sKRgiMlNssRO6p4mRUD+y
0XXc8zbfNfCN3xYKMISc7QTWu2uSo+xAR027JWkDjfiPk3wArHyI2O91y2GgXc42b1332Lb3Ff8C
YVgxb7ZxWRiQcC3kUNhpXVRjy08l5LjoP47OY8tRLIuiX8RaeDMVAiGvkMJPWGEy8J6H+/ra1KC7
a1DZGSHBe9ecsw9OIBb9jSxdzQrGuu2VIR0wQKZsBbYSva6iwpbT5dXR0d8IJFk5WGMZla6sVyCJ
ENCllh1wQnsT1QRlXEklXYe9O6+kOHZ5Cb+bquyLWdnEvAM1ZwPDIF9Vo+2YvlaKsYs0xPjxS2hQ
lCsQRp7o1N12l5pvg0LiZXm2eqCsuPbtU0ap4tRPWFhH8cU9mq7eAhyPeDtJ8YaqzKpMbHrUOpH4
19YGhVKK/MvE4PkrS2RDFSBA6dUVBtFi8qLML9ufAr3zQCSGkq3ZnE/Ib/e2tu5QUbWNIBGIJ2JG
BDUBYdaYHugYPYeBrKiuSV8Da0MBT2r8RIoaaXJR294UOWBdCZX+gK3l2HCTdUnhU+IApSPQUHun
4EevrGhozXwIpXszPCWr71UeL0gMgEbYByqvxAihU2DJrottp3+YDIdl6aLgWCD4lpLQubHZZSWs
VEizjppEHIalUuRRpy73SDloEKdkNjkJgxXGhH4f31i86Zu28zqwxmosEfTBK0diXdOUfhsGIzTg
CHDl3N9pE9TGBOy1n1Vzk8iz29bZsxrdgERkLduWSwUmIjQ/8W4gE4R0kddvYkIBchdVdDTZQLHq
ccvm2NlYD3HV55nfJHgh3ogop1m3XN3o/GItZHRAvpHfIn8t+uILROznpB9NOrq8JIUN54/V6MEY
QfZm9FlX1tdCqzeUZeCwh7UqKGLMWapDhXOqZpYGe6c3bw5UNZ63NWw5H3hR5pK7+2LJf7UUBVIB
KHSPBqYkratzKJM4c23zHnWPrMCJXTNctnx2kCnpVRIwlJ8s/qyc/dhWV2Aq25CBf7swoBqZ8ojr
oHDoe7X9FSnyHrjQpgDqmRNsrG6raJtJwlXadd1muwynQC7ts/bU94GVnBTKyQGsYFVNKF6BwbHP
hLISm0HMkoDVlG8M7XbpFBDzw64RNhhX5ytP5udF7X2B567OQkGy7nDSJWow02hPFRBPd9QHIEpC
fmjtrzEMqQ8Z4BCqcKO0cQ3YlZXBH2rIG85odBdQC+TkQN7I1jGLcUiAShCY4Lxkhi7Az7IuhqbH
cCbMor1RjwHB7Bn6Yk2nkYnBKnb4JYSWytt6tWQRuJed4Fkx3b8MTodOMday3RTpj6xukn2DJTpB
gOHN6ZoFmtl60MXqY2q78YrukkgeE8HkwsBRS/WIExUNJ0IewuPxsJSV7HVF8QtXYeAsJ6uwqZgM
aYxYNDZoKdvbELkC+aTpxdbSSzRM+k4Ra7jrYDOP1NDojNsaBmggEKzuF9ZNeqHZW8eZ33J+wTNj
u9eOXFi3aLdFJiWHjEUMS/y1F8RR3TjNj6iQ8SS4rvVojs8QsF7LEfNibzfiSA7xgQtg3OtEOloL
bZ+VJ/ZLypRyJ/QUFFDVbU2TnsHpNQ9b+XVKzCkAJ4NnfRjKIOHJMTqCeHrnjX3DfViDr2VFfmGc
/0rgBFIo0iAga4kKkWhfPCvEYaF9YIppY2aY0L6VVv9dNyPTN5Kuy8p6oUsQHpBqv2YESuDboLh1
F07ENJ1jXR52KoFc19XNQJISLgzI6nARzDsH+T2biNIjZdneC5kzsRj1PwVR+gVovGaGsPE5+0Ng
Eb21zBcW+UpKKDz+9n/ov8UB/WJMGpkmdtOEQUshNfSJEfd3GLdPvWnVPzkIZwhbe0MoxX7IqW2G
NGafZMTezB1e/VYAdYPRobEt5vRmA/MaFU3ddOFHawAs2s0NP1U7MuWu1nWNGRJeBTJ+023nJP6n
WBKLqQU7rRovtQeRwhmlf0qI66HkNwWVixxALQ4O49cKQqJ+TQ2oyYtU0r2mEHxaQd6cUEvXTKJ0
+xVrFC8jWcKwRgG8knCymNWtyNDcLmAtfqqscwJlkP4h9aY/ZVuzscLwvR5T7iS4MwDXyXYzZi5I
jFwcDU+mEXHoaAnjGMRkoyqPbr2w3eiy7l8cO2vhM3CtTLNXy6q0ZcXD/mcmetCW+A61gUdIAiW5
PGy0bOtz0QyOHiw6gLpCcZodaYYvowSLi7TFgx2bxySSQFUzllCM5BVNuHXQ8fSKhOXy0iQ/lvqu
TJT8bsklJLVnZTannbaQ1DgjoxrQc4KlBorZZnu9YgQdrhXxBJhLM8xn3RmLy6xY57zuDqqTcfrh
x61qhbkhFPLNkKDKAYWIULfPhJ/WyoIfn3tzik2FkUM2bMwS4x9KhLGPv8CBc2BNY3VS+/cBgnio
jd+51gR2ws3XqBE3u3REe7rRMoISGSo6neWLRTtLTbPTgIloRn6YxYJGGMIa4cG2dtXihqHpU5F1
W6x3hyp56VP7oKjCyxC9RkPutxaBk/V3a2qQJhVETeT7IduCHWCpEn/tPwPgbKvWB7vEVkrrll5K
+DJuXIEo5IIOsB151Ou+zsA3jR6MbnBJE1LLvdbkM/p7ru3qBeOIj4AcFC4BM6zFJeJhjeReJc43
/XEBpsSUK/xY3xMhrd2BKepnuU4veLCclDi1bpeh015q7Atfln1VWqSrzoGEB5YSxSYqxZsZZztI
Uvh6COse3qJlDtQ1HTT8YZr2nIVV0CTWsVUIDvHmtnExEvlJF/LRstmCCZpl+K9M7ZjE8s7pMn8g
JMB0bmbf71T1pVn+MvVrQu85gqWqaSJD5schA2ulISA4Ci/KR1FTPVwkx/Y05VXHNDOBe18/ppI5
S22/djJFmTi3OwMTpLaTBSl+jFvRh6g6+9aMWIZscGGD3MhLxm1MZwFyMG29mMNvwfwva3+gIZCj
cztNSLnoLxIav6RFd5x1B0V/zmJAOMipRj5ubHc4/Jz7wNgmy9gOIhIX5bSBtnnQ0o1qf1rFrkz3
xNKRQJaET1r7OtknEgJFvGK3f0t72deQxMiyoVlJTznTKonGLSm8iKqhhN5oJ9MtV06LuIJkcaO6
dOuRTFMNSL14UnXjNmovtkNO6fP/U18rgJXBLIYVc0uxueopbGG6Tngf8KkYmYaiAzHpPJ2zYtkm
Ueha5sOuLmrRIIpYDnoP9SYrzyW4+1mB/8ITNWkPEZSMGLO4AQ6F8E5DOF2q+wZxB61ZHo7Y0NjB
8RrI6ZlGm5YHMDzvJUMUNGTkDcUJQw7LrWNpvziob5CB6ZrF0478XNoD87jO1RJgj2HzVGwzndaE
Ep8oP/2NaBF6QTBnPfwTgpwdJBIeL5MwSDzNPlN0Srn2hlt+p9FidIiUN60ks/rRoKwDGWW+OPS7
iu3FMuPrNBizUgYUNDfKaRLVhiLbi/STmJlo2Mp9yWzfGcW/mia+RMyU4ww4CJi9A/MkKJzuxK45
QyA5HbviA8bCMqJIsg9ILjDVrQo9ZPCEBaJoJBa6QlAH/dMRDL99PcfRWX8Bq1lHR+KuiGuF2nPs
gZMQ7zKi8Errrc3irsjPqJ5sA39BzDsSbfUqWMJbnJD2kPIgt4SOkhEJZbxhVrnyoC6V/ZSYZETg
wiJSYMOnlUQ7amhrOisSU5flcWE/cK+aN6u+q8gsgVCSO/zRgvdqNexPCMzsEBH1Xkq7E+D7DUiS
lE0doCqPVTXE4N+UA3TqIEgnvFGIXeUviQovF4TRhZ8Seqc+5+JEvjkNOPNZZjgo2SvlYipfTf5Z
8IrI4Q6ZkauqFdEnitsA+SCBRRr52c8i/2gUw3eoX6YKpAhDoVRF1dUAncmpuOwfOcLrwkxCzmKP
9e2GoEVoxLxOBkYYaBFtuoZYKI/MlvlyKrqQ9tjE3XWZddoB59yn1qWnX1rk6KQXD7h/PvcMc2cQ
Rgl+uZqETuVlUIdfpWluwILjLjsk1vTc5mvwKknHZJS2ffg+pKVrZNPFrOPfQY3frHRNm2G+w4c4
OpRUsYaeaLbE3wSOOClILAJLEh6tCRBvaBGAXGnEPJPUS3bQU4jBViagklx2UeqfkM2f+pWKSUUX
X6zI9i3FY3F+twUOutBxy46QUPxCHK0m8/mhmU6zk1LrjOX/q6KBaEqAxVTTBDtq+Ajy/kUgbgT0
8pYhzFHUr0Gpvge4yHmfEzNOh8idSrznyphnv5QcYu1TVd7MOrqZX0r/1GI+C7tf4ixDLf7WO/nQ
qYQK1/bHKE2+uqxHZfZBGvux5ZPhAP/oBMMmalqLp3m1+bIOGYDKh0WL+C27lbi42d8y9G9paIbY
xiZUHaIk2YoIwY7DML2uHR5hcx85+k4A+3Tket+0bGT0dVHyISs5CuP5bcyzZ9FVd2m0Apm3rtS+
OmgUhiroWOzjMn0pAlSPBjWqGvcJ3O0SPIFpL1QsG3lT/Y6nzoTT6+aeOhC0WiC8JRnUstktJ/sl
BmVd31vseWqLgl/E18KJ+RP9vo5BRTVHafXO4b0lzP4ZTd7BqYXbnJ5Hnd6RJkcepJupLPjl1qxN
j49AsogNuxYsDNlpYbg4VrXxHM7siOZvCkOF/njbgxyyGarDl2MFri+U5mxY7fZCGilRSQkFa7/h
GYI7F69kxhrlEP/ROc9N9PAKt72MuyXS/6EiKLHSo8BTlmvsuFroRc1ZSw9y95E79pNMAul8RwJO
PZsox6UlvlpSghQYf3WK0RLEHLNL9XPjffPn+IXcoS1K4qMwrZ1U/PWlEqwvxZC8xfXDwLFTArWK
Co3j/opQFb6FMXuAjQwoiueiuLaNzwIEGZulBGTO4nDBPG42eJ3gRAruTpL0ehmrzRY2L1Yii4tE
8zkaQaKyzsLNSm6BBoDmKX3l8MaxLgFZxwpjMLtEAckt5lryjsq1RC1MVsGDxbB54hFoyRl/VX+d
xgdu4BEEIQtXpc7LHg4i0E1yQnDCRlrdI4do/1JNfclVA9AWQ38V7oiDEd4GSyIU9sr1LTVLMl7T
s9UCymsLlpSd9dQXuvuTswmMbXmvKnwzmG49fOtys7fj2iU9YJ9XmKnEyBCUu17k+yJDTgnp1VCi
rcKoxGHxw43CoGCsA+L98j7ZJvjRAz4P5UyrgCZ0eslQz29Rk+atG4ab4qb9lV8zevwrmaItgBHp
kOznffc8vWA4XbKtTSlcb5sPpgIOcubB/Yjeq2det1VxfHP2zQ307gZLy4xJ8Y6cGE+2nj9H6BZG
bnK+x2sOZ2AokBANM6lvObMTPEtsE6klZxZnk/KdhBWjc2v4k4at9jmyvG22i+scEAqIZ/2kcAsR
cKsQdOY6/2g4HAjtSEyZfLAcAULyW9yQ1GGeo/ErpTfY56x2ldnTm7P5qDDC2Du+tj47TDU366b1
aiyiOMtRByznCTnwDLR9U/7N71AJ0Cnju6AMXbDDl56jfRSrcyVg7ot2ONrgxi1tG/Ebzy5FEDnI
Ls89P9qwEMzDD8iPgudcLH7DijA/kFHX5/xMqA4x3vlhvZWqB54a5AF4OMfolMueowS0pN44HPTo
KNnHIiaW9lLPe4riqGduHEj1EZUQOhgB3+hQQavjC4QMz7X5Xvn9GZOESsi79YvJ1/pHHhyK2QrK
2BiwOWGMwn4PEl6zXBTW6dG5sb5bm8npdDQFPKJtAw9nj9pVMS6z9sJWOcqf5e6h1b7RvLTcXTSj
0aP+rPTAsE/CuGbVPsquXcOPMKFZh5kjrmHH7XF+IVB7FG9y6hdG0KMKAIxB1Rbyi5oPwT9V6p0M
6AJavYkMWPkJc1/6q3tflYHxeV20ie+cRAikGbNh4KMYTFwU66jY2LZkPwpKRSBAtveCsqDTX2gG
eibT1pnCD8VJZ3Bg7Qyoyju2B3Zx1tHj40GG1rS4+G+ISuf85loOMwIR6VD9LPdxbzfqyWDLmbwo
oZdmAZpOvd81ua92e6g2Y/PMQcHjHWKI4DkjKYjFBROz6BtMdhij4OGxJ03FL7VnW7h9ureU3fwY
C3dejuObykg+RplyMSRv1ElsGhBib53PjLMWrwEeNO2ZR6Ssj3y7Xc8fPofDrq3gWLLs4qQNzPq8
8LpE4dlAQb0r2j0PMSo0xuFP+VuMOiHdt+36K2kkIL4tRN3ZrrFrDE7V+MuQz+Z0tKpj1wWydLCJ
RM0PnOqK7aZbap951Tauc4mSNJb5wS8kx7Rxl4XcrALIvr5rop/FchVS6vX6abG2do07a2vOmF52
KvFA2b6s/nLtoKkHMDshFNPl2vSeDrLkj4+C75B7svHsNZd9q5kXuC18Pf1+uqD9rVEkxTvdoTID
BxvvmCGW6nVUb9PFlcEatFvaL9a4UrlTFq9uf5lkWxDk+n0bAYb0UlAYnEIpqwBvwOiNUu5MyclC
NsTWX7oa3xebg+6NwI+UMhQECmK9im2kWw+PjnLG+aUc1DvWbqy0t8BynWYjUw1lOKM2zRXjYXTN
4WMPZ+xbLLx5AsKf4XMh/4NoaNMlMUuUmxqVngopjcUFAl1cce7KONJheTJXOQwI1QlTU3xQby3t
EGIGoyTCCxv2NXvgq1K7I38uRGxJQb9pTeYpW9Q35pv0l3CjLHtQERTwXj8AZNnl3IjVg7eGX51c
mmHHXL+EG5rzDb7Wmp9+rhi/dw2SnHNAridTpfQueruCf4B+mW6Ig+VrBjzIp0vOTYsXlo0VSoXn
fjT3PSM8DjtSvowGddNjmugLZdpupkIA9NWnVVAySHeLQAj0Q/hYYAvsrCFQ23OD6AjzkYyC+aVU
d6zcEnGwOYN5QXI4BcRukly5bZXzzCgtkS89h4w+P3SWmYY3MZLXMd0EabVrO46PLeCD7DZuPzS6
wk0WHSM+rPdi8jmI1XBfkFGNxHC6gTljm9LI4ACeFrYybK3aA/NEp3GZDxBf6qg704SvDeUg5u0+
ETTLezgjw5221uI1BQ4xBhOb8bR6thZPAbhLnFMlQ2flxPbxzuXxU0wLARAHic1WRTE17JKPyXFn
5zwmVHgBUs6QlE59i1Kll12txv25jawAJE8NfoQAi8xXxSZ6Zr7W/ChE173wjlHA8cmCUGxsTtKt
1p60+Nrx4DDYLu7OVzm7okYig1vuSqZUtp4Hrtky4ifdLkCtJqVBjCzeufQglzEE1i5IsSb6IsrR
JOhMPdRywK9WxV6mexUsAnb5/0Zly89HnnvMquYzQib5kNqLfjOwj4FDYVFJzKTB3b5tv7KE1cSe
FgoxKy4e/Z3oGeol7kxwQb3+XlY/crMd2jtRMwP/SuuNvx2ZN9QnHq8TrwVfW7fn4SGKJP+KLwvy
MzYRZP1162kL10Qejxlf9XKDFjHrDKFIIdyIk5Q9TH5N4bJYYR1XtfssPLDIMOkhePRD+6o7B6Dy
zG17r7ACDmqD4ALpjYH9VKC89VM2+PWmxy+7YVc3XTgNJoYuAlv3HbggS1CsXScVyUB/MCBLSeHb
bAUI8fTZ77R/C2kFCZbu6/CHLw96wE/Vbu1+NztftrXvQLPrEB7aoGsIRhofWnmM+xNjrFRmcglC
CWlZkCEoaK0HkzftheNivHIzF/g+kqC6aq+V8VNY33MbjDiCu5oRN/+nAvQX8g8gLhBR7X2FostC
e++3sHHawAwPjb0bWHBTq6PUWM7YMVl6jlwLRe7qyMexb2xUxhke7xBXLPayDhoDdiZ04cuGXqDi
XUEBY6xVoroc8WNxpKFPbYCvcERifaU+Vt3snZJaXOuL9bRiIPfmu3boiVVKRzdfEEbCaLhLFg+8
BwmMDoq6xALgdYts6g/0f9tcvlKgioH5D5bwDbPisv5HUZJYP1gruHV486ViS9ZZ5uyz+rp0oG9p
GHzLJHMKrIo3skMMv7DeuoJMjitRF2zPub4yBu1kjPvc21T0iBt755GlLzCgYld9hwRnjkwFj+A9
Wu475YxdIWJgMmzbfGuUhxbxQjmedLI0EHIQpzb25zq+KtNdStH91pzrxIjgGrWokdRTiibleUEG
v8DsjSyfx4y6qqKFBMJcTUesPcTY8l5w3PHS1RceP2ukswxAhwGoQScG92oXtedYJqNy5Unw0Fkv
PFmHaipZBUCTWstXHqu43FHQUgEkN5Pp/7vubIZDdiI5koOD/2bcQinDS65qrNJexvFAlgYLmb2J
WRDntuVp6/qQ+bKr4eGJoDCRt8vpc4IpCtRHybyKhUDy44gteAFSkaLf6cLt0NyW4jGPMGflm1QT
l4CsBg4tzS0rZlnaJGQyteG0jx15H9XJQSwiiKDTTjWhyjSnaAOR2KIbaTyTtarZy/c1zWM2/nFp
j+mIVIFQGPFOSjhVmUVc+HNio8Ear9KIDC/f64xdmJJoSuCuE20wnbSSyRnaygpKY7AlMRIlA49x
GHLCidxdnrlKbjaLLiGrfu5q4jEMHMFOuZUtQrslNNp0CGK4wfjcNre5uc6ToM84l9U3gTQc7+js
4qeWk70qP7V28cr5K8e+jdaz/Ow4eWfyp1JSHiTFRv2CQEb5NLoenHXt2xWf86B4MvKCcW8wFKtB
JWQi5avPqTNgr2E/yiyOFV6W5rJw+uvDe2/1kIn0fUd8lNGwyxqV85TP2FkQbhhPEbGA6cKkScP1
2Bo3O4caxINgTcycc2szCgIMl1POxIcVbzswyZYAoke+0FHAbfXmmgh2Wb98yH3GWb68JOpP2ZI6
ERFu3XzpEFy6OnOLYWT2BY2POo7vrmP2Gd06+U1TsWJ9v5T5TTeAFbBg/On0MxP7cPgcamPTO4z2
bhOwqbx5l7VPsrHQu9+X+BXRh08g4j1HdQxx0gym4S3XG8adkQEMZI0J12l3YipU0RM+NpOlYFSL
sRcNCVKGTYSCPt6FMpk7Fm6tguPH1h3qfbz0Qyz8SKcxUFNOZ8Uug8hh4yJNXcHuayzJN5uoA23O
xF4gZZlws8vOVsomjhlsfYiuSKpn1+I1DZu7lgEtu8e/rmQ31A9qYBWcSuYC5oraA5VbJrGdgvOh
NZACGlaUjRspLWVcaDMWQ/1OIPcipVxXoUQzPrMcJUDbzYxdbObZQYKIyuq/Pk0mj150SmzxmkB1
iRwjRAViPIUzfgUjfJBwESEEltjOm3DWGtTdpmOjr1Ktt+5/Bs99RpIk/Qt17VyZWRDafAeRPGJy
pIVIurcKKUUlClaytgJLS7npZY/RUPPCifFWbw5ekdQvBqcS8Un4mPei0j9wvQ10Q4NvaM4+n9tL
LfSfVoqeSIL1HDPcKT0Dg2Sh+1kNVsusxR4gFKwer1WPGz2s+qNsR8+FkqWufqfQ1hsouItEDm9n
MRibZecmnOLP7KzvgUzTtNT8Yc6PmLH3StP/60MDMzltRM3qqywtd5xj7AkqraZ66PL0o5YjjdXL
GipYncJBQ2VT2wT5TidVgSTQ/k6cmUZdLSiFMqiTqvPbFNJ3WjO4r0jxQr+Bv8fpK3BdEWoX2yTs
r+oPIdm17BfWmLb7ZM0nA8fuNj+XU3aXwzFlAZ4ewWzg+ewoGnoSBtSagR/IdN0fLMkXEvAwxdBN
5q0MbAiCRhu/1kITp3OuiRaIFP7wJl413rs2a48Z5LSS2hWvPWtI/LpbJI4y+vOZODOdlKthmIAE
8Tkq6rOsx095Zb1lExRBgY8A5MNRFMVdk8VxVQdTJDe2QoJ6GmFxb4+OzDqiUYIpin/RpMMqBxDI
iBDCWkvkDc6aExvAC9kkmK05XMCKko5sa8M+Hs8GQ7aGGCoj5NOvLJOnvzhKpXlRHfHPbHn/Lel9
Cu/NvNa5/U1NwYpHjPrhnC9GeiCl/pDbSLcnwe+XewZj0DI1/6bWOPZwfiVrfOqgOG/siVOlHI4K
iRsZcuKML0+wui0Z7S7LtWY5lCrarmutb4CCWFgIrIHUhcKpyrDTMNbPwvxbWOFbxqm7iRFw8SP6
UFyfAeeflUXivTHLPUQA9ofVQesi31CSfe2Q0hKDpGUwGN0NgYxV/DHyPIf6dBaz/cBHqvX9E+B0
si4kEG8hvaVKj89jFHgaDR2lR2Cz3ZSB32qMmbV8S/uxOFdotg9bYXzd6ru254pdp2MJ+QY1c8b+
LupDU7HVtIpzGxu7bDi28xBkRXfVNJyUhvOSKOG5Sd+1FQW5rv011MaYv4o+CRLtudWwYfdMKAra
tYFBWXrKkE3a0OJmijGTQPI15DZFfyZIfCQrqqKceRqKgpljjkLofUq/s/FzSQd446dS+4G7CSdq
2XSsfKE8BWNPUNLCXIsNIT4tFKkl6/RiMryaAiTpEI1SiQ/YpdR6IpzIxl8SuimGtGaVJXCl6M1X
jXas43NREmlbTzGeJbY7OWtGQGjEZKLTSpmPL53pCjl1Q6l05fmgkOaW/FrRR9the6JT5jDzJaRm
UAfZynSATJBXK5UrOGajrPKm8b21PzX7E/QZUeOeHT/q7IPQA0Y9I30WisyhOHVdgtBQ33YiOrUJ
B0yf73Pw2lF/VddYSx04Udjt0sLwSxBklWBWKZNk1poQYyEDkOygDA6rYFLaCG4lFM1XoVjrQHt4
AfoaDsr8A5NrY7x0or9UWuQnxmdZokbuHEa/f2AwydyJd3ANPaJO0HBqnhrWvGoI2UFjTQCCuvlU
T++y7ZyVnOVy7uIcPqVLeMi05aBOA7EogrS3kq6OnZx60MfwSwEuzQriVPULu9OSuLAZ3YYMYk6a
2FMCMo9D4pSVE+uUXUqMbISXcBQs4seRMRJYQ6EZ7zq1GEYCEln0qX3InMDshrdjNOOgADtQWh5N
JIMWEChu5HSuSr1b4Q9005zpqiFvG/40kV91MV+GUAeTY91UFu19jzV7ZAwydvQaAhl6KPacmjdE
SEGUxbu6LNlI0MmCmrrpDDcTm/93ZstzOd2S5mIAmNs4ibyLBPaPUL60hGlzRt/UhRxKQzo2rD+M
wv7XIAmSFvtOARJi3JdVC8gX2LUzjmiC+qoAwXFeh3+SOb4RRnRUFvVhxssBC+rJQmlJ3AlUd1Ja
JADwlnIrYZCqFWRhewoi+buLz2ET+WMoXcqdM3ALVwHE0id1Ki5Ooe2ypb0uJiNtdjaO4tznpIV/
Cu97ME8xZv9pAtIDyfOlxLgSIc1JkClrJN0AVttb0LRLmt7JwexfnbQlA/1SXsTYokF+OAtUiX78
xurHFEPhs8XagKMw6+O9NtrMlX8FU11z9NkPX9S430ulvjXC6k/ukQ0n0fPc5z5V6ZUer6cT6SV0
+szpTEt+0UwFvIse8HcykJL/5M6+zMns9o0GRE0ODAAlBqi1tFPf2rF+F6K7GGNzJA+TkOD3KUPD
rKonaJcEqo9ckeLZNCzirEBmxSirkX+1y/DOoojSfGda9y7WgmSSSJ/IzgsbaMg+YOisR8FyshnC
e8tc1ihQLVm4j536vR4++mE+L1nzKIflXVaTsyCNCf89rM3sR0y3noTTaHqVaOPShikSXn5wzMVZ
XXiC0kfKhztFVOlFsrXi+g7PjDVONLA/6k5wr4DokiffZ14OhKxTnnhffdRQZ4HbIec1NGLtx55C
Ro41vJjkW+67TZN0fhQlT73qkEtL0qNhjtcc8TprZJqhEdsbecIvKlEMKAUvk5Q/+sV5LeXoYTAG
VxjUQfvZF4r1Jws8pFZGVVUCEWaEBJ27xqIsQwxyHoXQnlXQSrCEoWj0l65i0Z+ShchevspNIPnJ
eUBWXITix0p45OG4blnxWPQT/K3rUAjQgDHdp1XIvDygLd/H1np12uSttRu/jrTftkOZk1bVe4xk
gHByf2rbM4RL8olN52I47W02VDdhBy/XaKus5disSwSLOzxsPxBByLIVGIbyEff2lSaME90+tVV1
svRVZ9FGmPD6q637PZbkIjedjSHw1yAm2cesLwjzynAX9FX3Cl32lctrl2PY0KcXGFBvNbF0lchf
pNM0the7yV66WgmKauQpRU3WKj917sbxFGSVjhik7x51eA9D8UuBhKJx8PT16yZFHfP0hLateqBs
+p71M6LE21g1B0PJ3lU+JDCtCAl3zdqxQacKwiU8ZjMP2yz/go8NpChB338ZSR1pADtlAzu0NDmq
a0qEgVK2HhTagvjR5MqlEoqbjWI3ttMl7vp/syivei75pdn8L6VEOsZ8NOqZPeeTRprS1gxp/1vr
C4LLTVtnCw5h1Mb0oVjdtVTKsz4j3oTjN88o16sPouauKkgHf8nwTtnFiboiUrU3c6mJvbKZWUrD
zq7WqiM8VpE4wUeCA5G7vXMiXdGvmGyOEgcQRIYoV4IW5UvLPrVOstVGxJu32puyzyKFC6T+Vdj9
oPDAw/oVg99Jx5EqoqvfwM0DjXzNciY1uOIipBgdggFeWSX/JnyBsG4IELueW3BlLRdgyGkAN2Pd
+S32GplxaoGKoUvYUNmvDZMpCTvdrA1YbWCYwCwx82204lt6KI3dH8GwlApf9sQMliJsDgfwYDAP
epQQBmjLGoImdkfmEhIQl2yeyBdDRibHwQhiKSa8b8JgjrcmqGFGqgp6hAqJ7luSIVngh7OjD6iC
5MvOuyKtSTKKAjH81u28HZmW14DIevRZg0PsfMM2kG2T5tjuMucQ9EmG1G/ZNUypGsf2CNZjP3YR
PVkI263BYsK62SrRt+negjimQUGnIHiwyIPLKmsvVU8CK1Y2vEzVVYLK06YAbaVPi6leiz7W6AyU
UXhJ15CQCcv23O9SrpcZ52+vIwZnrYzELNTAEMMQwDY5TDLyVELh19xSCFd2gteMBlEuX/XOciWW
Y43ab8mqYBs4oeS0PTOKrmk6BFLDCG3sD5S9XngRaD0zjpX1DQhhIXdwUmWMlFwj28UsfrXohTkV
0jyP6nya2X8z103rJ2t41PV0IB/E79uAM46+ig9hYMq4ShQJFmix+Kfk2tYd42G198wGURnciIS9
hgXLU/k3485dCLniSNSNJ+QSmmOyLzF2NTscDGQtZS7/M4pXrdknqnmK9OGArlv9wNnm69Xv+teM
67gUW0mLgL+4TjCBVDCIIQNcArg3MXOoElkOvMP2hytxM3Yn9I2bAltz+z0jeJIjhsfGjygp9Iac
DchTWPCAvGXOA7XGUp9BH0B4nPYr2lXNDoP500m3Xuz4N7X05T+OzmM5UiSKol9EBCQu2aq8UxmV
pFJvCFm8J3FfP4dZ9MSYnm61CjKfufdcyP9e927lW9H9YhepjC/8sUn0obDBJfGZvFzRAPq6AWfi
TFwXJTl13HBZE50IKzuFmCqwc9Y7L2AVWannRA6vAJyQsZQnhsdMFwPXOJCXjGoHicJN15otWHNq
2M+m+GkQJ2V7l7mYrd6lOk9y+r/sTtNP3nFLZY8RCa1h3aqoA7juIflycSWsXLVwprPDK+mh83SQ
HzCBpJjuEVDk0bjUkezX43vD/olagWXRazHTvNM/0OkshV5LIFEIa0mVZTZOr4pkGYICJFOKG4NZ
qF1tAaYwfjUQZZvP8O8SOGliVkQpb6mQkuHuRFS57VKUsuWbh8Eush8aqn1sz6zfIdZwldRokpLp
GOIwmXDyKwhuDZbrJjRAY/DQ4AmA68JPtZdBKNfzgULM6spE51Hp/UYiLmG+qiANmPo59D2mo2z9
ONDCGk95725pw8kiqulHjz4ixa739x1odsUEu8DiN0FTUMB9bBShWjhSbqE0F0c6H0t3dk3FAIFx
dwMITw7DQmfSpNDgTQVbnwCqZYX7CpnnKLYpTBgHdY7F75cToFWw7+irZC9hoUkF8AI7bMBkFFTW
oggx42BK9rW3ClnowJL66sB8jUYaSFy0nI+MwQC1JetJZymKKNdAQOFxV4eMCZHbIudchyEwhYix
IKYIor0KeAYjmKwOV4oTo8tNAMuVrAeCVyvB/+tDQW8iJm3eNmqYGiTbpiEyqifiJEJB0Bsfo0xP
3BgrmsZNjrHEt/K1ODBAY01GM7IuWcZMwbQE9E6McAkf13rWyK2FWWHiuxlHaH2Aavow2aWJuSn5
IyQ2uzHES1xaV1JAT6R0VWwh/BA6WdovZ01pVMYHaE1r25v/3UzwhKNVmpse25TXW4fZsUv69b41
MCMGRFkUGbkhPRQUnews5LFIimFiElPLrg2eJKaW1QRy2tjmaFyV0S3JOV9aaBvQR2wJT8FrXT3x
k+xRX7VhBWNUW9JObsCH3iCDrMMWfRE3fdhHO1jZ86o3dt8a9Zsm7Ay6qztLgTlDLedfw4yZN79I
7w2Wrjqb8c8L5n+I+selleF/j/4UmMy+UmtN/60Sui/3PjI2Agy4zr9rGDm8ZC1pBnb+0VVXUIb/
O49QxziALnWLPpxalBhy5PnYZOA743/Rcnaxj5hhHTrptvmn0WOF0z3QrvqE2JcbGMHSYcQwFCTX
XL4l7cXWfgIfiCkSGNsln+xNZfw84CMau/KW3d6E21Rcs+Ytiq59+BD1L5Hhaf3hto/SfJsY2Jqs
XWuNKKXoHRSk1D8KevIOTdXASiVD/t2ri61ORrQZqKe86GtEow280XLxcGz04Rz4F7DjGMifIvTQ
DmpD8QTovX9BWGWmF129TOKRxr+OBTU8g50Ho/Sq6PyGexiSLrsmqXg0Xg3CZHvYJC7S0xLyg8HG
tpO/NG1Wtg2yAitcu/BiniCEsVH32wZ7TrmtRSIecWzcwo/YyH5sqv0MB3DL0kjC+3C7e9RBkRmr
tTkKBAAA8NJs45PLMbJvGBEWZBNXHtawEBSMm2AeMcuTdxnIdbE1gD4eRGkepaBwEBEnlGD94lX3
6wUWwrXusbJN2CQy6aCTVnwMHiNGkVyt6WtWCAMMB+PAeyXspzp668ZH1wC0g8mS0c25WDjzjkl3
es8kjex5YhZmvGKYk9rBK9ZOtar6v8j5x0C5a1jUzvWdy/RGIuxFNAMyGykm6nJEh5Mq0Z2qRVZQ
fXQ20ld7OZut4+R5Al3UixWASDmtE515O8VJRggRV4ZPpGp/AqrJF3PMg/tQfnHlas47CW486v/S
AAjEzYh+JvNFRxFvdb+2CRneeuHjNKd71ly74q8cIYqfpdylctkwfvFfhy5YJzZmYq7eZssfJB2v
qj4Gc3xq6IGZAdTPrEJ7FKzQGv0eh2/FKohfZPuZIY4BUNRj3mz7BCQU1cXedS0+qFPpbEvjzWZx
3xbXnJokpQT11HtBPRCai0Ib0a58SZbYDlJsAoyeHPvK69g3F6I+0VGAxIlfEmAkk/5WFJTaKJhw
/wQ9am7vUvT/eoM9dnbw6rNdXCcUbTKA/8EsvMkoOQVbXBwKYEOCYpYy8pZcEodVdYXQxvmwEYcX
XkcuLTJJ+4tI+gWwiJZ3N02ZR4Z32XzyBWEMd/xHrm287LNChVab74P3E4GiKFiJhNE3E6llG1+s
9rmeu8fiqNRFudfA2nnmcxhf+GsSroNin1hntPmDhgBHAxSOrNCiS8dwzcODJt6dbVFWyWKPqjFG
6hkPO4xAzPimVaOPO0v5Z6loRdt+G6M1dXtck4X2PJv8pmY3uNnr/I+aSg5TWLHjRj1JJ0qvvu3D
mlN3PAFhAJJO9kR460te0gnLK6QlIx6PIpJ7EaPNsJz9kByDgdi58Z8jjE0FEoJgrLXqabUMk5hR
g+RE4wjiGfifTjiBAQYMTAtAddsAoZhYG+krNsV0O4VEnhlfoOY/Awr/DtCA+iGTbre9RZFxZdfz
aaX1ZpgtWfhhVeusuWHLVO0iZps6AyepgL15xSF6bmoL8lJ0dntSOMIGxejwIWrjhlQfF8TwrgeC
zJJxDf932yWvkSlYU0IUKmIGnPnG7OMbUZ37sdf25hwuGgyHhLIql90qmQHtdXEc07lZ47iZ82IG
+VFwqTkRpjs1Hl1VkauEXaOPH40V3Ek3vXbkV/fYzBoHnZjwN2R8bjPGV6n41hCy9aTxwkWY52vG
ZG9dv8dt5exzgFl+nG2mxN75lDgOzEkAGejR3T3gey2Uu7hudyZTS1eE28AnxQXsYEjJJ4gaKRhq
g8gxWxyWmsXqqZ+2sfRfbAcnnpm9CjFoT8LuXKzPu6BlQZr3/etUsZkM2PqTInbtTH5LkYtXZ+bB
hiWDO58nAOER+052uLOYi8NxWPWLsVdIRWpktkQ2UZcZPyVJnLaYe5Tq0fRQssS1MNvuMOe6Zj5T
lTSoXkzNOjqq3RhRxRZOg4xiPvNF7mKUMgUrw0Wnw2CfipOVlZ+N3m0nsOmz4zKbF0YzX6u3aYdH
70tB1BuJknoKGqKKTeeSUOu6ZDxwCUzn2qSw8OE10oID1V+CTD9ib7z2Rg+b6q9LuufEZM04hPpf
B6WOkrcEm6lr2b8p5yG15KdG6ab9OOA8JvKjKkAfgyCJeLYSYXDshy9ZHZK3TGp3G3Gej3qtrssz
XqbPDNtIkZHeTf4Vq0DWAjgl7Mb4HjxIXU7HF11FLBaYRfjDc20YzxZfO1yf597tL42jX0L2hF0M
XaR8EWr6qlR4wfDxWT7caKQWZd2fzyoJkJ6O396h7h8HzjEzgy5KZ82+52DJ8dZA2Xft115GW7/9
TaCFlVJ7b3R5sar0ZtMHohRYOU56sD0sls7GnpjTF911cswzXMmjY8bHkeVfAwe2UWSF6vuKKX8e
TUe/njZFl92g8jiE4WYEnOtawLDGGF6iOHz4krWpUpjsBTPjHFx7Rivn5mKFG2VVDvXKJPbCczcm
jOkUEU0ay1OLljfSgs1Ami6Rw0DGfaInIFL3BWtRXAYc7CA2LnpLFCi59IqLh0wtYOHtU6n/Gcna
Y76JQ3syv3Mf8FPOZEqxMCiMdhsHFMLuXYEbqZOvqBt3Eyqd2ALLGTkrs2jXc28YAn2R06vDlNVm
m8tvZI/GUQ/Li5kb7zKZFlP86nTaPma7LiFbjQFifPNpmehX0/2MgYSBASc3IMLlxD4UTCcIiq2T
eWdETO5L6Vk4mxmAE/iN8WhpR1BFLKYLAIac7NSb8z7uScF8kA0PeP/Pd8Y9sF10kMYqbNV2alAR
WgbTw09rOg/oRwklQp4dwjhtvP5q+9EVTugzWJUtEZc6YqRu8tGwIoBuI+IgQywZmVpLjTKKQmLo
HnHqIQ0h8y9OMdAA9TSptGLQ7Aie84whEzwUB9JiveXWFtscMmjIS19KcYn5YTrOxbflJW1R74Pe
EomGgJ0F8sNxg2tAiQt7cg+07l9Mzl1bRruMDYNS1lZo5XGEJiBm9KuW71KT9swdp50fucei+mmR
8jaljV0j3TeehxcBK7nunORgHu1HeHGC8lnwAyTblbQE6O3mVYY4JUrxWaFqLsD9Dan9No3Ge6Rr
/4IhvQTNtAIh5z6KMXm2m2STKhSQpHLZDgM6jOWZEexzu36nkbRCmEW7CLkXTX8HEcy9i2JFN8S/
5W8AqQAoI2sGlxCCpfwyubtJfvocSHmwsdobCcCFOOE9+SpIGKyOTb816n0UAUzjcTxa/X3KObS3
IEyjZK6KfI4U0AT+Laje4/g7BKRm86PN5ml8hHwMhct4DPcFLYJnXUS2q5G60r5mq6K5gYqaiPWz
vhX2x/JumH9jGT1F9SWOP+vhhdHr8DDy85R9sAIZKO6tW+tumb3R85Xdw/U2mbFTxk6Te63dFaB6
Km/h+id9/Nfj32S96uYfDeMG2b6Z4l3VYA4p8PCJtNoPmCaOsx8MV8hefxIiD/r5yx2J3LF+0+q7
LRGffQhAT4X4kdbN4LFFgT5by9bI1ivkGtl1ioFZ3Wv1QZVtRXfSunGXUVzhLnT1XyQIrEu7Jl1N
88gC5WCCF7FPKSvLN/7wXXSERMdthiZpb2kHN785Lv7LU0tiXn5JKqy1mG5quqXC87E5/eGVWE31
Dob8M4FyCxNKeNLw5vIDNTZlLxS89mFDi9Tys9COMDaa6Us1h7r7cPt9QOHXcEQw+NNYYfeH1N8P
4zPojAohF5vI5NRihcWTKv4GxbdqehHpO6jpCSlhdHTbU9E+G16ANTZ6MuVvJOU+xc1E/euD4PEt
m83qzHJdkGHIep70HmTpFUzUIbxBepk/Xh7vQuzCAD0p6MgELVaZQb8/Ut/pGFetb1uy73436h1f
We8dVH0oAU+7oEnegvynlZ8TZOKuf9eZ5bU5kWMPSzvWit3ABUl0/EtvAUuzHU5uv828tUYOPZnZ
aheat0A+U9CnWLhtF9jDt1v8M2j7wFlYzVcCYdi4+NWzNa2wbZYhySac4PeiZOTd/tryz1T3MruR
6RQWrwzsDf8nFS8tVTTrRd4ByeTV9W+pxlJJfGb2KaBtrn1wfuNXYZ2G9sxsOLVhtixgkNY2psxX
Xpopxr1xN9SpEVDuMfXO7LtbPyJx3/vTv9A+ZvKA8CpvmaqSm3N2GNvKd7qXwPiMsTTXvHEDA/Y8
RaBz9kBfMedizHO21OfIbj4bkpXEVNCCJGJt8mQMycLKfud+ez4n+OKBbDKkGC9ecRo566G6Rx14
/K+s+YogxcyX27PG8ee/eaiISQ5CLROtuuyUDuvQ+RmGd0/8xuLPcV8Uj9fAyF1I8muwZ5dkbka0
yF9dD7irXDo1Iq/yXfhHDdqMs4zQYeN412ZFNFbG8CIt0C3b1j937U7Vz+l0cJtrazxL59mpX7P0
4jbvMYIszzafXKwnhndvkgvAd80++8mGv0k5GA2cGfmfH4AdkA8JdSSCPmwwSofhBPjnFDq/Vbon
o11HQqpfEu0yijuQZ1oEttUDzrhXPnodwwn8A4OPRJRvlbhbwanGZm2ka0xbY4Mu6OT0CI/ewuDP
M18YoDgYBxU5RvmXYNpkYai0mLnp7CiZKsHN/W2ayxBgPyjeMgalXALSexm95zL+10wnE26N8Z5W
/+YXDI+pPnvfDOCpxh8TxR6DxejcE4bdQf6k0pfA3FviVFXrqXtm0zZgMhcvEaYB6d+8Yp8lF29E
2LOs1TtRIODBEcYdDBadlji4FO3GzvDPLD585rUKl8Hw3M3gAkyUrUL8PUwlOBRoPalfOMtECxxi
nO03Eu0fgUSljJDhMk7Y6kb/EdIQBCJCc0m00Zy7TJtK6HTj3jLNec3z8EtLqu8xTVaKYscYm1+X
SnPpdY8E999TKZhhSJaLDbm/EwFyLOn1y+BQHg+qeeuyHt19oEMcCcCMS1cuCREhRzsj9MpzyNIu
Y3eVEdJZtdnJECUoKgNQuxEgggWozSdSaQkLhDJeQr63UOvO6DWt/02qEhERvG7XDO1VYTUI0n1s
FGxZ/qB8sA0L0xl1QG48DiQHbf5gbg2XkY+yCsa4Fh6M2Ipp5WJbW/LyZRunLXYU+v4hZYKMXn2j
qerimGoZ9+by/4UncRuoAOuK1We4njIEuG4bhkw4HB60CT4eblbI4pNa152+T4lRYbTrXHRZso4q
gc5MI71VOWxaW47PcFwtHWK/HTMwbkfU+amGfh3tON8Me+mrUKyJaF4ORdSuW8WBKCIaqHLyfjOj
FesEqlkhWOLG2k6ORgSOpVmqKIMCoTtYJq1w5B2+DZ15yPSQgMa0YV6taUeLIoplaUY1SJdOXiYX
A5sMlz6MfLXq7IfeRuaSnJKGJEvJULerqpnsE3woLN7tOH4WGn6Wembj2nk+UG0UB5mglSwCjpD5
84bSv5OEcyNc4r7oK5LGvR+XYbmeA5CzQctVAHD5vke7Pga6pDV8tT3764VLyza0kJfdYeR+gF5B
oon2NBqYYNjaH6LKGrdtbf3VUuZEPv1YWTpTOkptoTo93E1En6/TvkT1XTNiJ7ENcG1UizWTzlx/
swywnRM6BGWLQ2gUt6qvy5vBA85aGVws7q7eLr9t2DZE+TQHtiTNviu44i2azq5IYBtooHtRsi7C
FldE5aT3HFVQUz8mDEGhaRsbshE5NQ1zGaIvXYxNUW2INVqNuUuoVx+vWUZKBCfz1G++18mIZg7v
5vq6cYy/UjBhUG6FH5GxAL+zbPAFjxiVRae92Jp3BsOSY1gkdy338meZVRUJmd3GL9/bCVGlK0GO
RpmV7xR5XGMntVMEU8DXRb+PI0qfEAcwZP9jY+IVS90YIXnIVZuqg1GPp2TWPuidj960rDeWRgfv
laS8Z4y88b6wm4FITxRUFYqV38TwcAZM2UPEG2sx3SkqNBNmDeSOX5j6IHSOYybjs1LTh2zSfD3J
aKNrlrlsARTiizfTnZd7ziZUBFNlMiDdBS3n01jwU5xmoCaaTFDLwOCskZpdZNllGxEduSp9HV+0
GzyGDB8UMCMXVU2sX7tmQko/3Qamdpu0ZJlsK+3DSvwzhZd/GIoeCEuLeySLNNYYrcGED8xZ755H
FwDBVIDWEp7rUle5e5dMLGqQ4AKHDWF+Uxx4qvWFFiXQ+ZPZW+1YV/Jl8AYk6anLHHYZMTaCsLsZ
ebxMLVZMthOLdVRjQk+QkgsL00rpWxhmdWJdCtqn1n8qh75d9gY8DPS4y9pj3NVbk1qYg4PYWBSf
tdmnT3lBqISl1bhnUPlDzg8WJLYgNurI4sgZhUkicpGbMuDV2TlnqbaNK9oku/OguLA1SmIU9Y6q
wapV/lowrkMqzcdgpTnrBDbKqnTYkYXdsGgI4yAGMVrVnY2LwjsPCol8I0cw+UirAGl3u27M0dHG
0yMKyejSwKSvmay8xJnzypO2oWT7Y/IMcHWyGI92/RvwfRMLQnEGePWw44b1sVRUAsaPD2HGLvBl
kMGzQ1t1TXw+4zgeG16gcJcKrWdKFPxVAgNXM7KVHJAggJ5SC4vOV1ftNc2wEMdZDz3Ou3oZTDfN
x4LF3ILDHYFiSqb0SlXuW9yGR9/UDszdNJdT2ivKR9dbd5BCN4WJrkn8ZS8MATi/IleUb66jwOc1
uvedwvbdWCreFyaLL43ZBGqh4Nxk3CKGuESi24+sPgFbvMac2QsHE1DgmKuiZSMgx+Ao+pBh0oi2
hRB5vmU19kZWaWmb3KH4k0biTN/S1D9JqfjMjO+eMVI8OkTXQ3YgZbheiXr4m9/Tvhsr/qGCwixP
jROZu8iEKKAIcSnJoltI1764Abe6m3aER6fw4R3gtjUkSBwfrCM4Tp5MC3FwE5v6pp7ytxk6D2EZ
rbeuD6tEI5oj6MTSi+b1FHqzKWQybk9sSpFovNjQpr3Bpty1xU8E9xmBD5T0mZ0XZ9Yjner00iLF
HKznfkr3XjJ+h4USxLUw3+v8eZuaeuQuZIG9hprK0YtZKBldkoj2VO9UcjyKnFU+l/SrSdRZac2Z
VLzx69qr8NfRK5bVb9Yxpw3C0ln3zYENLiruRrKRR/roVP51FG62RcjuckOSbZmtxsZtOQxZe3dp
Bb8vvziVzhaS5FIvgikVO805QtULm+vUWjbgeb29+y1spBDaF3JbdfRYwbQmVpCZwwn62e/ZPjaP
DusJi3ZmnScETOeWjst1J/pc3i+TS6anLPTqrd/RuZNEZy7zDLzphNx1jP9oyLg7D/7E9tM3+W5q
wnyJXD08Gv2qxdcuXFxJbkumWGnhTWMpCUmywS9XXayB76NoW/PJHvw3bTIWnclhqkKCAJWDyLoo
8PzZI/fUiIfa5T32TetD6tO10CxBb9weR1E8KvI/4qFDMxLixtWu0lPBGtg83zK2uiN7cKnc78Dw
1gX42V0Z6yl60Hvnp3u7xcrUh5nk5eFOQLXLp+PXcMPQu2iZQ1mKeSuI8adCvGHtLzEOEE2Hfoq3
K9deshx4gdXUP1UzQ3a6+pKNTr80KBtjzUFmBNWsIOsryexNKuue4Q302QHDfuo+IleAOsIOg1z2
7k0xbl3GDD5z1mXjxfcok+RsReWjQTe+bP5Hi9S4iY2lXmTfIzauoI9Bp4dsYXpp/CrNu+teshEF
NadwKQ4sZxNz7gJ0CT8bFd8sncfS89B3K3vZChVjnnrxtV4uKvfVi4GDkvPyO7pVsBtbMHKsx2c+
s48vKmE0arMF4ZukxWcn8eYUPEDzg0s4AHuQ2LbxYHQpwaye8MhhMY9513x2rXpO41dmu79h0G0j
rduR/ra1UdVI/cWoMMwMbc/y2K7wHatfO/7zEpPBl2KlVODRTuapgUcqqHLTR+Y4r0goeDL4LGIT
p2NaFLyqMX7xBPisyMjP6oBtdXh4wDLoe6WxrE10E7b3uMaUAKCZVVEXjvuA8rdRNOSV4NMwZX0a
bNQqcdC+2sTBE0HA6AZj3balyIMo0xv4TlgHsIPcdXMKcQpNZSyhFLqayTTZ+3bn/y3vaQKmhNa+
t5bF6Ni4aLDEShRmyyxNzrbP5DLOdJP/2GqLzBanyerQ7OiE/FkJKqOSizyOafJZ95J6Q66uNf6C
ncIiEZgR4TZ0nMhIfKuqSXEJjA3VPngl0yR53mM3akLYqhqcHDo5isLCUi/HN8uqbmm54dpf6XX/
66ZwtYPndgLE0jnoMNtObUVuH+yJpPAqaZf//4xi/mWmIr748fjm9gVdU1txeZt45zMkB4MPbh/E
OFsb/dFP3mcguGcrpuJPzGknL+eqqDDmjn2zQ/7CA2t3pxRwsUF6jSzROcQ+NmpNEy9Njo3GHHPq
r4vS0N4FjWoWhl6+hiWlXVQKEkvT8l41YIIM3DmlInzQ0WLSeQQOKC2BnuES+5llmMqKNr47tK3o
cL6ykXY7/PNst1/XJsDDkG6yIdtpNmDBqsmdveNWA5SoXK7JAd81mhr2VhliXe9QddcOs0wPGUbU
HyF0YzEo+7s+8ShMrQMOduqRpltASBzce8XYAd3VpzXN50RT0X/7jOeDENVSxVEQasj9YA7nOL9U
cPOdTjJBjdeNzGK07Amb6ahDBAtQw3Ve20R/8wYcNzkZTY2bnfs52MZP1XvDGcUfG82LEnyQ1viO
aJoKh70oAIBLr+vfVjAr2BvnmOjhaxwyGxyCCuF0gZkf0g873l5bm3SfT2OHGMcPXqxEe9d8HOJR
YCGIM9gSV5b7bQdUU4gwkCK1gDUHH/YJQ4pFkwbxRmLA1Fr7EEB/ZACBurKWnvc0JrMjR+RbvZlg
p5V3UpYXujl9Fg3NKJk1zHScvczVRg490MJEGUsFJRqFOkpTifIGfWMOCSDRsMVB/74bBTGc7CJa
7qKHMSPSiBdDoCxITvDdq67FfJSJhz0+CNcxJGDUXq636orxUDYq32dlxSHMWTE0RxCV8BVEhB97
DLMDPhQCYOudxUM8xkwg6gQ8K+lUChOFHW67Kf0ZTCriwMF+MOb7KO1/c2IrF14lSJNOzkmZvhii
NpeJ+YbW6qONynv7mp2pSmZaDez9MUTW5JI4xbBy3btIq02PAEE6vBtirL9kCAP8/fVrWzG4Ta2l
aFxg03EyM6C5BZgpw7f7yu38SdTueozt1xL91hRrP26NfNpWxSYXKC0mnRu/JHIgizihy/7DKJi2
Ev4ONqLW+m3TOsSUKARZ+khlYZG8LjUyLzKq6Q4+LaNujfWa6VWrQDw7OTTY3rCOVjO0i31ch3fa
dfCnQRQeAtNau2Us4AZjIwhMtiLRGqMgxCzSw5hkFNWlswycNL0tV/DXRr49pMOY2ZunmJZLyBJa
RZClkgFil24JgfWhO4Va+3NQYo3DcEqpOUz1qszwyCWvB0gVOpdlo1VbLUJa0ETpOAvVbEYzKpfE
OsAVHvRmG3XI3DzI9XXmi62RhnCsWhKffDDDszgOLynGnnbXOAhcNSgmLV1LX0Q4dez2NmnNuUTW
p5mEHlC5MdzKfmLZMfOtjp0KfvtW/8rIWjJaB0sA/JM4ne6GNO7AY2kZ8hBLkYHmy66fqw7UmRNh
jE9xVDUDbEHNnoiOFdNVpVTVRJSyjAq9rclzQqms7TSCsvUBlnBCPZdX0ZcKwne6Of4MUUuHwT3a
6sWuslDHaAYByWHC3dfPNJdiHRiknIwBv1ePoo0FBA89Iz9NDi9pWz3H2nSZhXhNMPA10AzEKgl3
kXauSjLz8tzex4G61x7veyVVdiQpe1FIky226yKYGQb9KS+R3aZJRKXhAYm0c0QNlTHwxyRjqkrc
LTfju0fWXatZ12mOd5UifMFhiHWAa70ya4cjIcfDJkhFcEXbUNnzYlHWkkyWIvh4EVkYoekPL9Gs
NcBqlIxGv3Dn38nD2xZ3pPn5Utv9klYGEylru1Xv3aqWM6KtLEIc9Hc34AqyzU9SiXA9VwcriA/Z
oL44YnCsJZgymB1scUNuEdR9+353LAI3WLhNd+GzCJX27hEEbmMcZkkKiRH7JKCbbB4cUsIH8UCX
FKQoM5pzUIr1OMdqZOXr2OXXtsFgEukm1lXj4Yc6rZfki2mTcl1Vw90lzIi5NqfLyMNSFs0/DJ/V
kgzMb5SX97qF3TvmWBwiQbTZJKhyYslkO+3dldaVwbL9LYviYmpyZ7sa4p2C2BdofVeJ1mZ2BzQL
3bdQz5GJ0acu3WZfv1uRmPatwCac9yAZwLpChdAjxtD9tXXTrV1WGAsrKnKVzZ7YAUs2oQ42iuul
ZvpfnsWAyBuCm2Zux0jcUVL8EXwhV2MPr95tyAm00GGHZJs82QxOtIAW1/cG6Ezlq8Kzf5+Gb1cG
7Ox0RsPJHBwysJnt2vARWxHGpjKbGDAz6m6Ngfxm4sSAniRMZbrgwl0F9iJzoXPoyLeqUoyLXHkf
4dhSiUUwb1NdroOVSVIw4kFKiZIYFXMEhtqDwmIiTOpGDF3Air8707GeRGt89V1cIyebjYKM3ivH
fjOC4MpU60Ro8CGLLO5rzhiGzMsWjNJgci3ZqvqrO7Fg+vyvsTMCIjjhDTbeaQ2ra+4hUWuj9Pik
CWHYbe37nLA+DDjRkyO73VgiE2oa1iOGwxlMhTrPEBcAHiBNSrCTPoqfha75kAdJgiK4DW8B3Uya
xudQs/p9nc7sm24x2eOXFucPmzmRtOydlMgFJ7yvHWp0hqbGm4jUV6K7b04ULuAHDmieeAFlBdQn
QlNNvkM3f4sF4Az40Z86sbl4i4cjcqMlM9XPFJlDg+CpxeIorITY2cqjlKZymVSQL33JMayXzkuv
TWebEAEaaJDUznzXmRsKuQ6mSWStczQ5jU0cQk3sACj8vd/G/wSNP1JWg4Cpnu2U5wi5koSFdRkS
18xPMlLOot9BJK9u4/xJn3eQrr3JMfTnxatSEqs51bfoAM+oFi5ElXpkacx/Ic0EfkU+70Tx/rHd
hzRqOBg4bLExyjRbeaV5xw+LJwFdWD7BPMC7FQuCnKLe3Md80uvBAScZYlGU8cwqJFlxjDC/tTY8
zVkjQ5rb3zDhNEP84E2w2XUfWVvp6cWaXNN58CzFSuh/Q6beHD+75STLi05cQRHHz2ZP7Inmwnct
RpCoST3dzNBn3hPM03f4s+F+GrmiAMt6yyrz360he/djhKSjzwhwBu1lQQIlM6wfFYFOqQv8A7cz
x6/mNfgqqDDjGMnHNMSfAN9NX/2bprRG588+hmTYmUIGqsYk7Pnc8VKSMfIez5+bJ30yXSAjmvus
ydtXk/2MXUAF79oCEWtJ8k/FHGll1cm49Er2J7lFzVPaMN1rVdTzF/g1js57Q6gHrq+AzQ9OC2Ku
603igtQ2p4kNcfJhVwwFXeleuqJEY6EFYhka205B7sy8IniuGtk8UYWLbWGi10pi3PQ5smT0kwiv
ySWLth0BY3yUPJ++WZm7JmdEOaKwhr3JftIZJaBLCws98lc4SCQSj5SqWv6kJzCq0mE0kbbuOwS/
DC3RLsdYFRmc8q2tl50EFV50wnvyy7ZmY5Zwo0frqmC77HUeBDvBTtjM+N9NC0oFaSSDDtOjIiIX
bbxurDFIDmGqoEeNPyWCz7wYv8SczdVroP0m54V35acbHR0lbyqWKWvSjPDAbVyO90LgvlQDCjUv
hTmXWy4TkJIJ5LaS/ApWkYcrNEJT/dtLfW8DXDUClieGC9Q7Blqj5XLcu5CUXJG0az9rH76Tpav/
GDuz5ciRK9v+Slk+X6gdDsABtKn0QMY8B6ck8wXGZDIxzzM+rH/g/thdiFJLqlJb9TWTUAxOGYwA
4H7O2XvtxGSAkGkEyE+coFWQv8EoeM3zDkxVS5+AV6XQAjawrT976S4OEQV02LBGpRUol0rifp6Y
N9ynhPr6lrNxOwMgpQOwsLUejDpRK9NmOKoBfU9YQ+/1BH+dOPWVoa8KhwgexQ5TVdULIn6CaJon
LcbJUE4bWshvia3AheE3s4cCHpzOSFTPfnhevzOsTGNTyUS8m9pTTYnQx5SOjTaQ62eDgEpgqkDK
wAwSLgiZK+8jrcVA2ch5styRzH01W/W19OmB6RpgO29UZADr5a7qhm2rQAHDd80Ww8/UD+17RP0e
Gzod0xYjRu1ZK6bmWJOJjVV0WNeGtqExd9HGpr6v6CFiuycfkMiye1MD2m1gOudK1JfS7h9s14DS
5aEHtkd9ZYRTszNSpJM5o62VM4s2sha3yGTSt7CiipmeQ5I5yGEb4dcMwDSSGl4TJqi6I2m0cnPy
LVUp6HAP2qJifLzXG1o7OaqEstzVI4mZydDN5S1XZ4ruI4x69g9WSlh1DwnDJWoqLXO6EFCzDJ0h
ymCfEmFgkjfJAPcD8ZRmXKYFm8jEdjossvG1yj3zqprhzvLJH1UxSml6oYTl2Ch+Ce4ikZRqhvle
Bi9J2WpZpHG2MCovXvYJnoUekItmyO5i4Tgfw0s/WnJjSVIWLZqM9JKU2OjEFLPXdVFtNpZ2jfRi
40BB67Gq74Ixe9GbtNsmKj8oD/CMoVkk9egGURWDWBKgQdjIyFjLL7V3Onk/6xRqoaOK71rggpEq
vWcH6AwdAV7suCILt+FUCIcRZqm0IbWHP1oTvEsg1EdnC8Kv0XUWPUYaJAaj7QGsb8NxaUXTpqcQ
JqxJ9vcZBoTQFSio4Y0as9EnAXOL6BvLB7fqBZJmjYC8xJSvVOTfimgawHSiT59KpjxpT7Tsez2w
TshXExEccVv02CgQnWF6jS2gdYH1PkSHYWSZNIL+DMeX8YB/bmsThqsrcJB1PmCrjrnm9GqNpU0s
VPlCALO6R5X3kJvJtdfIkhGB/q1WxZXcKroUvGAs2fRjmdF6dBwgDwELduN5yO3NL89UfA+t8SGo
ka43ZvYwDuajNU4d7S9YNL3Sn1sr2bKBZ27d4agsURbzz0bekcocwj66EQJScHVN17J1H6vuq0am
pVLTgWQSeUfrDqYFgLPWobvb2FO3SRm2BhYRnpXCflJAjJT6uKPT5DOlJzeY7iLVKFk8rSJJxKcr
NhvqBgmEYhqQDBfrboKnJ+8apm2G17FiErlNVm47jOscQFqEfJvcZ94QgDAVBomk39ZclBNIRj19
Cxgeecmn71bbrI1OJbfi+mfssn7bLb2OjtlUpe1k1zY03hK4UlW+iBmWr9m11WyTUGzk2lLE1jUM
029e6n9lCgj3o2O266J18lY+BX3nTMzL6JIhD/P5J9TRI0Ivdy+uJrl/Yqkz5FKh06zYpw7ZYcqf
hwIvpIA5XeXPda9MVMpwVF2iSQyioz2H2BLG5I2Rf0vw7uTsgaymR684HCOY+ylyJR3lkU8fJgbQ
mkn+64Ajjso7K32vwkvSdjToMLNigGnZs5PTugix/JCpR9/2Q2+MDZH1ARc4MqCphQgdBvq9nG9M
pUPvEgUQv3/KxwXNljsBin/uBRqQz2uKup7StKKy9kPzHhOrsQxpFaeuC2qAgXARbjJibWHy0ipX
LWUlbStmUMy+YaKiJDR7SJHsC83vJMTcd4wCBQU0ZqdFmev3JlqXNL63SqZExRR8NBZt4MxdD9PU
3o0JrTxyGrp79jSXPsL2FZNYzg4Q1mRAiCxihUQrLfKbLABk2uy5X1euy6KtNqX2WmCSrTsbi0e4
KgglSwDbxS0FehGf5kR2F6HsICienGTX4pPj3nagYGl4j/2jj/ygy96F/WTRHU3mzFQnJZgoZJ1D
Jy1wjOiffibgHTvlV6dpDbYvubtSRo5dFJ6n1+nU1x4qGdePl3Ou6hzup3D9CsAto4ZIFx5wRAMT
aEBKZZ90I66Z7EDvGWd1eXCsbwjQUstRpMKijfS5tUUEkRg1fng3JpoaN+98y8bnAPQBmeRYv+pF
8yY9bouxZZ9lY7zmkQs1X6cyAm5SSCnuA4PWalKEzLq15Lk1jZXSskWTNY+NoIYxRrCApjcr59eW
BDWJjbAkH9ddFFFuPUvC0GRVB29mjklUtSARGOZqD3WKbGdIuukwWSiFO6VaVEtms0vJEAX3Ao+H
tG9KSJdluDO0dz9quyejAzRT99Q4w1cWG9GOz2qK/OvtgDJ83Hfs5Dxbe06SITgJu8dGg7T/7Dvg
LLt0ODAlKfeTDo3JzrzskPfMukaniy9Mj9272vbF2tEqi9gBKByTjXvZiV7MouoftMYxFp0x2lu/
60jyHKxTaBUOaqSiIOCBd4FmTLIrCrQ/XCg73D/jN9eWDm+t0e9sv82f588TVtEbiHGVN/uFg/iH
N07iwLS/29rEfBqRk7+adfCg1YZ5zZsUixvfffv0FCtF0knpLMOuZfrVFCWFZxRsUgtBeU374HlG
pdRZSj6k0do7X3CFGGqKX5WZk7dU2iez0sYV8+78azBlD4ZuOxemXeVzD8/z9mk6NvT5C1w/WW2X
94YMnLdbXz8avGzT5xh0B5sNej0gkMcU7sJXnfdjY2YtqavhWXWaXBWomx7zHL54bdgNZ/4yGALz
hxwKmrVO4zyELiKTbKDD1tShf7YbgOp9a1R3wu2rQzMh96kIi3sO+9i6d3BiPNoNigNV69/62oxO
tNsIKTBH9Snp0TUX4Vri6sSVe47q6mJJEGn8y1+rENi18Jzm0ODXqpKeQs2vxtewmD4KKygvdP+6
hzIdzy4rrmkznp78dQ0XBHLXaBwmzYE1prcPCflXC0ezXosSwW+aYY2biipeOwZ6HQP1AoWQVu+h
y9yFICg2I6LyR42sRBseWaAX+baWzcC5A/coj5tiHSn/cR5wbGwzcI9j0L7ZRlPvS6yt8JiGHZC2
wPL5SiO1U8udPKa5eBzjpCHectiNdSJRRYU4hFLtWzL1PFKsGbDBUM/4ybly4ctVLVEsLfCEc5wC
Kq/Z/5KsAPD7dkhtJEJTnDprat+jEpzywpP9XkXdtPInBzQ+Z9BlMOWHD6ztfUDyByTQPBkRwYV0
URnS2Z5xCvFYDVyt9KPqbqm8IuE8keYhLwpkIEqsHEFQYVKVb4NHZoAcoKJPMEBH1qogB8xbhQNh
AELCL+mnFSAMeMZ6/13pazNjd3g3hfZqYsS9FKZq1n3H2znYLvi0aB2MPWaosHk3w5bL34nHfaBg
IMNHie4nqG7iThVVvTXgvNnzsD2ghTX5+cnV0amz1QaGo0EJqJiVr3RzTuyWbFXpGW0KN0Ak1Hah
jZINnWsvdAQyk6yW7Msfmj7zj4MCi+0kbIHTatyxaqidHQNgC+xmfEPlh1+uCCF/19IFMTa9i0ZW
T1mBCaluAP4qJ6HlKOR9T6/6MI6s43nflHsDbqSTehPbQkGpIjUEYjnYCtazbTlICq5R39tw1vBG
nV0+7hyJwE7F8JZIbmpy29kBkci+0hxjFxA3by0YegS69KOBempV8DC2sJ/q1s6XAXNLRsKiuY+E
DrkcmW8xpPqjNBAO+pwPH0Jm58SKFtqIXNq0tP4YQVthDItYux61gXZWiYiGImfFr412pbkyCqUO
lPeYcDVpL0vejm1ihtvG6etXacDeEJgsLO4QMISs5OjMgBo1W9thF2Q29bTfNexPrLDc0FRBZmKI
aK3GyNmUg8m0thNVcRoD8Ek6kDNwHxWT3dsBNwVEqClDefeNeQ3CfmbTZyxQLKnJCGGsSZBszYe6
YaKuTSjLUb44O2MEaE2I3zFPkHSGbbdnZkYdWUQVwY6dOJoivLZFb24iu42PsD6bu6Cs8tXtoanF
8fFuMiFCGVwkdxPAyVmnScOioTuY2ZLYQq1+wkJYXhwL25/uJPjHOFsvtqlfiOrGv2Q31b6ZD6JM
IEEJuQnL1No5ju5tkaBEPyAFYOWqkvFBojlY97XxoxHWR1yl5d51VYORxBWk7GQxe5J6G7CTXQAj
ap4Iee/XsmgahnxQus1c+UeFUuGuVpp+dqUBbyohDKV1o/GUDhLMhbOqB8v5zDxEo7EctWXlQkH1
G4/kqsmYVvIFNVNIE/xDUkb2Wq32Sqb5qW+pZ93BYK/d4+ICuGEdGtiYYUWx0+ro5OIhoz/l1oQQ
K/Hs9rM0UEGRzim0d5UK22UY5Jh3NOSImYYYUAPO11buPrd886Ugz6nLOAMzb4QOE+HTmDy6W4EE
XtX2OGPzClmTX4tr682aEcJuhbbKVUqHyYp0tHGkQwV6vG9wQu3j0l21mdfPt7W7TNiKibUZ732t
i/eiS/i9KWWPRO7zMljE7Eypnm84nb43sGBOg6S7quoUxH7MwueYOeHzbruNc6d9dAu9uHjKoRAM
2MfH/o4iINirhEFTvvaLWpwKyrLHtMj4UcKrUC2Od05vy30jvWHvaCTJNRC9bgdGCKSq0K11aMcf
fHqxBZCMHTROANekfOmvcmi8a9Pqe8uMuscZetQGRovCy/A2TbRvuckeC3olzAe77NEpSTPJwv7C
DXc/YZ486mYpcdvRySGXK3GV2k+eBk5qPvD3oFMJsnFBvLTBIhRRynGTkYvQYPiWl8I4pPOhCaPn
EV/SuhWB18KX5nO3r0Z9CrAr8q5UednscH2i4Qa0HxrA6Xa4ff72USOnb2PL7vsPn789NMQcQiRb
ArbdymPwW5YRSY9s7dN4dE41BFrcrdEml/py6PoO1jB3gDyjoCF5V2JBkSgoPC4fxykuk/Kx9E9e
cBoyDTn6FOvJ0knmBIVaBCcd7uDp9hEvgLvX6xr8DzePiC3YvjJcsWMubNFPD1H1VcyjVp2pQbEL
upMmaJlZ9Xz13OBO84Gx8rRyfDwSYZe1x4R+bOmz7anaCoJqFrnnKW7dc2ahmI5cm3ukLJ9MXGwb
v/taKb3faVXc7+ibC5BPifXWCYddYOt6MD0i+2gn3qvSeZ37QjTgJoIrqjG2wvM7ePuomR/ePqok
rRymNaAK+TuL2Q6Zt/5WyGICVc0hiWN8wxN+vRD9hW/FJb+nEefbAWQoHtva3I9CbA3fKzYYRy0g
/36zgzRYJJZxqOZDVFbVWkhGW5aV/XQjc9jWVhGBzJE/zaho9v88FLhcN06kk+JcOZ2YGadI7aAP
EHzCbY0yhjFyW7sfrqjJsWBBwSb6cwh9+WLTIGMRmOeLLmm1LmbXoMC/EdROiyTHxSOkl9pzOGG7
DANAx2lfPc4Km5ZCdtC8dt+NwjreDoxXwqU5lVBVJj/9Dq9YEZbQMsWWEA4zgnRZlxaoSkbMZCPd
DmQS+aSanwk1V1VjCFKOl61sVBM7VDDOgeHtzkmpf2WVn4uqO0WYCbimuZvGA76nsR9p0lhnVMbw
2DTUFWYSeI8jKs572dAdMBL240KzkvnycZ5iN2MURAoi5I73kv7qg69AEaVmDZKoZUkDtqHlhIRM
uFpP9EsI9RIWxFPNeJ260dlXSeKigKdSw2EJ/sxTpK7ZfvE1EkbBdcM+p4JgmCJBWDG23zUOfPsB
S7hGkbXQM2i/NgivBRFBlIqGo2/FSbg5eb1mLJ76GIVHR6PJG7+VqGHu8XWEJwUiYx9W4oEf/Bp1
zriVIyR9j0EOipRlYqeQn2raUhWk1qUHM3OZ1Qdmo4R2BzQ9CpiVaagAKdoCx0WgP9ApWeiF/SNy
S2qazjUuQ0xukxfXCaEbvkUYn0G3JTDca5QT9ZAOFWWVMI70PskAmk8KyD4ZE1AfE2nHW+bp8sOM
aCj1zHCjbvA2xlDKY5Y4j1H4GH56k6kt3awZVmCawhfB01hmkyCdm7y0ZdFELncOCx2Tt8utH8J1
5tS82fSWBU9+LF87K2O6ncin3IE+FRCNuhvm2GAl813TYi5KpTjbIVWbmZEjwq4uWEcxJUM6YcAd
GalJJCzLri4BejhkREauWR0dF0F2HToCclZLMZx2T0LiohcVeYkAJDMsYLRDAlPpJy9N5KmUiPIm
z1tF8y1J0rRzUYQjasUYhIcI9pLMviWBEeAUc51Fp9rhiBYlZ0+KnnQKNrgDxLIPtGI7gADSQmMO
TGjG10QTK00r9Uff62Y6VE6hgiP5hLDwChIz3eR6Cxmm9cOnvrNRYpThpvcc2t1d0qx63Q6fDf1N
qE4+ZlUePYMB3pdQh++KhpRrBJ3jUzCaSNH9/udkQO1HtSZ3TOKQ2Ljg+3nn2eW1Xrt222BcGAls
M9fN6V2EgfE0UU0DbGIsVPRCPqUBKtGspFVt5czXtZ99cTQDWZ+bRMM7l8w3E3Zn6zAU0YPT5zQu
A5FgE4ESg8J92AVhO6yRYUV0A1z/RXqwH4A8+6u6t88D440HaBdvnq51H1LMRS31ujW3CyZPfnXr
lnYo+8BloyXWqkODAzaemFS30HJc+x3pLt3wSYBo99vaeltCCw07Xd/jvU0clZ/rLK5JSPC05e1h
OibFOf2qgwRc+kTjsfPT6VpqF7IlMlAOlv+akTbkTB5e0FatazOtt4WDjRvvFQEF7EAoMGAYSt+J
TmI+oAkZV3pFqYeFEeiuCZ2jYvr4EKWa9ZDbVweZG73vAUeGWTIpkaXcuCkJhRAiEaGghkRQVudX
UU0vSa/1T9y3PsUABqSzAn+TCcN/tLW7ibBprnwz+3SLZ9vA19WbjbGLB42N37zpHGYOpXs3afC7
IEprFy/3UUkOuCftQP+a5h4T3ay52CXsqDwT2kbLUaZUhkAPnKLh1JtCX3feeI3G1j44zmvgI12W
I9k/dh2TcaoGIlQoiOkLkuNjjN/LqH9Hh2g/Tl26cmG9rnTb9FZJHcRfuaXvyTK0vg8VYSK2BZhi
ZFqCjqVE+IU08Guu7BQXNQHFfp+ND75Wb5GOZ4uQEnJdkTP4FFQoufy+r1c4mrk7TzVWq36gPgvv
3h0B/NGEwXyixcusNbQJ4QxCHEl6JzaNsjDWhUS/QgVFh4A9z4F8qtU99mKQDfd2K8ZXMEXhaFSH
LApqEHMILssoQsMSwrQFiisBmEj3Q9SNuXWqoV7aiVMuNR8cyQysP7op/p80/EbW2No1gSFgA6JG
hy0emtER4Sy51IMcFlb+kiPZgxtChENZ1xCEHKNf2lrnbnxF1TGN+LUGFVdc59CWTD6gGWe+/qj7
Mv1AAFrQJgpp9bv5RXAObF1nthVW6kEUyBXQZ9abQAvkcUih7is/MM9oRuTCskyEKk30TOmrAYsz
y6OWc7XLyiLwqM6DQ+9GH1nKQH8owOHS+QUjVFOQ2k7yyAucn2yzLpdffvmPv/31Pz6G//Q/8wtF
Ii6E+m9/5fEHr30V+kHzh4d/e8pT/nf7mX98z+9/4m/H8KPK6/xn86fftf7MT+/pZ/3Hb5qfzT9+
M//635/d4r15/92DZUbzY7y2n9X48Fm3SXN7Fvwd83f+/37xl8/bb3kai89fv3yQUNDMv80P8+zL
37+0/fHrF2nK2wv12+s0//6/f3H+A3798vJZfYZZ6Def9S/7//tffMTjj+DffsPne938+kX/Czds
gP+uxHanJDPTL7/0n/NXNOcvyhBsrHVlS0MZ0tG//JLlhKT8+kWJvzimY9tCN3XOZ0vxU3Xezl8y
3b9gaLGVS0+TzRC+3S///VL87i3951v8S9amFzyBTc3Tsb/8Uvz2zs9/Kip1SyrTthyd5+YgThJ8
/eP9gdba/N3/R0ArUSSokj3T5j8h9naMb5qracRLyVzJauyDBAwL0v52GGifbYrKSk+ZbHqC8YKe
TnFuzQzh74Y3tet/eWX//nT/9elJS/3b81OOY/Cy2bYuDcPgrfnX5xfH9JYyDwFcUOBwRuSR3acG
U3nakfjj0UHh2YAiMj+8HXKJtaHMtNeyRyofhpV2qXT6LmUBK7UoAarKKjOepYl2wW2KgpCxqVhE
Ip6+oSC9st1fp1pHYJQr0ieqwgJ8vJttm7n5bg0ffl+LbY7kchcp6oUgNZhEN/jg6A9hnC2tfs2e
OvxO5DaNh6zOQSKa36n24fiSx9DRA5U+N55UApVhQBlsfZPuX82S/iJdYkrnu3CCIUyt7RHq1dCq
gdFiEY9I9+J9PvWYTmNmeRZd+nMZQlB2SE+JIxV+jwpEJ1lpG3tWyeLe9ZGDmX74mDrJQtPNbh+q
jGoYAPRL6g4hQWe9vShIY1gZJeof1lbaYPP9nDG3hU7MIKfht7+tYjRsW72LNTJpvxmlOVyUegUX
7e/MthrXRTsbvzrQvEPnrtwy1L7P9harrNpPNms/hdm0z44OXmnqm21gG0ymHP3i20iB/JgIuKA0
0qdU+PHTuHTpWd8HIzI4y9BYXalbt5OqUpYf/yEvs543wX8I3Gbc6AGgJNWop8TpGNiaiJMz6DgH
mRfZKu8zhzgnbF6uH6xbOkiXJtUGMFyKkUuZn1Nj1qgUof5kaFWyYxSrsWnhYaz89EwUhXuWnZLP
MB29s6q03x61QgPRISCDjv4uGosZe5cT0OkPrbYmgsrW2bojnw72scxINo0XbIam56gGz2yaWbnI
+z0D6+kUT359vh2yidgYqMLHofaZ9OCbM3ZFkxebtLWHo2oJyBuTnl3p1BDdUcRzBZqgP9LtJ3Po
62tujjDOIgYDFtPRfBockhqT+jzWbD/yULO2ml98NrrDHLxJoOPZcYoJCOj5D71It5TCDibEmPgl
L1nUo2sjBTcJfjLjc7G7LbyjAPnN2zPttN7YaAQDpSVZt3zQZzYfIKLQOtCvHZJ73jJaSXuCPJ5a
B9FBZd/RFOpLdc3MaPwY+UCL+ulNA+ZndiyLyB0opkxuJaFpdRBhkHr44ZDHNCTnFS8O7WtBP17F
JYPVxr6qNEqOhZUdUUw0F0nIApjnPNAZvxFD6ssHa5jq/e29Q+H/Q4XPk0i9g5jfzIxPRG7M0tzW
J6co7L2RqSM7B3Fo54ObgdEiE8NcGHpK1DK0qXWYgWrMUQ/DO62S96gruJKr8kkM0T5yfFgQmhDP
Q0N5iiQ8eqcbfPGTNPj+5zdDw/njvZClwGDUJi3bcR1Upr+/Fw5ClZRxPhqvhORiyTQSYOhqpAg4
kLFhrBlRM7fUwasDOF4kfWLsxUgDrC0ntRqxxR4EQpuVIYCSMdzBAe7owNASY0uz0L1qfQy+yuoz
zJb9ugzITOJtLg9JIpiRE1c6DCg7whjZNVY6xfabdKGYjelBZpywVuPtfRdyiO3PyU96TApQgQCG
sbRz+PNXgmXu318KQzdxvEjTVEp3/vBSdB1IVhUxdOdU0YwG7+/UPZVpAGm+tLsVSk7rxID2zYnJ
NWvSOjkLx2gZk4+XAd8os1wWgayz3c3toSPLcR8a2rBwffblDvfP7W1ANlT+UfrkUg6NriGFZCLN
2DeHTsJDryhWiJ9e1GiZBwYbKAqmwl14nskqioGSvSIOOJylVbAqk/t/LqO+CN5Tmiq2tL2VXZot
jMrUfPBjjZmU1RjPJvfEtCLHlSKNwmv8bHUFrYF5SbmuDIBokxrv8QUHDFtoBIrGM0+Otr5d9U2l
/TBab9zYlV5dSRDyV0PvUj513mdZYBNZ6gxztpoCeHs7ZNoAi4vbIiGbLQObrCfFMshzYmHgPQeP
aeqbPyk/gGnUcOAKRSO6XbL/Tt4Gc+CG06IinYKB8onCa9sy57jvujADf8BYIzPc9CFlUF06CNwn
puxzGVo4CFQaaufFwPr3EEUtUW8arS9fD8J9V9pztAl3/5omJMEEPlgyV9pz9EZgviQjN5nEHtCa
JgiBzBSkdTHRFQ1t4xLVfvc02nX31GrUPyPZMKJrN34dJZtEEZVlN6JbVx4xmLc2pQwDsXaBdPzW
tdThLsaF0M8ih8PWkGKiG315cBWgUpssp6H5mWuRWGJ+QMuTBjojm9tztNOKt9jpikvu9NHd2Fri
bQyCdOH3qFZFqoOeyiEnma5/1KbEO/QmnaI7xYoBJuV2iIriA05iixrBRQE2pB1dW5gYonSanZ55
ZIkEmXvpWu8Vv+6LQHT3InzS0IvIf7Ni7dRZ3UFrinNVNvlTaPEWgG9Hh1TXH5pl9a+hX16Fn6jH
Nqu/6YFNYERARmpzO7luj7vaOTsYb+/k7e9zrEEDRcFJqBfmQ1o0swKSYtke68WtFxz+oyHsOCSf
plOl39WuZpMmSkHrxsTcjm2/1FSdf7UGtDwor8aj1dFcSAaCEYsqlJiaHbHRErd405iANbNTCxlT
9dXyNwbUuc9osncSS7E7FuKsaTZONlridy3ZEsPtRWw5j7fAfSWDXg23xwBDClKAeWJK2i9VMt/S
AX1wOuUkrwgf+7vZNDFULozvIifT3pLnNDbjFcxJcfntnSFbobozTEYKkY+GNSmQUaFRd+81HRWz
JsviEkhNbKYwfKEv9KDlrN2+I/qXrC6JlaMHrnY6O7Z95WX2NYy5nLLRGxe3h6p0yBWK2xKkAaHB
Umcsj4Bd2zVxrB9whrtLlenIKcOR260VD4TlIpxX2rP+5nVQGUjrmyPA7v/8zmpSc/y+HlBiLjho
AFBcYEf/w37bB6DA/wP43N2c28jdE2Goc5pcYS8qO/keWYbYKj13z16I7kmy11vqxhwCziq+hETO
Ul6a+YMJttaUqf3D6skp16v0lA9peaz5zbay6gfPQK0zeGXxNrccwlq0VzAvm9uiHZYoNBpY/nBU
1LfECoMt0iMcfXbSEwiJ3ivZqfnmFg3hnNXKnAOGF6nV7mgfRw+4///yovxbEcKLogOFREWibNtW
5u8X3jouG09WCgE/mvR7vbHr/TQfwsk1d6N3Ged72OAF3VZ3c3RHMovvazeQW11ZRI/Vw66MGvOx
gp/cJkl4NVVHMqownm9f5zXc9ESUahgV1iru6POwGttWfUEp7B/DFFQJhGNNdWvyBzCP1HaFlGIR
NzTZa88ILpUQ3rGYCGFu0OZFfpR+hJ66WJFIX2CNBCjcjBNwm2JPRHy6lwU0YTrq8fbPXyfjf1iV
bfYmdCvYpEjrj8WaLtA+4I3K76HKi+9jIMmkaGE5sY0NHxLR4Zr325fehUyQjohkh7Bla9snpA0T
7uQSkoZsOs33xqyhCBWNy94ynG3JcKkqq/pMc/Hn4ERqk3CjWfYRgTMsxP7KzOCoJlqrTmaZE4Ro
cqn6ThoQFHrXG2n9jE7QQArNhC0NlnCTkYUEbfeYxIMzJ1YNW1FUd3/+YkhK9D9eSbZDVS9Mzhpq
9T+cNF1m4YmxKQ+sThmrvBmI3GtGFtFE5w3mYJjWYmqJaumc4odwPPbMhjPuE921r5WTwDR38NKj
XrEcXy1dSEp3uNqMRaqs2eADlasvvG2v0vrQafhX/pfnb857qN+1Bmxdd3XeRVNawkIj9/uznhTJ
3udMIxckddqVO5rx4XZ2qpfK65OvMEj27VButCYN1ungvmtJaJ6AZatF79V4Ljy3uvZ29MjizZAw
cq6JliQXFiO0gbWFrsENyQij7fNQZCa69sQa7z0yWy7wHgdYv6aiRxjV19FGkhIbGWP+jVES7xzg
G4Zm6RLe2nThlisGsZjRpk9G2/SzzGc1n/djnR5AdYAZnsRZVqU6ykhax0F2Po3dBqJaNNVHm2bi
mAO/sNAq7z09pOpvyQRn7Y0MfzigEcWjHIEN77NgOGZleujRbp/STMXX1vfQxGjWUzMfZpsF4Fd6
IdV3sEn1tVYEFPtYFUiU4SJMI57Z7VZhBcSjD45MFskYcs6K4MGY+mSNl36EVrQHpNA9DvPBSgJS
Ew0uqam3pw3KgPoczYcMy/gCHzjzDA+j23x1jKlBUo7mkT5gBN2Z8m1d/eh8pR3sPAsBJBisQjhi
4EXHx9qL5bLos/wp7WeFQkvNjmt5GfUgFqemPGhehzKJ/cZvB4xHdKJHYFpQghZYFKtLUfT12jZD
ZsgeoqxxGskaHonyI53NJaFo2pilmZzDyH9p3Kw9sJpbYJ7o9UevY5wzb4fJA5ADbQ/qv0XpB9mb
GMZkQ5AGSYNum72VlfkQOtOZXnO40Eyyx+PK+eRcouE1goWqOnbgelVupnYEWw47XUU1ovbIfZzI
7XpzPKle2gQWvChGBB2rWwegyUaFQqbnH5e63NxWoaA0rQ0Ap2sSt8Ge5ITF0JXxsrDtbkM2lPVV
65oXQS1+N5R2ubzVitwIx4XjxWhKXY0QxtuMzzcjxXgQI6xr5Fs9zHYicagrEVBmpTrhVqgfbgfJ
bjbqzr0PLdNyVXdqCsLkwnCAxN8kh6aGCxUpgIoJefDoeip2f225yQaFdQPV7DdGtZxezmRs/TgE
X1z5zZbQpu9xV+eEzAbU/mXGzIzyhTBtTpA2g2qf5HdAJLIVWTPBI8k0/dWw8KS4/RVjdBEvm/9H
2Jntxo1kW/SLCAQZQQb5mvOgeZZfCNtlcZ5nfv1dTBXurZIvyt1AItNSN5SZZMSJc/ZeWxU/xtwH
LSGn+MnoMBb2jvGtr2T42MmiukaR/WDzaWybxtXoot0ox/3a11SWQXUqC+vj8srVJtWeGG1OpClC
Dmq88+xhInXDQJ1cczAeF8tw5HnTG2PVP61ev23ZtvaW9qpkAZPsRl8WLz/BnTRp2HCtiTF2iofi
KggR8BtSX2PsTTQiY5897DnoH4xaGi+VW76WEWJO856QAO+2Up57S2YHwvIstwDnkg08Ubj/5OJ8
TFo0wW7qV3ulk6PP7HNbFcOIaiH7wzYivxZkjmua0rFNoZSnGU4sb/QfDdqcUy6hGyN4kLS7Nfqh
eqc8g7E+R/6Ntl5KMxhPtdloMtFJpFOBfWeVvdr5eBbQb1v6WQf+yxQ37tGxIDsAHlU3oracs/JP
g2p2l4oLLHLysLxKYaCEfV6+zyhLLhK5JGHuquwOojPMlC3FT/SH8opK6stOw3uUlqRqoAGtHO0u
jY9/vEehU8JkIiDoY1E6GyURfgU2F57dghBK+uwHmk7wx12Jr8no8i1moBM5f/ldMQt32cGR+tZW
yJjKBnEZ6yAgtnjoSa/KBSmWfiVf0dZwyBUP5Fd1+9x09QNK7r2RQ7isPM641Rg+2k0OmCxV9d5D
8PfZAA3TKtrXRe9DCFL+eVb2cABdhp+R+LTOHPyr2izFk7fk7aiJgdNoEQVZDQOsZPsMIfkwhfQ8
L8e+MfOilVBme0ApkN2ZMWxMGdP4W5XgLCzE/9dZZzGaTpPqHRsKofFlgfuoL75zSM05SfJrlSQv
AozDj3Qcohua9zWYYwCuTXeLfXB4SOhnb4WOGMZXxXzbdqyumGlcY37MVJwchyrMnwo+tj02NTi4
7BJjE0WPNvlSGwmW4kACzpPuouo29AjcRQ2X3fsKpQazYix1+MCqXRCBpvUrneyi0I7fyjk4xkXt
fk9NYe3AdhADshnNwv/VFwbJdXX+DZzhs6+e0ak2t6zsK7Mjiuez2u90SP2lvDVSnGyNIbx8z7rq
ofb4ot2UVsqE5vpztvWv0dY/Bwvu1/VhueQcmmlUOJrLzvx6zikmsoE0XZnBS586u3ivfFLYG+iZ
t4iAiMhiMMInGOw8OlAf+TieBEL+s1cxiLZA+K8ZLjW3RR/kpz4Y3R2j1+bJJnNvIPx5Nk0y3moS
t9o6Me+NhuSHNHSdq4rNYdNr/d0ZodRa4Oz3aPgp4BMEW2Fj6yc/LGxsPhV6IYvM2kKZ2aEy67M/
BtP5s3lQDsiscg9ueAtqJDMZwHrAmk0I4qPb2S+jyfZWW+ZHWnFeT4GbveCkpYluV6DulsYVEAQi
JNOB5LNwOJMPQTJEjT7ZTc35eyYWx9uQPNd2JFaopwHimN1UH7Fey2uYiYRN2zgr+sL172Mj8e+7
mqOfQCGJ0h0PDtOQ5yLmAvHqsbqeln2Yh+ZE3c+DWQDczfr+KY2N8G68wyFkn+sFnZiGhABMy8vY
V9MfzibW8oX+s5rlC2c/Rk/mMeuS2vyyjnr1EAS2Egn2yrq9rqyo2QeNiLfJ2Kr7rmv+agGsbiU6
7UshB6zGOEpIgBBJisLfCzmITeF32TGQ/IVOYn1Dy5LsAzXXqOvz7+BZ9B3nIgQGvp//YQ7GWfPL
nw98im6nYl7IKfT363WOHDw8gsDOufbIUAOEN0pjOsjIJO6KfK19Rb1+VS+qUIldBkJL1awr4pmu
Edp4Nxx3GNc5ffwcIJBbKRxg27Dx7xI5Bdd1Jhtcd61JlJOiFmjT+Bi3nnuo+Y5Ra5P/NEQ5iKjl
mRmTiENkNWRUb48QxXoOGWJusiQwdzqe1sailsohONWWiB4/12xihlNWs0tD8vIgDMc7g43x0LVl
0bXqOw+73/QzAzHyhmJqLUT8noeRSd+pcTeyLA1S7Z34bYy+I9XVMDLi4bZH4Qh6OPdeuqIz1iBz
qOjSnIuWydParWfOmiUwqyzKqis2mR+XwlHnIjs2CvSOMl9qFKodjZDXdGjmjXAn9xpDpIPswmKW
Rdlt4XjdcG5Ys4pjni/88BS5vj5w0y+DObcF7+KHyL7U0MKCwDtx7RMeFsf+YcaptwSZZMTuUIqX
ljoaEfr4NiOj3Zs6eOiSTDgn6r11rzMHLG03nWw00iuhCQ7OjRQBf9hvCYSswCT9IBq3W8faAAUG
z28L6Uxuc1x7dyAIJHqHgblZGRCUp1jKA9cNDkVMOQzHK8GePlLJoEy/C7tMn3Tu6l1Q5+WNaEye
5QX8DbawzCMgXvgsgstCndA2N5L6BWIoqpDIeJB6jtef7bEoU3CTpPmEzMyFoBwg1XQr86lMyYKz
jIXui7DU8DVWbBvQIhiJdjPH7h8Kvd8bVjazYckwRJkUevQm/107dJVjlLIZKfTKZh/6ZFwh5Xev
5rqvj100D2i3VX2lSnKPanJphLCMDTCTHrEMOR+gsUl07EXyFkr73bHJ7iA56t2hSnqNcU3EcCee
SRoZb51GrfjSQG1Y9O3t8ZuVt8Rae02OBgSTaZ+gYi8dZ2c0II4Tp/vRmdw97tRmR4a195YVzFcB
rSEgzs67Xzq3du+Gh5xA4tN/n9xN+7ehviM8Tu58JqgELK2/bG5maim6J8s9WAtM9Sz+58tDNTR/
P/u/f7NBbq37UtoKuyTXW2uPEHU6+6bOVX3fmIHa1T37chYjJgvB9mwv2niUx/B54/xuNEf7Ucq/
HKeqHy4vepfEaQWX63B56UxOfYKEg9mWxR/vbUD3nqL9HET1ePCb1Lx1sYVsaqt0b2eGPVdlON5o
twmuyCclY075uKtt97135+hwae8DQ/H3cADSTciI+GFMaKaeCOszVqXuXlJjQF0zrkQTUkOSm/vc
yES/ddqZsYFF0700cCwOrSe2UGuiXVZ6XCAjEsPAkqd+Mt/mGSPLyh2tQ28QidWOt+SiTDBlwAcb
nvp+mVlQJRj30fEyzpAV5EFTGkTLDG7zoIbsB7ll09kh1CurI2wei6Hn8oDCuAQDaY331SjEVTZ4
3a6gs7q9dDBMK7gZRk0qbERcYJcUNt9NDcpWYBOgRY4QOG4nGEhG6mxaZwnobtefw1KXnBFSjKqN
mEUi9lnI5o9KjjE6Y+NnZMLRMRDdknvPGLTn/HCsESNDI11G3Die9o63JIFRqhhKGPcFV8Paj6rm
rXKmbxJ1wMHq0kU4GUbTKTPj+vryMJB4v4Olx4GxKrCET6GDV92nDWp2DNXmVP2UxTBnBKvE/TqP
nW6H+GStAXrgQ+xDh6soOzIzGo+ZDf9go3Q5XmWwALitxJmJnb6OsPBg5ALFjHw5OXhpQ9GvJUpY
yvrV36fpdutjGrvNCnyY/31DSfvr5us4i97GtpXW4KO/tvJmrsqOLEZ6F7Ntn8sSZaACinM5Odj4
EB5t774e3a0ydJFsYYLkZyupihuGbclpHht6NktPVi2NQObcCLjgFWz6ChMGUrT8hnrqPHfmM+55
96GvnJcEceG3kiodgnxTXKVC7PFjpg+FAB7cRtspVQw7sHmtUtOEcVzM0dns7en832/8t6LJdhxt
LgczFEo2CKsvRROSW6TzQ87hM27pcjS5yeNnbzL45Q15/kTA2HBbzN1ZFIQ9YgzmFvCZKi/OTFB0
+TmYi2+9G493VS6shy6wMa3TbvMiq9xfuvZh5OnrzrE+/vtvV78vgh4nZwROSrk2//nytyPRRNdL
mwuc2vx9Ui0e7GSotsjxW8oPuAzC3owR4u8EU/F9nlNLtOGQHxS8bQKsGoLLOUYdkl60u4U3fz01
1dPlAkC6bnMRD9BuAlucLs+sXE37kKhs/3gRToxTP+HFTB+AJEf3sk5ejEETddSEzqsbZIzG67uw
8cqXCfwqtBs+VwPLjJgX2WePc4/OSPZhNXN2m49vExotmBxWc76YK8XyzGqTYfffn5lcPpN/Fsm2
w+XNWdyyTXq+ztfpT6+GyJksaMQM/oPkFIX+fJJKvBJm0ByEw+GlAEd3f3kWeMBa4szyyXeYtr4e
7BfJCO0Gmg/ikn74oMfzjsTcX7JX8AaUrQXvhplR2qb246KwVk3jPDmyBjU29e3OyJaThqx35tzF
f1WNDcVehoBgQ4dBAEecO9PJ6uuyyHeDjDsYjb5M/qQs+L1r75muh//S1ZZH2+XrVROUOrD7PmFq
j+uiAEsX494PUSiZa9JD4NbkEhBlZ8tra4zVtel56d4DsE5QcuxdTRExbUvp1IeaYJqCEUY4JN0e
Nz1B6TVpb//7gBE3PhuT//Lf36Hz20lBCyEXiQgNI0iVX6/72EV9kKkhXdtpzwyhjtw3ALvR/Wja
7/SavnGQoVSTMgf52hcPcUmYZzG2d3UfF3A3rHxVgPA+SJVvnTbPrtxGEB1GHxQdd5Q8IJByNs5E
EJTvIU7GugheblHOEBuLb9P0fxhuZl51mri7VE3n2Pbix7Hyv9skpY0mx4hwlM2VzsN948psg2wY
u4XlNA+TJ54akLVOROKz1+h3xxX22u+a+jbrWzR4qnwYLZbCKIOI/LkKNYwlg0TYj63MffJHqxK4
xXIzAYb9edFMXx50SgbniLN825iWcbjcxZeDaTTmb1B7hz2E6vDMmd9cT0u7dk7GP91c5m/TMb4Y
VwouLOpIwUTl35VqNIYJM42SFkfmQwubXfWMr4PcnuFnX2PhQShaP7uh/KmH8dsgwmiXRmawKXUv
X30ipw0/3BSlHcBYZnY1xZU82JoSwELC/d/XkP216Whr4oAcE90NTVT7t8Oy7xCZmHO6Wpshd93A
V3wRzASzWZ4uL5XrFfuho79K78i8gpz0l92odif6csJsyEOL7YLkJP0sbY+pdhnBK0gqWL822yHI
sSUClRjroqnju6GPXEb5BMnp3LiOVaD385x8XF65hulhm5xadk6ruWX24d2QXWDeD4F5pE+/dOxW
CGqGWzse1K1TFB3rFmjkZKjr63rEr5WYQ7+ul4+R7rSxSdPcRJXGy8FRz5HtiGtBrOMRiO8fukzW
b+upFjY+UGFyaue/X9fT3CjCDGl4uv6seofWONd5SqZLiJYT3d06ycE9rKkaCG6eCZyeh+kbH8w6
ze7DKCUDALIa8s+Z8MpR2O8Yjc+uwPtq6y7cfrZubWxlKYOiy81O2a78+bWZ1ft/XxL/31tRrss0
kCG4UNbXt2I1nBEsg4Cez9ojnVWAnKLccC+F111hZQcCb4iDYDa4GoexfIi1T52E7YAua/OEmcVY
17k7XGuvOjSZMj57orF9Vpc/fabDS7taPcSDr49/74gBp8e8IHsRAJk8/OEdfe0IcV1Di1aLpk4K
slm+nBzDevb8yELbhfPlXY1ox9K+d8+BQ2qjsDO99pKA1OR83/eDtakSwI6BhyfVKMkZwQqpj8N4
trrIfoEdW2/0VOhbznXdhtw7LFBDeiUDL+f7MuM/3Z9fG+Z0gtjt2as12jdPqeXn/2iY557FrNyE
Ao+WeFh1BoGkPSRsOCAwKsKIg39iWww8eIavotzUVQdI3qFzYLSz90708o6RvLwzorReVRCzMR7j
grhUdJ3NoKcQzBKi7rgIRa5ITQiue/Y5DsMUtUvFalXEopsW4F5lThanmLlc2cYUQkIs41Mv63eJ
QYlOac1psvWcmxnEBrEsRnCkdH7s4WS9hRmNA2E3R41N4gVqZFdG0zdVm8nedu4+75hSkJn1fz7V
y7N0cawaYfCHToL1+6LHZW3bVI3cqKb+ql5AXcnMXZDybc5oBzYX2ZPwhX329aJhcNSPSgvvKly0
ynltvEp70ofG8CcS8+pRnmwgWnQSzoVwXIRNo7xWHc2kaeqLu8tQP6+W1IoysG7/cCUvV+q/yjaO
JZ570cmzrYhLWfePy6E0UG3LEt95kltk23SigBywl1WOAmrRWndNuS2J0rZifW0tEzCOcEsUwKIx
yJu2PzSe/e7rRh79PMQY6TVBfhSpsWNd5YSf/WmoZf5uO7gsIrTeue1cR4kvF3DdSkPEDQtj0Wv1
7FncW6iFrPvLMytAA8c86KatavEa+YMAIxeBQkvK5gasKkeQOInODX2fm2p5mGRLu67V1vohxh/6
ggY2e0Cff5jq5CauuJVN1/UW8tB0V4kUmZlVApVJnfXS+MrN2j53rViAaUm+BM7ku8u/za0JBlC6
2MVI81lFIf32gbwQ/gTMxuTwAF1bFGBk31Xj4P9qneomLEsXL5mA9TLOD1BbToYK29fJw3pfeG5+
Kru+vwmitL9BKoPKJ2N8u7y6/HuvJektWFLXZcqsR5iJe7rclLof0MJVtXmMOObRyYqq176u10Ps
NduurHDlL2Le0lbVzogLBP+BDXI0hdDlW5B8PtfTKHiQiC5Xge1jwqJNtmD2hqtmdG7HAJEdCpx8
5SwDmHTxPXpZfIcKzH5syLnZtGMe7S9FE8bLZSFPDNPe9gG8ISBNy7rAhz2cXIFG9vMOwtaC4mch
KQSZhzzboV7YTVYjDqKPnXW8bHY6T9866ibeUsyRNgNhs4qCvL+1nWqTIOF8EFERPqTx9KcumXC+
HusdVzlqqfY9my0NQtm/V1FhMko3OoWu1gu+EWWRratwiu+b5cFV3nQcxEjwiJXF95I4i/t6ihIy
Is3by29c/qnsR/RGKP0gkhAkP8o4X+djDBV+EbIwA5dHb9A/L68m07+aqDPxdPolBQ7ZyJV67OZj
0E7yTtZvwzJRYexl3E9e4Z7sW7u+LeecD5qTwuXg8OUIQWkYrWsmxzsl3Pop4nCtc/IuLWMfGXA/
dDdx7kxCgLsRl3KcjPNBjrBP3dbQLwhq/4oHXX+Ai2gj3yCj1+vWetT2rkkT5wWoMXIejjz8TnOw
nFzu7cJ1Nml3Vw+I20po+BRmEsS1J++ypqLXRYvumFeQZUXfVgxzOO5dpD8BnWZlxfQLzM5fMbBf
hmQziTn4RzZcehVbUe/ex5HcRIlmfUVzcOaHiI59kBB8SwRwptER34x8TZLqKbfij6iL7gIkUT9z
Ig1zGkOfpX8wEeJIlNCDFIXcw1PaGlgddxeBqe/Uax3mHRFk4MTcAeQZ3BQwWJ7j7ZXdVIR/9NOP
Mu7gljn2GzeVvcl7se4gLz5ZNZltim1qmyW2OqLAT7ZMLpMNkCq4FY73bpNNBSKyvTUGMunqtr7C
6Ipax91nXIqQCAhQnKfZfAyF/iX6JcJKrTEoRQ8wsUju9WBpjrSCDiGZWMe2tJNjZdj4m0iN8roI
g7Eze6+DXtqiPXKYvreRBrdxdhuHTC3FuCx8jY1mqxjLUw9z8ppkaRjshu6erbIBiUoGyLp1wnsa
N+NxaDKo8YzFnrG1E5KUQVLslpcuy5m1YHQsM0Z2OkIybR2oDZcHKTpQ4gA8xDKEb2iRUE/DOby8
nJZ/8624YNG25BIkuMEtUd+i0wfA3afjxjfQy/flQGUR3YuIzZV4lPom8Nr6xp2i5vNZLrya80fS
Y1Tnp3p5qOH5k8nHeKMSznXiK/UWF/246YVMboJJmgfDm6Jz39rFrhGZuo8MB6CkhdG1hlRLnmNp
v8ymd+canEZz9lIypTr/GmhZVCTNi467K0925Q9H9wHAQBDYfRc7V5zcwBFBjv2BU2Rlamq/gEyH
jQcF40yrFv0+tc1LXjIRHeu/fJFtyf8JngIjTB4axah3GOpzFtCBnkovusHG9cCqvXfq1N35vvRW
ZqHnLWrtq7av9VNd4Wx2iGZ5MKFpkntSxIexRkt4eel7SHBMLPMr1uXq0GGpL4P5oXMT8/HyENfp
Cyai8vryysMctTMNx95EVfXY+WRCiSAb15Ewqy3whuEmDg3kbsvDVHHQnEurI5RZ6UMYNfMe3Vr1
1I/VKaLXnJeL93eQZXf1+bSzqMY0jXbN1ncsKuMYS/c8sd48i9oWx6qvLW6EAVVQMeLhLsVZLVqg
NpvFGQ4/MYfgyHj0Yw87yawZtc3+rigb4ybkGL0rqgyxXBK515cHivMxruDeu+l3LzM3VRdXH7SD
7kReBe9AxBgE4lXwo/Fg4B7ZZOVg3szoLW+6eZxvnFU2iJjYA0gM/SKFUBVc1toCPEd7QwPax4jQ
ltOjWgyAzkBhUnaqPBdEZpEDhi6qJhKNBi4AL0q56VnmdcMC09EEpzP/PHezvY2V6Hey1B/VrL+r
quFCWeLN8pbJ/TySC6q4Ja2QOzQxwueJokSaxp1JtpqJkgINb/xO/pUXY8eCJX7bDbo7jYmbrgnu
2hbGTNykx2HZAr6uip4yuyS4xSyAKgYVtAxRMhPWlP2SYg5SbHUCjP1QJ0ekYC9sZ3rTdJKUBGfY
5qOtWenqQ5+KxzLqfgovPsSt2xw8CSFPFmW0a1yCvoAedEjCvs9QHataw25UzsoyCXbz5mM25d/l
HA2UHgG+NLKKIIbhfwE4Iec9vsnv9kSqW4h28IjpDmPp7Ks9KdwSaCYEdILS3RQSg1FxcBr74hcK
OHRAZZKvmSm+erHFmbkJb4kQ/S5SRg1GEpx7FBirdEDmgLWTJ8bDWKfPMtDp3kdBm/P/dY4m4w4r
Cpd/VfzVEv1wEuhqVnkimy3u+WDXSqjhqvKwktEh8iRiH+9awlDbuImMtnjqklVhkO0CCJDp0QMe
SbbIxkfAwqxiS/KUuS4LWd6krPGr3gMl6Qj1LDwqH0/Y825AWb6xmm1ichoOigqTTZsyshnPo+q/
ZxXTZUfbr85UWRgL1H0ctr+4B3/Y/aFTt4PEJECCOjYb2KtYSVfCqM3V4FtrtguMYIz3CKVMiXdV
yXZMmL+XRt5upOufwna+Ijkwvi5yzILTpF+WUBM7R3NZsyFuGpKMOpjRKwZ0REec45RuWy/tctfm
zdYM03NZM01qSgjoCvT+GlSkvahTW8d/1NHsHvuZ/XH65TTjOanhpNhutG/D+sMM0BmivL3yE2DU
YCzZQJRLbiRq+dnDCRvCEuxb+TK0Geh51d3zwbO1maTzEKvABHY4Y+1ceRVRt6ZFlgKQO73RfKOb
iilvNLbdGqoCeqWBY2DSx9/aJthWXgEIwPPLtRHiTvDj85Q/DxY8NehS7bmzrXhdqJn35kCqM+uF
KOhl68D3vnnth6sdyCCpeMjdmGyz2PnedhCJhAwtSJxHuRxro4PjALGhDxAxNnZbuqqy+AUbtdwS
/kYQV8TlgCuO5cclnz6vSeqieUwFIYxfY1w+FUH+PR/FpuySj9qTMFX9OyQ7B+6w/JAG0FOYVB6Z
xr3JoFfr2LF2NoUB6wU+0gJtVutITC0P8Vx5K1V2/Ho7EH/U03TlzDFzLwLjnfaMqfbxEuY1tTVJ
crRudi1dFuILcGnV2mCk1MiezOc3152whmlWzNyehscEtl6YdcYBYN6Gr9TZQKDL8T1QlmfuTvbt
be8nH0RTg0WpWw5WY3R0JiypDaUDtAYsXBP2xyK1DlRAXGXdRHSAlfPHVVhaJnnt6jDdKDGfyInF
J9hAU66lvHM52yxiZ/bbrTPmYttq0Bb02AlG16cqC24ttDaAIct+Bwxrn6Ha3mUOQe9zQ2j4BFR9
RJYEJ0acVFV+mwkBzhwLMkTFcm89Jh7C1E51h3Qu30qxVHo0o6l5xTnAAsSiWaOfIlAucbxxC9Lt
2QIJ7LFVwQVj3pgOpwo076kvUVFOLYkBHB07P9uF2FUZoO1pQIPt1dTWHQcepCO4sAkpCKh3tfiI
jR2zWJLp+TSLWTkH2aWbcaRBnhbTqxsTSFZ5w04VZXAAPVJv/eStUYwVkpn12m/OKjeHhQdtb5OB
YAKgc86hl1hM6vqmKRuYGRIEEULp+jxM1ikU6GvB8KEXYsA0wgphmIFKogqqfqNCB0hsWX34ugJv
xhFpnU/uX2M19Ndm5RyrOCShaaHfZIAPZf6RBPFVjgoqcmKShGu486W76QhKCpT7MjQgZYB/Dusk
rMgwnNsWfEj6CHrc2ZjIdraEYnwvbEl/IhqqtQJmvWjJNlnDSLUkIJO1SFQQ+yjarOYlMpmR2b2x
GYeJnJopCfbpCNoyDov7rkKebrn7ANYrdVj0awaIsRprQk7iDMI35LNbLyw/2iIGoNqQUNLhfI1B
GXvWS96BpWl9ovjygpoCEMcuGXzWlExWu9EAjFVDFPQG70TtNu7jIvgRTek1oqT70J/uElfdUUM8
6XZR2wz2s80a2LUEsjlNQEwK1qBuCGjVe9/NOSWmTb4Rgrw1jeDQu/5r2fAeh0g/GwVdRcnGQ2PS
45bs55VpO0Qfuw5ExvCvqGq3NllrRwvnVFs1oHo8/5Q79mMYLFS9UaM8DSyWWZbBKDvxlT44hXzE
QyauQj++QlCFa62zCoRCZk2QMwva1LT3zGT28fDRROXJUd1EStvafiB+u1hlBIcPFuIXpyK6uCDU
ftTRq5DVfgpivNLlPutDEk2b+BoS7XlAk2W2e0o1y4mXNnA2rKt0wpEeIhTJzG8hLIOVP24jQUJw
2wckmEjihbKhgc9NDMs6qrDkiegX9aW9RY9xa1EIk4sBylB9EIfAR9k11R2NR2sz0dioCXE4BETG
WAvtO+nGg6NCemswmliPe7kLOQry46lKdygbpwML1r6aw9eKMcvaaLSHg9kmPjMBvYOM9YC5mHF2
pvds11Rc7DwWDdFNuakc66Vu0nc9esThgNJbxwLGQ9y8Zy4Fh9215QZ8N9+WXAdyQKM/ECbazJJk
mZCNmvwN6ctDOXoQ/ePJWgr+d60I2EEWs9XuRG8gMzHLmD7SfNzBZROsfQTwZZf5YHwa8HkEKK9I
Q/7o2+SB/NxptuZ1jxdiyxot0dMz1CbEdtqNqXNDNSqvAhVccfTcVDmdvigij84l324YOHg4LGld
buPUJ3TEkYQXVCaiiTGyOAChPrl8LmHHOivHvjmjKvqYi+Abt2y4bewaRk4NGg2YxErFiyhG6j1i
Db1TBz+CallbrPhJPpFmBEsx+iXtcxPBW3bc+uR1lKyBP8s9anS6VPiAEM2Ep0FWrygP6LctsLuQ
1DcmIh7+6Ik2isueI4qfIZ3jleYYttL9Y0SzcMWk/2yJ/lfdd3DAAnKbMDj0frwNKketVWW/eaSt
bbQYX4E9yhW81uhYkkCb1pl4tJGO966JNIvcgLVBvHAkCbQMQYhROfdyC41hrRLO6MFQwinThrnR
McoF/ifSQ9PdbcUwQyczCzoAfb0Dr6R3Mea/AJEkcktSlCanPObNEldtFD99LMxBwzVqko8Ahhf6
nZOZQNRth1MtdQ+spI/OMGm4zcYeMom5Uu5TW+bBLUsw2azOtwXfIFEYbieBb6YCmfzYilrgDO4d
whh5WSwPfsUSlh8JaQ3vM9uxnkanxeo2OH9oM+uvDXLH08KyNFIwV5kYPr/Mxo2aGYDPdJ87enFl
96W7TiQ2FlxXULkWD2Ta18kD6SVM9sJt2bTxVRLnkIVdi3eH+KuOnOh0mQIZmhRnz7yxaNLtWAOL
x7Rp8fQaQEL80SNgJLSbUy1549Zi3ru8JKDmb3X/4F35aWKeI2N8KgvDuwlnHNyFZ0aQyRZndgej
nShTbXJvrIgrnoG5EFQj3eCRrF44GKJMoPzhgUEIfl/MpL4YqYiPRtk6dwmbj9tl5T7Ey7oisKq5
v4FIIiC9g+GYavUOkJoLCsN2ua+7UB3HNrYXHpR1KG3jHYPNeNN15XtY2Tai7+FNl31xjdbt7wed
T9dRK50/jLTMrx1NjbeCuQRySMe1AAR96WhOQVvTjRBqVeIQLH2J79QjCIOeOKpe290DzWD6Lesb
g1yjzYDJYlExoFGagY7OvZFSgjkHFLV/kFWYX2UVzLyZ83K/EuCOFOfr7DthKuSBIqURlUTdoWOM
mdMpe7V1jYtLTMUpGH08zU7WnRRt5s9pZtz4a5vEKcLWmJv/YdxzUfj/c2jCn+TizuQUhrILttCX
qxlTiKNDPMc0ePFE4d1QN+SDEgTpw87Q8/AkhuanMPUpSeu7ETvBtRSRXM8psWb/Pb9Rlvgq2tAK
FafyYFko09HKWn7+jwlO7/thMI0Vm4iB2ErU403P9zB0xa5t0VZ09dyf6iC4CXrRnJlqqHNgkljk
paG6d1OoL4LFjKQHInoj4W+jzmuuq5zx1GJosDKnOVrK/Ga3A+68SYdbu7Cb28sPCZyjdg83SR6Q
ShyhyyQHWj7rmVrp8jI1zBdXD9ki6gt2rAqwEebFdOuX7o4oute/pW4M/2wH6Y9c0DNVX6FXzAuc
Z8ijVi7sR7CLgBdEGnJpmmRdN5qB7/K7nCMGijHCL5uhL7c1GN2tyrx1gDHkh9f1MGkw8e7n1Mt2
hW3k29juFjVHNm3LSoWbiqxW5hoLhAnBqQtbHvCsWB6yLpGM0kEP2NU9MUL3Fin14br1+Vw/RxSB
5T46bLsLDgRoQkzfk2j7EpSqWugMkZU0Z6QS5nly0/AgmuhaDzN9XPgK9ixbPKQm9F+ne1DMLW+m
qTCfKH2Y90/ZGSG8u0HiBXhZuGJn+1htMh8LkD/Y09YQgOZ9jgKcScH3zGaOe3Ss7ccIJW6b1kQd
EaTRBfWzWQCZ4DDlXcVJbB5KURNNIltMOrZx7YLlva3p4u4+F+XZlSGZiYYGyO5tXOLpz3Wo5L6n
Ssl1+yutY3X0LdO9A1cWndDccM2x2a4TULP9Cpy7sVJyaK7nANpTG+RXzf9wdV7LjSvLtv2iioA3
r/RepCjbL4iW1A1X8B5ffwfAdU6fuA+bQZC9tGWIqsrMOcd08vSkE1P/eBacahGcRh3G0mL0EqyP
+P5OnpWP5z5DKBXqIXOLxtxz+4AB8NX0eTM/IhjInt0YGlEXocWr06jb2UGfbHO3/jVgAH8y2kGs
msA0DjNMlCDZAu6DvjfA5lpjf8aRaO5awnZY0VyToi7UEM3hZxNeXm4cN3X2+uAAYagMuRVDRzJs
aPrrSHMAfiiO9lrWo0/Dvki2KIHiyWXVRc0zkvnxGbMUAToFsJwQPcvjppueCWO4DYWS7eaXVFEz
Qbe7t96NPsaclPLcbUEWZUp2rssiO7s11n90bYyCQ+YhZqGkqJI8ZmQCxSzE3hEr+GDW12J66BLn
8IB9eV5Iz76Lu3PvJPVNSvMtLO5mPPgcPQv6oi750Vjl9eEyDna/shKMJnHuHgFlqFCxeBgE/OzM
KmJk+YYCuoGHxsAXmnTDdb5STE5/3jRhC4BJTaI8xkDeZX7GzmHtM0+5O5WFiMZzX2IsPKueRI4d
TMtPbbbkl/eB3OkjbgV7rSiJOClxoR+7lAgNyBveWeiVsdTsTP1CMzzEqxYecJbp8TVB/f9c6USh
Gb0xPjlVQ86MRJLsnZk2VEeIIG6+qOsWelQiU36FSUiUQrwtJv2v5liYK5KBFlxGvbsyihqpYBT5
7WZUCQZyR7O/mlqrAFJjv0O97T957S+bmNhDaGIfp6HAiW++RqGaLbqh+Zk9+KSTMffVY/NcZmQ6
S6M1L+yvUHAkFaBlE51dGcoVqfoACden+yE21bz3m4VnY5WQ9fNgUueV8pbqxuvjPfy4v/zZpZ30
48oqAQRLjtr0skICTUmLmP+7sjeSWz9c5YSEsakyN6Fl0tKcLokhCc4oIeSqJDh2TepFfZZ0P43K
Vl/a0pT3Iv0zmAkL0zTmqPuf0gsHEiayatNUlfj2UorgoXWfcuQ1F8T4xcbrIVhF03SNnIrhpOfG
H9VpaHlzy5PXiYeUvk03lLfMBr8qHD65w/O/VwWJKuecpbj4on1gLKwUNk5Uqft01s/PsGIjyLc5
SumdnvXuEinQp8tf/gOl6MJGv/SrKe8BRqZ7bBKgA0uwf1aGPlyHak1mskIgYkmCF5tZi4CsqrO1
lhImkBrdEqQ/3sOx6R14G23nbSzPbR73ndeDm9Lznt7jdAdmLWQhGq3u4jF0rqkKDgxnYLrbDKkL
ciU6L0s5MTPCNjryvk1H0CpPk/6MH6bPtqrJL7Ifml8pGvWlm7oTFYwH+3+fuYZusMq04N78VDtH
0vW3jFpTgiB0HZ5AXeLk7sOYLIz87nmav+tFdE24v4no5SHWkENrpC9HJdnoLjv5S+4KIHPIj+Dz
MYIBG2VFzBWZD/zFD7DsW8e5DsL6CyK5PXl+1p0YCDdrHL5Erk6X8xuVV784SBzJ6qJfvWjJBjg5
ULIIlRBnlD/lMkg44hA0yTie8jDYCkzzcgBHMOZB81rBMF7mql49PfY/RM0KCZr/fqgiJkyjTQE9
Wkjezj2LzrCYn2rNGwXVWo6RflKk6b+FmfvjEA29f/hxawTACwd+jd/k6tf0RIl1opI9M1ulDiI3
32pe67LBsmrm20YMtAVQqnQ0JEjlogu6FB0ZizL1R3xXCTpRJc++EL6jvlEUem9RVOZP2d/S+Ak6
XNJ12Kq7qOTmaUeXepwT/hrczblN3fGFrBqDHlKUxxujkOMZZom2VmrNX1dNAdJFKWlbTAevoIn6
VU8UzxKz6y5sPPk+5Uyt4sF0jonRONiIh1dPK1aNKNKDxV2OVOjf08GlI1Yo9sdDNDbrx7rEMA8+
JkFW6qpqdua8mlWKG9DKdNy1L8xyO+BkXMw24dm0Vgl9eDLy30WUqG/Ma8Y9ISvkcx4reLxXU4UX
hQEpWkvToC5RM61j6VaMcZXW/gKQBHNreZkajVawqQxa8+p0PpoBWDFq2k0LQWAtraEhZRgBDGF8
wDhEXgZ3yjpyiAPdPVnzUZyDvHpMcORYuQtzuyK2IPe7g5xAUEHXa6yJBadJjAIPqNU/vFVtf3rO
+9DGDjZ1h36nwlI+X5JjTqciNoBkjFIVBL1VcmsRwLpJpzTJSJrpwVfjP7OB5l9ATqbZ/VEJJXYJ
TT2pNrUncfCb+TBXDXr8bHFVuf3TMOCDtK0Wz03VePu8YoQ0X4al3d9cdWx3OQpUVcrko1CVv2EP
meTx8aBvRXVuSpJcSsmAVHUuVmndGZPY3rGYclVGDupqWJqHMqch1jri7IUiQhiTDb8gcLPhuirH
287ZzHSkTFawBZMgflx2RlfuQs2gcTH6+X3I2i+3L513FXNawjnuMD/E07MhbN+bMtDPmMuiq+v5
f4pAHz58NlA+xY22NfN8+LBD7EFKqCEo4F9BrfrKtHMQZeG5UOP1w2LTguAgda+g3eKxcVE2G3sX
Af9GQSf16g/1azDSOkZ7iobA8ounqOj2GbJlJk5J/IY3dmkQW3GrAe3sRkKMt3kWhC8eXjYWA+tU
IkC/+KobAIsIboUknKgcyjX+c/WcW7VKXISpnOdLIgrkopPFb/gA6VMaNilU05zTsk7ber6c3xDV
rZjZdYSc7YaOFHXdH5JvIu8rNdG+xr7/U2KUmS2jiKPeHEon0N59ceGApi8YkEbQJCcuAJbFYk3A
kY7XLCt3OYlii3qwFICHFUkP9TCui7jTET7g/BOXLLXSDac45pLlRKC2ccGMmXbgRn3UT5wKKvKc
BnXpiTi7YNg2tp6tccqvsnbvdxlyK9/vzlmT19vMV7oz56p6G4je3sRq/z1yl505Fo/LuNbK35kb
PKncUa9tKFUmGhrtUUllADvzJchFskpA1QJSmSCBiZWsmlThcjqcze+adTXurJLE1AYF3hrNfTud
7EFrmp76JkLrJ2WoflG9UntjVLYykrK/l1nfkCNPU2liYB2dqcLBxg7es4oP89X8ut3HegERjX8C
yu1/njroN/zV/K9q5bdvESRiDbWzQuI5LFyynY/zgz09yyKwOcv5aaiY///Xn79G4VZ/RNfBn5xk
prPgNI+Ft+ozI2UXxCpWEOYBFPg/IMNAe7OyHOspsWPnqgI7nAf39chUQNT+2gnt8uZND2bSp0tK
r0WSZMVzFEQ04avgy8tMqPGNvh6wpG2UCevlJ/l/D/MlR8duWWcAwomi1y+lJm8Um2KPm7ZcRnUu
jhCb/LWpFu2W3Vl/hW3jU8FmkMPd5MyxLCMkxuqWEShEYhbIdQ+ixlzT+SK01tCHXzFZPdw7w6uZ
5DsE4kSrsQnT7k9y+Die9ePUCHfsun43wa2RllzsesNRlpS75t1UktdYKdwjve0bg8XgNDs3uQu2
TOn47KvqcCkjf7wAnx4uRlIztSjc6/S/VFpXK9b7Q+Z74q1RqzeigMSTgyHxXPrJbw/xFONt68cw
or9lHAevMaqBTV1Y6kFvN65t9692ezWMMH9P4X5egjZ84Ve7VoBD/MkryoXJgzk62pNlkh7p5QiA
bbNollgUK7CjnftiNrJbJzJGMTGZ73XVlTvicBVM0D1tdCrioMgpmHx6rnGeYOyeBpudln/A6Y+2
9QR+khUx0nYcOOtZLTni4jsOHUMNBnJgoZIePn06AMJMGN+HvZl81x0FBGi011qY33lQvgcypiiC
ckUh2fl0oJLi7uMWfmZDAJFRdCQqOk74C1v97M6bX3ZGHWcesH3hme0ruUgfXd+JJ1rLxuvDlanS
Z9oz3jL2ThY+pyDqnlyxnXW1CB5XqvSqK95v40DPESO/j7ODHqn3bAVu9gbho2WvNaipwjT45Lbw
FmK0M9bz2l1YGVONsutj/IEEFQtUQb+Jkds5XaG8KTWtAo3jx9LP87++KZSnjHhykq95BmjU34xA
m54otnktV6jCY3zLsPNYWbF+/a6EC/JW2j8MZtC8uYVGjzqud1EmzqqeBU961KOPsVsKgaFatm7D
ARNk0SFu+GJO4gvmzIW/M80pZq2GO0nA+rP09WBraHhJG1ONtjH5LQtzjqpQV01rRKdaSrk1spzE
8RJsjxq0tBrkJurrw2SfeYsTUj3qfmyPLM/Bm2bT6Q51ALPzu3mtfHWZmZ585jnOdFxnGKec/F7N
mQsw24td6iM36OttzJemqxCq61lvKMgM9obwPqBTX0VWluyByUwmzBQJ7zbQ83brdMRaIa7w1kM+
RNvBMZtdivvytadbp1LyfeEjR7ibDsmTogznHjnmBq3fuM+yzjr4OYc24lI2KRErRAkY+Tm3e2NN
7pZy99zAWdA5/ohiMn2c6fMgp8+DmD4P4H6ggZFw2yf12nUMKsGJgqzFtrjWEMqGsCYiUFQ95G3+
G8tNdv9Od/MRL9XyYzujmasYgV8R9aiZOz9Ml1oTh8h3tegYtq3xrHkCSEkWv9iOios3dMstIG9q
bZlmGm5yM9sVff27rNzyxXUbuTNY07ZU+buA6dhT4yach9Q0/xPwJ4uA+Yu4XWgJqeVGXqWbPiMd
2BKR/EnMlZOgrQ2N5HeF7mrlum5yGrFiX2IgqkvTjZP3/zZsxTkjfRRP1pBS3BdTLkUYW/d01L27
76ovCdv1ufFFe84yg/gE54Rbs38XaZmcLAvgZOGVyhsQqlWtNm8zSZt4HnJ7ifwa9ES9D0H93FSm
82JH7SlMbEkOtcoKUKnPQdHczAkQJJO+Jup2WBcA615au1k6bpsdW+pb1LMlKtmsFt4xTDV59A0A
IMKMiF+1gnoZxkr9nE9xm4pwd1nZbTtmOgWtIvpcEBNqk3juNErzzXypz+yEtjNWX5mV92dXi33o
/LqFWjIjYRuKAZ/V0V1j4yzOfVE3K9ZWzOUTKoe/SbcVZQP2IKUTZsKh38xGhjaOv20oB2YERzga
dO5MYAQLRP5g05gFz+jgROo/idO2NM/Ics3Vut2PYfnSN5coR2eHbpz0NNZtv1eKAxfB/Cqx9n6c
W680BCJ8rURW+64RnCFk52/kn74Iybph5U24jgkoWuhDZb6rLi5Kg6yPle/0gFii8YQ5Qlk1Wqyu
pBGTbY7qwWR62IKsHzX9HfoOTMHUFpvIKhmNt/y0aodcNtLCH+RPiBuJCkS7+jw/cBcoK1bObOM1
Q/vsXtCveVc1stbzltBaeXqrSgXMvSFWocFOPvR49AEI8NW7ovouByABBHHVO021e6A67b6CQPBb
CTHRtDqeSE6GTNk4K80PzBCJiRkaaz1fQhI89BVUgEbvYPrNQL9e86/EFm0a3Ft31fyPdVSRAUbJ
QBszU6LywohBpnp3HkvUloQIu6sZPBhaiXmoZ4S72bXxGWd5sRCc0PeFa0bPRLPIw+PbQr9icItn
uOudMlwGE6CGWD4UbWWOP2vmllCxxbQ2pzs7GZL4VEErUTrUWSOOPI6mHWO2KRpyfjonQkoVt7HX
sdwWRBDt/DDRHggultpmlQ+5Y+xvKn09QszHkn6KVop1PSEgcfg0Z0yz+2ai788PbqSKtck3v/z3
Wg1+4CxzUnkUWqg01xkCtICNV2Y4ZS8nQ7kx2VdXLOg1B5uoOCa9Vq7olH/lRKef5qiD1qjyA1MH
kh+m0V6qNh2QxKDYZg7Sm6la0iNiwKA0FitdD9ITudmUBFOl3+sl5Akj+MscxONU4UGAGVXvxaiE
1izjgUyIGTk2asQ84T7KCNhD6FyrY7wD+g/JOfDKjd6QH5PbDSECZV4eUIqwrg9tesu7iCytSBug
4PjtF1X1eow16wMeWbWppzFYGphshlP6a8cH8f88VFp7TYg8O42V8i1rw/ujRN9d2D9X7FCHpoxX
OYvyMVQ5wYApXoxg5NjJoY1tSExjf+6zcIcfNbhVYfNwXzvI1+91heWOZPRxj4KOA5lQEHdY6Hdo
ps4PcL9vSjUZguXwGld8y4/2phUb4XU+ZDbmhyltea3Nsn7qGAWz+/lHZzrr2wTXYuCerv97mkMq
j2GlE+iZnatxIOaLGK1FTMbiISRjcRFiwoEB54NCbijJ0CxP0vmi2qr4qA+YxenVTSVuMSjovDoR
nxh23YNycLmxT/jNqifsloyBxtb4y/gBZVzaBKe+KcJTXHpfTlpSkTbVsC5t1VjEO9IPtD+F69xt
oYyvtZFvM6X5M//5Ko5Hzw5aSWvquE6f65ubs8oGK70nBW2RC+tou1X9pUKAWVR+JN8h+2p8UOz4
0JEKsYpsRi/T1CEm1uCKuenYVhrFATq4JR4DnORO3aIpdPDeJdRVlZMd594vSQwMYgQ/rUR3f6pS
Ju5m7AefIzy2ZVLoxtGD5H2vXepLy69uSu4Fp6T131V+jjeO6wx1Qb7NV8q47PsseZOe0kBcCW7S
kd+B40Y/ngTcP8TiPdSjcW0gGkDpahaXEv6RVYUvM1K/K4yv0O4HWEHonOIsN49jAT3YUWvvknpO
uzYGs31OZU66tTe2b5FCR5OQM6YZUpdrVHrF0bYxrE7nwHk/K83Xola7V1VRvkXiTqeGkGK2PWOc
Iqlj+GGW3rO0F2SnFT6d+KJLSfhKtyWxdCdD1szBbHeKskD6tWzHDqXw9OL8tq+azimj9bEwxhrn
2/8m18zPMhQ6ttMApilMIX+QdCYiF4dOY8Omopge4arRc5letbrA2YxV8xZrXnFODQWWWc+mYpXE
sM6X8xuDohU94bNFca4K0z1kjlzP7/77J4SgWbuyF68dVJzrAAZ6L1JEoikqqOv8mqMTd82fcYtN
mhAYBcxopPj51s7H5tRNYvv5WVJ/Mv2pCZ1wGRRkjtOcKglxTwwEvBuIRJBuocn0Gca/SvIe9lVA
Gz7vxQ/zFdR7YW7D5IzJfjSt4ChcLTn9e4ArWCJpt3/mhqOfKBO2nRyJojsOma4dO9vSl+ZgNfG7
FujNU8exYUUar7eZVxMzq+ITbPi/hdI3+7YKq6X0+ZAEQfQzM+jSKtL3YUz4gqGAYh7MptzO+1DT
mPGpkxo62+aMNUquLb0J7vTI9imRFKcS1NBTMNT9Fu5BhyCSVcFFJFS910Hv7FrtUBsE4pks6p+9
MK5Zn478EO+sKQffRv0/UK/cQ5eFuhvorffkDfqZWe/izNP2dtPuO1OzlyWVw6GKYfgELiMKZajl
Uq/q8tPx5TtHe2s1WhPhQIz5zWmAHE/uASCM+Ko6sgXsPjp3qlv+RvvCvVCo/jli772agt+57HRv
rxMHtJ7FLyPVz0K3mGD81/ulhl83OnM+tFs2naN+RA1VVMfIhbfUeB3JGhVg71zvntQB6bxrQ2qa
9865Aa51Dm4bPfsWrXCPueUcm4gBGx1U88h0+UtWBEvOVzmBQJhFjOJJDX97AJiuQ+y6S0B4B2Wa
gZcDCbCYvBgbNgwFVAgtXyLjRyy67A/d7b8NDNpX1sZoU5iwA2n/N2dhrAt/yotHjf7goI0WTV7U
AJx+pn10qAPmwcF3PjyRTLe358SLSskAqACz0WV36aZOxgwG6RBkNTr0B99Mm1WL++NUCooPdTD6
pZmFr33fNdvHsLuRbXjM9EOTlNZbPeBXRsjjkvCkHbE+m3sUpczA6Y4dWdnoricg+CuN9I7p/83L
2KCHhAZ2PAFJ5tci85t9sseVnASXCl3Kshta+FFkseH3LtYlX3bjR6b5MnWb90h/IPBOl+HgxWcz
4synV5uhRvQAWDJHeDvpFul4Gs+dBpN5etexpX/UK84ozN7VewZg2K3d8MPFQLePetRtjCC0QwiP
cmXC7IgtOyZauku2RpHke4aT1o0kn5HUaMiulm/scOWrS9l2zppkahGvdad96lphrrtGfxcTttSd
HuZnraNHiJ61+MQQ7w3pxnirbCu+FqbuQxr1/E+RBuk6lebJo3F0TlUPyDwg808XCOiyUwSRzq0b
vipwzSAdqodZ5vDAmCq2NuzY1nSObtFwbQNxZdoj3rRy+OyT2HstvYhxhN8sNAuXnWtx88g8/a/Q
C13cjP8O1HPPUaRhv8UP81o5AyOrthLdPrX6G9hsp1TCBePeDhqLz4FiGv7Nz1qr+NU4DK7mdt1o
q/7FUo69Jch/Jm+AycoiGoNxwbHAPOVxv8fbUa6aKbYrwOYb2Gp6q1VF3dfT7Jn+MKECY/raWLhe
kAn86grisEpPHbezoTqyawhV6gjZOE3h6fYKzkcj6lXQ32E2gRGvjVqO3ASsl74oMkSU/licwlQ5
OoWHysSEeLUrI5d1OS/jExl2xyyvtZ3VJt6hohAvcDRht+K9BMnSKS+qS+6VekM95I2sCAoKKUQt
B6cieqV2GvLfBUpGNs4XAtcJHpnBWqGjj0sYJdOszMYwndmJvxZO+xEFKiui8yUG+YzXiHwH3dwT
EYWTtCJwJiFlVccwvkEe0S/MfBguSlEjR4jiPELl6xt7vSASbEDk14okOLhpfFCJ4BkWpVC1faxA
VpmrU9sZu+3jo/IITSFvJqS3QLkzyL7a6KPur+oot5cGsyHGpBp3aMPgHL/KZpYB+thXn6crnRSZ
6+Pnauhf3CxfuVU9uS1mAMNurpNowvfbua7tLJ9wK00JVsE0ldfp6508vbRXBrjxpedxPmGQH57g
qILemOYmXv4isiF9j92qQuQQJmwPuU7SrS/2XhO9yI6PtVl1G79W9eM8VHd82jA+PvV9nscvqSx/
DaC9n1QZ0QLJlewqGBdSOlbVDmNCcrRyC1F7qd9EqgUfpNdT2lMtjJKh4uQjmGVYXumGy7yuMb0E
xVeu0T41qATJfI3vhGJne5cz1VZPPFRRNEe3M+tNkcTRQcOjs7PLp4F+PoLA5/tY4bxrPrqwe368
PcLRl8LBBpbbYqGPdrUHiv+I+qtt8YZc39sGCJ4NeABWpVk/GKxQ6ux915PbQp3445NNkHyHAuhm
Na6FXbtvXU8WE6FaTq0hmFera6acjEnAo0+hluTGiPWDsIcswX3U41ZnBtuC38RqxGm7IpLd36lp
/CaDUFxo95jkxY/eWhjokbuWMVMXTfMDpPythgzLQex0oY/xpsgqueaOuDppNxxo6iAW6fLiUyMY
YjE/BFljrx+JNxgxB9piD9EDmiwAj5x9FsGkDx0KU93PSSWdy4TIYzYJq9Gjf1E6mXo2xJYdILtU
lrY3aQDuZwQSs9/S9LMtMdwGTjPlME8fTAU4OuPV2He5laexRpu0PdZnZ9jGCDPWYV0UqxIzCPYP
FEF6GKw73yNgi4H6oxVTICHaB6V9qRH/fHj2IOE5tKvHTUSeQRQZAf7DXH8PMjqyuXCIcDK14U4i
x9YoR1K4CEEHs8UoQsFQEGY+qI6O5qVIzPdOJNFPIFGitMTB2Tlzwjl5xENuuqn5zKP6rqsjru3q
WJm5ufILThFmZdWn+SFQlF8aIxGO5HBxWVzjeh/qSO9CDyl31oFFbxniDwlhfLN8UomsAfVsydKn
UqAUE7DCHPIN0zfJ3ZYYhB0rcCdK6zbfWl5lsDOm3VPlrWyTtAS78abKbPpA/nGaqPvxU3htpio6
Eg6cERsFqJPHZ8xXRLRIdCwC7J76splaEr6WyF0lUXwXLNeLGiHycdRzfReW4BS6fkTVS022h4hX
3USAemW+VHMMdHPgWUBs9ymsAWPD0FhUZWe9oQ3Y04ynC1wMqxmTUFGHrAXjwRv9Kw3PNb+bvORn
ipNmy6+mKt0nW00Yos+qRGm1z03huv/nkj+AeCAXuiSTNIk463YSRG/WWtFxLIu/8yc0Q3rFVKOj
NZZGJPeUfkf+kgOsObsVpcNMv9Nrbx8NylpOWp2ZWUzPq9kl4TMbAPl4rMNMrHUafQ4OVEcj4cjt
A/cKQe+bpsy289G12G5gH6O8+dIsD6D1dGrqfPYvKSHbkZaXnaJW+s8MVzei0H9qEw9LZOj/I1yL
Y+PUhAw001Jj1CwJ3OC7hk0aFjpeqigEl2skCRmDpRot2la+5CkNWQCv5r630naTeGrz3vbJmpFj
/BJUqbwDVgB6gvohoM33kE5FxHIfH3dGMum+mw7ugu4QBhZMO/V/B9SMfkMhhb7XOzI01YnWWKpE
Jvh5H9Grl/fOq4Mv4U/671afTEtOewh1E2P0qL3ZJYez1HVJk7T1HpQVx91/D7OcYb5MO+NVTMBm
1S/wPU/UdKCw/ksDFHAbFi07vtFYm0Bjm7UjEAQzT2HUskVVwQ2ewQpY0Nx16bBiEFAHLlim2mUo
MVWTCfxR02HYRU0WbloNatm0JLlBYi7TMArWAXBZfBBlDm4TrAO6z7yYcMMjpcE0VGatOOaxl20r
0j0+4+Kl9LJsk2W9ZNgS3lU7E390EAcVlfZCTQ2EFQit6OVPTSrh6ZFgAhkhIjBwWojWd7Ch6tw1
U48mgI/p5CrbRo4/34fatSOhNt1q0hCvbeveotpQ0U6kGQV+4OKDqXwIYXZqbCkjngiRQ/bdGtCv
CBAb12bQZlvXCoyXwvvMq1b5Q67JT88f/SKQDnNyrYplCvLldX5GHG1JNwPB9d7USO72pxFKY7EG
lcZwk4nV3u2aJcKU8ZWPqkAQycro99ZHmbvabuaZBFpyQ+Qw7B86sgKVBXe8fwTcQTB3oQ2/xhiJ
qdILF8dGY18aKzXpAi41cjHYDwJlD2FDrOIs+gwAXOdLzyk+HLt0TjYmp9Ia8OdaOZErnEc2c9PJ
sEd71ymgBi2fG9Igk2aDgD2/kpiE3pq6wcZND+RZlRBqUGn5pLv5bVSvZ82WIGljMz/zdVtuOoan
S78Yf7VW05OrLcOtF8QwFaKAkWhb3r0cvdlQkQJAN8Q+kImnbQepgyxMGVQQJKPesiRSb7EGRITF
TvdqbVthcl1W7Bb70CWgdl6Awt7+3ZRWuWYaYj0nrnG2x+xbARH9FBGUhuA35nZJEX3Hhu3t6sa4
12MkjjJoExzefEFFutkH/onvzGDcDWd3GcR28Bxik9oyoD9qqAp3ZIoVVHjhVZNmSxys/ClHU7+0
lvEbmJC56yljEQFC1xaci2GaxMl33Do7fDfxh0eM+wYHZHbIif1dVKbpM/2hMVCb4+9G8UI0d6CP
4r6HdlcExkIj5fyxkA8OMWZpVF5VWmut0WqvUsTRqtKFvWd4ngC5TYxlD2gCWnqTMwpHALIaddfc
WU053OlAb+IYVZUGSf7UmbK+hsR4LxVw1muUKfqrCMkOToIPzD6kyXb5Za7tWeAporq7SP90k5oo
UadvzU7o0zY2LWVdbAFq3X1ZxS9SKtyYk4XmsfRZjfY6t8QLGZHh5qGomFviJOYuce1vVaVo9k1Y
O29WPKxRiA+/yCPXYZ5KsReN/i1wuDEBVoyr5TvlSoOifeQQFbwY/CLAmF8VX4vfExm+5UnUf451
GUFpiMa74chq3RIX77XNwW5NA6Cj/stEmUITug4urJjBpfHUmgLWyrapkpFNhJkPFXfSvgQxAgew
Nh99g+hLYbNbKe54YZ94LvqCVgJe5lviO6iDbbvdNroZ3iXkACqHswbceTm4YIL9VHzOsvpHn2DI
cwXLYYs0uEmSjTP0FxqKyQYFONm1jYOdIKpAXo99sezd2r5a4OCWcoBeUySYLBPU/2ddlMZNluPP
/LfI/vf1jlEdlriQCYBPAPNM+qXGOoZRB6NJ7U665f02alhc0nP0i6LhK1LUqqAqQ8SYWi0dPj4d
K06d6FqhF7e0d9GrgPHTmRWGaHQ/IqKWl1GCS8qwcCj0RGetjUB7F4HKCCcsreAEUcPphw+TgMO2
zbpdW9fRNtc08Kvozi4NnaAoTy5FH9brziCfa5g2Cz2hVYouGx52qGn7vtV+BxIso1Zwe6IMTD9I
2RpBdL6rZm0QJAWyvzPr9M13Rwy8tK9w7qTZs4p8eRFLrT+0GekfOkn3p8hLbpFXldehKoqT3STV
SiDEXYlCOuvY7c2DTuG97EMPgh7N821pG/Y6dyv0DZb1rhZOeaJZUp16LZcbpvPkFrt/ZueKPtlX
EnJLFnx8vCPGVQ+T35ZcU7nOTH24FpH+hgY2vymSFEdNc79NnbBXz0d3OPdB/rVFWk1sckWcRjOn
P9nrW6kWKv1IGkaiBUSFXXmaY0iU6rafv7u4GCMaXZXi6K9UrQTvOAbVGryeZZIl425uyfsRotsI
EplPORBOp0WZlcZ+8Ppu6WRWv8nGlmV06myCt22WmpPh2gnlVQR28AmQyOhisOGi+u9JnK4VNfbf
IlE3TwEuQDyBDdUfojeClBcqDaRbNNSfrjO1t1wkm74XOafHqRy16wQ4trNFWBg6wCiz21iMMTZ9
kMl7xSnV1f1LPuW4w5XNT+U4clKdLlVS63Yj0+2VvQdzVKRw+ia6be9pCCIJRmq2kFLLF+b4DD8T
I/uji+eBzX758OM81iIjZJ2LdE85tTJJVjnxZi+6l73YMaMGpCW/bCfgUBfTpSkKRBNtnN/nXw0S
uDWCvD1rZ3Vr6cmddEO+Mb3TX0d9smq3DR84EU46mrrZsliheYbp/FLx11nbwnI2AF7x94IJPYUE
sBsuPLvZMkFJ4u3iETtwrIdoi6O0RXCUmndRm3tZtf3/Y++8lltH0i39KifqHn1gEkhg4lRf0FuJ
orxuEHIb3ns8/XyAqqe6umNmztxPRAWLlNsSCQKZ61/rW7e0vJr38LEl82cVk3QFVKUmvHDJUoHH
BnVYZZ6/H5JguLCsl6u6NR2iSjXMGa53WyltJv0Wef6ya4a7n9GZSy535WVlf6Ycol3ieii3rD2s
DevuYT2HLMDF/PGwqcfmcbzMtZZajHMuHJk/+BMvO/TSaEqWkxVK8EGQYUPXoG/+ZFsiodqJWJWX
e+wj+cQymX29WJuKpR0ELEYnpRezlbEICNodQ4NAPA1ZP+VpFXLgTTenn1S94+92aS92dYkbJ2YA
VnkSaqkI3wzbP5vtYHxx0T3DzF4JmRmnOSvpFjQwl6N9Y5RkDtN0AJpAjc0gGd5TCmFfFZXtW25y
dmy8ffKzq/ZwHtmGZfIPZgfR+eGdSv4Gg73artNEYHxi+PT0cy/EvjSf3jW9jBa5l2GejEvrGrHg
X83b7fn3iEHErtC4xjbgtSu0zjwyWyv3tVc8ZJm67vCqUhBgjSvOdsFXPrakjIu2O0jqwhA9HU4Y
bfaiw+1bJzWD3VmlZgW5+nl+GlsA4J+uPFroYRvianLoNXdTakX1NGIE3dtlX7EMN/Vl0AFFC/Vi
bZme+10W+jVX5YOXD8WDcOIvEP3RO5Gor64vgBJo3atiJQeubtRQDHR2M2pkJt/74dKX4QryQnzX
Gj4i9uAQ0ql7dZtmlgn9idrNqXDHjfr4tsUNSNoWPoXGNWsDl/lXN3V7OH4pdk7lwO4Jk4vejxj5
2WH/qGaqlzYc7IGAWuG2zx67ceyR15/Aq91ccsOOF741xk9sp3nm0rS8bWgo2unhxFgB56aw8L4v
HLc8eBSmLYrJwjd/zGu/ZQYfvjLlk1rEYsOk78kjckYirzCeHZ0GeVVXwpM2Fw0UUYINNIBdEmDb
W5nTUAia5LD7ObdQ0hKe5/pIm/33lvT+0cvsfjFdrD+77tVtPBZ2wwi6dckOZQR9kON9SfQWpVaL
9Pteot5HcSdpUkWEDwCE0TpIxkCdyhvZ2WBcnJ5LUGO3Nl6VY5tX/lrNOv2tDeWiaeJsy24Yp/3U
DCkt+DG9a7Q7Y75MECczMs+4DkmmLg23jfZeeU+O3nh0PXhFETPqFREkuS29kF19MEQnYfO3aqls
7kTZMUMS+XmMU2Xl5h3pJc2Oh8PPXZdh8Rq5joIw4IVlUH7hRgNfVKTbmv4yMufMaqdzpqoPDbGR
G9nk6k3BKH/bAT8+/TyBncTUL0OMlxk+4Z9kkFlUp9IyxDqfbsqpZrCDX6MaOwclZv8vBvxIV9P1
j89x9IebRImwzTt0WP45S6qZeFCswCRnikolTV9fexapmP0Z3DXVNTFCdk653SxiKOrHn9+MNrWF
O1mQ5txN5Y800Plqu7Jn8TpWIffQfbLr/FguPECrJyFibxcxy/y5N2+ESLtUrIjz6s63fe2os7iE
+0pz3nxuc1IsWr4/TLJlfpgLN10VPJXnQdEKtQS3RdEi5VrQukbf9cCQjsmCHZP54WLkc7iaPrZ5
9wJOD7Ju6sn1n+ed1tWrVdHLj9EkKtKajXk1sjhe2lHGtU4YN0GoqkvVYoKUGYQWNGxCFSkMWtPG
/GokBmA8bUJTuIPiLVPH+FJhix0SL6pXYVIF29goK/TDqDrFVKOzz6a0I9A1d8kPV24qosGsrdnl
Iy4clcxKvqc7KZ2r30NUH7kmpfNH/vopBULd/DXzFyN/MfalxSfTLJ6QMbUunh+jaDIVX2PjrDg9
EHk3MqU/kW3BmoUI9cohRewXCNutY4fyFk0sZ6YhlVeaRViM/RmAn+/JKRQfyrWd3doKrRghMuOt
OeFHcepXJ4MiukfcgD6lya1/JivlHus0e3PZLx/nmzDQqVvAD0Tps9i3fk54q3DFniQMWmTNyr3E
svAYSRBStcW5XqGh4Tw/BHn04vbwNNelxfKNavH0VYQu/izsk4OquPt4so2Q0GwWQwjYTXSdccp1
zB5hKbpt3IDCcSbHf5W0T3GTONeyC8pVolb2TrbNczjm/SHS7BC5RFWvkPro6kA01/u1VdJdjQIb
HzggI5htJU2cJv4LhNp1U9MfOqvJUlLS1ZAZ53gEiggP1aBJweAAzpcUJjCM11uRoEe7b4PR0j6C
Z9lYFogb27bMfzkk5N4GpSOyTR/7T8y0sTSPYS+CGm41uQLeVLziu/rlxvwuXdxd1ZJaQ78j5EEM
Ezov8bEiSB776YHS8uH5C7zODH/u/fmlat70t0aV9iviVsUzYeLVDHh1at1ax2UfwwyKS+S7buVp
6LgkBToILHQMQblGA7fgfiRpyxn63x43Il/fV4muPzbRrdI4zUoatXEp5QCzwB8/s0HlfJEr6kVG
WXVQIDJtgDtB9GMwvOvVLl401VR/Uzbg/TVk6SY/x6o/Ti3i3jprWOQCIw2f1UIWC0jnwzkokvDZ
D2iMNxgF2Xpd4I3NDoXjRc85xT8AzwDIzF/lFulH49rpNu8gNQmHOiVtuoDMN7XrPeQcOUcvav/4
UG7UV4pG3GPsjOwyfeHdkcSITvPXR5LxwE82rPY5HOlSae5pQAdCU9Orq4+Y+6PuxrLMFqMOJOHE
ZirJuidaieljLAjfujIGZVL2AAeJ9jIfR7aLEH0YceI77IqyW7YWqSNISO19VuHh0c2Kt0pfbmbr
x3xTTx27tkFiMEyiYZM27z8Tx85v6UHNa/sLEpVASf4uQnxePFXdQ4EHd9GperBTevwlznSjdAYt
16aHHENyKkpZMuSDdhskhtzraJJUqODl6JpWvkUjrROgUZ5Kve8RdFttnZDGPqgFxGesa5NHToYS
359lHYMoQjWqO2c5PyS6V5Vc+nUwSk65ycJ4PPYxoiDu44whhlW9Knkz8jKEK9bAd5kddhcnTJly
BygxIKjMSOFMVOopoUzaCeblZSV0fx361ECLWu9O8z1/fmhxadDb5A713Lxq9OMKL97WzrUqVINN
DDetkY9HqzjYDHuWhZGxt5mbr0hM30XkXbel73VYvzLtdWgv+mjZb6E5Mnmx7mqARmfJdJ8ADcGf
RVdG/mb+oOKX/nZQMPVGefGkTqbzogzHherE6UY34n7R1VV2SMRAJDl22O2Lc5C32gr/PlMdYUxg
oSkp1vWMiqqFjgnsNVJsuct0AmdBbkX0cDdiXLdE+QvBKbNOEuuaxb2y8cvCOFSuO5wtvSQtGBrj
E3Sxd10oyncleI0kwi9lpJ86KuiQpUSLSdw/OxnAiS5xbvvGmjrzpmG258D+6OW+Jq670KYKql5q
wz6fUAhhbTJtZZIylDm7Zcb8NwoN2Gi8VN7qks4qowurwyCBbCIVDUurreNDUEnKSrt4HSFU3Bui
SrdeTgMnu7UPLYjIIzQIbHUyGIcxF9XlRxnKdWvRTnW/CSQd4m8UWtTTQ8qDnJWMM2NbeznCnd4W
R1f4PHugZXdESKF+V1TYVJnmr+IArdq1RHoBxRrAvYHmJKK2fA9Sc2925P0aJljbjFbE7dB5/R5v
lnVRhypYtppVfNGoaJYpzjIndk6wn+Aa9kG2J7tnb9V0MI9afZ0C8u/loLqrEc/AsVcxUw36uK8k
1iw1YjxHj0bQ5IQtZF/f6553a6RG/8pVaihtfM3TphljYXkgS0iW3vaoODZ0/vDpXi3FZ9LSCDta
pykI+ETV69FvfJuKQt18RKLyMhJLJMlKNDlXX8YdNUBp06YbT7OCc6Tpw16HywGPdBi2WtNmi3kU
jT/KOHUYaX66Xj32kl3vZbc9PdQBzW34YK/MyVh9u+1KMYOC0EHrPcw3KoZZkpf38wNJEo4MjyY2
XjFNFxP4cTJrtY0X6cNCzIFmpG9GCrhI1/+cttXZrzVsqoHGG69WGRjPZa5lO4W5NldiHhqI8MvI
dNRjWLgn6nMlzlqss1wbYQMVe08ZkGXEx3xRhv+rngp1SCmDHpofg2HTTpFC4soLa8rEzlHYYSjc
Y8opQJ2g72Bdn6LCEbd9Oxa7VtbxWvGku5yn90okzaMMcaTMT5luwbYXlb9yRE9d8ehNKfXiVA63
c9Uc+R3jnPXFcX7ExghA64xj+lnXSqMUVIvwXcNASasmomwzB9etFlMuhSeviaK/zVNJf/KOxgrh
C6itBCVzQ2ybtEGNna7KMbFCK07uS8hl1ajmrwEY5o2bODfNIJzT0IbhbrDtap9qSrEq9JZRNSpS
UeTec2tRHxEIMIX0udhX6svWc+IpMLxN09b5uYqDizL2chcqKqgqt6pXYsY2+ZrFRcDKfv08hPEy
DdxpWU4pMQX0iL21MbBl+o25/VnSZFp7PwvdcBLtJTj89kfoprSNP2QMUNlRdTqjTCit6LZAze9y
cjLsi/kjkQmp4UpPIQ6vkwIVDP12umuj/57c6YbJur014uqpdVwmFzIkOewID8oaVqJK69h3ptFt
rVfsNeLSOyKzkccyRmUFnWEZ2/Sc9NM2I4mFDvkjMVCT0LRtaMu3tLUWu6FWmm0lM0i4UXoJapEu
cjmIHcGhR8ueBtNK7VMLDFtXw4hcEkZLA8azQxPnYmHUECVwB0wT6mZ0V5CM8pKpV1LZzz9msCHw
47Vf9NbC67z9PAPQalyFJLcwEGljpq1/ikY7cZ62AEqm5p+BrVw9q3bfNfeJjcwZW0/4Zer1O/ng
8DGWgbdlsBSsfi5pzghEvK1YZlVsVD95U118UppP/NxDPXbZsi1k+RgPHZwGtbS+BYlJSZ5uZL65
SrkWkuGqh/I437TQ5n/u0R9zj8Q4bjP2CebZBkZ9cjIT4dwJpiLyKQGSd+1TwwGym7e7ZpSLTeSD
d+Vp+UXmQLuIrAnJftnyOFjGc6h75knoIAfEqBf4jbo/gPt0EVM3xBL052nB5YCcr2XO7XyD0cfd
EhbsFknv/vGx+RODjAnNYsxYNn73xpkH/7os0mOU9t7NvNnNJA5WzSRkS9XrPDvq9ci8C2ICx5M5
vIi7p8rXBD5qB1nRsYzjfE9tzIcBDku5phDaPkYZpbfkarVnPfa/axCS3+xelyRKVqk59qQXiSaF
Jo5GnPsdQNcp6uwGZrSc/02jARlZxWCA+NfXTcv4JE0DibcAavGPtNMMNHT6cfKWTalY9gLEa9JK
PxZJD9vCTwCNjMmRfBG1bPNdzmRMvtQDPFvj3MKKQYupTrM9rLDTgX2R6Nc0XQHClJEFQtEfJmau
JNxV9euerYyACddBdZ5uKt0/VmT5jwwYfYo16jrdEANCH2wMhVcqpu2OyOOQyE0HVPJG+k19gEON
rl60N8P0IX8CmHucNVf1aNBdWQISUcpTEbTDqZpu2iaebsxqUdDRsu7NoeRqx4AhFea70JRskalc
bb0AfqNKA/0xq0YuOgpvqrnPMFAx/LKtu+iJaI+M4Jj1ToJOEDXuUi3xZkXIGfcwcxbBdBYhEOad
sEm8e3R/b+ZHf35c0Xo6DzS5wKJDGi63p+3WYADSzSMbvy9DBwXd/LOnOjHKS/nZcscP+QiJcpNL
WQLp8FLrSXJVpHc3G4NKt62oYGMlgzchoRG8fFGxHiEbf/aASpY2KvmNmo5AbXi3G63I9AUWv3zd
Ox42nOlVq8PBWdDq7YFwScxbKNMMTaeRqI5Lclm19ITO1DwljEyGaEvwvhTMpx07ysLw731pDDg2
tOcMj9Ait3JCvuS/4IwXAKA17AVew4bDGlFjCuZ1x85hG+ho6apPjOw8t6eGGoNNjv89su0EnNYY
/08VppnDuc4NclxmDSc8iC/KTSrbM2ME96ln77tRE7fHsh9sZo+4PZRXL0ZkmQ2GVpfuU7DxudO/
wGB0V5BpvzxbKQ7RBNwBuo6kN6TAq2wbXrumJGdLUU45A4r7QvrvhabZP480FUOGTTQdkYxPRn7Q
n7F2Pc2P5psWi5w50kY2P5KJBjA4BYJtBnC14ri/y/vil4Z0HYYUXCCD0A+D0KiCs09b6Zx9BUNY
wYr/jfXwMp/qIRKl44amduwIirYoXLzoSxouaZtK0S1F5DL4pSBDaCP9Z9JsNjq0M33csiqLOa5N
cSzka2cQhlmFEze/NjsLXXLir4XMHzhhMdlLUhxdqnk3jra6F8J5JloaE4+jBYClZ3eu7eQF37p9
IH+VbKYy3UXft97Wmno27SIpL2Pdl5emVf9vHUfy39CGwtYpNRZSCJXmK/tfCHlBr+kIGRwsejGk
l8zP9xWcsnOJb/MSy8dgmqmMTAGOehtT6xy9BHDHjxR6W+c0cY1Fojm7bipYmU/6ObjvHWE9YzF/
rFFiMPXlTebSQ+mZKKbzvUz0zFfwwf4ksnojK34SWpiIRlB92HubXiaEqAgoik4Jt7rSEgnDng1Z
o1vlQixwdecfbZYwmR565r1Ud6PhY0QKp5thqmSSdiQPALL+yU/sWqg4Zkg5GZEcRll2GHLtxv7U
wHxArs1ZIU65tNpjjIXqZlySGnBVJfH1h+ICsztas5EQP/iiqHetBbz4dJ3jAaugR7zqVpHDHnaH
B9wRq7pLjHXl5+q2hhQz0w3/87P/H953Bsl78LK0+vt/8fgzy4eSaWb9Lw///pAl/Pdf0/f8r6/5
63f8/Rx8llmV/ar/j1+1/c5u3pPv6l+/6C8/mX/9j99u9V6//+XBGvN0PdyRPB6u31UT1/Nvwd8x
feV/95P/8T3/lIch//79t8+sgQrJTyN9m/72x6f2X7//pptAMP/zn3/+H5+c/oDff3t6x3/yTrvW
+1f9b9/2/V7Vv/+m6X8TJkVDmB1tIaRugajsvv/xGWFKWvhM05KWTvctgfja//03of3NUaWwQS9Y
lqYZE0myynAb/fEpVefI1m1NGsAvf/vHb/eXV/HPV/U/0ia5ZPiyKr77r6VjUtdMymikaRuaZUhL
lf/Cz4R7oXvICBoxBgq5mrtA3Ln1u+sWC+zUVYqIupX9vYp66exuKdm+OsGtbnhr19eZ5TDbTvKN
QVez4tAAUj6kxZORP5nDo989quONX1wafPThFgWEwRda+HKw76zs05b4tIBfXU3t/v8fqP+tA1Xy
0v7vD1T6Ierv9Nsrs78cptM3/Rymuvo3w9bwoTEJIEs+tdH/cZTaHL+6ZaqqpAFTFbwf/nGUGn8z
hWrRWsfRwx2ds/2fRyl+Ceq4JLt1Q3AU/78cpSBv/4qe5Ti1DUM4GrsyfhPeRFMt6z+hVd267ehR
jSMqnMJ7BUhQ3kdHNW1XuYoaTQ+LtM6aIncI0E+MPna2n985MYbzhJkKCVmi4ufCCKqFpau3OW8K
wlAq2zXB8FBNH8FJbk3LSBdYPnae7UOvah5tMJfroA3J1yrBs+2360Yo9cIDMFo3LIO72s8Jwqc3
owKEqRjFfaO1KWqfhhXEgUiIk/mYJTnbA2M/oe4zX+oUM2D4TKAuc31ddWZ0sdL+rq2Sb8fB+NBR
7EM+xzlFIxGTJMB3YmXvsRdHJCwEWITkwBwEJoCTe4vAzl7T6hVG3RWpNET0xugK6+JAN3UHW9p+
xS/3LsrqiI71YrXpfRXvwiB5JaD5kOlOvST4ViB1ENC2k7B9ZblcYpon4VK0wQmCRoTFLvaPcZA8
e3XqMvB1id4R+LjV/H7as9bVuXZlvnPz9B6pwkU3e/CD6E0p08fCwZUdla+ew/itUUiYi44n08J2
PzIwHwLUPEa1gB+x0FZYFMWgPw59rtECSF6JjEV4G3sd1jEqDRtOMCS58cMmfbMwFcLOTYbpV2/t
16F28k3juFctH0FXGE+G9SEtmG9SxMaqoIWnJ4rDCwMld/Qn7D2Oab5Km/oAexPYYpSx2h9VpjtG
RuAl3oCgVXCMcYKi/CeoGSeb1dm3e3/hiWiTwvKnWK/vN4GZriCeW6vaJZE7PltBomLXvATkOFZ2
R5VFHfVfBoMCJuQsFWNzW1nTui5gNt9WmsN8+TYsLRVewveoaAl9W+5zX9VnxtEbiLBobph3hTG+
OBb8NIFjZYifMest+KHZPvMib++LX6YWOQdGkykkL2vp09JNM2INP8p5pxLlzIwaEwYL7ArrqGrV
X6hst05dhSj9PYYa96u1kpJs4kTki+rHooe8FLBHaePcQyBIX8YKGpbfP2RRtJQWgI++eC65QNhw
Iv1hPDu9+27EBt1TKB7MvKEDFAcjpF6MHqVdyOiySRUgxYMO9M445gL8w4i8yXAacL722Y7ZVCyN
Y4LpTUxids3EZeNV3rmszWNexC823M0F5qx3YZ0Lh/VhQlfxyqvk1KdDpwi/TBuP97kfQp+2KRan
UHGBkoNJznpTff1SRjybgSAhUOf2R8fxv64b/ZmiJL6ZLIZDYU20ASb51WvOJhCkmqIA8FGa9d82
vcbSfxwL++QWWHsnEz0hFNzgS2JhWIyDjcN7p0/0ZyOi+DJyX0td+eVNPyQAdtL78RZx5TGUmF/R
f6k5rinJK9grWNZFszJCFToHNj6ur2j4xNhYLIO6uleSlja19j5iC4FS/K61PFVDf48Vkewwu2cR
s2gPnnny6kRb1nRt0n/T7jUG144KSjBN37Hzjhul1N8r34tXDpOEZUfrpN7Jhxx6g9ZxVEcOx7if
aPSfZvx17Cd6+WxlCJ/ZOaFOTSuWmDoOpkqUu/VgHaQHabpryVqakNiux/VuO94NzfEZLngirrs4
ngKlkLxGeqEkqB1WDQp2BJOqK16+hYLNsmIaXzNVipyVR+iwyy+6Nayq0HtEHMNU254qfC+CYISu
9PvWTfetZLv+5NruJunrE2/rHSS0Qz+aq+k7QYmsbRQ7DKsrs6RbGcRPNwZHS7tj+L0URBNr5Vaj
J894FWLYRWm5lZTq8u+L1FqF+UuvAsH31UsRgCw1t3qTlQuzC2CYiZWfQmIMCIe75JXZG6ntXtj9
zqXVskupXmot8hDpTuSc31BZ68hfT89JkzdY1xGl6GrI+/qm6Soy0tCftRIR0DlIx1h7TYrMC0tm
NDAMhuKWUeexUcxTPA5g4zDEJcnZaX9Rh1RYIWXpl8kXJgbvytt8FZqgmPRsP2QZJkC5p7GdzaJc
yPYAZ5ljgGa/sFuXEReQHGYU1T3Ts+Xa/T6hzHv6f6v4703W3Sjeuq5eWnIONJ8ugEID+BSYqomR
Q3TvKY3q6W7yGmtrh89dSjVA0W2m5zXE0dBTrTo9zwOmJJy/KzxCK7YzSwfWteqXOONuM+Rit5W7
PMtvrRoSEEOHY6ECFR3yT4yMNNBF2QVm0I2fakcBl6gMCzxyX2OPDc89FyamrkGJYRK+qKjbPvXg
BWcinQukbebQzrPmMTPiF6PrHtGb3qbH+AdewGJeEN1vXQREugbueVWWZmmsyjo5131yEX10Ia92
rYmelXFxdCoa1Rjk2NaN1/gPI8Owykl3aj48osTf5LpxwG/JSSa+lK16SPAN+dgS2Ug/DmRDIk6i
sdGvshrOCWkHHVco+PdHRepUxPknD05+ZWUAukPOMgDxoOqXgfasai7ch4/S4hCrgZUF1Rtxqg/H
rVc97DpP8+56UiLhS0rBKEEU7NNX/ABHBWjVYPRXg59BAPjeKJIlMfgb8zMY8M414Df6gZG2egir
apUjGBrIlY24Y9BK012KsEj9RjTQEqPuirFjUQ8rNCbSmRwE9ge9aq6tERRLvLCb0lirIoakhmEt
x7KaO3hv2uvo4ThyvCfHS9dWjS/NCzeupq6ZXhyTsqPqg1GZTzQlhz2ffquvdh5dMbbfYC7ZW8Xw
LkR3jeubIK/f6Tt91oX1WlZRvugC9ZKoL36+qnG+EDA8S2w29KRm9CMM8JeUayL758EO76b3jKVV
KysT3y6HXeJlR1/V6ObrscCOx2iJj/2+hqdaWdrZlvpHXPTAeZuVC70oz0dSQT6B0Zjxa/MWC40A
28LxFPgN6Zl2ScRv01i7s4iNtsrB7XfDVlYDmhS4wIJSwba6CUf1JeuOgfOu19t6PNNduYgIqllk
BxPy7UUHnjI71gM+23w4l/RoYU3bxlMSxFSonEkyhJ703EgOa3R6QL7Nk4TcR0C8/xXF7lsRf9iw
+0ptCcixxwKnEqccRHMP4OXOU8eXfHT3nR6qjKPkXpExPqsdoYplUxofove2Uag/1L7C38R7Dj4T
K+MQmh4Xx1E014C+tLCwsal4MC09/MaiZDUAzaFeKDL6KPLHaQCpZdByre6W0/iIBV03WXZIfR1Q
e+X5zs6rcixEaBJ5BZzoCiUMJr1GfLd51MrgGjQRHI2pLinhBMmz5zt7tWJWEhnHyKHeAkzrMEaX
LrP2Sn3PZQxUTP/oFzYiCS+3ssDpdM8F8DGulMfMah9Fz5siJS+b/ap85b7TtNUAvLX05ckJ5SMn
kHuI4Het7Ek0eUtLd+/D0b73neFZt8NLo6PB+SNkfZZsmCr7jnMH8gsA95u4o4QmxT68zvNPNivq
Pij0d9B+9sKsc+xlRcySI9pq1YPuSsKK8NIW2WQg9/xTPIWWIvsO1ymNY4084S0+V81d1+yizP/y
KexcZwNdM0wxbSyoYkNNg7YERbKpe0qxw344AjPaw/E+M1TnmRr3ZmydXbXcpZ55p7p8VZZZVBa4
42a082tvlqh6PhX3vAP7hY9lhuDAgjU3LbglmrcTjEAqC53yANY6Sh8cLFlykEoSE5AdpS/xNFVN
sFKgESycms4WpTj1bYxhyioVBO9SbgBNLFqzoBwl6k5gPjDr5LDSCWFqK5VDCZvLsqV4AD70SWMC
vMo6CvFG8zb3itfG9K6MBg108Npd6OVjP1DuyhYUSw7dXJJ48hLr3U6Y3WNlpWdswfYWBRYCJobJ
EK/FxvTDXYb6ClByjS41rLB8lZSvsssygpseEt3GFnGyERquOE2mSzZe61ZyQWb4QkcexQJsKtp3
1yo2gcEanfp4/CiI3poDUNa3m2WOsT7T1bWaVp/EjbZGK/B7hOlNHfFmJRL2Wo5460ZozkTbRlIF
eFtt+DGLUS3enS5mWYFdrW9sGygz5G4Ylz0X9ZhihJ0qs00vW3sZNAWNrbzb4g/dCPQ1XCVt0zY5
b8ZlqxdPoWv80lr/myZ7BmGWstBtp+HE17EdMuVllBG1Hwro05kEE02ND2FJFR5IkRrf3ziuaBKe
aNi/AlDZkMSL8bZzQGvyl2A3aaW2zXMCTlJ6Ga9vtxayq0jrWiAN+jRasCkJdowF3Y2uYQMgTMrl
FlfTMsFesqnMZmkgSq/KPtdvxRDv8tJM1tJNWM/IjkEBvSZ0nDpreIIBFhr9IW6taGnwt1IZXqxV
/NqnQLtaeRE9ZlXI+tnq2x0xGLEGsAk0LBmizaAYmMYIDiwGt4Gung7qkrN2vUycDyXnUDQM69ut
miNuzgqMgpUgTxk2h3qYs+vkWFTSzlqbLAcWMaP6JX7vCZOPjY2O1QWuj36ldnW36KI9L4K7mehT
64C3jSaj+JTTYb82sujLAw++ItWHAXms99Fg094b2ftCjxj+a3dOosL8sINo5TkO+yUgVW3kPY4T
y8NoFaprMfihkrN5pGVkYdd4diYcmmp59ZIdoXEJGQr6xER3tSmqvVvuI32aI3MCwn8T0Q7NCReX
u22lzKvlNk3gvTdJqDO5Td9xbRwkocYFGjxuc1Jtq6LNz6wrf2GkwYqWL5gcts+kz56s3PhumRy8
U8BCZ5eDX6vsl3VP3UzoskGFf+NtZJ+ZhJuCYUt77jfn1OGWVyNl6+NsiJ8BWrAP5WARPSyrP+7l
QI32GvMgrbIDXn413sw+tUFQGdJ0+jINydC15DUWDu2sR6pnL5DcDA6SPlkak67ien77ZKYloM9c
5yDxtI1fRe19GF+sxNbR0YthiZb/QerVvJfOjam6y8Jh9m9Z0aeS2RmmdICxennrc2we2p5wizeo
5pUhA1pl4qm3kUMqvsDouMgn/B6K1rizqS8LBiDRlZ+Fq6FRP70xoeUqZPGR6ckuyUghJH7oHIfR
rwlRiM1URXcGstRd2XEdhjJx9+Qlx42TFi+9I5Jd6BWEA5v8zta/Rzkqd/xoUMCcM3Z13xWIPuxs
LPLJPK1X33/u9Bykg/Q/U7xEr6apPRnU3n4XFMhV7fhkGeF+wBMBFtOD2Rr77FCoFiyiHWilY0AO
l5UAgfasIg1o3mWBwiqdQXX85ufJN2sdKr6TtyqJn3IRHHh7bxiRbjO9BorraHedEOQvcXRUuGzb
9jz4Jez40txhA1nLHBCSONhW4i0IHzxUyuAs6fXcJAzAWBvZAOe7ybCXmUAy+QGEOU3iZewYIBkN
KXhzai2kcggstOSw+qZk0VqqIuPfpkszT4Be9h6CsgsJbLFosRiDtIDcMeG5m3WbDCfT4V0zckph
XG9vutHZWW8FYHa8SL8UJ3uzccVV4xkDVhG3X04cfJV5+cKFYy1wcnlC7osyvo/7XTvguXUBOWuI
SVi1QTEOHj9V9x7ckeiQm578MT55IQlCM+seaBuHw4Y7YBEP6qKFq5P0yUdi6lvdHNc0JUxnla0F
1eSMGLV2U/cAPuIZ9F2sAF4mNihkie1NOyhp89WI8KxSy0hHHcWKrnflbLKDqvrmhdAM3IoQhIcm
4pR0R8Q4tbmo3gXSfZj+b7j6AmDKNY7vRBZ8WPSIEm6rz6ULqbUuNDqHeI8vo8C6cWV8qsyK1dKW
MbhBFhmEJtdVtM78I8/5KsmAmSIPWysfgS2f6kY+IMTcO/iNOzDoZe2cbfM26XjXOCFj96T0frk2
u+YQ+Dapydii9EiMI7J/zTs74OjJ4rf/yd55LEeubFf0V/QDuJHwwFDlHU3RkxMETRPeAwnz9VoA
+172bb0n6U0UGmjQjAKQhaomq4DMc/ZeO8lhbpLPqQZ4Gog0btbIxt600dyHNQth34tffFTEsHQv
CXEKUfgRiAm9FzoT2F6R1ytX3CclhR0YqOt65HeSpYQlV5m8U4RDvrBW6MyNA7Jmahrg/QAyaayQ
P5YlHkR76QmVWbGR3I6tu5civA1I7RxA/5VVy6SGP0YXWhBIkjc98TAFGVvbza7jsLqt0uqpS6qd
4rsf6mA9p/zx4RMoh9Ym7zqk0Kk5d32lHCS/qhbp5gIz4MbOKe0B/lcD5ShTYxep8oyybtT4zOFG
t4iQsKCNLeo0PVEieHdz/ktDgUqjM9eJNnzajJDdFOhoWpuwDvY5CZXTY4dMUmzNS/tq6P1NORwy
8BPCSbnwWNTkGjTSoWnuUNmwknNeV04NeNTBOS0QfhbMFNvopsObB453XVvtRdbqZ8+0LpsMHSGu
wMo3FqFAtdfzXjPNv4wUO6R8fI4dIjYbjIXQt/k+O4SJtQbwWt5oZngHqfPK3YTPNHnXHvUO/IZy
pyT+XWRyteywq0OkQYGwj0LgA6UakEpXEQZJPdhNrX2d8UlNuErq2HdE/Ng06a1nJJS7+6uxKp98
wacsU9Jb0ofOcW4wmW2mWr/j3rY+vxxPJaSrwYFVRSxOegAW1HjpCKsAkbKIpvaEeOytfUzw0EVe
HBSnf7ND5g8NzXeskYR0YsJfSuPdt+xNMfJrJ5aqHJyNYpCWpXbkzFblEs7MZYNwn5Qq7M4spYZA
oyrUm5dV0TwNdfxpwU1YE7H70IvkinraNgIPhR9IjT81u111irwo+cVjuP8k8ktf0H1fCS/aNxVv
eWi5zijmjiQNY6W6P/Q2pAVQZtcYKt/qN5xHdDYUFozuIVDCN793wMsma6MZH1QNTC8ZTJX2LCJ7
QwjtQ+MqB19xD2WbvYS+doaZsfap1JUmn9PBit9gUlhEgciLY95wEehC/ZAQalUAc42y6Q9qDjeU
G5bwyE5SWpi8s9tKM87cD29d39m3Lc4yMj6ykWuayF8d8i0rPtP9SJsFRvgTjMpwC6f77TNXuJeP
LAoMci9i7Uyu5SYRCgk7Gb97v9bOjmFBiSygEo/ts+08lI9q5u7TnCVHl3b5iukK6blx+JG0/VYS
X947GDs9/1gNxRPOhAcDnE4P/rj2WKf3js0yRc+vdVaSVtg92BQUytBdTL+MhkJoTwp6lQKT7qOq
YC5nrpE23451dmu0cGNyHBY5X/GM+LhceZfQkxa0+0962S3bHgG4HV40UXoIpQJCC9IYVd5UZ71i
692DDN6ttoo3ds3FWO+sO+jUR0+t95JIKgpnwQKZCsoDnfuaqcqTcjcM0IK7/Fai3ChrhbAxa/vq
48DH/bUrKUU48fiQ58la96z99JElkeBtGFV6sdwue1MuHZK5itK+LPQpesC5CytjO92+Q6/BzWnu
ukw7c41nPoDiD+n1PsV2AdvoWiU9YUEAICut7HoIdEDozYXVEQRnVFzne394ZDrMd9IiPretnwg1
/MiETzuNdEO9bFYwnG9CbbyW4MYoThIR22fmJmtaWmgrr+cTkJXmDopivTQxxDEZndhJ1BEXBvUd
KlkssBDUEBSi+IKIMQl2MrLuCCLuFkggbSZPAfxUQsT8yd5rEBS4q6N4a+ag9iVKYx/QfVwgLVdG
RNdEBBLSR1VH8t1cR0kXrDot09bMyn78f3/5f9JfVknXRBzwzzvM+zr58W/5579d/Pvlry3mn8/7
ajIrxh+6cCwcfuYk9cZ9iLDhq83MIYevCiEbKDcdQ9Mcusk/G82m8Qc9aZrTDtVrl5zZbzkEh2hJ
c1KeJEyL3vW/0mie1A5/SxMVQrjobCxHBdjPWf/eZQbGp+Bew2WQ+Bm92Uc4jCu8/+RFF8tffjc/
hRi/Ci+m393vL6UKg6w+nV+FJXT67b82tFtNaWKb3KdFpyRH5oQLitXqAvnotT/kWy1Mj2Eebauu
Obi9/xCVxi0aRJSrUNcSvAR2uev86sMtxY9YJQowHh5HQ9mV+riv4vhoF9F1oUSrpM6vEMDd/Ndv
3hB/b8ebtPaFykpUo8VvCtOxppDhX9rxY5Fi7UgEd7lSNmtHUa/angKkMTKRDNwt93QWpMMJ7VwY
vRvo4MLcWSZxeM1cHojmsSySRwpEJ7TKl6QlbJwXo+0JGw/9PUgAZCWNAszaobtjM3+xSSfrhh3p
SXCobphkI3kWkkjICQpGYxdoDZ7jIcNEIoaj7wcvXVaqC4VQvZVdBMdODTf24B6jJLouKRs6mcXE
HyVlGeDsdY8+BB1INVz3KGDaBTAstWRmFXPbhrxHISiBYKiTxZ1w/2jUPFloRHI0if4jyCiE1KAR
bcqNbqXioEGjzMynGpCLZy2R6GVdrSjyLSNVy1eVa7/aLKi4JU6yL+VsJSB2bRXtYT4QnlcfYqFM
EvxnayTIPuCtMPOA72QD8/b3TPU2UY1Yx+/WYhImqBid06A+SOmdO4UMNs/wF1jB96kjF2S7Llpb
Oyl6dA3A96wSG+xmxJ5pAeVMwi35cGRDsVNzxyAVYCBodMrFDoOtWwHJzqjY195rLIpdA8wupQvi
9UA64O2uWVoSk4ESmM+fg/40t1dBE91U5H6oU2EDWWVHOFvqB3taorcp8JcoSfCuKXcaamcvba6R
bl9SmlwVSUwqbMe7sY4lyZ5dYb3SZz8DBLihcWoqZBPqEHu18BrMFfGSnd8QuerfeG658Sk+h0EI
8SZUdlQzX0idPsUsQjuDzOheAwCUZ/6yG4eLskM4aV7AuoEPXXEDilqiioHIUcRrlnlK8F/R0j2V
hkq8WUoytoXgMG/HNzMIbn0LMAHuUQZWLHhlomOFC+9Rp156uolfPeMDy7fG32hAdEkv6rdO0+Kx
J1qAcr4WLse62Zpeq27aoWaiFMGJnkJLqGCRjZsAFaLINXKDjTkz1869FeWbymsUKsvN81D777n5
4UfjJ9pXasodhX5WWsb4WA7Ujxqfooosh2cy2HbAzLsF7uRtG8b9BvGvu2xHeNbTNxRKN2Z+ZuIb
jDTUx7Bda0n22GTm0W3Ul5TO39L1i8u00agfU28qLx0afyLiA4HtZSEaBfh4fmnTU/d8dz1aEwyy
xZhgag4WK8rDbR4fi857ygN+E6Irniyj3KEGvcv5SzdpQlYo/tVc42ueOc5tbQUPEGVXjkYDcIDE
UD8j8KQFmF61Q0SVqVtD110TJoS6uLg04x1+or1PJKsZm699ET9UgXvGV/DAkmAl23IH+5dAivpp
KuykOVOkNOH1Gm9H3tPZM7zPhM68LMe1I5NDW4QPw+jcmHZ8bUfmK3VCvGzNyVtQMOnJPHZeGwoP
4DqACxqviha+D6Q01Krzo+pIcCrMV9ugCgE3KtBO2CyvRVN8DPDXC1s7e1hXVV/sRWxTlUTTYCaP
ZXFOTGuXyPgBz16Emj6+MpQXnCC3OEX21dBs/dHYQL2/0EY0LJ66r/n+jRLwhw3YplApM3rxMZf+
3q2TqzgukT3V1+1w1XTEESswDRaKFmzKxkcfQrO+Du+NPF35I7bDLjq6nXJtd80TF/bXlrZ/OS6R
C6wU3quj1ocsjq8B+29KWi84mG4ssjQUi+hNugSQL+vLNI2O2VhQd4yYeY4vqqGsBw+PrqesStu/
l7l/cAZ/0ZVcsYrgrLjRY/2W6OiXKC1WiGoJv1HBSlXx1tdNdJoKq4kqANTQMNeNWYGR1VW61jYk
yQJ/LdHToXWuWkoiZlhcEklCFqp1LBAiYEYEBlDYrwPkvP+f6f2PZnqupTLx+eczvcu8+khf4x8f
eRb++JtaVv166k9Fof6HQFKou7qha5Zqq2j2vuZ6aA0Ny0A4aKuOUG3T5uX+1BRqf0AgnTTiLtM6
09W/p3qG+MPBcsYk0DYsNF+Iy/8F5auqzWLz79nepCl0yWkXTL4MFIy2+pv2tVUjXRIXQDvE7dfS
8gfMVY21sB0SqVOkWkjgPfQyXXQtDOeILed+UJwtUrF20UZIeoR7MMmpYrLS0Q3J26tWCV5M7RJt
2r3ZjE/SBtLfKcrB9glpJimQtmA19P2KZVqJ8MF6csbyhJ6rAf0MzLRbZENwNFNvm6SgOeMguZiq
m26H2CyPI3ctUScJa1y3Nm3ExO0vPZETGYp0owrruw4e+Fp4ar7RiJym8l10K2VMH5oeA7DJhXsB
DElbpigTPMt91YcIDmWAJkRl7VswTV1grgbG3bt3Nv76YFDfRVlcCFP7LFz7jK6qP6T9KcyhQ1Te
jafbDRO+HGeQSZSbgYkNAOPAWfDPLsIwsxcAfxCLPXcFYdXt6GYIjLEuA7jpcRAjGHsO6U8tmC5R
gA8RUVWLruhISQ+AaI/vmJ8oFVn9RRguO2siffZJMzl0VOBju67RHvQEeIoKfStWiFhuonOm9jks
EedaN5FH5qNztGnnxFR/slBeR9CHwXMVkyeH5HojZyWdUefW9fbFsuWr6CqfbMExWObtposxkKgs
/j2jvIvaEl56fJUoLypoZJP7SZDwIwyxoVZvZeifRNDRj8uweOQBwr/s1iSXyhyBClGF6yv/Stbt
SRHKSaO5k0bJp0EKRwdET6q2T2mNBh7LozuzJGV8tN5NTz6Edsz8x0hZufdHQZEakTb4/NS/UKa/
psD/nCbqLjCMByXLzsCszg2A+oU5AJcVHcK/kp58ba1U9KAUkjGvNHRJqbil94WMby072RsmdxPA
1GnfXdM5oCFYiFMrkCoiVbot4AwCSQyZGeloOZkEBiml+c65FRn9wCWeqZkUjG6toZBG+AbdrT46
pgJpjCbkbUZ+YRqqL8zgrGVRH6qcWAU9CkKYjLcqiNRl5sGfDFNJIauAOiS7RxZDj6U2zdzbi063
tl6dboHt3rXEvIkyO2EPgc3xXPsw8GPLfwXtuyfMM1pFmvOWZep9So6jQu9yIUJ5ZxKQhtWtO5gk
YhFPvEpQ4C9Kf6gorzPdzbKrOkBbapXGu4KGbtHIrFoF8A6ZLS7DurjOXXDifnc/HzUbUi9qJgRa
zXpAJx5g5en6tu3TA7b1YNlm4qMdaC3j/gpQFy+MujsUwlkWWvLW2fWzcOSnYwxvIV9/moxIzyhv
dNgl91p+IIwKFFCcXvuIXyna9FfmAk70IbLhIsO+Hatmw8KaiovFf8JoKSfrMd82IdvNwNRicId1
Kr1TRxaMZnZnw64vSGjaqKxQgk4cCiQYpgzrxUM+2nyGtfhEthAiJP9CBs7eSCAn1t1UdXtAS9LR
LgCHN0kRMxkEC42CFdT7EJyMb2Bd1VZepz/CeavpbCePLOr57zPLGqdvd4E71VOQchqwuyoaIEQC
1VcwIZYJVgkKOkiOkT1Vg70lk4BSVpRi3crlmiSsGp5Pd1+YrJOo7sDtJnJqlNVNZAfWopp86Elz
yBO81rIVD7HvUHTmf4dqWNmy0qjRwq3HKEHFgCXHH4p7knKWXph8ar0lKAt3w6LGvZhiMY3zqYsf
U9Uqsmxnj8YhsqJPdDw9F+jyBNOIInCKIXQU9IhiVVlW1BibeviRjx2VJr26QVbFUiaVKMTG0RzQ
N0VXmdYgsJTAN4cMVEwNp0jiywFVRyS47j9mRfEyGui3NBc51tiZ25iVMb8iT1kWz20qeJvlMwTS
H32muovqVukTAopq+UrVtOBDpYOxy69A5V1mDg1ALlZH6ZsaIP/oR2PCQXUL/LjcA4gX4wumhuIh
ipDWjFrGctMTyy5yzzDJXK5NmrbuLdRRaEgSQCJckOGPGS+owmmFiyFCM8k8vJXK3inoMaNL406S
tKiBlk2LhNjqauriSn/Jip4rfyZ+eEZ8n8nk1h4lUCsonwMtmgqALDF1Zc7KmZWrzbXF0eqHdLTU
jQmWMq77+4Qfi7onskMJBWCY8MYtamqcLKcQqvGvOxgWhUHp8nn3cqadabWU4EAX/MnuHOJx6eVH
zypJldwBloU7YW7tpyiFrgfsE8cdvQ4NniUlW6bbBjH1Opq42lSvuPnR0XcR4bj6G6ajbGVhxl+R
V0UbKlYWhiQrqYyBUPOJQcO9LrvoVHnOySExF8T0exscDBH+sMurRtefRpbs7UQCcVJtYRjlC+hN
/ipm+mi33Z2pAeGznqHWPlRF+qyC3EVqHXp8/RzaqfEqVoq7wks+NBeTZJDD8bC1CvlzH9JRqk4R
uNdSJfinwrjpN1MPWRb7osjubZ90HZeCPO7V/iEK2p2s0Y3ldv1h9WWxtHKBcQfrA4JrDQUUIkjL
WfgUqCY9ARjejuwxlRu27aK8SxT0EoXzGtTj/QQBZznd3FmGRNenUm83jMvCr2MY9xSAZWJctOTQ
LUpCl1ZR3dDEUI/JSEue2D+gXJ7zQfQBZXDwEMnRROBE75SJfg1X3XFzFotJO9CaRGNW4bheqFWz
5mp3Zdeo3aXNe3bN/qUBMAns2ArGu0yL+GspmPwbzMvKlT+6Zz/HaqSafMJa2T+4RINlrC6XrpPe
oCgg697YUk8DMrwDNvyg5+odRcVDBwBO8RtMeSzbgrsUFvaiCtStq9SsGI376JE1KUb1gn5kZ1UW
JaF4awj74GDephJADyB22mwlouYKVQsf4YyPWMjccsBwj27eXfJJvaBo/WjEpba14wyGnZhYc8qx
q1uILMYe5+WeGHNiufK9rz3Nk7KUWgO8Ojyg7dLLxCYvAN5G9ilPmKPr8qYXhEZZ5AZ4Wf9eO8lt
KRAxl/GHEz6YIVb3NvpsarNcyp5VsVpUV8040KgP0dJX5oWe1uRyMId1reQTHyt3YcearvnOsger
sPI86S3otZmLTIP+qpU3ZRszh1QVScFGcpUtCbNB7ld12VXeKt66zaoOWnkIggWbiuHfhq1/3QmT
VEAEcg3WkaUvKQSZ9HMd41kxoiu18T+nGMaoQuEyasWb56p33VBcTdPENLRIdrLukHojhDNdrh5l
Dv+8dBZcpN+inBs5awW83fTk+f+tobne4/umKWVP3R7skwsg5esxsD4abCzSQGvZTALpYPzhVHSe
6Dmss8B50fRNl2y9Pr+hOwyBIaUR4mEPpwZk3gD62ytFkC2dBL6hV0SPNjd2NTtEjUy2mtvu6pgW
uzKWP/pBCdeB1bUAizxspYZ/yjudi9gI5l4w96UDTT1I871k7ejesxKlIZk/QHRlIOydQVVO0z9g
K0BtIsB3nYzu1lZVPgNy10OlX7fM5mwW86ta0UHtmjrzAUISaaiVxqag6TOK5YhpIk5SPMaGlVC1
QZsYkT5RUXCykdSuym4wV0rSj2tCJO+Ik0QQ7Gm4/z1Cq3yu7FiZbwZEbYu+RbRQq8OH0hNWqSb9
JXqebQbqdIcQ/sJlyr3K7KpbhV66s5iJoP2N7v3A+2E7/RKPR7HUi4DvrvqcjnzS4q5cZX3LjZQZ
CoKTiBqK7xLrZNxO5N8F68kY2TSV8YgYbU32e5dKgHeyY0Vb69pZALxfgqS8gtic7pyWmQUOykfp
cy1HLcx3jbpoXCB2MKjiLcch/7Dsulq2ZrqiwD9NY4xhg3xkXE35J5WwW5J2D1pI+TTVuQ6bZMdJ
nWxJAe4JfFO/aKnJEIh50XvTBCjFMDMWxVLpnWC9FUhaN8ZciZbefQ2BlovIdUSpDGVZiUpj21eO
hgtB/ahbWr8j0SjLdsC5Q32cHLYz+FxvQFhCrI4gFyPotm1tPpsYnFEp8J1tghwLMuVsZOhiHY3a
vTax65W2O0ANGHB8Ab60WCBSYzZa4wnf2Jkm9TkMfNCwJAwYQ8ZqpXppAJ2t+Fgx6ahvp74jKrrF
iH5kaZT8XTSMmgBC4NOmejX9txD45IQtU05ajxUBGSrg74Vv8X4dMiEQv7l0RWMiA0sIh8tAGfo1
Ic5cNyO/IQyLGwIuj3IIAU6SR6y39mXZYlHJQyF3DldNhHEXgCwfvDZBBNkezQyCv9VViCFcsQ6T
ch93XLklgMNloSv3eggJP674U5Ia4vKhDhJrLfT4SXHIa3WlICWd+sR2KOAtj7ipqNLuBjMcsUN5
zC1lF1KHi1mhrKcO40XQRf5SM/tij/x5DZYAuqyg3SCaytjgDcOZJd2rxDGPWRNFx4a+BnHwAVVb
tVmHhrUO+aBlbovXAdcGTKmqXXhZeJ+RB0rI8WokQjrISIc3IOZcVSyaMlSKR0SshiXXAVP4bZqx
SinAywF/g+9VOOLcTwlSRHDDvRkogtIorld9Fd/jsqEzXKMg3gRttHUyliq+WkeX848x0nDsgofb
Qfdfx57boEoeAu7JdOuztHvSperjCxHIGLPH0o86VLdTJpXSLfExcmtLXerNrYrpI0m1CyOJrZc0
v5Aa36iCxBov2UtsF5ANTpreJA+13r3xp622ut8Xm8xPlCUpUxdOU4Jh9NtoI4i+8SUtaNyFrLRc
yK31MJz91q8OLIsznRp1BTrnwyvPmpUV91pXXkYEVJGrYP4IWnekhhliEyKsProLBTfoSvd05MTq
RgdVVpb1XUQFFrEmXgC1LbtVG/Kl66COdkKUuA7IW8aJlbRM6VotEyCGH2sSpujmwWGvyvamH8JV
KM37KFEBIuQ3jUjJcwuDhSz9c12mH3oWfhidfZM69qmhedBH9ZnsGXnGHACprW8BZ+W3pg/Wgksv
pbBdLFjT6ngIjTJE66aREu8o9MWVZjP1o31nOFfwF1a2nZprvlGgCVHlMHlD/CQL6JwWroiBbFpi
dteDYd9kJSEYRROJZZRYu8xhmlS1lUkdhEB1L9eXCrfxEF42YVFOuBC99tQHXL99vZxyNaNXJ+70
Q3bWiL1cOkL/VEy0VZlqEghn2AHz8DUKYqrdfgJhKAdR3uArkHZ1qYvhwtZM+J94SbG78Mnz/ZAL
oZk/G3bBXT4hzrdz/DeSggC0j+h53fcGaSGaFzKOjPdBKZ9VqcQLI2s/ydxqPDCerJmhx70GHQYr
bRtjAVu6MIKxozH7KKarIUbHfT10SE2TesfiJILnkUuu/I69sFIAXV6U37llcdLH7EOyxEFLO5mM
JgWICJ/9Ua5pgazQtaosV7NxnVEYYDYAv8lgoSLJ3zZD9A86UroF0SesMr2N0l6ZmcQu5DMZ7WJ7
QwVNILuJkPoGgb2rq3iZYkulyBNQQBIVf/rmtk/EbWQQdFO2HXVEAEV1hPDQLlG9qC2LzsbNAAYN
9SqP0nJHSNm9WUdiA4ewGp0PLMUECij6KpiK+kMeAUKsmSbBekdtEoTaJq2B34WUJq18in4xrVcP
D+khFcZJy1MDSZnDMqcZPmSsgClDAua0Ex7Od+/wsz72+EfqzALyHxEnhgf51beqz1Gzrw1H36je
aKzcmGt2TarNMmi9SXGD+hqJYLtqaLtGJispLECspWlfDMDdGtIuz01gv+dYVBzWex6FzEUQUXIK
u+KmYvbXIYJuJ507aMo7q7Vf1HpssSd4+N6gVflSTHDX27gui5s4ivdZ5YyrsUGkS54AvwazMrc2
FNZWtz7s0S3WmVc9SCNYVzoK99ixtkaXg7EJURaafUo/ajA3ttTevaGsl5lZ34VB/yLNLt2oDYyC
ugfA1BO5lSDlXP/vNgn+DyIvdOr0/7z4f3zNXj9ef1V4TON/yjtM7Q9Lc036nAJioaF9l/wVFWXG
n0V+R/9DNYTjGDqedh5ZyAu+wQGgMBB0TFoOMSEF/oUaPwSLv6ksDNtBFULXeuo2UOSfhSN/0yk4
XYh6t7bvLdf7YaZmI/fC6m30B5ReaTrl3aLAfLuG3mcfyY61j/PhFtcSIMnvkQI9aTN0R6IHaGDN
B4bp6Nf2/MT5FF/bTuFohOghSvh6nflQSPiVJFzsz9dIYuMTMmGxGUuhBavvd1AN4s/X+B4tAl07
VNyxs0I2FdjyMMTuaZH0A3S2mmCc6ZQsOT/6bZ+nDM1U+B1ZGjF4HpfJsNyMktI0X+GfHOYZxqzJ
Wik280Op+eGmn8Z8s5rnR4aijdOErxBHu6gksumk40b89TjIy4vA9Lzt106XYK4vzPM8nnZ4cjA8
Z2XrsXGR9IWzMCfwAPUKIo3ySpzSSuh3jRbu+yxrn0F6kyWgJ+123owygt2Qf95XgaIfsyo8lWp3
3QuYZqkF5UZv8207Ec2Y+6THiVqbL6wZdjbvpRds2Kx/mPTSj2DYL8fm7XrayV2b2ZNP6JOGDiLa
zOeaX8OZT/W9/f1S86N5zHx03vzljHXmLE0PZ+x/Pe77ab+9xnxg3vf1X5hfad7pIw1ZJ3b9OW99
HZ0ffv3XftnxNQBPzjKVrbchYG3VWo39GsmiWEmqE0AzTXFtaPSheunYr4Y3vmqFhtw5zcoDbhom
JK2Rnko/qLYsBt+sNnX2gcD1qozTDyXPYXqCkJ33fR+glvYWBZ79NTZV6+zawWe0TwTzD2/Q0ut5
7HxgOi94QBQ2gwMI0Wjs8xCH9pn/zt4vIuVi3kI90VxTy1vgyCKvMyVY7eiE7tM8Ppqe5LrEhnaZ
VeOp4OnzAdjH3crSK5SWf51Xl/joWz/r9lKmzZUaZaxWtYSJLO4HtWl1onvocE+7vveLxE9/2SyF
Du8aLuz6e9w8uLMdinHzqYiVWHKNqY7zge9x88GcjgHSb2zTwar6jMOQFZs02/UgB/sqcGrnpmxr
n1xDqpnpfDT0q+vMjboLkkKcG0Jpzf2UckbbgcHzD+RtkAuctjrOmxgaCH2Xzfv8hBwh742mC+Ih
wILt5xGu7SgXdEShXPx5jnp0gTDGobol/tq5CbHvXOsAT79HGBl5caIhSJqqlzj76ikNtOaQEDJ2
qEO+uFhl/tyeH33/+G/GzIfn0V/n+d7+7RTfm/OjfzpOxRSuJqz0/tGwomp+vusRibVSIenIFcU4
zT8UtTBPPWxouZi3e6V5JDNa3/42xK8a7BeBxuh6VLDPyejwPeT7VL/tE/FAMuHQitX3gfklvze/
n2uUT50GHHZ+le/dXy89b/P9ddZBpf98s98DWcnXrABy0roUcBeDEhdbTVraPW2qn5tEeqsXlVUy
U4685KpCNnRlEJB2aiu0a9PWvL8smYL+Mon4B3pI1ZgIPt/deG7V9PTVSU+oQ6HSbWciVf0iKTQR
BJSNib0+yyNnrxjxVUV5+Jkm5rCUaZafvRK4sUhrEmFtPbogS0JMX5r+zolLuSiGXn8P9GZZRIbx
aSQGjuh3eK3k6Ogrs06sgxemKTI/mR7x80Kinh/OO+dhv20qsuXmMe+cD38/e96nRJyHM9NhwJTV
+kzXLYV5xfRDxqkbrGxCD44FieUsErH2YJXr33QbNjWEA458D/8a871zMMYzCA/QotPJxhQAb6Pi
5VTy6jYwm/QA5IOW90g7rZoeTfu1SksP8675B6liX/vn8d+75kd/P898ir/2f58nMxOsFkPT3EbT
a84j5rHzq0/7hzRBCh9JinyWMjUpQKbOP5Tsz0e/7YvCBlttnODSWgxpwHBmiJC7EUZ+7YwJe+IQ
ldKvM/3j7a+x87nns8zjHVe6e4OZzq+n/+stzUO+XnLa56ZFsUYqSKfAz8MjBMbg60ebwdBAgMA2
LJw/H34fz9zstZEdOoy/ntKEQE9/O8189Ld97XzSkP7bf/PNca1Jlvy3rw7aGkdn5u0Y8BOZeP/9
q5NWqtEGJBjdWwTBDd4dcTkpmXRJ3a7qXOQXzZSqLqW8bz3knoqaTUK8aV/ckCiYV+77WJflz8Fe
HAU9U77+XimqYjefgDgzZ2NEVFhl7Zk6lCQVFIGhEvb7VzZdMT0q1DDZBcGUNo9Kj6bqX4dtFohy
dPHMTUF2v59mHvf1FHo8ya4JGK7C5DiU4HujztMvvBpCrSoycDGK/h6jej79smse4owj3GhJjbcc
c+Ni3vf93Hkf3SqbwjKXyO8DXyedt9PsA3P5cPrahfiTogFBBT/PyhyUBpqXFkdqFABvhAcvA4nc
VacY2EPLZHzqPe+67Dvvh9qVm6I0htdMBOVS85rqXNWhtx0rIOuofn8+KQ7H8UnznOtGV9/jRMd5
rFXWKTa2+Pbzk9+qlE6nPd0M/ZwfOlOUTuorKgUXjsxjOiWwTko/YMKUQMIwRwfVSjo9tiuDetLR
o2P486E2bc87FVLgvh5970NZu6ZIlu3ng2Nj18f50de55u3/9PC3ofO57ba8rHXwgb88ZT4wv1Q5
0KDpfVluE5EUl0VuFZdR66KogdwEb1gWl0xBCSdsAuIiDVKpNyVOfnUxD5+P839Dg9X04Vb69pl+
AYDPrkFGk9mWfwki2lq5itQpruc9AYyOIvZeXF59bfphEhD7nayGdLBhBbP19WSlAZRQppBBJtpx
106NMMKmV1VW9LDYADXsgtAn4A6dhQ9+WRJ14jYNbaeKKJavbbIUYapMUShfmdDf2xjCKj42tVj5
sn+J+qS6CZVWO4laU5dfOU1N/ZIStnVDRVA7oTegZWT7w0vmtb+MZ3Xyy3gxNZ18UiUaTGX1ztJL
piam/ZxoRngx2O3PH5kHdwRQLdud0tkYVjWKLdPmbwO/NzWb2Pi6ylB7/H1cXKgUAOeBfYPsRS2K
dP2185eXmY+Lvgopvjfe5vutfL/C9z43aS9JyL33RpECWKuqa1/RKmb5MQmJBSBsG3T41775aJgk
l54bGsfWGluXkjm4syqmOTOPU4RLzwv0SQG56+prSOPG/MEHkq3mM3sep29EiZyKXDFfjewdLQh1
nbT0NIq2GF7cWn/y+1zceLRaT4ShmxMK5Ws/HtTxxs/Y/z3eZnwAN/ZrfMv3dOlrh7Iw6stMsbyH
PN652M0fcefzCcM/sShtqT+S9VNs+FRB2UGF9Fgw26HZEjZ/PWkeRYbVzydlZkNvWNGanYmiEEYC
GWcQHa8KPXSeRwGTJrdd7xyXGBqFqAZud2CwWXFrmzZS0hu4fGDpPA88YNnvTbISMViSOwd95qXj
6nGad4FibjZxpflEMDKCsm12VUJvSAJLWf0Ha2e23DaydOsnQgTm4VYiKYoSNdmy3L5BtO1uzPOM
p/8/JNSCrO3dO07EualATgVIJAFUVuZadlvCCagW9TnT/QoCN3LG4N1TwBcpwHyIkuQ+5UnUABxh
Jfk+u517nU1LM5os/uJl8bctFNfVIos/8dsWheJbjXTPbb5iXRaV5tsCdA03zPxafGU9ugW8LVa5
B3J+UMhe/XpVQX6bTxapsgz9MJ941BVwIG1JipWyfW7RywBvRsoRZUzDq8a0Abq/mBNKBncNxXSX
Cv8roNz/ichLF/sm/7cZZEbbJ5HCf55XLZa62Q/fGJ5hExtv2ISoH+lNqR83lWZzL1pExzKGm9CK
X8VhCdhEiWfb/dW6TvdrrKYNdPyvYO1F4R4jeDbPg6qxCILpQygrNFhlr8LQg4cpUuMnMVRKn1ya
9pwcRSdDnLogtSU0/S1ubxNtQf91orEEtKaNjb+AolFPBf05d6ZPbSXV5C6dreNe1Tr7p9e0f+fd
EDwb3kDfiRNrq2sYJu9clRg+6sW1scCW21whB3buGogodx1dv7/OKq7+ZIwHuYAoiuojz4ABTmte
/WU5MGdhdJE1KhRHy0IjyS3LgYQU87vVw7vFxu8PZb6i5Cu+TbUuS2SZIvNl22HTUL9nlNzoKCIy
7/yCfWlttD7JwHv5l65oGt7sUutT5trxARR9oOEXDwCUjDsr1N75z3H9xSuj5hxfU/63UB4mdfys
Gmr7oFM/zdLwRV+0tukkd75bUGe1iG6TZtBomAm0mF35Ug9GsLMgJLgeh7l4oY7oOVXJ0IRW4T7P
6VeJmYfxdYpO0brrBtZgaHkohTEG8+/Wa4+kGsc/QzDYAGxJzSd66aeDni1YkWXt3oA32h3UvFCe
lKbxaRd2rD9rwr1/wv0wnj6GG+6swXoFXoRC/iIJgMnQtAp8jLxxi2PtUx87JzSwr8o3HxBNsgc7
BZRE/Jqaiu+lCLZlgzkwnnO+vRBga19FotZ1vhtK86sRqvpqW6TVM2tXm0iGXpS3ASB4KWVX0cJV
r5EjvmvciY2qMXAzcKL0S9HNi2Fz0fs0v6XL7rKiUeidXjzEqKrGZeQY5pnCedjLLp2Wh0+jK4bB
VudA/Yum/+GOffml4z1T2EvT+ocaevHPtOA5VI59/ak3YDfhnxDegHNbnFNvyvdgyL+LKVvg0prk
Z7zEADTTHMuqU7k5DVE4P9RBku09M8wPtCpanwa7z87c/l/cxJLuResTOVAKpVvvbli+j1FOBYyd
F6/+7DGv/hF1fDuAcCn3UAdQ+6rk87B8r1SqBk5dVfqXsJuWMI32+d6aHAqRFytdipQxJaZyFms3
/LSqXH9+m0K0Fkv1E28a/qXEaPTf70MYqI98sz71AMldD51lsGDqjXOe63CaQYZO77fHOkCUYtbG
2Dw3ENI4AP0fRS8qMcqQab57qiA2+qDffCN9ADRWz+fL7YzreUReZmc/0jmyeagehWEWTkKqMZIy
vFiOAlCMPh4pqvqqC1k8rFaAPorP3dB9o+2ioW+Ugb2N5sbJWxYEIq+Hoh3o54bKZ3FQ6K22ClW7
FkmGbYrfh4gTm6YNgMFpeagqtjwpR2zu+WOb+8ruvKvCS2oqjRbCApYW93K0GcRPIjZDnwHBKeI2
FThs3pUYNucP59ict6nk5Nt5DQ2QCD02mxsQI/Tl10utQPw8vBf6hVevNZ5bYCMWi7bcANj9j5+J
mRehWIRfLEvMAtALclY488bdsgEvJJPpbBV3PlD9QOBODx2EOHebXo7G3vuZN2V/nbBGDwCQ6rQb
GYy+BKTZ9E11X5T0D7J98mr56LO6/2qeuvqJdgfNDH8Uox1fh1U7n+K3YRqT+WQNzQna9vEq1Qdq
S8Qqfqus0+2/hoj3Zv4wjfj9fgpotzsg6JaTSZC4ipj0FYxr1KpceVaQXQKhqIB/lCiPTWb5oCaB
KlvCEyxSOGrNA6VUgO3gAFGT8miV1c8gmcv0T7pE77hxNGRh+cbR2wOQ1XJUwBnETWo0jmIQnVg3
Q0E5AzVjS4izdNGK9zgMZME2ZembxlFEGWQeg7ZmVdO56dXVleGCNXLRepNzrpfBCMzs2rfnR9ss
nLPo3bTvZmo2kUvVTi7UEnQmcX5nbrx+jRNd2f5tufnwTQMVzopL72sGDfa+VzvjBPOb/qDWCSWp
C22Ta1MzUDruOw/4Sv6Hh8xhpAXIVyNvmbVJhqecw1MMsdAJ+D331NN+vx7NnQ829CaLWRw/6Px8
mOiEXaJloNrv9SgoFovI66HYZ98y6YUMM+i/3k4bRjN1oZv8dhnvdOIjU7w75bvLfHe67WrkSK4Y
nvPqkKbly6r6cMbN792Mar1X2obCu64rqEymAuncllE5XniK3Z8qzzmIDlzwEvDkrjqTC3CoYKZB
faC16mx5rnYuKYDGGi/NxN6N6Onr0libd7TeRoMfnHifPIVJbED8tzivh0HmWntLh3Pow1wiypAV
hUd962TsN53MICc2oMqsVCWD3KajVtql1uwkQ0dl8H7MgPHRQsPmM88Aa5TDzScxE0s7ihK8Nhva
nTe5cN2S6cpw4HNcJl3n7yPWhhPlremjQ6P+qRHKtmXwFzAvLXFuRUXdRv3YevMtRVvOrUiiX7ya
/1RJ4KxRkCWui9cWKNx3myoGX7YvalIjia7eJb4OEmJIlVA5B9qd6gyzfmGHtXZXxnuTTpa72UxV
/SJfrG4CKmIwUZg8ilJCZBq3XirKLfNaQtdZKJwfrqk9+iyx6zTirLLwhg4AGr93p+tM3z53vLLJ
FUiITN91fbnvrFy9rLS5u+0LwzoapB5PLYgGABD0U8r+qNOXJ3UZVtnozX8OxSSyRIkoA7US2eWs
DdOlfHaOfP51PC3UsgalQM5Ehad8tlMdoFxN793eH8scMtA3h/cao/IbWL9Om110704p8uhp086g
LAQYNziwZLCBUL6lM+NWpECp4EAwqZHVQTi8caHM9C/yuEr2Gegd4IOpOUgNk5HdeoRQlII4GrTs
9Smva2oBCnUaOspDVmfBY5dQ5GUnQ3spOhnM3o5OWhX/LVKxuMFn4sAq3B8kaHPVzW+5U5n3m2eb
B0+GlelAGxMn+koJ6MBx8/IoohhUfg9UEnMtMr8Y5jBT/uu11KALATtUz+t1AJYWBOs1cw2mBm2K
n4HLRadBDmKBG9inrlAKwJsD0zrZyzDbPiY59GyrNOm36a3TuwAxrXJuhCWtNNmL6ODIJnK1fJxq
tYl2G96dSs6/XopclTi9O6lcRF1TRjc6yUvjh6BDLuyc7RQDh8HN5j5QC574rfcs+hTmdgp1PeMo
xJV5/jftK/NLUNX2CYTpfCfcnv0Sbdn1a7SmK8/iDs4wLXDhkzb5oL7aCuhm7IUNN7Ucqr6+ZEiQ
y4TkSAbpXQWoKMrN4sH1eEVTwd27kDZS4E/bfD5GrxOlXvgXD+j0IGY5zWrYZHuKau4Fyxm3076d
8d2VVlPY7EGNKNkVM9h36EoY3Xu+YjBosZhnk+5KdHkTYHhzEXEbNpeyqojd5A8+VeyNF4Udk8pe
JpQBJpOCGksZ5QybaZvHooZ2Hwdhc1XXfQcVbsYmUkjTyFXmNaGygwLV342GEe9WuwFR9r1Ne9bR
JeoiDEng7wZSn2edF0AdyMl7EJqT+ya2WzhN+gleC95412BaScgRRAZUcC3dvGbmsFNn9loEz6HV
7QC8WfYMFqUbKzj0bpWGh1Kc15B1VK0uCw+rZzs0ERS8w08j0919suDUyrDOsPr8Z9Q6w6qXGXp7
l/Sudnp/+vfB60WsFyRXnLC82M1KMgOq1XKHO3izRbejAvp3NLNZEI3LF6BJ/uhjvzuJUQY/Hs39
WNcAZ1gKN74aYNLz6DRX9GBHa4QztBH/07SygS9OGvZ1AC/bB9BrXsyDWd/KAHBGc2svQ1W7XcuD
kMPVsngrdbr09EZD+y5GzFq7UHeu4Ytn2OD5+4neplwnh+d6vYpCK4y9Fwe98ikCjI6sqM93mnz5
nbMMIoaDc7DZgaAwb35ViV7XjezQDaD4br5iEL+mBIZTHcwbsLT/8tzZv7KW9+0QGI+zHNk2HRWl
O4K68mbQ5d1dr8rhpEPRR9KT9/RmeYtfDyVmavjhirJaLKObHSslGpRPzRjH51qLj9pSUzGrcE7k
QciWgmo89yPsNnoVHfU6N579qNceqQ8/qotEl/tq2+LePN/i3My6ycp0nyllxGYMoM+wVDBYbvd6
NGae+U5XhiqANqIUn85JtH3DJtWl7hjdSJ24UZ9zf7BuWD+wJkMSVT23r0ebjnvei6u58VHpw+Ys
Hh/cOqB3dllXjZdieHeKuSy+1gVg0jAAt+aTCfv6hVXVVCdrykSyKaMbqza9uxGcQp5ThvLNUMs1
tbv5pnU2s5PhTatvrsGcm0EhH/XNQ9XGtOuUHd3Gfl7+4cIbEsZQZdI46NE89i8ehQtJZpna/32O
zSNqbV7Cm8Govg9xmbIkUXT+cxE7OGSlnkUMWKNe9GavP3dpaXy0tiops825XsTNWaybKDPXQ2k8
26qu32yxyc+ZlsaDfNG3b7vVmA2P/mz9xXz4AVkR/bJRVeQATP/yCwJUpj0ZWXIXu2N8R8WlrWfF
XZDF340ka4/qrCbq1SJmTtseQ1pu1CtrCr5ri7VnX4xGsBQGjcWlghv9o07CLOH0HrJ+vLBzmiCC
AobHiezkwfCBHwy1qLZO3WSHB7UEBE3MwHTtRrfx4H/XXYDLE/soO2BUD332dMd9aOI4AGK0OYi6
Bi77xpgpExLxvwWNSmDtSYTRlmHChOWQQJdkTqXH+acmgIXIGOilLHpquDSa7cGcsHmkmZFyziYT
5pHEdugv0cb2qKnDH6KTYXNJF+dx6g9JbyU3a8DmZ5UeVaBVNu823RarQjZ1rY7O7Ro2G0p63QD3
bdDUcxuVdnDbRW0IKCniqgMzdt+aanPBo/S9Qayb8+9iqSV5LJTcvPqvoRK1nUym8wFyuRqN7uG3
Uy4XIW6/C00shxQ6dx7g1PlTPlyi0towdqiw0sZVY+4MO7av1OUualqjues6FyKeRRSriNpy59xE
sW7O/0+xaR7Zp0xJ/8oN8Db+ym1dB+akBsxKSWsqx2br+E7XqIpOeSOPAoCJu8IAec00zJZqG8LC
iJ7zCXiMyxT44/mPiTzBHMVnH1IMGvkMXqMyKtUPudqr59imeO1imFL1LLKbdKfcJOsiKmdwaJJa
/ETMvJQcg7W6dx58EOuhGOfUGWhWs1fXD5Ei1tHUHkK426CMS6PL0GihI/It6wY0Cmi/rOWQSur3
w6Yrmym8htPuaobKlx65N7/NZZ0mHEf9Oq/IOujjfFZB/5odSo13SVOH97EzPlGUG57yeYAzWnRz
sgAB2/CwA+oS3otOhqK3IBhK4XJ+560Y/EvCngxi6tvBMTH7p6Crw9MWJrO4jWOBLgbRQ5PTU9eT
SKHY2ck+l5Pzib2wCMBBpMoK+11YUcosYgFhzDU/uuCyMbrsszka7WPW90CndA5Vk/CMfAgtp76+
Et8ebqh3oRpNJhIqxrczT7US3oELk38mD9btPoSrPOzWMxtLeA2XwnZmr6ucQ6Jk33o3mW5kMKPu
9UjEQndGkNJ+0YmojfoPC6CJw38NDfxyKet6m3mbvvah+/n3WjXnV9xIk7cEXdVVGuFUR9Ut72Ol
WpXy7THzInxan6U5VW77wNP+LuvR/LYcuEpkfosN8+8iCq3PiTpOO2uy6AfTA+MpHIG1lzRnW9f3
AR3tX+YW6g5QJK+qipbc3DGDswy1Dp3NRRP2r7Id1Wy3hACIJ1oUrj6b96bb/HxwOPea3Sx9rNy8
WJe6IKq5+Z0pjzQ5BNUWmEVoBFdLtzwUV8PyKI1qBVZBmMzluybfBPD04ScarR9sZ2ef129e9VJ7
uvckgg6n4IUeVM5JxGzwukNRO+m+0OBcKUBWO6ZL/XxVOg2NCVN/GUtJQ7BU4ZdwLOm62Z4r363P
//7J2aCvvq8x5JPjjckCW9+DltY2PjI3V5FTxH2t9I9Kobu3g5JGJ56XJXkSw3kpM+XaCKbsh7Hg
d/AlgKxBLezkzBMD8ILGeVrrD3KfytepsJ4oa6P+gOZw96a3mscw0YMHL2zCBzmi7XwCll5NIAoP
wwd3GcRgwRBgRvO917sxdRsp5xmcmvbmJd5uodi5CKroxaLp+7SKhh0qJzaYHmUmpwOppJh5wssa
SlW89srpexBBZQ1VstN/H/fX6wILNqyHACStBxWqZprIova4uklYM/CBxIlOhorljX3vKGvYFgsF
AhzvedWCVlQuK7SWrOy/fypgpX34WNiFV3UbNFYGw+W39WvppzfSshqZRviYzmB3dU0HgFmT5DFM
feZzmcTUPomO1F94NVaFAwUQden7NkzoNo9t+Ae1aLh2k9CqYjgPYYiylCZ6yLrRvqcbP8h9Lae5
moJJRRmt1SgehWIA5+qTwHB7/0ZUMhh+5R9TsnQgFjHRHC5QDZO6QDlMEeCMi1IGgE+M2wU8ibQe
57D5dtPFrl/CEZ6AilnkX2g35UioPMaRNg+1qr9QcwJOjjM2X0D8/+kZ9U7KYIalIGbsM5gagknZ
iygG0VFBp+zXmhfoCOGi0WkCWb+DQw2tmMSIuwVX1eOm+zBPUAN1KH4pqPaXcGZWbGBn47kqbEA2
Hb+iUNAdzu+GYhhXUVxC3aqgGiRCXCR2Hgrg2tpWe53Bk9LDbQoJHJa53wX2ajxd1MvkfsNDS/G0
DAI+EEScOyOZ1YPpUSQxGEV+Dx9sdq80M0jbzegdzab6KXoZRB+WxXST1uo1uJggwbo0sd9qANGH
7BcClV/GR3PJm/d6rd4VRajeuUVkUFE6Q1j/i15E3+RPdJW630mADO0SKkeBru2rRvVv1AFEcvgL
ogunC30wScNJOecUjBxCF9jX3MkRlyEDrohl+GJetXL4zlQvhaBt5DgHUQKDB7jHAPKcwtvxU7NQ
mXZWM7LUGbSnHszPu37qbkDFofO4bjUL4PAqOqyyDQJWawb9g8QOMN8cq2lWQExNNNg29Pp/tD18
bFB0dV1XbXpxwDRka8619F9/v02lsvrKM+vBgli+AcM1cM3beqytT2DwNztdC/OroFTMTwVwGTeD
zY61WEXXm8GBRVVyGqlKJDgee4g/6+ZaatikaA0oIuM6accfUtG21bbxIANjT/XDHaxFthFeTMNy
H+1JL2pKkB+qePgeaEviT3SgI4InVSw5QXecqhs5kiEJwMJYLZtSfMiKZSe2Uw9apMQPslceKQoL
zSp5kJVXgCQ22WFX7PBep0hstS1SY5rWFQipoOImtsc9ShmOagNzh53V8b62zfFznjtgNbLs+LOA
hmzuUof0QvwA6Fv/t+OPL0ZueBASkPVvq6R7IpORHOaxVG5Zd8bHf78Zf+xgWT5L23Vtm42HpQHW
+fBZBgAgtMDM9o+53fH2AhKJf09hjbb33bg7m1bqXGeBV8OKltf3pAjmnWZBwuNZ4NR4XlP+5JXv
sjfZTbkwhvxUjBEFTVRmwo022p8CDQwYbVK/Ow50WzCg9PsBZu7XUkMpF+Tn01S7BJDoXAkKkLKW
UkReNOzbtR4xpfQQXuDkFtgH788iMvdpkhZ/BJ2h7lNI2E6erjQPPYCTF6ECTk2ZjP1ujHLepOrl
Tcqt5vG2Cg+rKltetgzny7//F7nq/2jaNTUaYTTbtAzwOmgk/vU3kU11VOamG7wowAFCbcJvM4qe
JXWm1++EfyySOENI6Ep4lpxaPb26jYm+b5wQvqcuLR7ajB+7HmWQ8ultugOlLL7KqjH81LY2LCZY
RbIqL/xEbvK9R9L0q4cYxW0wpnSX2ToIh8sccoYiM/g6Hkqbzp2xn9yb0qes4eBKL5AchlVwFRkG
HDdQVtYQeo/OZQ8HwvXU++ax92b3oo/1Lr0sfFiJrH6CI0rkXrmLK695TL2BLkKrMEAZALxSypqG
0veuJvJqe2Mpz4uC0rnUAis9iTVtrCcwibR9HgMcAZSf+8kpPNAg4Fu9DjLN+VRWQXbtdQ1dI4t1
ALnqSenOYhONV7CjVhZgXA5m635yI86n07IFJIKT3k9xeaCtsjp15G9OSl0tpE0ia85vDsVU0wl1
kqMJ5BWAmhZ5PRyWWTyZRQ5l1sT16aBsJo8VnZId1WpWLxq9MB+qZZgSdaCLwLiM+4U/bRkyyCxo
wKA7Ni2gi49S79qC2f26SKPi7BUT78+GDyh6ohUsMfLxmT06jVbQovs21N1n2PC8v1zgkpK2Bsqr
NIMrrevvIzto2MfW6kd4VJpbtR7vRQJXk51oB2i2RRW8eRng14F9039UvQWaemvcVvPUUgyY93sV
2JFb3rDj82Rq3q6Zh/6r1iVnu9EhhraVpxiy2pfNtVpc83TwWMv6/dcA7inAf5yf9bKiyN3kztDn
B7ZVGtg9WBToVmZf1Wn7p0ibvinytt+VsBHYc7S6qnM5jOy8ECp+Zjr+PS4gfONAqS20j5OyG/su
OfRsP17aOUlcuxwi+mK9eMeWev+9rYDKjGo4eNkDp1LPJsGRZUD6wRHMblzef2fr/CvQpcXnlLZS
WBM752C2rfdSlNqVOGxz98BUnO3S/B9zU4PM4x6Md8iRmuLQxpA+9maW3neQqdyykuzIVyradxvi
EM1Mv2ce68I5HrwbN7Mh1wNy6KJT/egOXNJpXwPtcsrmUqf/jUGORCdDP1VWBojNf/oAu9Fdz/Vw
72aA5asOxXxpOIV31WA9DvDvfBIVmKmPNRhVd+DyWp9ULdX3bWSCHLCIFVCg9EM4rI2QinKYT9CX
3rkNUDgXvBwCD5TqtJcGXgHwTURttlFrt07UA7WxmLMMwIBVFLOWGp19eLOIbjWvcww5GVxwccnv
FmxIcW3fLE/lJa7V2jOcnPNtzcvwLum04Y9SK66aWol+Kj5wvVYxdtDyWeDZq+F85LWje+rcjCXT
4vLrbGqjtOcGftrbIEngXewsgFy98ooOTqiGjbC8SvvmODPRd+q8YaulFJSS1ni6sy0d8i9YJ77H
FKjS4zV+icoaUrPMGgH91G9hk9bOjdG2t5Oh3lVZy2txX8/aOYG6kq6m4jF21fyxnbPg3sy0S0er
X1WxkTcPLFbFzjKP+1k3HOPMIjUWVhrs815u38iRDAoLEaA6Q+gBKVp6ZxDR8pwfehjRcuS0zjnp
snwX5wbIW+SvzsYylGHKxpLI51mPnbN4imlzkkA/mTK4bSL3NUYcrTy/aar2ZbJA5TP78ntsFdMl
GxnufQha1fUwRfmVMqnmp0ihzTWwc/sndJurb8Ba451vZGvNoaMtKg8LmADD8SzDmoZngTVdUABP
IRJW0YkVAsXxHIq1z+3gNA3ZGhvRp0DrMKhdE4h0WPyxXC1WVJ9MddCvLF6STlXoVCef8pcZkBsO
U0Uptb2YZFATpUovVlcgOlf/zfzOffWE76raNx37mixb26deTdsnNQOdy7EAihUR1O74IbKhd1iM
MtRpk1+5FSlI8N2iS7590FWFkX2vNzxXU8BE6KDi5ZPS9/bWTfLoc5+21M5nyR8G29oj8KPcaUmD
pHnzHDvljaEp9jfoA4adHw7FzazBNA2q2ifRaxQhXaZFN9y2QR8/tZX6w1r81VIBkdVVIPN1KXYu
xmVrH9Kyb8MArUU4Z/n9GLvxfcYdljJt56nMi2u3r3y6dILyWp30m9gI/Ft/UTmF6t9uohyJjn5C
G27M1UuixV+GzauyJ4rk4RQWvVfUxo2dzXtPAXU6burou6/0R+jzipeosyf2UUb/iq7u6YsT+qco
q6+GwLiyjazLfsQvfuX5N11uxyNPnXCf9Ly+KoptHQLP7b7pEN96Vvqnro7JIY7M+Jq3uOxLUoGD
3BTZn7YbflLa6uwkww+qfbmQVjOfxqFIb72x/6OvQ+upXYZgYsk2lR2EFqWyoxIUOCddgYNPmU1/
HaCiXjCeFjlUmnifsSFOAugf80dHYLBxp+28vkrN6kcc2uAM63S1uFJhlMNYz2/bBfRI6pOqnD6B
njbmZXN7L94d6KWv3nOf6VeKFjgXRRmWUNTeW2v9PhfhQWDFa9xW5r92AnTq8B8W6QeQzoDan6Am
iet7iXXYFFZ5//xlrrz0A43cOy0EZc87mniuSm77xgWPb+/ab9qD3TvpD1WJnAtrnOaHvtZAlsoV
Y2+ACvMHd8WDJFvFw3csOlz84pbmxPap7NkqozQiuNYMpXlSgcV+pF3HyCFsvuSp0B2zaoguxfi7
gGkJiGG4rhX1PJKWyOyxvc0bp72dZ4ONPQ9wbxHFIAOdgN3t5idH6RKhpTZkqLkDytXbLGLYxMG1
DTDuFrNmFTeaFnnHbb7NT8JavQORbSrPtaU+gOUz3Ky1ZeyYhJDGBcZOytNch3phdeaeUtN3vIee
Nz56QJG8QM7xNSzC/kFTsuhz4A6g5XrOS2YmKllJAL2cxcutLHJXC+OHWNmMvfHDxHyq50CHMmN+
MBtD/aJZLog0v+7PgAD0U9OS9tAVsb3u27zbx8lzwDoOsksjWzyDWf0MnRE4o8n/lOlddRV2c9yx
o8N+zzyXMA14YfHq4i7bQfBj9ce4mm+CaekndoxvZUQBRrj0IoezmXvgXdJ3PFPlvRuHsONZmIHA
ELrd9zjiYS5WCvHogBvKbwXtJ2vsOt1qlYiucIFdNuIryJ8AU4304JoiHlAskWQYQHFZj+LM/hdd
uFjFZWbtAvUt96CdpoP9L8qCXz1oiVGFaT1OCgeGxIV7vnfmWzNO1VtXC7/YegCnziJten0RP+jA
kae1kTIOmuL/ce7N7n2YTCA6e6rhLXFikDj/t3ORLDxCumHtxPnDyaeWhm16Mg902MNC3KXxN1I4
1aWlzym1xKr6NGjeM9sNybepsvtdYvXOKQt086EEYZSURXptpOZ3reH9idfSV7EUqId6wZLQ/9GZ
1TBQ+L7gSFjmvIb9Tie4ECsgRQo6DcC/5cGm3GOfFGm7/k6mGiTLSuf/pIbRaa3ibDMg3Zty+OyA
pXMjPycZJBRIqddQ0fmKqd6OvIVIUAFIyFUS9vNlwaJ0H1Ozc1UuXbSzCQZiUZrunUtZ2peu+Vov
alchyxwZNijJdWS8bEEikp37EEQc5F4aCHpveS1Xy8Pouq/Mn2NJocKaFpNk14dcGGnGBZq0HXcf
DJvzGqwsZXySWFtzZiYgd20W92Ar0mtdmgnkyUNjfc412Dy8NlepabGsz0YE4IBpmED1LWIZwTvt
BO4f4qvRQw4BFzjnS+TqMFl7P4uGx3WyAQ4N2+TfIeL/j1N1xmXgttqaqJXs65rGleRtH94ViQes
tWR23/K54mYoFQCNWhsDHfxPoneLtxLeN2lKuNmMliSJRY7KeJ14s26hP2CoGC/LPAOGOGev/sIA
s+oumAtwReuIO7Vl3HWZDzSuHNLeNl4ORdDtxW8NSRLXu1UAIxCd+MkQUEx2Z7Ohd5lkTbf/YOjr
Bbv0n3OIrx8R8OE8Ygja9lugt/EdeWHnoimt8Xb9sup/+2oSfVGqML53epBg5Vtaq+54ZUK4shcv
Hia/CwrI2cL3NPxVj7zJRk3Qf9Ym0zw75vhClU3/merA/rNjXHRGHa9CPTTfu8xIl8LB/jMv78Uu
JgdzJaJOUuwoc61WyjplLpFkQuZKAX78LOfKkv5770JlHerelT+XlXXSuGzV4Na8oilY0BHqymdY
lLlRhENzXbZd8jx0YbDXlDm9yowwee7N2j5YFj2raajFz4DKKcd+aExKoBFV0C1vqDSZLkRUQqe8
6/LuRUIrU+8fySoeRHIDWn3Hg/jJiUjKHsayLgA4ik6zMwQPZgfJRqtqj6FbaI+xo9i3QB7fgWel
PYre7/LwRAPsgqD9jxs3A/XKNd3iUnSJBdtfPvunYirc3cwO4r5c3pDU5b1oonirLDPvLKqupf+T
8oAvYpNBgtyocPYishHSPIXAO0WJ656nbvDOEVB/5GNjt5gv+1xjTW8H0SW0ilQVLiJXEr4X3SS6
bDJdf/ZjDaLON6DH32A0kc/+dbfRcU1YknSAFE1Ts0za/X7NzNZJa9lpPNRfwB+b9ib7mzz+u6+1
GY3HIh/rQ1Hp07eStb9jON1XX7GHo6VV9SFWk/mbjX/35r/pf/Wvlnl66BC/tTy/P/jL/G/nlfk9
03j1X+Z3SifZsVE6gq9dw6tMsR7bdEHxtcyTeTdAmnSd0Lr+dbTKq3h008+ZHY33tQfKoeh9LZkO
sLiBKrJE6XP5pzPo1UNf2sWnsB1PkCkVC1+1fzQnvrgiKpbiXIxD6bFMLLoXUvwSHIYTWzbBglq9
nBKEqnpHq69Kvb3mnnjxUs4yVGVh3yQNe9tvKvBl2fQSeZiSb0BV02q7WN8ZdD6I/ay1MNYnxutU
1A9ol1bOmiBQVV5Wrbk8zr2RvVgqmZra76I7knH5C4tdVkAzhBt2Yz/0Wvkkar2Pm9NEuoIdlyl/
yegC20duMFP6wxykf4eLIAuTs1jhGd0l5s+k7rWbdzURa43EhaMUGczuSw0h1eCL4EhNhAGD8A6+
cboy7xypH/xdQLnUE1a1+XcO3QjcG4kFct+ggrtN8y7bcQbLscI3ISzRIueBSliHF3U/OOs1UMSL
Ku5AhgcRfwK/LtPAllnEqYO6c6ihDoSDE9FrnQfxlvlLELn3m247h0wvfoE/hueor643lQQs54nm
QbtbL289D4Ay67WIs+PAbZG30J2ShEpLr74N2Iq+zZejjpZAoNUXObUnirBpyYmOIY6bzxYiutX5
bZouTCgnVss14N18m1/OXtPJ7dudEUKMdak3gCGq9Nxd2IC33ASqCfxyD1r/jQy5Ob0e9X2G5Z28
+KzuEinuQEGVNyP8FEDumMcPevGYWYLs/v1+pC1swe+LUoB3dfipLBy6rmVbrvfhfhRZYat74wju
vgogU33pFvF3a64dXuvZAZCdgWhS1H0JcsRu2xrwSs07TQr0KG+7BXJU6n95fIMoAflnE4EaPcrj
ZEbLI5X1ujcbz013ZQKWvZN9WCqf3YfI83b2PKT1ZWSDk0AVYP9/nF3XkqS6sv0iIgBhX8v7ajf2
hRgrvBAevv4uJT1NTc3svU/cF4WUSqWo7ipAadY6IsJlP/9NGclEK4uUU3C13Cjn+d4CC+keDkSE
LxTABzWRNJMDnpmvMkpLKC1EfpsURFCEBnInoyFN0FrSI1N/k81raY9OhHINjvZw1aAGHtALSDlX
fkpBjstY+TVpjKSSfOkgQLKm4Tik1rjqfRC5qiU32qnVoSqW1H0EP9fwpiH6GSpDv+9AtqeFdztM
JkgIVIPXdTCzpCVtoH82g+YrizVw9tR5darbEF57VVAw50mL0dE2ro96SpIBSyF8LTpoejmtcAZk
ua6sRvBt7CA/Ez/qyNsqg1khzYNN9oHTybeznclY2TUXcPmOBuoMUwl+YJs14TM1QpcnZGWXFxqR
hqlZrxrScsLnFo6VO42sqZ7/4/diWgoJ7nekOAdhI8tF0gGY3Uz9DikudEAxjHfe+r3Rouq1axPv
iKPRB2Ad8m2YAgM5MOGv+AqyVWfLI6ReVSag5oVWgvBAD58R1koubgtKPjXqmcCV16lYBqhZ2ZHM
UxpAS5o0DItHz2D0xg0XWRu7AElhx9ef6rDs09i7BNL9CbKc4kNt1WyXVUj/pSEKO6qVBoazPU7w
gBRJus8A9zKuRuLZ76W3JKlj1t5lMI3JQoK8w53rImOYJsmCN2ZynxZ4Ma4AtDOll7cBKm4k6MaW
U/Y5jTOjdUFhDwd4YwKNo2s4Q4YBYimVqqqOwVeUMa37wCKJaG7YuHsWx+4j8PNeNTID2JLMjB5Z
pR8adbq1hpHtzUL+NIs4rtZFVq0Kjld+LVBVjTZ46pe2r1CY1fG4V02Rl2xfxPX9CjPrNq9/tbH2
5VbLDe3a+lpx0hMwqJVacKWG5DU8UvA/a/qKZEMhtWk2CG2UtQh+muUeyuUPeV5/1JVW07aAvo+z
DHiVMt22NrhActOVTwwMs096YoPusdXtPUrTQQMUgbIyEMZlSLXsAeBqLpzTcbMNcgNwKpnMH/Ar
hRPWCU+kMcvrpHcXnMlmS2pp0zNEAWxnXQMNA7RRJt6WRZGe8jrMEbv1nY8gQd+3vhd/H+BjXQxj
Hb0gvDhua0udDaLYf+wl6AlJBXwySx441ReyZoLe6OyYQ3rCbTJf58paAWtg8Ii/s8rH7VSE0Utq
g9QvzeR3g1WfWy1Pr/04Gu8jfEWyKNOeRcX4y2jgltZkxnvun0ywx41wnq6GaMA3UDWdavJOOUgj
3A9p1OfeRRu9V43ETGLElxuQktAskLnYgnMUJBQRoutkgGYiDUzbg+Md6DlkorBO7xECmp9KRdQi
pS4pGaIQDohy4HQFvqiN3D0jStQYHA+nIQtO0/DNjF9Z7nmSBWnpLRrHZtvZbJkHKFFxtK2J0Mgj
D4AShvJu/UuU5BtX49qPMQTFZiuHj1UHehwwv/Nr7YNxvg4SX90u7xdlog9+OCFoKa0BSGylYzjb
eMh/VgUr9xSq4S2ObJp/nqMyvYtXu77CTSVqUPeydPGdWyTIAMUXMt2Avty64h9kXUGplx4D8N/h
Ndi6ysphk7xHkG9Tm7xezhM0i3MSqofTQLsxQhN1be8GvN+eZuOo6LdPKJTckMJsqJPwNmktiPJm
XVIxhGXABd2767uJwKifPJxu8dP7dZm4n/UXUC/f2dZD3L7iSLGlFDXiBTQdlk2/wou6ghL8tZ4+
/ii9HyUr0/2dXI93qJOMr7O40KL0YFTZ+1lEFmTqdGvuev7NH4omWgeo+K0lne28YvqQXruK0k6e
58+IEKx5FDHQYtT/ZJazkusAXuLpjXGyAYduupSiGu//C2OmH70iM46zkQzZnWdgzK3mvxTiBvFG
pl6yBJqqefYC/4veJHyXlSEovUgWdga65UdA1HRnknRhZZ4nDbsEpCmQST+SDLW1Jo4MXjasxkIX
KxPcmKtpPS2k+X/caDYRvKPNSDBdg7o46tGGSJH+OBvsC3DZJH6I255fJGcZ4SVzkRvvQ19lZikR
A9ZLtB1a+F0Lpz4nKNurV3HEk3PWhmDDNm0QWhjI1V7cTNE8NS5+54sysfW1jePv68p5unX5EcBY
/X7a2bBqHOtomhkZw1OsmkZp4C9RN/bD8a10Szd9ehCMvbc2UE52bdRzQLGpHJGEU47yUMjiU5xo
9UPsi9dGt8eH3Ctq1GH+kvctSwAF6eLNjdTUROpr7Joh6KAkHQf62KCaoEBGkh+hcH+eoJ2EXX6a
N6EFaqeGj9jpbXPu+wDqVTuRNZoISxfec4EzFt5lERMV41Ma+cMTMBd6cI9zpPzb+quMh+Ae6+3u
Qhq5M4wHkDqA0U0toKbndobXI3DO0yrPDLrHAmjzbwqoX+dboP/z1SyzWvOD0UTiRCKtBP5nJpIX
GtEFFRH8cB7gpzbzotgDwEIOMAMStbZt7oDDAmAAtRWt6iRwkvw8BFmLkiWBy6+92W1nG/NnnD+3
2w77KG1vP2OmAaVnXhXYoClkvgGSefXX0pDs9oib9rxxYZh8qyVhePMZ+1i/+YxmaJkn2e6RwiHd
5liKb7b77JgosQYBTXAEhINdIpkZaeQ0drw0gBKGZdKP0SoTLwby+I9I/UZgdtImxQb2diarbBQa
GONLhQK/oWyLhzBs2ucavzP4gIGTQ0MfrHXgb452GeA2nwM3bJ/xNESxAqiiDzT0Q9fep7VjgQcb
Yaylnrlro0iKB43DHHhQG0CDmvCoq7VkziuSHU3SDmSuaV8vqOpQwkTREe4gTuiGKd9SnGQC1o7e
hN3QtuHa4O2r0hSNSRpbLsQErma0A/C/L51nhVuqWXHzzt/Xer2b61tIPpexzGoeQNru5OlblQyp
STj89nivvFFDBglyPmkZbZE0qJoGNBgYgYeoWeSeFx8oDVnE+riznKJd0hCEt8YTvnx0KiYJHBvg
a0KW8wEuUJyFffcP/Sh/IlVqIgucTADp/Lt+IJHCDX06V0/2Q2Rc0vV4ThifvDh+amIrONgyNeyl
YxUAhQP4rAs8jJs+6rmDAzWdUk7sZljIqBlXt0p/9vMQxSS07HZuNjZtFOquIrOkFifOr3gMAmbQ
dQBorUvzaCfAMTCr0Jwa/a1HMpolvbsh88FYFTMD2GJqxd/0aOLf9wCzDCgDk3pL21ZgCpdgA4S9
/+EySK+oAAicFuZ+/hh/2/FvMtqi1gGzUMeH/+FDzCplkeLXMH3kmI271Bf7f9yBllHDudiYei33
o6LqMVRTKfodrg66qK4+1AEbdiSiyTs1mqgGRcYzr40CT24BHPwyzb6Zm61Qj7aYVWbzQQxqvrw0
q/U0S+b/fTHZsnSgW+jZdb6Su6udt6CeBeQ4pKdV3iYywq1de8GFYhAATJZH0yi+38QgzBZQtWA3
2swyVvNtwnPtb4uEzLSlZsfuInWK/pyrxrK17ixqOL4NC5leagQgWGT+dKPVrZhV7TpzfAd89vgh
1kX8AGqfIuvkI7yO8jHxc/0hAqSNGpC4GLr0UR7LNxWS1t3SF8x/ID1WjHJjt3g2WUhsXDehNS4o
I52aRN3iuCnzavW3aUnVgZTT7sYs3iDWi1CbE3kbr8r6D2NY7Q1XGF/reAhQATN613GItWMVCntV
V3nxtU4XpNDpcEznvlcjwZiVV6AYAGBBs8Gf7RRbYcjsY4HnJViU7HrfZ0H2XAzyJ62Mkuxragb2
s4f40p72zjWro70dxv7YO+8jewX4z3lv8Ea97o3AdnmtPLxtG3UVXV0XoEq8RGy2kOyLJg2gJZR1
e01RxXKwjBxI3FUuXpzOTBY8ATKu0ZmTLjCmGXzj0auu5togpdWDJ6qvDlpQZo1R4u5omALfGkTw
FVCzxxrhJjU7D4cqjG6U57VImmgvdQ+mYAfc66i9yfnnXgdMvsdMeK+d9FIZqbcgOYPvF/R1ennx
PK99bLXsm1T6uJ0jNx9B2CPO/dk7EAbAKQG59GtvDdo/e5damviUtQDqgNhC3vQ2sZweefmADAXf
hFzGo2VffKCMryyBI5YXNfalyjsQtALoojwLFL5MQ5pJlTaq7JANrukaCouVIs2gug5hat84kEHS
m2YDCyRTgcGMLTJ4Cg+pEK63g2/py2SrzBEtHJzyRdbmuHc4jn19YfBjsfQMuFyaOqqfjDqywd5d
+AsaUgNWgGDR8sTc+bq0QOvnmqvaD8191YYDGOdRJS8QJNs3akh18POQ/k80rHl2q9wHiqn3bS3N
zspkimZLtdH/sLbi6aprQ+vRFLLcdbYXgwVTVh/bPlhlSJ37gqRSRavY66cxFHAfIUSzoAnNLj64
veM/93Zq7QuwR6zNVLifowFoH1gIes9oHaQdP7p+nj3FPVuDHfECHpHhs24jW18fKgaOKDN5dPMK
qR0Kxl3kYNvG0e51wkzb14ma83xa4XF4oRjQ1pBDCFbIEIFMnSFTM0CyhOpRY9YlamJqUS3niVSX
f+hNykn/M5KGP1kitb/ZnHT9Y+T34Ym0gkqgbJjkcwPmAm2LpLgXK/JrJIOgesNCtb0LpMkOrunA
2OU18AsWetL410gM2druUOdYRrZ/pSbBD/06auyxGwv3MMurABztrd6eSETLqZfmOr5dRmsuIngT
6rLDjc2VUl9oYSj2IGz1k6XdnCW4d+AFjfMnoNEiQ90EcPg0VDIHlUUrJx799Szr8BbodrI52Umb
P9lFFl0BybWZFbgWARQ6bptll0p739glX6KksD/i6gMkcMTmp9oJkdvLka9fCbN5cKpaEZ8axqeo
MDLUg9bxMTaM4n0eaCuS66MVb4ewyLeFWl/iAI4it+59FuXaIW0ZyI2U3AX+HOrLkXuHMKt1LSWo
vkWMAixWIi0ATPblUmSDuBpN7h+54fI13DDss41EbHMos2//Pw1D2WC/2aj7x1oO9ZRantglYBdS
FDaFU8K5xcdPqNa2N7pKP9e99Od/xAkc9/cwgafjTM9cHVwyjDmuTmGEGy6mIrMYeDjs5Lmp2CYD
LMLS7PP+vaNxaxOmItzYht6/F1XRrwLEfHY021qIgpepgZdTNRsE8qMAC8mVJsVoroKBd89i7IIX
J+OLSdxVOLbHxQMtGfE4PeVajwoGZF0+eTj3LG1VjJVIC57m3jhQpRU10pLtMijsBJmmqL7yrcgE
mO44adAiF/gNSw13mt3A/R7ZRgXKF34v/m8MwN31WT5s5gk68MBRDpbcebqkFwY6LnUjz9Yjx7FG
9xN5rHkjj61qaFj4Bcoh28F+sJhRbGcV6s16tIxkXeNEO20wD7PunVpJNmnaG9gDHiSvhme9123V
ZViu3Hhu4+7A9wXAmXkjuuZEd6JNYaKGPkFI7hoaeBYiACU2jh418TrUxA+EMGPceqEy6409sNit
cjiZaeAu604P1ig6AOE1CDOy04Bgw9h09kaCquBEjRV6Tzj4qMAWt5eRQnDF2dk7aL6tb1mSAwWg
0SzkuwEUFh6nLEBkHzodocuSNDcQCFrcKwwcJXY7ktKCHt71qs2c55JV0TnW4y850IteLGmlLz7S
hHqdF08kEg1+YszyskMLLNIXLj1kwwGqn3Ve+GCoBuX/NVzHZb3s+j58oIZ3efSgRd6jGCPUR6ZG
7qGqoA0PrlV+ulMDIoiGWGxz/fefI7vnd/J0gC74nuP7uumbfxZEjlFh2hEQA9+NMlS84i7bhzxA
vP1XvYYhjNfKjal8I0foSWlMBRmzHtVwgBGZ7QG/dZwKNe7qOlpXsr3itxlb0QE4rgkBD0IWbtQj
VQHiA4x0rfg5lrMJUqRZkkm8k65ZDGf+3cRka7Zw/wGUfVpCKgAXfLXwt51IZd6EltVEG8CBNzUI
87GthwAgs+zsx7r56KqGATNvb6DIZlE04AuWjkpGSUCNYoOlAhmEAglMVxoJw29OqMB4Rmke+C2a
0EY0zk5B4f22IMV2KDtmwY5W0MQ/GCEFWWreDmhI3RZUTO22r/DAtxXaoalQEakBHbd3BGLV1v1d
TmqoakahI4hrZv0okMk1R2bbYoytcjdP0AJkT+ar0Crc1WyOJub9WYHE49gSxYYmSM81cFBWF9EC
MsNCPZdCdswAQJeqzUlv3mjeHGmwkQbcLlQ+0Z6zDvUca2y3QPhukKyFz4zc+fgwAl1yi/L4CkcV
3piHTgg3W0y4S2oMYgTzQMPesAf/CPxi89B7Y75HfsiiBkQGspuoJaVZ3YDXdhkOKPcbBhkccaS1
t6VuPNAoA9YksInVRJTjRWNBXWqQnMF2KK7c30zEwLA8zipxHgZHkiW0uIsCcz+gRKBTBme9NADn
9mT6fkncdNYhBnAHLZnM0EIym3a4ybwufNu67Ez36N7skfMcNPajyftVVA3A901iJN63A5xOPcs5
sOJ+Uc8gnCF8JJ8N3X6Ix32o1W38jHzzZsHrkG/aJEVqP6lTNTlSGQFmjEw61jusuPQo0vU8jR9H
htIDN0UyMUIHWrUoXC8/aQy1XyvqTlJDay9V4xQ7pxxzBCNbHNluujgY1BtAZv9mpFSWSIkMUW+W
gXD5wpAYursRzWYtxjkwKt+ujRZnjnzwRofv/RB1MwutAoVcHunABLKPN6KI+OVwWD4jzphtUl4Y
i7znJvjO1QpqOtNJF4NM022gFA2cJ9e8RjWRWzYMxQMJO8WA+Zp6KHB8CuBG382iJACp2arI8/ok
vU+ex9a6lngoJbbdx25ARmpmpNmChuPYefCMgId5GEEfTzJq/M7plwE83NtZ5uXVZ5mE5RH+WRSM
Dzjb6N5QPZCGk6KurIBbe9ZvahvOsxFRpFlmd7UJ/M7CWs3X1FpFsiyTkO9Ijztdcgq4dZKouDlm
o9bsYsfb0Ugokd33rABuQdIgFohXV5qhhtEMdQcntgpENqFPSp5g4OwAzviaFs4T8/DeBI2pudkW
34p6p5D2b/Zyizz8D/gqw7qDJvAM0wa8g+sx3/NdwO7c5c8gGITUfVOazw2qXdbAf3xo2yH4DlTC
XSQ5IDXaEUjMSEmLwIe55yZeSBZ9c0EMSkSLROYrwEMEP51Y32deaX4vcvMRVdrdV1a2Xw3LLC6o
Nfghujq/6CjRASITYEwqs+VbESBnz1NHJjAMwGEeFOPCl1LudT0TTzTR9NsQaXqP0wAOkIOJINJi
XuR4gBWLilRsEtTvLOymYLukMYPH0pJfUtsrjibqpOIl4qkc7xyP05zpVKdYG54M3ANQ6xyhpBVL
jFbvtkJkzbJwRjdeInaiLdugNje1LYNHoPNqjzITXxw3lceuLPON3hXlKlJr/7QPvO6naW94w17t
OuazNEf3gZbM5ml32kNddd55EWKpjgHwojyIbby7BLaC8XZYALRNq0Wanxu+E41VraqoDrahIQAl
wYd8UzLg6NMwSftm13nAQhmkEb1DMgkKjAPHBDollHkD4DZ91D5quhr1afuoD8C3UnPUeJca0Ewv
1A/kc22J7ND0BV6+un6LEkXrUKvGlgIVqWOKsmS7xD+zyXDvpxlRjgFbAskb80nXlvqO5uBfQ8YO
8oY8oDXBwNRNxvYLiAv99WRv0vy127zuZkugRkU5QFfV9iR2G5n+1y/D/APZzURmmeHYBgP0CdLL
VKrmzZFxLFE82I2ye3add26UuvEqMNVzAjSqiyLxohM1cO0ATeG+6yAV7ITYkTgO/oNFgx7pIcDP
/ss6xovnQSCtuNaaeLL6V71pKyuWOEPC9pKUyHjnAOF6Nc2bmsQFIa8dNehO/x5u8GDXGXD7UJqk
1ujlqbaHK2VOUpak/0s0IZrRsPK6KwFHkRqJAI9wJRMk+t0OqXq+nEzbpbBQbUL4TQDBvdQJfsNg
LvIOQCj8SiNnrIbHOMrDvRw0EIqXMcpMejuptn5UwxtFK0Qv9mXVofgt0S3Awhg2ktS07NmxAHiw
FYi7NTFKGfsKfHIglkn5CtgdGrBIw+ASa9Ww150Yj2iP69eQlfpVMmSt5SHnk2yeEGafLQuWthuS
RdHQ42s9qDc3PCPSIbttZpmo0y+8xRvGLJp1ZxkKWJJTxRWmU2PihooCmGYzK6I4Ijv++/kKPtc7
d4eBY5VtO/jSWrZl/XFXTxABxZuCLJ4LQvjFy+UxHCrrhLODdaIeSs5vhzQB1vUvTYMq4WmkdKN4
BCDgvFZoqN6EF+tGdGcuRq0ykBIMJ1vrnYOsLmVG5y2gULmw8PKdBudQ5h/rSrNfGs30n+yoW+jA
RHzBK7T9AnrojRNV4pFEvgX/W2TI/kTDFPzxyxLsljsaAvqz3iC7uFtXWum86Hlv7bmEK5EstTaL
NnWg91q2ds0IwWsJgOlINdSjBi4F6wCiUvtQDgpgmrrzDPVIRorzOjKDG2OaL2YT87o7M6hIlmtg
dUeT/dmWSRZonVG7qInK+ursq3h8mgOvtce71DQaPH3lhI25oWHdJdmFyeJKI07ZAVYdA+A17I+p
ygeocUsHMTJwHWjWLyQSWx045hVTi9GyL1UG6MV+0JBa5PE2HVbJBzNH5Q8pUFPw3DzjZRyJP0Yn
dlalfST5UJdYpFNrdblYRTmeWfM66tE66gH+97/uzX+483BPhmPDtICRYdvWlBV8c2+Okwal8g6r
ngd7dBdOjIS7uiiCc96l4zFvwWIe6MiTfJNTjxq9N3FC9ux8O8tmPb8Im62uIbI9z5LheeiG+nrM
0vJ4J6cdR3i2VMgdtx2192yYeoHZjAjYmtPkvH6+2AL4WYvEGf7l6nrAiNx84nktbaGuzima8jjv
P19EG43FSrOb16ujpfNVIP17PI69sSJRLzW82+CNLw39L3twIbhfXMRF1+DJA7yF4ybPrWi/jkCE
+qKnGdxmAIgCeKIVnTwLkDTuWLUrxy37tevyut+AWd1agf0HCV6WENE3f0S9uoaUrY6ei745RKdJ
U6pHZFOEa8m5u3d0y0g/kEyLqm4BuM1q7Xa+jL4NEapnXDAnL0BIUmqPgEIr1/pQODjU2HJX8fJr
r6p0KjFml0Y1NBzAzbLHW9HjLCJ53fvZBXmf7qGq7B2JgGwMXAXq+qmfn4ygXdLozmRV4fzEqzXN
zWZnLd59CIEfiaI519rkZdlteGUNZ182wznAj+kcFRrwU1qZbqQAnOOWZnpe/9B7e9wGWicHAA9l
8E4n5nD1atC9kkpaRyOYnYu8X6XNsNY6MLcjO734pW0hZgvqrzPSvUvUCJi5u/6vR81dxYpn4IcI
nHLX0nF+wOPmrmIFwKTg7QOY0HMRW80J2ewgAWDV3se5AMcr0Z0c4GM3Cxq7cY6usFDFG1qgqpyV
qIf/THeadDy1clrOnB3uptWeRrN8XjttQFbrAGf/+13J7KxOvbfrLDpQz3AbXHih5/10ReC/pLox
bDJbjgfgonoXhgzkFWrtgs9ViiISBVsVQ9XSe2D+S2/Y4AjxqqprAi8hLAk+G1kJyM7M+Q4fVGRn
uspccFczi2/SBvGDv55YeUdA3VIvt2Nr0pzBDdMWKQavmi2x+85ageZfXtOYWmDwrLU8LgD7giIG
amwzPAsUDFxo5NhjC84RR0waoSp4kJp2utMQWiAUBi8w5f4ySzsgBS0RKNH/wzqtFRY4T/DkT0BK
/c5CVWqy5KhBPPiM4ySvhfzJ1Wv+lGTcXcclGxehD1ZO3EiO6dgpgNwcLj81JIw50fOxnMY3XYT1
omhV1vESoALiQOo9uIWNR+pOTdRXSz8BYwgNm8W/f/OZ6f7xlmX7yII0fdfEKdpACenvJ4Qu9USV
ZH7xbBnCOwS2sMBZNxirJKxzeGYT80pNY4jxlPvOJsTj7DqpGYUWbEU21gsWtyJZ927crVob/kxa
EgTN62IwA+SLzq2a3WyQZtVG8Iz9sRFPkPPxtpwW0WaojKsXNCydr3FTtifyK5P/GbdbcUzwYCIR
NTeOdiO3cpqdfdWAaweSEo3fZm9WsDFG2RQzAfen6JsYUG5wXlNd+M+dg1AN9TzHBpsTzWT6oG/1
0LuZHYm8CVRYzqEmRihaOElp+UC8ULPNZBRgHwHWPqpdxJmaofdVvZtVbwI91OJpBi/8HOXN/o5U
GlLuXRxEaFzo/EdnCSABae22i+wU0TDAYNeqmVgiVN2nmqzjKEO8DHKgJiMrqAbza5eD5ckN/HFL
ZT8sRUyp66vqTMPMi5dI/fJf+toXjwyJQyjtRa0QAi+HrAPgDGmRDa2r9MlGXCW3NsYxAYYf818K
F+QMXAtLlED2gOQoGfKtqQGgfHIq0rBcA3QOueNqgmRZUSYnR9YD6sSVDo1p2rADaxkEFRjhAYq/
HiQeGH3j4NRC08Wb7TtjNKQlsdrqzqpFW5HOTVNaAJpCgQtQJcs9feJiCD5Fbcqu3NbM97hV0p8F
RDr2hZcVB1g1KqpGHWkBemXZKyTpAwK4DgGTq3mf+djmn+wgBdR9UdQvOsorkdTUJQ9hrGkb3Y2r
E7ye9j40vGTfgVrynCImuinKmj+yVshVOub1O6toTMSFkvJzYrgvNZBofvAaFZgpMtsXvR+ARLaJ
fvpwlcHxcIrA7XWkio8s5khILeEymuo72gz8TviBxXuqAbFd6T022ZoGtCBqgQiH5Ib4Brord51v
yMRhwGzrXbFtxTCsqOg9tLwIQZhqWFGFfGHWt8PcLN2N6UfZtg266iUo8i818rC+Bbn3ESF+68UW
MtgavZfsflfoik8gSGbHkqiadYWshJez6MzirzciIPyJSz+Anttq4Ly1468t53BUDHoOOMfhK83H
Jl43PAaMI7of4L7gV1JMwS4KnE3AanRX+TV5i6v2axWo5V9XkWS+FSF32dqD3fjQmok2biJk2CC/
HGgEC7AW5ycgsYmTA7oziSTiQ0ITidKh2VzX+RqIPA5eNlCIgRydrF/lI/xFtG6sW08/U9ergYAQ
6NbGtVAdGGqO/i7Hn3aRCS//ufadKvvZ9kWMQrd8fBe3DL4ElmXn1C48YMDE2sbILDgV8QdfjBUD
+UNZyQ1TuEJmCZen3Z74qKCGeAPUIZKXuCGtSkPaS6NHVueqLbq1kXGxR+QKgG2mC2rjuRkVDTEN
kSc3LqIqdVaS9eOr4l/X3MzfdMmI05Q/K+Z2C+mmPxE8HMVCalZy1NMKsBJMC9OjFrQgfVFCakhW
hXXpLqkrqVsP4dWzDEClNT4oyWTzkyrAB82PzE0OhGNQagEB5FTnS01UdYZXKSWblMIK3aovOBzw
9QLhHDVD89N6z4u0fYZTxOAA6+12xhcFsnNy0KYp9OaYsG1Sav/sV6OHvAGuoKD9kh00w4wAZubC
jUsg0F6aAteTptM431Zx1B484GnhWy28DBkWRrKCJ5ydPRU7QcWUi0efGusNUAb0KESuXtWX21yw
9pjyZpV2jTcgFohTwdQNC5chHQCnn2kckwLO5AjgAi1vEThGvkDSRwiAlrC7NvB6Xamn24m+GG2k
N9PQx6PJgb8h/8k9uPVID0w+GmAT7eEByLrGYVIhbQQlNqAQ7k+zPZJrAOVrhuEyi+sMjzBZfIsc
s73Z3Sxx6EH52lY6PV8YdSIXlKIep2FxsSLxQFnrlBrfhNmzEZfOecp57wxnnesh8EZVjrxwwfFe
hvKBVGnRmz6JUuY662BweyBwsFd9ZX+qPmepeB40/mo7ebNNukg8FnjTthz51dRiczkYoJAIfa1H
chki39R0vD2MyII6T6OiLC5OiWCoUqDQtiZyZ6sVnUQB069F/2RIisw/0yq4/ydDeJ11VgyJHusm
4Duj722E46py4nFVoqDO7TNRuBIBrBIV0rfO2mB9x80OV6doX2Nd23pKk5TIwu/22CDXDcOZkVDP
0yLB+22KJFA6LFADIPoMNWRyEhFeOskVFdGyAmnARmtH11sYIsjOwAnezPjppEc2pdLLBtQsILAF
e0hh3NQO08TaU2Zoy3kdqShTZGA6ocyXdqenTI0Bf9cJ6+LHRXt0k2YtmxzM0GJoj15qesXCboUP
RkeEG48sDooAbyXoTlJaRGO1su/BKT1N3Cx6tWJ4ex3lMUdbQX7hq4mk9yD1tp3VdmDweBvrZodq
lgpO82ti4F0RFZ7udhKGdnPqM2s8BkXyLjXt5jCosuKs1lGfPAAkpPMAIquqlYHp81qynHp4kcfv
WZuqleeJ2Ch3vDLa0yzybDA+ssb9QjasAckJcBGb9dLXPLmhbcxccYYU4NptdDxBalSxnKjXOFWH
iwOiodfqyYImbLPD8Zqmp64lcGOzYrhBSVg13TmpHR147TAz26LenWyw6moTKNMR+EGRuxh34Aiz
QDK2ZoiFHL3czx5c18CFgeL2W9Ql6/R3DUcE9W4cZHjSwdC7YGbmfi/4cxAHFVhVWL7kecxwJyoQ
5OSZBWZSz30qY7tbCMGcN1VERnOk8m5qH8nzgHGvpbuq7E08VPXXXrrVKqgNfvajNLr4hfCWxNry
m4IN7Piz6RjX1+ojANmZuFsk40ek2AO1pAy/C2SSbAqm9exDESbfCz9yN56NXM4Vc1m1GoB3sCTl
ILAAbPK2jhRplCnkEsDv/Jpt566ymKXusOni9Ri7A9jGsvGBehn/Drro4koDapC2C8Ytt6xAkgCt
SdVvk10XxngUqOVj048Pg+NXD/bTbIrUjajpUAc4AnH4TdOL3GSbw7OFg0cKDg09ygMkMoA5S20g
m7ZE/jUcSQtAI7T7NgJfD0MK39pVCCjUwLXy2ht9Ly0W88zddDsaD+pNfXsnp+H92tnqbI9kgQ9v
tJkIY6nl7hn3F4TS8E4G4mTT0JdhJ8FlXKOGcmH0o7v17dxZTGNEQsILitlwmlbqvcvYQxXitq9M
0Iia2cxkFkyir2YapjmAbAAtme5z9q4Fh16pyPRMNfo/xr5sOW6cafaJEMEd5C173yVLtmXfMDye
Ge4ruOLpT6Ioi+3+PV+cGwRQG1t2NwkWqjLb31YuSqocRbtnRprxGSnb2ZJWyo/34mUUfb+PVKYP
nw9MX2oWqJxf0mQVflxo1iMFyUhLA1MZwRSneeu2rbvVEuDBrgjB2GKNfFgvvkuA3q2emCy+OqnA
IUxQGHthl/kne9DyT+hzX6EsIHsiUdKD3DHpQOAe2X6VOJvMsNxbgyLKF9WYssslslqOwv5ozDh6
wX534wAz/0aixYIcSPYRY7EohvY9xocFxfjTVcjif16l6lCeZpRDhVo3rbyCb+WbhY7MPa16lPeD
m1MpUCU2Kxqd6we3M9xtKTttBeAlfX33WjK/jog201ZtYOvruZjPTnq/dOMEeOaySdxdGLW7yEDx
EaDBgNqOUuVgw3I7/Ib6/m0KgNnPIEHG47ewmPqRRd8AZGmuxiIYT/3kFF/LJPFxcB19G8KkOrAs
TGZ3XUqcCzWDdwNlufPM3e4zhc2HLN3aWRfsyOvjKtywsgvKNplPZr0J0EL521VITlfBy/PG8LwD
mhK+ybxLPwV9nILl3QNbEF5h17ScFTJC2ZQ2ageSAWLiyRoi79y6Pw0gbTyRdOxS46RiRWidRF7v
I868HsOs86O60g7O0Dob5qFDJAUHVs64/lq0XXx0XOAY4u5a/Ej0ETeSIPw2jVqPAtpA7rrAtN5Q
OeuTgdYO9QbkU8URINPdq+3lz3YS5D9ADS5XeVdVFxbqI77jwLwjxcT62peuZgG5CMy1Vp8C2xZZ
hlqK4sfvHwMsDth3KLn6GCrHfc6HYdiCo+OYZIO8cfy3vdje0K4LlBDu5uWgRcCxs0GeoLQulwH2
pS8RT+xPJGkAHQhktLo90FKgL3KPFM+womWVxtYz3hjnFYkmgKj6msbRIWT79jCA3EANNGPd35MH
GGxaYH/7LsaBYXplI8ikp8E6LHIyo0H0Gqi/nSHZke2DPwOBHqAUe2+9KBY7lmPPPuGMd7VERoP+
iC4JvfN23DH+XS60mDD8Ho+TAHYDfbrImbT5z2FZHV3j3WIZg9PhIoLjvMWdCnEAP33tg4i+i1bA
nX5fW9bPIihb1ACXFcNujWVc3/asa7DdUpzOdj9GK11vrDUJabAS4epbD+/caZkA7jhFrzu2rV9Y
GGzAujF9D7iFF0kl57/JQxdyshcm0vXjhMyOcgIF8PSdO9OIwwoxHtyinYORfHH6uEiBd7dTZk/1
LlYd+5ZZHYTt6Odedf6TaAxEvcEbY7uOFUgAyYaorq9jiPt8IkHwS7K4mnS0aAB2cl4qY54P2CVP
ceoDSVEHOreKqq4RpaN+XuxEXNQb9JPhGupT0OA1Wn0FszfK1iGyQynx9UHnX4QT+jcz6v9B2SOO
IOzee+4c5wUkVs5bFXG5NSte7ZiEVV52l2iwdHQ5gIEAnAIXLx3TK92/RZ6P+24sypU+6Tg3QCnk
JW55eqU7+aM2Ag71g7ZHycgK5ymqKPpX5Fp4ZxArZmdv6NqNDtj4dZ+4OYhRCqCTq1lcfGuDMLp1
8fgurnscCS6mZBVmU7jJJOerzmu1wc+mOLuYwCYZfNzrny1sq/ZOK7KL1+Yy3o06khGuhZygsrsz
5rH81gL9fZthv3DSOXIzZchHtEYgrwAiFn1tF+1UIRPWitPdtGfJ3/2IbyYSSv054hi0utS3mtOF
2OkiD0+KcWoDMPmptRvkbbFOHetLktfTjlzGGCTm4aHiHcC8cusn6rNByiaB/UqQrjqfxGnIMtwt
jNJPhefusRcbnlo1jPiG7SLNCVe0JAWOsgpsLv1FQjMPGV9fTyNjtygQdth7Op4ODm6uO9TmAFJk
zNZ6wXnkF3Hi49ckEj9K123sRqkPmAddigwS9DijfQZ1tQ3yl245ZAqTku8apzX+adLqPHpe+XdW
Wc91z9y/wBTwZhXa+AP8kP9YYO/67uhomGh7MF7hXB757XASq4ClwXbw2uTVRa0tJUVpJdHpJNCV
+flDR/nTZfWhU5b/f34NyNwcUQChuotBlC0j9IUIpKRQbJ//xKHk9D3Ci9aqzp3wIgszIHnae+9y
FINH/yl3p2a2pzi2xR7jkFwPvd4HafqOWfGNWhbtCbwPkR3fqBeSq9XvutALb8QmTJZqtfilenqj
PkhjAqmY0mXjYJ4Ba9utJKrIVxPT069NOhQ+4M2av3C7PqVZnAKRL9p0BVitfQkgtb7M9Z+5B9wj
S9ZveOpVK8bs4QVH9EiNZeLJHOJPpt66b2kzeisG2M0n02qKvVlM06HN3O464GhtnbSJ/FIGxT8O
njv/AiApiPp/7Tb/F2/q3Zc+8PjaaLL8Gj7j647N12ibTxoKMVd5aThfhTP9UDfrf8WEh0+EUwKQ
1DxLuzO/8cGuV5zF9SfZN/02sbz83KBhEPsP8z6ObSX8q1cMH3H0fkScGtkYnaPYRsat3EcdmqNl
y/m3cBgyf1SzRMnCsXK/Ldpl9r/tHrT/GY/s0BgLILHeAcSg5YJxuvQy9COBRz0M9Pvlom0Uf3vT
2O9aWi5aVk/AegL3FOA9k8w9IG/fHOsGle709ov24o3Tpvja49h/l1ktsF/UgIT/Z/QIsxOtpjTm
zw7otMaU4YasFo7RXXgrT/NK1YDnNYsPIkap0J0PON82YcNwyq28SFFqPFvR5RzlRoq+zz53KDC/
CxfzM12OfBon7NGij1on9eFaz7EPOkoofXPUrZv2LcT37ObqtXUjgetk/aEZ7L8aEIXy2agr8P3D
Yf60ziPBUoDClv+CFzE9jG0TpJv3GFwm4JL48J9NF9eBoRvUke0Bf1F6osFSiXOH0ukhQ/qc1ota
hg4S7cFY4hZZmntSLHZFK9yjAJK3CjebPlgskWi2RKcgD7J+sBqkR9r+yYnqNSVg8KWO/aQJx9d4
4PbW65P6GFpuccPZCthc5Nj+iFi9pgxM3too8eZyeC3TGABPSbGiWkYcj5UpOuN/1UbWRYiTQ6Bc
z2oqbSRt29npmWbgEVaUlh/rKNaPBY44gMGmvxU16odoFprV+yxWs6Ec9TeaLdpJyR7slihFXB2H
3v2bg2p7leeGge04w7OXsjPgnEBCxwqBJd4NzJgTOnOWB4cnaIwNceDK9dK7TeAI9cscbUe2WpLM
qiznGsefSVKju20Wa3WDAlCZRStSDDiVr21dXMjHAz8hWCTYexzyGp2Yqzi0iPviFZUA4yt7duww
QKciz3wQFYSf45o5mx4dCOc8adlJy/UIbRzW9FoVqh3T0/V/2HM1Dvc+zZjxDXAJxbEYJHiOUAdS
Nb30eezwAy0lHsJn6eKePakCj+Z3LZoXUHoL+juqCzbz/hXPc/2E8ypQG3ctvjNqSfW/NBSavBOR
k4CVrlnaaakeVlZ129+Lfo/FRYq6p0jXUcOUXIkVUWZh/VQjm0MrbLjnFfEiukUzr+xCMz//bvmx
It2HJU583HVilOFVNNWTJrv4lbd2c4oCYFh6US6/K3lbxvGrV8RfIjfKdiM6Oa7g1ngfpg6H0sjG
gol9CJmmWDfeNY7tAIjRM/rVIlucQQ4MtEM7yWctKYBk4eGNqkJeNhOp5y/WuCe8R0Xn5bCdvN+u
VKaJOADS8CVH2du1MHSxisfE3szLdgyuNLPiwd4Hofj5IKdlhedxhLzXObTDCggN3rhXWKdPidVi
Dx+z1qclbkDTE82yGOTUQJoiSaTYoycTXwcxITO0mE4sG/dokkNuVJncKbBDDdNso3mmBTzjqs0+
J8YgbuMwjMCH0qtraRfeMVIySTIbssYNUAjCMmTmLRCu3j5kTpO7QBQFlZuB+so4HE/cscUnGlrP
A1rh0KMn8ENmWuUXNytKJM3BkvW7E4kMMHfOTgLfg5MoHJQsrEscRq+KClUC+M9B/fI85QkDzmpe
oApwEaKN1dyA1RwbH1VhHX8MTKbPBpi09mSs8/hd+bDU9Z4dwsrbkpzc56s9hFsuHlOFNVnefQ66
AI5rnj28LW6zyh7R6xpqrosGctteM9NRLDdJ8VrqWnmsQKGJfCqWhm6nn1LPxR9acLGqRfPWMa+7
6MlQvAJu3V5PXN67TgGAvcg17Tr5lHbi795CV8HERf8KCiFjnY5ZvqNlp/WoB7QAJk5LE3i51zYy
nmlFg1b8CFgQv6DEqX81sa8FUOOvYAX4D+ZgieJ++FMwHVRW+sgYXu8kCnLQI4AqBXwztC5CZVmt
qoBpnVk4wbTdQN95Vo2M8IeCZiXz2HaqcdO/c5boDMG9EyzEMQ+90xyR9J2OYpuBt/k24E2IFE/1
1ZomoV8rO3ZXGStyFPG5wBZDYyiwD90SU0tNrdj6FBvxsBcDanBQKAxZq/AR8aC2QIpUA/0Cq3DQ
zR7ESmgo5JFR+xU65S9kXEV5E+8szUBKNwHHx3yZ+QpoVZEDEOGtbTOCblTmqdEfG/QGHLrQPizX
mq+NrVC+iTs98BPFk6g39s2oVDs80Iw6X/e06Wzr0ftAGk2pef53hyPuU98UeECTiJRkuyxRyhH5
YYPX3FqiHNlfQnVcfgpLXh6BUZHvkgEMnVbIkWtUQxIO2VPQuecKFNOnRcRwFrkb0Pjqk8XiEAj3
E+reveMiKtNe2yfgv/D7KM/v4nI3/F4lWQwGZ8d0AaQC2NzBmP411JXDXMmaqYt8y3aLQ18Mlutn
2PIeO8AJU3iKRx/ADUMQ3Y6op6QlKXJgC4A5fnqWaYpQJHNbjjwOzql3S4A8FOzkJfYJFL3xCgjj
/Y6OequhwZ0WrchzLiwAkvGtwwMZtxvcbkmrlmRLx8XoVZkdZgtaTp41W5AZxVhCfsSwh+k1NQLt
y2Aid9oLK/rC+xQwaCB8ehLFyLZId4fnElQFx1jri70NqNYrmp+KzSBc/oKzeOQSNGZ9s8FIwjRv
+J7maek7rhjBjZ1YT4M6eokqEK/o4YRDTTqP6UocwYOvdNPUkdmiO6S6cD7l51mru4VcUQQ0CeP0
hpXwrlgFXKoAb13mNJpbHLyK290ACHd84bMADHwSx7fT+Oa49QDE8qhHhRBSKfgs3ZmWNCNZ43iX
Eg1zAF0D1Q/Ke2A3T8lwVM59GUdg5C0+LW53Jjl4nk4l6kMEzmmRKEJ9mSa08klLW90HlHb0l9bY
rwm6wl+71MsPSdN2276t+296GK2AwbKu69h77uuoeAVZzJm7OHy20PX/GueWgxSYXu5JmU+AEJ9a
AB8lYwkMiCmKnswcAWmlHD7cyd5spbPy6rTaR0i9IwmPItw64ScXeA+fcELgPiWJ+cWQOujc2kTf
NV3CNrSMDdTSpUVdgNQe7APgmfItZVaiiuNkcmStabsOEBHAKBoRrmACxeXMLefU40771Dd1j7qn
1L2EzAnPJCvRmPyEfltkIgWy/rQkxcRwfwIo+fdcWYzgBjo0IP5iqtCTijnDCnzZvk1lo4acnCNu
/421okpQsgozsBjUDLmwQlag0iEhqWenCbUg3mYOQxEXA5rRUFPQP1+lmEzkLULgbFxGKm5iNn7d
akjCMT4NH8us50AnN4oetyYoEhYnpzop69KfrWPn1zRF1nnXjNVX7ibuHoSKKBRWSPBG6HTrDgzT
h1gtcZLzo5Wiu1WlF34tvjBHlF/DPgIKmp78Qx4g1+Z3AYqKdWuhApB20vgcILTAYxAAsXMlFa5L
gq4jd8VGI9tJjz8Dw7E+CTWQloYH2exBGnyB8NqxWM5CFatBQfcin114ah2BmeDuIhNNRysXN8PS
96YxOtkmsp6yGvXNLKxLnJuhG67P3g3uPeY5+c0W7gjQVA1kADv0xZ7eZUtwUt9L5+io1IxOFGVe
c/VBlk8jWhM5CWVz509qWpNmdiQheQd00flP6BwNDIg5EmFRguxnr6DyiebNnUA1MQXjdSZbJFlg
A8MWeM7vBIxiAvxJDKz5NVHBke9/uQ2FsE5kQbYj4y7ysA6fOekouucy54SOkSutaCBbdVVyB86L
dkqraL4n0q2PUs5052sBBGlqDJ3c6pa4yElJSWqakcKubLm1eRzNKetFQb7LcvFN0FyIRGG6k0UB
xMiHayzhU9zJDihvRk3Ur7v47EHXfXBLnc7FKSiSk0uA5YM/yCyA6Z06Z//w6QIBgru7P4Mu0XDQ
uVU4IZwfJkE1bgXKqc6tOniQIRiWXGc/ny+gXggIOl7QrVEEnG4qiT03kI3NAU9zUNCX0NKZxWJC
fiD+Zitb2NaKHl4R4Kj83E3HHS1poCddwM3OT70UKXn19Cu5zU99UXNAeA43xwslUESc/LYMLktQ
ohFpwW6R0WxyxIjqrcncLIqhz4qbLpNiM8ZpALAFLElLigpEyjtPsYY8eGSoWkE5dfH5QS41yz7L
YlovMdiA5zsa1p4t0OxcKayMT2Y1ZDcrrJoLiKfWWdAFtxzM2DeaBV07bXBQyFaTNsh8kzPtBX+x
PC52lQCbZ1N758j8amWtHPmxFsgCOlEbjX4AtP3LMuidDahaPWM4pcfubEcagOC4+xBFEkFuvxtH
pR3iULrq39fA8n/3Iw9Xdj+rAbwiuo7Oe18rzU0VoUcNAFTVucdt3D5YTl+eae2ArnsFPhx9hfre
8rwoOp3BeVmT2hNGe7RMbVWFEu15qIkq1rZToZG195BDDMSEUx0UY506CfSePU1p8GJTOyQCx4HK
sGUBDGm6mNAM9Wm/Qph9WvPVol/MrYFBk8QaXkMa60Ams/WdO0klnhuAuFOfiNxnq1F9BhJOUnua
IgdPGjJcLsFQTurtaT3/VSG2NDrq5XY5x0aFafWAl9fRcU40MC1xj5nxlZTom27QCoQfJcDjlIkw
wl/TWZdpQbkNTeNfUtv9JAHhrSyla22GAv9BZpKCuUYN6sVkHjpsGd24GsCF85u8Rk32ndnsoGQj
ymj90HE7ers5P8R03OzSdQH4knlunQTAFsEAoOPdLpIeWJ/RfjoiJ3okBQ2LHS1z1KvVKEiE34Pa
yko0M01NvSIFxZtDPxguzmSzLBt8nzMkTYBg+NunuotCHqQntxwFA2upZ2crRLF1nw3TW2wAbCAu
QB0Xd/H0ZtRfBSuzrwmoHc5e1mTog4AY6al3K46f7VkCCnYlXOyX7UZE38K0AvOaCeTUIOfNCy9x
JqvkVgcwV8Bbxjsyy3OwCPFqeknDob5mSEr54YCakWzKynUKErojjzrtLTVmMWCo4mNvB+OarAD8
1fixC3bRMejrle7Z4jxNw2cZFOis6RMA16iB5DRkUXu/JJkWYEeu3scXs/+0dWr0XzatwPszLkUD
XYGu9SdZX4zJHuTFz/8Z8uEjlaOmb5A07EEX+euzalZSrPMM21/5Aso45whQguREQ9MHuNd2Q3Ki
GZrLzb2TgfFVWYAL8t2Mll1QtyXK4CF8cCPZn1wWO7BIiXfnEchBe7uK54s8xFuWyYTCVtZPe5BO
ekewknlHmoGm8n3W4K4IjgC1nqcPevLhtXfvrSGN5Cc6GPkeFGRsmNipo3P91wXJ5mE5X+q/ze/0
fASoroY2+Q3q+wGehGNgn+hvQZaI3TKYbDACXqc+kXShx531f1wXKlJbmwDeIfeZtTfUO1yKHCie
VwKwYHD2GePIYHN0NHcCEOaOsIEPXQUyvLTugDe1D81sSBqj9AC4YAAvi3xIRoNGiqwI0h0gMBI/
aYGRGOKp6qPzEpxhOisPNVqPT63Xm2hmtYL/o+Z19qmNAtQxpRN6MxvRb2P1ar7saVBNEK+mxB3n
d/ZFUWhDuEKbrTYrslYg+RtbboA7bW1uy7AUaGoHJ0MShW9o8A6eke9CvUqW44FeM31FS1JwFLEA
SdNxt3bKvNkOT4DvQS2bE5mRXIznoK3jZ1ok6WSdjTq4jQ1DZ5YsErbLKglqF3UVMtE0s10bgZfM
YeO+KlHRPRUAmdNuAVB0AeaF7gX8J/SbIXXcDXji7ReAlQCm1/ReWMmsFxJ92JfKwBbs3h5JbAAu
TPyFgn3Y8zhorrQie8PEf3Y2zJco+WjQJaa0AqIr94ZbYk8CmdYuQEdJC2a+MTVRZTVI/UQDED+N
ExKxw6plOejbPxR3hqIxk3BNqjvp4qShL/xk9h66l+IJdCBNBc4nHU1Xl7bpzUsPui3fyrwKjUE2
4MU+FLTEKa9zDqoXWpD9YkWzIBqjLb4nIJQyg5+ykWxLx4cLcMoMqbIcQxLiCg/GY+Uxa7+cQs52
i1+pIB74xPed0aIBoWY4o3NQfIRimDHtT3fT0RzrdZR6zMf2rD9p8ZTZZ/LSKjmukPhPkXEFpjO2
UwrOzq684IQEABg+aKpHTzwF0RoprYxBvtjRDL1Lwaz+5VAJ/LO1RZpvkWEdy10NMK1LqlXXvGgE
cP9zwLMjp4T+zKndDKYJWjHDafes7O5ncRt3syz8mD3YTb/7DnqHV4qi/1FLDSARuRlgB64h8+h1
QHnTBu+3deOoxFFWoGiP7OPeXKHjjtBIKo4Ua4NTRFqxesQpVxLlm3nJbWQHJSh8gNiLqpE4RLVn
mXUHQikpwDJ07JwQ1KEK0oQ8QBV0zEy8LQSKtCRm2HdSOLIYtG4OR5gnpRyBVcjxr1OLhB1QVPTW
oKub+1GReGD3abxVntXaZlKY0poaSDHW2hZ9Kw4Q7+130Yc/GSzyJQYpWomdxzusqDfW/XFpp82K
UAIXqsy/RIPd7Kj59aE3lpakWNxIprwmLRS7B/ldOy7Zca5dehRZ7SmIx+svRqPQe1Rj72xL0yWK
AbrXdS5GJP3vGuayzFC1PeGBWuBouGuqo7X72C03d84tOpqpQEVRh4e5o2624ao/L0OrqYduXvby
v5vwPc17RDpyPcdyNU3zXO7ZtvHQg+/idZuVABl4Kdqk38fqjYR3DQZhgexunqr1orETtS9NywMp
FzktLQ+oU/7ilgUO1uAJwjjPF918iVJHO3Ziaiio+bj4vRfZ2+oj/DmK6XpZvCWDCnWyu5g181+A
Mmrr4Db2MZdGcBM4r3lO4/5HmqX1t24Y8o3RoPqTlhFOvgKw2A1mWBy1gQHMR1kB1y9Fx17EbmFj
ZYt3UhsAZ1LeDUdtQeDhdQQnkLovo9DbEbXUzEDVhsWBTS62AqpudFGAaw+ZjUI/L/LStFDa2npi
TTIaWCNBdNDhUFHPUbFKsvk6HoqJF7sMR4+HXOLGt5BqkbbQxMG1Pe28yGt1nSoH+t3CqtUbQU3X
AS4HrkOfc8TxnT8BnWu+Tlu/ABu1voY6MicKD+JHbPAXVbX+6qapOOR4t9pqupt/F8lP0rc2Omb0
YHrubHyvFFhGqAbR5MbKcDV7R7I0NLKbsiBiUBLVygJf2XcLpoUgOWm7/ShT6ae2C7waAhg0u39w
ielphhdEXuESetPVIsBCN5vYDv0HaG9VuIMEEWjlIVhNClZuZ8xBBTzYMuPfZGLmkSxI/ivsLDF7
Bf4yXpcwqHt6D73gGi6hlzi/hyY53iUSHcB2btxLVIPSCHbaqQPVZBud2/jQxrF+nkWzumst7UwD
nmvReagPtKhsgFFg72psuBtn5wGdHFEMGH88+lMchyiRmtkfswdZgNedkyeA1/DLajEgmdX12rua
1lNTtccc0HKAyPH2Qg7a9waQC3EwNd+rrgcTfc7Mp6yO871goDZx0dZ7C0Gbska5dvaG7PCrPlVo
DCyAOAaCz2w3oHAbXeKa81mK0tmit0Lb5G7EP0/M6LZo9QlmrbBBx9KyqdqyAMY4mLA3TWVpW/IN
GI4ZJ3sY1zbQMYwszC9mZWSXNrEs9MypKQlla7krgc3u2ozqfJaRtm5SGJJN5wY7cOSmR02FWWLN
M+U2cKCKmrn9sigpXCsH8z0ISodBjtasup8TkBs3LV7mbloiAlDNFvrXUhYMx0q9eaMhnYzuhoO/
2YBsOxTwHiS3fpjC8ByfzGRmZRugWxTrO2Hb4QiHRSLdkw2ie5fMRJF3mrvrsgjHY8aL4rPZsyNV
7+dT6K5RajYCuEMrPud47TOxBT2h3aJce0LI9WTm3qmMAudJ4OjbF8MY/xWO8k2TFc4sO007oEko
2cq+y797PaqFlQF5SvzVsyeb7N5H3VuMWsHxDfhy7uwZYf+6jQ3cH5QnGZBn1SXd1gILhStQVOnn
gqFBoqoO3ZRHTzSYFaomOWDZG5GJYmOi9BwMLeDmW0xohr2USojoV9xYEUmIqNhNgDcGKKoEfcxs
U2p/NTIzDr2CcydRVmfDqXWCC4nmT5Eltr0C2gFHAdkvuyDkKQp5rCY09k4JEpcG1NFs5bSudmr0
DIT3HK/NPiDq0T1SKQFJSe9UySY1hu6wiGbrx/XsTVIKkRXZp06Rc5FIAtB4g7N3UNSp6nlTDbVT
uasJZMGrRYYSXXGi4U8yTcEg4Mj/1IQ82KHPATX3ZEceS1DJkfJZZP87HmkX44d4tEwT+ZbiqXSu
qgR3P+lkOiBVXO0cpTw55rm3oRXJzWHSZiXJNGVGs05P0iMggzaBPfpxtHUzUFdW2HudxjSN5hnJ
HKWgmeEFcek/qP/k8iDj6AAq/cp261U86fqK1BSRYkmuJXhLAaIwDmXaEw2egjkGY5GumoYhpDXB
Gi/LxRr5wBQH9km6Jjt0upjHCiwe33XT+2lG0fAizAC/BLS3gbKrzt+AvYyKMQuv4J4FqOEsQxFN
PDmfHJSt7hKZZoD+Dcwny0WhaVIO/c+RPel65/xNpi0ON+9MOa+s2TTNokdTIwViSQII2twwMx/v
MjHu6noETAWUTNCsArfeho0lWz0ogLNoHZyav5ItuD1ywMQrX8P7ipbM4DKLpni4Ao5RHkcQPN1d
gUyXK+QdTgEWGc3oCtnkvS7y5XPhKgZIUC6k43ZWAJ7+978hF1G4Cgrg/27rCsSjAMC5qP7AI4Gx
EJLLpOBcaBZkfFYuosUMmP2zkkwXOdn+HpaUFejlrzT7UM5YMYvrR8hFtLgqLzkF4bHXUPGHc4/8
jIceOosZSgRKxWs0WPyGXpz0VfC4RhcOurtJDhyWWzW24wVnCt6KeEPCRB1I0/RxTQQhdxQjtHYD
rm0skOKgceoXtcnCJEKymXLEdbr0YNnJJkx7Q/tMfg26gH1QdSbxwTKjv3AaP6bxqo3xNkXbmRGF
M+dQZ6sM1Z7Hef9DW6FFy0Wsdb7rebPNvIUSH7sjipC6LduZfeWCljwS2zGpzK8FWqIB0BnXl1ga
5leJVBGO677GrsD/BcqsfLLC8UW4+5MTaZEy/pNToJwMdSVpYd/eucOAUlKgBdIgUAl2dIJyMxJ1
JskCXfHPkcZGo0CiuGdSABGGO44MJWBrwFMmHGy04qQ70owGkTL8DJc1zRJl2FgtNGEid6WX8B35
zbK7KZk/hMyNsT0+xp3X8zhHWVyFcI0MSMJ/+CQUOo1c5CWjwlvnqQiujWk8scoAtYoIbNMnGRhV
0DJQmflsQrJZgcb601iOx0U0iiPLQcSJ89A2WElu9KeyMgLkmIDKhe7VBDChYTicahKSflRGWRWI
YEUqPSrstTFF/dXMh10RlVHoG3qFlywWoNWlkiv8UgBNZaHr1QgMHqOa98mNSrSU2mCOTk2gmFah
ExyCOMiP0rbvhz/JBFoHUTmuv9vRcnEjxYPMw+4HZ8YiWz0oyO3hGovJfI3SOAfMZlvwqDXHxEia
o4mUCSgZ1HqeiojXxxIbiMwng8WUlouMszbVVqTWIi15n85ByOoxyJ2V0Xu7oWQ2zlZ5+AScufLQ
gtvW72jvpGSkSM0ET4IaIPEN7e2UwmUV+ipj3Xdoz9YqRW7aQIZqATVFAdA8m7j+IOUxjACOGmYM
J8w4BruhAv+GN3v9m90YEwqYWP7ctmO/a/JsPGpTml2Apig3OpDAXhPu4N5RFPZPECDioYYGJEsb
Xow+/Feg2HCPFiKUv3UcGXM0bfyUWZ8c5iVpgAf8Iymm+l6WgO2nsYvxkHiDRKJd1V97rvjqNqWF
HhjEI1GMN7tbm4nP0m7Yuz/JvL57EeibP5ItDSClFSAkNp+bnLezvKyL4//O+FjG/wEc9RxTN7jt
WeBo9hxD+x11MXHywQZnXPOJ95aqjGDpdcQu+Co4AzcmkHnWvVraY9Uaa7susi0fwT5voQIWYK5K
RfraTqo96/W/KIJVl52x9nLdOkoH9SdodNDm2ENh4Twv99BTvhkG+x8LFbZXzbCeuGiio6FWLE6t
K8nbMh93mTvVKAMKQtMnDdlUhvNkuHF0nBUkC/p23DkSv9+Sd6hl+wjdlV/QcOgl+UVv5Hpw9PTb
5FXOpmwaeWwASfBcpmixlpoZ/gzj5Mjj2EDXXg5cWSvQD6jKqz+FIS9ni3IKn3BvKb80jlmgFztL
8DJmtDjesA4Tx/si4UosA+FPsCqdLsyIUXk4OidSkhxIWoB7A5lef/E2ltUATY3kZNEnHg4Y+NaR
TFz02By9tTPaQM6bRLdFnhy4I6CqN32eeGzXeyGQmJVwuW3SzIu/iz5zLrRoPgwoUpHLbvtgX0vw
L1C0+ZKkdrRvSxAwV37W9ODVrSvrmvHAvPLoVg+je3GUZBEDbBVFVSWwKu5kyp7sJjE7UQQaUH5u
XScgx60T5UQyy0zf2qnIDqQkERxBGOFeaFGFrXtM4/JEK7pi2ABhg8w7M2CGT5rGfLwafSa6Womm
5vlqZEqKXx8xioIB7R95mqIEIUQO9IPVKS3cv/KuL7EBB8qVF3bVc67PC5IAPQjwByMwg2hJQ9Wi
CVPXJTI1/xEnRjX3rYnxEq5axTkqQEG/frV1p7sis9Jf60ZrD0bLXzqQSug+aWnQm6rYpBbKfskO
D+Bfal3zcL+L7Gi3xIpa8f8o+7IlOXGu2ycighlxm/NYWZNdww3hLtsgEEjMw9P/i41dZGe7+zvn
hpC2tkRWFglIWgNWKBkTa3ijsGMy0bcqPy5WRgglLFLhmQR4iO1FdUOBulo6AhpZo9TPJMojR6me
qUhROrgiu868GsjQG5D/7XI7J9MJaOymBuQZiBMB5S7rnd7iMKWCckcxrXpR5OZVkF4KKVbgfv2Z
SuH5jVBCyFWuUn9hiR/REBt44exkpZ88AVkLoX7tqdLuKvzTnBOQ7dBBM0Gq8VVRb5iVJkCXowFM
7HWTK4he9WUOZtygHwmAlutZdpCu90q1Cahm+eabBJ4D0xA7L0BLA+bpWSypbI4BLqMXQ/TsbLhB
+xyUUKBxStHvsjzZKcw4L3YOTJcep/cmVN+gdQHzTxjbJvbGSeF0XsawU+/lwYI3ygNFegiybyFh
MCypmo8JwjbezEbwE4VMIytPZhq9eNFgwafBru1lYw71lloBljbW1gD7kZRp0daCTMkE//JHGNeM
5ZqAYZWOW6eWObtbqBcBvOYR5n7UQIdpBFsXDwYPnV3m828Ww35VAqXAR69N+5WhIG9GVT7GCqdf
tmmi7ru06x/rBjZF0EywFtRIsTSHx3MVy24PpR4NzOkuWohaQGB9PLS8/lVyyk4KTJZ/1+ec+DN7
7lIbsMSZxrlpnnPmEZjD1GHoYnPde5AVZzIAprfXq2WI9edoGeXg8lzVy6JMt7VoKzA+x/a5Ltu+
eLBLVT7MY4DCXTyUVp5sdIAv15qAAnXtDl+gfIjFgoYNUNGxs3c+pI/wN6yeUmEUJzsdBW3GOD7W
Tw2e3A9h5sd3hQ9aAMUrF2ueAstGF6g2axcvrwGYAsvrvcf/AXBjvz3rwoVfjxl+s6M2O/33O4iB
hf+bbScTG04Qf/cZnEUtz76VfjbckaTpivqxK0qs53qedlDjoTPtACYSVK/BMQDKcJP6vXagkA2O
Uba4rU99prap3DsJFDE/u1FJNAx9p3Y6VW3Y3Tz+TZdpNDop9b6tUwv1+efZaXQY2n6D+m+10SDm
vAmDIlxorDYghQfxtF/FNFPhmaJ0qH2pbXzb/soLE0uJNuRvjgYkssIzFStXomeUxv52SOM76iJU
HRYPU2+F/ZDebTbTzmWT71lqdccqTfv043eNNjoxk393ap5eGi811mD9yZ0VFv1rVxcHVUj9CXoU
8tJE+BFQnNKKz7ReKw8mgKBPeB26TrPMZAkrFaxR0F00sQH09HN1ssebbTyiWKLxoLVQeh3jsCEv
dyagZGCE4sqXSZQeLLhHLiriy1Id4pzhYvqhzHVKp1+GAQekqQ9VqYFiPHLCBf2W5rFpLKpSQ57C
Nrlvf5hm38DhUERPvKjlA9yUFo3lgtwbtZW+ciD1syE/2WRsNdIWWAaO1nhspb6hh2XfJIfhmZmH
T5aV8F3fwZmeqoFphtgmg9ZJ5eKhPmZ0fVTvvNZUS2qkmNfwu9SxtDOFAB51dnh6Qf6bhmztZQdw
p5Ea2VJ5WffC7c5chzUYKKEyuhdPNFhDE3F9Z7tl8YiLZy2HcG9B+/AVzAGxMeMuO/gFLx6g0TLg
v4pL4v8tQ4RutOtLTT9l2P1LYCf4GkPkaG2qBtjhmJUnIJKLNXg8zQuX+oM9qhQyIadUbpTROuvE
dSru2VOqGlUKx9Qa6ny9Vb8AOGRsXLdooyXPehs+NX+vR50ExyZSBw0vZ0vIgZoPZh+629D0BjBA
WQK+V5quoEGbvGGF7Kxcz/7RQJMvN+v83exte6kcye9jzfJ3denUO4OPghgha5Yl2HTfBGOboqjS
nQuQ5yosAJ6MTCeC7HtmqL0r0h3FnBGkTCVrLFFVJ0gzBengNuFfFjR4N5RCIZjeQQbDgaQdvGiB
YIawzZ4MoYj43QX67xhd/nOdmimRYhC+SmC5ztiZezVmvevG0aEq0wbjJVCJC0ty6wl6sHtz/E2H
sZfvpKYG7Jn53St2twCfbflVmj2mBfDXuUqDRHQKJX6+DvHg3PU6WNvc8rwvni2dnWtibj7okn3h
rT5+JV23AiWWfak0YWzxbhis8t5gX/QKcvG1kuWa+upJom+csnHX1DcLC+AXodi/odZU4jWkzFM4
Bo99HRevtj4QLltqBfTdXfUtZAapWsDkauXqeQUKWqPWloLTXBVXWP+3+bibNm4FmIb+u6hgNwN2
zLgjIDVjVYpA21E6JU59brtTPR4h6THgqFiDh/zpZME5ApXEeOCWlW2w8BdNhpwUs0qgca/qFASg
tVyQewRpCFhZu2lMx7hQDXbI9TaH9vMy6TroN42t1WdrN7bCuNy/8pyQvNnkHcwR5v7WmDFJEnyO
LiwWPpVJe93/7+cnBwtuc2ejALpnUt9GZVS/RE2G3WQQdbGIPlQvuThDWaH8muZDf0k77RtFKxsc
eTN27RVVQXuJoYASu/upDx8eu6YO7oesdJ9tyDnSyInvLaMqLGWyT2HLko+S+JmCoD4dZBljOdiD
6cHcgHkgdC+orjUVVDMoszPlr8zUi5LTnE5VSpljYe7AU0Tglagv7DeCVqcmRH/jNMi2VGWsfpT1
qCbktM79mEUwbR9ifldZkVtOWX3EnHvozU9jURaLsTDAfb9//cz6HKsbId90Rsqi6j+zqHPGokvX
t1t3xMHRpUMH8n/9U6xJo2ZlFQksET6vSrpIp+uVgiVdunM78716FdR4ttCwUyYXlgBYMHEXLZB9
T4BePQIQZp1lpA9PoN1h+hel7ooaq8Fz7ptsWEU1SCQgXNQ6RNfwHKbWNgLkBNOtcNlG466kleQA
Nwi4ZY9DOdBqXQ0A4W0pOU8c55S67ds01HjaUiX22XGzfz/t1Dhm1FhNvDq1lzGY3PSaNv0RdIbx
9I2ENqujkvpAXf/0GRo1vFG+N477+eezVvE7GZr7egQ2dqVXH6lUjtX/jrURmMF4wQQvaOz2/9X3
T+dQJX4HKkmz9c3JXcJfUpecdUAAaRWIHV6M1yav4vdYJ4sesQjwlNrMfR30TMd68aC2nWTguedZ
gqmtb8HjF7dQHZPTRzoEAu9yps3jXcVj7FKWeXSwoJh7VvYQPRYRXH1sjW+KsUYhrAJhTpgENoQ7
MYjgjQacvOIrP9xlsQvZK6fJt/Ci8z5UU/2QkVu99mkpsW7L+ifNx+fIRJZfrMqBZynQqsfWAD+i
GwDNrLCBe8dcPDhqUaWPpYM5c50W3te40yFzbYTxX0PnnwqIU4eL/3U+Gcjhiac8WVc8h/uoU0PS
cGR3BuWA2x4VIUH9AWErsfFdTx3pQHEqWVn0O29uppL3mT2NVVq8WyuQeU1YDC4NGYl714ycHayA
jR1AJ+q+zixzWeeyfIdl0h5PO/+HzIdTXtjdG7y/tGUEy+EL/sJkrw8tzEj1KNwWbbbBjpJ/oQMM
y/1L42jmGpZuHt6b/tYwJPwdijoePKt/x4s2CE5/HyMYFyEjv1KrdvSPF6DenfuxxARcWFRtf8cW
jt2uKEYpkW8MW11430UbxPAs+exWws744JQjghFdxwxqq5scafPoPsA+NDCda47zrgdDZR59/CSU
knkGcLufn4d6ZHTueYTPbklQQIgC094eIDucaPwYft8q5/A5wDReorNsWeCVYhkyWF/orv2iKihy
6bET3HtNqy6hB5GGsUZxXLXBvQm3d9+Amj4EVDxtgRkLB9jENPeURwcX97WlpUNbvCoz5MCKMN9g
wuAt5xze9sO+G7QYQhQYnxrMDjh0P/A3U43GN71sYcRddaGT08fIRfTixEN4nNJY2e9sHcrrSQuf
nkXjBeIusx8NcAlwjYTXB63L9jWDid5NnCXAcKvYwvvV2CFzah2UQw82fLLxQbD9HIUGBdzA3RQh
dxdzA5Rv2m2VBvZ5MADfGzI7vhO63Z4jmWjLuEqsv3T7u28XwXvhGnLtFUF6BAPXvGdJbC761jD/
ApbsFJeN81V0VroNIDayq2Umn3WreYvGEaRWQAqxExBB7+J2D7IaFGerRrxCcnar+vwnJiWPFiQH
7nkOXHPcwBx7KM1hE45VinWd0W/FgIWQpnPse0rWjLw553GypZrlAFFmtBZ03EQTHIAl/nXofcvJ
RkQyVPDGFvuzmapm0Ydb3tv3N92ARPuXUQYOqhog/hjrqjgNluk2lBv/3pVaOupExbQLH2LguzaU
p1vyBxtEtw6DvjnAsro5eOMB1lGYGlARutQoUntMRcqiOrVTae4+5czNc/ZVyzTm1ZnmM1PP2xPN
w1HJtYYfMJRzA4jZcRioz2yaiYDTVsJeONLsp5ZspOZcsXAS2w/Pc85EzaFgZCiwdP69fT4RlWgM
6/M8c6sxQP7MhjLxMq+ABlY9rj7TLqK9kEa8tWI9/QrDQCivxOnHf2b02iCmjF4VX2w8gnZ54oOF
15fNu+H5jyZrmqc4rIKjD2HJFfYsm3drKL+Wts4ewxxTbc8pnCXFVSLe+zLOH2G/xE6lq3VLGmdw
y+/S8ayHJICGbAYXvSluSAcSlGkmHnpjeNMETxeQxioOdPA+S3+KeZld4/oZc5JEffyPlUDj1j/d
1G2XmTa4LpBVxCe7sT+My477QV/7D3gbqE7wgo7PEO+Pz1SCIsSvUgrwkoDV247i/5pmyg/RF9CH
GYcQulXCGzk1YwgtYiApivJQ5dhvGGtz/GY0A6ylrSyNn1MaXK7aBaXM3Qz4ta+yDEJWNw1zlUrG
ePWm0aCvrz4L3CKyJdAaasU6U20tcNVWk3avDJ113I0PdLPqHgUMsXLDOdLBCLV2n2pqbUA2fQoJ
p8hAzxxTktRJwez9bJI8rI7cWFmwxsbKrgr7o6jgjH6iIh0iWUfbzNCeh0b1xzmeB/Y2cgx+KPBe
Aka95eTnSoP/sQ00HNXo0GmgC6wU3upAril+4ClfbwUMbM7UWtY6FJ6obkG5H+6EcOaYBuxkUmzj
GIzWoFcffZWqSyNS+bKzvFC9JHjcXeLA/GjbQb7YVRbu4WXcw0UCjbllgn3RwPSaqoX1P8gQtveP
RWlPx2K0azueC0aEfsOFkLk7hD3gsw8s9sTwtamYdnBNeNWRa12h4bUC0zC5nWNh6kMrH2Z3v1om
e7sB5nlJzcxzKU0DC+vQucViZ7tw7GC4dHoqLn9qgIF2sYuLQmHShJXf0MdqMR2o2tLqrzO23DSb
IWbwUPp6nePwqgrB4VHRvsUuzl09HhS2UkAh6PQtVaEfW2z++8fsWP/8/izHNMCw83zb0f2b37Kj
Wpe39mA/uKH/kOCaOBcQBzy6RY1NrpFZKcbbNR1qA98bFBPEskgsvoY5pPG19WqI04fajwBvI8wI
bbjcQkcnslX0pJUB25iN7h4ah3dnL4VSELPBU7vCsU34M4Ki2RZExRaET5vhaoRz87yo2vHM2t3m
DbYZAl9tOcvIkh3ga8AABGGcHVmkcO9QGrxLTRF/zWr+g1d28ENTX6LYLr9XEJmGCFjSw95BDRsW
Y3Lx318sJgS336xheYY/Xpo+jPuYO26nXPk1i4hnXQEQzIObf23iOLnD60F+4BHUxbnCkm9S9MHC
KxT7C4xgCPfiSxRh8LXMVf3COqz5eXoCxDJQB4ukC9jJ5jrWuYMM8tiJI94pRoernKmY62+1MzwF
IF5gfw1exuBEYjqhGV9B04h20nXLLTaS2EvdpICGj3bGYIAu8VoSnDKIy14Y7BYWWWr9hLGJ3CYJ
/MyXseP1BxYO/cGSeY+3H2U2O3esU5AOmLgyOH5W2KWwsl9dIGmVp0DzIbFOgwJ3y3EgrwR3d+m3
oVjj8rMWrK7LY1ZUd7nlahcDvCnAvyuLY/6QNWsgbIN0XaQGtsgC9+xhHRbKQAIoJb+VO4Aiy8WU
0vY5zN1CEEloHMox8mCXVdqA01cWuPTg2531oGnWKu750mAWvMHHAzVMORLyXgs7D8rN3DznUKnI
Q3xyJo83car6XZUeitbd05gUooMootFF3A31tco7bfGnvhTDS82wAPUGkrnjRyua1thXbfKdeboN
p47KAVmiCI/WAJtpbOLL5ygM5CLu4voHRCw8ntbfIW5pLRwYZR4lFMU1sRx0wBexnah3C8jZgWMq
Wwan6sBq4KUC7EqQq+o8isWtwVWUS18N1TlMLD3d+vgmdlAT/BK0VWUetL6xTpFxmGpDIr9zHr3l
Pk/A5DFbbHvG/aVUkGIMmo4/cB3uRb6l6Y9RVyZYx3LUM3zhmqWAE8ZX261hcFT4w1lzGnfTa0G1
rTPTOhWW0e86bOseYVrq7m2v8/dKyPQYu/E4yRA/QrOpFzCkkIf5gP19qOFGaacDu/G7BZd/LHdz
nUogsGADnorU6aZ5jtmQNMbL1DhaZgexWMxNtwNdpV4Vr3pNxdtu84BXn3wqzk1Xn3f+qFdnuSrG
9PdS16sTXiVcFWms+SxJMfBfX9UcvDr1Vc+rP+uPH2geGeKcbP/ft1fLdG5vr6bt2Rae/RD/0cF6
uXnw+2EHk+TC5g8l3JAhBQY5udrrHgOZAj7phNXFb+vuWIrho3erD8e1rZ/Qk5T2T5nGHxUL4xcV
YH0isMvk0ua6v3NTPdh1rIwvOoPpuAsfupcWXQ2GK9Rzc2sX6OxDc8z6zYh8d1VVkb/PC898bfxN
7cr6TbQy2vtNXq8pKxHdl6o1Bd4KTVi/mXibSDu3uwvtCBseUh+AXuZqlfkqe05hHHanVP1Qtn76
bMVd+pwzfV11WvhANVfoAqvhVr2vxwxfK4eth+WvFXXQBgl5eVk+0GDUwXNGICWUIaDajlfJEdCl
O7K4S0GBMAf8/ilEACwjUtmqlUy/gldRgwZ9jLED49u+DyGp7TjJQ8/j5CER+qqDsytcXFgXLvMk
uY8FsJ7UKOo6eUhDqG7rJhayMJdFiubHwcIE9WUbj82U43oNiEGBn2yscuhDLOkM2HkK2KiKjBw6
nclAg2e+VS+ncRheTHdBJKEGMubQCXu9CA5gV79OnyYaKnUu0wKUobq7/yWVmiRsZ6sce0KFbIJj
bULFFP6/d2qsUWg+/Ck29f3sBlJHcHSZCI4W1/WNdDVvEQvT/8Jls7SVgkZMx6y9DnWHVdV73Svv
gXyS4LyeKU1F0CEY41GqW3sIZOOSSLvDjJMiFNUEiLI9PIVNrf1GrRDvq9yNF/AEPFX1Irn5Ha/G
1kNWw5nVsGW9JO7YGLcAU/xTPK3CP8YDD5rRBjxylyShRmJqusWhzh0ml0nRDRoPYKo0asQwB7At
6pPC3w0Rk8Awj3USa9NSAJJs+C5MMS+KJPYWCr4CSe07LC+016y1TnBzkj80bbiDrGT7msYC4oBO
BcRgySLMhJxqk/Fcfw47M1lAMBGzatN8r3nrffFFLRdF0PgfLeOrroxG/4IygiMJ97+FPh58Q9on
zwIrtusikOa50ktIvDVBt/N9xi8xELsrhtfzfeoVr2kGtCdsP91jPOomUYliLJSg37W6hSfr7wY3
NRWW7cYuU5EyqX41Tg+vXbd31eoqsciBWgXgZxnTzC8aJ4FFGWA+SEU6VBlshxLpgjOmF1m0KnX7
Bep0FQyAB+fQ1cw58Fy4B6omErYwmEz+rseagXozJk2Zn30iaqHg3EzVyqmwVlm+lUbm74xxxhYM
zkdSpNmFJmzfuQjSF451xYvvpx8UM1sL9q+87FY047MS1q/wsqFN00GG/tAfSH/17107w8pnpy6B
TLCRcLZdODlA6dfk0GIPwVClg607Bp6sefirnoxch0xJBKld3WTOPW+a5wYagqrzsIMM+uV/P4kw
S7p9ElkMkCtHt3yDmbp5O4XyIVEKiEDcPEQ8zPFamLsNVghF/pcwIYw/ytV3VvZcpZ7/MuRJv4oH
R4Mdk7nFAywE4RYHm+XvEsoKe0+Yv0IUd0rwIUqzzVY3DaJW4QEra483cQap/wvMHFadD2FuGqPi
+tqKzB1QQjrQFkD5B1mgXuE6Wm9aAMW2VE287sU3Sv/etuL6MfP0u8gv8tcmArRiEOmwpmoO3/UF
wyvCnVmHzRfcOuE7i7QSfgaHvk6gydQ7+WvegU2bKOUeqdWJl8ryvZeqjmqI10XbJsYFnK046x5i
HsfbzuwhCQ8isn6M0+YOgprqPoXt6XSoYaOycI263eWuFP4iNVp/D9G+vyhlikWe/c4KxQ9TNYEx
1g40hGohxrHmAYVTn71cJjuD6c+8cYFli7RH7trFuUqUAERIeG8ax/K28sBMx4ZA/5DEzjfLjNhb
CMrFygPP49AOuB0x6BHkw+C9QarD2bCg2gCj0y7nlYYqhMUwLS+EAnMg1xiaLVXnBkqm1gbbZVtq
uBkA88h0kcYca/WYce+5OdxVI4cK37FxqkfyOVWnUqNcQPh1uZ5j1FCOeVSiQye6bmdCJ75cJ5A0
fGzjIX/UWl/ug3FxhNU9JM26um2WhZ6a26nupM2SZfDeoWwgg5udTO+hOwQnFYCXIfjnWQDeVFF2
NMLC2U3VprLlqWAJWiiJ6lTyA4HZH8vh/eHlo7jgOMaUGRn1sMtVNCx8y9DWQSTa187xtoSCSgbD
XORREz3kedwchlgvFo0PaQO8XOA/GGveHYR2DSxrJSasURP+F+vENhLgC2BzuNiWQBzt/C4TX2Ux
nChhaMIUlFG40s09uR7GT2CmxAsZQr+1saKfRlm+Zo0IXgPRFFB0cqzHwoPoEZAdzdmqWLHXWSj2
WHy1z3Y6WOsKTPqnxoNektPm+Rvvyq95w5uflv/cDma/lVHM9kByrpx6yF6LEKigQRX9Fpyn8jXB
/q7D9PpbgwnfSpdGetSjwgBWDIvSRVp/6+RgLXSgapepHjZLPH/xnjZC26pYReaK2V185xcQ+QPo
/MAb4WdHLD5URYttwrGNl3loriq7u/cY8N5OBMI4jFI0H1s9PMVmn3YZYOf4rYHt0bK1zPquNCHt
WqaAJGOZwPzmwVY7C0ztWYDmtW8GmW0czdffvfikOaX5LWbAyQTVMgOWEloi+F1NYsFeE4frwhTl
IgKhv76nFtHA2vDdDYr4mEQl8pssc3fWYGCijsfvsq2CQwubka3RgQ+O1W2vPPTwRC2/6xH0ujRo
4C1rI6nAoa+F+0TtLsP2yqJ20/tySMNFiu1jt+PYXY8d51nPhu9KMAHfEuE+Ax3ZLVXIkv3UiO3w
NaA4/hpS9u6zYbF0n5VFu/THZIdr8jx0Bp50qHl2kTy6IAVTTwoBRPPfZ2I+7vY0lv5vZ6LROPTU
/u1MU4IArurzb4KdxHcH5B1hufrGVHBIs8eDBjznVAog+gWBtrFOh6k+Jw0gNF2ly35Z9yW/ilCv
qyxIky0jXboJHF6dZxfA07UcTQQxtQEVIwm/wrw4PPw9LrilfenwxvaneAnFs4OlomxtFOEHLlFt
Ebk59K5ZgFED7VVWmOf5Je9O8RiHHhV8Dkv+BkWV/k/xqG+6xxKwuCm/xvTFwM4yMIh6ZIfLFO/k
C64DhVvD6g4SHWYoNoYNd/qpbrR1farbDA83Koakr151Agw4qTYUs7JE/GoWg4tBnIJDB5Nf95sa
KJ0OhRUU6xwWCuCCQrGdYlMOCbBPZ0yH6Bt8QpPt9Fkos3ByiB8aoNRsszJ4nPBUeDKVcHU+FIS+
ohgdxIjVmqtXMcG3YauV+xSS71CYei9lXGCu5pevDCYMAyaJ4A7l9h3ufHJBcbtKrTUz83iX6kX1
6hceZtRgOFRV2cCZMP6GbYXqVZoApwSGHWyoU94Mr6LrXTjvmerR6N2LqksOkkSVbWQshiMd4CDe
71r8JKgW5djvTuoUEPcOlo/AXisEKAp9EtRZa/3qSMEs96Ea02jJaupEQWaVUNOl8fAUV1sHq4Yw
pciYeDcGQ12csjWwxgpHBhB8rXDdQNtuKfQshU0VmucDpnA+5mqlgoh/aYfrUDbGKq5UAyJ06YTr
Fqu5SwkVulUwbt4mgLpuc5adGMA89tqHs9zBgt67vaZmMPbAAdNuo41Q4TMlUAfWeRrAoUO1Dirf
2Y4Sjw+6Z/+EBnH3LkRYLPVeq87EFK+zQq5awIdWbsSKS99577lTa18Bc+QHVkKom6oVOLRrYDJA
GIE909faAvk3kDb4uGOyM4hL42fpQz9w/wuM95wxiQbMQuedajSgo2fukqomQBDTgFTVFCSY4Ii5
oEEpNA4qQSt6gGm9/yWz7+jMf/+UrY+3Nhr05lNSFaZn8dWn1C2wbYANnQa0sVycq/Dl75+SR0Ow
THjawJsB0/M4qz7aRAwbmrHTHJ/iVPofsS6/7Tr3xz0X6vyOo601X/ZgfgP+Xxs54KB1B/ZSH9pH
kXfYBfls1UQ7Wg2lsbZa2lmj3lrPtfd5GXirPCly+Oupn8AM4WnM+/4+VtiugJTgm6oFXLHhkQ77
ZFR3uDX+6toEMeanY1dMB346tejuISLT7iEwp3b4AozDfBgAzD6ovHHcNQXxk4QqLxWjSpcFbBh+
5xsGcFRB1b1YesMt0JzLpa9B/Qq+doDjZAtpaNDpGAXlkxI/gxPu/lCAhUhruAkFODt572fbLvOK
C2iX2S7sIlwTEewJJ18jlaf5rhVgpkcjAbcbBFpk51Q7UAqSX0HqPbogqRjMPtyM48WUSNZIXesN
IABHsGprsbilEvNBZCp/aesWUGFs3XHXcNexbos9lOWv4vEASBowLmLvjvEBc1hMevt3McYpv3Z5
fgBeiC2SkelfAUTOTc3awxYpPFMoG+UCetzuAFX4Wwo1WAkkai1R4c0Bgs0R9GVXkMs0toDduysW
G2yFd6Hqvoqs6h5c0fI8ilsFPocNLjWwCvLO2OnQd8IqIezFDVGsvBLWWbxTpyqVKZ5QY7FRFVQl
3Hg9xew+Q3OOr3V1lRkF/QkL+cOOmuXggsIxdr7Nbpiol7Yrs1WYYZ9uQe1XRepE3Q2JraHe/MvW
KgegvL5f2kNf76g6eL3CWryjL6iaSdd5Ctm76znV400+3qadJ73xfuVjwZ4vwYjIS74dYBK7F34/
XMLE1qCDGF2k5Q8XCtGB2UAiM5BkFnOMUgYTBvIcUjorapi74e4YLHDZ+ps5lo6DdpnxpW5YfJhH
qjqpX0yQz+ELGt7NAxXcZSeumvUcolLoWQL+ntb3eWiKw2w+2QxGUS2pOnDAIWEjgttx3zn9NAq1
0AmtZsR3VHa9oxiNRZ9Q9XzvJSasaT6/BKan2l2E2ddnhDKFC4kRbvdX3xQNrUHJf4udkwF0ehBb
9SL0D3EqgOACC+ObOxj7puWwioLuy7Iuw+E7VxpfWBr2Cw0PxogeUFL3EQNroy01SFQ1dnsqzSrf
RGYCFDZrc7gfwylYr63HvOzbcAGeNmhSHIoNLvYcY+W+gsbZY0vJcB6aWJobt/Xg76caeFJ0qtpq
wO7cd0XCVxmmWoayu23aQDnfNtvYWFCx7NKtC7Pk41UsGXN6SF/qKrOPlFaMei0Ux7K32uhQgcas
clj6LOq+mk7VL1JVam+GcN6DrjI+hrg8SK8fwgUWIrD+lNuwigx/Vtj4gvJEEx0CqI9+BE327mPi
9l5BEwtUgci8K0DQ1EcmtKdlCtATXi8q4jFTMKHldkO/05IhP3g5CNfOeKil7vwPcQDPuF1+skHH
s20DPyPTtP6xEeI6UTjYXlI9sFz7QnKuJNdajvKtVBI8jOFy3zvYThgx0eDFH+e8P8Xmvr6dFMcg
BcZffidX1Y4Vwfmz1ow1LUm/kz0rtY21FN7HcP+qcFoFAWAT0MRVzxprU4ziv36m1ydA+T4Gku4F
YXcna8O62JDHXlZGqq9dOIiwU9jn3rocP/wVJmZGvUxBboT6MjGUto4Dt4bouZbAs9tzHgZbfoe+
svEAi7dkgbcddeqxxrKGq270pTHx+KlKPGKj9zrR9B8qrdUizqE7odsF35SxGRzDNGX/Y7HQvZXu
xKYV9qtgJeYYjm+47GbXCiIOPNbKRj2U4FrCGxDgbv2pbIx3OKGnHzHT34a6NZ4d/B3bNmvinZFG
7fN/JWDuEN/1upWfshawb+yZ1/hh4sFKloP0uLTsCtyrhFWbOZZjK3mv8vo+dUEhyFIJhjyPrS8Z
pnKLFNKfYCGa5lSdWyG+4y6wMTsux1X3mnbqbC1+5FyPHxkzg30aOQpcX1SpIbAHd6XrnrWeY1or
/7KqPD9SKKiKEHDSJbYIsBDuZ45zbDvuQoYLpUAfEKw/63NzUVaPURaBdgFF+ON/L+ja1j+QGw4g
G67reFBb8uHcefNPiio7jo0hb+4THau05ih3oWqAAQKZQ5qu1hOGLWq+iyoLP6S8hh3N3ByIIbIW
FS+NE5YuVnARYxugetpVF+vNU9S64rE33rBm1TzVQdaAt2kAaVMkzY6qhtE5R7P0IcUytrqQen6C
KidUGiP/TL0SqdgmLvWv2GiKFxSSWZo+ms4rVeg8fQlz63nUCI/WlYA39SoSuFBkVeXVosTE6gTI
TnGi0v9R9iVbsuLKsv/y5qwFSIAYvAnRd9m3e8LaTRV93wm+/pqcrCR3nDpV905YcpdLEZkRAZLL
3CxWPW6WPMRW4u/ImuNoCNkU5wzltyLsa9xltXFbpuAxK5G5eTcZB1wsbV5xmtgdm0wfce4ljPdA
G39aRp3esyqsbscJyQk+dMZ7LAe2qkHsfUIRc/qcsHxP89C0OsDrO79/dvLjYCbatI0nUC2PMc/P
moazMOiEHxqQAxkX8tElxwYPTwJVJa2C53HUQ4PzgmmNp0bnidtBBU9NW8a5s58cqPWNqYRSGXKF
Y9F2HtJr2p1Wdxb07vEpUofIfgQTcP9m1IRbllvs4PKYPf7NwMZg1skaW2T/SzZ8c4efbuR6VjVF
NwTqrxTnMpAO7n5wgERfgP7UAZpPkPil+LVedfw+CXXabudfT1IzKzkVIvnGsFGTqO977SaUdmAx
jYSWWhwrf6/8g/KL3/xLPEBJX+LNgeuv5YRDHs1JtU2q9N7/Zn474yHedoZzdcuC8HDA8x3uCdA/
D3FX3BILxaw+rHpCPowHYphI2h68mB1DKj0481CUr40Mx61MmXnIwzJ8yALWeJG0sp+fEa6DGieK
8JHIecgNcE9TBEiXzsgq/sMcBYvXgUzPMdTWD3SLBNAfcnRqw5HJ/AXQducwGFofbpSZqjBJQq2f
IV98dFP9HDYruArsxDc+1lEgS7esMFnPEknQ+yvXMRD5m4AklFKtym4r/kB0FKSY1EUyu/NVWKjC
0lZaF3AUBaAGid0ROKd2vBkLt9Ueq9wO9igQdrG7mkrtKH6/cOFcAJFqdouf54AAgVUqQOE+inCP
dpWCD7A5hjXKjz3iqyTwoq+K3m3ixiQn2dQSxWUYe/sCBQ+fGclNPVnsJsZaD7Q/bsDXjlkna3LS
BYAv9EBGwerr5CaIQRlEfpxdg0FIDUhZv++7CK/+eQxPe3JjZBYORoGzqL25Te7M0jIAFwZn8897
+LEEy2Hdo/I7NFJVnjLW3Xpiuo2j66iywBsIu9J66LSZvuYBhw2GV1FfUDndS28SmtiYSQGFFbKp
qx/H+kIt3Au7k3DlKqJe6gCF8UcvmSieeahtHzjEBBSqkfrhq0vOelX+5g/6CsUT/pqczC6im750
cYm9ActE3P+t1ItiLL1WQFWBlA/ZM5JBMCaeo2SzaHdk6k0lTyZ+sl4I6YAHn118P21rMCuh8ny5
IDlfrXPfSlaB9tndpi2q0yulK0SRZM+tCRp6Hp4pT1of1DsXrGvHEeAVo0CO3QFzf8DO+tiaWG9E
NWjyVRPJvGJdVMa0MiHxifqbpb8umHmuAND2Sr/XN1/6gYD7a3yRRg9OOOb7L9008IuNU0hvAKXx
KbWoxEe9BOrRzfnN0CtCwqc7Bi7Hqevn1PO77MFfunMG+/1qBJkl/SE40Aw2Zl4Hq7EB4T5jtumB
b9q4pQvTOx8Zbg7BhNKcXeRPHDM4VBn2OktHrULstik2U4EaW6FP3EYNDJxO7gJCO/bAuKmZUVpT
ef+8enH+AxBtC+hKQ2DVtG2uG9fgfJnaidkASXQH9geUeUGZ7ZZZRbMfLDFgI2lDUSOf3HXCm/gl
cwHuSAEx/SOADhUQ/3+OffeKrUbwZhpBuh463AEDFiarNMHREB/b9BIrSkbJwCfduC+6FO1NJx38
KJXbGniMepqx2JJJg6I/Pqgjm0OFcoLn0alObZQ6dzVwAItFfWEPmlvVVwhIv2NRBTg8Tipu6QJl
nHcsC/pDxAr76LeZPCHdDFJq8BjgzKYDVbwN2rnEaONfRfEHCkPKH4bk7srJy/EmmtwRJVRs3HSO
r73i+3zuXRH/0oL6Z6hr9lPHxqfRDnN5jwqn4WAZI1gfI9GtfJEZAL5P+tnNXf18ZYKsbNr/80do
Xm8SuO0I7A0Es4G34SaxwX1BDvuGxFcc64oniUpgsCcb53AYQG3PBrnt3AnVcTKq3vWWbYJcN57t
bkzPECUZVlqPMEdBkVJgzi6jqzOQWxhnq5wOjszM6oce1FjLShSNOZKte96bzxk/g3q0eQfG4Yhj
lPLZldFwTHMbEiqTIf7l+2mY1/tV7ICAiYbmBahkDJfpV1x2kBG1g8LvgienrDcMsvSdYBFYOvL2
MdDZHklS57UDm8/R7DgQQ1BPew3ARbpuoXZwpN5IRIeoHqtH2aA6Rkd1KEXVUzvtRx/UT08d6KDu
GjZlkHzPu7Ue6eEP5kxekXH+7hRBtUVdSXOQAaCzWlS9UEChI0XCIBR0B9r2bN2moDgvZYINTFY8
MGHnD00aBnun0IvV4kNiIV7Zeg91WBVCHWMfr1xupHdmGta70GkMqIgBiQv+9J8UUKT5CNqFwvDc
MGrOrqgicwvAg9yC+Db0cEMaWg98O69ghwWoKhf2O6jbNlj24ghMB+u6Y0I/xKpH8WLr4IlQ/rzn
00a4bXeQmZUeq1CiblseE/XDHKcixtcByRQyHaPOt+5YpjviSq2CBqx0NshOoCdjvwDoauEB/ToC
in0y8cf6MvmB6oGg3ISMh56v6CIj2/85uEmObVhzFxkgArNAU+SVZaI/NZMm1n0x1rc1ysR2Wui4
x26KplOANMHOyaLszki0U2ACBxTUVXwexnWnW/25s5sBqvVooeDmo0U+lHoidc5NcDq7WYsSZdBg
//OPDoKpV3kUDgpKwVRlk44bp0P9X351jUzbsSiy8Akwj+yUp5Z5gQzlviRFGDLHGCRzoQ8BGD+P
2SVr2n0ms+Y+Abz8NgiKVRBE/V2RCbkpCt7fBQk+M2qR70tvY0PTqe7FqjUz9zEt2g1X2CvwuI/n
CQLInqnMBkQmuyaq4y31ds1YrioHXHbUO+rdKct49oDaJwAIRm7t/Mw4NpFp3NTcDh/TZEj2ZdH1
K5t14WNY5+PZrsQPv8q9tNezZ7+r7fvUCM44QNFeILgTnhPoC3tkplbT7UyQdW3IrHFcBJx4NB3I
DKPhjyrXOAihMVTNCEkGcZyLcAZItst7KPT67aHwFYlc2W3oiQD8a7IS1iRONn3DhmY12Hn2PIyR
c9vW9neKsmWD3bUaZBmtN0GuqD00zsCTC8ArjzkHTWXggzsUelvVEfsoqOMYZvFm4OfPxho0OboJ
kBOymUwIp3wrJoCydH9otrroUXNlYW9yQm2PdTL6CAmGZipKsKGA0dU33CxcL/1Fbvw04zLG2tjt
61MbWDuuFn6J+tTdyKnvnUR8NzIHgiWfLl9a31EpiOU10eLkmjmbNIjCPl2j5KiXoMPzMRegVS37
8VBC9gsVH3gFCp6CHDXRoxITVi9YcG5tOzDfQCupAJ2/6H+5mlV5Y5MEzzrQThtg5upLF4TdESdo
cgcBhfy+9pWeNo/Ee9KlNyIrjT9RxwoAVpj/TDJ/8pxM88H6jzQaxz4H2CKZnnLcprcTgBMPllMB
HoPv7/e0sg5JzJ3X0M6P+JT5JWxT69KVDlrKlHrueNhHuxvy2UFTYas1GFgwi409MePNlnGFvHjM
FA3r8CD/LH2cpUPkw/oFKrPVxAb7e11ZJoh/uLxlYRYd8eagY4oz9ieKzcO48irHBGnTwOuzri5l
LbrW67UO6QzcjOpYj3dkzSETUA1DHiTy3hfQcQMPpLmVGevW9Euh34fZZiu9rsQdSAGq+5a+b5A0
mT62aqhV3vhT2l+WvZrG3HqLqtBhRbu2aryJB4ttOqAKXsMKqhbqy8gT7K1MVyugClDKg9aUYm3i
65rvRFDV2/l1LCvSD9Cjh8BLgOr3Flx/66BKp4cMZ3tcq57oSZ3y91JkiwF6l+qJFk4Iox4o6TVn
O8vUDyZynW+u9gAKHhAmNyHUKORU/ck5NtgTOB1cJ3+xsq77btUAavtJnL6n/ktnnhdBddsHu4vM
an9rVIgZunh6KYyoWxeWYd4O04j0JNTCj1B5iy44CxCbqPfbx65ofA9yO9H3Bqlx9e0q+zS5L1V6
MUwzcOD9ZY16ciwyV4dkxoSng8pamqA+2wg/CNeRMpnaki8dk0jDNZ4nODHs1Y59iaZAGpKi6jKK
K7kZcAp4zIsQjK+qFVR9vZ4UOSalITLFiLnQW85ZiU4/2Qlk4sgvUjNf4Q/knjbglt53Q3AYAkd/
/9MVw/Qu9SE6mFU2bLSwNN6TtLqfWBE9NiLSL6AdBaeJCk7rIFxZYyEvSIylj7gx3LkqHgqVciPS
MvGcJLAAeMcRSGiG5WqaUBHbyBfNyu1fYQNVD6MKgkdAsM1d34/FwcZeKy/09qTFPIVeRuBcghgI
N2qRb1C+SPmoRb5IWBA2Cor7/0XsP8+pDdXXV6T5tFh7ybJQrktFs2pH43AbQfFsthSJKg8rc5/k
EFwjH13A+RSuDcVlsviQN75jSpcQtRTT2sijEjyqOH2RXD752CbuATQO9mbCpqesdd+bocp+/mtA
CsAqiAI8OzfjX8jYHsIKZ1Ig1gLGyHCSs1lk/kUPqnw9xnH7XYOOY69l8S+nxlnmhFXWfV4MYEcZ
UHQhsyJ6cjPUZjcs5Letr1ueUbcWNh44rYyyvHjOw4DhdskTqNvD1CHHu4aMbb/DYUX5nKV+jJt3
Gmypl2f2tLMs11xTr+1DSaVHEneVR6APKTLbx2kqHoUl1tT4zckRB/Ky+AHuZK/3M/sXBA9ROuAn
9mMBrO5OgrzxQLFuAo5tB1jdq9gS2PXHSsX2KtZ1K+dfikrt6z0o0ufMguyUZQhhu5Z+VfrYtUak
u2FnPs7PNpxm78o4cba61YVPFeAGHrjbkz/G+GcVD/VPUPHjH57z4l4mgOgDLDLs9UpW93HVxiun
c9qfov42D0HJiyesRHu0shbVpdJqjgyPjhsOlet11NbxN9E3e4rVxvx2xI/2h4ygXyNqUT8a0rD2
qAvdJ4YBWQPwy+ogI/4OIY6n3jDyJ79ETY+LbeKG/CZE+VIj/z50Y4gnYd4fOtc5g+o3PA2+5Bvw
68V3Gq8/Wji1guRyoEV3ecL5ZlStwH8vTAY4RmvGG6Kuwne382oUfuLo0OJPZtZA3AriwdGA7CqF
TaHe/cvylhlqW6UokSEj9uv//z9kA1wQ2ZrcYjaKfSEcp4r6vyxvdR9/kVZN/FyzwTnQqd8s+0hn
hFFiJJtYxB1SHjg3pAPAWSaS7C8CkYYBUPR2OUSkkaLIcf6pThfnSDf1oRVhaPnaZ4EOYRtcXIXZ
ItMqa/B/U5Oc1J2YabS2cxuVhyrQZiik8qi5DLyaZxns4hmJE2swANr9+FSQHP2E6og7UIrjWCnC
8QqZUvlkMjIAD8cnyDhCtt5Ox4+4AWuI/eykGMPUn0LK00KTFanCAWVh0h//jPVk+iYZUF/IkrSg
XU3lvZ4Ms3+M5Id/Av/NvYonPKTRGl/9Kt5stW+hn0ENqsyNi1ZL40ItZIn0S9htXDlmX9xG70yj
Z0Zufwiz+oZCA9RLnhPm3AVWfY8qIul4RdOK2ywYDWRjLb4mky7A3YH6TxtP3IzzJ2n307oounRn
xANMkItgQeajGLNiqEDzK3bfxhbQ7IilAaj/ec7Cwr4sw5NKAFit4sc01MB1YH8MNwA82Qistg9d
3bOLVGqoOOtQnG7NSW+kMa5NJY4a1YD94An7SmG9dCGnqiVQoPOYOULVlTXJhgbT5UtQLOx5MvLR
XEsczSoq85X8hu40ePDxs94XUPkxlZbScmExMoqLCYJ8mLqsDqVvrhc/tSh2jlCTXA2lkOvXoBiU
J4mNlWPl0ecm+K+WgS3ZjRbDSxNT1xiFxR76Nnd4+nUPKFxjhyJFGTgqAruHRl2gV4ochDMlezKp
A4VfKLTEQYgalGGBuy8ZeOgnM+hn3+SH3Es5QJYUr1lxc281c5+oABGJHXbDGh26AVPTfE9MdvQt
iGd5QocqYO52vwJd4CgduY6XwLQAnTKj/jaq3AIFYFGxw9veB3br3kDMADxYvNC+6WO+mZScUVH6
f7qmL56yOpu2OUhJjxQ6MAFBrsr2v01TgYcxQkUEFh0gcig/mJXaeKPX4o0WwHaiTzdQYntb+qRr
vdESWDPLaYn8m3EqEitV9w4wxl3gcHlhANpdYqzSt52vpNmVb+mwVC+ZOHMZN4B0+ChRkAVKyFVg
F+CQoKprEKkamdgihewcq7waLiYeQhu98KeXpjW+E8gA6SyIk3CQI/AIJyUVVok+s2/zfngGAzwQ
6qPWAcyuLqHBmmMk5Yik/lWT+jUQpBxBO4n+eVCFkqmr4V9iqBm1/r9k8azrpwnqzLlt2tx2bcNB
ovnqiLwfbat2gGk7t2DNZqYIj7nRRR7oVcCPTTaEaf+yq0wPj6XqHw1853R1YWkk905jerXJgj1t
wIQ2Ojd97RwMCGYXKz6CCiqrcBiqRYPLQk8DRd6qxfY3xpbzEbypFsgJ49BLEk07icTij5kfRzuw
Qg1r6g34VNwJybdpa18Y0M3XxOZkQylj3I4ZKz0HnBsXEbahnOnUyZ7HRBwHz1FzaKBj/S94A+f3
dK9lOjo4dCzkYW0HGVGH6Ha+PJnNtKqMLoYy1JTVIA9WxMSmNz/DRICfXu5m2IFhnQzVxAllPAIC
8l8eXVFkHYGnOtb8lpIqvgj9c4IH35yTD8wk2Y5lAwoUlXJpXJZ42RgaAE7108t/DspQaKqIIIs9
kdj6ZgRNSewbDiXgmffkw6F9PfssRX1OHQH7LY64bxdfW5r1BlnVoobYIcfRtoNyMwdiGA/cNYOb
vJJgqsD/5z3LEx8LazDlMretHoZqeiF/l6UWTkQbxVQH5hm3K1dD59vvqMhR3C4DdjrK1PVp1RVW
9OqGOrg2upitabh6OT0z0oceW4755Si+TouPl8t82/qXZbB79cEaLirUIQGnI53PdKS9Vcbx6wcL
6B6ktAqUIKNgEjBJ+4jaZftILTzMP1qLr8WyD7TD+f7vYpewZfz/yYeCNkA1ILRDusWzGDJWGNWJ
bJIs7uL0acxbf3vlpwjyzcPIngWPqbn00zSzCLKarE90H1I0f71ISgrMszpyF/yw3LjFrQnnT8E6
ByDxWP5+SfAQOw6NAHBZdbTNZCFP/RlDPQxEHwfZPi/uq1HUQT5qoZKMZ95i/9dxS4gAV5AXt3Lc
0uF1IpJmE4OTe1XIAGfbdmV5oQPinLzO/oV03zSJJebrsl23IaVuO7g5CNOw9WsWGS4nUxS8du5y
g+EIXa7z3sp+xbkfII8aVKD7T609c/VkL32reDBtw0QWzMe+EBvKrMp+jVMPlnN+oUVo0MbI1Nad
fpeh7ybywxDYTVTrgMMHwO40/uhINSh2UUdYoiM0/eEO8IypAUguS/QDSC4b8G9mjQ6IS+HcWXJy
7niTi31Yg4xl8VV1q12icdqg4rDTPIqD9OuWmym7kEUXB3qGnjlWBko8feeOxqdgbNtMYSfWFMLU
S7BOc+aXIB/F9U5/Hyj1hyk1tolmiMcgCLU7tw5RlibZa58Yzn7QQEJCZqyF0yp3pH8k8z8HgVGg
9fJU/Fx456GTPDqJdZfiyXMunP4NilbZXQNOUhyJ48itQj5sXXHULaEw1HlLKnVzqt5HkBSCd0dG
Gzqww5r6J3De7l3hZ9kdkEjgR1AHeTRasSl6XGd8XbvVeCksDcVBeRk/MyT5vMxGmdsACU6Q2vE/
Re3e220Sv0+GBsr1zOB30LTmu77KsmMngo/hOGv+GD459UOcZJcwBypGd+t7Q3eDexk56XOcGJCK
hztq+/ECzE/tzYcNLLJ21QTyHeqtnYBD4sWsj9Tb+u09U3P0f82B/afnz89pywZpFev0dW/02JAp
Mi7kv1BWmlVOcTNUJb40vArWFhCtu1khHfXp4ByGEE/iZE8QF82eJIpcPDmy9tywDvsREF6gVDXN
txSSAp5wynCrgno2gkGS1z6aSCgrg+KroMCJvFnrB58k2Bsuhm0Xy2Q+O3X6DjISDerVqtQ5m1qe
r+ijcKwgXUGuVTsP0zA94S850AcMLp8A6+Mq2dFJrBrO9Z7fhIU8Us3uzDYWK3QPYKvrpco39KMc
ipOv9G+oVQCrRDX/V8g305GJnH8MHWoQA9lT0x80K5FgxcHF5GF+rCbspuzuw0X+QZlJGOH/bbfg
zuLAU6DEfNrRP8LIsx7AK1Ty0r+krrXwnoM7lyyK4D42rkK2N2TR8Cxyx3l41nf9oUYK13NFv5mE
e8y6on90u6a9TSoo7lUhG99KDehOVOCle0uRXkAD9ZSXonssUAp8G1Y+NCR5Mr1lUEr9r2FBFSYe
Da/VbEjxpqPvY8UXsiDbFqBhOFldVYlV7JcgXNKHoIQwPZrXdsOjsPRowNxEOuc56UY2TzL7aGRS
9hDhpeaXQWTbOcg9bfDyjpZ9mWzomoGCS2ydFrgnS12oZZZQ67LbQhylkewWPxRKIMvcjkG7yho/
3lAccILAv9A4VOZi46FAIJhdOhH8FEI2B+XaugOOBnhYpOHXURIWEJWTcuf72a9FjKqKcCwHEn+w
9qt0K3UMnZ57VWMmR/LRpZE7lqX9/Wz4fnz6b/N0wa928utXx5zwO9d045SIsn5p/HANwGf1rmD9
+8SV2dZSJs72b3mrRY8gY8pvhhyUecPolO/LcIHM3CPUBHdBl/+RJc6I6krolpfBgHLEMUugmG4C
zrbY1KIYNQJatdOW4sifGLbtQXhgXA8mEB2J5vuP1GrLWptb9WerDJPwMPk2GJuDJAc9X1PtsEJh
r/ji7EgA20ambIVKY/0iy0ncdNOUgkkbGAGr4mfWNQlq50Q2j4QyCnsNkycpwSSq3v3V37GY1GuO
drSXoLNKp9I8ojzQPLoRSKNXWPpi4ZEmQGtNvR/hPBT9s9PyOboo1lBlWrP9MeBzGsFi0HfL9hcR
nRKrag2kpGfGstku5KdEn3pldmF8xx0ItmuoCpYdqA7p0oDecW6R2ZlNcXDG/nLlv4rlqpY7BJnE
FtXtX8eLuuF7q+rbu6EZi1ViDQxqVon/xBp/R7fRtvOznag7f0t3Wzc3UYdld09QS4svGYRq57vw
MjxyBv8JBea70P+eC0M+UJ2Bg3WBVqbPjUIQ/WVQdQKMBND+57/CgHx/k6XYAK4L+iQuXlJnzO4N
IIEfcPQyQqgZbGhk0gXJhnol2tRX+Lr2gXwYJG0cKaGUDViogfurvoyAtojDl0IfwkdUgifniPyO
CXhCytp1gFU8ZE+AUD7XGUeZu8slztb9oFwHZlCuNGXqY6Qw/uK2pBDyURxvUgxZ7Mx89XHocCIP
TTpPp6a/8s2vBqpYMM+A/9ybwEu0R75mPNGlTiZwiy42tt6/2ZoxfkSOKJ/ZRvb0BwUv/nkG1y9W
gAJ8j2sOvem8ax/6NmofRlTTem5sFUcyO90p7jhoXsiiCxQcq93VKGY335IQdY+6N+BBDnhsEiXY
rDpgeZc45ajyKLFuDDZsI00OR62t2/EI1OMGhK7lfWzn4lEVCgPSwp4/LbO3zdmCHBL+4q/W0vd/
G1d0lQ6kj+auOt2M3hyIaYesf21jI7ukoQO0oHI3qGfcoGYz2zfKtCb3AfLK3T12Tv2DnbQXisKi
Vex1q9UAfEEUSFMjoDPDGuiXeWqul/0r1/yPqUEhkT6a2ihPo521N4O6dJIhIwUs8zYNKt3Aylw9
yXvR3BTQfawM7NmVkrK5c1tAipCuuVDEHOwHaXcaXXebT6joW89jq8kBwMGIoL8d6iZqxiRUgwzN
XKXdZOAF1Nz0+vngfLz0/AqfL0gh2VCjhqRi2g7Lvl0QBDYORbPovgqHRwvUSyCaEe7eNXxrPRoN
fx1Yr69KyFAeIXHMXksw5tOgMh+j+7w3oZ/wZmNfsDdaZ+8IUCPhEx3FqcfGe77gF+MC3TdNYAJR
zoCadmWeATIuPsYs4ddzzHbuh+6KI/e2okiak1oszVCatgxfej7f1fyCSwi15mmpOffXvdOecHpi
uemN63Ntt9D/RooOioiCr3zUceX7HF8p1iqKoAtK7h4CEUOEwWEMma+yXIG8LtiRaQJRfFcEdgFA
GuqByEcXIx7zi+tGeyCrQLJOvkCYB9PMxFk6+BJ6bpF+TEWzVAaqbkdwiFluwbZdCCLFPgjj+76q
IjD6ED2UQOWOYYCeT13czOYnoDPnCPIrnbkbnuKfrQbRhfxR9LOaAut2cfeRduaDK8+Lq9QhTo7i
DXag6alj7HKcHcVhuVteVy8raw3V4mID2q8qWDH1fq0JOOVlLnq/+NU13uJLhtg6xZF9v/xZfeGA
HqEFZUXcviJdnL6bHegQzJABFKZMGzkpPRymF6Ms+KkFpn4llL9sW+EBiSMvFvYZTyWmIH8ytckO
6U1/S8PDcoCgRek8onjbwUbM5h75wY1ir3jAh0PZ+57G5HCr4Qj3Fvw39SoUVbb1BwHfZ0drgi7J
6CttRx1C9VKrHNizlefhcYklf2QDiwKly/OVH7K+4Mh0bxZ3MEXdpeNKuhlvY35d9V5wSwlObtXe
mNLsLiYDXyLovCCK0Xy9kM8R0YdPsHWXD/z0d6HF34wUI1Csnai2y7RLGNhxjOb6VQdgUHZ1OL1f
vcSVOdJYmjUDDGkN1WsbFUB473JqxDFEwbPkYBNEFVXsESceXYgibwJnVJMW483i12vQJoHcZMIP
Q5d3RIiXAGp3PT7jQNfgxCaHKo9hn0Ng+1GePCbBdjDSzgvGsUROxKztM/+8yCCretQpGgcJPqwD
ddDoOXq2+wpF9+3wg5SjtMllD8hTkBGCUvaxqa16Y6JKe0O+Rpb8IcVpAivCR7rk3YRDDVPTNxTP
cU9+qEDfo8SpSr21sVFPWq9oJVSMhZ/sIylij+t1ivsZCocro8HqF7BVqA7jkqm4aqoBmhy0cku+
xkbdCPZpGByowZDHhI1sagQhERO7fK9BxQvH0ehpuZi/m9Th+n1yqhr7reuCZru4llGG76IEWIUt
Pmr91+loxBJMY8MWYqtOh1qdRs+x4lGnHGAO7XedAzpE7BqACe010HtBzSNf5VZT3zc5r+9BO/zh
I5M6yNfWW9CW7uvIuUz65B8NdSl8BtU2atKFyQRKIhGr/OPcXLrm0NwJbGz6RvExwZeocerqnZqe
xuAubu47vdlmFgdBAJ6p+NZa7AxwPRJv1CyjCHyFVaTdYx1eggsQRx6N4AHgR9RU4cEIUjkb4LRj
DDU3q0/RG2MPsjUHpB+I/4AubSigEN2JfW3aoEkgH3ElEIvC7yHkJ5cDWcudEdkPrhZiEzROBhCM
lQHBA5jUKpRJrb8z/xfDmMyMDPx3w2vnF499zox9i83ajRCDtq4NvXxGZQXuI5D1/GmyGk+NAl/E
Ps5AyzXKH5pALdFo9cbTYDk4ruygmOJ2WQkF2UbsRy3X55lAgFE+Q9q5gbxfYeEfhYcLJPj4uWzl
xwX0YOYmapzRIx/1OigwKNdk5yqwBbOgV4+ptdU1A5+THTscGOlKlGvZKbkxUN6SRR00hWzKCIG/
Tz47Nd2p90BgV0wHntXU120Z6OcwC/qT1vyZ56jK9MhFF70tYijGhFtDww078kv9TP45LlE2eFsx
JARq0QUX75F8FsScoyNFJkij+Og9JCub190xakPsfUEmNByxGQdvm5W37b4JguEIRLDPoB04qgDV
9x9ecnRT5xgnClimWeKHnnfGiiKBY0hWowCKsON5A748t54v/WDetBOYM678ZKZIQ+XQq78s8eS3
rLg9C96trvxkRm4LWFDEHmargZJ40XOIt62wxM8voTa1EkTgQM8ftGLsT2BDuEW9ybDz47I/CXWh
FqvBPbQF0LX7alM/5O1umw4kDpYelf6KwimQJgyAMfNXy0TUA5FLF9JYfw10U9A9ehQzN2kkRQrD
AdGqk7bzE8BvsWcVDOt89TyYurDeT/YAsjtl0vPA4tqpYWO2Gnyr2fhB1z8GZZbstLGqAMwP+8c0
LKeHEd/PzEa+kDwplogRB/6ETD/y4zMqEH+RBagywsoKEEcskmYLdVPzhGQi9y9PIJ94632opuIc
MwRnkxguVp4hmaYuZNJlCHCeLlSIBHXDsJ57CnDeUY9MsB4ehwI/5GWKZeAy99K7vMAyg5TqVjDP
rd4JxYzqpZcZEt14ky0zdsTUKGQEemmsshYWxitSxvaT1TGU4KxXsYuLRpFJLZqSzM9Y8tOUCX52
x48Uqt3Fw6GImidkfVA7MokQ4GffPUnul4+OUz7lRNb26S+MsXxU8QAPgY1PhuDksAGCtKdi1ZZ8
VzfYwmCqFty1aPEh6fCVBvjCW2xqzU7qX8aQOY2sAg2/Dj6tz8mow5YSp/DkLFUPtWbnYpOTwhMm
jb3QzPk9Lf7rt0Pvdp7GkvhV6C7joF6IjcpAGzpyJCtBwhNk0gW1Cytfr/TD4qLWF+0KspuYVadZ
umKxlzGLnIWasOkGe6Xpbxpu7C/u6G4yPbfend5n20rLjB2ZEYRms4Kz10bLgqPVgv2J/KOZvkxY
hz40ehzc4P8jPPLneQESO6ikXoRjmA9hETyZVmy/OwKg1EY9KwbDuBFgjrwpp8C4iVr9V2nl/T7A
fdBBjVtuHIHGQBEIImZfZ/MWbC35iN2/rZtQn/0f0r6tO04c6PYXsRZ3wWvT9L19d5zkhZVkMgjE
/S5+/dkqHON4Mt8355wXLamqJNp2G5Bq196/VkgDI+Lza5gN9FI4uxrOzNRcHB0ih0XdDrWZTWpM
p3zEedyGrosKBwmV3v7HjLTMTa93YFlHnoxdBs1JzgmUes5SmBV4H9/GZCzSEm+f1KWG3EskjbGj
qIM0kQpy+1/XWBeyYpysWToKFosMdGozAGgCp2Ihig3KAIjcCMo3Y2RdXdf8MhZ4ZYta3boK4VsS
dE5cPydQTKSIei7tK/UohHqDzF+XoiE1RXWfmJ+I/aIb2puKy+xKbBlVa/Jb1HuH5KOmxtPrUEjQ
p6+2VvZu0HHO96vt94UgdTRejcLdo8oArK4CqSsUjZ3HwRdnd0DuJqBur0Wy3FCX/F7fiPPso1zB
kbm/lbmj4yBvfN/8X9mQkHidS9MAU5IRnv1vK/6HxSroeuaA+uND0Go6gEZuUwzXjnX9ruQJyvRF
5N53Ud9vEkWhUrcCHKPO+JIDkrpzI90EL6qB8y+zgPBfPvJT0sbDk4iiYhf3OKoDWBDDMk7A91JP
G/LqoHy89/00nMC790RN0tlHZB3SO4rXjQbwfhN7aXI6eE1YVmuF3x3jPALbb9GBaJOBjOo8K7Qg
9dYhAAQ9RL2TJCSbyUwAI1VT9OAtr5NrK53shhoXGsPIoT9UXofcHJmaNNtg1+peFtsgmiPKi62T
b1V4u/MKFL8zIzmTns87AZ9J2yuewRPZgVB7FfahCF54kBZpfSNIQMke94x/b4XkAY/b4tbLpvpa
gLggwP0y+Q520bBoh+xzXxR4TrsCSjAejl+5kDcUwBJsiGhmhOqpxNfra6WYmcoBUtrtmH3Du2h5
wyUvb6TqMauUx9dUMBDXjrbpesDFBHFpqr/GBa/+IL3kiinTz6S/n23xSCMtgakj5s53gaP0qiC2
5mH7zhV1U31Iy/ShVIloatIYxTFT67h7Sk6vDuoNRvPT8xpxWEaKznmZpWcVkJLsW6eJfnGmyuTU
woAGOVL3rSslHpqpfyoc1j4NjsWU1oobynpon1DmGCEtxOWGvBnUg+5xqwkkz+YuQN3LjVeZ6W1U
lN2T7dZTYE3MO1Cs7mTDvkad1xZJSZy51PwY1wyosbnl5tlWWlMfx7xh2REH/zvyrnGz0+FBTMal
8Sswc7mCX6JSF3iudkP5ZIpaVekWPFA0Ate1yUEauAx7HLaewee+RKz2j7EDmIQHYe9zG1+HP4X9
h2vZHTKSYHjUg3J2JgBV6yRcNbT+qL+16nF9cNdqBVOtQA6tol8jaDxR0zFBpD3RmxeBdAbY3F3m
X9p2gDxS4SDj3+bh1Iz2sBnmLLosXdATRhcaCwO6vFrin3wPb85bmvwa7s0/bZT87Jchrbi41WTq
GR63gjquyy0tyCKjuujgS/TNsdygWlqcO2y7SnDP4mZt9k56JiPAlQLH+SqIjOTOnPmnUQqmqqxx
+//jEu9WW7oUm8S4GYBDJtvVZv+JyotrbvqgpanzC+8K7aFq209CscAM+fRH+x/iaZ3ybZ3Mmptj
DVZ06JpMW5VxeEZ5t4Nc0rid/dhaR4Ya5XJefKBxex39Pg/IiQ+rrPOUL9trTTyvq65XVN41Vl1/
Hb356LMxAEUGsyjiDa/qrSW0fpO2NYtAh1Dn5141hlOk6a6TUFGb9Dk/U8/rMwflmm9BrJgkyKvm
q0sO1oKubLOG66CRBDXJVG69bmyvpTX0OwFMASrp8vZKNupNrdteqdfKuDlrDTaCaoKrGuqxOpPT
Mk2v57MFkcTjYltXoV4Tg6Y/L0Ba8cGxXoM+Bst9pO3Vx1gdNIOu+fYxGsA3sZfvUS4+6/bJaJ1a
P1DXoq7f+/YJbCXVq5Vc7qAB/M2dxj6xbAJUjbrODAB4OIGuKphKbwpoqtdoDjQj1SrLgrpniA1Y
TBxQ3fHibvBEfsgbCZkYWaHKg4xgWgFdsgbWQZCf3pEJt+PXOBpSQ17egArLM/l5tdOavtdjTSBR
l/nkVbE5smznaMalyYT94a/rq9homJkHnavXuHW+W/nZwXCMYUNXXR1vsat9XVPghh2aSrNY25gC
2NqR2ImgmYIvQMGqcFjIiyJ1MvBuLFXaZMqiLWAjIX4c1IIkvTxTbxlOM7R/V49mgAnVqFvcjpSu
iKiV2IhqaPgnG4WMtnxedEveYj9MpSHNp+VE7PZ78Nb6fXoUVZxtNNC7Yu/lXr2i4YDc8PfNO9vo
x0dueUuEnc6QxYSQM+7N+O90LOexzEv9DmoTITHmUOOZpdg0SWGeF9s4QNETryhgjQE7ocb19sjB
hVF7Wq44g5orEosmNJJRjoeilPyHeATYN/q++qsKmuCvhH4y0uztyIvytoCw9t6dmv7imcCeJ6KJ
jt6gWWcj7ey9NCB0MUBVIiz9crw3BxPYgCJnTzzxQKjujcPn0hZA0Odp/10O4qaTo/l3p+HvzSYg
67Xxk6sp9XQ9zk/GqE8/am36rnts/JLEOEwvwCUGGmfmBxyf4YFXsgvXjwXUn6JgZPXysaAaBLZy
O3v9WBClQWlDYaJuHPyYx1w07oNtKP6i0bxAC9R96BLLfaiVCqpRgUUiy3HbdtLYvM/TJ/JRVIrz
kVCAKDikAHLY9bQFU396RxExqtMPml22AV2EbNwZn80WhcgUj3dZ7zQzYBloDYrowUqwcSfod9Ow
6ytFrGZf1qs4hRdvozKBKKz6uNJozHvffEQyXKLEU8pjB6EG/mLKCPvwVL/nillM59B6GCIk2vHM
B62a1ub7twi7H7IA1f7+bvSyAXWB9tzg+Bw1xNQrIQMOWEetBTREfr5dHGtcDyqE/4VO0gCeHBjy
3/DBDIWWYKywbDhdAJd+x5jjWweJCGwQ7honPUgdpD6ml42bgWfZN0h63s0SgFG3hojFnHocOMF5
a/p58jNi+uehzvQvyDZ6m9rvrSfWoCKsn+3mLgc7JIoSQQQguESuaYrKo+kFok75gQCQwKlu0ipL
XliS5ueMu/GW7E2DMiVDuPaNbPjwkCXZIyF9UA7DQgNVhYcEh0m5m7vglsnlFx+kGR2OC7/30J3b
agBU4/9dlrdT6iRBoxy5OZ8BF5s/FWBhxl5JPxkZCBYBJHGRSu2KW6ZZt6lWuE/eVHdPQx5kakCW
weYXHOdGt2XLnCc/aR/6cd6MNS+eXD3ObrKyeqRRr0ymNLfI7Tb3uBfkT6NIgMhwuXlsrK54mrOs
2+vgFtrSBCYauUtlk5yz2SlvMtsagSl28tDFy7+19TVR3kA8agwyZbTy+VvpFX+3wuZ5v8lBmroZ
5KBt9K7RDyZhk5xjDfqRh0rhjmwUBx3SuvI2ukIqUUPxTjHrh07nwDLV58rIy4d8xqGKRArQyVkA
pgdUHk0Cx3JK9IEaGsZCiT4APYG9aGOiWwzy777swfagAmflIO+Hef86XJaiabQe+Gf+9vWfvaEY
fDsWmE7JToavue+a1YacuQuO7f8phOb+h7j/EOKBLW+PDezlP8Sul21nPLY3y/j3T/phmXq8GN1k
nZgBJlLIU3Rn6lEjXBOazqqhHtkqafu7rM2fV9OHqavjw1SKw+Meh63ryk4Mij1m/DUkKVcCBPVZ
EceBwQAN9f5/bE3lby2IeR1r1v1jOSfPXEikpGNoMH0Mmp77X4cBbz3lFP3sXQ5dt6b84oHvZztM
/XRrT0Z+xO21OmR64t4Vsr/Jx/YinGEHFUVQniYVkM+1pigx+cGfNRf8wRzf915Z4FuirGjcVTXU
eKzMPYMDtoCinPOQxXz4Xjvym8QN76tfcAiH9ZF4wFvLtFvrvpaKL6rzEnFynb6sLqas65B6vZZp
wYjb2HYpC6MYDnnJaeMt80FAi3IxGyoDgehaw0ViYuRuCLJwvgXJkY4iJNR2D8WDiw3DC7iz64uO
99OAzBTl2d7feMN1l/p/g8VeEFmopBCKLAAEMdF2wF9877Rd9axNIG4Sdu6HyFqWzwZjxr5HZdky
ty3dV+4AmgvJkvQMMVZ7Q3MNH6dKkc1w3qHmgnwswY3R/VrMhf/DNpxbiN0nL8Lh2W4GccUJp10e
7q52BT482/thoEguLsSPfpjsoOoG56ZqdaiQgzAfZdtdgAfnhMcqGPx9Hc8dHJz6d8gP5jfc4+Fq
inzYlakpRH5DUeSM9F6oh+90XG1aDzign+ElIiss1G2qdfMaT2VUJhYBxdFySp/o7Jfu0zrVS93q
jqd7R3gQ+8SJp4njFmxbpvk6+LaNF755bEO8H0GaTBmp6bVinLZd7UD0AEJxW1nnuEd5w4gXfpb1
u4+R4LR/4q5vHJZAlEdsG9TknCnOhkbB1ax0+zA4jquO1rux3Dp8y8GO89lOB3x5za6HQFUjP+cm
NKyzpBdnGrr51ndL/lm3ODvLsuqBtqyguda4YHZLBnFqR5Cy4HleghMjEqCpBFWIjY8dd9L6VkBr
JHAdv79dY+uqf40F0bLx0nIDBc46UAzQqUu3bTaCD0zRC5lAw58mAJDFVZfVZfLGb4nAy7BQDSu6
12aItfdD8lIchfxpSA4KcTXhHBPwnkw9iJ5AvBuJy+Bio+wVn3KlVpPh0BeZc9VtLF1cKCIrJqjd
ACY8Mb8HM4Dm+ek9j1i69UcvvlLjCvDzbg1Lr3a2NwB/1sou3le1iI58aD0gqsrcAWwSNAWd2Q3n
hjV1BAoudL1aQ4J0dS3jqvTMUGf4rORZjBT/bgxCnB6p1RlJMsNsUKWN+pVLz1EfZuWo9Hhn9O2O
XcitDSaEDnFE4u49FplHw/QfCW2MLUj3UDNUPjVRb4Q9PeuBxL/2YDy5Ukjsj/KiJlj04rAGk1dq
eEMtGuO04sBHUeOgV4DYNDXKKFyx4dSjOLME7R0AdeW0qQfgSRvQHSCfX54rVXyxNmQzqQDjT27U
971GR6yHaiZqgLc0eQ1GtuM84vV6/8H+cdFcXf3dtETPd9k4iruig27RAB3fCh1thKyvDaon/OWX
Dp9geYtRrpG5xksOLlNW7zwUn24WROXQ/J0KG0yVTgMOsBVD+QFS+QF5+TY31qNyRyMCbb5bBcl9
wO+w5TBu7FmrTzgYmM7UVJaYzllqvQ5lCVCYqHj4wU5DmkCxH4brSg102OoNuR3A0qdBg8apuhhy
EK+XoOGfbGuIW8kgNt3y1Kr/tbQHzWvKAJmnYaH+CeWQgNWXxkt3qo2/zbobdmTTJ/Pgtcl44EOF
XKoLwTJwUOA2SGPqgVisPv+rzQSP4Jk9/ylyndhYfh9OrtPhtoH6hbVEQUDYK+wGxj46KG4NBvlh
2KaxhZOL3+ZrKCFH2ketUqP8aFllnYuUUQNV6LyDnLk3ZkYAKFt7YcJoLxIUETsrin6SaW1A7dpe
1iH1HDWhrTQeolwAmHa1yOpYhx/mzkBrgCQ9RrGcWoAuuwaTjYarI8ZOagNK4D4silrbpv2MynDU
laKoXgw7k9cDXkKaszOw7EeTYzcCRmvvvi8gsR55fr/DRnB4MVl1bhWzEkUAWD8eXv+BjAJahm+A
YYIKL6jhfwUMDwQg/oA7JhQxwZBbwZsQFPPeORpi/+zjPOxMQwYhSjBAv3kinP8dwcCyW0NoBjUA
NBf70retDY5rXdCyQLesS328d0vDCFGT47zgR7latpn81frT9w7SZE8cxSl72yrGo8QO+j6zM+B0
VYSt/ewBQvyOo4cocDsc1CRjG51ApDFsy4Lnz7Ji2sH0DTugYQoq7HObOiYkVPTs2RTJdJVV/Bc5
Gzlmd62HDJaa6cdd8thbLuiyu/yZTCUUNDILzE0adGuEGz05OK+8JqqU0a4mvIWMWb7vVBGkl/va
kRsCqkDKO+agb3TnIcBjEGqZCplYYV+7G5Cm3i4YxXHoX8cEPQTrXovks/f1lZnc9wD+ouoxJBOn
g0QiEEcBvyrKtBalDhqL2I5s1LiTfQvoSHShUcLz+rb0tHdlaB8WojAIFUfvFhrx9ucsYmxg/isA
Li/mTWKK4g7CTCA50N3odhzS5rwMcYoUAWdZv8Y05oDjXBXj+DmkkyriWG+G4UVmo/w8gmsJONPs
qWx052YWE1BQyt6Wehtqsp0hPYWh/BXGWeXc8H76itPs4Vz1Ol6zRF3eJHaEfX2eWqdsco5kt7lI
INYn/JcWmvPn3i0EiK1LUN6o+tnUYeYuH4ZuIevUlXCZgGTL2VRUnk0qjhVj9oM/ifqxMPI91dEO
KBEE4WfrL0W3tAZPzG43jXP5YvkiDVLf5icDxWd4yy3z7Upb5xrtuC+a/lMU2TiQIsq6hWafukYF
DkEJfD3PILcHVefpjpqpKCF7BPEOW8g77qAhs+3UEJbqcJrwLhTVlHsU8CQ42foVZyIHfWvbyyQy
Ow70Bhp/vGHV3F9aiMFqiexO4BzuL2TCnwTffg//Aqnn4wZOY5xIzHu9Kz7R6EPcaiMHLSW0IQmK
DoxG5LXjCTKL5F666xy/F8tH+EfMehm6vJZmn2jt5XPRR1yX4eypSP2aR8A6V4W+M0DIk+i1uEL2
vnvoUsmv0rHvBj1D+ZNqoniswzJp2pCGrgtynZxXd44dv04ygXe7ctdcJjUpVDlcf/A3ozqJp8ZR
x/HUq3DOezagZWuNmrkne6xZKSRhKWSyynqZx8EY91v3bdK6YuS1fCPHCG9/atl3UyhmDRxpXbqE
EC5QRrm1f2dbuhSOAl18mHVmj0Q6Mv4RkvaiO2I7j2osS1iBgc3nMpRtZUGtE15L5fpouHop+P9x
rplLhlo3kCYBqhNOlAtJFX0kShtASa+MiywDyTdkbYv6D5Suhavqw+qgaK4mk+1fHZWqpGhnENEm
SNU1qEAbAcQMqYw0v5oodgFZqtuGjSb0k9MXw4OFo0MUsSbJ99jT0g3QzjieaPF8dhr+NnHKDPYt
KeNumViiWPzOar0nXdunZdtf7RIlGGPK4nFL40HyvexyeZr1GOlslOL2QJSrrtnyvxI31lFjqGyZ
rw1brpZIpxy1kMkAaiYKXIxvixszlAmGljUBXWu96hpXAM2Kyn38OOWs41LqjGfvjv7PHiq6Z2os
PwLaPxVDFYoUGcMG3E1ILEHW7eyQi7omB9/hroMoCziK/MMypPkoOJq1YF3PHXXs+vSyqkIXcNwN
eRbjGjQAQ3t+t4ifJJiEM6l9icOgAwW+uy6Fk1GHkPRunMDqxpEdNBUmjHp9ggTgagMXGqqJTHEk
02pfh4Oavw7/FEK2/xBHn0JdsXT6f1wxr+ISCWN1NVB0JUHv8DREHal+dfMvDaopFqENS2kX0dAA
W0rQQ1gopOHqoEm+/Xm1uIWumVBsbAOo4qKWk3dgckjtI1EmU0MMyeyNRnm1fQihIUpctmbFrGV+
D1j5Qr68xorK6beZPfgHVHxDld2YHxokDK66jgdjZmnmF6j38gAM3fLq1bP20PbJA9nn3KlDMTbN
UeaxBgGkPZm9ehwOrAPFZg6swBcQ354T7BieRMyGC76JOJenVZt+3OBELb71cEZ0P6cWkE24Gg5X
UZnjshGV2E3ygqKnJd6bom7fQt92V6plQTYUIvuVfhJzlKFevs22c4l/Z82pQLktmhy0S4m29SQr
HiO7AULcXgaTUZSPdsfHbaPV9o4COF4RwaUWH1qQVj2SCYyIIH/qNe9AQwO8VhdmuV9oRE2hJNY8
lOucacl5trxj6YDlnbzlNNZ3VYk3yMz/UniQ8ZiJhIW3EACCAl61W8YsQSFabjZglDMLZCW6Cm8t
OHq6J46VDpoXYmL8lshWYiX8AGL7laZFLe7qcj6Rn+xCQORQAYl3ZFsYXtRFTKB+gtVGF8LtcZvh
sNSpUNEgojk6gy4oOtOwM2bovzTUkmvxu74ItUafwRnxa86HiTQ0rU7udSd+GjqJbKJqoPnr4LAG
MBbQabShC5GIV1tsp9AtWfyWAm33WvdCE3Xu2yjHIj805+TG13p/2+ajffLwZFmaGdX9pxx7kQJ8
seiSh2L8ElTli/Gd/103gSagBXLJX0t5FWr6wODzwnXb27ocsNQmv7WbKQOmk2XXWTXUW4c6rgmS
YWCXKK4aXGvcUJeDXdbTo/y0OLToMNQQaluXWxehHoB+0Hjqxa2eZvlymcR7NGO/uHyI/HBNil+X
pV4KVYOpaLB18txu3rS+ZECNjPYBed9nGjl2ya6jo9vIPObT35GLdx2WDf1rMLk9cJ7TjCW4EfKK
t0DQNHQPgJKAWU8lbzPdufZ15n0quGPvdN73R4qoYgj70V72LcIupL1jpfk+gvbDeB24pqnNPq6h
a8ifOtOezuwzZrpb1gAkQENoz24N8CU+13HqXF0lk0J2aG66qMH3IDKh9ht6BhWx38MGZfdtHPz/
W5itVqPptNrvFx2nuFsuCj7m14uun40WVxelsEZDUsHyoEUl2gzkdkYp71NpcBAHVvgndWr2whz/
2CUix2k5DgGnzJ/eRbgZuJvqPPa2BFRuzAJMFC4O91YE8mTilLzsZnBvK/k/aiKoy+iFNd/RLDlB
2m7U089rQI5f1f+y0GRmqA3vQLfsmN58zHVd8SFDe9ZVTS8CPrD2kSzDlBeBpoGVm5Rn13gSm6UQ
o1zih8448zibD2LuOyUpZ21b/ATfhvIbfVdcIEmCpILO578EaLkmQXHZvAa42HCX4IHx6xHAAaQE
HiwHxDkdKPF/lN58cttGe/HiWQuFUxonvSibuzmH+DxFQO4pkL2IHko9ucusNL1UFtiP6BPTj6Kl
5X7AC/IdmYDAldsUCJ8djyBjGSP/HzKBStqI5faZ95C0Aaf4rzEZqbGcMYLqRG9sVhv1tE5Noe6f
5kGKzcHbJMS8QSiglzkQKObf/tQ2B5I5XbRO3dm+8XMtPebu+JlMwPuqRD2LrBtmOH9jp9AcSBx1
0UmNq0JQsJlBfg+vOPGO7tqQDMM9f72zvxuXDS9QlX1DD4jlFt/m7J8PiNGERKkz+qfKsAKovfCb
FdblSsFRhMoskDhov3BhKg4cWTGqEpStKaEejZRbjad/0ONJqd+0EbTEUndMdkbDK8iWsF5cC3/a
xePQnhZb2qHyvoUK9ijAtbDYgMfOdhq2woCMWXf/s2QJcqCKSPs39IdveYauW8xnpq77H7V0bN6B
wGrq4tthADCxYNqwESUwYbnp5mGnzv1zK9a0nQsGeTw4fDNgmgQFFSSWcdw/mdpl6ZLfsW3AILkz
BIvRN/HaPmleUVJZ8p5gAgQJWLEC/wod6Ecn2SKXK4J1xocFFijCh7X8RmuPtsevMWr38aSe8y8f
erY1FF94i6PvAnJNH71tXTxOSZHtTI1rZ222I8BHqmbY1UpgjoyVVgF+IOINeVc7Damxjem2rXPz
zpRQBQfZ81j7fG93rrV3NN/7wuwQpz/ORvIW2zC7Qi2zgo4RfowXDyB1MR7IYrl4FYQQA47nVEDu
gddW8NzaEDZtVGJvdt//dGScgKo8qyA1MOks0JAADslY501yC5715BbpQ2PPAZnFjRi2JTprsuSq
t31Atsn3cRiVCdABAUVzQw1qqu1ghnRSCHhMZW5w3P/qQeEljkxZf57JQdG638qjKJvHxYY/nQTP
NBqcoUUBCsHY9uMyHmgRMiGAhOE11Nu1qj1AwiK+GfzqtWmwsYv6FolXWJIYW1JkoNFV+9KNOtjb
VhU/cgGsPF6Mn9OuHk9gw/C2yIXLr/bETnqrl8/gNRtPyQg+wEzhjpV98PGG3CL9v2/Ur9ezUWyM
E1T9hFwo1Mn1EqyIIwityFvFTXRfmuNGdyLtwUTBhl6M5jHqmNyyWE8Ct0IVwi5NQBji4gWIsmPc
qJAYs4rGAmFGh+JcVTTReSMuVCWRs9FirT1kc58HWpY7R546ztPUJyN4IdpuR0NpxPMBJLAsKMfW
eTJ1OV5QCwxElhqCTrG4nzR9idUSzM9kv2mR132ggNFMPw+VHl1pMbpUXnXQWtXZlRR7qZF+PKfb
Hglf19kK1N8GLRgMboFU6G49ExkncKycyKSbo8TnBkvgGaLHi83hJqQ2VFOmtTwj1XAiU9HjDjd1
SX6IfD0gieJcAGKly8y4rWJDohJwLkKw9rv3UHF1dy6z9c1C3wtY3Us0WPPFVeJDrIBwzFwY8AL5
WAaeNb3zOspLc/UJGt+BCy9+3fOF1FnWud5ojnjq2uZGM4pM7FFlC+KxwWehE5nI4nSK0IoaHPeW
17KUJZDHOD0jb1zZyT4BcTF+Ej7vWZGAlgrU25+i3DkxVdeio5gv4GY93ujRhBq7pJkCqoSRrXFw
J1m89F2eAwU/zLtlb5KoDQs9iqixMw04thZSe6HVqdsnbV0sS96wWpFjIZF2BMzwuhbmSNdEzpoq
cHQIZB7xLrt41/KcahQCora2H19rlaGdOb48fQ8ihhZl4beWunlQr6oTpNLjYcecrLAXLzl6VCBH
HpBeayzZI6MBEYyLumMarg0vCxuEbbiEOnU+8hI8ftE8dGYZaCbIy1qS51LNWOo78Ba5xwFFLZeB
VLyUvTKasQDBB7o5y4fQybV5s8b4JOi1joF7mw+2qXVBgQOw7QQZ5EfLSXDUbOrgusCIGtvpvret
N1+AFMYrYOSASzxp/uJ9/sySAU9Zt010bPCopVpY2DQL+Ti9FeB464vo4mn4BqRWMT0bKOPCqYI+
PSOv9Nqbla0DaPXUCdPbrYVxa51cFk8z6DBUSd3qHqweOiCThr+lcryrrXMisKG9hq8zUeyOr4Jt
gh49gTphClnXOeFDmBaQHMzmFhTQi1G561l8BRemeyCTsC3cyFFNnV14ZG/XMOpFqBIwUlxQfV+o
afPmsRrL5pAqU083L3Ks38K3kOW7tn73KG5EvUvTD1DOKJh5gkyaecpVr+81N4dSKLrt2iV/x4WF
vGP3B/8MkQIQ4alV3nWXtd4tuy5T5sVtnLja7uOV3k2naOipnAYsdIh+l2wk3UYlqnDpmXwG9N/d
rybqUUMajzR18crxYyyXoAFxOBjsKw1UxBpo627aqUDyR3xtQRD0bI5jf4ff2RNZkVD1obGex6DX
cssXiG9kYeLV2YG8OjMhaIoCdZzmAlru+w8mFIA3HK8L2N9iW0wb5GUzDLWYu4mlUHVSW2jyrnGm
M2PngaKUTQqAVsjTBregnM5mo9uFkb3+fQgJYHVyG92aKSoiAxXcMTfbQLHeEdcqBUrajZLSO0Jd
xEZmyc3CV9VmSIvxWTG0BaP0xY54O4jUg2g8TGdEkYPN29BMS9zWyP3KAQJGxcVFRmpW6o/Vpqsl
RqNoQwmF6xHCVUN8pcBljJLj9+ssRvLjPRclbg4y39IRMRAXUjs1jGkAYKBHtiZNXrTK7oA3hB35
uNeICeIXBYg9/jnNlrVWAHiIyHfdde11jaFrOP7Ls7pN1HMJlVPqhRMgujA15Hgsik4Hwlm9j67N
YjSF+6DHotlbvG83FpdVuFL0feDfWx0rJ9+fQsYW0CqBs8WkB2FhqzlPmjEUl0nIfNOpYZ5y/65K
2L6C8uYQZMNPIOirR92RQErb8aekgWYSRbbSTpDn1uITrQOxwzoEWfGMZ0bjPlmpaA+OncbbLJ3l
rXD5MZkkuBEA2RuviS6mDUuSaicL8J6OqgF6K5VIVKDbCDzOyE3R1LjtkKJs3HiObS09Mx3HqCDX
M54jZn2DXgA4I5xxr01O+tVM22oLoH1145c4CKi97qX2IGuNIlgX1Rvorc07myX9YBROHDix7XwM
fhf3tgD4ZN8v9adrSDfCv996uT/FrEtDh/jHa7lIU6JeF7+PeEP7DGT4qyAd+/Gae11+n5wWPcMq
BgXAzL9GvVmFExhezkPZObe2IUVgWQ0qIjVRBV0PgtVMcauiVMU8yDaHer2iW1UN9aiZvVS2m3VM
00zDAYzx14w/Tftgq9L4ToBv6jbOx+Jcd24fmG5tv4DnKA4jVugHDcJeL43MP1mjMHCsoZVPULXF
x2/5bQ/Jpr1QBJZexsCMqXrUtGBW2k6WOSwcmQsVJtFdrkyX67zF3Wt7c2LA8L0t9Y5RU8/cBGci
qJPho7zzkjMpE5BkwS8LDRylZNAhD6tiyEJSB/J1Fg3I7OdsjfltHT/1nv0Bgimm2nXgyS56/xY3
MR9ohrk6SyZvDGVa7cIqzG1UVPa2xy4b1QOxfy3NuINU4eyC6d62jj7elgEhB6EiJU1p6KPCATtI
VEF2Ui8WLyVcyetm4tWbos6r8kFbk5sgw5yq7Oga3AuWDQMQLse6lSCpS1k2f9JA4L0FIYRza06G
vTS2ye9RaQzZgje7D8Xnq13xgKJW+9QV/l5IAcYyNX11pD13Apm0Vth6hXswS+1zF1km37GoSc9e
Xjr58+SaTQAqRXwWGldZVgSSRYUQB4gD1Ch21fvT5Nks2xgJSA3HLCrDKXYBG3OieAP6LZAWTxo/
Ro0DwLEDSrFITPxl7AbtYMXWsPXU0MStJiwLEyVHLOUvaQX6Iq/k+ZWG2oRbNeBej1bdoi6Eg+4f
smGJ8cQN1PyDBm4wt2UKWCcUbPRgGBiHUhUO7ZvJ8OdDp/IB6kgcbyBN6oXUxQdzrSWK/EsouVI6
9aeuHeN9yLPtJJRqfo+zMC+kpcnNwVYDRFeVhpE74sWuLmR85lDkcIOPXY8C/IzF56VbA9h1ZMj9
/znStLUXXyastB60eCrA+8ABXSpiHH7O+qAFeBUvxbZjphWgVNM6V/qDbKFmtJmhXuNCPfXriFdq
nF3WMw499HoHDbzuYvoWsiIim/cR9qN3eg4Z5zyexxdNDD90ALx+Yh03rwFxZdsugVxoAglnQyEG
1GgEeHIdSVOg/A0UJboqhUmQtTngM4IoWA2pWgbqbvYGtWjJkWw20FP3HgTO28q4nXH+lOGNENlx
juf4/yHtu5rktrVufxGrmMMrO02HCZIsyfILy5Zt5kyCBH/9t7DRalD0+Nxz6j4IBexETneLRNh7
rbq3tAs1ckyq1Xi0kYEeSp1tuuaO5fi1kdWAHbSrslcycleKOrars58ngCs4VhFQLwvdOPaCn9kE
u9rBSizzvGgO+/KOfIpY9OrFeXvKKSk1EZigfImcK9DhnCsNVxoaL9VxKAFBQ2ZpVH3idoxKpYc9
yd/1/OE+YmNkdQHHmD72RhG73rlKEj0E8rd7i62a/gODyjPQnQa4FBA6znICU2FwFjRbYIPN3fhi
aNWRqqCbho0n3lovruHfC6MBdFdeqamXxq1DsiM1CWlIPZIlM2jr8V3Ah+qiqUeNz5xk581tley7
uQJycBh0PNtnc5ZeqWmn/t7byKLZTa6g68XReVs3aDfmpC9MHdnnTgRwdRFnZSg9gy77tUZFrCAf
4H4ADocSM3qUx9GjnhrUXgavRj4Xx8SfJ6lQj/6pyf5Osxkc2uLdQLZluRjPIkapjZch6zADEmgL
2G3vnvs+6mbs6GIMILy93eOFtpKRDWmtya93S8riw1DzHrshUwtH0jPNL548q/hKhtyMgWrTjb+r
9NqZ0naXsZoBDvIWG2ONczWRz6tMKD/Xx967zOSloZJJF/x/OQ5DmZ6BTbzJTyKBTDzqmsi/zME2
44lyiczI+wPgOt9R8upfqSnc4d7bylLNAXQDKsaVXfWz8b/7UnidXfAERwGdGG1sHR4UhziqR/nU
oP/h8skgnxL0/74UDxSDni1k0B0njQUX9TggAzJdP1tkf/NI8WJwgHYFzkmBAIu9byrCll3XNlGL
WNlnkgV5maHCgQq36VP1GdJxKtf8Dj52fvJLMH4rQtVM19udgU2Pk7uAh5UUSeE+WeAgfiFRsrjB
cxV1F+w6sHxHQUBQv2ss8N9aInsRBdDtIc796DSJvEQgzotTVwOkWkIL7DNQxwzss6+N9ltpaR9j
kRBp2OAi4LmPukS/zQ51ZsXx+Ko5IAahjUiWTN9bkHUhGwwbjwEoWRyg7wwrGZnRRqSQDz02z5SI
eg85WZGIGhFb2SunysQGWdpdLJc5RzrP3hxq07F1zb3lFninzUk76dQxd+sOyRFrOwDI/3wsr+xI
EaDGOaQLxkaanu3e+4J/xi9ZXtsHTCXSoyuGMUq3ARE7NTvS9ondvxgceMHeaPzCQBX9Cwc1i7Ak
yey6bzGQdl/IuRx5uuOgQj8n/qC/9QY4pNoEb6BRnw5UwJohPfjmZzFonLFm7XdDD7zFSP9E5az9
mOEUrW3BkS0qYbE5lh2dsrtkbqMfZE6p5Ex2gQsflonDAWiI4nbcn/OsMlITe5IKSkANWqc5F7ol
zvMjEOMmrXYYigllOf4Q7UmY6B7wS6k7ZnYE0AdYtiDjlb0FR4baQWlWgUgIdPj5PHW+5GVQ5AyK
N2Ijq92g2zc+IOlJUYmFEfWo0WlhpMbE7IAkjLULab2xcPc+AB32XtZV/tmORqS6gWgN+d92d6tE
cn+TmqXzjFPa5ojJQB62xE9OetdxsbXC8IiVKh0AZ0AaEK5TzQPjSF61xvNQjt0k7W92jOMGniOp
F+uc+OrRVA8QbZjqqbEZYNsmlDoSk8EMouWr/hvS7txLTBNH5ecKZ+lGDqDR/QtJGOkxjlo8zOmB
w+gpk2YfjNKxLwElfq4Uth41u67xymMWWOyaDDHggOex+0RNkKefC4eVzzTque+f+i6ydjQ0hRnD
bpRhLd4HElkuiiT6FlWI2pDiIMry3VcQMBxJuRgu9jKRWxiOidmcSUYX1bFNbDJ+jLHjiB3fxJ5v
PApc++gwF/WmNnblhty3sVUNTZVUYKaNhww0DzpgvYRspWjHEcXCRsJvVRONIO5Iuj3JuiLGaVnm
hx7S1n/NmuwtQN3Ux2Hu2IfSZp9Q+1L/iveJexo04D3l5VJhpmDhv1bE2hdtHvTPdTJh6gLvug34
xc8AtkFDrPCwUEiW5CqHCUqSUr/5khfceY5m1G5RtNjmOOuP4+qJhuIWkCmfYYOKL8fYdlFlKJqq
mVB8xFBqD843Vyo0bB7g3ARctbfexVmeMMlc2zJDaW1lDehgoxlL0QxCFWfpjdDR5+TZKwtThiZl
GVfsCBoqLxwHL/PA9Isrj1r5iS+TgeeDGFEop++r81KnX+lCpKBQJrjOuTm+1vZ4aKM0e7YafNeG
aCKUnF7mQvtAomlsOvCG+0hxHPAu2Ss76tlj/QfrDH5OgbT6OmIP+RUw3uzFRA4FGSi5NgTLaUp6
5MsIWxUoA1n6zo8S46iMSfu4uSSaX2ZUAj9ZkdldAb94b7CHLzKMHmPqKRtjxuafD2IBJVK2JMPh
1Drexo60GxkFiFsfXx1KAPcqwHt2tuOwc92B0VoUf2i94xxyJlIyaetXjeVGMQAQnUNi5eMeS9Hu
A/mAJ+sfMrIbMNvaaxnrP5AxxVK+xPW5kf3neBlyInc4wUSZ197QXXNFo0WEWq5jNdd4jo5EnEWA
bZJYjBSZrR2lmWAcUwxczEct2sNLuVLvZyWFNPz4ae6C5qJOE+tqAnFYpWOb/OcTRsyY2hF4ZOBj
awzzSWnliSONURC+djYbhrIj0gg/5B+ZTzjW68Y9ydzY+9sC/irorMsseJ5SrwVBGYuA4yMABjIB
JkC9tNHBPYiHFEC/13JSUlP6GZACNm5KTaHImWQRCpjCKBqQWvS4hjJ2xcXV0CIQAhr/6+VRpqRN
OApTVisvFWpzG+9dfPDnAJXTJhLNf74NZewtswFuwp/vfDNUd2oE+duS1+NJxSNb9WmQgmQ1fYr/
qs7F12DjayCPBQgYWLr1oc0AvziI9aOVzoAvpbFmDjagO4WUmtXYICtpq3Wjviu51e9MG4d+KFCP
7g5y7IrYUaYBKlW6kcCb3SY5UlddHNO6dhZEo8JFRpcu3G6xLuWzd4hK/Hi9anlps4X9Yhk+3wFo
0MNvEkOeozDNNFuwG4phXpj9DRwtKcCqNPaLnQbZJ2zEk44aEaxjA8isAN0EjN2JC9iGsbY+ULO4
0VcdScdXJcowoYmdOHvVuGZ9mNy2fcvMv5XewzwI89biTYm6QevOyxAMwD7S75FNYM8esexCwZqI
Q8bAAmP7cvIDHF7iDkhh+74bAnqAPZEM5ActqB1ppzEAIylHiUyLPb8UXHM+XtVyPFapfbUiGxtg
QFhrQzUmYWoy6xokMyjox2Lf1E1/XYnIhBpDRKCeNCajhcf26b5fZASBFcb1F6dbAkzwasw7kE8B
DpbZmZFcWU9G6IKb7YDlu3+zc7duLj5wMY6A1IhRVWUa5afCkN76AvxLDUQXe8DVAVSeg+TnluCt
evMH0z+Uo8A00LS7TGmrqcxYSIZxvADLwbOQEoO0KRaSUYbchmZvB6y+IXOdIkhth7L40LJn9zDS
HJb5+Fv0mJUHX8xeaXYLAIRW5Mi6VohCxfJgDCiXk3Nm0kdDmpwx03hpQMv7Zgw4deyaUo7scYne
eI9HcKubKMgTFtRY4HffGQHm2UqWBybqRFvb2JGb7/nBm6fN+cWcsr9IRLY2w8/eMbWdHIkrUC8e
8oPLSvPHrxi8S36o3nPlDDzeccBEll579J7zZiPeGRqeBeq96TxkKQfhAssDB8eqjgPiyt4FIVeK
unMaW6mB7uxot6ASEwwakoaJagmtM60wQA7h0S149cbA3IoyqsE74ggX2Yp2wwDjf6wy0/jmWFO7
c1Oj/+hORn9ceN3fAme0Lk3T6Ce96/UzMnD5zp31E+XlyOSctnR2S2npqIZFrg4YJ/tXo15WFil2
wHezsCCHh0Xcu/luWIBkrVI5XHOKkdclMj8oHSTQoxRZP/l0JJt75odIFFlZZlYEYFibv6g4WMXM
p3vlNYAjzJ0BaqqrPy33xplzwJeqMffM8YpEbTKzHrYrLwun7Xcu8RnZuodRAK4PKSi1Bwfkmno5
X0hEDYgMkC8gGs32kJFFdg0IBc+NwS4rmewCy7M8TQ0Sfj9g0fY7rYDLGmRnZczPHn7HzjPJflbE
RZwOH2eBFiaMgeoBjssR31mvozjNmZIDSARA0Op1w5k85WLcQPYmC8AYsqr3RHIOVpHpgAxQD3wg
slp0DMD3WZXBjHrjRUORqKezW4Aax+tkgFB9JYvr6UbaaIgYHhJoqLeAohLVRfa0pyHoHvHlKsM2
+czrrr41s9eM+wCzozBLwcOrgRTnucBiEhRHE4jIjFh/jipHTJYa/QhUNRdU1Eb6YnqWh3edX3xv
uhP+b3R/oAx6AAcmd061OaQIBLjtBtNNDjqkFsjbRnPKkEuFTECgcpM2rgFkHXKUBD+BZ+pjSkN8
gnc12aAu2wBCV2zvSRGAAOPpnsiAJQvSjQUMlocUizN1J3/GFhc2puYwMYGFLcekypG0WWLhPoAA
rh+PMasyMGijifCTB/S03dchjcexjVycjZT6edTdkNRRVODoqxMvdNlVnvw1cgAPQgmGVetNtyI6
3BMNRc6h2zsVEiqEgud48Hplv05G/KEgdwnpMUdFD/zC1jolyFBx/SK6GgBQOZpxmYVJEiDLmoSd
yFPYjqMFiQqkyWNsBpEPDZVCOW9kMtZk2XyfOGbXLJ9QciVYZLr6U5CYR8fLy0ua8uDmGEPboYgA
XZC/C4hdQTXQmOZhpQFJi8nC0XCXg64PJrgUrRTc7sIptjDdGsEATyNqSmxEh5431gfazJe793Lj
njb7ZfcfOs2IohM+ncs/jMRszShmjtM20V066yLyiZ9UFkcgPis1xFLUBsA6tmxJgUk+PmlKPHaa
Fl2ypLHMEBHederaYJ1bzN1GoYxLD8gIzj3BjbgeAAb5h51jcaGZBpLe1glwpM/19PucA214rSdN
BVpf7CXh2JGe0J6HIyOLG7/KB7J8am8S9Oh53jr9V6ygp5N6Sqvn/EYW5MZu8hgOwwqcIPfmBGyG
1mj2Uxd3VUhCav7XsS5Q5ZT7/yuGIbDmyIhuIZ+aJ+z/YWkSaeNVsaBsOFVI+1/IxrLnuybPDEnK
QgQryo16/5MM7+97PMnNIthhyqLEvu/gnGn7U22W8ghwlY3vDAelALLVjw3VdzdPaW91q7HnFrRT
3ciPfsWKc5A3/tUTTetq3qp5T5amyA1EFR5wg/7N+D/HY356ZJ3XAwj6x8VmEJPMpdn+AQCzj60g
QqpFQz3PBM4n9ZrABLm4bXo7JUNJOdiPNoZ6gexPFsVnklND8QziVKIxaE7aM1gMLyoU9Qpg0R+7
sRhRYA6o9t7cp+JItnIEZNAKGcjH+2fq8uxQkIaMZJfAgfISm+lrexEkfTipQKvA0gcp8qi+TJDL
5aZLgdcicNh7wJn8xAqWCoKwpgiWO3cYjYkUjNVfq7kEfIRgF5N+q+67fqQnZ2epuLNT5GLAiBov
YFhCATvfpwGy+Al0nODGJXR4FwhkchJQMxHiOFIWGWgmqE9icgNkm3aYZvc7iQh0nOTSWtnJyCgf
TNKjkv4jpltkL36NI2d1TxRTuczipfumiRNgLNFw9kvduLWqe5fG1CC/AIQkpImAXnulcTzr2qGa
0+8bu6o2gTijhCWwRk93VBLDst88IIS8jkPqv/RgPxWD1g4ArEc9v4yOE8PSgRRG4OpemBU4/PMK
EC+RsIzABWQMi9Pj/4lrN0B9r4HrEzdsTzeXNV6cHOWfFHTIwg/pdtUNqT+Jequ/WP6JZJ6Xs4n0
UQQloxJpi/ept1diA1lj+ZWBYwFU8GmPqmU7xzsRVdhSo8/9PNxISpa2lhRXngJ1dUdCENYgkRzs
ckuHgmfQI0/X0o44WJMxhQuSDv97aJLmxtF4qgsQv0uhmuLR1K8tZxfwd1lw2DrSuPV/H/p6uWl1
0e4WlDjuU9R5XWdxtpv7DsOO+mNMPWqssQP3TgAgZKFUDbktwncjU8PKnasDCEJRLvmwAxc3Tri8
Aam9rs7Yoch0t0Sab4ukU6/wvwIwomJvNAFEIdGAPIRGkPRgXU5l+Vlr2yCEA7c25mzA9SShn0b5
Nc9MAMiMDvbZ0xzwuji4kIYZGZIQ24ZAYuHW3XAErfYh4iAo9AEQ+wQG5bdV+cokqsMUSNzPJkpO
HjrBw6EGuD9l+X5ph/LbUrFLXVvun8jN/GJWxvSFGblzYLZrXgFirj8njOt7HgDgGrWklVxr1ThD
rlEwxbFH1pVntf6a7VG/Gdha0YuquyWxae5tVM19KZLibxMJJH83LbDpgeyGz/G3XpvY13Ksun0+
Dux1mCsDE39gi3ZLmYDoqN7HMwPr3jvkYACknp5bnF/vWGIIYj4shlHd84NAjFxa052keqt4EH01
pTbt6CIU8N0riYuo+5AXfgSgIUWh+6ChJCWTtyAMK3ERpZYRBI+ZiqXug25V+ZIJyZSJ0m7+LrpQ
Kj4ypdhe7fGZqMgqnjR+/ME0VFoKGqGu4ry4WCg+/ip1Mfk1tPS3PS60+m5ULHWrq09LBVJ/LJCh
QWPUCbDTByJHjNwSVKIhg1aIcoWgIcE0CG9DdqVO9hnwqO9IG+S3AQcBUgtO9FxkyAE25XlhoDRF
9jeKDgWIQcvMlh1p7FBl0M82/1CTZRz4z4aII11IhvpPlDBSzJ9tkE0XXT0QGoHCJJDlIbIeZELN
UcE/ziYW3qpCZBHiPmrMU+mOKMLY1JkUXQkAvNzDzhH5W+CJ1nUODAurDWaABjQFpjjA0Jb3s/rD
qEsNGbUl0ljo3uIsQ0UUdUk9lvlHHfw1x8hAAZ8joJVNMaOn3kamZc6ApERhA2DZ8TQ4A5LOMFJ2
NESi2D0UDf9/ZDYoOfcddp6wzJzvOcmAptUuCf+DJDLlWBNKZdEBRKVfecQFMmfyHpQCcdyVSMR/
5DfjjD25rWJYGRgqpgafqyXIn7q0a0/BnHzwWSRoVQR7lOySeiWdGAp58Z6MtEMAqOIwZQcbad+v
SQOojjguSzv06uZbg3rzM8lIS00UmfXeRbHpfqPIlmF+KrEnFSpj6mmWqFG6X8EAvHHmu22TfJjL
dDkQHqoWg84tLOrgu47drCPJ5t4br6NAW6XeRgagZ3hIP78BFfLMbRxJBBz7792ETCOOVPADjT3H
ik5Lz8bksBSgOtrqt2PWj9Vx6c34c7T00cEzxvbJnpr2GxCEQSHCARJR6821QmHYrmJW+w0MIRPq
mCz9pQPJ9EfApH7EwaL/4vntPPGjNtXIkMYuoHeqCru8Zk6w17FRfqZRBewgZNoIBS9RoD45pleH
UiWEkxCShmQ47IgwL3L1+WmMx5Mckkar2uqqmfkPb3JcRdcAFeuhPg4xF7sBr3nrAfBpE73QsMVD
V5ORSZ/SNaUp3d1S4/G49HF5kBcRMVfhpau6ZzKSdyb/RHFR9ReKzyPD9PosQyRWivP1HhMUjQ3I
H5YgogT2Wwg80SAPUqR0J/WRNNSQAsR2WOmUXgJcPQFGqtR96aZhAz6so7QhTZdFv7ad5R3VHjD1
aMcXSeZ4TEU9nl2PHWO1FbzaO65Tjp+UUpG58t4o1AXeCxuBryxs9Hje6wF4JRX5I7D9/2otSzuQ
fMshqexIvfFVQ+oRWSX1RNBFPAA2csVkqWxJhkNtYLMqtfIjWaBnn7qpjm9+7tifwHDQIrWga04T
lV+WjnG1ygpQyF1edCJX5YD/psGFRcYHA9niz3rSHlAhr9WHfgTCUhAnWLEQnoK7tFKdCGYeakpB
iqPsNIZsqhC5ygyUYt3O4MlidL/nwJ8MANJ1kc+CzF8+rYYgkvoEjgocZmnpGyEFMxuAhaECDZaY
wiAkhnSLLyzH4Bc6+1VQPSmIY+rZZf0bQ4Ub6vJQjzqiwuDHkg0wadE+9bNpv1nLObb+VpiLdlFy
oIFY1yjBPEC4t2nbHU2GbJq4xBGhQbvNlth4NstpvnTZJ5LrRKiA0nU3A9wpsqvLGJwWUyRqpsxc
2xdg49lRpVRSd/Mz9WRJVdIJwFehpmKrVZ2VLL762ZsKsMibtIlXlLv7slXrWHPULPCLtsv8AoCC
4c0VjanVzZ41fDwYNooewtgE9R6ArpApkQ1v1JBxlAILsDdYf1aK3GM20tILWxwSwpcM49QHxIMO
5BkXGyK0KyKa2baBhp4BpY9k2sx7rICtP4LUaC8+EKSfkha50khK4khQG8BP2pRLiP0PQFy6Q/2W
gp5FAFv6jlZFAGHJ9JABFguUArAoIgbIy3E2T2kGHFaSzbERHywdSeQWEreeU2/wnn3wEBw8ga3A
gYu6gPfDASpRh6+vz7Lm1iQFhvrg1rsJOCHPWpaHHCjgaYhC/HtPyCZwhb3hu86wSATM8UCcm/FU
FliYYqyaYHY7DyDOEJJ6QZFLaMZ+uVeyd639FI9TQMp2F16Y2h5ZoNPJBGbvZxpi9jadDOYCb1Fo
UbY6r4aktfjSfW6+q+C5qGCmmyi9qNwtfeXLG0vwUWIuLO6RbDZ3VlJ5Mzm++3dOA4hVQX0xyyWX
mtbTimHy8UYFwPPbe+sHklUR2KHAfv72PvvyD3+5cvCAA7RMwXksB++FWZb3YhNGHqgVdoMYkoy0
gZ91z8i3CEmuHGgYAGlM7LprR1LETs8swNWUxpPjpH9ujCnmFONQIp+AECsuzWts/QTA+j4xnrZ4
DoH4zS6RIontquQFZ7uFHkaiqweozm7qL0laJC+OFdgTEpCRHdks+ZlkAeoe7g6YF9s7u+XOnoRe
sAzGXoUuMT3bYXZT7egzpgWS/FSmuAG6BQu+bj58uZwirQ8tfdxqXaWMjT6pAYetSQsyawRocNKY
N7AEeVdw5ICqTQdkcoIUvFg01GPGoB8rM8V/VqE1hmZ6UXY6EHN2xdAEyAmAgjyUNkjqi4Up54Xk
KvCY98vRyEqG8igLxcUgQyRKbCLHlkck4vxWYgLQ+GG3kq260vtHLAqTLTWqMci5b+8XqfMJJ1Sc
z725Gyovf+oaDfi8mV++DaKhHuC5vkVxVlxohMru6s1GxvWT2aYguX+YkWKa228ax4tuTOfyjURN
kAJiWtguRvNLxN34LJ/iqoR27pB72deedVBvAnqgU0PPdzIxhsQWDBqTfFmQopIvlClG9dVS3dV3
obgCmasL0JCugrf669L4r7mmYYJl+gDhj6agDuU4AR3Gc95Y5hLWGjihmtq9ZnoHS5SlAsJEqH2z
TQBTZw17GpJCuljjlF+dajiug9F1UgvH1TzpltMqGvcY6haCv9PmN5rJrKZVDc10aPpjWxZqWVbz
H7KlcexF+GGx7ysTJ8MmVIs8UNQnFYOOndy5ccPcx95vTU/8TLwbEtFMMzgwsqE+gVQPuHEPOfVI
plvxq47jch3Jof4tyAZzlwpg2Vg0IwPOTG53JaCvMbRwWrtSdB6W5ySjhoFq6bXzpvpJKSgK+SpF
pSFfWPpt4pM1IBl/naIcBLKAhY/3w9TZyERDA256G7isVnXt9X8oR8DzXXvRkC1Wj8hOpjFpdJwF
hEC7yY+kVoZq6NUeXNSYetRoXjceFjvuZUClUMbSOQ74n+DCcQ6TFy0XavDZT9haFWMAfrMSkDgg
nJ48E10rNRfx5fwwuKtgauttH7IOxZwrtXQaZWjhT1GVE4VTw9XlSSPdt5ff2I90Y+RKjRcdgXbe
XCLBYelJ5ksk4lwCwZe5GjtmMZ9A33eVMn9jTu7kQz1SU08p7BwkaTiNRlxMaoAxQV0pVU7Ic0el
om3+opLasjqId1WNbGBOiXH/nsYm9ZQYNy1Od6naCb9r5MWRi0qYezeBbqLgteONABctrgCe+Mob
vDCRo8JuumB/JqZnaojumXqkiAArc+lavtvI37OlcCwx/T0ocLTwX2NufB+3A1KI6oYq0kEbgdCX
++kNO9vTfKSuPRfZrS+tG1iThic3raZU1LqmO71f+H5BMiRYU4UPN6Yex3nC3MNZQrafjLgAYFeQ
AZjKWrQPKpwT4PcMHpEwLY3WONuTZYRIc42A7TJhfw1JfNbea1A4IMebR1Bi/FKYlndbPbfoqURu
KFOzdurBRT0Q7HnPspd8XrkqM3Lt9dJCmgJs5WXpYSivfb+iuhFpgZNHbFTgxaHhYbprE649V161
bqYpsy/u0j0puTMm0RLSuHOmD1glNOf3XLtBM/ZdurhI7/kpJhkD0cRSgYuHBU+RxxBanv5BQ4nO
WbnKyw4iaNqO66C3DvUP2Ig0gWlTuKZ5QcWdeZkNFAqidhBdqSrjERg5jtV7B46lxpPXlgfTd3oL
8GkwIjX1Vj7+POrBVamkPSpow7jtk6AFA7Vhoc4iBgF5jAXTtXXYAfAxNbIX0bSDX73Q8KEkUyWn
HimB6HXYyCkGKfEikcqNuwY2s3D2xw5Zpl6YW0H6lgx+/LECI/3NdfirntbJRyla6uHEtR68A8KC
Gi2dFywggKiIQ8G7XeoabzwxLLBJw6zP8+YtMKZQOeUGj85TlmNBb3V5vgNOW3Mwe14CGOZHEHPE
2xplPs6Z/EhhJF7omXX2xhjT8SzJq4mBtlskPSKF8sYEGYGGvaynSq8+0Ij3RWMdSWsRq0Br9/1u
SrIe+9Y/XByNMf/Z8uejhULFszSUPoOfVnveOe2xj2KwVJSO92aghv+tHlBOAwqt/kAyqWin8klz
MA9Wsto2M4AqZGclmoPBA76Gg0LOeXkhOYlMQLSCes7qzrG4jAfEK2MCzp74ZejTXOChMMynuAR5
SqhKHUyhwWHZfCLDldrh+k8+urbEKPd5SAcReFNVQVoVjS4jQ5LGKLHEXJVfiAhko6L+sK5xl3TX
jqHPYHX7uW5DOK4jNkPoa3GPTKUH4Bm2aEDqjWcyQZcpBZCvrefKxC7EzwhpNERR9ScUHkVnGtXL
hL1yQNghDxEI/gcS5lq1PPUyh90sRgcwsDHmvXb9Egyuf7FFxSoy6CeQTS+tlFUOiEJC5LNJO7vN
ggt5UfOOnESPuGRPIhWXZHJIVwRcIlCUrtgdq6/gXdRfqQmQTf46HqlvRMNdaoED6+oH84syJKXJ
kvEEvG1sYzwiLMLLncYFbxPD3G8UPSrV8BzK+ElFJw8Nm34NgEevOOFun7vB33OrTj4tWoN8t3qc
LjTsdcD+lmz6M7H15BOJgEaJNDjNXFsU5fInKUH4E3/qTSTMUAzySrrauT4syKyrk7cB1aINQEAY
MODOToFnETVtZN57SpayLgFmB1J0SNY/TDbGdRtVxyatgUD7iKeCLoMtiLpTIFp7yO0kXxVK2Slf
HJWvbm+Z56/3XP8ijcczgObxrqAXhmgy0YARAtBiJAQPNt41UYMkR/DKyxEpHKSx4a3/cFRxavGO
IgXJVsF6FRfniK2125iS08pIXqj0XtMOlHKg5rUuOsooLknzo6dkBiBG9p0xgpdHmChF545BKYWk
2aj/J5mKSm45i6P/KrQBJoFJS5BE3ACEI0U+dJJGX+zSHc410/VD6fQvQ9M2N/Cm3Agbx/On+e0x
ApijHBGMThLjOV2UyJMz06muz7IOFrhBV5eZ6TkAyRyJVuWzTW/9noMiss2vKVbGSDLDcy7WAT7V
aPWZRuqNTC9jw2YOUtFbpKz9eLOrF/1DSaKN+7+G1aPljP+n2nCO4qA/2QtHVZBoDIb6oEU0NMzi
+a85KYwDjXRsMUg5DcmMHGj4X8hiu2iBqCLC3y9kYUyOKo66uulgerIAGQgETzNyd0AZEhRFBFwf
20j2XMgG3QI/Es4pvCs13B3rU9CXn5UI+YxmspcRqKtUeYWCpCUe+V7JVuZTx43hSNdB2vq+tXzs
TeuAeM9TJOZI2BLCIFHYJSuckg3UibJRLtRjQfRUWV79RBYk2riSjGBP2g1UinJ51+YRmrSbO+hG
FxW7lv07wbd4FsPEkrrUVMCe8nh6o0Hd+A1D9azr3mR3tLpuP1eoDlMe1NuGSUFTWWOdo8y2FsYM
noL3QtHlWmf5VAvSvT5o8mc+Mhy6LvG3BsU66cmylxzwh2jMhCd7k+nxvsaGznNQGDOQff2aAzJQ
OJbe/K0zkYpH1sqPlEr2a1ph7kXCVRwaR8vIweCFmcSu9uz2MnWp5n4tQKdb58FySxM8O7gzjJ8X
C4eTOCiO/gLqH1YixV9F6vehkwTFL83i18ceAM7IsNeHUzynC7ATtQIlPACHOsQOWB1ivTQBezSA
axwYuL+7tQ0oMKTLg9Eh7ryDHAvryMmQp2vX2b7M++gFefLRC/VSLUOxFRLYjiTr68YB+2aDeVhV
A1JQGUrNCKCrshtfOhFAiiiChvOYoxxTWD5hxkgRpFDFSfkBzHrgbxb3QRdKOcDS900XnFy9T2+g
SutBYY5iNQOII7c5/bpdhtIKMkdpIU6dZhsIuBOWtGoJOpq8wpox4aHXxSijEDMLmguMdX/KMYl5
JRE2s5ZTrnvOTk0vEqDbFFUP+lsxlSALFYO8RIxMWNCo8yugAYurGJbgF1xwgrZJgMvG1LiYQDEh
OaXOUWIcNcr2ZzNlgRVzDjAkFHCMAQO2Flidj0jdGFHtnDoLKntn/6hrVguwKmeengrghpyqxnly
+WJcqOnnJZjlWLcaZBcOvW8AgDVNgaTwsFL2pF5Zyi7pSaUsqRdYU+NfldBq8V4BRlLsnWLTfSIX
a7Hd0G2B6qvOfnxe8eGmxupgC4BGSP8kjTw16nmTHwoD6R3ymIiV4LlmXbQHiCB2NLwyelFNg6OE
54z/ShJeVaj/5TPy4M2h1U4k7F2QHIVjBspKoMdFYRSXL2NUXVwB6kgNDnLd1XAjGwq8Yv+zCXnw
bACyo4q6CUND+3FNFhXdWWs86fCv4YsYhUXdXINlSOz4gU/GvnTihmhoYmZWhUpDPVKTIQ2pSYWz
GpIWSS1wVoYbP51hJ5s5+m/KYhOq4zp2CNXdOP3vjoUtOMrQVVVVrmGGBUc2h6y+kkVX/dy6J9Nr
/6R8XSmT+r5DknO3jGBMolquAbAJoAjCeXJDwChMGzts9dUJYIZqbDFMKPzck9DO8Es/4nwKLOKC
OjXTCs84eqKoVFqRF3DqvHBlL+ONLT/mJqbTUwPcByBSlygTw+lTUbfsJRFnUzQ0TB3U2ZgjHkhG
WmVn6cPHtDcXsIT+cKUeLwFqMhqxDKmUFENdcOzcGJmIdXkCE6h7Y3lRBccu83wwsvLTkmdju0cl
jnuTXbfJl7DlqXUwZtdqXiYBsKaD/DpK+Iz8DDyrQmMALTX5UMguHVCCztnH1Vc3ZovhH9SXvPpN
rVROkH5zlwXZSy3eazv60mWQzY9i5SN/YLUDCGoj5sG+E2gpdlEBdsXl3V+O73pHOSSN6+bzjXqR
gFmhYRGXeJnVBYhIHjIy6Uosv2TEOAWUTJv+RhYG8HRH1JHjSsqjHVBnNUT6rJV4nenVWRcIOgme
OkOmDRf5O6HfAeCwURqZQdMjCe2y+plw4ULjHLdzSEC0HYG3EYWM+hDvkAuTnjiP+h3OgDHWcJxw
BuYR2MdpbKadIU7wP05G0Mc7ZkzjSxU5+9iysg9W12cfpjjJPnQZ/qTGeJvSboyBBqmfAIauP5OO
THV/+jWa9egiLUamc7yzdf5EMahBUjsOfIN+PsprdVhDHDokS8iLafgmXqIkCM3GBEMUah2wc+p1
SJeLwUUoZN7QQyGG1CNZ02Ljg1v8ujEjpS68/o+zL+tuW1e6/Ct33efmaoITiF799YOowZIlWbaT
2MkLV6bDeZ7x63uj6Jg6ujn5evULQlQVIMWSSAC1a+82tcbdkOjf/nEOciSD9FeRrp/tOOvwd9CA
3DPHqFhryQgtwZv+lCY/3KiTx9Gpuksjy5OhuEyl6o11jaUd1CEbn80+pw71Y4K/KKQrWbdLUvyc
O4Ev7I67shYPacMAZQsgFqBNUpXzWkcAxt07rHPB/e4r1m9qAPPRj9KP060/QCcYkhD1yqxK804Q
SgTU0OnOBJ2Np1EftN3tQ2a+8GgEnbXj4OyzD60PWeHWm0UOd6xG1CCN/QOZbCNyjikONqlHurq5
MVpbs2uxl1C6utQ4ts1xR3CAIDAYFh1TWm474OourYJMRYPeYo2NLtkAjAouWc+fs3DAA1/ZydRZ
0HwMHPaBQmeTchbAK3im1uOx2IjEXUnX9h8SjwL6cQwvmhalpziqN61pFAfelSe9xPfWFOl148dB
ve1BCru6cTAVxwQIeiNweW0WLzmoC/mbF9M0/Dua2B15ezV7a51qW9dPt2b1ZiD9cjIdSDimKD6f
kohDk7nlj2BJ2vao/T1TT8+kfPChawtWmjb2Ij9AFrbTflC8U9v8sWN9sMNGT+VFMJwcbQtR2DIZ
um2Oo/8YP20oJ02pHh9oCPQSsG9wuL3x4x7PT8us7AM1oxuC+1VKG/yzuCJbXbp/AeU1bowlDHVK
4G5XccswuroZe9OlkGWaZew/TuXqqYs9fJaAHFdUoFqkEpulGYbeg2hCt4+SAvXT5BC5bYk7Kstx
cLJZrMhq0WXRAIxtdPmnYABeOW8iFDOp4u25WpsuqalxxBj7yG9RFTeZsEUsTtjgV+sOVSirCsVH
YtqZAQqX8fSKqs+8G8EEpYOHuJF6+Vlk5U8wwrCLxJ3yMmT+X2Rmuu2sg25w9nZhpp/7jXD1bA80
C7ATEJVZF3WuZFos8wXE9Ce7l8mTqCb2ZLbFfetX5kuS1BEkVkEza/Oi+iggiiidlB2n1NWPqKjU
5yuy8cQY7nXxffEZfl1thGAMEk1NfjHKF8CiobejsIq+RGOYdrMZJW5nZKMG+5ufphzsXQkyrn04
9VC5sALsOtGggATE9Ut/zIc5BLpEcCTvgb8JWUx0FbMoPNUhKPCpSzMNKDOXJUhMQLDQqqZTXAo2
sS5Qf750hvqvulbyklTJ2yl5DopcxpAtR65SaT5f5rEBiKcBKSk2plGD91VaWK00AuUNBn4x4Hif
nPKcCPAVgIGZQpiKc5B/2WCnaGw0hVkEWUbGnvOq1ftNVhxowQ5amBGHqjLbZe14vdYPITS4k4M+
ruaF/tXyni4pvC/zlS7GRw0MFdCmBPevxgX0iY1hRyTAZIpQNb4tY9msqUuOJk2+dzj42kzNFG56
s2i2XZKzF3DcHYyphnDg0CO9Jrn5mIWxv//vI0AyU3iWzuTOSix2T41sQmO++rOtk9Ezkv7V1VDm
a98tzdVBhxu9VU39vcAK2/hPRt+Pn6betzbQkjbvA5f9nEtkhW9Hh6FSVcgGiAqxl3KOS4OyL3yG
04SjnBFVBUfZQOocppsIMGdf28whAl4naPJdF+oj+Ea08TKBDmXXBLazalWXHJDbyC9gp6BOoFWF
DwQGsqp5KOI7sI1/QFbw2XhnE+/twgHUQ0ON+7uNrsLBQuLP0GzQuP+iHqerLm+9AlJOJ4g7gRia
VwI8kml06akr/XBl1gCuRzIsjiMoiI+53RbICITrRJnIDhhSnq6vLrHN4isdopRr0Qq4KDQuEw2k
TQ6rodbQAwgYguiwU5Te85W69V91laNK/XDNG8udg4tagtSQou2qiIES+PsUteqSzdUNUNZ2asre
sQSE6NTllbWiqZYBegZWjTeSIscHdyed7c3njv9In7ycE94cLS5nglqBBXSi+ZX3u+ChNjy3S6vX
JkZmQjTsRaSWM6yLKAq3WeAPYBYqp/sbGYo6kahezSFZjJohW6zmPkXKCpXgW+R+JLR19elgOOkP
kU3+MwD47Z0+WWzXuGH2sfeLT3EQZ99RV/8jGv1/DkCJAdiGU3uX+/2utzvU4FgsDo9Nb6DIRl0F
gZsAWvTeJ6NeQ8814Wa3uXGMURuCHhYNxY00I/X7BPsLIId3fdN0d33oHtxBx9lcBaXkOaU/9ymx
P2fvKZuvVXprenSJZAH4FuhyRgfMlyoD1OoKUzAP61vgOwam+1iivA+YLzvWsrsu87H8Cbr+GXyI
4OWAKD1E5cE92cgeIueJtSGnM1bmgzDtHTmDEPF5YkG7Ft/5A9lywfi+aFwTRyfwOlhyGWW4udpT
+zF24tIB4uSIGy6D8I0bfgz7LSkPUKcrtqQ78MujKw73Xx3yOBJcC3kEzUWetyhYAroPbcmZCZpw
ZGECATIVKnOiAqcUR8fxvu+bZFNI018x1ABBCA4ivuVK8udeIg9mo2xmZSt+bupOiiG8m0Lk2ZSX
mvb9anFQnOhSkIr/eQjNH1nhvs6LHgjPYHqN3QQHsnVxjpB6PTcugAugKcmte+UASShS5hXkLmf3
gE3lfQpHAmWHXSmCZMXBNHtvpj+pzHWpep2Zgxa2oV9hV+RC5KRhxD9EXRwO9Go2k3sllk6nW7BG
J6eTNu1/lx7SlK/iV0mnZXCA/NiJxwfKOUEc8LtsYxCmKp6MhdIij9uNrZvZfjEtLBciNVRJVzH1
0L352zCy1cLWPV2YFojhqmEMFaNC/SgVLaXZlV+HDghfjnPu0HOC5roby+4rm6QD1Sl8H7z34CoH
RSUER+plfGkk0aOfosorMva9ALny1HbFF8P8GXY8/DZJqE0bUcXvOwBeLp0O7HBhNuG3wQ8+h+Bc
eLZwVr8Xj1Xdd0BmQXcsa+P4YuDAOMWd5plMmmR/2UUDsRVlalGWtR2QLACgEF0NZMpLPEVEnXUV
32i6v7V9oMJc6CjdD9XUbPgYvAw9r49NwvQnyZv8GGXJa2GLKfM6s7Q9H6CUHQtC9hSCf+EJOQny
DVYE2ihVaU8jqQEl+ovpiNEr3OqOq+onCEmze7pauvoUoGrQYvbmxrF0l+AhSotDCAUnQoLjHGRC
pvRDbHAIY/zq1Xk5FoCeqJ9FUHrEpUmQjgXXEQfWyjFBrr0gSpawoDZXfZPqSmxggsgDGLylFA+9
agwQKYD6WDs4ijaB7CPOf+99Q7sn02KvAt2HBls3rMkmJkffSQiFjo+JLowD6sX4JmKpfnDBx3YZ
Dd9atdLJvvtOuKv1ojm5HW7Zs8wCdI7bte9ABZbEEkhL4XfSCuRdQqacSa9NgB5bWIECogGifmvh
k8bhuqJdMjS+7hoD+rrvcqULK9Bim5mDlr4bO2/jFoIgugJHrsIR9vreru34Eoh2K2O9f8bReP8s
QcekmJn9/ahsjgvEuZ04cjV7lS0a250FIdkHMmUGgO5YD40b6qZtbeM2XJd3bYgD6sbXn6jpRd1u
oRk3rNuw0DMvZ9W5RIXjqS8q9tRZJhimrTq6GlEJI/MYGK3uaAJspMJHNedkS+Y1rv45cAdjzUNT
u4/8IbnYY+asBpRJfNP8EOk6q/mkZTEWDLKM7kBJzz7GRXuhAMgAylWoV9Ylt0R336Qy2OS6G35r
UGirZqCppzES67HpJP5O37Q0ii7zvSUQX/+xF4mvVdpGl6kLcY/COGa231ywNWybEmqaoHAtcBKl
FkXUp8aZ/NE9glTlLDPb3JGt6lqCcNabxrfyl3T4QBrfgRnKQ+iYEchVxPTKOU+9LufNcYSi/Ivl
XkVFtouoLppejRDVYUtUW34kM1C306G0wniOknnyFpUJqBdxPduOTPaQQI5Qrl6N4bNvmMa57KaD
zoM0XFeK2R5bz3nXSdvWXs+mnd6lX8lGze1Gl0JkUFyF0N4VYtpY32nBMVSCF8jP4AwjfaBOSUoZ
JYRakWIFP50KWBx62aDKDGcdu4SnjK/8uFrFKHucCkBnWL9ZsME38F+JOl6UuI+fbyDENCBBlSZe
KkbxGvV5lgkQUo4B2KXBaLy6mesqXJOhh0M250DjlrmRiMnXKIbDcjQth5UddNEFZGIu0tdd5U2O
FX+F3NFLI7Py2c+gspUzhwHOAHsyFbu4d+1PLqAWdwY4ebYplLG/ys5zZa9/AfOevW11Xt5Bhsh8
wSnJmvxQBIw2Gg6JD31eJx8Gt32i+awgA3lsn2WnvLacizZoWO+oFzL0BjXOgR1dUDx7yLMeJE8S
iWu7LKfXrG2cDRhHozthJfKVV/q9If3yuWqt8QF10chvh+Zb2FQP0R11/x6mp/ajVWdrrAG2OJS0
P3RjWJ5xYNDNGvaRj/xpMOTBnr6iFsIgK8oAwu2LtRWZ2rOT15/CXNpfSw5xZWGl5sPQDNlpEriV
ksMO07u2buMXt5Jil4HTfDeBaPYlGK0NBcRllKAGspRHEKs0F6tAAnmaEvsrUL5fIxRYPxtm3Bwa
B+l0sjsoRQQ452uQac6mtEu+b61Ke7bH9pOPRHuY42k+QonuqbXk6JUuYOnRu8D9lCT3+gANBDK1
edidS9yQ4tiAjkZeIxne4/P1EsgfJ0jcY4IMAsZXE+CU7P9lApreb9vmHFnptlEc1FGLdXXmTvdA
pRenTpnITl1q4grloC0fC2+x0dUSN8m0Po46tHvrtev7w2FZZEJqnRdrWm9S8x7CSVvVIbXVZXX6
HoNzvPFQWOFfQeLg2PZ9IU5L8og0fWhNTmtwci9duppjlhV8kPqR1/MxXC+BNM5yfMhuzfkfQwOl
Ac9RLxy4TbUJVUWNpSpqYnVlKwfXoDhFDrKRd3EMqsCGbIsDII63EUHEFdQzTrAra6wCwD8qEDLM
hHsx5A4PiVa7l7pJUN2qzpSMESc8g8ZekyIUm99FhE69K1EI+2pqDiqYI61e+75l7KABsx+aREJk
uPe1deKGfBOCRzPDmrhcZ9wNL3WVsKe+yKP91FTAjVA0oJAVsDxdcQg6S38KtHg8q7mCKUceq8yb
rasOa5fj3PlMNzbMLRtxcu2/e3nYgtFoCZzs/Ox0wLuRybWG2MtHHIg6FlL0kRIrpSsLX54WGaPF
DOEGIDqaLJvWHVbb3ogKIolsya9hGIEKOuSYlKQpJJVRTkvOfqzfRtTKQ25yOJl8fds+YN3O1vg8
rDMxJAFzY65DW0vW2B7/ok0iSiRkX+oIHMIUNnMqJSrYtZN0TcarEQiebD+dg9kQxee3guis2reN
0e2wA8fCLZYXN7PEX+3wlbuBrUDG/QbV1uMPsD19tV2mvdYofPaydgg+BFjmQV7ckQ92GmET0ZU2
6r2T5qBDyuFOGiXKILLa3fRJ0W/tKkPyNGGQD1EaIiCycvel5m8WE9mpGS0+tqurfttLPESz02Ii
5mUaG+ooCwPibURJOVD2QapHZ7zz9GOnJVCLsofXUYubPbdqZ92N9fCqg+0ZNNCxPOnQHfrojki1
qrCM21Ahil3IRGjZ+Fq4AiWImlXj/A6VbnvfKXyvAOvCKS4AktUj3Oy6hoGVCthfN82Tva/XKOug
EGq0OMDhf5WYXuM0Vr+jceDXVDd3R1+Hg3EuLPGpCnG/dzs8NQ1Vy5xK3Fupy1Sl89Ilb6GCfRWs
q+CbseQNk2QNzhZkcksO+oe5DYF6+XU9OMX7dQb1Dkc3gIURHbunxlRHv0t3sV2PI+v74Pk1/sNP
QXGNLc8UJvdhHpgnNvY4P9SDcCcYCFCwKoKRGldR4KYAR7ZsNixWglwkJURNUiTvIeX7m5HtwHH2
iUpzPCx/TUmQjgyb7wno+sITNijP6GWWEFQTR5vAQtnPYPuFx8Geh6wClDvSMuwfYtUMHbL5IgCH
MTmoQcVP/5AnYBEPS7e7uxkRTfFrjMf+/mZAgNS4m2NjvMxBV9pQb/1oGo7Ua2IkNlcRT1YOjgTO
S2xuMCCEgMBpI8WarxqckYGiF+vZuUs2P80UT68ykvsqGgu4lkOO/l0tK9BFDgFJ5A5JPIscnSGe
uz6sj2RC9XW8FlEAfpra4RvTQjIJpDzFCXkR3EzpcmlYp+9YqhWHxURXXN2DZ1usX89CDqG8SX4X
4QznSfg9fvtajYyw2thh/9LvswxrGchpQoxHiH7NUM55ob2fjsP7jRNyqANAxPXZYkH+kEmxD/sO
arM3U+ll1e/7whCrdsTPI0sMZ5c1/h0wQOEzRBbDZ6t1cIwDvZ5dZTmA+zdZ9JBq7hwxBZ9RCeek
4J7yfRD5ldAMg/iND94m3QF0vtD9I/XzFJ9fJ4J+Q10DCqnaltwTFsFrHO1WHnXdPMRArgYuo3kx
frcsrb5bIIkEZhSGgU8vKYodHqYAp2StHu8GjqqcqQi1Ga7YBFDNKob0NWpTPCv61LTO2PNZZ1tk
fwFQ1txRb7Fn/Rjt8Wv4rLPGOhuq8aELewoqnn0qePcpQdILMKDVSNqYhWt+rLEyePVbTXqGEU2P
IM4Q+M/58r6L7QFaAbm2rTHyEWXG2O9Ohfmaj82nMQwrNU9fj85nqRnPdKQAPMJLZQ3+lnpLsyg7
kq0UuTNLRN6EVK24He8AndqBUpV2cQ4ST8Nq3u7VsbbKa0BLyLNsAXFIxz0fQjBKhqN5MCzAIW2c
iy3KaihOZUdIE+8yA5QVWp25u1kWYkJ9fACV1jUo1vsPzpSwU5xNr3oR+a2HJ0jq5B9ITQLoDjC+
FOWJxglp/n6a3lVaUrVI9zxphruIhXKH3FP90ehq6IcmyBto8U+WWM7zHOD0eIw4OOLTzXjHRP2d
dN45wUNIFJ7U3qkhz3scmRqAw9Yyq208DaqiCiG5EVsXUzU5m35aIODZD9w0L2T3u8Jdl5HU1ott
KvDIFCY+WRweaP5Kz3z94qKOGYMGbsFitexqItcGz+aIFQSUoQ3JN62MxGEwbPdAV/VvuksIxYGC
8m3EMqyIm1Udmvp+ieVD/YK8bbXFdlwH2PbvL7HE0SsuXbq6eRc09iZuhADcyuzrwnMUwWLbIIuV
5a6ztVQXumnD3JCXbEsIPjPw3dSKEXAJjCbwZdIMNKRpZbPHBwsxktGVd5NWTnu9toEvEW2/aYQO
ITsLqxjTTMNvPDbuOh5AutYSwNu5zP4O6WToNo3c/Fjhna5FKrQzzQTq0Gmf9jGkKkTebwyA384i
TLM7uvM7vogB/pYf6c5PTWFN5dYu/Ho9KyhyBWWGTDkgaXY4JN4YmitTi4oLRZtNniwTsBh0axp4
hm0NBFdOC/k7/KfDfBpOa6LXoOaK8CQo+RejS/k50QL2BOn2rjLDZ2pKbAM3dmwZmxhwpmesQZuH
Mv9a5KmD1SjWPevWB6v83J9skLKPoGs6QDcUfnAnrqbE8R/cKNIeJ4534bYSdf+V/xh3hv/oFtDe
zU1kZahLDiEzuU4bW2xolFXz+AE1kjogeci7hkdf8PQe2+GjWdjNQzN2b03h2ulGZMk26Ap25JU7
rXsRu1/H4bEZquy7ANE73nHenYXlQ4bBwHvPQmADGU+r7chd3OYdgQ2qz2vHW+BroBdDLpkwadTk
AGYIOdX7Sg7mmwPattmMhDOGiW3xcXzSKwPrCIPfo95DAb3Slt87eFP9PnfASk19C9oj66ljjVc0
QCL3Pco6uf+lNBOceUiFIySZPrqqIbO6B4/ZKUjjHxBWrj9WvV9vNTm5OC4vwaU3VOna4cHwJU/7
rRb7zg8ValtONYdGfSGBEYvtAzJb/XmIwUnggPj1pRz1ZCeSKd+m0jBfpMAJipRFfCIvPs0sF86n
ZVCi28VFyjJEIbIi3APvnChXndH29zgHOmZg1ARi/93WKrq+uX8dP1+PYDC4DzNo4plubR8H/Ma8
KJbZ9yr5yCfX+GpILNmLKB+PQ8zGcwpOLK8CTf1WT0LQFauckFCU5nZf4E1Q31fZIrqCvCgEwEc2
eovDpYzS0qer2ynKKpi2TFbf8VcJUZQOGp2lIZtQJLhBk7prPIPfvOSI9egx7NvwjrnxhLR/ZyOp
A0aSYzeVkJyqgDogG9ZNbw66khRNl8WEp0pmJ1Ac7yMQhVU58pe+qB+RI6kfFRJ1tllKX36xYWkc
71vmIJ21xJC7cDPtbOcBUE3++AzOpmlbDj4Sm0kSn7TKraDYpEWfYif+WauaE8340Fta86NEDdoK
WKzpGYI809YY8/w+SZBXBrb/o6ENzWlC4m95a2mYz6blnZGpdNy9wLLt/O9//c//87+/j/8r+Flc
inQKivxfeZdd8PG2zX/9m+nuv/9Vzvb9j//6N6CM0OWxBHfxrwkJcEv5v399ivJAhf+PMK3rPG8L
85wB+bojqh2i1WFmutUZahwXEzHvLN2ZfSeCTgvu5VuetNFMyEMRN2Q/vRAgeGWWAXSfnxxtBzwH
ETKLHh6nyRFnzPiY6RIiDglwYYihLjWQuki8LtEfo8myvAL5yq/QKPfw53d+TNAPWmWlVn7QkIPa
6o2dHoxsah9MK8E9wQD9G0n/aDZO97HXC+5mRT3qY2cZ3KWUvVz6swIfVjL+KnCi8I7E8SZ/I8V6
fv7FQRJvS03XoRlRApBI/Vr1JyezhzXA0toxwc0NRZePuesaj1EIKfR64g/UM7NofOjbzuMBEgZe
D0q3e5SNf1jizSGx76CziJJvCsmaMNtmjl+saQJqoDEUr41xbLbN++voEDRfGSEP9vPUUW49geQs
PdLUOrOi8yAiMFSJ8JnyC31VnFOsZE/Ui0udQe0HqQvuD4X3528a1//jiwZ0qQu8gCMszgzT+fsX
rU7tYEoCIc86N4J70lFy6rEMZ/GlWV2pQHVfFOF4ZXZDeeYeTLp5N/fDnhXh+u8xuiz9ZouaTNzd
iMJQx+N1305tsPInI7sQoyE5knb8Duowc490AeSapohtJnyptlqwyuKJf8vVg8xorfIUQrr+JJiJ
9wLgJeCN9nbm+LbDLjo71b4YUZK1C0ww0wWNa61bsIdvTfAaodqrijWPsk1gBQUknVJLtZVCUXTK
HpwUaZa5Bz5huauDtDpCOLQ6twbAgrSZU7u3wswrDyKj7bx9e4/QJ5YVXho28FrRmzewv/z5o8JP
//azgsAPbgYmAB8CzKNc+a9uCn2vjUVmueMZsEzfG6V75MLQno2qcY/StUqv7AP2GZtQc4XS3fLc
mUn55BjaR7L7oRZvZGHKPU4JjddQO1hDxz6jpG+4myLD31CUg+2nU6V8E3RNe2elZfOQA3eyUYlW
j7qxkM1DqJouMa8dJSrzTp1EBrlmsRerJ64P5btNHpTB3RSX5ssQgZdQAGyTN075Ue/A1aiipnrU
oBWDQX4nX1nQtCgNTgCf0nHfWWtmLTxa8hbCxQlsKLJ1w9yjz/Thc9dpvtfwwXyI3DrcQ3EOf37s
Zi+MVagdq6T8UoTRvlQ3/yK3j9aUb2IthH9wmyfhhMmqcFt2oC4Tk/UwZj0ORoFH92o3C3YoZvEh
6VRqey3mODGPjNep9ONv6gJ8vMm3CBeDsqgLsry7cl0uMXDtWJ5W97RbXBraN+Ikgq+h3FN45DBx
q9n++dtjcev222M6DhAKkFEwDTxV6JFz9e2ZjIQnQWjHZw2IO69yXOtkGxN+UgLay63JfoyqIIlM
5CQ7dfNYz+7NUN/c2KlLTTj07Zp3hTbP+7u4liX7UUdFSaFeeRlKrzCNEAniCXu5sdN74LnbH+Iy
2Nld7B5M1egZcmOo/HH4YdRGXJJrviQr9ekKHBPuYbHdxtB0i5uuUGx4F6C69y4dwmf8nIzt2+v9
41RXb2KZ62bq21emQHp38+wUvrzvDASzmXrtxX4Vt7zKMs1iG7Xoo9O3zdbHR3cQSQJBOLqkJoZ2
0gHbO/2w2Ojqxobs+ghGBTUFNVd9mmLu8yoCQ1OLY6jfzfE7G70MwIBYpd+4Q5DUrSqtzrdMAN/A
Cv8nMHdIRwr5qU1r8FFY5XByRskPgGNC049r0TPSAOBJBGLgu5JOSVvL/8lK9hW8qfKT4w6/BqlF
SlWO/bYt+Qlr+BRcpCzNPZ43EvUvOLDTci08J4N9YnQ/n5S36JI3b9aXEXmRKQ6faYDswuvxFBFh
vI6E3HZwk2g7AlZx5IaZekUP6uw6wlN8NBJxjFhnfOg6E5CjsvqM9WG0S0zUbA8TLz8buXPnjIx9
oOGTC2yDrcKW4QL/ZxqOLFYIkWXs62agHdN0sYaoOP6v7xi7GXNHHpcZ24rn3bq3ivRVb/ozbwzn
BxKtj0xLhhcLxDybIbdacErn7jEzzXCTNUb6KsZ2Ca1iSFa0ofvRrUrrLBoOQp4WvJ+ql3LfBNGS
xGGhMzHdAyi+2lAceahB+Rhq0jHixi6hNe7pUy03xgAsvjYF7ZzlWjJnS4JrcGysSDMsSlSSbM6f
UVxvAonX+fHbWBpxkxxTY/GEgQCHFu5IKjDJNBRO0mWP9Fq7YnawadooPpCtKAVK38hRcqnt8dxw
oM0iRQngjaooruyKHejKVl26Whydqj/uqf6YLinaorJhCkIpNSqIl5FdlZarSTQAWAvZb3nWfrfV
qqtiw1sj+wiqStTXccZXrzolfrn4xyIFsiEDPiZXFRTUNKo0oqZ6C+qPgKytDF93NomCryyBqCDU
9gEO3uf/Mf3nIxeLGwc3jlkrMVN/kPmPxuI3D/2lgEdhXtwqVFjfFfd5m741lS/ALL30yT0ZCqxK
RupD3MXYYCEYrWbP/88c82xOU29jTTeTk5uVKY6NQUSrCSEuOCsdDgzr083EAOYAUmNHAGqKqPBb
uRgu6HgoQgeB5qqs82wNZIB9BOXqfhB9t6ceNULZly6KCbtDFdTAuaJSsLSCAvUh+riZzK6qVsR1
4kTddD/36TKs7Lzc0iU1GfLcelWYW5DHdsWebDQbXUV+qSDjanYb5L44ZnXaY95gUx43wMo8kmd5
HRqDY+oaAL9Bi716YMWeYJYTKAT2FYeGOKE0yTZsG9vXn+na1rG7o3BXEZyjBuo6PGj6xnP8tPRA
Gy0cY9X1/Q/JTLwS1us7KlGMJOjHqMsU0tlsrGzTKq9UXfIacVrsqIJxyvwM3OTGH8YuwTTWtY1D
EaTuqkaZ732ivmcWTuShHo0sPip+lFUvZY7UGOoQPeqnqK5EPZdyURMbWb8ZAhtJQhVJtiGPgmRL
fZp0iZ6H+EO//vPSjOnsdmlmuagCNAwHuo1MmI5aul0tzbgeag6OJYwT4Ftxu3c/6/GryStvQZfe
gFIXsOk/hiA3rO3VJKGBX23rQzvY7x9wtlScej1tUf/simMihsesG9snMnVGWWzsruk21CXHbwbl
/vRIAdQ0ahBXg5aJ3gcNVl+tsGBP521faYF9rkjdb7T/y6AkAdp0GYYr3IerPRmZgZt+PPY9iuMy
Vws2/yHjgaeNwP3yMJCoB8Hhc0LC06UBXbUtt+ISD7Qc+brE/WGVHCuCYnopAtAoGOAEeTRB8r1N
gi44NuAkhD5ma+1iadoPPfbuALEy52MwTjVScIP7rXNALo1D5AAIe3clhp3ADuMeZYIQaF1ykWmc
iLXVYIcYFnYwrpYE5dxvDeR81cAI4tt//gKJ/9gYWq5jOa7u6Iyj9sW4OS2K/aKt8NPtT4EA6U9g
osJ3VckKNa9F6plmgK5WZVCh5m4O2i9UnIDpu4SQWppZazJSo+GXqeN4SfprCLc2nl8wc8NtU2KR
BB6/FSWw4g4cyl0upUddyL4CM6Qail4c+CO0DxSyOCiORixThUq6Sy/t/IvfFEh6ohLleYg0yCu7
EYTGHAcFVCjK8nzdRv1Z9gpGhPLORtrOa9Txa/cumUJXZEOdSbJztOKZpFQW++9ir0JS39j2Qy9X
8TRF3tRk+rF0LPdTY/50FO4vhTbpIefI2LUTH18pqg4H/YhCHPHJzn9aKqqaAJkLbCTkKApbMUVr
irkoCnOReYmiQTQXA9fW8c/fDGbZt7cWpIodZjJucRd69OzmzMAAYWQXCqs7WbJxPamYtakJYwZJ
QQccOYuNrrJp9EDBEp/D0YfMBMUxPOWu4rADyy68nnAg1cTnzo2C/dBZzaoo0+wZv3VKs1P63MVO
2ouM2NmRDdh8/cj7+MuceZdO/aLVpnak2JaBgifFx7+m2Dqvquf8OEcOYSC8rq7NeZ4OS7xjE7ef
3QQASm+KsleXgzWa5tE7Q+4qo9XAcsPrdTFZzb4BXTqAzUzsJ64ln3DOsisqY/oydOG1vUR5FNlF
mV/bVXysJ/KLn06fNbt5bm3rjNLz9gn7UP/isuIlwnHRq9PwYqfYB7cpa6tXM7BOb6Co2LQAGwt+
FCBtOBHuRvVkEPgnAuW8+2zZGh/fewTJee+9jwOF4NUsNOf7OLAt+Cfq5UE8v0KWANgZBACxqqn+
aXCK8D+9PXqz72+BIt/fnnQbb8w7FISl3Fay80bJIRjrag9aP2RQYrbL5wC7KhzdteVzrjtvtsW7
XFGc1jfmf/NbELdHnepQ3bU5Z7hV4vjDvvkpdAPA+UE2pKeSo2KMtT2W+ZSBmtNSoC7bGVYrIYTw
Kz9ligpZcns8arJGBgLVJx5Is5wPmhYkJ/yyfgaxbX+wJtd/bJ1xzVnqfBCqQVk3NDmm7IkCBK++
x7pTnebeiKLzvmuLPYUi9QlMY8iCLXWZkUwbwxo+g6ckXYHN0Hzs8s58rJsm242hBlitslHThpVY
/1/Grqs7Upzb/iKtJRAivFI52+XU7RdWhxlAJJFE+PV3I9wut2e+nvvCQtKR7G5XgXTODknltKtb
H2mDZDFEjrPhnL/FAeL702w9vm+Zg0QzIK2bNAjlWc/K6jy7L7ANmn6K7kEmrjwBtHm4rcBUGu5v
v1HCeQSIQpjvRwoqaFHX/A5Uu27KlQpkw/Px29ACv1cH6Ysn4nhbqbjYlJKaX9KALnQAXLLNZc/B
OuiRarkyFx8bPaCXdNwFIRES0X4epM7uP56K7PNT0TRMm1LTYpZlgRtAp4/Khw1XqeKwhwkTOUYc
auo3EglHlY+j1jMbVt/6b2SST32w526WrhuCwgIWmx9l4fhBzvVG5okKmBNQzxrm0duA1ow1M1gi
6Lm3AQYQjuHrER6nDWig9V2jkcsFBfIpEcBK1dOtBXTr2rPCwdfDBEnGZKNvYTe9C8ww3ON3U3vq
YT+QFUR+kdCAWhQxz9dFq84FHt0/Q159upmGeiHrn+PYfBrq0TNOQ7/FoCaS+oz35bZa2V4pL1qu
1dU7h3Kpe+aG7q9WBrbpl996gFgTfk0n4ELhNYt8or5nk9aVvuSjbRwFlI4arWaFvCyUSRLH/F4W
xNl+iJumOQA5r5QRtYvRBRrZqCpj1cUgQbFhd9OxiaVsG1/LI2ldm9tlYneOnVyrCS8QyCp64B38
9LC9A8x1asGxYhsgz4NvcmuDjgpn5jSFlWEHDH/l61t9yadOfee6I0QvRGuvPg+o4eHPH3CbfXrr
m4aDBxy3wVwzGOOfKwV2PULNzwEYIA8LZIhAaH/qCuuLFKZdL65woUofY2giPba5AS4tF/zQsDZ7
TIQE2lGUHHonaFICRwpgMDMAnmwQK1pvUsRskFQQKfUAB0nKjS7i6Ats2ZNjVIqD3sfrMo/up7LY
gciQ9Pc0FcGGxy1p5CSls4rIz77BYwlPv28hFyjvAn0M4uJ7U4/iwP6teS8SJ78i5nqwjoAK8X2M
M99ch4EukAF0JkpKunLjstw4dl760uucn2KtAdcx9TYqmt44thgtPVBu/vxXQGb9H38GD99pzzQM
z4D+8T+KazbjLrb8yJSoxBpBQ4Qy+bgIE1VH0EWkJRg6Ie9/lAMV5wpH6gczzVbQaoWtDyBID0RG
DEexVqH6UmLrEhvjqvBC9ypycOb73GGwKKjdayKJOibYTEH+UuWL0SsF3BA9c6uDcwrZQSj9bFVS
9vmiUkO2lHkYrMeAOleZMr4GVNuh38Y4p/fWqJo1BPDa7RgH2M1CPKNG/fI1imSDVHSPzHjVDV/A
JfNTnNHm/lt8ihzPrf/3eL1O3iY/OxcGGprPSuE1vLGQGVpwzWW9tfVwnkGxjyszgI9vL4+hwIUP
OQylRhsXQbpdUaQb3aUHb2FmiocmEN+IM2OQt93WTQ5FxynQjLgwkGnObUEfZVWoXZcKueE5wzE1
DMfG91JaH1192zep2LRD9W1uwuPpvhjLcD2kkPb3CTIK+3z06B7HBdxZHjp1+8Pth9D59kPAPG1a
4LbUPFWPRHULg5cSqElZGoc4br+qIWLrRjTQcTIHgqseARjSOHxoz+HTHH1XMcg0dHhwreamnj4v
AoNSyHJJ/88fffvzCxaKdhZ3UZ5wsOWyqPnpBQtogzJ4Cr5D1efRCMQkOHhwTZNw+TWsJ/F+VwzR
W9/t7n/GFZaFv00cqPs8eMS5If06ZuDkebEy18nYDa9u+VTYffrVmLpjlLvXJGLlSSU5FN2LMIDP
movThrSaZ0tRQLNACgxUFO8NHBKWYmISmpX73Y25mZxSWg4XPuLxuQgDWF46JKxOYQaDas9o2V0A
DfqzgqYAKp340V4hIUQNcfq7FkStDwN6Bry43mYMFiRN9QygqjM/VBgYofozzwjgc/+aCoGlUN74
89/E86Za/kdQiW0yw6OugzwBN2zX/pQmaDhVHbOL4TSkQPeYMOJGnix2i4O+DEkq4UiFS9oANeTr
28FoV30OPyUdQrJWHmx4PL3N+9Ceo6fZOvLWrIOgWVsBifxs0t+MUdddFU5ZXERvFBd91ziw6iui
IF1+GhihfbeOJE7QeiCZdgz6DgKGAMriKI706q+l0mm9aAjivWD9w211HeHB5/aYs3H9YY1ppo3D
87nNNrdwvYyeU3X5IoN0OhyyE+Mg8r4/lzKLUXUq8KayM2C2pr7UrFPTx6mlBIAbkLTMQBmqyAb2
s+exXwnLgulS/kA7ZX+RHAgZ2JP0d30H2kUNK8CVEQYH1Htrtqyq4lV0HfjcNp5Am39posIybOG2
ip0hgCcLMsB9Ksqksek9k2J/aVOoaU6sb7vpIFoPi8VNy0wI+uCTBtDZZY6AcoixaeVI/awPEKsn
vM8a3XbcNJAjO4+z/ABjPxzNYINhA1JBg5EvNZgI+tPIomm8kW7fhmeoUspae01wKmt9aGKOEDCF
HCokZrxi6Wpe3DzLdcqDRHH0a50pb2EC43tyTMC3UIGqlioe+++tudRY5XYKoFMAHHuDnSFC96AR
n7CZdNZgauCl2E/IrhsWdAaIjvA9BZAdFeMJSKsvHwKj9+GbiRt0MrGOsFLQ42GatsinekcYRi8k
GmEJoFvWiK7p0urC0BwCMubWDNOL1zPnmlZ5DIsakBqGHC/mfkjLVV9242rohHvVIeb4wvD69mNu
bRln/CFwLbKsCxAoSij5PEQodh47Wb9CQAtOorlC6TOP26UobRuZFRD24hTie5BkGPe9re50V+TB
V8iXmdPsLc+4x6NvRB3PgWqcaL3rbZa+G1pXQDssefzU39bwFAH97+nDkhAbANmjcZ/1D5XaQKvC
A2fXpvkX3TcvMv1eMCpSO5pYX3kUQk2qrgHRsYzym5rYg7cwIInTnWsF373SCzcpjAt8PlX06onP
BjcF8OZIAMARsRef+nWE7kviIV8oDxqOjqbG6c5ootspAxaZ01wd/GF0nmw3b/N0sJ4GqJSzgMBe
Dq5wDAmFOv/OQg4ziaylT02k+iXKOuTS9W2/6ZWAj3GBMyykxcqNQAX0rg/7emk1Qfhcuh2sv3Jp
fE9tcwsRoDjy21L4SdqRv7ycfUm62Psy5H21sJOsPIMICdlGqEwXgVnt2oG9aMVofblRNwYvW1OU
CY66X9UBlH0riI4tSN5UqxtzYx622mrnBPxljrutN62St+ptFZ6sZbnRNW2KNxAYpE4wNx3ueucR
2F49aOkyeWl/jLCrPDiHSbu71cXJe4Tu+32NaqLFSFP+5HASQe4iOQD/izQ80M40YWDeZU4692kY
tKN6uMXD4MW31OBCJHPSreyYuQJjJt0TNzOOXpNCvHIeDibhymk466GdlUIhnDrZyagnO+wkM+MD
E8j/aPeRrIL/p6jto6azFgGcDDsSC2xHQYXVFz0gTIiYRyEK9GPXIQn+xor91Vno74CZQyN/ElKd
1VNv58iOBi+sHsBfvSn3/hLpRZbJy92XuOfV5sO8WYt1wERjmjhHA9qb+TCeg9yLiqNrk0CVsYzy
x3a6OKXxEgmzPzFsPx8bC0l9QjuwZliTP1ZGmu2p0UASYopt0ja6lk0MiCcG9YTfp5MYVIo4BDzf
7NJVANGhbev2wxeoJa3TtqePQUvrM94CDWS50G9MYe4U1k3NuuLr2EvoIxjVi4yl3RHamxAQoGT4
ghxAOqnKedsoTeYVxbSitIO3FXW//sE6jGRAW6XQgEV6TD2KOJoo5vLFIDw8JcgW+JYTyhczDKqN
0yp7pZtOydQiEMCI6KabeCeo5pj3eo0iC5e6e+ACig3TGub7GnGB429F7GWZFgR8H2QedA6iLaDY
gZf+3HXrRyKOLYwAVGndN+cl+gzwNc7Tl7k5wgC+tDvoLyPzeJFslwVcnfPKobAfDvuzm4zmPqQt
8sPEttPL0OCzDHJnvzFrIA2WadEJkLVVuMK+Aq4sUQtNPuWEF30xwXHeypqkfplFRbB0swH/k+ZW
ud1bhFdnIFrnif0N6m/hbm7qubBWM5bABuElO0WrOIvmRQVpu53CQ16H3fp1c2z+TixhASMDH8sK
3I0NjJewHQlhRL4Dl/VRgXp3DkhSnOcBTyi5UKaLojUwxB+syzlAKkEroXiowcWf7Mxn63I9pCe+
R+uWWZeHyg3cvbdiUIT9QF/XX8+3Xry86kuvv7UeJJQ7eZm56fp7bS/hOgdt15g/hXVBllVjA+wO
6PoQ+XFttQDQ9GzrGnF7GvKpIkpQrNQJDSZatbBB/V4nuoKZG/Ucc0t8QHhw3CABAzuBCUOfTDD7
T0L4hdsdIIZU7W7K9/quAWRp4mvsIZd7DxbZ8FiAf3gVbQLzLrRUy4fHjotTkCbdRXfZjRkuaF+F
wJhgMAA6dIWtmr3So6OoUKds8p+SJwXkbhL1tVYD9tqchoeiaL1nxYtFwwf1VRTE2zSoHK91mHDD
I57J4WNit+kJhfFkDiNeHS/6Rkmc7gL7IcmhaZnjAyyp4+yTVLTXsDSe1EAh0QRu1pUiQXVyqHNM
8dC55tOFlCVdFYrHq1ufadZXM+T8qCNSF+yRHP7HwH4eOpPyp96hzaNrfNUNBUnBhwiEAd3i+Js8
AFMK1fTIfoojI7gC17WcI91aXfFEwjc7sB9xCiwTaHvE4CBIEuNo6hY5RM5NML31GTKhKNSGeIRd
GoeMlyGDSUZQMPcJp4qnm8RDESZ4G2mxsc6Banew1XIQcCRosOk1SrYBMGL0oUJ5h5p7/iwKQ6C8
AIwqjIjJlTdN4mvcSRLYdwwAy+cQam5zhBzS8KFsyv93xPRTAg5XPDOhcjWAuuZD+ZnCtLuGzZBq
IAMU9d2aJ30ItiJe4ksUkIaVinpxZ0UZqImRK+7aXV835KJ79aXIPbaiJjbdbwtN8YOAI2pcQpx9
as1xIuAbAi1iv8W3p1gNwv6atmm018vOcbYo9p1hv8wRMk6Zn3UEVhJg4779il2lIDc6LQBpkbdf
cW6TfdHG5HJbDrgFtqp6iqKgnkDsZlNMv5SZ9uEyVE65IYV6dQy8qiSsy5+mFi3LD60kIvW5zkzz
yeL9PFYHij0VVv1v897HoNpU+LEgu5Y7+Mw13XfhKZwBphYM68OtG4D7rZs9L54zF6WialjlARJ1
w6QapeoC+upBJTdqoiMPfMD3yCOPnq5lVtH4Pamz6thMgyJM3xacRztrFXsWFpK0W+QQhdzYEs+R
xB5mldGb3qhbC2ycZXzUiqS6v2TQcqAFjVZahFT3jSrtD8Tu7nTYrf99ehoQkBAz2a3dvkvgRD+S
r91ovt3d+j7dyTEKX0coyM0z3Kq+OFl9aEZpwQt4MJ/B1YE3Bemv4LQia9O/OFVqPk+v/jsZ0Yd2
ioHAEDuk0PzwbVvkpzQy6hWw3dW1MPsjJLStF9jRObshCnEinbSNyeimSyMATEs30Traom+vWaVA
w4U+t0VjGSw0J6rHvzx4ClUDaEHkBouZPVWxPNkODkQ1kaICO4Q2J3v6xTrqAYplR1fbkuRJtBvd
K6KKQ8mEXHSrhsb3MWLg9utmShXdSjyQl7rZhJmxwn9+MU/NuUSFI5Z07/DK3RIbh0xo6ZjMB4EB
G4oaIg89hLw9sLvHHgI9MEfUzYr13jkyvb/ixOu3eOaBewVTk73yIKvVVXV3YeBbXwTomxtJYVnd
Tn23gQF/QpiOQ8301qfv0rKrlwZEQJefBlzaVYvBbdK1HriNMktNCs1IJugfqQf0T0Pl7ruXtOVO
98e2M55cbxxXfPgaAKiFz7aTH/VdDYe3xte3YYuRyENhxbeCLFkYozdA6RqdelhfhB7WtyrjSMzl
iiwZLQAnhUh27ZZ8q1thNyTQdJqe3brNesc7hGPox9OAHk2hnvYfQC7T8T5n2JiH065LOfe4B97U
pwyb43qR1ckhPtGq6P0ZRdXB1xIbvHx9w0w1BST3S9qdNWRqAN1ycup6vQVk/2MSoET2ukFxHAYC
YbYMUpB3bzrbyJWg8hX9uPXou1toAGV719dhXvTDqeVCcGhQDWZ0CRsnfJQupGjHHooAcLeOHlGr
opDNHwAemEZHywseAPqYhnQHxF+R2iC1tdfh1K1TPNME/rlTOJw2vHPZ2Cfd0rPgBXxS3pgCxcEM
vwtFCCMDfOR5lwf7Ckr0TzU8TJc4IMfbZmrCihSMawvCejrYgK/9luUDX+hmT4EyiO0eXMQpWNZm
eRlzcTfH1sCPwKTSxwMk7BZtircYaqhX/WNGI3viJOjOOlQZ+M7itZ8c9Dp2ZPs1FFsA2xlhQT9p
puCVGi6H35t6FDgycx4llfMxGJT0j81/m1sWUC9IFGzKA4qtPex/HsKu5Acvdqp7JMTq+6mLZxE/
JDhV3Ot+Sc25y2vqZS4TcJlMB2pvkO3wLl0I03R32p0nrXcZp0sUF7Dh6N2/dcCtH2c1BZnyIFvr
gXmR9/m34KiGukY/0nY5w0JdwGySTrxq+U7dBWbZntRVcdFA0aQeAJxOebO+xQMu8apbZSWMe9aA
VDjl4WzNW9fMHs1RDxTw4inkYsEQnrJvOihvDG+tcPZZtEWUXXgrpw9OMbzW0DrEf187XKComF2a
NDb8fML0NEiKzgN6Rgxx+w8z4N0+AKqW2cjBRXSjdXeR3sBmy3sExcV8avIPjV8jOqwkWx32a05f
x1dgDDz46wAKPvCOvRhiKPZlggSQNuLBgaDYmqzmyUmM9It+/eudAdjAa2LT4KJbOehGK33RTT0w
RegtgN4kgJlgIMtDo71u6jsQ7IEo1JuG9+X0T4CM4NtyOjjGB/3iBnhucHyT7UjhWxkZ7q5t7HSB
N4f76IhyPGWs/6ZbTGXQkLToCNVeJ9jFZIgfFVEUG6wJwDM1rSSTlwibi1y2wAkmY3xKGWwAGOox
jyQ05XLIsm6jShI/jhV8IwTItb6eypIsPw5Dv4QUXXEII0CGStnBAYUIqZtDYCLLQvI82/y5/mHo
qvdv9Q/HdgwPVXFIypjA234qSjEppIHsBV7SIZF7ZuLo4kry0wvImnQKAizQTO1b4A4nHjMI5RbU
BkYGxhYOxD/wePhmES98tSx8vlDb4s81Fcg05IQ/DIqMyxw4q3tZqnAt3bo9iz4YId9vC7y8y3YX
lmO4NzxLHeAMIbaqpxZOn3m7Hggp7gCADVesipoFIMlAFmC7uXCqXr24gC8DF2PK7zwNT9BFHUK/
aK+0kTF0BrtwVXoZ3BVscDfYtOUygon859RPKHkXyyQYivuhUfk6LuV4IgUxtlFv1ChXdtBXGXtj
Y4WCQBIIhQgzwa47bVi4szk3D+B4e74RVOaz1Tvx1mENwd4KzZ4C2J20PYfHLZqwvAddFkmzg256
Hnu2ZGledEu4rQ+1UevRrlTyUEVirbtDVsnzCO7p/AO6wtjDY9Qqv3NuQf7Eb0xoGqLkjDpTm0Cm
YQLFtZ7gfmGP5UGD0Or3Zhch7Yok40MQZPdtn/Uvad+BxtKOoLE4sXs0YU20AiIz+YLiwNkwWvsn
Elz3gD10LwFOBSsF6dcjNCycox2nxpJN8M+u6jZmVuZ3Q0KzOwY6DOgVAyyxbeQBwALO7ogHnVUG
n5SNburg9zjBynZDSRDD+Ev0K5KjnmdyOPfopgUpDXCcgIO/jWpYvEsr6PeQODnq905kkQULZfSg
Wy22qbeWPYZLCRedg5tQC+jMZJbmTSy87XAAdiG93eXHvmb2su+z/Bs1/t8RQroKxFjp/dsago7W
fyElqPNp44SaJCSWPNfgDGDKf/DdE1XalgOS09GrOn/0rMUb/1uY8aVHU7PFNefb+x9dASwgZ5K4
jpjWGJD3u9czTRaKyxShW10JjJKsiwP+tMUeupjJ2kT18QukRbc2vpM/GIXOr+2G5b3oK0QU9aQv
kX+xI3o/RmV938kY8r9mtNX8VbCA6F4aI36ikJAdhaQxzJysZKebUPT4MMkIxbZghPhgbjVrEUzo
oN8vtQFcrK87YWSYbXnTnf4t7tZX0vwEoIBlvyIh0vnxpLsubItty3z8ols3MpjhQJk9mgYNKNRB
n7g4665bmJ45YnDuD9h9j4KF77ZnLf3sju2EySDVGZkedqSS9csS7MzvYzIH1IDeLCK7rM6RAxDn
nwLsoJS70fOWMWB6NNv++YH/j3q3wwxQ27nmvFoW41M9/APKL8deohlcIzpABB65Hb+L1T5rE+O5
sRzfFbR9dJJifAiEuYwko8/dAGMws8y/B6Kkz03Ve0ic5+DkTnO8DIwE10kqGJ8hdiizYImfILbz
ihwsG8rHHvLvmDs9BGkQ0Mv7j6OBs2Q9jLdugKm46MelB02/1a0v9Uz7AqUQ3XPDUKXU/BiqB3Ro
3S101lF1EAziFigR+PpIyHTnFpyGlKQ1OCDIkdul9bVRlXURHf4tSBLpXjAerXOocC7qoAv9AliR
sR0NaAzq0fT3JaRjzEu0Rq+XMKaFY4u+LaHn0Nqh8xLhlKm//RaJW/090iDc3WpzgG7fma6NApUu
2t3KeZFnphDEsmCqOdX/bgNmlPzHpsD9jIlwbA9ICGYzz7BNCtjK758Ru4wse5RjvcfeB5jEaTvf
Ti8fcM3xopn2/vXvTWAj3kZ5TtmH4LqyvnsUxHQhrXzVUJquw8DjDx4JIDdrJS+gE/EHSLbwB7B8
Tw5vIEs0dcHy6S1eDyaAkpxEE7/o1nt8bln2eV6wrDrI1Q/Qjizs1oBWbhBvNajSTAkKhz17bcAr
vlTTRfezKq91v251PJVnT8ULBsPstdOZyUM5Bp6fCBO4XVQPAJAJ/s4GcFgpJMADNQmhZ4nzYJLE
XSW2wmuydegeycJ2k0GVd3ocgmBsD+Iry4ZrDnObv+v0NSpE9lePh7DPWS2eU3A5lqkHqQnYjIS7
yHbIHWSXvzSSOGC8BWJNY+psCtU7X1Kgo0neJ4+hsMl//MnZZ3Cka4ANYTkWBzzJ+yc2Kek7yxhz
ZEtc5WJLMpBTawAxl0YNPIpzl8BDCn23S9BOeiNW/PPWpe8Ijp9LEyC+ZVcMzx009v+CozQ84JCE
9j1ZLxthBz+HyngNwib6akKMCCB523oYYxhe1G2dXCri8o1q+/QQNVIchojBpd1E+b74j2chtrif
3rCgfjDq4APIQAWBXcmnD3rCmcL2vKgOFhDsR8AGnW0LhMWuCYvw3Lu8WhHDaB6Jh1MF+OLiO4WB
SlnKFns0KZbI35AfeQYIq1mjtm0yQpe0rctLbstqOwyuC3F4pzwB320h096ODz2emH6cmdg2j9g7
6ZWiFnqqcIr8ayyyCKxx7j4PIZdLhv/iO2p2zsZUQu2xMTSBw46ztV23/BokMKkIAM54dR3jwjMO
GRGT3Ck3iP720uw73KL5CywvgoVeIoZGbHXBN1FBargfNgWYN4ub/QUxyz/0aYcMHazjZJwB/MFh
vQHKmbsoqwjZ/b6rrqiX87Ey7wMrqa42HuW7hMKzS49F/eCe0x47Mvwp5XOEUzfgOoP6hv+DS6lQ
g/QN7ykwYgefkwEp3dpVP6F89y0o8TmRAfBOLnIWZ+i2ikWUxa+8hh6SnDSSilohGW4mr7rValjs
b115gjpoAWnZTRhVi6Kk+Cz+fidYAqh9X5QAohq4+zC6guAe6jJm1dVXZSnzaWpBfPJDS49VnWRP
eTGurCmypO4cqcfqqTWN6Xl6TKL1/5v3/tPf5+lVAKvzdl7L+lUVD8PBMUh/kDlN/bGV5twXgpgB
q69fFx13a+o73adSiEvijLHtIPZeAv6G9Yq0T0EbVeZqjhvKny51hh11+vzqAAS9iaOoXuimGr38
mkDxZhG5I5yYppBm6sNXwPfMTN7pLuEF8hBb9Q/dakMBVBo16AZqK/WBhZB2BlDhpC+mckacy6d2
jXTXpsWZBezB3DiRdKQnqod1uzUiQKeGOoau7/uc20IwA858iAXEGwsQ6B2OeQeXAZdysgG4PUBv
k+95Fc3Y9EIl4bBrWknXcgCXLvEYHAOcRu60y3cSuumpzeVDZEGLWFuD3yJ0XzZFANzyoOP1Bc+d
f11DOMV5SKOnlsfxd8bqpSN66wusKPm6cy2+lZWRPMkgv9cBEdw6/N7AATKH7+9xJE28hNlb9L00
miUg09aXLDbtBaRrih02H0Dnh22wBsWjwC4STcMK44cMdQC3ygCHmrrwVHyL0IO67/cIvcZg8WIJ
IFR1rqj9APwCmJ5GrHaRaKo7gdrOwuqZ+x1OEX6Eqt1Ptwb3BZhRCSOQ/i1WDhEM3JtsG6dVvxgc
7MmttNmSIiR/ScsCaiEovzZeEy37nA+XGjjJHTJS5db0JFxbpkmQubRfGwCt4UnUXG2Ab/CHSZLH
gmTwNrb5F2WnwSbhfbSuosKGkM/4OozEgc6mLe9dYr3obsC0CerrkCGGycHFS7tFCqPye1MQ+74p
uLOXBf9ZQQVHgEhZATsGXavAFe4uAhr6awLVbhNKFJk17gwDSJkUQslfaWX+LFLJ7ohU9Z3bq9DX
YZAC5UsGGaIdUO4xJudjol7+vJs3rM/8LRcEaY7vpudwEzTpzwI2AQ/gmWMa4tB4ioFmCEtoqCJH
6QpGGyDnIoWycqPe/WEnQeJXVm0+0wbks9BI+jvmRUB4M6s+BKPCJWNyM5lC3jVWCgnbESkfM6uf
rBbJKqiY5gsAHusnR43qgFwo9ZOpWTqAhVS8E76Xh81TQ9v+jH33i57q5k1+V7jhSc8kFif3QeMB
zY+JLY3ch7z72SCzsKyjyFnKnhVAPeLSjqE8qLiL4fT13jazGBjbW5vw5kjtpKtAroyUsVATA7OF
PMtdY5vZBqg04uu+28VMqj1rhEReA7H68iEWBqDnMiVf4eTg+aKKATfNGjNaR4kIfGTQ6IBt5UCW
swsnRCrZocTz9uaueZO7vUkZjbbHDnDMBYTrl72nnvApVodxOH0teZ9S4geV4d4NBjvVhVEcXewd
CIxLoNYPaJwLHu/UtpHuXuG5MbzNcYKWbEuSQEu9xe/ph4U0Tl7grfVi8xwcDhehw4azR0PvTg9A
cTD2aZwzFAivVgNsG9WZ8s5k+8burrNziu7Lgexc8gz6MR86264DPcUmyBxMufUp5w4Y2Tz31qX7
y2CymBSO+R+KbfpE8jGL6WIfhw0sFOpMpDP/IRbQAZ0dsmYQByfLwMeB/TneRVaGc2pUQpcrj6/t
RFoqyGQ9mEPGJPLG5UzAgbUnZvz5e2l9PkEB5W9Ai4x6yK5S+JF92liKmHPpKXj5xg5Nj8PkJUu1
oez7RTezopxMF2Sy1iF40rRrz5UVUr0DtH1BaDpXsGvUrdvFtdv7LI5gnThF6YsAfWJRCaQS44wF
8P8jttzmwL/6sYKKd1J6SCamkyZK1fTm1ktAGpAgDaw17ld7cum7G9jXsuivkElPVo9+uEx9XcSu
f/5/M1zvEz0IWm4GANl47RvQeoT53CfZB2CMU3D5QV7o26TFs9pud0ZTh3cdB84a/+nmt6SulhC/
TP+yufgL/5D2SVhRsi7ht33AbOOEDwlbEndAKifNz3jfgK6Hj6wbwIsLO+v4xQDAYiUHJFd003Lq
2o+UU590k0XWJF5IHqTRGVdrdOaoqLbKo9XZlq9Ap8DDKht39fAaInP6ZOCxj0cPewRjU770VRbs
WOeShcjs4iUiMluxlCZbPSpV/AKBOv151Cq7Brk0fRfNn9CmlBEMNWA5NX98bToP0r7MtlHYd9hP
pQnkk35detm/lMrINy74VMdQumIexDm2q/1bWw/raSbkUnxktGE+yQsOw0ucPnOvtqCWFBVPHaoU
i2zEIaSfRG35kI5fLIiw+RKeeq9Ipf2gNuC/RQY8wlgnP6WECRkN4r+7Wq5N2gtwGhyoGIVWLnzU
75MeMJ6GppUfmGP34jotjj0p0FB4b1xbhjf91K3GItrVPXmmvD4qpbpiw+2xx8kpM6CBXB/zUUH7
zhQwogViK1m37YagcPEDpjMxJBtGcZ9GibcVQAltqWu0V7cEZFOntQ1jE4rsH6FunwnwAiww+6d4
yDN9infghDYvbcauuzWhIDUv/VuoABD6MWzdHzGKOscoawe8eh2Aa3L2d+GV9l+8ewbqIQcvNDR8
cATTBwJ7NbCw4ifIOnu+52AfX0E17xEy33C7GBnAh1aaPqpU0jMxyYUC31FDbiLa1iSUd5K3BSgB
ZbbRAOGOdMciDvODbjlGBLiwlOpoZw3bODz4mqaEPht9/40TbLhs6OZCFdD6kVcF8+uqjR8sUbpr
OBk6e2Qn+hO3Y4GDCiaNmASGD/mrr6YXb/c2qQsVkhaNgt8yKyAGp9xrIFl+mluxl++8aHTnwd8j
zMSsgcAp7wYGsffUVKfZNO296WjGG879JtIp/QnHfgDHqTQJKLmxIe8t0SjQNCCTtuZ4G+K7Qe1L
AAmmg3Kyo+5KoRgO19G0HlY2dKWh3UrsSzhddHDu4BOaZmkEymtaw/2GACJotspPJonqeLp0brGH
Yah90l2EBMYFZupYCGO6ywpBj6rdHBZ275OA/cQZP2zZUvfRBsbAPTIXHnCQ1Ao4sDa46DvoMAD/
ymsgoqDev+2NDuouk9523ITGElWQdk0mPq1rRuU9gyawflboC4wRgE/16P9Rdh7LjSNbGn4iRMCb
LQF6iRKlkkqqDaJcwya8f/r5kKwuVffMvRGzyUA6iKRIZOY5v+l3ckLk1tU11P4cIe8hytLaDuKL
ztP2kxvFxame7HBzq3adeBgmdLT5iva+F2/72so+yT7TzjB08cqLrDkNVN4w5kgUavVjnyIPpQJi
BCPaoUkOFqjbNEqlH2/1rni3loxNy+p1lfbmck4H6/3W9zFX9uZDkz19zJdtypLMD/jxQNhRfc6N
9rex5CWnY9SA7MajssvITy6LkYE/LnhCG3r/eamtV/kFnZmk/p4kDLV+CnNv3+tT+FDD9bnYlXIe
otB8koVw0zJYlMLb5lbfXLQ+z15B+/mYrdnP7VTHr/bG7ufsVcSK+jxqnW+sQ4iPddfFbE9ygqo2
+YPNOlF6evq84BYET6WCILPo0UlWK8t1z02V/ZC1aR0xWitzuK2jc2olgPLKeNe5aXiYMPe5psOS
cqKune9WygmDlNxUACA0Gmt4KhbAYXKo3dvxbWhZVu53bzn0HWEVM3Se2xXWV1RFvC0wTNl3AiQf
JgPwXFKtB6H4d+9HVSjtPwavcw23us+TyD43Q2RvhKHo74i2Z2jF2uW9m1TNc1ogV7u2K9o0bpGO
Qgii9tp3L9pkfLZbtSyLQ99jYVTPcfN1KpVDpZj6X7U171sExb+2WY1PxFQ7T5PXzDtrSvWzM3QK
0jVluk2i/JCEVn6Q0WTTDTEjGWNxg51gBT0GODz96s1FNgYF9pyBGupZMBc1qZc1FDORej4oE9yU
j6q3Vps1GFNa3a/ej6qcW5l5/1xWLI5j7J4NQ+CmY8cjIYY4fE+Geh/V4/xjKJ2fMyIMn6Dp2rsE
wu1pQInlwekRoxCpp39Lx59ypJ7X82YpFf6DZWjsvbadOEVU9WnSE3zA+qTzq7Uq26Is/nX139uq
hTBPNCGjjvK+r61C8UB1oAot66Vr2bU/FpMZ8MeQkI/z5F5eyUIkUGKcudMDdVTbp17XsSYqyrex
RkNIW6xh21Va+eaAxebEUbrwyprkFTXijRxGNMg85e3g+sOcvcPz6ZTnsa60HSiUeuPo4Ea7BECV
Atvioldq+Sg7JDxFJWiyIULwq4OdN7JtKzxFdnzMkB2e5QI+NsU1dkGJWnV6ZOvmXmQtXIncITxR
Ak50ykJpOwCU+uvMY54zmfgL4pF54QFp3vQXpcri6Mbvtdcnx4/2NskeSwJaO1Uxla2C5POnwiVx
lKu2/RPB/lVw07JCwU4aC01VGaatkYD+LO1HbyChimmf8jZa3pPWj85f3vSjrhPlh20j/NDwWb0o
kxNte7cvLiVCEEcdWDqyxP3JQjn/Hscflz0pvmSoId6NgLF/qGP1rLhl9jlMePxqiX0y4goH6LIq
vi8Ao7o5wfk4x6bLJGiM9+D4OFd5+AVWl7oJsxLgqOkOwcx+5FFMY77RO/1z65jloyyaoVZ3eCA0
/kebvFrGDJuS0bv/aMe/XNsWRIvQw/p7vuw1E9KHxfhQDnzXN9qieT6iXxt2+7qvKRUaxp6XfxMq
GD7TwW0ISkl+r5jJdTHs5Uk2qRPwKUuPhp2syo46WUXzONNwwlueGnhI6BZrMJSNeMDPjueN6HP2
tKn6qI7efPbCPgzSxCm+xZ9iqxi+JVNioY3sOud4qqvHEaWTDcDc4Zs62vfA8tVTg2XXzkxDEK/S
Yfp2CVggPeD4ebYkFvbDkPpfJtW3bulFfbOqNvIIzq1SnHvT7reFFzv3qLY5/gzYa7tk1RBvP+rm
CFbXchKsj53c3AhPae/60k4/500Cgi/3ngpvVp/bGmTf2qz0cXTvDCBrZBUpYGs/tnm7LeYi+2xg
m4TQTY3d3zpYN8hwpQl+WWunY20Gg/gH+obxtRgz1MRUN3kpWnUK+JqXjxk7t/2M7OpdWGg5UniG
esgHvOT61La2mjoj47TEmC+YQEfApOEJPLfVd8UsDinaNGvEFBf4aiRqr4kHHdnIr7bIp80UJ+ZL
0iol+Z/BeVxAhIIjQg9sWVTjOEZujFrk3OPuxia+bIV9TUl6+ZPhIUJfI5uTxu0dwTm869arjwKN
8nrXeDwxWqDlRmDGLerKSVoE2P0B6x/Y797qVa+Wl14Oko0Ql4qgWRs5MXR3bZN/itSKz2aVelBB
Dz2RXfuaAC89x1HlPC0O7uiZlf0la7LoYHAh4xLWRzk+LZLuAtXuNh6okvM0orQfVPaU7IvS6XzX
raZTm9Yz0VngFIVqDm9We8jWgGFr6cgcTV2xHdK5hl+SfPXKqbg6KYLp3WTNu1Arsg1nh/Jdm9jv
9YgKr8wX7w1VYWdtXnpLPc5uhTGgrKrdX9EQDo/Dohg8lZofLluDd7sXyXZq0+EYdW35PljbyYvV
t8IAvpGZfBNkM+rgAqIgSSS1V+drmY1vGWw2Dm4uVmnG3KM9OmgHTDvsNxw+t1NTVC/8vLp7kXls
k+rFehsdBOB0PLVOQxbbb/MY5G5UvtWDWp7dObJ92dyGGYbEprvcAdOGuVcocOnwxXyFw2e9ggeL
riCZHmSTGTvpHQgVizgvI9wFeFgRl9FtQtIm0XZg6T/IXjmOjHW9b50a5HQNwiOOp3M66Xy/1iKr
i02BVczjmCXO1e674hJr3v5jQNV0ztGpjBKdxb8nYZHW7GZ3EEGeodXv43PJlh1U7V7eRQ50MvFX
2S/6SdZke0yMq9D7JuhMMw+M2IbhHUbliMaCje5+Q9Z9i9jAuDFtfSoCrwuHO60g6rBz8+SggZc4
yjZga7Nyu5RzwrTl9L+OlneTV5BlCTJwgkncqX+EAYtXrxKPXwxLJD5vOr5EoxZiNGWmtw4n4UtG
rmi+75G+vXpQ14xyHL8gCNv7OhS1+8atlGuT6N9uN+rXnbV47qNtTnLnMhQmPr8pQGCxTMsFa8xB
R66Sy7TqXotRLVBF+N0WKcI66W50lnMxAp3sQE0NdLIc3QzktMgY3J3XAKsb18QdUTVfa2HdyVze
7ybYUtHDR8YPCP9tlGxarFbz9doZ9ugBl2zHWzSi2sU9em5ePTeqlZ8NnWwWidIUNhQEFMiSuMjJ
wVCiDno/d74T91nld7Me8PcHqEPcSlROtDPKOtvGRkc1TvMn03y6DcWd81syj591O6tuf1kYTX8x
E3SU1z8s79AQg729mNsNtQTV+PXFyKosyrT54wU1edQe4Ft3vvyT8k7/fFG9099FXXS/xF72GMZl
/piqJpsHwlkoA+SPH+19q41+h5/f7qPDjef6kpTuRg6T7XmuooJruDpqqDwSa13vNoPi5hxiqHqL
Je7DJn0q2wS+vtaw7SQelBxkr2MC2BVdukWG5FwWY3MSeWFsFk3NtlYWNuZR1M2EflLs7HtEjIMQ
64GdTCjLYspRuID3lv7RlnsaFswizndlbOsP7pxvG3Nqdp3RtK/w+p5rJ0p+mIn2acZ6kehK1O8E
252T56bJYxIb7KvXESNvqCrV71prjb6ld/0DuUjnhEl1skuwgHgt0Rlp0jH5oVnuZ4uo5MuQq8bO
JlW+w0MQwaEufnCtqoJysT44E+tRH+PwZ2NgxQQL9utox7Wvs6W4ankd7udczEc5KYXEGaA0sbzl
TCrKKfwJqWbntPX8xySkqMP9uE4qEJt+GBO1CsCbLB9/CRW43Yhoppm/g/jRtqBNvJOj81uvR/bS
UgFijLztfx8xM6L5T/cIYy3/Tu7udo9sUoLFjvJ7UnISwfkB46zDBKmKTO9g3WbgPU344w8MS5ee
/b4cJxD9BKK7cbO0u1j95AZm2eWvSi6STQGU4meaYy9lGn9Zmvu5w/Dss7WoOYzB2X7QZqU9aArm
kXK283s2aAbyE2qu/56N5cVnCxUWwGucfrue5KgUiSmqpOFhZOSPWmQtF9khZWXwvOI7q/GfrUjq
wLiwtrGDD3GX67UR6E9tshFVpu9iq80O8MKzd9d9kUcW8G7aDr+zjH23k73bfzb/Y7Q8x8jRKZS+
zdjW732EJOaR52lx162FWZKNaz2HPWlbNgdNeByYIh4f7O+y/AlgJgRJUqB7mehftPK7o/IEl6AD
s27+qOnUSLZEFwk6WEfKWtz00/dCeUaLB8aToVUvmJH5C2eIz1GU6WfIQ+Wt2o95tgWFhIHw2quY
2QsEE+fR6wvrWe+L/aB79ufE0OZTpdc2TJGUuOVka/64vt5Ih0RsrJoAslA7DF46zcg2g6aw5a0M
u73V5UCpa6FXRXtXF+xeMbdPCR8C8nJ1L71iFIw3KnLasgliDRTqUlRnSabAphnO8D8nRNBzpD43
/sOIwettFtRAoNkRqstdFMbDRWOJJXDF97oTz6ORW18xlMO7rquXu6JG4J8vACtGLN5Hax4Pt9w9
jlxBa3jTToYsdU+k1xYzpHSuWDEJavzqdVU92dqJ0e41/KA4SSF50XdG9Vb34yeEz2CpCFW5wmLG
9b2q3tC4xMRdUaytHIW5bLUZhnC6gH5bNnk1NOdxNvBJ5xZ2YSkALNw6aNdqhsWrb/cKUZG16lw9
bnYCcM1wooSnaix/FSuYvth81LUSExBZbVyTE2BtiC2Hf+f0Ma+AOEpEaLroBXJ/NbGzo7fCdgZO
QFdPPIUroEe25KXbHPByT31ZlR0wGcNNVSSkktZJsijKXTiviMsMayfh9rM/irqMEBt0i2NZD9WG
rHNylQXgi+xuLOoH6NRoLtdA7x90nc2XrGpeX+7yTC8RtsEx1Eiswdf0xJw2aeV197Ko8fa7X2Z1
wlPZ+yGbwmrp7v8Y54Rpci5r6ADrWDkkJ5ZzTNWI84fmnjgpgt0CSeWeZOH+vvp3jxwe2zOmE6yH
vhwt2+TVbfSc9MYe/aWTEZWYAkcTwhrr1f9V/X+1eemAs6JjpcHH/YqxqBAsVZ8U+Hz3siAkMd6X
K4moQvSY56y7/ej0fg+TbTOWviuL1Jfj5cxoiHDMlJfqWCOCUpKGXGfJqSPos80v3TIRIYE9GY12
J8WKkNYOg76JY19KHNlSxugmjnQTOpIDiA9GtwEmWhSEog0Xs4gi7O452IinRFWyq9miDeu6me92
qsDo28a/1Mycu5R1v4pKb5/MrbF1eyd+i6Cpw+L0xvuRQOrnMDy3/DDfmkhL70p9DVZCxXkbytQl
zFXER1kN++kuV3C37/u8vgL6hTXWidfW/BIa0/hAYniApjrpe1m1Ki21N+TU3xJX1Y6yzRnd8cFb
C8ASR3SP3LOsyfYpzsTFwAZbqT3jM+Zg8XmZ4tmX1b5xMXZFoPLARtUgBal+8lCqeCyzg4YdQqDN
uXvph3KEA45X7xF06lOjl0ya+ylBI7g46aarnU0OISwbq0KdAJJwvmbN8LkfFAv/hDF6Ak48Xpcu
UFo3eiqSPHoq0z4+E7/6IfvHdVDdZ/lucF0+/3WE7IjTC6pIVeq8ELGsHl19jF7L6TlbM5h66xWX
Vi0RjFurM2qkhxkK+VZWkc9Axy4zrKOsrrdwbHXYFc7obZNaKwOzNzW0Uqbb7mlpx52hgPyDhlH7
VrKU13CKFNRguumY6EbykP2eFObDbVI5T7dJBmGdgp3XChmWK4YY4kD3YnGVNcRVkqATiUY+lDXF
cgccD7Do2sgJsq1owIr9njBHzWPnjGZ235vipYvS72IVtW4yyEa23qX3kdlbV0JZP+DvzF8c5D79
QemK+6E11WsfGz/leL3TGj8ySG+Boh2utZvi1bbeKFZVPMimdrrXUFa9ajbKo6hImji0ut5OI1x+
J4tiii6e05NnBIF7a5Ltstpa5ThshrnoAk3Yk/+vMYmuhHUQjk59soW7lfNE1rSoY0qM/+Rq3+al
e1UnE6340V7jRuyUa00rD+4wqkeRKOKCWgmHPC0NX0SPBZi7uO3PDk/CVaztn7OdxoxvsyFN/Dl7
6CJcV1ptDmQQRs8w7UvMsLw0s4YYk8fmcsD0HNreGo4B2GlvO0P73nm958916GBYBrvUFM54YMNE
St2IWaf1tvrkTdZldqdjvZqWATK9y2NPe2/WiUu3kAhEnek2Me7n4dFLObZOrleCY8RcsSF6r23i
lQPSOMt1JAR9vO391JXssbb1a9ttf8gnfKvKzpw00TEy03FrF9s6cZ1H227G2E+TP2u9GyjAIx4l
KVVMor3SgqPJ5xYQ00OpGOkDZwuxMaJmfiM0N29bBHAOstqH6hGmjAU8hWHoaqDgZ5qoMJqZ5Ud1
6UsEviX4bHFmGW8sKOOfVdnrptV4N6Hmt9WNnhVAmK+zWmUv5HvZWZotAagijT9VhfFd0lbEtLwa
tf5rgK7Y7nZJjC1KQu21Jpf1OHfPdqM114+WIcZAIOLty35qsqvV+nBvjGCO3MRhOPwCwuVxccjX
TwKJxV9tFaJ/B1kNf4+TbXqiEr2qL+OqAZf0+WmsSH7LGuJ1yqGZEpbAzkB90Brd9yUU4k726k6L
GGuBH51iD7PfrrmdQZ21o6zKjbSsxg69H1XZW9i7Gw8VN8hHacOQ8WfOTtMfpBWDbJJXsdcoZ4G6
MZFabCOKseZRncaHikXmkNjhhMJ5+aWP4+I7Th7vRectn+QAdYyTw4Ch5ieOebcBuRa+o4L2a4C8
QwzdAL5/WNz971GTUscHTp2/buPwd4xoxvXh79t8DJAvBJmML7ohqmdOVvYOHQbrl/KyYWeczHQL
vIa9Yl+l4HI26bsK047jv9plp2y7TZP10NX3SwECa98LTbtqorPuY5u9iTG1znsFFXsj9CmDRqEi
p5VMbyMh+f8OEAJB5f5LRhWgvgfUS1eNFfeo2v/WE0hUr0CgsrKOrHXLIS4HhMY9TRSnltPHfLvM
+TeQM1lbCZwOxwoiq6b30c4syWJrU+19amG3kRsBN5Wotklwj7a4K0rkeaoCd0zD+4ToMqtNZp16
R1EHX2x6PXM/yZHJkgC5xjhCXwe2kEY2ZWSKO9mZKbpFZso1D7JK7kTZEpRStnJwMqlq4Ebuu1Mr
qD2t2vmWPXN06Yiyy6phkfZq0Biph4YU4zpC48V2ZZw/y1pSZAgUTWhKrX1tbKO9qZvpqe9haWqE
yk9oj03HicBWEKcgj/oRlJKXlnXARzQeps6xX0TDul0uKVpma68eeXjcJn11lNWlQsbLrWxUO3Wa
uqV7GQrRBjZy1CScqXoqbmG8rhxhTNG9gM+IdvHYi53s1XMQyKWAcyqriqGE+wnB6yDV1GSzzFN+
IOoH5Wct2Cun94uteqfZ65EWpQaG9le7HPbRxuHQQ4eV44TrlD+RKy7vZQHfoLpdfbRBeX6cEgdW
x+9hBJxKzLspZFvYWssOqg7i2//skL0KyqkTy3VzIoyBP8x6F5ba0feirtksVvacoIV4X+QIGW6U
Fq8UIxXFRjb+0fNRR+7wDcxgdPho+mOcIRrnoJj9ozbpxb3sWFZOEwdg2JiLUJ/m2C9qs3ySlYyH
3X6OzdmXVXUdgHDMd20AfCGbZN6ttLKrhfDUbVKR8k9c4jXpvrZ1XRw/lkMVVHzBiHYikoqMYhSP
4xPhqPy4iM6EDUFVFpmpgy5qnOSIg8D4ZNsc6ATUjY8RbWSIvcJa7ss2bx2WJNVPa4KkLJuQkWTt
t4aTrMn7TEiSbh0nLbeyrUSuILAqy9uJcrl30hkmflL1TyjLNHeVYb7IWuWqwLyyFreeooyIADJC
FtZSHBEdGi6y1qkLmcKs+SbHy6ZC86qAz/rVyEaSRmh0fBnMH8rYG2+TEi0HRBW6jYjrkG+73gVt
7aovuTMZwaTpOLG44ovVlMqpS+pi75TZ5BdoAPsImPcItGiPychOQTEWomVdo74PWnKvucJ7Thwj
wpN++booot03pgW4Ikb41G664TDBRUArrhDnfOpOxBDup25KD2oBDimywnQ/sanepu7gXBoPRSZw
oXu344jh8SI8rc2PrT1ZW29s3fPYiD3c4fZOKe6BR4v1uOUNwZpLKrvRPmh5ussgaR/S2kr3dZmX
7y5WCdUM5BuYmX1VwxjIoqpMJ+x3yEi62mvtTN1XRWCVoVWmeqmU2gJUE7EPcnEhNR28BLopNx8y
sfjVrEdPsrAUQz0ugBy4+d9tIC2zbVNBrvpoG72y2sRKHh7NAilH2RG1BiGGHO2jdaoKlO2O7PbD
xyS1VkaePbjJf0zK5obnluYgWbneaC6s9C6MvTPejhxfUJ2sT6RE69OtXq7IC1mXha1Yyi6a1bsa
LTjkA2WpF0V10pyhgjiFGMdW1vXBrE7yCilvhi5r/6ogx5Kyjv81Va3QghHkf+RKJBepKA3FSRay
7aP60favcalcy2T37fKj/+MW/FidXwve7VKIQTkO2HIvYXlCw+xXkUQI3mZrkTpWnCNqyaXslo3y
6qPtoyNLwMNvPrr/fYuP2b9GDn2zrw2oG2GdbLCTc6+K3nXPST4cRdb/AD64PKiDXhBGjvSgBeSz
GzQRPi+5qDYKUZyflvmziiZAD2OCQSi8sCvPQfNQeW11WKrYvOKiEyJa12U/CveQGlr6sxbTsEFg
QDwrXdXuSy03j0ii6zA+NQPYhdN+xT87WFSvPFhe0hOuaaIAqfzlbCxV/mJkydHqFfc9zodk50YN
qL8RbW4mkC9epXm0nl9m36bfpCqOPoitYwqDdGfevWdLtkUqQ3kZ26U+JIq16SZnPNvNPJ5jRMXO
jbmFvjIfvbxYU65EPAhUFoFhNx7EluKYLKlx7CPbCsCQIQBtG28r6EE+2NM17uhyEAzCF1ZPjOBs
5EsdRUve04aEHR/oU5pUh3iGEkvYNN1MZt6dePjti2pM965YglmBMFALsudD1YmgB1y2xwhNJQEG
YprvDex8xXYCZ+wB1apufmTmk9Jo/QE/HyJlkI+AzDr2t4FJKXZHm3iKxzvkKJwH1hVfKCOAmdn5
uUTp1fQUkxxC6ptj9pIvY/yVI9YWfWoIQn2TX8oKOl9YeKTkOBh+xRjpHCZ98YruTQl2HcGlxeEI
PwBk8xry6m7Sf0dCTd1MbjNcDXTNjqtQBHoBmvIK4gAjWq9exe6KQISF6Sfsns5ijPF0nbc8BTV/
EXxhUN7wAgs5mKDWy32L/cM5d0lmOyifc1ZMQchHeGPqhhlopJIeBs308OSBDWZXwdja2G0lpnex
dfUN3F9HEr1xN7Vb2MeUdJkfR/oPx56yUwd5GOPdZ5fHGJR6pJNT8NQK8mM89qPqWBqGe0Z7rSbE
VKkHWxEnc1wd3OwKPX/MbTy9qIMyL5aLgwLHyWZDl6qwKbt646k2uLHJDT/3dZVuOuE5z+kxYV+p
LSpx/sZjc2IJwr0J0E/VNfZzOr/gt1k8F0drTK5DZ4sd3rz8/FZ8TkzcaWdnDVv5RXG3jWAXNusP
ed8rp9Boye6ICWhfJb4K5Gv91MNuGhvQuz6drninNjv7qnQlBqViTnjcZ/2djsttiNPOzz6dtV0b
E5qQRe01eYCe62ZG2XFTRVV3qiuUqGrhHXKQKwdLMXeIzOj21s7qHvd2+x3Zdd/BBROQ/DM7oW5X
6xOKQmuhewkP299VpbLLk7cWsi3yspTH+H/qzonQkfNHDo0z5alZEjSbinEubvW2KL/F1jentvge
xI6fRz3mmiLXT4sZWxzR2d9C4Mu6KtwAWP6CAsgmC3mKAArO65M3T97iy0tQzy+2Hleo9k/GaUxt
Ay9ccwxMr5jAvx3DLPE2ZTwQIRmbQ5IKZZ8gnQB22OUOZYMiWdqz6jdgiGsXg6NUgUWn5r5XoCDP
Mx6gEQ9xIyVNPYmrPap8v1G+1+fs2DR2oflTLl4d4ZS3V+B6eBGpsBq7l7oqppMXjdNJWQtPDfI6
do9uORSncC3kWiOvGkWN9z0iizwCIkULxjHGPykd+xNBoP52NVjD96opP8WisTe1mvEJ1OsSS1TO
2s+sCJ6iNnzNR4xWkuyC+q9ywnMzvBVhUiaBkpuE/bPWOrfz0Up4Y/L/p5n1qwWad9sRZjmN81Kc
2AD1GISc0CIwj6YFwMPWcI/oHbJ5g9EXW1Pt55Pm5vOp9MQXo2ytbaGmM8mMskt2aV28RprXIM6K
l9P6wZqTckbqBODqvM8cz9nLNxbbhobUvQD/kejLKam75WR1NexNDmgo7FQn4hX1id26u3fShA1J
oZ7QGBo3oqn628f060Z8TPIqL+rhdpW5OWxzg3NfOGo5cHxd+FHpgiFVm2XX2tbVKMUQ5GjxIMQU
tydZuGrdnvoMjcG5SesNSSz27ihwRl3XnkQSfpnK8NrU4AGrqO78VEd6Ja7PbtNv1NA9a9Z0ihLx
lNag0AxwIMchak51QVhec6z3xsZMALdR7LvS4opewXTuTO1bxHqy0drxLEjXbtoJk4/YLvAqddw4
sIEkwPV+QuYrCmybbVBT5e0uadBxjzKHzGuN1XgKbhLw4uusI7E24F0eaB769JFV64GSjIiUglmN
lIofnJnvitD9miEwHFh29zyXq9hjhRCj5nmh3+g6VPkF+cWYk729mONz7JBdRcANFPoaAFuTq5ll
57vGcfEsndWtApV3F+spHDpw9yh/6UhbZGLXZsArPY5VAT8qiH9uYx3AIqu71uvYHFgu6iZezCIh
roA+k8DAtcJXosk6QEB68KJAaaoIdgu/CS0spn3Rg5WFiqpvY5v3k8YL8c4J/Vye+AHK1rzLnr0M
USYRPuZZFMMK8ZR9lOSPU2p1Bxf3YhuF0XMWV8eUNeuUhMm+xwR3dUlysBj28l2OWs2mCVvchBeY
5NBEqrtCiS5ZIio/axp1y7PVRkAN69bIyV+tKFS3dgq5KFVqlJymyL4m0ERHT698OxfRNnOjV2Gi
pD2S+ImcDhpnaz/wG2rORYwIrTPcrcvqxum9d3Wa4iAhpYNtnQF2hF134KoO2UpN+zK4Qt10XROf
AG77VmPPgZm1+WEYkmzr9F0feFF9aeLkWMQGCAHPfBjaHLJQ6ZmwbHLdd1ug5H3e7vl91n7flle9
rGAoNO2Wf9ZysF1h7XN72E6j3sKCMXH9njy+1MI+o5DA/1VJ06cFoztfN44LwcMdh4nLuvu/a1d5
43yeyqNmgKSKsbwRqNOesgUhOJTXLZ/Mhj9W2GpakzmeczX5K517KLNDGJ7AAIOKMbMARF+4JUMl
TkB1V41fFj9vfIiy2dlYyjJtKtDvd3n/2C5aCoOF99/N2Q+rqouthhHXvWJZMO1F8pdnpu7dlDcv
HKbOS6vPG8tqw+3oqg9pmohN5S17XfHuzTwu/UzrvJOlAXmvtGq+ZKm7yzwFkSHvfoq0aDPocfLs
FFPI8Se3Dq4yOAExJAvKT/eYmq4Z2JzPdNvzTlqC3n28BrK9MLzPbQ1CKSGyS103ysOCAO8GaK9e
Ypir5JifmEr1pSw1fYOxX/M4ji9lnud+NebVng2ftmUfNfpNY93ZeWwdLGfpfUVrvk8z25WE0MiZ
1eiS5lZ9mKeHLGVzjIZTvW8sJz3buUp6PL53vAH9RjLDzVC5DzFqcHAfunTfjSCSMA7lOxJmGGAs
Kk/9pbeDDNWSbV6yoxoH4QaRJ3S/641qowGA202Vt8EU13mCcaSBkofI7glnXbgtJJJxga6HHBnP
urF8QluBI8DsQbxSNnpvrS8Ku9eheCThUm+UKGy3mt4afNx8T4RNalLJkohUn2Nv+wU5LJe3X9r+
Uruxrywmuf14FQZxCctp5hAslfc6ZzpLtAqkIVqq3WhrX3ToXkG4kK5NNFChJRrQD+UE1hA8tB+p
E3LqLPK+gTKuP8bAETo20/5I6AYxNmc6jUJ71KO+2cG4RVjJK2BVYCa3YRGIH6OofIkyRKmL+dIT
Xsa7ZppxcSTRh3Rx6A7e1bSGfT6z/tSiNrbYQzqbpk7Ew6zMxsab+vX9sBUtanveNWr5DPC/3boG
Js+l0n/NCtHtbKCusE5BXBhR6wRZ3ES+YU6gAjk58Y/gsB8u6ghWqcQ8vUrGTTvCNczcl6U0UXhO
lUdw0me9yu17Qh/DTldTDkB2O1405OTdrNLO8Vrru2S82MIYL6oSWSe7Wk5jVjAiiUE784Twcxif
i1AgKHn6JYkX/SJgrwWt+j+cnddy28qyhp8IVcjhlpkUk7LkG5TtJSPnjKc/3wy1La+1T74wCpMg
iSaA6e4/oIktmzy0D+MUN1eraEZw63P1FgjlwrasmreyHIZFZ3TdGyKWIC1to38jp9sDnAzGt4B3
9gIeI2xIIpJF5Hbqm5ZPHXAHipseuqIAWnvjrensdiG+0G9mRhYJsoXzBlyqWVjkmd7YfhD9lL61
Gltt3BM7wgQE7f9GvMM3qm6117iZAb0aZviKywAbcj/rX8owTJdOMrjPdaQA7FR3Q91Vz3YejctW
ba2nsMsRIBuD8inKeCpPNnUzx/Pz3dg0+SodbOsBChwRoGkGIDBOiMJFa60GoW1pwMrm2tEvnj1U
m0CHDQobMdiOUT2dMCrFBDxtp2Ph1MPOLFBIJMte7Vun0Q7Q7rMDsgfW3gU8AL/K9XcKqhZHBB7T
3TRUkMABU66zzF5WseXs4RE6K80w+ZXQrYOA3aTrNlKFuF93n07IaQZNdgWhXe/aAdkg+B/WmWLr
U52E4Tqey1dUC+sVICEV38BkkebmnR2ZyK5XGlGQ9hOH3BdQu79yGwp9xuZf1at9wv4BUG+2GivY
FGhc33UhN/gcDp+HPlEOOb/LwsD/fUXl9Gh54bitnemlRbxmZfm2eO6N5iYaEBfG0bm6IzpZxDn0
Cs3Rxl2ue+5ytNAHdQ0djYu+RqpShBKxZQx7c8geTO8dlWToWMr0EfZE5ibf11DZdQoqfHWaE0x4
zpsPPXFRWlb37AYwv3ygA9u+rjZxQEpXqXVg54pBMN60Z+QR3E3g5frCsScbzciUm+CY6VRDUIvE
yM1N3jTw46vKy/YWnowHo+eBiqMFFHgDvbvOix4myu0LLQ1fSqeBeLAwBiFa0R3KSIhiKtE9L67V
YMbjUpvaeKGr9a9iWmp2XYANaX+RkB14m7eg3FSkN/GjwLhy1vr1nHcYzTf1Xag7ybbwtTd6r2Oi
NGuFLJClKMfUSTdWCX5SYRN4q9pgTbAM0uKZBAAhpdEeSQi6pEDzTd2j4KKb73qRGRuej09Vn+fI
gsbDqeMLT9nRCFZZP22drsYoxwCoOpTYRcX28Dymlb0NhONaHSF43xSkFMxsPaP6ukXuvD9FpAZw
W2mWDazXNVX6d9SU4AMZ3XPgTxEIj0U6w/Prap/8SMSbSSnLddFqzjp1ePFX3UdCxXwNBpVqR2GH
T427qVIUQAu19y7E/oRq5nkuO+q6NqI3iA9cC3bSdtz/VPSOO9FN7H3gdwvNdh4z/cfokDSjFs6O
c+ze750wdf/y4KTFSo5BvQ5xIg8OfoN4ZY3hwJK70ru3K2xCW336qKfc2CaD+EAit75MzolHRhOR
9NTG6RJ4kb4Z8rlBqswcAc1pNQEEuYKsagZSRaQosnrZJvZYX1Rd5QseecQdCOI0h7w0CxNAdbdn
I9xvJzksR2pIT/q6bGLmy47bBf4Yk1fRM/VgRtm0tZ1fSYXPR98p1E1qd6lCQzkYUx4ugBoAwS5V
e4dFzLKEnb4sfVRi0cDZGtM6oYj1EPr2Oe2tbhm1nUvQXuK0TfnxGeqqtzB6OEt5sh5aqOFKkvOw
BC1E/mar5LbzM4ip/fs56i5TgeTQXJDD9zv0x6IM3qKrLJLGIM4vh7sSCeOu766U15C9t1s4qBoA
U9vo7rsZPwNbL02IZO06RLktENIiqc+nkpjVQoVqukYfLltPYIJylAvR9Od9hcicMpl7dH7bXWla
WA+YNUaefvjUZQpGb84BB27tuUufVFA5qyQOahw5hw+Tmu+2n6t4V6kh5TON99sMtAmXmDVUTVxU
R2AOijKdfc8rgdI0z5FfU5nzf/lDnj+pfv+d+K7bshPfTIGfEZtwL5ZlcrYbo9m3lLCWnm2ve199
Jw4Pl26GJH7n+AS7jfsNbbh0NyvKsDTintKR4c+LDJD1ogwTvlf1S2LaiIE7zUc9FN3CiecnC1WL
JH+ritAUGl5YBlTqIsyTZTa9BllWLIwQK0BzKh46vew2TuQ8GGP6WuSYbkXNezJqz37XfuQp+9Qu
+K5G0y83qnN2FF5H5SBAhjiK1DtXMy6eFe0bIS1rd/P3Knr3Qz9fmnqKpTj/F0VLKkXJtWqjVUa7
jq0cHn70V9uDPCQoa09DX42AddIYsGCFspk3rLWoaVaKfqCOkCU+iGcL9T6BzbIcsPtxAgOt78i8
8c2NnJNA06L36bZwkNl99EA2vBndJ6PzvyG3YyBJixBWl83YWM5PGi5Nm6C7FpXhbcasDK/+aFoL
JzoXnr2KCJzfnGbcW/bgL0yIc1tznp8x9Yougka6jX2FV1Tr7UhHe1tevN8VJ3svVCSKc98vHoI6
+Tn6zrhwtTo9oEl398PhAcH2wSkOAaW+ReDnJXqyfbp0Rx7wO3bdyT5JzPPgsvMqSKktiw42QAme
fxeqBrfE6C0ro8xRuh4yHv8EVBH4m81MymUlLMVXeWGOZ3lmtKRbHRhp6lDAK/HR7vWdOrr303wf
NKWzw15SWRZxqZyNgj/V8eyNlfJBFmNqnKtosk6UpXAtbEnrehOAOStNZrFfUl6MWRh1BHa6060m
vCpxEUM0De0TBoqpdgEW3ZBXET6RQYxypT21/KSM+tojSIIl1ZPu2AYoW+NE1CJtUQAK6gPK6K2W
JUDb+xBlMZ7C5pymRze2ofBAZcVnc/ZPcPYx2Q4jEuhD/KFCFGO3HpL704IiR7QFHV0qwwW5wImC
FPkLZSFVMaVcZh1kNfI4sJkko1nqaHZCQlMie1DMrtFvQkJTTpajssmGcmnFxbxMSeSKwjDWkuDV
EBxXw2HzD59K/I3sBnHLr26cT5WtOoMca+fZu/TiIH0ta8W0ATZDW9HKrlmonU6pkEwhD0j46PAd
prfG0H5RWnMvUw0vsZ6QhRDdcpbtsoWogCLJWS5h1mVuLPdBt/qT7LbZQzoelb8EjpxUF5Yqxd1Q
4SCbJHfsPok7nVpNTgUoWTkodYlll5hBugiLWdkU1zASfQ9lP+RVbTlXedCzjyqOCCWh1qIyy/8J
iIHo8DUhc4x4NRN2rdlyAVIxU3fcovMdIOQgllBYLY49IhNySV7O5cqOEwpJdvzGrmp6LNupPqik
XdZ8t+bvmn+q6wn/nHBqNpUxh3vNCqZn0+5PcjycsJ9RAtU84X3VXpx2cPBMZiEkkje3bE7dCKBj
8iroZE1CfRKA81bx4te+98LtHKsUiUYQk34e5i9GVL81iKj/FUeg+Gazfy90tlowiLtj6oMtVeHj
oCqwtO0ORmas98houvgLYJF7lqNB0dUnK21OiY6WM2QiP9miH4aBitBnMLUwweJVe+pVe6UAz3yo
BHKq0KDPipbkFYjWVCf6g2Qg/J75ibGyVybK4au4NS4mIRCpi1C/CypHr6g9tGBUM0O7m3Qt3312
inFNHL6mx6Md7SPV2tgwoe5A69p3RqTl9WI08mZLCv1RDsA/xHFWngZ6TnqqmCPo4GM0s8eqBtc5
uk6CPIzm5MuwqQ30zMrKOhj/ak7SOsF2Nk29c/Ajufr5AJxUn7WlJ5ryAE0tOUxF9vHVFUTeJMjj
S5Q4TAWlFuaGLUmsuswAa/5r5YgHwcLNO2tPJd2/qmT+r7NLpi7yinIj58mBZBpcYmHSMN9jnMGG
MszG+ySL9NOAwfgqI4O60sM6vmiaFl/k2RgZ5lZ3J4yt/z4w2XN+TKx0I/sHpOXM25SGGLzKgRPJ
i7R135kLLE7Qy1eDiPQal/864KrQrkr4I4uuGz8UuylecyRb10idN1uJ5sVyaFxUMHBOcrQKfVze
lP6pmBv13u3icyQQwQn5/kPQI8HrgdglivMm9DbhdldDVW96fUA5Oid1iu0Cez7RVOHdLXzTik6y
yedz1Du1u5etidejPbxoaa/dV8BGZGfT1sUpbhAZmNAufCEgGvZGgwVJN8bqS4iZLEk+Kmyma//U
PTwfs6av+A8Fv4LQVPaUhFMGfsZczHppN2RTjLeiAK8r56ruTDapi9yNnGsZ2efSXvhDyqWElp9L
+966LY3HIntyWsumhOw4m9tcsiYQ4WuKkKJoXDmd9mT6QXLx3PFSiJZXRtrTnK3tzIpujSxXn3lE
pWc5xKFZFhBD9nKx3gGpmgZ0eOVolIfJAU6jgsgbTDxENLOLYzRo7g3pW5ZpIfDf1uWGCNojcEbc
T+exfy35prlIevz196m2q39O7VW3+sfUYerOWnmucA0PS+BzXVBdwdHZwIWKv9Qxqsi042tCDDzt
hw4iWPcr04bgveyRv8rZ06zkJLnYH+rqCsfVxkQj/WMxPFMkRcW1auJQK/pztbymDgN8IVcLJd1l
XyUIOI6A1BoFQRAt8r2rGyrdcvCpL1ezvrXJdH+MunH25iJ6r1F3ENwafFQNO1p4RUsdBTviR7Uf
SI7Mg76UzSlTogfLLm6DPEesxz4ZxkUTzPC4A2xQHcyv5pckvUA5ay6I+lU7M0D9b5DWHLITmgms
Lp8QyEhL7HzFxKk2DZE14B0OyXERdHl0rAcve1KGVF23causZTNvNPjKKPYt9HjMnhCjcR9d6A+i
ISeYJVk66n3HKW+ag6WqxNcwiN7agI13U5v6Qb6gbSjOTdu+8iapAOK1+lUlus+1Wbl5vsU9otOi
VQsxGDFm5r5yjrBj2VdY4a6CxFrwz/+o5hl5Zs1na29goqn2Jm+wVMUlYw63meKaD9aEgUmqdM1P
g4eMljfXshmM6scQj1fTWaFpjCxNjo78QGmSQjPp2ux2ovSip6QU8m9z1MGJN2XrJXvFGdRd35B6
b4bSeM50U92pVZnhkpKXd7cfZdp2zwPllzRulV6usxn8gDUXnGQXytXhmnQJGD9xI+u2qh3GFCMD
OSoITA+o9SxshJcVEnffIk3Q4rMmP3pJG1ybLHXIgYfNj7FzEVIJ05fC6twtBXZra7foGOdZfiKn
2fxoHGAAuam4lyatq2NLgLyqTOGC3EMFkESZPJn7XaOlD32Hg4HjlL8GK98Vel39UsmX/f1EzJE9
IyeDA11cwb3s6qCevspKq90XYgNG6W9VlUjgtSo1hQSI2EJ+DaY+tlfxEHZ72fz7NOhnn9PG5k2P
vNehtXCbURFnJs0/owqGLyKJRiJgAdOXKH555rSBszI1FckZJB1WVA/qvVn5HuZUuX7/jzN+vc8+
Ix/KO9cL02ugBJuZuOuhEcpEotVgRfYAtUSHXq5jCdQBsAnZ5yjbeDadJzY91iEFdLAqBPsirKdj
FgbPuiHsg1rXV3YpAMyrptftMlISstrSzauDbHsiJbT59PoakmOiqAb2Z3jNbaIpI+/fwi/bYiYM
9XPwYT7lZRsBsgDTB1yjVXfKMBLqhBi/L0fw5keEo+IFZWm7nKZzC80H+Btn8kBcM25QiOdV87vv
a3Rs4DTidTBuZV/pko+XFzDG3j4Z0bHpDR1lkgFViCiIHrK5nO5ae2dWLdli/GSjDXjnfiGdqkth
ht0GuXUAXnPzu5b9NzNrpYzPtTlPh6+58kyd53E1ibe9bAJl8nYd7r0wT13/PjeajTYQAHaiFVHx
PndsJuWYPEBYKfeGTSLsqw9sVY6sIQe5Sg64pGwWap5VaJJwJaQf0ovT52t3KMhx9cYlaaCszchs
7duyp4AZFmq2bLqOmKselH1fVNpDaiLzgyDPDldJRkMY4utMV9S1yD5nS3G9RA/7SwLWLlUcpLA6
5wim9qKMswNvIXfuU02BF5xEgBBEUw6MtV+y0I/XVtq18VIJkfc3Q9j2Af7PFDFNH7kSczzK2Z64
ln2fEuDeLhnlkbGENZFsoIgqBT4Fg9lz12AT/l+22PsAXiCXIt8dwurpWBTeWGwTxQlXTYFoRsOe
cOWMKDWsHERqqCsW9Qnz7+p2GLN2yVu2v/vqH6gA9KuydKm/ewbWpWJyW0wUNL7WobPqbMtM//bV
Jc9ul4nXtrkJ6zq4tvrHV3wme+zs4xaedU0QXLPs1810Zs4tjZREYFEfHnwFYyQNrR8rHJQVYrs8
JGaivcHwd1k5zuTtdePVTNpq05hTuJXNJPJzikBadS41PXid3M0Yl8arAWvmaI1OvZ1aRD2kVhcv
7KfbgwB8Pj8xsMb2nKXuc1bo9rEy7fDRsqxpj1ulsaiEdzqIA+59slUrqWY9k7rGSXrItpHQuo5q
M7oS568jSea1hVYLrKTPUaOK46vPN1TOTVNUb9BM7f5gOAK36jdaAElDMhybKNKO8kwe5LO9zt6z
YHLWCrnuw6gZ+qlNXQWeFUKaWRZ+k7ylFqwO+7T+ZzL0BPuRbz/E5M22SMTdtThgraSVhYlQ5H4M
gKolv80xWmOZAxN8lD3k8fOlTfS7z7DPiorAeCGhNwTT+AM/XsRR+fuEDDl+DRTrKcsJugj7QieY
/pjQt7NyMgOqRWo9tQ8NuhOI+pvkTYOgT/bZuYOOfJldk+ARFMLPhIQy3I/wG6qK5ZqcU49rAuZY
yuh5Zx+xIHYnWv0YsqnfebNNaXfS7Oepsx7KeUyObksMLs2ndWzJhbKY+oer/H82IPsyC5VFKuT2
xkUMHidRVGlDdRJhMk3ZJ8/kQZlm9ZgGpgrQPOdpTzHrJRZ4dMe2mgd5SFRtiQNsdO3UtH0Y+65F
ohc0lxyUfU6FXo0lYOWK478HpjF98/v0XDfhgI1bFt3BWhtX8Afh9lX5rd8VAJGkUT77Xea3Yr4t
+jPRH6Oeus+cFikLL4gXgMCcc5ko9YuZvkKaMV7DIbJQCECQ1UkV+KE6lmkJ6nxbSzTV0btXyyCf
X8h52CuvIUdJHjp89PQqePxgOEU7qCZz3nYwFPegaTyAMcrYBlR1XfsIKW4mq1ciWGvp3wsHvYG6
yZw/+ttMvfVHKusH7PJsO7cvSuthKOwk6jsi1Ee5u9aHFqxjMHzLjApxGL0YrmiE97vJrpWdYRen
xHMsfrqBSkxix2yCcdo7ZK51Nk19sADDdAgHIHwg+yi84W1nNCVKF2oSwVPDfs7gm9U+Ya9mPegD
m7Sua/cyHgWYod5NqhIvZTPN/HpTz53JZ0UcSukP5bk8zXCWp+lk7kazau+ktOajxr14bEovXimt
E/5A0oGdEyXZPKGkhIAihaZiCJ7Vwrl3kyr6oeqjvcCpwLpoaRF9MsVgeE27QG+NNUGQs6qdnsSL
mprlAk0YZa+pbvwgD7V3tFQD+FRdJA+dMD6wtf6HHJJdltOKUgc0FKlCHuoI53ikMnnCjJ/K5FMC
vQhSzQ9Nq3AmLJBc8XDGXETjhBEkKivDyaUUUaqTv7v1zQVcgTCKDoUK7xknC+v+62zOSncVjqV1
H7CFXc3oKR/iKTtHmpUhmuKN61J34hXk7Bxh/+Tz4EEJKJXAPst+IUm71L3aR7CLHWkUJ9r91CNa
EKKjv/FNaM+eAMaLJ87XjDQYP2cYRW2+JgW4TTEDYwhMxxv1rs9y0NZoxHcL+48jkfSw0bwsAcrc
qUdMvDFSImvlB0TixhTsg65/r2fLOKOsaZ7jvGQgVeYPpGO6XRW1xo5Exgf6MP2pSZp1axtKsU4V
pV+6RFGoFejIWIr9Y6vF2kLL0D6MaxhjmLFdzSg2r7o4TP64xYiR13IbKVjZ9Lx5606vYWQwTx6i
tvI3uWsiBiNWyD5fGU2Y6/khNX1gkMhREF76pHq3rtAkJPvEb6s4yiKbVP8o+6REoZQtLJuxXZOa
npayTzfZqkgvwKRvv7sR3hBKxOeRDtNbgHYYAl84b8mmQsWaZJTJs90KEaidleLQ6CEvGYThlhAc
cvT0moE4FktBBzQecnJ9RVGgwujtNlyP0yJCii+Dnw2XWvfWco+gxH1z/9X3lbUtxLymF7BSmbad
R6FgIdpfewu5ri9rd9ViQnOVzy7NU87WNDsnUzzJCm8w4VKW3E/yaTZZ4UWOyrlhWJq71m/RnQWm
AD6FAmzp4VqJIv3tgDNffUxA4C0RwhxWXwOjnTW3KVo/zuu+Qx1g0IcOaaxpLd1iwkShhHB7ZIZV
RO24sQyg0AElT6/Mn+bCsDfp7ONWJuJxygrVaaqb904E8o04ZBVmeE1TouDH/FDTDOiA9jbWOwX2
Drj/EGGC6zynn2eyLxZ9o+iLB6vYjEAQf1YNmODGG8ODVXnhoxrm1REA+ntWjXh2WO15sFRlOQ8D
z0yP58BJpdDQD0rAV80HAQqreCN1XjXHtZFaCceNFIX9akpRWCj+znoaqWt6LXyLXkkWVCf6+06o
5BNNIbaEyM5KNqXSMJIBVDpSBNYEVd4gbJpfahPUhdem3LalwU1lgXlbUajSjvJFLF/J+I4yTN3/
g62nsyDP9j3SZvdSKWHyDMDpJo5g2aUDQEyjTi6kEzoKf2tL0ah2Cq2EtBpvi1qt+z8tmoJcu+tr
8QdWCL7IvWUAlGgvm1L4VRmTz6YcDae/NZPKJb0g1ia6AjIqiF8y/upV6aKZmAmOtl00izSq5xdV
wSkzKcCdKCMeTbhpBftMIbr0SqN+KEYSNJqH8qo5B8GPghCTV0xuE5IQw5jI5lnFgzexM/DEgAd5
VakVUBUk5fECVM9qqL3J37DoZ/WM0c1bD0XhGT3wf47BdH8L6zEDUOp82jSpJaREE3Og/U1uewgD
QO5zr+6lBpe0curT+D/vc0UhR04Je7vd9gM4xxD3GQ015qy6kONwL5ZWeLezJCKJncdg8/4xkCbC
PMcd7r76C5Bmd6ZwC0QzQ+ZSZQbVMpoDiruUFUTaNk5AlqHyPexkojbW3W4HjsdYygWT0mmXbDIO
c56UBxS9h6WWJsij20G4t5TWesx9XdsTt6AvR8H5sShs6xGl01LNKqSB6OG9/SMGuBegS/Ajspeg
ErOf4YBAKJ4Y3okCd3pKcQxaOTl1lFZ+/1udz1hoINllFZ2obCLbRcsUikiyv03UW7/sGuXt+vc+
OU2u+n0NOXcAWXW7EDI6a3A4V9C1IHdx4BwIwxejhfGOgiz2Hd/NeZ2ZCrlTZvSucbnlxGqtXcNK
G0/yEBX1eArEQTbJfW9jC/j5CAZ0YQIiRwTxUDYZiBThpdULET4flFw4TFdTWGzJbnrczJmurTTX
EhPpMSp3izgDaWJoTuyQOpB/t/yLWpbGzoGWuZDpGZmFkYfR8qHqxN3Bn7xXbZjCu9IkoZdH3vnr
faI76cqnOH6Wrw95oCi0Sq3ms0tO/b3wFq6KZqM3h1avAaZlyngd62q66k0BPRBMxUb22YM2XaEd
QL9JWsI5Me9WtnVA1hgq+wu9/jFOeEdEIRv2StWeqdAUB+KqaC1zUKJf6/LPfnxQojUM6/nb3+fL
/oxd/hWMXLxIQvXYpqH5OAY9HlY46i1k1ttWTBT6PCc9IgCnP6tsLG9J85oaNmI340ZmweeKvJeS
qogNA6dsKxTPVn1zAKwVnm8tqxV5QRtNcXxyhexx+nB7VDdq+4zqsXqPZKay+uOMTDjC5tV61GRG
chqW86ipb1Gav2uxHv+y+/ebh1AJTC7H1vT7oIPgSEcLxnlXKKsCY7+zooDVG2cvFkgDg3pqUIFN
x24NFHgx/+KPSYjXCjs5NfMMVK3XrJfQi/0NNhaQ4mVTTZKV17nNXo6ag4PWcubqpwo3pheBfS+z
2nvo3VB/6lt9IRepqpNdssD6JtfAf5oPatl3SwvextkL0Wp0Mh8n+wDDz6FBVV/3AczLTrVFwT1O
6otsyQNafv5ZnrnGeFfF+Ml99ZtjplOQBidRg5W3gI3f7OGryPIu0hQ+CI1FNBH0yZbst1rD2XmT
Ht9M6KXtPJZ33kVepHJrahlBdCU9PVVsAwX2REnTndQklqLDmXqXTK56N7patUXP/62uXYS6psGs
j7GSQqnolQ4GVuDdhpOBouRK9t181gPQHKtp6kvkQ1aDrpqHTsH5ehH3anJ3O03F6dB7yZ08kwdr
ANK8vLWDceYOFpNuvbgT4H9rHvzZ5tedvTvpCSjfIcDg4saJ7v+95/bKKX/10RTfT11IXZ/JsiXf
Kv/DcoVi/S5KWgwamjrEswtB2nimciubtaKFJBUZgERTHmITXI45W8GOsshizhCyz+chg5gl1xZJ
A2hIn7dfy+RAqqJLaWOI6OfBCBBdHa/yYIRknwcUolrxnPjqtzosW6fEOQaKQHwEAQqRX0vlZLnU
iZMXuWoSjyJ59nsp5mzsxMsEnUi51G21aV9wx7Gt8wxS4opD1SCO97emohUow0TUxBm0Ws184DdH
UAobJ4qspflQiAOuCR0uZPdylgt0DgeEUF/KMTkLBN8jFAH3KFsqGvR3qt4J03RWy1WJNf3KYEiS
ejD3g1BZCmoHbl6LjJGUTyIlmT6iHyXHZA9mFdCA/j/z037wYdhG484BsLO2h8Ha6MJu1vbdCVJL
+Wfza1ROlqOqmOyKyV+jX2s1YVWruDp4pMqwNtIx/R9rv5pfPzcMQEpXurONRba6SlViwFZbNDId
7UxOvmlxsl0VgzllQPP9Y+M17skVcgpmbFmHBMHthSGT1aWHiSryO9NuQJb33nR+GEae7zSXipRU
jNSmb2gcKW9dEvzZHYXfuyxX3r5mSzXKIPz+j9mye+y/w7zwb7PN0DXWaBjyjRY6z7FbvMLReahK
T6gTRdVzAD9Adttdop+Qfa0WbVeWr2DDne3kew3WQ13xqmShjX+tuEb2zcFbam8iahUjpcG3vTVh
WlitGZ+x68AxYtCsZxxNidSdoPiw0kep8plr+nOPleZbFSXku8shuSpkYHc1CeG983u19nu1XY75
hzs+5mlh/hKrY8TI3mLM3uFPOMk1g7a2G3rnc3WgQXP02/IR2278cvwQDKPjj++OhgmTqasfDaw9
HrXo5Y+YRs1a7f3Fk+ybgm7oWztidDSoAH0GiyJGQ6LrrJm5skUF3Tu0JpgsJzbmbWga7UUlzFo1
bZI+JdOrB8xsEWtt/BcqAgtAr8p3J1KClch6nvNeN+9U1+zWSRkWb6bb3rmND9wQsyo0qsYnJG3K
bYVvH+xl7ERi0ARAIZN4bwOzpmZXhndxgh2JQDql2KFewQTr1/EQeSmopclr6dbLp9CZi7tbH7K8
/XJuuFnk6G2lia5JMSAeksh11Qi7yA7Qs1ROrhKZ3wJP+yVPUsO8nYBJ+aWpqvFNnPyv54jls1j1
t+v8+/Lfc9QpW/dGGDxYvtOjrha+afFAzIxG5VNDlIWEd/wgW3YCSyh27Pxg6nH+RAaZbQN0sZXr
j/0JwHmyMhIsmoTldOH23aPvQNIUT4SYst3j7zGKzbcxCa+TYxrrbmC7f61DfgN8yhgVd1ZWJdvc
J4UEmsJ8tufmLIMyLMTDZYmzxCWhvHIqkClbBmgR/lBRH7HNqnlBsmwxC/ZhWozgLQqSr7E4E87K
tzPZJ0flPGQP/pvRr6uQ1IG8FE4tTqQudLxIe+89h4SpHtU7Mxq098a4r2K1fQtDxdz7Ez9Zzqqm
7tWizE1eQu/PQQoNUfZTuGlQsaz1o57x0bbwswbPi1D1r7UHb9C9hV10zdXSawXZwRzDWwjD70Gp
oQqCv1NT9Moamd557XU4HcsaM/WO/VCTaO1xFcDRt8pupegQaN1tmqxYi2lss43H2cY+p0bw5DZt
9hCHTtxsqSqhIWCYxbZA6/m/Pvvv57mppt6Zvr90GqPYksv431+pUQ13HSJShGxgc8HPtF02qK1t
irbBWiuFoYhlH34WEmIRhFm/lX+/HrZXpVeqh3RIuyviij9czW2PRkWd01Ab7QhX94cs8MgiTqDa
+1AzoAwKP/RSMFsNECabUbxyEW/sFiFgqy1UBaCapppvZJlNolXlGejr4gzNx8YPo/tztBWAVjlP
a8z11KMuLKy0PM0ia6xYCb59ou0o5ABUeGKb1ClIiOJftUtNLzjJQ+HPwYlUyRKXSBRpfvcPJLh3
mlFT2Yia4yw2o5Xclxbxrlc0+052yYPW9n276Fo1WDlFOyLvA9QUk7b60dT4zEhjoLdX6eVV68IW
eknt/FAgv/TCA6WfHvVcf5CfK+xhcmNePN0+5sjSLoRz3UPRAymCLPCz0vV5kdu4ZWNmF03e5qsG
38S68CHSfsnCu6y5q7D+9YWv1smysgsws+W/ivhfc3Kek/lUeEdZqsfIr1n5amJvLb9/1jvHeJnr
Wl+DcXTugpJH0RA1BoV1XXkDhnbX51H2XXORDi1h7iDzmC2twmou7hA501P7ZFUDqiihz0bYtNVg
2yA5upSSgVI8UPalVT4u+yncQPPvjuo0F9Yp6StIpLK8gyoClDcigp0x4+kYU6+8ysPg191lNn9m
Ixz9Wz+6qC+5Prrw6AvzNgsvT+zFCyBlX31NG7u7gmJ3Uf2SmneqPvB1NxIr3IVhU8Kk1KnaiIMc
lgORgJOrcKyWJVKZW+nr1XS6ttMN4O+TQJrKPrwweT1GGmUaCVUFf3zNHM86yikRlm2XwUE6RCzA
UQjouQQSoU7XXm7h/TTXQDbMIZ5fqmhft4nXbPo8mfZzk69xGeqRbJwJVFrtmEGKONaIMx+nFC6p
1nlPOGYNW9iMY7OQfXKKLeEVWe1Hu7FzHieZpNEVRz+4xoTsh1Cy9qzEOFj2cOlFWqbSscKJtQSZ
mOXoeOFSfhLiE/MRmr2JBsou+VmJfq9CfOyr6/f8f/ZHoBdt0sFLPDH41P2+mc+JL6h2/BK/W+J3
GEclXuADNKAGBRRHu8qMTRz9B2vnteS4rqzpJ2IEvbmVt2W6fN8w2tJ7z6efD1CtUq3ePXPOjpgb
NgEkKKlaIoHM31CfHUMKGXYvpCkvLaoAzToqRHaeJcutbaNHoHQZvlCimWVpewRYcrx8ctWfIFyE
/l5qdmOOdneBLWR6f5Y5mE6DExCSCtvlec+reL5JjaB1+t07YECMtxoYJ5mf4b8KKf2+DoU1UHG2
wxaipTwd4zlZuUYPkk+MOGVfnOXZ9SD7AB6rHmk0EaTCed68/8ib0HuTnZdroqiCurWLh4Hs/ONy
sumJl1A7cxmSMD1ew6auqvcR9Idoqyn6Yoo19TDY+qjvhUHFOi90Kt13OdpX5GM//h14EIj29P7v
x7iL/hviOLwffUeq2r0g1fsMlGSU5d7qAkQnKeDs+kBryHKwxpOByO57Z6811xc4eyAGAiA4E2WP
cyxXcN5sdovA0DC+Ql13iQumvQJSow/fbD39GunOsOn0tj+2Y9IfYWtWPlJxWQk9qMQ1RugFq0I/
WJ5dD4pPYdV2pt21629hsg8AUA8ubIovSCSJJNILn1s7ANmlbF4PeT61PBui9bVLQpdQbvBv0qaA
ClPHSEE1/k0XmPYeSYuH1vD5X4hNz1qaFYQ6e/ItZ6W31O9a73cKEM9YhHONpXWmqKusGzEpQrpO
NUb7thf1/Nko1IOK0fZCDso+LzEhr7huuJXNalJf8bByqU/PXjdcMKp64K8tH5qNZag5pkPoFsg0
XBcieJShEn7ODZwBA7c8hcNQkRhTwCgbuNn5wSS8oR1rKx/IAYrQu2pOXq4P6uvz+N+D1/5qqDc+
ha9DDznzwhAxEG0763hlXCghNSm1sxxVxZaWNPfn0U40r3PlKBpGD5hot990LDKgT8I5l8svVt+k
zYLpy6hQXQ6i+Gc8YVRb98N4DEa2Dqd+iJMbCzfBJSvFvSdM2tXGh1gajW+dgN+6umPgewgBImj8
dqfG7Xxn5cALDDVUv4pJ/tAfNY0MtMyvDr4zn8dQgWUssiAfqdnQTb+PPkpJskseglgspbMZUxuj
HG4Sb1hFJf6qVCjfaSkDZRXLwm9Erg1GXcEEonGLG8NpLmHyUwZDHCAVPP9HmFKO2k0lAJc+upTO
eC8fOfGYCEMz/6dsyUNCynXdlUIRWZhVyr4al9WFo+rZ4d3x0lyXJvYxPhT1SypZfog4zF+yONMP
ocwOZQgsrWeXBPb1c8aRoZwKE9U/8Scx68lb+YrjruQzHAbcLRAJzAf5yV8e2LkHvcgl/7qREfKp
XZhRuAOFY1we87Jv0FgU1gg8XlcEeuuWaCNqOtXnWkvmbY9cyQ34DOpZaQ+2JQaWlUy9t00r95d8
MHT9tKspsx9l67IOaOPxU59cBsD+rJeDyabivoZYCAFiYZi1i6fQYO8nmycaz9r+xS0aJPAp9/8t
Ag+7/gXiyqeIphE6olaLUpdY1kSx4p4KTd0bUcKSRn7MfI53TYoG9/Vjlhk4Ja8D0nntgxsTbi3H
xw5GLH0SnnX72Y3hDSvt92HI6yd9IsMO05xySNfUt9Ruwfhh/UAWbULIzxp/To3LN8xuYTdh4Er6
zbV3/EnH+5b/sEuIcMxUc++HvPSg66Lo4MJNMOxgUSTRa6Yj6IiXXXuo+UEe7CpoNg4OokjzZf1j
H/bjMcOTa1HFc/9Yo739ZQ6wQC0iv136aXtqtHa6bazEg5yvTivb5NsWxGZ6X8NxO3Qa4JQ8ViuY
lu1O1omQoX+PaEVE87+LSLqsQseg+3QNby7btYpT3BLMRbJ1tThd5jYcF8Cyfn2rxG/d5MCISyZo
sX4Ym7vLaAebemVWySbTC9J4rWm8KCiFLuPAjk66l5ovJsWnbCq6pwlo+i3ZtB8yqghKb2sZHZP4
CHy06YhDIku6IlDRXBCndq/wtcebCY4LfQHaGZs+Etx0ITauFoq36oIS4RfRvOKXpQp5qlkeAleJ
ubwO1B0QZ4uk2cp3vGzlDTCE09TYO9bgAegGRQLZOQ9YNyoZvCFNCIJUubBc3MVGbj4ZWtfv0chA
5d4JypchB3lTTOm0C/OufFFjcHFaZKg3cjS0oG/OwzO8Rfe2N+3Xzo3wqcH8YKFW+ITaSuh9s3z9
YFoZXqrZ8DZ5afq70eZXTOas17mNOlaeZvslZAOzAUgbnt1cs/durqq7qB8GKCRGulJhGcT4XG6k
i5Y0ydLTnLuq6EP7gNVbHjTv7UHU9GSg7LOxm7jMk32+PaAnoevdRkIl2hRMit5aLKQd1z/N0eyf
pkoPVtBplSVCEXbPbjdTTnI401ETR3p0OanuV5TgnNvrobbqZGUPWLjIPrdjZwV+ITxhDK8dr3Go
mM/HPG4Rm2N+mtrhovDdudGXfowqSaD28bmzy3VFVuYW0SPrVp4NQ51s2cW6QmTuvc8r9f5Qx9bP
KbKWOhLST2QzcBGZIxO9Km987SYkUs3eUvem0Gn3UBFE+OvhHbwjKsWyfiwLy0asb/kpBHeyZWmR
usIrxtvIonI9ghjPlPi3LElj4fiN6phz1sRBnqmt+upnXrsLyf+1W3bk4U5tvO+R075HtGo1bZDq
Yu/pNcMuYQvJgnGAZGEXE9XsQdtGYDLPlyba8uRti6JeyZgcPYc7u25x1smwzs59hycwAnVjaGdv
+ZRZCB7M47FOBvu5HFHRTJrsDRLttJsHxHxMHUMNyk/jArpOs5sNpk5S9h0Z0vrSJlPJ18jXjQfT
194m09Kfx3x+chrd/qn18ZEfYPCWJL6+SgCHnK0xdY6zn+tUb1DZUj3D9PAgtSsFLNnYVasxxJK5
aI1Dl9cGICxovSduE8k66AzK3jLG1Gv7BHNm2HIrnKEJqMgh6WYE0bt4ZN34nr245itIOSfo+wGW
Pvnq42ShHObEaxS2+r2d8jvazo4agZRIsK0xC+d86YQOgak4MZsEitCixNrnLE08Bn6iplG/ADuI
bpKOzLnsLlWIY1rv9BvZlJNCramXVj+6S7l5yp1Kcb3FyP/Jhmxbt59T7SHlFv+Q1vxhChM5FAHQ
/WpXxsOEO+Sn/kY8p/8dP7MTXqW9d+mfUCuK862e+JD75S43FXvg/OOAvrfY+sojzA0IL5htbOCn
Ibdr908dlJWDj+bYSr6U1vr7wZmHJxQqq0/9Ij6kJiKw0805r9m0G755bzlu+FCa017e2VvTgzrX
OYBGqeG/oB/ds+dkl2GXaXL/DrJCKx4UkWalcLNM9dRGAKoV00FNJ20oaA2AZS+YPzksD3aaWwDl
M7367peOv6/QPlg5WTZsPSFwMIf4lE+1BS40ceBPlW56n+Av2Rod1D/RlWoVRTLWPjJeRatZr8tD
SqLg9OczRrYRZtNIANWobfpKvFH1RlkOUa3foB+K5KIWk5a2DAAmSjfsoNNi6zzW1kNqteMX3+VX
RWOGOH9IVP1H7pjBOeqKZjnVOAzK5vWQUPw/yyb+tmh6gG3couw0QBRw+UtYbM03FZWkPTWZF2eM
Un4oVby1BWwuV8L8TvUcNjICA1wo+vfO7lR08YF8SJDo9VCnLYiN2vl27ZJnGOSMZ7Q3xrNtpKgY
muYlAiWQh9C08XMrs32rNdPbCCtuBbTYPTddzzZTQ00/ytXs2TfVV0zk7J9UrChshCddaV40Q2m+
VGPdUloMfhdBnB5lV4Gl22075ptZBMgu2/LVTZwo2SoPOwPJuqFZB2OZ4CphBUuJkS1nFde5eLL3
eFQ1pwiRA3dh5D8VxMK1WnPu2Xo4+ypyus08NvgypuVRIteBkwEsFcUBJNy4wwbhTZI3kEQD46lW
dUTzaBlU7C8t5J1+GCFSPaM/IbglAT8Nu9nFqMbHMNT1L1MEzNfNdYErBq2GGua+RkALYDHNaOyi
lZa60UH+AMQka7JQqzBd9IaHEODe7NnFkQ3V6eIQTNaLdxqGJ2R5sttOZvgGbYNUpNC1468n/0K6
409Lw1PG7fXPapUjEGV3vpNdiP0EhyBB7nBq4orULRidHEsRkNNWtR4mp3xTmvnNU4z2Pqw1/dbh
SbCQ/Wgnog/uh+2hje38tenPzlBWb4772Ot4XIdpMr2mBm9dgSRyhu7rPyGPdem3ksrcU2NAoyF2
VmOh1jf5CD72Wd5WAsQpJPpBiQqHbRryF6AgZI9ES8Sa5m3mKQ6XfwzkJQpLfa3WOzmge36w8y3f
POjoq41B9STrN1a6DCcacl/MCHqX1ROSlPONpgF3EZlu27zXAlc9Bfz0iu1g4FLSaJV211RVKtR0
s181Vg9ZYP5WleHJ5pv3OqK3guyknt55aDXtWsM09ngExDdDiu0LJh3K7ZijSWWhjHGmsNqcyqF6
YnuIKKtihv5qxjB43WOL90UeNLIKdhLb5yzvEMl0/XDnRpaenEFyaFszc++ha6i38hsZp/Y9Xz+V
XCvfQTEmW0DevC+zNq+DIdvUFnf+yVGwHB5ZW2pJbh9y1KE2uhnmT5CWfg5+Zv8UoYPZZMsiTOzq
OwY/yb4nFXZTaPGzVZXBpYXrKxUD0T+Kg1WHzz71wr3sT4ARaws7+Vkb5kvtTQ6pGA4Gz1BYlOJ0
ALQ4BSp/Zx6gctBN+24G4KRWKx3P1FWBVs3mAke60PCcpH7GTb1aRR5LIPkf6bTT5+Z1VBb0DOz4
lv0YnPQ84eP+6xuESrexAryLatC/B3K9vOm9oD5e+5vcrY/iGt5UF5tqxtSu7yzjPIpDVpcKyqYx
BYsUDsmnvktM42S7YFLe5IA8JHKGPEUWIl/msVOuu7p/v2C0xZwcVFBoWPN3p7PMnS8UjsK+QWFS
/Byj0MEcylNhrTRu+KSG01b2k76naIWH10Y2Ueo6xHlSP+JBkJ7l9NoJni8CAl4ZnNVBD523KfTg
g3BBvJePiV8WR7boAdJFrgrQt++AIrBSj0CvMt6SPigX8vRT+zLh05jnqvrCMMpih6Sme+so7Z38
XiZh594CebvTMGE8jfGQId6HmF2WleW5GXN2QnW9dCvLesRZs7kvnRmFcDgZUxWoB5uU2tJw1fLF
RxF43WLxsJWTut96B7hgPkoMc6x71l2VQIb0e0q83WTdfYwFfmFfWlyBHYkW3gwl1NG2VpID8ukG
iQftAArcQud2DL7EWXaTim60yue94QNV9rq5uXMrlB3MGU+7VwXN0wZFwRt/tsa72M56buHhm2Im
053suvQn3bZhS3gOKahd+vmo8Yq7PfkgBEDOlxpNOOQHrfd3GHspr9acpOs4j4uThyAqHiJZuTIp
Nn+zTARywwwoQQtvzjN4p+xG3B2PQ21rWAquEZmLspqpRz9dV9mxuvL3l2VQ6xjemsWcf2jz8KGd
UP9b6z3qS4bZlrtPW9WI3OxoHueWjdGhHHWYoFZunYwYMWpNjW/kLYoaXXxSi+lF3qJkV6FqkKDI
tV7uZJodV+eha051rO9IsBlv7Rx1JK6a4MYtvPrIbAx2IDw+Y374JjcCH6EV6FlU1KP30Mb3g81o
JOEzWvPXUK+vnNNsJL/kigiD6uCyLHJM5QYWvrO7rpTkcmmyNegpUwK7/oOxUiqPVeAnt5LDIlkr
tWPUa2fyClC68FrKXLtRlNbd1b4OZM4JKqSaMWRah43jamx9lf6A9NHXaeB/NQy7/mHy9fjBBT6Y
2T0gg7B/EM/WZTpH7lY2vUTFWXAKvsmWnNMUzfMUT/FZTvIyv0VsLotXlDNV7GNmdU1eOji3MxwX
sha4d4qSqzzIAXlG2i482VkGo2vyJjyjY/1nvw7EOsuMK0T/esO9L004rK4HiGpWsaRLU5ZF5pCn
66QGpY6r0CMMoeDHv04w8whlDzuNy4lbVs6LlWbbssObnbuNdZ+4LfBAvNbXg9+G32t4vF2Lg4JF
3d9iSXHQLcRVO3P8JcflRBt9rGXZ6OktQr17h7XhFycYugdNSKfK3//Ms7DEFmahCLmRbhaQrw6x
AjlapMib2m3GDWCMoqdCNddtDh4JEh66DuG27vHINYbWe9PDS7eKDOtWTdL3bqJnxceozdcGZNCe
GnHnYK/QPdLAsvC9EZkoadLoY12OSD76P43Ar5GmxKvo/sIzt7oCIJ0NIQeb1K9uiuBCwg7nxtG5
lQEABKSL1uaj27S/EUievlmaTwZmfGkwU9rNVA/PBZIIxXair+NxlJA8f5zAJsGYDIuzRKnJJrrN
xVmi1OYacTE5yt5U33Rxkq1MC/umQVe7o4On7EMWK3cVr6k8RnV3aWqJM36VYYX3XZ3BwMwlGrOS
a2VVb1R4tcco6rFa1Lt4F9Yq4o1+O+5sUxvvB/hAckchD6mXWCu9sspNLfi1CEdPZHnfI2oTBm4u
InJ7KlFqZB8SOtUjes/5vWGiTdIYUXNmvRU/2i5Sw0LgA4cVc9N0abttZrAkoW1tXFY9T5rTd6c4
q5Gv6+0GrSGRUC507QYMW/iQmOwBfB95rosR79Qoq6DGFEaORmI0UBiVHr6p4QYPcxOs58pO7ia7
yfeJT877mUp9sgtTxGIMFbeCCyS1QOyPmgVtR9KWZBv51H/ac2+uuhmVZrjgLgBIDIuDUkHrNEPZ
STYlBNLC7gifgQfZk3klgpYiPhbxloYtxDVehrjtX+ONLE8WUYgdaC0sXHvH0FdK3swkLLyp31ww
1EUyRKRFRY1Xi5TTnObTCbdAub/NVS/dlVS2lpHY7hqtk8PLcE5yByz3vE4+40pSpXcy3sIskAWL
ae9spG2PFJTfEGESGGK1eoyrzth6BQhaJBobPBinpF7nqjYv7Ya13OUt6Jk9Q8NglSIzjOg4wZhD
AIA73ipgC3+PKVB97yJCctOnjoC28b4VP7o05aAMkxFKZq1qmNLb2qjh7ouF5VhjSOFlprGOIo/c
zMf6Up7xK8qPvmfCZWfdeVlyXqZNzV5PZpsKXxMhP8Zfs50CaMNzM25MFNEpZ9P36VAMqIDlXnMJ
uQ5MIwpXC77/xslMze9+Rq1b1kQKK2gvMIgu0hDvFwOy5u/kEEbhcNLp+NFwiZbVEjnsieKpHPA0
TLZ+FW5a4XSM5c0tCiDmdrCgPsj/sBZ73Zu4iO7guzioWzrlBiVB6/Jfp4DKXGbhVO6HZAzuphAT
kWGafoaqgsy6WMNHKPobKz3PEGt+iWKwUt/BJE4wLdjkh3xBVrFKEfmPPMCFRSqHG2qKl+FrckBG
V9msLl1kxi7bgylU6mPPY1O+7KcdA64srAgixG/kW3HNBdYp8dmvEAV280rZmDbCcuiqii22M/4A
98RmF3NPzYKjHFT2M4ozwXpMm3g/IEK4joWcjoRkpakbnMHcroaqRIFBNhWlXsmIFLC/62ZCOzYy
b+RhqPrfOemL3bVLBRt1E0xhvIda+Sr780yDQ2DXwtA3OLtVFp7lGeJe89rMEI669skBU7eiZVmW
0ybNg+yoR/3r9TvdZMjWIQT3GokfQoROOSRVycmGMMOvV+ndI8qWCfX0giKQj/buyG7+l424eDH6
vyILSp46uMnTgPj3Wi+M5qRqQEUb05uxWQckphkTghauHV8wYx6yUec5rp8loEzCyHzc07IcNQ+I
suMi7Up7kz8ggB+C9S2622yIvptmJJbqYbpHKaNfyWYLUmeVB6W7k03HV3467hTdylb+MHsWXoQy
LTL3CEO1NsI8maFjfiZ0k+aiMNCXuzOMIamXldBOyrQ+OkidJcqI+bIL9Y0qoGOSrSAZDfLscqgs
XLSV6FH2X8MU3a/XRl7VELyK5gbX+vWlkPFHMw3q3WB62bLPmuCBG0q8pGQwfUU67zw1YQPpdQgX
DrCpX7Mx/k75abzglF5AdFUiCjyts0XctD0YiWfin4ZTml4q2cYe6l9pl3vp3s5InSZW/a3Xp3H4
NgOMRyEKdqRAV7CMfD9cm0U0kSiW7dyfcBVhh/G3ONmnd2sUFIKzvE/Z4mYF5VznBli6C3ljut7A
5KhsBl6grzGDeA+5DjQW6iGaeRtUU7H2ocquUKLNL5xneRZHt0rklLfXbm5Dn0OVmfh/QjsrrT6F
tml0Bwb0BlPU6T7pFXUzuFZ+UuZhOoRq6/PcxhKhawt9RYm3f+r7oVvMrMi+t9ziL+Qi39IWhp2X
KNyOP1z85V7qoTKXXe3iFkBSEE+Hyl6G4Au+KwhzpANJyBrw4caPen+vF7r5hU0xe2oRAZ/pByr5
w0Pild3e82cEoPXOeO1MaiMiYMJACZLHWN6gg6efHZt7GXBy5eRy0zwrAmh0PXTtW9dM2enaI88+
hcLqWuE7Ni6vfWSpVg41wbuobspN5wFWsex8fujxdrzz0OgEzjw/DKozPZSN1bPz1MaDbNqlEu51
1jagAsO2Whr9s6YP9Rc5aIq9yJiS7ZZNVm3c4Gbr+yXUb9HpVOAfycHaYU3WZsERQC/mlSS8bpDw
Qtg5ilv0gfGvhptK0lu0Zi3iIELieeh2c5L8lP2Xg5yFYU6xnOfEZFWl5ocCzNTCLtgCurrX3Xb8
IlcwbPoXxKxBIQXW7zRZWoqa/0aFHPEYf372PFMnEVSbN8D08HWP1X59SX/NpCNzf5UIJytvqFyE
2UHbxp43vVKQRzQeZ85j3EXTqxuvMxE1OViuX6JEt0mm5N9RSlQpn6/1ETX3SHnLa/3zinUUrvwM
nqMyrdwM6dx5jM0vXRHHW/SSoRyI5gxY6EsPUx1H2Pkc9T0tZ8JYTbPLBZ41sMUVPMzxwNX1fSCG
w2Dob7S+Pcj5lxlFg4lPNw2bFCVLZkyroccD58KjHgtQL2WPaU4yjuTwY/I9Qvq9wNJdLoGB7qNP
gxK3HE7FcOiH78NkfGBRitnuhNFNrFf3PVauGkJ3LbTKgZLkH7UA8L5H226t/R+P9mstAJuRY5nr
1l6uF2RYFSvDYURR529li0Qz7ubeVnc1bmDDQoYAe8FFQW7YP4blgB4XBTYfoiIiRxGqvEyeSAj/
MwPfVZTY2ZmjVZsc5wCd7supbJeiU551b7hOKgd5bipheum1lZz4a5Qc/iNGNgOlh9yWJm9Z5tWX
jzb0+S8jRhWc+uB7+uFvH1lkKdS0zy+T5Ae55ivkhCHL0YF2JpQgy0C4M6kuqISg2HeRHh4BRL0f
sOdgFNmHINxce2u30vCtFaGXADkkFGMyB8NPo7S2jQBCLbs5f1bNwgal3Tr3UxJx8FEbZ7F4aUR8
b2PXOlzC/THI98hUo2kv4mNxUBuD1FUb6Ss5Qw4EgZIvHfEyfaX0O79UhHEOuAXheKA3RydvsYhx
ex9paNdowfiI3sxOApxaFG/954gl4yFZUAMaVn7SlLdtYlRgQuLsR03pP49L/esA5Go9x5kLHYHS
qQe0eF8Y+qJSvfgeS1MDkBH2Upv39b0yfEO+IHnxk77c98LCRErcqPjMO8GYLSrKHJt8cHwwNXXm
7PQpPcxlTy1Uc631FCW4z43YmpU19naFbfOFdeTCr+34Jg4usg880I2FMBERiQQWrgkmkdCyyR3E
vs7qrFrL3IEcoXEd+SfsnzlwAEmBJLlB+aoX3NB2XEjsriRYVxN80SFCiNw3BTxj/IiRw5KJbev5
f8xDggTrcKN58EnpPdqB86pPdfbDmwr03qvmMeupX4Ch8rZFUwQLqwCxR90rOoDRww6undyXKbd4
7gDQytHHWLi2Ndz/zxGdlT01ddxicdk1txcNnxH+Ut+DCnG1EBCzlP4RfYjqKqc/4lTRl2PUvg3V
hs096P1NrpXBKVTG4sSi2ln3Sa08GgY8EuzP/V8WTt6a8csYXVQ6tUp9TMWcKZyDE1o8xckfTAeo
tO8/wpZ4n9Od/pgjX8cb8JyM3ehZ4wZ/BqOqrdHvwOBTFAG60aMIgG6uQa6T9jzkv8IxYW8mWj4C
I9NCzmMzn5+mAvOYj1jZfwkx/eEGFdC95/Y7Tevsn4luvRUIAaG5qYWbplKrY2cMId4AoDSo1Zpv
IrTK53nhp9lvKnNeg/Oy07dblF2nNU9r7CY0lHS4K9YPcW19yzU3/F7iLr8YRq28x2p3OAaoM65k
Oi7S7igNWF/jxniL4t4Et6RNO9VHWCYSD0Vcz0rSGDgpINEUP+Ye+UMlbvaB6phQUim/8cRCCr7R
nGplhxVLUXsyn9sOLDTIb5QJiwBdxXTKEFcEd5isEp2s+Rwp6P8y0HZWchKObcvZLa1jqJkPjeFH
Xwbofrek8XFvQcX/bQgx7Kn8qdvLpl2++Tp5sqDK0URPkZrkjhK+hQNJTdcymnMUu8YjPjlb2Y9G
HffBxGMTLS4mXsQFBbVANN3e1UXvH+XBdlMfUWjzvVlNMQyfTsdc6yOkBrURrdxxXAy88/VU+t1D
w63j0I44ycmmPus9Czm8YoJEuQGz0j9oRZlhQYeZjhzELoiknGUv5aCclPR6gKWYUux9s2MHY1Yj
X6UZgzynd74o1ZDsoVeE27BKmme7ZgtS5c1T7+rDoRHudUK/sBQH1/ajAzeMlEeFa9/LgVxVwIh7
6Flovt7Ey1CIFCL6Em4v7czVfiZF5xx8KWco5iHevDTbWL2VV0HxTL8Z4mIzKF2x6aHJHnCT+tlG
SfYDx4Hn0C/yJ7OvtG1rc+eI49l/qI3ibwHVmHW7vCczqTnJJjWxhYXm9yvyffCTHlhIs/dh8qfG
92gA+94Fkf40NNiwBhlfiJjn1rZscx3pjzE+Ia8OV8QYmvsZsjlgNV1/QSflJ2IFw00pKj7yfhz2
3dqIve6iJ2pNA+oJQ3cfj09o6kdY/egFyOrUfeltey8/FEwUdsIpcsh9jrMIq7P8pAoUggs7qVBD
40628sry9m5kI44vBgFztF8QaBiXYxmq22sfZoF/zrIMvVnICTLMGm38gFi//F9n9TklHQjBjYCT
UkC+zri0xWvUU3fkbuGfAEeGD0PhzRvLgzGjDikLRjyv+DE5fPXYD4AIidVNSC6FBayAhIyMkskL
7httPZCQfLF69h2hOuCU1Hmn0EXUqhdKUnOqUhQz0gRHS24QBmFGGo6fwmS/DOsyJB+o3k6vFQBZ
GRZoyfvVxo+rOeJqsinCSvDmixl48dk32cOnsgLJA+PFpmC0GR1EtMDjsRVQQmHD6wa3GvYFT76e
LmW/lfTNcUJQaJmErPLbdtJW+lQWezk68mEq1Cq/2NNo3tv+CCyGi+kxdVdIX8FaNsuZerji1v5R
NoP+N561FfgV3pAfWCtE0OxFHaPGPAdZ/IqaGtIOZv08Iax2gyh3i1RgFb3WI+K1eV9MW+Qkolfd
Td40xezvnNylXlQme9ndatW0z0acXOSkKhjhEpb+eJSj/762Ghcs2cVrNpn1+drI7L91TtvfJW0x
/O3aungH/Sx4ih/X7vJXdSDHZhin2TFCFFo4qGr7fmaU3EccQ5EiZuFNNuZ4NspAZDP8VWokCPuJ
aARWGZGzRzdt9lHX3cO8jW5Mre20lZwCJ2ihDKF5GszK2iHk+hyh+onMp5JSPkQuqVdrC2+htsx3
SlGy+/dbbSVjLM9yz/qpw4g9Oxqa+4ZnFnIPYro8JB9n5mynKzIveWaOm1xIL4Uua5feCe8dc9Du
zVR5YPeMLlLYIJNQ4pIkIZ3U1v6IkpNllIq6PTqojrlMuWcd3Kr+mQ9W/E2clP+cmKQKZI88mcPu
pzzR/jkRwf9VzP/0EvKCoEvP/E1ZIipoYSlDOe1YAIyvRT7u0ryNHrtMVKC0qFzIfhnmGwgN2Cye
Xnm47EI/jR/Bqf1HmCeuJsPUvvsUVvUKm6YQWenr1T5edJpQqx//fTXXU9u1fFGLMteqVLAvDiOM
yJIJfoMsZMmmZbbKSZa5Um4vl1Ept3AdlUIOk2L/f50r34Z8IXll6uLK6fq61zd5fV05Ony8jSlq
+y28QmeZWC6YCc87W/Fg3qqKbd7Ks7jBC8VPzBGjFjHQd5GzqDxdXeRzO25loC47m7papXbdnK+T
/7cXFa8WFKl5e71wmycY2crX/Ljwpe+/uaicnwKsu7zbTxfVQBKrTvj53YYGigOBoVz+BJfYPz/+
x99FXtS11XEr3/j1M/+/Lvzp9XPfztZGt5IC+H2YvHRlrGJbiPye4uKhS7Yz3MomZDgAH1mNc+Ug
5PjK1r8vI+ojQolPRhR6+Gk6dp//Md2t8s/TG7tYyot9TMeBZF6UcaOeg44kpi1AzonxLZun6AdV
UraxKFKjGelCJ8TAcVv6ffIQUHb+S2hiN++how0fR4ZOWvUrGYal6UTpk1GY5jqdoX7gxeoeAf4B
P8Wt7nEWube6ngZ2JIuWm/2vAj0oerJs27I8WmiirDGLg1H2/lIfTMzFRB3Eqnu4c6gBmji9Psgw
2e8EFjY7ik7JtMeupUOV9SjPrgcDDwRqju57yHXgj2DZ9F2jXGYOWECqwMM58WsYD4H3HYXhBmGU
f5oxcO4C/KqD31+vzOuCigIaIimIoSifhB3kcGDxaD34KIkBlcOB2xRibghIpl9IykNG/o1GYvwI
Bbh9rJVnue2WjVJ5lhvyApXaf48k06ewP+dINADfv/+cIxeapmk0j2rzIi9t54G78RQH3fvp+b+Z
+Nf3hD+YvgxHnDxVtSuW8umEYYGyRNbfPMhnGGKeLMj6F2Bo2clzJ76dgq0QlubnKE07w6ntX9i+
vEepc/09beccFJwaIWA5antP9a2HePBfKSiF3zsVyNZsDC5Kp5DZpxnxPil+Gxe/RtUtvo5iInxM
bd8gfvDghu6rHAfJ8nliHFTo4Ygr9vlvOXEABbuJjOdmtvpDk/iYmaOtBG5Gg1hl8cgc/Wf5DVYi
72dbBskzJYJqrbtDcma3hEXnX+ZU47O0pviY04s5bZgn57EqsqPTGvNGL3aNqegbFh0VbkIuvkJZ
bwr5BOTca35jIVW1t1RFygUKSrDw6kVZFr74Pr2W6Am8YjNvLnu1y+6NOU62c4IPspEh8PEdLC/K
4+rsrWdT+EKOY3LbOKNGEXyIf5TmXiK5lCiNl1E8/h/Gzmu5bWVZw0+EKuRwy0yRypIt+wbliJwz
nv58aGqZXt4++5wbFGamB6REEpjp/sP0wLLfO3boyu4y7J1e7dJ7kwjN0u8LA6Rm2X1R8sl4SBam
21xiyIYVAMVbWtJfhAXGBDOP1VJtWaYr+EzuzFTz1zIsB1s1qN5nymMtIXH8cbQx9gYUEd8aTWEf
qz5QD5Q6pjvLM9Ot68TNSzNhixOC2vuC8NBtUS/7s4R9vGmqP8ti+uD0SfxpmrR6nYLsfwoMPs02
czEr6fp6J79tOeR2OSI0y0/dKb5aUd6eSxTYjioLiFVAUqJ9niZU/717pSeV9xV50gKV+oXHK7q2
cdztI82dT44wfVHDK3dOFyv4YM7mHWVlDaXWKDjFNeDIqWtf6wCIZOLo4yFG0ezZcLUfCGQUD0GS
TOtC79dQWynv/fusMCcUgIKkwzN2Ofv3KMtF+thEvo/+O65QG25PLn6py6w/Y0NmxTL/39f88xX/
t7igPGdOoFZfAVinEF1M9YmnOSJ7zTCibkzTtrLufizwuU+xA1371dxvI9bU26FJaOOVtm/YBN5L
8FAFaHapJBbrKtGeEOrK9gZCq9uSGgvCiF9I7nnbIjH6Y5iF5as+W7cwbJovlpsgMI9s1a0NH/EB
v6duJQNpxs12Gu3uMccX9VzaWJ/LlRSnPIICb9AjL61DW5n9rkkd47NpbtoKEB+aMdV+tHnmQOJ7
JQOLhEJafRdIfB5qzr7IrHkrjBG7CcJlf5eeBT+/TGpATBUhVT1ko2ZWY5ezoKzhR8f0jdIXgGX9
bTRxGuo2rgbOTh+3au02QH7AreNIcJxn38YzgCI2bGQUZxq/esabDGOc6kduJ/Y3LVBuq6rhDl+Z
/MR6A5TCBMQ1Tj2WEoGKp1R8Go0SFIhve2v8IOs7aw7A7JPA2na2UX0qzXCfZ7HzbdYVKBNOOT85
M6rF7KO0fazV1Qte3j+sOfYfnDBD5jiG1aHr1tcmqMk7e7X74gd6uh2qprzT1SA96q4SHAd77NiZ
2tHWyvXo1SoNbGT5l3xTZh+7zoGK9nKlJs3nd/H3CAMOVNWaZK0bvU2iagzvinBCB9Mc7S8WW1+X
W+YHquTdwZpH7BCDxnkLKUeZBy+7FejtMJbGi2ffilqwNICxyciMoNoy8ltYdisA3fF95F9zdMiY
MMS4IyYj2iil1W0pteifSKtvhJ0x1FW4rrDwfPi/I+aoyE8g6+uwRThqhT8sZiE5htEBVpkD/xME
MXYul36b4ELskgFek5abLVDGbLxEpNVwUquw/FhhZr8jxdaxYhu1J8VQ0veIwn5s89J9xX682yct
WVOtNv1nN8i/XV6kmz+14Ty8aBRzDw0gxT3C6M7aWtiDgPweMsMJnwInbR5bY3ihdlu+qRpSYiQn
eJouTQ2+3mrIE+8uc0PrpSbBK/2FXjnHQdFaGCRW+YZqASUk1mhnGfXeCvT83joNMEil4hIful7x
1lkiV9eOR5kDnWynD0r1wjaxvFdcNIWxtc5eC200IU0WyGY/8hTdFnhY4n/K2awPnIW5/VtfnDTY
sZdIxV0Ldfhel5usmLhV/CqNSeFLmvZYhOeue9GgJp0rfSaJl2cv3VhCWFm6ADO31F2W02vItSln
roKTdQevbfPHQKoWA9rqmGxjdAsvJK/K8YSI9XhqkmA8WS5sw0tnVGfrStPdowxcQ2TGJU5GHJly
Hb+Ggxx1kXQIhs1v15ZTL028FYqL0yaqNOvETcU6ydn1cO1LwviVxC11RKvG0fBvIde+pvH/iWmt
4DJvGsfvLfzNtxpLrgpfw89Fmqn3pfkYKyP4mtIwjzlSmBeY1txlGNAnGf5gQLyupVw5k74lwgZ1
dZZ6rvTL4d074J/R68CfZWPv4Z21aflGeiQnZFyU7nG5xJKnddXNta+DPwTpXfmi/xLEl8FG23mj
klyU9aUHvlDCDblpj3O/CAiTud01LirW0KT6dE9Jq1pd2tEUFneaU8NT+TUifbDRAw2XQr24kzmx
if3kpTOE5buNOzTWcZe595sufHOdId6qLVIXY9cNuLElkIfBMH20fOtBUOvwfe8RUHoPbZMBZ46Q
hLYDR/QvobWm2Gv2uvBmFwHoWB+aeyu0rLUT4xZ/FXq+6DuT8iJXwMA1+I8BuUBaxPO66acEEX3Q
ioLzGYCGrecB3C3cQJCJ0nmFK1p6M67toAJI+ReAo/Rdr3C9qsCFBmcaT+wRN2aZdvt8BHiquXb+
BM8nf0qg3eLfptg8y7LiyU36/KmevzZ24D1Ioxo866bKsLRwLB15fZ3iOtD50N0OZackayr5z3Zm
DGe5XAS48w463E5acoHrq6bA3bdVD+n8quAv0v7XplcsGD/PjNdXaX8ZbVChzDK/uwm92oNtK4z1
ure+4b2RHtvAsFdenmo70fbtsHe5aP5aQWPukVUqV1fRXzm7xHW3ljokl9Brtwm2dUV5Sh52IyDV
dTJpGGkvxmbS9Oq2OcpD0hzm99FrM1qCm1y1jo6+LP38GguUcPwB7ulrarTJW5Q52nqaM/PR09oF
t0o6wK/d9kb38QIOsRpEk8o28UXryldcDofVPI3F16nGYFODSbwqa8oGaYSfj0DZe2ABTtO/pHPZ
bfUuQ0qkCXpA6xQfoOlTo1pGNXhwD51S89Nl8DKBpHjnN9NlulYFAwVKmJxZGGYPugKXpsorlJzt
ERpfgbNlnfsHcDnzWprA47Rb3dI+SavTy+65dclkEBkkmvZSGD16xqp+f4lOgM/mfj/dRMug3oXV
tm5GcxtRERAJBQuXhHXptPWNNLGEeDRUL3jEKCh7jZ2Z5xi6C1Ufz7ddQeVkHGZMTePK2ntz2G97
nh9nY6h/5iEQKjkYhdsex4xtY4/KwLU//RUhfTKKcCm2mqrvb+u54r70a4YM/NG8TgNER3IeRv/m
jzgJub6QY4O8WWWj9smHCrC/vpfri18vKpe6NBvQJXmDTPfylv/7S1jLX9vBZEPStMPPDjRIo9T2
Szbl9rozJu3QN4pFYkWtdzr2N1sV9upLECn6MedesJYmXH33VtHtN2nhzmg/Jb26kpntMl0NQNEH
bvUoAYrvg1gy7ekczRb6gSX/jUqZ6lsg61sM+zBanLLwoVsOCYCrzWyG2kaaMiAh+tzvTBes3nVC
qEG9ptQKuW25yOUwIoNWt3mLCUqcH6RPrlT884K6E277i4vBmLRnRKai9aVc6rmYsVFVGreXdunx
FGJd7R2u9dNG1c4gwhE0W6qpZBayR2QELvG5gt5cFevPUpyVgKBBP480PTKllq7cQTFaszeuzwJs
RTd5kfQm+3HTVu5FvFtG9bZHO1FOLzFy+itQoLG1TL4MLGDaIMFfw5kDc9OPZlzuQB2g3NAGN4YR
YJrblMF06sw5KndyCnR3OoWKBoke8TESagiS7qB67gvXhd41KdwTUFyxbCzmC4RMqnhVQKuNECoB
wt636GNe+0aEG6+j17P/T1z/l7nL9YYABIZYJAeJjtoq27agLLRPf5wVTaJ/GlUzW82V/h+j49I3
L6P/PU5GSVi8x/3xGtfX/TMuQoOtQIh/yVWKDshotRtsDSLq7OQr8V5PNrC60a5cmk3ewP7pHMzt
wy6r10uwk+vho6iKXIPlclCU34NlVG8/s+DqHkrNPOr4en+I62G8g7nxrXSn5kOE991JtSc0iZbB
yAyio6q5KWRPRlM7cSjJa85WRnPPwrYvsxEDWIK7cV4wAWF5w5Ky/pDHCghPdQy4bS+jcftkosn7
IK2hyaF4W+Nz6DntK3gd6S3y1n70Uc3pJteDR4uUjWLU0U7Jo+5MgTY7YWyGQxKFyic1KtjTGK3x
GZ2dk2MM5k+j67c52rRfIdFj7UTe6dm0umjbBE+LWB4W5kF+zjU0SJaWriCiAr4A/rG040lvqehO
8fbSXBRU5GwYFeemiYz9JbsUKMO0aacBwbhBg7mHdjSeet2dGc3IdM7oOkZrNzSePWfxEve1KtyR
PmAZKmstX5l/Zqrm3bDWaVfsM5OTOJBYalHs6mGut9IMWqXHKnT4OeO0AaXJOmmZXz6Ld8k83dsQ
tL/YHkuHqCrt1zgzxk3jGdZ9WLYmfE/NulGKLjhbIVj9VjcLaFmVu24LZ/xYpf6PAfnc701QrF0v
5RmvOcPeL1v7ZRhYUrvuBO9mKo6SR/FS/QEB2/ER5dLyec71Q9ghTzC77gDNAdis5GJkUo4zcVID
u63XYZXi3F42MLxb3bntpsC9vTYLt1r5id2e50oxZ3CNxFVxEGwTyxjWdZgP26RQ3RWGZfXZD9Tv
RhTg3DfOmN777IfPtpxOtl5inJxW29ThfdSjcwvAh1dbzoo66OflH8yzxgsa6NR02mrKAydsoJV7
fHERT3DWvmt/tttqvAmb2X8sqJzcDY0J2qpSHqUr7D3nMEOdWJmB4j/KgJN23kYPGvbbS58cysqu
VokPDG6krhMvhombrIrr+wDp7XWm8i2vJxKZQfmjwaN21dm9/aolWG1XVZvcGWhFHuPGYgMXkp/d
hO5cvbml82q5bv6zrwG/H5UYyiYqgzP6FepIPhUtsdLCLk+z4vCx8WMsqcgmID0FsBi02DXUSQOF
n2msHLKkD/Ei/SeUqxqKm75E5jytksIfdlGBH1M/1pkKxS5ao0TybGPRhoGJWm/1SptuW2osSJ11
1h7QrMFTN7HWvk+qF9LrIzwq86eC8LAfKe33dKGkJHlZ7ZtK6zb4k1Xs41v74NRuDQkWy3tJ32Sa
/aQ6/LXXiACZld8iLNN9avmwXvNBZ+mGL8j+N54QVQH4HuwS0X3Et4G08MdccwwkiCpl04YpnlBj
Zr10fcTvatF4RCbVuOXrcc4W/UfpagxF2yChvg41L9hCiRyfjKKenkJFIe3gWLfSBbqyO7lG+50v
YpGhaYW6k+16zV5iJQQVdq3lsS6NIJ6qg6Gj8S9NOSjgVlFoxFheJnl9Hd872DJcI/IazqpZxeHl
feid+zFeABLASnvQwHZ6Z2lKddfATlz3VhR9DXzlqKIN8QEahL0vekvf8+gLPqYukNYlQGYOPuDg
Vh1XHr/4/6qaim6RtZ5tv9pInBx+E18lrWqc9XLvt7ayA7eJM3Ee/eY0WuJlg1Bg0d2ITHWDQNcB
AqS6FkZRg5/OUwzfIgsoAPXA+FByQkYFaRcA+jiT7/WlWeJOuvW5n3BLQ1blOiraATKKig3p2l/B
0kyyptiTDMWS1y1uXXXWvy8nOWhbOQmCLHjOE5vc2ypiw2Fbm6Kb3Q+GaVNbRxnzdnaj+gxKJ972
URN/asBDDArs+jHGPd3RqH22um/sQaHYh7LOkye7x+xOQtiV4tE+Oy+5ztrGMHR3E1F7+Gh4jrGZ
Ams6SHNqIfN0EDFvpemZ7Zb7rvpc6Hr17JkNn5KmfJjxfryN8X1fSdM3++Ygl6wN/r3vOraR4Q5n
G8ICWEC1e7TTrD1lg4tzY4eqvKKDhdWVzxYyI9t4UCIymVX+bBre1xJBhrcUvwa0rbu3GFd7Sk1q
+zAsh86qkWB0y9O138zrnLVzrEOtIFYO/Ri590mxu/bI2ZjGyCVWcDyvAyklkRt9Lt/yTp82/LPb
tR5ozpyv0lrD/qQOgPPj0Y6VR2hG+wIp72HagUu1VqIEjFDKdAqc4lVakxY3j//uqnOzflSG+RIl
rX9P1GPS7Otfk5TFiXAqR/Uui98drZHVe8on3T+KyOxVc9b1Zn9TZUgEyUBTlDj7pTZwutQJ/wwu
M1u/y+YvcUjC3VBPF0EAeZgBkKuzDUvSBKmaXeIOP/FUs0+661mnejlrahCrq99OZSgaBvvkUx08
FGZzK12BAmTUGljNhIlqPY9Rlx1RB0A4JqYZ2Dxq1A9k9e1n6ZjbLkCTElu6YcxYeODdNoYbsy6L
lYnN6ilh844qxL/OsLZ+7wNg8x+j1xmBnyLZqE6gc/8SN5QPfW1GlB4J+O+h8oLXuD/ejrxgYFhv
CBuMN4XfKLdyqDzkizSlnbBfBVZyHbg0w5EVY1IAsPw14484Hqd4XOq3126Mxp11jdMZd4iqjhXg
BWVFoXaqTnIWB3OJ5+HSvpxexzFDaNdGbBmXOTLgpiSIV3Iqh0mP3ENUaId2nr37sjfrO5gMqxCO
ZrZNcT3cTdGAN/NihychchaOiH0iwWocrgNN0l3m9suVrv1ykdKp8/UfA1lfg41aLiIDcvWqT8la
oGjtzOqnysEqMc6a8pDUYbkVI8U5UYp1E0fqSYTpPCvbhEpqvxgmDPq/TJIo3wH+wq/3f50UWLX5
WNruD+oo2BS4HuolVHNGLMg/x7ArNp7tVLe6OhrnGl0bfnmh9skYvZ06d/H3sObG0Uf4AGiIgx8S
1UFQHD7HU2kkIEk1p0EnJJuP3YBly7DcIusmM+9zdNxXoz4vMkb9bRfY6QdVL31g4J6+t9p++mB5
9kkC2iAL12kWdfdVONlnVS8yFtlJ9RW5olXOi36mzK5sJyguR20Yg2dulz9kprVQCa1qVp/avsC5
dWwt9KuT/rOJbI9EkOyq0bpkEKY3OkFF+BKP1sUBI9ei8aDpWL9UC4hu1nHb0l04WPaghi9dYh6k
X8ImAx8ra4Hqqa4G6q7Dfca3nUCu9keYSBpry9X+Haan2RuLU0yh2b3cJxPCcmo19hucxKBfSFL5
2ilJZclFXwcMAO2I+f1jWighXoyJdFZBhjdVVG/5qUz7wqqNfZWG9seoM7ak++cvio96Uwdh66wq
SvlohVmxCptJ/UIVCEGCAoXcTjfRMAYRt5EZU4e7O7/JN4qTFeo2N5Fj+SiY2PorpArv0hQZr2vz
ogxlsOvyLM+/aGGPTdzc9MNzg7vXqovd7MFOp/xhXtySwXS/Jmk93Vz7DVwSDxLLx4p+3PivuEtf
pxvvMUNWTVDIjGjrjxa4exUqTsGz53xtxpjuSdOLHJ60yyEZs+aRL/faTOvsHiK188iC3TqWExQp
K+1gaaVkjneWl1eboE27eD0XQAZxfij3l7ZS6V+UAT9MxCOcRxZczmOGBe9YheGDXBC2eXWHbNJe
xjTuRNsiqPx9obV7tSjnn8vJmFqXk/6fk/8ckh61N7bzOEQXp0n54LNwLI7s677IF2IWN4RffRKB
oSju3bzGb3ESPLQOvpde8f/oB5oC5MNz6kvxQmoPke4vj2LtQWoSl+23lDZSiBVHX58f7J4S96pe
dBpmZRx2QV9o637IppXqYGiUWmH6GsYlymzA2MUQuUYu5mKIbOvqdgz9G/tG9isVVpWb3nbUW7/T
2lsMSdiaRl34rT4if9eu3h8eBSyEQwyAp1h5UZadgP4slcmoRYdk6QySPjvJAUvn9zNp/jb82/Rr
uK2F885sgMSFk3KLQjUPMewgldvZI+0S5KWykxHXxtJg4ywisEEGZ0FiLuEyXviGdkvlXBqXHsNd
BQiiPPgoVCGp49wJASEEiHqyre7blZNQo9684X/V7SRiDsbyxu2yO71EIwm9fHQrljIGKmj/NBfy
WxbN701B212bgpD7LfjX3HwxnFJzM0ftNErJdEIdSisYjWUxT+lGi/wCiwB+gzu88PRVUlH6acGk
2UdzysszheAESPwceDskLL5emvoygr5Tah/RfUNzwM/3jls5uyiIrFdn9qkAgcHI9O61r13nNfZC
eweayDjC/U4fIz69VbzgOXL4jR4ogi9B26CD02rZrQZ9EUWmcdwE6Bp/bsdmTY/9rZxaXOt9LX+s
hkw/usbo7ObSGo9DCyWk6vLPNomD73ZbHAbbtz/VCuIUDmQntEbV8tR0pMIQzvRef4UCdLqEdqb5
91DDLy9XDa330GYJ7Qb1/aqlPf521ZRUFXsQkA7FPJ4dxHwOrACeEFX18k209MmAHEa1HM+oto7n
zDa2WjPClFm69CCBXvnn6ZQsrpdRNm5k8t+udZnosms9YIezRt0O2/l+NblBuhgNGq8p/iZsGbvk
3C+uxddRMTiW0bIzkjObiPfg0S/jTe+gdrf80BSQjwDHUjM7+cuvUTpzcxhXTskm8NqXyI9ThuUg
I3/M+y0GvHy/ws8+7I5uqRv7coFNJRBo9m5Ws3jsTPXpcjAB69ntfJYWXhDKqTGSzxdQ1tQDAex0
bdrLKMr5xRMik3Ix6UnzDCHTKlPWiHeoGQjE9LX+99UqrnaBdF2vJhcouwlieryOBf9VsLHete6j
mwz1vi6q9iGt0a6IInf8MBlwc72wMr7FVbttpQhoh/bGtqrgu+ZjxFqXuvVBDYsUcXZVfchzJ9tb
idqfSsMrT5QJ6n3r2DA/xgIDQ7Ya93Ko0snBebbPt9e+oHTC+8JT3L0dI578xwDfJp37K9voXxeR
CdLUvPQ5tG3/KC3pb6fwUACpuckS+zGEltKsuyo46BHgnrFCDGRuU5NdkFcdYCNHL56uxMfZscu1
jHa+Uz3qc8uGvY5fImWKXvxJecsiuwAYSnw88eYxOqt3MthZ7njSS9530pkNRmghAM2uf74Mgl6G
4+Or8E2Z2pl6sNdtKs7SdHoUhFHoe5RWHUafkkW4PaJitfPTdH6cyDtsEMdFW5yU8cpGJOEza+UX
NHjmH47mrYEpwSnKwmilpYP/M+3q+7LM9C9zZVarAkGcDzim6eDP/emJtee49dTauMOCw0bOHJW9
2p3nm4F19mHwfOc2WF45NuA49UnI/lChyGn0pXOHZLq5rwyzw9COlK/ZA5o0W8u8zQoz3mH73j/2
YZxu3KbTXtskQW/f7arPTjG/Bs3c/fDLHBnegPfajt8TT4mClaKad5NW2l/QR2Vhoyfhxxjcw7qM
Nf1JXrnIQLwqWqZvOnJjxqZkZY6EBw9ItelOdeuFD1ZP8VgZEp+CuRF8MqPCJjMDRz0v2x74/nyw
cEr+lCmFig5MgdbKEpYjDaaqVvXU13l3Dz2YRebSD0bL2WR6rB6dZdZo8a3W7I/tQmoztBC8UtoZ
a+GtTQWCV5M26KcitPM3G5fhhebmeH1x0vrSWAsJTqJ6iIjQkfLizcLA91cUNTNjLWy2a5Rcy80u
DDqwhQX4eaLQo1T3YTemfCeBg+SVaq2L2OKzWZbbcuiXVZM9ka27DkhwsMy4DkyyFJPO8i+XiWEH
n+DzP8huwrYSZzU4eGMAJUw+FMiJSL/f2c6xsf0B1XAsQxB1bDHsDfoX02O/6hnZE4zi/mXIQsiu
qqqdZNDRAY8GrqXtBAqAUlt/ROsSiYplam1m7b1p57cyGBSKckAhR1uzvHMuea/c9Lu9XzvzVtJg
Y8pNPfW16SjNWtF/VH1i3UnLSIuV0oQZCznVeZwh7EqCbai68FyGJpJrhU11v3Isll95G1avWvzq
U30LVkM43bco1n3W8I5et02tPWkQB3aNWQ5nDSnAG5R51T1/YPtgtHO8qVkefDT64LuTZfmbQ3oL
hxwySWi4r0nmzE2/cnW13fQxjCg7mKKVUngdKnhRtqO8VJwdBIBOJGydXY0XxdOM+w4VtFJBlLe8
8XTT/OnoMZKGbvuVi1orryuVrTPbKtzo0t1lJWlt2bFQlMBmYiyyQ9XE5ll2JzIgcQ6KO5e4QjYv
05wfQt2C07fsYmTfU48Yf+ehe2x7DElEZcwREbKah8Lur51dHburS5DEXyOHmi+Ip+TtTQ4h8L5D
s/Dfthd6gXgD4qlkdxcrDANJuZs4Hj5F2Kce3J6tXVcZyAXWcfQ8z9O5j7zyTrpqzXiPCM1FGCOq
1HNjTu+jRugFh163zZMTRhbuTYn2IeuK/lBbBqn90lA/5FOlbiPcavYy2oXk0x3D7G9kNIvKn6hD
tHcyWOJ5E8RG8GwkyOpGyo/LFYomY49RPF9aGg9xtCR4NZV6nFNj0Y4cSH+jeFm6ljT2tSlpbEfj
1WRU0ti/NSXJ/Ze5WczvT5LcvwWHKkvr5VLJMiovlGPjvQ95K04W2qdcoTwh1bkMF4Et+N3kICU9
Lc6+JI3j3atqFb06NauORWPf9Uq2fmEc7AAVmR/72DkBiB0ouozlkzou3k2j8dGPSly2AjffWNR+
PjqukyDMb/rHto5usDWFaqgaR8e2midY4e1Tmofxzp8TDe4qfXKwzeCTGqneSVqqZSOwzKQ050eY
F92D4vrT55dWT8fPoTIgdGgY9X7K0tNsF/in4xiCulVrvdh4Aa0qa/R+8DRC7WxKh3xllYHzEsGx
2yb5nJ5Rt07Oi5qhO833U+p026wEojKIJZ60yxCJoMumtIz9dJ+kYbm27fwRJ/LuTkQOhwIj5Knl
XixNK/baY+4p6VpE9nJsPR99W9+WMU94lBbLx8RbqMcmppvuL4fLq9flvAAtNAFnBLOhbV3LQdHq
2imn5LFIFctpzsrwEnS9hqPiI2BioI14Z7Ed49L4qHNjXPuFOp+kGaXFBkkh62UoUSBX+/KTFSXm
R1c1yoMXeIdpcp+pSt7EC09ErI3kLJqnfRh39e21P1MBnnhGXf/milSaqr/zawXO2jJfDjAqzHMf
FzduhhVbGC8pnEW/koqOuXFC29iJqJzZIdXZTN63zHXhaqE9hxUItEQpDV1jZao6U7BbYmVQukIU
5QLXNu49o5oeLtiOZGq9syQRzMyz9/PcNKvLRxza2ntbhjsDCB+qTN9FNR6aWbqlOlNdNL9TBwLv
qrbj55rH/02jOzTDLI3OGrZqMqOKLO++LmoId41ZH/q32ssVGD6D/0iBRTvx5HkbCtd/BDXmP/bI
a+7gvlpr6ZNYwEGocRZ2vpc+OaC39xp4bYhgAReaQtV49D+HAeK7F8l1NGWSddhVfCi1NrAg4KyY
3GEfL2eo07yfSd91FCxPjBhl4pz8lo1XM9ftloy/81BjY/Dg4BJBXbvXWdDTR02dgUqNboOqOEoX
IiCtwoMLj+5OV+8uEUusUcK0c625OV77SrMeMQvnboyxH86qkKHj+jYzrAqTB7VGLmFpUzzTb3o2
sr/1SUwlMVUQv7g6ipfSV1dFM64ukUHhmpvrdS0D1+0KKSS1Y2tsKqly743sGNuhyr75GPIlnWp9
KvMM56m/RCgDdiJDZF8iGpVvQMii87Hr4k9epCsfKhvPNi/OkeGG1XQz6QFweL0rnisDmqtXYBjh
IS+STc6PqtLZpw3HlVaa7sWSQJTijZqlp1K78HDkeyWdnhprK8uyZghhyM/Ld0oGLrMvX7nrTBmX
yOvsRnd7hIf8+oMeZJsKWaWPqeZGx8bHcLjz4kUeSmRL2caU0PVCRG1aAKubKTbzM/hqMsZoRK6a
vELOVDp/G5d47KZIqVTB3rT14Sghl+jGAhKfWCFoSqc9ycEc4bOsZjs2y5V0ZCqiyraxmFhLpy0B
l7DLeVBM7ckcku70+5hMjtiGlIUeHH+Pj4oOlTNQIu1pqNn4LipHG4FsJ8ByUEhH2ssBzy2gbukX
EHfTq/sMSMvpj36J0Ew0g5aZMnid3o5YYyiW9z3wOu1kJJhIydnfmtKnlA6lXDktE8/bxCFfEJmn
pAMOQ5P/wJO3P408TU4tkLzLmfQ1y8B19G99mu5gtVGMuz9iVXROdHJYY2WTIVbbQzKDqmZtmd93
5mAcdFaNZ8vt3TPqhIW/K1sQSxkuX2urtUKUL+1hOuK4aZEJyKfoR+aqMeJ7+pvQKXnWrbGyy75Z
84IF48f0BKAbFqM5Dzd1Pbu3cNHcDbYWOb8jM9+UnhU/zS32Q/5cqbu5YUW+LovgSWmMmbeQYn6I
wcl9VcI1XWLloAWDfQCvbK2kiQOzuwl7wP0oXHIPHut7kBjGa2UNz2zO63t9WfQsY9KSMRiWv7V+
jUnkMs+snNu+H1MAmMZwe+UsXPkNiML8CGZ1hFdDhByuenXSXCLaGh4+SUV/l+hucEyd5o7bj/5a
qyrGOUF9Vy9Jp2gu84dfY2XixGfsAaBdkKS1dByJO9UpqO61qK9KZ+7kyq1eJ+V+JG8JS4bmdcCS
vK6KC5vV5GjYM3jpktMmCthRH0W/adA3ZWS1X7p5nLah7dQ3HtYdT8qg/pBxL1sEnoPcfgxgbp7w
JIy25QDZBxcLc+2gQngaXRdN8bi5lwPWkc299LM9OV2UuWTgV59EXCdUCpwsJE4wSEGwNcf49K3S
0OXxKrvlC0rTcexjEqnA2IJMeyjR3RhCjA1bNdD3Tjx6KEMThdr3sm3q+IrpMcRo9TOZNIRJ8lY/
yaVt5LkP3djNG2spkBa9cQIEYp4q08NZYuny0O+6cXUfIRu65NAt9dE6UHs8jxRK+b9iySCra5Nt
9goUa7GNAwUIZhQtlmSt9WnOjJcstaafdfWBDR3lu2q2DqxTra9DmFHTbaf2wzgESyrMdR8Mk8fE
UPTZuWjC+qZ0gP5QhNXu5NplH0XryQ7z8XF0wvYemU3/EGAwsx24I34mY76mqqp95DviH0rFYaun
W+Nnhf64qJNbpNneuhajq2Y5yJkcnF5Zdamr3IgBlnSNZqeiOEplbKrVdCd/fYgQuccq7lb+ePnf
lX41HKNo+CZd+AmpqE5YqbYuk0jZSqccTGsaV3aUvRpAAe/rJti4TpreRouWsnRhlQAQbfIPKFSa
zqa3hgeIn2wI2Ho6QIOjYa9ooP5I2da4K+6icbAwKVbJ0mTt8MmjVoW/5Bu6INFNY/poTmdK/6kx
wu/aOCgPqlqjWlF3rO6XcJQy040zBdEJRXbzg21Pa7Szh0/kb8z9/D+UndeO3Miyrp+IAL25LW+6
2qtb0g2h0WjovefT749RvVS9dObg7IMBCGZmJKt6xCIzI36DftNOphdhc9JrtXs1K8W4g0RVrWU6
MrY807D/uhSdEr3oPsazy2XlSym5O6OdbuvcYliDLVrLa1zR8OZaFJzkALN0xj7yWUyVxjhXDkmU
4KLwO+DfJs3OdZJE+bGCo4ebf0ySCznOTLm5Z0Wve/G7gqPjuYn76plF3K+0yJofXefgaN5p6gOO
He7F46ZfN+yMfsRJ/5yqTfUKRzw5lVXUb2WCNf9UfIDLQMCCfdRr2QHwfPOed+lO5llhNG5UdCbO
YQvXfEbD8SCulGhY25QIYovS13/ZVVYrB12WxyluqrtryRg/Tnwdl5evuhxixz97AGFP0gpU17lr
UMQK85i1jpc722kI8IFamrWsrrPU/tF5qnaUPh5h3oOr6+nFTNutdE3LMontLJvs2cDRS0EASr6k
HCR9YHfTs5Moykm+7fUvCILikCAaaCAUkIbmF6HMFIEfPPxu1XMRPkSV/UXINtLCW+DaGrI5lMgZ
9Ad+cVWOxqveKFR+C31CT6Qwv0q6qqsrEOwUmO4kl+XHnrbxTGQ/ZdSihntosTC/ZrpKbB3u7RI4
8kKSkQO5xzZzkpesm4OzXYT9qgUVROpNYRfVFyj0laSVZECaACGql8TpLqYx8RKf1frFHuuQWiis
EBmUsGRfIpSNiB1XsIOi3cwe/lgS7hTxdO81493tevKRRUz5TkFvdojC7NFIyHIPuTkjlp14r1pi
5cc4xp1Omosc9x061mTml1FzrNzHRi8P0pKDZ+4dC888aVArvUeWen6QlmU7LYZZNaurZbKlT9HG
bztAkktTPnga95b5tXdzZLpnNVH3fYFvxoJ7B0RZx+regVq+Nce4XmP9a7LcKmwEcRrlxE+b6gXE
pAIBtAzHm65BvqGFJaZUDczUvsowBvGK87Dg63iBP/qq4z46Wpu/1XC+00J5KyYLfuRofZVWn83F
ybB6fS3NrgsXx1Syb9fY5YLRWN8hq9ff9+Fc3ucKtpiIezXb1o6BOMY5loKhMSKwz8Erw25nYWWF
3Fo0PVptNF10inzUj1jpQAAgtwF4hYcATeh/H01JFXW18n80zUj7CP5jrgTLaJ/HFoZuZr1la5td
0NNNL41vpRe3rs27Sd1It/TcxrolQPq475Odhmn7Skb/uMYtDoBbht5wr+/+iBvUBjS+MuyzUHF6
1sp2PEPhm5p9q1EkkbL/Nf9y6/wEPtFDu9lT4Z+XB2gXsiVGtkAYHWXn+HiHbAfLDy/DnLUY1X20
8lGtpVWpXoKwxrgtkW69QOhyN45jzV+HfL6zlnJrmmsvXdVE77nrDVu31uK7QsmmTeOav/rFes3V
zWGLvTkco6UpxkZxXD83uWPdSZcB1e0ShMa9jHluiB2QuO00RffeKGBdO3zQZsdT3wqo/BcKzumq
0wf1rawyMmeKZq5ltGsMa7mvwp0d1NpbpRoYmjaOcpDRMpx5C8/ufDcul5q15CHwMu9RBrPk4KW9
++X3x/WwCnmknzLXC9BFHMr37penD8pbOvn9AxmlH+Yi2j9bmDLGatttpKlMpgZrugTx3mrFu9MN
vxxLcY6Us5VtOab2xikGSo+zmSMI3Wk2y72p7Fch8rZsOvEjxFmRbGwQ2Bu9Oxrk9YD6ZxCJBkww
zlbUQRcK4pG9yXLqeC2mKy2ZNM/TKJCV+ruYs17NW8G01lvY7jZJjOXzZGhEyp0FolLiv2ov6tid
dbeX3II74fZoF2mw/pQ9kFM5TGQPzqy8V9IyVPQu9nKaKNVfE+jC61Wk61N2guIWMJ6rbrHNw2fT
4qH7pI6u+dRlmCFnuqrvyrQBN243OXl+L3GO13bmpKeunbWLRPdd2cAoWAc1KOe1U06ImRXO5Rqa
t8BhypY6ssTKAcmrYudZeYEpJ59mZ+5fqJf8GL2WRE2ILzrKPZfYSzuWfyGvRTXI9IPWJe6jhASu
EWwjviJevpbzGCyHhdByGGoTX9TlKjLQubO/WFBub13Sr4UsTLc+lan3doqrHZyBkD+nmp9w6BxW
WoDWb5inJ4nI4qra8XsMTgAc5qdExcCF3Hr+/xMRZrAToowNt+Vq3Luqs0kdDWDL9TiZUXS0FO3l
E9rlesovYV/kRnC+ol0ExpLaPRJSJnwypdjx2E9fbQM0moX00682IsVd+L/awkIhvcm7L6xNgff4
5O4RK9POdW0Vu6CIs1ee2R+TbMRhW9P/5dWw18pMxXSc3dU2qMz5bii1j0m6YmVnCybJlamPnFa5
y0hQ3zj6f/L4tYX+L3x//DWzepUgz88vULnjqVZv/LC03roeSrRpKMEvHalk/ieTJwdAcVeVtfvd
9RRlNXlB+ZL3vC0A4aBOl/pI7LtDcMAG1XmQK8EHwnskaNVTDED5VIbaj3KY6idhN6dLF4Iq1y6x
8paopUtaEipdeoc1VcOtLF1Tlv+Vj7hPwhDZSaIql2RXbyn6Nuf+pu7EAu7aOSfR9zhtneMt9zWU
/KVtnu4Crz4Vtq8PAADtCMjnVZsDb7XkgJnxXkv7+Qfv3Qjn9X6+izJTf3QGaK4yECVRCNHfT57d
JiK3VKsG0hfMSH2cziGWfs0G1M1yiMyHerKj95adgoYG1aptihjzc6N/rOf+KKzTfqGeFjjzkMZ+
kR67ql5SSnn3wkOdEnRCoFPXJxmsBoQAqsx0djIx6pzogN86YNGFEMvT1z2bGYprMhc5jnzreDG2
arH7s4mU6HhNW/+m/Ket9an/+h5sDP3ad8XTCf6SJ8bPdppfcwUik9OG4UUOUaR8rarC2t+6WEaF
lynREDzJC5Az6AGAqVALD53ym11cYSg7q2uzU7IYykl/7xS/bJ/H2TC76nYuNG+Dwkr8LIes5WGX
JHF8cpbsjvSlxsFqgvZJGlOgpedwsH7e5kzm8MWB3hH+k6CSsBrEpEsptXcNouFLpKdUCKDXIIhW
soAzrRLAY8djylTDF3ioBma2SUfmbxlNpwoyiWGjJkHZsxW7W9ZyGZDLwkVlZUSd1umtv1PjrloM
gcaqD1at1ZlfVCcatqAEnDvVhcujF0G3y8IWsGXk36MZp2/SuJ52+tjBP+rq5MGegZItLTkUaWKs
uo4KhzQdI/ZOMBzLlTRllmbrj0qTOBfp6q2w27uVC95+uYjSRjW2a8fJ7+bnWbPrF1etSN+U+rYL
9GkvrpO5az36mTI8pXNSUWmcD+I66bfJeNJaClbSrFK4evUiXfv/nOSmcPWmpUx0m5RTdeZVpWvr
Cp19XHLBP4j7NApo0XHQ0xwQfI03tdc0L5C27RklnD9jh6aPjjMqiesAp4SXLrQkNo5N0kCezZMQ
8VZlo4Laq/JHIIruNkZ/cQeboufhi1dK4mIYsncW75TUwEs8re3jn3wjaVN/zHYKNM+VHbZUGv8M
4lufioZ8qJ9Z/7ns7bPUGrNOwx1VJdvWCjABh3364Yp3N7Iv/Rzaj+WAPKlvJDvpttwiPmd+OK4F
Bp9Osb+xG8gOvyeptY6ZaI5BnTbHf06SKDdFNUsmRWalrVO1H8+hA4BeGxF8xfaEVH6ZvNQLPy/L
M+NgUGp96mEcs6YiBNmFlUZh8y9PHYx1g5nwQ6FHPL/1It8ZMKze+t77MihB8zfvZnJ33fTujRj8
JnWjn8vIwKQW/NMmxq/ox/LBVOW6g1PyQneyBA6TV2ZbS1PHt6lPMB6oAGrrY45Eno3FS9ao/UlG
5x4FIDMK/IuMVmpwajzdfZJBe19OY4vMd508sxY/SohZNcl9GKO15SyXn7NGO+U+WzaZIh8edqq+
rsz8YLqp8b30kVNfTCldq/uVUFj+Urg5Ki6+Y5w6Bf+pGMLt5nfoMLXO3z6hDlmTfw11cvXTVX+H
xkP3cVWlHxadPPvTVXO0f3U9KZ8xsih2epsre7KSeFiDWtXDqHwDS2WcsVU3MBocqm9Z0pHVDcP0
Hk2c7IWb+EHib9PDgTDU6P91em2PH9MN00plulzW9xy4VgmU8KbY5O34oTEiwiGe0bkYeaYv0mp0
3zRAshASVQasjW44y0Brz5CUxqLFg3riF9hL+yMQRz5UE14+TZY5v6/wx0fquJJuAtBw1+9iZlD/
Zir+q3icqaZHZou63p+nyVgMK6xozY2MZ5oSnOVs1vWPs1vfp9ky7LloCny8r8DNbio3n+4TP/Cw
Yda20rodLCDy97Bxy21qGxNPKGLBCvMbklOngj1pTeGR+2m6/zQt9hH2cAcyzUCl5D3sj2jUeChN
7KQpA4Jax5D+88D1vZw37E28FIbRp/2qdLqR6e9ul5VLuMu1/xcDEhzxlBu9TDlnul9dlJQVUhnq
J2nJIVcLyqvLoByaKeixSVPNzR8DualWF+lLuPABSeUXZKKox7YFTJuVTO4LrFYmN0Ztcal63Q63
+tdgF5S5bu1bDMxTpKXDuL5OVuqq2cHURjpmsaKV1QTySYuJz7KwyHL+lWojJOEhCxDpzBUng69T
N9hea6l/ndn7RXIyh34H2bahTIcvjJjDXC1gfKhZoZqFJ6fqM/1Ohq9mMtfxuozuOyjWuIelegjU
P4/ZeEaYZhhkNs8AtTx77Xf0ylCFREkZ4/bQdZUPHGQJl0CdXOWxGOuVNQ6tvZPsuqk0qH0idbCT
jDvo6KlbOU2kAnteEu+3oLS3CQpzp8Cxt/6RVkqCTI2BWVnssRueW/3LrSnS1tLMPEiM+sJpuY2K
tPWtefV3jUJQ6zl5FCQ1i9x9htqavrnPtj00b1rmdM9xW+1LM27eyMPHWGd7X69jqr18EVPlz2Bw
Rj/hmFITIXHFzCYwQCeMI6ukZbQcybgo+tDvZbRMXJ59zsTSYRnNDUyAwtDv7mQUNskb8ok9AmMM
LhL08sVio/COc60MH6JcUoONuga5zchPttfmIsz1odG1jDil+TFSRhooUP7Sj84/hbxuI1L4lav9
64VkZCbLub56ZikxzHtcrU39h6e6T5NtA4Wp3XJjTOhKShNOkvmYNZZ7iFGiWRlLUwbUVO3g9v+U
xi0UK9Q34KvOSbrG2cI80cZjxiLDdwDa65/twfXPulUioGjEA/AIkmAQ00eMkJc+VD+PqlX+jfrL
WoA8qpIrZzZ3iL8sAJ50RrzT6dncIdFjvOf2+FdpacZDq7bll2XSULXN2h7b8sUq1Y3vjsWPCqzy
WkPYbVk8AMujQrzT2ZO+qrEbrrDtcRcFDkImuyNnipsL/r/NM0wddpWIUkYwy7dFNfSHfsJwvkEg
qQvL9L3ulfgcx3a4kX6ZnsCgyZ1YR7y5WRSXwzFAhtpCbg3bW8TMnHR+8z3bvu8r/RSrhcYJYD9/
0JKDFiXQ2yV9+3vUB1X2glZvcpiXUQkOrLFh6THS4oUcxjEUpzelHuD/c3LtYShslp7PMQNA6W2f
KjiRZMr4SLImpQTia8CjIY+wr4f1lczx1y5Ux0e38jN/VYNOjw09vkifVVG6AP5y7snLbR3fUFnA
/KfKeC2Wmah8srg93vpjnhgXiJIYAVOGvPU7freZwBLNWLIHHXJdWWImuzZg957mY4X6izqvmgXS
8i8Ri43ik4+PxS1CM1EC19NQQ9g3qy59jfbBb2KoED4Tv/C3aBvpV3bpjR1qxcFPNWqno5BIpZ/K
/QQsJg/vY7P4O+r1+QcbVwhUZVU8GkGv3AWx4qypY80//GE4jkk5or+MwYthpN6utpz6m6uPKwlQ
Quysy6gOz6Ra1GctiB862bOBtAGhXVXdi+ZXP0SqADJ7wxJfyZ7KmDKYb6JF1y4aBoPynDih/l03
A29b9qN3RMp8f/WxTw3q55SdhjWSE+m3rAPCL8rMZAvN0vT+sersa5+ZzdemRUAiI7vzhMRGAqbN
guWud/Y5VrGL6TzPvio8l2OCxmsxo71IyfklH/V6o1iJvQuX/aiJtNhjpYpqc3VJ46HddpZ1gMPc
hWtv9OeLg4wIFEW4f9Bt/rXptvpu4DXzJQEsiiCxP+8BwCTfc6SkEky4SY+mLK3R/JRubsaQus/3
P6KXe5QK64sCAXU9ZPWDaoX4n49+5wHt4KF+bZsmezHMsPrDDYARB8VWxwnuQbqa0QouywUyNVZW
iaKre2/Ss8dgcfsEsvbqdvxkU63Jr12J3vcHd0Ahzh9zKpL8OhOgE6jqLC/6mBQgTjTKVpq3AWlG
KMChkeVpu6FswoeYxc0K2yKoxzqFAiMDyiRNt8IlW0n06Q4vCuM9M/+eyTa8ebm2te3AahADijTk
3qFPjlMC5AR7nb00LbX/6MuXPn8JiRp1q5Pr2wyL8207KD7cK/QF3MQyX6QPWdFaadxn6akHlwdp
wS7RKsJHre/DO7hg9ckGboZkRDl9t+z41MZDuG9MqnxvzYCChK7i+wqIYdojZBuhAaur69mI+29h
nTymWWD+M8bRWg89/6c/duhzNaH5WinluPVtmCaGY0brvGnx6DTL+1i1cRmjNJGsAt9ozp4T9i9B
a1qHoVKLtV+CjF4PwEcH0PZPaWb3L1A/jY1nOTD+QtgoQ4hOyHIpHy/x1eDDhbyRByI7cLe40Qxr
IQbIwJVpMNnONnBGfk28wy+ZN65RUue11WSQLiG+++dP7Vr1KSvYyV765GCVHl5ZCTeIXvoP3mzx
OO2s8hRa8/fASqZHpy954LqDtgtJO10k4hpWs2OJ09zFapa4wY70fWyqeBbrQX92elSql/tRbkO5
PWOTdUyiJw4J/P/cmmDOunPW5A8Scet3Y01dxSB7r3e2DAymlZwn/eBF2om8enCp9MV+MlvUaUcQ
eJRj9W44kuc/SZ8ckmX030IGaoV3INJZKsaU69Xi/sph0ZCPugOnt+q78C8IOtqujPRyUcQJviA7
7+FvRII2Rqz5tZ8WdlBuv4VLi2pk+uxCS5IxidfHnyZa2C9NOCivzpQ+5Oj6P8iQ0yB1kOuoM0u4
alJvt4fcA/DPtVQNGqu9iPLJ6GRn4cHNnHKjjGQiPwRF5qkOUU7KMWxQ8GLZxGofbCqoxhcU/43r
AcEU/O0UN7vHh2I6yoDfqMblFueGgGaNSj1dY29zg7bYt7l1lgKqWqqkgRyfB89SkXXGeF9nLagM
1XF45JrArukeo1a/zH1frKQ5o818iDpsBqSZjoA1lTHPAWlk2r1lg63xq7ZYyfqeZS7yNCl5wMmG
+Hxt3hb4n9qf9gfXU7hBuAbr1hnLqORODmYaTc3KHSsKQW2L4Jm0ZWjmjUSls3fNbRU75t7TUshy
uP6dxW4rjGAsgfaJV9IcHHiAiJY7x/7kzuOMsXdi3sd5GRirAkcVgEq8b6QziBmp2c3fA60oLlfT
7JHUDnug0ncwcXOewkVKeFpqCXIWSy1B2tdT6a1FHxjc/rhf5uiU6jYfTOU4DEFY8LzLMfl8q1EO
2Tt+6W3TpYkLc7rxp6w6TvyI3zCIz5c61XyRZt/gRQda6rl0EYXwGjxBl0mTXVcPQRR+lyBo9mih
Lx8QIgp3LEA67zzgQNiOVPlFb1COXUdNbcEE6N4FWacMVrnpI7879LDOUH3xP5q30aLWuwPg0GCd
JxUvg8mr7YMs7CL9Dk0V/eG6rBsGLVjzA6z3sob7WMg5/cGqu24lE/plOSgDTI2txODntKz+wAEE
63JOalhkVYFMDavvg08id+XIitHlqfQwTefcrnmQ9Q3VWNzLcQrsNlY2JXsxMzf1wSU/Ah7BEDtz
6h/4LxTB1lHTgKl9dFj4yxiELh8h3yL/p4ZC+3j9EKMgW+5YWJrL15QvfJt1/aIYg/Kw/Mnvsrz+
HRIV9LZFATY0r3+5TKc0Fh08q3lKze4YQ0Tihb3I4Ikinkje4cewSqC83RXw7P+jj7cEsrlXNpHi
DmsDLMshcjqDbGqpIAoWpQEUNEMpj82Ci7w15Z8r7xzzOio4yVtTRm/BNq/Qd9d3v3de5aDR0ex8
y8Rew7CSXTnM/l/gGFnPASOCSA5/qLbN5h5l2uioV258LLqhutdDF6+C2PReg9YBKo173VH3U7DQ
NsxxM3Hji0BHfVtNeMKlyUXQojIqzXnBXgQOo7dgK1CfIE5i+91YDwi2109sE7/LrqclUwFoI8iO
9lBW3wb7RB2PdxsKoMNGukq8N1eGHdtHXUndrdY5fbGH34UJbkbZm037xBwf7uBU41sjN5bcBemw
QbI2/rgNcLZxKTzl86fbWAEFzKaMaVodbEO1gHsO+j4LN1blJIdkAgvPa1xHVov1C9Jh88BDs9JB
06CWhCBed1eb+gW0Q7uLQOhfdzNqlAIFJJcOxdSv/MO1HedddA9WnIQuKMtrn0yEm3SOph/ZImAh
UhaT0b1PHaBSaQGpbp6yoHrPx7g6X+UwnBok2tL0FS09Ig6nAthBaAZwd+tuMqVUV4IY+BM8APII
PR63M+atO6BCGtXVoQ0LUOF+jS1JpivqtkfB7jlpfPXZgbCruT3eIUtrKHmCKYaOkl8BXGTdhnW3
4kmtHAOKIM9Rbjr3y/VyrOg3zjDg6LHBOwGAW+Koj2wO4Ixp/ascoMDu+lj1HqXlmJa+UmJXPUkz
mFRra7aVv5VmXlfdaTZmfsNeOLzqTdPs4qExTzqmcA+sf4P1GJLpBhqWgHGmTw4AFvVtEanDWtO0
+KGJbdxWWGYOxz7q3qXvFhwoSnef1bzNLZt3+pA8AKseT9dJ5Ae0uwTbO0EV9eNongpLCa6sMYEH
SfMKMmrsz6PNfze7pVmimbzODae8S3wtmd+oZ2pbFO541ys+uRV0dxY1I9/ZlYvm0u3QLQJNCRib
HYCynncXo4paU+KXU3NQ7Yt1/6lHumWWXFOd4OtoA8UNyMzggbLEv0Sh7V2wqNJxMKmoi8uIdKaK
QlCdIIUBKexslHOr8nMivI3CYQOESAF203uX23Vk1FRZuvJGRoeM2E+XktPKb6tV6JAhlqbMncrm
YCtGszcnD0ad0yALSR3BNtvs2Fi2v6kXoyV/AL8zoLBw0s2WPds0Rtdn/fUBnrbdmn+o7l5++XJQ
E2/gZ1GOu+t7LPKCjscr1dsozN8/ZPTZBlmX0tSyNZjc/NAtICU5QKok+TM/pXnXPieVUyC2r8PP
XgISKnZ3Vde7lETn8FhNlvJstW2y5IKyn4GiP87g+96sIo/3BcLZae65eyVqm0vMPng7pbYJDsOy
F+WU/ofddKfrc1qP8UTOwubvBicW2LtcI2zVxafeaB66lB/XkKjUHmwF23sHVawqibEqVrEOTr0O
fKjlQiGrU/eUUZDYd4OvPsHFa/Fu9bLvgxFdZAfVomFRmORFLB1cGJjBb+rQNlslCfjbnGy6uLo3
HAJzru9m4DlzV++mNjNYE4MWXwom1zNpysAffaVvK2hf8Q90G6iU2udffrmCzKOoTPt22du1h5KP
9c30cBuUy2jqoJ6c5p8ywNg4WxyPu8XdeO69dp9NAzq4/9XfByPrSQkp/GyRG8xenTiILmaf9seZ
DDVLQkos0ieHgv3gRc7S2DOwHBy+SetT3C1EGaimJmqFNsofl7ldywo8Z2PrfUHejg++DfzR1KbW
WHeOUm5uA2owRGszycwNVQkfJECEjjo+Qmhe6KgW6J55kgE5qLAUEMKXo3RYS6Cc8YQpzhVy2e5k
r+Fp92tLZQNdYD8OUGBR0blpdMjZ/12oQ4aR/fuQ/rjNu00h9R2tyxBMql2Va7PgXg8aNEMXOl9A
8vfJdI6xkqD5OkPViywzP2ux/0Na0h/qqrrTkffbSJ8c5ixt18BEJoCsXEf6MniDcmks+YKV4wJS
mHaW5bsnWAT12S8pBeszmwG2dea9+Fx5gHmwFEmGnSUjpO2ju1lXAayeOwu7kyq+N0tSAFd8ca7+
M44dq9mFZZ/q+gAD2m+vyGTNd+ZDpmPCIqOUcot73VOuM+OFwx/1Fy2yjE1fFu4Gv67+3rat/h61
y+HejM1fjmvlB+kyl/7r4BKWltvS1oJr5G1izwLnoI7lV7mC5vPfSib5lP42djYnm9s1lO4N6xRW
9Mseaj0pJQIhBpbFuYVeSN74B23SwIAUakP61XDXhvEkC8m+MNdsgJMX2TL43JTS8nvFXZlaYPK/
eNTbah2gOQzZZRi96yl1fDS2pPd62sS6vlW9GkXjWxRlxubM0nM6GL1RrG8w9C7X+12OrcLayAA5
3Ab0HHOlsKwubdi99Bp8OykrDq0DzWaCs6qG+lU67davVYZ3p0TatV+KgVJI/N0vXW09ovBaAmm7
lWp71r0OVB3cwDL//tY/9VRTgOqM21ufhOho1ADuUb7d+j2XBBHOJRq/qwUfi868jmxannyzPXyS
s9odL6XmmGdzVoytn44zKqXpm0kW8e8ldAH7fAod/MQ6A9H8CEWD7K0sDFtCA5DVO34ZZf+G4V5c
acWdYM0EkQafZj86lX357y5TYYkgyDPpt1TvGnXr+j3xBlJbumTinGKnEtZ9uZ1G4KirSRmr46iq
9zcLFIDG40UUxKTPS+zq2FkTdzN14ussOZVDVUX1cfSH+3rRFLv1J9hjnOEBbpRaT9WVX/Th/cyu
a9MaZfe5011GXMUMD1Gf/n2NRmhncVFehLn8Fj43ER4QovswShEUlQnLofXSrxrL4MOtP/azflcu
WYGxC4rL3Jagm5RiPTWk1zfS5yXxYvoJVGHdWFWEKgCB186s5oWzKiZETVUmBXqeJnsZl8MQgHSH
eIOeOrzcy23gY7ZZeYd88KHeBOskCpIL+ebkUvbhSOX3dzt2MRmDIFGsWq9MLjIwWiEMBTntu3yR
04KhdZ1YL0FTnuTtRl9+RUgXHP0UTtD1kq6cKs3yd/7Xx6L7UGdFfeopRJ8ndc7O3RRmZ2nKmfSx
REEP6t9i8M4gf2604J65QDQaxMnp7Qq6q7nIu5s5xS4bwfJ50M5q33T3RQrHccjS5K8GeKnb+NHf
Vu7ZaPio5RN1kuZIIjff23qhv0ZO+rdE2Ll/LvUs+YoUOUo0rIEk5zEuelXI4uDTxZ5a/++mujRB
YXyMeob7EWzYdX9EKVTnNxy5erzVQJ2fXMSw9mVeDsDzUqpskRF8VwfnYlmkpKNWWdvojf1sE23E
PzwvXysMy7dTl3p3+lQBFLherzHqct2rAFXddNlNxWjoitSu9LGhqtBxWHaa4xKjVLSvurxLYFOD
EpC+XGJkDukjrNKvYqsW5cl16jWhsqEmqa9ABCo7fdn9RH7F3mg5m9A/3CZ+5H4EGsiNHlR9+ski
/yNE4tSi0S9RnwEDtHpzJX1yiNmtZm2fn6UVzTr00ya1t20LrW4EU3XXRRHrjaI9YgeDqcvvLomQ
QYxJMsrizxlrnl3mWeZmHskzrM0O5U9TG5/KhXUzNt1imACmEur4d+hH+jpyguqxavHSHFSED/yu
wbYkipx1kEbuN1KoiOwF/i/Qepsgme7yWalx6oaYGhb1eOn6CgVDYbHGaHVFZd4sP7r/9EmgHJRB
f5O5N8brde71MhlCKMuV1bnkboNdthYchiA2hqT6wH9KHzsGh9U7/DnQHDdIx60pZ+rnqE/IjlsY
2ne368hnRAkyqdGgz1tPimYjeP4jOxab3QZ/cKeG64Qk4Flat78DlO18gtP8MzLvIl0v3pqqjx7N
vHnPYrd4T8iXHwMAMxsQtsW73YwKSNwcgvTS7KwmXunsS+6l6YQXFkcx5TVHWaHJihSeFVl70WrS
JgvLiNp+5hmuPPhl9o9097AZd+PvKGSJPkVpQ/wpym7JAkeeN33lBXgBk/xxrc4I/hH9p+u19FHd
lYaPWVFlZK8FxqwbMwvjfetVGQpkfniKssIFUM5o31XOk4cJowwGS1fqtm+uQw6nrH61wCz2RZIP
+w4m+GtjzsGqX5TLpzFEcybWvkJWL7fzXIV3hRZEQMZa/kfZ4/QD2sI1FKkAFEOT3HyaehMYaNf4
LNSWxZgb9+mqWupesDUBU4eI504pPq1ujlJw8U+AziLOqv1TkYThdhy8j7P599lt9HaGRNHwNIJq
3/4v4ooJFASv4b2fmaX+7o7xmqrQBJYR7LeKBMQ6Rs/oW69lz1ecvFftZ2fs/8mH5nutYMamh74L
riJwH0v03vHNhkaKNUCEbiHXKRS1WpnZYtPbYs6xqntgvA+d/XItMvfskC2za1ENTZq7zuuaL8gL
7VjZY9w5mN2+N2t95wKP+7aAltrKC14jtKkvdu1T7Fr61XTmrT5VFXDaYjga2KY8zVN+pxeV9Wa4
kXqHIvsiMGyQd5+K4YCuKejgpYnNJ6wXpTD2EjxVA1VaG8cWGQ3K8Tnvw+5RBk191/EP/9b0BXZV
bviKrLR6Z/aTW7AS6I9j7/Aiyj31zjbMuaNEDtp3rmulajcF5KXp7yAZ622gqoeizvVda8DmSz0s
tSCAaasocbJXW7PG5yrPVjIo0jjQYH5YARlW6dI8cIf1HLADN4NdXzbV14ytm1v303dwuCwlfN06
kxtpHppxYrvl+sHOgGiyvRJwxpQkM8nUl5uWiNBzSqun5P5bX4TE2C5HCPH0WTBEAq0+G9ZJnxrY
51gg5ZaDzPNTnzUMhVWLXTo2pptiaKxXw9aU82ClJaYUlvWa1838iFzgQVpKRBfm00XUzS/So2bx
q4oTKKBxhnQNsRTHDouTXEvrSUfW+AbupCmf1IYRdCes7KgoxrmtbifKxTeTpgRPz4wNF9i5Ikvn
HXS3+g4YlYtw2qIOhHfuUi9exke3RiV86ZSgWIEjs1OXtnTqXfwRc51zi8xTm0TPnOzx1kvOaa/3
LRVvTueA+xFQoHbU+zI+mEpOU0bk4OWW6R00U3cOKsX5sOrmMxwPDMblFEoyzD6tx0c7zurjn8Of
Iq+nQ+QovB6naXVt+4PxP6Sd13Lb2NZunwhVyOGWOYvKlm9QckLOGU//DyzaDbd2e1efs29QWAEL
FEUSwJzfHN94hNUwSEux6xbYX2DitU+Nv2wvtS7N/FUWl4jdKhWi3pTyIsua+zcjTdEWm9tMsVu2
FK7p1RguRKGN6IN5alcb0AW/CiI8qrhvGrRGCsedPUSfhVLsAzhEreRBDN60ZfPoXwOz/Gwe9BN7
2MVh+vlmJSkWFvMcScXUJan5HECzQh/Ebb/cwP8kfiZFa7uK+e5UzVnrFf1Orj3jjkq1lOBTfrnN
UK3I22D5PiznKbZS6HfzUtAOlsgsVsaY8Ejfq8FBJ8awcAapfbI6K76G2bgXg6Kr6bO17ZjVfRGO
7ZPjmWBiHAqrxODQJf06g1+waXq5u7QqhWe6OeHDnMhfi1Q3/qnZBekrwYRpz4hPXh9Q9rP0+tS6
Ey4rrYMspssHB1AYfDBhv+I5OZxF1VF3tyliYOEkTXf4aQMxWL6ybzEzFtSxMCKgnnmRvRRNzYz6
VZh55W1UbuOra3bKfRZI6r2eT7U31i++s+sDeZhQjHrrgzma+M6i2Y71gBEfhaEdxf5wtkFB++la
oKBvUwfKXxDiD59sH1SnphgusUimfVhxmoYH0vBpBkvnChAgLTT5vkFZTzqpOOuGZjxi6xVRZE32
SJRZtA1gTCgxt0FvqqYw7e4lb/LyLCaI+WgAEdBOZRkgDPSLM3ZnkMzGo+hSBgInjuIvqoyl/Uln
wXd7uFJKqMPUg6LjTkoMsdFlxdo3UfB97hJ78I5Wld64Z9ESa+ScaWlYU/XFtJoYwH3P2huV9E10
iWl/Ha4NBOZvJwaKnCl5eZMxA34y4RdSEyoEyTcd8qxmlvOoOA3q62/K5FngHE1SZ4A2EPTdMtne
jp21zlFCAjbng4FEiqhvlJ4CZVSOWe5AJImnsLDiHKOpS4wLL1AnG9HBizaDsl1sjPILlwzleEuW
uXb59KHZaBSR3kaLLn1qNCvax72m3lcNVTj5JIYXucW84NNVWcHfmiV1OyLVKCaLUZFqLKfJ4lho
hO6DrGCBjLgNgQUJNagNQfB5CqFQeRHqZ7nqlWE1mHXK3bFX8ATPiATsfljcjkkqdwkFVxFhl9sx
CXdWSz8pgQDv8yB7FBGkqG0o0ImjcHOrq57bIhYl5oi91BzKJU9dwc+Joi0OFMNz5IoyagRvInRk
xkRnc5tk0A0/JHBErmzYJ1ex0wOwqE0kgEWdIz9MJb07TWCJdAN3tdtxsNj2CPcOIrQjgjlxVWvU
R+bNbg73FGH/s883Qh47FXP6dDV+s5P0qV39Nd4oJu15jY/tW51jAkTM9B1tkxvcIOW1/eI2+MyK
jU80/CJJtnUZVP+u0pXygDUdHNQE+dtlwGhlbSvEp8Vk0Sf2qozgatBv58PF3m3dCngLj4rlJioI
KqJY4WTi1NDJXlqnuUs6We/8VZXnGkZ1hpcT8IuzI/+t7Cj25k3hOv7P4Q9zSrNkxGuV6NBOkMVp
hXmKFmCSplbxSVyb5gtUU1uPsuxl+9+ckcXoNKARxNn/FFlPwu2/BnCG+3XEvJSEKEIcIa6LcAey
XakiHOwyxcWVPArwXW7i57GAEUUc7WI1sPjHWFYfsKJbKq2vYAyX7qcI7ZOYWVTEB6MxuRctlDiv
SZ+Xt+MwFIETDkbmKAYxgOog68BsFKs2hm+t7BaogBiVCgD2zqSLEk1Vhw4d6RB3M/GCggLglVry
dDg1xcstR6jLvj3CfArSE/VOKI3AsYXHxtUoNUjc8VeHXfVfXMoKN79NUlw5PN7at5mOyxV3iRVa
SIxLLpaWmuqnou71kx5jzBeQxMmmliIp/Fnop3/tijkq+nu40XWwFs354KHKg3YxdzphsURs4B1F
1210ni3JSP0kR+Hjv7UGgpQO9msn35Jb4HFue9ub+/SqpJ7JijGKDlO83v44URyst0cSfDgYTSt1
gEb2g1QN0PobwFKGsfcJ8g9gISJ8GQyzu23+GnUVLmPkqBgIxUSUoEcq0k/8QGjVBlhoRVVL5j/a
5hc1C5V7Ic/NlSbdyFRursSY2Dj5V3maIBqwYX9OEPM9pX02faK99WqqEV/Mf3WNF8tKbxJ84aa3
A5Ut0OP5rRAT7ekvE3ujai9U+AaHuf92xNxWOm9Vekn00Jm2MuycoS32dTret9JU+6ZVl3gok09x
gjNgoHjOybK8+mTXWbnORrwsc0BkLWycpYbv+Dm3DeOhHcxHAM7WG6lWD03MaO876v1fMahaVONo
vSVZ028TMiXoDphmoqtzUsxumkRRDtRIY1I/TQsy5XNmQJ+Ed0sgU4V0JOZTyhlCWoy6M/Y5q8FA
A966wfFWWvPbbtM7/jKXgOWIzpu0Dn1z+PvUWy83QP066mRpp+kYCXbUIWy0KWkuyfUPW1bdO8Uv
rQdiRGfbacr7yoJ2evbswKWSJjFPY4K6AbkXFfJDHz5WQWovNEfO1hgjjulBxlt4c1MntO5A9qvX
XmV1MVBY+RpaUQipCDdbAq7aq1YX9qZBqUromqbXad3CVHAH6kKDlBoX9/UQalPdPSFdv7GxngoB
gWEvZ2Pk7i2inPdrcAgvAPRaVEVZcjrdW7eNFt45VuztQlI3B8W3jSP6vWjrohWfqkzKFfBN6xlA
Rw1x2ZSoDUuNFYXRBvciLdHTQiH6BcIFRzCxKzZhpRY8I7nBau4TxwSWoy2Kwm6WLkbR1y5S1EvL
L9GslhV7nez6qw4PSZ7tf8loW6VQLx2QatE1S2alIQx+mwsbWN8X6A92gj/nZTgmO/5wmoF1QzCR
7fQGl50B1Dyu9a0pr8R4ULhIIn3rxwfGnWjGY5isk6HEgXWWgwjxhwNRb4nGu1mLptjc5gyNn03S
wPfarPSWQA5iEt9Ul+4k34gLxNIhz9ACUCo26WucuvJ17jCQrgxFKxHRAIcqiKcAHsal78rD7Th9
YqIidDQ3qt821NTQFH2JHhfHyJIeRZc4lHrDz4kegiVKPFTjvi29dGDoN+PQVBvRbFR01kULgUE0
7Up51hI3uIqW8wBwWX+J3KK5JkrzWBqN9BJWvXMQ6wFLgVbmA9WPuvuxauWv006Webed/j96/ssc
r6vqTwExtNH2YPCHxYuJAHCtUS5/io0uPdlRgD4MMdZzZftfOweMv0btMiTw4kuTkhYfNdfD1qil
nNAb1Z1bNRCAM6la6rCZ33M+2X4RNd+D0v1c2mlz0RpU14PNQ3hoq8m7S8U35k6acSeZPEXJgYVo
BCPAd9kzn1308xCuWngU9mS+U8bp+xDoqx4p2atJdnFnoJHdFtAe3nTjKhYsJdla62Pa7aF198+h
T3HbdKJc1jzoJ2WDB2LR35sOkmwHRNRT5PX72tTMne+b1WKIex5lqwa1TyPpa/HvFJ8J8d/loXuT
ho1+vv2vp8+KEXQNoLxe3c19pR95a30gCy+L5cq/ljfGkUSPG+xv/kNzrjHsqPKyR2UrModz/y3N
OI12A4FWMeo1+h2yq2xVeXJ+HmK/X4dxpj9ZGXZ+shp63xIijPwg6T/GKr56udO8aaouL1Nunu7J
VaB85ityaEw9Wkaaot7phpss/Fa3nzzUPevQGZNTUiTBCdiNtLZlS33K7IIscFFY370VGKPkGdrJ
xZmChu4UTRxruFUBwcW1XcfEEF07UW4jENVpW2JmM8FQpknzgcSJWmopC307YX3m1NzgmNG+7mWq
lki7zbm2fMxJZc3zxMg8RzQxgP2VzJszfGIkJSG3QPDw1vW1txTiCyHDSPgKrQY79fmOGlTXpVmO
XzjkuYOYI9QcRSSj0TSjq+jqg6o6DwTlcMyzMFPherPj8uPhB5FHW0lXikuayWn7TQol9bOWqO0a
S0WfaqxBu4pNTt3mWU3SbQlC7tYl+mNrOBTc4Z2CiaYtukwdI2W8J0CXTYeLgcKJ6q1Ykp8yzEOo
Q/N617IXud2tiYjXZwBXyXWYuP7d4Fablljrsgn65DoP/H2uGJQ1xIEu5ixLMU1pU8oVpWg8AVmc
akbMb9lEz+kkPQcqJ7Xb1G/bvVb1xTWyCbrHkAcfZEt5bLvSOZROpaYLq3Aoaqh6y13LtfxrV0y4
9YoJt7k1wVASpGG7Ep1iUuG6pbHECjzbx2Bfaj9CvqcUhnvK7Ufqqpwz7mjOuffwyl1pE1x1ULjo
p1aOW0TZF91u1IpPYqJDchoJxrRAX9pHr6wDjPemefHQBWtD400Sc0YKKbl+pf1BMlJ5U1LSOt2k
dG9pG8AGDZOvPTgsmOBpcrXgQeBH6onbmNsMIZ4zLeX3GTma4IWGDN632uBTYOnNRNR2zlj3di+2
A5OBbi70sMMV+HZ27QSf3NYYVoXTN3sxaqjans9W8djEjXxt9PBTlgXBJ1y6lG1u2ZRuGxgx/gQy
KsGxsyrvrizU6GSXvb3SeRJ+b9HaCSCTRKkbT8U+dZ78fqyFN17ZBMh1Q+vCH42vUui9Nh1aWGWq
QJaN6MNYLdXW5b8dhzdHt1G4F8cB0Mouvu7d1V5gE7/rs4upJtlF9Iu9vw96ieMjC5qmTANgc+x9
PR01H9pVibLr+/jNSiHRdEoOzh11hDNpInwtxNZq2gOaSmVe5TurDwNictBlzRYrpGgxHzGvMv19
pyj5PvfwgWgVgszxw1jW+R6CWrbKSzfb49wIJDOKxju/StXtWOXhMR/a+hjJebPt8QWHeQgEV+Yv
eZZDLLbtoe3e8zA9Y0My4WRfCsw1vEVpRHd5KnvvGNOpCxMF/FOrU9+CNpln4nLRqq5yd9tUsnqH
r9ywktRGX30YiFCAU1JBPCWQHM2kuGyabYdrrUO/d+vzWlc72VBYIZyqd5Y8YlMQSWWwE2cSnYOW
fEWPky8RTyNBk4Koubi8rjrVL7eu2LUBclRxvgoDb8SOhSZA+AFYNBw4bo/jAXnYJKZRVPcrUnCV
3/qp1WU8zc0XPKwkvmoRWibRJQ6YL4ShHr/aXlRsRdje19QfgYLZsGgRAOS+WOzOm49wrTCtfmbu
rPqhnDBABtaTWRyY74kpE/WQjO5et21jO0BX3ZtjY10QwFY8A9rlp66W7nGHcrHKdvW9hxgqrbr2
qwQ7e3oAKp5UBwPEFhOqk+y06gF7KSpMYre+J8gOjQFo4puXpGABde1HiAsA8O2HuOzVcyfsJ9pA
WXxoVoWfbh1ZTYgoAFQPCc/v6uknXfwuh5MpZaXoz+IHfv5Zn+eKgXkutKdn0Zr7xdwowEfSDvBe
Oisu+CToAPjSJP64tArKqETTUsbgVFned9EaqAJ7pHr9oQ7l4dy6afuoGUm4tSgPhyzPYGum/UPo
3cZsaqGWI5LPrRRr5h3GYKuZj+tWBhWTg+ksyfHLMXUhk6NfGcmHoi/rh7F9GQy/vkSjB2xYd4Md
YVt8in0V0dzUNw+Y3PAsyqL82VdPe0WqBTsfx+/FPJmLhe1G/UlIl5rMMHHx8T7fFE8f5ExC2FSN
Hv85373pnwahnyIAseZ+Ml2IrLtkRhLVmGO0GLLUgsT7lCNMeDTI6z15HTamzhjKRzG11yOHYgVJ
mcp91DVWscZa/FNMuX2xzLE9iJbYIIBRdq7JXzX/iwdp41SDB0HA4Oqx/02QiA6VKloFMddNtehH
kLMW2iRTFFpGxeqtcE+E0sKIoxsPhZ7ISxsY5BYuBN5BFkThRCn7KxXd9YOc68Ghtjy+VZFM0xn0
u9yFhhHUCK5mYZz4po7ie2zUVbEhu9FhX/LX9/p2+yqGxJGGArI6MigVnJLG8tj86I26O4kMMdja
ch3aenZLMJdRFh0pr6Uoa8o3lxnwK8U9ZrEZ3ZMCWjW4oaEKsmJ3laQ+kqW/tLGzSjYeHvpMNc5C
Mktgyd+2gjPGraymUMwVT5Ykotg3OaluPT6KDimWo2VjV2Bup3E3CLi/maar0J0oeZ8S0dNlyZo2
RW2nMC7XcdQbZ33IuGaJLrGJ8XCe+kXDw8f5Jh0oHb5NuTcc583Y5hSOhVp/zMomKygdpG12JdDu
PDuIeaJrPkLsOb1MJim/dJUWHBvLL9CBAh9vUExhCZP6n/w0+Yw4rON9/lk+pVvlQ68n3ZtvTxV4
rhc99OUwbFrFBy5fN8GxdtpdXej6ApNzYEPTJqZo5iK1lrspg1y5DYg+MZoZ9nBpcB4K8GReia7a
MYiMkYnfZrqT7igNwmLLqMr7zNVxOu7IW99SJ6Idlfmvdlh26UG0rQIF1TKZ5ot2NVUpFXqL00jl
FZtBJoWiG637Vtk5ME94jGHcHhwyCJ/7auKSgMu+9tmo4GOHobKkj8H17wf1E/lxOighpvd5nA5y
/uGgHjo3VglhDZmUCHipSuqFSN2yyPE/kdWUsH3IQyQQBu9M4RLPhNOmcWIE26YX7eY+D3kiwKKy
W4k+sYBBida+NajqLqbnSdGnpJPFqEUSocJCgUJaNmJPbLxEw7LRLLhiKPLPAaX3ZOQMv5rEFCfy
cDc5vXCsGBBT5lVyI4kXtY6wc+77sEpedYBF8po6/18Lz4tYXmdTRnuae8Q682stSinaB9p4/dAf
dTz8j3kY7ovpP6qbkyiFWpfb/9t2+9+bGg8zXVc2FzG3Ub8PWhffI0psDzkFsIubX6ZrwqwL9Nai
dhK/TVPty6sm9cub/2VHTeGm0ytrNRtoUsp1AJSYX3iYlh94ltlrWWzsbxIJIZ64KTCKVQaK6Kas
KLuSUIGj7EYlgDGVOMoiVGoVK9l6uMybsdOGS2atCycLLmKqGBPdI1qhbVhQLDLPD7A+VBGcs1zg
JOhjpuPnYbFC72/EcnO32MuU8vflPpxsXhJV/pXvRHi4ZZZC27H2UqA9fMhOiVwUYtCHWEyYsltz
eqqJdGnt+U6ynNNZ8+gtWzW3RWosmGZrjSutxYnEqFUugX67V8l0v5hxpxxuubYJP0oK/KvoEik9
sZm66goDpluGDoDGrTkLuikblizlmnipdzdKlv+sdzydkum3joGSBc9RibGzRoXMXoxa4VisvbDU
N6KJMzu5n14xVmKyMpLIlqwyW4rRjgIyJFh8XL1pqbbsJHQXBulkWoUfK4+58VkM3RbDUcUZueaI
VqFXD+JVxQpqdgKUrz2fLop4Cv+brnUyao2piYdtcLrtYs/ELuTCk9iDRRmcgIHUxLERTGbGF8XX
zAPlxD832tQ0xqZIEeDSKTuSCerVzn+2u9Ir/3NXTL0dJRb4x/Z8JjFHQZqyBPvcEoT49RIscWLR
tqxBxgqyXNSS652iipy1o/f+aW4GU18+DhHFgGp/bZXO3n6YQtIxrha3OWIJcYzVayFuLFiDTEuL
Q8Tgh6VF3zwg5hEp+hJptraZ+3OCtdXtVeZJO25sJYEhipLmEGKEeBB7/9T8X/o+rPzfl/L/9DLi
ynejxfwC//syUdJxPfmnOX98NY6aU3U6DFdx1O10t2UoA/jbqX8f+6flPr7U3+f/NiYOvZ3ht15x
9tsZcRGjsld0/Mdr+vfn/f3sYhlxaBU1+BnMa88jc9/HV/X7Sv/D+ZMY0cPHf9Bv7d9O+9uueFn/
3C7Vkd8ryy14JA3SQz5txF5nGMnH5j9NEfMmPdlB7P3x2HnKPO/D2f641L849sNS8yudz/bH5T8c
+y/O9v++1B/fl0aS7gF0Az2f3vo/vtp54H9+tRJuKhGVCn/7T/+LP/qP7ynufkTA/u17Mi8zvyf/
dOz/5/vxx6X+eLZ/fD/mVzm/839c+o9T5oEPb/e8lAmTLIg8oC4Ntnf2YuAG4jLw9Lw0ugrvUXTl
CrJDOv1JHdM2lNtHWeKsxUTRN492bUitwzQ6D9xWQMnKiGaguJ2WAdb8c0HR9CD1LEHt4SYx5jhW
VOWq0Hr5LHlpf4oyTwI/YQ1vNgnuOg3UZweDYeRzsnbXThsnMO1TGFuQ72mJTUAZOw/9ybBNvXCi
KlWSeTvCGxCzRXqj3GaLieIQYhBkJbP8MC9gSp13B8r5w7qONkJQi/EBdXvHe6kqxVyk3dgci07z
X0gBF+STU/MU9oX/YtrDV2jNeApNrTQE5kDZ4Z1ooYOHHEhBkWjl2kgECmaQWNWLH+XOCRYZfIJN
XhaT0RQwrMNvu7rrleqyRz70s7edd8Vcwh8VMLkQYEyArhBxuAGnGcrEyjZdaet+8uxGe0kwcyYv
lD+2cuS99rVtH3w/xAe+1AAZuTxea31Sb8RolfftMogk5SBG1T547kmoXU3XRH9BUlOZ0qEZiNdF
grr9ncK2r8CXlAdfDqGo+8HkhZB271baL0lNBNukxAPL1fruzoJge4cJwyFoU/3oyLkarDUJtACo
mcs8IwcMc6mUd9FjMsEE59w6x7rGEHVaJ28njjCh7h2WHs6ZwOSLiwwCVym5e3IBA0lZ8GQRecDk
7kSwwdromJ7fmY6Odq+GozcSkLH8zHzG6EwF1tglGATSNE3C0WCiEBVNzcK33S2yc3UFWt54Ng1s
MjFocX+OwpXcjl6UUhTEZK2Ho5ugwl2LyelArQwIJePn6DAWm7Dtg42YnI6UDygQWjZisq7r2hqK
gXobRYbarBWn9UDCyqwsK/E6BgGyFZOzrHBW+iArW/EnaAS18FOSvJ1YOVadasVjc7UTx+oa2uys
NbSdKeHaZRQ+EX9eLr5NbXrKiSe8OiauLTaPmWMaSY+OZGCROHX7en4O9Z6c7TiGr1pXBTsjKuK1
GPVlrOYl6PN7MQpC7xvVNu5Fz/Lu7NTuRW77cGXZiosBuFQ+NRRr7mytA7wzNTOtVi5pYl+lfiif
tKasntohWXphFj2EpfSiIzU7UqY2bvUsypZtrfc40XXYkrdpd4gcM8VyLPkKCzB6qJGJb5NJPB+r
OVV7wdCFGzT+cFYcQ3ltI9hIo5qUJ9FsNB3bBi6J+uSh4w7ZU0YtaW4h8M4rKXsy5AhiKBCEQxxR
mcX3xd0UWW8i/dMuQ1zqsIhU/V5D47tvTeBKos+nxPjekr12U3gwukWf2GQJPKo6cggITceKeWpB
VJ7keAzIlqXEgFo6d1XbyqfACf3J4exh1DrQFgpVF5F1UJuAj7Nr9gSXnYytBe3/KDZiKOCre2vW
cvI+VNiS+QiTghHzRCMs/Eck2jz9WVXzEvcZqQ9MLz9nTfYGZglQz2DgwFNl9br29GFDZqGgauYw
b9SoqvCvnjprt/o54hKnXkQN/Lhey8qL135r/DY64+r+1pdOsjVLyGlj4OooQNWVD4ZHsdUTho/j
NTT6VdCY8S4eqnJrZbV3z6O/sVSlXL9msXxJqTtd+eiyt21sHkq9oswWncRSi6px19jZIdZr694s
DeteipAzqyNxX9GnZDooTH5yFpU/hPeKYm1DOIPnhDe472J3D0NSAofHptS9YitZXrKAoiCdLcNs
N33YVAtUV3UNb5saldtulpFlzts2WteQQU7NVO0i9sQcmxjxupbTaNn6xJMURA9pp98laSBfRQ8h
hsnQxLdQwzFBDJSO3AMhhC4t+nRLiUjPpZhXTBnxXv+aYgt5mW3vzRpfsQDNy0r0iU2aOulVs57x
VY/ubNJY11RbppiEP9mR/hSCQ7gUcV0+d5MM1KAg7SxVXvkMS49Kb2qAQAbxcO5mXnbvKGV2z2PH
dggl82yDNEALAE6RL93DBIB8yK1RXVm5LK38KRs45n26jzw0GLofNBPud4GUsFy7pW0ubc/rjnYd
HuKit+8b2+mplvDVtVsF8VsrRZ/qQuru/aHkrQRcSha0TBaKJJExSrUBIuXwrnduszUQyzyQA/Z1
edV6o/ndlswr9j3gN5IpY1hqYOxVvd/HNiEIvQ7TR9GHtuvcqgU0xJxrYBxl6U4LivEkD5K+JS0S
Oj5ajsTQrk2ZZSvYiMGLVXXVAqe6CuVOdW6tTluUttqRCBmsk9jIFR6Bc1Ps6ZmV7IhKP6ZFAwZd
9LXGlPgztX4Va4a1GXAlW1JQPZwGG69vz1FxhLSU+BOeTEsnktIlQFtrFxWm8oz3WLjqNIAani4Z
924sLTGJGg+tOb1DJW5w60KKk4XUhM+DP0WpSe+qZd//MIb6XTMb9TXzHPR2dRzswLakGxPBsNnf
YYXa3/ncf+31uu4xVPeVVZZH2tKEXn/WktI9DBXA+lE9AfIFhmLnj4Gsr1upQrcwmJ/1VotPxkik
0vWwHbKyPD33FCmuu7YbX6UaOwdly5VElRZpqjlXaxUZvXkV+1TFOtfCUK6Z1JvoaGl5bsmcUHcW
KIr17dw3lFa+9pRKWYmjxIASjvKuV6Bbzn0Q8vIVZY9vucyTco4w69mN4+9x0CjfDadcjFlTkf7s
nAWlKOlDEwA57R0Zr3eVSFzWSpTwRQ5Oqmn6lmLemTuhfm3Jhlzt2Po+2Er6VjeKt1b1ttvrZUv2
IK/5OXMzCnrb9KG2DP2pbGy0VajfrNauLzW3FUC3UdMZXUC9eVRnKzGauriZ+2OhbqWujs9q0RuL
FulmpYPYNNuDotTVNQYg9DRmVG2agdGjTbLsnd8V3tpGEbLq5dq86+FIbuUxzHApdkxc2igyqvtq
p3RVtrWKLLn3KS0E5pZ6XxPPPBRp27xGcUksL9G7vZwmw4Pd8fMoZsjBcG94nfMs+zWmLxQV7QIl
955AA3+JHbB6VtIOFyznw3VcNeFRMSrzvrYt7jaB2H1Jqu67o3fWQ4snDHeTQMhL2Sze03xj4ZC2
UHAyfNK64ew5nfJJMVJlNYyaceZTnx1BJ6UbOw0Qzvsg87wMq6s865dJZUVfUkp6JrJCdbVDaBxW
Xx7zuM4I5ofNJm+V6sH0tRzYVG29Db55HSufQoHEPCtmEv4YjeoLlV/q62jZ3qoj9XMNVfznrUqS
txDbAGgEcBp9ki9SE1HMrinIz7TyArU8/9FqE55eBqE2GFCq8uRRkUvzuxEZa8vSlPfM6YoljlHJ
vWyG4U42rGKfZ2q8bvImWtYuH1S1MfTdVIF0DcpGW9ZKWmEl1SOOQJzGLR+E2rh8438ZrALPqfHA
Lst907IaWkOKBEqj4Et/H4EYe6L60QJ/EACEK+psrcCCuFOzwYXmn9knL6XOMeE/d0gpjOcHt0Bl
2nlX2NXI1RWelkLcre+KyBg2TgA+3nPNclu4pXe21DzZYfDuHJ0sCvem79uHIg9+mCbYGLmXTpPW
FZqCCvg9L/aiJfrFpptmzNMa33yPIq3dzl3zNN9rm7UT9VxkK8t4StR0WYxJ95BOLbwn3zVfHc6d
0WBk5avlUkMGthdNe5CPpPO+jKqeXPB2y694oHjLJquSrWjGUpNfYxV9q6kTYp9miC4xSEYfzaDU
uIgS4gKNMUCiNPDaVTF09SKqNPvUBW333OqPfRNWPyjAW3JBQkwSvCmZLShc4CPI4F3HsP6Sdgra
KEf71kDPtpIa1nVo3CXVcM063zl43cWgMH8ph+ZDZnuYC5IXtJct5vKT7A29cjL13na5VAzLxBvz
DV6nzd7QkBdkvV28qJYD90JDmSuaTp+2677imdlXrX5hcVdxr1JkcW9TWLdoFWPYz33ZGH1pess6
jIPb3Yv+SPfvDbPMqM7gIr3semsXQxg8i0G8d7+B602Q1qaA57uqfYkBgxx6SIdLHI4rnuDD566N
cWl3h2fXytKV7VefhTQSwpkCrEnCRkK0xQaBGp25721zX8OUnimiX2gtsW2094rTnAu58Y+ahFpb
cvnt5a6mXxhq212sPJUe3MG84zudvGUN5F/sbpC7TE2ncdYud6WZfpLMJOBuKuyH/Rh4D1hZpCff
+Z4lYXhsQz099UZ5VcK8OqeeYuFxqlCrrsjPcunEd01WPuUmyJDOzq9jl39qrUE5Z0amnCl+Ndah
JJXLxvPDezfSHvJCVo7d1BKbcIj5++z2IORWNnZmWHFPOq48bg6GomJIa2TULcQW/08siS2Db3wd
ddcS2/ovSm4HCw/jj7vUbT41gWZuhrTp+QzE+usQV/gpDs7RNYJ0XRTuQdejfhfx5HDMDMPaVjUG
cn1ELMAif5QntrXy2mTn1M59mGXODyQ+rWxQcuh11FxQXPm1tzWerJEBvZpUAi5bckxbk/OgDIGJ
q7h680VPzVepBNEFan+R5hmoXA+/EFVpxnfLle8qfiAfbMcFLWVwhV1A90XiORTess1GanczgooT
aWIt2WaFRGPAiU6Ty6OXuaRFg8L5NGo44qqbNAvaH1LbrVOeP72FlL3r8R112sZRbLo+MI/4VPND
FBb3fQfCfKw7f6lSXfI1SrRV5A7qm2fmZxPOPM9egO6p+Xe3Y2ybr8hgKMBuy3czt3hSV7DMLZpB
exiK8guFo+6Oezll52fVInbb4BsOF92iDXJvE6gB72dTtI99X36OgxIRKUrLR3dUJfhTWP/yW7On
Jsbd4TWVXTBizdfoYkCIVeFVkwv4AKo/vGoJEkVHq5y3pii/1eh+viRhex+MFnVMRaJe5AD7GqcI
pEtr1gkotvhbFtXGmxYEJQ/brnOI8BG4Wr7/ZMMkxqFPeSl9U7lD3vciWkVXVNx8xPUiV7Mpo1je
zVqiQAaGGlRpuBkS7prlAXeqxJefcr23F3Lg1McG845VnboGLjWZu0krSjgyjOxWEL/6zZSm3WdT
itP51mOdfA/10jU065J5prOIiGVtnNTipoWf6upu7jSmpus35oq0aL4wQfphPwZFj8Ip3Keb/2Ps
vJYkRbYs+kWYocVrQMhUkbK66wUr0YXWmq+fhVOd5M2pOzYvmCsIAtwd93PO3hvq3p7wNbkavhI5
an4j5mJNLCXvVYU1G//ZRk5G85tFY/hoRhfNhvx+VMdwx3griB0xrWtW6T+Gzq/+luU43AdqM56F
lBUgfbOGyWyn96Hu8Rew8GhERyF03fvnEGmCh3oEIAR5X/g9ZFdYTJXzajpmBexdz45VZDtfMgfE
fVNH3zGg6S66Wv1dDXKjrj3BOCxoiEVKsBBL2mDe5sXbp+KtKYsnF440KO77aOeEi56HGmCi6adm
Py6i5XZmRXTNND1PiZxd1azKr0lkoLabVN9EC3a4C/Q9tIlWBJ6YHwItAJ+BcNDVr1QF4+VcHcPc
mZ79qka6fqEtG1EVVLOp+M5CE5Ao1vNhLr5MDgYux4qwu1lB+SVRs9jzg1I/i1pd7t6kpmX7GaXx
Wzo8ilJfrar7xIZj2O8K4j6g3GjPTkvUGija3OszDXDKwqEJDEP/QVQnC0Fe6STx4ZJ8KT1yo8WT
ONSafpz6WLkXuVyNmgMS0qc0RA7MMUy6IuJ7X9XgJElh+202VMLPNEU5G6HvvJRJ/wDZefuN6LXR
Bdwy3NlTYN3OUxZ5gd0mf1tFcBCBzaoCxkohUAgVP81idEFP+58tZoMuOkSFcQF8+KpKkXoDdlLz
Cq0Jv6fSFwABw1dNj6Q9AFTzDL1jvq+jztjVwCfZrOWG2yNj/VxAg/g4QQurS63x3FktS3qt+aYV
BgGBal3tMykH5My/3E0aQJ8ylUvWAjZ8XQLk2yTNoWrCiwJDwv3sOM1baYY3hKSMj2zV27dMf8iD
vHq1MHI+M8IAVVBqqon/MPvTc5nzFAIz7T01GCtE5+Ws3LWKVBx7uzJu0GbOwX8iAQUa5UkcFAeq
iiaGJou1YZ+4NlBNL6jG9GDOiGOKNtVgE9cow/O1nDZMSnddLhL2yLejYYkEwzsey5AJiJztLuAR
gdESB6Lq4oufOH+vkhyd+SAVcQEcOeSRS0b0JUp8pDIgbP0iynIVTetPKVGbF+bHdlIBzqew8506
SX9FQrVRq/UbyRniB8IxDWyXSbwPQVIctIW0YB7i8G5pS4RG7JbqkBwMgfbY1iwCHGKlLMCiRrdd
USHJKqYClnLS6BGd1z+JlIVld00576k/1cKYfGeJIdIHMktHa2fCTfgzyzHayX5iPsPbnR2nkg1c
aeoo3s6QYlhzVHxf2oI419kXLgodEhAYrdOJMdc0Iq47c36AfnhgXoXVaDCgsdKXivo/K8QZaiQ/
xH38FlotQUVRrL1GcIcdRbbJVPWV/Y56rAq86eAFvRn16otEDO1VasPSLUol/pn+Y5Sa/sMAPYGa
PNuOdo7US0Rk3sG2NPnNT+YnKYCuSfOH13xmumhavYfXpWv2fma/RpVslSAkQyTNJVlL7vI8Du+1
tGweeDfdWaqDr73skxNFyyFgq3CO7OirKMrCqjyFOuoC9EsGZlD+QK4gukuUSL9R86LDVnkdzG68
iwTUFkjaeIfmDXmiRy4Q+ZoZg+0YIpwFkRu29BpErau0bBAPTB7zZSJasl8AI5EKCbReOtWzpUT9
UQ1QCMoA71/jJajOnoAXDdKUQ1rA5A1MUH0t1d7yhlxXjkIJbYKy2JMtdLmF1pmoHZfG8tK4Xho3
DSHyajJGD07hN9cmUE+j1UB0sjCeZqOPFmyaPkY1dKb02EWzqrIuopKoZ8JxGzwHorYdnPwyNyUs
W8upTo8XB4Zat/F77TXrpfTQpk2KYgdvHeLF7DAHdbkvjHSHSibzldMZN2AtUchcsmIOk6XgABf3
cBVFWdA3XhLadFJr4Z4pgAbJStw8yr3u8bFT7zcmvaUoCFLtvrSc4ZoEiSubIEsx1eQvI2u1x1hD
+lZEHWup/ya1tnynL3HHOh3QKxstPIrsaEbJRZwqjTDP5aBrdyEIIqzFc3Irazrswls+09rZIx4H
+oOlequItKwEMAKNtmyh1dHE8XRjYEB7NRQmYTiRsV1oGQKoODxLqwx/zsEvxSqkf1LAg1ouIRHX
tsTEakF9p01RcJNaRGIZTVg+Z0WCk3Q2g5/N8KttSnjv/j1Hz+Zsj6Z3fSfXhXaOksfed+pHtnWl
iy5Mc1xnepFXHCLi2qXa0a2RZck8elozZZ6sm9FBRKCKA0476JUa+XeZiC0V7Qairg7z8jpEO79g
a6lqjcEAw3fqShKxoLnfFi+BTvypSEXvqa1WGvBK6LGMaRUsXTt09kNpFA6rp6D/nuoWxoRGfYtb
8FNzFxUsoc36tat9TO40GC2E9OAIDB7HZCiwDKGLNxmRxmfvIBrovjrBDJdLF916mRZZbVDgODi0
M1qG2ZoRxfgm4pNW6DiZllZb01bX7V0clelRVMCTj2pfii5mqVmIh0hPYr0qHjSv077RemCpy3MV
5aIoaqyn9dGLrEELUakvkuCO31o3PqiGRLNuxVoocvTw4juK44qsajXFvoHI4CQWQdqIhrQ+gQEV
tXb3K9MD5VWpnPk6dcZzlkr9OXcikN/pAOsYqIICazuawf57KmtlHC+1diPKxWFrJrJZnECA1OSV
u1VACZketWhOd4IIN+j8/g4H524VRBVlghOXb2WE/xuqY1G2VdghxjaTiHl3K8NoK5+HOP5WwOup
ODu5tR/0FuuKCEUXEeoiYD0CqHdBL/JeFIlKUS5SA9AK6HuAgXygf34/QzTJ1CLUdlvramktrqX1
+aFe4GuCd3H00+qiQRe9UTqK8kToc8G9Rvw3aDbiPgmUxbj7E36B+Tii0Xrs9GD8onfzcTVLEnLu
BlFi3OVdrd9bWkdUe6mgY2QFtzNRZG9yOMcnZwYYqPfOgQWSfBN1hX3Kp0G+kfrgf6XYQtunP7UL
jOC2Fd/qCaqp8ZHFN5w9xa1UwIckFiTW4pfwjck/iwWJGZX6KfCVxhW1g2TBPueMD4hv2XCZ8a1g
OQkofsmKTwcQwo49JlnxYRnzuHebBpkFLQ2jBYJC+L+E7DJcbvGt+AkjkqVD6jC3iFrNqdJrJGdH
vQz0BwNn2MqAOul3Ydsot78JUMlKxDjciko1hQJ8gmPtiKWgeeqcFnBV6oSwqZGFwal9KpJHHHv1
oyhJ2nb5nsNuL+qkLIOo1jGhmktRBU71vxt8+MW+V5dNiJ0FZwH6z81ZOihR3oFIxUFiJT5M4q2u
fSmiEBa0qH+pZA2AudF/af1K+2INC8FgqsX7oKNVXbcdFsVBq76vn3RM6zIUB1HnP67FuaY9ZJU6
fa3Ypnp+5lQ3c4f8dVjFV7kwbqrfPK7pwl9gzE5+r/iddKysyTzEOIG/2uhADmhMm2OpHbLpdlU3
jHvUYTqIzeI6M24dEKpeEcfOa6HDetRxAyiEvwhiJZSi8IXo8Zpb6kRONVrt9b2lIFnacv/WqYqh
IxEDiZBQYNImc3THDCHNSjcRoOwK676rIbVamMbFYWC1+rsFCE4kKuH/6Rp9bSFO2q4hTrAk6Hve
rzElunYdVbyHCnABAEPJRYoV5aWOmnnvS2N+wACiwBYxVWdCQxpX1JrlmNz3vf8aJrSV0Ud8Uay9
qBLN27p8kHsrfVhbK3DTaHA1X2TfDcKFlwi9xV1rjenJEvaFygAaq3RyczAWAJ62HKqFzXoI7fGG
BZUrctVCYb2mlkrRDDveeAOI/neLpTypom4X5UjhTlFpu1VYwUYvI7XXWwQMTHb9DVq5+c4Icvk0
Dc5LN6XynSiyQCuMnhHGDlR7scF8MwFdqfrFYFA+og4zAVUsZTm7EwNgngrplhXWo+j/ogjGN7hL
Vfw+26D5w0m4RdYxJFo5SF7ufXls92qOadb9v04I/bl52n5l++X3k6yk6E9NxQTUZ3l50UGCXhqz
Ly8iq8kqktN51Li4E3TEmkcWiM2U7016nmegnrYvQ5hEMNS6BfDKbD8wAndWo/UndRxVC2NkNN9L
zj9rTtOn7NYe+rOMEe4QqBm3v3zRxddbfPyNSMl2VVbzsN8rxmHo7nsmDNFCTyFQikwnPnT4tq7j
OAYHOpvizjJejXrKwquomDTjikprdKNMTnRfZPjd+ym62k0snR0ZQsRIY3k8LmUN3nzFyRy3h4HH
rdSmsC9wK+B7y4r2EMjwyXqx5st32QIhiYr4xmIRAZWDlu+MgL26l8qVdtvI0P6CVvN7xPiGvwum
plsd8LFnBin+4xICH3wIFhbcpLoXBwkByjXVturRCsAYqpM9uiCx6/spN7CohD4QmaiEKNJiO+cB
3qrv2wDNHMBIkFj30uyFY109q02FzLMvl6+SqsVuoOv1l8JgJ8hCt71L0ih0wxZhhpiwN0I/Ojqy
PiH5bkPvieEIZ5L/dUIwyBt0pXyTStQUquaHb/jzVWt1+WhDlHEgpM3e2bPe3SWO9ZyYAIibsSyP
OSYiL28SNwyKCcwkhyRTxoMcIXouyhCeGp8yf3xJi1jGJ4XMagUQN5JiYg3ltm4eWNuXQWzle+Qf
un1kS4lXSRq7TT+K10NYO4fR6v3byUf73HDQ55JhUb+IQ0oAMXydWXEXgPvz5C4bYeIxnLcKU8hO
SersTg1y/y1WsiNEqwHIRqZg3wk90SrQsaz0oB13WoH4Y6CMxbkvpmKt1QHsoMIUjywfuEadKPbO
GsZql6mp6lpKll8CyOov8E39Tm1loiIuFnC2qLZUQumIYaK5OIiW24lb2dZEpKDWzwlJtKZ9p/Zf
J200MbVFXKWozP9M4oXiVuyI6Np5iZ4WedFUpESZNLUAfV+BHLdH1YnKi1ON/dlsyxfNd9TDdvtR
Eo5uPcFL1RYEIY7Sja4uEl+EL1yGJdBfW0LBzdn4WShmSfBGaOwcI5BcJot2mTHaS9XYGPm2fNyY
UFLkeXYeCHXAzIuCYC3jwxbwAHHRYVbj5i9luTSeOLzGLTEol1KZ7hs8+oSXVvtaDztI17r4ZMWs
6+KC2A/XmHMwA2ZQgvxFWiBf34h4dOIRi8PayG9VXsmaFsWi/daUfaF5GiVUw5I+z07NEqc8KUaW
ncQDLJhaW2CVvIChw+mLqOny2OGIyFG1yrXqOml3Q9ThI1jKt8cvXqYoW1/RVr3VbGUitR3Ee9my
n9p1kcw7b0PTP+nQMqBhgTufF7w1k0SvEPmOqKJpvemUyM/JxbNTwUqT9sSwcsfbYbt3URZ0nf37
RJEXT2ZrLVKfTvmU/fDHt/OUvubmkSNk55qML7Gu2fNe9IDWUtPZ7cH1e9BqYIVqjTHdi9eFsTu/
bC96y4qy7Y1uWUkqCUjbXrio+XyeYzteXgKZigK1IK5GLmVcrG0B/QeHGh8d/TmTmtkVBcxE7e+k
nhHajDLLy9RjFhyLi8Hcfalx39M5l6Q4oDxbfcxnEZTQXQsdqXg/2+P6MMzX5Pp089rc946/t9Qf
k81ivw/4ai+HeHke2vI7f8r+qUycISrEaVtWlGER+30pecA5LEvDrz5xbteRKsakOHTLRCBSlgDt
iLwYyH9q86cyqCR4LVvN518QNeKy6y9MGbGBdRW7RNphBVr+9vZOxSAWL/ZT2ZYVqU+n/ansv15q
u/yn00LHqjDZBP0uWubISEZz8ndyyfdLDxJz5oeakk11CrcFVVOWkRSnivx6EXGl99Mnwi1Qc3sv
FCm1r+Zj06UncfEKxlBv1vYSdJfreBbDVExd20fhU9k2krd2fyorlAW5IbqiaLhdRpRt2e0yoktv
WZFaR/xW+Omntsv86Zd6RYUxMHhNtRY25uVrus5+n5Pi3A+F65f4c6lo8KGVSG6Nwqjq53UiH8Qc
++G3RKvPV2XllZ97/8c2aRhLUNiWTZaJRcwuokxkRer/206cK05L9NSbY7U5rdPqduvrtC7u738l
xfuIxEwukgGhTgTwfNsehPjUiL7dKSj/aD3gdzkI6MxiCktxqLU3YpIQ+YywxSWA8n2Kq1Aa6drX
bWoV1/rjdLt8qLeBJpp8areNMVERB46Ef3uS14/8p3H86Vw/k7BiyZf15s38x1TKxXlZvM8u5CEw
2g04LtQ5PegYWkijYv/vYu3D8iAUCwxxI9tB3LUVxKiKa3sT58ZBPIxt5hfZT2WqeIpEr4nFWROG
8l6M2VwkbcKjTzrWr6M06l8nAttnV6y2UBGSgPsto140953uZQhhVY0a+8MadL178R6bXpF+LzVT
sQBd36lYgIrk2pm3N90gyyv5nXkSnQayvtST5nyCPPT9iYh/vL5KUfgh//4aiefT6nk8b51p7WPv
a15xefGzW28VKVEmav+UFWV/ulSqNjq0KZ6+7O3FzYmmbVL8FRANy56h8tbpVqvY4UEs4BDFyxYu
6acd9Cn/dMvqTsxEIoVqxMdsEWbZ3syUX4GmVpekwwpJZF518WHUPPkRloa7vrJh3wnxwSjSDGdC
X50+fNJYFfN1276S4tM4FnEyu0NRAHLFj7Aj+uDH9mBEShwag+h/LW8PjfrQxaD3t2+0RCDzgUjF
e9FQGg3FQ7eXfRBwai69fJVTogpPDVAnGLmINUYoIYrMp6pxgJKP1VHMOXOdspQpQJDvex6Z6L1i
ZDtGx8doNk32+V3wtwRrHRKcZbbrmsbwRBOlgdsfGkQ+wOtBr/n9dlQ88STFgbUQ3BnWWdyleDPr
VDUhkAtrnv0syqo4cnaYWK6mMf0MQdWcOe/Ti0kHKcMn/lMM8bQI90rct9yI48qjehHDpHa6U9Jh
Iprn8YaFUoZVTkV9s/jOFyPZY26ETX553dv9ScQ97yG5+IYe0ivBHdK+QTJidltkKM6xjLkOTbB0
B5Xt36PjaHujmaoLCz19Twf4S9z8h13durD+ULoONbHc3vr30NjVEiqBZeF9zbY9RcVK8Iy07UkM
r/WRLXtL0bfFRT7NQev4FoWfTikl3LZhCT0ie/EJsSckb8TC1M8PhQ47NOpY+A4Rl2KSB/21ywa7
O0xj+aj3OnYgokSB7Z+MIXvEcbZT4LLJAv/WjBM3m9tHM7sWkWPtxa8mUHouHscddOmHoGTfTQ+i
syyDC1qpnWGUCPepJ6lo2J6k+lkPa23dpK672HVlIQaiGOfb4uBTmSZ2C6LNmvxUL7L/fYGxniO6
Ae7bg5wU/rGJhgMoMmvdLv3X1Yep1fBu581xnWg1HmP6V92GxnHrq7mpu8QMDSdRhEed74mYU9ak
KBV5kRIHM5BoFKBgwfpxOOjqDPkGej56Y+y3iWNdBove+77kVguzPif1WKBPi/Xj3Q4huskYm8Gu
Q9ob1Ez6YQBus6gYlOt6xpnl+MScgnnRcJ0sHE+iRxIAMwE1UF2IJvyjoqQHMfzEG8fTtlP7yD6J
rtfO/dpA/HaK0c3Li3pel4rizj797p/Kws5ZXLPRbdvzZXbL0ZQPRHE9rNNZPfQHuCuv4rbF1cwm
KI5Z+9ucIq5ojY2MCSn8qoa5Mu8tacabnx5neJJF/YcvvLjv9UO5jh7xVVuHk/iHhtJEl/nZrHWv
raXitFk+sl5TvW5W8t2HBbGsooBZ6nq+dusPXfBDUty8nuSFF7RaZ+4aWOBORWbxkSDm4JDG9ELx
jRf730bFpibhzQ7K6ADusj3H/XM1R+YxbfSDllusTUVvspo0BHjTQp3efvfrRYOkqlTY5pedtRgR
4oeRqZxx/BCMt3U/0bE+d9Fm6J6ywveQpz3Ndbgg7/61Wn14gusTXT7+IiWeokyg964ZW/Rz36ct
vSsmr6gipr33lQLRSJdez74w02MLgmFtWRIZuRmdRgIK0I9kFhZ70DUpFnqjHpq4G5ZrfEjOfomR
oPIjhPyikw6jpSdaix4cBhWPVuRbSOQX1Nu6xBG/92HS2UZ9zXLPy8ZAXR+SeDRNGLVemavQW4td
vYEhYaqScw9abnb1WB0PKg5sMVy1rH029JhAmPXbP2BCQJvi64cl10T42j7pYP/C5jyZroMjGFOv
2vAwTBTBln/4+1F139q5hiFXrEFFtxSPmbu6hHDvL4oCTnfcnr+j4EiKl+/dVrauZdvlf0GOqK42
kFypfhrwee9T7GznPHsQXUL0BsmZZob14A4zIKET+i1EAzEjiV82RyvahxZMjx9GjUiuh8LYpWpl
nbKlx2CRc/YV6jfnEvriZQEr1fJRUwADjRNmd2Tn9XXvb1gZaMpQZlW2THLidYiUWsPKCGH9+0y6
3pSoWzuNksjzXiRFoTiItyZSGr5s1//HbjPrsewKDw/436gkqeumzo70nHA1qRwICtV91LeGf212
VtdKx8YqO9UdoKIUT2Zd2Yn5SK8IXD+J5GqoFC9/TY52E1wM/Xvrp8N52+uheMBCTDer3adN4NT6
kLLOKSyayvwM/jPbB+m0S82MsDtMSqH8Sw9fRhyep+loLO8Rah+CCEQ/EdPW+oot4nB3yU2nL+YH
sQZc7KjpcsiXwwwJ3j4K0jdRJA56ddOjBnAWzfPw6jjccrqsgsdlRJptjdhE9irP3/rwdqwfVCCg
Xpwf+lJ/6FuNyBYJt6plERvRKKOrmMBcWCwEaXXSiQeHdjPc6TWdx8TRt2ez1e2kWkE7k2jCB802
k4du1rQzPKvXYFHiiuJ8PvpS9JNgNtPLpV7ynAo24IDAJIz5VoOrPShe4E413Favf2fLEmcWXESa
GwWGBy4/vcSdHZ40TZOOph9lwGtxVBSzrT12ZV3yvYxwoC5ZlHa+RKpRH9Q52iES6l/n6WXW0MrL
ifu7ZinhTrKTWajx4H7rpYkLEpjnHCIgi8/J9Kshbvpa9qV5NVr6ipTWHdDtCKZmO3LeGiCsHlG3
MjOctFv1QKvAp0tN4FClAChmO92iU32Ts3loZMhVVFgAIknWiVMw7u14drhRL3LGcD932kkK6vhr
qX+ZtVA+IvtreskgPSlJAEecBG5Ga7w8L7UvZvh3D3KoWdbDKCghFbA4NZG1xfH/qxmyI/SXYL37
+peGrJzkxgpLWyItPQI+Zw9Ks8Ct0rjy5umgJOp8ke34LepGQE0Zkkjwucu7Oi6Gg6nr8W2voFy9
aPrkkslYLcz7PAh25cTk2Jk2ZP5G3B4VpBG9NC41hIuD/JzPygv3o11Gwgoujo/rkfFX+D0IzEwc
CYWTwAUZDgJrNb8nwIjiMKQEJlez2rvmcgVxGUu0ttufcw5SAcn29NUpvo0lwJzJGazXqKneDLUF
P9rG2UM7jERIhrN9bw5T7uqR0ey3D/y6jYIEP/Fm0A9uB7mq1ZX5PVxu7hDwEFD+vVGXV6othBWB
Faae+G53uu+4malNrtk5430aKr7rQxfp2UtW1uQr6ISSEB/1LGVowaN6iLsrUqc9Ij+q2yTAsoAu
dEQTl8pBzeGQnJFtqI65k+5Su1PQy0y6U1b2UNBHY+IFXWJ61lwDM5WjHQq+wf126MBeXZw8I0iN
t1vp+MzYny6Ys7vJNxRkeOBy66X6ESEIcHz1qCFT5sLeHbmqY4S71jYfnS6Pb/Cu+DvCcomklnrw
CFaTYNt+9FslBt0xxtAh3rcD0bbrYdJN1GKLa5yqBkpb0Vvbpwhnt6Wxq+zsnFgJIgCBhS4qCiWE
1UvhvV0G7eOs1+1jE9f7voeUTuS0fFRus0E7Z2Wd3CbLIbWgxa+n61wA59GdkVjc4B9iQ/LHeU5O
dWGNlzFR9v8YcIoSUGafY7XXbiDEr06Q7e/GsSpcIMEhAswG3yA8N4fJpkPZkGN4ul+OO6majXuj
7o+mlTXneigIKuPDdyNS26H0I5BCWrI3O7RTh3Hc2ZBVXn1yrS/rXm0ZBXy89kuBWBCRDOm9YxS1
W9uw6xpz4pyUSm48KAiBNhpZcAm13g1KW/qRFM7FRnl0grKjlVv/BwT3CSEINZiZYmr1YxzHR60o
QOkanf1XnETPSoGGpjQHPap1DU49C66BAQkLCJZLeddWIVTiCwm+lJfGCQ0+XFUw+bltkQc46yYI
CKMStUpTCi5pF7h5Pn+tW8XfpSnggnCAurTSn3WjLl/AwwJKdwChlrzGrDODveX72q7suq+9X6Bm
lCZfpTrey+ZYQcERYRZIuoi/7dyWcfdNj4oIxgwfZRmfvmSa+Nyj3DyPFcTCdNHinGRqg0yR8xRm
7cPUTe2pA+TnDkgc3IJye6p6nNCS5Oxi/Pz3piJLu6wjKhZU70ILwDyN1UR2DYRg20Sy3MSkONJw
fNYgctt/WiVzFTZ8oNMIF4t9+9gu64AGKmFcCwtEgiCIk10BgXOId4EVDzFPvUUSMpE1rwzCnRND
+al0FqChpTMSB9rtVEh7XULvnd1cBU+V2k1HJ2vrnVkQy6KihZvkloFTnMen5NkrMfUZ1PIo3xle
myUtqlDjI6bWUbfMu0b3YSpsAPTAqR3tVNUYXUMn+KzJ7iwtLt9Cqf2hAGe78cnrryx/uVc0+Cr+
buUzmdWtBPdsIw1EiYOVCtTA3yf5DrfALpd0Yy+0oGftX43oHqRip44wKNSN2yc6u8Ck9Lqhx2Ca
FUzZSWG5nQTsWwIQ0KeVutNlxbgqgfnFcXTjIjWVcUVt/Fcvx83BMnV0DRNXqyL9VGdYE+Lo5wAj
M/IY2RezGuqTMV0z3VYOOgokLu4vhikRzzsQR9qlVGfVbeVrWpaty3Ro36ad8j3qJ9ggupjgNb9J
90VdxK/m7LPfwP2PHUPBIaZo5a1iol+dKvaZMFZsFtoUXCzQWLeyIlVIyMN0rPTAlWZgLRlmIVV5
mhY6m66r78eiUp7yMagvhOb+SiCIKAx3BH517EzpXsm+VbUpv0KsO53DrKg8U5GGY6JgfDTa3ryz
lkOud491V90UfqiemzoE1ZGoEzF98veyDCxgPIq273Kc7ZB27uQ6wVFOkNyN0UADYUgxoZt15FZo
3rupBlGrVuSOy1gGkWuY30LD/F74QXpInFzZO4o9HLS4Pc1mWbhGr4dg8YaRYI+28uxsdM5ZXR6b
mlVZDYiPndhJgtb9lsWq78bqdE3NsUURO+nQC1ecvRzDkALMur21GImnSjJf276qHs1Qwiw0ql4K
zGYvDah7za36JUG8lS/bROykTqSbVifNnn5QX4bWTE5Bru1VLKNSYKh7J1Wfi7Gfb1REoXapMcqP
aYCf1S/U27xG4MGYpYEehuhdWg7hxVJ/Qkcs3bdG6rNvlOHeSOSRr0D/BdgsmN7IvhBajgbC+yG2
y7lm6Unh5MCZxHUAlc8vefTmD1O/05pYPmR+oN0aE6qszTRkrp3cyWHjXOf+sdSJyW2AORBci9UG
0Qmvr3hD86h1B5YUaT61ENpraKShLXwAeoXPzkB1qg/tZ5u1ayFhEI0a6GVU7TXtEWzv+sE+L7KX
HvEEEp04PReafC/VVu2llVTuDJRyeDvBKZLdsWbYzQigeUqp3RhyaOwJ63HB9yP7WVvRscDr1TXF
CDRB+TU4g35Iu066IA41eUpkQyXaLNNsrGa7zPlKgITb6DmeEvTuvaxHP1iumBHHoj6jFQK6CY0u
VkenBCUxNzWKZ6WJJy/DMms51fdY0aERAqSyc8r+TkIvrNZ8sMJm9SXVZZzQeXpbl419h+SdjbJV
0h7CBm4cdLsIp5SHkrinfRUQ5jYF2Z091gCsa30oL9OgvRp12HMn+gjU3yzvZ2KMz+FkEUJvZM2z
opj1c8K6V87U+EEU9azXoOdG/lhU9mUyPPkGJD9hD1ODE0tu0NgjJirONLJpvpOU+kkfu/qZ2Cdt
70wBKyoHkEag5MmhKCU0TZChqMbOPzOj8cNEyi/x+NJNN4zyfRP7BPXbFfRUvD5PNBZlmuKZo+YQ
DAoKDaLkR62V6rNtlHh925RHbjQtBBxVHHptUH8fzRx+7dHJ7s2qt+TdKAdIYRTx04cykbTSdL5o
YXEROXEagxyNJnO6RVYL10U/9EeADvKTKbfjk+WJtDgYQQOP7oDpbiurFPOvLvDjW4cYrqcqkkfo
R4fXrcHQt4GX1hBwbWVmd/iJVDrB4z0x8LYs+xfVSf6BiCF4IhAqeOpQxT4k4LG9rUyrK8BrDYF7
uZpGRILV9nHw7eZenDEX2nzPWusocuLQNgNW5UnV6a928GTatqdaeXTta+g4VFNLzioYl6fCT7W7
zpweRE4cGgNu2wrUwUlk5Tye7seZm1zaq2oVPLcdoAUUmK2jKANN0D0AYTiyil9a0GyqUFICg1us
LSolq6+NjoLZeg1aEIDdefqA1rcoS3Op8vJM8vdV96uUOusJQKj15HT9uLezqEHsHb0ZIvJH9HWk
8FE0iTKYeXM+2K7cqsSYE3972+Qsc00i3Z7UZsCZg/7ZTjReD8OwkIjn/qkMwFwXnfY8qOgtswjo
XWvJjlYWPZfxUR5M7TlhPfMsz3XgIoXRnUWDgU3UOZ4lxLuX9qIJ7CmJ77DhDUb9nJlq9CSVTn5R
JugP0qSOnuLlUC6hpbWeFViqyIqDHbJDrQirvGARKxNkZaDSAHDfy3rhElCov5SIt7iZprJirHPt
hcXcsDcUFEBFLQ/IOS3QerdwZu0lSMzirhjLH6ItEkfjk1+Fa10y/JR5LNMcVkh6m8lt3sa/Ehgb
AEjX4aX2reYBF5f6PMZhtg8BsqYIn7jxVHbPjTEkD5LFhn/JiYNTLKqZfjmsZX6gawBY2Xv4Knpk
9nJo1eIA9ju+rmchjrRngp72olJGlvdaofO+XbJzcnNHPKlyFmWoek2XcGH3FyeIMr8H4B+C4Fpb
2LgHcmQq9yI76lH5OPqg3Za7zJHOfMik6KR2Tuya0OedO0WXn8uWkHhZY2NW24nyjMlLeR4d+lav
tY+iyIxMhNZnMzuKE/zxfyg7r+XGlS1Nv8qJcz2IgTcd031BT9FIFGXrBlGl2gXvPZ5+vkzWKdWu
09Exc5PBlZkAKYoAMtf6jd0fe2P8xqJIu8quNPZOZsmFISNXd2wATEq/lmFk82WpVb+uinhX6bV2
8sxmeDSHEaWPUn/n4Tg8ymZ2Y5xhrFYTD8yffaXnLudCix5uM6bCpa4Azt6gFrCNHQTowg6Lak3z
w7+M/iQVU4pJ/QYx23jhC3BXipknZ7OykPgLNW0LDbu9KC0uc0Wre1+mKtyb81z+wLn6bsyV6DR4
8YcvtJg9ltlHRzR25fiLClbxvWFQN6mqorl2Zfw+lQpfW2DM/MpzpDgqe6V4UbjKoSafk4VMEYQ1
Kh6jllUbVTHrhWllys6tl/mon6teQ0yujrydc+26bO0pX8ApmvfYLdYUaCGaj7ZWvDSmt+faDDaO
r1QLB2GHPtceHReBivajSbF0GlDpQhzaIf0Rupe8R/zF9IwSaejA26mveQNwOFBXE6bJV/70Ta3Z
0UPB/XFO9EcAntMK8q3H1tEbT9ZcaetkslAKmeOlGxrJlz4Z7M1Qx6Qbipzyq+WscVXWMHEk59qO
oXkw4IoadfTX0OnqXVA6H26THObCi9b6PMOg0av0NbC3qquztsMsqyALvPTiSn1RU0fZhHHkUPPN
kvs2Ur7DeERNpopQ+nPAWIYfXBv6S+GPD2ZXPZtaNj0VTargpVh9K8dM3SfCBIL9JC6buEjuNadF
sgxpNBajnb6IkyR+yKGMgdlW/a/ecOfbNlIPfZrdGg3j4EoZ0RWLynkhl9OpUefYY1AujMb5aTDR
NXQwf03GPD7juROzQrTztdZqzWaHyGj03UHcY6mWkX2fI5IhCsA2y7byuzGF40szOY+JZQXftSx+
yS0Xe6kM/S+oJVQezCo8aNXo3zl9ne5qcyzPSLUXVFCQ4WQdGly1zMqXEQDgd89Rnp2+nH9oCM84
wvko91PKzmgT4O4+LYa4TJ/dajJXcxQ2O5QEtIXF1gBD1qqp75AeZGkWqJiSJCWegqHfP3R91z61
vt0+TYIiZmf9o4xSPWdLGqrzQYajrpXrUi+7jQwHzMP2KQyBRdfm3VNiiwca/NHPs1W5skl0x3qQ
87XIsbGotUq0+ngry0yyTTjE41qGHvzRA/4a7B3FaFjz6LesCe0iItngM3Z2zYEUmuhifgtHAIF6
GdrtACUPTPtKhljhzMeADP7PszmZKZ5gckx+Pqt0Xmc710/ys/uDHa96iu+3GVNWswv3JrIU4q0K
nhfn1MqfZdT2U7AKzSRdBJMf3vc4q90DWkgWWdzmZB3ok03c+9pKmwIgH7WtrCbY9PgaqsE95sBo
7qOgeq+oSn7nVObDH/0yDGGiWv08HfuWJMFC9gV9y0oFYPtGHj9Q+wFj78Xrrq+88zRW6rYeyTs2
hsMPWnbKBm+5Ra9yYX92kSD0zgWA+mU7xs7tBHJUDhgQ4/dp2r/hSn9W67JnY6UXBhX00D634fQ0
ueq8/61vgqO0YUeL4ICYkuu1fdaakEMcwA0O6+7jLWR3glNRNoQ78fihCNRYS2AdFbsvcYzRFP2Z
fL4MZIP4D4NIkmAwN7UUXGQsh/Rpyg4RjCQ90+2zKZrbqQAXZ4tB15yt7OzQ54Of3vSbuErnM0q3
+h1sNSxOiWSXXuu7oLfmhzGc9lAsK3R2BvMZyj7roE69Rdj5bVn1+Zc29MznxIo31WwXj3JmrWXr
OR3nWxRN1aqJZu8WlSBxcasqrnImTuCLeq6na+SX1nOns3E0O+82ltbfdZ/N6exZ7gE5oPK5zLSN
E47aJR3c4lmBi90lcXMvx5AgRaMM7+xTnZbZxkwoN5hu/Vjg9dtbi0gHp2jYLthOJWkoA1CgTgNn
FfXlNZ5xtWvC2XgE086OIVZF6nOqd0hV5Ev0/vn989NL2dzt9J68ytRrwcJwMToyyqLae93EI9BQ
7QcYSNrRGpuTIfjTyeQGd8OIdqcMtaLQkZWxWaxZwDxizAVHhGqWKCu6qxDo6DZBxmyrTF/quI4+
AtZ/S3TKmgcPZcEFfP4EEUKn3HIBvbgNmoKFEufrUpu7ZZ4JckueH0r44qgtoQ0SXyutsz74fezZ
VFnPvUlOIYAfG6aJ8grAH54fXqXz2OUROeVpEZ9d3TWDRY9DZO3q6l+Jopw836g/Mi9+q6QM2YRv
VpNh10di1dhhjPWBecmjFegRqsNVAkZAS+4DwzdOXskPW3TFopGvXDU2thBB4oUP0wtVJf8Kg2uh
jI23xc16fhqL9qH3quJrTC0RRkymLQzElZZOqrSo6WntUddrZzUbDqLFTjWBGlQisvP1q2N795m/
tbOkBhFDE2EqBTdpVeSKgumWkS/DPrumE2SXosR+PDW7Tae55Trj3rcM+mHYqXngLEs71hEOKepN
PWJaO+R++Jz3ibazdej79tQnmGVU2zTrorVt7MtyqJ8QluIZ0yFaicTqRUat5790ytiebcdOn6cI
WSjYSBC2RZgoYbc0tXHajxMZyDbg7jmk6quf9MY2n7PuWUfMY90YtgU2crCvCZK6JDvEjrkGo95f
skhPn/QxiLaB06drO202//zH//6v//Mx/kfwV4E26xQU+T/yTmCD8rb5z38a5j//Ud6699//858W
q3gTJqpjYC7paKqji/GPr49RHjBb+1/UmeFaxGG065zpNVXtOyllWs2qyzeoj/6Ch0uBaa6IxyDM
j2KOHhXvgTXzXCsr7RJw418V2azeXsm+wsx8YBSMhvjt8Z/EdVTOQ6wQTWC4zje1nUlo7JTo37I1
s7Kd1NeRDYsHFh1Z8yhnNK69+J//cNtRjb//6brnQPi1Hdb3Lvocrqf//U/nc42VF7TVXY4IFWwa
N7PWvq0Op0aoNbi9i56nCFup0VGz5DDIpFJqQNohVy0MvH2ScLXdiJVTGJ4K5CkcRFAPbl6H5Cbp
grmKTqaM7Ux5RErJvYSl720nvUfBRohV6urUrpJRCfcyVByUfRJzis8yTPGjYR9QP1VYQj/6mb2T
ps+1qapHdJ0o0gmFSzf6UNlwgsao02UshCjsuFRRBY+Ok5C1oN7ZPw3wSaOwUy5yQkDKAQe6qj/I
wZgi1TpO23EjR2ct0XAOzcYFu2ikd9EqKkcFP6/eB70rtIoc386XXdw3BzmqD+hjlGn9iAA3dYvc
WetS0Sj2u6Na+qAO4tg4hOBHKc/FCBPxe/oei02i4ZE9n0DAFsv6FZ9C+9EWNFoMruc1fpMbreqM
ld2m4TtX30tgG/oFnlD4EKL0t0gnI3iHTpPiehNke9yEw3clKEFKZfFrg03ioax1bSkPZ8HA/jer
o5M9cB1Tadpo5Ry+6winItToh8iFZxS4BhNTOiXzdyiTIZkkLNGzqeTnrzXJuzuVwCxkOHfI+MY2
ecBaQShwSofpDaHfi8q25pG0nI5+y/hFdpvTCJgqSqttjD7bW5/ZFyMKosdJzAq78QsaNtMbq7V+
I8/VhdPW9wLMG12Hm12TmviTdf01DGn0dmWa/JhkAKsyJXnSsxcUYwqc0VM8ds+JanvlcuyUr8Ng
tEffCXv2q+rasiNtPU9xswIPlT0hMklBJ9YedZfiytJ3lVVvl/nlZrjnodASZtG894Y8f0JmA03J
Qc0XEQZuioWSEv6eo3lX2MOLP1vjg2xQiaa2kdi7LMMk4DYti4xiNbKAWrNWcEisRhZr1DqqXhwv
1Ta57+UrUoP2+8BGqvDQPEvVXDl7jTkuSJc576aKDGJgugrmf2l7dZFnCzXbeY981uaks7t9Nkb9
21Q+y9NEceFtFQMFKxkGBt8+qfvnFq/BQ+KYOStUyK2hanNDLkgzbHh4eRvW4h+3MGhLzORI5OIe
3QatttdQgFmXaThtQkGuNkSyJfL9eSmZ1UCP1JNeeO8yMkevvYbwQwVlW/Zw2R1zW9Hv5cGWmQLa
ySuheQOLGyZTvarnfmm2uf4bQVmzg1ONQflJspFVOxiPuVo83cjIMCOR2RMHoJa26lrHfAkmC9HC
VuNdgjy6FzWdRZ320xc5wArHuJ+wZb9XG+P3AV0coSjZvx3xOYBnjL5Iem/60sTlWvfqsNsXbDzC
xHFBnyImVRTqv72Kf42OKGLxZRd2cppMNVqWJvouqA29VP4E3rvSq1OQ1NzuzYQcO/cN/sHou6Qp
mjCO8pc03guj/KPvk5/HGAX6LkaKJgxUaxMUQ8MxlouOdmN+HsOS4gNdNx/XsFihuO5iVe36eHa5
tX3h99MtpIhA64YHYGHj6+cM9BnsixrBMv77jNqa8Z/LlB/YRAfogAKO+kBptN10DUKKjjZdFVvV
7pOg0silQrBHjER9b4KGO09XDido7tnVgOqLcL72nvv5tCa9rSAtTIgBfF6O7+jYxXtXa/u1PHiO
1ItHEvU6KOPDoLfsNxoKJAmW59dA419OGdf4bqcn+TUhNhQsVIy+nzFE7tf+MLrHOQR5AsN6NY3T
robKvhi1EbEh0TRU8loyRA+yy+uqYjXberMNUOe/GnU4HSbHgIkyaB+O58Rr0/XthTEPaY356m60
uVNLZQtVC+ulY/fOToYhBhBoZgw7y0OT0NSnBoGaASjBlCXHW9wFIzJCbWclx7FJodhi1bdp27nh
8wjBLT02m4NUZ1D8R833hycpzpAbVyq9PwPYfP5Q+0e/V3USIo3QnwD1lc5AZ4ryJc90kgCdEZ6S
WUekokAWIDBf+twaz3aPBpPshvSYbVOfbflgkCfGNS5ctga3OLucJix4qeYkZhyvZGiKPvlKNq05
oWXrUTpJI0q0sg+tJv+uDqK7W18NhGJPjbDbaQICooJj+haF+lOr8Fd0ypDtDcfrNmob9++xDfVP
TEAirVohF9YcCzsuWCsL15GYp7FSddeBdMG6KZT6XHf+uEOrLroLinQ4ej3i0nbRFpeqUZQl6pn2
S8Ueiee8nX3M7bxlE4VafKmRoDNRZw5S5UWpoubdhL2wzNICIYdp9Dc3LaykHJYKy+pdJJYP6K1H
20FJrJUctVKelYGB0LwcTZTKewwQPJWDvVh0hI7x0AeKScmgRaPOjcIdLgkaFHnrkPZ18jiZSvxo
KhSZq2bmTirC24CrA4EVB8g+2ejztO0zbzrLaEwbyoIay2WwYUBq0GM9J21QPaWauQ1VZXrzy1lH
x6Ko1myDpjdTa/8qrFcNEOcVg05vnamTdjQtH6X1BB3vpNasi5719dIsChSi8+7oGYP5Q6ME1tVZ
+DHYlbpQzMC8A8nwYQm1LudbUbfjVb72giFdul6Y7R0p5BWNIBHbAlMfEZaD2i1V9glbqaQxOCCp
yjJ0Vp+aGlJAw6w7VFXc1BX7txULmShc5FX+81VE32CaIaqTcbma5KvPeX8fjczaBG/VNyiRN+au
TZX7VIj3fDbJlLNk9efghLqKsa8daxdkYOGjmmp4P9aZuk2M7G9xj9kEuxXe28PDZcYaucrCkze4
wSmh6n+yk7loVtEYspa1nVMSeB+aH9evozU/GejBCHlG/5CwcFul4mkS8itBS6K8ziBfDuwCwxWp
8xi9abhDTjQhWrwMivALfqtD+jxW+tfZ8dv26kxztrC9jmSH0JgyAhArcwnuLbTiPlx2htXuoglT
mk4MS2vI3/o0mznyGDlHnsKNymlPQsLcVLE9LSDjTl9Iac8Lw9IrcJMWeZuUSnHtZ+Yha3Gt5T5W
ijtaJ25gf4Ry4LOvHIX0jNbvmwm0jzMNyrPXFDsKTdMXq/GzdR8ZIn3g/dbvT+bv/W6Y7+RX9jnf
s5ACabg1o6dzL6VgA398h+wyoM9JV1Oh9fCrH5+iYS+79ChtNyriLysSRYDaaoT76lxPLpqlf+3j
qXrPaitdk4iE7JAmiLo2Gzat8xtr4uzOxY9gNYpZqjh67DE0r68VSxiI+YA5kocujb9GNmwFtWZz
oXoBtXlsKinWhf1BF6EclSH/qN9DOSonT+JYI1T127EDkv1Ln//HUi5M46ZBiB5RvLUMZ8fTDnJh
KsNCzaIn5BxjHRVkN6rSRZFn3iEVcNW6gGAWVZqFtwL17Fk0MpRNmVfIdU7evP7TDl5OlIekAY/c
OCtMVoZGqdbsudQgfLWiwTspkCVxNgKmkrFkTMUzp5rweY7i+DFAhePRRkx0ApH52kdNfJf5yG7L
WcCeKhxVqoexDLPxclsqJaoLFnSe81NZI+qMhKD+pGUu2mxAAj+6MF3aPM1+GLikI8QxYpCgCG68
FV/CdhphKCvd3TQWX2ddINAc01waEwLO3nS0VQSwK4x5oOXZ1tHBUPT8OQED2yge4m8zparfJ+jJ
4zjb3FVQXjjkcZE/hUl/L3+VqpFTwv33fq2PIEcrWXFodCeT8+WvXgM5AWuAJ03hu3OD1LvrRsdB
GQ4QMsJTLqyfpcie6DKgn51u9s+/Qim5l1iNd24hscB/JS12Gv2MLQzUmW9YLixUrbO/tz3cKFft
iiu2ewPYQLvbe2WQ7wBJ2M2ms0ixsQDSAFSVbv77k11Ph03eqPrh82Evn/0JG6B9RmlK9huB8a/H
PptWDHHYz6zlmXInrbgBm9NC3n/cuWd510zF+nY7EjemP/rkjQhT95/zZCgn/9nHEnOnB0orsIYF
RgbKVxaizT0ZJFBWkImAkBnuf9s3sKK4N/30ZxNXOGj5xrXP+eX0rhd/a1moOkIg1ZpGHIbG2bsG
NhZdZlJ6+9bWzXscsBBUcMu91WPYAtoJ/PNUtQ9B4vIUtRPrgMSzeUeOVGFLOlErTodgXaBN/JQa
YFKQyW2/tORH60gsoTXr55okbwKA9H38rZv4y8JwcJ7HOX0ZfVNdxGPabaWIV9ga4bqpfbRUxK1D
hnJUrg0/w1ncZxqMZW6T/7+O/TyzfKPPY8O/fwz5vnyF7vm28GwcUyhCN92m8ibnpLvC/cPUx/wk
FMtFVyMaC5Oak5P23bwYRYU3GmvErUSnp1f5YTJbJFAU62nWQJRWXXmZrcl6auwqXuRY9xw7MRhD
FV32Lf4WMnRcrMuGsRzhZTAZqzIYf36Zk/0m1IYMV7aWO7iIsOVxH1N/hPjBieRbJUO3GYDppRO4
0nBhO0+e2M6Dz54e5Cs3tb+WvZlSqCvZ9VtqrayTSvGWvswCgCGZTtTXN02vWndgby3wtc24IrE9
vWXkHhe2naO/aDfRy8Cn6t1xeiMlZ+9TwNS3b4+H/QWEmH3sq4CboeE49h0y02SL9Dm+5kUbLAcX
KkxRAhdbyJkplXcS24D8xm2lDcmD4deQB6wwf3En1oc5ZZ6PtC03AwgSSmJYfDhV0H4vwPZz7ejJ
a1wpwcpCZvgBuaNwW5uNfhg0IzrIc7q9UiwbxXOOOSWMZW6TdRrdTt9rFZmc1Ffna6Il1UIqCmtC
2FsvhkuGQD3oREx5nLyn+O6FV1wHy13kkPvCgSm8ykYzFwhQIxQKZbR69hJ7X4PEv0g94EF19m6k
ZRepIjto5m2syxwE/lu0xmH9BuvUtrLDDF3wYuNrsWCfGH6rPfe7MvT+o9EE5Z3jDOpad9vyq6Jt
GiuKvqlNInQn04tRtKjliqskmz3WoSKUP3wZThN2dvKS+gzlJdWmsQttqK02RewtCiFSL2U+q8i+
+IYSHD9FP3k2XbpxCo9ylmxEl5aUWD2L25+cKrrkgaQMy/tai547BVypbdfCcKApgF0PGCD+Fkfc
JfCdK6zvSrzNm4n8W47ppHzxq+f3F0qhemD14q1SmDOLXaFIqbczzkrBWX4G+WlkF3ngcyDXkPhx
zUcRfv6NhR+T8HIDb1PDPGznqj5SCkbICxsDG/njqVxSpIvcLSI6K1Iy1nA72BQCpwJkD1h8uL2j
PKnoqu14vM361SUP/PyCwqhayy7kTlZGpai7wa+oilSe8cojwluJ7OBOhn3Ot+c09oOftNFT6aYb
2a15enRYpW7c3be2Jj5t8kjtgf0X99adm6ALJvtkk/I4XYL+tjaffW41PkRhjrS7OCoP4+JeG0mD
cBkUSyh+ynJ0y3qbid+28K6791AwJtOFn5PM+XT451iz+MHPZbPLxqy5JKLpnPFnnxc59WWkPnQx
4prk1E0LsmGpYyjmRpmFm2I/1+9t/CDTUPWYwXMQ3dmIe8/Q3brlbJJ5rkwBqNlKjzTte+MgztyV
kKXVujkogZJ9rWGHkCqbxivAOf537MJPpeeFd14RZTszQty7ctReyBz0QBg0lKkVyz7ravJDiRLz
PNmwQ5Led7Yy7AHoGItAQf5CH9yrOXUmcpvMk83soxuSJuqTCzDr4oENDgOPih9CaO1iCCrv7raD
1AZv21uAT2SIalqwumVC2LtspBQofCxvZ1dozclQNnY6/+zjYzYXKQ0d5vXPPhmS8za2RdKFu1o1
wWGXpsXzCCl52fhqvELTTb2/RYqnHpvQvMjIERr0QAy0zTi4+JiJg2SfkSfFouIySG1UYqMY9ohs
5sH4+apHAhlC1SkyjVJfyEG90qat6yGb8Dk39eBhUomkEJCLU8HkpAo+wDAd0cjAVjRPx2M8aatS
x39vaozBW2VN+TU2q2CfJY1/boqSeVmIV58T1cNSdiYJsqG9VWk73BXinVmyaNFmtb66fVFfRyxH
jBJN/5Tt0tVAWoy6D480OQjeKX6YVOwrxaA8CBZ9BNDUiPZyhlZpxoF8AKuXX6fMXP8FUwzo+uIN
FPGm/HuORZV7GwcB+IXjOuqqCtsavgAp8oPTBF17NJQwPbi5hXOU7JWN7JQHgfTql5Pj50myi4dK
3adDzx8IiTTa1FGGA6GJycsMQDBMLP+vMrNeLVMtXmPM3lZKGQcoGKrtndY7ZLhcpX90sxALkZZ8
hj2Uy04IZ5uT84qrRvFaVcbPg3JzZ5McRdjRXDWDlj7EI7UI2agd112h3stAjpnsKtfYlBcrQMc/
Z8lRbSwBktfa+fMUYRrgVIx69VLO9QOMUCstg/qbpPG16J2lJmR3x3T8Lfo1poN6fAbH+p1lEKv6
jsunwcvyyZqmeW17U3waDTBYs1LUW9PE0hBRym4J4DT/kmn6sVAD7YeqhGvDyK1vagi8wrOLmV9D
mm7mCh83p++7Q9ANxibuMGcbazcEhqkPXxur3PmOPT/rQfuKu1y3hGyv7sg9W1eEJ+O72QNHX4tQ
Nm1yQdxCf5TB53yYveZVF/MjjeyEHJ0N74oihKCZUJhpMJIwRfnLKnCz1dIwXMlqWC10ZivqN0PV
+/eyy0/tYovrakgtQ8vA6f77aCVGVVlaE2dvZiEmWzRfU9K2G7gD8UtWT29eNuvfNVClJdns98Ji
ceSOgKoNyp672umN1yyvn7FtNR4CatNPNcyWUnRTlI0Pit8PS7uOjFcXObwVuT4IHG7W2tSaKpYq
uVm9WkNJVkGrseVUcnc3TE75bqVveNM6r7WSa3dcTNVKdldDDmKidZt77pbC3LV6BTr1VoTzq2cm
81thR/ejU0+PHXTgh9pMv1ehwd8AWHejBP687YsQkhCa9Ju5P2d6aD/K2ynF3pbPAt5FhpkThDgH
zuZikLYhhY0/RY+6yyYz/OoEeqvGigSY3Aqr1XihpxbJXfFHqmWXbBQcnbfyKyhJiC6qLlfPljWo
L0iwym6qmP5RHgTTfOPwAB3wfJuP7KgfKr2nllghuP1gmtW0cNgG7VKs67ACd+PyIOYgDZQs/Sa2
DpnW5A+Id9pg3NVhi/FS9hAKaw++DPfQhfNRRoE+lvtbYaaGw6ZNQD16seCbYwydp0ApsBKhVJeZ
lLFkhhnbJz8P8Fbh6i0SVb8jlVk/ygMDnXqjk+cRbBpwNY9k9NtHTYpPq6Gxwy0MvQMpiWtWQMhb
1lU725qtixVCfGSxU5olyTS/P93ycSIszGk4yd3sbHfmqpznaeXoWXG2RCNfsVlOlpERIfvyq69q
3fy3UcspSPyI0c8BOVke64hROSAbCgw/532Ofp5ZtcO90ZNEiYrhzdU7riA/HmZQSQ3MqDqOro1f
DRAgzaVZa7CoM7M+yDtQNpsmXjvwjGTo1C7IejEq710y/ByVk/8fju3jI4I7n1VUmHjrLjXNkyt3
XGEK0XfQqhh2J5syOa9zXQUs2vgho9LKk0NpNpc4L1mMlACF1uOMxG0BesTdQgkgd+Z6x3q2jHMO
4Q6DayVdGk0GVTJFJ/HQaLNdL3DfK9GYofKPypE/7sfCgUHJAWRpxjh56WOuuwZBmi2Grc5Chl5X
8OstW/eAvAZ7ADkFL6MlgIJpp2t1derb8r3Uc7cBkY0rlKuVj7KoPENqX1Q+FEqZuwtISG3AODor
Ocpls0flJrpTplk9OobeQYTIW+hruNnJPj9nvSIbV7yKbDPeNY5xmabKJ3Xj+QejtLHMyzw2bPyR
n/1VD+pkIzsReS420HqS+WXUi3sEeP21hp7DFheJ6a30taPOVuDq1pN5bztesChMk5JCoFiwevzo
JC9BvYT34HQz3Ehxzco+ebmWTXUnrs+j5VQ5gmP4Tv2RIJY5ZNlXuO4b1a14+5lb/pw7tpZCfkuj
AuNl/f0QQpL/uVkZ+/ua/8YtdFgiWRvsOR1yAvhlW2U5vdWl+jwlZXdpa7W8NEP7IrtLEto447W7
uMPZ71lFYuAKS6R/8AphQSTqfHFooUc7ObaotfK8464IMg2BDqTB8VShoGo5+7esg6gHQ5A1Dvfj
KPPGvRLjFYfhwPTWZtw/cWqfThplD8C0SJYnKJScEIhblhow6oVaZsG9pzvKufSnZxc4D9rV/+pq
3SG49x0HX6UuG1ZymhyVA4ZwT9C14dkEsgPSREyWU4amvL2NnAtyIyBTSsOmwVp0dmptZN/tsEbE
hRj5rfPXh5QnzfnpdVhH2UnpHkpbcQ5z2jqHi3z52SnD/67vjymmZetclML299cJ3V+vPvv+OB8r
9HHHrv4Y9QKaj4Xs+pZOumWcUtXMDk7lrWVO6dZ3G5fz4bGYt6Fbp8xJyWOo14Nt9/6VufrMWH2+
D6nuaWN0nQpjadRYxQzBFuK1/cgt0loAWus+dFsjs8S60g6DL2o1uy+NPysreM/GKWogAvcx68K6
KoNXvK52+BxZj4lTpk9wz1YS8jRnqX8yuQUtZFhPhreL8be9jY5Vm6whJLOZEeipvM8mEj2xfUzq
0LkLehRrgr6sDrJxVYdXDtBbOTCgV1ySDqbz9vI2KU1J+8uXzjhVB080v50DEYCNPhbBiqvZXMg9
0G0j1HbJKm6jeSO3RLKv05vHBsTxUXaFCS4PXmovPw9qBxZA8kQzdqARUJSjfCoGMUmMoW6ypYIw
AfzhX3En61UyLhF6Infhm2c2LyuZIA5raM+y/zNfLOdaI2xLeeo/zi9rYm4dkwOnXL8lM6uxe6jq
TahUUFYp8Goo1nk/0DqfHm59jZMiU6Gk5y4DgyCbyZrPYZqJR2WpIJ0iW8sak2WSee166CzjdOvk
5oY+s2j0rF2GpKAPMrodeJuot+EOTYuvMgoiQCFG1gfLNic9AkUUPlUdYAea4akSrqPeHm1rBSny
T2CBBBPkPMHvBrVG2/0X1kBiD3IdUanC0n7o6N5tK730tzU37RfNwzC2c8JvoFarZYhR+Vn1x+AM
F3jEEbyKvlEXh1ml5K9FVsTkbFDOg3PDGgiNAFMzvAcDbpHqYFogu6Z+1xZe8iR7nCQ7AxCY7uXQ
EGTdoh8y9SAHLZVddZYo5U6ONpZdYxCVzWs5qsGF2Fezjr+IeKeKG9RRM51wcTsxKi4GjurOZcbc
aj3aWXPM7KlrWcIIfRRoIaVXH3EUqo+jm/btQsZ9xelqUbjkcbhNFLDUjnTmkrGrsqu1CqM0Vl5C
7s6AbrmoSe1DYe2slzzJKmw4deQsRBj33S4H2fuo8I955p/FCpbuOoqne2cs3kgWWi+J13h3XQwa
TQ6GYZZuy6q11jJEGRU5j0hN9ugvQFqLY7aLarJJ0rBcS0xKq1vmGVUu8C3gVQKBS0GH6aVuu/oU
ZFV3QJbzC/z04uQIax/5SjbsEpcAKevDZ78dtuEIRojJVRYm67mOUtbZ/zo2661yb6jjoQffS/Um
6qafL3s3mSgUji06Te5eRm1MxX1/m8Mq9XBLYxszHrKBHTQX301gXkDFgQIfkMz8jEFHGGffM5aK
qJzL8rlsMiON0ZQet59lddnfwXNaln0AjJaEw33r6EtzYO+F+E4X3AUm/CvErfyLbFwdr4iiQZk/
+tUXpqTge0EZlVPkQFuFd3E/U6UX0+K4sHdd1v5VQlbD0UV9lI0SsLNuQ/IjYerO2XJS/O1I2e4s
R/3K8vaOlvSLzyPaFHCZ0jj1vqwSDbNCmHcD7nBxoMeIDWnPck0mV12/LTo/Y+5LRyeLm90f86wO
uW/wHhWwbo/0je6O1apWANV/GhMBwGMEma+3mylmEQTtvjI9997RCu++jkL2+bM5LC0Ryj456rrh
Dz9oi/1nP4k77aRAM5ETeNhS3lDH8/9l7LyW40aWNPxEiIA3t23ZlkaUSOkGIY1m4L3H0++HbI2a
R3tiY28QqKoskJS6UVWZv8myQeOcmpf4GDfpcajVliN4m7zYiR6sx7Kbf6gTHLhi9P/2sumzp+XW
49BPxlp2grIx1IGWbWKzR5piOcfdB2Bkkz9BzfCsATghQeVZD2Y7mFc46t4GCnn/OaXgvBrtsP9L
G8ItwF3c2jvfwAUyaH50ij6v2B+Nr0oX1aAii+BqxlZzwLt3RoSGbRcWGTekrVXyr+lE7i2V4GIi
vEdJcsHHhxiJwPDWh4Pul8gjuaqB55HG1qvLUfI9mtBVzslABV0d36URskKdhwZD4iojldOqht7u
gNM5p7zs0eNIMVheZ7CM1tIJW0cnK7GM327v+i7SqaJk4CNR8yD9t6fJ7YfoMSAhhvf2xVbdpl59
eJiVISDRjSEE4yULa7rwZwJWsq2kYqVP7qIsNs/6OKKeteRubynbOv1LR98Zm/pu2CJtOH3FSXPb
hWH+F+tDsC5TN30C/Zec/kvE6KTBWk9GDJ4yPTn5sEbXetVilusYxlNdpwqLGlxoacpFHbuGE5Px
ouOeSQWKMLmg7YjpM5ZN936S7uOqBbeMTSFhVZFcET6xjpmT+dcxuVjqkFzFd0x65OKmAPQr1L92
Np9Fb1NSMtiHLXudOc+hPLbZ+O126IkHfxuGTskOy+ROzhRK8F/adj/5MFsXAE3HEW6TtP7nieXg
trT4qI5myBCw6oDUKjIgvT9DNS1QPAM2oKnsL4EaHfjqGkf2R7hIyjmdd9pBXfoQ9MUJ8J4V0Anm
zWUc74f9WUKWGfIUHAZxWZUZv598P/b/55NuP8JQsB7S+dF46Bxk1ddB5qz1LEyvBnpE11TFwlFW
fSPDGqnqrS8hvh97te/0PcTJ6K13kkM3uSe10atnw8eBMUqy91tysh/0a2zEH1oYjb5PVPUeDC9A
yUOr8oZvf4jvtzW4q1q34QckpVEhtPN4wz2MyPL4EeqUUOS6cJ3yvri1J6Tm+Yf/PX7DRFiW/ite
EBNJPxdPvn51kZjtVrZc5Xwsx2UTW2KkrSCPL6dlFFjmLeWRnH8SHb4noNOHiiTZs/wi9z5pCuRC
+tBdaB9uv+sSbLW2sZI++QXuc52mg9Yo+Ay8srNjW83lHoOcYSdnRJDx37LZBQDPH/YSlN5zNqVg
lG/IjELnmF0DPRA+QkXa8yGM25FsOKAxbdb0K6ji52FpSdek/AxcRAekwUsebNJclDf6Qxom5ias
s2SvNPkRqFJ/dueY9D1eph8WCKcerUs8ofyzrA/3hSPwVBz7Bt5ifwy0zUsMl3xg3XkpsEt6Hl3z
KXT66J1Wh7XcRCql9aJ3u7BYgPPGPddR671lB5j80Xul4PEWtTp1smVOj6DFFptL9UFGKemzcvJk
v3y91dFaZzCTi9O8G4Gv7LvY1V4to/8KlC37i6/JtwGgyOuc6/GD32PLkhnd93zZgWk+cpdjy+lb
NmQdVZjE0cwXQGDOazeR6F92bZZf149oi3yVORHvmSN+XM1t16ZXYbg3Ws+97drIrGWbCE7sgddv
wPavW4S8lOVDDcKgG9gXjAilrdFDsl6zCBJ6l9tf+qXlp33ySV9opI6SL3ujah+ZRfgsg1jdgdYq
al4gS2xCOnw9VAX76aVpOAp6vcuPAdc5rd0UVIi8DnW226tgdFC5/P0SnfJRxeWDatL9LWpUYX2O
+N8HkWU+3fudwqXG2lgX6ZK3dNMbzoY1vriEc/U9i3NjD+6guLANShLOvG6IcKr5JhG+7Dsxkeo2
IwfFDbsqBxZa+t3ncLD3ZUAC5QLHLHxAleLNkc3o7QkSE4TF99BJG1LCGXDmIMNaWTen/FD5gNXB
uy6HNt/Mn4dOjc+31/RopigVeDHbeUrqrkdR2qvcUwaYALRwXRWX2y2AgXKrjGMIJyQoLnJB3gwB
nnsMueVN7kSsXW6fnmqoro9DFXqoauHFUzRp/eo503d9AZGFxvxeT639CjSSgrfVfghokUv4qyrH
dzzU8xd0lJJt7phAT5eL3E1Rvrz1tCi8jPDvp6w/Q64KQvyLqR+Qic7Hdw0ZkK3rgxc1kZC5Fk6Z
bBQt1b97MAPKEk/kaYpAeHql9kxyIDnYhdrt7VwpySQo/+he5z9BNaXG4wRfEP8NPgE5Ts9WW/ro
1+nBt0XwU+qHiUotph2s8Ugh8Cp92RT61/vF6YYzMvT28d4lYa2nNBtUE0fwoEwwUISDTLG34eqv
Gy9P/kqj773i2z+1avmWjX78SdGoUQQxmkC4uJHoj+ZFjAucdWX3l2byy08oh2Lnzksj76FZ6BV4
S2mSdq/XyCroJ2lW/fc47qcvuR56F59bOGhMgmTgbQ0F72OJQijuzTZ67SnEWg1FvPnNj8ueoo3S
neSOikN/u+vj/m1QXWMn/ZYa8Q91D0FOyi0xCZ/6UxYOaJ6iZwJBqXyofADza0U1kBrU2v9o56QV
oN0CPe4GczoVvQfNc8F0hkY4nyy4iTAVQKDcmwIAlWAZrbLAYJ8TfZ6MIvwUe8przHaNI60aQpWc
+oNfkHuXQbmE/0ZIy1Si4WAb6q+IMG3Rqx9j4EfB/MNNquHk2Fbzgr6aeVURWunUtH2RLqAA9a4q
7XZz71sm4fqNC/Cb7qXmW292X0nhpE9jE9qvWZNvkM423lIFA1Nv8oq10prGmwlzDk2usXzI8ZzH
O2tsdnwzi2vgt+FOQ2pwZSG7pa0C6Bpcl94lMwECmaB2uchdDM/AnlJcs5Hg412uKV80J5j3OLgN
W2kWyyu5yqz2IE27Au/gqODlb8Eu3j1kw19hPUQvEypWGpKfbzUnEGQFYU17/ow6Yv+XbySYbi78
x27y1I1SeD7iABAeeyXSfjUXOqQ0xxm6/azjIwfqD4u6+4ZL7nr2IiQ7rHknGzhT/tD7CBRUldo4
xZy0DiE1F7l2qrLNPAfDd9v3xy1vlfZYxJ314qXRP7JZM40B0+gocGHfAtOavTbe5j0b9TpVVy5Z
BzVWv3RWpl2VDrUSwb/YlOT3g4sOlTSHMoF0Pw3+WZpMsnuI0JHfQBVYTmRKqBjX2MQFcWndD2l+
a0ToP7JluvUthbUY7z2pIOL8rB3swGItF3DHgK2AMVU3coDtKflat4Pw0FXfS8Nr96XfKIh8Ibq7
klvy5e26r6H4domhXKQP4QH0JHEVUB9CZX771Vwm3mMUBzFM9J5PRegHOxdjQ+hqaOHVXkmmU25V
NrPAsLn0y8h/6xs6Kg6pOb38EVvKU6TTz85lVbtA82t/bS8FhXJSya5jkXyGMT2/xfqxXFL9rlXp
26x3rHOsJ/lTmQ/4Wg7TVVqpdCmFvrUtFKqlr/WmJYvUU3DqyNsWTVCdRknU3tvSmQQzf5Pc3oKi
2ljzdkEPY5kTaFB+ViALfz1DOqFSV9k0Ppado6zKosk+VFB1PanOlGSOciyXcziJNKwJKPHcDKOH
HO9zwzvfF2/ZA9ybXYAAZlCA4rwP3Nb7cJy0f8HNnplH266CAR8tyHO5/IE8l74b6PyGMrfqvF4l
dckHYpkI1tfEHoaDF7KxHLAdvD8Ha0IxIYm2HzessmvtE3CQdepGW2neL06IcCQmLSc1SjGGz5Lc
Oqpl/DKHSX0x65CzrjouJ9zxydPanxqW84dWcr5Lf6u0KfS8mAP20gSjPz0ljelc7H9nzoPdH0xg
Xt5eK9zka2AXJAznqNgmKBCDrAnf8szV9kAI7L0/QFpU/PQoyMWMDdga0ENzbWxsbKex65EBXiCL
SXJg4ztvlTBO9i42JKfOmNV1Oznje4iYwxpS3nAaFL1/R+DfUopX1bL2pR4NT94I/3Wh1iYKmdV8
ADcsfNzZ056GIi9eLMdvWKrRgtN83Xe/KF77w7QpbirdXO+HhQaCBF83fLOXTh0lmX2OhPy3r9KZ
jXg/Vz78Wm2w2guMaAWmHFiH3uWxbQPAJxzb+rPdqrsb6MFtuv2gRsatWeXFyenq+BP8m1sNIePU
E8S2eZSKQWxX/rNzvZcXxsbsj2wxYnDTrMJrmAfZNivceivxjWGOV79kUzHwUfNA6KXw+Un43guk
cnc/D0ohVZrVkuIJMTEWjNj9R+p85DaAi1RQzf+ivxZ8mL8AxaSLNL/2aAX4pi5oMekSiJk8qB9C
daML0DVxORNV4dAkX/wgCF5ggNzW7hDN6xi84KMs23VldDi0Bt76tqYviz068P81QnYCFYYcZzYN
5xvcOK+/u6U3PXWTnr5MSfYs3TYVpH1bD+1uKJCvXdjrmy4aybclef4E1cXomuGxXyrX0jPHYbpV
GrXbSF/G4p2jrXZJgvFLsJA1XT+KtnmV6QcV6OZ711/mDqpnjeTDQ2nWwU6ahdWfqySPXvXJss5e
ZsFiXmZ3oIFhxKj1tWMX9bI8tQy/YiGZJT8HXtG7UqnLhzZw2F/C9tuzD89fO6dXD+WgR5yJaJoj
7sd6626G0oG7DczoxS3YwdZGm7+2VnsahEyS+bbxGLRKtkbKezwUMYdES2fpxT063VZLUw286aR3
yIbIqFap8UvJ4UwG5VLH1nnk5P4oLT4I4GnNbaTPhnbuUGc9iac8Xlqk3MIK9lUR/yNdlj6TXrNl
wMq+prYeHqYxaE9BqLwGQVRUn+FxV2t/j+7j9A3wdbUfOrPbG4nRffP3AavoN2pZ1X5WlV+9JLSC
/u9ZaSjwO16zK9rIeYbNi2CxXweIYBflgxUVwApV/vmR0x7QAuSCfHeww68dvuAy0NvNcJY7AAdw
DqR9u63s+pg6enyw9SHAV2eZfZ8zkszJbLP6MYSx86x2xk9B1KD4nq9cN9BJ/df5ifdssBUMjuXu
DHcovgOe1raxZWD0CID02FsYJBlNUmLjDOOiizmFRBUali26wDU2wY+TOZoHBFPyfZP2xieJLbur
3w3NGecY96wnmXvWMhu1JeRG42oezxa6FWdjudizWvi7xvWRJKkMoDmtFTbX1BuHnRayvemtfuzR
sICYpnr+Q4tFANKwHBSQXFBAAjjNiQ1+c7oNGOXUnKzl4tfGMSI/uY98sl84u9UxUqyz5j7ILS4Z
bbGy6qR+aPrwIVWi+ESOWg93cmt5acfiNeNzQCn0Q/be0JzuhPn86pbGTxa2YqiVZPTl9vew5Pvl
Qk2eY6TcpnAWs2CeToFnhg+gk9+R3qku9wun3AYX56Vz8ijbpj0VG6v/GJJqcX2bUbUTSrX4FW0/
TLs/Cw4WXlfUEToHCwlcF8xr0fQAwY2qfNMwgzgIyKaTzHLqIW0tgdLpL7DgG0RniVZVNz8YS6Za
RuUyDF3+UCsRH45lQA+tQw3Q+zipan8dlosbYDydtaW3TRHwuN4H5M5H1TRpOK3KYBgq/VXuWlWx
Txaii/d+iZdmp7FGzQGaftKUAbcK+VqG0PxqEG+PcPy/uAmawAkiy49ykf7cghxd6tjX/DmgqsWD
lZTx6h4sd0ZcZlcrv+bzkJm3Qel3JpTECj6pSWo8/JHHlSNE2qnvKMkDGl1wYXK5nzm6YHrX7RQ9
9JIMwqvpRdn6lklJ/OjZbXD6CmYruipJGZwT1y9RYJvmd77mR0SWop9ax5EJsGjxShG131dxEx+6
etKfcRLQVxKSg/xya23+Lk8jEVuvW+wm92jro1PrGcpnbY7z1dh08c8qtNZQo6nQtMCobCj8380M
EHxlG8onNCcQvyzqiYSIahyUES+1qjSyx1Qt5gW+eEBqB6WmXHNh7nPeaieBCkYfm51bA0NZzmoS
DI3vY3OutRFRd6s/unmr4WwIT2xEvVfYKgAPOd9YXfhq+4u4EKgYzH7D6KgHVBenMaMc1HUny7b6
K+pE/VXuXHS/T+nMIT9PhmvV9b/6ZbDujHRXq9QupHkflfmBhm5AQy16dx+9P+X3D6w5bnbsyz/Z
dqts0MXuDski8VLXqFgkw1vGMn7yuwYVv6Xb4l3BHsKrLzCCrVfgJntrkYDxxtHaAwQH1bWEuWn0
qrRq+NJUaF2YTpeQLCHMKhBLcKfwUfIhkty4Z0b+H30SkuuzcnBKeyWplFueZOiewznWqKRBI7HQ
2k5Qkaaiw57bjtkzsgdId38kk/XCXSfIrl/u/XmqFYelOik7+MBSdmB5KxSa4g618aR2HorQvfRJ
CsgcPiq8qHphUCG4BS04LZHLk0jdsvuVPyKB4S/gwcpun0nmtCehdsklz/Nkq1uhtrlzvqghZ2cs
epBrWBCHQvQqmGouU6XvPlVrXHUTJ7wDOJ/9miaj97jlp7Zq+VAiOXMS4lHph/iRx0l5kWb9uynE
owQnwNuoND+MLsQ/FbP6D3MlWM3s4iIspXtwopXddlYn/ropLR9dtsRKH269Yigfrc2HBoKgvdKF
WzemREfigeN7Ymqn+2VuQv1jk98ChMDvGIy9691UeH/NMqDOfbTJ0QiFTqdSo3gOkdI6mjCYN+iA
TN/iYLionaeum7iu93JU/ePkKodf1LY/nmbtJsPTp/Xq1X2gl6PyvS3PksltbSARA9p2ZefZeEEn
DWUrdPweOEQ8S0v6zd+D94hF/3YawTyspE8uEqcg7PzQW+Ozje3AtLrPraZ+ByXZOZANehW0um0A
Y2e544vRJC2JOJpkbMNL6FSv0pILdkaURrB4P8istmjDy/KMe4Q8A12QX8+QiOUZ959yf8b9pyzP
gJyCkUhp/q3muDp5qfvZBgRxaSegJlEFwX5C6XAng2idgl7VkbOQUelTQGoW1DZepMvjlLueU9SQ
+mV+XSkJGTNguTJahUXzVDXpXgZlOtyQfWNBD1xY2mm1xQkr/AeZCOpOWtB/UVF8p0jdqtdCmUqO
Xd4EyKicH/kyUon1Mu0tnuevHinDo4kUSPWjCSAZ4mBgG86bW5ikt1x/+lYZVPHnKXnFXqQ8tXOM
mtg8INVDv6P49KdNeVKRBeEjjWaAthgpCiYsjeF9GprmAWpcSrrkwf6jLeOuPXhrwZaZefASmk68
Ac0C0divMpTxy+AZnya+OH3U84or/Sf+BvXz4GC5kte2sU6bOvphexbv/d5+Qzi63KcDtghZbIVf
OMleJKAF3L/mJKxc3VGbLqYeHJwWhorLf9OlC4f5hDiWs01dr/6CRdPbMLXOz86wD7FZNF8dpZs2
2MOaF83O5tPU+R9Cw4QE/H+GsmRGx47cR8GH8uwWbblV/VJ7HyBBJFob/3QdA1c3BBNfi2Ec9q4/
RwdYRuYzCB2UkJaQMnFXaeiM3/PZStn+DOGVjWBIrugdF4B8TR0HsJ7VF9+UJvROTauML5nqlpew
Uh5xpZlepEvRHRxOHDva/Tsh3wLBUx9lFOQi0jIF8POiV3NOcCMOSFRfjQcZNg075/zx/TZV8bQQ
ZJWrrGUwaNFUaahR75ykiB66GZsCXdPix6bueSckaa+e28bZSJ/pWL15G8Z8a0fyID8jSBkpvAv5
CIeYUu/7Ofk3JspUld1exUfqPlF+jNIjzaF4xUOIMN0ZSXvowmSYDvaUOGd70DiXL/mkpDXLTZXb
w1bxF9RhrrJfdYGX+1WQP/qlg6y3V7RPKD7h3qKhuC7NCTbTEyI5+t5MW8DX0lziZCAJDaBHunq9
9wdqVGyiDOZJ7LoQElU+QOfcsY4y4RbXN6Abm9wFXN93XrqrJtc/aio69x2qULDgl7bnzRfA0A27
k999kVH9CpRoifswXFE5VLYydL8UvrFYfjZYw/AFSuHkROzsy8RR3VWvW1jzBHqfnEOYZD4f8j0v
+9F4IIVBIoKFfj3pMQBdxXAuchdpto8K0/zp3p+aA7zzkDfGpY2QE83SbNzbSY7LWbx0atp0myKt
DwODgnec5fkD2uLEyROHjpOQXVDHJnnGCx/2WTF2lyEPx8utJ82N4dYG4pE73QVZmfGSSrSMyQVX
lWVM5t173bkrT5bvbVs3nda1YlFk7Sf1Be+/AGEg/FpgJAGcU/2dHygRLOWlraj9pxLd57PEqigM
nYrR+Y7qrpqtOZognpw3LQYNG8nkSP4GY2l3b9iJupKkTylyliiCPE5t154kpF1yP1bXuvssD9Ub
seGeD1pi2zL9FQuJ/cTf4l3GNmnQfLWTo/wyujVoVyo5h7jx1RfpGiwYZ6w6JuxC/rQBjZQX0xo3
iV36j9IVOABKXCCtq/ssyrB/NebPvJ0p4Oip/1w34bvXTupXkhv+xhpsVMymrnjP4s9FH2hf+0bj
ndpATsLFU/tKkgOxxbR6zcdyPmt4Ma1ltm8U1Engyl3ztHscXdQYhtUNLUeulg9m4LhHjtDKSlvI
dtAofzX1hZd3b8roPdjCnOazE2U2QOAZMmY5G/ssbVVK0x2Ib7hj3xWz2bIS+n8r8fTSm3P+XgbB
4vuQUn1LeuuAkG28LmaAEjNnlSOOQfUlSuAZB73lvGIx1KwS3Yt/IhmwcszC/CeOtSdnUKqvueZp
66oLFAhVjrpHeVmF0tDAx3eC7sjKpxyC1Gz/vEvA6x37OlAO/3cc26ViNyAztbdrrX7Grwx2349R
QJ04Ti6NsCzHC/t9gx1/0FgG4lXKuQbzdbwVvW7XpnXPHeZWH/BM1m+mk5b453KZcT/Q3vBQy0DK
irPzUm/53/LL8DO8xV2oB9Y/aRgfYyrc360B5c/e6qqXtojsHWY2zQmybH7OKyXbaeS2Ps2+a61U
kwzTMt0B+4w/V5/vVBvSx087zl9sF6dqRJgPdu5PEPpo4pDLOkch4Mrurn6IWHxWwVIXu1+0ofsU
tA7g+6W/TE1/l3mmu3YWuVsLKN9tU35vynZfmhWeGReRHbg3P4xShL7I7l9G+0L95xcXtnEU6t1O
5vnb3DW9o5NCY3mQ23RpD9OIBoXc+lns/ooKxEqv5LAUG/PzYGs6/jRL32CF/hHQhr0rhuGTM8yI
NywXc0zY5Mutarq/Ou/D0jcoxle9bPXdvb+1I1j6ZpCOzzW7Ekw952preXN7GpPWfqyUFAr4aGV/
Rfj7sfKZV8/RfwDD1R5dU0EC0oV0ZkNOtAGz0jngZrLCzwO15rHUH6VPLtYcXF2bM7lVlXxv6lHR
r7b9LFHt79BCiSAOm/jL/e6SwdZyKC9W9kvR1SRI/4V9Ja3mnvOkPd/gZtJcIrK6eGwLxG8SJwMB
ulzktHk7ePppTiGtj3fSdw/Jy0Wu4962lQ6+F0yerQRWVapQIsYwMtz4ABvdtDCPutq8dG6OTPqQ
+PUmMpN4i6Od9zgvF7Aj3mM/z8e8zJVFVwhCTuxxLDG1wIRmyev37wwi2yAY7tAvy2o1LPBtuXxo
f7iVIafQC2wwUCcege14w7ApTD/+MSaIyCtAUywXPKWmjBWs1KQ5lNCy96OmI+DZ9z8lwnFgBPlO
8p6DSNnmZaGT+cy7q6NpylrT2eorFn5jIEVxqMEx6wy5vX6zk+dxqVHVxqAdYyTiN9L831ERNIJ3
pFJ/RUWLlKxEUZerzmCO5VnS7Q8YZWVFHWIdx6PvUVX3lEJjOyRIML8oAKxWTqmFP9wcAI5NdZ09
ajQfURDBvC9pre/1ZxXF5h+GkSAPrBvu0Zw3dcRpH/ottDgn7uDrLVhCuURKCzE7VbztvY8cGwy9
JVr6kOgFlyiBcZ/62Esnzn4s/M9YVAWXbMEIxQswSO7kkvcqUG8f/uG9T+4Qcg0uo2CJogrNGImR
yd0Q1CfDHVXEnVJjACZEfjrERIRUNVhz8tOmZKmlI5Q0dlSCY7diNsQqigg4PywZa4zo/p3g6BqU
2ljXgVFXuX5GRHCv9J36oNX6BKR2SZcjEEWOvAN1hlZSjUZjbdkPsMvY34zTOwtRfJhRl9wGKgKF
XpVQpWvz9Ioe7HhFG50chdHvw0HHH3Wh0YokyL3vrlXSWv6vOAmR4Huc9Emw9E0cEsj+LaSie8z9
+fdnxYM9rsus1SkmolN0FyuaEy3etDkUbaGUycCNPFbpqnqJftxDzQrnzNEKsl03cdyF9hXbJ0yf
m5WvWO3WBiJ8kj65k4uKS3Kzk1sj0vj63cMDHVP7lQxpXph2i6Ta32xTqh3q+9ZJLolUyuUWETqm
47SHvmSYvLJoVPs/Y+rGJ+Y+Xe5kitz9nnd7LIeAXz/Gyca/ipGlg1Mgn1/5KCOK5RwX/IF8xKXr
NopDJDHSC4PCwRKlXd8+97dxvlgNWfh2ROu/bU59TwLg4+1oG89l5OV7Hc2gk8QY2B/qMGAJ10I7
OwZjNLPZmJza418lzJpV3evheYha1HV+37nsgxWodIc/+mOZcY+7z409PrfVsKQSfz/lHocZsvOA
7sp/iFXkM1Igi6SFmuKHt4sVzJr1BkOxpU8GPmhdkEYknIPguO5lhQz5Rmz+ZOh02ozEHCbHws2R
SyLAyw7PPAyBIYhJp6vjh/tLvR3qerluFGgGbdDnD1KoRK3Q2oeGWmykORRTeiER+cOas/41KP34
lTOhDMlFqbQ3b5jNi7TkWZGvvKruYiDZx8qbjZMtku7zN1jT8W6crAF/8eUIPup7yKaYTyyH0TCe
wfTGnEZ5aalX6cPYr31SQEJswuU0GslpdF5Ooxmn0QTB3mo7LIfdstM6wLNEy7zp96M9VnAd6tpB
H7XFJ4kLf4C9KvueD8rSdLTKfJzbwHr0fHNrehUaBL9jU2Q2Ti0OgPcuuTNSUmBO3+FAscQCkSk3
bWz1G1h4QCQBgOlrdOCmDZo8+AQtlzYOrHNeaj0nYj1aiRw8Veoe+284StLsMy3bxDbOB9KMTe9t
7LLgKXLi5otSHMO8K99qPIpA3jlV9M12I3KNGdrMU0Ixtzd6MO1ex07NbB3WWy5THf+DybRxlJb0
l5O3TnKXU9wyCTVAB+s7ddtYVhtjpQJ7JdQKZM2W6TKBmvG4i3RkF2WG2/YULZPQ4uiPq2R1qHP0
wVYYa+dnudzauCc8WwoMciCVebqRkdttMocFO+zK3FlV+DMp0EhAU5i+iKCdWeY6qxbaEoAAluyr
qL0GuoVLSox42r1P7uQi+rASUi0hs53xGXPHl5Ds2TF2YaGKpDe4xM/gVNJPQTGH50yB2JP0KKr+
7k8dZLb+Sz8qW+E5bJNrOQaoqjmQdTtXx/QKMdi7NmwjlVVpm56vrbySdU8BAR/s75Ey22cTjpef
4ZILUjlLCyfTAzept2sz53vDzH81emAbULFIzR/SJzo9vYj81HhyK+akn+260jdxOZlHbAT+KgKv
xH+1vN3E/978HlpuxqGuvkuPbuXfLOdb6Q83w4a0rtunpSVoxvw/Wr/HMuiZa59/p8MNqGDk4z8K
6vgPdrwoexUxarRTbL4LliFy7eSK2ZGoLcY6kotAa7oaQrlIKg6/xRX/7ZYYiZYA0v0SPQ6LUOP/
foBEYvTOkaPI/8HKiZ2rCQXRNcv0Qe3L6aRo03SSO9MIGL3F4DaBobx0N3liPuBMDV2FcJ3JZEqw
1iqD6fTrgR8mStD9cn+69EGwQ4w0e5/8tj5GqIFupJjWRjogwwoJ7c5DIElXy4v0h2OmgBFKQj4i
1NxMwzk3PkL4nP77a22P1PGX/iTo640xV+0RoWTl/ad0GiG/MUXuPcrwMcRFNrbspbGysDiHLKCW
t0L/LN14wiIzCf359vfKL3r7w+T29s9y/0Nu/zQawv1rx+APkqAeZaatVjX43g/R0K7mwazPRtxg
joyP3WdlqtW9G0bNOS05ndgo57PP36GCgiK6ZVifVMNzsG2arIPCGvdpqiGo4wFfrmW0jSA4dOWW
hL7t1WsEqRAAP08IjJ81yzfXvo/1U43Hz/k+cG+meTA3qygz5gcn0I6BEhT2usyn4PR/3bqI5oNm
HmKsv4NyPs7dVrrspV/u5BFyVyGLu0OjE2mgGYntX/yXJtqBoFPOUmmUCmRk9PYBLfFvpjlwxJKB
3nCRnQxKY3vrLLCXM8v2GkIejKoNCr24nG/yrFDOM1IY5ipEuPkR16Uf/OnBoRnT9LFaLtjQJo+a
WqOnYAXuVppOa4HVLvAx2SaA+ShUONSAp9hwH2zT/+uPyZQVbDA56D0mAPhXMiqPwc0PlyR+A+ki
ZXNAz0I9G54enozCfm2bUnvqxwKvddc3N53ih9dWmmk+p+syKdN9kfnqk4kI4hMSUhZYRk5+/TJP
Jqe561+R0/nVJXPLsv2eOtjtSphcXPIf26bHwfbeRz319luAklk4U96XsanR6vWMfB8vVZsa3YS0
/Ca9GK787jVsvfiWqOj6Sm9XRkvsrPfKc5739aopEHhpxkH/Vvb1pXUCsAwFwv34hWd/9xEoBFCo
/pe808tNHLvKY2T33r6ruvoY1qpzdvQa3AXOA5/kSWbDjjLFdryJQMyCpA6XkkmCTc3OVNz0leNN
uljDWD/bYsbhaba+Dwo7BS+Lx8dmEd2N4v5HO3JQrG0dRdRFv4pHlM9p0SF+FKFwtRQEcV1B2m2J
kObvCGnJpCEx1E2DXW2DKcrt1VAq/heznbNnvn7Dc5SEt1eD3uKNUEeqtZOD8ljaX8ysyjHimv+M
QrnK2nkI/m6zOGU3trzLwyx40ZK8QauFlnQZi1IuxZOXrvfrD/1ZjwJWM2A2MKiaup+mwB42g91h
NLdcvAwN1zyySXiiOLnFZWgMPy9E/S7AzPp+2JATx4cDSZxZ2a/zy+02SxazFsraKw+LrtUE9/0J
wy6qVRDo8JBDb9FMerjarLWLzqhZdwkiCeG8Dydl3OaGZj0Mi1Z3PH7XxtF4i9zZONq9VgCAQtk7
tFlD3KQtKSBqznNkAvDJ9PJrm1igBAbl1bDBVxjkiZ4TfVHycUkBalngP6v8yTfd0xSFIn/+iejC
r8jYS39FoiwEfNV0rX8jR7dVfzbzRifdcLnxHm4UB+3LYDf5xV6yoYEwIW78B+1L6Ec5LihjfUR0
7yKYAtX8FhdO9egKJKF0K9YJ9lv7G0RB6QILvNWSt7tp1cbYGyL3CQrDs9OzsJfA49dQL534JTJT
DQPTYd7BKMveSNac7dLizJllqEqjakBesCjeMgjFZwgd6gsfhOLcF85bIIR4zFisNfIIzV5GbUud
X37KrVxI2FYgqBJn3ePVnf0PZee1XLex9flXcel6cD7kMPX5XOycGUVaukHREoWcMx5sXmBebH5o
0NoUy+MzU+Vqo1c3QGoTG+he6x+WkVw8k6aBCVlKp1AHcLGIujFd4tozYoEawfZwGmvZye0krEGt
NyWRcwvb0b8omo7X+CQZH9Xj24BKtePSsXZe6qUePM0w2wxX1zJ1lQcqNfkCGWrre92R9M/i+k88
d7tlGyRUID1f32fKmG0D1norWJnjSkm77qjLfb4Sjxc9Ku5UT7MeRLxmf0PSh4LzzzgYyzPKYuU3
W4/T5zxrpXRfWxSpLLlOz4ClEU6bygZk4tJzX4IDE2WDdlgYCMdcAIq4R4nlrcBxfYR7TYOeDevc
gwNzRXoFnZMfUJRIULhadxO3Sq4oyWqpk98XGFTv+jw2d5VWwQtGeg4NGWo9D6WbI+/V9crFsk3z
nGuURqUayY/MsLZGkzXP2Fm02xINpOneqZ4sDUhrNqa34A66RTvE2Qpuuw5U3VSeleJbNcr5l8Kp
jF3i9QNVPLoamkokjO27bBKRKt0Wa94+AAw+nV3hZVkbUGHeSLsBJBQoKs1uzrLKRvrWn0m/PL7f
+u/mq5rc7NSk05Z9nQ8IQoZgMYCkr1oV7TmrybxNZJXmZrAc+UkLFcoQvAf3YpQcQ4Rye2qcxagV
6jutjfL7pLNMhLZ3YhKkK+tWKYob0dPMYABT7VP1m66PNwY51hjt3RReRGNYDbYNTvIgfwOg2j60
U6OnyFuq6FRtRbct7RFkdvZV9MQpdhU8W7rs4aLGfCBM7TZEZnEVZI62w/2LKuhUhyu0DPpE5BdL
Ua+71uE6xwSygEb8NS7hJ7+ZUqBIC3GqaMQoVsTzXBFKYxfMbTGw+eczX4Kc/1yk/XCcCzmAGOcu
js/xgspBDyI/dS9GXj2JEgQVSvdiS/mTKFfYvuOIMVGtMKaZFjMF+uhvzpuuIma6GcRVg/rYJpCT
Le8vfV5SuhKK9ZbphyexzPRd39s6KbaGYknJqjS+HbXnTsV1Z9JcFk2OrPXZVbrtNeFnoscnQnO+
Dy8I5xyCZXRLBwWbKIt3sZo9Y74LUc3Xu11b9yEoSHhrhg+EvPKVkswnXQiya70K2sdUD9pbA0uJ
IvjC4sd9tbvXCOjG90TCbckfjfwBdpi2CcCxH9kAofTmGZNzRVw9uWb+zQmHcWV7ODEgC54BX9V9
dj6KubWE6Az48V/6Yhw/VXPbxCpf4QK6yF/017Fss4Ug5BV+U93jocLTJx/OIlRKGfKKofogCHyi
8abKK2lIdGEnnt/c/H+elPsUG3vBxpX9Gycb+XUSfGPDqrH3ttA7UBu7Xr0xdFtA3BsrdNjdZXUB
cGWQPhtwqEX+17RNfY+qzrCqBtYsmDEE41Ppgw6MSQythAaKkKebhfdwpqZGO7Cs14wtTPoHc9KI
DyaBLnEEb8o61wUPfz+vh/WHATGlo86Cf5O1Er00waUu7hEJiQfdXPvIs60FgSLWbO/B0TcIjlQg
fOBbKLmyqygXHhQM097DvPrU3TteHhwEJGwUo+JQQMlIAwDu738Zna8wjYjzBGKss0J5rUvxyGrf
4iUlS2D5raJN1JPWfut5uSMiT+aTlQWLeU0cTpnPWsmQAmSTUQHaVBaVBz08aQd1Nd9Mot87mrrK
AHDL2+v4fDN1UXuZBS+S3oF7oiDkgbWwdAxHRd40ke7dy3LUwMXVqi+dZt+HQjWazy/KDPmHa7Vf
ZKSJ/4j9FH43Lst3mCBn276zul1vqN/GHqN7gaSqzApzEbrz99AIVePYqN1DkEtLSuWzjsCMB+35
vBb8LXm2in2WLYXBxcXvWGy45lgcYdnCaqdEYFwDfOlVj13fy8/Niuen9kyxTsUzIyXlPKmCZ2x3
NoFWaRsxWtrYbOm+AWzEaMBo6zmaCg0G24WtYzcwMWt1ZfCPZh3EC/HXF7G2DMOFZgKTF11Ntt6m
iK5oxFW2QIm7nTLKESbMvvl1dPrsDfXKv0Qh/xUtiyjpV0WMkBUa1bW3FSRw0VxHrjFx1ImyjjhU
GgwSEDuGxhQoB7Wz9qEPF8uytVdVkk9RYXrf0wgIDAxOkGbRn20sqV/NIkVjoE2jL6UHFX6sQY0p
FVAjGGPhk+ci5deT2H7s8snutYmhaqosNzB/lu5Gn8dikvcXxTGSCwUwyq+lp7/ErY0h7ITmg4gf
NKX80jqsy9WkMu8BLvWbgl/4mA08482SkrCQHaulJtpLar8TemQiJJpkcg8SR9cBIWAmup2uJfs2
jnbXUCENT35nt1BnmvZhgCrbRJJ160zWjhCeorXru6AEpi6M8vAm9tuDSxkB4S1Q05SSJXKnidk+
oOdX7l1lKipPV8rJgrBP1CaXDyCv+FW/AV2vkFevsNRiEYLBw2k5/XKFvYqjd/Mi7qsa8Y3xiYyJ
Nu3wHN8CRCr5d2JLF7XI5cFX43aYdoQipiJcqdqjfydC3KhIDCa8+sTggKD6CYneJyRV08fASkfS
TvDm24D3la1Gm2FgzSL4UCnOLEswEsVec+TkMQD/im+1lqwkuZM2amFmy0zynAzeV4B6qNtsML/y
DnPMjcuHtO20G2uRa3qG8E9iYKFhUg6c1nCmpvxIi6wD3aiNt51hvIow1TKHp7Sl7rU08x/botji
Jubc+FONWjRGoMC08UY4vD9jyOG0l96PFnlgvJ+b5J66aUotXvLHb4GoTRY1Fjmjk5ABm921bLnE
YYY021KohHlGwFPcTNNFg7gD9XOY9XlWnpvR8m55Cvq35dToWeAsdQNwgRgQMTEagK2XJ3THNF9c
wvRkHhAaOP4P14gy+c8+c5S9OFEMamoH7AdNYKWFiZPZOPhdKzZuYryXY4vMygJYYu3fzfipvHaN
dYb6o3TvoQzjxS12eIofjdvU6+3FjDDHTzm4TfWVidFYtUYjBgHIaXZrVds3y06NDQy469R46CrP
fAj8P+rK7e5FJE67HnRF1e3EmJcP6UHKbRLhHgjLeQ8F9nncXCEfaTBw+1/7AurxDhxSV+kTRSdv
e52i9gVKebwt9sIQDx1IAyj6A2K26NV4mYclny+fxFjqWv1qyMdqK0YDG9X6wB+Q2wU4/igZcnEZ
AmU+tRyUcpFUExa69/QlOhIpxZvJk8Ukp7FP7OjVRxejWpPKAZAfSuf5M8Q4cx2PaJuWmWJSfwao
E4N5vM29vLyEsNavcB4Rl/mXwEFjrjMpTl/nkgl5N9edzHGvc4e8/wHEG/gxElNadoGL3eNyLmUs
D0npKm7yrfL64rbUw+YeHOWNCAdl+DZL4B7UMX8/S1NvRNinSuEierfyi0pD1qd3DqqLBynLWw38
RF4tyXjnX71KPyV42P+o226lqVL4zc/skS9H4D8mUWOv8SLEaHhAXRI12/reRLVx7zdONVlNVPei
6Xm5supo5S2cEZnsgg0xEuXr23BCszemqc/1NjNkIx7q47gTRTdRPxM1uAbgao9+1zU86q6HP3L7
LCZd41lgxWsF86rVdaBNB+2vomZRuRDi8sxeuaAqliggYYDY4bEwHynBcMEh9j42kMu9xsWgyj7k
6HKb+/rkwCBiogltOKONpf5gb9vcpBZIxdyE1UWe6bmX2/FIeiZa4sGRPxc9uqCmFGC2YVbZMww5
e2HFenISo96obxxlCO+aGE1OYxVnbrQWKZqx878bfuHuBf9DcEpG2Jcbw3KM5XxH2p5knuFtzCeI
KXGP87KEbDFmx5hJpaZrncVRIGX2ufMU9JvC0T4P0xGJB/v9aKg/kW/yllbY63+gRLISfjcua9WV
V/b2qVcK9cZ2ydwLunkvlXd5qUSfOxs3DLeqjY0HRBsMfG3twdHpS0+q3K3r8YLktVCfOqyUxbtV
vDODYPyMKF16Fj1t8l9WeniF4v2qTe7M/AZiTDQ2hlfAs1Kfb0YXkX4vDX/bpo12V0+NaTspBtmy
ufdG3qDLKtFPFXDf89x1pD1lQPdWzDUyXh6u0W3E6RnQzrsx972jofR/vk0PJj9r0pZLpanZHpCT
GtZKiWy0O0xXjyVXXorfQJxtFu3zoKkYUEwlyoQE2dKqc28tuqJiKWqS1+51im1FJD7FCFAbKgGi
3mkrlbIaxkKdkmytVjz7cXfHGoGMdDkcMNHOf4xK/VLnPRpIhe4iyx/piIDlE1YBP87ALBLKrxBK
0lTL76H4Fsu8sUBJOdlJGbsSp0HSvCaLKmM7DtbHivbQZcEq8ngIiu/UtYG78sg2sTiIkPimWh6f
puZ+FxEKPIgYeiWmfuroZAsRLC1p1TkuYlhaD+sqHV1n18blWZt0EJFzxbl+PpyHNUwpW+4HVEGm
6TDIqdKFKGZ7ueXfaKNfLiQpV7caAo43HTp9+mIcULQKNQn3uCk4T5yONKq/B0lN795NFoeVgdDj
GNXn61zLloxdZVufBaRJQJjCxLOXHX/BZSogTwh8hUcxLJoZByUQTtdz3sGirtPnoLimmJ5UyHfz
D3vBQfi7KfbxAVlfFHz77/K0yw/RuESkiVzDpcc+RAzM86K/5tnFGOw0uf/e/ZQHrrlZzgqF87MU
aN91II1bMRgKbWFxOARqfKpreXGd++F8y8fyyshT3MJ+XngI/b2Czt6pslrpBgcT8Yy68tMav+gX
ueHmu+tAxepim4NbWIhYYzlYAkVnca9nsEmw8xruXSq0xkErJbpKc1/i3pxtTT9VTp9++69///e3
/n96r9ltFvPCT39Lm+Q2Q7y++v2TaXz6LZ/D+++/fzJUx2Y7YxmqipqWreuqzPi3l3sUcpit/A9A
0X0WeGl8ANudrI0ggkJn8yWfcqMigy4y5xoMXdLV6kOP00ulxv2jytt7j2uYvcZmfXwRDeVKe02K
QtmHaTk8OkaJvM5EaVWUGIX/fLgoLvjwsuuRxtVD+QX10/u+b9SdGo0mfLYOWsMB/Tz9gKDdMbfI
62FfPrkK4BO+wJre3ZipLKlY/aXeCXXIDSVtyki4484ZOq93sQsoYIAradCClZi6QYzckoxThJUZ
4ZJURIhjBU00oI8OrCzeAneI5lgwBGdT4v4XM7JiNC89zsfXk0CQJjtxoTjGef6f/xq2+utfQ5Nl
B2l2sjWGbWgKf49f/xpxpJF2AXdxiCNwPoPhlbexXZYUDJVqhdtuvhYx0eAfoZzzKpxD6MjB2mqA
X6t6Fa6ouKLvEhfdDXyadm4w5EjBima8dwFWI+4S+x0o5UbZDkFXBeu6Kr6j27t6k/nI7cq+SHXv
LX2Z7DKiWNAbr30KDVSwRq+6KacjMaAW5AdEzE4tgAhNjbeeCM5n50atohiwjQ3NhYrMhnHeYqYo
ZozZ24ZTqnnXx4r2tuFELjAEdVQexFRx0qBXbDr9RjuIVyCcimp/veQc45Jx6Zi3oicu2WR9uBFd
9PzCGxSL5j2ruK64JFhpbf4x4pKOKrlovLHpVfkC7f75T63J2oe/teJYFl85UsqaAXJc/vDNkyRb
w2ws9XdBLiuHPrbJ21e4Q6gxGsA4GNir2h/A87gZ6TrRH5rYhBvzoA6hcWn0HMO8Cv/cJZJW5Xru
O4FUnRyE3ayg+WtOWfFX6EP0crU0ty4+6O9dqSQdmfTIeRyc6Cs2eeM3bUweMVFyPg+IlG00qWn3
Y+GZdzzreYbZjfzNq2u4AX71xfWpFI5kJI9Y6bgIP1QYd47d+A25ubobgm+mazrLpGzSi+r2OI1z
v0OxMUoohZD8dH5a5FXmwjE66XaM0hhReqQ9dCd+QBrVO2iQ4W5EI5ekG/w0qhAnHW04tNC3REyM
9mrQbJpG85Zl29aT7SHn+RnZCHztznMs7SfmZauqe6/r21XURQFv/xiNa1etyUNx68NPRw1HNCo5
hcpkWyt6o9X1Z9Poj1fBawPpPPyVeXrPF+ltyswVi4j19SJGhgYGEIRwvnBcFMWeHFiCm2CokBzE
6YDHu0IZKVTySxLjS9RFao7tSZFf8ilWw0bnNWebr34dhLt5thjR6/DZtRpgIeLc6QxxmujCyL2R
OoB8IjRfRBwqmbVX2lqDqKJxYRETV3FU7Skzg63RhuGxHQEs9D8b1cyQNEBRHiwxZfQPA6LrezUs
mgJYseiKM67zdFPS9gm6tR/i126D0pnl4Gb2d6d35gBrLAEAKU6wGnVc+T6StVeal1xaK1vyk6OH
HC2FckEQm2hj04A7DVxDM6nMOCc2W0j5q5Ql/UsTFMaiqvL+RtFj/VwWdrsUA2MyXhCnTz9bxljs
wzqO0JPLkxeEM8U4BvHNQsm1nYzoyIUkZH2xeosG8PtaB5W/NKauDSBCR4SekrYMcGJjeCDLV+Ic
uUhvNLyy97ptq8pCTDcCduSgnKbLicA85haludfN+naeJK6BF0G6gc1pL8TsFv72jo0x2X8yuuFD
3u4sFeO9vFFPFTlmlPxt/S7SEBBSgrkTkrU/a028F0PNNMls+fJR6EtwP6MrYjr7L0qLsJFFVwzo
k6IzXhoxqW3miZhK9gMX+y6drycumisey7QJsjP9dDG3C0GqefVdqY0GSGRtPOcewlMmEJCBrKUv
qag5NFDt8JsdsbANC+2mdWXtRhwViT4uTNUetgGydCZQEIYdOdtUg6Wf5pglhfUpZgEvBudYV1Gg
gHQLbEj8ADFUGb0KiRj3B9F991NikiN9VB766QeLeDJ28EbbyZfNAbAzxfNsIB/Y+t/nGPDO8z+/
IlTb+fCKUGXbdvBrswyHQ92YlgvvFmc871ULALO2xfhjQnzFphJv+kpv8j/cfdgX3QEZLvdWlxAj
rbsi+abL8rbA2uiPUudVUmTj+xmkevo/8gQTs7RUHJ4HFNCLtkeD3a7gAk+svNGvm6UYFaLTYnRs
YAobqay9m+xYKPry1bq1R6neVEEX8CayoYBHQz49Y230Y4pevQunptcARIV4de9EzA/Kp6Ar1WNv
m39G0DkPSBqrd3MjS1sc2MOL6Inp4khcR4lqBpiB4I55yyo3PyqT1rvm+E25GEO0ogtJmd6JmXWs
BpngfDj1vRgGzd+OoNLojOr7CdN8ceVxurw4SXTFkYiJbsPac+26HpY1P38CShm8Z9/9sP/btQy1
u6OEIG+v15t/u+mE97/89d+R+Wm1qzXleP215lOuU8TvFSfhXk2A+IWO6Z7ZJmmLXrGSL3YG4A+2
TXcEkWg9DQ5Ichb2qMsM/UaZqClCZemd9tKsusQTDoXgaYt3bZD105aDYRfs+SGyiIHrJXoHdYrN
hxGjrfDfbDxr2cDvvzVb7RuqFu5+UHNc3yDBlBhlqfLSkiYXuFGPyUcl9QLZvzar7T/IieS7IZT7
DYpVCHe1r1EjWXPY7qJ0ZRamu02UTmsXYxLh5Ov3knMKuiLbtBP5Q3TDKSaO5plmnrunWqFe2Jil
fhRvlsoqEJf3le38nhF8Y6NRgZEHqvrqDnL/NjK9aMScwNCqZdkYSPax7tpqtYXfqhbGz6ZtbZsh
019Mx7KX2B56Z6x0vdsiJCuc40L64sIy7VC/eaiNHksErPLWIs631Gu68sXABGvtF6mxjzU9eoyk
BL/E0VuPJeUhtsETMT3CKk/2mgqMhqtd5qDNN+vYonkjYjir65dac9k6DYHsLHgUVrAzCYrhInTA
mDjA8hf6/L8+aKJtXkru0daq8BAVGbmJVi6p9KXlBohpdMcDP1+B+6g+Z02iYQ+hRl/NpHgCs4TZ
Rx+vsPnrj72PP2ojScrFTFXq5X3GUs6R1cscS9iSLoKu3Yc8/Y91U7wNlNORnmIiD7mRu0/ME0Fx
HpWkb16A60jR+N4lDE/CodZDSVx2Df+iTlw3MLPSRnSBMUJRKrNgO/K8vgjnWp839d4NvVZ6mBPz
iqPXQHqqWwGW7COpXEVhWh01Tnmc4gK5JOJhld2KR/1//bIPr8S+/FuWU373/PpD99/b1+zykrxW
/z2d9XPWr+f8+zFL+O8fp5yDb2VWZT/qj7N+uS4//e23W73UL7901mkd1MNd84pSxGvVxPVf+YRp
5v/r4G+v4iqPQ/76+6dvWZPW09W8IEs/vQ1N+QeHTdHPdMV0+bex6YP4/dO2/N//K41f0u8fT3l9
qerfP0mK8i9dUXVyGLJDGlpTuFr3KoYs9V8Wu2nFNhXDmrgr5qffYHTV/u+fbO1fhqVZsmXYskFG
XWaoypppyHD+ZZGM4KVr6uzMLOPTX//0t1TK/Df7+9SK8+HtrSqWya5uupAuQ9Y0P2zmM7NG59gI
u7M9foknHdkh1/LjqIbtupFydgNFwcpfBEUjU+Cwl+JwIrEcr+eIWDedfZ0tjnLThBBVdyfu8HyX
yT3Q3D4dioVW2zLaBdMhjoryEc+vbBF5uJXMXSmXj5Zk/DX87nA+KTYtadlBsV4FBRQWky0e7maD
he4GjWH4bTv3sUlqWlxMEyRfJ7FGSnkZmVjbOkkBZrZ8FyCZTOcUtTZkB5Qu1b3qm7uP16nTDvJK
0JtfzDHBRaCEzzTw+y7RTkJZ3xwW2ESDspp6olFrtnzQZ6fRPIc7PkxYewlikZgoT70ckYC3OaCM
Nk3d9JPQ4HAZVfMUyu1Z9lTWtWOYfyUfNXF9/Mfes80jfp9YZCN88BXU7VcLX9372iYTD0Iaia0I
XrTUhfYhRtYgSNh9TJEIrNbh3e3+N9k5buZfV4DcQ5ZusF1QFVkxbU2Mv1sBWga8UYf9xBkboH5y
kK0P0dRUjQoEO/bV+pCTvD+IEdEVR0ECrcqRPQT/DTs/iEaN5Zy8kpfFc/DdoRh3sklprA/qNcBD
+WJEG5KE8Y1oGnKtN5CY+WxzlJonNRG7biIDeOwp6Txr6xjSaSYYeIO80pMG2QnZ+BqW/UIJFPkP
KNkR22YQ1A36qJ9NddwgEfQC5ULf+qETgie03ZU6iU4ak8LkVYNSdEWDeJGx1XP1WfT+bq5kqAN6
ZIG36sJyn1rJsDHkZjiALh4OMmnYZHHtK02XgJeZxuchMcuttOEAyvyvqQAjh8P1JHH0bg4wxXhf
B/oSBUT9pqraBNUhe8W3Xr+pMQ+0WFdEKIaMtrrIO0RSw1b2F0Cl/Jth7F7hEJR3da5bS7DbAXHT
PF4bmIDWuy5bATZEw7SKmuZ1I0jk1s+Ttam3o7FM0/pr2ngRX9bWPdSh7h7aqVElvVxCHfcRiLNz
DC6od/hDHK7x0RjuDL2xV3YADuWfb139QypTVWxNV00ezrpuawbJ5V/3Lm0vW25vaPEZ6SvnYHZe
tTUi91i2+tq0WJ5RTvvqdfnwEOWjtMs7D8dYLNgWqklVpNNeAPVg4ctqCTTWdDjCH9yNbvN9jrGf
w5NdeVCUO28IygcZ2+DVIMs4C5iKE8O8AaMy1hGHfYFDdaoiA04Z5r4o4/qseb3/hIfiH1WcXFKd
okov4EOC/A1FJtpHTTATxblB//mTMayP32k+GaQDeC/I0yvq43sB7fYMFEAcn9uh3LmO5J+g9JYs
zOtFLVosVPJTW0r5ae6LQw84Fo6e5dbT8mgdZkHHSlnPF/oQNJcibP6MgoI03yB/7zOTxxi4t06y
qhsPG/DbqGWh7gzSIZFy6VCaCXqy4rDXLDyBxCG6MtQKxaz58N0EDQALHO+eSuPY4ypRl5dsCMsL
8N1aWfQqwt1jABCtwvfWsa3mRjFSVGdsx/uM/rqz853XqOjdaiZA+nkEm1GQHQO5SU9KLrMazXzc
a0sv2//zx+1MedT3FQ5dVpEfVg3NlnWDT/zDjeiGdajqducc5K7Tl4mpqodrk1NNmLt9lllAv3/2
xZxWBD9Mn2eKoGaYGzQd0t11ijj6cBnkdLT5p1T8su9/Sl5a4ANqTVub0L1PVR2VYFEKckgNDKQF
labo1CkgOJB0BrhTlQh/SVUVrcRIONiMGHYQv03qpTTdW2awm2Pi7Kmh5FW/nXMdqZFf2Em5eeOL
y1jiMtNsmM4OJF+ALjq4VN7magXaPfbGg+ibU1B0+UqqGx7vyBfUY/1ZjbODa9RHsxjYaGiAsSjp
B8behnO9ahRPfRZHItbk45OteuGiDYabxpzctUMspLNO38mkfEUPirXNuoF4FYTj8j/cFx9frdwX
Ni9XxVFNVdNk50NypXeQDOpCzcJrb8CdZuzUW6/tcMqIqwiGXKrdihgUiW7Cm41LOR1roDwasHXf
6VnwTMnXxmZt40ssrqZe7Rp4yIiBDOuhEyJ9qxRW20Xkd8fM+5E0OGQ0hecdxRH+i+AW8krjq/nr
SKsDbV+ERrOwfH/cw43p0gWi9/LKV61u4djAC5ZlWdmHcjCtg4lp02GQeia12bOjls6BfaJzlMwc
ibiKDIyqhrhuTN1rA3zhfVcMsHZwjmWwH5u9jAXuycjhnhWmvaKc0Z/iTAMNKg7rIZKA9rrVDX5Y
SJN3mucfMJvvT6lcsXtUdHRh3HCrV8WzgUPIMZpsspEuRkLl2gfJ8zZyjYV+ryxJiiE1ao8reVCw
ULfzHrKwm8xov7Z3200ug+oodXWft5PhdoG4wOqfbxLr41vMMKnCaWQUNUdTZBbyv77FYo3SWO9q
1r4xQZQNq7jxy/Xglw7KmviF2KqG6EyPJFOfR96yykZ22ZbzNCqNQRanc3mi00X1rNnWtjms59G0
SFfgf4p977S4aTpjucpKu7wfcc7kiZpeRI8KDM9GJ38SvT7KqvsBb4u1mvsq4DTmi4a9zXoA/H+Z
+R02PO4ycW5ndsff94Qkj7BjY7yTe+dW7rRVO4zOU+JtfRwJ/wyq1FsreAofIRsqd4odZLD+KvRc
5O573NXSfaKmj34aIL1X52fMOtipG5g7TI3A5tjJ+MVy8/pwjZMCMNZWVwcrU0Je4Z//VmiffXjS
swe0FcOxyaqwF3Q+LpZrqlilKivjPicNuXYdNQEFa/OAFYeSn3MISDg9Qb2EZgeaduFPXRH7ON0O
VbMCyZynJ9UJUvDkvr/5OEmcKa7R6oXFIhACruD86iNS0uMIMVdsU0RMNO94waYPEdjXK40KYHK6
ThFx7Xqe6IthdNe1Xc9VRS8dy+okoYwEFldbh25VXZJUHdDZLqHJK3hxzF0xYgJfPg/xD9Epcg0z
jKkRXSl2kO0xgKDKfj2HroNRY6G61Xft4hq7ns/eUlnVZehTA+NyYkBcU3RJ7aHZjFoKlkeMZq0p
L3QvbA9Zq2ogzEub0lYHSAhvuKzNnZuyVqzPXvpDRC0VH14ryIH8TZMwskGEcmySjeiWOv7BTpRG
q6HV7QNlJutW7fHJGstC3rYsbiXEoVprHaDFvMqmYTEnR0NzgYDMQTAXcC9uQLxEKGNIHSgu0b2S
IMqJCTHWWroIvIA6a9OshaWFaOxJnMiCwZytjAbh5y6xzU2olIBiou6YqG5xTmUAsyMrm3aFHnmw
bNlqrsWIaOqM1fxCHGLqYm6NzPo6xwbNgg+p1t4iDmT/Th2sDVQ99XEcMgWnpWBl8wK+F73cLJBR
L+TmJLpU+RPo0r63E12XB9dWqSt5Jbpq88UtIE7rmXkx0Hw98k2xbdZdOlursVEWwoColaUpWOvz
HOFiIwbezWuoDSZOeesnknsq8waxP9+WntgvoSgQVP5adB3sAlctC7Od6CoaH2Vi6PpZdNnfrxS5
7fZO5/IvnV4PoinE87xKsuAo+Y9ItvDGgDZ7PxNbUIpbD7GBaI/wtkGKLoPlBVZk0bU2nN9A/jP0
x2rXplZ503TdW6N4yKvG0c2HsJXs5Z5kY//r7D5/Vgu2HeL8uOsOPgJUh6sWZkh6XecrNWtiXmUz
vRTB2BLy31LoZM7DGQpD44JTECeMz+IibyFrksMMpTu/5CllRP0ZQE43N55JVzfKbmvxvVUDpOm5
H/bBqPAv12zHOIa8kvxVjNvuCrfx27KpBgp3inwvGrmvEGEru3Evum6nFzcNr8mqqFGzdF2lXjfF
AMzZIPG77D1zU5Rqj6pKay6yCJC77r6mTf1q6OyVFKkrSd6WAYZwSnqEWDdsVCMbHzLb/KOJ0qUg
NIsGmGN1o5h4+/o6Klwixh+PncjUXAdETIyKAT0jXXQ9I0tRzHUcKYteVKfKlkVlwltMYt/YmHqn
sgIJQigTICcoQ70EMgknf/Czi0CJUSxbVXJvHnXhNy7gYlNsLDLzmAUKJq1i8hRrpnmih+LR2/n+
lFH/57eTYnzYhyDlAila1xxTNQwZeaUP6UDJCJ2kDDp3A+5mWLBbyZ8zLz9GeFrcN1VroWg9rsMJ
KhshWXOC4QweZILKprXpbW0LlzEfJZktKbZgLVQ/WG8/B54H25a0l4HwGJzyKeaUmb4Xkh8iFE6f
e2rGz4ETS5uRZLsYE+Gf54jrdNOfToR+xvlM9P116s+4qXU6LAZ+oqZVA14cHR5+xlAfDLxGF7Kc
ZPd21Kb3TqsCQU9A6IquGDCs/rblBY6ZiJne57A6LxE0BtETs6pkcmedCNDXC4FvhNKceMleTHHT
6HFK/24/GIsJE7ImAoSddEZCqR13sirUiiMuC36AHQn9hJoEj/ts5qhh5AwoqQK1JqhH+phoJ5A3
T+GQs+zshwQ7Hdaje0FgwlYPwodshwgw1RqCYoF0xyLfvTOokq5yBTysiIWoKN4hYTcJuRfGXnTF
QNdAPI6S8kaclfgYUmW6vrOsIt50LQpJQl6todRxyntySIpJ6eJn9yrUFtsY+04zZh5Y+Ff3ytgU
IXvElWBSfOtZqZWWErELnnh3PZ6eK7xobXSkJ7l1gcadhypdfxsSwRl6KIJVNz628vg1Dgczv6Ch
5CJJd+eNppIekHmq/kOiRJt25u927tpE4LdkVTNJl6gKqf5fF9+5oQXsnFXk3xMAaIgkqkfrZ+OP
uNU5gX/AydG5NEnnLtGmQNwaAnYSx+Z9MlrpxjMhw2SAXiCO9a/wkoMnyWcx1y+7iTyZtN2pia14
pU48QWcS6kvJ3pwcDT9GKbE3ndu5WwdI4zOp4u9Rb91MXn07pDH7O9F43kuHedxtPrItSrnt/wNO
7GP6gg/BcSxZBqGpqCx5P0ICDX4DNHsA7WkVmjEreM/pcpiSWzhfI0GL3sUiTckphAhCkGZLtB1q
xTyq5eYMe4NVltlvrbgxD6qvmYfess//h7MzW44TidLwExEBJOttUfsilRbLsm8IS26z75AsTz8f
qMey1R3tmLnJIBOqpKqCzDzn/EttZ2InZ91KV0RsyKhZ77osPMAhdzaKhKQsBr8/xnHbH4M4Nzw3
1HDmK5JPyeCOh0kP/gostJyHsnDPaaV+6eMu3QQ4Dd/HToOPHrRJ326ce00joS/DFeIl4kyix9g3
ISGRruEXWAOgcMd7I1f0W1NXnAPKlc/hDOfANfuTOzTDsUGL96oZU+ipQ3pOwxbk/awzWoY4I8vA
+go8YbrYWAlfzLnxSXJ4adAm+PwUMHcaX/kcSp8fl53jscLA6dlohp3smGsFMRzIs/HLMtzXhrYT
OmDW5UXk4saV2ujDJRuV/HPS7dBxUD53sT+zvsVelmbwgOU0eMtilQKv/pKCLtigcxr/If78GNIw
5ZmWoRkUuYQAKqjONaZf8/8OWu+NP+J6H6vZtnfs8TT+bCxQst4Uux2KZAF8ER0FO/KC9caajRf0
wc4vBR6JlmKf3hsQbvx0g/taVkZ58rUyWeXCf2qTka83rcKbyVfQfhVAdyDTpH9YBpfk5q/PtGPx
RDskh3WbpZD82O8fqE3FoNh92G1rSKwrP9Pjy9KEUZBQjpkSchz4RC1jQ9IFJ1e1NphO5A+VFdZr
+Nn+tq6G7IGybHdrlNFeRbLhgexHj8+5RO66ikfPH1jZP/CWl728lcU/2Pf6uzcF5M4xoksqv0/R
6NywiXBulqPOj5QdG2PSyPOJpckrP/Hs0bU3b07xSPFZXtRPzBOI/N70r40RU5LvrPHKJs858ZME
d73bFVu/lMkKCnL1YKDLGLfcNFKT2aETBQGqP1rJejlcGukaMb7S+vjL2LyjQAs8j80/hMz2h1Q0
txdJUcs1mMAs0zbsD7+Gr8d90ou02U6W6t7a6T2OyahHJbg+L03pynpTTEbulUET3MnWcc92ORwB
MgQotaTF3sYKbGMphqWiqEgoazij5kXWOg9t/0nvDefktBGY/srigfajfhOWeETG5bRXswiIsxN4
UiCLMsZrrIpA8w0wGmKAbo9xHIy7sCV+QAxM2weNi8/mPNcXmNLtQ619aQNFiLex5YRZO2tUTrrz
0lO02TeqsvDbCuCoBRDrN0Wi65dUKeXGVqvYi1jqzlOWg15UNFaDBEeBtEcMRTOwT8omr4DwdQ9+
CV1JgwxJNxrRua8kvh2Yv+Q2lItBTShLzNKmdQ68rNV84CYj2v5FxHI5V+jQR2ohfCVjRy4rjlz7
ko7Kl//eXf7LY0XhVHV03TUpaJvu/EP/Mk9oYwVwo2jqbeBUu3jO4CHPpAOAmhN8S7/N6nrHPPNY
ybjc90mM2TPK3pCW4cTjiPG/h6Ee18dlsHRAzRhJPa6VOKxAaZXVcTlamkZx7a3vTPCULEqKbyfa
0Ny5FKJHo9yFVqnvg5qldpzjgMlxhtvazxAsRFOgy8bsvDQzNOncFzr2VRkAnFE9RLr1Mowt5nJF
UePfbanyHNo0S9eqNy0Ev6OrOdnpvZnwyjyUEBd9prti5QvZHtyYLGIPwabSNUGd1F/1Nj94jxbQ
uYSYsNf10vzDem1/3ObzSLG5Z8F2mOccU/vwSxhI+SjVFFTUBXSsQIKJfIXp5+sSZ9O1qTjBnS8c
STAIpDxyreaijOEuMNH/M0qZ3kAN42kJwmpjTVSPVssgKnzpTZHV1jruka/sRA7e2lTkXiVUuG1d
4PBIzDmfCIdMpJ9zVBSqjm9UQ0p4K50+uMXQLri1M628mbOOs097t7izT6j35TqSR2WHVQWr+qMO
6f5R2BEkYbikYWflm3ZOVxdzjrpbktKTGipUiuZ89TJapdxMaLqcFiKyMdY7p4Gp8s5BRmE3Ocba
8LleNLWXy4aWErtEQnmzdN8v/vl6e8ZrOsTTu9Fsi2sWq38AWP5jb8VvBUJWBSGimgbx2YcNZuga
Xay7VrmFCpuuwGj5W200+seumIID7si9N83dOAguhePslxWEqQLByhExT6tGNCQ0jSMYcPOoCwg7
CivTcXC/sLN1X+qy3ahaojxYaaTsl1rs0mQY5x0HAeM9wiJtBe7BvRem4Z5S2byEanQA/lccxDTI
w1ASyM74DUw2tuwU6yeTn4UNTbtOFWXaA6Kzj04Iy2scOwl3If21Qb2B8uf74HKN30YHB1L8Lpr3
j8NSJp2bpfs+liDfk67e+++n0zb5EYJ4PyBlAHF6YE2zcE7apm7Uwi90+41uaFjutBrmBm601hKo
6HYEQq8grNo4Yawe2rQNQdG69R3hpb8luTx6OFiFnqbG1sHG2gXmyfRMkicHUgpvUi0d7d5KqpVf
5F//e+7UrH95ZAkwDNcG9WNb+sdKUFeP6Wi3TreFRON7IPjEvrVJgm8q4ZwyU8WtMi2RVyNQ8WJt
wnQj6wjVZfW67JELJ6q3sRM9NvBqjloRDkx76CVmzXiP6+nKaMbqGLldeAxjr55n0aWJ9KLb2lXy
hUTRcNOWfIXJoHWXHD8YJ50y5q755+zV6JgiZmi0qhfpAHykNUznJEOUZmmWbib6K8L12T5s+uY8
WllzZlG9hkoU7awBL9lVn6b3Axi3FZKGuIsrQjumGhxZdK9fWlcdoHF6lT7FsFnrdVtCXQ7Yle5p
NlNj7/khwOwwg6UVxr84+FnHtteCYzBpx2ioHa9IpDyKDEyNb0Y7nfLeER0zdR34GjYvltttBrQC
E5gsj04YFieFTdK5nrUq38apmOw0qMxIpsY1Ogqw/Lr5/tAiBcxRnR3apB2woZ9z3m6H4VAu1GZn
FZXwWlWvt9IS+altGypxcOUuWh7oZ4npeVV08Xb063DH/XjIAtc/5oHdbCX5zJWjZfmRfxA139jP
sNEbrf3EjgRfgPpkJEFbrmq7rU/J3Jf2KA51G5Ews5tHvJa+Kn5RXpZePen1ukSAehcgleEp7H52
Cr/yqa9ROOwbQnAvbuoHcpPtBUhA/TA1irYz09jxlIkCiuf0D+icUF8PqofAwl+yDZvp4Ao5bnEx
WkMUqI7QAbmRiFOOS9fts7soD+VlFOm3oda1mzyx28c2fKLkOG65UfHSrWPEi4Q5ntnW26dcPU1h
aCEfFqDZvDRF7Ct/2FaKf9lWIiuNK6VuGBYVtA9VM/CRJcSmvtk6AzcshNPxaBjGcFSL6u+jZYxU
VOkZ6K5tugR3Ijd+6LrszDTtrm+nYH7OEhjwOW4LJ8dK4egDdFo8WXPnJsAH5SjUSj9Nsm33eL0c
yxkuU45hujOK/BEtLuuomUSQNiIkaW1P3qSUCA1Ct6wLp936mJN4cM2yP+wAxAdK5bypRp8JFVmb
hl31nNb4ZS9GUhuHZQdVQKsZm9fSmO5HsE5HdW6wD+2OSzcYbtHGFoekCdATrTbq2Oq7KZDjCuhI
vgvQOlkVeupewjlmH2zpXpauNqHzqdhiK3VVnPJBX+vU27eFXbONbXP8umMT+IAaT2iaDA9hN7n7
CHPSc0KgQSWFZEcJ4dZz/lBPFxof6/fIjo/tmGAtBVsgfvzfP3aLgnQmpejwQc7lFmxx/+BrU3SO
7fovAzi2mVegL2wSe8ZoecBetOPS2PPRhCbyQdU/1zNTfFFyClP1RfPZPTmY7x5zX6IOMugOFIUu
XmVgpUM2Bcd23kdq2FSes8D6hkNDvNPnovVSuUaGvfnDpzQ+1BiXH9emzqiiJ2DC1Zx//F9+XDvX
W1/nf0C0V1N2IjWiG3NucCm08dJm1feT7owKF7knyTS1dLXAWeGlLm7QT1E97m80dzFq8Lq8v+v1
vruJA6HsM1vjW6JyeHCnPsbusnUQTacBcnAyjdJhD0av7EYfV1AththaZZ/7Fthk3bo3onP1lV8D
GAinKkZ9YNRuJtze0M2P3G8tlcGnsHHiDSUuFtWZkqSV/Ok6o8oRVqBIIJH898r6b7cEVViNG0LY
5C4+zgOoxML1c2Zn9ADAW5YH5Vuj+ykJORJP27xz5LHsQbvXbm0hgeTpBakUWNbWSR0MxCVTmIRO
FvvrQUjnanSJc+UkUKnmDIjL30VCq67TzJSNKV8A8eJXMczCK9Xu2Ymfl7mvS5piIySbiSH+w2f8
iHObbwjXBH88Z2hU7vwPaX2tGsD1OSXzCXm8HXiA0qSMgU43EE3Ta7u0Pi9NHOjwEDs+8/tYn1Sa
p5qpjm1rlp7E4GobxyF8Gcmm4tZKaq8iHScjf1dlN2D2TNACVq2v1MmNLiVikMcW1SM/Gsoz9QF3
1euD9mbCrAdwR/0gt7x8VoOqrSJfDzYq6onllmu3atF7nAlAYZDui6S6CQx/Eyu++f94XlyLL9mA
z6yqfEG/Py9FknRIIWKlPuBxd5YtUuxGoSUb/HKl19va7aRUVCFnaa/UtgJob62+b5HlTmwbrzSR
dbNcUwaMpppuDZPaLSkrWHhtKs1j5CTrRoFalpV29mjioxGX9sMAEmlecrR5tZnwmtl2kfapSYLh
hA9du3c05eCj71OhnL2ecgeDjFBq17wfvsSVSf6+TV8NLd/2hWP8hdrFTaXH1tfSLo5K+yUAH4xE
t/GnRN8/l0yw4vAecDenVsU29PfvaSpzFeEMMjEygPmNUJe9tZvR9Ew9uS3soH8o/eouTBK2QIaO
DXhWhEdFqN/5jB3Ffh+2VzsYZ6NxlENfDDu/gOkQRml4UzYNQmPdjx6U3jlvOrkP+QxeZheENyma
Bhby6jeOiYHyfz/+y1z4+4rgqhqyVaSnDJ2a14eFkEplBG+/nGmPjeG1BloBipYBHTPFuSkK51gk
kzeQa8MtUvok4s2/GzcdYMuY4QEQP9WP2daRqv54rZtIR8LhzHSwiqIRds/PxunMDWXiztOldlLd
cy+S7hSHwXCO6irt8MzgcFTL4dzPzdTXu3hAiEF1CYJmPQcUM4PzXDLK+hg1hLKrvCjoLibZqf3i
xtykOPh0OlZ2MIUKaqzbfJZfh1pbbVwyXasiFxKNMyq/ftvPH3VYNSrwQsW3s3WjCdzgMhHeJIq2
8ZOKgm+IVu1VB37+1tRd+KqpQ/KHGUrMC+/Hn0EnswPKEb45Sg+/31odIHh0rVGDTPi6sAdEbhbg
mOLflmktDvJVn+RzaNfKTd/qyg14Xv+IfuyZ/JU4hYhOS9DLkDp5amxzfEEFwjgvzfDzqCO5tKrU
yt6YuoiPU0BGU+nicz83MVIQyK3EFzUbu0tk18iT56TbzRBeT1Hd/eGm+5dPC1JeU9l+uRRNlmDv
lwXayELY0SM3cy8mzasDs1x1rt2fFdVJtsFpRNDKpRL7YwzCuzHfmRl1tLjq19rInYABjTjEdbcP
63CgUHLoYfveTJYlt1CgiwNAuo0vC1yPMgueFynuU9wPn+04pYZcZaVHoQYpRYkAuisy/AZsC6yu
VBNiexpKXa0nKhwpx0ABeDg3nTTcrV3Yj25ENLE0RTCWF6essB7HvUcT2G2Lvh1vxYgHmayT+6Bk
zuodeU2ixtrnlDzWkLiJs9y+XVv5hPttrqyiqSgJNXV5sEIFHP5M5yZ3am0w7gMb48flH+40459b
QBJuYv7SqVMB6tB/v9PKkBjU6P2KIrO+JwcfntTJRCYKlgpUvxRzUo1ilBUTEwzla2s78jYSwivx
n3MT5nxU8qt1VSBE1pT2t1IUYt7gUVaT6kWZIDxg9kVNbvQ916zgNvjjJlDU8SABsEW+cVJa9yCg
gh3CEbEcq1O7I7Bwr5KF2JvKILyqXaHG4IKXA9slEGY+kLpeQ69G420IX//vt+Jc6bfBNGh8KR/z
CnqbyLIss3prWFSNzOY5r7PuW2JUcqPoY3JMVecc+EF8q/mp5lmD4+wc14kfrEZ257px14GK25BR
JFAEqnCPL94MnLSsc+MST08TrkS9qa6q0irQgh1CyuNusEZoax3k40tLIWa/LISUvzF/RE0+GsXR
FsWdCxEDP4UyRn3MbYyDSNLr2HcakSSanRBjmh0S25uySaF0+zqVsnl/1Y/iq9+DE1nyXXJOelVD
ku2MQblE5SCOYFeUTaiNycqtFH2t6NqIgjCZ8qw24TzZo3NfW75zP8WbhnwbW2b9JMexvhRRWv5h
42HO+64Ps55JzVgDtDnPex83Hm4ZjyTWlGqrhyWlzSG7t4P6ezaYKWoOJbN1aOtbo3fqC4x49SB8
9VSnBtoOtmmsyO9EV7OWj1kVnwGe7coqyrYpmMO92lv9PkomSm1O9Wy2JtJcJg64EbsH3RAPOQ+p
zI2XrDCjSxKoVwCLmAI5abdjDfpcU24+ytRGwFwpcTANqnDrlga8/CkgfehQaEUSc2tnL6gADqsl
32EnWnN2xsA9Tbl8CIMQwzuSJCht41bsZ8lpaXQlwRnTFoY36aRn/vteXr6uD1+nTRFHUJFnB8pE
9fujTckV1i5aCNuptQgoKXltOmTXu65C7zwhDokq5a/Bqb4UvRazA4/5hqXdbskNyx3C0he9dx8j
VEC9usCJJy+egjSm7DzJu1oH2qLx+gfDr8u9YWwadnxrv67954zAYoWwFrF7hByWNoSs1tzpUTtg
d5k0l1bg7VcHGr+qLF8R/Dv99wc359Xxtw9O8d3VEMOmSobH68eNGU9TUQ6S+8iazK2Wj91p6Ctx
qLr00lZRtG0VFSHa3pVI7ffWWczPJ/AolSJ9lKyroU09sy3FQzI+Tqgg7Cq1zPZtIK5tgnY+/pQQ
6fp0uACCsvaY3MDf8cMttor4meR1eQOmextTHgA4iVje2FWAWJhP0VEzcFhg+gGeML7yB/XPw6Sv
azQNgOAMr01t36no8a/4sEBLkkiiy9znD5m50mdOU+6Y2dHIbKhS7naccpRSqxBHiYKga6hFhN1K
fKgdV5J7Kh7rOc8NyMLAYABk4n9/x84/MiZEh5a9PK74GFDx/v3m0sepiaVipdsAh3DHqNxLCRnl
YnVsrfy+Lr2ly85EI5sKOeEyidG46HfLsBq3iEMth0vjm03qUaDoIVLzJiUKC5uS3aMXmXF+BwnZ
9nAMxI4+lbODB2Pg2NV1XzAtkxzyL9ik4WCDa5S9RmsbPcwun66Ji8gJ+0711QiOZtGRqqukcXVT
gZ9ZYCJUQjC6UlsVjmIP+H45QrPmNkFZcvc+rgsfb9ilP1rND10a/S062toKU9LsISSS2raZ4h5b
Hz2J0AzTTW5O8ikPupeibZIDejhOeCWEYP2K6hGU/dhtFBHD55eyYxdDumd2O3uaHFmtEqk3FxkO
xbkYzSenVgWlphwHM8UejvlkkTCYhVKRnjiWrqORVpDF5c0Pj1+p3MYuVTiLIuywYhOr/WFSwVbn
Hw8XNTJLs011JjeKjyQxZP1KRVhZhNauEV4Cw97Ktko/I3VX7wdFsbcj6/oXq/okcDT65lrZRKGj
9g9YAU+PSuRfGyHqb0Yz4QLu6OpFR7alHCjq+XHobkTRuPdDZaN6lXX9F9KNj2MdJCBNK35pDIxw
KJluAqmZX8FYIxSm6sFj0KYgHRUXcQkTE3qQTg8hwnFGFlU3Sw+1tWLnam26dvsCbKnLfN9JRMMV
EL6bJMiRQOzU4kYjXb7nrg5wN8UtJyoDRNMC8WnuES4lF60B+Vwp0aPUkhdcup3zW6/X8PdMfL6U
+aQySPekijpZLd3eIWdUZdJz0fK8ulDmfHZF38wulLcB3E92t06J0lONXHJWKtZRJQuPRxSNCYx1
44ZIEIl+VM+pS4pkJacVXuk66LzMucPWGZ6YbcqvSqScWu7rH5gYra1EcV4EMfKqdYiv46ZRNsDC
xzNWpiGLTxftbGP4+PJFK3V+eYia94vRAN9zMj/FStxSvMCOoPkleXCtI0ylUfTwz5abBwcdMOmx
R+r7xJxu72J3gN0GJHVjNoZ+x7OerkXTlZ9Ss7JZpsfiCzCW1xAM2ys8kQO3Qx6uOv55pWkjPihV
zaS2/vKt6r4ZtfoMLvUla0L4yoMbDcdIqwcKdhwlP4+GoFH/sBvRrH/c6fDKSYKoxMGu5rofiSQ5
1jkSdwp/01V+vzZDM18NkbB3i1edAYwEsGeUjFuLXRI3C6kgFD9HBXzx/XLJLIZ0qCrnsalI+743
1dx1XdEcQQmt3sfDyRUnM6z/vnbp6nrkwwefX7H036/uyxjVZ61p1x9OqCWypl0AHKWdAWMLamxp
jAgDgffu+1iqBPqx7B7lYpKcBRG/gKl/S3093tdllGzlbBtUlO3Vwb/vXrHT+sYyGhV3DsZN8n3o
ZGjjSfTBcINfX7UKcqRqtkU9fu+lOMK20yESck+9hiIodksQvjR9Zw1o28xBOXhTNMsaHWniuYui
fXmMGvZWMzCqhWnpZWAS1olu11hkotbryQSDyTfXgdEgeHiTyM6dRlv5wfhU6G6OJ1ja3vttoVwG
o4W/NbT3y1Cr9c5mbBPWi1LTd3I03HPQi/1o+vpXH62F2Z1HuxIBNvuG9MJB1JV2K+MkQECciQb2
5rcQY+d9FalPqrQtIkO1xEHcKEHsWazPaRsNXhhEgFSiJHvN6kenQ1WkbSvskvsWvUZI1Ch9FuTz
2J5CexM9j1cLybcGye8ILA6WZvFDeLNGELP5wZsZwnzazts52JwHZRoe+ygs9stLtHpCsDuDXsv/
6XplKBRP4CNb3oT46Z6rtST97m5bwbJrWU5FGjlLbQXBK62vV+WMPns71ELEodDg3U5ZzBkrIaO9
nP7lmuUwTSI/XIuBdPhgBNVmGTSHWP/DU/nP5cfRBMBSMm7Ctiw2tr/vO1grI70JVHcDYnvaaGFN
KDbJxlghgb1Wc92haEf+EYW6/ArCLJu16vJrD6hd9/VtWolub/YOKNi5SZQR/0BFYcMQleQKJ5+t
8XIogiBMV+CcSdfKoDgug8vRoIIFm1C5TI10R1RGbXNuChOXUEsED2psY5Dmm/qTCqlrjd3ncNWa
Ptj99wZMM4AK/b4UG0xL9gwv1TSNHRjJyN+/C6K8AQmYLN4B3FphEEmRadJegjoy794ardd2gcFm
LDZEEnuOrynrxEAuwHG7NPaM3mSvGRjZ/u082aCnpkfm6f0tcPde9YVr3y5DRpxQxSVy22tlcRs3
mnEUod7cmnPTkB+7zbLqNkPu6liYQfs29HM8yv15PEVl8vexUch9JyPtEGmhf6ubtXvbqbhqGEYl
Nkv3/cSoJFtVkQqFaN291dEyOwSlfFClIIc4N1IEOgJQOSaoy6GBwkC1GsbuqjRAKJaxRCVbGOMb
4AdfxlCMm8TP1f3SLTLXU3gunvjU1RkJY3JDrARfXH2sPKJfShjGED3JIl7rdRN+0QfMl8ohVIHh
8m5DBQ0AG6oxbB8UPOgeBtVeo2Q4XENBz7FwYmPJUakdcoUeZBgEm+VmObkM5VKfxci7/LCM2ekA
3wC0w2o5+9Zk4V2LWvBl+QPmqGQ74TbQE+e39C2jesCV3Zcqqa0kS9emHuF8Pf/1CN++y9ibwAC5
kt3xxipr44oE99cJmh8kYtV8wDar3wawT9eLIr41GPVtqg3HuiD36EEn+fZv1y4vRfr4ZXI0m1BR
zkFBpj8ZYXevIjv5nSznJ8Mdoyc8CvqtCVH9WNsYRgKsK7zlCj6j1HrjVc3WIrHIPGWZc51S7Kga
xZj2SzcSBcII+Zi+WHqwbnqn/QvripfBmhI0EeW0ySnUn8u54R+ZNssJ8NYvsRojghEFOBAmUXvI
tXRAVw6FCzAsFfJnk0yZ47rk3pdRcs9O7HPuF/5p6YE7ldcOlncQaF6fZJvEdaY7tTOzBzhbB6XF
QInSNknpfEKtfO6qCVlbS4sr4AvhDXIg1cmQTC9XRyrqMRZNFf8Y+Cc1PBsfUqsrPLIN1n7ptknT
nMoIHG9vYlXmNXl5MwR2fUMgSSqBhO62tHE8WLp6UhGaZKBFlkdqeRABF2k7ezA67nqJAOzHfggF
fNfBn1u9P7eJUohNjejp2skwZfcr88oKrn+aexZyFNdFTQ5kyNu5RWpuPldCFHs7147i//C65T0X
/br/et3Pv/Dz7y3/Gcyz8la1um+Tee90efmCVkK6nurCvESok5zDMhNrYnnja2v3HjVADeUpSkAy
dpxrOyrREe8YufVR1nwyk/q6XNEMxXdbVPXjUCnGbqzMEcBqGD3oXZyvlisKVx5tACrPhjGZG1HW
nyakyqiNS6pUdYxyFRPZnZng7FsC7nw2pvaJBaQKVs++UyB4rprKJ2uQ1jPFRtVTwmG4ixXT3Spu
Np2Wt7E6x397m8oItfe3gTbN21ze36ao51qcWrunLM1Urxid/3gvtwaZtPxLjlI8zc8Q79Uo7PMx
vIRVmQpxSV3rIUx4/pcnmfopVT6rhpuFbQYW2RNyJGyNVgUpEHzN3fC8GCnXhDYrClJ/d5ezS7ex
B2dmOMpD7jbBYZwEOQxzxD8Bs3XQumGGMGNVtPdLY0ye6EmfuaAgZk9dk/npaI3ttApKTNHq2WxX
BXenVn5xj/569FBH2ZdY6tM32YwdQUqiXt061EnBJuF6OZH0EaGcrjxNWBzuC2tIdtAe3ecOC5zl
AgMng3XVE8QQXl/eqG2auVLsSp0zO7CkZqrUz3G2JCqT52zWvJwgA70y0Uj2WgX/H6QXmMmVGEol
chvfFFX5Ucq8uFdcBGsR+kc7gJvlIcEF0VX75BMuNMmnuAfq74j8wfJjemZ1cVzdRxyTc10OC6MJ
4+CynES4MgRn5dTHpatg/7Tu9V1SoMnS6FfWL8oDgWq9Kin8pVBo3/Ic60aFk/DtK8tYpyVavnE7
rHMrsV5NYl7wDVLchXqN/48BewvwcPFJj/MvyxVWONyLrAVFaclP0xQhU9VF+tfh51FgKj+WoZ8H
y1Wh2etffw69HdwmRmPdYpcWfhoMslZ2AEWuLPtLm5PUN+YuIEmxK6YFW9qVn1ssKTyzCtxDYmwW
PfFZrmzjVg65S4kW345C2CrHQeiCz0B1SNK4tG7UMqCSAtcwg3Xc1pdMi/9uyriADqa1p/fxVPCF
L1e8jzXWdLbUEv3CzJlpvj9fH/WZsisT9QfTik/inYZgSdv0alevFbP9ewwfIWWf28hYLpcsJ1xW
+Yuahlhy8Kr3a8vkpc9K7ZZCm/s2jMfFU5VWAaBc+7MkyXd0ff3ZMUPraHQsHiWeGtcIhpqHonq0
GyigKqsaAvumjYGYLqeXC9EgRQ6nkuVKLw1DWWWO0lwiP9lTxnbf3oYSPtu+FAVm37lRXdld3yT3
6OlzL10E+P6396bOR881k+66qPEt8n1yvHEmNplYNEMlshLHva2EzK9J3iEl3sNjivUkvy5NY7rW
yTfdszqpXl2i497Y2mMQW809OoqeNffQj9eYgJFrDwf9uvSCMCamqCvWxPlkbhfWOnXTdLd0dRtC
g4oQzTrXqi9+QAxVmRmGIEkzPJa68sNSyvp7kZCb0mXzhWSORTV1Us5uk5nnRCGCzAJswfQgp67E
pbWb/9UpmfnoSFvZpni8HJyoaq+uMkNR8iD/nu/Qd4/Xhib0re4m/dFu9F1I3RxA8dytdJymZlXj
qKiHy3IUDiP0pJ8XV+AgcdPLwNEorDXLJYBStpin2aeaEPumnBtfZvmmUEvLW9IJy9hylFedgzxc
9JaJeB9fTppGiPGoOhxkg1glEm/Nr++E0ZBys4y9naB68P5OYxcY2yo09S21/W84xvp/jVq+IrQz
X2czS2b/LH6grGxTRw+dY5nbkrga7Jocqunp54vavCDt1Jmvfga+aXkRwvT2tgPcgFmi/l3Uqv4U
F8VKBPX4HKVxcVQpvK0Lwxif3ZIdcJQ25vlfLtPny1CW/PWyfghRxCZFu4zbg5Ufsy74bGrIuqKc
3jxNAvQJGdb+tYr9TYFYBtXMqln7SV58RzA4Qr9nCD4zaUfrrhQmzEAn3tlI6J9AzaWnIUehzJwi
nHLGzOmuMQac0ZwKVksk/oPWesFMxFxJJ40fBl0Zt2j+SLxzs+6slxVBfi3qR1ACwLySsPkeFuHK
1avmhxU0n9Ww0D/3RdqtZRaFt3FsKBgmDHvM7sdtXunjV8d8VSk7UrfSCtRU/QFoVjF+jcvvy7Af
uh+GYYoFq2mY2vvKdZuNYvXNHqHX/LlO1RuYYjVpNSu7C4boU6mb2bPbxISJugy2SxftmHIlCVRu
ZCarT0C818urZbCsPhq6wVWeP7uZOnmujIuTTER+j6UtC482AK2PS/G5MPrdZDfqA3Jm2V2r9Pf4
VBifI5jfh6jssKOy808aqC/yJtQWs5wMhUEW04BqqMW3UZGKfW7ofy29ppadscplKi+C5M4y9t6g
r5LcKqGJiBKVnmXcnoeWcfIipKmUbaWu7LFqj4vHVBl+D5ion0QzjOcK7W1vGe5wgf0fvs6ruW2k
WcO/CFXI4ZaZokhFy+EG5bCLnDN+/XnQ9Jpaf95zsVOYnp6RzKUAzPQbNnoxtxT70GNOpu//mTX7
zs+1ouk7rqXKW66HnLHUTXDQOal/Chw33NvsF9eIHvADyiAFxAn+EX/PpQ+AOVuhwo6D5Tg7T5Wf
47g91TtQKdrFW0K90WkPA9rOMpbPqCQ483yvOHO519hqn1q7b0/5YBR7HqDTYxt2AI34K33zNYsT
CORfv9tDBLTM5+vODnJbDrXzPaNKteqbAyo52Qe8tpRNpBYFTJVAPfZOUx5m3tce7bmLN1Y2pJ9S
TX1DXMP8Oy4fLLbcmFDH6nrIwUPmutYelUL9n6vp1+h/5im9+QlhsuYlqrqPnT1Xz30W6+ew8MP1
qEO2ymNUytosNS/VXCZPxuT+hfmH8nnSJwo9qTqd/C4OPkyoYku+7eJiajSuzV8Ojn0thSknCICA
UYUPcracoDncl64YLjB2t6M1JW/THCl3ZhTVm2aenc+F2n6P06h+ggph8Uj05pWhh+7nocPhGOhG
ek59SIy8Cz9VSz5PvGzLrzofW3R1P+nVdzNUzM+cUheRexnTlv8dfmBuOsNwkMJbYkvjG5F5Cvxq
LyEZtC1sO+SqKakBRI2VHiR21SrCjbvdZ23TXle+zZMpOuLJOqz3MgWFZ5ZTc7o13HPa/+5qrdOc
5qWRGUWcWsd5yLeZF+EKMahn/ks/ACDWFyGq5DQt3To37bWj1+5BRvG7zrfRPFGPXEYtRKx2dW3m
W+nqZuweXMW115gSph/45GMEbjDNkFH5GVCKvl971dChTJKcJHWywCIHSwVlWTbNQzSUqV0HsL92
fpCgYjx2IPKzXlsr3M4P0q2aAitoq3iTnr5kpBbYpR714pPEvLBJj7mZ8i4tEH7LaHY1BabH6wyk
iXdU99NtVGv6yvIS9SFS7WfTj7xPGWbT64Av/6OT5e4+VrqFKtbp52ZqS0jIRfnBSTI81pNi/mGw
Z5S/GrB276bzMjY/Ivvyc7ri8ZWHNFNuLW3RoK7581Ki0LoHz4BgF8CyN72vh2MQJQousXSBY5m7
INGCnYwatTVuYiuYDzLam4qzqlMNzv2SXDbtpyIP6wd9zMe3EdWf0mxAeFeG98pL6WpQ2QHC7KsO
M1DTCwSYHLA5sj1aBbc68xVwhrwLfowrp1oDmatOMjqH5SFAPfYFSYT6WedIQMJRpGl3YcJOUyYF
QZ5Du0VBXkYLxNDgtuE8kY7pcxKHVIxQmIaD+M+Wc54/dnk1PksEk5URSQB3OMgGNFhsGSU/ssIM
2+vs4xjp47OVhC9DqFcK1WMnPHpeoG6jHCopJGDLvAzAuO5zkOvvYgqPIWjDeruWbJMP9KIvjQzU
YKTuG8NaS1zrK/XUAPIYFrtRjMwvXde6l9po89egzKJN7k/eXgYrdY6P6chpoYxOCYahve2GK7Mb
4hP0SGeXKsXL3FnxSUJKl/+8ktit63v4w12nSfBPU+BeqgeK7Hy161c9GrTPddKWoGSLZAc5Q/sc
aP2pj+3yNRxzFeLk3K7zMNI+dwH8xGpSJ2SffP8pLZSPMl3z8HcqMeVkD8WhdVEGw7ps4/SUzPpy
mmVvh1JPX6m6GI9TMn+Qh7mDAddBSwrOlJcsmeQ2dnKS0f+dJFkZ8OZoUceDd/oTntAtsKRbV64E
vCBXehgkB1vTAJ4AZbCqgm/pLfn/n/vbUlcwxPJzb8s7PFW2ZdZUK68HrWPlKKZfL11sP4FIot42
Z6V+tHkaRhtfgtehdxMyY4rXedW3GwlKMw/mXJyvC4L2HfZ54T6XpbKh8BkE09ZCqHLVRAjhrSZv
UC9Z6M4X16v23CpHDtaynyGJN2YxHeyg+H6LX6eGKOrDkeU+ZrQZzPayK4cLlDbpyFR0/Rd+M3KC
sPf4YfWvlakMfO20BCTTErquZ+ho306B/hwlAXfylu9L4ikJfjCwHFaLNuLkG+drTwakqdsK+67A
gDNH7i3uQKa8ZL35g+ptfDBljVuKzYe7riI0HN79CLlsOr/fmCaiWbfs62z2NKBijVZfXfvyE3oo
bpcmt58Hu+xXHWCarVT5pN6XNN5D7Dtoty61QMOpgrNpBk+3WiDwt3Irk9owxfas7pwHDqCz3ya0
y3RZwx5w9QIK2Wxvi/z6KfiAVs8xt9WpOMaaau7i0mvPVep/wtosOlx7Rd7hGRiZaAsso9jHgU1L
WLVZRiQmTQYHErtqNUOsQ9WztZGP74clu1qmICLr4p6ifLmuKjFZQVKi0K1OYRoD1Pz1g+VSRhtz
MlZQuvBDQgjANJzuFC6/lY81JCASTkdAttJY0/R3OfH18FDtOBuma/YYjzEArNFdt2DrICkwIjHb
yaB2SB/h2wUFhRrhNSjjPxePUIOa2fpK4hAkbxB/weWCpn2JCv8e4m578d20fGlzdJQ0ZdEcyDOg
h335Os/gaq+DowM9wVeDHQygAl+GfHhEBHQjg7KYPxTdmjor6r3Lam4SBucoS95kUCb5CsRbpf7U
Iu50kKqWJ4ZoEKc+Tw2WFr9VtPrGusYl93b6/iv/3RrtP7m3NLn6Fb8dxEs8c53r2tK7/h46hMMu
e4iqLL7nJax+klOYwW6e/hCaXTeinNM3T5IKNfZJQtKTkxu2r3+aKGvJyr8mZj2MsD+sJcv8yrot
L6mWVV2X//da4GWj+3+HZKKs9esf1M/GF7da3im1uLn9OyVTkn79C/6w3n99Gn9Y6w//qP/6gPpR
RbrADr/afbG3WgfTrhYJa9/Ls50dmMFWXiCV3vKekvwvGZOIVSjm2g4HB8gtr6N9UhfnYppepTdT
p3qpcRhDECPsrm+oFcd+26wNwzVP47XP6R6Ggc44rhS1xQtNz+FhJHwbZUQ4R9eBFh/uNa+tPMwk
PW21f2aiKT/jHI5xgATzZcQdAY3NWg8XwlbPqWbfRXrrPTlhRAP94KBkFS4fv2Jjyjt9WeI3KSky
AATbQM0cOPt12jLX9IpT6ZXTWUKhy2lhlUcrvdXdJ5mEgRvIelX7dguNyNntUMK21xKTmV2Toc2Z
lO7uFpvNZz8A6+cG+YOUo8x5epWelKp+9WRMadAEWDKldLT0qlzPH/6deS1x9ekzJqJjBht8samJ
XCPaVMrsnjRg7ewxote0997HkzhBn3ROzgDY4kuT4TTvKfBHAq2JL9KoSZhcr4K2aLcwQ8v17wNL
cllHvH1b5td3E5a4dIH3AR8Ok80f113SvEZfNz1/UvKLXNOCtD8plDQLChYZOFwPF9AGHCD36Amz
b3ZMPy8lGscZVrOSFbXKbKMcw4RrVBICo/b1NXiBA/9Cdz8uS0UScwKXQ5UmNjc9OI2TNE2aeqcJ
sGoHu/ufYJ4pnLfAnPf7Vh2OUc6NG3RKxOtUgLMuaEkVU0uJXsdkletl6qOOHbbDoV38aOoSVsIA
Dboy6tjZZPXc7bvQqXCtbBx7nzjZD/iRw+E6PLZo2ymheu4L3bX3Y1AsujKBt70Ot1Xin+f6VCL0
rK+u61eeuTWN0eEPEgZeoQ/Rznf6FMw0GtsSg7z680ox9anBCjz5lMSDdahrLTzoasGxTpBh5GvC
l36AUQ0mFgraLRQu1r9VPb52+WQdJWsU599ehSRhDgtjKUByx263uDS0axVuyyVoeA5aRtBdGzPN
3VUDu4VC/b8GJNnVlHNiR+mdjuCftpKYpxcmsiVHWUMit9Uay4a25ZpvgwNSOQnVDxgVw65amqBQ
/GlVOtM3PVL8/buYXGKdDopmTNbS835Nky6e3OBfmkJZdw0v0A5n0kIFh0IZnBPTC4AMz+8bSdNj
xID/HXfazNpyl+3WduvWlAz3muhLZ1hcbFVe17ZABMMXGRzGn4N8AtMKA7+vaTOtr/ULHceCh6V7
LXVI11Lm911UHN53f5vrM6rhX7Jq+fu+o7Y3v1As1tdV1sUH1QjnF13PtJPDM3oloxIb0uaU4Azz
IKFgts2t2tqIqPjMD0Oje+iH6njLzwaAZF2sFmBIWXIwvRZwLFuktv9scYCvrWwOfC5Z5RQX2/dS
3DlLjo8X+993A0uKjKYBIGPsclHQlOE+iLMNLkoEl5zf5/17wYR61DrUx7nbJJFi7PBc9FxwBS0Y
87FLttd+YFXTw1zie2xlyL8tKWBNf6ZI8cfK3WBrIMu01pBg4mRMab6Hg+vuqjhs7uPJqK9NYBTx
CgTVBONpCDmrs6qVblfmxznPnV2iu8MOaKnx0YcGuTKbYDq70aAeXRdeTOpyGhTrgUn5NrUuBYcP
i4JD9C1YVKWLktL37CaHCC/3/aDjzOX5329wyP9ER/4ppTPGYQd7/qtqox8GSslq2Pz8/oaoz1ix
lMYVIyWvctJQtn4Xp6qQbWbcHe7ywjvHtlt+RcFPpUKgJR80tKE3gFBsvjvVuMeOHY+htMlPHPZN
+7bRjQct8/VN5lNa7fGDXnW1kX2lGn0JY/1VRYrjqas1OGg5nvZyMm/7JmWRrvfPmjMOH53H624d
bfPzYCOmKLt0mdPyZ7eLlq39bU5RKsNH98KJ2LzS+tK/xGk231sRmhEoM/bI8PTNi8qJ/9K5Nkb1
okRBs1QTGK8CfT3pNaQcjsHv6gD+Q+KVT4FrtE89sqKUyIuD/KIxR92oQYTWWn4lc0QQuenN9Chd
C6ERmRRNaftSGuVBwijv/Jyksee+7+IEjVOcJU+hMX4MWzd4nrCXfK6sft5VuA5tJCZNlGoxas9G
crjFkF64M7zRPcus2EWtEhjA9raQD7TyoAehjiw5i0uju/jL1iUPmlusTdW/596jRBiUuID0Qbat
MmQkOLeDSA8BLriXPgfvaOfFFNCmLo8QM1+SHDNDWOSWZJQY09qo8GzfJalhUPDHseRLZpjxKC54
ufA22filMcruNJj9EG69KDlJF1sZwAxm9wFuCWj3rMofpfFzLX/MjGzLYc5wltBcW+1dMA5PpYX9
6tnOC2sXgnNzjcTdJI12iCwcGLKw1ndQhaYvjvsBman0c5mnyYFDyp/hPP7QOR13vxqCvKNyMppp
z5D0O751qn+0l27fKXhYT8lBMtr+oa2hvrS6VuJCOPb87r81SDwerKTfDnmw7/qd4zTGX/bw1nLv
54xzzh/8vM6/2HmQIRKn36vKmG9H7S91NOqzNArvsNer0AuijaVli2hh2p6GFCQcQpTvb7i1x3k5
Hkm7uO5juNn+elp0PpAy5EU1hf4BFHmf5wq+gijabmWwNA1Avyqu8Mg9zUeJKYG9UGYieDDYBWb3
TudteA8yv3Rubaz93uM31evgmWrMjyJQzC+jxzskEtT4SmU5gIEIrSeZEKudhz1UinxuZ4LWCloV
gyfvnA4lOrS/ulMTYLCXNvF1NJZR6Vqlcr52fyVHlCafgiEOEJzBWk2NPJwbhmALW0x77XwzPE1x
Pq8QVtVe3cYpHj3VOcpg0BEKmm5Vjq39LKEsiX5URp6cpee2aLkz5ZSnarRxuJNSHLMxIQ+7tLh3
+iZPN3IJo3FWU+N0HQ3iHselSOXBkPDIHuvYhh2R5CBsqq/yfq4D9lv3S7zuETnH6p26wWL3KG6Q
VythrJlbZPfL6GpInDuaNfD6Ot+nyOKt+dvrji0mheCFs2Zt95n3jZL/StM6+4fXYIBjGnZByaqi
uPkrN6cYB7racCUXgLH5oVQ5pMyb9j5faugAmY4coPRfKB4A1fKn/lEtExiJuesf7Ni3HxqTAnU6
5P2TD5H0jA1luBJ8lWHr/VnPEYxt/d74IF0ZbTNdv3Z9lItWY2NU56gHKVHpSb1TIhu9hG7QnmaO
AzGRivLvhd/c4eFufPxTRhZaiDTOPVbJy/l4OnzkA1h4+3SkkfNwC4tSPBhAlP82IAfoo/Ymk3hJ
CnG4XKbqeD9fJ1gR9c7WjhVUI5fycM3T17IgA0FeeOnzeYeolfHRhBoDxRbjmHjpKiN8LgQoHcre
7ycZRua9NK36btKIN42S1g8lvMUnq0E92bNBDiVe1m9CK+YPoQrq/+0radNvZM6wKFdxSGpsJSZC
VhK7rYMTQABnlBRETlPQX415KRvVv8Prc3zw0AWzV1XQAWUrhrNSErsOYPV7Scf76yR/cIeHwXDC
+zGdD1FY29F2Ghvt2Hjh5xYGYLQ1NGXc1wn8b0m+zrOxCtkaHfKIsjIoNX6aS6VtAx8m3GbxND5I
ujRBp72NGYKdqZrBYubjkH+kqkYOk8CrSVf+kUafOSvNdLJrTJIlT2LyEUgy8qc/866fp/SNZd7t
s7rNkymyVv4NarQC/Ta6N/Xavg87zb4PpomD2ltfrvTCLlaRO1U76Y5BVv3Midbj4q/Na11/BPvx
ohq4BnMAbPUXe2lSJVQ2GZrK60lGJChNA+gGWyPP2Nd5Mlzqru8v19mG87lEhXGNkRzeE6oefaq7
xwZlWgCStXqeWz5/Cc8UobdNWbnXLE7xP3RJqlAGnJVnNUhPktXHJTbaujqt6totN2GfNuvZto1H
O8zMx77xNOjAbL2XkLmEJF572X5o0u4scWlKBE/W3ji2e6rC0FSjbt6ZhYNgcFMnuBmOfLVRZHi6
xZIxa56ypZFY00BqkBRpkjTp127iI8njBpV9WZwCX6uoRRdOa1TUhkf9ZISjtfXiYnibUvOtKgz7
R5lCT8KO7/N/ppaD/abgGfaDLShnuO3P1MCA1HdbNQuc/m1JLZZV6/9dtWwHD2vJAvf12XnUIUhv
nLrPt1VZ8G66xIopag8IaU8UY/6JIZvQnCdcDI0lQ9KkiaoRGqhSXirbdx6NLAxOY5E8j7Ph7OIE
784U1vg5swrt3FTVPK3k0psGb22oebupO/+fYIY4zlnSpxj0I2cB416yJfZudrcoAcSedmomKmsA
sZd104XQ3Wv6jqqOdrI5UvqJHXWs+wIF3uMY9Heqi5g+lJ/8GRafT1lD89bSlQFNV/E4NsryKDHe
cfLnVDuxPWyenKWDMgSa3xhkrGRMstLA0zZ6lypbSZGBTFWeNdXjFrT8KK9AqhF17N3tp2PXOu21
MRmuP10m+SYcoiJop8PtpyOwvRq0Or5TvfA1HPT5LE1tgpdZVYB7q3FxZlgGdD4E/lc4i1MUosHX
7jQG6nVK3Cj2wZvDF/xP1XNjYyQJlRCZQAM7MmSC5nAeL9LYnTdeooI6Ac6ZHIf9K25XwVaNEgeX
Qc4i5Tgvj83+BG0Qe+Mae/TI7/qTn/HsNoI4vR+V0L7Xl/sQZCzrXdfPe2/jRNhaSsqf8m6xmnKD
Pi8yNMty0vTLlQtTCls1+4Lfx7CyOKRCzMMOX8IhKu7bavxyPadYDivmJSPgReFOYr8yoHGHL17g
tccozJCTw8bg0cyNbOWF2fylaoEB65qeXtK2UQ5Vr7QuZFJOxlf4J+P3aTju2fH+kk4zQkiXK9e2
0wdUn3d4cBX3t5BczUX8d1+FxuG3uDtU3VrxjSdI5mC3IeVQlyy5Xw7DrhTyDdCww1Qg/mx7dbWu
kZLYpVZiPdrBYD16SFPtzMyr1gi24lXp4qpw71fIzy8p0gAkjPHbGfZ6GkDGMVDW00v2sOIjGS3W
IEYcwbzojWOX6pWx0bC2uKgkS0zSQpCSuDNU7lqO0vq2to+R37z+fuIWVV9mlW95jCTkM2ANZCKb
WX/DY9ZfDzgOP3mL9imK/PkZ8itqTX4T7FW1hvMzs0HPTOvHxP10eeVo729NlgbdPUg/T9/FzYPr
G+pJBnk/VXeRjqQHKr93/dIEfsP/Rrm0JzQ45SrLUh2k+yLJKcMT0hc7J83enAF/ctQjm1NTIyoA
fDG3f1569WeqvrgDLIYyWJcG+6ga8KLh89L6Jnlzu8Deu5Hh7Q1OkD+4Wvrg1EH/zSvZpmZNMj5W
GLyefBf7Cwfm8bdgK+MBcm4bZ26tU0HBgWoTipSgFAZIlBZKzu3nvJ/6kzdw1s2TkVBvNz8Hb2m+
MsJIDZNmLSm3AQjZ5ax2d79ZzN+6Ykhv/9uzPvMXK3EgxCYbRqPdFNL/LWmY6yc/q/MTRynBs59G
f6kTmqHSm5fdPkwKLe/nJ4kMfa+eotj7JEPXpJiNXjw16eY2JzLycD3UAYday6rSxFpzpGYeXaSn
2p598bVid1soVw3ngFHWx8xp9i2VzId6aeTKWl7oqGeZ1wF39GFDz8knsG86B3W1/RCZofOAK1t7
hKyE1M6/pk94YG2cfMI6dsm9TncN4zFERfzu52oOvotRDAbECDBrrSI8FTZFg02Jv/heKdOs3l+v
3Ex716Wg9Doi9hflmDy5gTlvcvWHGavafUYx6TxzxjlvCrfQNhYPsq1AcrzG8i/5PP0kjS00Edd3
P86hn54TtuB77nsLzwM+dNIVvCQ2xTfpSZM66ESu5HLye9BheogVgKucbylyFethhmfqjECxhmFp
NTefTKW1XtLJXU21azzZS68PU2eNGAQwsKVbt4qFa+pwzvuxWaPmU+0yXiHite/ilsqTzzvWlkW/
yRSAzHZ/iczWeRqDyHmouL9ekz02YSc3Sb4nMphEzhObkBTDr+ql96O3xMHFaaUmHegCZLJFL3ta
eqKNLWraOd8C+BR5RtkFjWW+ysHmOk1yslD947RFTdvJfXa+ln6sfN1jo9sCm/drHbHJ5VI3FVD6
uXV4H5NhSXc0bsde7ukbyZbGD0C3X/vo1nEe0xW8NiyLSeNAlQE5Qf2Cb8hd5HTJ2YVucnAmIHBL
z1CSBJwCV8HSTFQweH6NVH9C+J6IAxC8JfYcr77rxihgQUmPHUCZ/8qTGTlSVzzpuDlWjm+dlALe
jz5jAAxFCWKRuVNCc7zHtHy817WQb9yvbh7mSg7o1Y5XwCP7a6K3DEsOCshZB1z4nzmWb1rbdMLE
olURdV3JkvgrVX5VPGBC4z20uvpqI95xZ2O08yDN1MQoNerJEUQi/8Ml1psZnnAdz4V3wcbTX0NO
he5Q1PrzXLC3GwUhhyS6xI1abma4GR+cMEcqA6Mv36qVD3Bqz31nzY9lmfPeMkU+cK0M8UgolPaQ
2Shkpc0TMib1sRqHYt85sfZal/oPyYB6eKK4ln0KM6/f4qZgnOwsbDhpsB3zUPtec/ijrMlV4aRf
RFBqaor5ygE5/k4URUbeyaDYTsNxe+jx/Ph34hwj/1J5MbIG1HH2cWt9Uxa1EmncRank1pWrvulg
K2AT/Vv8luvByd5jWv1NQhFn7NTCRQHl13K6PgD5RBVY4rk/XJqxw0u5KbXHFk7wpin8ZCtdKGja
Y4a7DSTM6ustJFf1OOFEzttxiNUapjfFzOcNeGVfZr76KCnodXALYHe3lq4MqBmPBFcxNrK4MWX7
DM9gYH65cozi+NFa7OuxXhovlZuDvFsabmzJBntgbaNWbamvZFgSjam8y0eUFkMn+DKFCe5h4sHq
uNVB9SZOqrDcmxYH1kos97LM72EmLdC9MbTG+64MPzVUlc4W6NhXvwyDjTEP2aGK5/41Gid7X2RO
vpHRHFuCs576X2Ww4vZ4rynRVw3FmgddseMHc2kGNmXc/u0SWaF/BuRqrKf8EE/8bUvXm7Hqk6tw
VOz7meepLII3D/B9Waqbwz1eD+E96ALr3MWfynwKTi66Lid7aeTqT7E/pYxpB7Mwnjf//9SxQ9ch
1/WtuB/cjBFuXbm6+iTIsPQ5v/7plZD9uroNZGrdY0CsoXS1jN7WitUJ3TQXweNwNCy8hlS3OIZ9
AZoNJeX1qM4Z72xWrBy6ucpOKHFnJ7malxGsunamA4bb0+xmo6k4j1VOh9hAnqf6BabZcqqW1Ylz
jzcFPn1l/jxp06tCAfFz4mjGdkgW3upAl8P4VZd6FUS7PjihhZNscGjynvPZ2rfoBZ3qpYmzfCqP
0rcGFfmhTh920aBHR0e6kqSFto8G7pJ/vayb/M2wk+moaRW1vrT0qcMPiQPcAEMe3mqQXKiaDNNW
yz+NS09CtzzpWp2VrhW7L09l5h6b0ureACz2ByVaCEaN2X/Wwby7vIh8HUCBblu1VhZJEOOZz/27
hxvI16wteFaEY/pIrWml5k34ODs+VHdVz/M1khzzJgji+2vVtF0qpFLujAte/0dUv6Qn8YAt2grO
UrFuDEdbGzYiu0HiTy+F2swn+LooWKvepzgakwcgHdZpwup6hSlW+8bhQkT5NsiowdJNkHHZ1bBA
wMCn5tpyJ2OXCgtLVSFR5ll7yKbQv0hMrrJM+xiYHqapIaBiZ3n0WEtTmZ77YPnjW5oN+d0trhiL
OKbv7iUBldnh2Ov425m14j0FPqDCGPV7DgqDYeU2Ax6WC6m2jcIEcwDlM4TyByS5TGczl5F9r2Ej
QJXBn3c8MMKNvtC+y8KoV2oIgcmaW/3D5IPYkO5ttO/d9l66MipdtYVt0xV2Ev8Nh6KCNZH7B0vR
502YQ+p03WxANiOPcayE8llExrcxcusHLe+Sj/1hHObio62ZylblNZlH6/fZAT8kyhOAU+EjmfPu
Jk3RUgy40wdw5cMUoG6BN1mJAyEOII7XWlcFjDQYEK4LYrx2RQEjrGuL185hxu4BlQwr5f4XhObj
GHshdFzY4oFVRh/AayG0u8SCIBhRoP5nVK4kVvgKDAgH6mOiFz4fsz6sp3Eedy4WbqiKBTh+1uEc
4bCo0Hd/9CbWUaE519iqtfqx7bSd75t9u5JYBnepRf3Jq685EtQsTT/2JP4WH2oHpUeM8Kpq1WMe
uzcWGYGymZ/Q70S60c9UrJqc8Ax4KNkGuMKvlSCNznajUDVXDS26a5OIA8a87nd5pqYvc17YK5X6
xDdPibY+4mF/e45xbkcvBmdgmjxC+AmVC+mc2mR7iCkinmO9SNd9G+Yb7OVxUC2T0tpPVHZMXpTv
pjQCQWYvzz6Xb8QdzHaMtt3pMrhZfpgiI5mHFRyegV2WqTzEbas8jE74KcpjjGeWnsTDPLHvYnau
+OMVxqb0rPgZMEOCIiVe9doIhmZuqj5ZR+6rgYbNY533l0C1tENYadYpsWo2z3L5rgmLj7nHvvkW
mmbePIGLOQu14YRZ9vzQhNxb3FgZ9pYadfE2dKenBi2Iu3gZlRT2VhzwqSGYhA6cc+s6RxwoLhyB
TirFsVCFujG/ok1EMa3dcbNUnsxA8Z+wfQISomtfpCfxrIpMFFcdf42JhH9Ns/qxX6tV3u8lr68a
/6GH28zN3H0xLXw14zDTdubkl5/iqdsVVNi/hQoK+nZkzhfF8+oz7GFlLdv7pHdXCd/Gz80i127g
cnTXpVl3gnvyKVCwHsrM0fhaxOqxkdJpOiMAjTLkjzZKqU75VfCmxaa2mYD1PCSd1R3mvjRx4IzQ
Sx6ND41pIuMl5pcYxsR3LUiP1bVW4E2chP3e75dxxVxqM0nCOZjMB75sb8vZz45Sd4609OKyKznl
WsKDxe58fV/XlJc6J0KbzB2Du2u5SQv0Fxsm8rGtOtvZ2Egy7Y3KxjalGoDuaUO2wZES+0leyDhl
bAsAm7rxyYyN46Bk8Y/e4JCrDbLktVaCaR8AyDxm8RxsSovNhfgdmBww8yaOucyd9OUqp576Myh9
abByjrfgeR4qCOdTYbr1FThllmqxUbQ43uTjos81uQ/ILPmIQ/YtqIgxme+GpZEraTwD42Q7DvvV
1S+20ji07LC5ERvXAe7W1fu1bbiR586iW4dwwSgqBb9itzSZJfFlDaACLlDBblcurzBZhzeUKjZR
0pfm2g/tBpfJpP0uBh0VuhD5Sl80r66GHbyO3Ol8gD+DfPT2nV/1fHYTZoegXaZNivnBxpzC4aGv
m+FBrjCZYOdvdMpWYkGl4m+Qq9OE1nQ07G+Jku2Fxfe8SfLjb3FOms6V2Zv7wJsfC7v80mh5y+Y4
MD44Zf6lGJMIzxhxIPQwBYqDcY+4pv5AdczaKGFkvIInAAWBvtV+6DV1F3QxLjPUF77IVQ6R/Hp1
i5W3mNEgaWcpeMt2pfbkJeMlsOvmo+dT6+8dvM2kixgLzrVJjJxaZjUfAVEs2qBZf5Gu4QOKStw3
r83KBw7wfsic2rC5h9WuvZEk5BhjnHm43Um30bqXDMB9qJfKpR31+DGe1AyYRPNJetLkTe6DBDTM
Q6D03l3umt5dujQeNUUeLP0ekgIFfI65dl5cLsATTXs1F/Mm10iTtYzmoWpd8kB9kt51wiV1m/41
9LJii13ZgHWJZj12QHJ2GWznyQ8fABmdFTX29jXI/odyafQ5Cg8I7hWr0e4Sa8WhZ/lgqPF4bHr1
kzhNSKjKPe+YasYXu0qLzWRGCYrfVQW8Tx0uqabdNxTwXyTU+xMyoq4b3nltGgEnuYc3kuhbV62a
O2mQubf37KWRScnjO7cuPw612u9ACTVXkXqUBRCpn7IPeal5d92iWy8ND65uG6CCz33jn1hZ4zNc
JvpRJs3LTBksmT5k/v9Mp1xSbziLZJsc43DZxngaS+OqALlWVTg3q4z/4VsJgnrDidXpAoauCRJ2
ON3sdfCTwifoLByHfBQv2IT+o7n120AfwJV2ka4fsgYTM9lhzE1U9fey+ZB9xmxULnciu19NLedq
ZZasIiufHiunhvSX6xx42xCHV1hQh2erzA/t5ET4jvv9x3rmjehaSsRyTT1aqWJ8tHl5Cc3S+pBD
A3+YdOUvCaszB4HAJYzt/H+UXdeS3La2/SJWEQTB8MrOaUaSlV9YPpLNnMH49XdhczRotSWX7wsK
2AFsabpJcIe17GnesTJOt6aK4ZdA+zqiWfQLSMlRXhO/0oCTAlxVX8iM5EQFTjNSApX5C61mSgao
QSsBg7KJZnkEL+d4Rmv0eJZR9DJj/XS/9IcREfo0eee1i+uDLwClRSDq+By3c3PKw2F+Uw/vkcMa
wPmjTnROgvKwpVnw+J09PM2c7n1Xl4ChRuCxPaVNhFRkxcd9j6IcPJns9Iw21RPqD6LLCCTRQIIV
+E3Vh589NFp+RqXkfEBTCn540k+A5W/JAEwRMVoTM/mxQUkH8qbJZ6/y58sUxxKFy/DygVOwHTwU
0s5J/J6DCGk7W9NwWaYKOS81M9WgZXqZt6VfB3oNf88urWDBYb8r5XNm1DUe903xrZvAZmrP01cE
s9JdJTwU25gZDnb4yee9YePYioKDtIuG95lEZV1fABFv1YL49l3h+AEpScTG5CnLRfEUoogJnKoi
bZsDmtzL9q3hSRlYHGCB3ogUKQ0u6gpBHezimnPzd4pK1W8oXHvfmXL8UFUou5lSVx5ci7fnUOFs
1en3xXOyj6nrR3jsLapOpuGf+NKPh4KX/k6yNNn5ALDbDosbvWmrbQdKwGen8zOkzJyZ7TNDlpt+
LuI3bl9CaA7pp2YyKoTx4EADy23jDEKBt+oPWe7KFM+yti3P/gb1dEb8DjCM1WEs5J8RSo0urLUP
nae+1pTCouFVsdC3vw5/ZLlSHLAuCzwotbXkZnscPPF9fdrXXf0N18lOI0ONGho7fl425Vk2dgfw
xhJdza7RiptQA80yLxY3fy7MLeBnxCYfl3wJSKgNB684tjGqLEl+Z+ID+vmA2snvZmoJgAtjqzuT
gQGTv3UKa681kY0MyrTgFivzpQ8QfAZ47VQfpwq87bTiw+xV21XBbdgo4u0OFV0n3PBT8Hwc5Epv
iXpqkF72QOdIgWFMQiBPYQqkp+k6Jdd1RYrEnj8BJAOlW4DvwjE/6/+qsovrNO332G0RdErd6Z07
svEQhok4zbZXPYe4eW0BWRx/5W53Ip88bd5mdYPfG+B28zD7q+nnAYnycHiXce97iVjKhUQC0dUn
z/FOtJpBQvEudAAD1A0i2TVTl74FESrqcM23VjuEO4b87JaWDk6VgcF5dkoUzXxywwFdvM3UfBpL
48KkfTCmcFfwNvk0pot7Ft2IX3099Bs/YuKMnDFIWewpBqadgZNq34AyJWsuA2uRf8285xCQEme/
GspzLdu9AHL3KSxAMGGysD4xwP9tqgHc24AxAa0HIF1n/9g5ycfZdttdoZKaqJ+VoJzzXEVYnkhU
1oSgLlIvUTQs6g1JL7Us6p7nOotXHVNWvzV9cG985DTrWMVT4otvuE+ub3i4gyMAlu3m1C6v6RJX
V5qVFUcOn9aoL6uueLdeAIAKYjaYhdJH1aBWrr5ApD8xYfw5ooN+iLJvbJQMxf1z9hw1XnJpY6CI
ysIpP6HY8pneAgCz99nFV+1DkpYocI3S8AQgAnltwdS0Zfk8fJoj3N2BNNfcwtkYPpUiCvphdD4M
gOp77of5C1lxu/OPqQsUOloKvFRvPbTznGg5ZCgecln9dnYluhhnf7VCurXdOzIGVxYAy1JEHU+O
tNOnsomSnbFU4gMOZaj5rKfyr6l5j0em+NtL5w9N67Wf2wS4Z0Zd5Ku3OZn8hPBN+oRj5ot3ayU5
7tNRpbyLHJAeiRPYS/0pK4v0PZqVQSdfpGLfCjyQigWoouhd/l/do/nfbQbxxIA5ecsAkY2COig6
/CLNMqq+LsK0gdJZt2fXa/3jNGXojsota9vM9vCc94NxUOi1CABk9dXJKnPvo0DkbeGHHIy4VvjJ
zdpvqMJq/opR9r6i80wmcls9T848mhWsSoUzstPO42WY3PFi4A0KieDlRCuB2i0gDkd12gTaZl2v
uoJn04VUHWOAnokBEEDL1Yh2CWvgI3QjGE/CAdzgNODXFD8507PhJeWNFlocozThKV6ALtEVnnV4
UJAx2M+s7eQ37sZTW7qiKUxko5L41GbpAGpjSyZ8g6fJDZyS4mNUpd01idCxMyMO+THnTXN0+ACg
WaX1Aem1q9PFP5A2ka0XRLhPXEjbuR4IiTzrTef3SE/HVXbMXHxpahDcZp0VA1B+LwVAeVAaFLs7
X6KbtMzK4RrV7c0HwFW06XltPYc+SkGa5G3PWIJgB4YMRJcp0C2fVqtS1G8RHHQvSdmheXsxAItp
dDw9kTH54iUIwP3Stvd6F44k1m4cLGfrgOIjwq0oLg/gmqg3yADKG3KtqD9SIaZlzL0daNrbXQgg
gz9ccNW+maNhh/Q9cPtmgQxYPnrWiYwNvOqduQkUvRrwhdewRgM18DK+S7eJT7rfgk7KSm47+L8n
uT48v8qLsW8vfuodbTBeXGhYuhhpnF8sIzu18NLjFcFqJyQH+JEyXPT0zlELU6+2dqi2KwLa3KyA
3tKAzWKrMwh4rXI26ZQWG52CeKRv/vWa7ClbsSYzaG0W9gnd996pSiKkfUFyGYyKPEv0nd8e5smV
ARtRrMKQy72FGUO7F03JKAumqLRQWdzmFwcveuj2fgHUiz5aqC/6B34eUOEnNOwIkPYAgm2vAfS0
J8nQsL/sqwk/XFK0ZgseQL9ipwqn3ec+cT9Q9VabdXg8CHtdke51RTplSWVfQE1dLan789WyTQpn
hwoLf0c9uSB8Os5dMj1T/y3Px2bv89jfktIpiuIdQLFItw6K7JVbgEulVl0nHIZb6CR/kJJ8MhcU
R6VvlxfBva+4uf7RZ9xAYX/3MuBohyB5dyNxaYSOiXg0M4M0lN2ezKyKA2qI9EAbHvcSxNs4OgGs
/OeAzOP6LkBDKlqXKpQzEOX3nZ6maPcIXzDShQTEGEJRDfAqgSiPvFQq8DqTMAfgMkNxAbcVoik0
9ZMCCSpzVqW5SH+70pFAW0HGHcSkraXgx18BhAhKSC9thUWkEYgMhmKqPIvdDZmQMarZQtQMhvOW
2ro5uNbecPvb2p5HK7P+pru0Kb8TVd9XbELxYk0t2z/5P0iwx9r/RzsirdAzDzAY5uDtE1e6KG3g
LooVMOuzxLsNIKEto7w4a/nYiH4BU2M/7rmZTYE21hswtYvyRfykQAXFj41Lv/cC20SUs3CL8Am0
AfUG2Sw0eatlKScUY6pZ4c/msXWyv9DpBiYBkuVAvUetcAwu1SgZMzCmxNFT1Nvmuxy8WwFe4oHb
32TsXasUsdlcW7UiC8+erW1ehgDCUg40IKUR1D1y2cOUe5s2H6Y1COJ01ocsAi95Vcc1Kg4Ka9iZ
DW+2ngle7wC1OsBK9NsTkhQI8VbWtB/CBoVZhE2zTvF/k67INgRv84hiQ8IHpBuCt3HQzLSpejSq
yU1Uox8LuJASN5aKK4zEH6vFW5xx60ZoIoiRcVzvK3ln7/BqKc50C/kVnKefznIjUZC5pZvOwz2I
ZAtSTMcQXG60gml97B2UF8xbN7ay4A4HlLyX+Q1HxdKVrH+1KZBuWZDNg7/eKzu6IZJhpsBE0RVw
BsLRDaSy6MlzsyddYK9ElRKtMXS1jI0xezILAEqGSSrRHp/J6yy772t+j5XLsWeWeKb0no1nyRao
hHgXL1HnjDSK/7yoeqRiRp1ayT6QRIsdu/f3KXoHgI4EUxoKOf+5mIZ3oAL8TP3tTXB67GhJhfs0
o2Etz8+jBtF/8I/fyUDe+KE1bIbzYFQ/ATkMBwEH339axlW+X4P+r8s1R+CiHfYQmRPAGCX+arNt
pO9oELHdAV0ELA25ItIjmYNGHdtvsydaxRxsvug9PqGRInzyqynFbwUN5TgCE/AmHvvmhXO0ZNGX
6nXp5n24HQAGtQGzd/xMA5+j5DmLEBKuXEvsHxRlHhf7mCPv9aAYgX6CEAayGK87GeheCvwJhF8U
n6KAltPJMxLuy5lWBcUBKI7lQZEiAXOqxm+5FTY3GhBZadcZLSOz/1YZKId5kNOysM3mBjZ2NMKN
qNz+lX87V+lmzhDRQdlQtFHHkG9uCFKXKZ+/FOCa2TELmE9ovs7fMLf8zxZeCMKZSoxv6sgD6Z+N
+hRw/wz7oZPjObTMoC4ler3SKUeKvQXGqK1wE2gQreCXVoqtie6GVURygMUO8ENnecuM+routZtT
i89hz9Hg8rMbU7gLwI3PUPApzJ120HaVHdW7EdmMDWlJ0THvjYfCyZOGbK1GB1nqIj2vyK5qKZow
Oa93IoJsjRS+K15bV0VBbWYkI23o24D9rTc+GDRQxdiAUzS2bq0j2a0tJJ+DpQG6GDBwN6C6gEwp
LGCvzgGt2cDiQzGBjroZEDzekp62sE2Tb1ovRUehcqRhqvJkVnA3n+OlavEYwWakWHdc1/WG4QCz
483kn5iconeOF7736jH/UtkgWLSmqUIFVZJ/mUE8zJBsQRwySa+4FyJHC6KAfWHW+aGpom5Tycm4
gNbF+bQAAL1P5s9AxjUAV8w/9nb5dnJRmGolKbgF8mY5eWWTBCSjIYxN+cYGNK0EpMAqZ074zR+R
JCQDNsutJzyBBhSEkTyKJVUxGrUUObiW0QyBf8SSDFXQSmuhDENPvBiSQhe+PjiTMe1qIVh4Ajfh
gcJ1pQ7QzcWf4zClaJZGoJmUFMKj5Q/dGu3TFjn7c2pQ2k7mWkyO0NF+WvfP/UazRC6Blwdmey+B
UYqO0jIz3STa0jSU7j7swvg0oRS12esw6q/8tFaY3r2bmDK8vZBathwtbjQN7WTaech/BHXrIbqP
1tT2OqsB+AftNalrCGltZ4groA6z2pMNqbUhLdfBMUB4FvP9hJgpgtoYrKhK1hmgxf8h+692cQRu
dhxMD7RdJL3viyu8PSpailvf4eAQ0JQGG4WEFStAwub4xU3LaUayBfTvZ1FERxI9+pOJTBzA9yN9
iYQcrqF9aTbSJXGcCvLUNi8C7xxIhQG7zpuXbcNzvCqgNBAQJpihcMWvAprSgKwCMFYAHlwprZb/
0pi28VUBGan1rr+VWaClD8wEtXDamHzJo+KsOIvhGw6hprEB5M1yAY1cgDfR4WxRCRiY3JdLXrOl
PtGUbCw85beiQQVOO4JcAS24uXlZ1SAGC9BAW+1UU/bZHUN+bix2P1Q/L0n7INNutAuZPMjyHmSL
Ii2ATqSuYYboJA9+dU29teG11Q7YBWPgKhQMYfBjVABxvZFe+YQqDwWloOrFmsVaFfcyZdN34th1
kwcQUGWmRLQTzZSSxROQdECaNGQIAY2Dj8B05shEIdFmlya1updpHk0LoLBrlWvkMXpIO7DtShPw
4qYxA74/rgyGsp3Sxev2NM0Hh+f/A8o0NLzFSVmo4cWyiw00FcXtbvUhvWuXQHZWiHn0+YxkcdDW
Ix3AzPzzg5MW6IgOgEHxL6LBnhXmiI3CCtTzQ7Ou9b9Y7/ioyY20CFLUA++BWC0vbecCjnYEyzfN
0tqw6oDW65Ski5PadaDtwfv4XYo035OW5KsJrdsRZBSbdap2R7+CvExeeprnKTmDRTraRl7YbCcV
8hgmH02EBsU4WmaBaBiJPNL07QBQQxUBoSXQGueTl+MoruRVgm4SIGfuGjaKix5EKFCtPmSfUAwT
HR7kv12ixF1cyJVMfPjHKGBb/bXc8F3gR1jokh2XDLDYiT3gO+CK9tC2A8pprRjMV+h797cJ/ge3
d0KG1MMxtwEyTjYgj0qfuRos5BZv0dTg9VOxZimRY3jmJcrKw3o/9xqBfBEyTht92wYcV7fe80m2
Pg1o6qOVcjunRrp5eDgsFV7mWDU0W2Jv57gA8AAaJ/CRFT4DF2rCoWKZkPMBrbvAebHc0hpVBV5Q
9Vm6S5WaZHdqMp/MqD7k6fSVtGWH6pUaaKKEzVQq0Caaoa4TvHKA5gFC0wL6yQ2wFnER5lYZTk1o
9QnIjAZCdEIvWbnxbCve5gZDJSg6QkDZwYzoQrPFsqIL8lsKvFRp7qaVV6Yo8yUvcjAiuws6E+3a
qYtmB1s1Tii4mXVGsqVIwvOE1vMHeawctFc98QJNZDlw439WkIn2nZEbQV5gqHf6YqOo0yOakL9S
zU9nqjScM36m+iA0uozg4FIys1o+k8VCNUOvdr+V0QaxqjJCTPduT3KYc6B7zCwFxxXg0HDsW95L
cx4BWmj+TV3SYEgJ90M2LnszrpPPIRAcgpohuozAQ4nigXjblVn62Ygi+xz3nYNYQGp8GKpPfq6Y
CPDyoMYYx6NQDehD+Mvscr6j1WrjIq8oNiTQg0OOtEai/8Vbq0m2bq5tjCz01stoWQo8hoOBZn4S
iVaycLdeFqSXZhmsc1LmRj8cZ9D+GrULArLI79mFqxAxzWgA289XMPAse5KPTvXD7s7lH9NXp9We
XMXP++rL3NnQFaUvviJVhTJa9XHu9v6ly+o99VGEFsU/LBfFV4YxvS9bK7rFyNFtvMKqvwA3Bwl0
h4mrPZXOezRZH0lehgb61b3J24KwB7VAX0fQmqBrGIXVLl7YFbJK/SVMvTeNB2BcwDl0T2YDtmCS
O10Pzt96HC+i+yN3ebY1ytQ80+CB7POcFNNYBI9rUmlLrc4A8vHio23WPfSazF2eTC8ba3e9ZaSv
e2feZJG3idHBsImsyQVbS+qh35OX28jpBFDLIaOhnh33PHpND6ZIJaQ1zVqloVnMwGn16EMaGmzZ
A6ZDr3+/JdmAmQXVRCbCJdpPX1Vvc3dV+igPNqt6cfzhhMRbUES9dc4dyzrbeNXiG5pK03IKsAVW
brEakFWprEivlzRrTMM604yG1Y+sQzZt7b7jR3IjUQfADbwKv7qQ0O1Eiyo78BqaKML0jRghJzXQ
jCoxaVaJhp31crWuqXBT+4S0x6p7tNX70VZ6qd3dhR+aoY1Qd436UG0WWQ6y+K49bGaU01TBiGgp
UnFjl1zC1KgB9D2w5OKogYQsmZoqAOotUPZJYCGavC/t4eudp/ZBnQ5/MVz3v9u5RpfiBaUpHCUu
02cZIbXVuc0b/JyrG3qKq1vR4jEZ6HWJHynihomx17I7G9oBbD3rDmTiU4kGTWlYQhTL4q4SggEF
F8i7/i/w/TYHT3b5DVk9NAqpJkBaDmxZ5BZJx/zGWzztp+JEC6Yks+vheEt2aPcu0IvIDSAg1zOO
yVCbKKsC2qblBbIyq9uUIFQ9ikls9Aen2frp6bOo8IWX86v+sHcfPixRSpkmUmzuhHPXNP22LA7z
OFtXCyQ/XTmNTb1HOCHcIvs5X4q2r8DOq6Y0oCB6vlRaSGvSBHXKpzujBx9aro7AxH7ZjYScR3UT
3LnfSR82Wf0j1iMkYw6fLUA3Hrjq6ckW1GjQYKuiQQEYoFVRExlnCwCjOyEZSiV7UGgZmej945zt
5IKugtr1ShRLYHDa5WVAL3IEQnK1Rqh/QdMSKKzDpqhWm7kYULqhzQFUOW2lw7KNRee0X57W0M8X
4W4+o+FGnfPoGNf3P0F06iWa4cQJwXvHPo4lKC5apHDArh1m+C448KZpNEocDYcaMKdlm682iGFm
oBn9YU2z1cUGvHcXKOsuT1+sH3dMiqYGNzRaLsnGy4oGHX9qSwBNT2jCkx98p0djWMlQEpu0ABKO
BncBvWjtx09L3y8bK0eHacyBphpkRbVchzkSYo9Ii0Sg1kZzReSAe34C49y16GNYma1EqnIcPq6b
kEaWoj+XfFIokdiYrkGKuvhiA20HgGFql0Sx9M15c0qdCQAHahh8nqEyDpXbHUgWZEDCuynregZp
iM4ZZiI6r3yqqnrxzvAmBmDAQYBOQAn59ITjHruQGSlf/JWbvqgNkrSjjLILOa3+ZP2w/SCBEQ12
gz0KBZFNL5baOoMCF0+UnwckE6xzK0BwTYqm8H5Y/7sLaVEBZeOpQz7rnLa722mVTpl9cdyBHbi6
kVe5xI29U/d4WtNMD1rm0hOANKuPVgm10ezXHmqAikDLf7UNyf6Dyd3lfrWNlwNldeyzv0l5Z/zr
6a+2ePQ06WlG0nbMwXM/9jm+TD/+Y37/H3V3ybFFp2zp1W5Q5kBcQedzfxYg1MiBXAg4Ced1QB8K
hHpNlvOAsElAU3IndWIB3n/djtakppm+hN7nbt+HK5LNg+zhUqyv3b1ogfCgPqf+CL+9JJmsH5Bc
7q6uL7f++x8u1SFTD4wBs7OjJOCG3RxBUuxcHBVvWMxpODliBHgEVnrgCUN7FK3JWL56mEMCzc9+
q7W5IAy/X/WrhKxcPqy7R1ZZtQFeElADErJkt36VI4bTD01pqNThpFGDRd8RWi90RNJ61NnFOysH
8fjjHpVMunhP0pZVwtloJ5qtO9Gmd/sPKIBxwIK14Y2LWsIU2SkaGoe9zP5dxpoYwJtkw6fwP7n8
160f7B6W/69P+eD7sNRbmeDw2ySJaW6dNNoj0I12Z3MAOFYh8LQAOHUFmLYyQAUwELT9FL3xNCWb
DNhUx2X03y8ZQK+CYc6R0lbONDgCZMJdB9gnLVt3RS56AFOV5W1pLyNyLRAY0RW68m+EpMptmYDs
QZ0eaejU+W6tBMYxrEUdjvUXyXqlaFKcebZC/A/HZnFJeYKGXMQ0daOvo2K77TKEyCIBI0IpycKk
AG8HDJOrAwWZkYJmhKxMXj9vubYRvyrGvlwOfCy+AR8FAV01sMzs9l3nfAbsP3hwjBKBXVLU5Tgk
e2oyWKXciPPVh/RhcwkbkBz1DY//QLzVOE3GMCtoYaBHxcI9ZEC1OAAwqbj2CFhdI6NBTDIvAhTb
4btMMtKiq+7FhGSrenT9bBeOjhWQjT8boF3Vm5GPXpLjstT/67Lc25M8MxGE6jmKvMfURYUi9/P+
SSBd1tdLfTEBuv7koZLsieRRNw5XA2jdD3JSmsIDIVsC+int0LqDYAqq1dp2aDjZroZqU1eIsxnF
QAT+OWek00UPeSRaejZQblHzBWBe5Je0rU43PWwnivIZXITyEA91cwFVc3Mx+h+zyYmAFgUypPdO
U4R70pKdNrmTSRyDPdAI84nZ6GftjL1lDeG6NGUknknhVF0BJPFy3tNSK3hjn8bciq5aZLrpcvVA
6Yi0aJBVzDtTAIxmNFCgylfRKpppxYNdZHsLAD6VIdk8uOht9K44oMRIAMY1mgyonZx7Rr0nPuYR
0Fm32mEAMBpBDG+FAKRA2d1z31g5Ig7luDd63z5nDQp0rArtVwFNaQBHB+pSXwcyRDXSi0z7VS2I
Zdp2ijckKw1kxQKt1nuht/qHhvZB/UF1rpNTi0fAhYZQlSU4Xv6yJJnFrXZfjfPfbOaiBYwaTEih
7X4le3X7d9v1igh74wGrrgvqun7rd4m3J1j3qKjltS6jb7Qi9Hd0pTw7wPMDQiVw3wu8PeJN3IxX
oPgMTQhv0O2+epN9xFA9ahpiOpND06TJqUklsEkyZ/kjX8Br5+b1ARR22dsQ/bTPSWghHo4OpS/A
q+WbLurwscCn88FrAQ0wluxLlnnzfrCBUkVmeDMIqmpqP9md7FFntWViAN32a78OJZqrZEbgkoRj
zH/kku/SyqgXjrZmYTYbMrrT/GOK95xT2DnRSYBo5UoDf51ZrEtkgIJpcLhGKLtQCjZaMgcu1evU
LSQIB2rP3EhgmcggavGqeaenaYx+iDNI3TexJWIZkKyJFpxOydxs8PAj4YIO9cDqWQ3gAeyz2ph9
vpzE2Daocwcz4c1vfFSiJBa+qwrvqhycZI8qH2cFuCLZCniViTy8om2ARDQ8gF6hSyQF3y7aX+8Q
sv4/m3pIIJtbyeI/B79A+ZY9jh9KmVeXJvRjkBOqKQ2tg1/13Tob+uqCnJncgPMYVemvhqSgZR0C
oilHv8LaL+Lko48+QdU1goKjFO1vzZ+GaIR/qhUonmwmjv6uJQRbaJ0mq2GpNLOwXLRjo7HrSt40
eOg8bVCdf1gIb48MaZ8UWJN7BrrSYKUiWYjMRA0rw8mSdwj+Ea9J7aJ7DGjjJdqBoCeuklVN65X7
hMxfXGmXV4YUsgekxg/alH+xd1zg/OUC2Dysnc402GLw0V7SodYahZlZgf8qpXM688VAm5IMBAmw
1DbrWpFMshHIXut2qM978faFxe3davTbPR8uoZfrBwKA4QScwd4EU8p4KumVWb0e04yGkV6m9Tp7
VXfqFbqlN2Gtplmu9qEZUInwcj3nfwJii6/7kxsp9VYPXrTUJukCagWj6sE06ksE11TJgWnVy4WK
DWjmJgmiWo7N/INj9rcHk2x2hpfyBV5Yo7FZN5KqnmHpZzvoUiCjpTwW+FGzoQeGhlLd29JVxi/e
pFLV9DHIhLbQH2OeCwewOMqZhHMKCNHETlDcTZuT8OHDcVFYu7YB8kErypjv6iQFKLwNLo3nonPk
OfTTZPxOUrQJobacC3RJ2k4+bUEhLq3omXSoy+rPzB7802x08VCgjAqoN+ewbvgtQQnETdaAyqnR
GL0SuBiojgT0FgaAlgF71rJuRNaSEL3LatPHPAatKm5bYyTAQZ2kZ+AjBwIh5DrgrtVdwNHQXZia
6eWjmmwSlk9gdOIJymhNZPYe7zNpOnzKIhcE1+o2o+8wd3emgu5HlojqQOt9Xn8Abn1xAFZ6dAWS
dnSl2cMyyfHMTWW/7PIkBL2CtqFZOCLHuNU+Pgpc7XkG6gc2XT16nHngp71HHOUu9XyUcjTPyPSZ
AGmQxqHz7QOtSD68KrWMZr9aIk4LYDet/pXNg4z2159A+/67bP1YrAenAzdRYIoyFDBNUjSXArkU
5kW5ERBBzCeS0ECx4rS8oFN2WcU6AIxNPJDCPA1Vi3oB1p7pLcHNE7RCgmY7MOgNQ7+L6JeLh3cN
iUxgkJc4VN69yNy9uegXm9aL+cUz9yShwcpy4JUBz81N8CL2EAyP06I9lU2Gbt3fBN7JgSL0uLvg
toVmhgP9w3NRfQgngLfRv9duRiTLm7hdZfr/h7SvtiTX/6evci0Cm2h7sHoQRAFM37xYOeh6N+u0
MaPmRNNR5tcYcDbHyW0n9BQpy8lthLEBxj5KNZrwhzSs1RRQGc6Gz9W47hQ7AKCdVAEWeYKjOGlO
iEwqhvslPOJtP30HvmID2Mh5f5xUjTXJei53WdXmz7TKOpHcciN8ohWot+tbPKB33p/dG7qn3RvN
bIPPZ9AzY1ffvYHt+EXu5QOaJVhegUHZ3LhvfW4itaMoiIse1a2jMcsrU0vccd/Zlpu/scCG9JEJ
M8hbp3/PrCn8I4pNcCrAKJc5OG6M6QO55KMbXVm2cLxQQYn6HuCtjlO7Ja0dLkevR79/BWTHIWCd
516BpOBenRRvpEmKdgYsSCwcR95bkKZHFRiQZcJhp11Jof1oZgmjOhaZeEcrR22qzR5sWeaC1Mfy
jg9b2gk7ZzZIuho6MrqlcVsSIMGIBp1ZMcBRSyWiYWQgvecoDtiTLaBM0S9EU0ANIz0lOyCvTHvO
U/nsJS7gIvy4eQsW2zjs4400wJstzObPLFoYqCXeFmAPEwcv9uS+yIFwiM6C+YmGHEhKYELLEPPu
rY4djLmfL2PFzsBdFx+dqj1FZli9A9YMfgw9qNgT56OXx+K5X9hHsjFQBngx5hiE6QMTHyfPrw/S
tlA6pXYA/ykKe6URHk1hPk/Rkp1KlRChAXhVGfDE2NXEc/RIopHyMw8mqOF/8SBFLJZr7bo9ON9e
5VYyANPZQQBSmEOLPsaqFDfPwU+sBQDFkNvddgUAoO5+acmjE1rjlUAAOoUEkDeld5zRuwRcRoUJ
QMLCA8i57aEzXiMD8HJxbxXj4JmqzAPKAUFYnlSo6Ub/Q3ahoVazMG8bCxQuoGB1CiPayAmFUM23
2RVAeEUOyPMWCwdK37qga6qPtjRN1ZpmpO7c2AOFIxlVeJXMcmYEd0Iy0j6iGUCM97gu7eh9x8vq
oPd9uFbfpv6pKfhmllk17+10nHdz5uMQkk/ogsZ9EfmgNRE6GuzEQfZVoJYIuXy8J2K69BU/P65X
FUnvHO6mpCJXweZ2BwyEOLjb786/AyD8ywV5vhOgCkDReLjcDZ16PE+uNRQoLofmZf0rmx+yfzex
wdKz7v/vdn4oUJOyXhPwA1vfAkfOrz4CbVgxIM/yPPyDd26+z5OCHx3Eu3ZeIsTGxIswCvO8pzoR
L5DCsWrTGfKSoZkJWFhyiI95bhewQscetenRDOTS6AGiaZZxtLKlB6EA5xNPvm3QHnKjFWuG5IQn
EurGlPLVglf2X5M9Llt0cccXjcRJM5JZqOYBhM+remj6P9LaxnvjIOeLV2XzZZG22PThMeoQuUJz
kuwDmjKZ3Dx7EEdAMkfJGaw0Er3dZbVtFWvVnHT92eJ+QCs92Ioc67dLUuA7CIjMfECFYaJ6ooBD
AZDDCUytHUcX/ehenLKYbtYgozM6ni8DTo7PZl1Ez3kzWQd7NPES8CqjmQHGGpBeXx/EpeXFO5YD
HIl6KtdOy0qOzqaY0LG7rqkdE0xnqCBUPZxkOUXdPvZxRgcwdX8KBWrCkZO+WShMBJ6tmq5rXPYm
vt6JM0XFnKiBDHIc7N3CEictIgtSksyqjRqElRVD5dmPbUkhGxlf2zz66KR/It6FzjAv8p/5wsKt
EeLN2+9nFzi2o7nJxlzu3Fz2HH31vvtk1ujymmr/SiuyS4YkPQJEy98Cls4/yGlYzo2d4wLHwpBI
FnRLY+LJh7NTzoS3Y4rnIVeUGqQYmQw3wg7B2BLH7JLWDbvQzEFrCe6ydrLTMlIkeYW/UkYjCQp3
OsjaPtv25IB/qgMU+sGIfOdNtIAbIfCq/GMYe9GFZGBUcFBohg5WBLC2rmOy3UCgKq6DAIUVOgxt
UyPo0Bzki4AL6Ar8iNDjiF/iDOiFW+sdkGwGR/eyzJ/A5fbbRNFdjohs7tbZBLbrzYMnMDuzbV7x
CCx3gLVACXJ5Nays2qNNOUPlxg8ZKVpgQUgU5MOGBpG01ZWzCJU2U34cxzBsAh4CBHqmKVNTu+ZA
X58AaqhqtrpuwSs6TfWQqRItRFBRp6VsaMlngAX0PgqEvGG0g9GLc9wTonSDMyPfVHmEP/frwAFd
hTz565pm3K+WM7ABcEjsrB/qGow7Sc3FMWa8Oxsmhgw17QCmMPruPOOfd6bZKiQ9WZIw9hJ0va7T
B3cySmgnbU/b4VeO7fXlonhvVgjSh202nik5RjP6s9Asfs0LasVvZWRSeUP8khd8cNHLXxrqy/9S
HXWev2nsxkNxr8+OhosKlQg8nhv6M9l2U7k7mjZUeaf/oHdW9MckTUsldL9cI/mHbwWpCirXU18D
RHMavtFrJ0ZxCc5Np9WaFKvNg2OZ7bswdS+jU3Rg+wDvQsSjI2qUJ/7pdWlkUSLfGcz+aoUtmnWE
+X+MfdmS2ziw7BcxgjvIV0nUrlZ3u8fbC8L2zHABCZLgzq+/iaLH7NH43HNeEEChAMlqSwSqsjIz
BB0DIMKYEyK+gKY3US2xjGOZ8MU4pTaoaUeBEA5v8Bhc3SX4LdQyNlQGJ1q0+Nt95u6Dof4mFd+2
Uwe5a1S49xtHE+Av3bqFeIIPTqIcfIYnGhlIVl2nQFg91LfRJWPWV2LLwoHvRm7Ue9A05h1ymAM3
tlTUSeWc1JP48+29EVp468RaCrrOrgRnkGepjj1jFfiHIZ86jl0dJWYwPhdWyBHHR0mg5DbYxvzp
EzEHDw33UEin6YQtkPpYKGG5qrL6x4ZfZtS2dqgHIbJhJ3F/BK2q9kD0DudR06P1uqEe2R6Gq4th
Y29UxGCdrXnU1h1WW9zk117NHyGE3F3BNgM5Sa040gxj+j0t2repd8c3H+x++67P2BaM7SX4bowv
A561FxAzAhCQlUA/ZkaaLWMyUkM+0y9HFzK7oFbJxm1dl8nLwcTj5YW6zJyTF1QcnFD5jgSxng21
KVXNn3jyF60qDzjEO+Fr6weQfkMcrSkdG2CnTLE92OxFVCeIWuNRA6rN5b6d8XiXNAXKiel6TTdz
HJIgqP7zfq6v6stceEEBvlrINOkEQA//9RjgNubBsfP6+GBfiDZXv4fTA9E6PCwhW5ceZOuAjo45
0t46ZT2dwTtS4RQZzxNoJGSNaLS20tjXxmWejGtTpGCnWTyXeXJltJ5N7ngUytuRjTaaUJkCCVK9
HY1po3fvgWZMT7nbyYR8MYL3bTMDbaCzl74GR7eq+dlbbdwtul1gGSZSw7jPg/oLPmDyNNwtrXln
pfEyRV6Wm2EBL3DoxPHCiJzA+uoHYXaw60BdgT3Y2gYKg5H4Bganjk8SsAMaKcYMMDbUhtxQtzXk
3rDi8RJAxkYAMHDFrScAez+ORtRkjqXV3UZzR0Mu097ZZMoNL6kArF6flpaDE1JVwKiWE9sKYG8K
HxBXZEzqZ2ryIEz3owQ9+GqTJdC5cgSM2LTvZLarT30SdtexAYGIP8dBlELfA7DYobkhCtrcaIJ6
ZEMmYwSGPMC3Ch4PbnY7jiOEHfrDYORPUFD0D7Eu40iploPnYPFqilcc/BS2+L1dGvmEzLb2BaM9
vkD4n04jamgjvQfZoVvXb4umc3eNweMrOOitGQW2IXIP3vRKNgDBjOZGXV760DwX8tx0UDxyC8SZ
qaGhkqBKwSHs+5IpkAxYPp2XqP0WmPB2QfRpA6UY3o0hGW2fl/HiS8tol0FOeI6Cr3He9Qb/kbv+
56IT1kcwuFeX2nTTbVI55sfeHIPDzOosEkH31QWP9VV2YPwbrT+cAUXjNKhA7oZ8Pf+DRg2ItF5F
Vs171g4IM2t3ssWjYYAqJmuOsVm++UC9QHp+guiksIoNh0DgiYakpgh2rmIjU+unjUgioE3107Zy
Rkyl91oK1oPZwAL4pYjVpdMso73mh/OJSnQd0zTN/M4Wll1dLVsIY7BQd2/325CIStc1y5b/85hm
Kmg9Mzs+ufYAFYLGEGArNuOor7Nmt4xrxlIIXDs+JIP1fGCgqm0Qd9sLEHXN+D1BEQhKCRLhnDPq
erqAlMbULEOlGZjejbU7Dd8ttwzbP6IEdbf6QcgWVTmKv3LDNSOrQy5pydX/Gx3wO5tL6XyZGWbU
FE29IQTAo6NfzrtZgQYk9FyoTyLzLnHahB7Klrqh5uhD+QwUSmicBo48B0bgzNE71ykY3F0Itpht
m1nQbhHmsKsr6X70EYaKJlzf9grEWM8xwn4vkLiIN3kIULSjmuyFmmKYjU3Nffew2ow6qXYOZKYi
OSVsB3xpCGEPj9+91KhR4p5ErS+MO5moAUdUG4EiAHxrQxxA30E7T671XAag7CNnL5T90fVDthn7
2tyAvKa/Vjra1+TG1Sr87sWqWPlxRvRVhwTbeQDfbmK++DRiMj+Hkv9RxH7kOt50bUt9YHrXjWOu
gH/u+EYFAT9DkXC+Wk4NG0558zXUDbnTUA3Gl5F1INz+ZX+347JX1oGCx2sYING098M+iz8D/0SU
DSlCfuvbWvzJQK87Gwb+NDlK+1af9b28e2H7CdxkyInTP259a7kvioMAzybijcNNTWzadeZoo2BE
gO6GjOsMVH7srUdxjAEH36G1nT2YJttnRCPaU+NbyQYc6VYIDByM/jCcZeG01zQs22dcvtvnpsAT
CZjyckc2apwinZ+qhC2LKgsHzc04gAw+Bvr7sPq1kwkR43hINikIU5/XifV1ftlZIf/1OnrCkMA0
KRBjoOB6QFRf8r8kFI0/ZIY1Hf1EjIfZSfo/ptZ9AwdP8aPo2G8dMvA2ewFYLU25zcfe/zNOka4H
a2X85rtTekjmGMTH9WDdGYfsWzM65ibJQQnhpTqWHSA61amk3adF851Gq52G1CS8Qs0FdRFcL3eV
z0GUpHm9+MSGnUoKY2uYCkH6lecrhLz9OXA9FMb/i/+LPMg229Pdtsvp5Jay3OKMke0pkEzBZVTn
AKLjQXRpBussmcokrc925n8k0xqcRjWy3FqBg1SYjlXTbFxy894M2yVcPTIwHug43L8pO2lYz+qL
LuVGevYfZk+i4VyH1HtYutr0epWDKGw1jSnjh8RAalZrKBf27Gmd3d1C+jMW3Hsahu5xuJD+cGj+
kjM9+txsbi9W6rxSNkJpUd9K4AD1mKFIM+fDkDvDKXVRDrQkMNo8R4LWwKFmAmeIDwaYJQIoZSKi
fAxKwADwHRNghNrJPp+gqwCMj60b7oBLBUd40B7r4Qr+oSHBgLwmO/R+nV2BADTviQfiwqYGzSoN
JzZbd+rJHhI2HkKbLK6se6gbWTUhMEhqasJtmqQgIwb6tQIGAXXJTnlpGsAhUSr9ZkorfjPkKJ4S
q37Fz26ymAZVnkQJZToEuNQ27Us/gtD8cB19aC+SumIickho5cBiaq1GslMjgEKA+hnOs2BJPzvF
0G2c1B0uY19+/P8njCmxPOlCtrpqk61Zls3uHc/KSqcyMQiCBkUx74ikhdhVqBFgHj7gdPo5LmuJ
ggiEqeciQYr538N3NgP0xLEhnR3ZqBHDIPZhMIAUXR+chyzXp2c1RB5qfFFUguMyTSATF95Dc9v7
CYj8w0aARgpKVGvTpioKEx9sl7/sngFhq9rR4tAjJKwfJlSjtas6wDloguVJe5AGGzahGuq7Czro
yGeASnFb1CCyT1l9z6rc2qe9NBYfcgxYU0eoRp7w6JvM11nm7bbu1Bwp/RBTVWxerVShbmcdU68b
gUlueshvzjTtmzbcf62xq+THMDlyT9fFoHQtSCgUaYeiXuTYcGTwtkLHnV3bRSaBromT6sJjYk47
D9HSc5wM49n51aMhTZBtSFuAl9YxTa9L1h1WG/VaAR0i0/zrwbz6P7yiOSTT8lZoxbpsXQFG5H/e
yoMPDX/3HslmB51/MtXdESH+obox+05toMTsc1xCR3NrWWa7hbolEsbQNviQyBI/vaOlNlVizh/I
plwbRFWGQL1jY34YZlAvN2yq9jRpxjLfqD4Ap7Zh5h+E1Xy12mz6FuDAtWlAenQHN58JGM7VLWwT
gM7q++x2xtGxhgRsDP80A7c7VJ2hkm21US9xev9ou/zHao8rltzdKgifED2AuNhRCy2Agiflz4bX
8ud26A2whJgWMsK2g65iVYRnrLWr4tY1UBJSDEe/LMCAod1pIaREp6uS6VWSC9m04lyBr9qQBX/I
rMiPFGpeI9Hpr5i0F+AnuLfBP6Qj0mQnt6wS4GqmcVFq2mYvDjwc78AVO7Y5R60g4MSxmchnaloQ
+56dvPkYTnaxmMju6guJi1j9keMhBxJF0BZAaUZ+zK1GPud+Np4HiU8YFT4oMGSjOuMXFXB5VJtf
8in8nk1VUW7dHiDQdbacIEnWsSBivMaxFeLN4HUi6eC1CV2eIqWJWNxqS/SnP+ifhFIa2e5hopF4
GjUu/0j2YXSSvVsLACB+nTrW0wVkZAQ4jZvc3+U1cO/kU9lsXI4nk2/N+5mnX7opKS5TDbksqGqo
bDMm9hTFJCpHUyPJO7RaRa7XDb5OV1BUAvWe6R9sUMM/MQ08kMyNwducJjeowXXxQU/UHkeC28ra
+LBOBzn0bJv8XtmgnZjBneHvHL8aL3NSHbxYhdCN63CSCl2v3vlIiYJV0bfnp3KujnLCfXPqnNHf
mUgXHNkAECANZZmYT9YA6lEIy8p9O8w9RIj1OmrcU8e8/umdOUNwE3DvYetYZX7CX2G647ub7EDN
CboA07tNVsn/iocG73/0v/KgHLdZ7+HBAXWxzTs6cOoSV3jegniZe1Aa+O00GYk8vO8R5OOx2Duy
2LHpa+BW80dR8wCptKI6eaVhvnp2BQqKGXxwU5KXW9akup61mzrAqkAG3rrmdURN2LVNUwthDxvc
+2GOv3dfByDMSgBEaX033ozgxNiHXdFf6yAAJlZPLD5MG2mm89vyHIQOQk0wrXZa8TsbtOJAJ1eD
i+D/4EwviZ+D3TQm9fnhrawvQT2jA9Y1sNVfVtNDeDDxjbfUHDcOGAsv2VgWbw643KKwkWZkAz/7
Nodxeh2lhVOOXfmgb5w2PuJrH/y7a27SlNlHw4jF56w2ACiGQJOP/NEeErvv7FAjHgCSCiWQ425e
fZqLFqK1TQIaQQhtHBBwV0fckT8uQyto5aWZoZqezcUPqMxsYi0h4wKWpWPf4YWlPRiPKmeGZhr4
Ifdjw7pLN4r+AtBGv/RWmwrNkiMfAaYF24b68Dozs4kdM6eps7/zEezvpgEJLaf1+Acv85+haTZ9
HWyr3pHd03aEOxc7FHN/2rmTG1CwsY9c1QdlNN3N11n4rjXSU2ODFI9U48mW8fGFPMhk67Q97j7G
hiapicP+xcVz5HGPCfrLrg+d0EmHD0sWD2DQY3mz8RPe782sBUNn3WUymkNUWyNY1dxC3ThLoFB3
+xQUL53PL4nDsdofVHPo8/rvwgFMiRqhezJNqz1KpfoN6rbA/7xOUy+cZXIrw0dzrvlQm04zP0Nm
rNyEZmDtyVh5fX17t1Wu98/1/rQf+VBvWR13Y3Jrvcf9R5EkgFVAY2cpUHggxfNGgVKFbEwOYByI
wY6tixge6xkWp4d6BxpCl+hQV5BRoiWyEIDuJsEpqMHXBUKuKy5o1i02EvvWEdtjM3fqhGjXPVeJ
C4ptPf2zy+MYETLwRKTa/d0acko1vIt7Kj7QEAVqUMYoAN/+BZ2dCCXrV3MTWS0Y11a87OpDPWoI
WPvg8uC3bLj6/G5r2uZhHQ3jvvoKueFqHxbCguDp6OaXpZslXYFoVhXiLl2ZbNvrqaXb6GfdO6tf
OxwBcu3gDn1+qcq5P0izfFpN/9mephraeenqPUeoYAOtojdaXg4Cq9lsWZAp+GfvImXeNo4btZ24
0V5ylO5VmySruosVsFzuyYpkQsy3YV+dKxQpHstx9KoNzVDzbrx4kjXTm2S0H8Qp5y0O8/N2Ga/z
j+vfbcU60H+5BghAKjMzwN4J8QLBm+bJAFbmycYD39rwRHQbz46TwzqTah8aisG5q9ljJ1qhKufn
Wpq0zC9VhypKmltXh7PhXxDfj1bT8lJGU1hH3Ee/rhP0StxDsVWCPH9qA0WtCY0uufu5qACamgOG
MIRuxl+9Gnp49WZxA/S43tA8jamXjiATSMb0vi5Zt3nnpl9szHtEYdfp9R04rRI7EVTFlmYXR5qm
Me2zvJN1TecN+RYQLDzgZlQJhxYQ5KTWvAgzQ8HTRtgt2flcNVeyLeLNJkoqjm2Rfc8crzpwUVs3
d3Dj/cQ4O/kqkB+c2PkBbiP53VCDxvT7wN06nnXueQbCLATIvjkZGODgANVnnAuFZV3KSoLRPgQm
vzB/zN7kveVAJL4OXrprGsN7I1NlNzszAZcrjcRsIpTo5DcasXkct07Qi5MylI9nsjIiw2jCqNPL
cXCSp7g2ti2O/md6iAsh88hMOjD31ol867PUR/WlDzyOfqZ7YNZ89bzPNCD/tBh+2K70r/TMH1WS
R7MFdTXyQEQZAoG9PW5oMzxPoWXLwg0y4NUnJ5CICBnQu0Pi0TumqNM89VXJn9zSQTDBHPyPjWf+
WU7j8Hf4XIrB/bvr/W8+mI6XtZBrqe6ZEfvv1lrBOO8YC5e1+E/JN0CEIGKpUc8pks/RwIs4WlHP
rg/UAy7XBcrAbUiI1k3khsX0QgvaEXXnmfK+WX02Az1XfgVRWfIdyjggQw3H9AUXchu/L4kDBg9M
qPhz1ijjDdSKztaaTfUBlB/hJa7cv4pBq2iMWfNZTqV7DYCa/2A60M5OEPj86attdhtsim6oX/Im
qD8Y8YzoAXiwIlpg4fTwnAkVebwV29LkPPKqubsy3Qy6mKrUB0nqkY370tpOuvSKJrIghCqDG49+
u1n65IW892kqxuq07kO9dW8z8aZTirwh3nEF4lckR3v8+qQcobI8xdWLun3eixbq6WN1pbGnnR1b
xpusawBO1kOy/WcNTaGaFKcsDyGWd6v1mm7sodLW2kfi3SMePlSvxBfqkW1l6bPcroK0H/v8YCff
3y19sLn5F31KvbQg8h4QTHcRNgL6fTOIGjcoN4xvdhmmUBsBQ/YyXn3IZiU5rvzAW/1vzGpEv9Z1
4UfkS/kemvIpoIMmCN9dE0jNYhLnOGMQ59P3WWqM0vgKfGRxzZ0gBlzTF2cwhP70YEZ+MP2yFt9M
6OVsSuBGIZxYZThdKf+43kbs3EHgl8a/ZumaAu1qSEAkToD///imQ651byMJ+kzf3NhoETwdrRKM
65jMBsc9xCLPAfzDj4TNB+sJKJp7DxR2s/21lHwl/r9vRduWp+U3AN/jgyHqfFdaPkQPjfZcpnbh
3XBmiDLVs0MZzIeQBeEzNaajQNzV8i/mNP40OUC83XO335ADZMEQ2DD69hC6Bri49UryHSENA03m
sDyVkDFcdpu4yEGjbQdIfoGaoAjSLqJiJipZooqm0PNqnATN3WqiHrkxKoSisYmf0aUayszwE9b7
Mbhn4gYKdDyLEEPOcPsGfxLZqLpm/jWxlJNQbY3vulmkfChXJ4Pc1n4t76GI5R0MFvI+DJA5aGPw
0DssC91NqaedChzlUmbfyQ8RWkwYhbIvRhuf1rXUK3R9jggOq3nZCNrEu8KbvSvtuL6qYRQfUojf
QRwU72G1T7NsNo7lAR/6ayLpuTgYBVQNLcc0LoWowigWbYGyEmWAaR82mqDh2pCNZslGw86opq0b
d+GWbCjBMtSyDY0VdJJ+jteFNUq2VVs3+99tDXalLqoKC3ztAiByt/Lbz3Zgpls+59Nbm4YdYv1x
+uLgALj3VRjcIJUtofU+g4sERSxHbql7aXG2qZxePieWVzyDj0U++41/cXB1v5Ldw49tBDUkCHKR
ml2oWcpjx0TBMRQ/o8UoWq+JlAnAGIEjOhTKPIl/kKd42gdPKJiaQKYKTLEeVSwCvpMtGitQb43S
Yf5GOiqrZsq74YP+Cs00M+Ix+FdDewUV5iWQM3OwS1M5gS5KIBLZV2OzdTwkm3tbmU9ko8bVs3g7
PfPFYiYHCSbkJ1ADgIgUDCGb1bbspveoEwQKBVQzyRegxXTLkPVAJAhsaNTMdSiqfXPOJrpqu1m1
70vcAAK/ykEn3LlPqG5CVCrm36wM1MlGKtyn1T5zoB+Fk/4gE02SP/XaOf7u6EWridzKytkz5kNW
QYe+Ch0EU0kfLz2y4Y9zKAUogGmSmtWXhmFlf7LL/k88iORp7ooS0nzOrjQz8QFUW2fQB/jXGHmu
KyK1/bGxrGcyrXbqGeOEczz5zQWUPTMfnEA0M8RFDRCi3mZdw2KnPzLT+d/2amqBKlIw3O4MQ14W
POXsoXjJn7LPykWKKx45wqZ9FhTPI/iebQ6WlklI+dyB4vJZMFbuya+aTSSUya/svMUPtAjejhuT
jsX9w4SxsmPgFw+cGA8sGPVQ1RHnHEKMmkZjXUf0GKD1fRUctVsfYwHwZGw3dzsea2eXmKUHOVGr
O/n4STkFEJ5AOZPl3qmZNWeGcpB2rZEK3D1MGE7wzTbj6UR2ZtXuvSxQS9vh2zs53wZhGIfaxQnW
GoLmFWjA9tV0hQLy3OMHslETG39MIhYv4BcUIEI70EdBn1QS9yB7ZcmJTPS5kb0eeAoY7vwfX/AL
Lr4DCtqAqxchZDBYEakubo6+Sp1PzDI/Q2W9fFY2s96gioqoTO98kkoaBxTTQ/pkeu4GiF54ROyN
6PZtYfMGQUN+A2QgPswtZFIW40L8Ta7UFAlHxnuE+tsyb8xDd1ayudiek1wLAUXIBPWAn0seersk
FuJUlmn6uZ41aLxir6Y9pC9tL/4gLyCB+CGzIKlMQ6cuZ1DVdcOtFyOeSUbOT8ySLoAtlTgs52x9
2AZ06JbgIHujs3bgOsFT0dZ7YfMOqtJVWx7rWD7JcHgCezSoz/0atBbrWVKpejb3dBAUEHbdW2Yo
N+sJshVGWr1uvMmEDCS5Amq3kbHvnf5HhhcifCEmmNVlgmaCMdTmQi6z2n/nS7Ye2nS8At05mNcr
y72wFiFeZwTFuNcABYhAD3vqHYc9eRCi2UCmtDtMZRo80QQ1dSvEEaGmbHFeV7R6Gbg3UYTha0ld
7EQNredx+ITr09zYWxOQSzR2GqFmAAWMlYCEmksKiEzrI6b1aEFOnMzdCK1Esi5jyEHuWTelJ7LV
RfVzdllD3mQ0oagbISyHOL2O7oV+mp2UKu5go5vNM9l6mZ2YPSfnd1G6pWtrGs4B2ZwdObIyRdTV
DD7YuMTtBDPUCWw/zqewC+9j2VsvfW+JDyyrFnPNzOY8uCOYNLRXPlXvFxUju4eqsF94Wy2LYqNM
NxAgKPLwAB6lrYWw+hcUrnUbv3EDkB0O1WuWJW/NbFZfIKzlRT7izcdZu3lTt4F8rvkSI8k44XQ7
Ou2TYPN+AGrzKwcDcTQwz4IUeTt8lNb0085AXoUiXnPXJJ577nTTF1B3WHpB4r0f6on+wfYw/OXy
sNX/YXtyQba2wUsevGxw79SYhu/e2xanM4Fr1fFhInb+rLq6f1rNEEqqz6Nib2TqEA29+/XxQcJD
5KI6KOl9XvngF8741U8pLRQigQ06OBn/TBzx7+jiaWy3fd9uqEuOg8UWx1Z/qxqj7w6z0SYv+PS9
J3e2time3i+jNlEvBbd6jKDHfTUFTvqC5xQkKX+5CtNFTkYEiCxoGzVT6oZbXGXKPQ3pVeppCKKy
cwokFfo83qK6VR07H+W2bnNuev/SZ115CIYgvq0Nq4sEkfIOV8Q5df+MC6s8kK30fVwOyVGV4hOl
LylVSXnNrAGo1FQiAToBmU+aGA0gOVibo64Wps408BhuKpxVs1ol0BTVWU9/AggZhCknfBkwzWd4
rnshN6VubWzvLFEE11BXKbhBH1yTtOogAjy8dmV5lL5f3BFGlXfqTWOe3/9cjXE+FMuMOYeHuQGW
eTWRG1AgP5jHgZvWO1FDHmOLlDPohEDkoCfWVWmcjDvoWky71UZvQOTTsFdtH2/XrXK91vRtfuSN
92MoPKTQyRnAIv8CsZHjwybLP8DtOlSyjdOp0ZV7s67mC2xmPPW1QLl7GdZHR/TBsXKbtz4BMpSa
OA1nHLIJU9oTftTVyNLVYbJPo5+UuYnAkIVaALcULwPU545Qa8CtMzPFC9l8O9eqM/Xn0MrbsxDu
j1K7ogRlvAkujl4TZi9NMmUvfcy651YdIbraxcAdwl4wDlR4JrZF0yNmBsRa706gVE/Kp7UYhIpG
hPNzjjsvRao++nXgv1Reyp7r+dnNuzYDlAH/94Fn+WMZDrz2D8qRcku+ikv2olTs7HjVOxENaQKV
syPSpUF+ckC2DPB1Xu7KrrPujg964LZrWkgxYGiUnnVPKjTB0M27xsqdnSchqmM1IPZQunai4LGD
NKYfAMmixzhDFcfEGV6B3Q1OaTDXkGgSeWFv6jRuLsA2jUdrVEcjr5oL+E2A8LH1hYXG1JBfG4xj
tSz53fRqK8yXqkApQg4pkI4jrs+RMbvFGl0uW+tnL07zERPd1ihAMYOCVMwCl4cu+SgI8+G2zU52
A4ghNLK+oDQ0+VCl4lM8h+wc6iOXNwtUB6BObh4ddfOY040b6lp6PNRWvA0c0UQoSsIMGZGTRJZL
N2B1MvbQABMojfzH1rj6r0DjxESWTCZbGgBoCWT8LzcaZm6CJHo65bgVInBQQfh+M1tJfy1K1V+p
tzarDbR6cp+KAgWRgARKO/8b+AMcTOLGuwy6oZ7hd1rJtwImUDqph6pB4UYeAjw4V5k56Dy1cWlo
vCxvE0xRl6ZafDbgd+iqiOoDYyM7SKnp/uoBxSVkszyOwhGqCgx1aSD1XLObzhm+p3aBuvsV8RKI
dN5D9BAAOo2+oAmNm48guZ3trHrOt1mV2kec8JMPuNzxG7DIT1TL3FjQ10TmBNxdfDqCdysD7DT1
L6EE/2k1em00+w6UcLXNLQzg0uWNnvuhjRLuPuytZ5vZuAgnoFAAY/r0lSaY7HuoLaWHtglAcyc0
ZU+C4DpKZnW3TL2efVDARW9mp4txmU8MsM8iYHBemyntAtBj6lIqMuLamG6kZfVIuFTlpQri903r
puDpWo0PPoVeMvcsAL4dOBdUo83n3GPTOanbGRw1GK42aHfgE6FxKcp7m6BU5Hd+q02o2jmVwbdK
su7WlrK7meOE6xSNVYYAu69AfSxHZJ91gyezvIF+Fpj6bEKJegyEjkrQJONNkkBeDqTMjTvMO4x+
+dKk/T4IJ0g8pEbzocdpAYKT2XAiG1DixhlZ6hIFblWUQ+j0JloDAklOCt3ssAMIPxSemUZc4PQ9
Qq1RFaN6AgIL4L+uzzetw/KjaXGEFafXNdxBYQpUzqmzPzu3hwgIDWsNABpH8zgFiOXUoENBdrkY
yjtqbYZdUyfmbpgY/sDhmHkRnvvDVpU+6vwMV57ywvBePRnEO16mOSIMyn/1sth+mfs3GpBDBmB3
JAC9iFRf4wEfgvVPw3WzwivwndLdRCN0A5wRDq7TPq+mwlOg5s2hw3vCXWxP/KHUJAK8uMu4qYI3
GcbinNlFBgABap6gIN5o2pCfjyUhAwAXAvVGDymyWzKZjmkIzSYzHnCJqTl0hBD1FhN+mqjX5vY3
z2ncE0AHYeSE4Gu1e0O8QNIUz8WysLd2PHxF3LYCDEWML5bvDi/Mkw7IH/On1gqdI+oCh600/WIf
NGYBNEI8WAewvPNTaPBzoSZz67vhW8iKXoPYvwcuMz/LGhQJvW1YB4h75q88FRfoCVs7CT6cnRZl
uSe6mZKmv0PYAZVwlrIAU4EtM5zqIgzUD/SZdSoMXnyeZkCMWOKLm5kW+UsTM7FJbJyZQWiCqhXp
XsvadN41LbQ8IC8IHmKXqcs6Sb5WbPFuUwyshu5DHNFvahjMf5s5R/JY/8LSjyP9tk70i7n+zD5O
a28l/Ce3FztolVoHOw6yp7ksxBP1qMFNF6Ukoo8jU886gwKK1ffkAcmo8VYOxYBzLtBZLX0Jhf7C
kSylUiiFc6yO3ytZ6PTuzC/UBCOAQyfqQqMZfPPmYk+1B18nUYXML3WM82k3Zp9bs3qjstIGx22I
3Qlor04lP4iuty5UkkoN2WvuhNsANaER2aT2pQnUpjon11dvZB8bZwh3AzYp9Cbkse60blIH/a42
w/bVKy0UeQ4QIIQ+rPFHAoT1NZXltCn0EFXI4VkaoA9tvGxGWgMUO4BmjLqhngvkNojCsiJabakp
82uJKgwwZf5yJGMx+vm1dqcXnHHYgSZXO/VcEz+XhkIpM+Jy3RaV8/0OJBzeVWQoeDVBkCirUIHv
Bg1VR1MP3/2/g8Cw9g92/G8e2g1OAmhpqsi6L4Gw5WFduy5JfScaLVQ2U8VIPPW4wcjyCCTbeCPT
uwaUSTfyqILiuNiBqdohY69266MW/7GQMI6nCsLMePwaRl64G9NF4U9n2pcBCtUuEgPDzwezwbJo
0CDr1TQU41dvTNXJG6HzxK2hO66VglRkCLnfnxMUIKdZmqAV6P1csVQekjHk5X+2oYmAFTmgAH0I
FSbNtuOs7Mv06zgSMU9QI8YIjD5IPHyG315H4K5gdc0JOujOJZlD50I93LV8ta8QWQUblzqSzQef
hNp7+C+7+PQyxYeGwMaWCjEBKTcjhD/YZqm1fKjOrGQFXXABfhJepfxprMMI8UDvDNUg/Dehak2q
2yxSd97kDSCkODW9xrZdHZ1+QkYPMH6ooSYN8IYpc/YKlbUnSjtwUj+lWVJDpTHN/NvvXaaCZne9
PtjUbDyhfsbEt6cozvJTj9rbfRfIsohagFYqZOhvlhaSJjXpLHDyE/TLAHUkF+7E/dYUgHaST84g
sraZXASf8dj87bpahWI3KLBZUr1Iztz2lrfWaakIoSF+ik5L+QgNcUA/LZrRAKv+x1mvpZ2Avd2A
F3cz6xC3n0/y2URyrZ5Z+UQmaoqyDiKz9diWhgDnFc/UG6r8nS/Zs9KBsBWYmphO7tBHtnze+qOm
DzlTyIZXxg/606wfOw0XV/2n8Rsw9DAPea6Qf0+gq3ibptJ6m2rA82ODzUcaMmhUQaNmTiMaWlxx
gI1GRHOBBnnzDFM8D0ML9XCMyGOuJbQi+d3yFOLnKv2e59W2xBPqy9xXwz7O8/yEP+78xq38jRxA
gII7mF2Hd1c+eT04ctckCyVTqImB0XRznLbWjMooCyCRBDeiwB2Ta9aUCUph3P/H2JdtN64jW/7K
Wee5WRcAAZDsdaseRI3WYEke5Rcup9PJeQbHr+9NKE/KJ6tud79wMQJB2qYlEIiIvTeaCW924IGS
vG6+60HDKPFu16e/27m+LsqTzO2JmKGPEzzNYuyOQCMWbhAlycfILhRT2XcLE9os90oQTgrDR0u1
EzyMlKNTAAuUhd6gRYlPd45j5DHm1gSwkKmRutU4LyypgsQQK23pg6+BXTebT+3Z2gxIB857YIVc
XfihLVbnyuHYRPx73Uj7bmEdJt5b3agPHX8FAm2AbVqj3jXe+DD8kjIH8qAF51MKlvtOdbEL+CBD
wqyC9MoUo/XNkY+AEGF8oiRPdt1UYrfHpHRJHaebZjJNllsr6jsReNJRjw9zIQ5BWt9ri9GLCJm9
iuJ4uDd9HswLkxaXXtl7y/CNz8yu1qOdWW95FfYukqTG0oE6Ne4HvssC9MbrHlA9TKFh2K9tpEdn
5SCAH9ROawT4iGA5MaQeYqDgJOchTey5aBp1RBdpcywZ9ggZoG0prRe1gWrBVDr9cmjiVU88Y1ew
Ftks+6Wg0QsEJ6PXSIUtCi9VtMTbJXwNR9SBR7TQHESq0ucARU30oYevEzf8NkU7l6vDkmRo5tQG
eFqPRk6/bn1jKxKbz+kYnrAvpzuwINIdGoCRhZC6XVs7/CQs11MMuC0wpV7HdbwHYugEmyUo3jhQ
4RrjnRMnkEBNOhYeQJpk8O/cpPc1Z/5R5mhytonK9tDNNJ+KArl9bYqMfDX16C2YTME3M/DMeIWV
4zgv+kqdC9J3wCyMZENMoz47HUC9Hn/TY+AGrM9x53sgjfNLeZAp8lBhkC/AUNo+Cs9stn6Lpldt
Bo3hnLpUutoKK9E+hiWoCkYg01Doah97M0zcBpPO+mfVWVCJD9uvyq0+oyWo9EKQSSyAWRq2UHQC
PBLATaQT0PNlQPjOHhaZ46lZAEXXvT4Usiz3SAW0bgC6xrn2EfzC+2E63EyRUWuTmcZG+3WEHvzN
BDTnAgVdD7rNuK+OuN1DxypwqS3HGg/utwFtemkBEk+Is/XoI1VF5PqZyA5+2LC5QaPxJQ0C1CWF
92lJCPlht/bNCX1k67K8uR/i8K3j5eMwvQQ1CxuZzvK4yCBJPuQL7bsNgNl6g1kq2139hCzipKMb
8GrQ7SgUuo716dWuA7Y1iUQL9JhM1BwImVx+OYlG/n7J71d3JSDZXpnc6Ws49ZPFBPF28xrUE2hy
eKvRk7OM0Zmx1qaPIn7rXfyalWuDGPkyYU34Fkt/GXVB/gyqi+EOxL/YV03+XIyP/mCUh3AcVpWI
6LH00HxYWiguEqOhRyOR9CjAG7AZMhFj9/uXT59hp9xAwOqorySSY2+YE4A54mKuKh8Sx5GidxPh
yjvWTUicgQPuwQTt3ZKiXXEH4kZ/W0AadmXGcXFKfYu4Gc3aOQEM0NUPBsvDY1ylqPBaUBwrWYP1
ymDjlTdZkJtJ5s4kMzZqhbHUb9MFOOGAydGCZDpKjyv8m4AHDtK5HXE1b1LTPzQJqbaV5/lLVFD8
57LhF1kz+V2WI1bUtnnpK+dnaBJWFYTdEizXplDh0UsVF/XcLlW9UBMJXDKB8SgJwDGS1iZUVqZD
w1vvqz3qcR3KmEhXaEC+14G3S/TgNU70UFtPo+DJMZzPxGizcz+GdNs32BjZTly/97Va9o5VvIAS
JF/7Tj/JrnJ+Gas3Pd6awFHiXuDBClv16FfeyWrG+n2EfoAbV+MqyoQC8Gb8kOC4vEv6tD5pMs0w
Zh+DJ5GDqyqy4qKzkTwPoSsROZl9p+2gIK+MRe0clJ6buK6C+9FqG2/uDOuxRgfy1RoUWjOHLFX4
aGL6wNup2ufD+MxI7J1Vn2W7HHrcrsFMeqjt8UNnQ/RBxCk+pgyZrFvCJExMNS9QQMWDR8P/JATs
afVffaombTh9hpk+3w7FgzaKok02nTCfVE7505AY4JhvWfije1EirH9EDflRQsniGQXbAPPbYO/b
RiR3So3jqoKS3ilo8LRoHLK3rkVD3nQRECDrEXIU73geuVu2vjyZXgDcXsZQvi0MiNVyuwZkyQYK
fVR9ddQHuw3NbQbF7dzxGmemfQAahcialuWm7uyfcaB+r8CdBoqEm08HR14Kud/R2t38WdERcI1T
MC+UaXXUA11Ovo1VgbYw8AdsRIu+5QiEqw9ODeCCEOlE1EdUOUeV9KmpBJsVaOjFziNI76MynsBk
o7FGm0Zwn1YxqjvE8p5bxT9MnpMfo5vZufEcNBTs7GCFRkaork+jStAMPqRbQ/j1SfuZzL64gDkr
UGgBN7UuM9QDnTttAtHHKGb33nSIA2PYUST4HJFzOdNhoDlEYk+imqjjtO96SFA0DhIh8X3Gtdfg
RAT4S7t2lXdA0jk8xp447g5l0yJhLIFAAwsD3eRZeEYm5afrNlgRaFJboBJxR7M0QMb7K4a2SJET
pAlXjUhBsOzFn/otLRr8rDIF0lS/wfUhhvYnusNkeKfNFrSRR8LMmbb0VSUEPVbAcXy9qkhB42og
gQCu5dBeAQZurQoaZ5seBaWZJUV91ocRlRk3L9Fb0ZBEXX1dtY6shJ10AKrq6YaNmAElIIaJmw4i
cRVLfl6QDNFnVEB0nvFgIoObKOC+nBYTPeDVlhUB9tW8gL93PKeKY79rkeQj6EIXQAFg84h6DbCO
wKspObIAykXggysYEuUK0uOTGaIM5+J1zt3rl1IrPabTl7a000WSgYAN4vToodBfXKqHiwj0oH1m
ukXveYByZd9Jg7Um/tn0MMiEHvBxpwdkEJqlJ0fsQSffNTYLyZNll0e7ptA4xEQBCCYKaEVuHYug
GFB9ZaBI/uUTcZGsKsc/MXtUqw5J5ReuQArZWME3E/g+lweE78EgbR78ogYppFkH3wrb2Jag0nUD
pZw7oyTYTpA6vPeYge/YuInaJFxgwuGxCzUUqB/JHixY2HGf0xy5U684VZOhPZDPqsCYHQOpW5LC
haIAOZs/RsaHz8gEeUAcyO4RzNnh0sGXy/X4kHYHamVgB87NZqmMLt3UxtBhb8Afx5CgOb1gFFmJ
tgN+I3y9ZlNCAcYQXwBee2XCRAY0mFFv+Hcbf8jZE2iUkZHFd3JKkI51AThWpnq+Y2BHSx3PvCsm
y8K2t5jrGB0d2VgWWuO7wFcX6RlWlHcDa7ONSoATswxsQ8sqXxDWgy1qMssGKB99pg8k6bG+ylXr
mnGZH6hngut7rADAlfawRkYpm1PHN5+gMPnVVAFoRW6jAeDfi6gZ3pu2amedZZpHGkb8mMa9f9+D
eeDmMid/WYoHJLr6tUpsuafSDJ7KdFkSmz2FXRw+5emyngzIp47nvn2q62wrjdg+ilGxp9HIrxZr
JXvKRPLF+jVmxGb8OAAFkaN7qjKN52IorHvZIf9CYv+lbYPmzqYtEr3TYJdHOcheQr4Eqvgba2w5
R5ulcQKm+4NY/vAmuDFloTp/r/2yjD/i1vnqHx2g/rre6TCRoXg2PbTMz4wzms3nLCDsafAtT1sA
b2LnMo39itRjk8Wwfn0iSIHtxsFetb1FXWVjAeSjD+2VrKtKqdexyYZtATZgDPXDK1cxBe2BqNFX
DxMFjzhuX0cW9ts4i0fXT+LhlRnYstjU91dmbWCDB9UN4KvQIbTV9ojPx7aACDWUKKbxL7ZiwWOC
tx+Ue6qLGcb5/nYg6Pf4YgIQcVF+gEn0737sqEK8LKBVqF9YSMC1QBOPJvJzf73Ebr7bW2zsQWxs
Zb3LwQdyqZxJc4JV7x34GxdN2FR3kKg3HgKRP+olV1B2uUukTA4gsK7Q4O3LmR5ggfENirLkLPFc
t8QDYt+b1nDQS19EnnlUI3oKFVKV+64RPw8UkPt9VGFHCzjIsEyqwoA+nz7qoHybDz65XqAvrUws
gYy6vU6petpt2Rjttvr0tkD6Mu9+OS1jB6HJkP5cRt3iBfhgLMKh0eLblzTs2n0eodCVBjwCMIn4
63Iynb72gXZBzkKPytBuUG4N3vRgRKNszweCxZGbjRG0xCyoX00lAn1oNcflWCHrm43YfXao3M70
iKcg9cTDKFhoM2+VhR5DA4gqTnq342209lmbPOR2Fhx4Rg6A0SUPDqqCD16srFmI1+VG+8QYqN3o
x28oBsxFHdjnzkH7YtZCsMAoHfNFpl61tPBXrLQJKD4Aq/6Afg0evYKzOISKiV3uQuKsJc2de+JI
YmFaacsF+hghcDw5bwcgWp98g/F5GIGd3zRMax9aykJDQmhfz5JsJCC+ia15VwroKehhHZh00WsK
jmM3SsdkV4Nob9v4jC+BrK/PAjSgbiJE9C6kubF4zn94abusWJl/GyYp2azsCSDQZgvWZd1wog+x
SeimFe3xxl5660ZpolysO6P9If08i+JZT6CW3dZ2JQ9oBokA00S6DZDl9uSNUxPPWJTibpTjqaFY
EuW+k6zLcQQ/wIRm8TCRxTTh9xrIYjhOvRoGkLLeoC40h+wZfvv7YALD6IjMTD33Sufw6/rr3Tir
V7+NWpEEgA9FMvfWxmtQFMXy1KyWuoX3OjCKdu/3xeLW2qvPSlDMXGO1aQSNWqP3onWhDwb4DFaL
s7ALyYNEGv/Y0XZjN9G243nx3Fhjvfb8JFh1tsdfbcdyy16Kd+mrZo51h78bQSF78q2qmoGCyF9K
ZOjm9ZSd0hkpfbDTaBOUQbu5pa7URCqgB7XvZk6xCVIam5tLh+lbdhX9UaXY/qGUPeE6ihDSc9By
sWaeBYiDABBMzALHL1e1iAnWP5PtxFV1DylXvoIOp7qa9hSuB3IjzdYKGkYz7bP0JeFAGTZ20v96
Czsm6QbT2TcdqH+gvoOqJdsg7fpyu6n2ZybP7sToP1zvqX3tEIHLortHUiR9CwokL9A09L3hWEe0
whMPQjX9CuuAZNO3Q35C/ceZ0TKsvhN1RxtRfiBT1wB2l4l7E3yldwYYdIAlI+2TlVZv/nQzbOx2
XTqWr969sdTcJZq1ZLTtcq2QI7+xnnyh3tYhmH8zdN4gPTcL0FU960yQVF5tPYRWvtIdRkesy2R4
UPgbzpYKvH3eY71sGSO5gFEpcY3MSvfCHvqHAAyj2j8wtIcEdcrXYACjFywBcpphCVrJ+6pG0lzP
7830JrjO+toGMc1bGOCbdntFXN8GeezQbUvt62VXn8zlshDE2xXVtCYwjNbVnHGa1Y3mFniV5mKQ
vEQ2yVFuYOR4bppabhwrcYeekydNKKfjvSwJd0YA1ObUX3Q73OQAtO838+brqyhAv2jyZHsrkCC6
qVA1OcoiTw5YSkIPzgJBC/5PWPz9OusG35XA6O1+85cJyw95AnaEaVDHJ4Xn05k+FRbImRzRXgcq
3huLlEvqopc9PoSe2LVmwjI3LhVD71zJVr0onXNlUexiEjK/jhaglZvnIqsxR2E0AW/uebAAXYRx
9RQ9X+R2FSyMd03t0k3FCH24mj3Icq/kcr8N6xjLFDXgD06+aA3IceP9vw0mUlkwjFgHw7DRJU7B
DmVY6DHUvnTip9VnoZ80kEFy8ImcrtDBekCbWW64FshldnFpol1GDzRGlM0jOzQBIcGdeZPcD0ra
u6JMCbqKig+edvTsN5ycYwKWUTuyrJU2/aCSpwAYo2lMH0x0Zy+hIJPM0ahDz8QBl3cbgGc34GO1
UwE4UlEoTafSt/bog+dxbOADa3jyUWKj4MEk4LXyoqLdGh7WefoM2o7TYpBBRNIBI7GrnfYUc+VS
u9mSsm+UFWg702UbBt0f4OPydQfJ6g100tDKgn5gqOqgqHM7aN+vsCBCfwPvabkAE9/okgZFDq2V
dtNQ02faV0GQikToMtAurbymNdi0aStLrsfWfrj5SaHQT44WHIOkPrgyx+HQQabyuUfLAiWd92iD
YufcI184TO6UAfGJNRI4xiazAKx7Zfd2uzAKtEaFntFtqglfDM2ZHRCi/GFgtb3kiUnmZV+Jhy7r
jHsZWCttAfUlHv4eH1hQ+NXxetCvpIdVinON1xdN8fF0f23d4q0xDpdpm0PqZsrIZ05T9DM0DH4g
lqy0L+UENB7TKOfAGMwahmYqkAfRWUsYbD10O8gOQKqfy8Bc3Kks4ygARcPPdJ5ep36xr1kB4JlB
WjqF6vHrknVEy0+Mwjz4UBV4ZdBUk28kBzm8L6I2wI7q77bqgmKDWbqaKSoxfov32hALbNOQa3PK
DtTUD/c+BxHQZPUJ/k+zKVmTOMDI6XRCKT3rmETA+I8pSDm1Twc7Ku3npO/VQvt6m+5ztOkdlcLr
Lbef8ICyU48uCyz2jOeGlOhV7fFB1CYZQPOdyMEDthSjQdJL0Lp1wd2QcjTQDqr4yTBfgQwRy/7d
jW8+1dNf66M/zgGJ3G/dxXqNNw2KtCS71mPJCp2ryMz3EcjYuxq07NOZPnhoi776+oz0q7AL9rfB
/zH2P4XYTt4vgyZO0SDjYO3eFAC7hKReFyFFlgsEkLuOZNUyLorg3HD0aqVOVr0GFWRLesU++YQG
KlMoIqMDeTPWNl3xoGZ3TmeDRIYMl7K1ocINJmcwJ5r1Y1iVT8SPw2+RgsaYmTnlMffacpdERjXX
Ax5WDjlJh4sJoYdlbcoc6JZI3a60OSWQWETWrKpJeWeISb6Z+OlbVqh7Zfm1D+GQJyBloZ6TZd9r
RtRL7choHnh5fay4oqu+N8gd9gNgkguMOz91UFCMMgYe4YBsow5oSF5DANwPVbcpfEhNFRNaLYwJ
DsIs8ZYClk379CGpH1WGeQR4H5ThGnUCqbS/qMKhAhtWiAV4BnKaBZK8f9m38VFIdITJuN+TDt0y
FsWsUrKuhxqmzFYcJa3XiBXnIe+9UwGOZHyg7Yt236IUqB9fGa/Oxph4JxkOhyAqyUcFrrx7aRLn
KNwHz6v8ZxAllXvmYK+rd/8UuYE5ijNiQzqzmyekG7eqI58B8J8P3BuQcqmdfhUZRD1JwwFeN04/
/kNAKvkklEqQQ0eebzckNtC3HVIZWeuB9WAy9YDZDWSXpM6LQSKI4nn9sCBYwQOtTMRD2qbWHvzy
53q0+MNoZeJBlu3RJPg8FpopikCoaw1R3ADKN3Zcz8AlF6B/DAdOo2DHKs8GIW7P578NaFOH6OBW
NGiV0Db4PfI730TDaCnBlgxQTW/FwdLpsuxRoY6+9RnyeHFspY+lTPlDRF09pj1pxMDy7UTJTvsM
EgwLllYBSnyIv11+vdsgzYcRchdmkz7SqGkfwmiBdWO8a4N6CWqxYZNOG3p82OKd9msTLQmYctMe
CGHgb9pZOWX1+pq1c8yTjQt5Hr6jBvrOryPWlBK82rVtntAkVq61T1836DShNWUMtZ04eXgn0NWt
b6NdQT8R4UG2YV6MGZrBSsMDhV+BDnXm5agIBMlpUOjebLBN/G5moK9ruw+LNMrNBjSy+BxNS2Po
0aUf0OppNON3Az1S34u63iL92b7KvkwXoMyqdqg3KlANREdPYsM5copm1DJWF3C9JeBguQjiROuh
QOVMm2EdLCNk9Z7bWnE0pgK/Fk1hYMd87UIrQfPhIPa2UL6r4wEzZZPe2ngwACc7odP/u/ZXBdRG
I5aRJaURNvtZjzaZemw30Lr4eSYmH+gR2w1YAf9fo2KK03chgu+TkoGkZcpn1Rk0MaKoB3PerywY
UPIBaNpudvdNAYO5054mQqNPJgt/l6rcnDlFoo65pfgWuxo5j2LZfLtYlld/UyS159jpMCxFc3Tl
JgCT62FeO2hOrYwnkFzaq4QptGmPConKyN5mg7ofkCM/6oMIUn6043JOLVUgX/+XH98yE8vVLljf
fEghl+B9bbnbVmxfJMNFw/qSxH+JcilODDXFe8egYNGdYH1O1xQAkbfsLm1H8ZKwi3bztLbWCZPd
QpvT1amVyBN2YdV9CeT+l6st/P53TtlVu5iNF1HQ+imx2iW6tctLX0SQTIhbtjQSp7h0mdqCHMEH
TTVHv3vlg39i8kc1Va5lonKtLwe0GalaXF5GdvPlcvTRb0G84D+OtMaqGImD3LDAWULiVTyY/sWu
nC1PBHmoU1YcsrAEInnyt42Zz2vT6+8Mq+Ov9TftTa0hvXOQAJhrM/QsQACc0jyM+FyDSQWcYjqj
CUVNex8VAyh58ahdrFnsfTqMq1suU0dUFlmJcQDigfJZmdsFeCLZUYIpaIvenher5BMYImqLrc2r
lzrj1SkTdXXSLg+ucnKNVuHNgPhBG1MDcILVDfnWEQFQDPo0GT1M2rS+fPHpwC/29VR7RRpXtmsP
Vr4V9TjLOQAVzijZR9DMSTeEH5FZ2m6IivvBBz3SzksBCCB1Ki41BaF+U7GP3LOGmYOi30mmSqFR
qA5WAF8Zj0q6kPmq0CwsohO65XzsANFOlCRKvKcgURxCX7zGBPmcCIU8NGgEq8ah6RMj4RmMeMU3
xwbjvRc4wzHLS7mNJWgo9QA+LQEab9+tPqmANpvwQ1ijniKFp6ADkphdLG7ZD/hFqk2IL+Uyqlvj
VdHmeofUq6XrtemwhwI0CGS9sgImtjpYmHlXaMMHcF5A4mw1FCgqyrRIoCsz2cJHufBqD6iirszJ
vq4CoW+GhvQeyLymtIHf8sbxviNpcg/sFMUKEmWE2wBaJZL7yGvorEranwM8Lsb7ZBr47Qo94HsW
BoqKgoAOlQd9KztUdF6Bc2KTMPo0GIa8UPTQz8F6g4QUijYvHF02ZthYl6YrqlXU5eEqTG3r0g7I
CUK67bkCQfJdpRwy135e9q+F8vxzXWbJAeADOauKAbg0w+jWxOTGGoC3we3skj4alsP23Isv2vKU
6B8I2qGmIX0oTGeHx0/uDWXSxwyk+7M8cqAKhpfkpmH2MM2O/Z62lrOVNlrcJ+vKNwnIAASpgGu4
mn+P48Lo9pA4famHUR36LuTrcMKpEIB5Xik+wrO0arsdm0yUwTzlgGYCWq0A93vosJ7caLGoF0hV
lWtt9p19CqRVLaHS1q5SjaTRPf1gXHWxde+2bUq7fBXmgB9KcI6i+wxbDa/YZgT9QATpuXMH7BXo
/618j6053WArzddN6dUHzMHFAt2byaOQ0IOV5ui91ZGxtxy0Js+qYZUURX1MBqRAAQEEMLL1qmPq
2MWuK+J6PppD+M2TFtY34XgxbPpz7e3XkXmcnsLgAy+VBxTdIXgut4MflcOuEOi/y3s8374HoF4m
+PROp9K08dHrkgpF50zNKGuMk2I933gOEKQOGgtemEQXul2Z3yKw/KbopgFrOn9swM6/YNBY2FWG
n+4aNjqLKEitRyfJs1k/kcf+6EGj/OlUQT5jhoQweoAGrL4wnhPfM56B/Wvv8gQfIm1CuQZchl1k
LrUZmw2438OmXCJvkriMJN3CcOzwEhn2e1pG3jFqnfFoRdl3k/HoEilVLizk2NZ4a8BElchq0+iF
4YMMXfuRu/pqpyvsGVjCun1jZc1jb/2MV5WpVn0Rk6W+nJLkvsRL5yHrKgbSFBTN5HlAwvEctC0/
txCWMdpa7rRV+jlgMiNIorVpNIjobW7jhdUGG31V31ngM+c2poW/7oH1ujM3FCjOh9ri15v3UGuo
0nLJggBUcXx8jcZueCNhJlwp83YHBkFyTv7yD5Pf/uWf4j3bG956dLu7vRp+xjf4JifQRrrDYr2a
962CLhm3wbltdsZzhLeIGwgebLPpfwJ1vjPK/uOxqcrhucCKa/LmIEm6Hzz7+n/rh/ZAM3yHBdhj
XhqbxACgMfQAEDo8ZxE4WJn5wmjl7aImBCBpMsPCQ+8XOHOg/A2zcgAH+B8uakxv4nPGrfVFopE5
3iLFf7oIJQ/54FFrndmDsWpFAP6rKDXu29I33Q4vwLfCYsuwj5pPMJ8+FU2fvjRRCNKFOE72aR6O
2yjh0bKOWfjk9GU4M1Ho/4zNZNYUhrEQWYASiWEJsFfjIFQrd2juAigNEBN3YIncOX5VlnM9TCbb
IBZa+dFwF3Imlw7yW+ex6oAnRYPnNz70C4K2EzDaxocKnYiXyoA0VZN2/bEQWbI2TdGjx76mhy7v
2MzxopOdZNV9apn+Boz2dJ0jk3oPZuxgHhSSvcYUUlJkqH90FAVeK80/hggXeow1DyhxYYZAEnlG
G3ARDbVvB66V9O6IuQkiVJMZW+DAKxuIW3TtSbAqP4H3j4jmFMZJezIhwnrMPB9br8ma/BGBnI5Z
KizS5JoTu3oEUq96rLlagzymPF5dI/q7DbR0bfRgYEOfD01W1lyPcivDRpL4P/SgBO7l8bsegFhr
hRukW095G7CIqueAZt26NiJr4naByFFXAw2hxvcMurZgCKHeHTYW/MyxI9Z+Z0yhbtD7CfoVebxB
kwWYe1T/eM03EcLJNiXjT7NQ7dW8ZqsCG5W6KVjYYLfpu25uCs+7S8hAdxFTziJmvfGgJFYivKTA
6adsLk0QJhYOvmi8qt4cG8oRNMg/IT+dz2obO+eAm6C4oPTFaA3zPEFddtqfN8XwNjTyxcm4WFp1
l86HxMHmJ5JvDbQbIFfmxdjzt86yg4rJFsvfCsTv+BKZxB4eHOXzGTcIO/cRgdx75oDBm6l2S8H1
BVDJdKomuuUhBbxcJUYza3PvomtWtxLWlx5tPRITouYArDauNm/Rv1XItJlOwSaLvgZ/qbCxugTv
ZFS7Gu2mAW1FC1blqYKOpLhRG/MeuMcr/k0P+3nXQJN9gr5lU4w9xXQ0heCw7GMXWRlznAWBdPb6
UCpoAxux1S+wt/b2EakwrE8batUbEGYfv/iup4p3Z2Tl483vN8OClgPmkPmuvndSDN2+jRbGxN9v
gmgHyqrlpybt14dRQcm9sgMAGUznSvCv/aUdLvIwyg630C6AlE+RRXKjb6YvSE1kc61EFEvtYzVH
EjUFlTzw/RLYx+kR4EvlYR2EnaZlls5P0KAe4YkxhvPb+JeLwMQs3NyuObCBjYn1de1tCxKkR+5w
MQO0pP0mabE3wXrxbEgUXgbQZK151ZhPooiPOkAB1jmzMXEfvSwFcY3tGfO6/eHTmi2YGdvLvmIo
80UEAs9yvCNoUrvTpgi47VIn+lGUQzwrwsh86kkW77Xp4SvzSPsT0j6AykJaa07DLLiMvlfPwAgl
D5bZgYExpAcPmLFLVxVyqRhJV9qM2w5VEqx8iAd50uvDhRaKH+f19VHrx8ozgKWQHfM24RiJiS/D
5u7oTCJE2sbvLii4+vqBArec+QlkKzzLlTFFT//k0wdqlcm9H8XDMugdb3Yb0FdgaRvfYQd61n5P
ZWLWVNmwbLHjOUgh7gAcoXf9ZGmXPhtTKBWl+VwbYdqrQ4jE6UGbXRoZmwL1IO2/RvwaxJNhS+go
gsr9l0+f6WDMdfHcyUAsf/Pps6SGnKuBX2QOaYBsJkHOutKdlMQDtfEMaTm0YVrZzJFOuNfNl9cB
IFbZBuXH0wSqFHM9gtvEC8EjtNQ64Dz584//+td//9dH/7/9z/yYo7SeZ/W//hv2R14MFdhI1G/m
vx5BWp+n+ppfMX+/4l+rz/zwnn7W/9egffhR5XX+Q/0eNf02v+6Mn/7zt5u/q/e/GYtMhWo4NZ/V
cP6sm0Tp3wJ/xxT5/zv4x6e+y+NQfP7zz4+8yaCpcf70wzz78+fQ5vs//2RE6gd1fU7T/X8OTn/m
P/98eIcgu3EMP6vq8w/0V/6xD8vmE6vmf7vH53ut/vmnIeQ/iM3B7mUy07G4JM6ff3Sffw1xIm1J
wHIssCH5848sr1Twzz+59Q+KpYp0pIW+OmILXFPnjR6S/7AEwa5Y2kRKxJh//vUs/vY/vf2P/8ia
9Jjjt67xx0n8EFSNp//99McKkzHweRLQuKCySEENyjD+8X4OMx/h9H9xozGDMGuxu8+zYsHy7mB1
4Qt+7rKsU+CFFAAY5khmFSqyYz7ho4IGaZMQhJ1tKGdWRVps/8o9gYzMkku0+dHhcTQcH+U5EJKJ
DkGo5Cw4kPZIxkACKWQHZD5A/pUnb2lCCIpW7b4HZKVH4sBHXWXeom46w8rwexOxTefwZzvIwRCI
ngHsR5u5Z4YzDgZUJxifHQom9ZwPD3SYR76I53WErR7v/W+qKFZOQMBCOX5PSI1yOLdBw2xa3/DT
P9PYMRb+mBy8CMXUGgtmTzBjzuIQc5MDTlROT3g0B3RkvMVABXvsexVYKH9Y+T76P8ydx3LdSNqm
rwgdcJlIbA+Op/ciNwhRBt57XP08UHX8Qx6xyemZzSxKFVWiBJf55WdeAyVijRwCI2ZyimFSP0YL
8YZ8LtbaYOnw8hJ/NU/zvI9xxatHEKXo+gQgTlpIYCUpwU8sBLcMVS+Q4cMERlTf0jJ74STR0hqC
h39su0WXI/aPU+9sjVAbN1mbvIYy/ek7wQ0iRL8yOKebIQk0dC091CF8yQ/N3fjbscAw/VIYuqd9
DgsmDuBHXI2ldT3DJNv0aDgPk7wcnNELA+034ehn6Kv7ClXcneyco2rT9QxghpOdEdMwcBAN+YYt
aXqpbWvrfmGeoLi00uhCedTkTOqdbo1oCpYfztofsUcvktc6CzLPbB0qe2xSQPoAu5bBq2OLG9XT
+s0WEz1ENKYsfB1m58BQs/Qgt0OjRQ4zMjJIkdHvxpeXzYxwoGlurLb1vSxPrzV3fpoHrMRMwbJw
oGGhc8vU4KZv4vVcwTTSqwakFE/vY3gJ32S4hMTBCymzX+XYsmBAiB+KXqxbpZEt52hIzhx7dXCB
nGS+GXQXfbkkCXG5mz3qViDBKZqVVhHROQ7DjR1OWMIj0rOZrRtca9rNGLrjpm6ql7AAWNbU2UJC
xTZx/iUWgUly8VVkaBYZa/NgtfnPNo1giyhtUeroD3Zstdt8tEwvWU+mpBr0p4u2SYq109T2Gqgz
mdSMJEY+4hWSxXfGLHfUvfw8jAwywvpaWPyWWbvIsvXGOquw46Y48PxFqCSvrGZzHqAY6NVTeivd
7KaRNgIXZ7lNEh0kr6aZboLRhnBTXxYjwqRuikRnWt6B995G0OfcMLhGw1WtWhuA9aABmpq1Ixoy
ixJZft3+smL3YLAObCN/mct+WOdCou/pL/jPPcaJqzSurx0dJm+VDI/j5GypDl7eROJ/R7e30YxA
/T6WKQCFum2SMJmGBFz/PpZJvBEQ0XWCnUInZeUUYjfFck+5arFY03/Ox3fH49uLGcZHV7OUFBSL
OvHz5Gp9ZxiaFvrBzlHFooZ+LVDssHitNoTELvpB1XbR6MlV7BRUbM23z5/VWALzu8C9PKzr6FIo
Q5g88fuHZc5hFQWeB2irJK957SgvaM/RqfDQJJ4ICX++RYYYtZ+eqzw712Zn+/ktOB/cgaHTvFrO
DZDe+vs7sC1hZ3g3wfTt+wvbzM6DUB6qKvMmO90UfvLFC1fL33fyxI5pcvoZpu4Invn99XK0QOqe
+LezZg6V0Ml2dXLVlkSSemhjXL+QNA1nKIYVBAQxPDqNcZNb3boyw2OnXiZSb9FixPfYVZGnlHjJ
OszW+0dVKKqyZG+VFXghe2cnUMirtMX8qESSmFCXd9ZNPkHVnQfnUNnxa2NEpNgvBbK7wvFRudKj
wROu2pC7vIypplYwjs+nqsCtcJphZWQPnZtClw9ryqThO6Z791mAeBKMdfTo+YQbBJGEF0WNl5n+
NdhIp6rR0lc5McRqdmVn3MBVWdd1emEbIz63NWiIANzsH7pYpe4DZT4mk7on0ritgFcfFaiUqkvs
hCfoWc6h8eetxhGWdrVXENrRK0m9Pyviv8oZ/2Ou9zbV+z/JLP/jX/T/Y9LIWiS5/g854+oXDju/
3iWI/Py/80Pl/AsZeOKIi+q6i8IfGdq/80Pl/guaoyPdJaZJ5fzvBNFQ/CH+mGsqdIBcCFL/kyAa
4l9KOZiIK0N3XPR/5H+TIJ6kh4Qs11VcxrQA6rq6o97vuc6MwEOw8XZoTh38YdjIsjsG1fxFKCGf
fbu1/7mMQTyj7BMENB7nbRY6oY0NMmdqdp2mnXXopCg73OZGdqycve0Dhl/aB/bhzUe4/idyvI3g
5odXFTpXFMridZ5cNeHRDN+cm50jXM5Vmgph031zmxE4EZLPbnSUsg1WAc5gnUITBvV3JdBTDa/5
AvoqqybPjbsH5i9XZmZ+j/oUSkn00nXaFQyiW6CDhpE80Q+6L6zqoPmx5zgNaCzt8fMHsZbI9yYy
/vP6aFojQM+XMpyTyGgMtGVH6AVAruNfSzYmEINYtea4bcNdn7X+ykrxZZOKX5jXr33imZEQPEI3
Ore73Fvm/XMn70Fl31bTXQWSHnnuIrbPZuQ/bG0A9HFGW2xTj4ye41tY5strMOsmWrW4Wtf0gSVo
51WLoPIXD7d8hdOHcw3XIPBLqiWxHENvKpTQFsWcyKrZydS5bIvhymcS29VbS8b3ZWrdqCL+mQDc
tHjHRZpuspj+UOtgVYvGKji1TMlt7bibSCv3JsQ4lUjMSrJzG+LcXJYHyLuGlLQEUuzDRfUckQep
BCPCSVxG43AFYeNZH/LLzx/rTzLy12NREbKJdYtjfEkv3jyWhnCik0Km2Jm5iQQl9YFoENdK5Ez3
3eguNUE5JkxQXmDRnNS6MDNYMFjB+yFViQ7lCE64N5j95vMb+2gtkVlQ4VGsOqZcNs2b+9I7VUr0
9ZpdygmTS/+gQu3580ssQePtowvSJd1cdp20pGHZp5eYYrdIkKvfRfkm09VZNzV7s7xvmGEjZbFN
dGP1+QWt0zD254qMmmiDK0tRj79/KNka2RTnYbMT1DKZeT8DPXdEcldn8e0Qzltj0p8D46ajyAll
7c3xjZW6Z9aMkFWRPsgouvPrdl8007oIslusaK7aKL0WqeE5BVZkfnzrZuLgFufJRJJRdUfUcrdu
4J4Z2vSIAUK8sqlNQUB986Pqx+cPZ6gl0zx9nwYRhyNBB/JlL7//5pOJDHn0NNFqRF408ICZKle5
Ob9Mlv2EZLNzGDr/PAKHts4o7jYDikmpGlA9lEpDhaAA/H+njWdYfljXod0HKyN2NyZ1jhfOqBro
c7juE/vFn6PoPE5jJFHjOl1PUxAjqstcTYePmtOfWrV16SDiWP+EX0bJxH5EADBeyby7BbD7LPsm
XeWgxTZ1nUOAN85RzmQ9u/ehK2g6WoOzasPgcnRa4CF1iiZVtJsN9YLw06/UL/b+CN+9FtU2tNRD
KVysyKLbIl/IHDlwi6z5Hs8W6tbLmEcivThBjl0h5P0owooCNYEvmSE5tqVN9JskiIIe2Q8/jr0+
ky+JJpt1n9PXxjxlN8f99yQLW89qbwcnawBn9eOqslTCCEMTWyaBL7q2S7LkIpfmWhQNBXE3Xquh
QWgtcn6IXq11wAUrs/DBXyuYYPPGYOWsMD1fA2emX940EPWd6GfcISQXofaAO3UahSgkwe6ojMcx
1l6YxV80sjjmrm2v6iWmpWP5MIQbQD0/x3ElS/9O1ta2gXWL+MdDJzqMBJzsKrlGwbfcRCVXip2a
Zn9Z6is9AfNjeU0bI3ej3VGqzAx+RhZDMlxUY2yuUP2xPBM+VdZBhbH7HrOqBbHVhDd+mj9KTSHp
mClPwkwO2iuUQsc1uj05rYAKxK/e7nB8O2t9ZGgHpziMZVV5iSXVti8fcu3JjWvY1SwwWXcXmpnn
HhoB+6kf51WmJ69BMDbrCmmcmDfQCUShAAYVxfexd3/gJHVR6O0BcYCNYSbb0USTV86oZjgbK3qy
5Hg7FxilGFEBvIflNdVYVw5mdQs07+LzTeeeVH/0zHRAGiQstmNQa57GsCLrVNpnTb1LKz/cFEP+
KxnkEYHYRa2ALZLa10F5W46o11QAbp0pus3TMF0puPykAXD9w2BfoIew7mCA11PxzXDQbp9DVCQ0
d5XDBsxSAnyOM8CYizWj3Lt57K59bVEWtdVzg0Q1PMb4PCA/WxU5ItlW+sw4dSuywKCF0xdrcH65
p0cMbWDkDp3lrho7/G6GjOqahmNF7xlAjossrFXsnSh+zmmHSK36gcgkcqzFcOEEyS9EvhE6K5XX
auZzPfBOp3S+A+ewj5LotzuLq2kY90kJ++22k3Jf5kCRUOQa99zrHu7aZSL7CwatzwLAL/avW/pM
gTfW4P0Z41dI1aF2FcW3ScTGi4LbTpgjDgndQwxJyKCgTs3dwDE9N7PySsnrzOru4fMPapxUs/98
UEdYNF75tqZ1Us2CGB8FxI16V9nlUzZMtwlug5U6w2aZDicG1/Qy573WqWPDuzbdiyFBkxX4A4gu
gVMV7cAKrfWqS399fmd/rnwa3mGGu5Zu8o9tnSRAA8pONc3hescY9b6m31bUuvQOokusteOKemU3
/laQC/Q6DbnZMD3HRRQ1ZGnmxHxGIJ41x8fcTi/GvN33Fi4GifzmW03BN07WRq5Kbw7QMNL7bx3y
bBv6oZLAmRz1mP5k2sCR//yZjI8OZGlatsFhbDkcye+PLN0qaqNsATtBv8WCo9T3RaxGrxsQYIYS
ttPmCeOnmV6vk64YiTN0LZIXzf1W0XxFq4k1GPZXn9/UByvANnXdchn+GtZf9wQBWrQphte7OXeu
BTJjqzK17wKKH3u2ryO//Pn59YyThsay5CRSYcKhoaEMd6n83p7bhltpWevONWL4BcrptLXRtTjS
q77pwLOmVvLAGJ0eMehnML+fX/yDh+Xajq47Bp0bFtb7a2tFE6djNLCotGnfyv4BNs0esP65jaPm
yrTH/P/ik0vT5Is7ujBM0r73VxSDptwqqfjkTvmrAZGrN+F1HQ+bZG7lxhWdF4/OJQlDuiqZBM7p
rsEGkQP9V2vwB7Lki7zpwzdg2Usd7SBjfbqtJPqpTu2yBBEJ1XPwymSG+UJAcC/jcPqiwD1t1/3z
rQER6RT5Ngv/5OndLpWtj3rurhT6c8KEAZTfOSpKNJ61n7PIbmHYPQ1D9qRoiCOzvi8DX3mff3Nr
+agnkUTSQCOrp2uI3snpgjOqeh7RQd4l9ZCTyCxA+q7/mTBnLkrDs2TbeUlqHioJ5h7Z6K6JHwFx
fc81pHiVidBWH8fzSh+pZCf9UDJ8WVe9cZeo9Mk2GAQINz7a/YCTbMHIaLqQM1ITM5BqK5qcHdiP
bRsx2ahSDUC2xrGi+OyfP+RHoUWaLm6bUpjO31W97LRS5VDzdrhO3jkhBxke3HeVhVpEfz50CTK5
Q0Rrvgx/oLl+TW5wLyeWvB9s2hAndwOEx+e3dNpn+LPPXWnZ5p9eqTxp1Tq+FYt6cCuqj/i2dYed
cBtkxMxDnBTPAxO2EdGlUUbtF9dd1tTp57YcpSh6CLHydI9PUgtIYjAtT2cXME7xRLfzi0t8UMpJ
i8jFHpIuTfeTUi6QcZf681Dt9ES7VIURrG38wr0qdNp1I/NDF7GdUwzlP3+j9keh8811nZPzI3DD
fORgq3ZBnnwPbMQQAlU8qd5vPTGftz0kmEbXmTFJNP7i7kctxWUTGWLliIjK2bS2EkgLWr3RVW8x
SoIkwbkK630jVLLNSqtdZZ12U9OTWsV+BVY3jT1O0IOWBQjKxT8QxmMN2W2DEe5VJ7JHE+WrVemp
YrpJDBXgwtNcwCDdF34xbe0wff78DXxwgErIGaSe0li6cyftg6kxcj3vO7ayxh5Nx4vBqrCzCW8+
v8xHS/ftZU6WLlCVUEqE7He0Zm6zPK7wEb8b50eU5TcRWohyktC+O/OrBOGjdfX2utb7w6JIazci
3WXL9P11TuNp9DegobdOGR/8HOacqr94oR/GjT/nP7MF1zX+nNZvqujB0c0QMddqVxQJkaw5Fm14
z6g0XKmdAQKzo9rNrxhBQBsrvo2DtUOTb98rpkuOCG4/f+/mB/WFlCQiTDpsJInFyQvAkyEa9JIF
noEB7fqgpeAmGx4uavp8AO3Q2sr8M02WHvNYRo41sgukbGTTk4Xj8RLZcIDK6c7lv8oYHqGZLcMO
On3Nw+e3+lGUeXunJycbsh+jGQZ6tZtU79Eu3kzBV7O2vzq1SwRVtsuL4PhEvmNZpm++TS47jDxL
p9z1ttjnZb9qWp2OQVLhuprfSE3etrUP5Qo4+mD9CvHXWE2YVzdIcpTqooqDTVmN6yKUGePowXMh
q1l2dSdqhGkbNnId2tBF7KfFiZCT6seykSo9Pqvt689f1l9tvz9P4hB2dcMyqTZOejVY9dDFGDO+
a2m8EHCehFZuSzPfhoFxjgjDvtPCH3mDr/Fce4kAiOjiDh5YNHbwBTu3wKBB8/xitPZPh/jkqKAH
6doWsmf0WeVJPMWgzZZIeZYwH3lZiKVehQH96nFoHE9rnKs6m86VU5jrAFw3zGJiQMMIHC7wSqnh
d1xHqOzN7lb0mBfbOB/kVd+vw9CaPSDTSQ/Mw0HDZhXatAMMaKYgKcrHoEGbWscFYtXXvSf84kXr
mrs8rov1UPN/EWE+RKaOiSZ9k7FleOxagYeOxHenjL4rw/4BpWzDlHk/mLQ12mNVGy9CZDF1DT9c
Yp8AewEjJBB2BbqgaQenNUEhvdfw1Jm0bVHDDir0ASiEOMh+pokUl5cypuWV1NssnS/SYDK3mabO
4lbf9BwDkCyKZCvQWsL07yyPQJoivF3s3Lbfal327Hct07r8PlwY64kYxKqVvMmqiIc9BOPreSwv
dEl3DtnFES0yEzZsabts75rkCK3idEShpky3AqfqyDfPLU3tIL0AKKgyegOABHAM+h0IsREFLpN1
9bNJVkkeX5pdchnn8tUxyq0e9nyrbp9q4W0+hAt/soMX3X3LZoljXsgDRpK/rpus2Jv7FD9npzsQ
h7xg4IHTmJZPPwDZgY8fr2aQaXXlHqC4mlsLE/J1fjukxW9/tq44FNZVbb46iFOvJ0CkflqKB9UN
q7x5NGYXAz2neg6inM8ps0dMcy/BYZ+1Q1N6jh26mwHG4Gw5aFwtuNlKXeIEjVae9hr08nUcMKHy
7QCDHRZFobpnSE6/kzr/Dd34EttkL2qSS6sH5aEQAzK/pZVT0AmxdeSQ+udK9K4XSVhjTrhywp+G
HVeeCuNLQ1P9VwXOB4EQZQa2D1M59JP0k7MSRCJEksoqdxH0grIwN1Oske5l0K7mWxBP13rWX1jd
I33hOyXi6+9tkjGpYQt9EWOWC51sZqVTaBkOos2kfycR2Y9Bvmb6VO4KA3BQhpk3ZeBZUd+UtTiD
YnM0+ueiAHXeFUA4ypU2fvviDj5Iz9h9NhAFct6lnn4frx3ljFocVuXOHMRNqOKXQgWXJcQUAy2o
MPe34N9vraj8ObT5F5WW/UFdp0xlAse3SP9RIHx/bRs15gkjomJXzJW5HhPKZ5pMNXY8+rXejc+B
Vf7GFxfX2OZ3FJmegRZ0KmmCNd8nHYuoCXzTs9m0yU72ibtJQ9EzRxpqaHfB7dTL37GeJutR1LeF
wM2LVsYWUsADbLRzYzLdtUi730or7/Q5tc58ad36yPge7UbWa6DGa1BQ53VFa9XQsOpU7i7SfTgB
/qbt4SZWKJpZ2pRtBRpTaumKfvFlPno7lsnhwyHKWOtPnfrmJJ1UlkyuG5RopGTnGKD/rHXN6y1B
k7gpXiSgg0xUd6ZgFjjN3+ZAohgEmCbMNm55FqGU7UVp+Jry0r6oJD66MaGTyjr0BxYs4slnGyrL
aTun2GVm5omUqqjsLlFkRrfpagis6YsX8UH+DPByOYBd3gaj5/eXs5qy7IZiLHZaoBCqTjdQ0beO
a3015lvytNO9yJEqTRt5BGme1n5t6FZdXPfFTrcyL+iis8JIHhAyvUsS7Yja88M89xedJXK4OPZF
VuNLap5hQ/3VCf/RjpRL/qQLARb1rwwqgZRtjXqxg5uYrnxUsGpkdyP7iIrD9YSd4lRMmx7eC63n
/otm+UeNLnBSzG6XklxK5+TbJqrGNLXFIjJuUE0NsYswZQGvNtv0hnFV2HirY/+SY75u+8MXF/+g
goHCwjDVXhAWf3VPu4nJ0ajccocY7rUW471rd9kykTgrodNqtnNnVfIuDvUvwGgfPjSICalMaThk
8ScrTAzMXzTbKHcOiEjD1h+j1Ed/EzBoZO3sAuhiWRkbAVNphRjk0+f7/M/I/2TdMQ0UylXKZEyh
n7R6ElKVZqFIoXEsHmmCyVVUTle0P6/7mnmB3YhXYB0Psrlzg2+B2e2bst+K2VpNgkneqPUR86yb
qRwdr3V+NBJFvSptzEUA6hF3xXQzVvO1KwfhWfsydM1tY7n0yQ2B3otpblXfQO0lIbPDapUL5zWk
445kMKmNiNEdkKYXlcYTuk1kJj/Len4cfXdftsEWv8rv0MLvnES8uggTlLqI0dCcft+ZjkZwghjQ
LeJzjViVWVys17NLJlFMBHAkVUtoJ4hxdw+BYx90HSeBHS5QJHt9UWLqJATTPW4oH9211XVPfev/
FLq1iYBJIl9R3X3+FawPFt/S7QM3Q/fFdOzlpH4TbUVqyxLZcYKaExi01lqkQHCbgHyN+J0KaEKl
5VqLs+2Mqn8BnXFdpuIQl1nvGVrz3NKwW4GZOdPLtvZUrR1EWzJZ1cVrPeeLSWxxYTLJDVrOE73r
qA0gA0ai3ksnuaJe+j6WSypbmu1WMeKJ7FfkGrEe7GOs3FAImZTX5ywJo3W8zqmdL2L6R9WOq8A1
KYuOpwW25/3zY1sehUld4oUbZa84Tx8TO0Yzo35g8pSsAdfgABRd6vb0UiKWRw9M3pZIsoU1s13r
Ekv4yWuyTPvitj6YqBhgSQDMuFJKMJQnzZM0HaHTzYJ4lDlkvI112Y0sdJ/0HLEOwwsM+7Uagtwz
BOhCk9WYDwXEXwZEeHf5v+fEuhBZ8dgPTLSn+5Afn8fmLraNLXB//Fc6XqWeqJ3ZDM+zbqfHvm+f
DUmrYHysJsiz2JS6688X2wcNjCXbsyxJhxfXudOAA4YnqJzOzunutrtMdJoXFQAQs9lBzD6Kt8kQ
P8kU3bWed26kVNFhz2oCbPLUptZjZGczdEf/i5f9QRw0DJss1OVtg+M5PXmKTlatq4Z819FnS00s
56MFso35EALFLH79EBQABSZknvqv2kh/t90tXVfQJZjq2C6n79JnerMBwXKFQvQR/sXHtCsZsEzT
xtCPgw7KIaTuaOWhqcR5JtC/XxoDavhiqPRXI+vkBk46FxVNxzDT0wKsancEAr7wJ1bNSPDP/JUM
xSGx/f82tXl/ydNJpurNNHSqhATY7WHqQzjLOXCL5otE2/gruC3XMZDY5pQhvMmTMiPQM9lZMe+2
9auDsglZI4YWmAscxUJYsNGe98cnNYj7uJ0esyj+3vb23lbOOq52rob1QlqgHh15iCz3dvb8xXb4
8M2bCmQ2CgcUBCd1gDmrTiojJvPCvEpp8rypuwWismvCzEtxcdIjbdO77vW8YPPjPaFgXUPJmvA0
xkRyazfnGQqHbvP6xY39lXou723hAzmOQYnyB6z0Zk2WqECCtgiKXVVqxwVaXCLZC6R5HY7VwbYw
Oq2PeIl4RhPdV211cJv4uWhuRpk81HREv7ibv6rWk7s5eU2xpkVhyLxmhw/MVrgkwnK8oIGOGMKx
mOTaktYDnYJrYItHaGTbMCr2VVTuqrPPb+TD1WQbDpAwRlPMut/v1CB3xnlI3BwQ02s4mauusfat
sSmCy9QoIVsw1Qbw8Pk1l2d7lyQtz/7mmtb7a7ZGnjlD7+S7ykX9U2EK0HfrAcMH5LX/Hy91sll8
tEvoXal81+g5AyhqASThjf7W/HIAtmB/P3gqYbicboZNF/n9U1l2V1YSEMxuHjm9RiQo43pEPQR4
a/Xdiowru5gvfM6gDNu/8FzLqh9I7GAPGq46H/e1NHvW++Dn6IitNT+TXHtOHCCpMJ01bfVVQWou
uf9f3wAsII1uZbqOOjmLs5pED9BhvgNIsh9NpMBgA2lJsy0bGOAEEaSfvV7qZ6G2c3rnUIb+Zkop
nzNoj23+Z9umIYoTef8UdJ7FnpoESLKZXZ8OIZ4GWrzVfH9jdTTauu6LU/fDKPPm9k+WrYMoUmdm
LCEpmB3Sbm4W0upZ3+f7XE8wP56/2CcfXHAZJgP3orljIUn9/uuGcaTnTcHX7ZvuCJxr05jbBO/W
hak3jQ002q/Qkx/uTGI8hA5quL8G9/HE4A9x+XxXTNpxQUCXyr6s/eZYWtY5mOR1xkSiSOKvzpe/
RiDL7vxDbwGjbavTddyADgNFxquNJipEKbMNArtG0J3PkNsKpKAgD65L8Y2Wuhd14eHz2PB3OrWU
A8BtOEGW0t1ZXsubMG0X6Oe2Di96CLqtCz/RhwnSd8VKQy06RJionCV2vNm1wv1k6IfbqFDnTgIN
rH9FDmbzxe0sC+lkn7y9nVPETJHhWh+1HGdk7WdlRdVV0YVP8svWL9HpcYyVu3QZdGfdu5DEKfzK
Zv/5PXy89P7njZxu1UYbtTrDIwswVnVl+Vdh/Kxmatux3lYm/eexPX5+wQ/i8xIYFDh8oUDmnPQN
xlkkY5lzNmn5tElbf+Ozj4MatxHVfZGnfXgpA/sckCl879N6OTALQ84xz1Y1EuCmoEtg7cMm2SSa
81Uv5oMEQDDVk8aChTH107m8TctNb31CHpKmqFCEKxL21GNctAaJdbAqMirk+joNK6Ec6X0b+dsQ
/ZMgxWCude5wSPyiS/XVDZ0cTp1d2oM+cvZWkaS/h3gI6iRghG8//5wfZeOESlphzKvBJZwyxlLQ
phDe2dF9AgHYjaAgFiJeRzrS0444MFMvkDfInpVZfJuzS7PKNw2jsC/u4oO4srBtLJgtjuJDnERQ
cJYYGUwUpUHvn9cRoHNErgr1XE+hN1btMYFrMIG+D+xhn7vxV5en9/f3VmaWqShBqYoNmoPvI0tP
UyXXYroCY5PxwCZQ57y4GjVmfMhXUqQAoALGbeysDPVfg196x9w3JGOYCuwDu7rXrDu/r6PtMPVP
RinUum4Yc5WGdQadxV6oKjOWfjJFCv4wSPOqrdSVOftrmMmgdOZmAILDYDubwGt0EIad8EFLg3U/
igvbrYo9wqDbAlsCbwFEttMdZkQb3UrzLa7PR0OgPDjXD2E4klurNfYHl2Vn7hbVxMjybxAVoM/O
wVsaxwan4U3QpRfKT+DRJfaR9iPjqpo8o47u7QxMMvKWl8gkf89M83EMi3BnGjbdp8A6yFF/LeOz
kYnWbkKjrrE6ddBRuSs68xF/WevQTeoO6f1kU+r5+TBMOF5gbLMLxos0zqeLpAkv5qEt0WxENqhL
wyNv/Gc9xIDzwzu0PuaVNlnRPu2kfpHO4y+5M8z4xdJEeNNXNykyk95U4YfYuluOmAI1vHoXaukP
JaKlhg0XCAgpcz40QBXhCvX2Jvez704ybNrFbt0Zi3hb1xYeSzbykWn9ilatua5CxGwRhzuKuj2I
xtCuMq14ivyRLW/S+EdkeS1HaM0lolCFL7ZT8lQN9ivEjTsLh8N9ZcXPcOY9gFmG11Bdr1yEhmaq
ebyYNCQwDXeCdG2Pns9vItAiXYRdNm2Mnv3Yub/wLvlddbeOpjZdsrToRsj6soP2PaPc3hewhqsi
giDtj/tuxk/Ulq+t8ehX3HebpDt/pFbvlItkPJiQaO4nrxwgPqeAGFkDr9jbg3387WvjeNFY+qub
yYeY+iuf7GOnFb/KxL9s+/h76lev2t6Y+uu6hcpeyBcnip7D4T5kHLgSOZfDJovhsTPxDpyj4xuH
zklYK1zWbvglHpv7WApsnvgPHSa3lrd3keZfiiiz15hNPRsl8zg40hOSGyCqp0SgFaoDKwcOYZWM
v0q+kesDe7SsmghrJ2ArJkaOCRiDbPYZF0O/hfvJBDKww9upsu8S/7yVi2FjYAzrFufVcdARjC0Q
SdXpwgHQXYmiReko+UGFvDjBsl6qDOiX3huE2OjZF8Y53liAdOtmjbUq2OvFr7Rlt4QzzQlQx7oK
f5QLh6BPBZJN9pXMwKAEXoTw2Zr/RrKaqfOKttJd56Pq1NcbywVKBngG/JGWP0ktrldlMjy2eXc9
Gcj+Tsk9RmBy48y5h7MQpk8uIkQiS4dDFfnnRavuBmu8zS0Dx1757F52/Yj8HQtKuKGHRkSNn4u4
Gsr8R+7QQUKC/9XVkTFSyY88L46ygnA/0V5ZowP9UEhr14ofXZptLKZcRpUx9+/QXV6Qh5bPED7I
6QV1zcLgSH6Edd7RBQLxa7TDN+C/AIKrzPBkfdMH30pA9qugGvciUEf67g9Rc4utEiQSuM9hjq5N
kLIExizBL6XfyZZr0HC5pKYBN5CmnVcn4VVhqKPjOPuy13NckfIzg3xibU545eR+h7TaZY2ZrAci
I6Yjqq+J4vsym1iWQMpUZqntnGJajCvKiqecLio8rBDc9ulnAzjRlbNtDLQNh/rajO3W6++tvewq
HB2Q5gpUs3GQGc7S7+k4BGu86FA5nndzHehwNDJj66TZTSBWI5jvNU01Y1WYh1DhNzSwiQ23v9Zj
U66QS70cBEuo+jX2xgW7D02/igMAHmX/T/Awg+R7QQD1g2mtz+UT/37SCJ8rzax7kJ/WKyPCvRER
iy1MZRF7MF6ZvV/JSdtIu3QPpm88Wu2YXAzuxqn0e5SL0m1Jg8Jx5Y/aVbcZjS2qHYsIg0DECt6W
E8GTSaRL+W5vHFBja7NR2boEELpqmv66jBp3i4z+fizNedM6+CpG7RKt3FUXJs+Jg5xyKep+2y8W
wJ2kkFPueY+zJDiI5cuONrqIRY7EvksRKBiyh4gqOuqhqaZhrQyTs6131jTDA7w88CyK0bEv+Dnk
5s9mp5v25TBiHYEwhTUN7PbkRxAEYh039QYoy7AbMpQ0/hdzZ7LdtpZt2V/JH8AbqIsuAdYSVUuW
Oxi2ZKE8qHFQfP2b0I0MX9MKKyOikx0P26IIAgROsfdac1me2QdKb+q4IkQDEqWGVUJ2H9RnTaMo
46kHJTGHFVZHbmLB8q2duuwSvJVCxq3jLcwk96r36nA1kKm1hdgHVCuL9cVNV29sGj4EKyfjujYG
neZKeqkxqxxc2BewIN9mrRm2rUA3gt973rk6uo3OcF6h0TH9ODxZ1Npp4MjHlDTkUsmfygyxtmFN
JKkOtJd1Ele5/SKuXxwVLyLqHyqbV+SMRbrg4TOqH44XuONigVLHq3KwfcMbL6tCs1cA4x+qUEXf
WyR54E6Jt2nN5XEL+tG+zNL2utWmy7RML/QMIbBW3HjWJNahx3DV6ECgyukSpo27tpV47WItXem2
E0R4QXBJJGgqWyxX7bfSMwkTpflG6+tWyczHisbALjXidSarH6rHjCQ1BmStX1da35PQqO8JwQug
89+AneQOZq5k6Zy8kRYDi8KoGGHKkIkOSEbZZd8w58Qr2lnaRjPSS1uabI/cLN9hi1gNlZLuBk/7
Ohqje0y6lnv6BZU++OUJKkzbginvvXbaoqH5Lh1C+SBwSsjcobEfwBLivJku7MllclSp7pN+QVcb
JXXT3KQArYwUw3IOitN3M+di4JfYnj9MU0dFr3F/xCLZG0bMsgf6rKctM+w6UiZ4GY+lq1zbA8hg
F+JxN3HgTLd5omiZNIb6LIpwxgujjIFjZ1eANBk58+pGbVOoIYY6+0BRnpqueexMsUuigiwD8agk
jCJtKY7a0N5HQH/1bKzX0xQG+WDthEh4mmaZbJoQOojnpPdOX74BZOl91ZqaC0nHdCvUCpbAnKyL
mYEVIdNFqOQXjiXUw9wftSKeDo1r7gv6nTBXvR92HpNkTHJ5DBIn7BDmNJO8j8H9I+fc4mNlojaF
vSHXkFCaQllEs6ZvQtvlmVRG34nLN0+Md0Aie54Ckfgj87lZiR07f8OP2ar5WT9u2rnStgk22HXj
VBdgfZhG7An44Nz8ENQLfPKI3AAkTtV1J0x8yM/CLNuZCc8dJLEDfi04yKwLk70yMYk5YFVQu/W+
PefPTfWSt5nihwlYcF0fj1oukYfRTCllfm26OMIZc7/oA6CIqsooOEXtETxhu/ZiltaxLlll2KQC
CCPI5vzVq2VFfS1+s6xCbnr12DG3BUSJX1tpy9NJRGkA+u6I9ILoFXvsD6GVvo2tOfih+mZVdnzK
C3HZkZEgEK0RfDzs5z6htUnhB1SLtho6u0eN5wUyfe96kqpVCZzfsmPZ1Z9oLvZ23vkzUtHVXORa
MHoPDs8c0ilYr+lYnYAL96u5JfoLEdd1X4bdzmXB282Zx+BVHBP0b8RhFZd2HNIWc94ML7yrSH9d
2+mrOrTkG0QU16N4XKjBB6/JDoOQB90avFUUKQ+IW1JsZ8g5KaRA5rpudqp5Xck3xbkJ06PIgnkO
rGhlMJD3q7G8rqv7InyaGFONV4PHMvQ6KDyPk3clhrvI/j4TR+AIQv+qF32EmQH0t6exWI1RoGG7
jMDlGcPXMCEK+9E2QOLM+MZnZ61FJOv2BZHd3T4hoDmynW2u7tO2vcQcGhi0Z4vWPTLLnyAXrzBH
HErPOba6fqGMxdWoP2RzdQXr/WCHyj5OMpJJ+j3m+KsoZ6jrUMugYhlvxmygOQtC30xpiuiXmhFf
arm2a1OyajRla3CzIQahV6jvNeW6l/F6iTlx2HVRWWRj7BxyfdoX2moG6ldp3rEtp0O5YJiyN6ZT
tq3KxmycQGFGdbuBVeG4NpNsUxXAqKx53ZT4O8PoKAyo/qQGkxx8l0jM3UUXCNY5lJR2oTuyeTE3
vVyGvY2uWbuMSLAwau87787p6zdFhhjDjKvIiu46OV9qpcfOLyTEVR7dJbK9ju8yJz05qli2Pesp
HPyJBnMmrEtvmm5phlx0OqOXQgLdrOgPhiGPUMlfvY7kAU/esbS5xCVcyfbSiMO9iHNEdJnvJf2t
adfHBfUam/opsUq/ivYdD5mVRTfSaneuwY7Ydm8zo75MdetL0Ym941aHyAyf50Z8yXlYNRE9kKr1
pGJ51h9Ee5kZtHxwHpXTeAhjBUJ+uw519REP1kFVh3tkSA4Dj7n2iJabnTcvVPeNZWzrbL4JS4V4
DhJxmHfsqWQ0cv3MpfBMXyRM9JdKdYMqNdagyk6TNwfw0y+hycM9i2+oWzOVQbFyrsaS7fag+rai
bEiNWqWzu81igxxbsvgENiGImTVj4Wgjqs6dYw3QWXbkPBM+RTyU32CR1B25Vj3iWCzGzDr3VfOH
pR9Kq/YR4eyRM9D7TXf5rGy1hlex+jQ7E+6t8qD2vukuOQWL/Gzx0zFYE7g2aAuetj5mFXOvlxd3
sWteS5JpQHDVyJP6WNkPQ4WwkZSrfD4ALoEUOt2bHg2rcRt6FUE2Kjww1HaYTRfkvGt/j+piS+rP
oeaji56wFyXbx3h4O9RzWWkiRsKg6ChBQWGI1nZgKXzIIfJNCeVH7/2CSSMvo0PjOJvQbfcdE0JD
I8KMYbXFgZcUG61xTgRLHGxYFrpR7NNSPzbgy7vmQMTMplWaHR2/begUt4bhkDtQ4CP39kOr7KDq
BxarsS6CfK+gtTfT9YBd2gD5WyTTlQ37esVki87EWuWaSr0dswmjWMgcWVc2JYFub2f9zm5g4mnF
zmqNzYStupqofGhx0MtD7+16sjpc7F4h7V9X+abOP3pBCYBNxQJ5bwZrg3B4nc4kajoCgboeoCUN
BkpSbqOTOVxvlvht9cKNl22sEgC3DegibgXKpgV7dGgaNjZmdaAphPFZCXDOrqR8iVkcZByXC71O
gHOoyE86hX1t9dwO1IrdaD130Zo4kjWNOcBD7kY3+u0YAtBNU4B24iI1n1se9pAvPVF1ltjRznEM
36VQAUB2XfKJxMK0vIzzwWfHvtKj58kFQubsnNbeNtWwqVg+hwakZbJKxRLRrd/mfU5JplX2buKs
J108hjLc9mHuyw41hZwOIp/QtHR8IYwblNjNzPJ1V4H0Dv4oxTfNAnWujU1Wu6uUoMuW4SxKyLAl
XSC9t8poM/tGOh8kRk7FVtd1vw7xCnXFNs088pO58glROZXOJrZehUJfKyGVo0n/hpRtDa5wDe2b
a+Zske89C/DH6obsk3WknhhoqPl0QQPo1MBv3xf6njcGSwL0s1ZY7kBcKSH4IbboYyrkkdhiXDES
PomLwo4s1FbVAhyIQe8VRxczjcexKiY9pbZp42R+U3YsDcHYldouqcoNtDkgVUE41wFOrlUz6z6U
fEMEffiypHlzPzDdUdfDYx5Ot1rxzR010DWBjDAIhwpQh6M0PD6qRyTtAsK4xVGes1WVQxJkr6KP
N8lk7ZqCBVFJ1cXIAjURgFarIBNg+Rw2oJwa2tpVEQ/I3c2gBnqQZ9Wau2CrVsVi9Fs7SNpnswsi
I4HwpvruaB6qVlmXar8Kx+Y2bwuWysSatJkaxAJsAPLbrE4usmi+ScDe6lB0elNurSy518S8M3Rt
DxHf76vxeXbtK9hz+6QrVxUZ9twGG9juuNpZ2iZofdVtrRFGp1Z0sjEu90x4tD3DLtk2Gkm0pDVD
vgq0iTUS52eX80U+5zvb0FY1oAqnXvczmVaI/HMzY2EFrMEL/WUAZZV5oUmCdjVGSy8D+BDiTkCs
j4wc0tkM8rqYps3oGCB3NnIaDmr4Y3R7kMZkwqiw5UMtMMlZZakIH5hHs08C6ZDBxLi+rmATK9K+
sZRnzGgHTaS7Snf2bTMv0bZHQRMq6hnvzYUPAe9P4kVTkqDYkC6+q+aFSV8jfs8OsinvhpFdV5ap
WF5yn4Dqt9yhYJyOJ4rIx7pUYRSxU1TGnWEmCPa/VrF7yvohiKm0R2G4T9VilxfuJkzQJw+gl/Ub
KIguFWhAPGtvyC9rNT5Ws35kj3NN5AtYWrGT3ZtAelRJcaVk1g0L3X1COVpKAt8znoq+2IVt0OXV
JmSNkTn1kcTrfZWqJ/slrYeTymWLmAuHCl0IDaXQia/YZKveyGIJ3u8VQJZVKNdpdElt/3tbD/dz
N/odJj5S4LY9yDmjBTPqztsmN9FRS+CP4NvSCOXbrTL1q4Edfd+3W2kka70rNx2s/RSbqAHzNJ3Y
t6dDf9s2VbNph6Y6/PyjydSKTMbsTmplvcF02B4SL6b9ufzt5z/jWIwU8v/Vj99/cPYr728zFfM/
3nDS1QE92T///f7jn7/3yY/fX+gAVgA8ae8pkMmjF2XD8f1vP/84+78qTPCMvf+46Sg6aORpBz9f
Y84DVbqf//6X73P2ElOf9y4mut3Z///tcGdv9deR3v/z/XcS0Mr7CYHiz/96/9tfr6MO3pVRh4Qm
Z7az44vatB61weq3Vq50F3rf3LQGXvO6ysZVFXY/JkXe6wMV+j83kz7qnC3YHcCEiLvRN//ayiGc
uQYuRFd2sOw9UfV+lEGVUqxPVAYfdc4gEi6cRTC1iPyW1uzfmtEqxAydaKpyGzZijQJ/ZasSbFX+
lFrDxinmx6SnZzk36PliB3ND6/KQ285nJv4PpAAcHWOFaxoeH2fpbP3tYxSsg4oCHstW1ROPDSc7
vrr2vqlNTp5Ecddb+cpw5y+5SqrIny/074ZIOMg4FhAG6XhbVO+sHU8kmUzGht5oPubr3uq2OpBh
Jjgt811bixgwgqzEZmbk1q4lVjEzBnWlZS49lGWHLKfqbp47VlVs54WZXvfEZVZ5gYpWZCnxM/En
Oo2lZ3rWr//b54WT+eulqpQC/YbDpXJad79IzkPX/ES79UHPelFlcFd4HmSB85simu06h5tSbkm/
PBY2e6GToZgBseGfHOgDjQ62S2yBGmpm03kXm//taxc2MTHhwCzkZg11eBhSmXlT0juq2+jIGu8T
6cWHhwMGaKMdhsZxrjOYWeE1mYlmEriWP+aXU1kE3gRBc7cwav98X31wDT3A3MRJO6aJWP/sAW6S
fJ5IdFncQkzdc8geL19ZgMgt8+bPR/rghvB01JLoEUF4oS359YYYlzD7igdjOyaAEQSlf71z7/+7
Y5x1liN9hMjlIZhIccblVISxmK3/fIjlY57d15wGggwL5wwipLMhAMMXU7RUyCD0VNCpyauszF2s
TuonD/yHXwxt8sWlBLTCO7tckubIqNocp3DmRynS78hriLXO14BE/qNT+nmos6vmmJGsiW9g9ZK7
hNlmMhhciNgi+veHBC7Zz+Ms9/3fHiNlmIzRqTklFQq26hg3iog/kzR+eJdZMOAMGDaepZ9dtn6y
G9sLF8mME67JDNjhzfxPvhlcfcSEU23A6vjraVTu5NKm5zTqYcmim4KwsDba9MKq/hPB0QfTDaJt
/EKALS1O6WwMVaVX5AwQKM/m/C2eZDBj4CYOCUqncOy7GkL97H1m2vjwxnOQMxvoVLTfZM1kI+U2
90MBg6i6q2cafos5y8jXqZSfeJM+OhSWLANeCdfTOScaT7kOhCcjb7aavZOnsFuMNBSO0J3IePxE
4/OBeMtbtGxAFx3AP875czt0ueWVarEdcgj02nHlRrfOHF1n0Sfypo8GCBOdGSj3xQv7m1BNa0o7
suQiFxQXAMuJHswuhJN84q/66DC4m4Df4nLluzq7N6iXCzeiOL81HOiK5ejXTeTbAPn/PNx9pHKH
BoGFS7VYfGGq/fVur4uRwa7gOG27WHCoMXEsO7wr8+GEMwREWH6M1GQTUkez25qaiP2DvZs0jS3B
5Tu3xrCuOcfBkgEclE8exXf/wvlo7JkOclDEmUB/z4aUue1mN8y5WXvKizOsxahak+yzdSpro1C/
QT8J4tFCY2JT9Aaj1j5nNIqV1KJDi5Qk97POXZm1WM26t83KKkBoeCAUdTUa0aFgw6c4GelReBYo
e7lmtfnk8i5f059O4Gxh28at5bYL3iqSWFVY2NK90rem/joaGIUMfaEJrE29+WTaX67Lb4e18H+q
5GSxzDgbJhVdEF1W8+QZsbtyZ+ou4DUU2o5j+eagzv7zWX50r7J++ufRziYYMQF3qtIlV7rXebSx
0/bOiuv/56N8fE4GBT4WyRigz+7UIs661h25lKM1rRZ61KjG28i8gOvgl7bzya330dgFkOOfRzsb
TyS6kLQqOZplvU00/Bxj2lrKY6x/clYfXzscPPpiHQUz8+vzF0oq26KitOAq01opblSvhM1Q/0dn
8/MoZ89RLme1dWy9QHv2jANyRZQuoE1rrZn/5emc3e8Vdn85GRxIImB2xQtJvVatf3K/fXgnYHAz
2GKreDvP9kpM2q5kjF8WNO1WGd4MG6qNQpdIG9EReZ8M+B/eCT+Pds5iwjyS9O3A0SKzXY+Rh/QH
9qqrc5e7n3xNH58Y6wFcPUhIz28G8t0qQ7UnhjvjuY9hbDzFj8uzRFjqJ5fww9tuWXn840hnNwR0
TFIB6fVtJ0cPkuHglksm7X902wEQZT3NpAyA5debuy2MJCx67oauvFnmF1goa6N+jFvxyYX78Dti
RnaZK2GsnyupI3NyCtth9s+jIahKl5IOLbqY1ZT4ZAvy+1cE21mjRrDYPmlWn42sbcqGDrpDsQ3J
dF6Y3C1s8Q6rZBg0TvFvLxA5GPQx0ieMd0Dmr9dP6lWs9ToD63IwVBOPMq+2sRaflCzeCuNCb48F
wOI/j7O/3xoclKKPTfaFDsribETKZo/stwL/bZnNa9V5gtZ7ImPmkxvwg5IPh7GYnWyVNTBbrV/P
zdPQATqCr8whGalbixKZDQDq5Kt6Qdc/9PYjS4yMToOTt5/o7j88Q8oEgCLIU/kNElHDFLOimses
UxY8KN553HoEYa7/gwtpcxDMmS6+krOxcDBLJYpow2+jEI0NzY+ZfoACXfnPh/nwSlqgSDyDwhEE
1bMrmWV66IUyZ7LXO/QcNHwULO7zbdlcFsZWlXEwUzdz3tSnsv73T1HDQ8JQhWUHd+7ZoVO9zLM4
nQSLYdDipXLBNw3YuPhkCH5Xzv+6nkFHTnPUBBSLp/B826fOptImmSu2dSRU5DIm6U8V7buxvFJU
utGYny7Nea52ODgkWCIqYmbSxigbkAjrqY7qEx95l8wviYFHP3OvDK97yluuS2t+ZmH6fTDiw7Ly
9BBaQmk8tzBFhcyTzjPFlnyvW/PGtKqA0u21Hiaf7HmWq3t+VRDZ6/R0zcVBdDa80uPLjdwxBEhq
hNyuxQknivXJjP77JlWzNGQGuEZALbCc/PU57Vyy4MduFlvdm3hKn6baooP/VahoF6d6rdPQL8zi
+5/v6eVNz87sl4OenRnlFoRlyC3YgwPMh31gWANaQdr3bEO8Ogmasn3+8yE/GNjxFPKscj/D7z8n
pqDuUnVpSw5ZNT5xIdvQmrcx6d95QgN2bj8b/5bl6vkpkmsEkQw+C1WTs+Xs5LXx0KhCbIdZrFrN
2aA0WKngvq25XmNa9R3yGaZp108OoOnP9n0fne3fj67/+q32dpXN1B2hpBuDXyUosuW4TmjeRwjr
M2H/NU78W8k5/12U4v9DvM7/h8E5SxniXwfnrPP/c/ctl99ey+bv6TnLL/1MzyEeh5oqiRUY/DWX
B+Uf6Tme+j/YucBA4U1fFgd/j88x/2ehfPMDjemAPxmh/pGvqBn/Q5yWgXn23dsOreD/xvpc/3Vz
/pWR+XG8IiTO34YgonsYH0zeFBrLbxOAY87jZMy2tUlleN+Z+fcyBpbZPmFIP4HRT/zJathYO/qp
GwlWDs2TkPBiwsTRSKyvVnB7hF8IBAI1PiB1NNZ4Bbwt2g0/j+lw9ErdQuWtyAWIo01hsxZyGtQ7
8ZD1ft4AGWhmcoBRUh0G21HWaaIr6CBQxpc0kdJxleXWq6U5wCM954TOMvErwqkUN3wu7NcZiwUZ
VS0CZuncL6dglNrLIhROksIXUeLLMju4Ws0L8CTSb3H2UYx8by6MN/hNiLl7Lf7+/jO9jh5G8rMA
aRurMnQSmtTZpkcbiAi6Xzn9kAZ5aq9FO0tYM6PnRwXvlFZaIEukv7l3746AS1JDzJuu4TMO/UG3
s2/Lxxo70mwy6DOEHN7nEjqVrdf+GE97GMv3OoGEqYaRwlErespR9drP8VfiGTx/7luk9pEglq7F
ABIN6zRGToWG7nuMmCgiH3bVelq7Upop8mvx1Ubns2qc+LuoOs7aSK9ITr4XXPxGbWu/tOYXAKUX
FepdEB8oPDqzua+r6MkeRLJqcsA6hUi/IiF/e/+f2ktelPKZ7F2xKg31S829IiJ5G836gRDmEi+K
uW8U1peg5U+TLDCJxSerR2mAu8P0uxRoQNN1KNjtaTWE2caO1S/CE/nO9ECUFeRpUEqJe21jLT6D
FitX7dnQc5rwdSJpIWpJkVXV8NopX7iB51UjzHtKIl80Ue/1XHSrNB0emmxw/SZ9rt1m9AX0WZBN
w3eHwXBAvL8almQzXYTwayiBTd54G+Wo2zadnjcnl2u3UgakltNOq13kaMawNxR9SU7O94XM5mPo
lAzsVUKSQQ3KccoacUJBmGBaMq+b+agnRC4jaSJPTYluB5N0SGtmtivbgzepWGXa6nu+3PeQ6w2S
I013U0IeWTnZLTImByUnIiUP1MZs0QOue6BLMVGhvhk5PGMR2YVWtEnS6k1NNQIOywgQsGM+ozCc
QF5qz7mmLXhwAJhpTvGhotZ9XbbGnToV+4ZN/apK5xQ9nXZtqeN1N8UsNygq+n3jXaCpImy8jRDn
gB2hEHxjtawRBI+obw9PbACeRuJkAnJDb9LqNVWS8SpW1sRi6Gr8yoauCEpz3ndgIMbYRVnUk6Js
I3xVMrHXzJC8Y+9FODkJG/BOjcTzCyfkGxfVHsY/dr+GsAnUxSrJ5/uqg24TE+wQPqvFcOOQIn9n
a8N02VYmBcwhqi743hsUaJaybSOQjK034r8gDEvOtTgW0tgnSWkewjCJLxsrCfjWSSYpSPwWcrwv
GInGSv2iAffYsRMs/FCK1yEZoGO2JVk/OOXiyIsehs5aNX1sBsJ0op0EsqeFaJ0hoc04CWW7e8dd
GlaGFpBIpDgtnzs5oXdCljra+XAQNXdDZvvN8oVYie7cFWqFw8yxjlVkjJta3tlQnwJiVZ7aLPzq
GHA506vEyFkhKQy6HfEbK2cunwnC9tLx62Tlz94URUEdIX0a0V8RQjAgWQ2Gcc4JBipW7hDe62O5
wZNHaXWDwL1ZTQ9GDYwqN+X3JCol8kUGMTeNtI3Xx0QqVHt6t/EKlS1GlHpky52A2fQqBDhuc0sP
QviGRKClxGTXuClSQQPV/6DM7poUVyJYxvqmgHwQUEZeEbP4qkpW6IVW33duvrRDEm5laRzMsHhg
KTr4mtvduMl1pFodEiMKwKUh5L6Pfkg7KVZhvjGnfC0t49TqIMeFbr4pLfBgTSAlHvqE5eS8r1oD
8RMhrCbS0EjrUFs6hL/EenhhJwh5UGw9t4X1te2sAg/+iCuQoOygK7VFOJrcVFYsApvsT7/yZL+r
crVE7Cji62Ri76VO+I6muOfmZIbaKD9KgZX0W8bHUfSMHFPP4yZyoSkQUMaw4JV+DWgy6HPu0WhF
wvYjaUjRYZjyrVYur9N7vHy2dh1bCeBxvTdxwJNYSgqakRqHoUZ5N9vumyPbLjBztzhYwi782JXV
1uIuUtWriRDhui5e7AGYrF6vlI7NkouKHXt/uM6SxTDRzSdzduG1eYSbk6a76MOyK6shg5XlSb/B
tnNBHGoYpBUMmWpCoDXgOhMOZ1RCo3it9NtuULB8xtki5Uz30ZBNd2XrfUlHgnXg1cbbHmdDBivr
dp6G0E9lXfpQtsvbLELZhlgLxZ9gNuxO7AEebK0mVz1XNgT8GtCX09y3O4XFgNUSAyzyR+hja4Il
HSa0ldvUd2YCeC5RHUT2DtURHJFf6fMVu0Zt3pqoKvc2k7olSBZqZ/Y0fU8UlPTiXe2O6TZz15I+
Nirc+rlJ26PX+DJU76xK2SjAVA6DiVpLYZDre3crLSZK204u7hs7ObVldj2J9FJNIpJqRPyMb6te
zzrihUHTDn2c7NtKudETvNeK/VqpXea/LxKwMyvj3PtjNSSkimrZyoO1tUru5dpMSyvAtRadCizU
nToItnfMRSPUMA0Xa6gdNK2+UtsymJTAjK+nwr3KtOZkiY6Vi5XIdTgaiCAnrMWeddHxIAdjH+2p
AF9YoUYeVBN/zeJh9mW9kWni7ciL2NApWU9ljEI+pp6mgyFxMCSZ6K5eRuqgW4Kr1OokRXWr23XF
dGzjUkm7fYkloFwQ+c2mF62ySRLskCFet0FGx8iWT5kJ4KLRvC9zY6Baum3amkl4TAI8AJdFiGAl
GtqBdqvnPVgZizjJVOwSmOQMZBdIeaz1SfE1tGrNkvlkEeBllN2+CnEmKkRybRxFrwOpl4PvtHgI
yDLDLiie9W6MV3mnIMis4PypkCZ2U19nNBIo6E7JBuGR81aoO7slEcsb2vp6sEO4vCwbgySLyP+T
cPIFKtsLC0ViHz64yjAeBWphB0TdkMYD4cCLqcnY6L37mqZ8TVHPqGKdxmq6jwrTg7VmHROpvpFX
5BJAhSu1IAA7LGLrSozaqU/nPQ/abV+Fb2kpnxRRPs9jtmpT63YchmaVStI7klwnTUPbET5uBGS2
7YHh/XBJQMLt1m56PGSU9E0YP2jIiX9Ehonjr8tSZNfmdKuDoaJIrqwSJqcBZJ3nSkZ2Ixm2tSnX
WVcfSyd5GvJFMteSZRRW7m1TkrrTcP7IGk1zCCLF+GqSaNSo940nd6E+vGouy3U3LAkCG/AGqdqd
M1nXCAbvU2FupW6j8k74DuIc03Okid1gPkRYsn1DYLjRBMpyYrP8IQVLhJGZG6Ix1pP0NlU3X2aR
/sPLHmV5LEcnqJCpUd/izs9Md+2ZvGHoDD6p6HEQiRKZqo6dTGkpWdr1o8hR7fJqysHuU39V9cmz
oyyRU7lL2lT63cR7OoTOzstPOJWuyBtN9vFXy25O8JOveuGcJMXkfeqCpnJzvBLlKlcADLZRb+4w
wuf0od6csLttVOLzKpZWZRuSQlXHAn23eun0tjyNGnCViKn6oHU1bkxNXmix7Fl71xcENmYAGexv
Wh6LS77MAA/TjRRDcx8aSN9Vi8HVsqsv3nXhNOEhcp3lxhkn3kLZyqZ9rNrYvhwNtKShXap4LJ7b
qA0Dw5QK4ziaWUU2Rzvub5DHbhRtsXXxHYOVZoVVJc4+z9z70GQXQBnP81v2HV7LqopnLIWjeDmE
w0bmVCE8cRQT+zketNQ3B+OpFFtn2SvoQ5L6rjG9mBHW3ZAhxorZZbnRyJo9Ur9rUczXJngYQDKw
1BjcIIMnydSIky0krkI4ivSFYtyTi+ZuXdcOwmhUfdEJb81D8wCTgc5i2Z3MEJoEEjkg5ob0zWXx
xw3fBmbnMA8OzqZZcpLR6yjrxD6oeRwHMMO/l6FOaJotr0g/JUTOxBKoSCJhTCiMDZxCLhOjKyee
Lg5bM2bppKJcyjyMsRrQPl9Fws0q9Yd7alkOKZG5QDa/jfHj+2vFyOver4SsOwx/BYHiyfc5bJ6H
cjhi4SX0jW2dXTGFOyECcbaH778jcyyJy2uFbZE1NwnmttpeVVE2nlSsMQnpt4d6sF6q4jZHJXTT
aOHBygwDzp7fuZIQOAVWjtYpJHXQflnbWvbdSkwcJZPs17FstU03mNOx7wDAL1uCsI662563l+pk
rEPVzBB4K9f5aIp1XqEVVvrLRmS637ZZzpc3P5iF694MwrwQHl+CqtPD7pRvpiLk1aIC1a3OeMBq
TiRzhckrny77olsDI+WtukILela2aqS8sF+ocXzm39/3m73r7OdlU+Xpb/+87hhOH4cYfG2nYVTt
VHUPXxU0QN906wYP5srx4rsKyEGFGfrQTvVFVRQZ+9BtH/fjabIOiUo6dtqXt0BXkcI3l+TvxEXn
XVh5c2kMbN3TQrDdCUPbNye9xHCj75ue52TSQgw/dWMHC0sxmAZjOpWQr8iPtbPtbEfRLgrh4Y8d
T0n0xZ7U8ODYF9YcwpYuJ0ka43wYZwZM3FF7L+HiRNMNgtWesLGC3Zdh2vu8SfsVtqZ1nCP2akee
3vg2p2QBiOQeMsxlqbevQ/qqdYO9rpbSidT1K2twvpbkteDnqtpgci7iDgNFydadeZu4C5Vbp7X5
COGgCr+2gUzM0SZVOmATSFgll1pEPOrLdXbVHj9+jRCh5bsI4nDMLqLM5JXOunRjCC3uvRHyVESx
cp+z+6DscpoLKg/mQB20ifhMSP/4A9+gjtPR7x6L/luoYTr24v6a0ABS5JTUYK4K761+mbmXESLV
+JeuewAfrA3XrF8tRYs0sU/AHJpwvHx/HJDcgiRo8++L4FKHO7BK6nSfFAxN/VjxoSZOgyWQIVSA
aZzXcq1dXiti+0WRJkyCGonHSPXEFdAaczd+icdy3y82LUfTn9S0b4PBNE/TjJA5Bsgjin0+pU85
C5fl5lzuS1XnTLuou06zXREVm2VAVNL5FMH/ghgyb9DkYPpmF2hF1I4sSWVpeasw6i4VwTOmkvKo
ssD56+OEs802ZBmVKO9UUiGclUUSIywFC3pBKM2CHGqk31ugUx12YalJdahaBoRm9hXMKuTbEeDZ
M2TDVfg+OQpzzv9Sdl7LkSNpln6Vsb5HG7Qw29mL0JJkBDVvYJQAHNrhkE8/H9jdZl3Vs9M7N1mV
VUkmGQy4+M8532nIzdfcuQusFmXsU9sXsRZW4wv5fu/3tdEsljrTfqkhwC71jDX398dhz19zAZem
td5rny9r/kFAhHoweg2uW7SuS4OyICOzFh3MNeV5L78jM5Hz6X5f33GemE09wDJhUySk2pvBGa5i
7hbO84OdwocRz/SgvVuTvGTJkK0wlk+7zCeyWgZEU52e5ore1jKWME4rekoKTteabj1p48kbeBO7
g5w2TaA95JTv/C6Qvwv3ENUcybpP12MYJAedmM1m/vH/bgGDi+ITRA7oYb5SGOzsYH5zx3F0ZxPk
3Y8WoAgt7NMZVI9dRBch1r60XqV2Ee1Yzhv2ZeaS82MyxNQNlhJEVszIzPZWrrWvWWoXBPWalRyC
Bz3s3quqeUwr9qF/GgD/fcT6z6Xd1jx4/4MsgJpm4EEG2a7PI9z5//+TidKVXkM1mo29yeZdM5Lk
b/OjB4wgBQlB6ahbqM8ZJmVTJhcLnq7foWFWhQ/zV6YVQGDT6GVeBOafrR1kX74CdHkYivquFuCr
eRMmLe/KSlvP48yg0hEnefKdyL4Rlnk1/x2v9V8EpPk7Agc125Bdxwv+JCDZsHkChXuIjJd7k/c5
53cmY07yoTxjWw7ti5vODAJMZf/zS/mvrTr8xRhE8NbiqTfgIv3xpaR8lcRX0vFSynpT0quYAfeb
x8BKaGtNuTc2y/K8isz2RGPe8tsWcPSUfGAM5cIfvFocH0b96CYNNgy1gIT4bc+Hm5anOab80weZ
0/KFE6r+mM8MY80m82+tjda/CIp8I1Teuw5kCYi0f66PtwR+xHhMnE1v8uDNX/m8/vXpcCF55vri
o+rkLe95GDc8vl7KElZz7nDHhMEeRw+b1QH20A0tIR8e4SNR3sxLfMoK3FrMfudFbjQ+J4c9syQ/
4I18ACHxvx2EkB5Zkvh8jQWMqpgYyWrr+WcZc3b5/ZH9r2SiB/hZZf5//iDm/GoUnyX81SSK1f89
J5/oe+WP+h//1P9Lb/rDZ0bu+PtXt3pX73/4DSikRI0XvPDj9btpM/UPpWT+k/+///M/vn8/y8NY
ff/nXz7Zl9X82aKkLP5Z8UFu/Kf39vz5//5xN+85H0dR7lcr35t/+ZB/qESIOpbtodHqHthMf5aC
/q4S+cFfrRkxOGua6OfYEP7yH0UpVfyffzG8v9rwaHEA0T3lePpsqPuHSmT+NfBRQpGd/qYu2f8b
mei3LPgPa5ppeJjbkO19TjqO/icvKzNA0GRMrjdkrretStc2Cq4J16Qfts0QsNEG8PmTNZsVY4jy
FIby2AXhzs6P5DlvlS4uVZvetkZymyTjU5zT7UKivoPOUvtrIAgO4zfTF3eUf6yjKXlu++7VkdXV
YqYZZu3az8O3yphe7QBwcyo/4CsiI03rqWWH59BvFE8J2Spy4WvmqxsGS5cgSdY5fBUVf8vh3/ii
/X9ZEilvYY3HqQS/Fpj5n9xXidf0pqKKHPSnBPghvew0dU61YK6SRLr5FYU0Fjm9feUgHJ2ntCju
dKcWUEGaG00YHvCkKLl3UgOXDGXtcSGfBmYjr0J3XrmkOks+o7EcNRWDkwHlNDrK3NKZNB1H3bj1
wiHbSSfyFqldy6uRbiKizQcrprHT+LHysSPqZdxlou0RJuzlaDT2gSE8c2k7PMh0HG6KkgGefSAQ
G8eVtg/dLllOjSW20uErL7rCWZdpb62KAKYqetW6EgRoiVzFq9EObVy5kCGirhBHXUIEVK1rXHN6
6GlP0IJzHerB2SpmxB5YEL6WU5Mh91mRCg61bk2HsGFIIBk+tZMtbzwgAvtQRHQvewyyXPg3rNBR
fjsZ03ucNP7JdMdqTeVeuo3SzrjtuunLGbQ3yw2N93JUL9FLUDCe0eqTxrXw3+xDv8DFP7z90Wgx
OIEQxwti2n/O4DQspOhnQ7hhH6mWQ/pWxsj7gDw87gscVwcjX41lPSwbs4QNyawnFflbwJxUZX11
DUpqwgr6jCa9j45Bod3nmffYZG1zFzccEpQqvAXNp9/d/C9UnakbAxVuNBt6mHrdXht5UC+8CC2R
iqprEkbath0DSh9Nta7iGO7V5Gq0O3PQbIhE45BOtzbkSgQCdDCXS9Pin1av/+aQ89/YujHzcMxh
WZj/8Wcrb+zXZqcHSbzVRMTT2UfNCi002moOgWcfVv4QJMG2C0Z1ShrGWGZgf9JCkdzUi36D3pVt
yxbsD+fjVVqN1UINTszI32ye7VgZp9Y2bsJcPkrNgKma55AQ/E9/vrU5kneyK6vVv/mGOJn967mN
880M4kevp470T2sczGIcdTKyEDcBtFjpvUrjfJsk9a3L23A7eWZ3NKaStOnvv+ZTiQzoDcN6SEL7
mAs/O8QVNW5InQdtGCipcwRJf6h5a4EBHmzJuHfJuniU0uuqZyI7WtSt6946KYOLrZnlLov0XRuP
5copbj0zuu8hvTFzqxoyBN1VhD+RLhAfsuxBn7ptYKg9vXZiXTExLxr9qpAZS/PRtMZNQfDtILLH
cKxhhhqJu5gG+CxV0mLIEQilUTYBVqPrTggysPSSRZP/obvefQUJbFkNpUt4fbiPZ2U1YaihJeFD
x9gbxUUZzQuz3lXcUrmXhKwT2YPwvDP6eLIOxfDYfE+OBmaadisOumhvykKYhv8k8r7YJf2HZdfL
tIi4LUDhjCd7WlZd/BH5KAmNR0tbwBtl0LuPuIErMA8Xy8K5NH2TwnxRd20cnv3ENna+SkJ0fjlr
sO86CfehS5jjWhk5/JxGO7eiSnVgWijyStyRwhjF8FInrfkRomEuAON9yFr8dKX37obBOtY5GNbT
baVyaBUgLEZ06du0qW/tWn8HkL4qSmSJ3BwT7tOROddfJUsr9U+WU1qkvpW+1K2BWyIgSyalb5Wg
5nHwUFq1wN1olZkw6fpwbFXsc39SC7ANaPcLU8wYEiSstS2Te4ijcB8g4vSTrDmbkofXK2UuBPyW
dSci/1Tr1Kn7cQbcLY6W5tTlqClZf0xNebQn/V018T0kLnlIC8OiPCBSm27Qz4wHL3pkOOhM5iEE
xdOZdEiGaAeDqb00nXFl8K6Q+O2VapytzYzoOrrMDkL9No8v+tDQNaCKG79GP85RdWwFPzzO6mw/
ttbZT/d94UQQXPQeQMQAS80hrs2lp9QjFG1ffamEkb2vA/gUNBq2DmOcytW8IwaZfNN2Po3Mk8YH
KyVWSIGXGnseUcdo3IhEPAqVfRWWS0Y/cox9qOqfMI82xG6tZbUvZfji6L0FJ/SlqqoOhTk5uCag
OqvI101o6Su4Ds7CyT46CY52HEWEmVmNULFGbtF+7S2LIKTigHaUALWUupVok4/BFpjCx9hpG2mh
Kk4qeAeZdCEudQxVkWxy79VIs+JUqXFtzz1RYVHqO0AxNAyXbHD4RadYv4AIHPCpgk+k0h6YbXB2
5oXSyT6LBGJlIzPBfxFchxMwWY0c14nRk/UImUjVaett6YdaWg1Mpmy62OCQ127Q3Jl5dWdoGVdK
x77vvBJlatBpAG750XsjfhrMkbyBoo3ey/saMOBxrIx1V8tDlO5yQyVHsCYujLbaXrD9fSXkMbAe
GC9dkbpEGWihiMSzV8g7ozd9UDekX9Iy9VYylndu/whU0mfuMr7JkE7h0nus8vjW97qbGKTt0pPV
qxNm70MfH7I6kDzVurcRDdowYxJZwEGTndHukkBj2o2VYhk42lkL7X1LI89WTyNmS1F09jiJbcIq
2ZQ1MlHrmPXGI9a5sIbo1Q7pKbOSt8jUqHHs0n1toYqWk/6oTKHdpMq6s7EcgfXT13Y+Lm2fvjaQ
CxcPFsPS9fLynIw63IYiau/sQEcbs8JDhadmHYRhjpxZqY3JSWvRFT64Qauhgz6FvOGHLkJ+dK7d
MF4VLdMkLbPfUHtdWz2bLV96Ldqv2JmujqlFS0icb0Y/APTVQUE4wA5jz1jEiWAa5uiKtaEAJdRN
nOEqczUWYbweaEQkrXswxylBCKNhYijgpFV0RQVaEZEA7YtVPa4nO7losfelXKoE6lytA+gIFG4C
fGekGBZofTmCRsMPGmzFAT9Qvw61nKYRpZ/DxMV/1El0xKpYtUr8BL7cpk75mZErW8IE4og56ffp
oO60dkZXTICFdOxOJNp02hkEFdWh2s4es2UhPBoEw/hJ752XmLKlhTHW/Vbq3ntUgDwog49pQOaI
NQOHbx6j/mR0sIJNe8gGHsKAV7A3QoI67ldTmceUoiURYDQqoKbhVeFZlTS8yzC5OHbPUWgS+8qZ
6PM0rLOWvhXwLwE3O1R/rYCP9ESNF2Y5LWtCJWHEcA+GLGmUH60dAENlq87Axjax3E56AIyGksNc
nTPd/Uj7zlxwGNl3DDRDk4U2cip7KfvU2XAYZRLXvcpk3UWReXDj+BKVij6reEufWb9IW+txcE+9
xcNX2oTrIqpjN6qyPmwre5hDNfkcePFmKHB56hwN7GvR3xLpZEOwB8SwIuWppfPK/EpCqqVsJzq5
Zvsuo3HdN9GPTI54ahGRVw2P5ZJGBDo0UrdeWAoppIGXVo/VnjvRMOqPtccMmYDgPUNKFkW3+xJg
hS+dAFeUYy7rqaLtDP0Rug+lZ9RkL/vyZ8jMfuEnPRun27L25ulyhptQwJsvDDp4SRfWh9pNv5wC
l5LI75txZ3n1h1cLiDjJoTDxlbQW1hk93Wme+xz+BBOAk1FBW518Bn+BXvzomtyPJXAcxR9du324
0Mr4NGQVuEXTwUxVCtr3UnWQPE+4hqKrZmF1oY/T9VzOZWiSzdCUqCBbmnLZ4xrprKxUnoPok7a+
10GZ+RqbWb6UOkVvxVCvKAHot1BXftxCvHMNX8Y8yEsHtd6ssPHUnk25MogG5sbXxhcr3+NL8MZP
CtIrLVirAtdFRx9p7vYUC5S4drr7NKeN2x7Ds6fHz7UsOPI9B4KoJxthCcpTv0vLkROE2lmAXNaJ
g2A7mWwDJvVejpfGK7oQxSpy2+fEGJ+82kBhTbDyBepg2D3k4lzv7ow2OehjCBZKZ+skUQWOsnHf
lM/v/E6TGz2ZHmhUXZlgVWcT8vOgqZkLHRyVOcZrWR80/UaXMuCkWALkYL1sBdjfXku5s9nGEtj0
nm3o6rrTt0iTZCPqdtdr1NLa8jiYiFW+omJekmZZc7l91xKsHCRfH+oUmBdlt/vGCZdGCyqukvqj
3oMMbYr2mYZlli/DWFWaZ96O2XPbSr7Kut2GVnT1ehtFbhx4q5dX5A0u8u3ZxXW3dAMONyqgsYRL
1T6sil2ajB+B59wF9YTpMINtTvrlbDZUZAeI1maBKFDUUbDg6oKviKVF+uwqtVbt5h/Y4Be3bmn+
UBW4N+ikXfe5NJah/MTl5O+EQvsuh2Hj6OJahD16PCPbBAPVEm/Y0tQVlRr0cEpvaRujtfFTPHWG
n0MmK6KzspOHKddW7mRe0fvvStVYW2Fbq75qaxwTJu1NYK5S1zzXCU46vfKe3Gha89ClXbjWgDAt
2Szme1ABbNU4WkXMvaMOOYqpNz9qNlMjiiVtaDzmifWBJwrodRbSDZ0Wb5W3nrAkCDjLG4dUxXLU
3XdHL/BneTYUJQHFL8PGUWoPYa+dcq171nsedX+o0mXoDfepCo8hPXxxgn3RqA+Jlz1qZfPFdemx
jnBtAqhaFzEmwm0t8+cUpwaYN9Y3CF7KY7Mza/OuakyGj3bFzkOPmmGlxcqGk4j2oxDjhw+z4hvP
BzoE8kR+Q/tD8ZkS7y0xOR8YG7+qv7uG8nThsh/2ecwPP0Vva+Sd02g/mWu8TbE4GBgXo754aScC
kNhXuP3jqTTql9ROf/yRq7dMm5Pi3JQ0bH4qTL6h/j1lXPt42ntyAPFXHuEqcMkhWy37b+afsYT4
RfxSiOZgi9jmNck3qVKf1F5gYsTo6eJhC+TsNGvbeunY0zaFgNVirlMBcR2n898tbzyJIrktcnVh
xnVfireI4gG42uO9GI2D3dEhkLx5rfU2Be3WDdovNzbwp4Uvic8NB4tUDtwhIyoBU/U984rvgW8R
q+PtyMRlnesc2giAH4oa+y+U6mXbRc6i0xqxbUKMC3XmXPzK1mEwTzfQnGGVOspeEpM5jgTRNwrf
9saIIZWl+aHxyVqDsDrrHs4kq5Z3ed7sDc4qi8o3PrIilNvMf+K05iEmRtuxwhXV93ywCqePIcWl
ko5A9mPelOzKS02ZN2PC/tDFFXgS1pOeKzDc3JWc6EXwy5T3t6GWdM2dkhhbkYr58XdFC8FSYVNh
sGMLblQz4Bb+M+nuCuuOppIfrn/vMDMb1q0USmrfL1MEAM8uwGbZ8TIf07tU6wGdNYLDpdgoj0tV
n1ePpTbsLZNTpmmODw7en1Wd9j+lNzy1efzMvfvUGXNpiaFfLYQ05ZolzsLkAdfc/WA5Wz+HB11a
/UGg0C2nknIvvwVe6oxYTmXN9EsY2zTjzI9pcsQzQLtAi4/YCSN/pbkfeWIWhDLKl3pMLwGZovWK
EC+OopgSTbCQdPesCr1//33RO0+eBKYXsKm3lGG2K8cHHiYz9zOx3acWOwDYW74xbmZYGyl7Bxa+
iEwWTxhLh9KtNqWZPQ2lzHE5OTemqxY6GUduIcklF92DoqRjJTNz7ysbaKaZrCWMtLLg7JBXPAV5
boOrZ5+PrJu8HRhsYO5mNMclj8Y5eG8Pk+ve4Ua5DU3onB4PHdoM13GxCUccnE1X3FY9+ltgPJVl
fM2n4LMpbWM9xmrXIAPzmN4yxP5INccAA3/1/OY2svO9z4+AQtdjnqt+0wZYUCP0WLM+K+M+HUsQ
rqHxUQp7NwnqSF2dG1sRJNnSIWntTxxuHJh1Y5peinsPRXUyekaf9qzqD4f570PeXdFdeu2L6EPG
ya6KHCLAWrnMuORpUfLTmaJYjZSOczxpn0fTzXY9vbfLuvhqpMUaU8kSfmqyC7hM537KXe4rwiLJ
0pLvu6roDqy0p1xMH11WJku2pfsSGWgp3PyST+qprWcXCrY2Qh73pud8GDaetOkznQi4BgoDgjcm
P7OZtp0Qr5Kh/BR4gMx+ehD9UO5yh+1CzMWX3o52IaqZzeVQ5Dekrx770brJ8ndlwWMM/PinjmLs
N/6qjNM9vjYUbi4YlFM9x9PwEg7U5OVg4bXsQqiAM4/SNx4NNzmyVKNOg+8eaP1jC/YdUK3fpVn9
EF3mJtP2JybYr2z4Ahs5TPSuAA5UhIojm9oCtObpK/nP8EdOpo0Jsuc9EzcSU3QafndO6i9UX98r
0V9Ebt5bQzKs2mYw16azaVz7w03w1seleYoTttraay7jxGh15MriRyltEtZHWVSHvtFP0u6eCLl8
hr7Osl+kh+T596/WsuGQjRU1GtZ4CET/msoO+yzngeGjKwweZAwoIuruQHM7q7Adn5SPH7XmjNtm
3YtSw2EcYzRs1exEM+K07ICAxuNuGDO5sjpW/iw/9ZJyi7a3l3rkfRO/zpa5lVIfjy0hHtOSc+uL
8PRXqfwPq/O3dmOwaHYbc+x/mJcni5ZpCQMSn9crosdPWUQIqh6qBHl0gA85FpnuEryOZQJ12cTk
XkjG3kXpMhW1nMXY4awq/BI1oHkdvPIUgZecqvFkAfRnI5t7KeIQQ3l0KaVxgYzoMzOiSYjBMg62
EYjgxsVTNCa8eEQtgBRH8Tm0cD6TREjDtl94vU69Y+NGiwmHukwSZEQf2i0pgtG3Np2d+CszPHa4
RDlzjDe+soKd0Me7cMDpo+S6ioxnmVQnNxze7UoFK9O3HzOLhqjU3DZFOS5x025lq49LL7jF6wcL
bYywGb9Rr0Wvk24+FQMnL8PTNkGp6bsaTDr3DJuLBlhL00Nxggv5lDS8g6WKqKHK0oCT1VBBx7L9
ZWEbd9zfrMMkC+PkQJjQB9++tJ5L2GXyjoFXojxQPvvUZwZXjcm7Zzm0NjIq24cpNO5SY3z3le+f
Egyg1xw6/TD8VBnmpTyfRh7Ku8zO+KmEKftAE8e7LsCK3g2GeC5tm2ATlUz4iw1xqqgsX4ZpMa2Y
1LQ7HB2gPH1rvmPR57nMWu1rKuZZQBkzjdOZmy9inabzSGw1mBiY1BhBpLVVP9R6Xa98Fevbwq/r
h6ostF0QV2vae3C+WLX2zr4Lay4XXwSWV0Zr23sv82b2GafkoTrLKBSnLMGemoc0jXa+uPdXYYba
lDtOsB5QGRmbOM5JYEVaeFV+E4VD/52O3TYkfRst0hGLp6/GXR+BMR5li0MvqCjApjZF6Eq/MmHw
wYuOyTFOsjlZOjLPpN/w0TeZwA5TYp0sUhHr+Bb05fTVG33AFa+fLnVnjLs8aOudlQrtkmlkZ7zG
dL9C9htt/NufNKTT3xnTFXJ7vmdOpf3akJ4SX79lack/dV/b6UMdHlw5MqLxjGgb1VjSYz076mHP
cl4TdqGCojqB6Q0ODbNyRi3Z2Zh/+f23uJbagjugy5UP6S6qbnpfZ/DahDGueqOlDsACTN/kV6ts
85s077Pb3188u8u5kre4zRs4o5rZ4h/vjSveV3lsGvFD6sK8ppb22kYOpQcDhhlq6Zq9hLd7n7M+
no3YuP/93e8voxPfBl30Y/UMkideSZ6TFuh1ayG26frMgp1/aap7HF3pTu/95oF6mXezr+DKGhom
OqVSMmBZeMnaMd556fzW5nsJHae8ZwaJXKXHAqavKc7+iD94LIJoTZpgWuA1ZF3QfZyS2ciH9OSG
XO6APD0iNW9pCe7X2J5oG0mg8qfR1dW2pXkvi7S/ydMejDHw8iUJGg/db5IrnMXDWoPkGkGcv9N8
bkiTrl3LSdTEBs1gk5Vl9uIJ94vqi3Fja5w4J4e3UVPjjSBRkoRTc63Jwxw9ab6hvSzRLowze6N+
6zPOtvRmuunigfCcOYidP+KlmzyrXNMlEJxCclkHgyG3l1b+0Yn7YJ9CmXaYn2+ZSBFNLOr4piWA
4Kv6NDaMXysY/gWe05VfMqDmwb4SeMKP7+ejWmeUJQH7L5dKU+GBVPXS8Hpw9SVrc1wziMaSfodF
jjSG561tI04BfLf+DU0pwK1eKj9yD25kO4fWozWqga+2slzWS67V/k7W475mMHpE0/cxt1cPhiys
R04dpLKa4cacNG/uKQD565naTeeMRwHhZtf3cNRm5vPU6f5u8oOJynL7B1o/QYMhTjYeaYBtN83t
A9FQEi+of+gywqBnet2W4SlHPKpdtlaQnPQKoO9AcItuCkbztboJ06im2kHLV16U2Rjgyk1Vp8Y1
cu5+H7l6GNpzLXH2M0RzVy475YFVak9tfLFOkDFw/GVXjv+0UtbtdPTiGnNjL2guK2J60IJ6O/rT
uCt9OzjMrvKFhOm6oV1TnAeky5EJ5jGS7cEHTf/KMOsQJNxJK62Hy13AZQ8bQmPMbbqboFRPvsQZ
0/Tym9eaVp2+fFKuO9utJu+O8Fa2t3x2/WogCBPqH0HWvk6eLAkhkloxIMMsURS0QyMJZTg+M3C/
ZA4Zzr+Y+GOPMdeZdqRUJ9BybTcmIr38/pI6+afBDj7pxSG2LHEJKh4BgzdwWQXy1LtiDRxSh0ft
sm8NDtjvpV3jm+oi/zXvJ7VlgC6GwETh127xhfVrI/FIefTWqRFQ5kPfj3dCopKAhva2fVORJtIF
2QN5w1PBot6X/tkMdLWsSBJyAGXJHZi5TJWNtS6x2jveHXg485oJnu1yoxdTettY/anHr44VwKAe
T0uyQ4WDtJ/oXHEGRfsuqqtuAPc37fGSjMxz7ZvezJMf99a1m2Kfppqx5rpWLgcnOtRhEdKr0a0M
7l9bGiYfYnuS7P6cNEMRuuu6p4DDNClGQa/hvhjSqks256c16s+KodHGtrDFcpN2D6RH7zGdJjI3
rzq2ty33/H2TaWeEh9u0lDGGQDqDZ1+tkcbTptwj4LrboBTVEtJUsdAIHR1s/r42QwG1ebttPDMv
b+zE3NRNkFxLNmN7tHgELeNk+SStkpIAboemwO3BkpvUrTCV4LDqtbo9WJTaTsGw9yLGO550WKma
BIs2hdwT2S6eO4k61ZqbIbayc9UkbyXzCmp6hEkrTXMXOpTO6BpkfNGrqxGml5ZyioPi7b/qhfGU
jX0O4poFJvLuoZ/cSlWzrYsZD8shW8TWashr2sAUwyQbAYq/X+zr+txpnKt4Nvs8ZSLTVodca7ci
Sw+W28drS0dG7pLxQuUZglmwFo2Xc9T1Fk2nH3sY9pxwG2ypJfc3i9Fw7XxnJsNqmr0OZpRBqZHJ
iYvyk6vphMvKjrGb6VonamOQeO2+ug55/pYNdAHJOPhupHiwRRQ8B1IfSYMNiN5hOm6ydpC7qPGX
fa+67USq5FpnjIpFREta3hVyVVOy1Nm9PDWVTlrNMpaTTeWD2w7u2iWtTJgsWxmZSncKr+4iIw7z
jOdcAyfckIoNfedWgL/PaWv6JrezSJi+lWUaPhTZYB1Fhf1SlExN5ESRim1HGYoQZDp9RM0Lkpdp
2nWR59NoaqTHyCh+KoF3IalcfeXU/aZp6X7i232eUsN+6pV9rXin0JgwTWeHmKuLoLQxqsDcGuYc
V7Zi5otWPzCKJgXDRSoryFL6A/nOPGxsKpCSbh8QsFuwzPYXhQatjBr5bKipNdO0U5iP09nFxzv5
48GWOZhHljKupB05DUX3aKDWavLgZrU0JiR1c53RK7i0aQlHVCjJHnn0NDJy5Azrf+ZB+p1m4PTi
2e7L47zPzcjZ9sHQrcchPI6ksZZdzkWlE51NlWGAN5fnmuvuxc0x61L+V9Vdv2HxDldtO9arsKKI
cbSCR3/ob7tAbaX02h2ZvnAFRqBaeJa+jdRY35ZxKJYalwtDDt3WEv6wJvdKe1JqJ1C0mVUbbfBe
xWqNDZXjlEUpU5ihR7eZsfAG68tA0HWYbu7SatpSQfHp6sVGZsNen8p7323ewQqWIVei2IKVx2LT
0grpmVypm4otaI7JbmJWYeaCUb6hNoqTRVVlmzoaomOHj3sZcb7iIUrI5kX+0paNuHiS4pSw44Bk
D8U1GVmZZNypHaNQHkF9ZVKNaAf9M7h2xrx2Ymyn2DqHgvEO0//Xnrn0Thgct5IqKngxLu4Ap78K
NH/pV9KZO6voMGcQoBBDaoNijcEKWNpwTrnhdhK9fmhtKZd9G53bOdgo/HU1Bx2NOfKI3rOWcwjS
nuOQDrnIeg5I1iQloSUXO0bYb+Ycoox/45RzsNKT9b07Ry09Z96t4VQTwUzJYjqcZxbxHM/s56Bm
xDiSDTtaDGQ4cVbe5F6BHJIT/aEFkBW5uhZWWy6LFsHOJ65+zfWRnJEZb5M5KFo0wQvVn+O9R4bU
nsOkzRwrnc/BpM3ImtZz6NTpl9EcQuXVOWolsVRJPnWag6qZa+MhisXtOIdY6znOas3B1nSOuAqy
rt4ceqWi2D3QgL2L2omIdU/ldPE5kJMV5GVtBsVzfJYirwL9ikitO4drR1K23Ry3Ncnd1uRvvTmH
Owdyozmaa7KOl3NYV59ju92s6OoEeWMSvT9qTvdWNjlfe078lnP2t59TwMA6qKUhF9zQrp6+lt24
RTdpSxWyzaAuTXOcOJ6DxWqOGJdz2BjwRrtz5gByOUeRfTLJzRxObuaYcjkHluUcXZZkmAVZZmcO
NTM6DE8WOWfqmbHvMI9meENijftnSt7GRlrb6KSkyWxSktF7P3IOUHu6c9NTkNMyLAiZfKvom3WI
wPUcvbYJv6285E4nk510DCMsUtrRHNe2mHk3c4A7J8nNZJ1ROdnuhgONUBgY+7G5eHP8u5tnV2qO
hHtkw0MGFXRsIEKVJodj4VbXOOx2pZwcBjmMOII5Zh5FqAegpvc+y783R9HtOZQez/H01KaefCix
YDyOc3zdDzaq1FYGqXaPdHuEI7Sb4+7dHHyf9d+0NtWqzoj+0BBclzjwyMrnKeWZ8rUKazB/Voef
2qpoHiBfD3xckrZnhvmc6KrC5XNvGMGAlcMhEEpAn9OBd1/PoX3hLluDQ4ExtP0hzNuHYaDQJBjq
V2egXEYQVe9bbJEkZpqdTLppS3UtWUa0JFTWeGcFTF0jrk+ZUcWPoVIrpir+kfg22JG8+vLxVDLM
U+WO1+9F+sSiIRTUM6rAmKEFNfSCYMYYxDPQYMIawQA5J4Sai4OEeoA9ghz5DELgUCeX86X1JCve
pI4BMAH+XXw/wVBww1dNj/tzSbfajFioO5xZuUGlVM3fqNd73mAoIyHO8/8i70yWW0eyLftFSEPf
TGpAEuwpUb10JzDpSkLfOVrH19dyVWZZxg2rCqtxTcLiWb7MuCGRgPs5e63tqkmUxlusjj9nP37Q
UuqqUmqdTJwOk5I7JF7xZo+s0JT2wcD/4Ff7vthWdj/fjvZnoJd3k5JF5Ln/0kYvZgGwayudhKFF
d5L6W1aFrNqyhIA+7gkwCvqBwcvWNl6KHD8Fu80srArCoHhQDhUOi1rJLFL1CymU4CJXqgvNN94G
Jb+wsWDkSoexKDEGh8FvHVMGp4+DpdQZ8DLE2RQ7R4QWxiVAscFbY+OiDz+RKosHwm08P302qBZQ
j8uPlaM8K455XPHYOY5K40G/LrGF+N7SZyIoeRWtqvY0xNY1bbKUGoOYeUmm1neqQ4wJEy94JQ3h
A3LIrGE+JM140JVYhIniknaHbmCv6QivvYGKEqxs3PGe2rqcSXtE5VHC+2rgGGhxhPGa4aNQOpO0
I5HRIjhRohPL7Z+I2zLlx4Hi4UJBvvOIVZMmIuu3zgBQ43oXslq7ENL8ovCYMw9eFVsJVmJMK0UL
El7hXrGC+0KpWJxEf61dEkiZhaJDQOh0eFsiJXCBYrS2DQE3IjkYQrKbTsleRqwvbsWJOFnMYxWP
9+5iU44iX2WHtTHzXmUd/24XfjxebXwzQvo1DYYZerIoTsFVJ4zm1K75Ovtatpm8oiV5ZdKHoFne
JdW7I8YKbB/ofaiVGthZVs1NnrMP7dx8i7COuYhFjQLX57NhL0/dVM8cL3Wm3VQ2Nnn33riZftt6
Gl8Sn9LqIe+5kiwRIY2m/PQbPbjrVDqPryN5ZoZBRDSjnW5pvwed47nrBRqlmTqBPUD9NZ+4T28y
75vCZaph18rrUsvzzEGLsiNeFplOu3GfLdMlybXbUUTOQVIN1xZjyZiTqLNhGL2qb2KAvvTiElP1
yp/9jse/tU8p6XhwAsQchWASqpErtWzSdKmu8TPqGp63c3bbiP6rNtq33DJu8AXGF50ebL3hVqF1
9m8DrTo8luBi/WaZ0fzIBj3ifrXzqxTfqcKjIA1hjTpjDgMWk8dq0q0Nr/gHrjgpZRPma+dOWG/G
ljRQmnu3S5DfC6dub4v0OLAYo9HRrcMkUiWKOi1ooulxRYllV0/BC72vxrkxmwXCZea2SRZp0Xvq
imy/3VRGecx66yNN2JHFmrCx3jA8GYf6lDa0a1oyeAXSX7ZEsB9SMza3C7zUllXu5PvHhhuv44/y
hTTXOsHH8H9P/v7dn21bBn5OQr8ItE2Yrb9CRtiyXeC2jHNYDXOYzycaiONDNPlLmJOFLANp7RdL
HQ00Vi/DrO/gdvZzwSUzzhBOmBlvJhnIV6b9xtlgERroA7KYlsD3zx/13/jKv2PX/0vf9b9RmT/+
z//x/yVco2pc/s8Stpv097t4j4f3v9A16r/zH7rG/BfsGPAMqlydKJoLzfEfusb7l+t7pL4VrOcj
YYNt+w9d4/wLvSkIjW1avkk5Mx+M/9A1+r/IKuKWdgBAQH9s5/+FrvlppPgLXkBGi809wXP+ACZO
379+Ar1CJx5ftDzqGndnN3z/AhHOkUd0hRxVyuW0/MBhvEkI8o15ezWM+Tz5nNd13w+jZHpLveow
Ls6RoeWpYL7BhQzGfigfo6H7h+T/38AXwrg6+3ubCRExrD/VmBSmNw6eEbGdPA4SZB2yJt9Z1bW1
49upJTa8XIH59//1+/z35/6/mUpDEYZ//Qnxu4O8MF2bYh32tn/9CeUwfnJCrrA1gyHUjHpTEJur
rXM8Sr6yLuP8ITS7XyheNg0ji+GCV/PBP7gWe1FqgXvdxYTjVv/UNmT8TQ6vPlN8oHRVAAKF9cef
axSdI+TAn8s1oq0c4rCMtRv64zCQEEZHH8MFXyMBP/n2PxBIPx+KP38kJm5fF2QMOuVPpNBpapFV
vqQMjFQuMdWDzjseiud28HXm+VFCb+VQhrKJQreWxaolMc2sJts5c8nwckq+fIk/HPkqmcnuzueO
nk3TvTHLB6qa32oy/MPT6HaXLJiJBaTXkskbV1jzkYH7StB7pXF/rFx9HXSMEnXj5Jp8glVXbDmE
DqCBHjylBqEnP1m7A5c1NpPj4j350qETHd3IaKwql3A9+lbQkB2w8K7RgFpq54n/+n3jk85sTx0O
rrVT4wDsmoNMjIJK2WnfzsgTOFisSFCceffdGvFwzx/u2e4puzQj7rNyodtT/o47k9Vk0xIuoBnQ
H7l24mTGqfIPdQ+G+7cPA/Z3Uw8A+PgKK+7urx/SzEQ7XfBu3Y7uvcwPRbIx4nsxngjFG+lOExsv
ogEqLEyiE6uAwoKnJFnLZzdHIBBa/ZHoTtzD/iLsMhZCC4+4mWrW9O+CeuEXHKYey2r86JQrGiHs
KmhMViPI2AT2bXDMk31B4gAwd9kVmbW2OXmNXAPjtg2zqgjNZjuXr+gb05QE7xSKZuXKWwNGjkrp
FI4gfcjTS2GuR+dWL393w6Yf1z2N0MRQpi21mJ25LaoDhc2J2ELJ2t4hCo5Bv5XV2cxCqW8LXKR4
fGCwy52Lx2XasI5J6uvgH2aGAPlW0+8E9sbkMNS3VUXsdgfNF4mQvr2o5cFHEfC21TlOr0z/sUmP
BQ0V4qg3OlW3J1FgBSQDfmzGTcZaw1dl7aGX7mf+fZqY8uBTNq216N7wdiSEZzJ7HeKPXZve8qFL
mxuTXHBwL5ZXrvJz8hCnh4WfEt2pKcomSBIcy+e5NtcaAaaRkyTzJmPC5r/NxxuJgWXcWjZDlnX3
mVDC+k9tBTzN/nzGqY9PwKGSgQKvKF395//Fjc8xho+68POt7pzy4MWbHgLSw/6C1K1YpZa2cvFD
5tQ55vLC1Ab4y1ynJpPHuLtntnC7mPlubMkg4vRdyF61Nt6F/snl+KTND5U2bubW3HIMJTYT9t24
NqYXzNrrwv1qR5pLLfamw5VSIYSQJF7gTmRn7Wtu62TyV/DzocXndS6+dOJZktbKoPjyuECWXFsX
GhQjg2PftJPcwlBZAwgSydpqOXuDXSkenehaSMpd9xpBjCq+y/oPUpy6fmNWd3P5oHnXoNjO/p5t
LNLNJg4HmksYi8yMKxilFLdMYJgDbhJ9bau0qsRdUpnbiXSpFVyt4GaMrj5OPmcP+rm0T3r/YMsX
O78VUb52yDN7zouV/u6B9GbitpPXENxcSE4hhmNnmTr7ROt2jnidicY30T/V8Fl/06wy/A18kzMm
yBwHhz/e8SkutcTxynLbasv7XHYi9BoT9KuyDOgD0EUUpPRUp9THNqWOEkwMm5mWalMv09CQ8mwm
9Z3ez5dgCD6wJ7bc56bvyDEH2kGHo9NFv6l/PztmjfuYXljght9TOvphYS/Zrk86wqDW3p7IrFSZ
jHdDZXxovrbB85X8g9SaQ9Kf72vOVBY+EIfzEY52+88OroxHs52mQbolM9zygkDjNWhIegRA66az
qWWKh09kG1Dto84dd4bnGKOB/IDLwMdtjuOcERWvefQ3Dv6DHNdaa39oiXHRu+kcRN7HPBVi7ZUL
LqC2p+h4IJGleptj76rZk7fikMS4QDsEmTusAmvZNWltIP8Iwi6n7dR8q2Lb2zlu3Yd5dUPTSsk3
SgN5ybieFOW+zYzQabuze1NQ2AgRy+qmiDXSHvWecerj0iXpxnfacGwWjbFtxkXZxmbDN4qsT7E1
GAAwROSZrUck1+KyPCdIbcKiFDcZwVaIvke9zENaUSNurGqyQuKmavl/6SvuiRWbNFaHE9q59in1
xale2Hx6Lh9NzRHRhnIt7UbY+xxz1kdtymGjdY2/KYsmWAWswx6UPdPUdPPoNyXwQqAVpx/7oZ8a
zqNMZ/5Mg1adPPOjdJF9mbqf3QPvbmopkjOVNNhHUvNKd495pQTgyY3dfN8SOjkX1TiGXql6eEn4
bPqMcA4F1ryubYKsmebwY3WmQ69r7pGH0JZbvH+XgZxcJ3JXg2Gdq2Ui+6+8woW7sFMntB02ln4b
W9CKJd8OBu/di1ViKpmt4aafrIaVc93TB9X2azPpg13bJrsqz/LbxNSfYqswPiLZOWd+Q6vYiwdE
JvvasATBcewYPyvCn7+bBxN5WjolZ0qIOJf06Vc1Z8NWq9kFo1mThyIaFIfm0A7Mluec4avic4Sb
MhvAt5tUbJOYSJJnTu25jYxnlobRFjENL4w6eZe+tC4E1yqmEYkMe8elzdoHd/QD9KNB+SQCz2eV
M2X0d4tyV4ngM2pHLB6ihnXMt12TBTsDZ6GbkxkuubeX9N4eje6BQxyDS1PwHbeIHM/JMXa7jl9X
wdvX+VgKmzw1xbxWnzzZupSbxOCgV8nq3hlpjCP2RMbLE8HOmhh01U58cCpnXv9MJsqgvsNAEqz6
IrixnBhvrt6HMYPKFSFELJ0wRDstrdixcpQck2qDx24A9gGGmKM7e4b1MXkP4K56wZ92qHRSi4g1
nyegTlQTqg+ezupR608Jl+Sp4P1JMGqd5UTYE8nIIXJutdpr1lXckRFacJcONeFxLfvy/AHBeZQx
R5isbdZ8tRSTrzKLVJGZi31qpDROF8a31Edjl43DeSjVsaKYl5DErIHzdhLHtHbEsZjNq1nQtSzB
FE6G2jM5ncV3w8eqtzR5fDvThYljsOZtZjqc5PXyQ/B7OgUEKI9FPnak5LTygdLMqR76m2Dk8cPK
k6+kTZ+hm8rP2c7yQzkzXeOxcKzZr+b1YmDmC7S1Lr27qNaeS4xrK4v1CCSRvR4zXp4VS6ZdFI33
CLI8eO9N63HscRksWOkhZsmzixhEbOOBV0Y5JfvEMrNtEdFcksoMLx9030qInGwcAh8xkE6vSwIG
Zdy++I4WHclKn3heGyGCchUwLzdVXPDatB4zCBym5C9jrnMyji9Z/WXniROaUfQmSni3erJPrC0H
0rprDfxr7QrrGVWgo/jXZMe3VG6dfMh2rLTzNHd3ZCgsvlmIjPqlmHHlMqyPo7wNi5mH5NRhInQE
J8CsoVaBNdPSN8cW48DWpHY807AJNH1DO2Q00XPIR6DMIathGIRvZNu5aSBPuVNsspahALgW9akS
XMTknzLxeWbOv5C8hFBLwF3Wsu2Rmw09KePutETQXmZLT5+OdAcLtAmtI2x/lbodw3hesHH/GIyY
ggyvd3iOcxrNXHEA+93bgfYmxz7fzBVHdDF1nJKBDNLmkCFz5n8B7dNA/HqciP/xHn+qkqe5gXXS
ptkPPW964bENfIjqYZNahrXharc1RxJ1VF8T7BbtDiYOAzXFMPE8PHEk6df6XIxrwlOq/7Wp8Rgt
Fe0CQxjXLQotuyaOV3kni7htbJL+XJaOhI807wLgJY3I+iqbeSRjD6CqG3W1MNkVU5D5wD7jtZC0
qTPnDJupiw4a7iid7wJP/+rQWQ3bjarrkMUZj9FobnWEe3w2Px0Za5sOlZ3uRlHIXahcQ/C8SVIR
2761MTnca0nymxAM7QscHRN34kahcYVks8qPvUz2onc9rLFIPQrhcXNMS0bSuTduyhrItCsveUnC
FB5uS9iNuK2n09CNEZHtj2BbTi6Ltb+i4lmdLCvkYqaByo2YF/Irv0U8Ljaalnbrgu8rSZjcCQfz
qZyC/sDIWmwtv9lVcV+tYMaiQzKOLtsVLKe6dbHjyFrPmeFsvLmjjzu24DR4/3LxJM7g4p2uFxSd
bMASzdd3vh39EmRx1KA12FupwRntSzcK7SHTuDwU/FhXdawdc+6Lt4UzercYVtyTLNJT5qPU19r5
MBe+cYzEYhxJkBtrBN4TxShGcur9z0DaOXq3JTr1n64qjdYIHp5//o5zNiCLdu0ceOFE7z2e+iGM
HkQnxPbRacjgjHoTjtKFEA20e5Lj4gSa/Jjkpn4oauHd/Pwl57h6E2OU2xpGh0evYI7Oc0J9VPry
0qu//Pzdz1/aTD7OiIx21vLc2t1YAMTLbwKjho7+U3fDHsLgNImYgu7WR2aX5+hXdABnzkF7vYn8
QySz9FxhVgxm+8ZMO3NjV9InaedFa5hPAulwX6xKq/KI+o3H7bhELL7aJTTbMj8Eth26aV5fGuEF
WydhrVriEmd5xSv3kqi/FHq3M/O4PiclsoWxjcedO7Vs+93mVOsjN9Kg9tdxnIlb/kVvIwhTQh99
sNbQi6w7m6CeJ/E6smO7K+xBYGfwgoeqj7WL1ySnDFfjrNf5+xC4EVGxhPIjBlP7bDKIFfP1TP2p
eKzybsGO2I5vftzcGVYTQu+a1zqu2P4FxcmP1eZOb0k9g4fexQm6OKOZjAuT9/6GpxHAI3qvXCLO
qTnz4BSgXMFtKgDhwfso+BlcmhY34azxqMY/TmlBFh/LShJrG53PmWoS8oZiufVKOs56IPCV2aX4
IXKK7XMrWuMRzzktFby/HeK6XcQlU9PYS89elW0c1oY3i9TO3OiWs9fYxDkKxJC5WG5KaQOQJ+Z8
mvucFJQh7kjUniHoOX5N2keJEWU/yNi/lE3nXXJKvfZZZv0a5JuzoGzgasmHpGlO/JDse0GT031l
YBrM1CuyG4bb3KGQYOgln/Fo2aZOO2xK2YwPQ2s9dpUNy0aK3uuZmAxRbG8zXgVpQtIQGuSmssS9
bJf4UDES49iPYiBTSXGbyLilsuOpSpEHI9MxmZK2GLj1zjrPliimKrbVn9l1kUJHqpy38WER6V6T
t6hkCSMQW+9Vfp0z2M4BxTdxuNC1EmzaWX/viHAWunxZ5kqEA22N+nQNVDZeJyQ/qbS8FZ0mlZ5f
iNEnRXkQpsXSNBJczqetMVkx7nbiMRw/yZ8Rx+fLvnaJ53cqp7+oxL5HdH9RGf5Jpfkjt/wCS6lD
gMF2uesIAwaMUERmF5xEfW/FIfucAAhIQAHZtm9m4pCkmBwCUQsJa896WcauYRzF5nhRxEH05oMf
RA0G+EoRCaDRDKCkcTOz/JhGK0FvrjVhN2Koi+z+e4Y2VISDDerQKeRByDcPkYgiIWjN6jhDpXeB
oiQMcIkRbMJuzXhNKcDZHNlwKrKiYiHaKdbCMqazDnyxKAoD7fmxB8toVIRJcRpmPj03ityokv4a
87MSDRIOUhsfHFAV6QFE/8aR78gHxWfzNB7njuMMZkgQEZ7VLLWBRqqhf45Nea6ASRKgErZn63SG
q6BkYSXd9o7fJjOvGUm0IlJ4D3Gp2Ja1gFRRzIoW6w9DNt0NwCyLUfPSB29JFefSKOIFLCHMQWB+
/tGeomI8DLtaQ6eDlraQrepPpBgaXcE09nA2wClWFZjN8pWoplM9I3mMYfg4ccpfwHIoEzaAdKSi
dTqwHRfR86osnmJwngysx1V8jw/o0wD8UGu3SR3OU5n2NSgiqCzfOf8SXQcUAhjK2F4hNXgyHWfv
NxLdVr7JSVHvLVAjy1AYYvG7VwxSRKDDcrQvAB9tXShOKVt+I67bsGP5EJP9QDJ5M6C1hB0TzzQg
YNOHeCpBnybFQJXj9GHr1ZloxHjswKQ0Dv6rLP2MvPQuAqOCS9lbiqtiYY3s3f5tG9iuUuKEezfp
XqBOktWkuCw45S/HtPkiuxj2Qbe4dO9nUC5dIV2gXQGIV2bxT3G4hCO1PbhAYOXDDBBmTHXomxEy
d1CxWjFjnqLHdMWRMbHYL+3yUSjCbDAegqC+2MyEFX9WKBKNZulTB1ScKEQNVG1Z7gtFrql/XqNQ
Np+jmin2ei4NIHP3d12qZe1zqxi4HhhOU1ScBh7niensNyOfwD54ctz0VnPtK9zNo6PIukUxdqR3
jxXQnQ18lwHhVcB4Q8fXsFF8XgeoVxRzGuL2eah4eyclZH0F1AfPdmcoyo80ACwsaWNBwAag4bkB
CDRdjs2KEBy5U6w6wz01vb2xDBKLQ8HxJgEsbAEMbUUa1oo5xNCWKgZxKdqzrlDQEjzR6t1NL0kR
gi1Oil9cRYplTCUz1rR8ZaqOYqL7MDqOlr7PY0OSxJR6S+uXy6KA9+mOs+2wdhQ3iRKLfw0bXkcx
lQ1wZaAoSwluGYBdFuCXvNZqckoZ8gTzflKEJpvb8wiyGc/jM8f5795w4KDGiX//HssSS+spKp9m
Vj5kJLJtrkDQHyIUNNRTjKgLLKon7g0QNLAVGClmaszTgKWern0ZqdnhRGeIoQcD9ClrCQ0cNVJc
6gSgOihSNUtgVk0FryqKNQBn7RTXStUrlux4zYV97WlFwWctLpmrmASuFBWr+FgTUJZHIp56kzkN
e3nCYP4KSHKXK7q29J/LH9q2Xj5+fugRlZRZ11x9pwaezuNLJx2DZcqBmzPcI+GSbRq7AXy+6o7E
S6HHc76RsbzRzQXSO7PufMQbgMtFtjPBr7j1syyh9mXtpM6xUhzxooji6gctBjEGNZYgxyWPpgoE
uSH75+YMOzTv1Z3kLw9UmcAZdID+qwJhdsYbPvXHctEf7NrLIH1/pZX+kFXjXQ4AbQNCuwDRToW2
3cghslnuGETi4hzdVKQo6kXx1FZR3OTQs77V/h6sgucW5DUpadw10Uu17EXnXmJbQXHAVorYzkG3
e5OLtYPnXAPqHoC7M0V5D5wZu7wjNdwzPoySb7+qX/mariwA8VGR4slUvZqEjKBeiLfbv1yQcqtv
rg7p4ZU3YnMTRPDpH7BoUGi/yDhmYOnaEvzqfH792wpknapwdSwj2xQH88cI1u4ovt1UpPs8wrzP
in5vweCtlpmZWsDEhJT1CKsOKvOtAJ2n5pZpgdknIZlJWDGuJnHTfSJEeyK+dERmRdw03eRpDFur
P3iK0O/Az9fM71804P1Ge0QitGxsRfVz/9oTg/XDBeDfVeR/rhwADByhKMMGNUCnHAGVsgXYaAMQ
AuEPKJhyBigFHK/9lcL1iNlslOLqNJM+T5WFIC7wETBODkXEJnGm5sV+hgUk1MUA1iSNrmUcpKe8
YSbj8FhI2dQQHLrKSb+XaBA6dAj9FJ1nnAFh3kATxoGwuHrhMg6yQ9l1uxpHU5vQS1JgKV+JFrea
TNR8b96OVO3wAPD3kf9hy9KgJGKww04sB3dYvic0DgU6hwatQ4VwcE24ZSSww7lGuR+o6BnXMobP
MBBD2AgiqJVPVr5yRqDdvGYpEglkEgKpRNIVcoXblokgKiZQn+6i83FIUFHMKClcbra8eeL7yGWb
ieKaePozARHzlvJlY2PY7DM88ZIXrtwYqXwylfuCPnjE9tHeHQttQ9ntY8wrf60hzOhAfMJAOTSk
smk4WDWUXWOMOiLvXrJt0/mrypJ7W+8P6nkyKjMH5VnMUpStY6kwXSLTXC3tTdseO2X1GNB7EKvF
WV1HzxEcD80NlDZ702MecdV1umlaT571C4OOvcYQCTuv2QF7hfjYpM2IWIFkX1Mc+RLE63GUANbt
9FwP3Yun25SdRbjYTCqGtampebQRWCYIM4W1Jva5IO+N3MRSlhNf+U7il0bZT1w0KLXjX3zu3+wo
xgcKjF7ULywaGRZ2KFSCVAsRPWez8dtDsCKYVZQIV1IE6PyePEaJyFhsYrOxsrMYaFocdC0B2hY5
+uMu09kjR2N/LC1O8AEKm5BP41sU/7aRvyDPcjatZqNt6ne98sO0MaoLFrasPLbMsKaNjUqGLoaY
J6RHvq/m1GYbRHObHBZ70U6kTOE3cdIsyk7Tze1h9vLvMZpJ8Avyn04JjV9+LqP9kge7svaZ5ehK
s2fGR2p9H7O6/tDbPXKnBxdBjkCU4yHMAcYmMQSNgsAPqEVZdVL0OnmAC2ZSxh3b/tJIQq595eLx
Omqb5ixbTQzWPc4CmuuD8iPwIck20s4UPLQRh5ugkU/EBducLC3nETG1jP89k+NmwMdeZ/vNDnkj
EAZ1YF3og3CbwMt37w5aoUz5hbLqs7Tk1fTwWo056bmh67k3D7cqyr/OkRTZyIqGYvheXJQec/Y4
IDNKRqxG/DjJ1HrMwaR7LgbricQymzZUSJMvOMppVw8D69GCSNW6N9l5G4ukyzZRNqXBgUoQ7IMn
REvFNDLS1qwPrewv0AMrymrfNeVmmpSkCVnTEoxHoqLfGZexA8XJrofeauBaNmN5ouDFWOdyKYjD
N+AC5hvYn3X5qccq0kNhQ0NWUXynK3+Ug4oAKnt20CH19+Dy59zAEI10aiTLTuLll6Na/ITWPCYB
y+ZCmapS5awiccfxW3c/4lmcx8R5p0Bo2vURg3fCo68cJp6ywBA8Dx1jHZvdbgRniOsZfkMZs1rl
zoqURauT4poP8qFcGmZJborPIy/pthM71Hffg3JxmcrKBed26Hr9Amo20OQXjKEV89WXTPI1E/eB
pvxe88hPQhm/VHy+DwflAVta+3O047u2w1chqk2kjGE1p8JVoCxiTUzEUOIVsxCMSURjizKO2ajH
yDAjvMgFsrDOY7jMh3hF0+NqVM6yStnLHDE+THn05nJAJBo638tOfA4zb2DH7l/mYkdi5teSllB8
yo3G6PQilC0t4uMVKH/apExqlsCpZnBH3zKZYim6YFwrUa+RxzJ2/GGHa6a8bJ4ytPkWrjYTaZuj
7G0OGjdzMsIp5X9U75yrUw/aTeybT64weCUggUuUDY5SnF8OejiRRa+VhsNrqCck4hoz4ajAX6Os
cmx9zl3FH52GwGa30ByHuR1bL28Vt3bxPdr9sNf41oQ8sDX63tj/D942yW1+yWjtbPR2uEjf4kX5
7hDf9S3SOc1+qoLpbk6Y7uTkZNL8yUqbq24CRwZOyqVCl/6KAcU1MeIXMRXrQfn2ZLy8tvrMd0kz
PoeeeQ9tLfzcDHjMyd8tTnPkmBWikwhOOexvhGp7yxpn5eegaYRZjy7lCwfPTPAA6uZDUyTBuqyr
K2aSa7wgEvDwjWeg+HrRrBtlFewTXkBuxws9FoUMO5vOJMOAIZi89JI5GZ1FRfbb0MWWaYV/qaBL
0CxtC2Uz1NEadspvKBAd1ggPox57KQ49fCjIEGElq3PlvZUp+Cn78JPMCVOgT+x+PIoIFccg/6gk
y67SiLcz2Yo+KDZAdYoj4JxQQc1BpSpDo3I1TgJro1t8IF3EQKp8jlyfypA1HNxkemwbzhP1/Orq
OCBhj1+DXapX1rokKTwgGyMQbxzEZHCHNdPPHJ2kq7ySkrgxn9MYyXKdbTplnxxHAhMMavlQKjfl
qCyVwcJ3TF+asAH33DG3+LSd4Nu3wkopLuXCyqKOpmkVyyUOfX8vDePCGQrUVCkyZ0Elpi943S4F
vTCkIrAMlO2t9JCv1Yle3tP5squxRREA4WuDiXPCyEkrFrllHJ0Brk6Js3NR8s6Y4DQZ1AuRAeqc
4ta6ikaI41yDVCfyPcMBmisZqKG0oCYKLU+JQhulDB2UPDRVGtGl6U01FNQJZCnJqNKNWjxsLZE+
eEpEas6kwDHD2VwWS2g9AAayP7H2ngnavjylM53wmtYqQh1jOq2V8hS24dEJkKBiNrMuJl5UTwlS
a5zmK/o8Uh4pnENLI9jU9vyORPCW0rHxdhyoKtQDeZT1LQghEJPHgdaw39HGfJNU/tCUrFWkaFsX
/K2sr3Klcx2U2DW1ySXTk5atkyZ7M/DbEbMn1NCb75KIhD+y0szrydijzbignbp2/ALPdmHd6Rmy
5J4z1YRn1sc3S8tlvIn1EjOMH70bMbpaV+lpKbA/ibjlsPph0be8T/WRXg/K0mXKYMKBpJBKdiu+
aGh86pUCN8WFW0fpY6f5oQFdG+DK7YzutYbVycTn4nmPVY3bxCDDn+PYrZVst1ba3cX1HmDrP/zM
fLWsdu8lBDmITCwrIm0erS1ev9M0eTQ8sn4mOT52QIh5mPxGmMt8bXlKVB+tvCeBvALLScO5QlqG
K9jU0kdgYY395Te1PPd9TI+djbwZVo5KI+IzSjvMg2lvY6Xdt6V3p8NcAnoUTJ46WtiwFsPfryws
xjTywmwpsfGsFMeLTxHUpEx9xkLocFqKI20R9olY3hzySGpWo9mPp6Yx+bT8/G0qhoWvUX3bZG7B
gS5nvNXl/VujX8Yy+ozHJL1t/LHbVZn4bmZBI2Ia7Ew6dlBKEkDzAGwC/k0XhOdZ5f3KFtEdfoBo
2XFoJgPI7LhOr8TkMTpY802w9O4hGmLsf0DkYd+W39xq55shtzd13ox78irGJq8YFkT01Z0l79Af
jrznJcdFOj75VfQM3mZsQPHQJPlpfOzhKdc2ef8gridMlcG7j5lsHyekFQJcNZNgL4nd4dm2MvP+
KS1Bd7BiV6FXF+0ORcNXp9QVg1E8LXPjnoYmx/KZxlSXYvLYtC6wBw28UvUJpvilfJ8cXB48dkRW
ZFWJ15QxRLFUwKmFU977NEcsZtVv3MFZwoBY88ax96OeHPvA51dZt3RkGg7u4THL9q19YOXMgWNy
eOal35lL3M8v7gN3oznyGJf6KcLdhL5Y32NUPhiJvrJ6UhVTL+1tk4KP25JvgesIYz+UzkufmfO+
DpTtuDEwyPutcdVqbiRxu23Lxn5auh6J0vw4ze0c0ioUKUNJw9ZHXKnkoj1nsj6dklOCWVItxVJC
D61MB3UBA9qPLYh0y4TleSxnQiZl/wjl7exROXmPBEIfaroIdxXY6FFySKhItD2xEuRkXZuvvpPp
NzygL1g38rXvnJjnE6eLam7yVftRFZIDGEuf0LE9FW9sf7FovcdB1DBE73i0eC9U9donY2A12FUN
PzV3uWmiAr9oyjDLVmZ8hv1nePpNM9rTiQ8Xs16Wi3RqnUyHA5QL8kxydXz209I85MJh7efSGknS
Zx73ktvdI4OzjPx05W2WEUa71OetpYtk5/m5eS5jxF/EIqUxar/shqm1n/nZLTVRhWNwilGbbWPB
yEKAjrX8/Cy6/DIu1hTGvenu4qUZX3ot4IjfDf6mYMG7WTrgn07r7yhWHd+GNrZgtIJ418XeBk7C
fJIjhLzPLXxEZrwaDPC1epLkQ+bpptUwko1dtjETrdjTamo/ZpTBEbVz7ovGr8LWM9qnahjEPmGb
sLFiokI2v/WTn7Z3nQX1GUlz4C6Z6uciIxZqIQSxrFnc2rC6qsLr23NHGxsQt8gs3nmtxZRLddx6
E9/FTKMEyPmf7J3ZcttKlrWfCBUAEkgg+5IzRUoUac03CMmyMc8znr4/qOr/w5ZPW9H3HVXhCrvO
sUACyNy591rfatsXhxqVNqrENucm91qI5yuVpXHSyjBealr7TReqOpW0GzXK7VPeWdRbeXqD+mM+
7o1k5UqMMaWVmevaLfLd5LBC0OwIdxyEJQ944x+H6CEYADzEUGDEJN5H7H8vYTid6pFnfRqgMocZ
MtJBq8OL4BmubeQPE7vJxRnanyB3SCfGnNckIQngeU4ErJFUuxaaAC/mKtbD+kkGw1NftmKlIhak
wEvohlUDT3CW6Qct/ZDTEspsE2Fk1Hy2MeddJUaGLtMQiOOEVq2ns7GEQRrui6FddZqwT7JMkk3N
pRFHObKwuFTO1MCL0C6+FwZslJ99467HsJl2INimXeijFcUrrlmojvSW8rJzENC5bXWKLV0cRk+P
lkg6vHVvsWOkSPFueKLQg/GhVCe621aPhoV+gI+q3SAdqKGfCyJFG925yXyimT2k6rbrbbN0FoCX
qKcypoWkJWk6EqDsXVnuG6zC7q6AXbBnPr6Ie2ks9E7HthbMrkUEcY5NJzrF3X2v2wVuwJQuhAG3
fZGQGv5tzPv0MLXPxFCFSu9nwmqyVzmwDbOos2OCkUivqAw1g3YJrNlNUzctGkAallkQGs+9h34A
pdaW26VIzxifa7elBdP670Jvz4zXTpqa0mtk6Q2jToXLcdrZ+XQUwiZKMRLFDS2zHeZbEkvp1G36
RNBmBLnfgnDoyFu8WGkbXUYvRxBrcNr6+DM4YB6hlMkPrZD5laXC4gq9w6Ph5FDW3PJuiJV2PxlO
fNNX8bt7mbwpu+uAUXzjvOQafUq8iFtj7/zhjIyocJCsvN660SSGCGv0j7b0um1njj+yOrS36DSK
peZk6lz2kzpPUi8RQdEqb+Js3LqTVy/tWFNnlyzahcq89qq0S4BCCt2FYw03CY9YnTUdTQ0EYUsi
c0nzjjeeHptofg3vsQG7TjMNq9rHb/0bI5GPfiWb2zFUxbU5FI84niG5uuJJRtq0Cppe4tkQ1pNK
QEb52XUNsg3Yc4rojVzAZQcdVeRiV3lRuGJs6EMwqtxHKBb5svI8AR6J8Mk8zQgizszknJhH1SIx
CsYqWU5AFcoOkl6iaeYyiINqa47DhPP5LqdFtBjKxNlzIPouXPjJvVFYR7wfcgPyJeMPMNguMhYr
ujfFq0bK+MK88seQI4aeHltjsJYJwAjlo6cxIusK6vicMgxrgiYJJXPRXtXGdGXN7x7O/02rUG4p
bpYQ577sL5nNA2ZIGjdpkD7keGRJZtDPVuxo2wkbCG3bBt3K3GmhnV22ZMnoGt07M5p2QWhSYZcG
w8NkJDXGgVqvlw95dKKNejaimeZWk4bTFo/9QKPFHbDhujFVq976Ozs8BJNDcB2ckWXYI6ix6vY2
jK3rwvFQdiEd6k9eOp0wgtwFCZkVno6z07tPIIam3fAtlM5rqXOSK4wcrupFH/1X37MZwWIWKMfy
EckuJGH7nOgREcIe8M8if+iBxTVMl+cAhSfHVXdaghYfQMP3xqbprWnDxhqJvXPI8UtEfiQM4L5L
GdCAzz4n4scIG4BrKeoXGlfGwTMJsDTsBg1L7r1CNb4eI8gB5KFlS9XV72xo754FzodWxd5nDpKg
ScwG+lf0H8zF4MbftFpdJs3dRRigFmWI873y2TB1t15ikEaqGTAQqoaFoEPOOWIHvOeuoCexKoKO
xF/tzrYSpGKOtxBxiU2lFD/bTn8rSwyROk9TQ7CzRkO8qR066pTKUYRVm5sI89CsYGVnUIzoWNDf
W9RW8mA35vVE7bKUOkrkMP23k+v/3IRfRXXNiXz/s5vw9jV7TX+3Es7/wn+shI7zL8MxGaW72L10
Bo2kcf0/K6H4l27rQiCYtR2ToDwCZv5jJVT/kpZjWzQtzdk1Jw3U//+xEvL30Y5lKmAJia6KIK//
jZXQ+kN4rz7sBfxCWJeQ9icTSWY7qiYjy1pbkmM/Ihw4/zYiRNNCY6kc3kNf/rS0Wt9SMuG1ssdg
VWI68AUxGmXrnhSKwKXs5Y+uFdGhmg0EEX56pWgbo5W90uziWQoEnobTJetY88wNc3JgQxjNFqPX
xQvp54/l1Fy3QUF93NaQqAj+ALYM3Lo199abOx8AQjTBiyyldkPGqKGKoQmcUEsHXR8sc4s2shcE
Jr4XOlQEYmsImeUd5UH/RfCPoX92ZkiFL9d0LGZBAgPwR3bfL74b9HqkMnpKrH2B8zpVxQWeF5PQ
xn7m8Mox0N4o0ZB0Gq3RCaPZHLk0kmp8dshtjQmO2r+fdoNJ54kZCy1eHycX56woawyMAZgijQkl
TemhzIXM1EIJGwGFLALXvS1pO+W++OHrBseYdNiNwngwcvOH6dJrd+xtLG9zjejsNtVXkVsA9pwj
RVPEQZrbF3Qn0Bt4zAm2pWy+l/QPjMhmAjRtxmQDdj1hRW1fLHu2S1KBb0w3XMEheKrL4WZKiYeP
YHZEKQGmBX0vYrvlD2VMb3WoRdvQVehkj3VcvphFp2EFag/CxZTWhLTfxsh89OIhWoU+I2+hosdG
efGaAAQP86nupOhrNZKOtTf7IVu2Oj1tp8HMXinrOq7dTatrdzrshczXiDvvyovepeGO1qxNi/OO
znqzqQesg8PY/JD6bUSOWO7s/TpZByk9QssPXmMDUJltfPvldf8Hs+kfdlxEmLzbEh0MjiyE7vM7
9ssDwWklneVLBrp1RihjTYujk9aucstXlYsLDYJdOB/HmmQaAXn556IfN0NS/gwHy18NgA0K+hMA
MxHPEJiNuAE7S1av8+wHkubHHgjXF1c820x/9YLO77qhY0O1HKVM9/MjbFccNMCg8gjnIerXUCKc
9oOzG/jwarKSALgkfpTBhM2qOCh1HrLeJVxudihqDPpRL+EplKSCN25BungM3NGFcTCAMYLloa1K
oj7A3DfrLrq1YqM9UuT9ezf6PvyX/yP/h2/9D/ubVA6hWw78U4vPYHzO+syDoom7waW1MVJESv2F
0N6ftUPH2Q55LfXsTWpDu8ggYQidqV5OoIQKqvCL6/jzq3Rcmy41Jk5b6qhff7/5EPa9tikBXaHG
k0tTuk8Ufhdgcl/9oI+/6febxk+SpuOCGsGs8xEx+OtjVnR+Zk+ywcSJ41DLXH8JCQbVbPXCcfq6
R4IHwX0eW5vlDfwXrobIHmyYAWG4PcsGjK0YggzyT/yQ8D7kv3ED//Mt+XNlpO5ixzCFzdfBIen3
78LjJfCLom3WE7k/Y/0c5GJYpkVZrGMIULS+9KVLs2Cd6Pj7quln0BCbYUwPmRh/aOHh7w/5H15r
HhCX/+K6B8Qn/7gztYYByesIE5cjpSyoTd3LX4dSPk1NylYnvR0bUuOqZRHl7O//vwL4h4fzz12V
90qHASDFHPr4eUUItb7XszZE/yomRrdNni95hCds0ea0gHqG4RLiRyrFFyZvgwDPTy82XTsKA8OE
TWCwn/9+B9rBqusMgAhCNryNfbnt2vLBz/KTYxQbLyA4cu3L/gp434lkrLu/f2rjcyKeVPx0aVG3
SIs00Y878ssT6sADieGwVGsjyk9t394VPeljTMNG5d6SjPkehNPFU9mDoRH9QI9Kere40R6wzqGV
rjZTXn5xSX8kAnNJJhQQ26WgAspgf1qba4uzEI8reARDv4Ajpm8s1gIVkT5UL+j7XoTf7oIGhWk4
nKTWXmtjdN1iiADtNz/FPXI/dJBdV9yJ8Dofzb1KwLk17dtYcwizklOiDThTq03DN54BrWrc8ovl
+s8l5vfP8Om1aqDWdJ7PZ3AAEZuZulWkwnGnd1/cvnmp+n2B4ec4uqnjBzMEG9rvD4/UUrAm5oS/
2q8e3Hy8uMl0ZS4bq9n15KXapbqi2ni3ULrT5FnpjHzwJTIrX+ZG95ZMeMp9/asn+h8vij2Vmkta
wnTmJ/6XZ4qJTxPlcCDXYPMga7fbScMwB2Av5vVqTJLI43aXBNnTGDu3VieXddDe4btZN7RdS6Q9
Q3ardcXT37+rf3jSsatSM8+UCZ3n/fer0vMoSRkEzRApYhSn/KkVxnXNhKoa6vXff9Q/vdMUmTPE
gtXfdj5vdOizlV7iUlmHcYFMo6o5RGburLpDJwBRbdGHzi4pO6KgaMmSuhQEq9Cl6vziOj7jCuZX
SWDTdQ1bSMvQPz0eqjIMOUQYkYXybg28ZcHOH+6UvNbc8SKD6q2xnKsuEO9//7nmP/9c6RiOzQ+1
nPn//+UJKDVCcryxqtb+aL87RfaSYoRhTKlfp235pOXpaRyKU++Vq2g1OQC+rOiFVdlYJKbH6aKk
IagHjMQYzv2kj4XOq3owBzRjf7/OP7hAH9+PyxlPWK6lu+LTa9oC39bLpqzWnq9uDat7843iCbwi
wQ3eAgM3ujSCfltD3vo6OFbUS/eVjmAKCeh6aurv9IhXmQCOopxbI27fwq7SvrrG+R59fsWtj+2Q
LjYbNKfRX79LMojy0sRRtqaTeI+xTAj9Mhrm9WhgGTGKB6zZI87r/KVKx5UXOqsZSPn370n803Jm
WS7rLgWoy9vz+zWweqQtTDfeaD3/XvXM+KCAoUZh3CTL+tx3Buh6UTIIzuoDAqENmWsnH60U3LFw
aU3dGdibzYiaYKwuMjYlyFVSVZLloBkIOWERdNGZQkguR47fDFs82sQVUIN4O+nFFiSTQ0ilzgBm
VfnOskJuN5gTWZm2J1Z//6x/Ll7KJYbApjbkcxri0yuju5kTIKQ1sMxZ99Kwh33uMydXLjOakTlA
p/Vf1WDzHfz9DrPzSkpjtJy8M9anb7fuTUksX2LQK5MJoyhGE/b06hPxqmWipxZBtGdO/Tk17WFl
prXauGZwnIoSVguWwr9/fvvPe826xQXp6ClNm+7n7/c6ilCjDMwB1knQHR20814c3sQ1B77wEW75
zZjVnNRop3U9VD20/dkw3MQ3KSgK06wpnfTwafQVmBL3ZHc/Aji9izzqETElNm4Gqnk0Z8cY3tzA
yKepq7ektG1GIGJJl8Fc9gJXRvA97aa9GzZPQTvcdsrFScTwy0HrNHRMtlkb9IkoV5Sd94F/Kmq+
IuSKTGd6t1vKMn4IeuiNRTOuNBSDk0/enoPHOa72URo94Ea//fvX9sHi+fUmOkzLBEUcVet8Svu8
6U2RaYo8wMQWJOiZExL0jEF/8FsJmsIiZlTDfFUWbrmQsf/O9MreIRM5k5g+DwbU/3YD+vfVuIYA
RkHr6aMh8ssCHKRNhDeQ8HR8Q0xnXLC7BVCOMG9aZInRVW805nIqZoEWwbarqcea0LnNj79/KXOl
9vk7sRBvurrifeIY9PujBGeXqECsYhiNJ+R9RfDmWCnO13JLnMZDbiGQLacv3t8/OFJ8dEGjRzoU
s4LD/fyC//LRhwKEpU1y1Ro5y71TkXkuifgSA10OdPgesgFphLsRdoaWjuQ8BLxE343GvRODwsaU
2CPKSxTYvjjHhht+8bKbn1/2+fI4aon5nEHa+Ed375fLswnYiBoXNHKaYjEhOjdU/iUZvjmVty1i
Dug9kAYO7iQiV7lYxUAayCTYEH+8rXSPbn53ikY7XiTlm5zSV0T7jw25fjhkzWgRWTVwULH/+22c
d8FPt5ETLMu+Y4EFg0P16RulK1BnPoG1daxhno2TlTf41h6e/5Oh3Ec3JEB5WGVjoL6oov+oI/iy
XFv/OKgrwxLOp8U4HrW2SUhmWDc2HG+sl4jEzPSpeEfidh5T1mOa+qhQJ+O1IWLARVnOJOuNQeqT
BR8bPW3GmBYBJW0bztfuDWo82mHjF/vjH+f8j+s0wYOxUVOHfzyTv9zUtrQCu6dTtob9dlZ1d8Kl
sYn68Oy3HKBzcWCohLYLZVqJHY+YK3zy4rouWiBncs+5H6zDrNvP2Ge/qB9M64+7Z8xNbP7Dxjaf
bH+/e3Skqxz+BYrgOv5JXqhx02LdAACkPxB8ZF31ZEQu8O5v4Ju9sh/2uBmqcJvXabhlmSIDz2FR
zgA5VmLb1SSUGmlhLDXc2WeL7mdE1u7BlsXJK7zHtAiSr77cmc/36fmjiDSg8AlbZ2P6/BS0SckY
sNW6dY3UqDNAH9saR3KEXZZThFvMGT8Tgr2hCVTRlmwQneyt6tqoSnztibfp0CkiXMNiiIMTOxcA
Lurw/pAH7coyo3EF66Tf2Spgvh/jQSimZVel7Uo3CPqzxL4TxTshFmpfNsmjjEdnO6UpKX5zJkLg
9xQKZbAOB2M7WMmA8Aw6zxCTcIrwea/ng7MKU/rmuKXIrJu/xijJ3ZVe6rfks6hFrnoC8sBuLB1f
6dsQ7eIiohUAaSVnxhdgNAWLdyyJUVoBbWiWrh+ukU/vaK5eEZJSL2RlX3R7ihbOyBS3sOJnvTHw
SKMK14KftpY/EEaIqDbJ3m37FqkesGMz3Thm9GYY6wj+wKawpjssEWf0rU8pKksRkZXQGIZYThH+
Ca+F7ob2sRY8E02obosBIAX6B40RAV59BBIYyhjkoYcl3KBQN8rTQDU01rSyu2xF10+tMVeAAcUh
qgnSJhTCdypa/U3ow2WwgI4PCVuSbQ2HlkggRsTBVWq6NwVazZXE0L4wvbw62ZAeCgqJhenTs/R0
SKeWFnB5sezWudWUG7MO9n7pEyiFTnJRpna6oflB/JXEBGCY42s78fV7o5UfPp6ehuA9fDDYSrqw
yjZtUKM2NPCq1Xa/cfysffr7YvpHExRbhXSgf4FPYpdS1qczx1RGrhUnVbfWkhYf5SCooEYbIaC/
Sp3bNIJ2UWHjPSTdFMPgKoxNYcA558R4+vuVfDRSfl/XuRJXJ6DD0Odp1qfVNQ0nvIcy6da2GkPY
fOsZxux1nUlQDksrrmRykKeKeU0Wncl1etHHdSZcsYdVFUKy4L5qe9ur4gsS00Uy39+2r+pT3oSb
sqjzm7CKyaxUOHzLIZyzdgzuniKl0bFxvocittH9az9qOc9iPv5iF8eV2T4H1mBuP16WPm1YG0UA
xAYR8gyTg1PbHvsAaX81odTpg1sG9e2NbLfwM0sYJt027HVc4MSo0ONOSDmX7X4adHFWKP2M3j2U
eQmMCBPY1nd4gZiFh19U0QgW/tw12d5dSg3Mq0pQhf2+7gYGYmnPo+NRaqXYenWP6N1LzLnMyIDN
9stKk+eC9KwbUZFm5Zto+GS/JQqqh40Yb8Km1U+mJ4aTQ7VgVUNyPUxImSMj3pptWS+HmROOqHvB
CZE9kCLHGEp11xObsVSiqrdogavFQFMFZFqzIY202Ohslwv8gmI3pvFrOMtG6a4h221zezn/r5GO
5EoL8upjbCpNF62LxlAEwza8NAr3GUX72zhdUcaPhB7d1AUtDYIqoIPPtkhUmru0zRgGzXtM10Yp
AF0iDKIRclBKqAOyA5ICtkWel6hDqFuw140buiPexosnbkqsrRy96G8kRoYgEMEtaCkQaVoBscW1
TOQLWb9JpnL2m6BBMnOCcRV86SCnAIC7sLVxDdyUsbXzHbEtPeUeTYHHZ0QwnfBx0grlYR4N5XUO
uWdZDAez0QsceejR28J9mK0aQBlyvPJ1ai6LomsOdmi+T/VKl4lxzFL3Hb8cOXkTQKEy4/OaEV2B
72Wl0jvbTLJvoAfYAdRKjpFxUyv7eihC62S3Rbj20/weVJfYpxywnApbVxvAv1Os4fvaRsECriFZ
+yYyjTpLsOZbfrofgQZtCCzH8sGPiyoOVJnSSZ6vgI03mClGP3yegucmtsezZtrfobqM8E3QbrUN
6ouc20xKYuiuWT7rHRMsDpV+jSxtPgXkZTTd+Fb0CGTpjU5Udp905KAlNclDY/MSF/FtBwqZVz3F
osyToMMLRcy4RK5N2G/uoH6ZxmMwvhcjNsfeR4kCttL12x6BmPnd6SLsQAHxOa7V36bmUC8trT+Z
cuIwN/Nakbfl+9Dys3NDue06Lno8PXkwDjaZUkc65tWqrtS0Yr16Hed6qu6F/ZqYDgkpTgQTJS4Q
+E+BeTRm9kBE0HFd+2DnwdCFMrqasD0QTEZ4MiieA6cCnsAgOEy2euiZOk62pe0DRJhUBaWzDEJP
PaSLeuwlHBZ5ifAob2MvX0dqpuaEkpgB+vHrtGmGberAaLPahR3b4V3au+2hyvRLVDrn3B6b5wy2
KbjQG1eG/BwkrBe6tWygxTJqpbiDx2Od4zy5DnyI5rpIvSOBWAKdCzEGXgnhuyqiVVPGxMAHjryG
9Tocqnntcn0bq0clIRmQeL/KXCQrdMvTQ1xqFATbeIy158n1bmGNcKNkjWkGURm7+PhsTMJdVK2G
pgg5A+JB7cpqJ3mlY/Jm3w+OJQkevQqtZ95xs1d0azyiwgJBFAznk2CPAv851YpxZ5tZht+s3sLJ
QxcmiU0op02adRvlx/a5HAcyBnjFuUvBWXPBkDiBdmP3DLK1GAg4425gDABg8umJybR5aXEHRpZ1
Vw55Nxu+T8BNw7XWm9g4WeI4rx2DJOp3gW4cLVxji5qPsQJ9q+YDQrW3EZV+/M6o08d6TmQWNa0F
wts1D7FV5tA/UD0DrsZj/+EFWcbTmNz2RrvIWY0vzLz3Lk43x3D7A+YksI3Mofe6yQqVtvsgQMvs
FCyq4VzCFTWuojwYkEA7t6Sl5sSkIvhsBHcAY/JNMspl2fg1A/V891FrjJzs+ohaB1qcu4bWxFDd
6oydmW1Hy6TcDgLCk0TwUmlYCJPmyiFk59qvMWjFHurHZkInH5TEhjsivbeyZjd1fBB9SkiXCLA+
hbrnE9rzqpBtHxt9bNnqEKZx6Dja8y9W6B077GG7oDTsA0FCG8SxA9YnN90ZmS+vOWHJazMy7et3
NnIbt/m17zTDjSf5xafnfeXF+nXdgMf3M8PYlywYM8ZOHMd0eqg8kk8shUIAT8HFL4iG9pO+3Xz8
ttXJZhiRiUOAzODKxX7xXOXDEhwBun7V3jAKSpcSssbGYn/b+IbrLOvm0PTXjU8BFJVjtJ0KtvCm
t3SagQPbShyAhOAv6T30MG1BmI3ZavYq8uDIcndEQvcwzobbdJr6Rd7NWl9VnEvHh+nnh1v4ANZe
07AE+dBwFlQWYF/dCPvXhDgCl2696swKgGmhvbKPbQeOUJPM7XVPdBHjeO96iA6OpNh3Q4Vluu/y
DQfPZ89FqGlF7bE0ObcXRO0tSkKrFq691U1MlRrUm0OWJhRNjIiq8tluCnJayuwqN+7TEYE9qpxk
Gc517Girb+xQmBiYxEUiGtY0p0mREBloqRCAAfEW76409h8VuNl1aPDmmr1S3SnFd5CDYp7r7yQq
79sxM1Y0HKw9YP+kTLttg4MTsUdgwKCQ54SAQFdQDYV1Pedz+5zzNLQbYwA4yjdEh1e0rHZQx1ah
F+fHuPYgBJFLZdE03NYTBU1bH+koxUfVhUdTlZdmRtr0tleinXyHPHsg7nAGEmk76Y7GtxDlJwzj
ttkmvSk4MpByhC9cIjIJCc+9qC7ejR2XXxWeNa/QS9tzjK0KW/Ic7DhYMb1o124MWSbof5o1tCkf
FKZV2ofCk/airnCqRkx0hVnvm3zaYWt4L0TDxgw3bGGqStv0ZCqv9JCjyVRP4ImdMV46DWk/SXFd
pNlD44+v4EKnxTig+LYc5L1x5sCWLdRiwFa8jWxlI57gOF94HdHXUMMQf+PzGozpmFRoX7RU8Zrq
4RFi+EqvQnLRO70k6rh6TDBmgbxe0/Q8Q7/TCEmhYUFICLmVCneYVsOxzKm3EzfbFLm5UVURwPsm
mLyiJqqI/IisR9tN69PHYcndwJeiKAKNtWGWOm1c671NwZroUu09p/xhTnhq6znsi/qDCU37GpA8
dzAdSkl9MFg0QULXdj0eHNvb10Fjrem3gk5N41WSIedBSdVu4xAdazuKaB9F07FLnKWtnOhC7vhj
paNlBXiJTr3M3V2qEd7b6/6TX0MwKmzYSoYnh3VlDIe+xhUZx6DKeu85j0sE1Rw7t9iMyR3JDt9w
iaL6j8dl2OKdaoox5cmd8A9gFFBpo60t860mfwdN1o7yg+27xkgGxRLIEXPITZTo162j5d9Gl5RC
DbpQHsMX8+N03OWj9aM2w3QPYhICH5bQpd235E90+I8+TjOOgjuNYBfswxzFY0joWgROUvKVM/h1
sIAvwba2sjPuB1ToD70NPGmUUGkKysFFXngaUYWWwcR1FwMIOn68ieZowx+GH17nB/wX26CfW6GC
UD6tjyI+4Kx9CKCBWo9YIPBM5wHwGw7bTsM/k6d9g9m7vQz+9C0PYG5nRnIqvTBj5Tc3pmksM1VA
9PLLYdG6lbYfAjke3Ery8sYeFJpk23RjQSuRqWPhxkCvG/UE628OVKujY6tJsTcTgId6JQPSvk1G
eG1/GvJir/WY2khUlLfQaNm5YTst+n4ctzS31HUnQ3Usq+Jku6E4EO/8o6hAceJwA8AZMggviP2q
R0BtrgrqnWAkWvlxuIuY2Hvxydc9sWP/dbFHjNUus58LJ2FqHAPf7wM4gWGvnrU+ht9dWemtK19K
Cw9OroOmmJRPgkl7MEtFrtoQjCx6+cOgW/5x0kYc4f6E0M5tdUgg2BB5IdfBDAGgJuSoXWreTrnV
cxaCRuJt49RRQMEyLeuUY33BArvmu5NHBJDuNSz856EM8CPi9t1Gjn0JGOEAQKKVn/Ut24BGJ7Si
C7xgRRw30wTAj2KNjStuLx9PAE6UnTc2ZC02b4bfvWQhwHUxN7MSS34T4aXtWCLyJoba4yBnB7E6
Qia2TfKVbzn7gau0MDgrMiOEL8+jBWtQcG4xCrKJmiF+EGGUH9JiF+C6/BZYkbnI+/YkESVsptrc
G4N3X8IwWJGHgil33h5UAfWRSeN7PPENZiExnI4tdg9FWNvXgWi8ZTjSlcAaBqcgKnx0hOydbpYY
ezGRaNSW26nS/P0os3LZl5V/CHFnaLmYNl1Gu0DP0kcf+fVCdqQEAu7wN04A3CGJABPCKoTdTEuJ
cg5hgo0GJvqmGXyXgS+wnJG36oxdf9CgS+2AlweiuiralDjmgH6TbnUb+vmsk1pgrgdoWt7YF0/Y
AUaPVFZGECvsTDl4IuI3U+cQRK46E3a2L6MAAHSYhSBEA2yDvUMSAtCjrMquJ41jQ1+WrNR1SJku
TXGuM3QMyZiteuFx7M6DHW+VfvZ1375yNe9pLKJ4hf3jAbUmVeQUEfiX09vtNo5j2Vda4X8Ht0GN
AmKCuifymS0O67JT5QFR0quHM27b2P2rpZfuYsDdtXFch09v03HTIndLa1PAoyYUuImONRyZWBrZ
nWZOhzucYtWmUNhFp6xbVKl/bSHmAfULaCkrXrqq0jHszdxELKQrqcJvNFbeoq4JAIbhm61NDHEn
3cqxARIGB3cfiEnbx98l8teroeDRy8LhPsnHZiH93jnXGHd4BocNDhC6fMPgXIZ72oZgrgLqVUcC
rczkT4ZlzRWzuHrTQdZbx/4ALz5cOqY1XTs2pA6taTateK0j7lIEo6Jr4Zh4oX7jqeZSTRUVZ4RD
1oUJzFRraflPbWxEexXWF7eCyNFK39mUSXM7yWLbFxEIiXwaFhOdjoVsqie/sGrk+EKt4/oBEBvk
VY8hmAXelMw/tgadOAYYsZGeB+sIFGsUwNMYpm8Cgz8EbySIY46/qBy7AvQKvLAGWY9b1uNWAGY3
PLS6DdNtkgzNvQNdcdXK8L1Im1crGIOtyVxgaRjNN06uNc5aezbz+Wy2+oubxQ6NF/tGuR2ZwYFC
hNl1L4lBFSWlcWXoMUpiDMVQ1LSd21rnTtnyKlQUQm1BmrE+9Ht/eEuj+lvdgeGMnsMxtxeobqj5
pQOIKWnOXcguY4xNhVnB2DqRtuMmvZEQyreSpruI/gGFMy5UstE5oKUC4IPBFuqZQHf5NGyj8NLG
W9qaPTBDGn2Yt7BVNApQ1wzdS4jPrEob2gQOkwWRyhuGQhBCCq3du4QO5KY/LEonkZspaZ+yEedY
3ol8FenJvem2ZBWiE2nlc9Ni/M7b7DbaiAKWpfLbduu01WtdGuM65kCNb7cl2rvz71N4igXQYGwf
4USAgHE1geGFOx3ACp1jwZWqyZ5wXnwaiqQUYtVoMbHCn6yeHU9D1dfoszs0Tg5hRZxGVD83OQcc
vw53osDL0Vd4z7rBdBYmTTs8f9Xa7BLWwAqqe+UWa418Glw3xyr3wfhY1OOVkMu8X0chDZzO2rHn
kl2ag3eWMDfYEC+iMwBs+bSxItu58oLxLpl+IIYOz40JchjVNu9nvkFtyVrksVG7KF8QlYIqoEoH
k0wqF/bLFgG1RrMiUqusacicFcXWA8aNz2u8TG21DQPrwnH4JZPT0eb4VzXBDfzKnT4PwyXnFj3H
xhOf7Mq95px/Skz3CEnj3uz8gbqQBhuenlHU/QY3nbuCoMp63vUPmRVdfJO5JBpR3iICvt089G+Z
DD5rDdxJJyxeZCLMnQHwIf+IYyesEZNuJKC36lbzDrIHHxIrYUlNuOCc81DF1AkRrHUTtQENyJ72
PP0NbyQgogrL2z5o1DrvmabXIJQZxcgfnjUWh+pAVEx9zlPrKYl5lmpvuPLcybn1KMylihHEYQdd
k/vlbYaGFPqwoVBlJLSAYAEizLe9Jf3+Yx4IWAaNRGOA0TqDmS2QVTw2gyy3sr8DM2rsqpKqQSNb
Zx2yxQP+RuySWyNJhswu2Lqmo6arYJ3Sxt6VhnmjQRlfF5NamiORzTWW71UtfSAKw5VjeAc9JRgn
+m/SzrM3du3M0n+l4e80mDYD0G5gqlhZVcpHOvpCKDLHvRl//TyUPT2+6oZvDwawAV8f3VOqKpL7
DWs9i22qsZNOEx9wOIbrKm8ZoM5HQQj5GvSIuev9JBhcvcPBrwV2jwO8NbQP8MWftlH2QTfr/lrl
7kddQpZO3ex+6qdgjB51L3rOczq1XLL2Mtrqy46NFxnejBB7+8a/itwM1/WocDxVzgujGQyVXfYI
4mZv+4pZcUGukWws/seUB55VTXjoMpgBnAqx6osHM7LeXemfDCHNW+XQgxRLIetk+tuBcPOTUcF3
bZjIxjLdO6xLMQkMu3mgunGz+ldu8QzlfZ67zqCby1jGV4Srbq0s3eK1gepeDb9I8QOM5TdPzLj8
67jOP0eHDD5fcRgpw+YREnrthpPRAznXQSEH3ryG7JBd22OxpU2s4Y/78WOfTcTgNMOnoMY5uS4B
trENqmN2mB8nLBlYgTyl0AGIe8XG7GvJFySwXVdPZ7iUFpy66kvr0QkQuNPTaSmbPAuN4OyA6ecA
pEScGNbFlxTsuu1G9RNt6m3uIZ0vtYl1RUl0XuP0F4HhpEx2xqS/dRb4AhlTQbl5ZZ/64YPJfHWK
KsIYPAojTuDexLfcKyz0fqftkw4OQsN6a/HMhQobH9QmMoLHFHtspcGortURa+jv75UtERy8D+Kq
1xGUjO+KvGbqvmNuhd8mCy+kBuNQ6VP8k87wAtCUNMv4KTSZ3sfFlKxzV2L35AbEJS/Apc4AvbRN
i2l2BW6zIJ2824m8fxs1DJMlT76+IUioZhDhxPTIRMK2K8tjBxHf+e7WYdtaV2Dl7HogIjnTgeUJ
QBugkWeEvqwrSYBJBkkY/VSRl7KcDi9eHbXBnJhHt2UTURc1iUpx9GhAYS1tutRq4phquWCYAmXk
nY7btrtPW6UFaNbBrSWAciv7I2JmbaJXtkRsUUfbSJDctWuBH8HsjqU6a+r1d1JVCOZp5q3p7fDb
JN+20tuVkU+oLbBJUznDryA4ADBXkMfokDXdbldKQSmJnfrRZpd9tHTEiUWXPXBa3LSpnrCuIvNj
srQNT+xxg9SMTlKRxxCOzq5vyUqmvVVEdHuR+iol/OO6JbYqSirYLj3qkIFVDzqjbZfBlTSY97FB
dvaUHC6zAZhgni05Wu0QQ0eDxAj3N3jIZbDLKBl4Dx2VetFwZAP8EHwhAJQ4uNw3w8KZGEXA48pi
SyDlQBSLONmVbLa5oODRO5wYVgsZLa+ZqyTqytF3zaYtFlhMlcltKQWWrTzfyxnjWdzhqM8BNuJo
RY3HL2BGpGszsdn1eN2dRI5QDvK7wgWzglN18akjiEWvdZBu/OigDttppp2fuupBtk11RifkqtdJ
mNpVlWQne+j7o2nf5GLbp4QkKPnYQqlSXRIfm1AEQ+i3t31bIjTsaTRyjzWuy7dDf1uT/UQeV66Y
/pUUqx7PNZJBtsv+Negt4zTm2ouR6GKPlvE1naOCTQG7Yyu+d5NUP1iiWysrmg5t1+qboeLfhvSm
auvKS9CWRIP3UQwJEa8RiaOeW4lXU1iwM+Yohv7xTISrzRHHYEdL8oUiGprsHo1VY0gCxufoV1jU
16TMOtuRgteI6pOuDR6b/bRl6+tbB2e+0VzEW1GV54EP3Zv81vlxtNhsIJ831l2vDsnQmfuoIuwo
wy8WcIJ/5CBJCOvDZktnyuyceIRSXeKqqDbL0GAyLO9qNp47BupbsIY8QozOvTJDBYVZVaf+Sx84
NhD53RcV95Jfk/uRmZZ5FhKdSGNHHza/d9pWJ0fX9iYn2C7rG1BDSWGhL+bvsSsISUZlPdR+x+pk
QORr8RE1nR1vW5c85US+ZH52igRG3wU1OOIf7KL83lBDs5bjaMDZ6g4WV4WH6KCdkGVpimkWea+P
JrErRKZcYEBo67n46JLRoxhF+HMV6X69n1V1yeNmP2nuh11UX6OOT0vR8Rb1HHTg5tdkuSw5LgeP
53AwNUO5teLqrspTOvVomZ6Hb6rlduqzcAgiOTGTZoN08G+LdNnSJFV/Ns3EpIbQWUVBNd/oJU2C
lpeMhWF07LKR0psJhKQGLlHbsO9jcpiAlUu68jA69AGI4DloDb7YEidWUFcLURIH2LomROKQotLb
x/VAwJb/as9DeBub2bar4cMqzaVcjePrSicjzkyUxSyZ0ZTvVdC2CtKFpTDso9IMuCYELhESeTEI
CNpzgemLXqLDFW9GNwv725WWd3K0cFP3ibZAH84iNDa9Nj3lDb9AO+IbFTBjNiUhxvC6kes2nZbs
oKI6POvWZViNNyNCvtqPtePI9h1qT9htijRbEsOdvT6b+oNp9r/o8GXUiduOqz0sDC7AinF82AzZ
xo8nskkgmO59BQFUL4gPMXWr3aaCEpHnlwEkk50bWzgfRza0ARVj/ScCJQ3CCGYniEF7k9ZoNTAd
nJYgWW8Y4wtk03xlG/a2MrrqcRoYxrWyXGPq5FmT5Pfs49Mrb0oGSnr4DXp834jo9/fTIjcd+qfQ
w6DeJXvdxdAZFb+ldNv7qBBXmuEf8rYeb5IYodfoQf1zsrhZ91ML7NUS28GNTXaXEctxVkGMssjf
i5AaSLfa6kbxSkCjpHvBUMhbfvVrLz8mkpz4dLCvuzbeaGWFc9TH3bebHa7Ibx1EDqZjPXPplMA+
EOIA7tOn9LbXX3tQPZOwmCJGLFzdcW+K0t/FVQyuZ/4V+1V1oHR7tY0hpuQ3DvUEn5iBM7ePnpzJ
ZIkPbpuC8TVatcwet7mRuDfTVDzyjYLnFR0dN9TAQc9+k4S9fO+gnivTgAuDSXjjzAvqZNJ0Qsfy
9BT+fYRGFn0Jgf8axRUZpkIJgNRjftCcl5oj8NqKIpps0YiLFiXlIlBd0eNMH/lUfJGIsHKsRr9W
Y+2dxUIzoZRlseOHwXc/ELcDuEwVn/TSfvUWfz3ZTGujpPCRQOrxRYJuLaXLMp06ymHEv77OzKHZ
2878LEfOfNcEyS+NC/YnTP/KvVUTFwe5LRpc2WkXTrw5cJ+wBVr7Kqsrnt+pB+mGYW3bUXaFkvGf
FVo15Q6VTOcAedbw+COUpwwdoaYb6UT4SQbH2SJgpJl0JtgcS1E1B2qnO6XaGq23YzsBRrxOuXoJ
v+7CPqTxdgJLyz7LBiGSNyRPYC7v3Li/n5QOPlwbfucyucnIKmMnqCFDaxkeh1361NTZk7KB8JWe
GYwmNKl+xKPsTGuHvBkSrRpj4yTsZ+GEzkn2gPGmCbDHfo21o5FFXh6tNn2M7OalEZKiKnnSmQJy
gGLMLiIWrg5vV4KOMSry1adoMW9E9mtf2892457HxnpT5H7PNQLstBtIbJCsO1KD3o44SEhjggRl
+N0lsa21O4ttXMh3zmlkIaAqEPnpu1K07E6hdNO6n0LfvSsK8UWADBkzAhC/iK9Q9166nsVsjlhE
0ZNstLq9rlwqQ2bZBkAfzl0/IGvjkJUEL1lMzFaaeRgK466Osvty4ETVS/dDsfYue3SEplv45Msi
I1CILOYQ9oND91Sjnl5FFotK24z3TdttLLep+MjLh8iwN2p0vxonftJbfra3xpgfA/9ByDR3KNe3
znc1OHJnhdEIhKkg2tCB/iryN6+WV76Jmj6WJ91U3VEOHEoMoNh65WdsT3dJZ3Cr45bfOe2z1eXO
WZV0oSo2gjFD+ev4ebfVa18PHGqzkdLGYhe3QvjabPB9DwAd+2sNSQ78tJYojSRCvAWaG4yeVROU
Gqv0Wpr+XZzApEN1Sb4O32WRdiWyY0Ib4HIThd0AP0aZUtfptY3BJ/i2h+saXIy6sVTAooOdBet+
Rl/Xo3iMlZgx8aNIEJZ+SuC6BjlOswZeSymob2CRJ/MEHKycrgwj8Jr00OUlKhAi/CDlBUOKt9Vq
UfPEuO2NfskAxcuuVQyuIkbcBut8sCAUI/pQjIELJh3/7GKzLwaymFqe4pZk/1Mzksojl4lTTRpV
2OVPXUud6pvMmHg9GuDAD0mq7SAlrvUQNVQ0yeeByks6rrYSMR4CWDcxj5NQDyKPdzl7zrbTWfwa
3OpUMUbQhfzWbBpg/VlYDuA0WQ/MklxGWex/UnvQeRr7VwkNuxbX9NDMduwREtgYMYaO51YxDc2Z
MvUaY5sBFrRZ3rWGjbirjHruAE0P3AQSHo4a99IPatrkpYEc5ZewDJ50EZIG5ytptbsGLwKaxYn5
caO2ZZt/+pYFSOZuVKXLSiN/1nCdrugvkBpE6kKcnL2OVGRtp6uMtmurtdVvolnWsbDuNWedl+ku
i7qNTGYCoXxcp/XJYKte5/pnYuIgQGRMJERDdAZsp7tkdj6BXzF3KPe94bYrx5PvDizmoT3UdOJM
qXikjoInx4yoyM5B2sROCu7AWS9ENVpr1C7DI86jexE3lxJ31SpaMjvUlJxbx6EMm8rjXFbmRmTt
DQhPtDzFwJR4mdTM841LWw5ePvAM+4XA0jUa0TpVl7arL2QWysApaJFC2jADbptukapW1GeS2FZF
z1flTRUktio+e2LuDiPDyLQxaK0Fqxy35GHmPVcdyqxKZDs7p+0yGXl0Nboi1hjVdRo7cjWVMbFn
GUjdKT+nADJXU229ZrKPDgSm1ZmF4rzGAe6wBDPSUufhZmZEXk4sA+WeTAJumZJLncjFD1k/egX7
LVAdyd5NdBvFwAR1CLzp2pzj6RBn2J+RyPlw4vEGzJfM0MIgodKbenpmjh903rXcAD+4+Phh9hoU
CG5iQWvcJfcmVd5Ggjde5w1WIzspt5lJkY5BzmXEOhFdRq3a8h7alKcnG9Q1tdhLLnsoPD6/hDe0
z0XTv37XDzXrWpiW142OLNnPcbFUwFG4eXN3ZynH3Iuazicz3PlgKnZwCciqD4+ze+qzW/RolBJW
8wmRy3omkw9cuor7B9xrc5C703xT43mzJOVJS5rrWroNrqGq+V0Sm7dInettS46SiMWNSOZzKWlb
QlRSa7QpqBYEZb85gP/K7XfPUS/Iy99o69s1IV1re4LpP0x0w27HTcaSU4XpW15F89bBiJ/qZA9F
7G3qDuEwe+E9z5I7fRj3niMfSJCkWDX4WHsn8Ii2jIgk2LhsoYehvlaZ/VI26V6N88nvmr3pjcco
dMVK88WNa1f7GuHz0sHLrd/pVJ81o7HkNTG999jigPGRUukSCKx0ycdDOrsjI0CdJsLouPgQNdYE
StoNoxWYtTUfw8br1JMJ3qV2jSDM5DHizkWMw6I4fekz/3Zoyl/NWEMYeiYg5KFdtv+RLe8A9iKj
dnmA6SZQ+xhBNCZ1Iroqsh1YLRP+skzz0W0Uzi3I9XPbEY5SRKyS6/DNjjIC75KgL3hydhRk9cRT
hHMtsIf2MdXpFedGv2hm5uxHFqBo0dHjsPo9kj6CesfsHgubSHltepZ9t3XibcrnSGBa/VHZOm2e
86oxLBwmIsB6DzgZveFKq81zWITdisWUjrGYer4eD8iOYxW+joXaJz1UwfreaHRU5uollsZjEvm/
6kk7lzNb2wmGHukre8+P9oVE+07jQkcvL42yuys+rTWpbUDxc/2q1o1daUl0gqP51RD0trEGy5vX
dgFHfhx8bANMARXMln2vyNlh/B0WR2Dw/+d/UuqX//hnxn7k1AyEuJtTQb4hypKVWRngYgzEZ8Vx
cmoKLqN40CMwB+DYP60ZPX/r+SqwfPPJjHuLEDVYb7G1VKbDB5Ln5jcMyAVAp9GcxXsf6cYdnfGK
6p0+3Sj665KBIPsxzTsSF4+mGO2KQJDde21x1Hq4Jz2FPWxnpzhZfhO4tVLrOWpSlD6dv2716s0C
RuErnmv+1BHcxbibkIVbP+T0bduGuslGqejSyXiGKDjOZL8Ti80liQnGKAdhsk3Lbws7YgFvoYMx
YkQjhk3L9P3/8S9aAixWUasesOamNHxzhTVhYvo58nWpWu1Q+RLylZXXoDiXwJOE5JlIq/iimJon
boYAU3H2w5SFDY0U08TpXFX+RWnVzIZenFJChhi9FTtWxm1n3YzR1zQS5Ror09iUU1af8x1g5tWs
+hD+TfbuFihHBW9g9vqrsJLVWhKnHZhd/ISeOVt3MTlRUUoDI1x9Q1tMkqhTYI/07JEUpWKjw2Ai
upQaAv0IEJ3xoTFGLrok2UE92OkVETWD9KeNlRs3Vv1pojLFJQHZU+LGcU5JNxP8SRQo+q/maG/R
zTzEaNuuFGy0VRP3+tZECD0rn0lJOyNFbt/i1tmJ2o1PpYyO2MB+Z0v6XI0YDb+fHtQabo8SZwtu
8INV2ZQ8AtuwaY6fFmzR65YMDHJPsKAS4vnAzvqxGyrSwFMmCvkY3jGwoM3qqvc4a7/ScXpze9BO
qst2OnfnuvDbOYCfiOMSTXUvcU9LFSsSwAli4kwgWddhFEvoecXdZ4t6GxEJeCnnZ0eG88bzk+c4
Q5c/jhBQBfu5ZBZkwZgNZpDki158SUSX4YZgI5M70D8Ke2B5i5tyQAqLKyl/bhIg62zmetLHde9c
1ZxqCBiOw2DeNL3v74nLmwJsGSnRPvy2LczobW8bH1yBwFK/zQuMznc2mwkmW0dzJrOQyQZCx5DV
lAb/d2X20AlcoY2EzksRgNhZsSfEj4yfBgFEdJzY9uxirFSKMU0/pg59FSGYcw+xz8yNo24cBKmk
m5i9xM7S2VP7aix2KHeZT0TnonJA87biQriACfLP+5zMcl7xFEqICI4ebX751DDeKQUGPvhAN11x
LfxzUsnw0tcmM+ryZOaU0yKuuPIorU7SYmNhQQ+iCspvmc8ImjcjNw9Taj/ULOjqoS/vUxx9t6Pi
hwZqVapyZ5vK9Musy+wgOrh0dhxOxybmc1W/UAROQZ2i7S9E/pUzHRWTPm9JMd+LVV5x4doVHPV2
eg9dYLXSc9alARK/JOYjpvogUAbVuCdRReZ+R1XcjHwDuOfqXrxKBCNJIqYATbOHrhOH2axPZ+JZ
wJSi0iWLPnm1ovKFLOM708CW5Wvlwrxu0/vW5+k4AgY3XAr6qbERy9kAmlM3/kSzbW6KOb41dJhI
HWUviWt74KyKbaNSLPJZZCVRG2/hN24Fphn0Kf0V/Ufgggoqx2jP8vvcgKRfFwYP79n2165q3ibB
29IysTXQkW0Wqb3l3NVD+wGNOGecTDGbMHFrWX+M/SmiDl0ika2gYrk8CO9X1pPo0LZQkFuHYGP4
7KhvGDgqCs9k5IRNieCxdFXu9PGVVThT6YrCcjIYBqXO+8CnbABfnQZh7FiBKHYI+KyzjgTZbAac
Qowj+vUHlLPZpnKJUfe18S4meI5zLOpnyIbMmNIJVKZr8o2IvEoZvVeKR5TDOWOb60SB8kZJj2MH
fWxt86NTHA/HaTamXdyz/2ccgqUNAmoAS5qhFFrYeemHEmHO27F5QgmBes/aSgwU+lxeRFS/u3qD
DMM+KWdIN50BJRdc7jmbyfoAh7seRlfjMTecc0bbQTUTDiU93oEfPbLng6sYA9bnCxmj5lCVy8Cs
cD89yXW2aC0VBzoT1UyhOm0ufWVmq6RJGZNH7WvYxUdcYvnGznkdhr/UmzAINrr0dyNFUx1t2q1O
nt8mV9r11CEeiCqCZ4sc0Y6QN7xPLHniVGTUgGTBrijHO2ZFo80UggXoJhujD933abs8Uov05Msx
6oPgY3UpnTHWzGo1yIGljO2/KuZrzMgxJzCvagZcCFHHJk53ss/Oc+qgLGCx5sOMhLC5mTLBtrqI
chLRxmsZTu91JbRD41ekd3QIUVKh29s27eW6j72Vi3jJZUdKMvP0CFe7OXtDk2wZ9+andnA5e6Ph
OIjxJq0wmNhRe9XNH3FUkYJC5gRnvqS+EdnVkE2oCIqZjiM0dLzjtIBGubaXDXwYufjyy4Ern2np
wS947k205Yx65x0s2X5bxImk+Gm/SMc9qbE3jiiRN1Mb6fea1WFTydhB6V7IjMcf71piT1eq0P3b
TmJFjWYrOpZTJbcS5t23UC0Jw+G+qYgdRABR8NRI6jI6DzxBZ8HmeWoxSIdwzOxE9iSL2r9TTOZb
i4grtP4fPbLyNWFpJhKPGJNgp25NgY6kRd2jWgYepo603+jNSx95t7MmMFbYSIDD8iPp71nVQOaD
HaMY3K3iGZVXN/rGyqOYlFP+ZsnxkLMG0a6kPf423Xt0aE9M9fogLownAsRpeRyJEswmnXOxLSwa
yW/dNnFT6C3HkwGeesVksYUpxxIPsQsQQrwLk2lnB61a3EMNMeAcuRKD1BIEBymb+iaXV33H0IX+
ZS0jTV9VUiCV4b5Psy+pNXvRsnaOQ5QU8Ri9dyw33ab4TS7HcaZiDYcP39WvB/J3CGd2iG3smv52
9GGyJhQ6iZa8JSk5MH58wo34y/G0J2LIXmEHRbqDC6A/ZWRZapHx0GrtZ1A3GIuGZv6oOC3X8gRD
sN1qRcP0b5RvI62SnX1F3ixXbJCiN81gOCYGJC4o5aT20Pm/k7h5I6bifYrad33Uj7YRr21r5Now
KvhkmOJ7ovOSnpxWE5vWNwyiQBo3z8x++oQv0qm0xwxAZukZKzRluz7XTyQgEH0ZZu+2GSJ27T4B
OWyyFD+FydIryo8ROZmmrZ6hfLLSYX9E3NvWM4nA1hd/K3UELd0UT4EQN574SBgGuUX9qJsk0WJL
uCUFlQ9Gf4OXwbOhbp8JDr6zGT2oGbh9zFkYxAYeIMk48OIzVKfdSZxiF1vpsCLzPt25XPbMicZ5
Lcb+bs6BsC2fvtZzsER807hS0nVZpWJHouCqgV0D6kEFZsu4GMdbsi0djiNqlj21RNRSn0eoEndJ
Of0CinBp0qTdWw7iPgfVP70vyvIhhyKsd/ZJtMNdBhX1Msry2JvoHxJXO/St+VG0fbwVQ80uzaoo
1IfRXDWCJZZAq1QQBm2NXK2e59xx8OBPKr37hoDnfZwzrIqVvDatrmHVQuoXuP3dt3mDzA8uhErc
y9JzDhi4mP21oODJgyZWs4A5p0Z1b0fWep/apIkin6qZYN8ZIUPMbwHOqPmfRqP1OxbTIbYspBd4
5TbjUEacVwxZllVHSvrXjsDAXWVIY1+SxbVm900enE7K9aORxN5eLUr+ckz44cnNAxOZ39b3Inuj
+cmbybxuLdMw5WFCeuI4M0KxK/TfY8jiwzOTuwk48L6siF5odX+j9VDHfWZXQY3YNGhwgX8/aoba
m/cO3+WqEzT6CW3TiXrRpLJLzO1RmCwl0la6W7fTcK5og+Ra8LaN5pIuRD80Ne9Zn2+9tHgNwdxv
VEQloY+ztpGM1deewZHd2clwMHL0bUM7ru2W7D23yZjLZBEHZOynm6a0zY0arIecpd3K6xLY+NwQ
m1ob2VlhczPdziLRttz4eAx5OsvH0GKGRwzusIGAfZojpDP/2ohs/ETgoR00LAuH14JlxBa9AAD+
CZ+gTVh7ROeTY1BaDyKyH0eUCpVbvwgCLUfH/iAY8M5NkUAxHZy09z95+Z/IH14eCoJp64BvcUE4
PwgJED8mZmVDvwmNJsRpq4LSFReke4jRBMlzpvflp3G2t/iE08H80kF+bezOIVVs8aES75DT+qGN
p1NFAD78CRXR/q8EhwUhhvrHcR19gUD98eMZNAufk242G8jZpE2U5tEaliBVvJODG72EPWAX4V6F
hndfFGUcFE7yORY2rt0WkycD1Mc0zy5MlbbLfwkqGFb5/FRrrXNuCdJQUU9Tm4R3TOQObcxaAT/A
pieTljFu8ta1NS6oiuC8QdHlKidyNoyHnGV1RuR2z+PxBomJAKJdPhpDWh0lAoBVlpTxruNs428S
axgM2Z/AQb7hXH+0rwvX5qJhoG3hRDN+fCw2IvZwsBapX+9p+7wig97za9rDaidRhRS1/jWLIQoE
YglI/hd2ArQH5MJuezd/Ar/PjVOxCanA9DrZwggBll8MB8KUblvXfBm0ClYxmkRGvDC+UKYA9AOv
hezdKt2KbYXzldUEGwtiU7w0p3398BbuQbkkYFeyPIU1gNy+/RNv+X+9XIULQRWhhm/ztr+hZv90
t1h62UQz7o5NZzsXY65YiXvRK4h9vGcIvFaN5Hf4k1vEWO6BHx82NCEQ1gsuwPGcH7eoS/aySbB7
s4m6u6KtP3sdT+nUPHLokbeLNQPSwooQobs2NEvm5iZ5xtR0Y1mY27HAg7FkawMhXtmmx8kBLl8j
FFgXxbHXFTouPSCC+1NrHEkgdHqG4ITxw25DGuz+imJ6ZgVhXSd5tMlDt98q1xoJwyJ3eOaE0hsk
llH2FpHwJnxW6DQPcutOz1jKfpsFy1ayEng1dwHFk6iw0ZUqmHeTi6Ul3L5ha+CvGo0xEIqQzby+
Gj2/uIqaR6Bm7qrxrHt4gnjN/C00q3kl+rhD4VDfsYojfCq7ykrrtvHcUwenbN0+IR8iwsJH8jWN
zISo0JZouY+UFTdmHVzpmNEo2FUUxKP2wrAkNWv2txWjIye8bgrrRD4IAZV8Xhu8cdfuoF0WJRqo
1uxQmQTDqMRxry7h7Pq/nPbMxqXDdiSjrazSfZEYNHhV+VsTmNbLTvdOmk1qn2T8wGzX90aHoFA+
eMI9Tu2kXtHXyse2vfrX14z5EyTmChiuDHd8gy0yj/Yfl4w/VUAgh6biFMVlMJb2OaqyJ2+QFQvQ
WK08E69c4vaBaU+3jLqyA82ECQOneZzSIHUImujCEb87YqZCYr/KpfrtZtZ7nxSbeRjtg8OCfR1r
M3nLM6HTdVz9CUdr+RX/cNUDzTFN3wQkZbJ+8368hZ4/qROWABuxdHE6Qs/Gbk4DKVcr/Ov3Qms4
quLq77yl/ydq/zl5bxktfql/X/6196qeiPqL1X/8+x/+afdZXV6LT/kvf+ihKvjPzx/5w18r/+P7
j8E4B6/q9Q//sCkVgLnb7rOd7j5ll//9V/jHT/5P//DfPr//loep/vzbX94R8avlb0PMWELd//6j
w8ff/kJZ8J/E3uX3+McfLe/wb3/5X2339vrjp/8B7Hf8vyJSdBAgYMLhLF++pn8A+139rzqng8tJ
YXMNcrr/J7DfMP/q8N1Cf4Skv0CHAXTIqlMxv4j5V9swBMp2+5udxKX9/cHzrm/+fnnwgfFF/N9/
/reyK26qpFTyb3/5CQJxnAU+73mG7pjQQH9CJsNhGouixt8rZXQHZZHHpfMo9XqfIzVx449Q+E+D
6T/906fzj9/in1/1Z9Hw41XtH0VNMwjpWi5BU7Hr7g0oTlV//P97hR9YsGKIZZs6LFDTFAJCc2KO
9Sfsqp9PkO/3YKFmpCbTdV//ccJPDB50ySI7mBEGTgzMx7HFn/xnyLiFaPjPd/nPl1k+yn86UIkg
USQh8DLTqK/a8dFY/6qgW/7rT+vnqf33FxGOt/BgfaDif3yR5anLipQXqbu9ge9mfke5sGJ1kP4J
ftdy//uXwqZDOU1IxM+vXk9Tji8/J+GLzIC8AJ3EIrkogbJQMfolrgfO4BR/cWhvpaOv8aH3E3s+
7V2L3nU2RMs+sBjOqPVisgtUI7eD+azBIu8saEqzelBjdGrcK1We8+keHf1OGz9dYyLoGvk4agsK
J9h5KxcKX1m4ZLM2V1pL/6clh3gGFZOiLoEpIoK2FmBlvqaWtXEnAw1lf9cNN7ZXvQ41D9gcDFER
ksYqgliielkCfHM2A89Drq3CqwbzWAbuVEz9RrcwskJvlZStOuMV1It6QZhWsaTbWmvl34zFre19
9QUdNZMxS57bkAQ/5i5ZZa3J6F5VRrwvMDfV4RqWF1u+bJeBHxJDeSxnm4EG+mqYBral7UkpWyM6
t1jlJHl6XICYofyoyl+WINEIRkjCkA/xCFYf3pG/0ieCVtt300Ckce6cGzW9RNlpBvOgofbWNQ0x
HdonAwH3fZYflyTNOujEPTzjHYUEkg5EiUnm4SQWfEw9qx3jpCAk4KFXPnEa+nNvEVrYlBtuxUG8
i5qdLtOOtOx2oVhPdr0f3Re7us3F45g+67bY1dKlTCcuhEREUBEFiklPXRPgtsqa9mAYLJwIx1DD
M5LVTd6+13urnzfIR/ki350UxfBMHFVKTAWxhE2DfRjjkGymoM1LVN/PKELIBHJviBC9iLx9HcZb
B4xfhhjJda3HEh6E2y9dRuoEyrQIVXOOMTJd7F+BxshZG40tiYor3HE6W9mRBIvlF+I5c3IGeTWj
lCvMz9Z4ZJfGQ/U47ns9uURZf5Qw0iztoU1r1AzEo7Adx+Jvl1camQ51URFGuqmYByHf+oQtFTAK
3KRWd9L45pDPbbu+3rG8jzVyPRATG0ScWqXY4mrZtuV0MkGmkZzLXD87ku8WDEuyvFR3RmuelN49
4NI/wVbo218mmpHc6e/1qDsl4E7bwcZaDAAi6ZiUyOvRqHZcnUdNVevS0zCZsfDzBrIl+70HRYfU
c7zn9srGgTypp0S0gDM+opbZKsNR402kaM3wA5pM7Wx0UAn6Wm0N8yjH4BTlrDkt6tvMzveVsoO2
YpOeDdpVnNDsEmMSdYg/ueCN7lwjE9JqKLeuDATSA2i+v60FGW4klzZnvdVpMFeISNDIOCm4uAi2
DxymoJk/HJ22XLtBRSiUPmfMGCr0mVyis3uyZ9TWM5oPKzkYNj4SF02GCw+gnG5H7cuNu4OBsA+O
Y3gKneiXe2C2gcHYPDfe+GKOnbqi9dxOkOpkR09WllegHwIPoIGW31fpCft2HSPEcE5zdusR0231
J9C+1wWy4HCId7bFLJRRqTHPQd/kGyT1ARantUuo2Si79cDwjPd1HDwXhwU3bfG/2Tuv5biRNAu/
yr4AFAkP3Jb3RVbRiLxBFGXgvcfT74dSa4akNOL0bmzEXGx0dIdaNCiYTGT+/znfuQ0RHGoObtoB
fbqG8hl/R3ceb0MSHPTwpW7saUgvFRrf1qzck92JBebKSYBqSCzcFosLwKnA3zcf0ol/+1YHM/tz
an/3zqXbqbqAgghZp3cFFsf6sWj/W0vP368X36w7/3er0//ApSdrvz8sPVmhuvXlv+rk639NLsVL
/fXNQpSf/bkQlT+xDjV5uaumrANMZcHy10LUUD5h4VYA0qoAugV5yP9ciJqfTE3IpNCwUCSCeCx/
/VyIGp9sGHIYZlmesnJk+fpu4fnHhej7p4cCkmAvput8smvJ7e0apA48i/wGJuh+2S8RrO36TbRL
duYx29lH6RgevJv4EB9S/skPzmbYudtu7W/NVbxKN+lG39Z7lgmzcg9vYp/vcSHspQMzz77aotbD
lAlXZgXIbeGs3HW38dds/Dfpjl3TrtwFB7qbu+TQ7tQpLeidtGnX7TpadctsY6ySjbYlU3ivbMMj
1JW9f0z27tE51Ntg7+31NQ75NSbD5av7+G8skrkghEWRiKtQVTMVa1xJvVr5RZ1U0+8i6Xxoh1mo
EOKYfLS4/M01f3OId+s+We16bO0cwpTgf+p0wK30g6Wl/H6dPJ7G9SRM1pcyZdS3p+EQgEfmN7JY
3S+PIvkaVvGG/ayOqjMilXaf6/4lDlnU2fmiUdqbyq5n+HXWevXFsxMe9n+MjX/nmiK11Cy2XApD
gCf63cYjRXVAQT8ccEihXI7QDwz6BxXRX86XQxhkqo2hOqyn3zPaJZqLLXWmfhaPvIMqwQPjjoWl
DyqM8i/3DpivBpmd0vu4r9TGz/Hq8VAqz69jW21naZAQvZ0ficJ89Cp3Fckh+2VQplk1bahRN7G+
MVv3YATOuSjFvRomT3++qvIvsSjjNEAMANVECzw7Jvu3H8bJLUONQgYvPvuvdBHPVpWfdTW50VCg
DOKAIQ0xs68d4KVgKa2WPWUXRICsJIGlVFSKItO/R+uwrBIVo/Fobl1oHSJdiTbRBOIKlqFEWySe
+5K3ZbQYdWERcjWVcPCpkQChtPGVzjKgS6EgZjVQUJiUZJ6isDOoPrEUtHBW2QgU5O6ZjwOZZaAB
xu+V8/IMFmfNUKSC4mxt67bQ8PEFHWIbBelY4bCyMEMN7qCJt4RinVSo3x3LBJwlDc8onF8qA3eh
6fF5A63jDpDfKNo1ieSa4T5JUXn2zOIM+IfkzJElE1AOptve2c25rhW8oKMiLVXQsGzdOIkgSto1
cMyjJxVPQ2ris+tDdZYgfx2aaKoTAAzPXCYYIkUjj2+8DTt2uU2Pd9esD3KPsCq3EPvXGmI12V8E
AX/TElqKLnFE+JrAuliRRfiecebzs1KnxjML9QV4iczCLGJSJ5moCVy3sBFfWDfO0pE/5hjaLVYN
YRF2GeZoQ6DRWmjC9ZEOkVF1TpZlq50Trz4TrnCfNim/qtC2MHQP8QC/SBnqD6bJX8cbZWaGMhxT
BTnU+2wkpfPMNA/TbtZJoMrI7vLSaBGa2QfP+C+pbBbj7fVxxkrKq/EGCyhxrXI8DvHGdhxc4sqe
eppxk2LEIg51XVrFtqy9Ve0Nu7Kypg3TDDmys5DkuU5/0tOljIEidfSbPh5FwuHFNli86f76z6Px
fcXg+kFNJjg4JQRSvL8gacQmshJwGXH6juijuTOIe7rlE9cUH5RRfzcH6RZocRYNQCrf5751wrMy
Np8tHV4bHF6+hZP20SF+SYEaz0e3x7glodAKM98VWujXBH4p0YEfXyCqVRwruzihncAObJ879Mf0
XvcuNp0u65Dyc8JtG+A+RSeNMtotopGU/G3gmjOL3XcOfbrM1G/K5lk360UVOefx0zs5bIauXLme
dBriZ8OJLnon77jACBAyaKWNNrPsdtz3DukUKOW8qVJ27/giDS26U5L8GOfFVgzDLpazrZmWR6MJ
F1WRboZavjfBFintY4c62rWDTYxphYTtb5kOCKX3VkkUXijtb6BFTQqQI3qPML6wZ05cblMGaVe6
awENSaqjBZXeKQNzVkfKrOia2ZDUSBfPlupNlQRX7Pi9KgDdDBBG0rPDMR+HnslWtpZdmD5VGTKe
XkIM5X9xAJTgMVqEDZttGgDosDMa4d4JvV/U+2t0Vcvxigs1x8Yo3w8V1HC3BX6bozhTpCVpw4Ld
ok32TDMaImSpUiYFCjxeQDdFaNxARsDnKa+Qsm1d3VtVhr2PbX+pO9kpbOON3xdHR/aYq2J7qdCL
z113kdOBAUv42SdnbJQEdbPGyp/Q8IxmGlCKOYqphpwXrK3YvfX4mQLCjBQf/KHjYyh2fq/cx3b+
HPWHTGL7JHAmSVbyNPQwoIKJPXBlyvzYsaAa8xaYIr+MT2+J63kIDVwvO0PlXiK5ZsZBsZstgrx9
LAkDckvl3nApuSjyl7Yc9r7DoomygB884AdbZJ10VtIYArxePzodxQ7LgnVg7bu63EZddgJ/uMha
74RjXRJiZyXS3pbddQg214u471m0qAFF+4V7x3v6Ms5porZuoLjvy1uUJXZtH8u62kpZuU2q4MmC
hGmNCrIATAQdTn+dDAXUYBT85NDkfb9rdLHzgFcKFVZwTA1J9teqnJ0C31s2eN4DL8U20BIbxL1t
3Lsy4belSbRJMvcQqtwq/ESNom6MptHJFs1xZtSPeUFE9aXqvbXClA5gRqLBqQezpna3Elg1bAU3
RqreR9oAlfizL2U4YOC+hdo94mS6R+bXMEz0GVIUumspkc6kq2SyXkwHPoPUqPPKo5BEjhD4kZQb
Gm40Kh5cHH1FjDf8HOxHPWW7qG0fZWlIJ0DWaHXzDPQrrXHP4xwrSvNZsZpvFsFaqV9dZ+eQN34R
p2ei/G5FhlIkroqtYZFYb9nnoe2XTdguxrsvhdHCdaJNTOLMJDTDb37GvN+JXd2I+0BuNm2+ztvm
ZmjACzMZjT5ro442WlzMvbbcFnKwqaz4i9ulX83ys6ZFl9CpTlJjgwtlLPX52a4p01TO2Imc4567
MUreHjyHGZ8VEsxjUdWPaQpRoGEnwqjWe9TiYyh966VPqp1sLHVVuSiBB3mnetrN0JVbYHi74BTV
ICLT7AkxtTQBC0JKVZ+d3DJBbHLJtfsqO1m+tk88FRFGRAUpYFVu+9WjwcK1kSIqR00+cUB1Qs33
UcLGT1qYLMbvMOFDOFG4YVE0M5X6xqmC5fgTRgsAlzAqSNubIk036Ni3tj9QEYkWvZUj4OC5RD04
GMlKCpMlrIsXmc48FMR7VSqOEB6/2E21bYsXmo0r0lGvb9bOjzeWXxw109k3SfUoEbFk2KPLqcXj
snQ85QFD+c5wPKqzEVl2fERgJ3eQCRa5TYkl8FaFNoqogm9NitqLcFF0kQtggsu+5fcCsW25uBPQ
+6xfqBEzQite4TrjIevzo83DE7l/LZn/v5bxURuN5ds/Nmy/9tFAZoLneFPBGDeUP0sYyidatirB
aDIyJ9kc1QU/SxjqJ01hBYgAzNKwNqivShjWJxCndHsNWfAHvvbPEob1SdapbNj8x1J1tjB/p4Tx
S1PZootnsAvCEUhoJbWRt0tEkQ1C87TcgGXgzwc5X6SmmA5OuLSVEwADUukldamgLI4ZnrmGxBQS
xojmrYj2gJWMOmRits+2H61ayDeAdsNiyg5zGlngprHIvLq2v9kMv2/FsCezyHhApoLt1aDE8Pbj
SqLJc1NxtFlH58J6cuV2IjuH1BpYRP3dDtOPY7FSBI+OJfd92we1Cm2ZGriJz6hC60zsy1TtpAlY
BV18sAAeV+KvW2bjsYhiodaAMIll6budcVeB0S5NHygx1J4KfmfsnkN7TRWC2i0xYQM9l7/C7P9l
H/WXRbeBJY3TGg88ygneFRbYGRJXgeV8NnSYNiaOiRg0ue+8m797yziIIdNYMcZ9//snzCtiPQ9i
pImBtsMVJaGQUqFBNbv4w0Dk6+1/exnHY7Gj0g0hC7rUbx+PfqijOK+4ZWrGDhzUgI4W+9mW01mr
ZDvDP6iAuZjAQ+1OaXfwLmMT2rtOOEDxYhaPFmS9VFuW1UvV3gFz1eKBPgy7y5cS347Q+0mRbOPh
Rm25H1hUepS+ljxDyR8NM8wEzguelSj+rgMA6JsYLPosgO5Tu7cVjLIa85JUfgddOQPRB7MEHkEX
LLy2IrHsJYm3UnNPG8G8r9x2GXvbFB1aXt0pGOebAkOC9EX+hhxsJiUL01DWTS2IXkpWevniOx+W
wMYdyvsrqcsGGE22p9y48eF5tXXM67A19VLGYhYo5yp3ViX9GpaKEBxdHB3uSqV9aXcX1+6PWtOu
UjBS7N0/qMQpvz6jY+FL0PCXUQUzEN9+DMCvGbjxXpvp6Z2gJEL7almk3kL29YVga2p5WKiicBta
UxUezsQr0s8OMrSJrH0nB7gm+qd7qBu+YkkLOfdOcdc/t3Z8M9AAMQN3Iax641svjfY/u4KvPjqz
++srmAXSUJX2oJGkwRIGomuKvthspEm5cPVyQQkVFPyJlMt1wlosrtpVVc3+PPR+nVXeXr13s6Wa
S1YOPYhGVUfkNXiKvLiIjO6XoJqIODGjTVoGyd+eozmqSk9eFyYlnevm+NWjEzXaIIqSvSeFFoxO
mgrQLn7MJY3mIR0+/uej4J3fPasIASzNotqB5vTtle4hB1GRzTlN5Etd/8AWH635R/KMX189nNY/
jkKm5dujeK2me7BDeBQbb+Z+0/wvqXOM1Z0RfHA6vzsQXQ2Opco2nY13p0Ppz+jbiNMBkQJMCkYL
m6uajbX8UhC/9edH5JdyiKGbvEeFYCmioCx7d7DKjtuobuDPt8WXNsBM7z/8+QA/ijfvp5JXh3gv
B87bOC5VUOSkXZBek1GJYNshV97CqSW64VjRY2/pZd4CJCv+1h4fujErDJioCCkU+BtlP3HbgqKx
M2/QUCRGh+tb20RyTR6FtSJ/7twCIuxNf0fpeSMB73CiWZ3ZU6Le17W81OrozqyY4tP0mVwTerbB
XUR4WyLWgEKDeNsEcJw8c4FVaKm4ITBO2qOQb7KypT8LrsHTSTz7ljpnDLoLj+wTsGQz92LQZjbY
1emxtQfqsTbhjdZGeYgdmZ25M6fuCxYbAYQSrmqnvFWsfiaDRNGqcuJrzy7E3KA2F1D3VqhM0H/E
01H8g3QZFHiyEIG1yJAcq4TOsN9dSW2yjRDrd1G9SXvA9PhfvLxbgbrfDHG9cThEEJXHCklPQbZp
Lt/aMGmH0kRq2yyUKF4akjf1xEOKAwSPl6d+iymG+mM4e2utBAVUnViSHlsF4j+o/2xQKlg0anOS
BrIA+2fHhAkB7wMv9DEYup0pJ+uiiNa+CHaxC5OOiowXi0WcLV0v22bwCalBLnmOpx27TMIa8S5Z
x8E2V4UBnLI0lj4tbpRm60BvTooUrhIiV1Ifd6wy3yOQOeaWvZLUfGYUWAdlmhMmN9AkPAUASE3k
V9AV9wn2blu509EM+HdhczS9Y59CmYtvFZDYeLv6MxFEsxiTiMXpsQwxZ6H5RRQIRIiK0wucDIo7
a/r92MaHSUZe8n1jPjnGqikPqXauQMz3pTwx7K+hBqhdovWG76Q258Tx0J1/zmIX6Uk4F6hNLPmc
s9TJsFhhcqF2pxlTXTqCmanyCBjzzXhc04ANkLdrPY72aMfXtlXeqnKH+BahAKkceltPLbv41jsu
pp5655urRDAKwEt4UvidbNtTV3o3evPsNyQD2OKunuVaNZUSf4W2b1JUCEjYK1v+st8ppb5LBiL3
dAjPsTxr/H6RJMaqbJSFVZLEbMhTJJsLFcNL3oqtKvtbCseriAtge/omSIInzXjhVu38LIAGycMq
FwvZ+yrBwa5Uj2IYWhVQvaHW71o1OVH+WvZd9xJ07qZN64MlEPun1sbwjJWuFWBm6a7IBr59e95p
7tyKi42SF5vSwiqfViusRfhs3WqVWASYIDnnnXIsQQEO/Z1BEo9un/Ph80DtLs17QiwedR02sldx
ia1NOjKPvAKFcrmw8m6pozVR8YD7m7T+GoQfZkqPc/8vUxwvH7Z3+Ep+yaATFAaonNW88vLkRDLQ
roAO5+aMqvHaSvUKYMS86rO73Dr9eXr93QKJHuXPI79fIDVqIOQ8BJbRI45Ky4q1xcmFPI+9+YPX
+i9Ni/FN8epI79YzJsTEaog4UhrlOO29WY55gkCD/8kL6dVh3q1ZesnX9JyMDC7fxenobH3wPvrd
BeN2GBprFI1F5bsNr0QAhpbpAa9x2vRiIYl57Wz8/IOVl/G7lzjZoNSJebGyV323WugAire5weZK
DP3CkMDnGtIiYpzIWvVcw0wJTNRaRjeriXol/WtWdgjjWfj3BHPbujd3fXluMfrGbJ+exmMlfWny
eGUNZDdginJk4hyJUAuJ4lWHeRmIuZJbUyUlPjLxYJUBLNWfMEvsGshm8NwmxPtNAiRiFtkaWPon
hnbonJ4e5J3r3woqka3fbRtCwMy2WnSavihYq8rFTsoeS3ZT2AGSQNlo9qK22PmU0L3bemcbB9eh
3W/ZVAPEpPGMkVhAWmH4Qxz7/8WnD4pPY1HoXxefDpfmUpaX1zLu8Qf+qj2Z+idkvgi5WbgyMamj
o+enjpsvMVEZtmoIlUhFgy8Bg76KtS3E2oAOkHALC+HNuP78KZ+xPlGmMAWdLeASNJL/TumJVMx3
syZeAOpbqowmwMJ09D5Uu6QvrYNwdUaqKnyLl8xYpdnBTm8JNEr0nVceYwZDI23qfqb1UB9QD8JA
q0UEh9mdiOgQNi+GvLLDnQklAMczTAl7BJYlty7QQ+F9rdoDqmpaG0tCgMheyvHjXaTgVkN6Wrn7
sHw2tQ2gbwsfpb7BmFioq+h7Fu9z/7nC+q0dI3efiaUqj+NsKVibWQ8jPHj8u+owOAhj2eSk3dai
y5UeXWPVdltJBgeyKllJJMW9oR2xDquse+LbpjoKZL3sVkMoH2bxbA1fXGvj+OiGUUq2q9IgBGKv
FvcoH1t0rO5zG+/LGKbrNzV5KeuDKSPK/Kxm94Nxk2vxxIaFvqE1mCsrw6aHg+xRJ3tpoTfnwVeB
TG0Q2F0fsb81FP89wdq//K7/QMWaxgz+rwfa9NLHl0RaJ+W36I3HYvyxn8PN/kQL28CfQxwC+com
b9C/hpslM6aIbWesEY571Z39Y7jxU7qOYwIEE8YKbWzi/xxu9icMDkKz+LUMXrTnf2e8/ajZvF6l
jKosQ9iqrGDFMHCIvt3B4sgMBtFZKqQs9js9GW90feDz1ayOHAPx9/BV1Ug3zZHxwlrIJpjGBEyL
dIkhfaLa8aUW/ZYIZmcC4g6uX9Vvh1Q8MF0sbds5Q5K9RHnlIDwRKIr9SWyHqEdC1B6qDlYOpONt
LReAK7pVD84nUltwEcVGBOYhbzJAyOcqhJ7PXyt9ucGxm9PGIadJOmoikbeqnu+jiL4w7BqVfi4f
oealJpHqNsn64SGvjANxMtvQ704DOUNTEyYKzScooAUvPgjiNqan/iELC7ZhfXVSiCU00yyfZAHx
cQlFGbmZNcQ659GJCDTqoRkInrhrdjYq4LayUSep/N6hIkWmqreK2jz4hncJfeMgQulom2dXjftZ
WWDXr0SyaGkyYeKbW1F3qkeoJpXcrYO32uuii0o0Al3FcsFcexiPXkbsUPiGVi92vYNp67msuoWX
DFuXwLXarE+KSvCg/ICK9tFK+3uFwCUjHx6E/QTietsY3YNEzJhS+hcJllwjN6eU66IP4kEmnPsK
RiBpZZE3zFFKeInzemFFKtuFDC2d51+g0k8w9UFZa7dVr61qgm2DtD0RaUq/Xj+4antKFSDSZqI8
4KF9aPGKd8llDMu5Pko5WuKU324l5MAqZE8TYplbxBp1WwOqvdsZBy+swI/oh7zkAmtYBfADfPW9
4WCo/gVR38rlDMcfGHgsOt5/iX0YnZlDPTwkUn3yRH0qEkbr0J6MksxT7AJla5hUJtE2kGpG4f45
9KPLNS03jsSzgl6lLnkhFCXphXWK2cwOvvdZd1LdkXDgzUNKDOOzXfTloq6HrRZaBynAGJEMTxZQ
Kvx4O5J3njwRTMhSvfRu92By4cfb2GvJwbCo+UYgW/SEaZxqQ++dwJb+OA2p35ryXhjdfrw5vawd
Ag+pfDtseqIzxsNBjD3oNXgguEMTpzfXHTkvTmGTcJQhzSC0ULKCC0KJKYKmbav538vWv0Sco4iJ
3C3bZadWC70L+P/mZErGIZSahwh+ctvwRuyG/Xhzx5sk9RhxtI7nQn0ZJOL2OHIS3LAm1ie9sSVx
AbyklxwiCQymPSKn1cN1HHo4Oakbdie54LSk6NJljE7hE3gsBcGD3KyDIvgOyf3kUkxwLXHbWTxU
Za4dXs27v+kAXdsSb2cx6tJoGBQB3AvX7rsNgtdGehoRsLgYP02Yhhe3rO89MhYUcuvtUDxgv3vA
qfaQS+m6sdPRdUA6c/TdgdNjFOFFao1DFlovbkSeaGJyrcLvsU1Kd1kyIOGgkR3Eo2lH/Wcd/DqG
hJbsRPsoCFAQESHijeN9Hw8+GPq6sAuCUqLvqBQfMv61YmaQpj2ZRfwdvAYW13idjpPlOEd0U9Bb
sL5lwuDLJsUflc7KASJ6BY4Mww6JLoBxrpOOPk5dRF2cQT9MgYafxmlgnLyKSPpWNIBSit6YoZ7j
WlySsGKa8v3v47ht9eGY02Fu+LtxgqqkembUjFmZCkXpIjcO21Psq1STGPm6tvrg/oxvkff3B9k1
EWlCoZtlvGtlEULmpgBSEO7zekCgE2OfaE4OuV6WUawtjwvYMlGl8kaK7PvUUtfwo6ctiFpq9Axz
Xiit1L9EtNmCcfLXfbWdDCl3pCugkjmXSJsXSvHYat1JNxEdtSNju+twHPMwoBd0DeluvP9GY2IA
lm3gLOQHrksUAWg9+T1mynvK5A9VSK8GOlVUMLJ6+dt4j9K2eSCY4aK0wWIQ4WOadKs41B/G+TIb
wothe5fcZph7kLUDQaFoHPOaq6+jodlL1f1QN1R/+DtHx8bSDlS8Swf1iwl23y9jf6zkLX/8lslQ
VcbEG10yMMwDsh7QvGT+dysiNoV/r/c1FcrSTehomNR38ub0f7WY+9/YGP4D13s6hYF/vd7bvjPH
jt/9c5mnfWI1dm29v17haZ9wt6LRpv9Auo4y9vn/2lAp6icFsAIeAcXEw/1mQ4XTVqE2bmMrHB2Z
f3OFN059r4ceR1AV9nsmTRc6MNa7qbHoWjLKVROOhEk4kARobhE5lM5YELH1J6EIkmC/lIrRXlZn
DUkWijGjJsA+Psjlg9dm3UPn5ah3wOl86RRg70lKKgZYTJ0Ao3xra6CuTKtvJ68u7m8m9euk/faT
Y+PA4aFqCEApl7z75J6fBKXa2u4y5s1nG7G8hFTaAJfI0FHpY8nWb5Z4D5plCLAJ7jsxNFpwKIgZ
nramg3KnT9ednbVTKzafQvuoehmZ6XX0JcsEXwndBMhMfiNsGP60dekvhJ9TJQJrRcQESia+rhDn
OO+t9qyjfpu2bVl+cJa/iC0E56iPtSduj4WG490CPIepgdYzJjNl/FB5T086U6mME/ETQAD3qGcT
ElME8H4xxxcLSO5kP4KARtgIJF+mUl1Uebo21exk+kReDYkdz9vxw4u8A8cslSdoy6P/3C1ccBIW
qTM8CX++WaOR+81jxm5FZ95EgcJjrRnmuxJaCNtRbTn8QtDDXvDUHQM4PomjAhxowQhnrrIyx9DL
mBWATi7Llvlr0bJUNz272SULWOFzPTLU2RBL1rIFwECcanpMwvoOKqs8J00J4EmWGjMA9hIg1BAO
sVxqd3aOhDLzTHcPyoJ9jI7KvR+Q01NlANSXB/VM0VpjTgj32WskZ0tFEy2jSlyRlh0oZqcCRNNn
me/Dz1oe6xTQFsDpvVK3DQncfQ5zq4RFOMKpUtyP206JSMTS1fWfr+FYX/nlGmLDprPOvk7R5bF+
+KpJKrMUlDtd6RYtrb3lQFT1TK3DNWa0M8xrnSiukcJQGA9OwF6CxhVjwPG0ddrMnEoi69p3ZiEo
IrQ5OckPCvjm3upaulERXAtRnkPTH9ZxHdAtCjPSbWIzX5QNHKqsrKk0+oYy75OWTBUnDJBH6hhR
szqb2L4EEtV1lBmCxoHQKJfUJjgQGBecU1Y7K8ntb0makiawDwG7KfRuLMjdSf2lRQhqRHa7H1wo
pWgFqLG6fGQN1kRqDjnciuQ+bBrub1s/1cifp//8aAxdAtQF7zmNaWsZQws0oAHNnXx4+vOlV3lU
f7n4QNpZO2oqBSh0KWON+NXFb5Wh6iv6cez3IplAIFrifo/myZMHYwaR1SeoKZxpNRRQy4Pc37mc
i61SXAEsb+9stUqmTUu/j5yZ7oa8JX2TKYpzKAS8wQEe4jqojW6ajaF2nQloM9Jjsc4dfKQanH7H
8A6lhrC2ZYfnV8Wti8kaanVHtINTkJbWGbDCa9pMwFx3vtfbs3BML1H8kBvUC7JROpz1wzVqHmAN
rooql1dAPF9GyNQuxTimx9JWIy6alLyYBKphTF5INXN3/Uxs8MNpkXTEFTSE5IEx2RMwX53K0tgH
gexQqCYyQWSsn3qjgOBDssyUnWSxLFTli52TC/jj3FiOzXUKH3RwDBlFPbzXJHHgNwLb25mpNSUo
IblxZPQNwxj3WZY+W3lBt6gYum3JjmV1vaJFSTCw216bS0hnCvD7Lg5iT1e2iZSukrxvUaxiZmFY
JvmQPV3/lJpI2mtCDG4oD8yul7dFg7oKTc3dC88fA/3AtjZeg1d7gO88niPYq3nboRlv28FZKUBc
KcODXqKhi6xbOOby+ouaPr2DT10emjG9WTj1LCtw3xdjFGJlJuHObdSEe+1TICEfZmFl3c7pnWZF
OUfeKl73LIDEL7sBQlIB4UiLhmGLPuFG6qt8JSHhnxMkFo0oSfvHTXFxFm9MUK2LstLlu6zK4o1Z
CWIDSqoolhmWWxcgqBT4ZBwEBNdmXhYQzi4IsfNc3ujj45U6xrFVmhe6x/MWUt+pImu3z+Vk3jCS
J7p20LIh/24TaqErB6VsLdA8Y6Sh12ztWAW9C1J0LjKCtapGg63WjTF7hnKsUrzMkihuTYJgZqC1
dkPTRVPSOoO1pCfKIrFwKYf6sPnx6X1542oD3YOEKuh1mFQ6BM+4bNulY9sXVfMBt5ENSWygD7OI
O5M4/W3Ju29j5jh7Crkm5C6Hc6rDoJtW+egMoYeYpVUzsW3CK1tq1+tMrfRtldCNsEn2s7NHbuOB
Ew9B947aObO7SZRYnit+R5C8x9RyjeMux+5+CMqISZ+GrYCxP5Oc+FxXjjHnndeR7ZgmczUDlqDV
bbCV6iTYCrOO57IP6BmIqfk9SiSwf+Gw1yTucKkPQHgz+AKkRT5wc6V1z2lNbY10M6sROsZn45xL
Rb4zeOFdb5cVFuUm1s2nLgyUU9YBTWS3PROVJR8E8E2h+ls/750zgZHR+Nxfn8a6wJo3dOTrkhYG
dK5ECB2Ljrdcr6wCCHz7ytbm13GSichBwlXKJCNXKxVg4pEH9yDXubSSc8B2eUEJuwv7z4J4ye11
VMsiq/ZGnTHFj9ObOvQ86K1W7NSwXPYRzQM8/Whg4rAx4MfyLUljHqvakG/D8kUT+8bL1DOUe+AY
vcaYrsNvOfz8gd3SWY5MiSRMvCXG0K88UGR3VEY3cYumAlSuNi+10JsrVf3V1ckqV3Otu6lqSaGm
T4vX8UDXWn06Vq0yNHIE2cPkTJaxDpk971ANmOwIl7hvqHGGIeS12jvXqvRUydbQTKQkTlc2QseV
bjVQ4lFkzSUj2xqV1cwyq4yXtdFIq27lKBXZvjms1CxSCG1TNLGwEzOZEXWDRGOsjRql8ZDbXYkA
AwiES7JYqjj3btumW3OghhBbkXZTDF9B2VUzX7TZxs7ZFCem/xyJZtjrWQ47i3R0y0GRBqNgphIk
lDVNg1mAd3At5fmsUqt+Qqa1u6Ltz/OrZdm0Qas2NyBzyLXwbhu1MfARAJnnNRsdEjP/1qh6umhs
AGF1U0MB0K1bswZLEsFj2sa+bu30wpjBdhc7bRiO2RgpLyi8QQqw7okdYg3VS8EslUQ+sdVSuZX7
tJ+qDG23sT06gV7f3LqdfkqNG8cO8DcrxAQMQxtTZzVEuLW87BwpknxnFoQ+eJqv3nZOnj3hxiJf
yZBOcGGjRccaea45yFXUQMD2BXIBXb8ZcdZkn0LkIqTi+mN1EMlAUYgG6zxIC9gcw0Kxl8ReP3eF
dPnxoYTm2vMg8ZSD6gwbxTWA+JMNTZSEuYQxYq56oo6gg2NhBByeUOthAvDilg182E4Lv7kTlp+s
DEDOtMlYgOjeMfRtaR23XjAzXSXZiKZaXH8MyCnyojEp0UeaIfaWVIGXTgMS4wajv6/t8FF2xYob
ywJJlY5+l0JnkUIxawVuj1IhtjiS3LkBIf+gYZWe10qrLtQeuY1d0eFRclOeZkHc0lTt1D399h8n
eZ0EdbX7Hlh4V8iwlU4JMWIkoNxngVpuhxxdn4tYyJSLammmyDVHq/b6mp3apJh3roFsrJ1pfWXx
igyd7gD+TiFjkNyu8VdRzn7p2lKCuUugTl4B8albaeErSIJ+3ES5tJHi1CuTPOGVn7jU6ruJXwzN
Khqyr2WsFtMuRXeR2yWfW/HMmcEuZSpEo4OciNsVnDLSCDvUCjGmm6FheZL2aE5YQ5AwTDhobjBr
24STd1WTg5LHwWZFrCrSVmtWHdug+ZAT1BFkEMaDWIXjK9R71qXVgYDAZ0PQz1dhhORZobHrKImN
7YDwDEHtbcvQdNaOgF9B2ZuYXf2hD+Lz9cQyuflce6K7KUwSPcD1s04Ny/taggN4LdUbnke9visy
0DlqNL1e2ayy0RoqAxmqpeMuU4UzpUf56INamiNV/5oo6kOsxU8iUf3Z9UeiVCmnGgDfdduA+6gD
yT0ReVRV5xg64d2I2puYURIuAnLZp0g1WRB0y1rN9ZnFWy8wBmktpw5e43FuxDveHyCRYuUdgP73
OaHA/X8Tdh7dcippFv1FrIULzDQN6TOvl64mLElXwtsAAvj1vUE96K5B96C03qt6r65JiPjMOWeP
f2HpxQcOvXZbNFr8RBXtPklqN3CA46Fy1cJf5xAAVQ1HIPe/21p2mTB5naOy1AJIQFxG8YDsufxd
Ze5mtAftIx2ClGCHzcrl9T0SHhnFd6RE2/51TICgEGG4m8kT/qYD9xyL8TunYv8tUtLc4OlTjxb0
Ku957xycdPCOyMVOue1ON1/87BtijsZm6F8SLduabo1cxow5lCNsYJNX2Wcox91hELm2V8NxcuXw
ZttVd2gz+b2yBcfflHXXvAV7kyccv4ghDO6Bedg6bd4c2GfbiycJyBs0+0ATND2j5qa3tGA/ksjv
hBVEV290g6qiZXHATWCPaqYNyUnFz4pUGPza9h552nwl15gGs3tAbnJ+mKT3ZEB7NmYH9LoKPyqM
WHSbrHSbipeqq0HjVP5YnqpK94JKUhfF/hdezemSxAQJjXYljuRPBkmK1ZplRPKiw/Xe5M3ZLA9T
2lRPhhoPzEbSWx336ZZCh8tIWS/46spXqlLq6ti8+VVWvnSteAxa314RY3z+O+qTqT9mRCSTk9Ba
90WPVMEPpkhM/rR4A3ZEHZpHYAFgrDQjPlgjbGQdvUk/O8VvK8n3vZMAuQaCWTS5PBHMjIgTreQ1
UvY5yor+VNmRc1j/LoqQUy4nPalCkZE2jOYDMbkP2ynsU6mn+4w3+xyOZroHLg7pJDEhAdazeaw0
xdqa/tWsEqCt4WwS9A4rBw47AwICx7HVbbWhmr6VYTcjKXQ/o6bwr0qIL8/6Ecq8uuk5TRAeZabs
VYoP0MXHWTW8s6MvqhMJn+QQ0aduswxVKFgFbM6DrfZxo1GyQZfelWmbnKesLxkQ5Ps4nx+Kd+lS
w94B1GxemMA+qmYUx0r1nI15GzFBFiVCGLSTatHhL6fklGYP/neMsTj1psz9rji3bg199haONqNs
iOI7kGpk7NiCyOreOjPWlacm5wq2CrKBC6AhOwi4JgHtcXx1vSiYO5Iu1n9iYERwWjHUnp7YJ6xF
9WdOg7rttaq+zAY0sbbAHmtRyKR6027duOsPwkRO5LLWOKYFtCwtntiVQUF9Fw6JAHra/mVW5PP7
Zg64KTNhHzRYmo1VEUa/jEbWZ8n1FsilsKr9WAEED4G6UtRz2DndJW98wqV4gkPH8zHdyXmXzvM+
qsv02+w136IRYBUnvsY1zt8JPht2UfIWava8H/kam9qr862PUb029PaVRTSj+Hi8jF3+kXeMLGhc
7IPnxPvJIh3C19IP6UmmdmkCen6qw8OYQhKbxeAe6rC1SIaPYQkaVpmfshplM8Fk8bXQ1IetE9VV
xuEJb/RD+WHyqpFrxfDws2jG+FUfc7XNnZrBoh1HB9ZZGp8UA8H4ay2VSPrU7ZFFtx8Gfa0+2nQk
JAubot1UaZBVQG0j/GDHuQL2afbc5rP1cHwacdv9jnI3YAj6wjbho1s+SSuZyZEILZwp8gfLLv0I
ZWGzHu22mi0SRxzryDt09UM2uDIBZNwYl3ZsxStL8ONaj3QJIGVsPn+SieSkenmOQlUCUWcKTCnr
3EQpzbep8Iy3KEs4AFBwPSzGSgMBE08havl/xVtqS3hMTqkerHD/zF3BessxCc0S6S8VEUa81BKU
z80l0hzyWXX/0uZTtGnnx/p9kDJ1jaZ2DAhfp3XEN62fdOJT5/BaTSMy5IZxyHI8eATdzg59bEcX
eh7s+ttYL8U+I/QTELJD7lPdr32kP0Zk4NRO/Wnx8O4dcMv7KFSUn8tUY936rLNupbuU6TPsBTsa
fom6OglyJLTRjU4xNJnLv76pqfPTlDVflltZjB35hY6Z7M8peKA+7scDeBV7W3j8gr15PmvQPW8d
eeAFMc87SxZqRzcADjnJgrV703D/H+SknKtAOxfkS3i1anx3r81kcsx9GphpY54zzEEDuJpvSiqe
+jA330DpWY/cN97h5G31Zabk6E+TF1vnShtwI8Mx53jJH6HrHtz299zW4TfQIcdiYshqU8dkNqYj
gsQJ/kLb1JrgczuTb7kxi58Z+JYq1MUn4NRf0d4e0unJDhUhG6Y7bfRsNt7MTvs7JUO/1UlPAiRD
vrThzPadAf1TEkbhQdZwyQoNNoCj/FoeTJsZV5hgRJ9CosMXCHhpgC1hxDr13IlmQ2D/oGR3qDAU
8tp3f5WRqGMPShb8NkwDANb6rhiBJmS9TwPNZjWhjHsixWPT+ZN7w1rhHaYhP1VhCcWWLVoNEuHk
dXi1vUFwumQdHGQCd/2RmYJWngpNOm/j8kv1vOyHAY7pwTz5NLlxdPRBZAdNTwZgBI15O+ZVdSOq
7DvxM9ZhPT75uhTn8sW1HoJtLa0Ow4EZr9E+LsQOCUv8lHnhGfVcf2VrDtJQfkm9cV9zFyA618d5
FCp7dKFPNVu4EwZ4Cz4IwJVtm7L+073aP9T1Mgf36/JNw7GoIcoVZiTPzfRm5al6aqlBggImXhtE
iFKCscjLQz9MFmf9aGGshvyR986S2mfuatNL+S7iL8ty00ftc6L/d+9jEliYopQ5QOiLgoGzF909
gohoMi9txZXvR13+MKTebmraWdkgpSZU7kuLOnnVdRagSjGS9PQJC7tTBVM1f++VnLZ2F0XY3wRv
Xm2zTNA53NZ6oOKF3VcNClF2tkXQ5L7GdKgjCrIna+SAzEW8jO3IvnXeC6IqvMIc7x6t6qBqiFK4
7svGToNShxLi9OZJdbRo1rK1csqlLp21kahIBkwpVNUzvPnq1A1V9OQ11d0xg7j1y0dpgmTV2njk
1oKqbZo2FGITqnY+zT8VzNDIHZ5dabaHrOVqC8NBZ3sEWMcJvZ/WSN2ccAA+Nz01c1LXv7sIugr3
e/c+DnjEiczGG/JWQvG6lf7ws8Lt7/VmdE2L4t70Y/S0tmOmrhSZyeKzLGb/UOjWPXX6jzhMZ+AH
VgkogvtJcMNu1tvDclvjnnv1sxKWdxrdlsAAzXoqo84+mJIgUw/Tiz+EJHIb5zhT7VF1n4OhqBZi
65XgmD/ljN+9r5o2mJXCX9UwxJKGpgOsGrHedtf115gjslkGqnbNDHhdN5XmlL0ojIelQ4yg33Tv
6+JIc/J2WzskmVazyQo6h32Eqp7PgMCoZ2GQ29khFeXBDuV7zfruVDp9B4CqFZf1K2a+xSxo+YSo
aaJj2ieXuA0aaxB46ZfcjuaptOtxgX8HYW7RfrFSyN3iVDfl2cxKea7j+b1tQhABkX/EpeDuRnBT
mFbrvdVXJmaPpH5ODHJ+um+RY9aHWg4NYGTaI2RNTHKb6MUj6+elJ9PbcnhfeTL93ZyNP/A+P9ws
c/aMVFA024hDq37Z6HTVc2UGBjuYDQy/56SQgNgRQZWWwvwwYvqMK+PQyfEt0uOSyE1jZ4f4OdhU
xtv1k3R9QhsdmHabuNbIXxDmqdKLeDeW5rMk0QJKNfBy4Jb8Ehq6qUCzqpSuniNddoR+pFAp7Ioe
hz1FC2l0JHUynT4sjrEPt0++kXQmNg5f34jQslTqmbPhuZ0mUAmpgJjGCX+Z8k7caDjSXW8C6nDN
7llF5k6FdkxYgeJQoQVpmyjd650h8GQTBuUvr0FRjAzHRXpNbMTfGCX3NiaGnSj+AAjTHoLWc5MD
qD26ZlHdNS2i1GtJc12p5z7fPpI2Rm6p7rlXQX08zoYfTGPiYvGLzX218FRm03k4IZjhrMCfXbrk
xMT+9ML/tXGxFb3V+ki1y+tHLKf3LHUR7fyaNyUClj7Xhbi3eKj8wlBPvK8/GcHWn1yFTLTISZ1i
DzifblZb2r1pp2YWJ5Y1PHVI/c5GpF0qRtZHs7ZZ1bSNQ3XmxBu989Mj5iscP6bd7DsfU4hd4kge
NJUFbeI9e8tY31s23EKRo782Fusfbj2QrVWIV20ozY0rPVT07rzkskbX3gvtyx89qf1TrC1J+aMR
XnJ3IAB2MOr0HAv+qmTa2i0nr/xO7n9/YvLlB2P5ZS9DWaN/F0Zd3Ask/nkSREm9S40qfpmiZLvO
yAq8JcuP6Ljwq4Cgpphq7BcSngq8GBkJPAIN9WSb2WMo+q+6I1CfgXD+iDM/23or3TZPioBsvnw7
siDeJI0hLsKu39md1AeroB2zIrp7j5Nlx73InjFDiOnyi7lN4TjupNIL8Lu5BKQb5KYz0Q3Hxr2I
jqOjgsIN9WBiz8XMvNJOQOshpBpGtS80sdSr+T7xqQ6MEIuUIEjtpd2Zhf2LtNv5uCSBOUblP3qS
vLfLuO8UemqRwsSnzJoC5RJbDOnZvLkhwX8URmJXlgbxYKyD96X/ys8T7Svhyjcw8TlizZiZGD3V
myAq4NyV+h8GDoHmDMn3Nh+mbRzWJPwSR4c8yxQbLv702PqUg0nRiT0JQqimaWo2bsv3Myvz3ahJ
CRZj99toBjyDaIS2XiisIIeSuNcyRZiuF4tb8ZUwGtyMTs4roBxFvYPFUaRWcwiJY95oKHMZT2iY
vyTlazOkyWE9S6QktQyf/lfcDW9j7Wm7Iet6sEBuuGf9QyoOsrKQLcVhvXPIn+0g4bXsJvCpu052
ATlEfIMDzHEZqDopCGVbeEswM59yIbILUQoumBP7q8pUSBbvcuzJ6p7UbvLAcnPwXIPG37Xc58hw
o50ZVey+Y41KM6zhcMs52belp24Fqkhbc6tsz0CYPYC1h4OqzgCVn8ea4osegahYqd+cFMyJAQJ0
fbcZ6A+7BhRbILoSTF3pIxFwnXe70c9alKvzes7oVfXIAI2ey9HubuulJm233Ztt9eJUrDybIrI2
6UBnyl+cZeKdaHjlcyS1XTP6/dmv4gQe69gcnaH82w4mocdW8mCx8FmToHOKeo0VuRF53EauG5RJ
K/e1gwary3zKUKto+EfC5iBg32ojyTWVPolLqw33thrCS5S6X8qDCxdOk0MStiATzQG/x8YE8kKd
yKe5qKKgFnjYZuAyAQpAJGCxBE/kxF4wSpjBNomBehX220ilADSn7G/deBhgU2SGFsjtgGC22/po
zMl89EDVXdyQH3CV6LQN8IlwNs5rHzU4zE9Ug7vT742LStwvw8R7WQoIhOt0NZ1FH8Sa9dttanGJ
beOJYfx8pS6Gb8hGBzHTfj2FG0EJmXcyPxj2CGJ0kQP1MP+upcOCNE6M6CYUJ7Mb1iN3mvdb1n54
pl7QBg75ZcvSiPBNm011ZqCFWwnyAYJUkIpVXde0vDqkjtgZz+7YHYgw/IFWYQw4ptwLWZ4bpu2M
arrqVLLb2oHgdZkqk5zQ5l3zCMl1TgUbzsHwCRqSVgGThrWr6nBz0ENQUPDwK1eSrBQ1v/vIyY58
NhgdG/1Dt3nHDKv7MEJeYdu6GnklLlFdc9Sb+FVtFA4BA68hyBISnBYB1alv7erk8Mdnb/fH2JbN
pSWOp4HxfYVBVeEzBIhrz87rKFrjVeNpJjZcvsraml4bh6cpGfcuZ4o/DP03x4m/SIqcYe8tVECh
HduRU4nD+SIj8bEWYesja0LqzBTNNT6YuCiryxCn5b71uiflcKetB0Xk9UVQmslFGdV3kmnko6yz
XZTl2Z4Jljz5s/tWg67ao3P61lB63gWClsU6/ZewonLPiWbsxzr6pkxnKxEM2xgFYMT5/m7Q5FGv
nAXGNRPq3fdsBRzNDGYOcoukudIE/tbacXVmSMX5ukiPzL54jWyT3ZIop5fayIHVNr6/3CsAFrVE
bVfqoBanP+MCVhJj+3IzTrF58OFm7Vxy1cHL1I9hnMmlR/i8qrWM2UQd5aIHLVJ1Xp9FTs7hXMzN
xll29WCAr0XN+Zr43p+EkC+yWeCRYflPCW15xCK6zoRY8yh+r2ZXv4sf7YTM2kDja0ocRBPhFTdS
0pvjKjtRkYy2KGogRM+CUF7SZ+6JrVUEznunITfy0/qOVOTAuNDRdgZzod36uYF1RNtR1hc2sjCY
i/qID0L8YjkzKQzL0jZ/IHgligQbM3RKYkPnMj2EaCp42RL43uiQ71HE4kCkb3FoWbd0+UNCaq1V
TsZvrEf31r1U4/Q9YoX5kgw4gYe8hwA1b2X22ibm66qAyD2Sxy3SQaI6YherM+F0AEH2tkwCfepu
q8YhJPPz1opvaz+gvLc8LsAZm3QIa8/AkGARSxVvmif3Y0PAYHuNHZFeQsVfEwm4T9dqtmfIf690
9WY2g/3egvWhNW/wdkdkgY1LuObggvnVxurkhRnlL9e/w13JNWiPRb33Iv2dYqQ5hnYUXruh59Mu
pm9tOiFmZ1iT+JmF56v74deJ8ZYh9ZtjmZGY3g9BjqvzSulLfqM/iodmcJtkjvOUhXZ79/oueSLa
MMhpAO7S+Gu4srw1JhLqzqm1wPMZODSmcZUg5eIuq19AG/cXw4me4866mpyn70MNWM9AzHBrEwDj
pNkd5zBqL0nRvjepkqeZ5ca0bDngHO5y6rKx+DuiaHpaLzrhMHuKrOzFTKLnjFDgmzmqD9Sf9Tay
5u7q/Z5S0332cJgTAhKOytr31kKan19xdxPfZhJJby2aria3r/Gs8J6kztHHZ9sNA7KWaBDXmkWy
NgHLKUVI/gGzNhXOv9dVPIMbnrakv3SWH29Svdwn1Jlfdvu79STLDa/+aON8N4lBwr1P4x3wcfuc
ca5sunn2GQvwnTaon4qZiPwZHQlMeVzqpbVIm5Rvn1xTBxRZxt/JaTP7baF11s4kQ2ILf3mJiMHH
rZnTzciT13qVpMwyweFqbFgAZttm1qsnWwMsri99cdLLWx97PzMvblnfVp9C6DOM2Tw8OoZ3K/pZ
BiAoWY7bFB7+MNFiwya8u+ziIBHynMrFRN5l1p+wdLuDkHb8NHfntuD9CN3Q/s3Ex8heaSYq/nWX
Cbechicrj+TJ6auZpefAMIr2/wZl9pRqgiFVVrhbQ7PcG5ArBsOUERQW3OGNVkNebhB9iKVmB2I+
7ydqYyi4pB64uscMyONx75OEFM5N6sjyCX1QQUZPazXX0hPiW5+MeIEHAg5zfYw3mmNk32yQv4Ts
pt3XNDjxC9OlnDXQjol6ePM59HZTKYiQ7EBXE3To7FG/RkEm0glreVbdTTHHhBHSwKY1LW2JG0s2
nKAiJLXB79XOVr3xaUIPbXzFMY+eyRAa+jHZGxuDFUgQVp78Mv1o3MVTXN3rSduXXd5foWayquSr
b0K/QnhpLrFDy7/fTiwy4jL1H2N/S6IB7Yae/+51RBw1RNhP0ch6I/NXXOj+Ne91wjBmP5j7qT9F
Y/ySN7Q+kVo1diZqS6KFrMEG6rFMQiMAHk8+S63hA6mJgzU5cw/9BAFg/eZiQ30qhxDH9TmIM5r2
svHyU+0TfUnMf3OcrPim69K8dXZvPCQC+yq+hPrYvyrQsaexEteoB78XiWbe9hmrKTVZ+0SVr9D2
0Nzo+h9+Eu1Qa7F96IgOyh2/PA1xN5EgVfZ7kxwwaWr1FkNFfFznubOkAfSt36YCE8ll3Hw2vfo7
0Hc9WSn1s8yFGTgdYxRqVpSWveEcTYBeW7tMCStpKgZPaAxvIa4tNHW/Cq1qscZNEaENGuOdrAGW
x4xmC1NNvM45o5SMJLZ9GZPiOBgZBA3xXRGa9q4sYiUHez+BKno4TA0nNvIvQ2Y9mykubkGqxjmx
U/xrcUH4Qjv5m1yzNY4s42HlpfMwlkMwifIj95V1iliolf2Tm1/7dnRvbTtIIJep3PIotLt2bqOT
n6BJqVtvR95HF7TqLWQAee8G4tHLgQUKwYon25jVs5uwuJxYyxajuhLEjJHGirJHY0w7B6bxNWNm
9E+L1zBQORnMx+ochdSuJRSGdAoGEakV5ncWVZNZPK1zGX9i9ftvGTCz6tm3lp5dw/d1d6BoJbb6
UE+XAWnBv4c89kZ2Y3Vjb8kv+m3MLlTv2tI/0KXjpol9ewtd/X39Wm0LW0WEURbo40iX2BfVfKUi
orhdlXFJiaPfXcpz3gNQ0RM2/IL80GM+5I8JoDSOKpqxjZp5fm1u/EZDCJPASnxoX8LTmDC2zgvL
0591RO6pCHGpsO1nDzu42WspMDvn/SkBsHrV1LLtEE5rIC5gAiqS5K6HRf9khT5nP0e5hWzzTSuM
I+xSRuOtd2U4sdik2d0qr+dIjVLtQjyr9uG2LOLciaMb1k46hOST2bZ58MR41HqvP7aa8+4a2T95
QV3Y1mmtPB0tPE5m6t5EQytYQDIJUU2F5E108h7VPJHS4kyOMEdt80XxWBal/y2y3gtVvPkO1BoX
VynRFOMexBuWp8WQN8WGibmOkm6tTwwudiLDkVw3feeh7F7QtssfjIO/mjGcH0lmvOqQKQNtzPkM
hcuuVVg3C0auhSj9pDNR3bLC9R+uh+F7fQ4gYr/E2T4eRfHb6NL3up/Q3IXdScYdjN/W4k0O/T++
3VuvYaUIhG7Ct8JfJqAc4PiANsqMpqfUzBEnTz2xCQwOEqY5dVrz220vzbK+mEdHHj3vMy3lby8b
s2tXdz8K1vNX5AkdTqyx4eeYC3mOl548RRRmo9GtagPwyTSwKhg+yZCZ97FldidHzNClmzw+l0MK
Q4qdzWBU493qw4jywCqPsvKQFFjPWmU/a8pH8otwblMusvHeq780joerE7OWwA36Yxa18WxE1m+S
ZedEj3/5sTynS7XUdTRBsz/Wn52YD/PSFEZhAhY5THMWLNG2UEyeptQ/lZX6YjE9nVSC+0wJXTvn
fZhuaoOZSTZwrNktk7F1QFEXuXN1lPMXtRbHK5tiBD/JfFilVdOgVXuVuuW1XURYCKDKfVWGHA3x
ccx4FlYV4ird7G0i89FPbpHiNRx56MTCWlTPq4Zz8QdUXbPNeOmvlZLB4BnGLXYi+WxOalslEUIl
D6HQMJFokfVxfWBAm+7UorgYHXQ8Ecgg/LVcY3xEz3l6qKyMhhRAzfOszsUiI25jiq6h6b9zhJrW
thasJ1cZZZZhZLNiROS92Q0XZLhEz6wHQ9RWuPGQHl+YVFSIsshgXh/EZJmWYs/h63jk1uiYijFP
4ghLTIfEguiGxZSU2CE2qChYWyx0VXfR/k6kIvUhzC6ETt4/HTmhokfX/8N5SHNctQyllu1jX6P4
QXglT5GZ3FpzHAKUh/YPixw/O5+OcB1CAnVI7QFbzVbN8p6mwW4I0k7BQuVacrPrttzkpFu/uo39
J+r0X0SHpncTXu47C/VfxCukdy9Cy9e5z1Nv9Pu58x6ljTLX7JT26sa/19fPvrfDkNGEmL90t63u
FkEVTFmpHSrL0vdxOb53IiuPDBWtTW426VPtNq9mQ0A9qvC/YhwJ9Zvkq9IcypD4RS8Xp+siqJep
w0h5WZkP5XV9M01EkMsu2CN4Kb+sh4/Gk+h0pX1vkrT49++5C891dj3yw6Lxed2S55Ti2CrcNBjR
EW8GlqG7we3RV6zf6Ow8WEEgltc+W0MmxwKxQ5AaZnv29Z7BoNajYV+02gj2h2u4rCxTSY+TAr8O
Y+1HmY0f4V6OpnpptWS+r0LwteqwcwI3178N+4QKW99kJm7robPOZQghvWpdhhUMq8/NmKL0Xn7u
SWHkxFXUB8J28N77aJLGfucvW/1+Mj+1NAy0qj+ZgJ6vjUOYdeuFjA0m7bMUPRkVTsQLwCTpRisE
/tVOh72d2calUt5inqWcaFl6bbvIXBLHouQxj+n3yovyO+tDY5Ppw3g1i71b4UFer9XR137p49Qe
xjIeb709ofJYLio5UjEmOWPOrpH2pRTDS0ahe19/DENBIjNo5dBbswmPqj59aQZPJ6ZblPvS2aii
7IMsdq2rmvWci8GN96k3uEGYxqQCldJ5GtBOLuVAMQNX1me1kx4LXFWoS2Wa+S5tXHkkoct+qjCr
JJP2lUii2VW4S6YuIXitq1+Txk8IPtVg3Fkm6gnL1+5ZCmsDXcJp6AwXhYnxbmZT9UhoWXV3ih7V
8jE4vzyWTk+ZrViGtOgy1PyKcArVqz6ilPDNm4G5fPmPsl0UsZ0QL1zc7bOveu4PJVLeAFC9xdw1
WPEYgjRFfBud10ia6RNk+4GgxisnGfZfD/RyP3uQdVV2LtnOalpsvbfDKS3L6dCo/B01NTs7LwXe
l4bGTVaF3Ix1KzCSzOEpYtDixPYNXXwXVIJmsM5UecqJuM7TDlTRv6kHNqD5uwsmDBXN8xx62lvR
kNdfWDPzYcx2nv5XmFZ/KkwEeYs2M0J9V6Ih1QZtuPF61EwrJmNX+jkVKtLwrbT64s3Tm6uq0bQ6
iB9PRZ3o9zapPmQfuhthZG++P6W3LE+h52b0MmwT6ruNwV9ZmH98NnEHtCiA+tj8Ba6TPme4FN7q
+J1qObzI1E7+26nh+8HaGSDckzu0uMmbDD34I+uzaJAFvhVpFC85bVDnBo0ZeVu52zTL7rLQgR1z
APwrDntsBYEmS5o8g4spKi06HXK9192E5ozTQR8Kiic1tc8lNrx/X0Eh/D9UKRIK3dcILTfQ06zH
pUtc1r+jR7VDGUQcWVsWNNHBT8FfI03YZ7n6kbaqfjGKGamNsK5raeSFnnfLTZWfwho9Y6IwcSk9
FbdSJiyUiWw8JAPuFrqddzIdoUp2E0S+uPAOWPZ9sZUOD8SUJdZT1k8kMqWRuPmjs0PF1h8pcLvd
kDffptzTrz5LrrUAWw8y6zPGNLXxiyk5uy2VzdLAO5JRZonSB9mPfi8XIbqmEEXpiDuueviZOoWH
hRrFtS7jMVibOJwlJEwx8XhOvOq7QG3mOLK7NPHVmzXELiTmSsc5CT28GoXoXqkfbgxVlmyfDv0j
g5cEARpLPp/wt7KuDlF7s6CVBsyjchTEjJOjEcKWZmh7RilZKoBdFcbPtVQtuuqcEgB6KE3f3/f6
PR0YGlmdHu4mw6yWNeH3InexsMRygDoX8yKWk/Ukqo+S63jnmTF7D1G+2aPbofOt3ZNZWDDsesY/
pB18GaHd/6plSywDpilwMi8olBheunW0xZnwx1ZF/qTYLiWNvqM8kQendvJwI3GGJdqIrF7JMhAo
OA6kWtxiy5/vAyHbu9gUe4VhLYJP0+9awuuQ9r1lnZk9O9qZxdq9S7Lit4agBKLeHF+6bqLpIaYY
nV3JGZBEj7EhPxGG4d9J1c5V70K1Gcfq0x7jfdIwGtARQbkE6J/btCN+oPY/Ffg+OZVk4YdZ8/+Y
RXEw/2+jI55XjydXXzJxPMqTxYv3P7x2o0ycYp40L2AmKPZAQPwAulYNk4PjMMJ/drQFpbzZoYXV
zWG6zf1TBY5jY1ma8Ug7av1SZvWejNIrIwrr3SxQR1X4ukbiy95Sj6qXfQvbtAJ9vvBCuEdtrF8n
36m3nTl8qxsS8VONoqEqzZ3XTNo9tUvcopk3MANgdi8JDZ46s7uTSzpl/JdePJ19Uz11iYcLTeRF
4GtIjv7t8lUnf/D8Uz4Bqb955fxudTbpLN2iUTtPwEFSreV1LoZyV5DyJBNtxs2XQE93znmNHrUD
6IKt7zOu+/itQtYgnHG+LpNYuwpCzfnTA14wOiO+s6vw2Mgi7wtb1LuFlr7a2H1OZW7W1AfsshLd
vps17o7/2yRp/meiISlGHuWOQUQ4Xknb+Q9DdlLSiijMmod1Qh7pkBy60Av8KRQBLwwhPkvTw5SE
47ZzJA2NRpKnqqO9QdRs0JMduU7I2TLuEyscTgzeaU/SfVsDs/2/v1m4Xf/xkIkFZixsndRvqnDQ
fv/7ITPcKip6rSgOqxhwxkrOUU3jb9UpW+rFJ1A3OJ5Ks28OVqN+rSPzqUqOmV4eMyHYS6XKZaU0
iVtqFB+TQfpEnOIb01mmcBb1kljSHxNQqm1sJVoQEx90Xcfok2OCeRnQiBYjW1+sapZtsUcf/O6S
utI5tjmC8BQ90KFkb3rCLfFB78DIm6bE4aba6slI4Kbnx/s6D9UecwseldYnOzwdkkMFXWM3IG2a
V8GHO/fn3mJYu/jheB0Yluv+68LBA16xtdrIPosK32zhy34jHeOTteRw0A27wkcXo4yJtA+rorpU
NVIhyYzAgSiyrdxY7sxQNk8V+aP8IrzuHGMAIZe1IKZavaci2a6vH3uxs5Oa4rIqgOSIz3UoGnga
eSL3c4vqDlNBss0MUsuQsXyfbNqAdYeDpWxfLg1xYcQfq2CoaDF4tlyz/xQ1qBr8swRisvv3ppmA
MTZF5Ha7vAmZkMQaInTRvngq7G5ijFFY+Sjqep8Ia1Wm1j4N7emo/ou9M1mOW8uu6K9U1BwvcNEj
wq5BIpEtk0w2oihNEBRFoe97fL3Xhd6zJVW4ZIenHlRUUI8NEri4zTl7r73AMLSqgNdKxQXpxLh9
rCI2b+qBNYIJZI706QoceG0CEkBW7Lt8/qpCEDJr275v9OnN1htYR050N8bceZFV86npsxeCXDSp
3yILgWb+kGkbXVFUDqeOgcekFNsyojlgzMYnCcKx254YhLlo/STNnN3MnL9VHLpsa5Ord+aNidDq
gyIrd8MWqmhyQ5IahRg3ODvWfOukxnyqgx4lsxRbJcjvKdkjkMYt+WGduEpjaM9KF9whpUDLGVXx
i7W4D6FWIRJqSI3pksTarct7ZiT45UnB5bMMN1Yn9E1els21MbIvbsNJGpluyc5ZSXe9G79kRTh5
PW6yvY3hcqtOBG1rbIxSY7nVZxFs9E5h/EnTdq7jqrCtGPPayIk1qDuEQXYXZ7+ZkvRfVxJecpAW
hkyWBO2vkd3500rCsTxFKTIQ7zTPsJBTqrPqxJ4qF/OTPWMedcXWnl2qjY7FaF9Sz+ypSKHuMFlH
KU2vlAdkODSEJ5gytrB4C6PhFMa2xWbbsv3MBWOfkCxlRjLu2+ztUyxo9QMBokmFwPyu6KPyItLi
ETzWtsFDvjeYPg+LPT8F6nUd1RMeht+sotqvmG4+O5GmFkRGVIw60/LPn92iYlvQP6ZOphQ3WhkV
uwUf1C4JkDSJ6NTpIyojwqNRhnpIccR+wC+BZ5jesQyKWYUdsZ5TYo+JG+jxssCCT3nb8mUhnwCD
9iooWGztYzOp+U0+m+ZvwEBr+MKPjA+Taj20Exchpupiv//l+ek5dZcup/+ZBWXHqtbj85wPGh3K
fU7WEskN11yzl6MR08lves63ZXqLKuCunKP8IdPSN2MQtbd252NiJQjS6T+kIhQbXVDvWbd+emVh
hJ+GY2qYxzRKkNM79gte4mhD6eabKE30ln3/0iS5enbH5Es/qIJOCAA6mtFyqXUui3aemk4/u26q
7lbYCXbrz2E/beNGg2xAB2mrGJg4on5Kj40qlWxhlXjdjOkM4sEmbPq91c7Rrqfa7qlzdUmcPngw
cAXjbvzXa5/5TxBNVjxDNwxdSOrLig/8cX81s4cI7XSi/d2wUNRJjBLFwPhHtbLYJz2K3jwYr60i
5msvlD0kt+HJpQiblEr9MO2aMG/OjTA4TWQq3oR6Ui/GnND07LGEueDVaOS3NjxldjYPPfluky6M
Z7Pq70Yw2nqAn5si8Rsu3OGxzvIQi2xw7gRbW7Oc2N9KmUCYqd0xInGBxSreO0v0qLvp6KOGAhZu
AxgXEoDbTz4782KvxKh1hyx86EbywadOI3olsjV/0NVv//rmCTnkfh6SJpsJG0KEJrmI7i+UXmuc
KoS8mr5zdJ0VbZo+KykCaQy+tvddcCq007rTSbXHWl88pY3LY+rer76EkVLW0UgaH6fS9JtIVv2f
L41ZzlU11bYgKOBJ+fmNBwk52MvApD0qTozhxrzJEPLQe9Dflby/Ibgk9vho9RE8zuRrFo4kRIuk
gpVwQWmCl/alIs47YsHcLNXyoWSVOk3uE+Wd+l4E4edIUwuCteNbZRlN3zTaatfTkcSmZniuilet
1vrBb2B5e7Wh3k7RZBy/l6yUmM7CGFBjYEf/r5+I9U+TvOCTIU5HdwIM03V+2XeKXsexi7hvN9TV
Y9Vl3X6hou8qmk4fvN8XKCGOCTKHvO/PpV6QAhDofrWEpCRumibpdxWC/L2DYGWnZBWRXSlVqLHO
32jl3gS2/ipidPdqpfZsBFOP4MvubqSWp8MgG4zGukxdeQhVo/OVIR7OTmgB8WMrs84urouGLMup
DxZp90T/btdG4VlVc/cQI5jszcy5L1ChFK0ye6NMZRkc/KZGYF7dtCj9vjKGXezOMUUeE6qXNHUR
okS6qTLWIGtvdDSGG0NVIoiHACIHkXtQRe29mXSvAAOLs4mRaMInvLfMjtYcdnAObuL/Q8vfiRzv
5t+wliWk579Hgm3LHK3+20+wZfkTf2LBLPEH65pDUjNdaeDJEirzV9CX+MMglYR/4ohiSuLPf7LB
hPmHxYZGJZAcDjK1TH7qL/qr+Qcvv6HJrHKOYpr5vwr6Mu1foTeuQKyP+Y5fZ0AcW5fnHw7i9BGB
m1hSTUBa9VSq5yrDVgz0EkQhFtyaTX9yypA3hXD7cJGfdYVTVCQIDrVvmXs+FkdNzPtQZRlFKiuS
V2VqTrCKDhZ7YJlhqhPJGCXdjoYHftDkZKJwqalT1cZLlKcXdR6lsHI3s18iSkUeYc42Q3me57MG
+6AHdjW4055jwMkSKnNY6zuszPL/5TUb+bYPXwKthZBFvdO4n+AVSQE9XLVb4Lm0JThjkSyq0461
YnE1LaqmyKI1q/VtQIdF+Da4XJLdISNqKMwvONXVc1y2fofvyVE9kkp8TVU9AoSKGK+WkMZb/pcI
T/5UC19f3hF5NSX5wu7SkBXBBzenfUH0QOrOkKJvR85nfd4jeKTqGna+DkNoI78ncsa9K5azzDZd
lHjral9IFjlQbjjjXt8FoBdyM/vWF/M5Ym11ppshmfaa6HZOTr2Bj6fO2WVEbyefAKeKE5XEk8Ll
ZqQ5DE8BTxGo0z40vl+f1vOhFefW4m6XGrBePG6jlV7SuPPr5Qlg08ZSum0Cdl5NprdOkRvZlgNc
jaVYeDmCz6rh2S4Ed+TD1qXFFQ+qN9cMEgaI/LhNhxHf/mZiQpG3GijCzjEZX9FE5od2aAzVUxka
qJ938g5ILch6B1HuhLQ3lmAf1DwtsK8VvLcmaxGwqF6YgZHlycoLjWbuEB9fPkF5CzQ4iPKxSYyu
BVNWPgj5gFrVpsPADQZwq9bqdWpIKmYIy4dm69zGkJgvRMPMoJk17uWHRerhyW9bf03fweJqMcG2
u4lmYlkYBzmg6a77MVRJR3kegK1U4EXkt8mHIggkCa23AYSvST1Ifl4J2yygjNtDv8Mnditv2Tjb
t43C55c2/qDexRlJ2hb5EAqMFzo8Q3opHdA4oYqi7wuCpG1BPSeylU2av8pLm3hhRN2ghm13crit
nzyf9yn5CBSUL/RXN20LONnptvgq9kXb+ChTN1H1nSmcUmloapJaoRuPVEHQO9tAzjRYYsjAtp/l
95YVd5NhIp9tM31hNxEgQJf3XHKAq4J4EEZKnqjXgu8EFbZVGYKOHp9aKjx2Zl4QQntR1l3Ntt25
RnqyDHN9HvImC1d4Q9lQgKx3Ls/SjRvfqNJL0lAUpdJJKc53h9x33f5Jt42DJDh32rhHXwIWgsiU
YMaFRD2vH85+FndbmgWv8rbEMdpTnqa8qLHiBs6UTWVqGxcln4N8erZ5yjRCWsObjEOdxY0jYulW
teOTvDHyAwdTt8uj5CQ/piClZtasW3mTC0FmaNX6pTOdI9mZjd/lJ0n4g824nOUVJujWhiZ7RaB0
VVz9oNjzszk3CEN4DbX4FCkDL8CDpLRKJHPWZt+wqd5X4ZOEMI/u8LSQppjz0Adea/mTOU9PKRVQ
SY3fc8+E+bGbci9KaGYy+BRzhi9PrZ23St4JOUAwqO7kb18fC28aatdtHqSXqlVRM9DsHvttZnCr
uWCbycZhDjpVVbcnzSFJwiPGdsKmuGit2FSYaRYnfS25vDy8zU3L44R2yvXkEvImYin3jYmrgglp
hF/kSF2qbpvyXuMIQsnwOI/Ci8sav8tblaGvwNRf8IqSxoYDisFMH4F82lOrcj3MbjoDWOWakdbZ
aXYWvFc4oE+ZnZwchzvBhCIXC0yo8DS4IyGe6GD2OuZIrc0vGY8tkhO4AZ9ySU/NhHQ1A6mIrby6
p260K5lhSZHaKwpYal5uN8pP8mIWOS4lU1XnbemabaTfD4wW+W2SqV1FrED8v/wDGoKBpWv93Lyb
jXyPZA5CB0TvDDQESC35WxpoXbWkR/Oia8igwdtd5MdWzeUcDcZLnQ1PZZZfBG0tnIwb+XO5nDAD
62VQJoQpSBm5HUYIW7hgTh30QxTGZ4DVPLhQXc7zZL/UYjynVOTkHUrdQ+XMB6vRX0y00vKHxWQd
OlDZ8mNy4PEUoCnTwNk+OsWpflCd9ERzYCdHmvxaPo5KTE8G7bwhoTReHpZpemqb+SoGZE0TlF72
CGFTXChJLnF6cqzkIu9w1vEGTN2TwYwiP32mYsVLUr+ktVT0815eAOKOnV2lu7y2AHowjwTjw3pz
c/Pg5qch6ai+Jxc5boM6PoUaKwarMhH0oCo+iXTZydVYzhBsqw6KY9JwCvzJXa6akl0c0T+g8vhe
Z5H42fC9/BNE2v7j3/j6razmJg6j7pcv//F/4dz++Hv/sX8vb1/z9/bffqLf/uPnL/nrf16dTJb9
6Qs0luxZ7/v3Zn54xy/RrdfN55Df+T/9j3/7n+18OV3+buebvhZx+xa9/+3hveq/YHJn67te4fHr
v//d4hf8tREmJASEgWZqLikDP6Yg2Bp5JDrVNwvYq0qyHbWMv0JH3D9IwiUYQRPwGikS8fv+2gfb
f5i4y8GN8kOOUM3/XeoIyUi/HPotWYdSIfhy6Oew6cqT9w8bYUVvzXiogSvZoq+PapE+u3Fwioxu
uCFniaw9jYqZmxdkkliGsafomG+KQuWNM4kUM9LJpzpIUZbUpQey6JtSuxJAvlHdpvVwx1u8evUh
QsJ5jzUX5mZMESOnFVtVwdbsqbTMbfrN5BS4b8RiAgToq5tuIlrMHOjFdrqyL4euP/SZed9PmIIU
6N2nQSC1XBJjU+Vqtw+xTF3ockCs6So/GNiURXhfNpaLoWacrXmTczYkTpvr4kCsoCLgd8dDS49D
sJvruwGwdlI3BxFGX1Q3GDZl6vIZVFUG3imBV03OYakLtPzaQEpDXxWnTsV/0TfOJ7tSUES4zkdr
UqRJTXd9q5xdvzKhacWlgcUNd38yQ0UKq2Lcrr+1HgbYjZJlb2HkUqPRYpkaIenk1QdyRr+wUE5X
0iA+uh3KjHC4M1tQKFFrX3M3Uo6pSq8m/aDYYfs5JA43qMXnMGN5VOJq8eVDXAS1pVQEd6ELACyD
tl2ME73PhoJwZoOQqpZPYm4UTtSQL2Qx224VXIijeqksSepRtY/jYhlsTjQPgbqztS1Efqlm2l6B
KW2TpYTNEX1KZGvJTF8vIwqSBU0DOlkXkcjGkeaQUki6l6HctNYS7oMyORYGkNGI6oU324gW+v7B
rPsGY2R4civ7CjA99xAy2p7tAlFyP7JDBw2PmGiV5WlFnxwCUZ1Wfofq52X9VKGR9PHTyAfenymQ
NIeiB5WOnpGogKwGBpMOrg9LjAwMqa5cCueLjoPy0irxTamj5SY6YjqJSbtJYZ/rVjJutMLUjyv4
FmkRQuWMVI1RKjXboKUAhb/ley00ZVdZz895JCUSifYYmNg3W2t+abLqYndJeV49Py34z61hjCCa
QqQRU3iDjgEU9YBII28GyitjcFeEeboxXfR/zjhD+O1cf1mQZs8tcMOeir9cRQA1pimQwlz/NC8a
xanCatiNMlLXGzQJkHsuGoypNipuMR/c0dJvWoqW1dJVWJF6cRmz6trXcEhARd0U2H43Js8UgxPf
De0rjjB6zqrJ4bh/Xu9Yq1Xn3jWDu/VO9jF+6AJnNJgYN98T6QiUnwqqp+yWFrhiqipfC0vDaixQ
iXAI98ca8bEbls2BKjHqO2A9214sxGQF3cOk1VDxi/hb2mfGcbLsO9iO7wpAaORCTXmOYk5m1J/2
ah9hlJAvZchc5aEgeiuzkoE0NBRGGXdtGLwBmuiQvx/zdok4DSVUuBFt3QxL4uvtgFkB3/A2nkgN
C81yb8dTvZf/jT6tvekjG6dzj+JrpZcErh37wYhLVV+UyJ9CxIlJ0N8TWzD7RiQGLy+M9ujQjts6
Ma2sICJo0IG9byquygm1HG+e1x6sULJHNSxtf72bU8WONTITzo1qm2DIth/jjPHRIJ7Lo5YcBjBt
PgQrL9RI3pzS5hAuZKF0zqmTI9lyKiYPNX1QwlHZKAyhzubd/s6DJSVzu+pmimE/2NNMbBrgvQkj
u4dnfTvLJBh9INhinQ+KiO6CJd1n6+thze2xm52vihvW23ZpP498LiCrVXsl4ocYTsWuT4u9PDQF
tFayiEnGdOZrpqZ3iCkLbBs4LLUs+bQOB8STnFvC+kwdG+MElF1kQ6GfgihZr5WQ7G+cpt/Xy11S
8aErBSUE02UzaUrOmmYLXk2ejmWVpSxost5QZOb8OU0hGaRSqDsP8t3OkmvP/pqtLNMk037kK23e
keqWu+xhvykD1LXItWKIj3duPtziX3D9oiD0s8GOtV2HtehgdRjW/OAqiB7X51bHHEULxNcaxIN4
hhbvRtMhL62HfomjY2TlF1X+fb2MbmKzo11d0JpdebBYkJGU2s/rnShwDJJjg3gJGKWOP367WIs0
UUjDKW3dcGjSbQrkwu+w9W+EoS1oukmsyud+t84dyjhz+4bymORuSHu0OrSZkjH3Jmjqx0rf2VF2
LnOJ8Zq0yW/7EnHNiO8sn+ZTOGkLLFDyMiu9pIrtDjtGBWSBpcjuakt5TXok4+vYUoxkI0pU0F0r
6J0ooQDTCGIHY0HDjI4RFShQqOB5WD+Yk8MrsErmA7TsCxHgCOSTLKMtogLIoVTFblXZ1KIHoIAU
hyL5vAfnGvmROjcwsUJzn+cGwAaUeo1h7FQTbRiWyxqTUEh0Kj8Sxir2aofLrdS8gZOnYQ5HwchM
yaaBaYKzd+Ls9VGpt72h3c01FJmuT3qfs05Dsxw7C1JVWFxDm/GmuJ+zbCh8lw39Vm+Mc1fh1nBV
9uew+y4F4WzHzjE54dchQpO8Xpu+m/Ut6gx8UzSXClchO7amn94uwjiESJq1tK3v3BYkUELHh1qX
syXY5HNQZB+1hRewWaJvY0CALr5kunAWZkTptZnaY5UQEdipEIOYgoqtKNh9mEyEIejprTFkmx5j
Di0p/WgH4delrtFsI5vYasLUN2LuA07fuzJXoa7WPRWrCYBmZhQ7QfxoNXJ+yMzgDZRO5S2IK3f4
UDelQixTvxClGHQNSWn6dTGRgpd1CKRwxAQiEX6Ax3AamXF1TrRwRxWR/cuIIr90imcHNXQsUpcg
XXYGYWUz0EzYhml0GQ1CdqIwOVT4PfYU9BqIlzc6IqXRdm6SAAWTbTZ72oPtRpNL3CDXgXQ+VW7P
6jRHECc5idG03umAwL0mMILHfCw3aQYf0mIGebCYeQOluM8RsxwsTbOPuUP+bGl8SLQgxyiQvrWA
YNlPLM90RLX7wnIfZZ0nTSO2BaZm7QFd30SQZb1+gdlpOFGyWb/U2/CQ182xn/L6vP6LK0d4Euvb
rC/zY4Ic2FMV+ugswM9gpywckMyo0KeZ13A0o2JHb9YlD1CAyWKIdkszyaMo9SgMdhu9I9wkhk9X
yh2KAcCwsYf3cK64DxUL2xTy/oQduAojh0Y46XdTy7yRNA2oWWN0mafBGjjoHvZuQ4hYq1v47flB
p+NB1HLnpkbvyqBGDBnd2gCjdqjUqC1V2+xLWKKKN6s58pyqPEnArbMY/IX4odUIVk6qOt9wKIUO
0EEtCkn5imcxg+AY3tZ/KpUdEe7YhiuCi/FT7wfHiG/iBhVXEFH9bPgJIV/GkEixVk4Xg5tAoZs+
R7CGqe+Mx1A3PqPLwyKsQD6ys3s34PatizpGVbfC/KtGA7SOfN7UPRlWRQXtbn0SqZJNO01LXyy5
iXMKrOyqcQ1NO7pZAnQkoZJ7S29bvpsqJHzURb6bSbc2dFxwCKhr9jejcVbIUiMVw/ToTqD8NB3S
0uTHbXX4q5S46MGyp8lrtEFLjgz1KAb510LlxcqrAbf5dWLlR+pCQTDqqAeVrDbUxtPg2Xan6SHp
xLPjhjNIAQuUruCaQ5y9m9HtETc5qbhtUoUoqqX6ahKFdJgn5Le2NntBGBWe6LQWWIedg9Afdl2q
q0fcJjJ3usbbsW5bamvoNxmGaeJO8UfNM3woc3pA4RDGCZDE1XWxWtB4FWN6F+xbMRwkiHLM8Wl0
XMurarZVmSMrKd2ntGteLHbC56WzHlf5vwiJseo5DqnGWBMiRupb7Dj1Qa1GP8BZ4LkZ26fAhSAz
wTq2nTH2s4gtJYXlB0VnBXbCOfY53SBmHuV+vhlHKqjy0BWiAa0yuUVnR0MsyHYdNE4CPXjBKwWA
lL6GnJHzkXi6IGoOtjxMhYp2pRMzHRKlugFaMsMhrx6HwrR8XZgwxiqmJzoFYN4xmahVtR1Et2zj
kGEdtV4NU/GYws6l8ZDqHqGeI9Fn7SF3efFma2zo7E4+x4fybJURArmrbmstqX3TV5BlbGw1u9uI
jjlyMtPqhLDqM6MRVTGkjBOyus5fkZD9orecW1La1BXO47zDrQhrwqD6B1c84lB3m8/1ra6FzWE1
oyGrbe5TLPHLlJuesLLuYo1LS8ABgbU282VXTy9F2V9NBOm+DgtlG0Bo36QDrxxDzr5Rs/61hJey
cwpAjfR9Hjsgc1ib25FdSY7lbOLFc8oOwU98Bz5kpLZY8KEnccLgoHit7eCwlWuzbs7KTqnqcIMY
1Susyto2Y/sUAoY8om74LNVteyQt/aZyCRC0OyKfTM5UKqfuTTbnzW4QUbzXqum49AHfJd1yg9bd
zxkw/BDzjm/M4Zd1qsEZeqFA351WMEcHW49bYCqbpoTqsyA5Agb9WgsDEZ9lj4csNPZ2PkR+Hi3X
dbacdYj5K9y1GKyjk/McNXTiA5t3loThBlMtRWQ8jziqFo4n2mBuG4TSW0WnUp8JOhKNyhZWHT/N
SdfsOLIN9ABQmTdJWW6JZOaENyBjz8m8OHMGAD684MQJ4+WUKsq2WOL+UOox0rKBCL3YFs+qjlZQ
TRb8da64DrPCXtbht2YV2xbINw68Lw48NoH3ev9twBTBHqM2di5YoIZxug5WXHQOwCNpQR3CzdTr
jrceNNd3q88kOgp/lGcy+6PtQwkvx7uZh92Dc1QTXjNN7mJnVbmUio0dNpq/RLHcKLrmycyADiZi
coAiFzswK81mXTsGhQvEd8prGXrY994XsBXbROuQEifZpeucBOmjVW+aKmHDOosdiwBkVZpzRc+5
bFmMnMiHHh5KdK8vmXujO2W81YZjIZSXoBFckOWAfpHXGlHKpGBT7lAVWZjze59ESXWf1I+BEn+D
T9ocjG556ZbqwuGE9g5VUJzaD0miTbDmQ32fN+z0MpzfwQQO06WcUDoNFhQV1b+cyZvBSb20N75V
2Xib1CYJa7g49ksFzsBle55iX0L21A37CphiLA+uieVsBoBxB7ld9uuQIciufojskppLsw0azV9d
h/lA+G6TAvxI6oX11m7uyZLjORXGU2tQRElMqmVtYzL6lVbxAucOHhAt0VOal+zf5Wq8zm69Pnuq
SGziVjh+4MlEocQaYJIPhA6SFRHgrUm7C9swCmv7+ywZoxHXHDoGhWJ+XTjRFAWPB6PmQWCm264v
VkBelUmcmzeyneZ+gbfFy0TqQVtmR+kcLoLtOqOC/7gb+ADe912OnWBNb4Nt76LrWf/Jbm8VZFab
hV3pLiVCgtah3MfylhLEyAGBugi1iAEZpC484uSOAJXYY1ZfIGIw4Fsmv7SzzI1KgD1bnfF1vSVl
S5WPxogIeNPD0jW29MMlqFvdRsIicKYyHkOUBVs5HBD/v41MSfx4f0hmZmI3i/a6w5FwnSmAk79q
M4RGMV3XOgvLAHMbFUUHS5sXDcXHsWogwENE7JmcqHhgWprapDwoUenVpvVK9A/umLEj8aLTv6zv
GkcyY8v7z2tFNogSHFVqaaLS31y3/rbM7QcG6c6oQyolk/qGLjSkQeFQ3ZP8Ey3H2dcMr4ZWEr2s
VsTlpJ8mygExqxOu6W99BDECBYA/tcrGzsnVMicB5Tv2QdzubHzVWyWFtghsGfdfTTRzkXLIK4rm
GAfjS0rTM4CcJ4PLm6D4EI0HyeXr3OJ5WgqpNa2+aVazDyPmH5ae0hhPyiTup3yQrHNqIznVzgIU
E/T27CBKIjDdrKtuI6X9wJHqgvNCubUSMXpqZ5JVJMuYGbJ9tp9LsHM1M6OKG0QbPSVwOW5AN+Vi
wVBXY7jJeI+WLG62TDWfuj6PeXUTFnxCZIVQtkRwUdeiHoTw96jG9BTBoMa3TtX4Y54chDnrgPS7
r5qIeQvovUSkOkbCfaDiR7k3+WAvynOlpwfIXPTFsksQuMzQEHWdsX9t5vyRoLBDEh+MgQ+vAwD2
9JRjDpUJ2tGpN5uoDOyy9ejpj349uI8A0gyviq2WUk7ndQZprFrmyANMvFPGpw4QCrYf9W3MAJeD
OGPAEhGH1rpzG3tDRNSuTz/A2691FOJ6c2+qRgQcBhd5THCJ6rwneQTcsHI+GXX8zc4aFBu9Rid/
OZQmdcTR3PE37pOiuo40byexfEyHhR23Qj5HF1IxYJvX1LCFZvGGDPOmUYzZj9Xks4OVZFMO9W3Z
oPSNzPgQClr8kXJbhHwuo4BcHSa8YdZJi2KVshbgauhYXygH+ZHL3G8iFB6tQ+AUD+GcgSFDljh0
y63B5gEemsWupcc3KlkcI2kD8am3h0+0kPZLbd3zdj6LuvpQR+pInOz4fMuJxbei7j2vlPs8ckp/
qItpU9nlpbbMnAYuxsXhw1SwUbN7/ks99adOuIchGt/Ry1DGa2qqG3HkLcHHplaHLbvrZFMWmD6I
ovxGheysRfqLiB0sfzAbpppB2ZOU5jqlRtJ5dc828z6Mxw9WaL9V6Pk4pp84714E92ysDkQl1Gby
oNfoX0G/by2FGsSYdbed21K7isot6lKboimbbleH42IYVw2DX9K2X/tQ28dl9lQRy9uo411QmoJ9
EKOhwJCt5xB/5iw5oxS+xnK+pUBGXPPceWPAUBzA4BRsDjHUGAtN397e6nqbUHYw7tCu2cchAecg
m4AIm7dLWLtHErmkHANcUD7CI4jy50DUX/SxTXYdSAAAMGxcOFy0Q+ih1BpvPJf14U7DC3ksuuWN
9W3YVUH1ZKpg3ZJbVLCoSzQ72ae53nEvgNoQWtDqybTtonA5ZkOz3IxxtEvanhz3OnU2ZlMRgxIt
mwYR7aYJZklWfAH5AyzY6bC0dRwGDGA4nsFi4I3QTjZube1Cy3k1cE7H9VTfw3q+47BvMpPobBGd
6gZ+Jgz5nlCZET2rNw1use0hFzkQFqkfbyor/KxOwrxpdI1zM/Z+KZn1i1st64lCMvh7k5GyB6sG
zLgt0GRn2uaWvrFmHXZQYX6k6Lhj1kR/38M/1xyQLfrg3qmEJebBTM7MY7ZkFK2iCmSsHhnPInfO
qJIfq8YI/WpIQPPA2t3WVfTqqEt6s4TKnr7AfcjT+lBxwLy6jnksJoSVkZNHZ2x+n+Mk5LiaucW5
m3hArUKgmKO84L1IT2Y7UmyJQVQxdnuneVi/EJNNqn2Tjb47948i1WhQKFxAhF34YzMAAVdDyNad
Az9MBFCvHeWVhOSOuNj+oC829cGaXTomqWtJyzrPZ2Pfuh3bOpIp75I2/gTM+4NtS3N/4H40yJGA
fhrC8WzIf3hP8XSwBgYtvya6i6acnDWScJmkHTSm9sTqQ554r79FnH8ZAKi8b9raeQl0Bw5ym50x
PeGDCTAGaRq9AHZLpYuapnPYXermVkzVVcltYPOaq+9HHJbeIrpX/PSEBgzkO7MLxcuDXSVHBFTS
FcAszZnBcpZ2Y9DNyqGI4LGlqMHOFLs/ZJzV2K9IvI8WU/HIVIi8s/kMjpjS2lp9JHi5jSKfdGDk
KAT5rV2btYPFC+Ii11geqrSgZ9KnMEVojM2czruYbId1Ay4S9mihY/mt0rqHUPaQcFHAFdG9Aesr
IFRS14T822POcUw/jqKHQTXj8GeMOo3JijVjwfkeQUUxXWypEnm9Rm1kAp2+Q0pxDDhuuXL3Goic
ge30L3DJ7Gx+WkT5ulicIwZzSQAto/+uA1QDzmfkvSNb30Gyxtiuw6RJUUZFb+R5Bb+RHev/3BPW
aTzTr6aqSO9ayjB/7Am7dVGPYcwJci3T53LFDgrlfZlSKrFwXvLGfirc1PpekAD8yFQ3ViOVLYbk
unlsQlpla3FwpktatYZvA+C1YHLiuSD+oyNsGbgbGkpLjtaRfm+dUX/JOGm6n8t65rSgKiyOffgB
4rDyG/eMkKGcP0rdLWFqpLkYpi1Mw7bMX4TV7exYnPj12l9PvnXTHzsLG1gjdDoS43sv+ymGQhli
bCEjgpVkpyEru0TU1TRtkzF9yAfzsdUyKTFZjgqJ2z+ICv7UXvyt6PNrGRdd++9/N381uUD0Ul3q
ui5GBmSv2i9W0XygB4WdjngJ2XYkREzD1HBVl14lCgW2ulyJQ87lXkCi826wbE6hDV2ZpNfd5/Us
UDJ5UJcPT2EYg6yWmHrsfNzZWP1W0r+6dZ5UqlKHxKkgxn3lqM4TUOrPlmqdzNk6suehSaLVoYz+
aSj2gAZ2MBDtxyxPPducXw1SHM75GERbgen4bJNHEZnmEbRYebfEb2sXbXZ5x5zacbbAntTt2RyZ
4g1MZygLyG8hAIjKCmdWbrNnRGny3Trw/yKW38i3hfov9duH17iLf9SsrN//p2jFFn9YAo8Hgkbd
NUwmg/9Ub9sG6m3DwBBL7q0wHOO/1Nua+ofqyKBlsA6r3AU3w1+qFecP/Fq2KSN/aSfopvv3v+Q7
P8mQ/kuW9OOrsQ79H99e08WIK/ARCtXC7WPJ+esHzQo5gHOgqJENFT2mDjZr4Z1Zan6npNtYU83D
2hlS53BnLzSu2O/TJg0okl7z1Hou6V3Ylj7sEeYEG8b0Qu2MUIfRRB2SxHjJsv6OTrG5c4bhzgG7
BPQEYR87WX3r4K9YJ8UkHn+Xgits+Yh+mpZMhOgqWhGBIYwHsDp0fvhgTeqUqpIvJtv94VJQ0iV5
OjlPNEk3dThK08+DUCmiLAjHp2R2rx0XLga292NhvWhlRXKcWmdUfIm3VF3aXPT6JEQkWw41Nduk
J0tag5IghY0kzZCPFwMMv2kM4L26Cj0OJZy4CQ0LQoX5H+ydx5LkSJZsvwgtAAzEsHXuHu7B+QYS
GZlh4Jx//Tvm9Vqkp2amR2Y/m5bqqiQR4SB29aoetddjUPqQJrrfOY2F1BfmD1AFlbtAwapQa40G
sF1Bf8XoDtXOtKFcO6l64aW6C3uDqUQ6l8H/7DzvLiork2OwuAPnjJ1cHkXWfsUR7piJBKko/8Rw
S9Fm93ZINQ9cVJl9htSgJZF/LHz7tgQoC5t2UO2jC78hnpNfVmncMXc9ulOwWub+lsLVB2kVvDpr
BDv/NsmMO69oEJ09/9h6+etgVY8BoGwU/Z00GArL0j6O01NSy+fK478V41OgeHVb0dk5u0584HV7
Q/7ucUnDH8d8CNMSOq/Vfdd+RWEW7FSnch+ynNB63/6mdI5tVfBhdtVrw2dngdwHWV/+YhBOWPiA
VFa4fuTIa0UfeZVVxSt7CUmPw8PWjhPFj99+KMPuXHrhpZLBT1t12Dyyx8xNcb8Tku9PGeiLnOw+
zRMAWK1zaPlQpf03JdGOeJ2frNQ4DYw0G7b5nGwizsze2Fm7u5pxWBkc0Tss+emQPjTRqCFk4ReN
xzdBN7t4waNfvjdRsym3c4MXlIohSmCm6dZHz1yDUUPqVX1AHix8d+Wv1AWFRfuqMqaTJ3/sBPgi
O6XvkO5c9iQXJqRnRzlvYWg+dXMGe8c+txNac0Slbhc33n6mmBSY07ILc7FDmiUHtmtiutMIbU3b
vAgPtXLnNfvh1PfFicGQblchMGwgKjuL+Tso2++kpigcvM0W4hPRw8g6TiqhA9pj31WWJd1sGEvL
rCbTmxJar1P/AceNbkTteZfb4oQHZt52wcBxVnT3hW+WG0h81moI89vAUCCayiRn5UpDqxNytHXr
7libevxPqj26ps+0PrkHVQGhyQx6HRUb1qbxgr9YV9gmzAvMhtNoAgeAA+gcBzH/YV+SrnpL5zfy
NGD1hjFfzvpXVCSfgGxMh8jsbnwoaoeg9Z5okfZptkuri+PwYcTgr+iOPNjpcuCjdA9jAQ2wgNJc
JeWXDMthP0a9LtpqjC3Zrseh6ygnzKbPiYlxf81j4lkFAbNUZz/N4RgKbCjB4m1jZO/N9RuUNBKs
a+SCMG/FijQDbqyIM0CLJTkGOTGMxamNLGbE3Hod52ojxlovj1E7IQjt00wdeot4atGbH4uD8SWZ
QdHZoUzWRZ/O+GgA4S2QFzbuWN8GEOvIN/ifHCAJfwfe3qwNcTLknxSEz02F/Ht91ohGtws5T5NM
GZdswtpGXW3t0X5mjVbdJT6xhpLlssuoDY5tMZg3pdxXXsiQD699wzEW1Y7uXdhR2uOdAI7Wksra
rRSboIzyLDsdWjBYbVEDRCLY45bOexISwrSbxVqb2Z+5510zBPzldV0kR9MDu9T2qt15WhwgIZhs
maejHelj6gTMAMS3lh+lTSv8mNs7hqrvrisMasyj28rNIFO37e2VMkN6aZUnFNdbeYSBi6HZDIAD
SFh5vapIBg+XfuRTyB225qpq1E4GMfVEjmsdYNTzktubXS1unTl6o7OTbbFRvBadAxRLollYHuQw
SS6H3UZezckBpCbpSLYxqdrwPuUKBCniRSZXckLqMskbZ0PVA2YjPXRND27VJAenNkGpE4iP0YlY
cvRn0CT2Gu4ypcH06DS0IKyqsbknQQAOKS53avFXpGKrde9RotZZhDAMri5GSUPPlKajHyrqHOhp
E3V4EN+YzuG6MovWBMHX8AYPFIPzRMqTu7inGzLTM2z/x9ATbaNnW5chN2LYlXrqTRl/U8bgqqPx
ByQF6afJdajQS8lMyPvc79lxNQRJFTJqP6n+1QRlM4rwjRuQGIljJNsBRAzdtLPxNhAU3Va1RwJD
j+t6brf1BE8SPX1K9VTfDsfr//EY92s99wcIAK5WAtBa96XWBkgYoJ5ouUDrBqVWEEKkhFprCuB8
uhdMBQ8mckOgdYcGAcKLoPCAyk5x0PEFBMgUNnKFq3WLGAEjv0oZIKi0sGEhcRha66i16gHXf19q
HUQDAw2EEV8rJFDsgX6jmYSIJyUiSpYa4abVuopdsH9N7qGBd9sqrg5D7S0rszRcNpHJZxrZTOh0
pSDWjPoVNmj9ZtBKDmRQ9kMzvMQmxI2n9Z4J4SfSCpBACjJc+SWRhpyUijRHwB8QWjdytYJkai1J
NJ02Fn8Iyxar+qo3uemyIoqHBFUiAWpVakKemhJrObt1uRxBPPA98MaPgGRIGXbUu8UpoYECkuAd
22KSVmn73Ees0ilXhEc7zEfc1eXdLmb8O6d5xPBPQ5uLmNZrUU2ra8RJAELmr2Jk4grY7fdaiTO1
JicR51Kt0o3Idb7W7UIEPEcreQioPh07qHul1vlGBL9JK3+VywoT5Y5NF6pggTy4cKc5Wi9MtXII
H35j6MfFIPo7K1NfcZw8D4iNKaKjQHzMXft+7mcqCtrlaGt9skGojFyYRxPSpZdRl1PVLYIjceXZ
zx6nDqQ9IIF56yJ9TmN5AtKPcTn4Huv5pUUilUilUmumYVHf0bPCQmeQyKnpeLQH9z0CWZ8guBZa
ea1cKruGxSWG1b4XBT8xz22Os9Zre4TbKTYOczyepFZ0uwq3kuG/9Dhk4xBjRbfUl1GrwL3EH5M3
0aOLQNxBtqMpdH6dKzkeCfm8BIjJM6IyDVx7u54/RkVgqqiQzLDHTNhAaREol4YfK/J0mQxHeKc8
vIwK+Il38ObnWOvZBsK2MoJfWUC5dU6AH9Sxd8LLRmgENdzPDDzE6s4ws5NCLi+0bu5U7a3Mc0Tu
NP+stbZO3eO5L51vaGT5Ni42i5OyI5vicZUhzFsRtmiikSJr7kHJPMwI+BVCPhC5A/xvm71wh4cq
+zGc8GNQOWahzvgzsAwwFrR0vR2IWRM0rAssYLDTCyPyznVYeMP/Y/HGesETu0lvGxrWDjyfxY2a
nmPWEULvJTgBtLS9dOta7yxSvb1oWGPkep8R6s3Gwoqj0LuOCCaW3n04egvi6n1IGh981iMtaxIz
bL5C7AV54vPEZJEiWajULFbgkb2aLFoMFi4xi5dOb2A8VjERJCmpVzN6RzOxrAlY2sAKjm8tvceh
hvWIAWdbS4VZrfYpsrd/e1XFUo/d0baz3I+iKbhScXU4opN7wB5UbboxS3e9R2r0RokAPTUZestE
PQn7psIZkAbYQdGfNq7zwGEvxYIKp+1LqDdWCIhQkzkAlXqbxQ4UR1U1HNlaTPtmEQ/kH081ldt6
EyZYiUlWY5bb0MrGsqxnaUYlX8sKDWB2sUn0Vi2DITK+Q9Q98tQkiKm3b1Lv4VTGRg4A4cIpZYHn
RB8v+PZhAgA9s8aLWecNeq8XGvVPjQU/4+yYDflHNdUcQFuYGMH0levdYKS3hOnAvvm6N2SB6OpN
YslK0WS1OInux2bVmMoESxIO0G5mREryLSS9ft2NdBZ6Bqd2kfXFOWny5xaEMhsT5mB8xFsJtWJh
ZEpM9Y418iU3Aesoqr84DB278QAVd2MjHyYwGCk/BKVnphmrprZ4kjksFL+dd10V3ZrZ0K0C3gir
Jc3EelYzxYhteQhjSseGD8+Vy6YoVbyqkxboLe8FCD7eynUgxgBaYShZ7pou4C6CB9Ja7a+kHiHx
BROl6C7HZ5E9eFbw6i8XEEIf/CFPZZ69TjwdoOqhEdI8vqLfhN01Rwi/fu4tzAJ1af7ug+Hk11QB
FzH14FaDL1C1kGe1ZYSYHSLEuh1zAe8W3GAwnmff/YHCXzMZyE3XFJIT9fA10o3OEhq4n2kEDkeN
qFuVZ97FyUpg1e3oOGlp762X4KkR9ONMVX0eMUzQ5VDb28mhb6W03kg157ue70OThQA019om0HUA
+AzvWyU5bBqumF3sNn+scMouNFD+1VrrRAJFkTuvn8fdEEJWUDpADsHMnpjNk9K0t5SymbQymfvI
oCsXgv285+JfDm0TPAudKMuIr5gDf36VBR9zg/kAgY47kTBlUcoUtwtlzDI1Hhd6QYgkcOxYKDum
Fg3ZjYpjIsoYhLeLhAg75JCRs+E+SNSC68wyV3ZZs7LWTs05NC91NcGo69p1XxnuZrJ8nJZwivsc
JbfO3imGAXqpv0TdCjJGEYbIYHmblfzlUWnFfJs8taquIBRhbSRnsZoH5YNO4tZpmzbcJXI+RkXI
Xdh7jAROjRc/KOxd1kl8ZhVU7NL48QgfgiVIl0uxTFC5LDAs/Eidlfso/F4QbXawoJAUQZ7uoE5g
h6Lb/iEP/GlTv8wTL7taPQkl8M7mnXkbFSgUBg3rNiY1QLGUSw5LeCrsxTga3kfY8AFGdv04KIru
VMNvrT0eSvl0EViZYsOOLkwA3BZrxRGBR6hCDEkcSlUp9qTgo6jXtSe9vVtkj1fSV8TEmme9hBzJ
Y8FyXdB1JDAD5zdPqPTc78IIfYAVyEbF7pcply8PL00Y5/mN8J6V6MZL5rhrxJrwHM3trY/7dwu1
kbO+LPajoAi4Vlg83NrFsjZ6QPG0hN0s/iEtgWrlhD82ObWVNwgro+0QNc0DnAKefLcDwzvhYrc2
4NHByxuQrUmc1OupCMu9ZV7wLalDGU7yeQ7Dp2HkbkpLNv7VLKtdHJLnCMRw6nG1blk6krZ2huY8
jt0T0J/sYU7NVRc2x8h33kCd1Dv9IXjNUpzzYtq7DVOnWOZ4PfHClMLgdLlwL0XMbJuwMod1nNss
gjoaAwvhhaekru5cZRTwxMjO2Bm3E8/OryCDObcIr6DQg7VDYhXg232H3GWMnZy/w8UOs2nIc2Vw
IY4umPjV1IV0mDvPYVXEaxitCNg0y0YUbR1jn0eYSM6TYMlfRnfMHN7aGjMCxmhnywzEYenTWxzX
4caeqQRrfTr+ygIovAx9um9EcMPm/toa0o/kGfLEMFmkpOa+9frvhnfsZjLD5QBP3d7GlbiUhdnt
VG/9dBlZMymSZefZXrJJXoiePDuDiB9HDGkVrZqde7n+ZIhViNVghmSxFKbxOgJqBcjwpkK12I4G
ceOEMsSHTPSaKnk/6BGwq+L6mIaSq9FqzMOSpva6SrsVT4zpwFJowrZdbUrgaQ++IQ8mvRr02xrj
it7iiWDRcHsFOA6WefA86jeTEbu5HthfkqiEBVA/FnlovBQezqg4mx+AWsnnxI8Ow2jumGjjs9M4
7DXCkCK25T6cq0cWMpg8U66qKOIuNyPnDA2kXkUC6ZazbnGW8K3jgKVeM/NPEvubK9sJFhI1gWFP
W6RFSbnRCiAePO5ovt2EooyBLVXhSfI+UOa8bnP6vVM/D/YsfX/1MErOcWhtqtQRmx5BhlxQc7eI
AN5Tww6ujgf77Ip24/gpCCkn6Qk221SI13xxQw6fTqfnA4aPZJyfSw4Lm8ywX3l9j6tW1vW2x+i5
Taz2w6BvBHTReElKC6hCrCgFnrFINr7unm45vRS0c6dcUo9zHBM/Tr6qGtscfV5vVsF7EKgljqCW
pzOT3PMYIkZ1NCDx5gaQIWg0ULjkbYDpJ6frPttcZvcRzWxc9Dv4Xw5uYt2WAimotbE7UTNOg5rN
iG8sugJumOw9ZcrtugUxvyNv8VFiN1+WuHjJcvsS99544wZn16A80Uvm22Kge5hLg3zjWLmrzhQK
+Ot0QNP27sJ6+XDx11P+nf+MVhVSuzc0G1AxOFw7ApBu1/0Z7f5FYm1fGY24JETBDtereVE+KSVx
GIV/aV26YbqSC3ry4Tu7cbMuZhxci2E+FLQGHgXPZA53HJDi/F1F5PWyqXgVQ+MCAukvxD3UueKN
QTFpgu54I3mGIWCgjNdT+WTZXfdYemmyShdyjZOtTqZR37HijNjfL5+u4ae3aZtv8PjygxmmcFc7
XvQUk3yxaC2tHQj6g+PInQHBAMq7fzJqcp6uQ02dWW/S2g92fUgrayJAcS7zwOtAkZW/vmMtaZym
AV0zwFVK1MuGNTHXZJRGHnR11zfrJph4Ic3NTxdRAes5PUdPZNBzVQ3hqf9wujQ9OUR0amzAvPqy
sz+G4kSdkzjRgA7sL/WeCigEvYfLhtqBlEdwZKXxQxJVDU2z4anGPLBRJRypxaaopUKy2Q+p9O+N
YvgzW80L1XX1GSsV4F0TlK78DnvTWS19016yLHw3sqbmhV/XmwR7OWS3FIEnKYmtBqdlIOhQkdDd
URLaHbiN760mqU5lQz1f6qlTNHaneGbsvBpvrUxyw/fZJkvkbcdJ8pYTl30qBw/OeBAHJ2AHZ2vh
cLGQW9ryQ4OgwXQQuqZ9Y8KJh83q7LNW+xmGxCQ0kN/yHq1vABxHjznf0xhRqTCq6cbwOAx6BmTS
gHLdg9sjhkRyPVSVvMHNy/Pdg+3IBR1T3Xoi6LK6FtLPtADVnBYeyiW7W1h9JwGcK7cQ/qGoqo9r
0aTppWo3mRWETb8PuIjDVwMtc+MnfY2PHpsxggwwxkBDWkqJPVPT3kQ24LLzmuowj0t9E+bd+xw1
PD27/OShCxhqOclc3Xcs6zbdTBUX6O7bOHpO5dTcmKclOfc1ioeaAUPkwWxABR23VTNEp85rTmVm
uE/X9FITx8tuwaKfjYU6l70XIVHUFTT/CoJZFE4YEHFRDMr4DCMXEdT9zRUwgTc4J+3S0ENfgow2
ykNRUrsRROxCOnhGNLVUO4829JW29Fu8OWIZiUOedXegq92zxoUUSzQSOHLotgmmYP/XXzs2BS7M
pNvUjjaozNG3E3vyyT4KjqNnFNf5LLP0EEcjwIPQ6G+6kXp4v3jgHOidXdzou9Erkd/H5xaKzLZM
ouJoGnaw52dH6mFhBJ4w0dx61IXFTuTfwVOLd25HCW4XdvgOC+cnpzx5By8fds1UdIcrlh1bQCWt
Zt8zfbmC3mtMXKG3iS2mwyDbxx57HQYcKl84XbFwCDfg9PyVrYS/Jaf3LRcBd9IEApRc3cdWRGba
TaLTEEQRj5obYPp4/JrhJ7Kp2fOmvFoncf1l2A7yUlDuEiadXRDjwOqgqx8WXmiBPgZN6LYH0Mwv
IvOWQ5zSR5JwISeNfGXtWiGoi2c2DWS50Qq2k4GasNiDtwsSVnk5moIVpNTc+kb1EbpWs5u7t7Ii
8NSa8UV47MKYUk8+fnUAOkD5e/mZVtSGmF1p3FQFtFTV0gskR3+HeUHr0r6/JlDRHyfDeoJD3OzL
KgbEh1yxLWBHHyZuh7lG5aMNKMjCl6pGZ+hhCQyTogvclXrjUKAKuD8OVYSnyaAuLZlpQyBqth7A
d61loxiLiI3teeRFO05mFKCjhDB3YELJfs19oY6GWaFPYyqJw0K8c2LJHqxALS8j8QwlqbnGv5yd
wyI4TZhtSDoy3JUeaYA4Dz7cUtNUIDeZ9SzPJtN+bvF+7KndnAZ4uATfkYGot3XQ7bC72+Ys911g
vRpBh5If/ZjV8G3bHrkvkimH3IaZ6KuQh2kh7UvB9/fvnSHi7+YVtsQA8VgBQHPwTPF3vrNdeqoW
ledsw7kOKBG+SGfON6FH28eUz1urJsCQxuDAOjoiiEn33m5oupNMDL6Dzsfnj0kpwRwfGNlM1Gp6
4E4JwnY5VB59647ZfwJ1qnZYhE6JNJ+EwOCTSPjomZze+jAk9ge8DEj42uc2vQm4FjKFfpHZCWYm
o3gK8wNcvvAmiKzTv//mvb+D2zxQGTZ7DiDqju+6trbN/MuKvJXI+D5XAJnykJlg9vdYj1Yl3UCZ
XaSHiBHH8pcR66TD1xL99OEtba8DretHu6FSUHrGIYtq/0xHVLeKsuEX5QrevjbFV8eS7zYouSEK
ye8idgUGAhsTLQU7LGkbqTpxD3ocRzC9ER2bbTv8U5RxdKqk8k5V/ntBs/hOsujevsMoL267FLyE
UsG4ToEpbFwrQQQJxXLjz5ygRiL9Wy+nhCNpyuKiiMMM/N/bOO8/fI6TG5mav/om7S517hr72c6X
Cw3lG7tfkvsQLOOt1/3w9ORUAoeDA16yTDsL0OJZONHOS2fj7JKwdpf7f/8ZWNcr7F8NGJ7JrSfI
Z0Pi+y8MGFGwBHQu8BM2a+dXG5QvGGc5awtOuSrqOW9lOkena2N3WVVDZA5Naj8j9ctZmHAbmf8M
YqDDcmabyOmeDI3MNq4sU/onTvTBIXNgdMKEDMaHohcCSqn3QLA3fg4m6k4Citw3VYXjSVk+Jqwx
wQkiIdKZLuc1s5poTxs3WeVxlQADB5CWfluqdjA2dF8sdZ761gQnP4wng6D5Ro1y3OAR+zbYk28N
y5p3gvOvOdUhH0hmnHCHbvuROyKi1GCTsk7wQOM+KuV+5rM9roecWhqCP7D3wwWir7A/crKB+8Zj
bVa5FqlzChN6lilPITt11tsCksaA5ZSycOi5zxwITpxutkUYUA3agZBg36MAj6KKdgsOSac0rBtK
tr+hIs90bDrL2Y7qXyrxnKOYl8+W6/fGcCHrRXBcjjYZF9h3S7m3oaUALmHySDYWLoAXBdxCuDop
l2C/9Hpw4ygeiMol7T5GktImRKXHqUuGU0qr+EfswKrlVpZpxTcklocutqMbwy5um4ja9oHCjalv
OciaVLPU+TRu6R/Gct+65fF6xfZAyae+e+um9P46xsjI+iI0kf3lWvw/o9f/ZPTSj8D/Hld0+sq/
4vTrP1i99O/4p9XL+4cFRijA74lvS/iQhv4/p9OHXASbI3A9SJ0mMCJcoP/kE8l/8ODVbyHuf/0o
4M/7p9PL/wcODRDC1CsGprSxOP0vnF5Xw9O/Pmj4M0xXBJ7tmp7r+f7ffJp+s7Rx07KVS4ecydwl
rXDrJOVHnYICuloHjnPRPVJT9Rg6mCk8k/R5nTuPNBjc2gOYi7ni3PMvP8D/wpr5nx5/fFWE3wNe
RPRBmK7zN2umAa3AmyRFWeM08Og9JDiQchxHmW/ezNX0KKgx9PrkJ/HiS5A9TC1NtrglyVy+6v7b
kLo8hmZaTl31Y6v0ywmZllDaOqDs9tojGLmi8RDrzv8AHadI8D8ZzCg3cPHfaeuc7f3dOZfOfGNl
IZIdDmcq6mT9STHyccra6pBLDGJ9OZ5Qcr5TE/NEk2N1zdzqNmk81ky3RCvOIpguEVN1WrF6acWN
7Vd3aR+8j5a4x4exprUWoc4/z3F6449iZ4NKReg69xX5t5xi83wuxMpP4nmbM607TvgaQW6kjMek
Mppgfbuo58VnR1+Nu25U2FHwGm5H0T8GJZBJmqTchB+UaVEck4E+Qct4yMJT2GcXg5ArZTNY96tT
VEVPdv9lMpvMMbgBz4OCsfEyOtqhLqjCXE3mL0Tojeks9IdJ9W5C10Ao6InoYmRmvcqG5TXtnKPV
ISFyOgbnT/G47fgrqC+YI5y1qIe1wfDIlpuOuwgauqvroxsHJrpa5heXeoFVn4XW7vornCn7qevX
uQypDE5UjwW9vRSyeA7bLttSUUgDpMFqT1/b2MU+GWCPxBVgApnJLV6ZOwqwbxxqDVxzvNptIBq+
lj7rt4Ba8gHrlzL7R2JaKRuzg+lVz4m9SiPvd2Uh9+I/73s49sK77/CUA7vmxOrUFML1C6aBmfKf
3Fe/W7v46h1mouTOarxDS5tfzLcB2YuaNFKntHSR7pMSvPY8zUycCda/vFleohw5Jhl5wSZhRcER
zJc4eLOW6Mym/DNKJaA7seYYBH4n5hsoVHwMS+uzGouvUTgzVSKj9g/SqmVQNNQkfGU0ReMvyKcb
lMOXYgqo6GLhbOnAoet/+wFS7vXP4odNB3vs0qMJ+VP5Y7UbzfkDJyvYCIt3qBm4h67L/wRqvLO9
4N5nuVJxPt/izR4ufvAqMvAWKeFClEVgsyr+wz8EaMt/SC+xs2z4TEZ7wjyXAkeRac43rfFdoTWd
TSKTjUdvmiW5DmTJaVnG2U/jhDdTpB5zyklxbTAYD/o7ZQWWcoLfxh4dlAs+jyDiOEjGQY3z8drY
RhqeyzTC4z2UPPqacHqGbsGONaz2dcYf1oeCTdzIGk+HV0EvlGSK1GMEuYAUFfxuzqQrJ+MqlEuz
9tEV1gM1qtu+AAcAtWQynFen6V4rC+0nYzqFDAK9q8Gh5dbUn1RcitXsZJto4j+q8r4iHrqflA+4
10DDHTrs8aLodkOJ/WWil2yd0DHRV3fd0B7KeYGUyIUsVaFWDY2T+cdYJs0u7HIUrqS9AxiH5Yq+
iFVWM+E5aCJXYhc1lA9B4b/JogjXC6bJJeFEQyyZbkkvuAVEQ1ax4Ld54/w6ivSNJf3tUDGFgyvm
uf/LX8C+DEr/CiP9ShfAXEON2cXBw5UWbMemzL6PZHzp3AQ7JAQlf2bfjWseGNylMTs9DumPVlya
rO2xUxZfkcGFq6Ivfvm05ca5aaxy3RRGvpWG9bqMbFOJDA5EKl+T9E7hJtqguHfrXHiXpLaQKG1A
HczFOiaWBasmdXahS9We4d41Rf6louC3iuLVnHNL1XEPGgEw24oLhKB2kmrvv44cQAOI8XHCLsiJ
/bj82tSVTA4BcS++oAzH6SoNKKm5ZhfaKP1ZwAlFJNDpJxPAQ4LwNXZoo0NOgT7LC6fxEwSOoCZ+
ixLNq8gH8AnKneeNftpCReWZweeHsceLWTLH1vgaFQfR8tGm5PNJgPZnk1KnVToF72VNM0Gq+MZr
t30eFuveUD59UaP7x2qqr4xYBbts+JVJY14wEN5XDp+mxR+vc4ZE5vkApxjyqcPVzMeZb0PrBpAw
rkvD3tX4vVl8cUUbU/WNvELm4AdtrVv3NdfiZDqHYeBvuDIemiR+TrMZq6ToMXp1d+jp3loN43bW
79gCcR9SNmiQEuH9+mOvwuzCxE1ZhRgfrXx4FCPQaQ+BGH49vRtLyz3tpCV7d7ukSifvLktW3y9z
96jf8+XUPtq8mWwj3KpJ/SJ79Coz7xZ76msg4u8idtalxu8lZIZ2+HSC1nC2Q5iG8AjfFtUB+0kL
Jo/l9eqydOhY75C/+oRLtqNTcRVBfVHsd3lTjQMtSMNt+UdVwWUK+Iki5hanpL0xAQczGywvBKzY
wOXiPIbOPiQvvIoabqSKG7PI6m+XeJUS6de198Xt8y/Oet26pJ/TqtWXY9q7RHhUdhH0j/gEG9S+
rE1X02LCT7LnZ1PwLUwxSa20USCxWrlKUn4slaowIMRwfThkMYDjNx4ouA4Rgkbfv8cKHa5CT2Kf
wgmbYAFmZuLjn3t8Xgr58Xp5LGKgz4DmH6XpGdfCDJazBaWqtE4r0ZagsMFNtsVp8cZqU1B2tQ8i
8Dw+qflMca5QWO2y1rwwwqQrv2TvJ7P4B2c1Oyq4cvppGbOBWfX8gV3FRXi9IETJe7QyunOXUGFB
untFbqjjoVaDB+SeDivmP2PAq2tOtEwmjiuhfPTv0cjfq4HGA2ss/rKDUfORZCY3yTVPlrgDbVWm
8Xj9i82aSzaxv6yyzK/XsJ/RbNBSZhaHn2M3buzas+Cxj9xL8QwNHD3WBuECOREanGSHb+TxoXYY
jik/vutaCyt28BPiZv7rM5iS+iWb5yPRy3TVpXm4LrI/bVXFtyr44/PrcUdzLftBeB47E34yabda
5vdkFfYe2dY44iLX/1AuOJhLzJEsZcWZqmw+jI49EYiJvucIN1ho2knVv+YA6lZXp3ViVJu6Fb9z
n6bkNqm87TAlJC8NyHwt7ACnYrXn4FRyktk/zZO6naakPQDzXCvRfITUPNH1ipB8LQ6iqsfdCoW8
ZPdHiGMoXTFRoYSWtdjBnx2NFuXOWXSYFmBgFvUqIK9ARNn9rUHB14aCVwOvXPqTcLjJKn9dMnjw
yWZPaoEGdv3+5mB5iII6Ylwd8ffEVFQMsLOdUqWrVLiP5uD+gNv5LIyuOzTDwvPFeYQ0Ye9Bp5zn
pB32tnikcYudROezBMMKyMkFO66Z+mwZ9rEGTl+veX8crN2YKuiOfIqKDZJ+99gNXAz2j6x126ba
kTMgEtnCBJhbrLNfLM5g/eB8I8447qman1nicwWJ7A3np5a9TFwdPbG0XJvb6fv+7XzjQP7DQ4Pn
88RbwtZQEMYJPi1Ic+WGw2yZSpgYExSMRrKTYwAJFXfl9WYc5/xrnOubtOh+RG+xrrLDY+k0PB4z
3hZ2cAyy8UdIrA56XqCd+Mt3KrEyUvmM8rCW6chNx0XtdLy0TOF/d+UICJbPAgC0ve5gi09ZuYUz
zXN0km9lFLJdK2G1eI+TfszGPv/F4eG7TmtyKkN2U7SIXuPAU9uV4j4Zlndu3fto1BY33YlaZPL7
yjK1Or4SHqvrusABdz2j0ir5xsn1ZapajLELT9BiyXB+qhsBxjpY5MPk4tgQ3PwxUhDOE0AtuGsq
Fo71Z1MkP9Asu3XYAC8yvXydx3zXbGypKCPQTp9ZtjOJw0xx9UQJNSBPqUixGunFFUDwaxBtRsyj
fbaDaRuowcQ/9mbrN2jWWxW2wddpqmf4kvdtHOBIaqYNdM2/8qWLCpmfsFbbWTGvkplVQVJwYcuS
Fm9P9utqyYptiCrOjnMzMiKtqppPfNKUaGUvWw8aXdhFb9e0qmmM08r3UwJRvAODBPFWmikcV/dN
0g6XOmy2k15/qS0Fi0EyfPpET0G+8NCmphHrf8a21o3lTV/i9sHe9IYH+3oQlokM13L4HlnmAm9n
WBAuj96OKk8cpHGgflgnIEkHFcUv2IrGCXYKNazPkTKeWT6fp4KXMXRh7qaAq9UxMKaMrMhwoWyi
wb6oPHlXnWntgsx49FSxSc34Sw1MNIKOSCjCNwjgxpqyLb1Sn58GYh1uxmDWjvGXwwsudLsT70L2
GhVPf5ni3XfMdK+ILxuGDk2Y4OBGrFdhyoVg+Bxu2oy9LI11DoD5ceIg0L5jrzQIXHKe4n8WnCMY
TJ+dmtfI9d8MvWXtDM9f4Lm84wzkNQa+eD0BbswxlIfYA5y+ZDIUgIvtOYnIUJvr0SRP3Nh/Bo8V
Ui0CbHkZ/2YSNPXkYHIyzsMmUuTKC6xpi7cuPpR+yn7p/7F3JkmSG9mW3UpKzUEBFP2gJmaAwVrv
PbyZQNyjQd/3WFhtoDZWRyM/hRFOZkbx/0HV4IukSAiZ9DA4DFB9+t695xKFTM4ONxzX13WvoDTN
chiGBgVjXlFqZWCOcAB5zHR2WY6KRBvQrQmmZNtulh0+kKaYs8ujm7dACEm6S4i1W6xc27W9AUPW
cs5xTv9yyG7mCeGqje0P6dL6ELnRrktIwzMN9sSoGB/MZOKZyelpax3YGybBNs+khs2J6b2D1yQZ
8QOQD8vRqZ6fXQ3b6mKOuZ+KRefIz77SkdgBGe8E8nGiPha/sNNqNLI+WOtUMjxd3IKuoZIhJYcq
P8wNclhztSuydFcw1lO1+mkJJ6+lE3p0U54dkiCfOiQKfhz1825pQReu2VuBKQYdO4ieaHWhbfBA
fG8l/XfT8ldNS5NwsX/dtNy1b+X6v/9XJxHryuWtRbGQNMPXn5qY8m/4jyampf5GopCGYdrQCNb9
/uX+kTYkAH/prkN4EA5Um+/99y6m8RtxUbQp0RoL5Cc6j8zvXUzjNx3wNWNbEodMGKV/r4spg9N+
7GKSOq3y7NEsdIXOB8qu3A/Pnmv2uUIbqPQEotVXmyklXNtcapdfSfNj9VF5tpZfdCnl5f/pU+lR
2qZhEQJrGR9c/FmdFpqiOCUz96dhebTFncYx2MgS/BKvMTX5sNMiYMDlY83qZ7XbSvlySQtUmqCS
Gz9kvxEx6D/ja1c8EsDuJvcuXKNwDw2hsfdL9zA49sZsHpt52YDxdeIXS0t+8d5KP/GffwtNI43O
okutatIy+8O9a3V1YWUGjFoCwS7r58VV/NhhoVXP2cJVaupu6KIbBwN+PTm+uX5CUYJgl/WFsxNz
oga2Z+2+2NhDLKfCBQNcAQOjMPAJFcc4K3fohhvrXaRvJiMYPZsPjW2ech14UQ0Qr4+9GJmxmb8t
gCnj8C57hxAHze2pImHGKAxfHyb/h6f95p+Pxo8O549DTvnAuI5ly/65btKe//mXTrrcjIoGIePA
OT1BzlO5sEfwNxb2t4kqtQjtrRKZu3//qeJjd5iP5Q6rxPs5dPzRpv78sYg+kjAZ9BKlEf45WhIm
XTJ3b4TVwSXlBBjGThmORWHvcQPtyiY6uI3mKwCyO1dhR4cr6n6ZhodySPbG2UbsUEBpsa7Isdxg
9zVXqWMo/xPPOVfN2w0kgXGE+WFG0E7jsvJ7ESeb7aIuwmxQeWF+mOFbzta3ji2o77zRjm+7GekA
2euhgXfySa+emaptWvVtLEOE4/fJeJMY+3ZYOJ4/9hGEHh/BlESWbCvpqlI4R1iF17UPtv6QsB8o
dXvS2/AXT7z2F18+mX+gKWxb8imsDzvV2MfzbKNc9uJEgNJBptH0IKwMb4L0X1bmxo1FQPorShDr
kKTjeTC8Tvkyl08aJ+6eY66JqLOet9U8/WKAoP3FSvbTtX14MKfKmga1I59yEA9rDO4WZ+lKYYYU
GOwVBUV76TPHU8f4F9+y9pFJ8v3Z/OOu2PLKflgHOi4rZuZd4twsPNi2yJoT+rrIl+HSZFjPgOsW
Ez1HfUuwm/fv3wxNPkMfVvAff2/7I3EgJdWo7/j0rE58t3OZMd2I8l5tdYbRb6jPSJzBgJiEPp1U
HxXULy5AyFfvTxega4AXJD/BcT8sg/S140KtufGowDcThnPUl0B9KAsbnD2ub1SFl7XMjWBc12Hh
6YrwQrqKvf0KnxhcIlS6a423Q3Z6bZKS9OSZohvPDhYrgswwrgnkur+4bX+xBWky48RhiGgjgfnw
pY0DHHwFpDdqE4Ynqbtr0iq4KMgjy27cpf26Lwp03jaqGQfjSvdK8MOGwuyosJ784lrkHfp4B3Ww
rSYiVADbhrzWHx6gYXRp0y596SWNvgOx4w3TI6xtu1U3zCS2M46K9Fkpe6+WxMfrcI5/9WL/1fIK
TsPQHGQxru18uBu6i/o1WkoeIt7YMLOCsZq8JGyv4jE+1OsZWNMNDYt716wuZViclfi4tgqqTUJD
wjggi2tXO/HnX9yXv3q0maEJNlhHs8zvy9EP96VRygzHKxKnwiQ4Kp4ObR8fRI2cxybGrG12tVad
BOaekBduKptbI7V+Ee/6ly/3D9cgPtwZWrNda4/cGTwrx9qIN4K7Qs7FUxeV+3EZrnULrRtI7iF7
QJ36q1Xtn0SjDw8HFRIZPewjwqEY/PnhCAlpjNyRk2U9u14ZotGAMFwwkEPmrcz6yYrJYMU5Vhk9
SmmOA1nhJWu0i2b93Cx9MDAxcO38JZm0XdjeJ6TDonH3+LCtQKVd3dKU9IYIiDDFk+V+hdnjW7A0
gOvsdAAN8v8y0zawEoTdcBiyVTuXKQkO2HEdsrVdln1NV/Dn3c04EMwsOtSaQq+x2A8RCGbKPNrj
hafaqM7HbK85+X60E1IITSo051AO2rZ19KOxxjdQuw6VbTAyEjv5WVKd3aKFayKZ3xie56HYIzLe
A5/eMQf1dCP0WxGSsQaNr1N3i0YbRy32XYEfyrnHl+/LlDNytiEpMp3jFFjkBfwEAwJiH4wdVmZq
LoPju9vcJRZHylHxe1uc0HTTyMgQlX4dARrwE0dNK/YpPQJDO2hOtKPVsbFN3ZP3Ko7PWv+kZl9q
K98XU3qLpWlL5nugrNYhYiyl0sLIsDMJQODhRG0oXudexySSbLSV70W8amrrZ7j3CuVsRRttSreC
mw9M2WdWte2ip2W+tPGrbCgWGXLPpdjb4nGI2i2pml6YvjYatFkDT5eq+Chcac676O207dQT4rCI
LRRxJsJs2xnC/5l8ALU4RWvkOfEEKG48WGYKudzwimpA8F28hNMFNKhSFyST2XRlnpbpgFLpKqsM
r5/KrcsaHdLisuqGDqPYWdwxwbhmCottK6+FtX2wGoaJhkevfYsXdVPQ2pmB2XAkT8ZiO5Ij0vBx
ZfElS+s90JBPki4Ri+pCi5PJXPegCZtTLtpltKnkJJvnUGUqrHXQVgkFVQFeU4msxAVWC/fOep7V
aDOsFh7ldqt/Nol+s/04ftaGhF/6LkQCatB9CPWGnh+qfUExiZDL1CKie8ZjMWiYXBIk1zRr0ak6
zpXWluiIeby1kz3a+yqlU0WkRSET2XiwlXnXVPSObizrwRGNH9VwWuAzdvTjSrbChMidDJ7h6CGy
xglywkgD6PlAL/v7Zmij8a6Wm5J096nuuHEPDZEzM49KS40tm1uaXRwcEe8xV9R4kJRhhRQAM8u6
a6dn0xbbxpVIOXdjMkHLWs4MOYGI8NBjvN+zS8NSTH5f1r5OldjHqW8CXOkjBAVYChtwNqO+buzy
uVngnANjGDbxQmJA525bU/jEN9KIoVOEdgLKge08dg4RHejac2wHa0W2y/jW6jKfdN4wnhW+0Trb
ngFxi+WtxCtJ5iLn3+2YTNvKpgxvMCEuN2buy28y4mEJ82PNWyijdHQswg3fj+iIqGwmplnl1l4r
X0UlrLrnop6587bnDoafxfounKKdtuocmAzkAtGmUQ5d9qVlMrHyA7kgacD5UtPo1NcvlMsLdzV0
wAvqrzwPkLYfe1ykdNtR5gNCF9FGx3o64wMYCIscomu1pxvGvQ6Dfsx8kcLY76kF6sobws/gIWD8
MYfS9MCkXHBx2Y9cGLq5Y8EAKULBMWZVMCNvM7tq18D1dsfUTx2YyaPtJRb3bz5OiDbIZt+a2M7M
QfNUXMr68k3N8JYDSAkFAnhWNKWXLKhsbwIpVLsjUSBBtAqSCA2fOEAPdBMPmIq7bPBi1o8OQ2TP
gD0n6gx/Hd1pBiFM3uOaqGz4uXRmtyZcl7Yb/YxoJ0ZGdM0vcQXSyCWpcwCLkFyNg4pi9aGLAP+3
d4nxyQzvbdESpFDhb8B+4AA4mFXPDvVAI2EsJ4YC5uvjCgpg0t9d04tadwewhbmxfa5S+Nc7pU1u
5lXZmbMZENi2ZUoth4abKa6CgbfGaatLYk9+OU/8XfWhRosUoXteNKYpYgdB4WDQvoOJ0hC3Xnbw
ILmhFr4+g5ivaRlOwlD3JsgVY01IOigAh7JYNXnQYwJPc3Wf4xquVTDQIKlUfpMYulPIMzI4wPgf
o/AJfep+qvnt/YZwmA6bsLU+LhF8Ab3AqcxAADXPkDIrhUvTiAdmLmMiEx1ILTEyv0xqv4Mg3bgh
ChtzV3W4AQayirNbvY7YkDD5RQEIFAJotaeiazD2DwFZbnvoEHtR5d6KLCiJHHjv4ijCcI+gX86X
01HsanFuWIpo06Of7DdTqt7X0EI7HmK88PdKbMFtuqlHy9PzEAcme3SunWI1PCT6yWxtgLjo9zOp
yAwxvenHtjUuKJc3GW5TuXKtjX3oFnUnt2GaT8d81PFqPnU5kH82NLkrMyE+aSVZLNx0Ar9ODgD3
stJOI22WMjS9oTUOrZbtQWUcJ7sNFI2LKujtqPqxWNtAT/qgjhoox+w2ggunstCoCOS/ixoJxWJ7
5srlGlk5ugfUnFwa8MwYuzk/dJwtv//4EB2IMTx3fFQqtJ3ciEpMN9ag7gAuo25ljG5rJ5VVIifp
EwYUp2/oUbJaoogiRsLTYw9/atM8FRA/JrlL1ev96Ch7w2R7EspeVjfTGO0a5dw7+qXMtXPz2teg
JQoNsz0rvN4GpJL6fUNEhg6No1d3Do6cehKeNbIFOorvuBcaNLuqNg+ICXap6V7nvXs9jPb10CuI
mZjNJ68qfjVZaEUI+cnnVq2DENq5gBxXDeAPam66kd0uKafrCQJiFt9ak36S/5xoOkMWjLOG+4BU
ADPiwWzyfbqYxxg0xSDUUxQrFI76xW7Zmdv6iGAkHRTfXEKwiPNrBgleU0g6jeIDls3ref4S1cZt
U9o+sTMOccxtrJ/0FKbX2Aff2z5ckyySNAePL2OOMF+e0J0fxKzwVt4rDHlWCo+s+mTQqbcUE2Zj
cStTeS2TKCGtCxwC+Cye23gVJ5zUfjWZVyN2zMqpHiIzPy89UpfQeYAisKeq3InGIEFWp/khU/pa
317C/Qy1NOV1XQz0P6aNqJxvxFXPOLDuo1Z7ookRbzTGmRsQD5SFIKTpTjTUp2oYPjRVhhe2uaNj
AUJ70C88eAmJYtsqRK7EBmzR4YrAHfUd97x5EilrAaZV3Nhf4bC7WjpAcVgDSOXxQcfKi5QNdQO2
qYD+2aWfUgUgxYStwSSshUh0C7gCPa4Tgbl31qhdyogP3xlrdUzU8JteU4Mq6hOnwUPCiBpVORbz
8Jqkg6+cv0+DpX4GS30W0bxLaSNm7XzVJfOrZnV3XTbf51RmIFcrBkDGs1JlKByv01X1k0X9XCrr
6xS3d4ahPLs2zzTLgZCdsmI6V/Vy35fYK3TqcrYMGYgh/Zf4XLrFONMJ/KyH5ehZlvOpJ56F3e5c
2/pWFfPrwofjdBxfG1W7D7mXgPvI5vsGU+YG+d+VASPMWV9Fqj7lmnU1JvWd2jSPUc6LV+s4sMTR
Tt9TNHbY5+51lbOLLY4cu6HwM5LpAAkZDPr1IruNw/KTimGmtYdnvV3vrRa50VRmL4v6YtRwWllv
OuJuWKBy41KZHDd4P+MJevt43/Macl/hJrAOtZw+WnVnmdktIYY+BmI2d05SPFC9wKRY2Ec10nZN
m7zmFFzuQ8q3g1b5bFbJAUfQlRsu0K9bNv9ofULhc1ocer4Wz7GunwpFvTgJsyMVOgF5xljTqeX7
jfzlKtT4BWGF7ogpbLQOI2/sIGs/LdsZtEBMHhZwS2Ae1K2FJQ1a8MQwfC5mxl8w5l9Fc+ycZGuT
8+MqT1ZIpyXbac2rMc/M1CLCkdtTmOYBqaTFLT69l7lVYdIEGGb3GgLEMqQyW7YGGeFd/E7srm/0
35ClbaeZBCXyB8E40afiFrHVMC2NEamaye1UZ3u5hIRLkm+6smPL5vVnYAiLDYsuzWBubfG6zhYs
BnWnVEMgP8kiQE5wNpSLVLx+rohuz1BIaao31dGufx5sNjtdPyKm8nU8onLpLopxG/PKxNhiC5Px
H2eE1DyMGX01jhXyBCU3IdlJQl/NMY9DGn8KVpaspsBLccG72k7uo60iLmsxBEOq+HI7TIkrq4Yu
YLTmuU0biNW4EET6QMQ8drbQHzX8WlkbmFCVxFj7dFJ3puInOiQL1b2eK/dgU+N3CqcstmdXv9XJ
sq+EeaUDqLEoWh0j3Td9F2RWiSOj35kd61Vd7B1b3ZW2sgfKdKV3wjsC6zhOA2P2ldLYxHtOz9/R
GV5yKVqT7ZX1aqq+yYOr3EEjIhLbog+qUjuPnKkcmYJt+pPNP/LDLadTg1VPHvHXilMnxzxw2dDQ
1F1dKw8iae/amTyQirSp8MFdMSouTHWqoiev+c5qzONK9IVR9UEJUGlDPtVB2GOD84rxfVQnPGTh
2Sr3DnPquH6Ul2TyQNktGzM7iKFlLxAI4KbR9aXamoW2XXX+5Bg/1Kz4do9fmK+6gmocswFxSl5t
7pKxi5pk12Bl5msAzISIi69WNiRUXv7aJjiq5QSZ//OEafI0ySN9hY01lWtdG+5Rk3//byIiB1yg
g8Jpg0nYB8vWLwrWeHVyt6XR+rL2iHoa1XQI5HAmYiNBsMNwtQvkXdYy7bSgleFFDZYCKTMT8UUc
AQhdQ5k514KtG3vWwDy2Lx/prxxI3Ti1Dai8kCrH1C+NSS/T5tV1BTkH1mF65wmjRPIjAczY0i9F
TSnTUinwruhCP9kZqFHoWbns6fAXWagK2Q4H8lJ43e1UuVmy/DY1l1f5FGljwZdnHvCdefKKbAR9
QGmCpPEEZMv+Wy2xhbh3J+MAOcSLu0SeJsNV91ww3Fl23dfrRt7ChOOdfJsAym4Jk+OgjtoGE2NM
40iRWkbSKXuaPnI7wSa7lW9gYfI2NIQBUrXazNjliy1fcI0Y3jakKcSbF8X6cekLOkDi+9/xvZKl
7wGocpuHV/VanI1YBRZFz6YiqZAMe0DVh0VbXuW/4/XwFSyUNpA53b5JieroYpNTnOm7BalzLVfG
J8krlPehg1+ghhixZceFFtIaun7Pb2NY9afS5NmSLTnFaygE+yUKvncm/9Zs/JJ8bquu+tb/nBP+
c2b5fymkXF7OZzbf39PP/+Py/l/mjwuVzvG/Ho7fvyVl/49T0vfdP4byyz+uJD/sx9H495//fTQu
fsM/YwjHZor4o73HEr/RBBcCD4shR+bS+fP7YNz+zdBwNDAY12A84Rb5YzBu/6a6+C7x/Pxznu78
HXsPM7oPTXmHuYChMZjHMKRp/LU/913BADViZqzjjaG4iQSHtokjefFa2Ve1khFE1vkVM2VQLmRl
PbLStuQZ8A+ucYeiHEUgdRSyLRVLserubHPiZUHV2XuO/YKgLlgi5GE1+DvnXIcKwaXShhiMhrUB
V4C2jR/jZApIwu+TkarxwZiuKMw8NXmICg2wxLfqLezgl9eE3cEuWjLTr+0XTX2fMmWLq5FRV+FH
IecN1fQWlmcxUOI1Gs2CJ/NqEvdZbcE2bImCgCcZod1n7s8irV1py9PINtHeqcU7UY7e2GHWoK7S
Vvwc9kOccrCPI19gAgFyGgx97Av0UAa/H4sKDumY2jXyrMziEAaDqOM1nmkFhzoRPmzd3LZiMI7C
5rfXoqB1ukNKnxEn/oZUK2rQqXpvzddwKbZJem759Ogiz1Zi9Pv6eaAqQ2I29K9jfN1bzV1GfrcR
QaqiaVoOpPiSpdzmGcmeOKLBkWjmWzxddRwDe6Pf4pTd5yQZFw4bGNJRZHHBhLYp1tHOj+21pq5B
j1ZymlBqdRNsjvaQkNiMrLR8LV2y0hc9ugvn7kzi72apqpuWZGGtOzWYDKA/3RExdZ1KE1IZl4Bb
o7uRGb28B9U4HBqRn9swvNgF0Or2usNsHnFalOWUTbkvBnNrjx1NGPde3tIlNv0FQ3BtnO/kxULX
3i7zgE1/2jGR20eWe9fZ2au8jHpcA3nry1gEy/SSTkZgxUrQ64sXcmdal2+scc+1nu8BZpZTez2s
+lEjzkfVt6lKEcdvvaRgDMmJH1iJmZGdMzc5Uiefcenhw0dfyG6/6tc2R3ZjSF9Tc/Dnju0FWZsR
xsfE7U+ZCkrOAnDgLIEdh74ICbSjO1STFA3Qz0tQS/TQOihZA2Jfz2TFgdJNUQ2wCZTsasq3hECo
yBKBnToef8XeoZhI2219kYlmU89G0X5J+nGrgqCdQrDA+aECFFCu6p6UxoeswfSGc8MhA2FJX5Ts
NCVQxJzXvjF3RR77+vyIlA1b/muVY7VuUh68yLikOV2B0by3yIczRzrg4cHp3FO/undKSKSEugIW
2FtrdzAM/TInNg9RaBEIiOyzm88FCJ+00rlql8tB4sH7FCrkjraP0nOicuapiPUyjSd91uDxICOt
opNV0tIoV65L87oM4SEni/h5UL9qfbWZkCur5NqDbgvmjHs8fF1FdmgQoS1NjIB62Nrmglcca1cE
4hF7nj1m21Z/Ani6wfCH/4DoSrQyGoFP022f0n35Nq4cJWZSqD6bNIJmfBGYwVKQNxEi5YSmXju8
hupTWV/g+10cvDXQG6r4Qmx5sUizTBUUjoAj8YgnIRbXOigC1/jaEF1MHaCn2aVvYw/AczDRwO0q
bZvyPYzkv8Z+lmeHESH1SFJe2JdHUzZ3WKiaFg3oiiwjv+VQBM3udYhZlgTk1OVd7dpNN7BSqe9y
qCzS7JAiP3ZHGoGoa4gHeo5mrOsk5BGXsiU5IoiXoNYWKLizP4HFrcd+B+HYV+NhT6fXb1mwiZ4G
xYGmGvuYlheBTe5rNfIpdXEZdX2/ishDiLXrynrbM4FqjXanOdkevaRfjD0E5Y7m5rM6EKbK0ctq
u538MSTJ50hdTyMxkLn5jlX1V/Ni4+O4Vu5NNN/gCiPFcWny/7w3iUjhJUxm3qe02JvouKtWeTQK
OYgtbxKOEMoU+7OgB8aXWxJOqWGbckp6v1XkO5TKicEpbOkPfWvuLf49TC4PRehZGOUmRCNug4CZ
LeOSqAMy1NdaYDxz7pY4+gSphezSNchHNrPVQoUa+zViXWtg8yI9e+AsGQF3V4gqnTUSoRqLpru5
XVWuImV1YgWZjCgQTCViirNmHa4hhmIhie6WaILswFU4+JPWYTcqjB9jyGbQMaroPtOGk9w36kk5
N+TlmG3GO8kFtj34d9pqWuCw0C3AiVUSplLWwgG0Y8/CV4mU/zQirKo+jsVzY0UXmRxZwOTqnTsH
ysycKySWKreodW/ZQHaFe2EfPsvFNixUvxvJOWpzqG2D33UsWB2Lts1i1yVg+VImNkvQVwNYjuyT
QEVPEjhaj6OlKrfoXu9SdbrSVvsxyeagQ+1sDf0pjIv9OGS37KpnKXIfZ9bzeVf1zDzqfK8K1gdS
utAnHCO6kB1HCG2sbqA0o/CKA3nwmkasHFyrsW4bNlHoNsdC3+vEaS26gUWRXDPYcXZe3fR1ddOx
8mlMB+kZXUWs53+/Jn6oCv73bwvi/7uyOfhaXb0VX7uPf9X/jyWxTPD5VUl8Hj4nPxndKWt/1Ig6
1Lo81RpHVLw7lKJ/aESlmxtTt+YYqtTc/VEKG79pmmpIi7spKHvtH0phHae7g9NdIBB1NRtV599x
uv9J38Q64wjBNbCtIVfjGn6Up0yiJ+g2Rb2zTibJzoSVp8/VeEcjEYFOCYgI8KNGmbqqvxDpfCzB
kaT+9MHGzx8cMiomrl5+sHttpE9pzzKhPNJE3f7wjfyFptESf1KaCN11XVv+hiyn/O/nT0pnM9Es
+SsOUptpOneKaPGBRZ9qGpS9oLDSpQ5Hua/r8oal7s6xQAtpbGN5eajN8lxr/UFRqOEx9zLXyr+F
ODLoV3n8tZyOrc1ouw9J7d41C+1ywuHInYLIsYUFHZQJ1A5iyYtsuDb7iKCj/Czm9Nhx3I3a1Rsn
5VMzxs8ljF59TgL2RiKDCzfZonMknCh6qsuVrkf60tpUazVEOno30wA7vhuviPc6K6m4TH1xHpEU
uFJ3EXanylY+Ze5wmgVVHl1PgekkdY29mlGSkTvQUlu1Awv25N5ZU3desnYXU96lmLmHKr+V7fYl
5wyDe7TRWfGLZrgyuxUCT3hOsRrIlZ8e8n3H+hu3rteiichLFBi4EjBFv3/1bfhheaOwqRL0hPFP
4uU7ugSOe5fRXJRtjFAz9hYkzZq0l2esv7nFaFr1Brr4E2S3WGq1UN1h9mGwH+1j2Mypr+S4ZBRc
e9hwyMk7lo7zIPcluQel1ujDBTWKwh8pUvOCvvF8G8WXXsNLvxb7xGJltwRBJvk+E9HLpGb7ANGA
b5DNMk+MZO37BVVWShkLp+7abZBpVNVZTrGMyX2YVuc8OrRyw4ww4/vme3xrRBZNuFlD65RCau2z
t05k3zI9flGI5MvqQ2e0b/BQfEQT58jObpskJiJOOZeufixN5ZxEJswTEydK4FYDNy7ddkp6C5B/
K+9UxfC7YmecajYC5scNVTZ7LuyW04IzUmbKD1jVMrW6CQ0GCAD2Y8L88mTyaSHvMEscAshltHln
H6iVP0VxQKjDjK+qhMIywlflaZvZC/PcOqpMy81ivlKraWek9j6H57kSxdEzeiB/azMy6OFPVB9E
unbLFQMcnEgHBfdN59JHrm3Ym7TCra1SLFfyJ43Q3MrndmnGU6WzGReUNhXTwjI8rwTDKsvo5wy5
YiRQgypPdoxteTO0vruWj1zatG+TCxKgoJPIaEtE3aHpjSOb+n6e74eQjQ8HlG7Ft6a7ctDh6ylA
lk/swMgP47RkfoZkNDT2Tv/Qr/OzzVDVWpKXUS/Putpew1N+lf9pz9BMNruXklvqgnxUt2EXP+Dw
RQzAy6dgoOuiwLSZhmvJHRCf/ZSZR8G2OyYmpxP7vjWUs02CXTgt5FMDey6urFq7ocZwxpN880xQ
r3IARgCZ7zq38qPKlPeI0U+G3iep5u0MYdDSyFFfQYxzHXac73v5y4s60Gu6mrTuy2lHoQwTlIc+
iS7YHz9//27Bme5kdSVqWOSx6ql5xCQTz9YcHfPO4HAIYzwigkfJ94o2AivSvTGariraaLNl7uXv
tEDyUZLuuieYFQEcg3I5oyMrOwNGH3bkLXeHjEKFfJjz1M5ByWShch4nkeyc5sZBLoLMMx6v5eE0
r1heEXeF3DfY5sckml7s4r6OmLoa2Hk1auqUpzmZbjmFeXOYvhSCN7sN7ceuU576iuoyHIECpuDc
oqDuq7fOLq8TYV/KVr8Yrv0FuvyxqaO7urAfs6I/GEV1EynhExsrwg8epuQ7a+nKiThvnSJqW7NJ
z/qQB42gG2qpXtS8mClLB/0SJctPtBcRGtG0nvmzjR7UzL0zWfL1ieNT4db4YqUNPEYbL+JvsXpW
aOGv7fjeWjNI1ZABbmEcmyz2O1Z1tYTT2F3FLCFJTvJpMvFO8vjX7VsfNgR1Y8pj2G5KF3Nk7clh
Oathd11H4/cSUA4TODmfZYEMdJQJTcrMKtfJxoaTyJhomJnsKueYlXm1rHM7cHccZDcav83YuPd9
2sEQKc55zhMYDyctWa/UhDI6m957G8os02uZB8/NuF9tJj+Tem5wSyr7CGp+XYQA+BVEb4jkSDQy
mxDlGcuLLS5ub+xtOyeRYLpSYKXKpzK5buLkVpa8uZLtaQ9cDVN5Y5dfbR1Ff4yIACtaa08bi6l9
Ier70aVjvnIf6pTMVuVWcZ37zozPq5PfiTa9TVnXBrKnzH55J+W5gG9Xd++Kslxlk/NYoSDcwDl3
h3ur5NHlOxny1wbdQxNdOYYI4FQzl7cfRre+1hbzwhRryy3ahDA1IjcY8/rgjDk6C9I1zf49ctNX
NVOY5JZQEeqZ3YzJdNbNVzlqKjbxE1SdfTivwUL8tsMylTBbcm/crnpLmEzaCa412kdgjnct3/Si
MtIYnUfTpo2WwC7s11MbfiWR8gsVwBfXTA7x3ARaWVBJaC+l6ZVDe1hbeuH5G9wJGZoeKGN/aHTw
sp2+l7VJw1QCoundBNsZAjMnLWRPDzP+yTFqPaahXoNpcojonCnGfqji40CV4+bJEUy4t2QrJEwO
eeu4k6YOBWz6tCavMeKXtmuAo9RvQ8rkt4510q+c+oWSJifVzriO0m6bUECNxegnhEtkn+X3ECvR
tQDsNb6FnN/H2KVYpqb+74b88gu3mpAEqH99+nhosad9efvyvRv/UL2/RdVP7Xj507+349XfDM4K
uq1bNBQETKsfTyGujr9JVTlvOCAOfziFaL/RhIczhUxbltAqlXXHHDf+n/9DI3QR3bLj2gC8dNwB
2t85hch2+08yaJTRVOYuxC1Hleeanyt0LYoMU03wkloOQ+9WwlnMVuIAPuVF8Qo5igYtmxcLeveL
U4j2sdvi8tHS2iCkCp1J7YdJQGsl5MIRRwnChzAz5T6x7ZmoAHNvzM29MsL6lNiOPFs+5UY1biI5
sQfON9BJ2dq7iNyPomhRkQw3P3yVf3FsIdTy55tiYcHSaMVYyMKZNGMw+vmmtE1q5w30UujYSLpT
ZbmNmiraueaS7126FgwhGHFyPstqpBGtYj+bg3hbEalqMd5shjM9+JcKNlWGGDTvGs/Sx2+gSQnn
IxoYieiy7Zso3OyxiwPWFdXA+tDtYnQuXltfKv2QFtFdq/Wn3sh38cyWX9asNy6hVknMhMMcDl31
uTdJFchX68Z2okuVE6mckl1IA/JqcCMCuswZmyHBvn6urOCgWzSqLuij9krnUKILGFoNoYpudT+T
11Q1zlUWd8/zrH7C+Ev0YV0DrXKDwXc1VMGqmr2T8qpsV8N4FHIkS0zDuVmXa8DnlFucOrbS5mAp
5edVMOScSjCWtUU1nXzJGAts2onpsx0dV51KJVZwR+tq+ClkYm6UznzgbLivOhAmM9NRp8eNUUzA
Z0zg1yaLpaXlr3qnfa7RqxUjYg1XF7dxatyOJqaSELpsBETJpv2zJfIRAerJjqrOI9VSIc7IRqeI
1k3NGet0hK+RiHjqyTziXJP7kdXA+MZiHekJs44o3GoFis+iRv/QRcBeXHTL703efMGRcB22yL/X
VSfDr+YXt0KyrOiV4WohEwfI1SD2BewL+qwqXrPhkrn8eIZJyMbit0kLsFG15T7Y4cLfWg35rtWh
+tJUwox4BASOuCYD3dTPCAv1/0PemS3HjSTp+lXmBdCGfbk5Zoe5J5PJXUXxBiZKFPZ9x9PP51ld
1mRSTU2duTljc1Gt7mqRAAKBCA93/7+/2ZglztV9iW6NRku9qZNj8IXzEjnjQPUWjV6ScFOrhPaS
0t90KkcoVVUexZ4EWw4AFQVbboKNjZvgq2MNkCNwPbql1LiA/POtCdOf+LTdZ1XRo0nAncdv+ML6
ggIdqbEdfR37runrrdIHVzoVq4M7+FcZAcAmYc0DOIu0hxUmAvLut+ACaJmjv6uarPbeaos9fkN0
BmirQCN8si9LU98O9vSlqdGxF8BaLd5+V6fXxkjjp18gV/XTCBozovNUMxdVXUFINieLzHjrbAYb
3VWeKOzNZXCL7ttclWHAtcssvpyi5hjrswMVAFhbRQ3Pd8ppX2c53LIaYH56bw36JsgYFY5ozcJ0
0ufUpyAwfh9H6zAN010Z8MypnSLHIAWTp7gbeml37+V5TPqi9Nb+9LW083lVN7MGHiJojpP8R6u7
R9vQs62xVGw5c5uwZN0pphU2ot1uVq5zy147evodP6sYA0tuGStEjCNhOmgQo3p+SA+zZ5nQ+Kbs
fTD1+BMx6azbpmDxTQPjlWSKAW++WIyzuQv8Od/gQlWuYvy1MENSqJhYj01WP7WR00BkddalEVz2
XrtsS5QbYE4BFDT04Ie28xR09CeknLQvghjSRa+DmPC78qZO6FSBOPFDB44HvusWDk3JkPLpJm16
0MKvmR1jh5VoTBX6DS8KpbgPzJaHRHSZ++MXMNgwL5Qnv+ZzKA3u3cUeARO1y3nur7JiUhkU7hhQ
zz1ZgE1odDvUzDiP6TirUIOkwurTYqLeBD1JYy+7sXJiIrWjF0JLNmSXF9BZHmpou5qj3aqzT8xo
/KyM/KE1acauej70aqArmUREoKQh4DL3wUjopJ8RgjkgK1iWHhTLWusDf8WVuRnmw7GacXpsjFu/
j5/JJoOtQCBq5/7l0BTYUtHIFFGeoKVvZeesHFka3FhetO7zuuHUlZYLnOShvBZPpTlidYYKtpXS
7cTCwF6RRvGPSAVXQlsvbnLtarLY70bna66Wl6CI3IuiDWjZ0/fQIL60Zo2gIXQf2yYj1gzxRcEO
724ug0tVeXUTNkQbbD7Z9++a4exzrX7ycbe7cO07K55JKvgsaTC/rrNoOrC3rKJuonm82kv5hE5U
aux/5BmTNBrY4gPDPk4ZDH791sQaWdr5N52Fu5XT1k+uO+8bg6NNgoyFPqYbRx/WJEdx8lGdB7Jz
Fyy3XAdNe8JcKJPw2dHjlymlhaahn1ThnXgsq5X7mLSPvgOJMOnCH67PThiM4Us5IXnBmmxyMJaq
5x7QTKk9p2F+yBM2SgcI7gXUwufA31vUik9XhsbbrRtsYVlPl0ocwvUejWYbo+RwzJq29zp+pvkA
BG/RXHuBDQJE/4KN8IU+5tyvM97hN2/XnrVQc9bjuTOOI72wVmHt2a5wYuVrBeJ3M1r2sLL0B3aV
8CLC7PXC7aPH0WFL7ynXVbS8rvpqImPrpy8RcgS3o78QK7xoMdO4d9rtS7z+vKmjLT382YcMF84S
DzpmaDP098kAW2N6j27fcUBKd4Q6D0nJtzVbldi08p5JZKFDhtqUSG9q/CNm8HzSYResHmszx4I5
1qOXqsufq8i6HfBTmGJCBNUISWoE7WWVtLg6Xk0toQpQqDG+tin15pS2M8lWDcP408+wKOs6qPP1
qNAZHP5IvOKmB2QeedW3OC019GCsAHNP5/5kBj8zq2+WYXxsqlZfDvKDCA3w36Ea0rNKAkbZE2Lf
R94tlm7uUi9dlgJX3WgQydDHhcaqcL2v1NrEnBV2cNofZlor/LK7IlLmYGWQMWjc+tB0wiYrbhQt
PUQzbfhOHt8XGe1muATEC6fWkSp1FNqAHE4JXWlfi7QgTiwYrAp3V2Rl5oLke7/QFBKw4bDikIYb
fRD+aNrwZ2l3VxlNoybEzsRQvutSxcsCVDpj7b4UFLBRqyY2QDwJjYbWZy9tWVGUaHoYA5tO4/4q
mpml9sQa5+TZBnFlyPRjRJwGQ+suv0HuT0aYGKDKb81y6+TadWA3YBWQFvnNpi7wtVPyu9Jmx5kd
bBODiWR0RGUa2RfIZnWVlsq0nrzroTXavd6YyaKLDzMOboVWKdsa2OM0D+QeE9aguDcXbhjKfymy
BVxUr1V+xCPH2Q5hCxekYufQSqD5iPhzFFZxa6z6Ib0L0vwRuT1DMdBOkj9n8x3WeHwbM5mPPB4W
TXIIO9RublGY66YooJWHzYNbzjs6et3dQGW8c0GYsTLsoxjJfY6986DsiUC/JLq+pdEN1+w5wH3D
anVwpk6/RaEE22++Sj2vW2k+xNmsbC6JFUed/yhjJneH7QO95t63LvDI79e8mia63zdT+mJN2m2q
6yNaK2xrLf9HtmvStKM7xM43c22sgxRSpFY27HSsfVJSUS46OmEvhhuvaykCtnyNZrHLolQakloi
emwrSOWDb+zNF0gCvNmRUAmDsWfbqB4+P2mcH4Fwf3Qs3TKgHBuuDd7+7KCh+w1tUh2N2D6PCv/S
PrYpW7dt8K3V1rU+49GEd6CEjFqV3jg4ml1Ik1MC3ejWceBccPTEqRHx1+d3plM2e3su/OedcfZx
DRvUwjmEw7PturWKTmEa/VEXwx/1HPywncmjlaS7IAOCl6k7gkZ96EKox0n3FPlAAwc7+Db1uDcU
hbc2B6lpsYyXjj4u3a7Zzi37eEQU0dHjYpmo8BoJTJoCOwzw0gt9gDOsaeNv6lC/fBhTxT7B022N
euDZSVOh99PSUo4uOobyMx5ZF6Xq7jTW9GXdEb7yzc8+/SmRda2Z2U2ezRdVHWK2Y9KKal+q/rQo
pwzEvHgIjuxSVnOwLSSRVabzQG7xNPrHzsTmvvS6m041dgFGZz32cL95Ek1k0W+O66fXYsLQcsB0
Y5t2zqEe+ilS+zlWFs5oYLDmqV9mjY2+t/dKat9i84GyjI7/hYcdsWcoXz+fFR/OxUxXDuSIIkg+
kNWQSfNGOO5GTVuBtYVwpbRXeNLtS8U4fn4JmfHnD+gYhCy6I6mNc3DO1JVTSx+DAinO2qS1eexV
Zd/0rKmfX0c3ztIPMpRcwlR1Bwtdyr1ngAeERhmLYezTlM+ZGbLxF816xO/sK2wHWJ8KBSJ6WCjz
XTi6LOm6mRIvN7AlkVzSCgWBMGU+YFi4sEPolY0TYMNSaV/s0L9Pp2rDF0Q4W4c/lNS8LTUmelFY
l6H0H3AFm+g3nIj6Kz+jOTdcGM2ggnJNfqbNdadCu+vso9OCPaTL7Dq3fSqL7OqxSRrAru313HGu
YUN6ihw4clEz6DB9m4vcQZIIiHOnevT7A7K1E7xuS05XqHO1n8q9r1q0HdtrOfrbavxFy6/I7N/b
fjgDtJXGvaCg0gF8vcG3sPekTlPdT33yMwjCn/mETjD1D7nZPpFo3SWvg9vTIEaixgDEQ1IbTtrs
PzgGcp/eQG3kTI8J5+moewq7HLYMx9txctYumwScnkuzq+4Dn2NBouxtw9hkRlxcoOfD+9FaB/jG
221BmjkYe7iv2UodqufGLW+swd1lHhXYwT6WdOigwC3um45DpRxSrBT2aRImN1QGN66pkG3RQGST
OTkWc3XvUV7CAQq5SudSvepaZFt7KShKG5ySFCvg1LjG9e5DkhEDs2GEpC2kq/DJ62wfxuHCdb4M
cfIg30ALpQb49XSM3ASGGsGun/GQeYQpSs8ZM3yNq/wwV7wgOl4AKmgXQ+IiSUNIrhTm7WSmVM2C
n36RrcIOaKPnV09B1QFdV17zEeFeG0yPpokbr9Zd6WZ82SfpAgTUro3nL+Uc4SWJUFhcXiJQ+Ubw
4hPG92gGjJZ9wYNqvTCKnxzkvyEPN/0/so6JVolfWkO2vZau27Y5BFTgk4gjQBwfKDWjXJxRrIaY
wpotWYiwcx6SvniaY+3W6OMXytNYj1eEBqEcqKJiQhVZ7Q1I7CRQ0ptUgaPY+A+5a28R5ZHxD9hA
LKx0IEzWtvMQa/xYiNzuQs9YUVWLEyRH16yfe1zPiZbqKvrRcTRx8+dObZ+jrP5Sq4RIBh5kmIHv
8E3CrqVyjlMQv+gjsMwRURqOIj9q8QZKwqOSGI8pTW+VTov+afn4W4nx/5VdOeZ/oSvnS5R/f6Vh
XVrVf0Sv/7GpX/NvP6L8NX+XJJdf9VeSXKPpxsJXwqRZW/3TeeJfrTomCVkLyalt67S0syn91bVu
wGzTXZ1gxGbHoGPvX0lymuDp7JGsNl3m/Lj+d5Lk+gm282ZbEmKcodka9jdsToKTeb/zRd5QKZQB
0YyCB4m0lhMNMATErOqE3SuHu2zydr1H65jeL+VPQkkXII+nmJu6c3fCv4jolE6QWZF/WktYJD/q
1NbGIOWg9vZGH0hUtc4OC8ddaNzJj+mcjU6q0Nq6lR+ZCeFzn0xRmrwktnXbhwSKVH+3es2SWByi
qaWTyNllo3WLn8Qx66xbkQJbc3EAcFD401buIjboIgBr4mSYqlmbmO9UpylebpITFA2OW6ctDuiH
DnJ/7hy/AMM45h1K9QqoABItlVTrCI+ILqIXv0SVw3G0b+rt5NgbtMUbr6QXFcQq5mToJk3j1pvo
dGBkb+WCiqrfKiZmyUXyEjbkHDxE68P1kJR3cWduwiE/jF64Ae2Mv729GQcHH9l2KTeV51i5sTrM
JJBGeh7lbmRA+4jSLD+LKOlpdMyj3DxtD9I8v5FGa3AFm5J3J9r6Mc1pLMSgVIkPWkYTRrucfOO2
CiwcYK2d3XSghA20XBdT7VzbenKwY3lFLFNKMxzddD2N6UEhZ8Ck3ElkqBZkxnhXfjNg8FsvwOTt
QFAcc5MR1hDv8f/nqbkJ3G1hVJcR2z0n4o3eG7eZax3Vybity/oJ6eMt8OGlmVgbK1tBttwVDTfU
WRvN5LeTlRl4NvmTusoxih81auO2d13x5ty4p+j76rr2cZ74Sx2vSAPRUQICQCEtD+8gjRQORuXS
B66trYgu8jQ9DEl/PZrHwUbKN/nLxnqVH8gVA5/kk3zJ4P1MmnnUmKFq/eej5Bp9TxhzguI6Pbr8
tInirKpans3YIHPayJBghbfryvSlmrFN0xHCN9oqm6xdYJioee1jNEY/UxmavlhLkvH0cElBr4+z
m3jxMibyO2S2AdkR9MtRbm9GOctmTOcxdCzzSsRpBkMn3558n303nETwHf87N2ku4dfVqvdg8K3K
WJaoA9oB2gMcEnnDZmosK5c0R0ZQwfg6dLvK12ejS5k6eDclaRU+ThjHB5FXyaPJLRQKhl58JCMT
yJ7YkzkJK3z089fenO4D9S5S7+R68jtlbRCN1cBjUSr4hsh3I9fQcNjGvyzXN2oxXsrAYGrHZ90u
fxPzfmz8M00UOZoABilsefr7VayrDSXFwiJZKg4+zNq0nfGmkkGOlOhF7jwU2XFdu/Tn2zv5Mqui
PQDgADe5iWtz08zAN0Rz0NRPEoGg5YOwYG4uXIbLG42jC8BF3tLnN352KJDV9919Uyd9e+4oy77n
KMx962n1JJ9nQCgZjcqf1W7kXsFrcfPncv6WweieHQn+vA7yJznfUKo1zsZnoLW5r8Y84eik38K5
hniLpo4oF2bTFO1arV2NVKJkqsv7lxHL+ML1mEWPVcD2lYeytY5t7h271rxNYuN4XZUZUhvABXCa
FTL2wpBSvGXihmsYXIhdgse+MOjT7u8ldY+/JdnI9DCn3VOa+VAHg7UssHOO+JJ52lr+N7fgaMTn
hWT1SVeYp3bwUiGfTrxd1CaUteonneb1YDYhoxBpNVJ7++dnJPdNN/eLnTpHmZOtN+/iYi1fnZ8c
KP9Mg34va5HksWW9kDwsqIdXtbaWNm9ZljsNmIUsOXojkduYvNRO+DKGcspRbipzQ/x1VLnhKEdQ
pYW/mQ1nqYkPb+lsNhSG889ZLEMr4yOnFlllK1H8oBoOTWv3+QT81YdjMckdQMK2RaDyfgKSE5/t
vHDi034u2w2i7QdZ5eCFrj6/1AnSehZqmHQXqzatyY5OE/L7a+GZS9XPxlqjYIWVjfyvGCFI2GzY
7mSqydYm27csNQlSnUBSpncSbcgmKRsmB+Ijfocw70xysNlhrDAdRkDD+MiNN2i3ZbxiPtZQNSmv
WeyZkCsYx9OeMDs7l6/AK4+O2l2YmXErG9rAvz4tpwVIDJ/llilMa9XCZzf/fBxOGaaP40DjMEwH
CKX6GSGOjnqMa1wsmJpm7TjONxUCOybjK9nJo15ddMGrrXKgYANT0AUHBA0TE+Hzu/jVi3dNC0kI
sGG6FM7iPs3oKqPtLEEZEsAx12Tnl+2Ibo/fTOuPSDxWOZeAlXmGOFNXz64FfC0OoRfHiGOco0R9
FJo3LRbbcNGHE2Jpg8HwaeWZRv830845yyydvipwxfRqS2KEoPr9tKOcRwkaPcdynvios5xVijUh
zbyd/Fkb9mIg4YxR2coYsEplGyyoOclsk7BRjrgyL2VjkW1S9g8JiTvT2I70l8t8DSShwdJl6QWY
8eQw5OatbCDG6BxleRJEzkzTlkxHWeTlGvNACMcSF2K6QkqW2C40NjiObcar05JlERDEyoNERbLT
Sza01PksCXICn3CO1FytkUiAX8xdYiarVA8NzQ5yLQkXjYJWQ1DwOFvyi24mnCR6c58yzWROjbzs
z+fTeWuJDLPtkt/CydUFUn0OJU8USpdexkoiBwldizczxVR/Tmi/vpD5Jbcp63wdsNu2hC6stoQP
Eff6+Z3oskyefV/ciau5sCmBQJ4s794k88zKj1RYtPGyysll6doG++baK/ZeOK3w6PB1+ygRgHxy
ckNycwmISodgVBaOmgDbis2jBEwSFBncpQQzcVEdatymP7/bX+zM0O4BiwpKk2zt2aKoEGzgzsrN
TqwCXj1zWHqQ4Bvx5irNfxMHWB+Hhm8QXqjop1nxz7OsCRB8gA4sPQUxMG/rNiitfROWWMVeC+5K
Dn+iq28s81beDP3Rh7Rks+Zs1WHmkOFFwjraJt5xztxjo6fXimKsOi18kfW2pKaf9u1ynrGzqPCM
zpsnJ/WWekD5IT9oVPAkuErVcWG0jgADTsGXnE98jQYd5quv5YeUfcgiPPVU4yjLNq0dcIxt6ukG
TDN80Fptp1jKLiEpc6EG7m8ytb+YQLIjutQvADGTRz1LoBbUznWrZZRO58iJVq2YrNm8SgbnKNG7
F7E6S+TOnhHxMWZD9CKfsILtAT0cNGuzZXPI/fOgpICwgNORgRSR94og+fMZ9DFqsKlksIOzs6oq
ufP361tfs3K7wRQTv3IgCeqnqPaQcUMrgoJyOgkowfp0yb+VJPqv6bL+O6kkuZ3/33AGFrvLv++e
pMzcCuf/9T/2WHX/fK3JhTav6fvskPyKv7JD5j903IgcuiSh6Lqm2GP/lR0y/wG4XGcaOgY4f026
K//KDrn/IL9voNdi4xaoAf/XXy2UGJ1ihkkl6JQ1Yjn+O9mhDxu3a7m2K+knrkGeSD/buE27b5Wi
xRSemsJzkxavEn8lNo5XwGKiUftuFPrVmOf0UJVfaNC7ezN4vzi2nK+Np8u7qiCiub59fqrzfMtT
vC7xSRsEj35m7xpkRzlyBJ+D3FD4159f7lQYebtxyPWoASGsY1SJzc7i77C129gZbG9ppeZdo+27
OKUO7+1JfNzpwJhyM3+tgDgNVk5DhnYQrpFAxdyZHvDeuFQ1nf3fO5Y6K6bb3gkKLwBW5gF1GWzt
Ki3CXfvHRLTrcpiq6QHAdjqyKWvQC+akBBc0GM1+tIUdeNGjYQ00lMHuNiWdMcCWEx0JnXRecj06
83c/xd5H2fVWcNscLCPeI+jaxixL8tf1BDAKDKESCBApPmToKcpp6k3ArfRgF6ctHXXVHTygoQ12
hZbetrRyiTq4Kn2YgvXK7/+E7AjgpnLoVw+fYIatPEW9lF/awLw1Z05Dk/tzgn75+av41ZunmVQX
cD+T71RefrOFa67VNXlosnPkVEFGuJjgZ5qDr2DoVWuL/5eLYcmruwTDH0Jhpc8xsewtjq5wfjyv
3hQgQuP6MkpQnFNJ/fxqp93jwywj40u+ijmGjcb79Rq/WMvqBs1bxqqzmQHp8vwLTsePpb9XDA8v
0sxf9/pqDq5S397ia3PZRihr/PkP/FzoArPhinnT92E2riYT6qDn/exofPr8Ns/PB6dvgQ5qUtDk
pynJvr/L0A8LKye3uZwKF9RAS8mSvmUrPFpz9pviq26db2Gni3ECMFjvQCCfb2Gm0Zq+k3Kx1M5u
7BElfoOhFbrDbO4WgrWo7H4deEA+42ifIC3q1I2RNNcGH+U0DZsYxKzaIu/KixtDhPzQbO0BQWRD
rtcFS2ltkx4Luh7mB//0KojK4lWSHyNEKkE22hrqt3FceFmwcLlQN/PXABwIiiN3o72LnSrR5kKE
ZHMHYD5DtS5MNYTVbjesJ+xBi6FHxEcbZxCtNPCbOI6uqjaAPUHKPAYmolcXaoLhF4qtwdgb07im
FLQXzaQ6fqvMrz7Mj9KmVQP+WskvS0T/ghOBPk2bXLNwlwNPgbiLsGuZIti3S2gjiJgkr10zQqmD
6sYxt2SUgIi1u4R0ckhV1AmC1UkbGv3hKbdj+WyhBIvbZx/Be0EKxUFI5aMpQxuOzF/UZDGEFASA
qx4UaYIvWxytlJlOW4AwRUQ3jOHfobTd+KiwbKfbxTpJGUGG8DhBHa1a/PaG0qZPxlsBP1kPIOqz
eQvNuANM3LTBUzAhEuW3hrGynmbY1X3II4OtRSsWMFYxVEhhRRlJv5rN9jJypmUyIHnUVBzwQv3I
2aHaRrEOp8UeDr4eb4qgreiOLC6VinMathN4Wur9YhxoZdYmFVNXi8p2poSXaENrrAAzDIBhYAFC
e0ipPZdVg0sofXP0e6UwnUvGg97glTnGnPSgzWTKOsOXV95AzL8XaapLesKMOvJBtFh33WWPLsar
iXSV4Zgm41FAASl+sp7bwD1vLuCGQYVnn79uqTW3MFOCiklTTpvaM+mtbXeyxncFE9CO9mmO/Ise
QbuDJQJIJGa46XVedf5a2CiiASpbJJOYSPaITqfA2HYz4+f+9IJ0K2KvsKThfKhgDAWrrsTuMEA5
jLirCi6luQwV3Wo0LYjQ8bbh3SWzfT/TL5pF+Y1bX+tatG9K534AijDxEhpw6FPUQmBHpsSTufQW
NcqI1M2HiQbVvltM4XR0OESFarjVopsCnbFIUXW4fTFyTvoMOfEBB8WdBF4jdF7RZf6TtvVv050f
dg+CFQ45GskTVjACpfdrFz7ettMokbdUoRfXkPAFohMk1sLQIRsz2J8vlc6HtVKuZ5HXILlq6tr5
bjW7DjNSVTCCs9TvcaN/9+r6Wzekt8KniKS1jxco2PlZra6lM9EeUWAWSHINZTUmwHBxFDTMo2dX
3wpJVOeVtQj5FEetW4kyVIGh0UOXC93kq8m6J0Akl+/RV39GyMVcRJRD9NgW8xV2kdtabUhtwLGA
mUM7/SqvsOttMoDl5lY+7N4x9kV2Ke+jZ04EiFhJNEKiUAFnPLdWAv9lvISqQ51+5ZApoFzD1xBs
mkK8/lhXSsDh7Y2rmmCAMBYIrW2Y1MDZFh6rjT/0L7Rx731X+67C7pfEMr8FzXG30OAJfT74H5T4
7mnw2UZJPHDkPx1534QKYTOFaRox+DLQZcykRkiXgdv320cMhjmL0huLcrVV0htqrQ9INK6CjfCI
RNDGur+sSQtF4JfIU5FNNq8whdmMIJs+v1HtdJR/t/HbpCZ15iTyIGbJeV5iCJUYX4oMRXLdXwq8
qZoHQP/xPvdh1U7rNjKvptk75ANZAAcfK5bncgr3etZex6P7aKBCiLPbpmyvPdg/o4tDIEGabnaX
mOuuZF2y4KcLOQtw5bJwnHtm5YoG+CXnw438uxGEdVCtnQSEj3wTLPxpYi+6Bl6wHmEIH+1R5tI7
RsnLeklNld2guuagvE/Ldtu6KgT/EVykcsh0QNr0kEw1XK5EoeV3Oylwm9Cmr5Ssx1mR9mIfzUVy
NbbzJjShD9PqkiX1LtUHSsfpVpYRLzW3pfiBliDAkIsLUsryWBjoX7HR5sJt3XTodd0QQiENyCGY
Z1oXdXe6EARUYhIY1UijBewHiVS1Gupp6cHRiBcALRv9yhuQeY/h3tEDIMPmVReabKL8b6akxA+S
9I0dczF788ZEbCMy/UEIVfzqfBpWEh1w/ljPORgwxVnOZBI7LJad+DZiHNwEiFUS3nnFuA6sgQc9
Kb1Em5lO2CdCDI4hFslvFamowmJnhvHapE+0AMc7xjYIWYT5hvdHEdTfwqS4sWiSVqTmh4HAVwie
S6G5mOjnY7VfZ4VyiGvaSVP7N2Gw5AnOpif9CA4HH9XmUHleIyqU0ayymWwN5hKT2a8hR0iksf38
MxDg3sfLUIjC+YcGBlAl7xdnukLjQbFZnEVgrzDwg4WeFGiPAmiBveDOyhALcV0R3AuDTdYNB+3v
rOQ304hGnb3Ey+lIBF8/dCZWwmLPjgCbyhC5zccgpBtr+ul02AhDzGnhOZTQEUxNWTvhVzP+0pn+
lykCnJMrbO4JTUHpYUxIz6KvDwZzDwHhMGkw2biZDlVqQ/FI46Kl5eO42O4KABYj6Vz5u6kTbKoB
3RaBgWzpI83nWh2ulESHjVn95hWd2mbP3xEZexr75IT/ATtC5dVGVNN6y7IqDgKfcElNJ3q8p29x
oTpA6LJo5cL9akr+GUEdLfrY2Uh4Ir7YutGD5DCu5EmaGLWzlzwjABB7s1UXR+u5P1ZZR45qOEZI
yB2WhMEDGADZw8LroU8NMoS7Aj6UDVBijKdNo00bG3MZNRhp55+PCQYrusqLHIhHVKBEbACfT6CT
Z9iHMaBrxlQdVntyXu8nkN4O6pDnpYfXSbSzKDCCEvFc1rsY8YbanujwlS/4JsIiCAypNFyw0AlI
OORMIXFb71h4INM91z7JQpyoxAWBdTVOFpxZYlbFXHRRvBdKnZAaiok/ad+jQX41peA08tcIVAtu
4OsTgM9FkWKwWI/DShgkQ6+s8X7H0QHUOkMvMRzEtmX7KK2WCtF9q0GspV8yN7sVmCl8UudlpQCW
qDOERUjqlypGBbSirYOJY3gzYPnAywWMoIfACIKWRhgIF3wBnw/uB9s82U1ZzmEKOZTqUOO+H9zU
8ZG9OYWH9CS/KVtCFEELsBC3MPnR0Xp4WznqDA05w4IwuXWmeROPlEy6mO1Av0rd+8EPLiwdlkwH
1CBgLsrgu/ArusBaiDjcRurC4ivP/fnd/2oFM1hRNCjtNANIG9a7avpchCjJY7IGUbDKMOcWbsnY
er/ZySXrdT4B+QbJzHE25hh/lhWrq2AGI89Cien8Pk0xxUbg//mTaL8KKeE3qZ5lufCYvLMUtAJt
OqFe7y2zGhgY05CiIdUJg5QAZ9kkQnvApijVCr5NtWJRYjGDHUmEgImcaV61pN8/v6dfRdVvb0l/
P7o5RGur87mlzu/oOIFTEhQ3QofQYYq4c/+bFNCHMqlMRXKOmgnFgSzQeWeaZaMjbtXAWw5FeCcs
nSRIFj3o0C4JVhIZVzR2GsQKKuy2vLNJGGAlPJm/WXP/zX1A1PKIcw1DPVtvpH4Km8B3lx7n+R7C
3IhbtkTzETAl3CDblBgXvEoOhyaBbOMN5UWr7D4f/FNR+HzS0SpiWhQlVELds9EvlLoPg95zaUxr
d30G29kfjwWZBs+DtMJkmHKZJPzJDmTi86jGHRpXUaexCxQd3VvPTd9TGICPxOJtwsL7/BZ/tbG/
vUPj/fyom7J0tYg79LNVbCbXAHE3RfM0IbYuOvHRQrPIYffzi2ry3OfjQv6GJYssOcn0swUrxPPA
sQlraQJH94uPvCROTFDOcmZ1koO8EZ9V32+RJFYkAqw/MXb/9rD5q8d2wCAQMOlSYz5bdIokCEbk
sO5yqPwfYnSjI9xzga7IwJd2z/5DIAIj4/MH1w0Zz/Mnp5hOel6n7ENp+/14D5bem3PFhU9JGriq
QlNs1Hgv8cdkdoswDu5k2ejKgZQ1skqEXEUA64eCXQh1Ho0I57jVXOg3clD1suyrsJTsjhlCB0bt
MdEEqGiggROkexvenUJal91tuGxBgeRu+lXD2k/prSt3omlK3aUsu24ri363iPhHkmdySFQ4S7ZJ
u0MXuUo4eQqhSaK+JOx3Vbkm+qb/GSMyyFNC3ZJvLCZvNgB2kkPq2G+BCaxjkyObBCucoCR/ZpIY
bdmY5SiXaSCECIUMJn/Z5bupPhicInzi/xof7LYk9mFT81vlcbSS5yqz9qf8oe7fSawtYadC0IMl
4IWEmJwwROYTw0kpouBC0p8E7gs/6DfHOjQXGd5DQ0Q34rOsP0W8VKiPTgGHKK4fY8prxXgBaPs+
anaBPS4rggPJkwl4pW4XQ0iza8fDakB7ya0IuVGlIQ1fFTn5J5wBVZwJ8u4wNRRHyQHGqAfA9nP8
tx9CrFJsLBbswUW2TvrMJq+vGFskSivxJSn1adNznHXxW4lIU7UPyJEY75EsEIm2GkQmGF/wPnCX
6Zh0eurx3UrYvTqJSzv5kY74iEOMt+Z50wDzEW5vCy+qI7NHMH6q5k/GT9VWlifiL8v/XNQ0jV3L
cV84R0ZubiX7EMQD4jzMf3A68GtlTc0M4DJn8kmhrDSADwNBBp22hZVErGO40MnYy3JymVba4Y3s
PAgrSHXdLTZ2wpSCgXPRl+Y2wV9LqD9yhkTZjJcz8QYJiKpFRm/uDeZGN2OX0ZVfg/q+t7tLoeUI
sWosjKu4xZt9JgTTvlYZs37m4Zhok4fccELpepNOCGSIUyy2nrAn4cLdpeqVg+lyPpdoIZr1bz7p
X8UvDgsZ4BQPZPl5dV7zjcDI6BpatrD7c9fcCgEMF5RFQFeMgLJDkwlJJKsa2MsAqMJmxx4oI+EG
bIipTdi8EvT63yKtf5WvKCRH5EExlQVfUnFyhPr8nmV1+7AIcRIhSeoAfDnFMW+yL41b0fUhtxzp
zzMYpMF6qCZmFvlHyQy2QPQ+v6Dxq+jLVWmMd2kVwFf6bNlrtAL/uoBlr24iMGEcQ6BmkwN6Nsmp
N0SsqWtcySzvVHOvItJAOLmVXGwSK18Mst0JKf/USEDgwvT2XTwxOQBx0gkKplCzmNQWllR3aSfQ
0lTETtltChYJTwKh5LV+SFfea1Bnfw7k3yqp/3eK5W9r5f/nfxINVdJk/76i/n+z1zpKvuW/r6rz
a/5VVZcel3+V1ZlCf1XVrX/QY2OipDdognVPObh/VdURg3q4BIjHL2cgNvq/qurOP0D7Q2622GYF
dPS3quofJjBVZvpvLJm+gI7O0aEK5NQhyHUo5HJ8RFY8ub/teTv/Ks8ucRaT2BgHe8bAJWhdvXKL
cA1tOmIDRveOVmz4jeXthzXgdDVqhCpD4+nn7TKt0idBq6r+sp4o+eTXBa1dBUQ2SC58Uw8SfL6Z
Ajd/Li9v25lPcsx3qw5XpPVBM9G3i9TxLOjDVLiu1JmOfpdqnnVRqOml1LESfIIqf9pUOZxnAzIk
m4UZJvsom47tRNqPAokM9tRjxEnCV1Xs+8/v7FdDgd2EqrmqRWfSubW1FpuocefRXxahcifg/BBG
kVD2AnnXtYuP1fibbqWPEbAMxptrynx7swSbejDRF0SrLKHUaraoNGCgST4sn5aCeS1bmBmcDXLO
AnI4tKg9fP7Qv5rQb29AtrU3N9C6CHbqiocu05iCQLgPzWT7+SU+HsJ4SOSGpL3I+tAMcnYehivV
F27Q8sZ9Dp0qxgpsjwrXSuKj1087OzOvZIeXDcBrYTUCMnLy3xR6tA8bNHcBQgC+hooBOD1i75+0
Nq1OhzblLyHqtmT9knFazpQGJ/h9SY5VQhXuFAoiRIGx5TEB6PWcvlSZ+xg27W8K9IY88vlH4HAi
hZemcQw4PxFiKYZBfJ/5S2O4xFpHHDO2HlSuhDqj5FJrbE1LB2tg1X3MS5JYhEeg54kkzb2H3LCt
xuUcUKNk75P0ugRtcmYJqCjHfLOEn4euJDKlijz189okl0iAZFG17f+TvTNbjhvJ0vSrzAMM0hDY
cTkAYt8XkiJvwkiKwg4E9uXp53NmpaVEqcTOabO2Hpsx66pWZYoMBAB3P+c//9IM3icP+FcvEUsZ
0h0HOyv7wwMuyltmaEF+9Wri28WkXURqCKNYTWnctGjntyDHqhWCK7UkyeRbhdU12I9BpX9SYfzU
0PGQ4VbBQkAtpwHx/PiQ0ytRB9cuu3oE08n9MAuBhW3O+1uOpJbeTsWTNPjk/dZ+amPfP9QSAyIN
sdhHdbjqW5NrKZhWsXx59yemcxk7pjHCcooxUTqqJNh+mTDzkCNcG+HyFr4/w1ZyI3Y0MV6wB4zw
B3vTMNoKG38mFr8YfonhYW9iKkVBc7X3+bgrmW4PqnFW4RXIQz8X5AQpxwHuVmAROlILM77ntVbI
XhFWmvpIbyBfBv0zwYNq/WpFwXuVUQSYsvIT1XIMLCuWatP2jCtJ3xoBBPZqTMC11Selb9cJ1qvt
eDCqqwcXxmt0AdmCvAN8ZUMzC/tm2ebtbEBQgEeysOm10wgfbgIN8vCx7zGXBZC+6fRb/b7gxcaX
j+FAOxMGwjTP74OiKx2KWVJx03IkpcqebSzGMToNFIqC/yEi/0xwzOTmY/NZiO5w0RMt06t4V4Nt
CpttneclbriMzVoFXDcgkxTAdEeGcmDGGApFKxMMtC8Anhmja/kst6RFAHijBtKOlpNk9WIvbHNl
q18Yj/6lDG5rzEtn7EhLua4dmzg90Zz2A/l3mBLHeHQbarMW6TUxPGWbLk4wSHLcwRN1mPd4SotL
M7C6bjp/DpK/aQbfbbINh/gqqgO8lLzaSB6LoV6LQVukVMtOlWb0E3MRsYDz6WrslZWEaOtKUkg3
HKDwMBVrCFsHSwAsEMCBmBr2xA4lGEuLCYMwUpb4VSLvi1giyFtbWNpbMYNsDegyNc4/1O95lRD3
4V+GMn/mAKPlVziRRawrczGl44tp1n2KJzLTyr1JLM515+fapbhVs9TAOWoMICe0szEKjmWWHPzY
hMgSvFMdRKoNMfR7C36cYJkYPRme5sHCzVSYBwvYLLnBr6GPuiJZspU78KWFiKsUYQlUbtga2Thd
ez1Rvg0J2HNd3cYlSlD2SLFf5sa3gKcrDiHxxItkTymJgzLI0xOG8JckKBdEZDjvvBBeEcwTV72v
LYT1sVSS/gPeT52wQI9g4FwNYS+SL3LIUmQjJpcOujFFg9R1a0bbtMxY8fJxOYE9/ojtE79NBOWg
WPTEWAfQPYa8nZrZQbyPBLzMx4TxgFETOwhm6XOnOAxiSC6g2S6GSkucFcSI2dDrZY+FYtBuJ2WD
BlBghdhzRdBfbFyYFXsTZcZCpIK0JmML9mQplOfxVV+XnStIUUi0phCNF34M7ozPfcKsoszShQCe
hP1/8y2tgJ8k4jijqRJhxQYLgcyMmeBsxS3e9WfxT3QQmJhH0lfNUrWvM6y5PF037kQEBWm5GOFI
5jrtkpmVdCQKMrJNQdrIgxKXdBPwIhHQAgGqMJGX3y16cAXHLkyizVfacVHFrqFzqelq4oPZ8lNq
zlgPtEPMXkYeoggoCen8zRupRTAedPwMdJXvT0KI30+voDI3ZuPijlpwOHIGPCoZhT527llHrQXd
xko4LtXRTfkP0N9MMyBuYXQVxyS+gBgLB/qJ0sxyGcmcxMXxnwYSkKDnBHyxkAl3xNGd6DhcgxN1
WocxcryQ/db1YUr1QKoakR9tYFpOhU0+bCJETvNeNlel/w2S8Spm6CzG112PITwvcw2PSGcz6tL0
UMrEK+LtwpUkAacsE3EBpmkJhQHZUIZywYjBzScRdmTdlMjVuaghBOw+KcNHLLKZQnORePZo1/WV
TUHg0MJaoo6HucJvlsCfS/3x96XBr44I4BBLN+RfzTxx4DAQ5yg20FC5B3tyfSgIja58cgSr4lz/
WE/Z+M5iTCQL49YPZSy+TsmtwJ3GE8hgSrQa+bEYOoApEYci9jaRCSO3+IoPuMBDqhAxzPmVXHHe
CpTWFqWnsCQfoY/YPZ56ULJk/fqgtvGTP7nUE0DoW7kndtCw6geQpY1wLIkoIX9/vya/KmBEzA+V
MkAJ9NkfC5hajYIMYMNGOxeRSbUXhL4Kn75Jb1+oI7YwGzwxdI9gU/f8fwl2g589TozmZVQV7G9Y
+BHG9pi00r99Ul39pBN653pClHovoqHwiUrou25B0ZMuURNI1kPHbiHV2L0Cumbji6CJCIhxxDAL
oigzfwD9rkCrClnF1BaCqPH7O/XLN+u7S/lwo/o2ldIKfN3T1X5nFn7kBPhUR5V5+f3n/CQo4TuD
jsHhgGQ84Q370De0SRFKSq3aiKGTx5usbQ00NnkJbDkhSMCCfMO6y9rr1ITmKCgwgvcaK+16KPea
Lc3EsWFfy6UEAaS07Y2f7/MCLghkBOG+/vur/VWXQy3GBNXEpog/fLgthj+UCbHfDPpyljQ4vUhO
qCQOmDueHC55+P3oCulGvOOkNpjMC1BJH8WmmFJv/P5qxK35sCpRSDDR5dSV9Z+Y4FJkqkHRywxC
J09iKJATUSG6GBEKl2SfIQu/6N8RYalYdjA95g8fHpR00yDs4JDsKdEybdSpESlexOhP4OkCfScA
7vdfTxV+1z9/QbYV4RPNtzQ/3O3EKPu0DvnIm0ZFwqHYsFQtIrXCeIrQnTgnPACQqgmegvgrAtQQ
krWGmBah3rrCtBCvTIV3TrrSCn01qB3zH16PUSFyOaGuwQnBDrwoth0V+oCgFQv+yggH5pbLc8Fx
KZiadUXuwnzv+XHBLqDkmpc+uVcGfgiGPR9f/IJjLpXOPbB+VFR430dua9mbMFa3VqCvagx5QhE8
QsaV0DtpWO2nOA2arY6kQCZ+NV4KaLUhVcZimsT+IyeI6hI3txsvRqUg7H566nlyv+obIDdnI5pw
R7WaqZglCPxCHOhiTYgKvBHsxorZDTvcLaFVyPythMG8gWNpU++1gTeUHmCAjShSGi06ObHyGptj
uCr3kpiXw2U07NgVQwRR83LuVTnWeGz1IwQ5TfIESTarydQK4m8ta1UFxtGa/iS9CB4v4r25sK4X
/BgxkBBTGTHyEewmUT9Pio5szVnN6DVrcfmniA9kiQR5f64TZSlgfAnyXm0qK02p18Z1od+itThu
BLMOKlZYXE8iM40Qr1hak4fCEILbndubCkOoa2tt1MhfJv2WEAEss9uZmIdNGhjdFBcJkNANRIyU
HC+sLoMZLYDT3IFTTFSKYv4hauigfZbis5FAmqNHKWiXTHLfqtrG5Upj9BWsOhWSFU+irYu9jIO3
PfTYDs9uN7oFfkFIPEiWrgXOpNpnvQEi6NVtVz2pusj54IWCJ2WntBJxMBfk0KB9ibrbLLUu0HCA
JnT4SXQVcujiRLsUlH/sAlep8QpZhP+LKLR0wUnPmK2XiVPWw7xJEm/SJHDI0AU1MOrWuDbNQ/Yr
ZvmvglVvkB8qphC2b95d6Y6vNo1ENuzEZQqmqhZTBJHRIRaAb0PmZ4rVM1HQjX6nYxNmXNQmh21H
i1c9CYVA0aUHgaOKODUFsh+RzqsubXFKCaDzE/YCdkEyyHEcQtfPgWWAXHI9PmbAMALt1Wtys6Ot
CNgTBAohDPD5VU1BSGgoXUNHG+JH6n6tJ9cb/hBgoXhvhSLiz1yndibWnChAUrtaivn2QLWhych2
sHO14Y9jZSiGFNPa0hyFnk7E+kRwkkQOnZGCz/rmWq5iPIq5zRKPiymZTnskhsZ9dxmC3SjXnwyJ
fkbvDNwFULip2NFhavQu0f7uzEf/GjXcHzotXzqLriVF0yN4q4JTL141UW+EsX82Ta5Yg1YGY6pU
PyPu/EyqkWHTgNzBG1PY3wUG9d1l5HIhl7JKJFCV8HbT61x9zbnyhg5p/UmZg9Pex31dIJUGTD0m
k3g1ffzOk8yWskzyiQXXo5U02oRuDnWJn11wSgfSzWHdKsWzQNSwPT1KOloRDplAFdkXXzsaz0av
9/jPn4bcusQtO5eqrPB56Ul+bYNuJkbeUt+9GBpgjt0sAyMtnYnVrfuxYP48OGlzp+bR09Bidy0Z
sEZhDXUMk3ViEPLhnc3LYS4eAMCBoHc3TBsnZDyKCa4FR7czCLQFLR4NC19Ri3BWyF5dh71rnsaL
65VUWRqOnOD0PAaSAIqozPBEj3KqWJ5p2UFoh8mcgbTnwsS17hylkp/smCl3fIZEvMgTyPmCt40V
9Og2gf8QWQQcGca4yybDrqvZoEPIxDcDgma8k3X7LMhGfcbePpL7VRrbuEsulT7L1PCIwd2hFqbo
FtU3+t1XVL6EkbNepBj97UowZ5QMWIOJf0/WpejgEMOIgLqsg53Qt5isSavR9wS6kdCZhhPrXLf5
k5IS4EbTbUTjwmBDF8xGTatfpDJ4G3qsy2ML2Gg415K9sgwwKTYQIbevfOmk19VzSin3rm5pr+fc
oBJXiwYyDCzq2H+oISmHNkACLOGgwo8RHgm+p1N2p1V33wnyBlTEq5UdsEhJCcvRVwJOUNA6dWBf
KtchgLvK909FTXgz/wjRTF4z2VTsc8xlgFkfhdpCnGgFufZxWcyGARt30KJEsqdiFQopghjZk1EH
/KqsBkAvMVO2QsXr/cdG52C5waSFZBnDixUniHkz74RxkllD7E+yTWD3bh1PXO0mee8fharETwlD
zuDJAjmaNdhKkSzEWWLD40bKgvOT7xgVubdQ0IlhRYInHQUGYpj2vaA8JjFfv4LQ3X2VA5mIqDBy
BNldGk9pZ71ILF6hkml86d6xi467pxkXEYqW5THM4G/XDv2W3c1FUld1490SocOm2XkDegnVd69J
NBOUA9Eil/olsbRzJG8mtb8Py2anJgmsdbAjO10F1XtOteCDiIZPL8v9Ta5fNICLoGvukPF7bRZ+
MULqngBbdUwcn8NYdgwStm4D+sravC/wxJb6cFEp1knTiYqrI8zTro8DSkhuo3kxrPSgoQDKjG7W
WjuBLwlsoOMlvlbW156o63f4iONc6YlAMGKOd/QkCfHWsOSbDvINEhtI4tPsxrlomPN8oq7s5gnG
9TuBY8j3pVS/iGQkLb6u1FTB4pCymr/FxHAlunpwTygFSoCbfrn1X0WZEpKXZkGJLhvp3tJ6SpfJ
KkgPqhUBC+DvoChzaYC2LvBxzE2eR6WcRalKUJVO9aqRqCdY9mP3SQP3iz3WgrHOPJfGAA7Uhzlg
DYCdDni1e0Kylw8o4yiPBCZa4doi4KTfF+sfTWrB6BH6MOpiX9N+YbcrY2/Wq5ggeW3E+lXiqSg4
haBHhn8jilKxbo0cJYTyyXnyC0Iohjk2lHk6e8YkZOP8cHYNItjX0DrTu0FMGofCFVQs0IeFQHHi
UZ4LTUc4iZ9U+TnQow1d5SaE/i44WAIpwuP0z7vx/xkLnyUoiUnbv2csOHn2HJZv//N/nEOcIqdN
VT/XYVO9e0aen1+ef3CKFL/qL9aC9QfcAxTIwAOQD8C6/mYtWH/APjCZ8TF2VIEQeM//Yi0of6hU
NIaNfzFcZCHa+Iu0oPwhM0uCsoDYgsbyn/lEfhw2GpRvvP06ynjLpDn+8Pr1vdIU/ahOALqUe8Oo
vw5Su1JGY5tghZiU1TekBIqT6umrMklesrF3UbGcUwWFUIKhuSPZWuVcBzqGpMScfTzVwCBY7gUu
mWyfYQYYbH4ovrhcDRIVNwaGD8vmw+Uy7rgyvU0nnkX43LUE7ZYmV9NtWjukKwu3fvpgZ0TZ+N2I
2w+bqw4Gmqrw+/xJjuoU1FmOK8updayvr+Dp1pXUlZvcVE5gj/tSKRRKJyKvOeumnCH7QtnKPein
dR0Vj2SNwp3o5MTnVjnLRtiAaYRTa6yQ41n5XhKIHXTYJJXF0El9kjVMJidN9VAkS3sy3hdS0zoF
IyUH/Q0UuJLGw1a8JtZy9Hdvij0JqY7VeGZwI4Ma+QXvFIFr6gD1Un8ym3pAOaM8IPW4jJ1JDFAe
H/ycFM6JYi7iUgvcMqp6WFMlZKYCy8Kkdq5Bby4q/k6s1rMkDsnmISWpznHTbIkBqlGRlrl2TuWg
cG8BJ3dgTzU4lmOfhl5otsR/JHDOhRsi7ssHeSK/SsrtoGGIfqP36AqJfJz+humwMUGjppGCoEJO
G1+bxH9LUyl00i6PiVLC5Flhhs6DpTkHPbDLUJpXsbVq5MesiBhFGk9sh+dh9I83/eD7BCW2nXwJ
QXXx76telVAOGTNgMD9G5eZWtgskCbOkUF9lPT/LwZgikfHf4jQhbK+ZuIFcpE4qTXzXjpeDHIVO
i06wHYIT6Up3Xac2jtZ9QzaSI1OOxxmRAwYema5UEcXQa8kuuCGMqAZ8HIKWOC+FLlakYxGK6sZm
wezCupWeCRXkz0Phv2wHFh/0381gxQSk/feb64976o9bKT/411aq/AEDwGK7ZKvCvET0o38RwNQ/
ZFmxAc4QDxkaLLG/t1LzD8J42Db+yq3jX/21l5p/CEExuXVY5EEswyjlH+Rj/+wzwklty5znUIR0
iGgfUEZaw1uqDAiI5MjcaZ3hRb56DHB+pF1chsNUa06KRJpR2zw0eKiPfnMe8dJOxnxRRpJDXDz1
tqAKp254bBXbFfpwI5lO/GKplAPQGXO3q/Y+w6UmxTisOcGYdhnIAh6Nbt/0OKZmT0Nfz9AuXyb+
Gt04yUc34DECWmLpDcxwyqIGFmtPY2rOsL1FdwmU1eIya6ezns0hH1O36hIoxBi7ShXTPOmcXQHN
rJCVSzhSktILRF6p5vOGvCZVun0Z63YrG/UqbCiWtMlM9m+OFY13bJLforxaZR0CPgNz/BGH0nDc
46KdqqEXJe1KMogMM8NppnR/Umn+0Tr6j9kZPYRxeHv7Gj7/X5AzL0jEvFmfLKbt83NZ/+hf/a8f
/GsxsWImBDnaSOkpAL5fSaKuQAclmMoYmYCl/1WUWH8INjDeRD9TKflXEKhsqhK4LgSD/KOkeX7k
w0GPMIjoFibBWGyrGhOCH8via3ANLW3AZ0c1X0LMUErEZz05TF9060744CuTRzmAKGIN06okMwdL
nCEy4FLgfo/hfZUTJtgelOs5he19Td5S0gVHq3PzaJ3qulOE33I8JILsboTEIZNbG5hEs3falEOU
/pm6GgvFEr7EJL0D2ia0aXCKgVgAXSenGGGCjEsFv/25NMdZK4MWLG2EqTnhJ3ZyjP09br4ZPJKE
ofQQxyjV76K2dCqCYYEqmHSDXkDgM289fGobajsgY146eJJZHFoSiSRxYHj84pCojwCPbFLnTCho
pUl+pHllkPDQyQ9J8KaQB2aTD2NxONUMgMfWXttXLFqHU3U9WTZJO6EMLbIx9mWvv4Tt5L5K9GJa
2YR0v07GqsVNum7nkaY5wQRSEElmDDQn/doWWqxOyYTXyKMsI8OBp0BeIfKDq4/PpmauNfnq3G5v
RXpnNAc9ZCDu64wmGgzvrm5YxKuRmiCiBVcn90Do45XBS+Hlxks9sIXopdt1ikNjb0foNLEpGEjQ
8R8q49Qpmiv+oSm/iZAhhb86ph0WHnxRwiwwN3VMIt6HCOAteru1CQSAuS1dF+VkhKfyBlfDs+sB
Xtc0mwSLCNPPvsedacVQBvkKL0dCx929lFhfDyRAaDF+O8ZDljzcrIME76WWJJRHg9NLECrSN7Lw
HGGertvxaqjfCGIiAyZYKqPtNC1lSly6DJerLp0qLX8sBkfqSie4ltSG/bRAA1EkR9yPPBnCTzjZ
VpicQOR3tTSZ2fndML6E3Ini5iXloUHOFPb43fDUTJImk25RVg9kimtZ7QRS49hZhUa38QILe4kc
srxuzJAIzOpruVK6cd30b6NNklKpuVPh6eEYsAyEv6R6yvKHqHgLC21jRXAHuuoBE/zaf3vfbv7R
vvv/IuddgBVg07/ZmZ9F77hlZw5/8I771w/+tTNT5lDi4ORI/q7oGely/i5zJgz+BSdb+D3+UObQ
Z1J4qDbmWhhBUh/9XeawOaPMZUyNaYpQOlr/pMwRW+8Pk1vCMS0o9ULBSrzAx615Iuu9GRem6tVq
T4YVdJyscdTmMxrsT2wH8THQghUhWsb28wMGFN7Uquww2PQmBIV02YBR4xHh6GwyCRjhEXdlJDPB
e6/zbG6FNr0Lo/WUxKYlwSiupkrzMiOjpjkTRothJer21zHaGHRXcd1BoXDIk3NNqEMGjKNbmuP4
egzaxqlGjezPcqFAmDN70+2gySqFvLBaojGhD333/A9/3rbvKe+/uJnWRHT4YgyOfcgHUqpUmnCN
B1zmLWY3nboFFCNu/M/1+G+ljL8+TummdUF8VRTzo0WJP7liZBMSdTpRYJG2gqg4ynBvS7ldxBRq
4c0pxakQcDwUHBMFxwW7ROaidODsPTXDyeJQsVLT5QTrjbcm/xZZd53ue1CVUY71BK+Q/qc+FD6P
ogVjDGdKrsO7NBDOqu6tvK6b+mUsyOqLnSsnaqi9jN2xNrRZY6vLnrvbNQSSK5qTlmQ6A8X6HB46
zD8Zz4WKsy+MJWYZ6aq6KjuI8e8OMOnttW2J19RG10DMb9+2SsrwC0xg4AS+yWeZjGEIMg7TblcH
G6+Dwcltw7uWk3kaL8kO5dh0DfwFZNxMtfBbTIaD6RMkiaWKmjZgujrGJ0e4lIxXb24ruJSYMlSc
OVkA/kA8ryG/MWZzs9pkj01WwqbLkGrH0qbXYXCzm+LJ6bFTYIvqBKcK+z1+nijNmJyfLABfbu7G
qoYkSSaT/UZg7qJsFDdR1FkEF7iAv9bl2yTAEhiuAImk2vhm9JIXUockUX1UIZTqdTqdHIugmpJh
MbXb67LjYjOEE1DF0Z0pbhtMHKilc7UBUSi422Y67SPzeNPquWVIM2ikMxqYda68CXsEq544V+ll
bK11i5LPJJATxwTybxwJ3eiEgzdPs6kx3BM6OJIqUEw5jBdqFLIdMHm0ZDSDeDb0xTYIv4wp97ME
wCgJ+zK8rFJRFc4rkuuDilQlFrhiR6jvnJZQVcvy12NIitNwUnsyH4gyjMZ2qUnd6RoMa/ySHBiQ
bqQy4O8axmGvIS9KXjU8h6c04Mid8HZZD3Fz1Elm0/n4wSDoTcLqJXEnWjmDqu40IyQpo0KUeseY
FHhD2all9iXLtU2UGyR1Dq40TvYqade9Wji3AbMjUnRtKJ0i36nDXTtKK2xiGyebczuWPdHCob1t
q4mTiTrJ8uE5JeFTKyookn5EKHW/bkR19X+whVgkjjCSxOHl4/RzTMvbbdINgC6kUFfhtxubYw63
6vef8m529WHbx7EA8gynjJj1foDeIh/XMDtnp5KpjpXwLFdMAqBtkvJE6VgxL+qjL6HfOFSTXi2t
yzCgDLcdjZiTbhoYn2Xk/eJ8+OF6QEi/H/q2RRj2Ssb5EA/bvrPcLv+W2uua5Csptec3e4JRxZ/7
6D+qa/5j/eR/pvr5b4jeCG3Sv69q/hdYePmchD92m+Jn/ixocDX4Ax4UbC/EXTjji0CkP+sZ2/hD
1BDEHnH2EX38Xa8p2X9gU4JFBg7z1BrI9Ph9/4JtJE3FKVfWZaogXnqAcv2fFDQfaHzCSpwBDFw+
kZOgId/7wB8YQMH92zULH1qPhGvPP8IGXldu4Elu6MYEoD0W3ujCoJozN/PK2ptZFODOd/fsF5XA
B1Pef10FCYLEamJ+A8Pgxxe6vnHiXKU0fIh3FPrptiNaZqbOrZm1KxZJNP39xyniS/29nn/+uA9f
+ialoOY5X7qf9Zveg360pW+eXletl3jSLn27eqQoLQl7ca8Oiutz6F3d9vH3V/GB0/rzVYj66Dvq
hk9+3BWDAqKdN/L8NisXsGK+5lvpWdr5q+ssm962AwypXbLVb470mTCbV+i390AQS7779EiJQ6lX
gvAhWn7JliUI/9x+9RcTL5vlc3Nq6s5tGtzLXrPXv+Gy9PAt+2xXFQ/1d0/hA2SoBb40WEgZHsL7
4FF+ux546siQN0JeOHoi1I9Q7/SzV+1HdOXnuy7okt99b8MOYkkruev1hkjMrxS8q3qNRZH6VG3q
ubzASe8l3Cvr6jMu9q9uOMtZ1RSmTTgSffhg0umN3pK68EE/F3zh+L54kXfGUXbTE0nyZ0Vyrkt7
d4Kov8sW+nZyhP/lQa5y40OOB9389mYepIv1yVpgfvSLxyAaJ52MIRyS3gfE390QssV91h7XRY02
VV9zzEZfix0HmIMlDZqUbTQD7XDLJZHG5exKUje5qtXMGJx6Gbj5yp9GBNqvMbedYd6QUE44CHkW
AQgTZmVOvurm6aI6ZbPJeiSbd2ufAi+Z0Z7MMILc+yd4uHzSlQ0HK5wVX9mxd8EMOvc884gyPOvr
cWN+KZfNceI1zzBGDjD88LJ6lr9R0Tmk23v+uvcYcdy82qtf9X3kGifoGx7WqfOE3w6H0Kt23bSa
6l40r73JYdxPZsM0PEH7hxExY6b2DcSguRefhA3GtNli4zozsRqLt6ZrTq8HqmbPIr7tTZ5i3ztv
l/kuudSeSsDQtJmWpL87nSv+QC11MB78GVRjF53QbHD13Kl2eJI8EAhZOIZrf0lPyNaO1TRfE2g6
92fKqVy123gfkRvnxDPJU2bUhFdXWquOug9P6VTdS+vGLR6QyeGmtZIX5VtyJx1KzSEsjIDJ/W05
3FeVE6+JnDk1u+TAjdr3S0xj9/LVJTlZP1Qsp4pYS2dBCK02o5KTnWwKW8ODpZdMlZfwjFDgYbJM
H7QHeWMfpZX5mBzR8xyiKfyto30GfnpV99oK34b8ObgYq/jk+46yzcU01Llt0uf0VG7S+45Lp2a3
oLnu9Ykj76yT6aFmfQ0216fuPu2dajs8A+fdKQd1R+I5NiXObXGd2TscS3b9Kt7yBj3ibTNLF81z
6VmueYDB7MSe7zULhpu7jPsmbbSt6VVTCrHinvdpd5tl5+Iuv+sfjAMHiWicps2uF3vbOX7O15rv
RNvuJXrSTrFjn5tpdT9s2W4Mt9ox0e1Ylwaw2qn+qgLHXSzTawrW57hM8Quf1ov4zpZ5WZXH5lVZ
RmyVEICn3RRm+8TrpnxrD39dD+4GkwLcOt0E3G7X7+N7LId3TAamE6/ipczneKSKDHcnJtLeDRD2
po7t5q+SvFL2Fg9mP67qaQVFDfrQCdey2W1Ps0XbdEdsfbaOBv669gi3Vz5oj/L2ehT0z3N1D9C3
aV2aCn+p75I9qt6DsI9Yq0f/UieO8UXZZLt6qm5LHtvePlpOn7uNl+xat/MgwXmq+2g5isOk4qt9
ijUH3cKMKfd89MrlOOO1Yu2i93KzNcUBxBAv3lz3JLQV/Jbb6I7TybdohuZTPSVrY3ObGhvDIztV
PYL8Xs/2E59DZ5ut/Edza1xG07EO10PxFs2CvXUwT+mdj0WwM3lg/Dz3Y6In3P4B29Al2B+jF6Yz
ZJ5j2scbz9nt4bDo0geBLvOAuDurS8zGss+/dYM7zoKldeRtfbK2gpEYutljd/KfsjUmdUE6p7VU
5+aRPvR6vp6jXbZLDxhV3j+XbrCWtsne2lS2o0+DB/00OYUXjf7Zjb5Z5/BgI4/e4MNKY6Qf/U3h
mafC7S/sHcdk2d2rL/kxPuKec5IP4DDywbr4d9IIVu1oh9YpF+Hc2mjcvXaqkNGHL0s9TdZQly/s
MOExfwvvJjvj1Vooi1pz8n2wSC8Ns+QLmb27clW6uPBepFWwkDdl7ESndKns/Y18IIDwLtt3p3zL
rvkiT7PL7VLt6MTO6dw86ScVGjCXpJz1ozHxop3s9dvsKK/Dc/PiI9PdT47DV4234kb64zB9tUg1
2vQr40tx7in+2Dni83N5zxvqXR/VU2+5LJmM/zL28UXeGOssd4NVcebpdo6xzvehVz1MDgwZTjEh
2AftlCMtdIxzkji+i4jvEaR8xpJe0lrrR8SGg6PMJtj0O7cTqrFT96WcqqtxWszUN9mzzsVGm8Ht
8qpFtchZiDO08jPzDW2jFK8hP55vx/qOaUnw5p8JmbdvDiICiHiQ3be4aZ184CxWaLnL7pP7fmvI
TnuCu8Edvitnk7000w/xDLCmdW+rdK8eupV2zJ+vc8J2F/XFP/nyku2BfcNVdvlickhBAw75xLVO
JGxvtPXt6XaX3UVszNeHnJ/nwxflVlpSyC1xTHJryuhgYbyC3zxP+F8Qy4BdnH7KsoFMeuoL6k1i
ltfK2nohghi3nMIp3zqYDCYbl7QpZwzu61m+tr82C39/e2uRNxRo1ViysD0m23LOd0Ke2ztkymRd
CzvVjfGDdRI3+ax++2VBo6AtwbAGErL9EaVUusjq0ip8uL7JgzuMbgfVoXbU0alebzzhyNE4y7tP
CrgPHgF/FnCMuv/1sfZH7zo4LC3J83ys+sWapyf1yunKJOw+St3kku/CdeiET+ndDTepTUjg5pf0
wK0pV9Gx3Urz9CJ9UxbxOZwZp9/X85pAAb6vZw0V2wFNOKDoArz+aNHdxi2kiVbR7u4rRmlT3MS8
e+yWnNZ7us55Jjcn+vrEtMSchc7EWbbrt+FwiO67L3AKe9dy5HH3OE6fs+kdd9I9f2q3J/qJn66P
oDp4RHAC0EHx778r9IywHXPNGrS72FnP2gvuCl44XTrZy8GfP8xH15U3KxdXX7dz7u1Pql/ayt9/
+ke0l4jFIMvlkbuTOtlyPyuO+1l42m6z18b90kyfUHA8vTw9sb5y54V4T/eiXr3LrDpeqvnlcikn
zsuFA9B31NMbb/oLxZ2LRzeSd8vhz1sfkwg3d09v2JbN5xvry+Om8h6gOyVO5lTedFqiYbXn0Y49
69Vw5vY8czgqN47l7J7zx9XiDL+lc6zpsXPS89mO5oPTkq3qGS/EV55Zg5Cc7o6Nw1ny9at1+tqZ
ztfFAkMq55vtHY/V6vev07+5Ye9ROeQg/WSfADSgxEnCDVtvTWdbOdpd5errS+T5znKuT+UzvoDO
8x2+eItvTMNde+kdb94nF/Hrd+bvi/jQtFQmgcS3govIp+vt/ulScIthNOXu8nSYbvTV7k5xVouo
4M59Itl774d+fl3//ugPr6tsNuwtxMvxunpfzNcnxZWcdLpPZpeDtXGoPjaP6WW3C5xzNl+sGXV/
cgHW77+79nGjIR83tRTx3TlAnlLni/wtd4bpU3lzXvAGb52ni/4gVnK/fBmd/uZNHLby2uV/5N0y
Fq8qL2vqnF41b3OQTDdCf7fZzCk0LCddZs7Op9bCT5Gz8Lpe3VzC6EPviHLzcDyjLzgffe9o7Phv
lmTmctYMvIJW5H792pjcbyNyj1+NT9pB8x3w+f62C0CIaEH4ESKi6U+Lxu92CUZLqVxo9MdflnuT
b/TlvH25n4W7womnC4VF169ZoMvti+msK8d2JjRuU8WZng83LvBwon1y94qLy/qCR5Itnyonn6fz
CzcqmJ2msbvYSO4+dv43YWfWpLiSZOFfhBli5zUiFNoQQgtC6AVLkkXs+/rr54vqlzs1bXPtdlVn
ZpEghSLcjx8/7t7m/byJ6EI1PUV0ELKv0oOIZh5dhGUA1UTg1hQc6764iTAIMagnp4x3IvoKKgaE
7ooOULAu4rciw63D6AkEJ75RsiXcUVP+LvVomvyCdcFdbf3F6qo5lyUa8iSCp+r4EW9arnn7FyZv
x72GecinZjlJaPF7VR8Z8fnMRhTuSWR7oYNiRsRZ6Jm3c97BnD1h6Q43EDFlgLf9imVUEjGL+KRy
1/+IRVh+uQUVbJTtafEzoG6QgE3phZ8TOIqQ21n9fFzfXTAehEtDjync8Vn1VV7wp3y7G87aqC2+
eq3cnJ0lI6zdOjaB9FzcJP0aMIpMMOFweG0Rh6l6qtC7i8w5yLLvloFcvFWTH5VoI3kqLXlXJRX9
XLXlRqUlEIwSS+iDdE7S0s/gLpKujRhr2PE2PMqW8t5S8/53YT9Z2Zr5YmS3bdvpCfn2p1uR2j7N
PnaO96vfYuqOZzJtSueivJsYbXjAT9uZDNPgJYZiNPjy+wPX7wPcz7b0B76dDHrC76viIgL3IdKr
7bXtAS+SzNIGua3l6qenKplsJA0IhEOxHOZcpL9wBm5PjI8yfIjhUdguPSF5sg35kMO0IVx7vPjq
NsvZ9H8r5dztz6Dpgy9/xHBM0/3kLUo4Ct1h3eylw5wFkeKw3S3Oj9D7KIjLxEw4y660/bPzDW3f
klyXvTxJzRal85ishcPB0BdyJs8y5AnZK9uVznI0EwdtL8Km8Ml8iPGQPuzinQBjnbf4yp6+2OHD
jz8yfBK8PhXTt6TaCTfEMTdkw8/DnvzAv4Rs2aeCQfjAK4zzkK8Kt8t+faqec9dD6I6uyMMgPgu/
stVW2KS9RCWChx3lO0VMv2qKtIjDjbAryc6EyLPdcS7tEZtzL4fOdLxWB7EK3OIlWF4w9/BncMUl
+lOM00e/ebRWyKwF8SVYqTl7bmQbgFFZLZ4FcFrsHZfF7rkVxsk/SvN+9FtSbcWOFvbYHnN1d9vf
yzQu5iCLBkRrn2NgCCDGV3tRwHRY2XGI8FVM3JqeAc3n4RYT4P8bB9f6b5TjP43bX8Rvq9brbJgI
sJkcOPNFIyy+ah7S6YBVPCtOa1JJZSkuUXyBG+yZg/c7eOiLB5AYzOBLELPoJvv7X0Bt+78x0vDf
oEd4eErq/8qFf65Xq/aebTaTfD2kknS6sS9OpRhqmjxFdvJx+n5P7Qi1esEVG8pRFd3AEnf/FlZ6
Hb7j43zi/9ZTFI56L7cSBoZm0pPqIvrMbBKP4DTpZl3vVReb6BU8/uXy/yuVzTDcJlOQ20ZW/xeZ
XP98vscWifZJ390OPr6Fzc6f3sPpefeTgs/YWs7Gs/zrsPJbCe2d6v8Si3T+K4n5jwv4i0uuLufn
pntl/Q7iYzbTR8CbnJLWzx3Bt9iqnlq+D+Iy7k03PuRE2Jn2FuST5z3vy3AUS18Da9hI6wryR30m
xLrkh5F6mYWze+P6sOnVu2K2pFXM9MFgAEF51c6y3at4ZY/FNrkKvgo+4qffFuvRDzDyX26w+TcY
+eOW/3GDfwExUuVW/V7Vqol5sPCP6gEkND7tQsEjtNIrqdVhYWmJhfFn8MqXSLKhDvq+fBMAVuUW
lLEV7/FGIaKCmvz/caJJcP2v2OLP5RllMiMMkBubmo1/xhZnpix/3vVGNVnnT1BQHeWbICgXTP8o
D3M6tf5LPPGn7/3/gSlmrEcDlEIz1r8e+J3BZJ37xaomZ9X9rZybW3k7asM9hrFrjk5DNgdtWokB
MiyX2jNyGnS8ZWVUXTd+e5b4+jT9h1w42g310dv8ozvFOVnrrpqBB9we0ILMkwMmu+xk1/uX5fqv
2/UfV//X02zVDtf2uvWtJh3ntReQyE19heSjybi+2l3nnt9/zrRbVv/W1vCvCl7UrkYIa/q+EwQy
quRPcP0PdPdYz2gYsCdGRXEjXyCOP6HFc5Rlief82mJwv0gfx7dKVZz//zf9fwL3vz/7rz3S7D5p
drjms4MA10fhr/yqsoyo7NVbNRs5CVomBVMhTh5upi7cVR/PKBaHfwH2fxor/nPvmEC90UBw1KOY
BrX6X5HFedM6bhrPS3t8EAofZAntJc7IkcPxmNt2/+W+qaj763D89Xmtv4x7/VxtbvfHuT2+2QcR
ViMq3Xp+7yur4uHULPTu2UZEG7cs8Z2A+r53lNs1jS0p3VWPoDmKseYBuBLGnSp7qnxb/nUArwC6
6dh5XPM+AdWIBIBddQjWeVtY3nead8wz9g9iPfzURnfVAWvW3AXvv7o6fpP4YqPdoA9If0maCtMb
y4OCkheh91F0sEMineJiq6bH9aABdvKaey8O4tog4XH7aUjKgb5PHGXrAs4UQRjAy7sBzt/+kPdY
LI4hI2vkfomW+DFfncdUH4eLBTkmv+HwNoO63CTEFCZZxLy3F8aMhtlldipP4Wn8BeRG9fAi6naJ
Qs0rgn1BGxa0LVgWCYMQhr2emp94B0rFT7yXODM5EVNPOdG8sywZO0ku5BRnx0pkHe6qrLKXJJzK
m0KF+qw1qDfZalgQNmFj1RVXFRD5u1fw5iIOimKTAANvuiLIyNtf/aEiNFhfRX1J72T9YC27PgVR
O/mh0ftOPsb7KOnRFF+dEP+K5y24wTaR0drJJa0dVl/HSeoQC7JKv4GlosaqLy4i0jdn41eKqmug
drsuLwhpUNwpU04kRkyCToCpa5Ep9HdyPyijtTgskzYdGa6UTwDxM6+tyzAM0LwQjTSknpuXyMRZ
13gnh8od0aeXlfvLe91FS2zzgSVT1R+95hTvi5+Poig7pZYsmR31bfoatTuqsbZJOmYvNaUDl7ho
3131AImxj0sZTK0W2hew71G81JCqCIuv7P3BHlA03aZ5xvClmCjVaKif1lH4nTmilBQrOz6L3eih
TmtnCuutb96Q0vLyLn9oj+LTDMnEvhUacPsOo5FaYbMjaHAYMebwZV+i1mDc0ja/Ob2u0Hw7Ux/d
0oPVTbf2VfoE1F85OBVEEvaQY9MTHT2EAao2sho+FFqCu9hPRra9Gw2rYFc0xNFPVy93kVdeEW7Q
oosgDxZ9bxun1kWku/QjVu0XIQCM8XbJ5n+Aqdy9XF2Xrb4+RA2as2ua3z/6GlncWlIS7Q4Hr9GT
cHHgDFiZ4UnJDxFFunicVMx7pdeYWWayCUaHNDo6MdiMMxHjYLRFYHOue5+iexW0zRg+vJ97DKKu
YmJIqsmBHHDvYvbzLxb5PxUN/8txG9tEy3F6kXVNc4c/HcT+4RDo/32fdatec9wKg+Kt9FFlsGt3
8O8n9Cr1Fht69pPvmfFNhqj9D+x8dqM9utfAck8S1u1Wc62jJ7KZ8vRN9nXNgIzbgeQlAkhq28TJ
3hcFKDvCssRRtB1x8A2T5en5BbqvLwpmTORENntx3oi6T+s7OsPwV3iGaDiDck7OWgh6dwnv4kQH
N8I60fRg+AkvO5F9g0RQXLjlr779dtdcvC7PgwJVbAFlg0MRxXbAl30RhQc7O6cbxJWKbpQYjDdb
DGtT6e+c8yxegOVxxs2KffAUiedp3aDIiLfQ8w4pJBVZ85O8trwT8fI+xXLfRKlKogmT5ogfbhB8
o6Lo+CSV267nre3EnOOlM1PJLdyq7sTiN/idww0DcLABJl5yrIsKw+FF0YkPOtMBkMU6iTDaG9qr
7P+GxX7AoE8vVuyIB5sZwuJ7Vwt3Bf0nlBuGDRnNXyEl1Nzbwc9O8u3iZWpi+RQbEk0sjHeSmdbl
yw6LNnwig11EfUvQ/JGHn6JbaGtwEdkHgby+Tt9Ze5AhEBRflxtwOsS9nvDmUXlCBogLk1HUDDwS
/AThtJLsYnKe4sGnvUWmW/IEdaqb4rSHxgjrsqyJpsrYPd5XJA4ojIWdeV5VnCPvWxfeRmiSNXe3
OYhory2cmnS8Q2h8wIM8xgPfaIygjmpExAFBG08SqOR52Lmqp5cfeEH5Ft7ObvhFXi8Xm7NNK0Rx
/A1ghrqwzZptnSQNSr1Upfi4JrTK/NgULDfEYhjVxxtRnoaRJTLE0OR1j6L2VV6lneSK9RSGcf7O
GdFWF/gNnmRfJqR/vaySIb0YIIjMf4+zzD9+UYZzWI955vWT5dX9/Z2SWmTv+gBibxudoAdaioTf
xKl7I7Ng+x43J5atBR9S9USWcSbCoiu+x+lH5kHvLfB3B/EuQAe7jygUZyKKsuckYYXgpyoNAaXf
KSDGwtrbO6c/fAuSqtzI1zi/srx0WL15NquJrd74G/FZRuhz/bVbFMfBXcFileGR24E+v3LhUT+Y
99kXO1JNweIhHm7qvsRjHvdsMtYQkIjSKecRqwUOs37imyNk+UalvGiyiHsE9GSruuTBc0xB3v6P
2w/hDddJCB+YNSc727jkxdp9or+yNEgDXq4sQuZRFNAgDxkgfVq4NRUHKgxfyDi+sN6JNUw4JIek
nFfSszjpJxYAi4AQBRByIpktICY1/WzhssKQxwHUYMjgAFmIOK2gTaEZuLP8rneicoAjL5lvhncV
lplXk8IAsaxSiQlfkoydcvFLBA5RHxOEqRDgRGew84Tzm2CKMoZy9PW8vA8ARkf+FIZPW85nPgPB
+MMDy9tKEX+N3aMMtjIoQvbYhoierDaftXPLy3DeD/hIeDieUfhWuWWJUGmdbeyNYOYpL29O1jG3
3zGbzWzxznh/J4RDGi0x2U0e7baYUz4F+GBUCgIDJuDc5LyoS7ZRnmNIJ3EQXrNQhcFs2RS0l4dT
ggzkKEfzOYYh8fqcOaF166ajlrxGuiyru90VRUH/LPYfRw4y+McY5n2RQ2I2odqKM4/nKOPYGrk9
+gLjp7D5hlQpazsZZe05FLiN5IJDbdavYc/DJ8Cv2+fM1P1ZmLfTvIMoZxG3p9BtDf0Rr8lqF61c
2iohwIdJrXawyvFj4gY78V28ZAMefdALzR1cC1YBRbPx3UC3Dq+OG6H689CbZO5FN82RA5Ahly9O
Jw70C8/MJlHWoNfUb68lyclx2OoyxHoHcZzuonTvxPAjRWixi+q25uGwPMk3cbxTyIZ4OSDjgk8O
Qh02FY4k+CIyWYukbfh+bGxUhiwadujShcBupkFYRk1qpkTZZhWNIiY8uYbnX2204QwAjc5icbLz
i73Z88HYy4iGSRKxhVn0IuyRAWI386TY69hoS7Q4PaeD34Z8bg86MmPA917XW8bvJWtnafZm083A
5nZUcnPqYsOstr34wpk9ylaNT92vZYMxRA3Nod0jQjK9P5tiEX+CtBKN4Bqu2K8hbhgTV36GNxG9
8UlFwwl6UsWUZ43J1QfjB6w+/636Xtwa8vA/cQEnaT0cWkz/4r8NyqVlMPqx8mOr8JPwtB52zyma
uqjO8OZlo6fwAixd0sMsAlHPq9+bfic4HD2fo/Ji+K66DNcoapwCYqnLE9TRjaMxZCZL6iUtD9+q
zUnZW+J6FHsQldTPNMsOULWXECM9N4+YnKaxpY+HNuHMzF5RX3aTq/14sQhObs6WQjddUOtIVFiu
3fBld38bxKl22bwqwqL/eNUgSUaNDGmsvLpJglnYEpQIjAdQgVMTFeGTNMF9SmWJ3DFl3pKLKgxe
MRaNtEmD+If1KB85yU+Rdd0oCs1vQOySJQbXXLOXE7Hjoqhuz8l8YqcpZ+stUebSS9v8j5YLbGSR
0CEAn5h4KGZENI/QF/0HJOTvUUA4gEYiDt4jlntP3x7RcYrjDe6YYgQ2GQ1xr+L4HvK86hKZEnlM
koiE2jGFBF8RL1CDdL2WaRtNOKq6L87g7KvOEipxL2M6DXqx6/qpnA5/fHejY37EEdvRl183oL2p
EWnvzMGsl3nPdtODSo0p591vPlR38dVFeePJkth8my9JLqGeYviuCC0ReT2VAFQOQ0oIu02SMcen
bMj2lYwNWeJqT6mTWUPOUlOWsGC9lgAaEK0CeEz2GEO8WbGevNttWMKx88ooKGE68IUzx3DmRS0I
wq8mwNzwYg61EQni9eefsCSgooOHF5XPAd4EAx648IEnlabudxv0ktVqo57Ls6Qb5Vrfvmq1VotZ
HYRLZGnsYzPDltxWQRCsWm6a7omDP0Y9u2iPcJyx69t9x5buWab90epBqgFhX07BVf8hel2M+t67
WM7e64oS7Vt0TrM6TRzuxIrFJmfB0IuSbCE4tShCU62Na6DVtiazLhlqcUBNg5/CdSEcAgAc3jKr
0izasMMO4s4dUeDKrZIw++IcdmLflJu83sbQHw+y9vvJZ35LRl5G5QlAINwMzW904rvaXfXH3B57
6Kb3nnpJwz3c3K0TkA2pRsZQGAt1Gmc66urIRKxhfrUUtvJ0wesWlWet1ce/2UePhb8g/ASaFwXX
RXKZmAg773JBxcllc90iV8bvKHZb7E0S7njsUM1ijHJfkwOmH9RSQ9zoIMS00SweO6lD7wj6JTaf
kwsMOXF4BYIwelxsfUY5M2ZKHsdSygHKAGHb/tZOIVkQMDmvIHCbmRt/eJXKz785lrovgCo9UlBr
OT/qrMnaPRUExxMJgIpJ0blEib3A37uWLY8wVtfQ/5ZrKQFLwV72MxcRqLfacWzkeyhjdxu6yCvc
mYBfg2Weu3Hb6y/20qXXGl6ziIDVKCM58oB0zGgK9UzY+TAegiaenDxrK+Kzs9rb49Po7aQkceqT
1K8CJGFXmTJI4h5Wwu929LjHzjuGNeVz9IinK/GlfkmAROK1lq7fEOmDDJdthWv5Gfwcn4q+elzW
9S3To53iEy6T2Odz/GHbH8qTvkUb8jGtIMU/XAljx0MSacgxCzotj3aKAXzK5ZiggiiuZOtFkwVU
VuRCH60aYAQ+V+WNE5Cwq+oJsaNohTAuXQH/FoaXnDKrxkv1dpOiIPwpivYDt+XKlX0VTYvwV/mX
BzcAn72WG8Wd7losrxs8p7lRNu05XUa9QfIoXTThq8yPZsNVXHdXe8ZdCZ7rR8ixZY9JGH4m93DF
k38Z5oFFrHmr55J7JlinNfYKFVmdlq0E9cc1y75G/R+z8qBRlj+mZfqMn37BPRzoAFjCltBFfghc
7nEVY3a3g/zDhsdJ6WQXeppztEvK15Bw45YXqkm/GJG7bl34pNTGEmwNc3bVYTGLwzzA0GwFojdp
zA63AbEmDY49/CiQ8RYbJxvcEGyJfx9WBzHeFIgHGhOkwyvqqB/iHda52XO4Ua8J991w/aY97Df8
6XhIJ+oLSUloFfccsmvYrfY9P4rxVbBOL3GamMjyGJrNtpujhelTRG6kB4iFgQQvN946q5py/a0Y
ikH/qRykl4PpDfLna4+rhntS7Zz2F1efA3d2Uh5B2ghWq06CUoa5g8rd6cbEXcVxjnf4SLNNbl/o
OZCWplMdNssSn/Ec425hwdHfHrPyMdQGzDdiErzgiouYrbDbCQ0dX5j2i/jgPtDADbYZHrZ+Q50x
meXArXAHcK07eVHOabcBOADOGx6wLHtLCIQQw6MUT+GS7jSp37VeXOZrxTkymAb7XueQuGmMLIht
xNaHoIIcrER7yZ+dna7WmgXpQaCKmN1D8+rVfsmCrxiGTDiUvlxUex9jBcz3zHw1th6X6zz8IKb3
O9+TLubwoABZIPy6kDCN3cCCKaMVkng1PB432UiHQsoX8Wx3cECj/3nbAdeasrp8Lj46d7lHclsr
VA5d52IX4emnILh/iJhj8XGKh8XuweeCwEqyDcW7CVf4vqqvRnT8wKDTZ6kIAhPAgNiuA+hpTDf/
YqLj2m+Nh3ODqbhA9vZy4i7wMKbKUvtdMnO2T8ei4QrOdv5yYC21V6XL5XEm+8ATYrUSCNgEb/DW
V850eV9EGQUATv82XCZJbSudxwvuAOLMKGNBV1WUXVPEzUdNd12ECDvwDZjnxNsZXrODcJZA2oQT
6MUyj1TcNLPmCV+Mnoht4EuBh3U7ygwcv1s2A1KQUb8QLtD9YPl012t/af4pS5gx4tSGy9mGgVo5
Ef0Hsbmcbfk0RmlERGc2nxxsNYwuikIKg+WbVNBZ6WjXFhv3cfD7YsOIz4349p3W0XkxlcI5He21
W7bebLVa0crL3QZq5gLWoaEni8CYvoa48ai6NMOi36m43lh2mO2DAyTLt4joj5QZSxNpg6nTliWh
exBXMb9IHiaMoJwSkIdBnivMdXPMmV+zkR4iqLkBUKf8k0cAfOswMEcO6gFCtEGXfsOu0tNTrMhq
Gjoec4X17LvkD4gITy6kUPFNAwMyCnSUSL7j8Vj2Akzq2VCyxrX0lTELTfzfQ951EdRQCL1/uxR/
mjDFL8+j29En6Ra1QG11ZAdEsBAqAIlKbtw51BuryfNMls2hAw3nZcn5JnVWE9ED5Ie9LE3YZaIf
A3jpZE1CJH0LjRXlW9o+KGBzF5+RJTvZWPx+LOEkGA1nuWsj/et5CVH1TXpekkCgO9P9cGA7Z9fx
YKvIpF9eEHGGYqrJ5OiiMXn6e/EdJiOIk01oJbAxDJUyweoJ4Q4cFI8RuT5XPy85PzrSnlNnnwL8
Pa5hfm6SOnJmA4P9ue0zPUA1OQITz1QwPY+dfZL9NXQXFNWItidX0wlVELVFnArOHVpelBxgUrPg
B1p98ENifFTusJtZ9hbOd7gc7ZzEyw6wAWR4s1me6SWtl+td+3VXSzDfABlGmwpsMTnbjgdAx9DC
UnXI+HJ1Hki2bgMkH4YpWcIOGGnBVzDwK4GvTRqjxGgMWt7o9+iOHBiqKhXLa9D/it8zNP9eNOBd
iOF19uWezSPNOGPJsgOjxgm/1ziYX/cZ8EA+o8bDpqgBZWCtIjZ4eT/D5mpY44kyZgOpz/RWqemw
cxLDuu6J28NpO4ee17vZaCzWjQGDaJhX39JUHRSDamjanJJe2LTQ8J68pz2YPiUSpOz38IzX4Qaa
8Aug6NO4EjFRYyselu4Ov2e7P2QSUWK0Um2iYHi4ruCBePSe54eYkh6m7GXg8e6s30F2cQ5hto1g
xuzTOr1Ijx4u6Bwf45tjBdVWP5aocI7hPTqqC9amSrtBU7UHu214ZurrUdVpApoerRHS4x5DV0Qb
uyWaDfAj/4d/wwdcec5PRYnywyaC3R3tcDvd0k7mkV4QLwNp/0QtmGaY30H3qspwb+hqCBqjOOwY
WRPfvmj8W+avtgBd1FJO3dXwEMzXZSfd4MwvYBxJ7MDnmPYx8BwXAaUamuzWjPCHlsldF2Rp+PVG
jAmaaYtu+erjLD5g8C4om4R3tNb/iUry/G56GhumqChr2DOT9aOm2Q+Lt+6mRS8mPAqPQPHP+AKB
moXwS5vJN6KXsCw6Tll+B/jxJ4dJlDu3htYnhFCgbQJ9sAc1use8xjUgEdDoyyM2MoZ99mKAEaFP
HxvOYnPRdfk8iW2DOPF1Naq9Ix0Zuc0WYADvZe6pINIAEISXpPxDbnOqKGnE5xQFoS9U9584zyQE
EV1vSY950CJ8bqNmk8X0TUUW9WkUd4g7Tx8qlhIJ4XFOuIb+FccGiPDN6oXlKzT7p4xehJVXs8Sf
FU2YzDMymu5LOIOS3jg7JG6fhZMg8H5t8WDG4EAWz1/JkWHaylzw2dvctAlMO/4b2h3riGsQeNb1
WxwAOFMvo/gtMSU3PPjHihqVsE8vAx51X5j0CamI9d7ZMgITMpHcyLKXcRqjT9musXPhE3kXpiOQ
y8129sO5xfM6hgcUtRPrHNh9N1wsCMqfX3E0ujYhDXJUHXjjnTJ+7xQaXsGjQstH3lq+AZawDM+o
vZM0b27SyIf/9PNApcn3IEaHvXSI2ntTY7JQYsvvUEw6YjoY7wj9V1VHAiClz4RhumUK/3ik8KE9
9u/Oe7m1x4ff4eWga07nql4Kyf6NBiWiFqKECC/qtlaTp0Sp0exJRHv2KRsfpuMzRRtAeKdbE0Q6
/dFxuVN1F9nfK709Zb2NgbzbZ5NMO4sWc0jEwPk6v07DI7VWNRAR1gFz/NvPezWdUI5Co6nkcND0
VkLIk/ppw5LbJfhqf9Iv3O/LdVPCyLpooQkM+vnYHnIndNmv1OCG3O2qBlSvvFSHUaTKZEans2I4
3kGTJch9+073Pmh99PR1Y5qhavpkQOnbIWzSvPSmrGHwqOV/QaH2gU0diOjk4Gy1h6+A1cVkY67r
JAiBmO6ZqjZyzmNK1majZGkW/3cjB86nmIx+G4v1cuNYz/zuPt5+f3giIRTx3Hs+D/BE3j3Z1Ciw
dus9mlnLaBPMLz7UQVKfttTjLLo7qmDf8UaSN94AvpL1tyAdtnZPa7fB3kuebhfhnkqsEyKqPRNB
W5PkHbxOP5+WymZdO1nWKEGUeLv1sonrbjstyD9ucbnBEc4CJn7M6BAl1v5adC2586mzZPN/s/l2
hF1hfkdRUMYR9qG14bOwa6J8E03C2zMSAY45vF8VAAr71/WukKdEWVg7KAlRVZyN5g3xQeUZdMSz
MyFGWYtI7+Jc81aLRlHQK9SO3RD3mPqwPkmQmBnzRdELVfFijDbHUsD9GebnkqMBwCjJsOeEFCRk
meV66O+58q3EA17R0DbrEuxYthSbf0S6yNwaVobDDgdrZ0et2+th3W7rNklEuKuWhFcM4XsekGqD
HfEPvb01lauY+7cGAPSGW68dPQ4w771j0HI6FS6Du2UqPHLRzpE7bv++dS/uRvlmFTyh7FAMoCc1
0B1DuRmW2OO9ghopNV1bZ869ocwwNnF++GdKLOC+VQiV1mDRiNCff8DnCd9hVyYq+PBnM4RFIzlm
MpuIltke61hAKzNsDJDQDut6OBPWHgn7hO5BAzLuD2+Id77bI+QLLdVn8Irs233Aguy/yYePeuo4
751FgjACmzLDSOzx3Uwoo85PX8qzJslp2r966C32HWYQ4riozQYTXX4MLjoOLrSPs6GZ3gBcUCS2
8oLJfDdtAgEScltDipMrvDneBZj/dMXIVNPbwKLBYEIJ3gjhbWfLXwmNcQFNDe9qP+D9AJNdtR0O
TDWefI2jkN6+Zw+/DQotwoZDhRGu64bq4yYAe/QQmjk12tThBzlRfdBcfidzW/faNwZo2N/f4wyC
E2pDN729bE7dOslOQPrnDs3UnVK1RScVk916Wgjc81lT502w+8cJLk3vJVb1OS8Dr+OLj8tHcMDg
8EDuIiZMRECABaB7C1riDYyO4TGO8jF5ieaoq0zUeHT7dUV8iDhFX2ZwYs0OX19NDSpnoQhrfxzN
N9BR8ED7gB/qrNgLUXOQnWKg+pfxhGQ3+QboiSMKyUufyPyDnu49ECA9agIy2Fs82uZMWGS1oy5Z
0cZaZl/3KzpoxbNKZ4xbocQzgLnMkntdfC15GGM0/uR9O4iB3R4oFU4uYuagEeiZUp/Jlmz5TdZJ
qWT4L5raZ1R/ojaY3MpWCw2eYFIh6G1iSmBH7eT3W7d/l++HxvfxkRfG2RFmAPs5i4PvajKg5/vI
nk7PCdV5YhbZA5o2i45aO0D9Aw1TdE1ekQMuvy7QgUyaXxBh3MXkoUfL7FHSxYkKjovf1/UOT1lz
DcQn49uyZtleo6WWTNzZ2n25ZZnZ7Feuq6rIUDZNcLM2FfHZLt5HxBM3uWwPSVzeaCZ89Bn02hzS
vPEcsBl3rhfhoBEjEbkVhcmzEReU2ET2tCJUFRmoBIlNgGF5grGfQZcsSa/moA1ccOMAC6qCybf3
ZW912MDfHuru5vWzGYbnX9ja99Xt9Cd1Zsqk51+oAyYImdBft8LF+i4Wl8lupuIV/ORZXsMd4vtX
sNraMPWdBJ4wbZig8V1CIa4pZjZVhHhx+IwUyhUs25WoydzX5EOc+R7jhdnB/Qy5WAwtRiEz0T4D
NxBGmVDKyU6kT4m87ONk6SWeyW5mNWpnwIFGDocFEPuL6vfE/DLcjpAzGJXHGz3DN3hOiMsXFNBe
3b1xf3TnoLYW4QQhgKh7E/TqBBZwUDTNcHuUkzCPSFkdOhMQ8ozNyWc3fwVSMC4gSfbzDdUb3o4Q
D9AWkyH80IPJ7iIKOPgkV3hNtaWtNCUV9+yrDkOEYDGAlhJkLPLBof1Wh26O/WETK9CUl1PwOo+I
++t0RmkO3qhuLSoXdnW37Iu7UY4YsZ661Z0XwDuE/I4a40YSBDQrMJQyrMwsB4/S3+o+KJkVinLN
pePCEuAc3+vqxsrQOBfAZW5i57NObEV+iKt1UY1mV2Td3hNkQvSA4AFVJ8opPF0r7t8Aroz7rXpe
BTUxqdMsIZ2Rmf8UBGg90fV/Gmo8m6ePOxwtMzXklaGt8qfDnjPI6U5lHAW3a3rKBde3WD2CeCbJ
2JpOEXAXbw2JlJq90FcoPtpMF2ZG7XwGArTQDlA88O6IHwTY2aQfvpRNqcguPTDsEKWf2JYbavnb
4LeNbgWG3n3CMAyfOSnZyrYv+BikXk028Us9seN+3+/o1gAeEtUYyM6Uyna4NnRt8gSrxpiu4lnC
jbIbKfm9htbYb/Ka917YPovjo9d7iiF9Fl5nxZQMKD6oW7QXZ7VRR1h652XJ1fNi7CvzD5m2nlJr
xQizcXouoVrQC0Cvp2e4Uavmxhh21JnoVV3//jNGhEaIQvs2ijC+DCLhSKpX1EXE+VC3ttc6kwTY
/g9J57WkuBIE0S8iAmEkeFWr5YWQ8LwQeG+FcF+/p2bjRtx1Mwy0uqursjKzPkKReKLz+NqPBmoJ
smK8vs9XcN6bqU7bwK9gHNxyV7vBSTx2nmzC1cH0jTttbgYfkQZd6rGFbUTTbUkDvFUljSn1oW/t
5q+4Xae1Tm3Z5kTpSu/p3L+6Gp7ns4xO5sn9UJki6OBqJdEYM7T0d01b2dvwLvGLHUQJYlJe7WoU
quQBTMtEtp9caNo/sFFXdGosJjnpXXNV6Y3p4+AEERtft4SQciv8j9uk7CMN+apXxTuW60bpAgHG
5s0rI4xIi0Wx2Kbg5z5Ev5PGt7Vxdr91fWhFTcaybu3B2W1vg8cp6m1ALUt7KGQ04jKginP1Z19u
Hdsa3Bkzg6Iam4LmmyWfRdDl5vPGzpk/7AOMk/Xjo0HtM6aqTWDF2gOeGva2P/5n6LMT7uwCPeeP
48vzmN352lfWsXB5nhz82sytxVUzOD3imsSzd0UVN3+Lo9m0V5lsZYvs9ODJ8Debvg9d0RPA6BeG
S9TkV+hfcxC0yo7iHDMCys42vayzoXfe6+29kP5aTEDFa09/v8nDCuoKOapu35Vm6pwaQbn8thhq
6QKgPO3DycboEWffNl6/ji52etJID50JHmzx9kxKcx57k12Oyy5FlmGPwH9YCBUz4yg+dIwNGnpV
ZZayrdCv1JYFlq9ULa+pLuK5fmXPTtmFcGYfNLs+OaDUceiBqf1oRWfzlH2SGtAhY0ANTZ+fHplP
z9N/eb6/MsQqCLSw1/D5huw6cvxDdkhAFN/SFup0vi5oI7N1Od8nJKn4dfu97VJ9+Ji9TxIO5Dmw
CdjxK2O18u9Vu931aZ7BRR5+Jne/pLnCg20Pwx5sy+ZKkM2e9EniGEgoFuhoPjCB4t0NZ4W+gs9H
AbI/AbBLf8LOKi7Cod6HLg9/EPLUz7BhzVG6VW0MHpqc+yrAvnBZO7SxDvAvVdn1w6x6UBvV+Lmd
QY9Tr3rVmhKEv/SznvQJu+HVoeo8aCJJI9V/S05ACh+mHb48NflsdGhGYQfuOi76X7tzv7ihPnQ4
0djRIua8l25Go+egW/7gvBpsvlVCQHPSeyq/t/Oym9r4xqS9l86hw6Qe17/7TWfAsHSCiurc5vPO
g/zHtL8x464QM3xLm3TbOybMRBoCAT41omZydGfZ5SaECFt1BuqW9AjzlNSTgTXvUHLa1yXs1BhV
3ugYYJ38U4OQlaaZP1ckxJMLb5hfOypku/BhOuGZ3h9toqo7ek9IrdTtrjpFEIam7zgFkHXm9zpQ
ovCxcKWtqK6LDN7r5DS0vMksQhpG3zML3/2dTXushIDCAiI006NLpInMLXBcO4NCAPVJ4ByHTgS+
CGrTnGTHXogKgCZM1nt6PR/KTSWl3xb5VbwliCNbkASSa9qCS/pRX8dbQvjIR3Ecwh4ehMJvFzpS
OQQ+Gw4zkPKHd+49TcX+DVVseFxQyWByyJtwbq0hL/XwQLs92ovcDTA5JSNzuE96H68T3oP4BaF9
w/rNUtHrG8N9HVXNpIw1TcSz2xtsVdl/2BAFaCNm78Wm4FvbUDa9qlfQbzpJMtC0nc1lQApFFNlI
g+ahIp8OlByfgle6up3LT004QeHgmjZ8+nMq5GINO/rtepob1VAdxfE7j1YsxM27Og/7dAoude8b
mBUytnsvHBSMwNadltvLSmoJpSaW18KmZWfymG5258SHUpWuRa9PVaMPOAO/QcWdUXFs/PBBa3Fe
p837Xn25+kzVImziU7J8ekaCWyjHmLsaXwkFMBJdDg63FezpDYfQw8fAtcU5xet0BvwMbnr9SwZc
1aQUohwkum7VLad73NtlvUEYfh2b+P3xOBAPLX4kO0Rsj+QyLWhRhz3qHLs9oZ2rm5SXwBcOYQEH
UOcUNkCRBSVuqQkRcPKYV/GwOYLOErrtgx++Y375gQNBVoKK7YetSN37XCYX7++dcB0Zig5ghQXg
87ivNX3TgTni7s0fBM3vTiOGdHkD57YbGg2blTnAgLTnsNHBpg3vMWzLD2YOHhEXjzzF/da7MkiJ
uNXmVbEBLbxbaDFmA7b9nHRE0+a2T/OnRsE+icXuAb6VT6dUYt15UYeDM+pd6PwBMXinbPBL2EXN
HQLP882pOBfvoq6kDEe1uaa05/dd8DQ0+LK7kU/e/WoH015aNN8O1zyQSJ1KH9TQr8B43NyIk2yw
jvUlEHPqi2i1HcFpQD49rQvG94hP/dMLupDpXXGiRZAE4FJX9Tth/0RFa/RoUQEVbM/O/azPw58L
YvvTU4DEd74oB8EL4mQV3YL069zFK5i2PNyRSn3lKH2W0a/3nBgX99zkHJweftlwX+7t4Y8/KUJ4
crcqcYQ0i6PxHsHPvy+MidHdc3lRdeuyRTiWZy80jdbC9y06pC2F5y1sNrgzuwB6UwOJd7++6xq7
7m3vnfEZn36RvuxoLL3jp6Uvb6gYoTKU/n1tK7MIAgNIOrxsnF3R2V7ZsIHVA1z2h9HWvTWkbeb0
BkrDm3LP45EOyf629mpz8Xo90qV52BKKCu00KyZbXcIzk/fY+6wxJvgyx4aw3UX9LHqLUHN4Bz5S
HV9NdHUZ34OZzc1C/FD+X7h5OVXLAQySW9bvdFpLrdTGkag3rqRONYyi4QbRdc5TlzvSY9Km/ebd
ZCdk0Jx1a7KhSPvy8w5IauF+YjpADAayOXU6ZB2ZyhjaGWXbUanwc63hDssbXx0NIsqwLcR9KBvZ
8ajYgrC9iLRvlykyO9jNTmPUbGB04F7vumwEB6al9uT89ELNvc/7bzpXJpYJ7iDvBB/YYrTqIajp
+TB5qEJn69UBNXxlssmu/mVJ3iSmc+VWqJcc0Kujm5sO1IJnQuKx+lo2bMQNt0dWfTnwHvQK+hDR
5MkxO+jNpnlRxFljAokX44vjBpzj7D2YcIOc+OHeqPrQE7S8R0zqO63qGhXn3QtmF7i30lIWns3P
gdU4Nyju7hZtiVupfrX4SsGxbDEODxbRg4rMTUGXAAfoK7pO69wxq+G7NTKnd6YkOYe4gXPAokni
1/qkzbo+0eABsSM8jYen+Eiv5jEuQymSiLkPZcy5ENWKb0J/x08EN0qK8BrtEgjVBLrgprYpC39T
75pm5NTtY1u4fEWPO2FOC+eyt4s6exyKkMlVW0Fn5w+IpAztgb/DpXVRxlW9EkJ6j61boRZvUQpG
07GIDlzwFiB92KMuGwSKw4ioR65xn2GO1DD0O2Knt0iwQa9Nf8CL7LI9QUeOR707pOLPHDKp+c4v
H8mE2p+bq/OOifNcA19uuovya1LxvTaSJqD61kVFhQefrGIyksbpYwTRuENKR6BN2FUdbS7RpCKI
Uc8sxEjlbUNgfAs/ETqdrwYV+FX8nlNTH/jkebTCa5zTzFehntllrELqhd/NZmdsfIZ+7qYXwshn
gCInMqiQb3xvXbXGu/yAEuiDnaISSqNEDQlIW6JkoYf8JCw4SFjRyPfgdM0tMqrvkmRW+Rsna8Bp
5FD3muveWeRMByPQ12DyeNijls3RgkbU621WURV3iAg3B4rqh4Lyd4cdSL6DygmvLdoA3GdgHfZu
PjniXPLy4O0cIX2QZ01GzWn8dWf2lstkO7Mv4I2S69227rwG0rgZ9DaWs6nZgwkXnubOeEBU4b2U
PUn9m/gXeMs9XeY4fmk8EzqVDM+10TO8QnBrO11aHKPqldSBvS2jSRW5AXmnFg4KNP1PemXwFWO0
uIOGtDsgCG+rzml68TZOJXagrl6HELtKQue9N3jgMN6nDhpcMm4q9offpE0SGcKJadOXBgWiq0jQ
H6fHiEtQv4e7bnoYQyyMME5n4Z2pa9GMGkdFOHROgv0PL5RPB0F7h1fKD/+k56efzaQKdrdwt2Yz
BlXhjEiS0nYaOXQpCH9tvJ5gbYJuu1Ma6kD4b6LPHxW92LKBsvpbkXQChz7cWuaMi2FZDYC8TfiG
XDcfr0aW8OnAAHNaHWiqLvQbbk2DDuwYs0iqz0oMMNIjx3zYlAPWxM+yN37w2BtG7jFMTeXS/eMD
ccXZIMmJ0XB2DbvFtFibYgr2XafiweaiGBGHEVNjlAgSi5cjf966Qs56z1ySXBaai58Xotmo3kMI
8vjLQB/5OE0Ykm9WacNWeUxD2GVqOD53oKlufb4soNV77rxNMkv6pH2sFzcWoQXUeNTkgLJrfcqz
A+dmw3a5JD4ADmTJWUbzUr/i3wuih6BQSbR5JZfQJH2zG6MiZXvBcOP5nOGS0HiZnlZ0k3dYWeE2
P19cVlyzrOR/wMkcVOAAv0fZU8yjAADJ1JhIvJAibNXGc/PN4gwt7KmhZ0O1r1MV6eLu8f5Y9BM1
KUA264N254XdJM+gaRdswTkSgZfBgxRZjZu+IFijabiDP5k6Az7ZA8ec1jfaCu5mSPaER49qk8U0
aR+OmB9N8v9ZApUIwzR7ojECW7rpgkWR8mtD8c6lK7R1rk5Izfhb8OZOsbEUUSxvnP6dBz+rw0Qd
DRUGuqXQCVfMcznOo7ERMFB9poCwyBB6PdAmRslDMuwJQa5md44NohapJTDOfN5k2BqJ6DfukIPC
UkTnAPBf/gF1s4zPeZL8TwreqLYAb3DNK7KIN+v0R26VXjeoLhFmeEVZuIIYmGwpgdYWOidVRptz
yimhEnIogp2bE7USoBhn1/04jG87dXdleOgeYE+vmE58P2EW2ua0kGxgpBhB5AVhOY+eEx7octhS
SIo3NxUyeqs+r1K5vRIqFZ+2RfJANNF6upin0scyB9nq7e9TEg7wBEv9kjfzOuvaWsOtBI19u21T
GSDjNnfSYwomoJAyhzQiHg64lJfc3Hp0h61M023XRf6n7/oA4ZFSUAKBUNh2XEEDmE8z3EH4ZL2j
E4q5IB80ZS+vvvkYwWDtEBxRvgUn0DF25J5U803Kd1wwIBpxMFvxgrFvuFU2rpWqxRAyFWvs96h6
9xCocPVawd6MUH9s+Hlvu3rxwTjx8BFYoafmNaCzEJ/I3RDXgPjVcOs3ReBXuAQwBbAOieqtDgGU
qYe77bwVJCmfsj4Ed/rMoaWsBlv6zTYiAEAzmlwwfGbZR+gdslvf8zoSjkKVHtMljoiz9hGxbOaR
u9N+hIu8gvDZUiD4ENF7kHrUtTuQ4pF830eXSpwFg2PAM9QhTqgLUenlWKkF6h1cQNdrG3KfpMAm
hmodPZcz62TjMV4JIMPu8ec/MZ85zcAaPqQOQXmO9jSvWHsSBCi1W2dI+Tqece6qGP4CDVZv6jx0
xs0+yXmbWcuwYS3nGiEkQD/jG39F9F/+uyEG3ker94jqU3vFROs5ABxXfOmrffB2H8PJrMdlpcFP
AHSO3EY+oeNvmUQRUd0kxhlqqCEUmro95Gw8Scb3bu9EZ0bK/vb6hYOMfWorVAjsjoy317RhiLR7
/Gbmbhem+ExJBrw7q5L8XQ9BYmHVmljytLvgkZhfOke34ZOYJeGp5XSaQ+o5plGTvLR8HX9PslXI
SUms/kpuSfQOwVdtGZklQCkk82wDf5T9TqzggjphyYuPdaDMyAT8EguvGwxJ3ewaB0IilpBqWEse
NP0fOQ94LD4IDMqqpOyvGp903Bx/tfvtIEpF2sqI6mIgXIsyF6WsOAPtsLKEk5y+/c3qvFi12VRq
VdCSoe4TPTNNJNHYISgU9XdAJ7MKxQ56FgcRPlgydYQXa3qJu1Puwf3YTY7a+uDcvb6wfKRaHA9r
L6Sbxpb7NMqwVwursU/UNDucyJjvllsKjk5hH8YVTCpBn7qJiAvgEqHygB2CbPrG9VZ5OpwoZoet
dt5BFSH7b8xlzzdi83UAjoUYgsmrC8dB6Lnp9Eg+Jg+RPIp8H/XXX4Zyp7R4uE7JZYRVYCO8z2mz
5iwK/Aa6IlsqEelQ9gtaNg96R8KroYaKdnEJfq3MAb2WMSRFaZCwk0gXbwDYh/h47dShGZtNF6KW
RA0ezYle+oWrNBhPp/R+FyKybDN0DH5hxfqTs+FJmFYvTmVUTp/NoFzDNPNe/p5G020WWRq7t2dY
LcK787SXfwxWKIcHh8bSD+JDJafTBCN15nv3QuOP63Q/NuIh/vmQ5hX+PHO9AmT3cQeu2wfd7iNa
N/Xou+yeoIecFm3Fb37qsFfaHq2PtLuPCn17aNFYvDsfFUtteJ50Op6GULtodpYzV8ck4GHnl+D8
5OVIO/L9lP/fRuvuS9lxYxzzTqqGzX6hfsd1iJ1ijPK8u4y9UCNt79Aa9bYNu8GE9K9TIPRtxRBG
EBOxpFAw6RtDHVrhR1zhv3PyrOIHdjL09qAbQb7rCYX2niHsedlP4UMykOvt1yp2s+VWOkH69ug+
v+zutkKLFkrLmuazNws+fi4KNxcK4x8Z0oxl5R4RrsakWS4slWrPi+Pm1xbDMMC/hiN84WbbMSdt
/a7zg6iFKPaMxTbca0bgIY9h8BGXBAs/kR439qk0/V49yA44MdB2DdbMWlvnbCqhGNCbRn2Dipbu
5whwsT+Dl/kG28jgnB5ffkUbtEWcffwAHUDPm/Pa1tYu7lOoxqMgrTspjRmKUGtJ+BxDIIVIMbKS
ZTfPkQdY/oIPvi7QGQf9RfokXJdDWrgf+Blw2uX9/LV4XVg9rG8XUti783h5mLihBn2lD973NTkO
Zk5huGvY1kINg5pNF4nW5y/6+S3mPznB9xDVrzSUofVIg/9+ydG38jlNKmiwmgZrX+1xKSq8yXTs
wf28+LF9mcf0xOwRtUX9gefaecx4Izih7OpBjVb7Z2SJBu0zype4O40azpLGHzu7cGrddZt8irPz
90b6rcDKLR4rT98mPGYeXspYBbKetO3rXNAItp0dnRRKsqtzG1WEtc0eCtzjuqJuUXuOLJBAb4sm
H0LKB9+Bfp98EJU6lJz+mbO3bpAm1u3lsknpDD1Zjyrr7t7zkPLT58WrY6dq+vFH31gfCK5bRYO/
sfX78EJhzomkEpn/bIP4S5jLQpfFiByJvDxQ73SD3NS27ByqrHMhiI+eqKegxgByITyiUIB5QXh6
4UHo4jGAIjS7ejTr2a98+1kFi4rttpfTqfBn20gXPY4lY0uHOu52Z3EtWMMjYcMZFOinJZ7N8Hhy
DBOhKxBOYfpSPCPR35Ep0MQ2A3yXvwce/qEFW5c9iN33jH+oNoim9IdJmmcujMc47dej8o+8QF+Z
emEmWnsR2Zld3tSPzxnkT0Y9eATP/tbmKbEYKVRORsrY1Dd4xIJvcPLpfDjEQRj7V2W+IDaf11sp
vtjGKWK+K2LThQvXo+/OIIaSRnl39cKwYW2+Q1I8OWJ7TTBlX/MvhfcWw8WClT77wrZpNMkpywsl
yTN+FP4zhpvpFZ3anp461dgOMhC3GqfvuuUUwj2e9S2NBUMfftvWFx7pds754qjyOKIaLv/kkM9g
ylJEH38NvxnsXJlpzHfBq/gE99xy0WEKLCLsYGZARDn2FawRBN7pd378+1xoHuAJZ5AhM6RZ0H85
Li0nMB2z/4JNKh6HNGM9C4LtXUM3JW1pusnPKfNrBq/j59QuwE675U7xDm9NTWa3mV7nZGfeZ3z5
kfTuXiJYpPKOkjFrwzyCW/cR08E9kkwik1azlppe2E9Ue3srgmhc33omMyjhS8EuEK7S9oNMpoaF
PRcTO9vbZ6fewSk9pmHy76SSyZhGGEQxwYIlm2ps6OcyMcBybpWwZjlydZ+5xshCaJU0U/mlnOMU
cRxiNhYmdz4ERlmb6VRIEvVRX3yC/gTBpredf8an4DikpIS6N4OmdolhtDHyl5bHd3PuWMwdh3AN
8YNwbEf34Yd/OPTxMIDvar7R2aPK+StCoTj/AtOzoFXsYS9ffhTXs5rg0QYsWOECXyXbByO+nxmL
B5XHYzr4hmb7VbPdtzB78mJ+6hbzg3Ra3ibL2fo4rat3YA4xu6H15Wmbw2k5r9iNObQP8eBonKi0
5wkCY1xJ/CmtchgZhwlJOLLFE+/zGqZ4Q/COREbCU4dRC695TCJRknXVpiQlyamL3IjHWnfhfKDH
hICfLihqcF2AozPiQhNrFDF4+v8klij+EJK7pQchGU8IbOy7NpYhz24d+h6FAzQpLDtSVmA7T9LH
BFZQ5zi07Eqh0YWyovZi8ROuCFs+J6jGexXAGd1n6cUV0TflxU5R4o3T0wtBeaE+iwMGLlqUBxAN
fzTa/jIxYsa6tbLlGCWkPeO7idL85PSF5IgIF0IHmnnGWWFdIC5LvNt+bsrNym84tiRsdVFw0gwf
jyuk3Q8HTRXapAEUf7xB/c0M4cp+Buos6CDo3oXkMqNWaS/HSDQRKVW6/uoG+APxoI2g9+fsfbEk
aHMXkCccVVcUBYEs55eTwEGCoo8kesXl7fWRZriIlZ7Yy7iE1r2QBAGq2Cu1UFj8ZDLIy4Fwr52X
45C7ljQtLOwhnPEOJz1KwxNe7nw42MzBkZjf7y+S8dB4e80+cI5Ic8l1CezAujgEGUjkoQE+QZmy
VUmJdAdPiRC19VBAi6qx6sG7gTYomMOYbBeBLKilpni2mxTtvq+qtgJHq9f1hR20anUcyYprniiC
rCXbvAXtVc4jimY5ZaxEgKYHu5l+QzdfPILvgD8EVocnx13y8vmISGR4iJKfCNIttQnoDkRtSX4B
FWhjb/4AMwOjGnZAQSqrgnwfBvmtyipj+MFuHD6WUBnamNcUACy3j1vhyud5gqlQOj3jtxVN09Lb
TgOSMii7QG+Qy32IrUjlxzgDiHrlPowwDfMhugwQvbl1IM9Y9zKy7YjzQU2LaRXLVOPGHD9J0WkT
8FXsROapndvsWkT+5g3EWuCs8qcEwAEwk7CVPrp9DA4S8VIv8JgXlOcTsG8tqPkij+HUQJnjzbGV
/zydWMkf333XmSO9+b0LNJLd9Z/ye+v/HKikuNAgz9wxvAHJ0ZLhFs6lh4atgiwDsISivE99ITog
eKNnEluofamo2thzoJiR49dAhaCDZMOIsj69D/qAGambbDuiP3boymQAW4vMv8BIEK7mPQJ+S3hn
7FYcww6yP+WaJl3z+9iwtJeJwRWtzb6XQ+MnPWwjDCXMJNS/hwbtc+/UwPhnN+2trABCFg09qExM
HXlHq+9rCG8vA46G3nB3KQzlB3LGho0ENceYG2QP6DCOhPfLg0NK/Wa6Qr5wkkMwHEpXkfJNRREP
lLcJ3mCOqsIkoNcE2KQHjzzs4RRwQOBJl9tZya7imhXuNUL+8fQTT7EY4QOKzwZ//VW17BZc+hxv
nuE2nxbiDy3aLnx4ussuKPoI/6M8fTBxMSxzNhUzPLhUXVoyZ4xK7oQpoXfm+RNxH5s+SBpID4M+
0gR8NqTVZMU7D0CQt8sppWEr0NHTLU02L6ZP5zmMSgImigPb8D9kT/02t/y0pI++50Z5FexgdhDp
BrwiXIEcAuqtggSeSIM2+S6XiBEj4mt8bezphz+HHKp2Yv+lVDQEIVJgDAxT842H1Icibp+Z3eMg
YOiHTCCAJReeDzAyqjsHl+SXemBfVuy0EerODZB/ruPlYdG1J9DX5lpT/zR1lyoOGH/+hx3OJ9A0
XpoeN2xrb69IJ8GwAlYA18bgODirp29R1l1sEz4vdnzOSANgSB8NCNfDHC2m5vuMiCNf4dq+WhQ2
B/fs3Z6UAnhDPUntL8MX1WQ9gfno9pkNkGJw7UGlZbDHLLWO/nwHWcOu9alnTYjcbFZppfFF24SC
wmd4ADUk+XkQFFnQ//gN0iQemJGjzoSSUSTpl/XqzwJydc07h8nZ6i+XLM4XfCXkjUJU0XHt49Ii
obEVw5+jXYavIfgbhph0Kz5E0QndU7FaFbyxV13QlI3p347qGQKKwAtgDAfLtfGzPf5ahZCU7PjB
CHT3eEvOWR8Vgs2B/j2hEJ9V911i74VpwvVOHOVO4VPZXUmE8anyMP6DNxgbm3i5hbOhXyw6sXLt
MYZ6KB/55iOci3JCcxqs2/N8fU5Es0MjnCsTpSF7qS6YtdimBSKezcVMbbH12eIH8RRLMDRo21y1
ZJ9nlggixoXCk1Yj0RgheNoPDgujw83ezmLbk6LoZddRuZ4RMRKKJBjxpRH9PIj5XNdIb3aQjakT
uTMON6ePUUmwdt2iAFLsI20NGv0KZVMFx8VF/xMR0Zr5ututJzc9ynEzoZSLAvyN7pjUW4osWd46
TNCdXEJtyiFtdWb9raAHqvrQr6/q2myhYHGMXL4CUnLhMufH/lwoym/CTnsN4SEhAzihOJyxAmK1
1ppPWxsZg7Ro0r3ZilxRftJRGW0Ak308CkhGgiCY+Wsovvm3y/Msn2xvBUPme7V3bdWBz03xnyNA
IjEQUSDuHUEgFLhuU1t1hD7XRzCZQ0kLTcbNyDlk585WZ6Z/4WS27E5Kh32/G/GZt/Zip/pk9MJJ
vrKKmCU+wy6OTBa8NfHuAqAB3zir74Slh5rndSvDbnwOOKOqGFem8eTrdA6+6U5o3ME1ecP0qBjJ
B4bI5BjAmBqyFh1DDeo6vPdpwe3Y0SxTiDZ3gCM3bhSTHxs7NAZqX9BC+IN+3mPIVlfGxnQaMR98
zMHIO0JzEbPAz3y+/bk1F/9aGx4Jl2zIUNkajg6Dc7dzwRSgqeZQ0WYR3UkG30L13akYj3Mw3LMu
lmdw4bo+vqNm3Ys/MrrpLv/csOFCtqkGEXN8NqMR2tK23m/958UH2mp+86N3gHuyFrq7dXWorEdE
1btHa/xMifjS+D1H9ZkyYMUPispG6j5K9S/m1Q1nq8lh/lp1JLXIz8d4yDnNKMV9syqhFv8y6v9A
THv6/HEbnSaIuMMzaoO0QrGT9LdT9jgHr2jbB6i5R3u5HzRoNts1gOlBhWeJfy7fLVBimb0C0lMz
NC1MZsWoqb7gjsd7SWTO5O7PMU1xplrdUBqAKQhO2vK4GVLXFL+qAERgwcUFDkh7rGbTTqFssaiN
b3jzKDJVkW0uvvh1SKbWvQRUSju1nze8R0Of4kM8g3uI7wpSS+HqHgJzekbaWuVaQ0lMjCSNIOma
DYYkWDcQri0WCC65ayI30GJRZ5VE2NRMeQNCHcOX68noCQTnBVkgsENJJwVnO0o+fPnsXZ8Lb7bG
16aKWw7xJww4s3mwwI2LOSl797L4w2q2Aw6sj2DjOSJaI2mReJSaw0X/mvTLbIGbItyIMid0AVV2
u8/QC2z3Hqbkm7jkfl297BL9VUkCw1cQEZA6IXY6ogDhK2ASTB7Rg2g1c5BEqC4bzPiyQ4F8aFUI
KHoywtiEFvRwnwCTaMTg1WCdCajxGuE8+ZEimx0k5bbBIhS6eMPNaHlg+B9nRhNOvaD37/QLpaB9
liBIsCVFlXItKPRn+XTaMOCzpnM+JjCQm873OYD4QM8VrxtMIeu9u/5AWTZi/v90Z4dwCx+q9305
R6tfMsNDWDB04n45JO3B96BqEGxgdJT43OcrRNvvEDMfODkQ7dFOMVocs07do9fJ34HC7wLSnQ9P
Tfx5r9HqQu2QJGQ/VT2G9PTCGZJH+wDwsfHewWy2doQ8Q51l2S7AtiaZKtGKibWPONndpRymEqsN
aacvAkumswoulAcJfeApQyBEVwW7POwj5WkM0wVCVvu0+sMZ6Kqd9WwAPFWiIS30c5mMqdggqoyT
5NbddcdJPXWm4BaKze/e1YLdTfmcXOE+1bnHyjla9NNFLdq2UQR/FMZE3In4qFdSy9VfQ15og+Gz
sAczoqoN35jIS89PnDLezQC2R7CzB1Uf85V8q8LeYdoLO8cu9JBw469Ij0t/2IbS4PKC8HDxJcha
nYhU/blEPUHl7TJL0YUpWaUB4WTC0izgkFDUT7LVi3WHLEbfrhkMk1cgWaG0Dmccq4odbbZpNpQR
idIhA9eh1HGi7Y5X3BmOiWQ5PZ8pZfH/ZBEXwCewklTq5bhviMwvmNa02xeYmJZUkriU0ASH71tS
HUHiZl3+yMMhrrwRvHCtJZDdOJ6kaQ2uPtnwoKLESWKfWE5KnUIAkBgV2F3mSUDtPfhkX1xnd6bv
HrPSOzg5FAuXfwWxHfAD0l9cZukxBDLG2bTfCmeeTJYAhAnsWR80XeOdkq+raR40BmeubmbBeY2a
YpBtQEECDgYPT8Ig1nInO4Hul9AKQhLbjY8vW3t4GJA+kXkzEQQEg3IMjB5BuX46lR6NnhSki9yz
i8qVLwZ4/FJ+gw/c6HrSNhHGu3jbAHjZwX4tFoKzIU6yH/nsbh1BLDXnjz5yWrCZ9kQjZ7aBELI/
6WoCMPo1iaV7ZHYKK0UTvQIv9kcHnlOnSCsIciSPVJHgx+P6MhEUoC/YYQpw5A5/Kf0dADWq25yi
QDpYPOXZgDLLlRiOXJxn59666RR6PeEUQWx61IxxmQG1oK3JAfNeFhd9fhLyfZdP+hjJxVOQMs6G
PIDGm5bI2dtrjOXa0aJhSn2OZ9PFcAAIWFNryeMwyevKDrwWsR3lL8dS7RamM34I8gaQlhwAYx5x
QiSoOxenOVosPowR4ZAzgb7Na0rqva7n3S4zq6726GkDsgaPNABkfwHKjwi/puO5TJK0pH0XGAu2
FVVw6X3XlMJYisCFARGaBTT8ajcyRS+fxSShLzDTZsfmpUQ3hc8YI1wA1X3POmO4WkhOL16a5orU
XX4SO3cMRo90rRu3bO+T1T3Edku+rIl5pwCwrXgELMB24J7DH0UEaxWueNDu4m3v2zYNKwnmQQBI
zzmZpESvS5q64JHSR77OBZUCsgkRwEn4yte7cwB7lGg243lQr0yJOWOnNbWYLEqqDLIlL0T1MOu/
UXSGcXzsN8ltWvZo5jf2TuzBUve+K5w2XjZwEaiEiaco+wJpYJ0T7aGHgIPhSLsoX+9L2kVnRdPi
rxWBvyylYmO42HO9cQN6WPPmzJRbkP4la04KnTXSv7ayW5x7ElfiJb2WmT29YQXAhsPQOF9fRvSt
KI64wuv/Ce2QJe1nhRNCp1FcxfCmKbOgzbQGn9YHn+jgvvgZNIaaeh/X0lGj0NyJ7ALuQwrK3uPh
FdQo4SX9vqljsQLjpMzbuB+im2OFqLNKKa8FGEmkIPgS/d0f9nSsKq80GtVD6pa/3qWB3pKk3rPz
dFp3SbluhqbmI/KlbiU97BwnekGmqwK0TWB4DMHGQOYMMpNPD7HsSOqDmGFpf6Qojdr2yj2de97k
ZuunEsMAynOAoTz3tF3Ednddg8PS3SayDXZqKuLa9zxd4OpLzO3lJNle3PSkwjh/6cDRkxttBfdM
xrXsDFCSLoLcnPxNc93zONhe/XSRkAVIEPhhzSz5S419dIXdjiWN1V8BRIJNT59dHlNrwqvlZIsv
ey2abOJTG/Bw+JhIHche3fPzP5vYxsQFG5DERQouYFOykISUXs+61UW/yR7PaZCUXumBfnMcKI88
jsABAF0Kr7XhgRNQNzW194yom8CMp0eTpIVHgsNNHszc0egcYA1ep5LgFIl57far+me5u9luu+4U
rJjWGq0ujDxRcgA0N5RbDpAp8yowrp7B3r/snU9MRUcfiGNf8jZJD6TmfHJC2oU2H/YY7d+dDKPt
Z/AzwR1tI30tiYEefkQuBmOwivapWLJFTIzlWlUtRPCo3huqNi87uNkCgPoOzMIeOh24CtJIIZ5F
kG1kaQDK2zVCLb7/PJsWPU9dvu0uwUlm7VET7anNMGf+qBc+EJxjiy1GyagnOpxFuhNz27hmsF4j
qOekAanJ9Sb9obKlby36lfLYuNMSaRdel9cxwYTyXnppJD1nDQr5Y5rRX75pToJt3OixgSAUPrlc
T9jDA09IOSwq0D2z1ehWE9TWL8AGxwDRXMykkXVVjWJaq7lF0r+39fe0bEYFo6R36sx8VWJg8Eev
Oyt6Mdts7x/9un9PKswqPlx8izT3nBiGMhYPvP9NtX2l1wZShPiSthwLE4dPxBzXevSPpDNbbhVb
gugXEcE8vIoZzaMlvygkHxsQQiAmAV9/F31fuuNEdPtYaFO7KjMrs9Dtxz7WVyb//pG8SdeQ+I2n
+1nwodoa9lfJ950f82gM1dNnKaVo7fYp++1C6tVIGclTLm7T7MEV+9ooEkYIiBvsPA2mYdVgcqM4
uwI9CeHZ/L3mhi3hL8Jwj2PlvzzZvfodW/5s/jovDwZS/QMexRs8JTaotqsQsQyX9ft7Cj2SI1xD
I3OVMuKNKGQLF6veubKo9n0yKwasBCbwaKrwpqMvwH7cNJquCpQlQearYT9/IhWn5ugwrXizKU4R
HXL/eY+/MW6A+cCJ0mDRGwclBKvPneBrW4PEqttznlydSjrSxbTUO6qpLfkxZBkKZQ6DxEf9zrYm
SoiKl2ZidFEpWKvMJ80WiZL76YFqSwC7NMI+Y8GQwR7JaFeu6mS+TmeI+uK664soQ46yNtFnJkHB
dG9OQTXGqsNOlIdiRkQ+rJnhhsp7n56oGxRIKPnp9GsTmVy9loiThQkQ1hkfkvbxInlDJMwzWkeI
hNl4qNMo0zG1JIOU1lmby26Bfaa1xjxzRSrNtMBJ+jecz4O7n6UavxhmnyEwgHD4nplglqILLTU3
/Q+8QTlJ59Bdh+O52NFevspDGd5DLeMJy/bHfb6XabESB1cZPFVwcXYjGIylFK5uM/yt9l1AraFx
nZZHaeo8GPn62wzV8LMB0hroW+kmmUxPiUDpt+bXz0zvI/Uikyas85yMOenrjrZ73DEG5dYC/0T/
mcYziz10/d9rPvrmvnR/qzXLApajrGL3PgLoi37Fko+PVbNL6DlTHau0wqyc0MD+ihUAkiNYw37p
mSfRHWnBdPDrubCruTOzoN0x7MTNLre+9OYuuuSUugN7pahQlQWp4/jSTKyy5WIn8HxE1UDVx7x1
817xLNgRIMecueCNNrHSj82PcgbdZSdcE/9r29mLfWF2h87JNtz/DhN2vERppS6KLo5WF1wjg+IK
uPmAPKAho4VrrEkQpEbrevmLKcfe4D8dlt08C15h440sl2ORyCsquNUGK4oWJ2u+XTF6Nj5B1K5I
czsvRkBsUm4+aH0qLHqICnfXH0b1EfGfIk3wWszjSt2e7guxyb6f/dRO7z4J697RSzw216ijJ0Ew
xXSs8DAtwJerNIlgyiCVSKe/x7sOJnrdJzjEs4XebeJvy6741iVvOt8Shn/SPsuWBR92xFs2afAD
mbzIq3kcKqyu0DLmR52KV/wJa82DH8UGAWsnYCHWEIlAXiSVIxDuqB4HFAC4y7LgvItRVzPgM6Oj
pJoRD+2JTrfr/YfidVtNYF3CKdYDe/So/KkFPFVUC072y2un70f06WmKrc4x6b+ReBTi36YMvmoB
Jx1W/jlqNH9GO3thC2udHkwePMIHyTfPZZZtAPMqJQCvqYxJWFWBiSJJGefaK2T04Dl/kPxzoTyL
IMtW9Sd8J9GHaVZwFNbaEl8+IpVoP6HJF0gjk7G24cWKV39ri/c0ar3AgmDXiHhpDWRs2Md2sEFR
nAaFuRlr/y3C1aENQMsgF35iAae81wY9Y80CeZjUS105jJ1vgSAPHlbGDRnfPKfW7h7H9FZQHcpT
PYYQ3Mb0pXHNNYvSDDNqL/u3N9lu/rW4DxiKXco0kOg1mU/wVptdUwSbLCElyzZ4Hk11nWs+y1Cl
S6MpaHYvsIDD74zqGpW01ThlHMyfyA9LP0G+gjYCFrr4g9NvT7SBcuwp6v1BOHvCp0NORshGzjKA
HdOarHDm6haSl1xnDuYH2PwaAvFDJUwLslgJikcvTqLKKum4uYq+QFV7zt5j0EafbSzOlC5EgYtu
ZFG0XoMBNMlqbDfpYctluObz8JEllo9X7anZ0Mws6Rc7VA8UxXSaClE/PC88268+kG9cthXKCNtc
NH9X/DDieTWJmxE/RCPj14kzC9KubvogD8pDa9kCNkv0FYxFfwb5NI6xYbeTsgpzZhvr8kJiO76z
M5IovmIELCaiDHyPTaecbpqpVfN5fNi7Dr4VVC/7xW7J7jQlcHNb2iVoCet1WMZc/TL3stjTJtpW
C7j8cT8cbvErQsaDiu+6qL/p879KPkXuZoEeWWvEfz+Jj8Dx6oJUfbZDZBUXYx5H5fqFLtWlDKrj
sqwJFmXNEekuCSDPAA1FusIEyGn3QYLZZ7LBTuws/5UbZa4Ls9deeXifjFznGBw7/XATAGvMyebu
Nu+leBkDgd0Sp/bxwngfaWYxmdfOPXVF8x4H7uwW7we719zy6l/9fCWh6mAzCve6nywNWSIUPfKa
H4Hx8zyIJv/1B2ejJSdLb455673Sk9GGVy0yjYukrKwDwS/hZEswT+Tfd2LH1ooNPdEv5oV3PZN+
7oGXrVGXyBGaewTraFQuqeGoPRgY4t8ee4nC9FrecSVIltIm/kpPTxmFQBU67YkXSZApzEJgIA+d
16741zv4MOI+b0tfD++l+SXE0RzbpxRtgYMlP4dun97ih33vEAIXX4+lUizauwKiQWUiFo4bo2RL
cyE576i2h+Nkopb8sAjm6VyYATTj6DWpQ/eLK/n0HQ2sfNrN5Fo87HqFerTQqoD7wvxmkEo6l+wk
W11kayEUVxxSfN9KMxgXZUfJcTnitCRQRSxO1dHzoMkO1ywLaDwBOfc/OS5bPsPO8CetY8C2ynlU
254zz075uZnL+xw9AK3Hqg/GkPmgXYgnGrZ1cWxSyMg0ygOcs+YNOm1w7Cj+vm4AMY6ZL9jFcrps
rptOckHOH5jC/HYEAvC8YAV7943b2RSNhkyUjKNwRE9Scbi9Lp1xGEnZ+6fuDAelM65Hmi287Br1
hPdamg0riABxoB886wPm8tcbNaPIMUgv8YUKaKCeLGs65hLzqzmOtyz9cjH8mq5Z+urTFQ5ssvKW
ZpjOXN38KyWuiQbYGDwgX01zq/AtBhZe/r/GnIwMZCLX0Lx8AA02NcePKyb5zIUq4tYe8GSFr4W/
PWA4pSzyG18APmJ4heWEqFn7kdWxfjJeT1ePw/tmRjkWt7f39zhHOpV940ys38TeZvrOM1+GyCgX
g3BS3q6OKGyeju5k+nkosS6RXRg3fI0wpJRDayWyWP0lH9TYmd5BaPg4qCnbFaGCqV/OS+Sxy9wf
8UjST8BRcN3sorK3wfmnuIcJRk9owfQVBqLYXEAZ7ymXrBVK/+jMpYefwpTxLQzsoaQgTLb2lXjo
9Ma5sLJYbqMlQa6AMiJA1XCoyEFc6gBdP49DPJ9uNaXhFp5m5Gvv9gSwvELtgBc5Pb+8FKNJdiUt
ZH3GwEHxevrxVlgVfrOnl5keKzsdZD9ZNW1ADYt+JmDuz/Du5mZYy/o9JTjs3UbFRZ8P5AC/YcCb
qAvoftaJlwnTvvbxuTLXbLetmRtljUlsKLy0sE2nn2tL2O7KHVc5rvHKbvws1LCcj0Djq+LhV+2G
JwzTLnbb3vSYApL1SLyjNm+UjUkdpg+BqT2pLOlYYeJOqOHrR9ziabzk2qYuTpMyU4qXzZ/styF/
R9eHF8tSc4fz4OAosG9+Y49tANJwU1vfoP6dvKk4ZcPDnT5FtxEmdSMjACEilOFj9m0iLUNP/I/Z
K+BKRAwA24+CBO0MsLtMYOxe3WZ06CcwdZ5o/qvtGvq9I7odc2YZS/4S4+vtXy/gMkrP1BpH4Cia
A0LRf/HTRc1mBNa2vVsfDJ9BGCWzgasbxmSmb2Jd8nEgE1C0THbIB/Py9pXZyNpMSnGpSAIRVkiZ
g4KWKngBeBp0QrN8eX+fBOP4hJGL/XRXTUvadBnmH4yYht3pPzXS6RMB4m5c9DXhDIL3GFcY73Gd
Kowj/67PGTdVDXkn2/0iplHgonifctm3hOdMoA71czF3P/9dUghjbdFvJoUUg5CJ4VTifOCH3oxY
GmOjXyEeRPAZiz7gKtIeTq6TbwEDPu47Kl7++zZC7AEpqC7P1lWYqpjEgoxT+9/A8ccFqUphkzBb
OOkzSPMpYrHbpK4CiqYSkVpuUguAGUXlEvOiV8gbjEWU7AoW9f6VkxeqOPJkSFawxYaTl59cpleb
6cZT33MQW++qea9LtiX3ii1irAyH4+Pw+ctHG0B7RESQO5rq1i8/RnoCyBIM40w8opEd9ehhzjre
+ugZ0xpijoeotOpAwCTiD2l7enuCo9B0swT8+45DAXFGt1Y6uyGtlkZ5oWwHeRYfPuyzFlEfMGeM
QbolpSp9bpp8mWduhdMZzDCzkeXGx8kfCzShv9fwqTlf5fblGRX78FH/WGcZt1rz+X0za7ZrqfOu
5ZHfTlWdUQm0t/9RmSdgemVabpY0etvCioBGhPVbYzMcLR37boexnFwmDvC9DxGP4m6a4A+OiOvR
RgqiPD3Hv30u9s7jHB/7rxp788kzstwLRIUdx7DAr4zDt46ZcpfqURm9GkkuGoEyEG7J4D7oO1w7
Dh/VTJsgh2l+PbKGAWgK7qaAlzYzca348TUA2IkRAceXTwu2WX1RXxFBYEWIJ1A1lxXHPAB47NvV
UwWH71r7HSUes8TTYMPCyFEh3RQ7ZyuEQ8QYhE4cizjNS4P+S3N/ZLbCbb4kgOIK31Ga+UjnFlyr
h+vCpNUag+krm3XMaxyu8xCpWM4WN0YM5l88L6dxh1YcHoXJFh7y+1d1e+aSMfzGrE+MJtXwUpdC
/od0W7FJ5Q2Zd8WG1Yhdo9xasN3/ridp/iKLjWOafTNe/pswdj0Qlo955+qAgqxPLzbIJf3kT4ue
aAAvzS0/qOt0YVh28QKU03aA8S1pfbueX6d3mn08485AMMEDjh6eiD/gpNXig85B36Y1hWZYj5Ho
3ajRVBRbPn+8BucFvPL/dQPOWdC6vWEr5GSTlhDKL2xfhx/GeW2glE+8SW4b38Ktp0R/XC5+LOVv
FW+kvwPitNN/ZE8iIvj4mYtzsn+VJn+S8vQASj2roH2WiyCAugvzAjInAkdhN8FS0Vm8CKdHFmgD
Jlbzj5Nj+3oeo+Ef90QTYONe3mOuE7CTEuQgSrebFyd/8HmvGlTagOZvd7xuq5f3scBHUsWvLIbq
xG0IIammlk7Rg3yia1TSUo5Wc7AC3fBACerBMdEJM3whaTVxSFgkYUFm9B8Djf5NwVW3VeXoLwKI
nU/xa42rYgz0I1Y9uD4Glcd6FkgehhiNF9VztmFfocG32oChMWZxKLyGlsRLDtfS1tmbxgXKwmTW
NvHosUvsH0xfO3OIi11hk2PkpPY9X6FHowmRHer34U1CI/0GvISHDbMv09T++9jp7rUWVvGyYNCy
ZnGIsngMknO/byHQ6fI88a9akNz88h7yTPnpUf30vAxXjzUMbG73rCHH9HB/07GhRl5ecFXjx+9h
MVkhSdaMQ+oS4ttooIbHsAWiEhwJOea402c5YwZf+EmRnQzQu2VrgauGNNkJJWK7GBIBPKkEHooX
r5OCb9A1OOSgX06Nq9mV5HBurdyndWAgmMK2gslEZ4gwV/SaOdnomn0yUJn093QJtL94zuUfid3u
1dUrBNQ6r12xxjBsAp2Rd8JEjuAxb9+y23MyAgOFz005MR9Y4e7Ng+RnuV1yyNfj7ZKyWaXt8t80
kuhXVaaMtbaqz6xbzRCLMU9DQVKRKEfaIj/F9yc6vR/VR1sYIwDe6YxVXFVi9TMucsrET3LrhE3t
xD7RXH/Wmqb6VYfGzzWC9rU/F2nbnlE48YnR18YufY/fUQCtZUX9wftSnQG0/PBJF8ac5p5PZCwZ
AAy6Y3+oHNRXc9Wpio15jfAZMHCXmGk+P1A/46Y3gDBMhBOYM/qibFGj78XUY1aaNtvSuavP3ELw
k9E1wLdkmGta3OmlVt1PFVioNZBaIK6cN9idz3LmFCYP7Ix9wadFcsVkZkAQ1mdGrlune8/C7Z/B
Z/E+dDjSoa4AVXXEn3wRLyg4uysnbDjSiuweDhewm9qYSuO87DGv+hriu1XLUZVRAsqzx/HvMqzT
cADcJ+NhptIm6aKHqm/BkMRK+8PP8XJ6JGS95rXbOt0qYJV9loVU68cX6Q4XsPnYYMXoUeKoGVHC
lAhl1SZxt/8Ekm/skub6G07UF7Ydd0N7u5MYv1D8i7Adcmyef/z2G/j5gmwS483EcJ5QO97Dlz6o
vZyPtfQTcnI4/8sUbND8TRxxby1xiPrVZwuubFw/WzoJ+0q6rI0LzeRFatBfPn4EmzGNC/FJiGO/
qy3/HQ4YSIZs+s1rsP12IUE1001JqHk8uWZc9aVhlhe48cyUbcVSkzSzjq807DBk2Bh5ILeHF5gx
8/MreLT8NqithX+KdCwIr+JA9Av5Ay3zkmytdJ/quvkiW6Nn2QCQRbybzfrTrEFA2JkQQFc8yAR5
zkABxZCtfGHcyQLZt2zPaVebpTrxjHzyOt29M2osnr6v57ZhoCr704uUiGyj9f8szVcA4L4JRPgd
INI7NTDwepLOwpv3VJgiNQrALTZ+9Kh1tR/sBllQH0PGewpXgs5Bv+loLn1cm/nG8Tz8z7Va5j7o
LjGjR/w9ef6yqcSAKnko9UmO8eM5FwAHPZi2c9j4RHoeYTN6RGE0ga3czYAf1FLnBS8rLsVffms5
Kj1zw2dJBH4gF9COIWrNAMwV7eclRWtC8PnlqXAfYCOE4+/VZOXieiYqRyreXbFgUiYbXuiU1wUo
ckeu6crqZzWY0GZK5Pz4lNIZDVJxkv33jmn6nvI8Y8Qd3dtJyb6It4ocCNaEFqstwkaYK9Jt+blr
ULGWKlyyFUozLfNWpJc4jBW4n+maF2YP5sjKa2t3lPx6URMmgE9zHtZOikUxq5PvYoI0u3sch0he
Hvv6FwUqGjBagek30YWFQrCk7MR0ENVswGd5ogm6Azjb5w/RnozT6U0HknAfQhTrc+sa4YYTVQCK
xMCGpDH+e/gtYiLUHtwVsaNG0D9qaCAv6mE5zTVhM/gDOxNP/fa5pp934nG5rSEmrFt2lOaskYb5
4jL+ATvP4u1a9Z+LFzqTsnb0v+e//t81/Fk/CocVLl9UHRVyudbwhw3fq2Fa9tbIFvzYxN/txQXu
oCyo76RNei8wF9D2OAKpN4E9YZd+N44GEp5nisolp28MtwwQeAonNUPGOkpRGvurbnDLciOD0PzR
f1/h6Fmcom7WDilbZY7okz3CDcu4zclsp6ujdtR8rbIQauyF65mf/2HrdJn/vuBCBV549rCQG668
e4V+qA/4ynhlo48/fLjCVBYWDTaLCTwBBZrBRnpgyiEFmX3Bn7fPku5ZDsUuRCo3MzBvonMgThxd
IwIMuoRh1v97rBEE/T6v3nu5+yk2SjSsqV7XUAxNBggkRWKYQl6QnIzAe1hLKDz5nRzZcLo9gRyS
DXWNXg1ezhaC901bAGDeSzITejR9Mr7ZSpT/Q5iEWnzE4gCRq0bmcgJMapxHfH6Ht4N0Ogun2jXW
3rvzq0hEqxW9LwMqm9F+Y+jiQZaSBHWgv0uK8BqWH280vdedK+nVPSZG4zFRtfSRUrLeGN1Pqy/o
XKxHZB2H/IIkOEOTgJ66Yn++W8cu/frzRjvPE/yN0Tz0GKa2dhZCSOABtUb9WkJlRm2KlJ5ggDEQ
OaSeicyO5TK8apc5reznoLP77QubV+HFTkFlupirfJ//NHYzYvzpWXxFVHFpg1OAJm8fWWhtlYg3
21wX6azK/3SugFbw9MYeWRM0kEfKdDm06r+MME379/qCsLLs34l+Lfwpjqi8w3DANdXC5CpRuVxO
cYjfrRTRB62LMNukG/Ncc0PQFNAiQq9okfSn/HHmypt+TjesP1eneDP+XVkJBJGOUCHnB8x+eleC
Dsu90k8dEX/CatktZcR5Cg6bFfYX7BEHhYerzDLfJ5H4la3J+EGTZ36VUbFOMUvMvOFLAVUG2cs8
CnFoOLpL0skc/4SVEVoba/Ncmjvy0B6YQLA9gh/ZEQuclv6IAMkUZ710oiSkwitlr8yc2gQg9Z7q
/AXDaLBWvJIw9/Z6l6eKxZinoE+OBm5cvALfYDJoO1YZV77q6i3citdhwMgq8qW9SCy7xwt5n/xJ
W2XLJchmhVu5wncXIQx+zquAe7e+IFwOZN4q5KgH+fKsbfkiVLax08Pqy1ipF3VTFk4HmANMvtAX
BETI/2rcS2BBDVtcy2t1nS2Mb41AW8QIwrGPpt18yy9X5Ypxk2SfxRX9UR6KZ2tbL/5rc9BoK7hF
Yqd1SAIVNmx0h8XoMkRhWSiEWojNBkwl1sJ+4tbrxs8hyBK38KptfG627br6VufqvFlm63hdLsW5
/JXvX9sqUhfdSrrlF7vaAdpGQjTe6sN4qiB8z+a51Gd97vDIsgMM9KZ6RvKZ5wkeh5qOhn6YPW7D
WQYW/UlOKW2YZV8XTB5LYwfCUNI9yxsByCs7ckPEdEy/8oZis8cphK769WUAQ2zg29Xw+fW4J/eO
P6N16KJxy/Y7GveRc8VZ8/iVZx1mlIUjOkJEwZS99F9+SHbtQj+ba4gxWKyTiUf88jnXnWqSUxyU
lRxOMRzsdoa6Z3rJvFnpnkWfZm0fNw21l4TpKd/CuM1Qp9MQn4pDSnlLVo8VjpxshTRsrw+OYj+C
o4AWHps4v1qWv9bm8XvlHTsK/56+gOm59s9aSOHzLO2f5/TvdS7Pom8egWfL8/Uo+voSfLj+SygM
P9kpZVsxPkl7dL4MOBpIVzurzt1Pyf/2PL+D8WL8K+4DikOsJpfJUWbSZ9MLl3TtM2Vkx/vnb7x/
qZOZXroe7jG+YncByePcuqST0dsLsOnefj2PxsYImdc0RyYQNp/HhCNr6yEigoMGdZHdhPXroP/J
b1Qb5MKQ6lDDQBXbKakodUvy2GHH6iWmIfWxNOlnX3uUeojGWJVDLKTio4Dc4wBbpUbNQjsz8E2S
A9N/hZ8/Uip4rf4eYXqKT8P2eX6xqSnu1HrqnFTg0HIm83XvCoT+V+eDXdXkQBKvH752eX9Zjoav
BqTVgzvuP7cdIUwdPEDydb5GEZzvxbkAvNwZZD0/fCtMKSZD0N6nH0HJAKgOcffciEhO5/JOgKZ+
nasz069MSfxp60X6omIEuRZpQijhBUqdVgtHfYU8TgOys3Q1cf6uV6Y9Gq6Rsm2CjND/0ELR1w6z
a+7S3ak5ZjewS6blnhumIh9zvu20wImVMOF9ZrvimPBNUrCs10Lw0ruZBwK/UB38E5Hi11OiJP4z
I+UJ1vqO5c3VRXHgC5cGO+rW4elY16AVWWPGZUd4uPDWjGF2DtaI4AjfURCTwn5tcRfPoOmw3A7Z
8uZ5mrZy1Bs6kdnwARh6e4k1F3qn07Zth95vnan3N64evBzek6cOli8BlDOwAH0I2zeAGjBKS/NR
PR1uoizMEkfQ54Jfh8wPktu/vTpsHfn8ZC23XuRXBrI2rMFt3Gb1SR1SMDDLg7thUKaMjC4jSuuM
f3D5CwUDkOS7pnT2KIU6D8vd2MZE1zLdaojaIhzM2acMLKj23wa3K8wi0eO4xMUfn8cqv8OuqV+4
rLdxjHkw6BuQrsc/hxkmu102ZzhLvwFJOb5DEkiSnX7cWCPZctsjHO998EgMXro7iTePdf0JxnuC
ZJ8cl+Wznl9hTGB4PssxiLcExKFV6OBg2PLG1D0gUhj9B5zDjr9k2iegsiEFI7lhAEdEMQlE9HUl
TUlcNyUTwcOI0E6K0D3LvABcYPLf6i2xSPb76abZhpGGk3QFng5/syUrVK+w67znHkFLnUTQAVK7
StaYjxCR6k716vqToQY/KFtMp4ZNj/hsDvFjN3OxCypmoiTAkYQPaPU/pJhd45OI83s1e1MHjG1q
BI9Txj0+BDnuqOgnGAz8YfKXQSKYNxdt9eBMQrAfkTb0+tJS13DA2J+k6aprVrLkUcZriTTolVLt
E474RRJn/ojhhuyyRtAu+/3A1x2SszDl3IG9MtWVzQwVVxq7KI10xpE73YmRz5k38wVgwuvlDuJK
dsqobJ0Wv8sd7p+QNvgK904ufplXLFhnmTAvjw8XH26Uq1RMLoR8/e5P/bHZlWhazNAC8Vj2RSDA
zAUacUKshmFcO9i5EbTOl8bLfxY654lwBbRnXQbXRfIFKminuPoHHRIa/5OulMRjqJ108uOMuKHM
fzUr0XBBZEBa6bexvNvzrcHgaZJbdGGuL6ZnFk66sUk24pUsIl4hyb9pe8t1j7TJ/KeGAoO77L3/
FZBR2Z630ElbX21nueB3qm/A+nHdgLTbwgr6CLYdWcjxVdD2AZFJLlep9ffWbBU4WkNFgcH0X2fT
Gfc0zdq8Q94mPP1+CN/Kj3EUHhFNf5WDd0qln3d7wLApJMcsPDKTJmFQ4phdwHldd6XrMb53DO/o
6Zhvcd/1GQ934k/CeAfOr9gqtFZ1or/l+8pq981+9ccpxYBLMnF4qUmvmP0ysDBiatMAVBkzeJgU
wGvbowaFTRlm+tMeJKcawJ9tEViWqYpKDNRxbh/IdfV1vjCW3Py+GOqH60HdqKH5T9/oF8h2SDXl
XiV4P4Hrg3gz3KHZvjds4V1kbF4c4GDkkywtDpsBqf0k9gNnoocg9giaOGUn15NONZ0j9Akrg7Fd
/6t6p5YdqZq9/uJw3BnsBF4AmuWDXiGaHrGSlRxhaWwbOkkG4lD71rhRWCMnHcqCMuCfjrR7/Klr
TNy2XdQBjrkIORk/q3m6bDvAdpgVBwpGWHF6cqo5z4pFkeCtzh4CIOc4VaritybBGsD6wJA0uLqv
EuAGf8VlrAVZhO47gIk7XjfoDDGy/bKMiUHnLBZHCf1oynXN//3dllSNGBLCBPirUOz9jNt40UQv
+qHSZdY485VYN3R6M1O2n4jTBBZgqc0OuNjUCvvCsnGt7zFiS+BxenLvRQKxeiZuIb7h41dokqIw
ueC8F8mLfzxzyBRCBdQfw5exGa1u8cYEHaRSn6gl7Hy+F+0itm/s6UCiMvxZG23zANtZGSgUjslR
p58NhLA65ms6SzClyT6Tvkv2AO2R9u7Jx5080hI//QLrYurFgpXtjYsRcgUyRXB/GhvFcK+r+svc
ve/1/PH7OGqXx+9zSYUDcaFJ+rYKDzGBTMsy0QjbD033oSRTQHcEnOHeUAHaTEYXR3TX0x0ipFM4
YiSHHC0CTp8GLA4vESJbfWd1Yc2MTwXgcM+qYofWxuqWqfH9KnbcUoURlbrdcIE/Zbs6qpYnMYMD
8a0Zwdaoqe7WwXBkrihc4rB97QbflGzgxsxRIeUyt8PUO4hZCd3JHsgpgqFQASVkQ5ndTJryGtgf
pdnRZIphGMRKKnV02W2AcZMgM5Z8QJVIQ59HaZYRl+/QfPXVLUNzkMziYjulV3TcymfZY279/MAK
4fx1NGccfHUtiEvWHYQx6FN72IvB61fDyK+PrE3hTbGbbSinOOQKW4kmUPM+rc+IAM3S3YWoIbUS
60nn4/WAL/AtMClKMU8PJjIY96XNx1V8pLxoathyH8peBgDFMYHlgfB9+DJb9651MxvkWDfjqIYD
gSxbI/cNPAeZjLCk9x8+WpltEhlDJBbBmPmT8R+mip87hvNHi/MKj53yWdxRZElWlFE78mft2MV8
iY4VqvTClPZfk3+H6rea+0DpvjDHM+PBgSnIBGh8lDWXT+O+ViYClYVo+bfXKvsnLph/Xi51T13g
FN1sr+DEbAEsmUMS5+k+fvk+P6gu1salNokvxt7BrWFif1vRKX8bLPV+YoRnldODqUDXyKZdG3ND
ZpCCQBydTPZ7fmRnYy8zqYFDZGndRsZdLLaHZRmiBnp+vtBs1FH/mdK/JjPEySixX1vBlQ0g9KTQ
HvIsUShquAVJ7FiY36whijurPRjivLru0DvAc8r79v469nRA+qrS8esCf+AUcq6BqdyL/CQUp0yI
Tlnx1yjKzEy3qI/AudDO0iG23JKsCLAMwzqCrM2S2L3Wq7Jx6PBR24iYZfFC+cgAkO0NsPUQF/g/
fzd0kTuDnbbKl9zr+XljauRnhOhrSQkLPvr3C5H9Y1sw9OsrEGlgc96y7bDPNzFregcItQkk9WTM
AW3cc1U4xeeu6RaqF7eRDqKq2Fwnl+s/xPjsolMpQXzkg7FUzBXNBlUlgjugs+B9eXLv9xFxbbS+
Srd7N8En5HUnIM3/R8e0lOwG1cki01wZmPUgbB52bDg8czHoeuxodILMMAyt5/+X6kLUZbXXQyBM
ljMEZ4l/CgILBUM0/7sLpY6VCmIG+Tro23lcj8Krv2jwH1Hz3ikQI8in0F9QWHjkoQ5i9w6epp+p
3nPRDuvHZ2+gKZKj99tuUH/BNxjh8FefitXI7XCrVY9v4ppFBvopRXI+GEpeXVKiWDbbXtMQCWhj
hOaWsQXJpxTVJwEHtRrSP6xUGwvjN1/py5U4l5X3CpPNcBoXY7LiJW5peVyhCocIqLg8q9s2C0Ru
9fbIUItm87uTHVHaUjaVc2OG/KkZvTZ3+nPnPUhPRFrYe9RbjNnDEkMuh3mBcjoT/uVvYkpI4cnM
mdBHjYbtM799hRcLu5/GiUj47dMX55Jlx5nXow1cgEe9EBxifsDE+sYPUy1d3oEN2Vk76noLg7ri
wL5+WJiu3etSYXcXq+6BJV0R8AUqdKpeps1txs1VnXDN0GM//yctrc/sursq6wHjrM+PsDDd+gvx
GDImzms218DS8TFmRlZnRu+/qPLL95oHdiqgEKm7yfYxRPjXm2//5dOeTtl89ZwygJHP6rqPYz44
0AnIkghK8pIDjXQoPJHnv1PLRHXgt48jBcHfw1bo9QtmThxdvzI6MkAvFAs62PfkLBFHMAj4j+HQ
ADnOQgM9iQHblDhW5aXKiWsacAtQJk6mW5o9Cfkw0n8R0oUYOgR4fhMpi+ZAz78VMZCg52753vjM
intszv5W5Q5TAf5YY7g5hI+n+zx+upMSR9dsK4CCvyEeWBA2KUcg+F/lb7bu/kfSeS05qmRR9IuI
QICEeCXxQiBv6oWQ1DKAvMF9/ay8Ezd6orqnqiRBknnOPtssy42iR92fQYFGE17T9M5ejJxiTES9
3yGnxu/j9pjNrvv67mVMNbr0Ft65G1i25YA0Svj8eebMuIt+MnCMRZlxfBNXJbQ7CQsLSYPuT40F
p4TU7OiGP4R9AMB2dnWk1trqd1DNkIHOfNhNLmrAvI/s103lMqM1w16bXhX3BVvPWP1IrITxZ44I
O+JdvagpJjklOTi3oBBavxxNmebxOacg+jkAy7fO05X1HZewK9w9pNwSDBzE5yps0y9CJ/K68M3r
jfRZ7tcTWXAK6m49gSBRH6hvW6jJPt9owcrYSB4NMHceNrNCY5TNDONjIHykzbzvDeAew2uf4+Yp
4PQNHInz+8iN+oHZX8KNYTwB050kJEIDn48g/6Y3dcQU8juiY6uwoOX6sLsHH1Q6888BM1BGuUMm
TxM+KuVY2K3aufH2Xz83+pXiUfvG/tHGpeZW/URb3xvq8VBXN/exWTi5GT2e0eBKcN+19H7vkeJh
58z9V+Xt/3Ccgmnq4Tn3KiPBMbbtpyqRCfAEX0KLr8c6c9p1VbplOtiz+ihIgmxdOjfvpcYZEyAt
+MG7y8Qn965L4h+INfaoi7o8UoneJrHKha1pTTItePPhmByYKQcJPPa+GdyJcqEsVyK9ZMnFKqXK
a/umAC/L8Hv9y6YW2cYpYXVUYV4JNwxlAgS9B2zE9gLXdvIadTWhqzZn9u2HGoh4oN+a17lSpVK1
8XbuR4qyMv3BGmtFO4zwrpee1EFDcUfIZAqcSvP7BRIsmUt9pyojutXAKxIjtXAfZ2Ew0ba7VbmB
7QR5DzdamSQw3ANTk19BLsAMMjuABU7s0B0hd7B/vx044YAJUBgwEL8HKrwsfD+v44y+4vWHTfyj
ifPPqG9MtJnx9LOMmepvnL2BbBC7U6s2pWdekvfX16+ILrLzGBZCiSck5Ir5zfDLIhostUTd/HqO
TlQ6JRtzd/VAj9cwaKA2z2yVPqrv4onyzEU+qR26wM8nKBINXvprTNX/+uFi8iMMBul/i+5gfr6n
1h9qDWbmESP3T/yWre4v1Jf3iDEIzghHAGAPx1DBtmSkn43J0LW3rm7/Mt19QibtoSjiwRt30NGT
+07b0KCXfdEaE/aNL/mIQMZPc6FOrPfoeQ97RH4BKSRclT+WOFP9L+cNc6NPCI2qt/qS9svGgrLs
GVlMli2HwrE/TG9dUK6qgxKwYv9Z25pYIJLBjt2AHF/7Sxpb6RDEB+xqhaQBeU8w/8ggBYud8E8h
KQgrkJR8hXlR+h3YzwbQ+VQzQ5pW7vka8x60MzzeBaXGh5kIc/lUZzA5fke/xVdNzTv+TARdKX52
6E4F0zPqjbvXiO1bgBrVEWcQK0ppF7wTux6ZE5zLP0Xw6UUMoA2EK/cYFPHa/BdBY3h1dD/cOGD2
HSeNo9Pab2k9+oZDKta7GL32WiEuyydJnarfkcYAqYGaBaQG6nbr8wB8gDxnGJKzRbgFCrsA03yI
0/qkDjiEwVJVm2qEegXsKHd6GMDUSHEhX1AYcdBDhCj/3l3aO9WUhyZnSCc+ZN6G5srckb+Ivdfx
w4lMZEYOSAe55E7d7pT7UvXhOv26cfdyML7LgIRheTKDBkqDXfRfRmHPMd6jO/QxCU3Y1SDgwBgN
KdUWRAKecpCruEm1RFlYwA0Met51dIWl9dpU9IsUO84ZiddjUg+vjgrQ0H+NP1linMc8F583ipfm
FRRhlrnPn4DkWSLkaCnqzrj2U1W3zhu4mVFTE7VFSpTJUwnuGfOx1btGCNbrC83wrduszyCrDqoa
RFRo+yEUrP84ihpzkfASqlPt5fUdK/5hXLulcrz83fpLEMos6fexZgo/66aAM+40Snj7JjQzI4qN
es2dkSmRoM0WdDI9veWpUY4JOMgeLGXX0l39kuASoMlcnIc7Yg30rX9SeEA9aW0DGWRlMgVfQipB
7YI2ooiwJklr1KvhbUQk3JZrNn4AYzJ9w5DDpUi/vT1YgZ8TA4ie2/rGn5TbAWn3hsvXibimPOl3
IN22uZfuwDLilm+YNlscn0jv4ng7O3pIwA8G6FQA6xtSug0M/e/2q0D0cZltYL8nE54gpIHCmyZK
k+qWlt2YGhHSPJvpsog75iYDFzLcgsHnEo0k9aiP1tEeOcw1sHJ/rL9Ij5wLBM0fm6QLw0yL34QQ
6bNXRgY3TdJkCKVtgNyPLgtehnMroheBh3jE2WYKRkM1fxHZn4YUr8amwEFTZ9wm7T35RNpfc5uR
mkALcz80fQFsr6pur5q3w+T13RmAJh+PhzCQ94pAow9tE8iITKShLvzRpL1jpRPdbnBY6wNnCEoJ
HezuggFjJ2PZX0qbn3tmLLcebI+WW3P4wBnVJgCI+dj4hwOvrPc2b0i9zV+f6CHYyLQgQkVG2xeQ
j0DfPp4WKqI364/1m4+tFOAWzXFgCQNnmA1JLLGKypk9VJ8O5p+Xw0CGnNM4N5zr3iRuqnAqLSxy
Kjsb2k/lKvT8tMqAN/XogQtOiwZFSkKNS/LYmGNAu34r6p6DLBcuQzervhOVoQOPK44LVwKStl0R
9NBWDMP7zfGbk8FmdRh83HzRE7dFs8r/5YtfN+n/MW6vJ300YKDhfjN/JbdkgFE2Ehm01VxSiMiA
wk36pth9OV1E6vLr+vc8nQ3MSYNbbEEf+Q+qpoHDaZoazM5eTt0kiEF7xVQWg+P+j/s6cNR61GUu
n0W/Oh9etp0g4X0goRjBCKTe5DJ+XGt5A14qN6bum7MrHGDC92BC3IrVpyKOyrFgAxXMDsS9paWe
0axqUD/m1NUD4x9gCa1Djtd/7v7KGcdn0Th1rOH6h0lZjxy3nRLdqAkNUX4p/mW1uftwtnof7LgG
8wfxeR5kEqYhHbhJ9oEh7Pyoyi1Kttah6TxPDHPfPFd5MwKs16dU0ZhaE2t3j34eIxkQ1Sc8t38v
T+7WcgCmjeC3AaCdJ0CSUBMhDxibjmnNx27fUU7XNXQymiwBguVzoH2XTZLp4jtrbYv5IQ2t8hBA
zhn8hWLJjqw4n0VvTApPNqMVec0Hyf1ID84tVxJyhAiie88YD+egGu7OCMiRw77bu7B4Rl8flBWp
IwF3OItAbuuviieituCNO3PnQm253TycAMeXU98XXz+Hr7pHOUUzqO5la2Wu7nArF2dxFr8K/SO5
rIBMDdyWfnCF5DF6JpK40NFuIanHhpe6Cj7UdVSTJYeM5cNz3E0YZWHpAVmRLWx7DR7OY069Oyfy
a6o5u50urjvlD9Oo3pTl/EThhZ2DB5ur9G+iB4yNDSN/9tcRdHoIDpfLHEooNlAN/nCPBrrNAHoh
fwKk3fftgFvZOI2xwgjyGmY46nSeNa8yBDCAO9mpnwE7coraX/yzSgHG398D9mCBhHvF8xk8Abmc
hlixqAGPLxafMzl/zrVIGbK02JF7VRUV0N3g/y+Kvkv0B6XfrXG64f4NMPvgqULckU/PNCEpuh9i
amvp3AJS3sDPqRa1/2MYmDvtHyMxQ/MwAsGHp9/3H8cHug9bn9FVfZTQyBM2IzULEEDR3+RSIbK9
MRLDUwY29xAyPJUY1DXMTsHzGKRBA3/P0XehIJBT/P1jWkFvVPaPyMzCm4kuWFzx/AG6f3dOa7pH
A45XHSt5YOJu8BTfK3r96AJbA957pEcc0vawFK+JJs0aeKkPBsvP5ZeaRFoagY3p8GMu7r31OG8h
MLfGtr9BUaKigAcS35UcAEP0S1igRwDvcI4Yy/WBmRFFA8mOe6N6hutXBTJzgQtOzUBvByoKC6fC
EZKpEc3oDAHb8Ydap47P+DGC6A8d31j8UFLTAO8oBGKYL74EsS9uZB3BaKmlszkA6AvHosMrVh4T
9ilq0wY6RunxnKkKrEmc3cj/CpDU+IzuOWgI9iNHUV0YhlAU6ESwEXLjCMX2x7j0nHIaPQg/wZIT
3o4aNkT/JRTiKsO8qgufoEKrOwT8VwJV5E6/lYLSQypjF8W2da46LvMy/HeYIILu0+9gZ0l+MRFb
IEkuRBpCYPggR+s5Y/6t6A7cG+9aOireAoOxcg7Oj9Dc/vbDn9fgblT1vA8oVUI0IJ7Z2KS4l6dH
M9dDK3yPARIvzIftARPmTW2OB7mnPSNNDwqpABRWPi8g6LyTuynuf++lBZ7Cs//YPiqfwG3ZMFCN
5pprrOu0x4Vycx4b7I6Qp+kLExHYA6p/F5WkI0GStOEwscfBWWoaB8ZKHT5nfJwQ/o9n2K5REda2
7ZGdYS0l+mNGAH4yC+0lgAurm6MA27lyd2aUXsMknLRfpzD83ndyzCalbLpFiLER7l+wvW3IV69z
gME/7DjGuUwcJ8XuHL9wfxVdSKtlMV7DgEDx5aRXqiLrCcM9lcGUfmhTjvCr6ldvET9hEgxceET3
zwjAh+MdBBC/gpCpoY6QDJImSiKo8PMrPD82bAMGNw+ZQQQfciIP/VhPOptkhlOzI0tHoTZNmq+3
dK3oFedolM8zM19DbAExSMtGwLaBZn66I4fCt875JkP4KC6A/1JNhwtj0UxB3zPQNQz0zmyJMMRU
IH4mhZyWmxuxctS1XVhvbrJ24LWDX2jQ8QKKvOK+KPp2tZP5IvgN1TIMnrhYC3bXwfoz/869+HXA
U0Bb/Gh1khczeNpKyN2MwkXReW3nNpDJFg8t/abXa1pfXfj+wA5wB/FfHIZw/BnBt7Xd7G9TxLty
VNdSuS1uVcB0VhY2ptvgzzYyHh5KU8wbXexMI+N44b5Q/TH8aTIf7/wBbiLoDUfKM9KZKuN8Af/2
Gb3G7Jd3r1KcbIWdcAfJmbG89OzADXRyZcgIkRwu91Ud13BTN2eK7E7o/43HeBBrZHO0FnBeYAKa
fy+LfCCf0WwCnXSBgspktWBkASuSjrcNJEsJHmK7VWB84KlBJokZlShaoPigFbumrw6FoyRRBVKT
A/v4B+eeZQv2fX6GZj1+sAfvM1Ac3VFgKHAdhzSAZVp6VNlb+K9kxRke9NEMicxlFuuGB8V7QHG1
H1YgTYzSqCuBXdd009VagXzh0aYpM+b95ViZ6bAzSN9cckZZiL5GKNzJOcNQiXXexJYJvaqgQFgO
UmVK5aP/9p/fhikJAO5gQYnTKvtrYMG5w0sHNE6wdWK15OZTgwA/PERmyvhxcQ2Gy9AYjAG0sdtY
WyJnrGcfXotIkb87KlOKi2lD5gjPG4CzA17apujtI3bfzgU0sHzGNENifKzDs4qHaMc073YYfJFI
jIvZNl/YDMCQwDLCvaxIkO7x+GP2KErsgrnf94mryLMHVAKZBpQFHeXs60S5DdH7zNXv+WxSI8vV
ttXorbm9R/AbswEuLNRsmgu9AbLsnuAhTahgc9QnwDAJPHLpcPBkz4jMN7yq9/yFn/gLN8iBxArV
asyZImew4+FkSIzskRMGyktD08v2MkZxarL24Bdx4tM34s8quSr9N05a7v0DdRTFn9OY49fUYNz6
8emQ5w8cnrpIp/Fy7qlauxz0BCE9AZJ6QYU3fA+ntrp2q2fY6y8Rw3QwxC6j/BoOjvjxmgzNIC1/
w8E1zBncsstgxITZR0BVZaAdBY9KlWHyQ4kO/e5w32UokRcUf9dn0hAX+Rx96CpA+abIRpSYZF/8
EBaDBKaqB9QwSS4zwGddxC3EE3A4MwAqYiROQUFMFcgBiismOBuYR2hmCUw24FkTU+ZBVUPClbT3
xQM6Hycvbaqz/sRfUL/nCco0/PfFZcSS642r6ZtyD+2n6FY9AWkGdmsRWEfNaZ0y7lg10lCXng+P
eEa4MF+YLUwRgLKQtfn9ZGJc3J/ZE8bGcFO+/iDz6HVMQMrRvSSzCQ3ZZf8imYA2HFXLYhAW93Cg
QwvBoWwOr2SNUNfUA81wqIJI2hoYyNakJVXP/tbe2Z4p7gAb0KUMftHXiMYePF6jH10bkw54euXk
N27/SEnIcF4OSV07aBFtPmLbLGlx/gB7xnlhKCn2l3nR/4PBUdYLE/ICtqkUvE2EStFHPxlUDDLE
8eLp/fQzdO/px/8IphbgOIsvUR79ESuVN62DsPjff4QbQyUYAD0imKNYZ1uLNFwd/so/bExM90zI
STN6LDHmJfgIc4aH+PZsJ1U+4b1/KiXhH5wyJMNqqHn6ugugyeiB6WEwS1RCPyi+GIQXzufYEZ1C
Ag/aEX3OOJiNYJ9zPGretxQcePR1GOjB2KfYO2qrc8lidfPh6L3tyVIWOWl5HChBYSFDxeOqdH4N
jb3LKscUBY8tDGjKSIFwF9zg2jZwP0DnPrHm9YYbxhW3T9ji8MSms4HINvmEWetZfFZ7B+GzQLk2
6Z/IrtquQRXVr49elCEprkvAeuw650lC6BUKu5tjuwduOkaG7m7okRM/tJsTG20lB8S0cixi2GeN
08dtIYHexEhV5TBDH+iynJDZiAu6QgEToB1HZ/jDHKcl1IcCHuqapbfW5pXA2r12cGyOt8xkoS66
nzgzoKky7DlfPSbUdoHbCiwfhyeo/rhgpu98bdg+ebSkSrbrNgAX4xmawE1uCx9Zgy99dxwcS9Li
t+PTYYfywaw5Dykj+9aa1aWshgQBB7USMsbPYAf2nEOtxXmEDVzlMP0D+OqB4XxcENoTYo6+DSke
G4GQJ17mTqBdrGEof2bZHxOB6CWzgpnhOBkpFtTUzOhQTeBF83EN1e+l6sOtxWo4fjvtU+AEQS1A
Sh8WyaW9Clo5556azmikTgnBaTbgUfz5AqzHZKh4IR567fZ8nHzt9duFhuW5fmw4E8s9NutwQcuB
3KN19s+0h/j7O+kcvfLLnhyjNIv/L07rmaru98sFcME2LyAaLnr6TJOJR/DJSmiwC9iCEUWd5E/J
R735z9R81k4mZj86MgKw7RgaPU0IdPMv2oXjO6CT7InMqdY8+6JefgTiO2JRWJTbSfdwfazjIJnB
DOOX+g/s1/HOwoF/hlCIALMZzT90oHLU4c/3rjCB5UTACGbubBonZT5qewscOcMQ5iHH6nIGI9da
ozAr/xZpUdh7fPAQpOwXODGh3/d9aOjSBYqvQzxSPQuUjExYt4Dl6Vpzc876oSB0GBWAivY2rxVN
woQCXuwXfboOTsLHMuuLMPuHAaecvjkoBTlYKbArDNVwLjwyfkTkRCodh3sTLJqO7CkYjJAAOYSG
vE1rvdDjVLE5CImmQIROMeD21ouBSK8TbMAuk9ptxWb8ctU/GWW9wYr6LqVKAW/75eMxeh7PejPY
dRpUNfe+45lzMd6MmDnhT7TbcUxseaFFDJsb2gJalHUXsZcZ7jpe/w7FqeKp89nbLTAhJ65Oa/YH
jGSd+Loix8nuXx3sS124kNRm0toTmzF8e3ooYqyZpbPYvvWqGsGBRElNyqCkArKFSeUX+DgzWU4F
w9midLjby0EAUybO0jg27MlnO2EfGhsp3foDA4nydF7hldy6HGX8t0gf/oLfyPXzZOLAFzSw5Hc+
/hYw8P5h9hhCdMWHYVHhsm2HA8YNLmkNysO5D8YdGAJmf9RJL75OU9xi+5tNs+GeihdaLV6xakbY
VzGSQFULN4DvJTqvNbCcoOK5zo2WqC4r5h8jFlf1njb4fYQQVFDKYZYcfhIa55ihn2iPJa/UYiBJ
d73/GgJX72qCr5L9hZrtXrAqbt3zbOhrrUspM+Y1mdj/gztrcULeIurwIH3MVLd1lQPczmz+RqP3
16GBRMCGr4i8Pr0DBkubRm4m7EejfF2I6T9zUo9OX9pCvHPsExR48axcpglTcBOHIR8O2RvgCHQS
F4fAnz0eEn8DxHBc3r7ipAvzazNJJRmAc4arisQVVjDnpRjAJpXvftD6/A1SlOoqGCpObnenhRMm
eFgutAJoBTFEL+PqjZOp9BD/Lv4s8oZk+pIrbbZxvgIdt1FZgzUzuFn1w88eUvfpt2bImJ6m0N+J
Hxmbmz902drHo69Af+ZJheEXCHF2DgZDcflyabDJ6j7c8ulXnbxWnxNjjxeKHA+Ow5TbqYZKcE5X
mMBGhVAgez//zAlxVcwSgcVg6MEr9VGIQ52f3/Chkf69kkAJAhLu691zq56o8RLqQOSNHOXSnVdJ
/IqDHQEdRYz3egt8YeFKy2UIXhQOScTC4eglMKR9+X8prij136tzLY3ZDrZF7PAY8PEIvZ0suky6
VPmHDgof840KYI4xsMx7Kk96EXsjuAE42X1W54Fj7cs/MNyJNFGVGjWgMFjb7MJABQjB8yms1MJ7
Iw6/zP3buIwujiTWQpjGGRp+8wWGHsOK3hOyunhePf0n9hvuj07qKV0BkWQuu2ET6t5txyCUN8ig
CqlhpJ5UUhwQdEEKwjUZWuXC3DypPDFzOKgCCyw40rB1LEAg/E5k9EaeMA3BXEyefgedVW1IAUBF
emlBNLLLrA3Ww8VnWAblqM8oAbZPB6HTh3FWtw4hr+0nbk8PUhbQPWpieHrB7ewFJXMC9o49UR06
Z+HZpXXsoVw5Em1ZLiXQjbH/jMYkfnIV+tKGoLHhf0gXJSirpn/TERms+saIOhQEjyOKovOM4VAW
0rHH3PqKHaTao7tdUHWmXNOn5log72mFgy4nBGcReYc/bQSzy/8u1FP3SPFr19BrTgarV8eeoZ4e
7FawH8gxH3P1E4SEE3NeLKrKrz4hUXsdbvsQawgr2IyR27L9w0CzPBzuHhEIpbFsQo733js4z6BI
bb5hD3uwShf6hiAczi+YWn2Xdq9jRsuyfNs4L1gJo4KQTkQRaRaGVKLKI0BPOHh6GQGEcsWwwO8U
n73au/4CSTovYVywqik2yUPAwOlIeFm2rUmPGZJL0sJTQaVqetYBMvEbA5Kz94rMNQR2HFI7Wg8H
Dz4ABxiDcDFBsD2mz1v40DdbnTM1Zz5DUCmIJCDbDTzDGmupYkS2+ZfBwBJvzjm0Yq17wQBoCkiv
WnAWwgdWOLpscYaWX2H1tgFuptNrvDb/03FLgDQ+AnC+jclCZHvGWMjt7S/7PAap4Tec0dgIODyS
znFgntQxRfOf4zsOLeL6pzhP3JmnBnYwL2BEbV24QiDdhuLxm1Sry8AuIXDesV+gO9tJmQOqeJmZ
SSHJOzxfZjREPFu9KafUz7sojGcuy7KOtEti3RAKjDMPz7mA+gEWjbD2Vo+q6OwOt/3Rw69rsHIa
c0Y4s8FcWZF6uGfKMcE0qsa86DjARx1PyR5Mu2o9+Mqjn+XosXyL1FzXCS7ldwqDV3I5O2rjDCKH
TLbXCu/VLVu5Rv3wpgoD8QNBxQJveAT9xyzKybBLWxhRRzIbXOkLxGpOxq+GMQ0WkkTffiG14mjq
lcsGiwj8XrkzNivPg4pqz7jzpUvOZ3Fo2f+n+MzkLr6yaf3Cy6oMCtm+/caYrfCzSC+sGTRXGqpe
/MEMFn4ugyXTBmp/K2LQ2MRrfXz97edc0OOCf/bg0tM0IRPxhod7AGhYrQlPxPSYhyroo/oKuqA2
7MUeM94kneljfUQFQdd9Y+dDRZDSwL0hUl93Ls2uCSqOuToF1nPdpuBtBfUzSluTB8OYYESak38u
tAmuqhaG4c+eQIDvhZgLiSe8X+lJq6CEvHiEVUFYysc8F0sq2olHRWFxk22FiyexCfBbdjFgMe4q
nVgFek7leFsak+EAMlUPR4PWmQEe4VnOiRq/MBbw4bq8XV/9p89MnBTxREhvnB72DCA/QB3OpnRb
Aq/j3MiuAFYpKFV8Nr27B5BRH/umPID4IAj5m3uA4sfnTELXYi7ttWRrglv1Iqk4H15GaE1ajAx4
HPXWGfwC5Qg5hTbrTSxdfD11Sa0Q7UdRTPAUFj2CEdEJ4arO7jVW8FJ4Ei3NPeVRBzGNhpOP1wn3
/I+Ro0pqA0CAkUJJftjxZTV8O1v7t+lHzakTa1xFn9LCUfkT4BTDRqY5mbD0ppzkkCoBIujiGLHl
HwZw1eoMLXCKpppVAgGIGe/mfRocePTuHDzw5m6iD2HoDCb/Lzs0iRobb2cHfTwBDWU2pTCqRJ6Z
wY/cPdvlbaLy6HskvwTzFgKWtPIPr9FjXmsCflJ+eD/EC0pl2Mf6tQ5/VByy0rGfEQc11O5Yi+l+
31MoGWMyce0MMqS/GiybwrZ0G04+rK5eFfy+9qpvxjnMdKCT5bAQfFkc5RcCPCbSK3dp1naUoWle
zotjxE8urz7zOU/giCpQlzrtvh5pcLq0EWx4OJlnTzBREMgV87lGLKyPlZ6ClxiVVoBEmLFlJOrB
WDBaxikh99SRgZUOqbwQKsXvHzojcWGHXzEA/HbwUO3sUAzsNZFJAKNvmL+fCP6P+hOPd0BHm+Sa
Y04zzuwifiEMwdNGv7pEXqkHsH7gKlBDCK9nv1nV/1T8NC6BpH4ylOaarVV0x2C1TLTtdv2U//Zw
CbYb6duWHkQPz6cfbezVv63PHnQwqbgcJNjCTa9HhmRwg54+HAjozI60Q7e2IwLaT6OpxWCJx92v
8CcM2KzbkYAOMgr4cc0E5voFcJ65Y1wYJOKMiHQEpnKKur5E1ynsJtS750Oegvlep3l6GpqAeu61
cCH6HLkHP3v+C6DvMbqt57ezw/5M5ZI7T1pqv3ckym/y3ZoOwBM7D0O+I5wT/Deg2xDsg4zwiQuL
yB3omf4vgAyjTqEzP25Ep3zWPdgYPxdjWL228WmVasYCwSgjji1boImeJgQURzFynmj2FU9Dyyvn
1XOWZ56eB8uIW1mgiZHvRGNc3I5LjFZwfLGcIZNxK1Cd3hlf2RnMIQucz1Yd61SCTzMLGToIEp+v
xIz054mTE9ZmhI3nzXkmg1IqDr/gHxk2YwFt33txtvbNNdJPepeaz39FUmkMkq7Rb/ACteTVXJMo
WGoXJueS+Im4EUeL20UlGa88+18XAoPu33tbRYIozDrYA/suzuJM8rDW+q5lpy1LC7Y1ljUGNwyD
HPTfQwzCSMagcWt/034ydGbfnov9+Axs/9b4AIXJ8U1H2sBknd7EUdsOLJAA/l8mswx/aQHoNa4M
JlDfLh5HmvQK+IqgKmY4U0JVABbsde2QauAiSsPyEGenGWY9xZO/34SVsNPi0e32+HaOQt3+qt7e
XFMpk1W+l41/7+E8EZAywjhCagDzbPxPAaYNoqHwUfxhvKZXZvL+GteXmQoRJ6q1IyWO7zOOtcQL
u1YS6gxMmWyosUx/GCpI6P7ajfOQeSBMgx+GiyCntM6ToTPggxETM92HIBpcH96qntAmENRcEDci
TQrY9nn5hbSlUXXncNkj1kTYwPFBksakS0we3UYlGyLuqcTX8yQDHj8Y4MZ9NcRoAUkjpyKmYV9A
PmXZyaZ+SBjzwIkPDQ1MuubcuAxGUGtZVqj/M3vLvb/b6zNQ89lVlmgeL6Nmdqy4ec7ElAQa5RY0
M23eSL4uSqby/6C0l52xeMCFAjq8Al6mAl0g3HCacg4+2NrrH07bGgzikmvBzp8dfnGRDCnWYtd9
xFdtyg/9p3Z8z0Ac5H+AFNCNDXv7CDFMYiDbd4kiJFJJys5Z2nybS/TDQRGgB9x/IeZ3gbQ4EOJp
QzRGfNqKdTLcIJyKTuTAKvG/CxvCHgYbgDX8ne9THNz4aUfLeWARaXAAzvhm4og8cBK3pCIy39t2
bkJ539rbJFlqo+gOg8KGd8vKn0xzB55IFHF1ZQbe4cvJbPvr+67Cmo2ZChPkATqitrKT4Wge5M71
GESuiJVlHEuGf+I+RTBnQ6VwpHTMhQ9EtyXUI4rUkbBdc8xFWGx3EpuXjgzu+rLyt4+FS8rkP2M2
rYMT76UIeIPxulcEvA2ZTRfzW+It0164V6CxVS62DIZ5OdgZN+jFpZPB17O3vpqSeKNHWw4QdhVs
vLgd2B7b1+DmRLgWsdwzm6s3B0vInakOLkMYUDi62St2Ol73y5URO/aibBPRx9f2CCBinuw4GmVg
3i5Z/lIurUNOL8j76C2KUcQY01/e2bLnEDbsE87wfXv0X3CXTMB9g1RwBmt2ck9gv7wWO97KCVrb
VWwT/PaoM9yattG9z8i6jeYnZSG5gKqTYG+SxkirI6he3BXpv0FG1fT85X8UZxq5W55gnemFOY4T
Xv3sjPTJKNLg+sDDSkQU1JJkADdyWdvcpi2QsVu5r5AeOI7cs+ZsEZnhAAnxx6WhGM+T4SHZPaP5
nR9ArV5tgyBKGh4Q19297Wj+FNNn4V5FIBLXVUxgctsF3E64JnNVZdVdGQ9rMc8o75e87qCh4pcU
Y/6GOgIKeGvPcaYdBQFpssOlbo973phYqXv4pm3C/+dm30aj6alZ/pfZ6YJ8/7yYjzLPvUAsk1co
okhxoLcW4t+pJhT5zb0Uo9WqT7gdFDinD3qEqmoYUrljA3AVDy/S8dZ5eVEAdA17wi9twRmVdKd8
0oltORmSer2gKSJksjdGAne6jnl7ijcC+8YImiwpmXP7dFZBELBOSY1M4CJFLhRa+NNTazq0mYFb
0U5c3XkwlUm5DTJwmzBj03lAYxyJqLeTYTer1cZBUgUr8u72Dzd7I6GJscmSXRRIj8AaRdmjmLNP
rR1wtS7T/AknmXK+By7BVbVYnp1A24rgnqhFRmiUPy/scYHyM5feDhI2bSfVEDOFfMHG9I1i+C1y
hhFvt3ICspUMrdthicINpw0JWs5ZBRcslAuStWW68G9IzrMSnljleJPCwJwLrt4rTO58vBxaDKqZ
G9WeGP37RCuuDNonrry84NMAdtnSHVpIOSkzV5EbI/2Na6cnJJHKBsP6ZzoITzFu5wpP5ywpwYUk
q3aGzr3r2+tt7ey+Yj7l1QM8x95Cn/x79cRV8Mj9qEjC2p6iXBGn5dVNkjjOgth3WSGnopTPKzlw
jA+COQyy+t8yoLicUznPX97u8y9xLX9ryqRKfCP9c/yEnIJw9nGQRmoxUxe5hek4M0mSpJvsKj86
kUFu7DEgJjPTX6/XjwHiFh/yTHIWy9KZT7OE1xp63PdijA3xeh64LpmeW33KZs5O1Kzk5r4zGUe+
/iUUZ19cJ2CLLptdxNzq5RT2ruuE8sK5xokuI7R0HPWj+XdJ6i7aIzBA/A64LxT1oy8zSleZ5Dzq
0FCtrWlIBgAwAd2pXDbyu3B3iM4/OyrT+dRZsbPhZgSHkuRIxitKMJpO/03nD0KdWSt0lWyuTK3s
JJqL4B8ZaQP/Hm9Y6yv2GlbsPGH77bNFkw9hM/bi0ef6T/lObDKIv2vSD879iTw9wOa5RLvWlqmE
GHnYQ2iBBYavYxPc3MKab/tcuVEyxyrDckYP9sYirMV/X+iTH6sHe3VWR8AEqxtrsbp4zwqbxRGT
zLvefmIk+8gvd/jT0nCFQyYwF3wMgQg4jNcXIP0+6oZtA/wPnVv7L/tYkCY1x2LkOpXnSumdWN9f
ov+w6iDRKKy2Wh3rc8blXD9Silq7gME+DNjTlJ6fuBqjNMn9R70OV4rs1a0cxU07IZJoGCw/Ief9
lWefk9HdXmYiAaa2JvOIM4TA1z72UBvT37qX0W7rrtnM8d5YbJmb+9KhgBU3SNeCoNUtVBr/EW7Z
83lf1AFXXBT/e15+lGd2NPQiXhfvXo7fJP/3JL6SC8FNM3f476f4qoxRpbm0i7j42IZXdTa/iKNz
PGExLpIqybc7Tq+fs8We2F+zayT6zamZ5a+Hvf8Rdma9rTtJlv8qjXoeYbRQojiYngdmchE3iaJJ
LS+CbJraJWpfPv38wvUy1dPoRv0LuLi+tqlkZmTEOSdO8By3giAul8/b1hw6xn8+7SzPIR8deQ6f
i4SlmeMujyz7zmDvxxRJdfFUZUi3Hu/LT8Tqw8m3NpsOrTbxEu7vINsPptDmrvO35BbV2s6ThHqO
EeABl+DID7v6+hc41o4fqOTOEuEApEgNWFUZ1NytSB/err2vJrN1opwj/44hpMovTnj4cZEQkZ2E
hpbtOEHmyueuabkw3OV9yE6t6dKTW9WJRGWL1s+R+59LtmiPy5R3q5iai8V8fPRHvS9oVGfmJPxE
/+2nZAcMoT/TyjjcMkmCFAEJpZ0TPa46ybEn8RNuciqzgNNEZEkchk1n3MF2OF+N28rVU/32dMoo
9aOqX3ZGCuBEk24641sDxZoSCHtOWhnhkh5H0lSmIjorxcQeudacu+tgCsUgYETKhJX+2M8CJ5l1
PCfiq1T4Ss2Wue83RsrwE8l4W97EoctrlGNYGfBrVaWCOkiuURI8PDV7wSonhGWfJKXa5gRfBlv3
yLW5FJh/7awGhAJ+QOCnRBeSkB3NmT6BlCw1mEUsfUapm6/nfi8MhOmKaofF59xkGSljdJ06jswL
Z1VJTzqjJxa/pCph0RnKpdslw0DZ6TYzg73JCaOsh2D/VGT1g9NouSqpzJ16nOwdat+In2M30Iyw
G+5rTUL3HAJR7LRW4duDUsHmmqhmkr+F9wA75EHp3+JAoW2bBWyuNKWoT33/4XEm3+QxvCStJbnY
0GhDZHdsRPn4k24GEVx+wls/aWIuXjzpRWUOwNfstbcV35c1J6QEVZN9Drce5E0tu9ffuZrxSmnB
TFGyDh6k4UyvTkGCpitFTrWmDdT32fqUTWFZ1XmVSlMDNpEWPX+KsXghsQ7tBYprfozeFOTvszDl
GQJSVJ5pnzgz7Co4wQZeC207Z1OmYcOXpBVvaH7QUBIm2/KLgs6wvkPnDid3+8uttVfZI8+fQ9K7
5ayWIvscoRF4+iqjBQ+7wcNoyTa3+WQNHuGicnRUvVpnj72z4kWSN5AdBBlXDoft4N7waSCEMA+L
TGJyYNc0XR7rMl6SoqpIETepY3RZNvEemfSSNF0suLXuvs78v15Z+/3tl7XmY8oMObpwLpGQJva0
Mwzpx3e3ikcHmOiOLifX4ENpLJ1s3xpV3AlWE7bvRSeHLFJR4MqfvcOjlxbhOppCXT8ii1mGQtkw
5GZu2dB0RjC90ekU4Z5PSL9EQDSpkHVMR1AMnW0m0v/TYvArEtAFCVRAB/izdhiMQHeRpXdNiJ2+
08KiILpamuacL7liORbNlgMQ8zx7/JPFe1z2IAAXdGugeTr+Vuu7LtM3Fwr2Eyrz/cUYyAXhbp8M
+7FLMAX0WpTHluZO5/MRFMDr0zzhPctdJWmyz7g9heSBeSrTKUZTZkRxso/LjXv7JQC9iOcrFWDI
FwvUpstuefoun9/1L9d6K++5p1HiRe0BYf5WMLc7yTm229dg6/jkc6hA4RNvFtsG5RUUjjvtOQUu
l6QZbz5C6hfbrYOFVnr9rnZDcmzMbcPe3C/Nmb8ZNvT77FR1LN1qxNWGl3Nn7EDFbONbwnKWyijc
qw0lPA0LE1ZvgFPXqEEkoTGw5zotIClKNXQyS4zsVEYZO07bTdunlLKPTrAfX7/yRUgv3ITVYfwT
m8T2W7XLYodBkrQwk3ICnC3yFsJibsfzDMFhUgc8vZ8oIljS8BQQ6I5o2aUSFIwpAHrN7yO4TV3R
AUoikIUnUqHujBftNnFZswZl39ky57c7XOTT44C5ld+PkZDez7Ebn5gf+hpyNDM6nUrSth+ereLm
84+Iw+Ke0/lqMYnH8surz97qMNikSMuX7Jb7hJqNHlm7nZQMUeINnBwSf6bxSTZ2JxJnbeoKDUAb
akmNi+ktgpG/3DEPYB73HU0aPPdriCGbf6XyRO/Zt9+c3Cd4JDlaQY8uRaYpc4sYhSRym2sBxMdm
x8tCLXa+UbntYj5FGSzkJKelR5a4hEapVzisGtXpyq9CC92mWHnzrVB2GN3gQU7jlHCY9YKIs5YD
5O3vqngTy/dc6tJdLx4td6FAiToxti68Q5BdLrqkSxDrfVegv9Ujz6oqZbJOGDPVyWZIoJ5K5a0f
Oiy6WoM9+ISP5XnU1EtW4qEX3kvHXKSseWtUlotkTwsiJYA5IgoTkZckgeJrSdT28z41J5dFEIRT
bPPbKZIA0o/XUCLjhuG5U4LME/4gessQJz5idUGDpd+YjqA/2F7048o8t/cpWcyLXtybW2fd9nYc
YWZ/W9GZtzLqoSTEWkq9TvkbZytGZBBW7/E5XNHiu8Vy7vPwWw3M1WvQW0argczQTLrnHl7dwv5J
v6/qABDDBHH0/7XfxD6ZdSJFFCHWgWnIRwwqzwMACiy/UaZhazHbg4G8XWaz2Xz9UTgXuRd/qRm6
OQTHbIYgnksxeGbLBHAiUW19H+2YKaXSzTiEA7KX3aXPPTGf6pBLY+Sn4eJFTl6+w4wGf5VOCZOr
iz3UWoJvmnYZMtTARO4ZMq58nmU3b5msgFPAXphsoMhY2KLM36j+1rfQKXDHluOHdRWP3EQsIMdO
6fTtlZp0e+8srwOyxzzb6JXmigr5jc9il7xI/m12kolt/Xm5HSFyYtvyIl4ukoqru0inO8rK7QA5
AdsMJUR7DB4RAtSfvzlRSFLQitLyGPqEX3ZHGqYnEJMVi2v76kIKsvUFTluRAB0BBxjbyhnBIWM9
oKpPGxGDwun0lWdzuhWtU0AllFSAPY/Z2S9pb6guXtDC5XS5mSFtK4khudi3BvtEKUrgjCILmmDI
3lu2XfnYREIn74fEHkmw9DsFLCBZJe8Ho0rJqEodo+zkN7ic8ReTA/1yM/GznDqsP0SiGlBBYrAx
DsN9FL82dhxLa3jDTwnNKrgOyGkYnKQYekDz3yTCs5zQnnMW/FQGWj/06zWZasopch5FQeFw/lK9
mRQMGzP1bkLkyLIMu0+OKMErRZnSGlwQQbgh7H0H25Kf3hMZBRekC2j4C7w85KzGjMSuf4pYhBJ0
aruIAR97fh8BAaJThXFTxZpaD7XMFykefArBCs8bghBOwHqR7mj4Y1jOgEt5PRJN4L0bhtOno8mV
5Aq6F2yn4oSYcMipfYDeHrD1J4jCoAx8+nFTcJ+/ZhWwKRISvwynpFD9IC4MlkhCHMonXm8XrZEt
g7IpP8in/G2QaT9kp9UumThm39XDLdby6nn33LNPe0rvgTuN+4yFqsVJR9UzFyEQu7TPj7nhXabe
zgBJBqj2fMjUIsUyHUcWv9S04ynmqzlL07ULCW2+XyVLgfayN9cJTOp3KgVl077B3CrgFMFow3BL
0tPjAqbIWkqAQuXLQDabFWRFvbSCAAJ5KQFWWPhOw707azoyaNnUK7iwThS3q6ZqFkyRiXDjeUTx
Zskq/3JZOKzXe0KobKMOeouRbkEBjjjxOsR0D11Y/6GZ+2XZ5Rtlil5b3DSLni6AcEAIY2TrGK2G
Fm3g6euDCla9GCf0sjNMdtMK/iqTK58+QDhGTzQHapPBhpHk/hw5PRw8kNJOeZiUJTesn7EIAA27
CbnqWhVmRoYsDb+fGy3G94rEfaV5jaQ4XEo/n2HB8LrKHOgU2EygJNrCSeyR3oToTLn6nBrjAT1F
vhN/mFyosUQhxpfYrNmn8fe6q76xJqK1FPH3nSHoqpfGZgb0+rNu6QJLL/mZW9FTdrjo6BRnn5Vx
XLwpUu1FPA1Xk1Aiic+7jBd0n3Bt3HTInEsOMxh8WWgdP5M5zRrcghfd+aKZHbXXyqWkze7DY9MB
Bk6I5pT7y0xVbODjVfDMSgAYmqDpZaPDgO0KJHhW0wNRMB4emAS1ozd8AFM+gWCCzvG/cCHRQ7fj
/jkJyeExCtg+QOaNuA21q3nvisR6BTeJXpMHlbt/72VrJ1uEIK80zHzRYvpYLm9F00UHAj3xhwAu
SbcCeWfkD2D9TzxleV1pLy9ee8WjFRyBYDc+jlAmbbBAIRQ0Mp61xQ3ZibaW91rLdFhmHsliMg3L
vQZdDUyn9gFJqVTNaYrrrLRd28efTvlmftTZmU7fjusieUTRChDVuCNktnfNrw5Sci5suk+YL4Zk
XB+ItExT3GL4oyyiouqNS+BzaPS5FOF2P2bumxy+GKnwA7tj/jDf8Ks69pw09iQyvDdipCfSXrQj
r7W+0jFGtwg3zSe5gRAw37Gftp/6DvR06AJF2PieICiVsLKnTgcn9Lm+m1fsuV1Owo6Kk9Q2JNMa
+sCQFZWuvyL86WzLOCr7lNG7SDz1d9AJkLuUXepa5twdxNUxcOeJK/Jpmyuhm5/2Om/oe9MuqQeP
fh8PI0EMH1uCnUnfFlBAzR2k+nN8Ki/UcWmx+37ROCXYHm3No7KVwVX8xQ/UndroK9r5g0P4bgMW
BVYhB3OHpJ5jekAhAPZxXZMfIxG6eM9h4Nyj2eShop9OgmOsAmzgC9A4bivO2RNHu4JUbsxQ77ad
d61pFWJiVQCdenCxMb8Eb3zR7MWkv6b58UH9BBfI9X+9+UAuIH9AElTL3KKfGRGbFaLyofY1DoOF
WPitGOvqKFz5snVQq+A1D3pnZ0fvIrpOyoaS1W0MJKvFYunpBhZXMjtaVo3iQD3kD7RCmg9ueGpu
Qs0bf0IAs+Vt3NvYCJxeXA5qVYJur5kiofjv7C4mWxia1u+GVUQ19cADGytyfsn2l0ouZYQoQ4G8
I34MODBpfvgbKVVw8+ihwsIRc//t8KvJKdOrdIxJaF8/G7SCwoETt5Vd0yCObxEO8g3mJb3snWGP
jYaNG7uNL/uODhPsSnpf9KXX9MYag/G42WAalz/2zk8lHO7uF1oYGyj5ZjqsFrqhrk/FxSuzsS8Z
Ou7DrwygZUJXcJqvUgRXH91+DC606tlMzDp7X3X2sb/u8RWR1Pe8gamFWoOaIHq6Y5B/ZgSQsVZX
5/QXhNpBTEOe/fXMvwbjQ1xPeoOfn57oy+qKTh+SV6emnQ+O279uv0+HMepEYxP+4sZpWxihBTjN
g7O0cIfufB+R3jHnWWS0bLfgKGO8pNnoFD9a4oHZJ7zYdEweEFSnw47e/gnUaZMkbNX5eNt3EQeP
aey/4xPmNJuuoX+7yS+NLLjzDjzTQV3/nPZIuVUvu1zsHbK74ehtAeI9z/GlWjyzPQd5emwFNyBP
G564ffFvzgI3O29xHmzfiKV69r6Y3N6kSzhfYWIzG0WtE514ytujgNOTC7q0YFLjicB0KkdBOwQO
4Br6AkDv5zmlUyKFC+grSmip5h0AFmczmtTOTMLGYorZALSK4SqVk46maEKV5JpTxLGrCRbhUDgN
XbUnCpZlaye70QxgE7kRCNjxAq86C+jwdXtkbKScwhE+s4ycBQQRMAJQ4fzRfnUaVmQS6SE0hy13
vgmH8ymu1tPwTRW3800b09IFj+w83FvfM7o4/NuMpeRaBUQwM2RUaB7cCxfFqeKfeg9KzGbS/QoX
CiPtVH7Zmf0RvsdFCiknafA6rXS5QY05KtMUpoepy8/vtjE41jQzUyMgSQkE04EYoWyroQgcWSCQ
9SpDB197DW0ZmhST6hg+axsfOeYX2JIVrj94lBjfHDRlweQUhwk37mqt1uRp0/MbbKeVFaQuwjFt
Y4oSasVpjOacfMvhnhMlvdkmIygoIK78TfeHi7qeFlcKYL9c/5LL3HHNBpsp+4qp6vbd+7hEVCU5
avE+AEg2GVijzJNbCWGyuXjchwuGm+6InmsHq5azBV+7fg3uwr1lq3to9HD+29jrtp/joMhe0/va
a2MvQGugdwQ62zLBD6KKwbNBux4u7w8P36QGdoJtspTdV718tQOa166u+QT96DVHDaRp6A8Zpdi2
z6jLfw7117aFJf3rSQnXDSebwQ1YjQZP+h4++msDaUdfO6oUu89wKIOIgMSCNlawJeb1rN6jB/pA
Ji3h7NpyX/axadOcseZjDOm2sr9WdneCkHtRoMa1ZUL6FgcspBinfLxDWnzwOHYaJ0nqUJR8aBFb
yAAPRnIL6SazGJJif5GlvPD/8PGwbdKN/LvCvBa9rX2h6QQ/T1QpSE5M94UkRK1w6ljliCtwc8OV
9noYRvcp55VZCyhiNUNRrPiFkQkI8MW5Yh1iH/bkqmq0o2MmMo3pm5md3s+riWDGYQIqc7XVe1M8
THtk5pMNBos0tU6QDO+AoLf0dxxRdfOX16lhi66kkfM3RxxJFkNuPbjZeFKfQgOuiH6tCDOQYNuK
+5T/H3e/jkmH/+kk9amuOGcZHNrHckVnkMLB/DogZ6FVtG13i+dVt0BHYe/euFDOZi26bgdLpGXH
vj7CDqGicT+4t6CKhrx4BR9aIuVDn1oaPysJaA9pPnk4gOxtIGfcszqF7IiXgy6Dn2nA1NIu9inw
qHgiE3yogAnmTdRIV01it9yMmJU1s9LZzYFLY0PQC1Pz98xrbDjyUNCXFfuDD3y0Z0zce+st1wkd
SC793DcZ0YXaiT75szZwO0czYpSMbkCxeYzQjzAatKchQ4l7MaJFJMhMRzDQWhAOZxPaZxwHluVP
WpBxePa/Ej2Y82NLeh+W6X1SUYx2voo0vYcNRogpGiHMUYoaHmoZoDDT5Jx7YuQZRKmfWyRTFLlk
4CmH+ARvjgQE7paCwhdEgqhn6k3fpRFEim4wor0vgZb0CuHnTIGIP2K5+nP/QQ5zroldgMK7SZlu
QUpRdNztwzc6lX4IbY1ntN0XpYvU7g4yL4+0KVsNIQfytlaAhUioSQH8Pb8IxHYOnkMYkfRr+ws2
QN0Jzv/28MYkd0hCgv10WkcxZVYJlyPQvpSy0O8CspLxMBXlCd9Q6/D1YwDHrb9AAIClnqxYc15c
767P+gBDXillyIEoOOm2hv/HecHV7B1kWkAs6uRXH6bDJSU4CttabXNuBvAVVKAB69K7quATB9gZ
0Qn3Cjqx2KfJwTMyax7RoH6B3AaKuIvNMml656hJSylTgb4FxPFR3gCh0Nnbh9nlogdMtv0NCeFu
+Dnbz2HOuCBgjHYkFKkuGV1OzvaE74DmIbFdaWgetkP24K7+FgkMyaTPKBJ7hTdMmUCC4412dXoY
OJAmRs7kEQBq3pEQMtGPO/qsJiaaryaWNugaAK5IZulDpP93CZLIRp/hbz/gh5OuJw5vXaEF8BDJ
ezciu0+KsBq0IG0onMFEAlSpCkCKpF5RVgvfEgJU+CowA7GXRlxhAtEjPQHUv9s6PvMnBJ5x6L9+
mSt9QbAt4EsIitCecNkxkJl2bKdSMGopDEvfuWB8wIhVXZKSIjCpgwo8qM90laofUvD/rn7wMuWS
PKZkyTpfADd6MxahlUbwueRbdp7T5ghkCrYD5r32oxplEYUEk28K4H4dx+bPXIeUQSGtEvAfkFyq
2Hq3NPP3XqVuQM8mu51twM5MuwPBO+QdHMGo9156GPpcv8Cr3KZwrzudOJ9g9oDdhMxNTwJXnEjR
qxJgSPtrFofvwwAoSHpTtBRZ5W/9ADAjIcnuIc1C48Cya3Y6YIlcqipEfBpghoC3AvRsFHXnk0kj
lnd8GjgVRwnGehYhuYv4Q5K8En6mQ6cmveDk6xh7IHuaofNOgpwxmJByPJDTRsaClYn9Ccz5htoh
mlx/Jsy+u0asHionCo0Zh7PlecS4SzERBu9SzZCmgOlI8naKhOB8oCzWyUypEps50YJQIS2Zwzca
nX4m/Hg56X3/NAsCaNl1gFM0DfwwZcv7gGZCK+X30bkbLdvRjQ01wxfD8jA40R9TR8Zw5hC72aaz
kRlPjJua4H0hSN9bLxHFwWTs7LKsoHChd3jL4HN+efZbpeYNhoGQ7YCIhDNaXKWHTVBBrQ23xasB
54krH8FYzwmVvzTcILmkSYI0XfRXbSlTVUqEIv69iuswDzIEcygmhH09EZ2DBSTMm6KMbclrzy4K
/n6p0iPhgdds87NBx4RFK0LkNQhoyHe53DiUwvoaNO4zmxcBnuNXoejM/DI7OtweDmfJJxiFfcIX
Lr7sli4OMHbwHjwHXYv0NwvTu2lXDMfhUO2+Rc4BdXah0XexLBrRSnSFR+4o0ZHsIX8sXGkIukyB
4HJT1MEtl8F5Y/8P82V7Qk53HOpJVxJnGB3fD+ufiy7WHHzg5L+HzB0GFKmEn5xWUIEc3eNPn3vj
j6dXS9SKMbMm3EvBva8qgp5sSidX2ZPkF/wmNDPCdrXJ8Du9TkC5YqYTeOyfFFqdGAjbs1SoCJmP
wc7D3SRB4AHKoYXdk0TU3kvvIiIH6yLcr8nkvykoJvIZDeUhRwYiFV2E80qS5PC1RMlHxvwmZAKb
FOTgHFzxaoQLAeSkJOcdVmwYQCcYYERy8hRNRKHew/41FafHWQpSXbHKYCOtwXFakB5/9JQjaeO7
WDIiJ6sIu99duq+xLfwAXkEvyZOgKeGg2GdEBlLwuzVNsYNK/BYfZAK6/bELAWTmTCOcw7SCwxpB
48ey4+aSljYQlR5Y3XQdUT9UxB98kBRCVskWAKPXY4HR+XhIyIhtR3aRLl83/beMUKlcW5Ty4RNO
Hi/Fs0YIx7TD+OATfqlqGvTAuCBiNKXAGrK+4J/xtAXWo9+Q+wU8GRw0LHmh5278tXGGw+8/bkxw
nymMjUDJ4kstQ9VfsHcAY4IePhlLgcaIyR2CeR7ecslWWKGR4CNv8zVOitwPTAdmKi2Q0s19N9N7
8M/+U7bz2b89qBUQ9HOb+xdvMbmlN3xwbTEY2qglQtQTY1wYpHUve7eUXO1zduuVzfrCufp78J0j
iQiJPnHhjBLNco0JZikBXanj3Qg5kOhcImNFrr/BEjEg7lxpGLOfBEbCNZLsUzRJRPaTBKoqO2X4
J0No2kcM1IFfWg5MGE5JDebHHQatwEBU2nTx96PRbJAYUSCyvfyI0S540Etl+cnFeltL2COcGHjU
SnsAeVSAAmQWGMQ8UtDl/iACojVojI2U/Y6asQ+O0ShGyDagaIkkUMX8RJXtCTokUqKJS5ZQPch/
hIepRNZAbBkd/chu/0Te1fVI2FazJUwt9GvQOvIPlCH9FlyWyBDwKyZoAZFTpeHaiNpmz6YGyIeK
IbijJTmwB6iEs0o+zDIJoFUcBzHmdRAx+NUbvMIxvi0RKapadhzO2RERRNpOIFeD6wgunlPOndfK
oY/ILLc0pVQYJaCp+dMGTSZnKURQCuFrdM04uS+FAH/moL/JSUXBnPR0BWhPPudr4Yz33pWUFTZJ
cb/ihdfz0Xh6FTkr5khbjBE69sOF2MCyCkSUz4Umxa6CbPsgCjgbtzHbpmsQzpNi5B0JBvhbtd+G
9/C8nt3herHoNwmKny01K2Q8FzwwQpDw+bCOcJNZ74d8HBYee9klXLx/iaGk0xbKV4FLEZfwKdN1
nEKtBy1AzpzUIeXynoZ9L3Y5ehA8ISUWXAhyg2Ie1wuQo4Z9T0CAvK9trb9o1IcNocXTngpSzs3G
R1inXBDZm9RFpaHla+jyGO8i2tCBrFZPTAwMZ44ZThtwt/UFly2QO3R3SxiamM7P+BTQmQerDiju
vH6gw9ejXtV0FnTo0lDggXLJsIEGLjpCRXfezHlSoLvTFn3PFiuJAOiBvDQiW1UGLp323WdMB1KW
Ej/9JnoMtX1xT6BNg3tUMPvImMgop07+8DKGbEH+eU9RcadrOmox7+c7mKBB7kZx1+N1snnwRvvF
iBIbFdotX6+/SwUVx5/YsiyNj10K672geBEpeCMCtLigIeLqKg3Yr++yhBxG0vLk/90RIChSU1rI
gGsWczM77v/cNI54nz4YESaGGbDUaX8u6rrNVZX89A62dIp2lg5fJCFIOQGoM4wrv4QKBIXqn0GJ
BU6DzdPgyUSE/D1IcJFLREcCtLpxmzcCrzWiuGCz77mlabv5ZvJF+RkV1oUN2hke8GoQM4gGdozk
3zTZYiClcaZsRy93Q3PABSCh6+BqSHlTkFCTTSrAZDQoK6IB1xSk8QQBJaetLNtkzoeqwKSwK/wZ
0wN45RC8gJDsSobaT2PKmVQpRNlI9UgX8RCIZlF3h4QQGJd6jIR2i7UIXNVJCAHwEN1HJgScOZ+j
Y3jpXTI1h1b2YVQovzbCSQv8KHo8oGvK8Omj7GCPA5E3AlHtLeLXTERYYbXRiJnaPj0wROCLrY4f
+0aTMgiZQsjNWLOfyYbZdnavpUkD/7r6sNNjWobLZHvGSLz25AY5iSseRhvdjhZtbe2D8z5awgK8
4u6+wDSTRLa6wyWxRUOUtOc/p5OXnZbb33SdQgCIQMsrVmyISRE2sJDyWjMSqcZonT4vHm6Z3h7b
qmCP7QFdDbTX0STXeYpgiLJQl29m2Dahx1htSzMbbuX+jfszGJx+dwif66gQMXYH5NTdQDLhmd5W
n6geNblpb19us+N939Ze01kxvAV2aCOd/I2M8ptGQxp/HCZuaVTXCBMJH4cJ2eU2B9vjLoTj9c9v
m68/0xv9alunJIMNWep2RdZDbQwtiQ6dwNWxL82QVoHOQFrX9jmV5lb5li+lL3Qz9Gm8CjmqdGQt
25iSINZ6KxJT3jxCts/ort7ppiJhRlhF6xVTmRVoXjuh7GL5FOpFkhw67xSGRbTCYOtNEjNovLx0
f0d7sNA4Ca7chQLWp1CtAyng1wYUxwuKQzoW10yTUrXMZ/0robq1XW5jC18EBfsvN9H5hLDnT2bN
1UMMtzff6FHu8H8Nvzbz45Osr01QK1ojxsqsbOp2XB0BDFfDowfU2WZcAq5A4fGXSprXN4JrKy4P
LozPjPD0W1Xyj+x+yMCLioRdfieIwsUFQKFDPWaxo6LsjdPGTBKIxxxyy86QK33GyOTOGEduhHs8
6H6Y315IvvcQ/o8exfMrtn7Jzdp+tvvJ2t/gIKJ7urE1AVphs5A4wknKEEFJDsluTIJaSTzlQxYU
8ybO2yOGb5JY6P1ctJK1RSrLethnsl53426hWNBNEWTMpdKK8YtZBtRd8Vco18Eu5ACSV6Eo4trg
hnOlOn86+edjI0ajq+mX77U8jn0cUYOg1+DnQmDy4nCp5iwFQdfzJgsX7ns2WujLRIiDr8vwa6F/
F1g3XhDnz5O/YpXWmRhd8Cyy1JF+IS85fSEvA7YI8I/T2T6vruGVBwrXg679msLA/9OYgliK5t05
Fpx1RXWgWQlGQqZHBP+h9ZtjSIaNr0MYQEmSQA3QgpLJSu+RmR1tkvLxxf89+h4FFKlavVzu/YDU
ik2w9zozCkDu5STgxnZmjS7NVoo/ZwbdsHxCuccRp0VXJnNtKQ1GMLYrZYimbrm4S71MqPkbIgA+
7DY18xXe9EgCtPNSRGhDd6oUeJQ05IgUw6tRIM+IdSRruaSHAalxI6f0YClABEjJobXMamlESe8v
wdRRhFSWT8UeKEtYPiIsDPDxa/91gpjtq8KHCfNp1beXpxbAQNJca/T/XC3zqleztKhWc5Kn6Oq+
S8/Gbkvob1C0JKLSgBCgTj3G6d2mUGm+eQGYi/odKD+2boPzCmZFXUAqR1Asw9bghWpOIZo0ByBf
DPEY3B4QBITtnc5R/JMLY8QYOTSSAP9wjcGc2qU+ett0xx2ZVnfxra/SPdKEeIuqvKEgIcmtRNua
odd9HZ3TlbhIYA9YNr8rsky+GohKF0nx9GVxVyFBMhzkJejUrLvHmNaDwmE1apAqUeX93WZuN5r/
yRs5Lr2/rI2eZrgCqveF4wMbSYUNCXRZI4EULUouaT1oBNpdATsRATzg/lcXEariAjz/Hq6xw7Z5
VHpRmJ/4dXDcoczeuQMQm/pGEwWy0S6TKXbD5uQ6seCkRvspnqgTLt5vFY2ZMAKUZnpr5hndvGMK
32KO1nFrtPilBSquanZNDeHSd4gtcCj0HEVX+4zTEZNVQoyOxgv9oSG15+H1OGF4+wgvdxSu6JRg
pfVq0k+OcdMnTJk0n9wJIctOvBoswpvap4KWYo6qKKqJngXFQgOn0tuQOWlC727TK0g80u4zwYqW
VMIYOWSJHEZNn2q9kITBRplWXEnQrwC1YoqLwCRbTdnYfQrjk/tXalANk+/RibAipJzpZh6xAyig
VyQKsrb/+Lf/+X/+98/rf61+T6PT/r06Hf/teD+MTpvj7frv/zBa//i3+p9/PSj//R+9bq/Tavab
vX7f7Bvdptlq8vWf5ZiMh3/d+h/t12ffa9WY97N9Md4biITMRBk0RN1q9e0hxnUDMxkbg5+a8scY
sunrs6ILZFnbKpdmJ8rgWD4nF9bF/W+ervufPV3LbFlds9fr9lvGvz7dcf3s9W7Gups3mqh69lHI
hKflPHYNh4GXmDwFUD63bygZ/EAgiGhrBZ0TH8QmTaDCDjgcKbDJA8eUNrpzSEbYsf/rh+zIQ/x/
S9gxOiaLyXN2/8NDnhsb63068JAntDtMR0nxC6J7bTAdut93YaF/x83ByMiOVYRpJ31fLZWfXVBl
7MTz//pZjPZ/+ixmv9XqNa1esy1f/39eZ69xr3vGxzRySVRELwewMbw03a+9htrCQMP4ch7Bhtjl
Oej+QaFFFQJKLj1Vt5isANjF1MhB28l//Wj/+TIZRq/f6XbNtmla//po52e9v/evHSPXBW0N87W6
pz0qJ2x1+d/X2h1LGT5bDBc2CDZWdWj3MV8WUSUVjNTM/92La/d7/f+wXK221bf6fatjtC2r1232
/vWZ3qvL9tA0rfUkXJFpLC8rb4cTJborPE4/I5CVfZ0+fqxWdmMYZ7D/OnfSxh0YiekHYviDYN/+
kIev1B23OPQme2cXrmkJ8940SqAtIcN/Ak89gECY3SeSY9H9wWjTqsbO3er6abeyN0QJ/zEgaa2A
2rAY2o23ABPI2ZwWM3Rr6ioLT6CHbqu3lNtIH5jZtmZiMBBSyIgCkueSnBURHR5KGH/rJ3ReSEbL
xXN0BHkwfNGvIDcDOEUl/LWdkisrJnmAjjFEUhNmuZjQNlLErvwmT9BU16QxRUgABQ6dwnVOijRn
AjOGMnzDPUQ9jzKdYEHomHeYLMPC1LSfi5iJ3/9CnISMV2C3C8CG9fUMHlPoDEo1ZmWixYODQX8j
BdKTPmlOBf/VS2gcWkfhQegUeqGAHV0pP5mQ0GfuDkJuVD4NvY3PvgVNhmsmfmINVjUmKJuD3oWB
2/iG7QfW1FDY6tu38MxUwOSFvQxWtm0s84KrI10OwA04YKJRHTXHsFJM4BSGT1Qwa5dx7xisk4s9
1ZYxXYPLKWiRBlOK43j9ZB3LXUGZZtpmz9k/AaZCU0BAUuT9GB6vPWZO0fqpXjMjwducKWQPOha2
UIVrweGbWOhOuLxj62v1bfmd4TF64rHIu30N8BDyGpND2GQmAT5j4Zkeurw5oaAjo0LzdPP64Xn0
WlpeHS6+TMz0IT1l/sPqixGGMx5b5DgfeKE+yDg3ChcN+h8YNqaNjBiYUZywNZtao7vPDL4u2rMX
Rka0V9SOQQJLt3h1OiYoD/galTxWd8+m6l/c05OUwl0QTq4OpmC9t7P5MDxEYdd3uynK3u7VeR7l
Lz9Ui2/8e/n32QkjTKe5PK697lo3ptj4t0hj8eJjLhtjITdj5Ds9Uxui+wSUugDL3DTtzb24g64c
EUMXjTqCCeYdCYclDTUIfcyf7eC2+dPAvvR+0PbM4Q297pkRKU+iLpPn/W3D3prOgQINPep2q6++
+IBgpMql/WVKH+RHci5pgFnHgB1TBLgMVf/QhAr5Yw5MwYpOIpukw4Cbm/+VqEwn8pjdqeE1GYdz
pgjEegPcBFUphRtVBP9yw9gPsYnDBw617Q2FkgJ57g4ubpeJLQyo78KMNj2LRLE722gOr/dyz1xm
Y04Tgzo5zhgawNMAjDX8G2JXnvT48w5eg03wmKCzaMbWZE+LdPKIPu4CsaAxtzoI6tADRtbwGpi8
8JVbxwtK8gf+zKj8VGN4yaV/CztYiskdT3oAOUGLxVFYaSO8D/FRIczy2YdiAbgfNZgeoTvunfRp
/Bn14ieSwg99ZOP70lCYZjqotMI63KhLIU6SjeTkmSGjsbkBiW1t8Ejs8tKPbkX83zWH6y++mwpd
Y4mud/ElfM4aau8y35KftWOUF2ka8AahAeEF1TLHUNfh/mJffxA4/TDILt7k2JKsnBpeG65ytCeQ
ZPfnYG+l2Gj/X8LOq+lRq2vav0hV5HBKDspZOlEp3YBQABQQ/Pr3Yr6DbzyPy1Nle+zyzI0Em73X
6u7V3euMt/HMLRP7Rc8VcwAmKGhwvQ/y6YP8ZpVRJnwV0X5e5qw0KSrwOVSmcuLIs0/pZBd4XU8Z
3BekLOIos7MTLxuZjsxs9jChWOuGBJXhw82GCZSWgdA48ZRhh4fRrI5eTP2AF2NaQ3K7q/2glXAw
2tLJdMZD0nkQ9INenDyC8DV40aO7Sse89Pg5JpNbdYddOCkybHYAtOPKoONtMH4ilwZxDcMOGQsN
dN81Rxe/nX0v1oQHX/8go6T3B6plzoOKqMJXMMZLn/94u5gis6uQjYSNJkLab6j5jx9SS/HQW7wj
/uQEXbKTxLWbDHvBk24AX0vsq7Dj7E2TAdblx1ckbMxh5qqB6WGXZycxy9979Xn/PLaL5ECWXKdM
JybM6xZaOYSI8MAwEmvWcwS/CEv8wusBasFpyQP+Tl6rljWDNU1IvjWJOVhXzGucEQ7PM6P/8c6X
+1h8p9YB8Q7vNoMTQ5yafdnJAlwQZ89for96mAQv5nQYlbAbrA+SIeM9yHuq4OGD8imLti9wEzgV
+ANZkDO+wp+jI5CcT58fhcMuOKBjrB4zZSJFil2fH1h/Yorr3SaPSMYVkVeJMI0WL0IT0L3xCk5A
FF+j2lcPD0IKryO+EzpmGUlvyuH4wZmcu49LDZ+NdTxufnSriWpcLMUNwK3hfp1lPlWuDppXZoqR
uht4oRDVcHpv5QBnSGTRSCwvI0zEkCc9cXqn+t8mcZq5YM71tj6z+knSfILrhUhXXWnJVkiO9qEe
KChZvHJyOV4RKuG6t8JCMSoXr6BCIMtTwxHXVeA/XZF2qEXQ5T1MTBd7D4s7cw2T6V3iCRV9w8+G
zA5hhDyQ/Ix54VE+7FZyaT0iff7BUx+g9uOrRIPotmbMqmd40QctupknIZ/24xrgYXjprRU9MO6T
9whfsfRQk1Tf72E0n74sacNBbNL9cZxisjdApKzhOJJhJ85XxMQzG+Qo3Y+3PkBB/stP4QEyAcVH
u5V4tz5+/NO3oyOuAgw/KidzKuBrO2OJxvowdcypzIr+et8xSVyu5JJjg58vmxRznl+ETo9R6RF+
G2FhjjZYCyktkv5ZmWmjKz74bEOzDBNpqz2gHmPB0mBgFDxukd8xfvH29F+7Xm8o9HAD5tAkL3Uo
jTl0+ToGoTGvOMO7Jn7NHjZPtDzvNlfnBdqO/b82TgYisJ6looCm4OlCIobpwXSbMfLM6vCJW4Gf
UR6BSsi3SH8uOCJgS51YElJgyD4mzDcfptVO0wr1THcfKzx+TlznecQsE3lcSZyNizUhOie+F8JL
jTDzQJoJ1Fw6+j3rCVQNkhxXLKQVVezxSnkVtxPhaxEIpRC7az83+j2i8sGnCIGrgaH3ry+nff0P
36P0nw2xYjYWqSJOnKReS9kQWO1lPShFaHwBJYooQfdZ49NkiezQ3AbeSGzByk7Ky96tgFqx1L9Y
tji4m7PsucqOjM1zDXWCITMWwl/CMFzzIJPxzdH/ROPOGvEqytA1ob/1Nje7uRA7C7SIpLnlK8wo
23Ti2584oE2vYP3crPLIrRYeHhnc9/iJRI6AqmxxxDbKKnh2vNwCoy7ikdW/41Tg1fVLjA4DiV13
bIDVUUcNMYSiHm36TF8u3hT9gTaWxixrEAz/7V/nmIFaSVAjtG9sim+K+08fq2f325ewk+RaQdGF
DOxQSnX4O+ZcQ+bd0PmSXKPY8vLq7mIlvo3FqABW8ZQwPfjFypyyOyJH5tVfXHG22uDXiZuqy+mf
nj4f+zUv5s99NcZMIzwiMPCQ2yA1mUije1AFX5KLOE85/IrT7kdGh0OfcryPuNVS+KUs2LQ3otat
D60BBLlbEpOECSTVQuvcUCCyeIjVAvuTbdNXnANZcAvk1ba2r7+4HlL9OStkKn46LecizXVjPTAz
QbUU3g8gJy5fY9zFmqQznF2p79mVCbVe1rzOhFLzw2fd7T/gVNtz0zGDnxKVOuuBcBDctNHVFMsn
Y/GGlZ8066gOqX1D42Sis7Zu20+AC1kobPShEoJZ0fkX+JCYfsvs3pup2Ld3jQ0CN/Qp8nSNZ4LH
6W7OK4oLZL5IIlO3ZGzNEG4yuxBUB4oKe8fHDeVVviBlacjrpiE44j7wHTYtF8hUJ/t25YnzXLDF
M8uSReah8/Q1PdFS43LBRkC07/gocg6xNHh/Cxc3b8y1X3FhWDdSPljYYTPXz1cISua+O6Snib/+
162dPMz6lx/JtI7SqAheQeZX8cda7WhbzIU+SJBkDr6oWS8j7oE+rLDQoZlhJ3Fl/8geARz8kx6S
MIGrmL6iHo7UfaS3XzLm5eHTETbnz+EyMyLQHOlrd2+RU2IcyvuaMHRDvCjUiE1Ueli5JlXENA/N
7S2UiJHm4dLQetWe2QNxUc66Kxnrzng8799jeSv64vTpnVV8qN0dSwlp/RurZhdlHvb6QlgFQqhY
5+uhIMh6KiY8SB79oIhVZoXOvB+4OM7EOHdrX14RDYNQl8E5PIVszh7mLG78+r6TmGuTcISOPlmw
0xkh0XS+EZIjMj0aoWh47Wo3vvntSl89bd1DZTO9O/VUWzLwW7RecfOEJX2MW3hzSF8O8NrHT41g
rzO+aVi6iX7xDiTDqU7FRlqoq4e/A3CjAQQmZadUfJ1ra879B1UrFHrac6/7y5IN1xzWm/eRZFe2
6h8RRzOpsI73VdqFWR+1kF0HYJ9vnZzFaTZgRwIjwEM/YXO6suoZgNrf3S+eoNbD9Jhxh68A84QI
6qA/zhyLphk08Gf3ovrQkZBaGjpIAGCAo0UZGlaKGJfqFxEgQlymiZYyxzNDoYTEWQ1gPaA2Hadb
emZULC9TLHSAAgwSEXm901iHLX/tS+QU7D5LFNecIN1t/+GXZJMdcXtMF3wapDCh7O46aiR3jAAp
apDjwzdUkTvOEZmgulECKU5VPH4csFL/4xNeTk9xjy5Rji9okHCOZEwVusQjo0YORfeDHlj34QNs
xes0kCzNtUidJXchu/KkHZ6bE8tpZULs8lJvOKmuPwiha8Xl7UKN1ttLND3jD3AbjrkqnqGkVBRD
8IgVtxHqEFwiEWCyLHlGewUBzRfhgKFfI96TQ+20Y/HxRSVfGiB9n8LozcmRfcMIvnG0bOIPBSWT
/KX3QRwneDKQFInfsF+Gqw0qz+wb0GJA+UkAv9YonpBHym6ctYP8NZVHFFJ9EG2a8ObwXJHdgtf2
lB2Z27/rEJkdY/7q2Yj35lnjZ8N92zzhrtTXutQO2NpqKDkF/C05w5Ps+OuRBcSjIMPhx4CDPLzs
hMLsHRJN7j1CYy04hvUY69ElqPuQGN/lO8yYv8ksFq1BlXyzS2y/T5d4NwWmoRWW543m6LQPg8p/
jDR01h2jYhxVX+EEYC2NO+XNHeSjX00o/vpMArlca14MP4Pn7D7Ujm9H8LI5e5ex3o34cvwLiCKK
iY7g4OajaKc/Yk+AzgyNgTLoUqgFVvENKSBvwOLivlkxGifYo49lUFdn/2hDEjfoU6WgHj02X4Dm
x0lbP8OSSC6KEovdCB24MUqn0pFMXgoDSjrVLQifz/rG7E2nC6qJaIvJYSXWQ/nUGVvcff5NsUq2
3rMx7Hp9zON5HBKKTE6pBWkigGMQU1h9In6veDsANJwM7SE3r1MA9zbVoJp0MclKYKwkoJw3k2dB
tQVb5rTyPpNuQp+MNhu9UjG9T6l/zheX6F3vMSt7zp5A2KCEZc/HEt5o81x1b3NWw77at7wa77Hs
Kn3N++wxdOxy4BqGb7K52gWsGrRi62ZdBfhAsg9ka7ZnPer9gJnBkizJkvtajHRkI+nArIdTLBhF
G3XTJ7lDKZaiZYBwXOy6kfIKDY6Zu018iXjwg7v9GvwaBwERQAYt4faJZqp/d8vZ3gjaJdfBGN6X
I4rdlPQ/Oar41B88L+xk3Hns3d1q0Jvnq+oobM1+OzNAt4DbsbbIDHSeImq817JFlpeu5G1OcB1l
aBc4+SS0XYQT7daKNhSmT/CUJqo8YJ8aoF4NO61fYe+/A54IPgg/QueVY1/ZlQIqxlE+Fhw4Q+u6
Rf3RC3dDWGWU1z+Pk7xP1t9zE+BIolE2y4HslqPCl7trXX1lCLoj+c1E8o2FBLCcz+TcR+R7/gwk
jifCkm8jQvzy42tY91WUZY8xiEKk2q99sVeOiGarUFjn4XeJu3jIjMqIgRkMskFEyZFDzl07vQFr
tlN6o8HtXg6UvgaopmE9w5VoHznSk745IArSNwiVu/4gq8b0RN+5jdLl2ve+mLtaxbLi1MVakAC0
hjKZpcq3zf3umJi/7c+xRspAH+lT4t2fTjV+TGlcSbJ/Is8ijAfcmbcOCWAxMKYPBGdJcKWVU9wu
8SKBo+tADBC14Xckh2m/M0S270x7Q1+AcCG8kFZMwIQXKuxUAqM4PDGlATWkxU/Bs0owPIBBgKxe
YHT2dQwlJTbjBxf2yAS0xCBC8TsqjtQrxwdPtDwQ5z1+HOTMR3bpA1iDUny8Tv4yEU/mCRC7WVXn
ly+CkzSdgJxpzEMPuHvT2KBH6RhePp2YGxXsDtQZ0x10M31x3CFeDIUDqBC07v7CU5HEKINsCeJS
wcik/QbNozx+kkpp0KraF0YrWl5yTiPMGxYN8g/GDHyQtC6jXmXeudunXufMu81wBMIh4cLeW8/v
zHLefRZVugVqmilwoWwBqatx0iTsy5B/7IuAO3t4gcFr28MvgWZhjEE8LQtw+rJcN574Y/4wr5If
5fNjpr1IY7LeL8s8yTNm2sD/yXCu7zGCIPKYX17l9cYFJn9CH76mcwvTB+K27cyC2aEkJzs+RlRi
qKP28hk+8b7g46kF3IKlbbE6TiX4SCSrlHjwi3df3TyD/8eTJ95rAX2KKuJ2qNnGPaSx/035iH+S
i7/oFdOUFEmSfjFS/6RXhPSSvbVKTFcF9EG/jfNBedRmz/41esa9v3CF4p9cIRczBUHSIL9MVRDE
P7icLDXuV/3ySlfiEa0PotrHFi5kpZN9MKVlMwcXeFb3SQV2+svX/JMA/PPK+j+/ZiWbrXnV6nRV
rcWjyQzmhjq265zpuef1+LvID88D289fLvsn1/fnZTty6zeurzXq602XP+kKDCWhuN5TLdHtsnVw
4a6C4EDoMaz3l+tK//JUze7JCqYkabBm8j+vu1Mr4/29NunqHWl+JTn05M8JMqvFk6hddLTkd1HN
AT7un2Mp7sRel6/9l+/ekYW/c67dd//9M/zBuWpiJdx0nc9w7ecBQVLzW9D2MwSJ2/ssH4iRRCdL
MsTOoH66RMnovy8v/9ta+/3y3f//7dYXz2cj3OVvuuoFtyGpH93ompUHu6hpu3FhiW02lCM1AmoK
e9NHv4huJyYpDS8Pi6AcoI8KOa7RbwgxyeTUKOY4/8tnFP9tefz+Gf94H77f6pkmF1ZlHRFbFJme
HCQkeejLcq5BMvz3Hfn1dv3PA1EFRYJENU3j16L57Y6U15esvtUyXRnb1rSqMYN3wxLkw6k51sfU
77c5ksKGo7eFq/zLxf+FxjXF3y7e3YrfLi5d381OMrl4M9G29USY4qvRzvUjo8AUAGuDPXrZ2yon
4fTds9X+5erC/yxGQxQERZV1xdBkXZf/YLbbJrnWopKLi9YboZX+6QX3sLXgflyC4o6vEFGpI/2A
RRMCthSJ4b6DOIh4luvey2HpLk1Pd+4h/DAGHqpHIBg8GFk8FoHCHMg+SAN+IOiI+e2NvQVw97QJ
wDO/ByEjxe8dwpQxh200QyNb1SSHikthDer0vI/gBMA/mUajmX72b32ROhffpCkiOo7YV8WQlQIy
6iWedMAvJbj4cQon9Ti83e0l6gZcxL+sFfl/Htc/75fyh+ak/eyetXnlfnVDghnu7pfxx7mObxPN
vZzIv4nQQgZEnIl9YuZsJvycDTb1S3T/fQZ+gsVk9g4FOuPrQAp27n8/Tel/NnM+nGRqkiCYqmxo
v/7/b2up6km1WuwKcUGDmC1fwHbeY3r3ykGuWLuTTmk0vpvOh/k57vPg2WfCirRzT7lwjOapp2d/
+0Cm+reP9MebnDTtXSwaPlK1/orWHZsHTAkgqymBQHCpyn/kDs9l7zdOFWXaIAVGWHxOOzxM1sL+
Oqvm5JZMHwvpZ3fDJoH5efsxkZZV66U766tOvw4BCebSoHG9n7wmeqosS+iSphwK+ybmKkgherM2
uCpTiB/K/Vlv02/66kmYSD9AtsK+Xu4GUtTE/K717u7W0KVQKutnStJ6xy2bpycyBBsPvWqdLbn6
GQFaeJ8/h6+xQUJDIHt1z61hhtdXMu+Jk5La4AMmuzdUT+/tXyokqWFne1wQ569+covqvZoMqX21
CPeW25LaKamdZGhEWWweLuvHpICg3Vk3PSZG6R5e+6pjMNagYIvxjF/k23jtTJi2kMcQlesCD6Li
0B4gmk7INAgOfEadIA5yuf/+yfaPJZFO4WNYL9nu8VebvocYPY00OsXUesBxMaEDiEZeU0Klb6Fs
eRKGxCEI3U0tzxTPD4wPxHmzvCGCG1YZoowXJmAFNnAtfsQ9T7UOv6wtPOPD1z29992wwWV8MYL8
aaEHkRXsF70UzcKJFCWK35ZarnK0yekN11v1r2MtkqASFdeYHEpb8y9jZakHKhN6sL3wf8xaRBiX
YJvqm6c1t2M6MNhzKmaSJQxySuSulIgR+NIMI4dz7r2Zvmx8vJj7162BlEQfdz0UImEHGeMldx36
J9TDvTC6DvCppZPG4MlB1Rysr/31g4kMZQp7M8QRzsaO4INspCPypeGQ+i/w5FCZfLGkgiklgZUY
im9c+vC6Y2MkwWeghSVAjHYXOxSiZq+j7r8/4c3lfbO2F4+gE0xF1EHqkUKFgRAwPDQby4AkCpWE
uKACOiJaOCjYV5z2zvIjLts5M7rv97PBNxh3VNI3eA40xXoW3nN4DeVwN9C9j3PwTe8b7CA12YPB
pzENIMGQlEU6DPbcoXFqRrtRiXE6GRfo9VAhYJ5L+ideuhhB9Le3rRa+QsArUq5JFEtIr7jOWKr2
Y/ANK7IviZltHnY9bJ2i3x6R/j9xv5nd0BoCvOEdTW82bLHjKnO7t0ECeF+3iEEHURPt3N2A5u0K
0yBgLwqjBlcpH9GA+/hndfK90pcWBgyg4J5pHzl3IKxG0i7Q8AJPJvVCdqADJexMIFAjxZ2Cm9of
lH6Jn7DdW58QSo6i0pxJxNd/xwYIhkof5jyCK+gG6vVF6ussqdabEyjvMyO1zxjJa4JTbRMa7GoY
G74jhA/w43R8BFl7M+SiQN7duB46DE9hnBxlFMZJZcx4cbHACxeVeh0ijMRwQg2ZUMQGmwl66jcb
pAWFJkMzdJ4Q5e7T5U/H79nlzbhbtnzfHF5g3vHvunXYsUd3hy/dr8ka6dLa+DI7wIVrv2XaQiSp
WIVDJDjFFaDle0fEBAjulxUj0jRYO6td93A/xzSVpm1keknM1m8fpLFSEMmQ2uSdmay/b19oXP6S
1xJekuxT2HI97XfUuId0JkbXLpFEIgQbbgr9K4/xR1I9ZIGmdxnnkTZm05R5K/jNt8GF2KrNCvpz
wBbxGKR25qdDcj070/Y+HkYunJlbzj+24MyAub74p5tRg+LngiUPoDtIUcpoDTlP6A8a7A5IMO6S
BkpCIxhnVGD4Faiop41MBIyBR9eiTiAaD7YG0sDpzUbp6LMyY/2IAAHNiBwYyDnk4L2QmeySMZj2
DWwvr6xocNYQS7tAAyJg3Kkba8qmS/j0NewgarWHD27qVnATWf+AlcuM0cWIvbkYi6Nq9oJjvvD4
ECHgxfGrBOKflZNPS1tl0AX4hc9d+7uJ6RV8KCysyCmrwsei5edCEjsJt6f14Gjjr7Wi7Kaq0RmD
zgD7PrA/xEiIU+J00FZgbBUqzuXnugTQlkYmkSLD189Cx2LOIf0NNbnBTsMmozDFyC+dnQUiNvtj
H55TRQgkGsdY9Xl5uAZWO54+tDZifI8ZKpmsdpsi5B7OGOnkDt5nmJv5MhUdwmaZg8t+Xa3Fk3be
VcJOt1YHjUfVBf+jsKFB/vgyKp3rEpx0orsA3+74jD0+4hjreAtVkERXt1MgYGYt3ZcPSmh/8KJG
HzRmD6WZlSeX1b1wO8U22OaYtPTxLsr3eSBFPcgidvwp3J48FJ02wJdo9piuJTx7xD4TWayvHYTK
fSwHN1YKCdBRslUnw6vH+YU3AaE4NvQamA3FaohNqOEfLs4UP3Uy7F6j8LYk6oLX9za8eE/vy46B
9AqpV+phBWUl/h17tDhu2BQbl7xrD7SMPkh0oJiDfALJ2RH209saSB4TRBYP4DzGsIT2juD0gvF1
pIwvnjxUJ1UQKnZ3MLJ/D4vRi4TtTgZZhJ/44rw9MtbXX1seZrgX4pVCYNt0x6vHqGtEsxPXESIM
V+2kZshIukPo5hJOFIu/oK8nO2A9lAhu1dkHCYhjq3+zgnVCHgcXnw0rHzEggJee85ygJAA8EpBr
6ajSpYgN+RoCO400/gZK8/PEE4E8AS3dEgurt9fGSf/y68R4zcTVdZUtnvYRAXoJezU8IpELEJzg
3mSE4PNg87iDtP2v8xlx7+0pwti4o6Te3MI35jSoeoJk8PUT2E4pNEbo0Af3TR7tNrmPNX/Qm6CB
5p5AN6ElQgzxcYFNO1v/l01mESW2Q+U4+sKtGXirq4OwpEKZQoTx0kGI0mNcHa4ffDgh+aBJlHMW
s4vy4NQpoWSq3+a2ShwGVhGLW/Q+Sx1qGzX7t0tNqh8V/xH0Rvm0ArJqaGC+SL6KdRrmwwT8eCTP
msgcoT9xOb6DNi5tnXNXfNoy59UWwOCOAZ/d2zJ9nvkMIzP0NMX/y+9h197zeYFlvw6fIWMPOe+R
NlL4/fZrkdj3nxKp6BD/Phx9NOviVQHKF4CyboPTBxxi2xIK8ycdIhDn8Win1+jLrTVphVts48b1
mShOeKjwss+ZGQvUyQ6mWiOMmKhR3vyzuUdc7pl2Mc4mzaJcKGE2Z+MBPaQY+QarYrU7PdEYtBbX
BuFCufaByoQARCWS+AQWdp+NV4tRMJ44NckxdzVufMbGr9EJ7uZoBV5szzdfO30/AICa/SYm2sTK
htBaBBKLIuvyDUvyXUAWqFp4/HSHb6eYpZVLsKfaxOi5jmI32yGOkh+FvVnfWTXwf+tfj7z13I2W
kSDJPRON60K4s8kX43sX7thHPOFRgvubbuRZZ1IkDcAvGSWFe8LuyT/fFvXXpj+7weWnpHSj+HsR
MRp8IXjxN+KbKMyOg8znI8615OtKULmciosyEo9d33vDyUn1UkfhCOpGJLt4bDbxK+6PHKW4oekB
qCVHs9ifP3FkxbmJRviCT6kYrzvpWDFmkg69sq1b6ToRA/3a/+JXwewK8MsdlZvEe/iIirDBHglv
tWt4aFFCoEobMCWH6emTeA6Tx5mNi4AG/KBOBkgW+Y5I0YJ0xsbkE9rItqnbYlwFG+oAu1lrc9Hf
ERyQ+DdCChL3YzchxkMQG6wwkK8J76ZzmyTRyyI7ikJ9RPxb8AjhG7pcphdDn53g5Okwq86vps/4
ZWc9BKNolU4OUbtoLRntQKdfoUDtE3kW1QQ49Aa6q20gmXfKCuHMq2cXFJd4aKoU69cxhHegMU5Y
DgpUKbfJlTGgST39pSTLc59Xotx+GFEDnxvlnXKAFGSgAHQ0fAP7gdsot2TnvIJ2ePcUJHDfw5vN
vN2hAJLcAqIgWWioxAuOiza+M9yMKL1in4uygOxzhN5bcy+NhAF1HkavLUJOnOvYv9MN1SHNDI9s
h6YuYbbowRZGuUZTkgJGSG7F/TccxmrmLDEY8i+MMDObZPrmthxd6LR3GznYSggS4eQcxJoYUYfs
XfGNVCeIwcZBlgOHklLq+KqNFR4o9gKPHadFpUJV+bBzfho5bf2SOzw2o/tS5XWubWmTdbJy9rTb
fKWsUbBNvzw1jEjMLtwEJyHTJX/URLJMdNsX5pOa9cLtjBQsEWsrBXPHMgxhmeBcdl6mWiIvGfs0
z7PnquxSXG9EN2BTHFB5EiecUaPzmrgXj1zwYYP45yT3+Z1m16eoXubu6Al6lDmcyi4aGPshe7vc
vfPkeLKvoIE2mghYuP+SDYHSPBGZGpOGZf1eAAytY0aXQkSJ22TYdYUU7iH7OfcRut2W4zNBpmFr
H/v7CsFEYZ0/UWGN79a4/3Ae0JUBrl+S6ma3LvqzB7/2WVS6c+xOU32gcj4pY9kX+XH1uML8rOaI
Z8gg7FAl6k9rN3tNROhrbAItDc0w+3DU297qFQIQpfYFxmmpnjvztZLUsi4fB7Pv88s6C+MKjnKA
wM0Txoyr7ql3aOfsT0QdZLxgOUx7Q3QhnwNdCrtmbo90xuK6JFhl/mEDARLilUIw/8Fx5xrDWCOt
usZIynnb8GwPVfeCByjSygh/sP0Vdisu6B3R5cTlGqrQfbnTvshJ8/aQXn4wlR9/I8gnQw8zHHpQ
Xb45mPFxG/amFT3KxTbGVawhdOl5iuwiwdOHl9LFzJGd8pCjC9hI9MY8AcY9QoOYPOh4SlH0GxKn
JTGYzEw27AZAw3QRRr9dkej7RYlG75nYKt8Vl0QnHelPi70GcGljWAbZe4N61HhJWMREKFPX8Cr1
LHHF7En1nOnoS6Lbtop3I2PtmhNtloctsctDKoF8m0TGO9AAGV1p1MzBPpz4VjgN5KrmF5VdilSU
jNTeRoSyEmrmIA0sj7XX81MmQMKxzke2cgYo/OuQ7UySOkfAi+DyMVcEm7a5n3RjBAiJArhjhCxp
Dg/6QVHP6QQ3Phf62TjZfKY7XvQBQ/YMQ8bd6IM0/eICP1Y7abw0qBoP4cUHPrhyv7VfHSWCVJbq
ESiUWsjw2yPo+m75ZfqFlnevYyK3xLMX/y+4UopdtIly6+Tn5NzypQfXUbPIiCzo38RBZ4zL98uD
e+OletCojGtblwVk95sD7GFXg4z2Q2CWlZKFOmylATK0Vvkao5F4H7DEaohrHzTzbiQPDchWAM4g
hRZ6u5MB7OvDl87flazeeDf9TEy298Y6Vf5PObvNoNoXi14IK4F4Mjt93iMm/xr+OnzOvMgxCBNR
4w3C6Apl8uPuYH9c0mFf+wIJ0GQttgFZ5VrP3dEdMSO8ZK4HxpbxDOEyuNJK0/5//fQSo3fRdjbK
ljumD1DKmxe7qszb8cE6iB2a9iy+ee+xyYnVUJ3gp2c6ne3A2z3ICLg/HjJbGCOln8/qOTOlxkpf
5sxAKl4R5HPNo5yy8hF9x4TZ3wct/6hw8IVwtSG+TsjIGb1kvGGG4qYX3qOCdneHrk3zGth0hh09
Bg3YJvBACpEPzyS60F4EN8ti0aYXa4NIFcA8t4URVDfqJg2diDJ5rnDiHguRxGDUzS+pbMaXS/d1
q0f/89jnGpXdvKEMxMqi7d9e8VNAwP4ZPnYbASjWejxXbXre3dbpF/luQadWUxJj1uoBfKdxOVIO
2YyhyvIZ35Az9YL6PbyqBCWpFFkQ0/mxhUDWHoH+nahp8Hyz5cyP32j/s8CqasGgqPOyL4jD3AsC
Dg1UPYGtvbCtRPi9zA0MalQ7SkK8gS254v0S1rdwn80b576UvJJ4IxxzjiQict7TTkQ5MitUISFe
xeh8YDAGZGY64Ed+PqeOnWjx8BpIHmAAQiF0OB6HzQyJ9YRkWGh9xhcYOtGp7BhpIV1NQmzKMJk9
0Q59E4Cu9BSyBdixke+xX9Mcw2kzbBUgzfiVfFPGP5JFLoGFqCbUYvCEGlnFNQTKdcTGf5dukQb4
m1boc+FxArYTBplnzDkXHsklhuS+SRk/6V9sB9we5kP8ADX4TN+ZmyK73N+nhYxmRd1/bgH8XE6V
jDw7qNrodWVo2dc+9u1lC/NvMi83iDEwBeR0Rp6Ic8fy3RdrpxruDuV4dxTQq2dOmTnmkmi53eE6
0YqIQok0IfhH+uPMUU/a064mGlUbTb0vjWmhI3WpqW7vGhFUjcLgbfqPbwyr/jACpHK4Ab22bwaV
tjkULi0/tm7+m+Bc1XtfFi1a3Ts3tl7Zmebnua1fiKMn3xD/rmeodkZSaKy9liriWPfTGAPyXiSt
dwmjWbdsigArf1OL6D+fybOKJFZgm9iy6pBk35IBr0eGaN82aOoUJoawNL65WePR91TSBKuTfLyj
z2fYqV0pH7KWo6s0IP6MO2wwL4MgqI0vvB+IgCo7OyaM5dJu9Bz24B6cThpeKLceTg/ZF2IbKDFE
EMqw0OzPmegkWJjUl1ovyRxu7IdBd2Rjmwfqmy2Gf/ezMBWicq/4BQ6RoQz8NbuvmYBklqTsjY1B
r/+u/MpwUWeIucPOWiUMs1+iu2+QA3QJiv2qvTkSHBWzwtPkb/Tbv7JJsqLriqBqogJ580/yrxVr
I0t3irDgM7HR3/av/oNKGDjNRHQGurWitxk8jiSHEPE8eq6Z6rdRpO68nkIgt4Pg5kaP2SLOdpvD
jp754bUyXi7O++11PjT/TTDJHT3+D6YUgklWRZFJYVmVFP0P+vzzuO0uH7mFoDki9kiWZD3FWdCS
K3w7t5E5fBGqrE53AQp62c/9XkTjCoLqIJvwL1MkTIsc977NdyOexPF/fzbjf3jt7rNxFw1FUTVd
0/9gMnsftRTb7rNpAJgAspVHasyNsbHMvtSEXntZGknET0df7l8HW77A81GNuQbrvpu8SiK9I1ds
yX3unwRyIMrqr3U6oRc5NFaBTob2g8TXXSTbvQHBZ71omlSUNi3spr5a0+W8W4to6UfO4/G+tYON
1JeAKhip3BXrwdoAD8+9nADtOKvcpAhEcA8plio88S++OCBYsJ6XByLb1Q2h8WchMOcUGxje6xsm
V/77hsnd4vqfh/n/b5jxB5V5aczy8WoaYdELtEmz3C2ZZ67gJ/B/AWOOBNNObx6UwUQjeI/XOZ3W
+JOuMypnzl8n7yy7G8mWaVkQaFW0syh/y8tfPqb0t4/ZSTp+IzWNT08s7wbPVT5me6F2oNgaO6N0
nPSmDNzgk3ObZD5jBhkIMcpP78rpjWUfKQGm89+3TPzX9f/bLfvjfc3M90cX3twyY5HvISIJV8AZ
QfRMcGtwUzA95nNJSf7vy0odSfpfT+qP105/JIpQvgVhkSy1S8Cc44+E8/0JqlSkpd31RT8Bruln
H7AFV/Qf9PsmM0K0+bHASbRQ55hh/fdnUv5NOPDb62Z0xO9vj+WbpvVbUWthUS7vUIGgHaMvkMh9
LntfLwGuCAW/iQpwGyEC0jzK8XPx3FxixnU8Nb4xz5CAQ9z65NQvFedJnYFS02ZDV1JgiJuD09R9
W44/Q+0vd9P48yFqMvYChixLioL0QfklB/ntkz+e4meXXjRlsVTZ712sqeL1dtuG84vmhwdMzdZb
mhCkpxbu1cjPBqYBUHwZvTnrbOYYwEHlWc+9H0zdG3eR31aPwTd7hWYBZemmC6uQICORMPFq/NAn
zDprj2Ji4w3EqPfkFNio0asF/lFXTjgXU2bTqcmm/z/OzmvHbWRbw08kQMzkLTMlUhSVpRtBkVSO
VODTn696LrYtN7qBgwE8Y49tpqpVK/yhvxRCAbe3S9Lgko8uf/5k/yyjzwf/wHrt3+e9dJV4cDR0
bbTqIeQ6CX2NKKg6bTIQ4UOioPuFh+jyV+TVZ3j+EuuwZMNEEaNuWcrHNj49p4+6VT+q/XrgokeV
3Jxe4XbaU0gvJPUoASNGkxkRFzZ/iSCGCGR/bp/PS3/s2upy4K4eXBqp3QSYi3OjpHciGqhBh5Fs
b5fkdkDzbBgzugLNSO+rap1GlhN0bIRCACQjTGa1EbDa2gOGpPXJCDU9e+Ii64riK5I+ayEgl/tL
vtzP3+wLkPZ571adFcupCz5JEa/1j8Wal68ayh0btT9yGedNRkJCFam1N1YthSPZtNVye7VJOr0n
coBghfwVbYp2++7RCH67Ai4DCDSgYKH7h5yj0JZCWR/NO6QaERr8+W71f7eWxEf8391+oD2ksyRZ
0vugwtgWjkD3UbPe2gxZ04197t3LEDFPObuPRiNWXbpN+fxxIHzk2T1MtIIr36FqtOMdvEHFXnRE
0x9xO59PQ3Iag/5pYaqIMnaGAt0vu0MVAevfN01iI9WBQinmxyop689aeTpOlT7zLTBMuIAlTKSc
CWBM2KRMypiyTlSvF52STlTMF1I2jD2k/XC4w2q8VaHk5HSptIWC48+vVfoEHYkFbEmKypvlB+kT
pGXpUl7PdV0RQjdMevLJu0+D3Q6MBhpa3TJEjXZphT9f1PiESn5c9BPppL3zvNqx+PqUkw8hPLcQ
ih5gBBntAu6AwgZbCgg4RhlUa/TYhb0AtDio4DhUw3NYwDIBPkDbv/B1NjsOCXiNbAILmh2ZP1O8
B3K0BQR3WtnamEF80SEL85fAlxHwB4zR1HqXZn2+T4jU4CB+iQvKd3EBxJJOBg5kSlM+jjDOiMN5
b7K3BoRD/9Gm5ZkqkFLtyUGIW6Za3BvSrWtvEUNWmBDYly7qYXjU/vym5W9XnmbWDeCHiml9VgHn
xy6/T8u92m+iw4hEpx2t2oE99BCkwrOsmf0ai8VS/mep83iGqUuaWpc/DoK6eThNlc3XehLiupMk
lVdctR4FJPCDRgMVdVAFvzzlt+vpj4uKRf5HJDNU6VqWb03hKdlYcxrsdnRHNMy0kUXrCpm75S/7
RhXP8fGcoBt1yVAV2dDrX+C0Py5ZavtpTXnIyteBR+kIjgEjWAbPdKZ9TC6L0d7vVU3mqi24qhD6
mXndfAYtEVSiEiXd3HlMtuFrcB2gME2NhUu3bHe7oDTl1i83+7Xa/rlZXdVMzTRlkx3/9/uppret
tr2WSr+ItWNqXFxjwUiMsVJouqgrdnfBO70gozDTOnlWHRNAYgWuKPYLkkJuPwEedGGSuq+icTzH
eRUbYC2wOFv9lo1+F42kOnhR1mpdRTvq40iqV4/6XZkelT4x8jIgHHkQHRki0gGLhSQPJsdD9935
ZZdI3+ySvy77cbY8ZT0/WcoJtpNfMsRPLg3YlDB7AnhV0AOmv0SHf3J94h/XMxXZMoDlm3Vx1v2x
eDbTfPuWNzwmArgMoAHiRJxDb5fmFM/429W+SY/+upp4+j+udj299qouc7Uqbe7WT+/oph1pogIF
OkX99W8P913I4ZgTkF8Qz7r1lTL9cbn7rZDfen5VkNMgWI8rtCWOPgM8QvI0fbIFDg6uMugre/B5
wMXd5heYSuOfQ4L07f784y4+csJqd90cr5eL0q83cghrzGTvzZzhiZhIg0CHkAS2Kvd/o1vI35yn
fz39x1H/fBzK89XgurhTzujCOxjFBlr49mjKp7sMmitzOMtjjMkkVYVHCdCd7ri0esG8p8GODMnP
b+Ir+/1n8//xJj4Wm/K8PnXdOCsUlkhAgMmoN+rBq41q6RTnsFbZ2EaTd3IBxYJBrCvBS4Qmy8Am
2D289/I4YABGtBptaaNvg5/vTfp2af5xbx9LMz/I1SPf87ZGSlxM/Twrhg/BkIBZZGPEfe4/wwJV
wp+vKn9zOEsCF29qsmwamvbxjc415f2cmmwIoWn9cKl1H9CBQvytGOj2kOWYqSndnAEk/rmFyC5A
h1/25K+38PFRrKNllludW7j7EmLc1cm9SMwSgakd4RfmXY0SVwXLjITC2UWO8TQ8eT+/hW9j7Z9v
4ePdl+/HPj+o3MIL41k6rs7Ip+fh6EuwmSSc05Ti47e86NvnlmUqDlmHJGMZHxdVX7l83j/2cj8/
BCVKynsbRfBN84pHQ7u+bEtBi5FmGdQyrFwgZl/s/8dDy+QDZl3I3hn6R1g4X25b87kjPakHKDEF
AF8le4cfpAodHU0FZr/3DG6hTmsjY4dYvZ+vr30XHmS6iaw8RdXgRvwdixX5sZVrVqXQGBsMaI0x
amI4juP42U8nD2GBQBE24F9mcI1SyU2jjtwWnoAnCsnOy+7sSIYhNgiUHsLvXtlFe34KmrmBAisV
o9NF0dX9+abVb9Ir6c+b/kivNttd7ZFf6pzK6NMMRmY2Aj+JWOEoQekhihh32ngVdsw4xpgLMxTS
LmFN1BUVbMggbPnz/fzT2hbH55/389GOfRS1+2n7IvcSnkvPgzuqFoZATqLpSO6HiarUiwBauB2A
nLE9xMygAivKYKUIqVkrG5vxXzLQb9NBxaLWJ9WHZfeZ9k7Np2JZuSWzrjA6x1u7p+/cdJP1VhZf
jQ4akDHektMBJLv1FgHGNygrIlDs5CdcDu59FK3X3T3FNHi6JcLfvyz874p9irv/3eDHN8z36uGl
7jW57ybJdXmh8Dy0Jn7hpF9SpulcnvWAHNkrhHCGkMk9IHLwoLlJR+kLI5QgniJ27GG21UVIjY9a
/nKHX6/o85xS66RDiqzrmvTZxak9rc39WL3k/tkduck1TiZVT5hRY7aWLB4YtzmNaRN5kqAr8vmf
l5Qs4u1PF/84Egx59zxtFC4uTw7Ik/uRf7jYnQ4Yrli4bXuoK4dupvwSDv4ZeoiVrMoSvStJl0y9
/hEOduVRe77yh9x/CiMGId2O3H32cg1UdO254kbB6qLY7V3cjoFe7W824XGIlSm7vJn9soa/kut/
3sEfN/OxRAz5fjLqWilzLKoiENl562T7aa8DRg6lGEgFR8lZKa0FgjK7njcuey2ni2PlTbCOrcdv
R6R49n9uRyFOanU6qrr5kZTXpOd7+t49ZXY5qve2P1cdUOM7tlEB5eHgLET/7NJV+l0EhX+pmL5a
zP9c3KjTFTEsdFk/6/fiJZf33VaRxQDj1snhHRu4OdcU7+4jU4hLQL94hHfktOpgsU4DS3ZrqZlU
ywqcOM5H9BoYYNXXaiNBEa35ppXWkJj96+4z2fqH0j0kebIBsbkhKUWapnrGm2fjjgIpCIVXo3SL
2dOMZHQ0dFe7+AUNN9DyN0/IC9zcC+gw2N1dNJjqaFlWE0bPDPaRPQ0NGPYQSkYv2da6UnSDDMZB
hhtp+POG+eoL/fOCqFwUmq4G6f5HSWnVpvmtsNgwV18NqhEHuTEqFHtUzmDcxHqnhoJngT6Ofxwf
accMLzDGJkD9EHDpAF+qzRglP07NTbtxdZ7ze2KaIEeO/d/6Ed9mOeof9/lx4N/zs2JuH+wwQSJH
jw7MgXsfYmgT76JpqjVuEYODLRiMMnz9QjX9PqL9ce2PoHI6v3cP8821lfQ5QPBQKJZN0fMBgRng
mtnO4xv6IGWsON1HUhD7aZ7KQu9yh4vA6Zcv9m1FpMmMMMWOMiCFf6QetdO1eD4PxNeHPSmFdpKv
eVHVlGmzjfetky+f3KUR/7xOvtbB5zqh74mONkMR2smfQaWe33barpD7J7RqdMSzHzCSLg7rRcO2
vn9Rg8M71BCQyj0N21TkBDp7Pbi8g7MWSENT8oFAF3iKo0CD50XGMEpO75ATMKVAYOEYK5gszBnP
3YAhoo2oRsiuPQq/OnsFngzDJ5T/t+Ow2LRgatl1V40ZnuDjxOgRZRL0QGE4gORaKjrgHOcB0g0g
qxPeEXrc+idMDp+IpLrHd/A4oXb+QMgqXSN6gsFWNa66P78s6Z+BpDgPNM1SdJ1/K8pnu26rmWdF
UVSJfVCHN3KHY5beuHeQhGAjrT6mOHdQqYgKvqKj7CmmvxACUV0JXjdRm+Hu1N275uC4pHmzLB/p
HsBLRDWnj88MiGuONdyCq+GlJ/nZB2SuAGgLdn1oG6eoZvr5ymgdJYxtwePfUwNZIzh1O/SNdh4/
1u6tXLWrV1xqzgUxoAt4fit5w+bGmHfjmdhvFd6D8e0tpHm9h0pxdA+LosokIFNn91qgTtyoZJHW
U9KYhr/TGwqSm6ZfDs3OtIWnhbHaolK1lLBqaapVfKUDTDZ+c+6X/mXjS8gBjcFn1NEUtUACtaeG
A4lye+gUkBfwIasBLwYA3n49f8lOvgqDf9YxtH7wFJxFav3jNJJK5ZRf3g++jOxI6WO0vTeuCGIz
yKd03DgVQsLASys4NGO+GvxL+JnH5avHdwPOGhYLBaGWMeQddBdrK2Vyc9/t9/jYfIPtOoAghiyi
MBR3tW1USq4WmItakVwBW4OFUFxaxNfO4ebin9w6dsAbNmpj3iIQmTzd3H+RJJdEXPp8Vl2WZEnR
VVWxvuqBPzo4xcZ8l3XtJfWfmWC0PKDDqC7AX/TtMU3/5c1+xZ2Pq8nU4IrOj0xMPzup99d2Oj3o
hdTXultohsd4N9viQ1FbPAfm+tZ6xVoM45NuJRK/zV3j1t+SV6NFdh3Kbbi9u/5utelD81luVkLR
DXZUsANNXYOdsAk2yX7O+Wp1UGRunEZSBrDgSM/1tZ4u0OuZndrVjElwByfD3rnzjDkLsl0XpeFa
u5xfhmjXgM6Zn/tCNAc1ngoPiCZ2rFJk9EBMamf7NtTaSnREyuXnWPBdzxbRDspkSVfwIPjMQHav
s3I7H69SH3DjyJ9sR+m5izl6tAKeP7yu0XuiLYOtiBAKyn0LpRa5tQyzd/OXVOi7HFU2LJkj3pBF
6az+fW68jufp3tzdJSZEgkTJqqetb4BW9yOA7JzijZsvavfAQ9MIVLozw793hQ+a3PklQ5X+AeIQ
Hyn8FBV5DR1Pga/4+cfKPF0fVr4/8FKKKHl6iRGm4FMZ+Vr2dA18EqHWEbZLk0trco7+mz6YuyZq
sKEUqw0y+0L15GCU1J1R3SOuOD30A32EDQuCIsJ1IC5gaIDKrtc6ck0U23lS5/+651PYg2nHhL5q
koTWvkYMHQRCoxzdZkdmKZzclZhSyb3FUMuEsZU6mu79WQvbl26tvW40HOQgWwG6lHjtojAAPrBw
vD6WLLPHYOYo5H3w2QAr97swL7HA1OdhqLUxSCdKI3kPPxRG8xBM6x7FIke04+A9A1S+oBCnhLjP
PZu1NgjjzIoQ5eqBZ2MeK4SuymE2cF0ywhNm7x5crSw8J13spMiba7+slu/qTNFTUwBAWKrJkf/3
ark+avXD/SnVGdNSSD2xgkPlITm6vegxBD/ngL9mGDK2VyDHvaHCZMEI4g4DG/Qv7F7HC1jS63cT
/TXu082HA9yJp87pxmj5l1v9B6T0tZhMJHj0L32Ozy78fXewSE1A3MBCd6B0xIYwK7vNuOUbSC0o
e3b7ylQHQOtsumBi1sc+jIY1WAucX37e7t+NiNli/7uZj112NafF6fF61fsuA3iW7qViTMigMO3B
P2ZCcPR7HRwzWJLe0Bve3BhjZforjOVB1cKqYSEUyDCd8UL5+c6+67bIJqgKS7MkSecW//6iRX1T
nKvaVHxRxmv4n/hPwUF/DYVmcWcHjJwNEzD1pzalcesIVbgI99H5Eo8g9PQRvnJ+a15+F5QYrSoy
qAVVZgT3kczWjPrlpmqVaBYccQ8/q7Bn6w1LceR6+IKAVjiA5FHzTEpfN1Cb3U0MhzF6q+joMZR3
BIDx4dmA9XLPMPWrX6YPv97eR9WxfW1yIEJvuY/fAjTd+SuVG2jNQI862++WEeY6aRpB5zxcnA17
iohBIi/uNa8WXBkDuHUKbNMuTWGt4xZ9zBPO7i9f1fhuCC+bvEDdpNlCVfBxjzXlZN5rtYOI63Co
4IT5NyfqVcOK1Ta3ENPACHbT3NgG6ETMwyCpos2AngAG2QRZcERQ9rApw4OnLgkvheWSX2m6u7Xe
D5d77CjK+d7RIsN91ILDrfXMBiZdBVCokBMQH0i3MMERfcHkRJB1sNJcglHCawHUfLDWT+76ujom
uY9YG3T3Ly8N20wSOqazJKEauDqD4wItEsQ83LdzGfjzR3cOcobYjti+LZ88oPyVz59Ijt3eC9k9
7zWE/D1Jy4yaPLwQDnc0OEb3EVRMYhVC/HSjE2FrsLwSNfFb3AZLceQJM+MRP6FHhy8J1ltnFxjs
DWFE/ifSIVwQnYLGQEOfEbfY+8NDs00YL2FcgEeW1BgLAUcG7pk7eDJ8wRLjTOw9n0hkuxZ/CFWz
kghv2Of4gKEtJoa2Mkqar1Q4qZ3syeTmTCSQLRuIu0kPIRwhR3BPSywm3OsiH+7sxFfiyeSpBqWt
uc1R5SNsNyCB5PCQG5CIdxierY+rLNOWiI6EVrdsDJ5bp1l1Qzz6xHNxF5mF2OED6A6+kDaMRBg1
6M3vKrizvPcbcQlGsFgpCX87NuIJwhr8/L/3d2DsfSYleGwdiJFwRRgp3XZ2Og2MeKmMs7WJQfGN
D3ngdkZb6B9YqTadEjooUnzUvuOnTfcEJ3owqk4XQJGHywcZjrOGtG5r9EcLmdXQXIKQqg3xwbRZ
ButpS83tpSUWULbxIWoe8S/Pslc7y3Z+Ntihm3q2s3LeDS+A7lzsKAL0Y5dPnDmtSBimUVyw3rKB
+CJZ94TpNqb0/IO/pu+N72hJtlCu48+i0jFt4ajaxATkdnYGYokj/VdvJJvOZI6oLoqr51C72z3z
5EdoYNdbyz209hLRv4cOfBoYGvabS5JGhDcT3BqvvnBEHGFDEUmye6uHaKXQ6XGqRR2Zzwn+BU9b
VQN0b7c0hPcWrZ18IGdAj1l3wjdCHRTjdI6C760/jXrQ+Vdl34KI2yjuDr2Xwk4xTaCs1fvNd2M0
gX8CJvlC337QDPGj3Pf3AesVo+Iw016NO9B9tnkbsRJWs9gHbNVUWSQJIl5NeKl6A2AD9mTPhEv1
mdlEmPXUSXp6BrQ+qGwVZ8L9Bv6mwKmP/7NZoXrQDO6NYFzodmyvSsN72dMxzk9neHG2vXg4ba8h
ux7J1QHm6WOobz1SqTIP1Taa/rUBrm+lO4QkQLSJ42HVwm9vd3CGB5qQhE1YJp4H4zGIat5KhZFK
iey0902MqbGneDsByqyzw5ZtiA+jPzautje8N4Z4Kg+HGlyyeAFo1PCnNIUgNk95pT0OWRGV4NvS
x98eHNEl50FPF7u398udLVwI3+TciUjEpcIZInEcrHSYkG5nasTkiCtU6Nk3Ae2uyu7wDk79XaZA
Q1fmp9XGjpAbMMLohfj5V+6J6ATU27SyI9HX43UW3Qg5eV21wYZaWJFACMZHwRSuXgZdWTtK0zMd
0XSeWkAkSFkhB7ssKHDcrMeWOwJzSmd/n0YAoh42XOSNdxTIKmr5rPCZQa8euO+5DCOoRIFnDkp4
F7DT3Hh8GcXM5cuoFY/vGtZhZkTjFxxqIPdA3UMaZlImOJ9QQJnjd2G9JhgNMKBS5tN2T6JfzDLF
X8SeMBvq9Xpnf8J8dUICk8IAdMjX77I90bmZ9zmOVM+fTIMk7UVTV0y5otSv/IkdnUPY+VEneval
5olekOxhizdnes1H0MLUF48vD3hG8fRTNzq6c0LWO0tGacSvoDVhtzvAtu1z95lYfuLTdpQdTDsN
cSTM78trN62ZdmrI9vzeRokk74xeftO4E4o9ToLJHIjufmEMqzlj8ggKKtQxuzJsUGbkFkBEqD7Y
v2iD0k0SoFPksOz0gOHCHJkcPJbfSVk4ujAbM4NJguS6oAH0FHfy9hBIzudEJTabtBU/whXmEB6B
EBCVjMHlkV0gdKaPWFwke9rmCaVaJGI0+GTHrYfX7ZRqBstXxMvQx0BzZq6/7PS5oQux0W23AjiD
qhrFUR7oJveryHZ6QdlGEWR79teWT6m1aJppuD3f3dXrBEYp151ODsNabB81hSjydL2hHe28nhZD
yRWw6l1zfmmpGLCzI3J2XPS6Cq0VOgR11VWYFChJadlD3pJ24xuT4jyaNSfAPPzmjq2gVTTPyPdu
W0FbQGBf4X9pRdmRBySWIsPQzg06XSAhWNj3OaIQi3fa3qMUW73t4avx6gQran2hjMSffYXcxlVy
+NZb7vrhqJIdwHRHLAfKbRxvVb/W120Y8cF4Rm7aOKRd5Cokp3vCxZg29IGTu45zaFu3x0ikJGqI
K3oDmBO2yWvcjkwA1n5u4tvdGDOiDofsjXixHfKuVp0qCIbQdh92G5H74RDEPNDyzQi/7W1Lvbrj
O5S3cenSsJnNzCZ2Ovb6PcTU940g7iNoHFv8ldepW6daE5s8EDz8QMtiWHScAn4cL/DHqzm03KBC
t8QEEQIUUbbUXCwE3Pnk0JkodURw/XoyZwOLfyRU+Df4cPPfIkU/geoQoYyNF723LjOtwmfcLRxa
ACdvTYjSo5EUAUqtgQunKWeQ3VByDpKeeLk+QksuH4au1d4n3KjrCTEQhxd7uygDJWTXmu28wd6M
TqjHQxLzCEXkAZFYH+q4cKOe6iRVVyQoj3bUoXP7IPiwl6IeR6Y7mvYZIs+jHo4U9Fe7EX53e7Yc
zgNpOjn2Jlwsip5jFosNa89jzUTVXODp8oTG8Ko2AFFZFZ7/6hFebqQchcmjIy40QYVHNK/mbzqW
/H2HwkFSl1yuJSD4JcgXSBYC5sxxhZdLjrpCcOiTgTM33mXXdtoz7jYD+Fc8v2XENLG/aSEgwfB0
cMqsQ2WfHLxb0ksnGtv/YO97k0l09PlTpM8nEkv1zXYWuxCu0KaGsIPCb0Myy+ZOS7K4J9zOA5LP
HJP2NX2MS2eQt0YMAv2B1i6HG5d9v2w2R+/1iN652MypFvp8Xvvdn+dWM508Byd7midXdAIk+5RB
7TplwjHonVTuq0eQIpykk2TT/AIao6WF5kvKMO16Q5Rrmh1QARYO9lNHQuakr+Z2ZjKIBP9NQmNC
Y7Pv7Z7W3MDE5ojRRR/kYsTyi9kFrjCO0Ve7bVZZLRdHyQadgcOTZtCCg41Vmjs93ZkkIhUfvPF0
1kRCSWQjgcBe5GHPJejd0dfCV1/BwQF6A8Bh5wT7Zm0i7d3nKAjaHJ2E33aU6oQwa2TZutyQCA9U
EGd/fso6B0whVnLvVMPNgp1CX9mZhm0ps5zFOdR7uFXYSU0ipYYUAK5463f0CFAjEgbtehdjiaoR
2z6K47Y2pM7+b+3KHDIVSfYLX10eHFiDcvLaYBx6X5Y/TM0JiIXLfMBeXBbBk8HcCJ0ptNL8NgsN
80LOw4hW0i45MGWBDVAb9tB2yIXwhn3odxZ3HCgRBzkItw1rymzD3Tw9Rnj9leYNp2kcv9NgZWLP
PqWyrqHbv+odJvKKFgCvCB0Y+zbWEnYuAuh8YtITfv1O6nWQ/JojTvcDPVJO6XZ02XoRm38Tqh6y
TFHw6myQlbfjfeWMF51aZxe0222CWKDaEfdOLVYnt1NCVHVYlUZz73Y6xtXp9HaDazR/uYdO9WXh
ghwFNmWov4Xp5DKbkLvkgMdQmp4zHw60yRD2oLiIXLhxW15SozVM2l6yPcTkxrkbdtuMOr3e3Peh
ibwbPKLYFRH+MoUf7Bw+aUB+d5yNY3pDEZ5P4kuQekTpdbkjLp2cnjDq4KU9UcKyXwgh7RkQ9zno
fPNt+z67+YX5A7zXTu/Q6NhI96eVs+kFwxWX6GwcojPMxjcHC5Yc9KpuqEHYLDiAghVGQZ4EAsjV
5kcKXxGz7lOo0sHqPGelrjTYLRiDtgPcl5Ez0Ed4vj4yz2u/Op36mLyWzNAmxZxZDS9uk/3S9Grz
irmmvFCCoMzd9nDMIMOWS34jAzh36EGxBTfT0l5CXgdZDr8lzFrl0m6riNR0vhYCa/Daxli3KY/p
Y9BwRS/Ji69e/PZbRejd7Y5S53ZZnCrAidgr413b48Id4qWNstgrXOCXyBUt4EPHmQOml8pm1+0f
3JayrmVaY2rPbhu3gXhB/57sIDEjlcxBePAh54YEtGuQA8xPw0ajX4SQjx0kVGsrOx7D3H0Ig8XT
ZdxSGvFBhXCsNFrSbDY+zviUCMdpGIcE5/XwjXEY8h0WsmEOcHxaWPaaMdD6bZ+BytBIguawPGE/
cMWoUBRjb+hoBGZcsPo5kzcbOZrD6gIgKiXFEnHxSl/RpcbfD2nHbucQWvmLwI40ygD9EOwH7e3d
ubGFp+NOzQvY+wCozjc/Hqouwhlme8NLiof7Gd+DEUuHiqRB/pepdfuWYk20Lt3KMSiBn011E1t7
F2R53Di5DXMoJQ1dds2SwQx/uGqMIR0cO08MZhjWXAePSIkPuC/6txmF8jQhuzSv9kR2GOOh6ln3
UsPvodko9vqFyeOw1GNVsQ/bps6BsUUChVU/dQm+W3c6jq5IoQmUIqGCXGxF7zkXWVaXMotkJshN
r0csqHXY6xQkK07ad3sYvJENsLWdsJGRSn+h3Oy76h/h/LoL6DCvbAfoj+kgNi6IjQotJvBHzhYB
LF9mLIXHrIs/XgYIcfRsV2+3KvwCMSHy+PI92tRCKR9Lu+y/Hrj5avSQ9pljKSRyGsIeIe4VT3ty
LTodZ3K9eUD+cKWdvEJNSqmr5wNMgV5e/dG9uLCOT/BfcVg8eLzMh0cm9Bi83efBUeoRwIctfNt9
CBX8gAta1doC04vznpW9LBx95HtwQz4E7yHdpbt+qLfveXI8BkNo7TcUQQ/uYz0kBiAkheZaLq6m
Xr0nwv1EgqfiME+pos3V1WrxE9kA1OoYNp175Ztt+PBI707ovLj1d3cmycGN0SgilxtnxlyuLc3w
dZ3BQUGBhYWFXuJsd07zuycGo+0ykg9CUWlRk0LY9FjSXEGN4Ip8s6/8BUekjhAdhgm8aWCNMZGH
b6YJ4K8uJjI0kWjTa0I254gwqIXtrwAKbL3iSkvpDqh6g0cKbHWBixJ5q/F0wq3Xr7uzspY8uK+K
9SGYj3ZZ92tSZGExUdq3bpn2mStaqwKrbTfLHiUW3M2MbiMNFBiESXcdZjvJmXay12qbYbOtkEky
TqZ7wugBWQ0mYtODHcpzrNzZLPIwhPp/qDXvz3FBlnRRw5ze7IshxKVuhwCWrkEoei+mN6AxB+iR
LJcRwR2vhMEtXBc7rxZhVyDsMciRuRMBySixPdmKn9AjyhrrZzNkb+Cj2URJj3zE9Mqw4OBtvh5R
dfJJXmX/YKJn5phasKsheRSi64ImWt4o6bHJjETouAAJeESlrUozXc9uyDBSWZkHe7kNNBfP24EV
DlAExNQMT1CTQgvz1cLdGejD2NNV1ebtSR5DVwk3zKtLAzCBFd+c8j1rtjJmmE2Pii7eK0bWdFb5
Iyxgv1h1yOdy/fjpSGjoVcsbxaTkVY+ohpXMDWMxTDi6U3RhQ+XhLXc4Y4n8bE9DEH0+oWu8o2fG
9Mh5QN2wrxf3UfaECat4iUcsNme5QRey8mvXELr/VeGXKXnfOLUeQsiFBkomreYL31fyR+e2fjuI
h6BSipaD5pMfoXbwthGmG+xHMEUZLRGS6AI9nb3i8ARPgGm3KjTEpc4bO5/htmFf6nRRb7QHqfYv
FxJHDZ8OdCPYfPbIp66W1zw0FhUyl5wCpQrDa6aiEVNz101TTBPEFO5ClKaSpztFSct8Knza2S59
z9cZNXJR47aXp4d/VVvbpEJ2Bz3N+VpneqT4CgJBshdabYRl9kkGL5aFmJmdbvcd9Q9+4a31s4fr
BiyzVWi5lH7bFWIOyNsNG2zBfUPcTdcBztHF1WfavDrYVDQa6P0uTW+9FbSssI5xFkNe80rlnXVZ
XDSBDxt0W1drkme8PptTh+VEoi5AaoQ1BBhttssRy0MVSNNOBk6y3ga7qnNhCVZoxyI3J1Lxekvt
LK+LmzcVGo/a3tfujbPmXemM0qDFeKSkySgaf5e9OxjpDcaWwQDHENqouc82Zywm+uJlowm5hykg
+XwRL2uxYoesAwsM34D2wIhcBY8X73ryEbwBuEbjhxkt8eGwwEhl0OKtMRBU2cr9RsvkaB6UlM9X
ymeHirnbPfbXV8dx6qOjTWSWwGyP2jiZGU4NoEabR6SLNtQas5puA7Q9kECwtV0I4jNzg/7t6MBG
xtEX0Zp9sLbYM1NnQFVTtJPmQImW2niwRBkM3Z7gDJzOMQ2emALU6O2dy3NwQw5oSAgRniL0hdc7
7sLd9pcKSop0q+8nnhpzF1D84DCsrmhFa/Z+xDR8jQ6U07rP0NhFNhjlvr3noB5LygcUTcNqtYY+
CHz/jd3CP0m3Zxq2Y4SZCU5wNH+V5I7zo2/UERWyOwaluUh2qEFxYjoH8Kt3Z3er2iHXwHDMxmKL
xcK6RtInKLc85L5POvzwMjO3CX55yvDWSYh8uw4VmemMmKatLTrgTTZfut/aKen8ZT3yz5S8DCze
fSVkqdOEfNLuferuoKT5j0OyTv88Nah6RWH/cp59kpujTbdlJ4olOnDUGnR4Cn9Pzxqt03LTQKVQ
afZEOzjFya79cKcT2kpXFzZkwSOzKoj6WZ1XHBqPcI0uEdm/yw/ZaYjdtf52s9fJfxALWAtJYTeE
OBpQ8003dE/e4LK2QrcZFhMkoEQ7K2PBtGI8xSnxhElSiwMLaby2DIi0d5K8bP0GIeDtuhmXeNqh
Ou9mVhuraDyZDVup0bq1n8NGt0UGSx++7p/tBo4VrK5x/MBLLMI38cAaxdGDPIyclSqYDLSYxXBW
y6jRWB+TTGkv6WvbDb46OHnguwJsjSN189Uu2GETEAw8ZHZxUn800igR0axm/97shH7IIHd5QS7c
xQHdcjHzoIwFaDQo0GOIOXh05/XwZNZti2FGPiDcgVc+9+QNv/XQSh5EYoNEhNzaBi1iaI5JFhOu
72DfOBCnmOrkc7Zr9IVsldwE2efc51x940/FK17nbnntrnOMphE4pD3kZVavCA4W4NIWQZD8TPqF
DqJ+Q8X5axz4MeaVr8eNVj+ipj8oeA97t5koNDIOIYXkJjsE74cnYbukNxAxGQcPR+wakp4Apzxn
1u9OW1OvHDpdmV1AQoGTttkzUDX/BQHy611+8GbuhbbT7ifucjSqRCNACOSrTvpc9UrR9TqR4+9O
Toc9SyMBIPs1ipkgHJu6W49iih4HdTL2BWcB4yKzJytR81cMhPINcvmvV/kxy9/ryql4nq5Sf3NF
WS4ZaQvC96TsXJyeoHHQFQvai/PBHhoJbliyT+Yojiskq9YCu9H8Beigf3s/Ogx/XTIUBTzR3xP8
FxBUffpET2NnN0cmPAl9jRrWWYbr7/l0FUjYh73eLjwZPkaCdAepIQ60IwHdY9pFbXiKsK9hRjCM
q4wEF+3WduuSMs8csWdyNj8BtnueMGHD6+rM8A6pdnFy/Tyzlj91Qb4AG388x8d7NbeWOr3pPMed
vSmwJXNipWhPnRzx0aE1E2w40Ha+8NITPdzmb6isb1+lkJkwJbluAYv4+1W+jf30mV+BaSSDp8cw
o0eLLxDeHD6zmmhFb8M2Y8bMq8aQ8RRTiGtgDrdOePJhenQNzqVf3on4dp/ouS/di68bwunp7xva
3ypcMFRALM1k/kh7Qt0VDcqAD+c0KAnezBoZdg6WP19W/yZa/IW/+IgW76ukPPcl+Iv9q6WNNlen
6u08lIWd7f8Rdma7CmrZGn4iEkE6b6Vv7dsbYrMURQUFAXn6+thXpyqVU8nOrl2rU4E55xj/+Bt1
nITYhE4ZAdXCAdYR7nHmc4Wba1jj3X2hnaUQoc36jemgGlPCkddpFznu0DKu+uPBmbvp4wAQVISJ
ENkWy2EOd4kW3yhiBiA3M9uSn+nUETFdTrd7KuOCqcmCKpu6AWOeh2j/j0/bP1j/cZH5tLggIFxD
t/bPAvs/tLPru5WbJK9ID1jdw9FofNXGBFB4N5JP0WSos8ElktcAdUxU7EYEfBia0uXp2kCEYBVA
1Lj/4xzdjcubc41yXJWbKYzmkgFha3yPUu8oh0EaSZ55iY+1fKf17pcZ9oMkq61e6GTpEM2NcCWg
vRlfL935Ofhfq+u/PEn/9iH/g6kN8+f6ezZ8SK6jOVoMHCAb3OlFLIG4vC6OyIAv0D5o1rcD2zjo
BKYp5v9/pRX5vzknYAMG77QXZ8roYv79gRbzTHkNVF0kqeEZyTt1hmnrZDTvXFoIEjeSSLU07xlo
ixtzqJykazUWltdYisrgHZDA54hezm8i2oAsChCxTxfQPPoIl7s1WmqL7JIg+twp0/Z0uzy2GJtp
pDGMcOWWZindyOW66KbZcWRX9sPv5bH6TCabci0uSubwjkRLLvuvcOTK1OPyTJuokTR7xhjT2jp2
ChhhLnq3fe9GfFGHsjIl+EEg0GpoDdxu8XD0vUQchjb50Jw5FO7E2K3omrfvQxvil29fYVWoVkqY
i+bVeGSVB3joQO74bQZtQOazl3rKUghl542lp2bf4mTVTqVImwxdjGGhGUEftl6uavRJFn32gGI/
vMbJ44y0lu+FBq0j2bDnIz3n4pYvzJv1YPZY5rE0U7b8YR/9RoSzE1AaddkLu3YdS15sDj1yL7wW
MOs9b2Zf/IG7yWOlBhUSE8FVSJGQkI/yuo7gvTdCiIekPhsBOHotB4M3xN9bD3EVX2GKvel2o2V1
kv06KFAgPDZJKPlCIEfZsYAhpPsDXMDZCCIxxqjf1leip5AUwpWoJqofXF/OjVVGrNQzUMn+QHPi
KQSbgSbMawifuW5IZNi8+gFI4r8tzSUk6mdDFsI9BHs56aLizEbiwFnbfhjHHJM5jMmV4nbHfpxh
38N2egu00qqphaQZS16eDWjT3HuI03PUrNLp8yCcBpA4tzkmnYMpPXBN+PSXZhBoc4FHKbE88kW9
SL1zriloboKx5VmljWFImh6I8SFXQ8NHGqp4CpGH1Iw+t1I48ZIqyTpDnURF5wOmyH7zI56o+vaq
iVqCGoTHIB9tyNx4f7uMlr/ZZwsbiY/GN4hJvK0J1uFjlRfyiQaYIeJxfOIX2CG1DwaK40a2oWnR
uO/5qowNKlEKss23+Wvub1btpLk6b1yBBvnhS4Fi1KTmQpReEnC7RKS4+QXU+RJeoYOjSkri+PUH
rV8+vhfU+NL8uk4uo0DZ/tYjqK9paww2wnloZzPCvAhH0kJlce3MIdEpICZ3YMlY9dNI3OmxGj9m
gkfw5eK2xtYUsESP1KhHTrA+P38j8fiefSPAI+HUeUoIEfG9Kle3GXE2Uw1eT4/ACNMMv9Xz66/a
iTu8Has/HVCc6mo/0MbtTqZCXHz+SmDkVf2XT8QdT0V+ILFII3zxeVRxVK8X96UYZqxdfo+WE569
HNZz5ZAv+Nzq/LWSC0Pfv1bPCXD4Y6t8xw3NNJkn5T733/592pnCXIQzYNPOIGTnbTwnr3kCM1me
gcaIXuFBQxxABeBt3wbHSnC1Rb4mPsjie2RFJ6fsrIMulD8YqcJWZqaT+cKE9Hi6HXdEeJuhbPjg
stnw/L/nxWLwZHDJ01v+kfwdIvdoNwzNzjIWae+ZvqZJVJmSmLSJCUcIOyL8zW4srBtiY8/w6cXl
cFNiBm4ONuTaWBxnHS9Qc37Nhsf7slwLm+zvTbCMz9vxNP9t6wGerfi7PPcE+jBbxnsnMZjLfFfv
ff+UL96bCsDseVR2jJaF5d0bbepAmY/idvNYYNa+ui9uq88E4gPqxx8znt0NxH3TTrhT4lRYyvvf
+rcq2zFbz7w7/I6l9fbfl4TGTvcxVvAhwvGJm9XXuf1xuatld8otHKf52pHQcDYUuhdGTrY4BW7e
PP7u0SAm6BhT0OGYs42B5bsPGq3iL4+o3oa/GV9TajdnKAohjxqSlOaI+O616qoIYwi6OH/px6Hq
gZnN3+tsw6HBPwn+2bk9Wn62Twz584N+6TNH7jPd1YjbDMuDxjr/U6PnpP17IbYa8DwNClPC8c3N
D8RznEat8+HNwOiZ4GGLUzIwZv6IkkPN83Mmjtgnv1eziAWSI+WEVeHXKmEPkLz8nZSb0RkCHcb3
aQgbczSh7qpt7Qz+ObkyYA4IfT0K7N+PqJtwloX1Jid5YOBcqVdnQ5JsViBAw2Xyl8NqZNO4aA8D
4dFoW4XN174vn3PFrcLihKgxvs/Q5MBIgZLXNWMYdkAv33VNYth3/ZqOyKI7f86gDQ+k9Xvp3Hkt
fI3EGLnV6XtgOArVy23D0Ynh75PByI8Njb3ve7mHSfzicM8O6uweVTH5Q1Ntwb3C4rKjNz52fwoc
weljS+sCQZwrwdio06yKIcapmuT0f0egLpYoOBNEw/kQB7jSKZZvVzxdXT0aLVIHZRf3So1lNmVw
yVm6GwZPXzmXpSGEA+e9luZkV6KI6qswFAYUADHVEDAT7C8CHZjGjjqGWc5nIR4/m8ekC+9TfMq7
43BTTUTG9Sge4c4AlUKi3XZD83F+hYVkgMf0AiAhvpuCPSBhpV0QseV/lki8fPy/V9Ab0UwSTg2Q
A8HTfU2rRQMlQxh39wA0W1AMnmkgdiBvKXrPxU2x+MCkFBfERYHz2MmqjMUNYRzcHmzgzQwzfF85
donJ2yYZLUrAj14hTDX/RTzXddVu2ApuHKxhh+94UB/r+tJSdm6eR3536InHojTqHM/c8QfHNx56
fLme5n2uxGwP2rELqWSWDNg5UrP5nceAIw2nxfCJt8ksiYhJ/hstswt3mzuWmJ0Cfk06lQDFEAQX
BdfkHQOdPKbiSZ9TM+FebdxmA2DelQoTYmS+qKiLBRPQxJBhZaL8Yb4Nk+XnkG46GGthdrxh8N9l
ywHyid2nJ8bFBVE5N/d7Ye96TcsDpTL/JcXqDLZNiot3NLgb8kreQ6VcD+bD3SfM1sUSL9aCkYFC
w6Iv22MjMrcXNzhDfOPhht1NYgqNcdjfg5hzwc0Ibpk3eAS9PP6zfK+gLDKYQ7A42N3CZFp1BGDw
Xl+B4OsBpvXRILrSqVh4IE+hP/PWdszsIEq+KYfmH4yaeUKZo4vGdV5tuYh/aTh0c55Wv92oGC6F
fOym9gpmE2xEHGnggVpP3OkX+McA87vWk1G71qB4Yj9e+S2xARDJDwBGIuMX6hK4aou8HX9xnqRM
A6nef2SDgQCTGiB/ec9GIMUfEOENMaGhPDAaRngTIlZU+q4/goozU/1ipMBebcBPYMcd6v+UHYzS
999NuiugugpGO3RREPLMgWUj3GAyjKr9MU6ZMbLVvjw6NmkGT7MfEz2sbNX8ZbM+JkWBQ1RaDzz5
kvNno7i3FRLB3HihhuNgjJ/O0OF6VMfOSeetr4fN9grVqiF4wX+y5hHftATicXWeVk0njtGstL3t
UeW5haVhi29VkxTyNiAv2Qtfc4AFEmCp4uS26IxWDFr70guADikFgt0ySlm07IVW69XQiNFk6xNs
ah8yXMiWdD3mI6vcyfpv9iSNk0KmwS0U7v6b46jGc9qmV1IoqrLVsApfZaj1HkhqOcn7SvGxvRK7
3fq1PntVgfYLRc2X29mw5RjUIum3w9df/VHoXdc1ZHNOvfdfUblcx0cnsP/wKdh1vmuVuWc1xCV7
4CYNxNse3yZjAF5ERi8+eMFwbmWzygi5z88/FsfQuD5NePZ3JkfgxHenYStPXPlnYhacdRHc5t/P
ZHGy59WnDHs6u2vtuzB+CeOa/Ue0II5fjx0BI/BY60BfDZdMmjgPKYOea/4XUTzHJtxndu2GOHps
ImGHHHnKxAXljnKe9ZHjBcIIUsPxyf8y1bWRcEgDBwwYkmNVmS088+kzoNR79p7VGUj3JV39jnJu
fmriyK2caRy14MfjLxKs5zHSY/L9NZLoMXtX9OeFzbmkUJuGQvjxIKfIlEw2IfUzav/XVNKMj2iX
gAo8OjMmt7NfP8mx3rmpr6re8NvoFtpZ39Mh0kkoxgeRscKo1r2tP0tpBlSdrYnYHPXosb7RZ533
nv/8lFHvEpHkUAUKMTBE5/ROYlLMgenD0fIZ5/7waolX877N4i647b+FRcRVabSFNbTFBSg7SzHb
DCejCZmfpC+2WyqRXn94ZJrFPETefA7ZsvCLv2bD8d2eOAP+EqYfkNx0+/12qLU+sHQHpsRHOLSk
OdjQmDW2WiQQEeUss1aqnHtYU4F/GYKMG1oB4kU68kKxNi8nFP77OwPjsXgo/GwhH0topYt0lh+l
WATIuhDg+zaHPMFmflCg1XGzTswWr0eNWejuvr/P4eENFu0lS011cp0yZSnW6rbicWYPPOjb4Wcs
Le6b++UL1hClULIuxovTvybiR/DlIA/FuOcPTV7r9DAIf5nx6OfzpLVrzj3+oSQLX3NGxWhkXhAH
/66nb5AQqRSDpsTZejght/MIToD0aJNNuh10Ep3kJR+xoEVVx8zWLI6D6f77M5O/EWXf3XtQWMPX
jd6r+3I4zRnEQfnO2YJGIbWRuoemFF+hB6dLFRu/KwcqeUIYDofsqCVW0Xev3lXOIGDc3e5euOSw
cXMRHIlOKreZnUf/zNM5wj92Ov0yyoMVN33ao7XExmE9d+36bd8d1S4cdTNadqt30J6Uq4kDxZwg
J7+Y1CSP0qwkZNChsIYJbHLAJCnHueiy5fgJz47degWJT/BF/17HKhCCgvH3+RGSI4vbUUXfzxwh
qGwhfB7yC+VVOf4xYnaKUNgOwDVEWvf73zsgOVZCrPN1nn8s8egdk9C4EIPRXJ5mkWBoJJMSs0yi
89fPjuI0DXF5iAnYvKQ4V71CMAAbnwFtNCZyFrcxLgP5d30kabt87R7mjYy1esCshLi4iKiPx5Rx
Wl+iDcN3xJBl8YuzuDBL/x0UITgOj6KZrUYx4+x5PxsPam+wegY9isHZAdtn+aHG7zMkR2PYGf7H
zhnItgHwD1F5JPDSni3avk72lJsp++mU261abMu4m50Y7aCLoUWB5HFsqbemtGPn9G/wdga1XUtY
/9vNptyQbvOHD4DYWPVKmdJ2WayuYobokof+H5N/yX75KNP58F5idPIYDCQPUmJw5XBopVeDn2Km
I0fUqMmceBRH49KogOmcK1Ex04kEyYlAkcFyEJwQmkcQ6HCnavBomPbeiflE/TOrl5x3xBeCgz1W
/MnPz7/VdmmlGKXDYGDvfp1GeIi9rJE3BMlLvXZHPM3sSaBEAPJ1N8Gy2GHZ1vEe5NnnrzOLE0Jl
Qp62dCgQW8BFvHniDN+R1kU/u8lnjdXf6zTkqfiMCWbpCejKUnaGprprXQ2NXb4iheeGtUmyJNVt
99zQHzzJbJ2lTh6wwmx0Ithz0y2hH2LPcapluxGsHgkTEczATOVnEJBwjE+RfPJVs+0d8YBeyMCN
pQtdJYtPDG5BHX4jfDxIeMRagiitd8TJqEgmQMHbvWEDQZZsioQTazuBBXnUeehSR+jn4xO4aX/X
/W1GwX7UtDEvUUavZeLDBvFHS34GOJBTfyL7nOsi1/JJJs0LaEyYsjjCl/2YUDlP1Z02hwhJipdu
pGdicafJhcv3pFH6Oc8NzivU6UCEPUAl2qxa6N/5P/X3zcfbHkYQqwxaPWbzjfODyUawMgPBLGZL
dIfenWDWnHTAr6ORVPc6X3FUyWlHpDkdrWLiWULREQlxE4nuIG7tKiiWt9koyOeFXS/vlNikPWZH
9BlpH4PidiFkZEeOkzlHlzh579HAwa2bCURoTL/zxwK0MFYIisjcPgU2jcjV4HlqAvA7W83G8h4o
qUVm7r/jJ30vsAZWN+wfnH8DX90PF3rMf34bs9HMoU0ydD2+Lwez60a60CfH7UJZMNHOrAKoLwPC
ILQZGvfLTNg/Z6pDqg/sziuNFsnwCa6Ez025Ikz3C1OCj0r3dnrGpX/bELjx2crxLf6EtKi3tRTD
ifj0gmEFWo8UPe27ew+kIJtoO86wryu4qMR62lB++EV9PPxt/bOQG2yIcjzSKLDKWDLiFPJAanyW
tA+AjV9KFBlKCFgI6bhY8W1QSa7JlY7fNPbSvC9kPDYMbUnLIBvD7Rf/aAorW1gWJgGYzsOvncEG
hYccyQRnCq607rdwlFUTbuUJ32cL7K8l+hW5lQvabPQEnvfhe+H+83d3OikvmEfo09LJZtnqtvpK
zLv6tt4UlgLWlQjH4IOOAowLuSdvvw1uqxd9GyTxB9StqbzrIAsP/hIvmT5MFRvOES/olgQZtkGB
rHlgs5WawzjzRn7KlO8+/8SarxkA74QfdQThwDJjrxbRzxMoZt0789jHOasWLNWotGtknKKDlybp
ahqk2gINpj6prc9GmL+jp/tajJD5HQf8xJr04sJITvr5cSzcxCa1ixtducOYWhOZEilqfBU/kVj3
klClestWxZJ5PKutMMEMCEbUDaoozQVNhhGcLqrFdUbTRQNR+RWVFHTJJOfX5KlCaN+dDsn5kk47
JDCR+DACRB5WZ4k+tcgppQ0v3AFeHDQlnXMoJ0Vf8PUkdFq6NvygTG9Chav3CcDJ0DRKS0K4OPRp
AvfXlQKNxfs6OAbMUzYos9l1foMEY5Z7GLyxIREbHGvzkrDsp99ffpXQ5StuFBSsFKOpXbmEsRHA
ppAOm4Ujq/NzCmxSdGnbwIFJNeGNVEEXPKgNwnyGNGc05+4er6uGWCKrBPkkdka1Slea8UBiqapV
Y2bgz4gRAgevlfnIOzLgQN5x/MBEU/U1N51U8FvZD/q3xCmBFZIyz0IcNf4auksjs5Kd6KZ/QDvi
7r2BBKY7ois3Y26hYHGHH3bmDEBld5nPXv4JdV+DzcDogT9abbJ9MsWIBejEYodX5sM5u/3qY7H5
2vq+8Qn8vkJ+HAvauDmkE5Wk+DddV6BOa5dZmc774rvMS+joSpNt2cEsxXgQtUsKaFQF4hyNXqhP
RxaJujGNNpLBp8Vf0xtD3eVRHzJOtJ752RQbumAocAOH5ejhCgKVmgwPO5lmq3xVB62peVKcRxpM
qZ0GtXgELOwXBOnx4ZZUu+vWLI03OV65C2OLuXg2y//A5sBvJYeihET70pH4qhYk+H71cKKJwkvY
1CZ8JCAu7Mp+JAkJgapwTQg7Zwpzu1wvuVs7N8IQoZgfG3IjGU6goYbe594XvEo25vJhUpFvbnFH
jwf+7P7Wj+mHW1RrM0mzMN+5ejcy3f2PL8xuXja7rfTw4/49ydfMwudWjHmOEcTPm6g+cj3rxShG
4Kiyrf7m6ky2uNyUHzy/2Yr7WhoDfzjRlioR0rerq8Sd1QSZJyGNcn/RkCbwWCwQc0JLvm+YJm1J
Up3fczPz9V01kVeJT/UckmEbST7TsJ2+5Fmg0RdrHhOZGRDw+t8TMTAIK1OfSRlLB8g3/QOnzPMV
r+fd5k8UgaKlBfIcAO86J9hygWURwAZv983sDTQCFLuc088le97pRAQQ6sBZQShk5LShulPP178y
up+HDNcYjfSnCqEYBQpXNNvtZLgrpmShbsDmfrkt24ndHkUOfwyQiJA+CwwYCsKak+XjzFqJtX6m
aCGGjnKI0Y4W95M2caE6Gpl7TB2FUOdTwy/nNXOoif3cimzg1QtMBMxZNjMCsbXzCNC7gym7+lqV
R3axJ3F+ptAxLcaEXKPn+NoY1c+Er9/r6/5eBxnTDwHOfw/Z/XElSzq1o+ZcQ4xu4O011pXgd7Rm
tzG/aIKu8aCwrlY0ybXXTr+0zJTVd4Q9CykuBwA6KWlUnNSMXiYtEq2PeV1r3oua9Bk3Prl6Ntxr
P5l+jo/JcJN49L5ME5d32eQoDeijMKyfdR+HAQI7MWHxISOOKIEVKxhiMW44y4sFcSwcdAwi2woz
LZkc1fXdK8fs5f3CADHvwWacboFcSHlvSXhka9sQFGl+gvSSiEBOAH6dpf29qKNSYuNVQCBlL+w1
6OCrz5qnN+oYfxLkiB6HSm8sUUau9anoq7Q11z1reQOqRSVHVSi83JwtIdSySGIGj36oNuktPKir
ConkmZV6P+sZCBPFQ9glE5cJvwtwVPd/ulGqcFK7gHtD8CSJWN0MhSSaP9m8rY5vH+DqXtvD+HOR
T8rTQlEZdJgT1eRdOp9jNgODpWSCmBTUcAQkv6R+A4dDKIflewiufr0ZXxV8l3E/IfU+KCBLvDNG
sQiTpDgTS+C8OZ1EZxAlDFvzeBimf1XIuPK3ltdlnBX4BrJoOcw1qqUXeZtZKE+vjEu97kLielgS
VokyuZ3d6IZ20gwgRLDYYFUHkm8Z4HxrCTY5FB+vRdn2NfK4sci/5PHH38j4BPxZgXAakee5WT2Q
8PUUmx/BnfgbFL2qvw66WTovSeuWLR0AH7hkmbj64st2yH3M/z6uPhnOMppinZKv7zVY2zuEReF3
NnTpKEOUKi+3WJdQ/P0yNfMvafcvW38Z5SpjWpuiGQIBf9hoAHjsflYXjuxf04fkSNPaT9bfWR7U
9mhLL3yjDQdFdNLzi3rzeXjH+V7fKTjpTe9YIICVVj4HN48uEX4tgNBjd2eOLVuvoPZls3MSN11f
w2QyjPjkw5KMXrBynmdOySxU3QaTfNpbe2RD+IibQ8ZgAdElF+vHEUhEETvPDWdIaIUo5S1CYJBn
Mq13iX2Fnab3qeV5RPCuL1hDSk5Eo7TrVodqth7LU2xKZuS6jxGi2ijuvf4Y5mv+l4l/v06+Nsjn
5hY8++3YU5hocEqA6932VFdc1Hm1eblaJOwVCo5nyCKKECESOPO1G1Oj0U4poFbFJnNIB4vEuT6V
p5JJqxtV7tWTTuqEoyQgVnw24sSm/ZJNzScMHfXJy6XmGfI72hyJCLD8PX65svnaUFiyNRa8cH8K
kx2NCRR72GqwE+Nio3vYnLifDRvt9T3WQMGP6XFwflxKvFSRAT8d2eN0WEindF45eLlR/CnxKH4F
KTwJzDIWj8OVI+1+HBHu/v6Yv8kVCkJ1wkaBp2yE5VtwS63m9DuPeMnP8UvSo8dsMxZIae4porkp
WuVJwMJC2ZQEgfMBMg++CpXqWJyzlClNMDznx5xnBAUpSlFm/hOKSCBTRL4ip+Pj28sYK4Q1zHBj
HT4nIe3n6mZofusX1JSV8Q6lRfsZqyj29CHmexZZZiryxP33at0JWkotQhPbedna+tcioXnwdqej
2lQBZYemtqp/3hfqNrvLzXuM8EMxBtSGSkhNyfGbs3Ohk/I4zRMu2M3rw4M9IcIt3v8icWLtlXHO
d64h5T4oeV8dvsihJzSaYjI3i8LX3s5Dcf5+rQ9+X1g1NeKOM1QFhCJLc2R/oRQDRDGMqe2k5cGy
Koz6znfB7Hjar4baGglQLZv48k7SOXM6tlDKRqoCTz83OMRzlopMjnoPPHaZp12fhXgUXVcVyiVD
377Pj/iDqK4Nr+6XeYuQWj+8MijHdsP4GcoF8LjDckXdeEXIwJaIbR4DLOxU7+PGKZAo9+CH+WEH
DYdA+xAOo08gLe8XQAYaiLzh2xTlBXYZDB2KcUHcVdErpjiKy9YHHPq2BofX6IH5m00GgNWxbAaB
uhxGLbvZFtxePzVXC6xf2t5fVvtzR5I3KrnvzkhF+LL5fVxs6UcQWoNiZKip9T5/dFN7ms0wvKmn
X+nJqFaC6k/AC3v7nGpQ3qtt/YGdz7jyIOpgm5ILy0R2mN2NKlO4NIsr0MEI+r+yxEwygZ/eGi+O
lo+hjrwbfhm2fHXuGFdjlonUaS5jXpeKzvtnP6j7M1uvA+YJZU8a41MkX2/A8ObMe88Zkmte8Qre
olkwfVjWOsS535cM2LEKkU422HXfywFBAIAqqD0bU7mUT5vYwJtkDUGOof8zsEntL4TpnBPRfvfa
WlchuNYDyU8L45k4WdOMhW5f0dqnlmS3zq8Yvy6J5mhYOyB0iOHd3jvjywnEBAy58L5bD2r0EOPa
6edMqfWpwjTzFYDAy4iobyKCGU0YdWZpeaCD/PRh4wAw2UyZPdhC/LQdS2HqgFuH5Vqeo7Co2YoA
1M58JxeJTTWqvfay8i2HShtBaMGtx1FYCtGQSrlm+rViBiERJHIWVAvMSz1iu9Z7i7XGz3vLWIza
g4/ZtAH5ptJwnTBMnMq4/6fIrHFDgCSfKmNDuxq4Ahadn4Dp++K6iKWTiB5iRTopcjVvsL37z2C0
JHdUWWVkm4qXJxQ/2RJWIvgXQ+cQ6YIQvgAIiNekb4Qmn2JBiIbykUY0ykYWpi/rWropTlCfH9eV
LS9tyGDV2ZMIsUuj53BNQAF/dstErtkWh08RN3aSmq9DJzrkqiaC/T0NFu8t+9OAbPQpvIt9VYVZ
6V2z1Q+C5cO6fvz67wF4QwkCAaMXxkiCka70jbJOyH++jd8jR7t7heRXavDTHU0JksyWqa5BnZdU
ud/TlRv667n4o9Vj8zq+FYPl9TqyLB+bdJN5b0/FhBjm5owG3/25VcRPOHiCziQTv7p94UtIZUl8
9IB5/HqXzOvotm0PCjjf08yXySmNaa5ttJTr1qkPxbrj5Q4cSk4/LFAnI+ex/oGADWZpeP+Tj9Wq
nHS84HBWhrdzclL4tftenr+PFYeJegLmQCfHjMT9SeNDt67iOqoO1SyTjcfh7hL0HrN+G3BQ3bkh
/KInuIUqrM554qlTDpNPr05v14KfnRtvcExXYMi3w/VwWyvn9xHZ0J1ZqHAugGABhwSDbYBO7fLb
qssurmCBxeSTMxRG3BohfOln2MXpebkyqoFHwb8Gs4qtHxkO8wcKeNKiYV5O3tSjVrHVIXGdYKP1
mBh0kILXawpfKL7eO/eGjcsqkOn5EO9fjRISKXSfowavZJmx1e6g0bYXnpiraJaYJj4M9rV2Xf3l
xy/Dds2qd90ZKK3nX5UXeLpO3QCJizTkrAGNydE418fDTBtLDM4b7wmKpDpf3BOvRkMD0i9fBn/B
/ecVA1/HqvplZ19Wuv2uDUmY5JWbsXWceU6V5nCV189iN8Q8fBBp9SF5z26Cn4hmg73XlU18raou
O5g2L46PNbAiJ4/kDEv7yzQLply2eZS2qLEJGzfulgiX6cEjvNT2jIcPKJF+uvfWvQ408me1mf8T
7McP+TnPZ4NhY0aLaF/b4CUttWyR1qsHlLx0/mFKkhqjwye1a9nBKjdpnO8ONawwsob7NwScBh3z
mPYMUAp27ysYMTmcoDRQIGgpwa9hAr0U6NweStAMAg7t3PuF78nrayIE+Q4MlWEPsZq68f0Z+sAS
SBh9eb/CesjxT5sx/QP9o3EjMjipmKszR2Xr+YE9QATF3QIQkADwAvNk5AXIDm+baghG/dCssg3z
Y3Ig0BWTlZ2ypDu7ba54R8xp/wCN86E7GtETd0dmVOx53LeGjWzWHeSQoZ9XHlGZDI0WsScl00I8
kUkeFVuMET1p1i8vLay40JDMLP4/avDLdd2dPmE6/cA33L55JfKZ30Zrd48+2G3U2oOnJesGQ171
8mVLgWgHQp73MfUX8GS6bN4jKJNCgbFj8PKPbWV5LDcqUsBAOfOSE5iNlc2cIe4liZUJc5BBLfyd
WNqPFr077P1UT8pDgQ/7g/XTPY3HTjmBOfvaFiLm/nl4hEw57MGERiAd9ChNtRiwNx9/q++s2H2m
6uVVj8UTbx4uJPgqAkjRVIFn+4+k77OLEGSN+XzC03gBqwf3Uzn/4TI4UQpsNa2afybFVOHxPAO6
7EuSSRNzdIShuM3U8e8CJap4RxAzsfYHbE9NGFaCGKbLrnSv+ITR0gyM4TkZGcM+DsR8S+5HcJTG
ab+eMjRzujhm8c/jR7PeQ218zhhh1ahGGzYXEphIr+ZTNfhGcYGb4uu8fnfKwbj4OTp0UcJO9Gf0
+C3TPWLEgikOHg7Mhm7+546W69VMBC6cWrgFYBeJpJ2jVt5d8l4DQ37a7XOTP8Kscn8p27oQt8NZ
PdijyB6h8hQm1cO/fmacVPfMVQVbeTpd5zajiZgtXvm0gRz6muj6RGTs8gyu9HoA6s0MNCpj6/ra
j5f7Avwwr6hLIaEdqyMtDT0Yw/Aa9P+9f7pyZkqUBLJHkcrwoN4A0wi5hQh9BOZJXUB3ByupsKiw
u4GRHvMtBsrD6Br+trjwPCkrqJwwEsNBZfvY4ATsJmE3lxYQ8AuN6wY3l075FQzn5R0x/Ogw3PMt
mTzCxrxOJR54xAoXKSxicV1Ov16yfXCIwbHI+2OG0sR4tX0Fwdpk72349x7lIxtUnlAsG3lqDoak
jhg63GDGFRy8sGUOQudxjtXrt+7KXL35d1szGe/rAB34/2lSGHwnldNMBmFx4Jco235hM3n474WQ
G98FAktFHkMPG2xesxG7/by1+LGhJQWfqIaxSOAzJ9qPhw1v8GT8Bk99obCgGjMTgXJnpIJ4j7Nd
ssVOTXDUiRK9Ugbu1O6p9d12CWWyRSElzHqxRb78hnQ4A9YJtvF6/x+cni9KjtxOMUyC1mjdmSN7
nDLQTird4Oisfpa+UBffE3XLoiDsnPouGSenVrA0alLMUKBczV9zQrB0/PjqqAn7owR7g8z4wKiD
B7eQN0rfQRoKCxYviHn7hgc3zkN1e60NDc+iKXUbhcJt5FCHctfumCRdsqmMuwpIX2100cdvD2Jn
VDEGZxwtr8a8N6ZeYfX2ApMAdF/zO+/UrHmHW2EPbLG87n5hjo33w6wub+yKLI3HBA20bkAAuu66
QzHXWMO086WdMWNtTA6sT2JJ2gHAXr6Zo9a6fvHEsroflW/+wGv9X6SdWXPiSrqu/8u53orQPFyc
GwmJyYABg21uFHgSQqB5/vXnUe0T0S7KYWLH7tWxevWqKktKKTO/fL93cM/iVM0WzI/8i5pOfQfo
NwfTzzMml6adLwYzsEV9do3XiHZzig+eV9Ue28bQg45GBIRpyrq9PHfWOKlmvjy80OxR+4JgagF8
YThhUrW7l3zPvijDXdeGTsAldmPO/R+8MXXub3TJwT0ZqGGtHJUAN4RhmNpmcmkm1LiXdbppP3Mk
p7JTRY62z55g7yQsL9HIikY+9jooYFGHfVyf8r05qTjo1wsAThnbUuDR+L19PX+W2iiAGGpNNMvB
b+D6QClSwaXS7Bjbxsdyc2LF33HbLZyOJVV/9MRB2IuP+jzfpQAo7OI0XV7P9M+qZxazOyKTQZx0
K+cxJBKgCPZAYHKbUJfkMYKeGkfbzGXdoW1cORH1m3m4jKl9TmOJTmUBN6KFTZi+1F7ylVERwMd1
AY8BYWkmgPF2jzLMI2gywlBOWPkgFIbtukmG8HLKR06qrxKEAdnHbqH89OktTBS+ZQqy5R05ljx4
tf7zRKQmSvyFibpxI5pJ6vRaZKEi7iyOS+WzsMx2OCKMaGgW9jSspxyLcfr3PX2egU0Fkx7sOPG0
6e8DK/+gjiP48z+3Mfz6+3ETxkHxf/+P9F/nNLtWBLqIO6pHG+DkjcRWp5i1uKmC2DrYIhSIK/p4
EqCebcaqPh0rbjeHETp0PDUSUO7mf/z4rr/d0o2qKVZOdW2l3FLprbqAEMC4H8l4/fhzh/K6VO54
5ys/DgF5PqpFrq6siTfCuPYUhHlRyCKhyu2oGoM+4MUi2dkmxi6RPBeOChPhOdu1ePjgnZwBQIX4
uO5FFO0EGEgcTEDG5u2uNBHcerK8Q2mcPXf+3LgTzfGT0oqMTe5RtWS+G/PmVs95UEZybvZEmGr2
ArPL1apaXNfIQTcb+33sBo+pnU2Xs9JB561vcAj5/XNRfpDVqSopaKY6XF37o/f8/rnESVcLetvv
Xg6rxHlbUWPjMGHYb/y/1n5/BINEU4hH1fgZvApfPjsYBStK0ykZsnfuZZghNzPo+738Gaxv92JE
dXnWlK7foa7airPWs+wM/XwLE9mc0tkcv1u4kWou8Jn7DiEVv0yHDBIbVqDpYs9uYyJrweWHfWbf
ubUfPuG/bu3GqDlLarG7nvt+tyclmrmM28YbTl3J2KYdOn62XbTxOBZRyTuzHvf4xr4jIFZ/+Kj/
uoObL+UqBZaQqAyOtJVWaKM8Y1XjkkY43btqX/bWQl2p9vv74O8+mO/BLXavk5MzxcYPe7ElbKHF
YIdUA+2e7C240UNGruOdu5TvjdMgcPz2Ck0jl4rM4nMacXiw3wpsU8/QbtjY7fFgFotQAQ9mmBjT
ALLF7y/pJ23yX0M0fOvfLn66lloQhwzRHnMnVHvYTYUD6WYOKwgL1bE7w2Qr8vJxDt0YeIG/dJxB
hNH6zo38NAoa/1E0RWSPk24Uyterlehxq3W7uTd8Jqw6gxPtxMIO8wFeMPYD+JnAH8SA5X935VtP
9koz//+Vc1jcowXeaRIdEKzaxuNXsg8q6Ghf6497l1WHFfx25pIFIWkSqlGc/G82neBalOrZVDv8
ZcSxxodpYVtAb0Z6hpyLgBJR3xOOj4EzRJwmzicObg60gk9pM358AHpq8fRM+UYhPNti6F1X+Tg9
1OPdV4N2mnPXvegsyfxp3ft+xzd7kp/0SVPnSrc7PfyBfLKjBfHIoBnUAn/r9GTpLs0CHdEh3GhY
V5a14vSIC1GZT1NtQweWlC3+WZyRBwQ3qfnSXkq8TNyEzjnI6Sim73iedjP+9DhztdVIWZGsAtCI
K/S7v4AJPfD8+E4vXg1uTsSoW0/r1Xl1wfAynMQrTviv9EmcPwzKVQH/wrpiIwi7HIaAZ8Kj0ubs
bfrr9ZOWnT49D3ja6RngN4IHvihGFPz09VF9HKoBjk1hCj9Y6xo75jSalsdiKvq2BPY07h4U6uCX
8DF4klfP7RenIuXkKDNeiJuOgZuTjxYET51c1tKCCv2Zvs+EptGkwLjtpaPhJW6NhbVWOVlvlMyR
QzS4mVet+l21hY/VOlcv0MchLtzwBMbUIhl+MPj+Y8lFY96WQRaPuZMzFfGtuDMnjB8KM1UjQg6J
vmSYpnRTmAVloutdJ3Y76Op1S4vFTrHrglG+NXcJUCBpNEh09ckV2j5vmF4n3mSH0iMwYJHAt2zW
MM8NxBgY7Y8gneBuw/Fodh2j5RuaNaXNgdl8PW8TyLFIy+kd4p9CM3Imr4SDuqo8f9IvQwf80rcW
eFWCP3bvyhp/xvyr7ECy3HhvdY76Lr9wgvKC0e+LgiT9PD3/MwI30zMzCbKRIj52TgcPJV8mGcPL
dhM8QNqaRUSYwNGw8ZOjiXoeWxxMUKS9nlbnLfIwGjvJDotWG02BC9FvDfY0R6qUTLpx8Fx6hOzR
xrfDZnShiW1vaJh8FYPCg9a/+qG+hp/+Y4bO7TK1VsES7Co8wmrGjgohGKoXWsyWnb8L8TD2+gGw
JyCjoPU8/H7kVRG4nOKA70y80wRvgNExbyR8lUM6iD86KDzN6XAMnSHmkyOsSee7HIdsd0SMkzOS
1EEXiM0LfqLYqiLXwfs3mUH9hYE+nJk4Moh3bFzkYZP7dzX8z3DfrC0X+WKey17qKOpEWiXNDO4U
vqsr+L6QToALthSYs8Hd+XX5dYG5eud9a4PhxD83YBJdpoiWxOlquMFvG6EVykJPTlaHU4KfOupa
2/ZbPHcGVPvM38ZoOmFQqSjJJQj3azhJ6M2p/N+7zmlmxjY8Zl/AidpKWfXe6rHyundGHIaIiEMQ
FLtx4Rmu5uJ/Bvpf03XBmWR0pbX1Hkzx6ZxEzjuNrGn1kr2c9tnIpHfvjxDPU5WEc9ltn7Shjw9t
ELv6SYLBdImzPvyCeIqQIfZZiM0RTc9t8CSsJRr2uFzBF9EoZ97Kh97z19HyLI9AN41VcIz2/qH4
QmbrDsBJMaAAyUPAyfxCTwZcWl+VX9bhROxIvAFtSR4zT6a3W3D6gjceu5gHSfbOdzXCkgSvmJD8
aqESUe4czH4s4LRvL+WmOpHOJzn1FV5KCUH2YE1SDugjcW3A2zG2xso/yPDmD9iW8OXDr1lD1dRc
caqPVCyLXW2tLLJ3nToqGEgL43RSzqyFtTAWvSNSyAARToK3+wmgP31KOmG6omzpoiXKgwnJt0/J
bJJMC6O+w5S49M7Yq9HN9xaUE4/GonWGIvyI39u9qLcfp9D3y96s2WHenS7NhcvKY1DXzBGdxVOA
uYu2eHwgFpsgVjd3ts76zlJp/bRSfr/uzUqpq4Wi+Ceuu39ZGF5mD4ZU+UPnBPvOeTmQTGSviBN2
/dFg+O+88W8aqPPllH9QWZwwqiCeZyi4MC3efL4P82SzoUNxXrWTiBdJfcEEwR0GBwj4hjA/CiSt
0MGewifRA5iDd5o7eCPRInCxnBzjvTY3pkM8BN2fZo5Siy3TaSBBDr728481QMa9HZNQ4n8WEJm0
Ico5ooZE3bo9lnal6dd1F3LwXYXHao9mlpNNOspSz0IFEmHZfVi0uIbHpCYMBzQfjssQNiE4m3CM
Gbvv2fSjFQcA9Jjaru2hdhinpVNucT78jA6QeO3HyzM+5Lgpe/FqcM6H/DfCWeMzJazCdh+oJfiT
sxlNptEXy/fXGgs8l44TDkjlPrWP7RKrTme9rXdbzGuD1XZYSRV8U0ISQTR7TYJ7usByUBTt7WB4
eG7RFtL7dlBfYUX6AH9Z/QQAmQlPDc26aITA6bqNcRQ4LX5fkP8dTUUUVdUSORAYCmHDf8+hUMjS
1m/woqKrkSA7HWkIfvBzWXej7N4B7N9jItfSTUszJHLijD+lwLf5ehXLUhVTrFtOuFau5CMfqWg5
T9VBex67CO3MUfN0fcVM5XF2dBgd2GTTj98fV/m34OIeDFnhCyL2VTRvJq+YtlYRNliVmQcFzXfc
7EOY1snsrI21BI72xd4IMr7Y9jVe0f/Tmzm0iOqhXibbsB8l+trIRrroWqcHqXRE6gAwasDNgPbc
vYVGkv7drIeb1UzZkmSOCdrNWS1Xhaj3M59QSbt8x7PjhT4Uks8hTeYJGOb6yYUzO09Gm2TseQSu
k5IKdRpPfsw9xsjdMesmjuJpSqFuYzJtQmjHXPqh8V6LB2eJnMzGAfFIMtzkZGN+2G7e8eUbDPVS
foFI64+Pl3k6JbCCCK3R/mM0hIjN4gA8oZgud5k3meCDRzQF93W1XxB1TfA43EoRue5YZP7+6tRh
E/q7cvhrNPQbKys1OAl6lTIaHSpxf/Gy6K6c5STSp+kj28QQwSfd01l5U96gL79ukDZM36/Ewwy4
wkzbV0/nbqR7GOlymqseWbKo3SazbTD6ugcX/bBHDPdqybiRWdq/oWi9otR9F1nDm3sJl6RGTbrd
9PPpIc2cV2e22yIe+fi4923/e7TnopYOzsDfTF0fBvDb/ErrMlJPZiuBW5NXhaf9Gx9JPYf4g3aZ
4WDtImVjgDpY+uTRlsXLGFV2qeE3mHu/vy3F+NcCjCJPIqydYEgSfo2buwnFMjbOZSrv9kMeKtzH
xRRUqtp4qJAyJ10d+GDJkurGo4W38lAPrIz3QSc6+KQeig1RXWoH55ESmf0IL01nsEuoR/27uX5Z
PYUzwCOvsN+qo2Af6OTaqI+fUD0Qa8TX0B0P5hhfGBp+H0I7P+jp3LPQDziXasLRH+AjG6z3661K
52FRIyeZTgcdO1p7uojzp2Eb8Bt72qlIi1n+jTdUZ9vIxX5TLOz6EW9B4IMhdyZkpQbQZj2r+LNn
4tAFUH1MEhzpmQzMJ+35zwHF4/t8wy2R15C642d6isQH1PZrYY1p/VmDdpV2opOxebivndd5rkxb
YDecQem+9WhneG3hI07ug/2q6C2J4LksfVIvHpY6hbJNj74tbJnnmZ56e7mrD0v3mT4SDpkPMb9x
58QHQrOKx1n0hAc55tiDYybemLhD74icGi8luoKzJfIXd0kgUnxwJrt6E74eJ4H3ta1JN1tsg9Lh
lrTQKfDNcSb4BbbeYo3/cvuZjpHdlByaB7Ppych0Jo4z818cZ12R40HIGHRbZx6T5JWPZ9Vq2TzM
FHfHuvNVPQej7dXDDIWN0F62rv0QTh/ZEBgCeFAMwK6ZYrU9OLSqb+KcTK8AmRU9bNhxLDuAGU5z
fNlDgIH6PsZ2E5H0B9LePT67X/Lz8BO2NJfqDfDe5M5n/tOckznBD7unJnGu+nvOZalgyWLTSDuL
1o+NeyL5PfRFSSWBljnlY1oAMILD4kRaZwASLD3YD2Mm7fSvd5sZ/1aIiqgqui7qiqEaBGz+fTO1
dCnC1NREgnkHRn28apo1wgXxA6qwk86I8cIte1aVGIYMs/7OUCjD3nm7QAOxgbEpqqmp+k0tUfRC
2MgnQ9xdHnBPaU6LJ7Ys0WHqRpukJ6Z7TIZZXbrRcjBSmCU6xPbYy1/FI/kz2XhqecFpfermeN8D
U+FLMDFNN/YaNID5Nn09vfbTapfz5Z04hQ32Oj12yB94L6EMmNNLIfrIMyZl6J6RT01bLP2d9i3k
HRDWjXIrsz2BGKMxZhV06FD/7FDJ+rSGcQT+qD/OI35OzkEYkw980pFFTS3L8Z9CN/y8YnGF5WWx
CN03A2b3qkCBBHbsSRdM1hAwT2AC+42Tgj3MMid0BVdXR90ncdqjTyyYyAuQFvn4RJ3oPgdj1Ndr
1GlurUygXau28ta+GepYQ947sRYmU+sVCjBVZoPO7+C41yeWh+4DZb7uWch62j0BTES4PeoK60JF
BQIz7CPtXX8SQFqnswhbDqO5yxJTJGLOqKgUt8D5h1On6FUP1dScExRtnzHzAXKx401F3DRNVywI
DedZ9M5I5QdAXJ2s67H11U2L+dkmjV70iqfxzHwPXmCgds5lwmSfxYsKo5ViH25IWhzTlsKYH7jv
0L3hHMGrGiKIx+lCfUtei8F93/76ynd+5JzWtJVnOPY0Nr9NnpPoMCF1tprIC8TrKJD5hlK3Avph
36I6XZk0e1axq8x23dN1Jb9JO+ExX8TIszC9p4d4svHL61+RE+cjcy29U6FVzAP9gVIyeYDoKUCl
XQ2EOB79D70JWpr2ibE35UBJy5uVAkuqHTa6Z/uyQIGLPBuOXHnAMV+fEFnOicZ0/WaVTUrD7be/
TyAS3H+aQBoxyuS8Ggbb59/z14xy5luPgSmLJQvb/mOwrFxQ0aHkmc8PC6bTaoVmELGUs1ot5qN4
vF7PWdlGC4zWQcFWTyeP1BR2WxHjYlgL45VE245NkfOiPqgOhjVpSIwdYpqmGXMGD5nFhhw59+ps
hCUmME+Pjxf7MQQFx4zFfmavGaJQlsctoOhku8MafMYbvcIHE9kZqud4kTriBNs50j1I0abWWg4N
p912Pd8PR53J8vX1zL8ia2An2qDmF+eD7QEFrX2vt/HTAYN2Pa1CjaqL3N6/x6/Ts3OsqrW4C46n
V80+74RVtE4n9Yfy3EKzaxHA+K/11P8QEdsvLWDPZWLY6gYqQ3lUM4Bj//j7O/1pRf5+R8Nx5FtJ
Zsq1qGUX/GCR46DlBYyF50hS2J2196dT3PfL3Hw4RnNp+rDgMgaJXLDOpE3r8HiX3b0iXBq2kNs1
3uDrtDh8D1bBN/ud2PpC1LH37Mw1loYltc0ON6ANMgZjLAAiwPvdwJ0O7N/HUfkBN1Qw1TUgIPLT
Nev2oJqYSpOGIu+2tcDERwjOUnxVMDxcnV/jJ9Iv6qmB2wnWMzPCELHHV7aoXkFRYWYgoHDwmprt
ihEBzdD3kII/xhKC/3RRzKLezXGEirqx+BlPlSnWYcK8W5h7faZNkJjj2PKQPxpvZu0q6HoJkToa
I1a4FHOTy2P/JGMBBW/D9IIhSSUck0I/lo8ybRcK713xGYCrvgEeIx1j4koejB8oho0NicSWwzme
bL59IUVlAUhRQinJDsleTVxLcY13BQkVhHm9pqQw/UeLB8do42S3Tz2C134Eh2PfLXnjaL+xTlv3
6ioE+kI9CIz+hHLNJNxknD9bQ9YUJqFICiQHzWacTkK8QIoRGg76ND3KK8ERTfdEjYysfJozcOsM
IxsBWAim7KL5NC9TauZLNsNYKif5vF0EhjMYm1GjXYeMYphN4U6AJrYy0SQshE+ktzEcj9G58jIW
H6zK/FGujoVP0eJhZhWSAywJ0kXFVpM6FZV5TaTpexY/XOtnAfeDwC2YNfFSaFdG4nJXKmtRHLuQ
tJ8KepcfHfJXfBODlwLch94GTmOw+EVX4XAMzdbGjChYGZ8Zhggo2AIHaYWIRQau6QiKJ6eJsLPG
53bS1J6WQtnlRDmWn8mYSeQRCThA8+3UwhxJnqvd++k8VwbZEsy9lHAuz3pVRbhsDgqDRj7OiCDV
Xy6IkJbnA4ylnT9JpvmB3pX4pm7C95A0CrvP3RSQ9AuVxTR8uZIlB3qMydcYp1K3hnXtUX33qn06
0jTgSYLg9dKwuOZ7GFE1OphRMEXdi8fvc4NGGJ1dhhDObWVP23XxdLDdAzjHP450odNGMd0wnQXl
4GeHeYmMXaBoo9zG+g4DJ5yQiC9B8jADlI6hv+04ewzmJatQP6jQl5xuE/DrDz7ceKbEnfn8L3bL
dJYlbHw5rqqqdIPdWudTlPVFglG2YR9WA3rpHlaXqffW2+PxwxEQFTyCLNclEVT3kFTpp33i+8Vv
QCDrUp7SS8XFh3DBC/mqbHTuLubAs518/C8f9Aa1rSpTshTxihvNYIdCgAmWONgjKF48tdizh8hS
ZbTaPDwPGVLy6PVdwYoGA3XJnX39fit/Wvu3a/f3x75Zu1OpssJG41ZeDmBFgMHTzSOnTzABiCoE
2/x+uT/w+2+Xu0GvosaoqjZjlBUKmIXnkQHpvZE/sbE3Dw8z2NLOjBShOyDjn47pL1e9ZRnkZZCV
sfJnvA8Nsl78dkkjHXcU01yxd8ig+P05Jf2nc4+pyYrGUc+09D/Ek2+bfNupYaRXfr8jL/ELh1Ra
jeq4+ELZChxBy5YXnU49b5y69nShrRiJzbvdT9CD7i/OngrVjqcUa+1Ef/QfyvnGw/rkkAFE0pjz
IEe4INJv088pO4eHPuFphMpiAq9onY7KERjPIqRNxW4/t3YcM5ccpV9bYCYm+HZHQl7tUJPBwnEe
loTmmWgj2QKcXT277M1t5w20lyHdI1oNpJPKNh3AI49IOcxnOd5/4UJtL0hqt9cuZiDu1xel9vDT
MbMeqtR6NJoPTZ7fB/WnggZoHwCNNcLgQPt33VSEciwGSdzv6AlXjCiuMBP4sNHj+Q6q+E9dYRn0
3k3aR5oo0X+/pUZmXaA1sWbhsdY/Jt3IUB8lf6EpSzyfVH9bQyJulickKpVj4HqkwmX3ThwO+U1n
dA297jXZwaqRvuWQz2qa8cmoAXGTMAuQbPrtyLEgZAsiTchsloYcvFvI9qhnP1uMmcr3/kqa9eaU
71NjqbHsG7FsQ8C2kjF/N9VJyeFMvFMuSrco+PDQfzBwHdhCgYr49/Dqclac0jj118l1fKErguFh
inymwzrvLL1q9H6sg3rK2NiK6e8vVrstIIdLK6YoWZIGQsr//n3p3k8vQiXE/jqNV6mBH0fseyXG
zIIO2kPdmNZ47ASiI1QtunkY63HkndWNqpDHERDY8ZBfdz5qpsjykeMMBxldWKc0StEYyWM9Gobu
Oe3fLUeLAFyMXVOF40jxx3IIbYI0d0jSPR3jqxJ4Vv2qMNAdvIcwE+Cj00ZKLLeraueMDi+J11W7
qgWMbcz91Wq8KMXRycKAApnf78MiyTd19c2w3C5bYWtKSdsNwwLLhK9OFiZTQV7Jll03OKvOq3Kd
Upr0779f93Yn/O/LKjqEVEPVFPNmd2prq0pP8dlfizihaIw8AAgSVMUiy064szTfu9bN9hMpSStE
SuivA2Hpk2iU9Uvffztf3FN9Z1L/OJqaLIlg4DLfmnxzKdhvVh2cCqzLzPFFdUJlEVtrSZ81wlhC
KIZI1OTwgLr7HgSn3B7hhwEF7QZ/U1TSIKybmaXGQWvIKu9R7am11YmlzQTjICsbBc6+5YrKLDGT
sSwC51Jk4cuqnh9Vc1UpJL2clcqWGsBMMC7oIwFGdOAioJq2qH3VGvo5/+SRUBfWFBOqOu6hC/3+
Odwuu3/uXoeXQZ9OMjhF/z05z5eyU9tCttbx+VDUil35L03zquLuFm7OqT6S0ztvangR33dryxQ1
iL0i7UdelnHbJEj9trmcelVYlzi7cKyrcueKylPkiITLX3TnatofCPKf6+mKQl9GHf57g5DGrSK2
qZlD3eCN4DMbh5ugwb24ppRX9kIGBxBaovBmdgjjwxADr3WnvQRI0qP0valRroTzwCL8t87nDb7x
WQpDIl6o/aEtGsx2F0HxVfq7U0BBhSvNQLobxID9To/dEvEihinYkKrSLK5nin+MMMWU1UWpLU/9
rrlgMNqo3AxUNV+142gvo3WLZ2rsdvIMqjoGTstaKB3NeOvQy4Jxoe3ph5yyz7KdqTnGHehaav9d
yhDyxHNTxrQh1lYJh5OwXShIjPxqfa1FT69h8ik+drZHSZIxOcIxgiZe0LyLANnAXjEAG7SagbxU
SdwOm4MAYZXk2aZ8DBBhgQvW4iLdXsvW0a+Rp1kIuQooOPgc4vpfIavXczJMeQDoeriwy5M4Tty2
Qs2T9d6lV70c79OguSwtYZc3RBT7V6S0ChFhvl2xH/ZLXlJALBLyMy10KwNlKVybhC4Lt5NF+L46
NUJArf066eEoaRZyiZ+lFzTHs2h5LAujFptIEcJblL31qGGieJHoBg4eWEHgbR+j+m+Dyk1UDKTN
aY3nby613vDGLjon9qOZHLNLPKoYMEtbCKS65UlOJiP2TdwFL/McLHHaHbcn4rsGfb75eeHn5tjo
RHMNbZG2uBRQ8M4vVgumnTUTRYGm2IZLaG+epHHvybSIgtmp88daRLMLTFxB0SadV2VEroaFH0Om
2tL5mR91Rdp7gYwg4FVXQ1LrcWk6XTsnBHTF/qBszu5ZiWxL24hJi09tjCP0pDU58iqniXidVaRZ
9ZI17xJMotRkVivH2Fdbe9WiWYlTjDEi3TvLpIsalRPElFw0lLR0awrSUyQafDPTgm87IiKaNyai
z1KtvanCm/RRIIOo8RLkALri+dm/Ikq2hMklOTmxcQjkhZJCl99dKWVELX6sc32VI1jqfb3BFDke
KdfHREvdRsofZL+C9jru02MjaDPFFFyzDDDAgSVn0b9NoCfz0q+8jEAqZrmhuqJAZLgwE7veTs2A
rTKchEAe0eiEVd2H3gKAgE1QflXmOvKdsyYtND8b+Vj95AsREmWAeX1FvJ70oeORgkHClcc5X3U3
Mlq7C1l4v1QYrn0wvvaXWSwtWixBnOKqj1JrXYVzIWgfpessjYSxjMN3FGbTtK9G1XPK2mCeyRtJ
8anI+1GpTtJkZIn4KrbFRzvr5C8zPpyROhPEeWb8wnrY8BuvVzI3j2fMJF+URywldZGuzi0ub2Ry
RPs+X6naQqtdDCUqYRZrxJecmePRSrpgaKNssnafkhAr4FlK+8TUpoYMXQHRcT58KRFEAC0fqf5R
p1RVTxbmtmxGhLMJFraaKf4KObYZwgGjpZjzqAKwYqHHqksBx4+lHgAfxJu80h0Tl8/hzzTmEcXU
GNCGJUmTxJkYrg3laGoWvsNLEbvnuJJc/So/CSCxQrqPi32qC/MkXxS+TKnGJOXbbRC/apA8r5hc
Ws8aBgPX65uUEz8i7LpeX0dot/GMLYxtxoIhSJhdMClUKXgIQhzYNdNmxCwlHBcAkVLLggYIkljH
K+xM/UTHkK4nJ8FWJALi2DWBc8WPOWQ5k4H+hbpgxniRstFoWRmnp8raGA0y2hZ5fmPs2/DFzERM
qzPQqKOabhnkS/QpJfXEGAxLlNy71IBJCUEIYCmXMxovw0DRjSnLla3NXDcKmUmX9MFSn6l4L1I6
kS9uGXv8oAiJ3vVsIaRzk3O9scLT5NyIthGdgZ8+2Cos3gOTOOoURL44Z8aJl/snTM4gZXHyVNZp
rnhXGWFyvhbpCBlrK8CRjZswWdENUZnmJw4cuu8VJquKMCsNeImXGWWnTa1b6i+Kse6ro891atJO
zgxobMD3UpYWE6vNqcZPrnSCaE1Il4xo/nTBpDAZfovvL64ivgKRNqvhVxvFysTp5swqQ50tfV0q
EMptpOwl8XDB+E6V7fyEwTLvv77IWKZc5pduJqlwLaEc82YCEnHC03uEVRTiJEeFtq1mpZsHXxcw
x1yTeB59YjGHraJD03ixM33hwxc1oQv/XhH9gxX9qVAMRTcgGeroJm5KSSuO1TAuLsJQSnbw1xMF
S0Pk+D3fy0xucDoI1x0rcI3r2pcWXUcqS0ybfV2va7Isf7+ZfypoqiWdxoZCBWOSNnZTXF7LTLsE
hQErNgc63FxOq/DinNhbFf3Olf5RDA6PDc6vShbqK02VbwqlvAmTXtF8f03VEtYHvZWdXDC9i4QN
UXJUOtgLmDQkkXupaupcH9HwULGCG4vQ+D91er2QDonfTUmEOVfj//lAfL877e86NYhOQVIngr9u
WtciIRcCbjYvzVGQ3RmHf+jpt+NwA0RITXGttBPj4ItDuLfvUHWpTefKcYBeeVMIC18YXSK3wUQh
X2nWXjytAlXBj0EaGSyOubz9/dH/hZv+3BJwE51+kb9uu/zaJS9Fel+8GgOTWqV1I59EGQTOV5Pe
OPNPj6Tp6YrJN9z2Otwo4oc8HDTaRaWW42gSkdREMnldLgyTSaVjnMxnPFQ9paW/neuGrGykCOKb
FOnTiILD8rE9COe5sGghhoaShkX64lwtUzKLsbM2EW022SiUn6qWn8+W3+jiKE3MRSogKBVqJ+iL
NQUjbqMhbQphXrH0nC6c8XkAamNFoslfmMjbS7fRTx/cqTZMtnZqFJDUKaLr2rSN5iVvxsFgG9kV
EzNMCWmfUG+QnxTOKEgUC7dY/yUHEBdQQ4b5pPHfSyIzapx3WRuaazFNSKjgpOFTPFTJe98SvqJ+
ndBe5O3jMAhDGZpUCxkqYI6VTIA5C8nylYl/AwV5eK3Z9M+OUR61Vt63GuYrBFi0bTu94I+TJcb8
+l6mzZeV8sMJVvcLwdW61+Qkr/UTVJsieo7lRwoodmYeg52dL6eUDnGYztWECqAb+RdM+c3G9aux
pBNhQEyStOpOxywWPQ5h/UVGZb1WkIsL/PEz54esoi1Ooaj0WDBphaum8TiJpEVTAlTk0dy4XKcN
jYdqdEbUIEfqAurGiAJJOcEDSIWHS9Qi/E8nTa44crHoKG+roPXufLa3gP9/f7WWLA3aM07HN2tX
d9Wvdd3k/vrKEYVFpW/2keZotGbspppl5JxId1Cun86WBss2zUL4rfDD/14kOkEM+qYBBGjkGas2
iwQXpNZK+3Fy7xz7z8GZ5RI6qaoOsJph6je7RG1IaZdrFwC1ckMFpOODR7Y9L4wqTJaP0ekeQPrT
VmCyB6i6hkxd1Idf/4Y5Z7UodZqvWetz7TAtFM4SrEWhuiv9ze9v7sdHM3koWaOrrmo3K6Cim0Jh
dqq1bpqDrG4LC4CYZT9ZtueFJWD5Hd3RSP+L3gyD+e2KN8/Wao1mBnJvDYPJKYoiNEBPETLz6zeq
ScHC13thblLsHX5/VOkf9IYrA0bwsaimJEIx/3tU1Ta8Zk3WkffBsa3ASLjoRzhA+4jaSBSs1hxK
OKiDS8Q7PHd+v/gwjrfQhIXQmXXd0FVRuflc+1xPRbUZds9A5MiGv4e/i/Hfv55ffr/QTy/0+4WG
Qfj26dTZ6ZwW8FbXYNpS6QaXPXtajpFasOzbNVvY75e791w3lcTFjLSkAAdet4QtZMPCpqI/u3eV
Hx4KbQTUN03X/3AE/n6osu7FEF2GvwbRkcMvjidFNWH+WaevqFqC2vz+UNo/CLrJ3gsFApBP1xTK
pL+vZ5a+VJlngNNKRwCjYLJjcMDCDknRlkks4xsREOQnjnMf9huzvxDBlgnaGbaejEJKLrBHESPH
TFmxDcS+YBIJRqZpim89h5esXIeUzQgBauU8K8+zupv4oTFTq2opsnVmAlkprKTDWb2BJnbpwmFt
ywOfTbqY6fHZOQOhaWiIlKVC3GRUNduhIBGYvAZWFX7tlbl2p1z64V3rjAnnOZXKxDRuFvneOgv9
VTGtddgc5XYdiHOhfDPT/M5U+WHxQ887RMDSPbZY4/8efEG6XlNJ9S2OmPtcX2REJmERba270+r3
1/xPnji7FkAoTC1ZpRbW/yxV3+aKxJuX1TNLUUYBfApx6DytThBB4hqqYX55aJv5JUpmEi5FmQ4c
KPa46hhOZvmemjY4KO5Kvdq0QbIN6rWGs9j/4+w8l9vW0jV9RahCBtZfgiSYFKgs/UHJso2cM65+
HuicmZZolljT7equvd22AKz4hTd0WPuEAkQzwDuE+LTsyWiffIK2kR8zRioRNjwQnxtYXvni0TRW
tYU414j0DhWUrEZnVqAnpezJgcfyPsnvVDyKgvDPzx9+bjtBSIUvjSm4DYj7+whbFCvysW8+zwgL
eLGbSndIXyJVN/y5eHmeWzWKTRtOVW0Nj+GT6QQ2SpGumk/dcUWdlL1LiYVd+/MnfTa1Tg5YvuU/
jzk5iJoqtT3J7LjIhhVBIFFBaoMUJ5OjbiN7V7KfLUMEz/6bxxL36FygdBpPTwrDnoowtiv6D96O
Yq6oMHtBl1+6SnKV+gmqltvBvKDdcS5tMVWuZsWYi/kwSL7PX6ZrRWipuTjGWGjq67LS77Xsqguq
h9KuFpMSuJ7YGcjtSDp2A8jNycF73lDpUZWHtjbX9AAcL7rANTp3vdJpgunMmUlOeQoQ7vq26ryw
FUezC6FUeklDv9XYeAO2oAY5Ro5YGBkWBJM59q3C5rrQDffCfJw7POZVDQNVzLHhSXShDnOHBhmE
49A9e/M1b8LdlVdNFQEPwgaKM5IVqMlun0L4tyUoPvrC1D23pivjkx+Yu5/f6HMznS5MQxc6zCg6
cdBiv09WzX/soZnsY6pyONTmckClVB6O1Fx0A8wCdV4d5OxcfZOKjdHETpbFh4JKdh/uzSa7bat+
OZS/PDRSKULIVKRVyrg5glEmjq1xGiBdyj9ceO0zET3TSI/eoKBHL+XkCkw9YbTjMNjHrtzMjQyb
MhGJYUiZtKomF/bgHZ7hYHIp9aCg1VVPw+iWfQwY9y7UyE0p+qX7uSB/4cXmxf3PeP7nxU5hoFOR
FnosZPsoiR2bjtg/z6lToGpWDsDEekcx/TXJq5JuhHLkiqwsY46eZdPVYeGKcedHUDGofg9hvIhB
Iv/8gp/gpn9f0GQR6rZm26eSFEKKlaosK/uIg3Oe/aVPTf7JxeoYyRVYuiRdyYi4Iv8zI9OyP333
dOEF5qPu3xcQlmB7WTMb7/uKM4MhyYyUqYu6ewImDl1aBZbk9rQVqDWSk6cJ1hfyyuhxT1HeLsb4
n5iY0zcAg4CBu2yZcJVODqgxjmS17GL72KR4sjTpytA93IOkhcWS0TrUnmx37hmoJLxG1CznGKch
hWuAKnTZNQW7LZLNBvJQ7FIaSo+1fjV5m5/HaQ73T16STqgmg1ewVZP+5PdhytpeQtAgtY466rZo
AEM1MFfedJ3522C4cC6dOZa+Pesk9VCTqijkiWeBiyitfZ+vdOrxPUawl3LVs18FaRowLRmOIZ98
ldl22gjUwDr62U4x/ka4BgR7blyNs8Yu738eQuXctQsk+z+PO/kwKwpVrzT4MFVGO6WUnVE9dgZN
S7oe/Ucm3kNsVXqqT212XSUtJd1nRaxz8VKhxZFpT1htmx8xOYM1IpiYP4v+jW5gQ11YBa4EmHpA
pcEWL0WqIKvHXxlwdqjooqc4GZTLzAioshy6CaRdcl+JjciJ2cz3uVZGDD5ATaGOg3yKSA6Aduj3
4L5ZWs+lqN2IGhrUXBMt9Ia+uwINy0APcFRvmu7aKgCO9NvB6BZ1Ym8GzJZbSVlKqStPwGPT9wKS
V5BLTt/Ft2G/zegn5ZKrobE4Zc/DiK1UaN7awF2s4tG3gSHS3tHIM2mbSj6625ZMZa9yjMhYFXXl
CqgL0FO7kj98laBEU42g9em9QaUIpWM+wk9IPlqgywl3RX6Ixp2BVwHcpc1U/yG6vXCKnQkR6RrI
xOAAemion6SRVVLkYUo9niCc9/VBRF9p5jpjIsEPtYI6/SVwxdkt8uWJJ6dWH0zTWBTCPIICyuqj
OsD12Sb1Byipnxft2R3y5UEn5WWtlabe6CXzGKmHCA+16c43PrqcrX+XXtqN+qVxPAm1K6se5U6y
54eB0KWwHqFo2ElbD157J+3tOAQ0jR+eXtyg4xqGpiNV1c6a9k2RQenBgFm+1mh2dnihcWXZmCcb
4sGu6I9F+qLQACGW2Zun3iTVqxRAqMlxZi2l92p47LoU7aCXKfs15IgMydWVHgJ6t+FoFLlrF+SQ
0m1XIIs5EGc8ZMUs8RouWgLoMFj//485kDByDvjhJhj/72dt3aI1ZzSJhdvtyjTv6/xQtJTPZWeS
KKRdOpbODbrCcwxzZr6rpzewjIqA0k0s3qreNpa/wA5X1a97aTupRGGA9DCz/fn7lDMVA25aLnuw
VhR5PpkVX1LJ2PLJQDpWr8kc1xhV6hA3f0WVq9jXEoUu8z4k3WouZLD/gH7JYC1NwJxgbMm8P8Gr
Xx7re742alUgjhKtzsD8EysN3AGUUryiuUnrtxrESWDjD51oyxGkIjq+m6hwkvpW6PGq9cq7VK5u
0sRGbjoSFwblTOZHLiAEOpszEvEUfpZrZeqrjW0due4oFtDnoyCuphe286WnnNxAokoielyGdSQS
JOyj3Ayk72IWe3akiWhAAVO91ICufl/BheyHmdEQVMW0j026CVo3txn0ZdVRzK8nV1MRL0pM9Sa0
3bQ6RlO3iatdFP0NxmNOFp+N8UMSe3/6Mr8wAmcXH0UZxWawVQqMJ0dn6lmpPCSlBe5JcWTjSJdi
0XtPkXimBVwqsKdroBzvkv10YdWfG3uhU0u1hS4r/PTvg2L2Vd9I6WCRJDRbWTs2zUrCuaF0qxQu
IGJgKSlVVT7LmKEpEl5x4rYvq5VWyMskulC0O7fpv77LScxpJgUSgDbvEuv1zjD/hNqzCnHJN+eY
f1qo1u7iotDP7Xqq5vRybKgO/yTicW0MiFhGHGvAqEIgSWk7o3DgV6Dbj2cZKXiAwDImS4J12VI/
6mnRFzThlbxwugHFzVB3055qnxqtFChODdqIcFu1IcSS/n4Ap9xo7xGwK0WTl7mPlXsvDUvbTP9I
Epg0kGoAC9o9oMWdCIwbGSC1j5PhivigKd5/nu5PYOVpxCxg3gEntUFBfoq3fDltqAwaRhyEfG6A
+PMwOJ2YTRGZ5uJjHB5jNMQ1qK3yqohReFZwmwp3dvqr7vatMNetLR2CMV4HUI4KUz4oJQiG4m9r
wH4V/rr22kVkVNepVewBuf386p/n7w+vrp9cQFnnpamtM1Oe/NoSxM0oMB+37OyphHwD2L7DyrXE
ZEnFHhxI2lC1Kxso1s+vca4YYAkTsUJUE0xh/ROdI4+Vmhk3kz+AJopJVAGBRtF7oAZbrbb+RFX1
HkjNxgLMJ7q/gR3dl1j0DBOqAIhiD+2dh6h3ntwlRflcrikCbev06HvlwVLhgaoo+wijvvTWc7D3
7+D9561Pjljf8PRRM4mYpPTG6oylPuBRJRsbaZCWXMPo+72kQL/8jdI2bvJ3AnOpZNoqHOE4VEgZ
yVc+CBxOoCpFWBCEvBotqYT/PLbnp9hCANk2iTPsz1Pyy+oUvqqpkxmDcxmv++rJ4r4JlBgp9BmZ
iYB4ubdzeZXFQLhQG0vzck1X4WCAw7nwImeH68uLnJxEbdflpV2QE6Hul2oPXrRlhiu5XPQC7R0c
DGL6XbyC7+WOQUHqIpLk/IWA4iC9XqAEpILfz2UheTWFeiYsxmBwXlvytGORD/WdbE7LTCUCwJ0t
AjTYXPh49fzH/79H2ycbTWmsIo16At6uheFt+smStKlI80M999tBRJVT8qIZza6c6RLzUPg0PCYb
WQvRytcRUD9vgqOtD2hf4qs+4Slfov5iW4tMHGQ6oRdm67MA/c/qRm5KyKZK4+H0Zo8CG/Q/dQxO
Ne1YWqzu1HK02gczVlDvGte63d+KFpU51Em84mE+OwoJzIJe9m6VSxstZHfW4QYgbuMkk3mfFtpK
WFuzWyaNmzXg0V072rSt/xwOEb4QwgNVI7AlN9caivq6j1tX/zwXTEuACECVi2ajhshXAvpM6ycT
t+ygLMgDkZQ1lGPTD4cIroNmOYPckwNiAsIrjHm6lIRH70d6B60SKdGmiNudPaw0AhHJ//AtiyJM
u/axsBVPZrn3VCxJJHIM74Py8BLUsq3GV4BvNmDoplK/L2W4EuIZCsVa56AiC71TWqwSbesQWtMm
K+FB9uCj32sNO0B7oYxPQs4weiwWaRsR682+JYe6KRczBFELHRXZRdV7DzCNrbsV6LOyvKpy4yZz
2xTbrxiTKIAkb7oCARdWYz7+SWi4MDtLqbMWhRHhNBk8atZRIhnKew38P3dnOlyjPL7oQni/BmIO
Jdm8NF0NotpGCqKwQNBsoc5o30UZxneSPS5rwJNGpKzCWNlxInjEKV5BDijKz+2ZlcKZb1wjWckt
/ttluLE0EGh5tx6TxyITbg0uZQCeN8M5xFWS6R+TjyuaL9H4w6sHE4csx8412/Za+xh2+kOS6rd1
pkFI/h3I8lqDhWqmV3HVOIq4u7Smzx3YRKqCE8AyzVM4Rq1ZSqrVunk00MLIaR4CYxN5tipRUQny
8laq6ENRA2zoRbYSCqz5SIoQOmMXb01GlA1MfJtsL7yWmFPrk60GjmLeafrMQ/jUBP9yRHtpVTZK
5XGRlJi614Drq13ZRltF5Xwe/Q+7GJ+isYaInCtXavqcduOjoeFdGdOQl6a/nSVcpSV68qetKmnb
8tq36ms/7ramVR+kMGHP4cgMdD8qMANM0Z2tzK2CBUtWQ5C2u2QfjyiIBO3eVNDx8Pegve56urcW
y3tMxscJmH5Xym6bYw8AElmNiqURmL9lmqpVAgMggPPbiN9KA4STG6bpkKqtW1cj4mna5ynANFqs
p+EpSsBdj1pONzHVbtamWj/W/kS5HtlQM3pTJjpt466qkSmW1E3ReH97rIbVEoOxt6rCrjrI3EkA
nm0xf7AUtzERUa7EI4SAtMF9XWu8pREbR71rr7s6fRl1zDNLc69Ev7s6uNK1YKmCrqjRCPIzR5ce
JcXE4aW67ThZ5xvAoC/T+uomAg1dcEeGoFClFzsJD73frdEeaWso7Xl1HO+tGnPuADnlEFyrUG7y
oHixzHZJunRvTsUVeMDcvpPrpeoRmzIqny/Dt2hI1CZKephfA2D6UinidUmNd/ac4QYqIhslFSh1
qBv59D85I1IPbeARzyM47wX/Wk/w0kenXDdqc+ikwsktd0rSQ5od7UZxqDbsPJl6HxouhYelaKES
Wg8gWXF0JpCUwTYbZBv2s5bbt30Bty8fEZva9vV1gxArzQprroU33hoJ/pZ+PFaANr4evmiPUt5f
PxrZfavT3yi0hzSHvpHhgzXF13oWuzDvVoEGbL/SNjCV7IUdDxx8ESd6aNxf2Dtn7lVyfeons8XC
rOb5/UqXJD+YusagwFBbYKMXunoFNnOAb5IOyUHu8Jq/H4M7EEm1nLqNGlxIr84lwBTKoTMDTrVm
5Oj3F1Biz5o8sEpHmk/wNvG/Ka+kCoPK+K8gUA5hbWDC0zWcKOXIvnjP0E60xp3XYRDjz4Ig9aVX
mgOp0+OETh/dNRoNaBOd5OSpVBdNZUbc3BKbBAsoelUCIgANPgLRycyWUrwtUPQa3Yt9vTOp70wo
paWNDBqp0MlwVH1HTliSc4eAMDoHd4kC4kF0Iag9+xQaHbDdZFBD5rwqvhyYdVlFfR4FJNjtzmdN
D+rOtt7i2vl5dZ2pvTKzcNvISWYG50keL0raphBziBeZOWkH4nkwdnbrXuwMnUnSvz1ontEv3zO0
am0ZMQ8isaVFP7emRrchBcaOHNkZcfz5u84hPOy5OyEACtIqt05mSRTJlBkazxvD1O0QNMngrngA
MjvihQHRXWzZUI3iaN4Jb593VzX+gy3WSv1rWN5ZoFD7R983ga1ve+l3KanQVQSgqhrPvXQ5dBLW
SltrkhdFpGyb2t6FdDJI50vPzeU1/nfhsG4SF9NM80UFMs15tlTydK1h+xEWF86I+WNOtwPlH+Dc
KIThQXJSBuoCS88rOafeBivRpegWmdhjS8rVfwWcBjdCJYzrXPyLIMFTZUx7rfnMCMP2Tso4drRj
Yf+ZI4saJKrSrVvjF3AwjTg2AdEu18eheK+lYi0tI+3CNjmX8LATTSTaZv+Zf/CnYSX8vvRT8zjJ
2bYe8RATeNuX76q4S9XqLoYEAuvIr9BAudTaOwdotDVDQyORwaAxfbJ5irbPO1PAX4HJEnWujiIA
qmfRUyahECMeS+MghmWo30zBpWTrXPft26NPtlPt2bVZdCq6pc2zBdEKT19Dcy20/mnW+CYy0xZK
a+Ol8PJcGKchfAnWA6yveYoNsBKF7+0G8yhojfngnkSnrqXYwDlQoMT2ShdLo6xCtV2r+s1ox8sI
Ik+IW0pUKBfwFedOlC/vcgoHsGAd6yIZzWM6rdRkr8eo5cD2ysPHHC+4cHQGgqULp8o8o6cbjbPY
tDXUvGTtM8z9coopBH+aNbD6DesmzJpbKcdqs4fvdUyznRo2i4gWd9K7lP9zfBpnoPc2DMLPgJHK
AKQhQu3y9+gosnKIxV5BbyhFZbkK0S3r3RR+qegwBDUhi1tO3GLMa8QbWwRcZr+FnK6nyN+QnKTd
VlP3Wo9irS8uBOvnbp6v33hytyZA8dVOqsxjUt4EOXwiDJZX3UUo07nHsG8+5QLYQacEHBbRaAXz
5hmkYcV5s2rsX6Y6ruc4uUXdb07IrIhKKmyuSVt6yNtU4+OIs2fQvaUkgT9P7bkjFNgL8Y1OV8U8
ZRBXshHb5uQZR6mBuyX/ofhqVXc6NWQlxl6xf/r5cecWL6IUGt0RHazBKU4iTbI6H6Gg4E19DdQb
0oYEjb3cJF7txACp8uefn3f2wDABhhDFMeTqJ/D1y8pNU14m9XPSBu7f+N7w3vPCbXB5I+G3yqcm
IwK+iPg+O6hcEoCJuDBISr9f+uOQxGXeZ+axje+hOodm4gJLNkwcZoM7rghR/ZmTD8ydUFiaoo3Z
7LTElecCQVPuNIBEP4/CmVGfBUHsuUooAPSf3JNhnNhT2dGM7LDmyl35KVX3TX3LkWndtur7zw87
F1rREjQU1SLjBX/+/eM1afAzM6mMoycwUkRi1QB5oPkcndS5LhzM5rmD2TIUwGZ03MDzn4y03Zlq
FEY8TO0xuadBlRblKiDuwPHuNbGiVdl/5GYLkzh6sUdHngBMiGo59C/acqLybQCGK5sERuuH9tLm
+5BpUhPHhAgw04UR1tNBUWTyMQ0eq16H4LFXvd2I0pTngwj7hYmZhlNm/Zgg/Wj8wplxHO+bkVl9
GzFnaLYpxYY+NrZdGULd2ZTgFqpcWapWtwy3VJx+mdzUNTm1pxn3JCIzq8Z0Cr9w+Jd1HZHj+t0N
Pho/T9LZfWFRklBn0oVFiPp9lkReRXHXkU4DHSULRV/CmQnc4ASJuAdRLiJ177W3F5567h758tRT
WRCpoE3gNZlxtIbrdYnlQL+BStxOEJG8GRPwN6EGNueTPz/3M5w/vb8sS8xXNyIKtAy/fy2No9oY
E0k/shv1CSg6HGRk8sZoX5vqWtEnJyzpXIGpy6nr+d1b3Mb0IJaQoSvlCmBdUdqruLsPbLEJIipa
3sZU6vuAUro5/DLH3FHBwQqWeAMmryrWQ2v9NzNGu92g7zhzOk5P6jTP8tROC+Nop7dFdTXG1wPV
EhagN0PurxB2CxD3/HngzkH77BlWOpewuLTkk/0lrKLRbebmWEC8g86Gb2ba965RoBvgHaHc96h/
dXdAMlZh3h1ibKZjDSgTMP7/6k3mZBxfIcTjT6Ywj8BXBpGvHwtd3TCHkdQ+Av1yOzjWMYIUUbKn
uupjWmBI7b40cPe1+yspp5AD0ffnl1HPHqhUzxkQ8izaLN/XU9xpQyYnlnbs5t6koAeMe0+4aXS6
0VO4LMdyJSOR6GvFToHpLwFF9ibvUUN4A2ZtbtzNhR1NRI6sSQ5hD6ErF26608uYCtRxrh7paedC
U3IidsTFa/HS+2vf379pBqWsK6SD4MwA4g4s+I9cvu/s/RSZ8t4KL0zfpQeezF6iSkqUJ0I7aqoT
ee8aF5Ed7S39qlavEyIf7v6fp+gcOJttgnI8xU9N+yfOQiZJG/VJQWepvVMMGAroTqb0FVLUyVUF
AYBkh4RCyVncGhTaIzfAG/nCO8xfdXLsQL1CQpq4ai7+ngyzTDSdFGkDUkNcg0uFyQ+z+6EvH0O/
Wk86au7qsS9e6uQ40MgUoOSqyL3wDmeu42/vcDLyBXtGymlNzTJFkfk+SHs98pcTZz2Jk6K8et62
VJ9b3zXKECmFVa7YaySPBzNYj/KF0OBc5vjtZebr/Es0Jnea1TceCbsRvYl6CzDKGuE3/ULFiOpC
571I+Tr5M4g/FwZhjjl+moiT2F4tJr2pVGpX6ELpwPmCLREQm2sehql79DFGx/X354eeCU2+fes8
MV+/NeyHvrSY/Ajb4P6NvEUEF+7TM3Hmt0ecnM75TG8c8oLhDCnUpvDrbrqY6p/3orfXTOLPH4S3
7plhhIrNmUeXdYZgff8km2IzzkV0WSCHvlSjslQydGjRs/ZwLyuqfquDLgDnZ3qIxWDsHmlgQzNo
yG+NpsN4PthgPDsvW0e07BXlOkSOIq/HJzVdloGyUlD8HJunscPoJ/RXo2w4prg2shaB90OpAy9H
pzxAj7xM7vLqyUCym0WtRmBFDFA3egShIdyK/GXO0AlkkFsjoxza5zCRrk19XCkhUJz4IAl/o3uR
M6BfMWHaLI/jqrZvdBugPClq9LeSgevwB4r+YGT4sXNWU4rMiZGC5jAgJZPQUDM7Y+Nvq7HYaVRc
exhqHSG1eJCDu3hSFpqtPg36awFjrGsaV47rpahwFsD6zoARMgy/ildrJr61m0wtcXqQumMPNzz7
1ckPXSKcVMXSs3806g+92fTD+NcMKgfynJ4my4Tae6S8ZtVTkv/CO6jHmE1DFiWXx23n6TcCZb/Y
ClzJjI7m8NEzsEGgL2eko1/b1/K4YrU0frxI2Pih9xoTzALoCbrHEcZQN+V3Ono7Py+fc1cA3DO0
xEj+TPp03xdPQaOKZnJLDUFaa/4BvGCHDWO6Ek+pgTzO489PM8+Emp/6lZSrbdBan5nDl+0HUtnq
y4AcLKm2k3FAqWgxwM0xZmIH3esE3LNwhipZZxFKAaYFnfGR2geR8Gtu2csC8kmUvfZqsTQlFm16
6HysPDQkbf96Zb2qk+Y9gwoiJcc4HVapMFyreRzqQ8YZqmHVEebREiNZIBCS43O6DzmzB2keMRCE
Cen+RcPBjmJojZuqXeaAU+0+XqhI8TUWtmyDG9o7GvMuKTMqXQjZVuCMaACOf70cuad2Mdjhhbvi
TGni25CdnJJ2GfRt5Jc0POpDlVxZqN/oCyFtf56Zc4fWLCz6fyfm5NBKkbmTJ4+JYVdU/ly11ZUS
xPoKTLxxie19jjkGWY2IX1Fla76Jv686ogO/AV1uHnv5FbT1WsoMN5Zx5qP5q6qHGsU+CRxR9rsa
AGHTso+uqunom5xcFPK0eJmZ/0UopFsogmtwxzT1VHI8rvtSiQ3qTKF9jbIFepWVgrFc+KaV+8/q
ZXFhWs9tPKBMqrApXCNMd3IRDSp6R6EkDJC6n5XihlJSTyx0J1WYiVXXmnSJJHjunvj6xJMpzgal
q0gDSfNMdNCUY2FhBXrhODm3WOF70OOgAK5SbPg+sW3Vl2XRUbgaWjdr94gdGY+9fSGKPP8h/3nI
yYfYcpv1ZvY/QwdEvdY/ADX//2+Hr98xz96Xc8rz/FEG62PMtRkF8AKP8YJbAsM6uhPdhb134XtO
e6otxaoorRg0mFrwDcLg7mLxax7301Dry/ecdtbitmwmuWPIQrEn2KS6W/uuzukLB+DnkSOCvvCs
0zRM7lFxjBk7SEaGPi1Nw1+WPQXkQDqgr7cO6F9b+eCa4xHm49ImHiHkBFhMvmUvCYyBLryyAfXW
XzWJeDRQy5tQ+etxDetxT0BhakS4tnv1rNvIq9dhKpzEXEFZR3HV9IbnsfH+SAkOn9bjAD8kGSd3
VrEJ8+FGQ7dkhuITwDmeZjs1VXIrf071PzXV7oKORW0GS0menAgf4trb1Hq5TMO7QX6NwsBJMxkd
qxpcDfqAM360opLYrZO+3/mpfDQbDFE8oHQqyo6ZUTnNRCd+CqKVhPuDXbyjp9+RpMPqUZFFiCqg
Nw+mp+3G8HVuUw9ltdYwLJ2ZOCFMUFN6M+3EYUAXBSItaRisElA9MpqKCKXlIwGLFq6U0VrMbO75
j0bVI0PrGA+4JBqo0iFn5YbXUb1tM1dr3RCFMv9Q1ldKe/CJX5K1BSXIpsazkDHoVlYSTsrIt82y
qapyPQc0o9C3IB0APr1aAkGvpthKoPlTkbpBYqyUZkLEDlVdgkY9LbFMeLPkp0T8Qk6uzpGhw/sc
VI8aIw2WPqrc2Kl81RSvk2iupvQ9Q4lW95WlD1k4rjInjnuC09I1i48sr7Z+XS3UBjwUw/moDMtR
BukZfyCG2CAsTyhlNs8/L9+zG4WaJUQ8WphoB3/f+FbUNVYj15TCES1O7srglo0SVI/tJTeNc5ve
pPpN14H2PVfv9wcp6aD1k8qDgvbIU4R122uXaBnzzzjd9V+fcXKKWXXHk1PqsLLUwmGCchZaUMFv
UiBz9iIxMDYoE8fTjxkLXmERG+Z+7iLPq6n0x3t72qsETT+P8LkmqfjyVp9F0C9nq9D9MM4Fb6XY
2yJYNRR8I//Daik5rMJ6BeQnFMXq4imrnZta6B8wVFTDpAR+EnT0iFJUeLzqx87G9iwIr8egpcFD
UEj4q2tu3qKoVQHCU3AqG8sdYtGgoIptoYmthO24dVPArtMybZ+ByNKVZ51hyr2PAHKeooXrLks2
LSW/4HcJZE9LbUeCBs/VJHw6/HK/q5+NwZ35TZb3+8KYzmfq6UzTLUJQRYVShpza99U09JKPOpGm
HysNJM606vKbIX3wg2ARrsSbKa66ijL55KCE9/OTz134Xx88L/Mvk9mZbZoGHg9mI7OQIDdBXb18
48/v/8/3wQOHQACc8B9eU6QnwaiWho5aT7OIx8KZxGOg/TIgQYbTo92/lToofiCZtb0NmxD9LYDe
KsVXkkiRgYmTPnrpZTTrY4HxaK2t/eqtS9pbLHaBkh2VcSvjAjKnglOPt22uo02rQ3or3tNJhyF5
JU/FJo6CK9H3V8AUl7mHXGBUcxptdTbPRJrnAeGLg6UMAi4cPU5GAX7wrhuOnQf3s1eQOQPseTGW
PldFgd0MvwmACZ2tk2UNNXlU6mggtcSDy1RffbBnhJGp/aT5nGE2iDRrnfqXxPvOnS1wqwEkIwGh
/aNw0Fug75IsYUZS189dkT4q1R35gjE8kDL8vMjOFbyBBf3nYSeHZSRHYdaPMeuLzA+13qgGhtwh
az8eZ8FJX7DPEn9bsC+JngY/dsjoN3o8HnX9EsD/Mxz7vhZJlwX0QRugB2HuycsIL9LFOPjaUULu
tCR1pX0ZquaSnmlu/grF01SgrKBV1x0bTsJOJqIxQaXA7o/0LCQ0dp4bkNUxDCVllNc20p1lBge0
574bkFyVtwBTAKmU9J9G45I8xr8ZuIIBL3Je5Di6bn5Gb182rG6MBjcCmIjYWtJZ8t5liigBenDj
Z39Zr13TcMfiwrX6j2MGbWx62Qil0V5WGLaTe7WcPFsd4k49sl0N0Eem8VqIHpj6usz9Jf0SA4Ro
nTt+Cw26vytyLh9v02ObJ+pLJoIM2bfjxEbMh946fYJ5+lBYOu08dcCx6yLWisOwjO+GJR4L2/Qa
abyHbtmvbBfUFJZO8Z2ytl7GlbbmTsC4FxsV2CX4RDRbacHhgCOktMivxxWI0OWwFLhiTRiujCuE
9Y6YDC2tGxt3Zfqb/Jf/dYalhX2atkZwgJ+h8jvKC01R6moO1W/+NX4XN83Sv+avYukx/155PfGj
ZSxGoocRewxg9osXisTYQO7bxdPVy8uxXv3+3S5afsf4/IVUk1MtKVgs8c7b9itgmvyqHWQc1wKr
ndm+9GaLYaGL4CqG3DG/+lfLGW+qzQcodn4puKxVi+fbP+6fP8SYWJMqG0hhGjY22U2yNPYUpHe1
owOsxGHvJfogMl6JtbL89ea5eO28zK7g4gax4wV0ie20thbzO9erlyvwl7OPnOD7OtZfs8Qi5mX+
d3nFa71dLfdX/O23cvHCZ+L3xQ96e9mPDgLa81+60x1/T5Vywc3r5k60nI11csfeQt91QlwRZ9e6
fHfz8kQxwcHe9RfurfPvBssOz8Vmb26Fg5Sh8xE6zQLnKgxPFefdcN5f39G8XWfYgSorPJvc+ffR
YuFPCNf+HJVkgek8f9cVzsd4+1yv5/+jwJKuxwcRzf8Vtqo0qPGy8xaAgJbQ55xxib8hDsiIOKKw
b64RI3SUlbbqb7q77pgvk1VxBK7FU81N4+iHZJO+Ejvw5Hxr81PSW3Od/1ae+Bmb+HV+M0wpXscH
c60u21t6Avwsm79ZLShY8cb9YcLz1b17uO3wNlUc6Sivh1V7ICJ4mp8drcJ15PrLzPk7Lu611fs7
Ipp8wvzM9HZawQZZjkvxN/59rfIXhSuvAYs/9Mv0oXofnviBru88/j1unn4+4T8LA/85VP9nRwpQ
vQTEKiY3n4XDL8dS0RpliQZ4fqAQtVBL1AmMO014Cz271oaXuHySrVul+6sV1UJgLZYMB0uuHFK7
VVx6jgEoSFXB60PjHqwSNR1IvhINrOSIeG01vckJWnoXagQn3kP/+85U3VFJ1en7nxYz41rtRyuX
09mlW5eMhRwdi97R0a9K2MNVsNE1joLJcprQWtvYffqBMxS7WRM134VThlTkIUxuBm1felTJcZaP
rbvWNl5J/34e3pOY+39fdTb3pmdMFHWqo6BlQG70zM4PXo3Ty9uQ3mDupiUOEp+9fOtjaSmgnmSX
hsj+ftt8PpeAG/1kMGogiz4v9i/TqqdRYXcUUA79rjh4x+BBwnsOP7ni73wQKuqifZ8OqMVu/E1z
MHf80xF/yH28A3MV7rq9de3v8isuy225hVlxpV3J2/ggjv5DfMj28SOlmfAx2yBK+VA9Vdf2Pr8H
O1TftPfKlX6Yrtr7/L7do2X+kh3slYoVaM6eYTdgzWjs+i3txvvisX9un81r+RIa9HvQ+u/Hn0Rm
itQ1NBHk/GAru9B6Qae1g0MALIHyi8oyb6EBWNJtn1/RCaDCHY/xhVzrkwp7sq0Yf5jvMnEK1f15
fr6Mv1HHo5I3Ij3gGrVS1t2h2eor5QF85sbYp7vkRtlT2dqaW2vlUpVxp9XgqrjWjZvs6u8mvUei
ezG4IIbW81kVri9ZPX4SXk9fEKFpgYLA/6HsvJYcZbJo/URESAIBusV7kCt3o6iqrkIIhEfu6c+X
1RPnzN8zMR0naFXLAJmk3WbttRF0COH+ZwWbIh9nl2uT7+MXTWxfFoAws3ca0j7HsbPRWbY3/scu
N742nz3J5SOFVLKTZY6uh7XDfZqgLzKs/z1bfohU/6NSKOYMW0QWsKX/rBSuBRJDLRi18SzonrSX
ZjNjTqfzZ5IinvfS5rht0zzsd+T1vT/1u9nTsbDy3uw2/a9hc08efruVn+cfgC7jRdbOCcwCn787
fN4e5uGFuJSOBNojyMnm1zFUohOv2W5Iq3XPSByeF8mCsXh7Xe2m59N6rprjV/VWbmX/1/9+zD/o
kX6PT5hd/+9jivH7b4NjNul5196WU5LfjU43J8SLJ9j7V61VD/EQl41DaEf1MRsCYqIv77Pdamk9
7i40ujNsbIb8+r/rM1f+24RRBV8VbC9zgpP/GK2aKtVKo0tNdOln7M06iXOrSzaXu9f6huGi21+0
s9+MZE1Rh7AOb0sQ3iqhgovFGyzL1yvZpZbH0u8PZ6iT4DXS58TymeS6MBZa4Y+3OpDZGGQcSctk
9rpSKq9s99V0thidZq57tRITaFSAjMMXJ6udMQ2vUx+r/St0yDnYpAXbzwhdyPVEqL1iKEu443vr
vPzV93NyGVwrizmYnnI1GMAtNOiJ18dAzPzcben7c37x5vejq88kR4f3Sj09opNydVfVGSBC6w7V
uwa/eMWIKR/JHdffQvm6IWXlkFqfpK/V8Cbf4llHDs+VqVZvdf91HMcIhfX8iEu5tlQFikF2EjJz
T8v0vgLg38lenhNA1cfwhC7o6JJIIal+uigzfzrEKk5e7p7lsHEQiHusZfdB+FE7vQmowfw6RyAn
LXznSw9MQwuRmuYSybMpwnO67ZWjM9zxcea/moX6Is2Wxl2GkPqx/Gyuk0MIPuYUEkLsaqjjhvZI
KkjdEhdAyb/q02pBgt6yMsrylmhE3AN/CUQ49OVwx65386QWvM0ikxYz738PtJ/d7s/5rc0BocyV
5UIBjfLPgT9VyqC0hwOronMNSD3pHtYL9ieCJO14N3eU4Jjpbr4ZLcXFuOuXiR6s4DJxdXewMTNw
mkqyOMmcnLMvB6eNbgwWpgB3HiAFgPqun+6y2WvW7KXcldkhPAbDXx5B+8OT+nvyCmsVAtMK5uk/
Y6uJIZsfCB6soymQU7zw8dyf+9dg/tJBZtV1JrnQq9396ZyQQ3d9J09xJKerrfwppVJ62t0ms48u
0SNaRk2wDIkYZe+9kBz9TDraftck4pBSuNt2RVJHxdMUHNnDtfS46566p+b9tJuerk/1rkvarM+W
0T3uWRTlUA7P3iMio6lTv3YbZPXkFrW7agf0rHl/NIb8coXa+b15krble/k+fC/T8ql8Kp60rZxq
W1LfPXXkoHAxsMVDwIEW4C2SITzGeXoPL67ukA3PJ8XJWvV0R/FOZJwfwjkRMM+tYqmkLjLU5BRj
Tn2+h20sZYfNKpOyNr7Ed7/y2mCM7+EUDqEUKclsMwVgT71jJA411uPLyyHWUvGcsPGvpRR80Gex
gfh1U4TTw0BgC4twzGCN9x68ll4ZXDydJNdqoASnDB9R1kdnGmUZ1qlYReVQ4wqZ65ZkAeGNaJO7
XV1MZ2GSbHtlvMVlIhSk2icC0HmJ7+Y16K0rKo/u9v7cInWHewuhcXFzG1pdb3AJIQlIQWcC0LTu
jhDRW08xbubNJL/63CNM2ypNxSB1sk2CGEeoOuLkyboi5ouj8eHkt6HTh5PlqfVWnIAA4LfhIjvs
lKz9uF9NLZk31visZitiGL8Or3qWw5u2KffFXoEAjaDHTfEFq5qeXZ6JdhX74vmrMY/bM1r822M0
uj28Uewnw17kbumMdkto9vJZgoMmnfbl2/R1Xl/3/bYLDkGXdAnUQWVyieos9wjUzs5JWZiz73yT
b8qk3tW7PFx61fYCAe6eC+MyrE8GKLLoxkDON6czI7ranTfagouHZOKYxZctgo7XBQiZSX02tZdY
D86bOpOjh3+GpxhjA4NXjmBmGTPxFhpnLh6SZjMkjGT/7DE/nof4lOq+ahm5q/odvXrdy2GbDtD1
La3z2/DVxfn68fz4AES2LtcDD1uaVVq8PZ5P22N6geB7C6Y5fyOt4Os5XiW0Xdx7kzMPhqjMIGwL
Sv8RoEm4uU8aoYVfhwu/D/twldCsYhh5D++UUgi5YRDYFF92z0jExdmskjoB7PzUJtgyJ79P+kQK
JELojTLLM/luyMFsMk+JoDjIEJI79DlpXe6OhVlkuBqfDp+tiuvJhPAw0II6OXxOKKvJYxHkGevX
7rjhugeRY0VGWXjGNlNUZCTtEj8c0gdeNMgS0nPUIJjPXlpw7AbJ3Z5gwAhIgL4WX3ZRlVTJNZr8
yb/6nXOLx5ikLGhs6yZVPTEzH4PxYJKqITby4MK7KdU91Tt/au9AtZJ7dEl0T/cuXHneFunEiqBv
+rgObi4cCbrTOUo4xlUgFO0lSW6Fyqwz37nVfhGe0/O2RNQvUl5bglwOGw3X4D7fSqwO+sGs9xUZ
NF+vz9LJPeAIy6r98lWKzuGKl7KRM1hjYmknRY0HmUEs1g3d/DWE1+c27ilWxn2HyrEirjo8heQv
OhiLSKHS8vu46TdDNmTj5rqb+P+6k9+nXb/psn6jns0uuyTdr+tucTC6bNp1WQeS2Bw38BTA8x+P
m5EzyQyU3JIDouIxfMcKcDC4azDA1UZ29FQNm7RdX+ImvdAgw5a4+a0ZIKxaZwT3hdVYijcLyVKd
adkyk1/P/19egH9tRsINILYi1Evhevk3SVK6TO14bss20af9A+ar8hsQ17X9G9j6nz6zfxUDZ748
V2RiR36AjP9WzBVwzel6IdEX2VjWTUK+D7QYyWy/r9HCyD97E3T8X3Ah//RviCJVKJWJwWGHxXr5
J0zj0iG3jMWyAUEUyDhyZ8j5g6KYs076S0nKP304v4sifA89jfhBEcj3z0aszmW9KBT1HK08IvKj
E7vmKat3l+iUHdiV5x4kgYlK/mwP/BERXZdw97UyYYt0707jw+6Nl5fpD1ukq7Dz1ex9xfb6oSfN
X3r7v1gTNAI7wOPC2U3I85/GmsV5lZ/g9Wihp1wvZbgl87eZnJMe5o1Ui8ZqJPf3aF4Vv/pbkON/
UVn+WbJow38bAfJl7K+zUjrsrMpffr5hSgV4iDHQXyZfz8LwBl4RY1ptYhH9S//8F3OPUKQZeCuM
PbDZ/NE/16W2zPsVpJfT2V4QhtXgsZ/qhz0iwc/3hwqWIVIEFeQvrCBviQtZstWJdFyqWVwD9Apy
+GjlxZqRTOdC0vbjjFYiKcrtE468/y3g/hFHIoYSEZEL/ke41QiG/0Ornp1mTX4p7k3Uje+HKhiu
a/2EjxK7j9VDSFGywu3/UqT2n6YeTWNMwPWzIHkUHFz/7Jrmumjgh1Luux7wdu8Q8alti9qVcquF
ZedugHYokTEnt5v5ypuaQHuw8vKzNWKalWKINsDIqid/kuzVwiJ5HDn5urepMw6v4xCeRry0ptxA
POPmZYg00RHGZUu1d1Cs+wm8gDHb9pCOf6Cpd2+H1qkBkz+TtepSmvdYS8B8nN8WpFver0pzRuYw
pKWHdVED/GPyZvbrDpXBZIzvVXD3872yA3Z9CBde96J8lq/HzfxkLjKyLbVIUvb1dbmuvfuvGxIg
Q/2lVEw0vJEoQc2WPnKUMuP0PUTq0ZaxVn7d9sXSnKXoBRc0TXyN9rwzJ/i2gLHZ7M9K5SzP1hXG
VrLnrGxQiB0cNzXb64q0cwRoKyZRB9ft/L0n/7a9VA0YFM91fHsbb2BrwcPa89ItSkhcLRTSXPFh
mFtsrnO7OlnDs+6Ra+mtdPKle2VbqczifS456IRVY0xYUpdmdTWOEdSzgASuinvf1H9zuPwszP9U
uP45Nv6whKH3LTuwn9JudKDlcb+MpX21jgZ0O+bpL9OUDLLCAfdnaWhGIs5AUCLM/oA9lBepuOq1
fNmRbthT3kYH9Wfmymn90th8BerNYPq+zAn8M0/+wj3E0rbyZ/REUAtlzyUciXfkyIjkTyWYofMX
JFiHnQ2/RnDypZRWCq7Bwh2dmTtz4bVyZ8EpqtCQFnwizCRYbS+YHO9BHV0cbseZ92BGam6jg9bG
b/nlEF8+9bd7cPQVd+FCzuXXUR2pbp6sUu7mL3hhtIwPHCdfj6nn/k5p0POev0VRVSR5vbNwp0BU
QRQ8OpInqrBw0SCcGczAfH35lDwyvBxi1Ny4joQ6i2SX5MnJr/w8KXiXJzNEGmbqjJoKTXgkuXyw
YBO6C5KNPFH5tqLWRVJyaslFi2CMpHQRrNLbS+VrvOuj1j+4Odrf0smx5+YeTjNn9PsIy67b+njK
npji9e6MkK+7F8y9bGz8IDvHrPVrXwkeTstjt77uSmlPYTXfkq0hKJLpmyZY00lUUFRmEcy+1QBs
isKPNRcddypafO3Drk5N5c8iUWhTxf39PC2PLVp65jYeL7t+kZzFm2oTHeY13vJXaZzATKn20T26
mn/1Jk/zIc46G9hB3cq9euLo3ZnXxpMHzSE/Lv3zs7f0l7VJRiz/6C79zht4pyadJ0WyP3hHtwvF
b1ApuqrdO6q9or96R+KdTGGAQrii4xDFrvhfco5u8SH7si85jd0h4QIWd0YONZY8nll0gj9Uhu7e
gK0kB1d2Ck92ls7FXzoA5T0SjWVECyUjXUGzUO4xurvFM0ann4eVPDEkGFARQ5cheKRZJKd1f4RE
p3RQjBnYhGO8Ld7EeCK3b6K/HRlpYGJf7r2p2vn36MxTLEniWVRbHOL5RAuc3Mlb+acvyZ+F97Bw
rqHk3/mmRhgpnGNA+7mY5zG6p4uwilu3TAsH+ZsWv3o6EZeo5WBTeVe5w2hcafw7lyjh2TnZYOa8
s8P5/olOOMaV2xDikIiuQmJH5adnvBMhkvGVr4bwgNFAy3j9nC+qIq4Uv/4cYe1eQ1HClQoKg7fk
1674buUfEgXP+OvSn7hY86VfvKOPJkOzfveqTO/L/vmD5w3v+BR4rvURO4S4WcstJnoSALWLEEc/
VBdDpTNE5y2CO7N6yaKSe7Xz8G4cTcxfMgqPdOHq+WzXVuvAAW9jqQ/u31zTG3nSRphiuIW4iZgD
la8A5WMiHJgUanDA/AB6gBk38pdhwBwWq07lV1RBoXSo3zi7j2YMhM4TnXb6WW1+zxgm3cI4rFu/
93EQv5OkeYAug+pO3xLGkJqpj/uGWxywSNRObXWu7MmWqGztELLNN7gVIpn3hacHF3RyIDYeCVYL
A44l8dCYptKZW72MtAxAM0NxtXTCSUwV/et3z91zRnKBH8+Wrbn1YHdwEGlN9gubLKjYPG7ehaP3
IFBCunPY+lGgWzv3oZJDeT69L90lijRIcj7p6dlnw3OaSOilMt+R+vy99KFZ85VPmOEF6NI4+yv3
8a25p+QAJSIatZClO/xMZ7+1W3twyEJot55mF+5dMvAyh+rJyAM6bOS/Jj74jSt/CNOM6udu74m/
GFH8Gbzv1FR8NXrIwSNCO16WE//dAH4Ym5OFoS2sHIw14cPLcbGj1OeB7o8/hh7V773N/VX1C7dw
NTt3Dw4+MFoArE1QMnhQCFg1uyd6gw6XHVJgOpRHreeuYg1OHbbe9FpTc2GxyGPN7kNhcahmomJh
zyt3qas3dxdbSBm/y13jN75weq/czlc/L4Fi8RSKj7WHaoMTIAHthsYnHTb2rtEjj2qo0TrcxAZD
10XzQHYn5+DkLryhthjTZVw7efDwKucRzsM8ODnnWNBec71mj14b6r+oFy0k2ki0c+GWXCxaDvi9
J2pN9wJGMQbuKl6affoQtT44mj2jrUXxSzpHvIPAPlR30ysOIu/+qtmK33oN3qvNkpOGV1j3AzFY
ZNpHsYge97CZ+Yq1tMfg4ZZRwTCS3VXMI3gMl+jqwGMcSPHVkWKGlfsIRhzs7pwxRkmUVvwMEajO
HYi2rDn1a21MN7UnKtTaD1d7EwNU5oLGvzpiYMrB2T/7mttFSzcZXrjmZXBm29aGjJdKFi7TytIc
maNmKs6eSAnH4j6zz3bjimYXXTu9GIVf8BwTN2jpgcLV/YuXv829PAA1bc22hBAGV+fq6OnSnW3p
Yn9JhUVb9zzzI8fYd/h1wbokWk4cfGY+8Wz8L3pQY+iTw9eRyc3Nk0w8YM49xKDgMT3xSXTHYzM4
0l78zkTERztzRrdw6q+JJVasxsRqhEChMEA8UMsgOHKOtlghT0GND1ZxNNpETGExz0TRIJ+eRZVE
7zMFwjEU42yVFF/C4tnEP2sAibCNMSx56Jzh0nrqTvS16O0bcwh6JUZ26z1cPTpwW9Er8pvopfpb
GNdET4knk97nby3PX8RikokxS8NQMHeOMX72obhZwaLas3Tmm5pVSkvFUirkrRNCwtEdWOXrSAnm
ViMEIkQ8lmNEHtm6MdmZLsy536M7x4Mt5iEW3ACYNXceXMXGZswjiMLFrBVDWvTlGIpFAD4zl6u4
XvQaD2gVP8NODBQxth4/I0yMVbH4HZ9QqSzxIIxsb2AlEHcT4/5nejCyJ0d4J8RL2A01lsOr+I5z
aGXujyWSoS27BEA/OEUM+tK/OzjJWRAJouKvzM/HZB4IgzMYF7FCimY7u6dnYOA/M0Rbi5Pmrhid
t2DOsXjBcx81LCg47vxlsHCUlwVgmfFdcRbO0ZszCqAk9VVHAGjKbBl0voKFX3LBfQQac+fsi0V7
4B51MnMG/wHiReFKxalQbFiNMfXpju5MvmwvnwQu5uSJ4+iBaxO3OnrVRnEeQGiW34oD8UOZDZHm
Svi6tQACTX+KOkZus1tR5j0SsJcy42TqyjlYOZOHjXmFbUE8AjSsn2IC89m/2YN/jSjIE4N52s35
LCA6Nx7uwXvxrXitgjM3lFzANZHizKzBX5r56/n16N0j0QCiylgtsNLhErbEI3QAhVSnDRYWGe/D
jm9m9MItyJn4YleTqfg9AvoDYAmqJ+/mLuEmhEQRKekYoHT797D8sfwtQexo7HmwgFF/mVI6p0Hg
65GmZmKSIqL+SMEIp9dgdPDz+ML9LjmdR2qnGjFLyMDTj6Qq/t5/xKcVEtFvOfjxipyLQIH0G4jL
8DK+3ZkldySVGqmh/FEehDCuonwtEbXaWFRRiFlC+hVXkDxki77i9k79ojzQ1cZXXID2XywU/2nK
w3b0/9TCP3HnRSePzfWyOuwoxh8vAmSmmF0AM5U1D27vr/oL1pG/Am/+06dNqTASgH0R2T51+Z9m
kaLtV8pwWd12VWWGwPgGWy+NdJ4OJDfvPG1L1iGGZBOOsskP97WO/Hc1Zo1dPveFi6DUSkQ7WFC9
Xa5G8vJrezasQK7NR/Y4p0htpSGhxzakRLYHE/LaUXhzhuTRWFfZkEE4X/wHJmGU2cpapPOLtfmE
frwYreMtfWjGTCK/V1KTxRLj8zzQ8AKbQ2VebIk0Hdb0AlG6BOHSIcwQthX7PHrN0cbYb007JpYN
g7N5ec2d0nq5PxPrciQZAc6r06/RIitjep8ybWkmL7lz/qhiuXVW0Fv+LWML6cv+m8ZPWDXAd7j1
yKD4B3Bg0bYqPVvVOHT1vVCte9Zl4cZl9Q4Kr80ufvurR3dSEYyFitgi5wqdU6i1FxBxqi10nQpl
tUjGiGRVyLAF9ihuIvThPBlRdgCnfHSezPhBCQ2EvP5wVITiI2rsZEPuylQROoVE/ADKhoQOKMZ8
FUEr1aCuqT2Zug0pVVHQRAFC0W3eyRqtCOU5whu/FvrYIUZ4B0gY9Qj9QglDZfTO30LJV2Nhf4B8
kfK5GiFwbimmhozQo2iQAg1BUEYUx9kIZPXhCEe19owgjYe3/dUlWmHcIpTwkWt79Av0gR+VooqE
BUKo2wp6vTAQCJvDkc9CuG+dyR3cElgAKUMRQsePUzrHDbn6WHor57qZXBnEFvZp94E4S8zBHMlW
9oa3yV0oxuRqqArCiYkEeDQenhwOLvY5vjiz+02wwv5im2TfvYQ3RBhyCXIvcX+C1Cm0CB7Ijri8
TgZ+R6gBpOQc35CaO5fCtgdfXCSkaIQB9kkhMwgBrfDvn4OjIq+IXfdB5Tp3jgfx4sOh7Ax8OpFe
XojyzyfJPKYE/XKLAA82DkPAI1p4j4UDUPNK/Lc3f46vzRh3UzIAP41WwETxno+7KmsSkcspeURn
gmYMZltENjjsJPBnEP4hv1wQUzDp9JZmrX4OzdJRo3X7R8kUFqk7Now2OuJpr7Ahid6WPD1ezfHZ
n3BKHxujwg50iqClwEwjDnGenIrXIZYnbDv3APbRSEul7SGe7gZMJVoqjE86LuySEX2imlAd1XgU
RuwxDP0LUOBjdomaZOmowGMLU7WEnLH4kc0PFp35fEAK0Uwi1JEVhHDfvYyB2OmFCCB2zgVSACnG
LQnn8p19U7jd2P5sNsro8o20gY6aFn5eOYUPRM9X+HCOyoiNrDAQuRvspEfEsgFpBekoxqvxdUC3
QJ1CLlesDjk9d6tnIQ8ukJVQ89zT3Wg5GZE3lGzdArfs3BElBBB2QLhmb+R2QqDErf2ORCfKyP3c
r73ay6MDktHBERDgNlR89dcyGT1DyIAUGpexjt7VChVT6GrgX7xzAA+eV1u5fXRuDErGkHd00BeQ
SURhKJNWyTj+rZmtkOAUa2UzVIVIJbuzT9E8vXdG4BB1PISVrbBsettgdEnly4aPePCjtOJG6b9z
+sGvqh8Bnyp/a/HDhTtnYCQLiU5oSLp1sI7OkRoBfnYKu9ujP77dwqMjtGP6ixpMyP7ot1bxukD2
HhNSwAe9WzoV2//NvtkC49sgEizd3la3188yGl56em2ByCAQwj0gX7LQIoyUzozdf+YhsJhna8m3
Nxv4AN8j57sl53A3el4LhCxXgzxAmDt5zatsJ0K0WSE6CsFHyGsrd4Um9MAyriANCin0zrh6INf+
llRbmh5tjOjJX7lLOkp6/kOoKCOvkqNhEaqZue22RsZe2EtHQettnWU4ubMv2ZsBrGQlqjhFrB9F
kAdH55CJyzoXt8PbOZC9C07RQCV+0a6cI0vDwWIM0WQFYqZQ1fBERIismC1QaB9IzLm/Ypj19sjR
2mItqTHPHC1Sl4K5KEFgXMwV2uxvqf2C5K77K80QQv45hlgdt3AIShUtmFisgOGFSiLmkhjzkvl1
Cc+xWL7mHLIHm8B5LRZbsbYJk8ANp/8PFi/gpyFuawPwPYuU9LH4Ai0KsMGXj4YE4NwvwnsCkwwL
FQvRjY89KBU50pzSG5I5sJMivCYngL40GzsCSyL8zMyhlS3ciWcGlsTwRRZKNDPD3mDocE7gXsTO
4uDmOHijMUtbu/t80CboHNixv8nwJHTRkpd4ItZaNFu5DA7bn5ZsDJyZMXrzYhL/xGWkFCVWB8IF
f44Sc0+J909tRzGy5RtAFU7IoyqEhwKl+I4/Jiiix3oMZj4fqEQLfWdj3H9JX+h2Jbp27T2obusZ
+ZC2Hvz6haVHclI/L5M25PW83Cw3gFoiWMbVTMm0ZHwu9uNzPZirs6G/lqBWFLKAYPZIDiNwlyWE
IR+HJaiW4kt9rQauOs1NJcv32qZ95rO2mWvG/MD/qInqK6euEjUT/23U1yIeP4o9NhIV2KfJP8Ax
HyRTO2Tn/eUDnMyHQMscbsHtGZzegahPg4+v0kYC5kGFyj2UMWUsbdQrl66S8YPMmKOA88TsdK+n
raCmSCtGHae9Dfty3dyIWoa10yzWYFCCm9gqX9nUPg4+++QXd4YoPH08N4By1sf0xuKxPWT9YFJG
pmb988gh3q0S/VV9peoyWIjBRC4sQPqQx7SIl+Tu5Im0BAvSs2iGIuYQjwk9HP4zNSMsOo9zwK7g
KvHEZXV4iJjIhyhnaQVcjOGoZ27/NpExV1qjp1AaUpTMxeIUDUgMwJhErMKX8GL4XxRemvNEaLHc
9UC/VqGczDI50SN4o6rnRaZHy0ShODkRnXzPqnDmHyJRD3G6Hqm7BmE6408V3rN7hp68U6MTWQxD
PRqDMSDGaM4wy6Ocfangq2V8WRpE0pHVzj6wY9QhZ4/BJdDinM3rxhUHp8LGN6Ay34IGYyEeYQgC
owUOPuhM7EvSAviQ30tUORFAUaOPLQ091VOVWG64R2QTLphYSQkAOz3lk6nFi3QpoO38JR6XQX5P
H8kjgXGywqQ1T6bXWTZP7pm+I0S1JSYGf2ImDnlTP4+kFJ6Z7TNhh6KP6L5ir76Ozy2r+2CKIa6/
HrL8LX8j0BvB7WP+XKfazKjT87pNr+D27nGzbkBUaSDChVlyiqd9FwtkeAPuiSG1FgPrHOuZKjFo
L88gvA7ZKT2l4h5TPG6boBGSU0gIAzuSu/NXG7h/hEx3TDlZz8RoU+gh0SdM0IdBFGwH/ia8p/fs
trlnanSIxAjgATjlmhXRjBkfL2mUPIII7QlGSFKEb5WKxque+m9oLGg2mb/3ijVkTox5OktJpBND
Z7Zeru8vtPaKQIHVWk/zXb47vfNF9QSPpJIqXHh8IlaXg7Zfkx+zkbmBxsUKn+U1kO34+FREZOFk
SOSiNnmEi3dlkpuT3qdjIn/huzDWeNAmtaHGE4rBW8aKf/CEBYSg2wBDFBxIYf+cr2GBwihLynZf
zwCKxcUajNwxFefr0SW4BT16IINw7v5GUsmYQkAwYQXonOGXFAhbRm03bM53dDCjZP+9g348Y3Mb
wedf2KVJo7EAMtVx5uQPvuSKQKaFgxFDcstM7MEyYpLMTUYQACY+5j4+rgVM8s6CIBniXQsuSw+X
7xJ7duUpXh00abOtgjqARhGcE6wwMMTgk8HtEZZAMoU3hargX+F9CN/11csdgoHRDL8lq3C225M9
uqT8NfvNuTVO3PUUXn0p6JknY3IpzCaTvpuMsB1JsvukuYhIJLI5AWQ7Z2XW7VoQbmV2zgS0rS1M
AnMbqBeS0+a0KTlBfxHvzrvTpoCiZzPXzeNGWq+OZr60q2SKKlJLRsoFbJzIpROAj8lpIAGTqQMB
ECO3isG7UPXAnoE/U8PlzVRDcGPsMEHLIfBogLvCmndq2KVdOiPuZG40qfDA8+WNlPU3wCCGAgSN
tB9taZzTMh3BqtGCtLiwbum0PohKF4hauAhPwSno921csnrreMLx31+96itPr2G5sDHfKBhPZ2FX
G9UbZ+EwE4KjkKmIxtiCnYvxee21DDcaNStTDbMNPqofqyvxZMKMhKWFLLSx6JhjcFxPnm631m8v
Ek5sPh2wxk5e5eKf48UYuINJeS6IDjsiAM4g78IAlG8Pm3x7D/t9A2fAuueZbshP23E/kk/LGvdA
61Iin76qK6i5dt/vlecFrdcQ0MDAAZXWpaDT3sT/8M5ChAFK7atan/mNoZV2hOjMG/PyNZQwrJqn
dbUe94sPlWioVEUWjWfhKtOTub/yTpGyriK4usYXZS2nvzG7Apl8DnHXcZLw7+kJTNtkHtl0oYQ3
E2vtD7CXfMAvesy1umoBOh+txXoCXwybkmxo3GAIZskRNauOViCkh6cJ6PTq5ZRpL9pLual316cB
tzrBIOQ5F2jUbuZdyZLycn0qNhVg6DtA+sLMNwPwaJWg87R7WqWrHw/5+emw1vDpk5SljuSVAd9C
BFWU0PSF4i2gBDMq86/qAONuQiVZ7XgBOVQTPTnG5J8+7gE5qyz21DcTPS8RUUb3r0A4axLZXMwT
yzK/v05M5leg+6uLDZwRYz1B8tt6X4MIVsE5SlmuGwVp3iE23l7p9Ie18oHrEdm6wqcIA4M9eD++
1RM3P7J8UwV1o26Ec1v4VaePag+qjCrFqh1OABGWqRKouKWEXeES3TGaZsJ8AYQX3XPVGK3AiaMr
12Dapqfly0CY5tNMp7nyzbwXDVed+UZ+0XDcH3f6Wl8LnZYEAp4UCt9zE9af8LOQA8eY+49MSUSz
nOKB4V3R57J/w914CHLsHBcwu10AAj1sAs3jCJdI1shJ1/0EwRfKwpJvV6gQlxRb21a4MCuLQBIT
xBCWDrEHDvFvq4O0QTL3rq646y0SxylbvohItUvUEV5YUOl802IJGtwiOKXnGIlI7AFCQlJ86X31
rlgH33+gjYgVf46FAYAwZg8J1ymu0soQ2OfR10jq9GMVEhani2M12KPkrfAp1C93VzcXcYOt9IiD
+hiwbOM/98QBUAhOAcypsTBhqThWhdO2h0vPEC0vrFsCVEIo7hP5DwSy5LD+jbFeARzQsWHlGESE
GkUYIsql8JMIJ4RQtoA5u1cOVAn6VfiWNSiYf1zJorMJdk/07xGgfxMIjHUR1BiFQMaB1xAoDuGn
BvZmL62DLfziuVPher7ilBaBFscs3wgECHHXm0cEpxrnC99KyJLLdsZ+8eORx4//A6CgrwMB/b/w
CzAMsU2xdArwf883HdhfrNppw18CeL3CyZ0rYIIubMD2C6O05gOlYLSA7QgL8gYZJzYvcZu7d05n
P/56AQtZYp+ZvCacubWw10mpgKrQz13yVnjzSIwB2jY9ZqQzJmrx5pPkJQbmvc7XwNn3zfoe3+Mu
uMdjKkfX5LabR1VrCOuRDp4ILzioC3K72yu8R8LurdpVrH6QTCyeeaeSfiQhkCka6MdWSAu6j+xg
55jrzw6WXpTqa9puhEtDL9C0xbPCzMnuKh6HXYQ0esdgQeiemBnFzNCw0v84AzBL5unxp7FEgyEv
WFwYiLKPwW+0wgxUiPomjIsjNiGBx+82h0CYCYWRsCpE2Av+gdHRdrp9okPZLsTWL7xgPW4DzJNu
jlXggEFLYHVU0Dz0KHcTticdWyzWVasiBnlhCWfHAvCbeA/8zC55QskH8xFii2XcCFBWC1JAwjJr
iYa6MpTAMNVAmYjI+54JoyzDsmGq4g1Hfe7i8ieYsU0n9/hS/h/SzmMpci1bw0+UEfIpTeXSJySQ
uEkGUCDvvZ7+fpueFHCiGNyg+9TpakBKmb3X+tdv1uLhBvsVlC5zheyk5sYVx6UvXnDoFfxUDbhI
7QqUsBsYxiHQ5W0wtvldYrB6JaxcIGeIqXsbpkUPRssd013IEw9//sTM/sTnLthP56vWFyAtnJ5P
BlDzWrx+TksQmEhg6by04tvFxtzwoF0A/gTNxfTEzbkcE6BzLoOdeqKuExdvfAs3pnOiC2Pnjiiw
wm1K2gBWoswrJPGfWCwByg6ioLITtxD3yXVPWZFSpsD8BS8K4dgolCvNrYKCfTeuTEZEJUz5/pgI
Qaf+UvnTRnwhP1w3f0Rp8jkyW+dH4JqVAHUoR/VVUxAz5QikS3pjRCDAnMWKGRaY28DgESSOwaQY
UOImBlhHwwScw+BBYFA46ux7T/r8ZoEOiAm8mEoLlDYC4TNAygSzQfT6zLGfBSAQbCqQlfJVzH0F
FwDaJnpgxqkzePDyIdpmq8udWJ1iX4Bf/Vr8mspVVy1nPHAlM0hMYqlZuhShPoxwQKyUsks8cBrf
0fHdkSNATaAMRFu1B3vcFz8NE4TyCgGsV+3x1PYrV7ut+XtVDC1BGK1V7zEDgSgwAJwpj5/TQIC0
zoXd4cwAZDz8zsXBhdLDrwAOMtXQivKFl6+DVVSLmRs3E+9PnnKqTjG3TECFWx9eoVjqa9hopcsA
bUXm+hbKW29jHbFteSDqN2kVfIiZs/gSL2C3rnCTYSEJ4QTGSIc6b3FFsKe1XLOdIlwCUoZ9I36B
fiW/oWoi+QqPDVE+zfBntpDR3oyzGL4RSwU5rH2qfcEvDDcwGSHWIUfkp8UUwDyMV40XMyhRbwuI
Xou9GPi1fuX1/shXBblNd0u3dmcmIh0SOfF1gLXn8Vef88HKSxlQRGsAOohPhjNhlTGD4ZHv6Atc
nNfhznTEWieaiZp9rhOr8h/Km82FrgulzyclT/CxiJ0SK3kDDU/fYMEkmG2C9wjXiuoth/DE5Qsd
MUYRF0GwFbPjcF+gRAOrZ7MxtyMYvQw0pkM4FDQ5cc0zqhbeYwHHi7oDGB6Rpl15lRe9sO1R44QU
zRMUJjEbZRCKpQU8vQknirVCaiiXpGTflq8MRndi7oOZXAVtsdxzIbmanhAT9v7lLI4CnL+5PDeY
c3SpvS4eiteGzwfhUCypou6X1uZrwsUQe7oYnnJ28SbC1WAPc4uNtHMMVBCfAjHfXLWu/Mg65/vF
i5gkCQZo4Y1PgmlY7DjD/41ZxUfTr4qPsHNYXxlqwWjdUwun+5C7LAaw5kFauXxkPp54ZDsOfzkk
97Wrok/LbATaPYu6GNRSknk5BUa5F1zYnOHVAEzChRH9hug4cu5czLzXgGxZ8/fWuvVnnmTBXOVe
wSiceJoZlTVrQXeEDMlFFw+6oEVCumNLqS17Wk2su8KT+6Bv2B3pMAVXj42bayR2PXiEQOk0Zf64
mp9FHQAZ4EKiB10qXO4dSp+EHT7e3or373/bvqieCCRHPKjR8ml80YVcpVuTtE+xpmZXve7SfyjU
CoK6eLmpJMoJSmLzSDQHb3OAACmnMUFVOKwlmiY+rqAgqtc8Ff9jfVobGIz5IaNmEfL5ifW/8Dp2
0IpLy13mJyBFXklUcWITlnYQI+kK4RGKs1VcC1Ia2tJjte/2nsFvEb/h85kT70D8Hq9K5Kk1tZSY
dIoviIBeeBifGgiNUCq5QAlTLVs8S7C+bpK31Ls8pCSH2XwE8gftYnZLvJ3Xzu3C7R5SfGMg5X26
3AyeoLyIx7UQTEFeRvYpRgHiq3+nJ625uMGb2HL4AFAp4frgX8MbzcLXvAbureBSwkXwQjb3xEWy
5SZgAcnVB7eAG4jhwYL7Kb6WDEt4mZFXrXrG/r8M/YUo4wsXXDUs1Bq4vGMcpuKQ9XX83peRlI3Z
kslfhGx7jghIaG0ZhqkIEmmazLlU6wvLmkIvFzEBae50Z13pV6VZbLWy++V0PmOgvpwOwgwL2YyG
QsPElOGb8tiQemMuUvQr94Jla55blkzhQDR48bW5xfzVVl7qaxQ16/JqOoBx+slpxtpmY28827G3
ZFH2R2mP84nXsrdFpX0cvSdrlb4Q04NnDBK+2t7erj92619EP4I0/68z/ybvSIo8nOoAMwsNfxPS
CWTlbEReob5HzSFtnjPtV6Mq8Rt/HFGVNAx5yUIxNXFr/9L6BGqtzQty7e92rlvYB7Q+5aZ3Sbbw
mXof/MOjtF3aO/afpY1VxFXsIpS/uaweXXe93Tovi5W3/oPp0P3h8Py8YEDC9Lo7XG2A8ADUgzN4
JmUIw7prIaLae6uniQrB8/YP3oPn5I7u3m5f1rwcOaVZ7OHATSlm0zrYin1e4/QjMVk73jrO2v3l
Un8yUX5+cuRmaBd0slEE3eGvTy4lqlbFHdd62ep2yAAQz5AsdyYZn6Xu0OjvSOsutfGbWchPV6xP
jzUOqEtLRfuRmV1rbdXmxDJ3zmJ9MF9wOKgSL9peXRI3O5QsiKR4u/ZdALfuQUzEYNBOG9at5eAQ
8rPUjtNSkLd/Ze58C/0UeqavZ/adRBMtjSmtu8WdijuI0ASMLo3Z8blgR8rsx909+/ZJt0lfsx/v
MxtnLMxBDjrb8eA8zv7oPl+JetHWvNfqCKru3t3cQKx1UlvegjR6jXstfK9wXMI9CamrbQjxtP3W
2+jKxnWFWnm2X195+j5IYZSc16t3eAuN//ZgMOJaem+Rs2J4uFztMV2i2hwP8RamuhufI0al0yb0
binbbWlfQWSX1ljS/DmZvwhfFP23+/dtcVmaY1SPcxOcxUqseaHzWiC1ZryxYeiAYvK1v6aF8NBD
22TbDh5EmFV4l5F8zs5NkRLe6W8pljyeshWGZrN72TKU5hdEWzjLxZn23oFfycWJnJFBgPEE3ygh
K+69cWL/1bxvnssrw3BUEJf0qlk15wxiBeZhu8JJzpdrelYnsHGmEgxceI9Mfy6b98T5H+0xQdCu
XNcCMDf+aNdCwE4Ae7sTIQLrvIXmJDyUoE8fNL4Lm0umskv7BkLIe+SINZLBVOiujoxDXfxyT/nh
FtARtJr4QZbL8hwfKo/t7GDlxDoJK1z9rlrPT2PsgqQh+QWJbRZO/swDXZ9NmXm3dAfJLnN5ICye
DcXv72fvHHvxsT/u8ZF3IRgS6mrrZO/alTtu330gPpA9isW3JXZnxI7zFBn24MKrDI/Z3kAYzawI
p/P6+NJ6cUPgCU2V4ifXAwWIwo4d3QLfSeC8x+ZheddjF3Y9Xiev5ooqChcHx+FEbGr+Z+rCU+GZ
tDiWW+xSB8r7S8r2u8QujrKSghnl3S/7l/pT5MeLSNIi8S2G2MS+rUwmbiRTLqvFPl02dmI8hYVs
d2ThQOsmzaU6L7RNtqSNynBEYzI5u+3y6YLUq3ow87vLY9xdqdVzYuz1guydYp3VCOSsEJeUxDYG
t0b0gkPtov9lL9HE+vB1Qf162t8UYWkfkWGdLYa7iiDGGnnW8JECvcrP3SlUnIHugRqFsRC0pMoL
mKvjswfRiLiHzHnfDnjkVnfj1mLmfzuyFwB96OG64kZD1B7W/bhNz4kPKq4cKRLbdwujtc6t418W
aPk/jEu+fI7vTuFRvmwHJVfHu2XrpDDjt9hbI2WTr5D9vYBTTPBEtp3kmR+9m8e88khB+GQ9K16o
r8LblHead0MMtN8Xqj+CqO0uGlZ61ER0+eqxOfSKNyKh6HHW63QXGOujzJ3tdALE3Yy53ffXMzhx
7JAWbgh3h8ALoCjzlHdX4S2JGSlDArebtkuUkvqKSTIZCozTtgu8xiFQ2ag0Rt5wVz3RYtPgwoKh
BLpueXr2DPE8+hz0QVh+7yrFS8/Tut6qp8zXVbt9bmiPgw/HcqPWoQuUUTZZ/mRn/vJd2e96zd4O
DxT81p+QiCmnXBHqwOa0WVyHjHjac3EVuOqfxGVAM+xAkhfudjcMfmw5Zwrs9zhwcK/FeOTiZOqm
1Yh8WGnZ5peC9CdVkWBjScQMENNqqt+9ZwpiR5Z5LI13euqM2Coh40DfuWJ3VSXC510kBFFlPzBg
YtRV47G4Kpa/PUc/OamcAwJ6nYw+EsS+K5nbVorCVorT/UUpt4asX6X95GRwTocYhudlJeeQTbTR
bc3BJcHdiWnTLtWWquPfF0P5UZ2zr2twYpHYW9gym9+KShJTpWnQisXdVQo0F9g36vHGtlkm30rv
yQnc0MO6l2Xv3nQi9+M3bb/yH8sCuWWopJdkPhBD9705MBIta/IOgzaegaZBe5l/4IrtLPLnMsUm
SbdWWk/M6Tx7XXifIr/FfEluzpJyDqCxkFQVKcdYURxy+9Z14RAyIlW/LLnyf9wswtY1nXQWgiI1
9ZvkPZ8vChkkMZo+GB/hjNT5fWm8B9Y7CSfOpTzIy2nVTioYCQ3kYnSiZoW8/Jcb9eng8HUFJbfL
gHmLYyxZQt992paqmtVBOcjC67DDifRWCImTtSKt1MCTyRzCwJY/GDxIsDv4YyY0p0MqSpYLUnBA
1Rhu0LhTF1ujcqSXQd2qmqOlmxmfDAUHHPhcjLAb+KmXj3redRZLrFtCFIm8BMGhsHxnvzwMbDvF
7eyq8227gaE7sffrJO7apYX2rS5tM9oS6GVu0z+KvO5IIYbq168gY444KQiq9fHyAUCGq1Wr2NOL
pe6hby7CF+Lk+blEcsyPXHNwk0FWxZ+53+FBl9woHskJUelIuttUNszUAYehaVX2vvWKr360hp8V
nPIln2pdo4wSLv32rG6icK1WD9od8ozBhkZTgBeQ/nyl4yVErgko7+uIuAT/XbKpUwffqAKgEs7s
dsgcNV8FWBrQO/8JrmPAy30KKM7OadkyIlD5OvuTK5sicnHGi49swIYv9Y4+CgB4Pk9v1Blp6QSP
M4DbnaHY6CNCD2+RjgCA80U5M3MFQcM07Z4pvA5WfxMtXAVntxGKX/ZkgiQ818U12WyyjiH8Sr0n
NmFufU3fLygBoXs9FT6plOz240vGBBNe1xPOMcL7isOhftf8undxdpnuFvJV9kTyjswQ6JYfpfDG
oQ2nmI+e/QpzPcgh5ylx2h6FQtbZYbRmpJ7iioaAxMDkpHO6PUqJ0hkUr35u2gMBCRP2N7o9v8i5
F4JcTOeRxmD0jMYVxdx6OdgDaEfi1DqQofXn3y/Fz5Wc+FYWDmJVcVYnzvZrlxbr2Yy9Y5EeJekk
807g6xlVz2X2bnJm0vj+76Nh0vyjiLF0lbxYTMskiVXz2/HSuWqmaTaHO+l5js/dvJkwnu9AOy+H
2ZczZ/HQrOolGcU3koE3ORWxyrYuwnMINGRpsFkvFISHlCmGQ6FmgYMaq7Q9UeKvDd1Nr4bVyhgd
iNoeDMI1pXvsQ0STkIFguuSg+HwY7aVDPNzJeOsQaGJ7lj22Xg29RIKhkt1qvR9cpQdZc6GJsAXD
AvXop2BQ7i9X0AAJryOTy1YL1CthY8O0zFF32rArWnexOS95W93hCoNBxhb1+RT4R/bv4uWjdCBm
+Am2v/70ykJbPEEDnhlUyNjd0GgNds9841w+px2g+uKeItncUUdrob3NMT528tNj/K6Odo+v1T2+
DGBO7r/vz8+t7H+rNA62GPATIf31aQi6QW8kUsCOxfgsF89jelLiZyU4N8Yvxaz8ExcRZpm6Kbw9
0Dx8d8EpNWOK8zlr92rrzLIbHc37kSKWTmedRFhakZzmp0f5HG6XvxQv4gn7tglg442jCJulqBu+
teFlFeWxLMnjfiG72PjJRLGWdkdeQ++UBKz+ZhuhfKJz/zqg2Bv/AkK4DnqdX+rhDgtH9bYNPGXF
J9aKaxkha6ZuJ+YFeMc2dlc7V+IKAG9TZOI1IBEdlr/3+g0JE5On3TM5MmBqwuaDz+paR42pmht5
+fR2GWz4vI+ZRElrJ7mbFStF9TOyizfyrq285nxZ7uEpWveXjVptV9RGtez0WHnHRGdQwKICSNA9
BAeIglrh07RiDb1FnSa5CJVHr7wPjyYPNUPO6aZc6eSJYlj70j+XqwtGHNhC5d4Zza097a3RKU+4
owv3OjLHPBZwbqnOzNO1nrPQVQLXaDw9vwZ5waNbIcQstmsJKhODJJGcAi3kD7O+D7rC2nEeiweg
3tcP51HYAQkoVsOaZJVatv4kJyj5K2Qmy7X0jJMNHoXMLYEFnAvmy/vLDU2OYXkFk7tX5Dv+lN9p
PmRF/L928MPdGHN0oDAQsTWwSWrjEDYvQIRWSIy0O+iH6+YJR5URVb9P2+DQL0aTb1IJQIYapgeF
wdpDSbdkR/TMhWNcnGp3utdzH9nZNLn5Y4g0ybaepjUeCxcHOtnl1ch/eWv/8wkDXzQoPnFwpsz6
+oQ1fRyTspy2+07a5tYqCkXm6sI81cUmVWkEGbmEkIrp9MMjdP8kdsLyXR0Y1huYm0f3Q4SHyJy6
xm9Z0OrP4pTIA5k+mxOTdOWHi0lhWIqVN8zPNz2eZuQV8XzvUDRHCsxMrPRGoeVGHA0IA6ASE5np
wmlEyd3tNWIoQrdCzg1l7BYx0XDSMjsemaWYylX5W0TdJxT7/T0FDFCXn1E25Dl/vYpJL09BsYza
/ZK2hQmbiqgOYRrCB2xmOqzyYUdZr1BHdwpQ0MF6to7xbYceh0jK5rE6qC5+kR3GPRRJfEIyiCB1
oues8bTiERtuKQiwZ2NI4kETNP0A1RnFb0yG0i+90f+u678+i1jo/15zKmle1OnY7YllzF7gBcye
lG6XFnlVWPXYxAKn8Deup62GPiywB1YBy10iA8F4PgWkqR9bvA5uJ2pfeD3rOrfHW6zJWSypW2ho
hNm9uZJvpS23NVpX/ApYbzzi6QaZN4TbehMi2kj25gejS7QgAJSdkzYE0LhWI7AL8o1J3HTyx8vM
5u4y5oTtEGc+1fMrOccX00GCnLECHNvLXYuXUMrUw22RO01OpJLLZg+Af0KoQsCVOQDeuGRBdbY8
XZkQ/w3+F+Qf1dafI5jnFnxUmlJquyXOM0/LD2yQTHwrYZMsrkfdpVO9hWqo2cYrfGfTQTR/rnSn
Rc36xITAekkOATgqGthZ96N2M0/24mzcASjjno9Ip9ll7MvM0J5wo0QNjhyJmKmX4i5gQAnvwm8A
yAgpQIWwpQi08KKH3xfSfeyxN0wpXhvoEwgS/dZ0zJbjY18I0/WzCg5ZjJik1qiuYTTyzuCmHK6D
2C8sfyH75TN0mOeUb11/QJ9moksily0/jb0XWnb2sLtgho8YAE2qRMqnR238+676LQ1RoNt04eyb
imGoxE5931ZrOTcjObgUe12SnU7THw2TDDA19/KiehqU6la1EGTDfe0jvxgY7RvvIyClJYjpJlTY
RHEUyuoLgYX/rmk+Ef8v7wJIBXb8WPppnKD6AyhY4IU24J+7G1vsvNLYoQzGvap4zGMIUnrgh8PS
lf1aNma7eTEujaPoix15KOoY+gWO8nJ+ki+HEQvRxWVrZF7I7mgxs2+4pImWuvVlYqu2R/JcSOqu
JUDgapBIoW7dSbc2WKuVhIgpyatOmppm3XRNfLeY1E1oGauxbu1Rp+kI3IlQWVWtvCx/ToIMJ9R0
ulqw4uEnfVv3qlf2AM7FsLSXCsQWYKxcKQ5G1R2rEo8066UZej/PXLmEvWyEuHmlbtBgEaS8aOMN
2UqnRprtiI8XNAR7xK3d8EhXV7RSaZO4c9SeMuvu39f+M3Hyx7U3NEVfUmnhPvit2KouvZRbQ2cc
0yx2uz4Fi8Tiy3xNE6ijYbiyUFsZKmyXWLGHeY3VvJ/z0IoLirNXDy050rw5kldp9NRKjKvmrXFB
1wS/emrIoNMxPusv6wWkywuqHwutT/w0l6xwVulXUgo5sbKlaPAi8yy1ngih+/cnlH/scAIHk/Ul
YWtACpSyX1fa1gzbaRoyyH00vsGJHDx98FNj1S3WFYklJP9h9j9ca7D4fkOEfz32t1WeZLRxWeDx
Bx+KQIZtVO7mfhua2yF21YYVcV8qp2BYpfCktF+q6J+m/N8+9zcQPRiKSL4ULcpL1uYPwftp8G3W
sbDkIQNVbQ6LlxZFTWLL+Oomq7BEpCYkEsWdtKe3NLBBYMfHhAFRnp8GTn1WNZelTUzWFwy9frlP
P0B/ztewqEWsJR0v8uqv90mexqA1gqS40edjfReqZyKgI+slhQIw+Lxlib41s/W/D/pT0s1Bl6Ra
Ce28hhf8t9K/mJY4is5hspcgKF/l43WpfXSwaItzTOsZoZUfUhjBTbyzhne1BHyoWULuw1ZzatUg
UnhTJDIb5nNWn7oKMCrd8ndta+LaHq17bXqv2Br/fdLmf10pkxE/+XKfEXffTlozErXThrjY02Ze
gQi46lu5h+YzMyzCM5Q/yXjG8EwM/Hs6N8mhdVkhEWSsrZ3ED4i4H/H/4hjsLI4WM7HoU4AbbXrc
H4RqLkFuJzw5ZrRH8TG4puPHMkP4TAgxqYm0obqm/QXQP7+UzIMgTbvYCvBvF8z2Uue3jAnjv15j
kEmVwZAKEKJ8i3YiAHOuBsVIj8vaG8keu9ewTg5xOHQG6XBh8gDndnAppK1H63XedC/W4+W+eqdi
HTDYwNzGFPooICwkeNsccWt0l3+UdCK1Wyh28diu29tsa7rGlVG7zAl60xk1nyXa/NO9y6/WDc8+
CpctbonpywMlQ57ZFkMNt3/H3WLYl8Hbv2/zfyweCiEFhIARVmPROXxbPBbSoDYd3IQ9Q8SAVMrC
C6DIUgxqmr1g+NWukmBnVgw+mGGqt/8++k/QXP169G84UDPHc9lK47ivZq9U7WIQ/5SXW/4Z906o
eyynnFWQbarO5Yz04WNcPDGL49/b5V0pHWpD9yQc5CZkjBg2T/iVgub8usaKp/3rDoYdKFuXyhsM
XPC5Dv5VSVfRELVxPmEAH7qPXX3dgs6iqTHNa733u8EelVVN4WYE1znoweKXl1H/+TJyeOEWTIWF
8cb3uzT2SUeinKzdUE3l9BUL5mH0UBLKW5iq1xEryArIt3oRWV3dVknRhaCB9SUBO7oUF0hDWxe3
1mxj4gpRObK0oUCAP8QmSTlMVnXxFkF4hNK41fGj+Qhjpzb8Gj0xI+TY6x4u6SEkBCrGVeO3RfnH
sJ+nAL8LCjveOlOSvz2DedvJSSgNlxuNl/xcbKXbEXsJvnCDefrlifvtWN82LCtV+oVRxOpuApdT
O5kXd3DLuHKN2HBTyKIhk3i5sJjIJV4TwktlMW4CGNbyscSTWSdwoz4UIXMD2GeDGrn/zxP89kos
1CGOuzK1bnCQ+3RYGh+SU3QqH7C1Opbb5IpQ7yvrmu1hHyEG+PfRf9ohf70VnxjDX895Y5TlCFCg
37ApZS/AB8d2ax3S4+RmV4H/y8H+614Ykmzgsyszsfrcgv46GM67mRzVEeSXxr7gPaC5pr0NrpTf
UEZxyb6/vH8fR/m66df1ZBa1WVRHFVxNWiheNvZ2vCjW/bA4BR3z+y401pkR0AoC2VfmjdrGK8JA
36e53aazvrTpIC8104Yp3GTMO/59IX64+XDRid6C1wduwwBP7Ep/XQcpLcNYu6jKbphnO8iwVEaf
r5BjVqirfx9JEXXo90vx96G+7er1JY/6iXTDO0E1q9irMUXthcTe3hCdCJVMPub3pt08sjmlDQpH
0pKuBkFi3f3CDPuZTPT5qXWmcKZG7fy9FKt0KZGVS9ucjPbGnByrdYiPx1moKh1CUWOMwONNyz/J
2EBdda9ffIMEA8J0maYxC3BZLFiMl5NvkAnDHhGDWXhg/xm3MLC7IwMyVD4LzZtQYzbrtvbCyi1G
J0edCMiIbR/eEbz3HUPqO6rkiG133ixqv8VwZrlWUp9ga7Zp0CejOpXSJg1OmXEjtY+W7heZ3+Bb
T5GLsv9s3Pz7NoGz/7xPCngOayL/XWrfw676IR7arF00Jz6rOXnM/PiXxV2AQ3zoAlmrdoUOW+L8
/DpYVRhhT36ALW28RpQHbcdgclQ6yejWT2FpI/7o7y6Kz4McPDfITnFIKR0r9aWX+TV7DiyHn9Jb
B3wGT/jJ8mgRs9lWJi9GcG48huo9aOJQoTi+jTD+ZUAZQpkLnebiKKmXN+sePgM5kgMJ45fjEs1d
tB2n/Yz1HzWE7FbK3pK2UbySxlWBH0ANdrRh67E+hOwLK1ZAUvI2xk1teu246ti8VLu3nOQRSKZa
uMmj2dl1ho/C3eJsUoQyRGcVXmyX87qrTqF00KONheVXehNrq8hc6TXN5VYx1iVSGUoX1vrgkGQ+
F7BjHtja82BnsTOcFvgAPYAZQ17SR1fBRYshHbVZsoYOl/qXwKtSf0LMPD0s+xfV2KWBn/PeaEK8
OINYhg6/ykCmGK6Bfgf5l83xP5oH5cuT8O2NTci1mk2jbE4SWQQkq9rFoTG9udioeGS9D0Bf5DFo
D5JsZ41XWscBw9M/femjlCzPiyU06uh1CK/q8mxohx5M/8+/n1XlP1Yvph0EUS8t2JZMVL6uXoM1
5Li2B91JWSW4jrXewrQXi6feROFJzvt1/NCNvn5smE3siWjn/PqDJN1IKXrhzWB3D53iMd+y/lCB
/vvUfpJPVa6dAhoFKKUpuMh/PTWtki8Y/w/taVre1pvuRmfu7aQXqkpBqtN+2bp/0hu+He7b1j0B
K0udFCHBrW/QImhEFtcnUVGHW9Us3aFdic5t4c4YWMjsr43z78+r/eetgGZM7Be34wf6Zi0LJe1G
uTlFHx0+4Zg/dE42uNab9bjA1uEUjI65QFZjm3iX7VgXp3sV5WJ5l/uoky6lTRR9Hwh/E163inXv
ra+cdnYafG0yN5zBvGzbvMEL703Axa8JFGKYRk/qXf8bDv+TpSEupq4xkAY4MhRJrJB/bYqL5LLU
OpV5VRRc9pXJmnRR7gL8YMr5KPdsXwjdlq/FguyvFtxqUZ6sIljHNUNUCZQhK/ZlpXauHDH6dVTa
qEzbq/gIKTqhZbsyzvcJ9vkgQVkyWAy7nnuYBpGM5VfBIGoIVVtKwAOog1JCILJR8SkQL5fTBN9/
TsvGLWT5fZAbEHDL/ND69wGDuogJvvZwmcuDzsBiNriihB9J2yDE6XJRuNFAE9xV+3/fd/mTsvJ1
W2d+CoApgkR0xqniwfjrYkWqOjaXhSHvqmzVDXiUVqdUQ1WbkVKZS71dq5ifMGy5QNOy1HulxK5M
S6/7IPTBJZe8gSOg/CJ1HwN4W2ppuQrjj/YCP2PJBQl3HZ7NMlmu0U3XP6fhc1rrqxQORcHgoID/
US2dIEJSxrY9IbOOQ/xRsnPLWpylt8liZaaB2wIBLWoMyqzIGdCVzxLidBDPMD9PI+Y8F1J0aX6X
GytnL8druTS2Kd5ls86rU7lmqTqVeZ92OxOEKcodSWs92pOUGiC3WZdWsVwcpHy6jQcOIMsOJb6n
Jjg/tPOmMfH/hqRnadMK3D0YpHujX7jid7SBttaDxK2NzgusGx47Z1FNtmLhP5vXXsBp6/iNBNPr
oKGfLqBVxreNVrsleBW4ahj3h3KGVmL+SpQQld+3+2rRcJJ1qrCG6Z9k0L/u62CMWqYNvbybGJ9m
Ec850Fql3jUTdatph9q5RJpTLjValvd6YLYy/cJrk3+uKWSeMrezJLLR6dK+PVpzq6ZFu7xg30BK
T/RimsWNyWD6UkJrKPWdgXceiVNqrzjE0waVx6ipDwVjdHRi67dJ4n+s6EsZFN+iBTY0mLuivv3r
gkSVUWTGUHBBlC35JJFUOgbiInzNOImS5hhKUbD8LS9l+bNs/nrYbxtJDKk35dpYh7pzCKHDre1j
3ncYDV4PHsFuW8vF4YCirHU/W/PxbXFriuFU8G7+ueByxlPFAGhvdq66C/nf+sG4kh1mO689jmI4
e7jsjfgDYhiFk1BCiMXDZU9E2QkbkPx4fLG2nRC4rgM6P9aWl+SxgpJPjiROx3hFEIKMokTQ5X5Z
WH5+bugZmqywtatgD5942V+XWwkT9bJIdHRXDL/bQAL9Gu+Lhb6qYsUZJYZIoTcyySaf3U4yZbVY
knSi0TPl/ToGof/36ag/n0VxOtiPCshKN753p1qPDMlQA/1UQfjH+3FAwt058p3WXSVYf9waSy/f
SdN1AVHOLuB34dSKty3Nq8PI7aC4veXhnlIf58YOrrTUGxmhvOn9aRx9EzuceBe8/nLKojz7+gab
kiUbjD0s3YQV+q06Cvqub5KukU8ypTGr2+3AIHjLclwGboOn4EGFcnk0k/WEFmCK7fTiyDdvFuIK
phcYKNV+fB/DMkTS9sbo0rgaV+oTMkiYtNJvzEhxLj/OVZFUEHJ6M/rRry9XVRtJOWWKtNPi23Zx
aEiuMSIQapKTfKsElE1IwqzvOxDJSZ3eG7N5aMeaSSSmTVpkt6MLea0uYUdwN9TR3EpFTDA0O0Hj
VtPI9+SOMjVoEBYYOP77Qmv/eaEVGGwkW0Hq/1zH/npUS3VUtEsXKNe9asAegY4drzPSNT7a1rt8
4ExaJvsweSGNw8WF0lpgpgBPkhidvHRHOIuXJ/yM7DRZdyVwGMNJHPVlQltRtfqTivkByUgrjXiI
eZc9qU5ypyJ6oylJH2L9qfuV1/wTswDuY4mTl6ZKNNX3kZkpj3MrhcXi0GUrGS+ZccBPsR6OEVv3
jD9WKonai3Eidj3SOUmfq+XNPJP1QJRVUd81cOuWpkue6r8vs/IfcwFODKiRCQpPtqZ+W4HlQYub
LFhgZefXsNX9Ci0J8sqMqTxathz3fm0z3GirxJ7/aM1OxJIurvrrAW8M+cpCzQ8PiBEfbILQVRO0
YC6+s8pV0zrBxZHy67l51G8NHVbqNsKVFq69iS35TDqcxm6bod4l7mjhNvlre7FT9P2ZM1425pLJ
Q7fDEtHC147OiLls8CgzPIBP90Dfq2nYgHbvunKzfKDowSF9uKfWm+0xYQJ/TEpHwfQqdmC7ak/5
DhflZybYjA1rEiY7KKAO9cUOVnSkCLdTfHkkvAjaj3H0wE/He8ic6WnYKBWQis+Vzy2P9Lt98Xa5
42nSCa9scUnBmNrVnzkMdCJwak32jDUTp8AlrgHVQLgyL6vYvB4trDbivaweKsIOsRrGHLFKnMtw
6jA9dPSdOa16FNp4wJh+hX6SdAT92fyjJG73nibw8Ve8lrmK7+csrAki8rALEruQuCW+rrlnhMbe
IlsTo2kUtvw8esFTtVxF/bFw8x39gXyD9GGdlNt2sD/090JfdfYbVm3xQ7reBrMbwWp5DZdIh6PY
b8+N9JYvH3QmneEO+vnsKBvcPYdPm4c1oiUcUyL/SOGUveW2dP2JR/f28ixRh20rDDDRKtXMbH2L
JrHZjRdYFOgJhPsjOM7DBXZJbjjFwyKHem0jvp1OAyXIDTVGUxH6IuFcox2610BxTK7tulusapzB
Skej7C6cdMWYXq6fq1f4tinZE+8FSq1NqROzCfctZzX4ZTX6ycVSv74l36qmKVAN6ZIvtBPOSyS9
SFgZW0i5z83gaePKuP4/ws5sSVVti7ZfRITU8DopFBFrTdMXIs0CsEABBeTrbyNv3Lhn51qx8mEX
Z59cqSLMOeYYvbeeTBr3PCrA7raiHF9yhl0DngiM5P9+Xv9yJv3vG/mx/5xvmV7JxWAAGyoRVExx
XyCpjXfhn9fkvbjlzK1IeVJLj/D2k90JS4td+R7/Vkf+ZX2WEVwyRdG0AX2tH5vLuchb61Fx9Cqv
sntEKn+iiuxAOlnAOU/qNn6g+GXs9XCRwKb3V8kEDdn8lu74l4kTsk9CCZnuIZXTjR9ndEnK78d7
e46jq07b8xFJRD6L/NBLMuYcBrPo8nA7DjLzphnKX9lcT5DpjOn/Z6vE1RVH/SgwXB+Fuv73F/X3
hfW7UyGrNMPxJvx39x1YdmlKhBFO8T+IaqlsIpxJr+ocI1ZfJxjgSb70wmX9NBbXQSC9M4zixAn2
Pfe1rT5CmNjiSpT9dofYr3IemDtJsH69bh4bE2JqtahAGBo8mamvvqQc8MdyaL1i1aGUrzYk/AXt
snDjWeVbNQcJcTZdGJCiie7zAqtC2EBRYhb6Fo8bD8nYAgE8DO2U1mJa8y50HuLZdWhzaB5qs2Iy
gcc6JQjCSTYxUroR2FKOZSBREkFajWPutfckeIJS5CyKZS53MF+EMQyUZocRsT2cHEO8ARCglAMz
G+GljH0y3HutNM7W8Xl4c14NFYMl/hpt9Fb5r1kjzO19qoWZa79mEFTqbT598Fk8YyDIQuWo9Bzd
HWRYE1goTk5EbO1tTsDdjvuLTz0+szfn7YD/K/Mx8w3RczrI34GuaD5jWZwBm8wvDlJwWeWRsYQa
8Z5C8oF4Mia0aoIz1aGz2DiwIWoRcx6Mki19IMbFSQ/i4Skb2qtUEfWu+FK4kkQ+cdDljM0KhYpU
0J1YS/AhW+86ryM+RCBjRQY98RTWLllXwRcniu1DrLot2Qp3kqXU4GsTz0jVQ4eaCULdRQL+4HFA
godT8471+/pLQaub/VnnR5VIUB3mHVzVtBx+jkLTQjI1tbzrizMtJAIZrZCdFknUMX/Vji8a5/rT
5HoNJaHRd9VKP8FDIbu1sSnlvokfg/pCbE0ObQVf4ota7N54OgFLsXvGEL1rxgBiji857fendxoE
HdDOpf58MSTvvp7J7n1Wv8gA9bLxlW3rHBClYnrFYHfZnyE2ZItHuktQwOCbGT4UXCzvbS0Lfcd/
qNnzOEUnM5JgePqT6qM06KubBjB2Ku1i1j0boYGvVYSJFiEjjPruaVL/eRSlpUoYnvlZ+7w/cRhq
nnvksqkdqFgWlC9EEgHzynfF2uR4V/rYToYYWnnoLUR5/zJsmYnkJfTTXKogGAPMcQmrcwpxhUg8
t2Wv7OhMwpFpoufVv5zDmrQdkz4u9OijxTdMW9fQaWC496NXIl1m3USzAhuxhIvH3c6tGlgr7MER
MrTTi4VdIv18s4DVSg4RRQg36O0NNLrViep1tzFmORvuGK7Xgk86oqBgbkIzJ03CUp3L/rHfH2l2
EZqVTpE88KHtSU5La4eTfzdAJXmkZJhptVdDFPnMLzujDozaO5FlUowHxJcB4saz0ywRspjnif0O
EmQwLD7y4fb01e7yZliSZNXJIk4WCiSzetKj2U71QZY25I9/lDEix6CJYgw6kySZ6VCyqk+jXc8K
R+9CyGQvDbz3FdfOHIjHZX58oMLteeeStq/RYxfjU7RMCE5shwrI8WKoXH2q5fOBg2IsffH3tP5U
LktVGzbE2dDuyi3FOV0Obeno8rABdHPdI/K8HMXJXqQmkkAPT9MpcyUKw/HxuUCf0buq5WCguAnX
C/bVAkUaXtvHY3ivDlq+7hwkITZKfJJ++eJ3qFFtz8YOzsXOxFh2qocXAw7MKaS0fAwiCDOeQeWa
uhwdhYFUvgtVIK0jesZUibmy4CULEm1ecMRodYCESVl305Qbd6hNXNLsehMwt0PjX3bPfJJ+XQLM
ToBbxEMZVbgN4ECYiRNXI5kUtyJqbL5hpyXfFXoxOnYZVbLhNK8lRz6EK9BOa/eqbfQTpBTz8xk0
a87WEEkN+P2FWzycm+neQa3dZmrvLnQv9ri68xFj507Y9e21k+YmjJZHPK4St3741OLP1zgZ17FD
kfhQ/HYpk6fSBfdbeOxmx+vQslhXRJuM4UuZxgteK6xd3fCOP3jcesio2ZDv6F83xhFlJHh4z8I1
poAaJoWh9q4grKPXenvaxeDE7pK4E1i+ossp86KKf4uY2ln5gu8RXxdQMEPUrAdXp6WBdF/ybSsU
+dC9eDZxDkxPh/PdTV4ehE0F10t01Fe3c9ixK0x49SdSkJsyS8HWxD4g1UrxrrCkcj8u/Fvj8O+F
CW22emLbU4dKDlVL/qj3xuD9UripEt2PEcnMopJxCnzKYPcRSQHXfOvdcp+S2+No2Y4qxoxT2SH0
1v58Vi/Yyo+b56r9ui/rT/aceq9zlp30kY7qXKOmDTbuY8Wvuk5IPWHWViaR1I1yvHVHJr7LmnPP
sDW95EWtxvnOYkUMOkIKEIkSO9hIu8ownTsBC4NQhypAZ4p2kwWsCiQGz5LiWpyaxprMsHZ86iYq
hy8yk9e1GT6CmCB6ZoVeb7sIG9P/d5303XL6Y/vBo4brmOxs7Vsq8z/nfOl8MgvFOFUbdLYoxzkS
KOQW4h0Cg39bJG/3d0QcOkNdtK8MiYfc+ADFB5/FgvoCQASBWhxZQpZwZFrc9sSpPR26+IPZy/vl
7ODiP26V+7AfTi7iyjsFPbMEZHULXQOE3IOFlj6ceyGe2xnTr3HUgNDZf39I+c++ryVTJ9sakzOF
xtGPfmMuFWYR58dkGe6xO2z0KiSDrVfv6L0hv8J989srKn/b1W1mR0zJDAMZ93+rT7vMarO7XuTQ
VLf5CWrwg5Kr2dLjw6aP1L5wrhWqI/nqPp/4NI1fjgf2XzqNMsLg//f66o9xT2kVWnqru3QKKPKd
UeeM+ikFjTyh2/6VbAn63UGEQwxAVqvo0NCPC4Fae7K3/f4f+EJubg2yzRqvU7jU3VJZmXtrBt2X
upIb1ykw5gli+4Y99KOjjiQIMLqLXoD42D3IfsC5AO3BHB9J/cjxBiI73LLQuIbHoyXQHxbhtBcG
olF3y7ccp1M5fHs5iz7JfqRgGMAP+Nu38peG53+uyg+5qlrmSWlmzXEhhRRK5zWlwgkpMXpal17h
9SoKeiBjDkyDF3ztxeHft6H21/uQmxDOEyc3w/iGOPzPw6a0upQqtpxOS18znXhPhjBkhpKCN/0o
ljt7YgZ4WWIH8PvMiAZwMgkF9xAPANdhpCuQw/t0cQCykByqvvOFFlsonMDuBkslUkl4AfLbD4Hp
nDP9maoPR9N95ICO5AxbRx1P0MULxen8aolPjyU0KGfnWZIAZlE+IfC5yUiiJZ86OuEoH7IPq/gp
7Fm2lHZHWsCl0wUx6uINPo/h5a3jTSGNg5AQPBZXDhQazNqWfCVCggmtQrqNn5NzQW/SurlnmF8g
wzGMSYBfcYfArnt+kU+61Tbn187lJVMcpsXmwun+6eF1gIwKWBciinsc4vWfnd4MgkhT57Y6z2KX
WIFhCT+mXGFFcbR+xkpLhtgQh/OmS8wBPEdrNXjX3o1d9mGPVcJNCJoRfaRPtki5d+knYZhx4tcT
Ax8AtRIub68P/bA3xy6gPZwEsU/SyGGA9PsiiAQEwQ4JoxFCnqow3JV1sxvgBkEvSXbd3WuXx22+
ReszINGlmg9c6/1I9wZJbtFHZvYZbdi4s3XrPSflkrC38ZP0Fo1++pW4EcabeVh6eo93Y9lkt6EG
RsXvbmJK4caVvczFI47xiX0yX/TeWticApBNzoczycTLPWiwLxyssKaNALnObhvor24TIAFdQkpf
n2phvRNKflw+1oo/R/u8AjucjgB1kcR5x6lIfgLke36u9KRNgz+v8+iChU/x1jncQeS6vpXMT/Do
UzkUa6lzsldjhLnihAsGCwwUXiFDBQFXeORItpp2lGSAd2fHqEfREEM3zlwMt3PwOnN1hW6mGfMs
tu/wGYPT0gBYqMviuoU33YukgevRfBuyI942dsPNbU0zdyBeOxghA8LvyK6ZKTLy9kSGhm4cni8c
IcBgc2nmyrEvNmSP7h9v7fqL4Ir2xl/WeHA34DpsXcF+/WONbVJbvde3tIps7eMulZOq4Lsub/6z
PlxSjsfW3CR+5aoNXDufXZ572ZqligJqU58bR3iUN+kSmRnhP3K90BPTN07maODklxt4AXWmdG8F
oJzuRBF/KkOFyeCpAfyb2MBWio9rPr7T3FFOWDzqSdXh9yH2C6OtUpMxlvPN3QzIHCnD1eO8xs0Z
F6wJUOH6/pApPdzbBWgh91l1JjYQNH1yjRKZWC41Hpd0ZB94tBONc/YlX9X6c1ybT7fQYKJqCFEQ
l2U1T/P5EhiZOr/erZGCXrYxDhUUmHMMXJEGLi6c7VVpiLfrnEFF7trl7d58xpxv2pPQqDqRRrq3
jlwJNbpJqvcoUr/MS85zOElL06FnL6yOmwrxwKmApHkKzh0mdMzNEszqVmmw/BV+Qv/XkKyxOZCc
snedWfRBTy9yiUPsdBu259q5a3jPs6fXXEiyMvkxqXbLjtwuuQZW/AxaC9jB3Q5TEtqKyj2C96ml
dxPPeq9rqA03kY+HePDaO13UoOZFUhp859z2lTKmE7NszupSfkJFNGgvnfSpgpu2MABJNKj7s2Rm
VY3z781E/u3u+7GXtY+uKe7J7RHdeKrYsVg81hRkdsSy4imNyCQxeKcZowGvGKIz/vfL/98G48/C
0baI1rPoPsJP/DG4uFiW2p5vVh2x5jq7wnO34dEJaV4IHDKuEemAZFv/su3IPiVUkTigJcl4kyii
Z9CT2RoHfDsoc1b3rSrch0M7W4Th3W+chSrCj224dUOX1pvnhiGcUfjf3zy33S4MW3/3dPJJ7eoi
MvnPMACjXcRfZMkL4o+dwlly7nP6tLAShFufuNv4DxdcJtI1emk3ATLRo9rw7uKl4GfYN+bDlwBD
xXzYQ4BpVgmijpRgCaLA9Lzg/b3nGPem5LN477POqFyJFe6mxfttpJAEhY8NS8Y7g9ugQXjrTQHj
8Pcq4F+mJcunN506oxWiGFdyGxoafZjCk5MARxIRJn5/9f79Hf1l/qgx7FKUfn2C0PLjGzqn2qO6
qipnDuJsHt7l5OkFIerDJ6SUf7/St5Hjx82Av4+JLDxN3dS/RW3/U9hUkqVcu8yW53eg6SQxveVF
1JHs04aW7tPbaSdI59EQZawSSEI5O50HIxUxop7DaH/ef3k/fwIxmJBjtEHopPaDYrN/eP7n/dTH
6ykb5Bpplhc3hyrbeZAA9PsQC0S+tsHFMCUeWq+DD8h8pkvZMhrM2xDRlswcwRTIABPybNpp/WVk
gvCvJ5Nbz8ZZSi+kGXX2Fk9CC2TkNBrVfoW2/+TFb79c07+U8DoSZlVXNbqDqvFj1FDqcEnV2NAX
t10BgfcS9onxKp0BivWWNJ1InaZE5L4ASxnM1Ngrt/S8eqdq6ilwApCF/vLM/8laVK3/fUfmjw3P
uBRX3b4+blPjMi1t+jh15nba3YkNtpOq+wKOlD++8vK5zeQtVCfW23361BawLpLmCbJKMqZ19fxl
hqr+5T7XsdoYveodkZ7943R3wWl6uulPk0RMikWjdc9357ppHgzvzENaBLbk0tYxtSh+panehfV1
hAdVbycqo/X1ueuRwAo0QX2u625HTEmBQOkj7VsSMJQQ+H2ocwyiUvXLG//bEo57Fh9nX0Kgwvhx
PfUqa6zLQzUXiMNiYAGIErycscNExRkeWq7yyh4O/eekTeqF9Mur/2UizuJN3YIekIv3E29wVWWZ
sfOD9PXHUtK+zoyqEJYxOXqm+/Y0bfRfjqR//7R8Sb2z01KYv/z3mWyfRyQogwYwc+Mei1nehcpl
bLe9axaJABb5Y0/ykdsNfbnr7epKd5RocU9z+/eD9S32/rFY6ZjSUI/KgErsn+tikVklFifcP/r7
g7zNhBlPXbotRMJDe6AzTYLLlsO5evNsJugODuWaGKDYKVPnBCSpg8PkVFeX/tWjB0oyc04hfmmO
Ejt6MDrvFfK+YBqbtffLG9f+LDh1XaFH079vjX7Gf69gepeturmhyWhTDPIAt2TaF5xYtWXWa9ni
sVQhE5/mJyofJNTqdV1gxkm9I405iCZQTmnmSQPn/vBbNuRW21W0PHX7pYK7dFpJ98y/t8fxo+IB
oK5CAPhmQj2ZXD4kguqek0seqMYEnXdl/HIz/sX4auncjkijTBmZxk+nIDLCXEv1c7a8XDwktqpM
CA9SSdJtX/QPhtOcKFnBKxspJICDkTwQwFkAs1zpigli+OoxKqY1wXqnwCZVJPYQncfvRi7ktucE
eIAx9sW829K8/PeX8qdFnycYCjE2tp7HYf+sg+zc6hQ9t3hi6C4/WsIYym4oX7HSqfAVT5AQj/zz
PBwMcJUR26hxfs4X5h2G8zOhxIZdQbA1WtRf3tgfc6X+fVl6r5FiRDv4KSyxslTqnlqcTNti8YAg
VpPB6WpWAPejOw7/fRH0317sx14la436lEz9NGXoAZbeWByJ9Hm+ncLrwg5vr7LbTup1t1Yn6os1
vx3SFY1qEg2HStCfdrPgunufE/wQ3EZ9Q7CPIClmVhiHfVAVEr3PnjF+j+5DVNPjeHkBhZpvBocz
WSb//iB/CiL/e9V+ropSmdtJ/9c0v0UYaRTpRY2HXL7bbXgt8VSD7c1/8VP9aSL6fk3wnbKpa/Yf
3EdJkgr5fuY1k3ajNKQLEvOpLAbKq5o+PZldyMwfLuyZGLdN0nrS4UmxTz1iEZGBCgikwUX1LBtv
ek4PRcsj/bIs8sA4LX65OH+sPz/e6I+qSmpsnaMgtzoXJyNBuaceZGxeUcqSnZRMsEp6vyyZiPJl
lFTH7uGeH79cLrk/2Pz/5RuNASUr2lDTJs6buel37fc/tZ0q1Vqly5du05D0Ir9kEOn27xYuiEve
A91++cx/eTX04ZYuo9ZEeGj/+MwPnKqGGZcK5GsgFfl8X5CGPHiHCrhDrv/vF/u+u358tP+82I/H
yMrsq2kmvJhCNbB+5ERgVBf3eho/4AQfJzlcpzcKLqHqwycmwr116pOwacTWyHRWHJvLt8cgRGtQ
HUWxoxf1dqHrJIuaNYcm7iZNo7oCCyCkdv2sp93Ja9CQB3HnMoiQXylD/v2BvgmU//pAP0qzVi9a
uztXyqZBEKb52vgU3lbN0t7p7xIpEo0lbLckCPnpGdvT2FRHCgwPPpHp9o4wmX7SjUKbrLXaBV6G
cNzJ0l921R+Snu/7CWkgGhZkIj1Z4Meuqt/bZ50lvEeLrI+37MBQWOldbcwoOMjd8e0imjhumvK3
W4sz9H9r/D9e2/pRAUrl7aQ/lavCqjKXbVGj+lyrOKCjE8OxVUUHnl7giurkZonnVNsrbHZrnXao
wYD2kCbiBNNBfc/I61VFrnkWME3au/SRpeeQ+xOXmzEsXjBNbO21LswBw9Zx1Ywuo+PDQVXB2IVG
fOzJATdC9ym1zvMF21gVgggmkurKYc0tPyQ6RW+n5Yk76/OUONX+PAegblFN+A+JqCdmlUM4kow0
nMGCjvYF7pz+ggoUAQAHlh174M2zZNGhW0Wt4ul7c6ngPidTJ6xnN8W9GDsrnqdE2R1TVgyAkw4+
6bvky5Wnqqehqjot2VCkA07qzMNt+uTQ7OV2oOFXI/8Hdps9lFZ34wADjko6hfSC0KG1hoTKZQ6p
c6cKSsp5JbXo+1y5iLBD3N85itwGYVrzGxeFhuM7PMdf1EDTJzAhXKzryzW4bySyrF/0eXMhgNqB
AlquTiSXHV09BHv8bisONyy8qZaGpzYttvXD03F8RuWT7nJBPEviF1uQa9bYRmXiFCgW6JTtCdqp
a4FsKI549mjty6CZrIjmXfaW6OJKQs7Vq/DBcUyGlwiTvdxVo4zmW8TcXhPIfwixdp5fqB8e+Eto
5AnFC8w70kR+ndT5z3FHk2Fqao6uB9WybuDlXqOu8G6Zb4zjISIaW3Gfkc6326d4aZ78YpO25Bk0
0qc4IJgfj05M4AmV48vCbbPI9dGAcDHVQ+Rr38aPnssDPefQZt6ROvSV3OlUda+wUDc1ac1GkNsj
7rn73esmZ0wxiIUwsWxIKT4/pqiUHhLhSfFrx4C+iQaqr5/X1nNxlt8La37JFqdmopJnnw3vmWs+
QrpcdQegngwbwJGPoUFMPb3A57HFWoOuOMBf7uQDbjwkTq2rW6PzK39GwdzRDQefmUlCtKd9PZ9c
dswr0+5BWpZrvRknjIpjWXJLaaMSTYY103i9XXzo43ImYvL4rOU5dyzuA6p6NLbLwW3eTtKHx/Na
4uet/OtzM4iKxju/nzjlMtb0ao4yTVjArP6ocvfE6oFLVDHCSh7l3UtluTa3+dPHi/vsdTcgnYUM
x/RNcRi0Iut9iAOQSq8Spr8HmQsZnm+YZm5QkYk6OvWCzsZ2ey2OUBb9/6CP/gT1TdjtMbhuGeOP
tsmB5z+1htcLCUO7yzXc1Zhd6Zfd/YsuNNuVPp7h8dMivjH2gLKBLwMj383k2Xmy6yU+nX8RC4Zx
zegDvx0dOixwFcEJuDR1oc7I3okFAZZ9Y05hsmoWo9Kt3wFGb6+CKCeC2nsgYit8vxL7yBhDWVrt
Zhdv3YUEOX8mUc/382rx+dmKtUQbr+8N8ptFmTtaVLo7U0TEtuGlbsXyffDB9MJdsmygZ6URZzri
FfWBUN9ywLJrRkVkPjncAyTSrY5uQAIyXUBOPXt6jmFroqF+jvtmoTUEK0eSCkseJu1P5PZMNcV6
vY/26Vob7o2xLcjH8fPXe+2gmhl0HoC9OQw1fmtAFOJLtk7JdZh/BuuKhyeXZgfbX1vB8hNq2mo4
Xy7Xa9WdxWMdwc/+RlAcoy7IyPT4UAB/lFzW0xYv2exub9L5fbJHQ0WWgrdM3WAQkHAshgnvbW0w
b4O/+Ko4t4C3ZhJ7IKyzexGMyMOdO8KOSPv07hZfLL59XtR+76/lUVAy0hQiRdblHE0alsy69dZD
PjYzEoaxyTxl+ESnSxBSILS5lGBX9/zK2ZM66XPBrpurI0Nfc1DGQ5YaeCen/67q8HYdBR3DAdCS
o084+NlmuUQudGy3wN256Bagf/QBiBwb8KyHuhwWmmgQPQn7oEruQQ1x5HO8d9BPo670yWpjALV+
7PFVO8XyujzPzWT4PQu8BRoHqjzYGZch974xbOShIg9xIjzOfD8m44ebMOmMBOWDsR0LESzhKSid
bT1hZIgs0O1vzKeD0hOrm/zO1kJSH+qofFomzCD6jRUpeMDSVzJ6xHQNwrIJI7CUTJ/OmnP+KFhU
6xnPAQu6c37nc3ARECb2gVodLejjGne4YEkas6/N9JDVYnsY0D/Gu125mRpFbFt8gZl3W+8JS+Tr
CtvZlo1YkFtDqxrzBKDcJV9/24vnweIjH0ucNeIxYKJHlzUyfr30ketMgqDnH2aw1zu3H9SHJMk5
CDP6Vrq3R8RF7YC3cJi6nK0ScUjPziFfVZuezstMysHUXk+kHURIMuD6lR9WP3/yykPeEr/VxLTf
JX1yHY2+HFKV3wauMyJ2bXESYXQmK09AIRraE/pQq+7zKUYfzyG9fTamLTtcylJ183lOYzcoQxu5
V+l8AkwJ9i3fgp3wx7Mpv6JwiBofXadID5YH0nIzHqwafaDoWDVgBjyFsSH6UnNV0i2lNcj9OB9J
yiqZOatxs0bv5Y5cNXfoyrWNiL2PMSdb9xiuGCOGjVhsSafhrGkNTWLz+m2VKTLTWE+uXGVbcMVP
U1cXIBgTlCaP0RdHhlUIjELsoj7ZsV/v+txdnqvUNyeVt/P9y3hdbJhy83yg9hF7yOIqwgjuw+rr
wqswLocgjTqQd0P0HUooCC9uQx4PH4slvVTcffNGmNY099fLAFcwlynwCajhOSrFjljWJxFGlZgF
8WsQcZc+yejDCbL2CWSoQ37aRGcj3jn0Zc4nr/P6OUfHOYxHn+THBgNvxviU9TaquEU6EeAQHy6D
dBUEh8Jw9ZEsjlRgxEc5A7BL/SSGx6n1G3n8/VpMwnhe2j6OFJSBMQiq84ivBzPeR0YM0hJoQe2c
EjL54EiyaXET3+ZspW+8/afj7qhreCz6TY859Nrq4zfhcrEgVd4Wf4ZIPympVsXsRNzNLVrY7oLV
OCqWJU1aLi1h8n34S3SfMNMmbW5LLrOQJh9MtA6DEVbhVCwWH/21PK9RZYX7K/03gRaAXcJcP6op
vvMiHw0YO4GeHW2QIJN+1ZdMTkLSyWw1GsVON1+MMpccxs57k77GVuWm+Pue4ikWifvxoTLBuvZb
mikL3lxfP1mF098uR8Ul84AFUURPJ3SrcbjQX7ck4fGZJyAtGVKTa6E5+2a4RtLjaBII4duLDnFy
1DK05LE9keJ5QMIx0rjXW3fgRM14oTPaYm9bZ4uMBddYcJ/5xXCNQWOdpmKtbQ6Ks7++YaQu+eTa
8Dyp35mSIZQPTRe3m/RhfkgA6PnQXNyBkDcYr4mhYpx0dszXPuylYYpWAkPllmZ92M9Ooxk195p3
scxGvTCU9SuM39zw4bHhqX7ErrjjZh54Z2I0vlLPuIvEXiD/SEapGD1eULBvFH6Sw9AQUMWRxSdg
BoJJlpcbx9z1vUAFNsZOIyBh9b1m2DtiRpx1n1TmH1K+OOQoNhTmPZ/w7OYrhnREc4k1BxlKgBaU
RMSaQYCwkONxBH+Qu9bXPP/opiuCZPgRBB9yRUkRB6nPvoUv6RNqiLjPZvfgfBQREU7z/Q68ymNE
xm/YjHW2ANiHwz079fawltgUFwW/INkgG+GCsHBHxZsk2JsyOP30Q1/WiPDvfLEDz3gKH+Htjqii
NX7zqw7uV0JkjhPg7M4Oe228C++vIcl2IRYBLo2aT7jrt/psV2z3xhdT0AGvHrEHONQxR/cTvTBr
j394TpmIMjSMg6XtfHZTaTNcYqURAebfEdWfOkIKTxg3W9thP3B236C2kDWYkKso0jazqPU5pVAJ
GgO+C2Xflzb7PaaoXgCNI6BfWa0Rpx8O90PIJsOSB5/3Yo0PxbiCa+pACcqoNvcc3wRGd3AX3Ptb
Y7g3d9loL6+RUFJO7VT3MpJd5D3tmgviBGefNI4lc9P07UUJPmN3zb0rtDF1de3uy2BfrzLPPLB/
PTZ8BmxVHr3xvgnNE3URs5QBqECwAEJxVgxn/l6zuDFmuTkEbLLsXFbGzBARN9HTUXc8efR91WEx
hoBxoKhiJ6XWekQ0ByykAfAG+CoekeYByu1jGc7L3LUZxaJO0wNZrAuW64LyAWVFJnbqrt+vU4dU
kXVJ7O0oWwSzLOyf9WRJFUDXrN9Rc+bIxICvl/eXZZ//7bt9zcZobc7dyJPOCbAd8QvcNbsYJR5i
slr0lS3ljbf8vEhUXuaSG9u/jEiw4FErPJ73/b5yZuRaUG/m19HVWaM94zGAkkr+3IBdGnWDTqee
QUOIOsvaoswuuCeso0tV9UAn1NTe8o6RwivaNf81WxAtAlmfeyrx1hay/5biShZ77jni478j0LiC
F4+S2MenYiELGXNVSMgbRtEsofzVXpNPnoSifxKQf1Od1Qd6aogqmIIytI2AGWEO4J4nV6tx7rjG
RhT1JHC8SP02L5GlO2J2oy5b00ENmEVLe9l+37i8j73JldWGNivfftY/RaR8QREWLxrubDKCJ3Ou
UuJl3mN4mM32u13ypowHTrYsxKEeLUGyW+tbyNoQUAzvUYev4o1FiebP1nz92MAlCtRYdQeqeDc3
mHznz9nn57IT5WqmujyfpKlSRGwi6pJVJmY2Gy63QbRXY+FTeZqmWJ99/xO1MhX3C6txwJu4eiEb
iknPiUIdLZ2NLJvNPv5knV4H0qV/StfJw/28j+JseHGM1+WyDhOvPCAjpGDGO6+P2aq5dBx8+h0F
AY3LY0tpfN0Yr9LAo2NXUTziajl00Xmk1OKtCCoFi+msb+5CawPfS9nr10sKQagJ4r5QyVNQFFG+
ndZYjJCSB6/H1mV4hjYLc9XFt8TrdZL2sWTkgDzd4/I2vXxoPozLSWZvMO6uStAND+fuKZKvPmca
MzCywzAZ4TOeW/QVffoe/PgUguy4NFxlUsPnuYg3+xbevjMmRyt+oC9ywGYSpoa2elpNcDcSV594
7XV6tpxM+apUsldESv/MHt/yqXn2nh82J+BQrcScTtDEUh1T95HBSkPO7Nx5nLLczRm30uytFOcl
bHwCq3qUtNjcFxdqFxGHU7Zv2NGCJkDhEmWD8hRxutKrzk9BQqCwNRXHaqJHw+bhydeX2P7QAuws
TTxqcse8DfFqEX3+8Av1Jbn6GdFYk/K6rfz5vAwN5FEjSFYargJ66YMgAzjMYNCZW7kP0wsj+UXM
m/kQ0zYiEoSr04InY20RMtJrPWbe8+nLHA7RG3W+tKpd+UmdaJ79PW8XlueBRzMi045zjxv4s128
CXezKECqyGHqxHsxhDxnY12wjkLTuvolz/d9Thu9CBgdJeLjDAVAGiUIYxfVWF/xGHDMMUV/elyv
jy4VKe+qoynBxzDbSa6OmuPUTFkers5nnM1vj7mF4de5xVBjM+2lpEPHa3wucy3o143LhkeOd9OH
0zH0HH0mHstA/+9+3Bet2nWSeEdAzHlw9JU6+j5oXIb82c8Tan+WGA7mlROsA57N67BAUkwoMJ6u
ptjcmFiucL28MG10tA2Yp6AOOF7rnK64HelyCxpVoJNFRB+UIp2jErqupT4v+KemQEyjFTbb9avD
tT9wjeFmraiZKJKNV67pCaZY3wdXqRUpK44he8C09654/Xs7YFv12W+zcXNyVSJ7qMvYH1mm+GCX
Dc5fVrfXIF+t20NCXny6UgHsRnh+qAsKZ2a8yeJGGArr+17jieMeOSRaWOIZeszwTyfSNsOcPYAF
NPD092b4IMEQNRnt0U31mGGyvraj3nVmT/MZe5MuOwabV4WTGNNJYMzyaUEK4tktFuxW6nv3UaM5
PXlHc348h/brHR42U3GnxYdMgCI0WGV+rEPONecYiYB76mYtphd26eTan5EHb3xPzQaft3zICLTg
cZ0p5wBhgULsEKTbZHxbPdoRsbcm0TmxoMfclD69V2WwvppuC5+LleZVDU3kgRteYfB0EEwvwMXT
SDvj9sazjOh2rrPu+9iVZtXS4GC+a960bkN/S9HXIDUVqqgTrq9lBUKrJTRUJLpbzpJu1ILr8I6z
+AMX1Y1r3gXJqMU8A2btDQNkqn3+H5LOa7lRdYnCT0QVGXQrsnKyJPuGkjwWCERGBD39+dindtXU
7EmW4Q/dq1dQaIVu4WD1CCA/XpXaSEp1H8+pkckShrDDXCfWOLrpcKhh3WFwxi2DJpgJmmBj0zYg
IPFK+lqvOIB1y3/j93Dn6B2FQCFFSFwqM+Bpmqsc5kFvEdv4K2Lk/4fiXqVGcLncqsHrD7hX4lBa
OeMLs3M8SBoUNoAEFP6/Pb6p22fuvHZAikg6icoB72rnIgE3eFzOpvWOlVG6FC5RskBeVyp2PXkd
QWw2xZ+KGSfanxfnzSv2Ws0xEaSY/qeguE4OkoClV+YZmF69D3FBle92TRC+LipdXBNZYgzk+LSe
ww10sCdvUPvT8KlqxADPBqs0/SjDYgrzjqylS+a76J6HuIa1NBDw8eRqJ/+mMK59tMfOoR5AOwkd
ERC3jzqGH2rMDXTMbnW6GthGKn0X2UKd/lt0JkY+xFfyAlv0MH6SEQDAX3vzixUarLi9mnQ9sd46
sfKIJ85Np23C5g4RrECKWWzfAJLF5tp/GDuARihPJONumrWI/X+izL6WJgqrEfOzmasR/GTmy2zU
nLEn36V049HtI15X/t2h3IuimrirRQWoW4Vep/4W4aWvlfn4DMKucMSRYBgZxJOgIYlZwjy6JR0A
gMxlB9ceMyonWhZfjQ4yoK9l+hCTBBRQ5eiG0xGjIB2X4th+o4/iKNm2bukywN59xPlkBpsgkfPM
xIdeayBb6n2g/AJPttEx3PiUqI5AGgok5Zf7skfijMgFLfBeWGYlc5oWAS3hpE6KyLBdqMkpouYv
FvjgSf1exHU+slTx0NF+vJz06SkPIbO1Ww1/n6iBytW+3oxTakclHvARv2wRZ6cDkZMFrs4qrbyd
Aotx+97etZNElzHZptcu3eGShmjPUf89g2xbYqPgqAFnn+qWf1JiD2SFHF+n8E3qes3sBVIp4TfM
Sr4kOnlaPCwB5+O+XYHkGOX3+JgdC+e1LhDSAiftRFwiMZVA8jjPEESzAD28nvOBf1IlNXLGwf2v
ssLHEGT4Q4HhmoTkMKhgnsVQ2277YEi8tPKEehGus5volV4HcxsbyXBB6NoG0wJoIVeMMqobjvRL
Ul9HzBnJkiEd8ajNkLisUcwSk/ELzone+5D59BLkB/5JpUfHIMBAVZa6uDS+xtZLbFn0qwemO+8v
M8jdfsqKA5nN4HKQH+Dw/g6x1V7JkONgfX/lejAi53rCb4iAn7fqI+6OZThHZsE+VFkat+dZj+Yj
/lw2VC6UiSANDObCeYQylXhgdivi64BSZRpn8RuesOEOmUE8xCjjC4NJuqMISe9PxdRLX/CpP6XV
+fF1PKuH3nlPw36XUxS2OSrI0wD26Cjk3+RO8RPtjfvzJ1/GfFyvZIYJO+8b8OJdkcGr/XR+tqAA
pXzbzJZjb6U/ip1oE5p/YNI8ktYNogUiWU6+lpIfrt+iRebvNIDeTGNbRikjNKB/yhIs9fetWyR4
vkm6AWbjPLQi5MeOEVRPKz0LyPx4SBzjnB87xrqwlNnjU4ZetuDkMf846HcjR9AwL10FqTa4ZUf4
HEWkW56oUV9L+sfhIgbaz0hrtlZII7BMHJR778kD5jrF074n4s2TkHu7dK49AWS4gCxE3cWZJLLg
bPUETvObbWqN/7hmI3ALWBwY62c3dLnVT7wdDSdd6HZDHMKSu7L/g6+j+YB3vBjTfyouIwPdDb+N
y+wgsFk9A74BV8Rw4vRLF6pyTDq3/+YWXFISEBZ1EklB25sPXhGAI6APcVs+5ozzktFrZD3JHlUC
PFpqZFbZ4rUTEtfYYOQ/6rZyxUFuS553hBNraoEoU4LQ45Xmt1EjpJw3UFLhgczF78R9b5hgcomO
oJ3Kb3rAqPsDmm7IPk7THVVIvhvGHfji6JS7nNHrpe8pinYvV8E3wFi1YPec1B/LwEFlLb+/uT9D
Nz4Xf/qey1FbNevujgMoK1MO1O3IOQPq5rHbyvOwn+xViORdttqcXgdP0vGPdjVxqe5l3pY8b8X1
W17RlM0oXw0MQm19V5f+CH8LmMRWLu/fGdYhyCVoZTW+dA9vBZH9W6C1WpZMRb9FpGLfeAVtAAph
DPab6KfXdqRZggMZhycyFCB5cHnO+D1xLd/NF6TYelldW0bMfyi6Mjpr/KhxFdfnLLHkSsXReHwl
xceFngmiS5e+UIU5U2rdIiu3ViwySwbVKtVVSP43dCkqWOEeUhTQj9BnkLWFI0vA9BSnlC/4VHrv
zTbDaYat6WaGOguseceHgnD/mowe0QhsU2MlCmxHn674HkF/PpRbQODKdKq9vkAGlm5etnxKHYHQ
YHJNdnh7PhnA4scVg2gsMyZi684X1yOq3V3NcvNe4/JFkNOUSiZdyqW+RQrlDEdolAbg2vNrhtPO
pM3SJh0Zb1M6k5uCKYBDMluM1dE8/UEbTpT5yMGxhANAuRGoXlkxSnpTjU1hmeOt5LKki7K7RULz
RcNJ+tL3e62fAXo01lHjxB63EzlL7XdnN5vKw9GGKKEP/a7/8pIfJtP4qMn7ASwR8dC1X4rcuhDk
Gb0pVrtrKQyChMcNWDldq3g5BoBAnhkod271+F/Nuco6fU3NDw30EfSZTn9ydWnuiVXldrd8fzGY
7h4YZWnO8LTjfxAniCwkDfxOYnljDxfcOMRtu6RsBCvcw5OcVc4LVRgxMrvPRtxBUFhxmESbbJme
R7qAteayU+vQFo/RGkqkVDoK43tavs2Yo5LKFpnD0F605BLIuL20RDfwPq2SRIKDfmDsvqL2FmrL
4DN6BKWjWXrTcTFKYsS+SiHdsAaRcRmkllrhwji+iZk3JvTb6lKLF8BrarecrqjwVcllPdVTWwpt
EzQU2vo/Hv6W1oDTYTfmFmBTbsue8StvGmQ+HmM5CJ6UpzkaucLlvUISlxAG1oxrbfiTJtbAHIlr
nly7lXuL/MemcxqE7ts3JkP3yit3YHLGZ5cbX/ipaQqD4jfbSv+TK+u95gRRGShshPIyURpAoChB
llPY9OrjP9dAAZpjUAhxc6Owx5SWkFfhn0bOOVp4xnww7qthURnOoAS9usM2ILeZa1uzn16ZP/cY
sxPZ9LLM1Qx50dsp282L806UGC+I3/UL+5KazpdciE+gnypMkGePRoUfBaFlo/7Rflcz63UcXuuP
X3gdiT7I1VoHA+bnQaM++HkJeC5gTOY8MSv2p0X2ePInSwZV6DuwPqQR1qixtuI/yWcPUv/xBPjr
y+fmyTu9SWgBKLlv49s2Lu013Me/7DLqh2QeUTMwRxvtcId7KJNHAeAM50IIq1q6J0IGIALIu9iL
LBiaUJgpTkQiBXWJHjqM45CQYfTiYqhPq7kIj5C9lmm2pATBvwOiaHSjusxPL2kuPobeiwPuRSq1
gjgiylFaoaHht/tN/6VpHucMvR4TVXBs2CbjpvnjxQg3fZfty8b7GIuwPNRqkDdeXtnlE+gx+ksX
HUyUBTCCJJ97YZXACPkprc9ZAK50pe+KgRC2rI6xZAVKEwQhw8Z54DuBxf5aPjaa3WFUjZz8K0NZ
CF8IkofKperXeCwymeFAqeycMmZRTkWAz2lTHGhVarhGzMtgOYwOFmYwkb6ayqEKGR/kWbwx6hLn
hT4vYNBoFjgtI2HKtJK+1p9dX3SWcLbYiGBIhUeECJtS/4fpI1l4C6ZfqI5xk20WIrvMDJ4JqQ5e
uR3uGHrtw2+KYOTN3GrwczrQDemgUCATjOpDJyrlVe9VuVXRJu1oEVsQCsYPpd8iA/JGdNzecOFj
DQFNsXJ4PSKMqQIaVEB7WoqytZMVAT4QVKaBFutyelSN1284bq2pwLfkwc5XfAt8JLYCNVtebbWY
AlXJfTT1i2K2+WDIPf/cQzb9x6Eb/ZQOJkAMTG1m6ex5SZzM1uRbd4kfn/GXdKYRZlbpx8K3uMPU
4y5hdboXSFGRLLAP5dr+ZueImpDTKHZfmBTO36tfTi4zoJ/jvOdOtO5vzuXPASwPlYm0qKEOZtc0
ct6tF62oL3qI4pe49jQVb5112K9bQCo0i26zwZmztN+Jg7DC1XOPxxZ+cd0TyawPYAJe+oV6Ci4W
/2LvCJdqA1HtAaxwgpWz1NfxOtwrqycDlzUAQcuVYQ3L3NXPyvWD4nb5AbjiTfSM6FZAXceBET92
PdC/lxX9LMSkeRb6Lc9tT8y85AGpfg6mBjV1yt0TZicqeW5xTo3+azgixMQc5aJxo4OJAHbAPDga
laeE9hsX8p/4d5ZZkm/i4GAp5YXja7jkwhJRQOq1x+TU9kviGKWY1sui0VYajNMcfK/kfQGXLpgM
1UZ419magjOx4dyJznB58xZix2gc0rEZGqtYq1hQtkYCGYkbp27r7qC+GB9vYbTvjV0JfSdHbbMl
QcIFdOCf4Y+JzBTXL8GSryF+Lt2puycf/8Ok8CUGenx4/98mRZibGXpSX+eN873VTmVSUk58wfQv
9+lu4JG2y9An0j2TKdZEBUr9m2HaEatlqlFQNRTCB8zmI/T/15imikMa28BtGyN49Z+939NJcNYJ
VoXnPZF6jr6G/qRMFkGM7ZAjNlZ5guEZSA+GDCJeecGwb5eK/JWmXn1sObWkYArYpu74TJQ3dfF8
YHzztsOz5KoH6TjYWNzcFbdzixsvmxMKuAMWD7pzThEcrbGTaNaYOuY2jvu1cMpL/0MRQgIcJuHc
91PJu5XpCTQfV/UBBhsGAAcsj/bSSjs0P8SPxNu8o8GCt3WR+xo7I6smoYh5zdwUFhFO/HTOpjc0
h4hqkenn7MGYZOzWBQEmrpj8DtlVur+yfcylR3UgWYJoha3NwQsOYxmTIQ+GRqR5z9s7byIb1iw6
rgz1T4LdJDhPY0kiOu0hJDDTxEDZZvyeMbkHyuGy0p3km7JGu2LdEFEVQ+HZG6vkLzmFE8g3bjjp
m/OYYcpsxWswneRffgJoh2ebbf+dp/QozaWT69fgcc6OZh4WUGhzby/gUf5khyIHugRZzQwrlie6
eQZu1ATmmgNXpDmjMTmrt3IVr9NbsSn2OUDmZBxiHOvfFOjT53Yr3dZtWzsPOnHiMLQnVrf+M1rS
lUinhcHwlBLDxZ2XdNLJ2OA6wE9B93ucci6h5mCbo56MDUU1lDdAyQBYxjLWpdN/d8sn6byU9VgW
APc+XXH0lNkJdUNUDIiHVqHkyjJnAYZA4y/bImTdHciwhN2wZvhyVtzs743gL1D/ZWsgnDedoEn1
wxhaPfbG6p3Yn/hiopfRfbE45XgTH/Hvzj93CiCBrUO/iL0C5dGi/hGgR4UW8jCuHsbvrTflh5l2
7OMuFRQngm+N1Ceml0lDqS8no4vcAZlh9/SnVoMVeC2hbECoEklgHxGmTmL5xT+YdrwYCBTKfPFV
n4vV6yDAayjP4TbZqLJ9YQIo5I/cS/z48Crp3P3se5ZM3YjSOaIPdCfpAL12HjKZqNrFUG5KdCf0
ZsLj1i6yak1SVllu2tzToUJyAUc4fz6ww+FT0MTMcPTeNStD8noM7Ir4JnHU0kfePpI36FeBCunt
CehqZmuxwQXsX1ShZA/kIxVQmFvlnV4hxIYAKuM4F2frXALcvALePlFLaVZ80QfiSOajMJnGkLPA
uON9pjiqwsNMXyBSAl+NY5e0LLx620P+OY3ilKgKGFT3i7e2ECfTQLRy/kAg4NMNMdRECUEuxT5E
QnKs2S+AY6f+fY3G5edNFJYMSmgrP+E7qP1oEnxZNP3yVV/icElCdewDbL5WCjwXk5Jh2+z0OxZ3
Y9BRb/6LBrfeDOsavJtF4NZraT3zxl9xpRe+xrdaW+Rtf9GL029TGMp2WVkqsZh75SYSIxVjuDYH
vath+f3hrqPvyi/crxKROBj+2Ogm1YZMgE5zy9kx3anJLVWwYUKLin0WPwoPDVDrYRCfxhDKLk6q
5oQXbVJ4ysiZd9pCkT3iPczjzJPOyoP3nz4dfiucBSHnMSJ7a+Z14UahhPxtqR/TRdxM7XnIPuAu
EFyZ4SXmFCybtmLw8RnmKEolzTUwnF0RowOWq33xeQuuD0uTiOQNxGYjPJ0mWQyzvwZ1QWGZy+7H
vBJ0MJyltU5V8BVj91rZKn/50Z+U0m0oq9cYRUvFScOF9p/5umo6qNGTihezV7cpfltoK6qTQs4R
F7PUrVtP6b3ioTVYaDwAPV79csCrJPEBkZ84IC6Gt6No1vD91IH84TWBl13DcavnSwJwxhHke/dx
IS2wCufSaRwdksG34aFzuZrAdXU3Clhu8om2uJ3XlJHuZwu2B/pj49Qk4HvKw/gbwKagSdRrlVum
406xBZnwzMoxMRCPrRhjxLnyYUQ2z/41L1b3wbjl9DVPv8HQ6AsMlaX8Ho/lWdyauwaXEhGd7kr2
SQNncPONhVRkeNk3pwV5whdyIEx/tIFPUhdTzzoKkBOSN8n6w0e3nQCjnzfES7xFvimCeK4lHiac
Y8Y8hDMMVj3iIOkDeLeh/ybbZyZDKpC/ZdNK9Wt04LJJl/mxkJfpkmGN1gbCeyGKWFrZJqsNpsCW
ilkLyZJVHuXHJY2Gripq3aqY+PefyAMXjCl2MGLD0xnkH7KYatj4R/UOLRm8AAzTSPf+kDpmAnof
jS2pGUcx86agNPErFK7aTuL8X5RToq0bHatLZiDpO7Vvvy5O8gEgHHx6eqyM4M/1gZCaep/QcqU0
DwhG5+ykPz0LDLCj5Avpar9TGazdql2zpbPLACH2GJOFkM1xwsB2JfQM0+L1EZBbBR0WdfNOOXxq
RxGCZlGDboxWi43tNV7nf7KICaInj8ThMPJJfb5biI7AV+NypjowvnWC4tl+hHngmy46TbdCuZsq
C1E9hf2dqoPm0GTwe6OZkX4nTATGS+yj3pY5HAvtFFG6/weNTHxv21iSEQZ06D2Jrs+Y+674P+W3
B8qn0unlNYOj1y67veqAwTXe1Ttp/TFXwNflvHst+nFZgiomnF6w1Z2k/pFd8jG/X9COoGawtv6m
lr/nOcyjlQrV5zZS02THinPxZcmRx0/yDXOfISO8wSrXoM2cUNmhfgflfoClbvh6HaQh3eTevBs3
zivc7lS/WQrgprU7DWdeNnzzD93On9ydh8KNzRX49cA/3N70rfkbkjOv4OPMa+jVM8k/scj2CXhJ
CMVIYdae1nQRGnZ4NSHafkXosk3XTNxsG1Jp9wtTcLvsKCrMK+SVem3PKQKpcM54i8OuxVr2m9Mk
ZlH9Jfvh53OOdlFrK/vBSQi6QlPUecRMhJH9GSfCQZNZzW42LqolVtnFpdyXBwxLDJ/rTf3HPnyv
xPSgUqFnjklTSi+dXzJ9pQAhj50jGVzdQJCCra0YYmNHzDggDKYVYdJ75NjY7OpV+GOKC/OnF5yX
GYBPRweEAxqIwDJD8ZB4Rfgn0H25JaXkAQ5QzxV9eF1SUMly3bKfMqb2meOMtd9B9GqbVRwhXiHd
Y4e1X0vreaSoLVvQaT/r5sJPlDhEYLbcNx9f0JazlyexjiWb/k09QvagrTUSX1cdTJGAxxg8vjAT
nesfN7yWyqmKdoLov2TvJQpI6S/gNZNXSr0spZvyo0LhfLvdnWpJo3HaJeduCF7ZMo6DEoEK3O9j
l/kcqs1nRWWTaU4TjMhVsFQhihAPxv7cwjwDeSUrmzEAaenoi78HlB88jcDAwHAl/LAAYJjMvA0P
442JRPlLQVa4eeWQoAl34TVVPyhGQAIwfbLFIUC7zc/VxBsky6i9514wT3ERvNAngTKl6zd8CK4x
UBaE3JxQHw8a4LCkJxAoKtNfWTkK1TECnX3dE7rx3ipSR7m/FKdkCsHgKab+wYlv08Y2e7/+x+g+
XUi/KgT/91f5/FYZ/MKRRxfEHTTaceLLlLcabjtQn+tA3uYUjYYc8NFZxu2koLZaep/VKPoadusL
eJF6vH7pjhQvUyiAyjmD+vUknfJYSV4XoL2hm2R4jKkSGfKcDSFrwh7yh44/+rqlcsPTR+Sam9p4
YfzBQ5L8vWkd7cCkgORf8gJWjsmWQlnEpFy7hro/5MuI5xA6YmXLDSx2+/OG59Rw8rnybK4bdxHG
ByM7EA+DhmP5JntGtpLwmP5LdUckCALJSLEZ8NZhhXLZqgcYOOBzEuNb/iWaRbqlPQg3XJ2LuXrC
8Oig/sBChxQV2QpAN0o0eVFDL4X6bn+Qj50mP8W/yVHqTFiaYae1r1FwCzt92S81XDUL521wD349
LyhnnpggN3B6IV/YsrRAxafqeJvZXe8lszUjEE7SQYGDchxHmygpGd/Rmmw1ayYtPxgMJIyGtW3+
VySnitRTMEG4k4mVChajZy42VnaVcL65BZVSGAgYYp3UyIvaRY19Hr1VbJno7h/Zv5KK5Q9TeqzR
23nenbKQx2PRo5bQv9tN+13/qqq3CAmdd6S1ZNojMP413vBEY9NSABDAmriitlqxGA5vgD1t2TNH
hdYGkKLLjAX47HpARV0bIPUOL6ctvVxy0mFBkynEPWDKHP2nknlmHVCLChS4+oHD+tWgfHMhmKX/
mgbi6zmR1pVwQ9yYQSSLPMnkbmPCw1nAOWLkUC42VXWiJaCUbPHetGCjhAeTUZY+WxI1VhlszkNV
UggE2R1OMiqq1esGTj4j2tfSMV/75X1dmmNk+sIaY/yhdVWIqaYv3WZ/4UbAbU5zzYcxm0qNVDjW
8G/JhADCpNi4YXJXbbo7JIz2wmxNdYD+CDOKDZ+szhCzuw7sx8J42KGCZ87QrWMGmO2Vgjv5TLL/
Z+hSk1JIxdyhgNQosGTmIt4kx8dNmWLT3DDvMX+iB5NjuJKR4FB4cLzYmK0I0p9Yz7sY3gtNisNs
qMMXXMMq3MPIl2wl+uHl++1K4LlkJ6v2J/KLe0JH01vDrzxNL5nXMKFjyi3b+TdwE0SYmftSCMGw
uCo75MvjVZecSoJHMW9OEh6KFNrpCv84JE6d3R8nflxv876Gn07fyJiAdu5YBil5FVIQN3/Y1w4F
xLymXqf6o+8IUF29Z/eCywSLcBV2FZqBTyCnx6Hcd1M01Kp7HaTnqteWtW3AclC2muKIomdE9sv8
qq9y5ivMyQ2f4Q0PAtICG0Izb0BUOMmyMCIvrvbsqIxBv+jlK15dWZ5ExpcygMWen7S5JYBQTSjc
9u3UyZcJ7hrZz9dRhBwiLuKJp0N8WuNiTSHSyjJ9NmuOPByLhQVvBC4Iz72QvBDmDqVCcumGI6hJ
TCsg2RpJh9RqFJjA6nHPDTyhvgX7xYAPROas9blqv/ATBHSlN+7OFExQ+FWe0yzi0Fz6/JrSNMEh
pxr6Kxh/Ykscr6llTS/JLK1fwgkZF+ZBXHUM3dBHufXBVC3KC55r+q+jJMePHT+ABxqI3q6ewcR5
VJ3uIZ40bRMxPz6O4bZ9Ty/yafi5ySAO1B3INz6Hla3hHatBi7P5NOE8Hu1G98BVn+Km27z5AByA
YF/FtgWbY/HQCI2MvW1O7lgJpMzXyZzIPLg74W8I89YON7kwj46zyJ0tcPR4uZQuryc2epTeFLcG
NwAmhNJfrs4r4zjDk2spFa7S7/PZivs/zSBsMtXlaDG3KZGIfJSjcJIQVvKhhbl06y8x+0W9YiFa
sr4YQDBZt2nFyt8ZziKYkVcn80csHE0IkAAX6T7MfNrzxAhUje6XWdjCzP/YvG2+hZclllaW7oun
29+pCdLxlz/+fGBRVoGWMZvBLDVeifcu2dFwd0AsjYUeUP5vMdCzFWd1zep8UrPBrg8vOqpoxna5
z64mXz35KzicJOiUkILs8jc0rIY6is0sGT4kAymzEj4uj+LNFYopYkXBdkVWJTJ/BI3L5+q5+1yG
dJWbAeIh9DJcyAVP2fSzA0NROGswF/OJjVdkx4zKywXuROQ5PKnoX6ulVmnz/vUnCDjb3A30yvhK
xlQgCBzhpe3Rbgi/0nPD99T+Iu0IOtjF3H74rfRWRwSO4NM+Ae5K/yKirlaKAjpicY/lUA4+vgFn
t/fQb7bY/Vm0L/W1f6QyboCoUK3IDMJjbwbylSaC9ivZlUNE9u4MawT62XHRQkSoNVtqfprtVJ+d
emay2kYZ5mPDdl9nTFxqr4sXT/k+G71SWYfoz8Cbazs7mTMPy77wWn3zkthFT+AJxK3HF47nk9H5
pcYVQVWtOFsW/zo6Xb6W994Nt1c1pQF42A8+d2k8VQaUb/AolT2OBY2tOPEhbT3y2k/JWfAGGrSL
csrGuYmz2q6RnBfxJ5uCjJ4ugstPud2yb7EU2PG/A+jgz3MFUumqrKFtCV0PiwZOXgdYjl9K3XA5
RpvOa+X1a6JE//IoFPZm6xj8ONkPHPWUYwoAfsHeowp6jYcRaqxkcCTbz3UJwZhxGF+TPy9beu5X
I3mI3DJBDbWOmoaxYbdKmPfxSs5oQ3N5kVD+XHDGvQ2zY8kV8oEOaYZk1zT9wjDc9nmSJEd67WPm
T5xgYnlTIID95DiclrAQfCNaVV+zdPt8LRNWGy1dsdf7o8odamA6R/X/yAGp20VyCGUmQDgb2q28
AIRgRloLK2q/T72EJMM9yAg9nBBGDNFU55VcGohh2iJFGszEZ//iAmMcX9hTtM7noKKsIoNsD5ZR
b8ILqhbu+mo5rJVFvRkZKt/rgY9MObjBmaX/Uzh+cN6B+c5h/Fk0d7lfAdbJaJ3nNBMjIAIrrQsZ
qPx2/WTUzjSh3+Xn5jvRFwTMwrJM0KQzsDMLOOComoyTwY0yzRH+CTdOpvAoyfsGl8nwln5zWz61
9YT/vaznpZ/ICbCZXVm03tRvyRzZ2Jd5wPiziF0gneT5r1L9gsY7xlN9Hv0ibKpaq2+P2IOrs4Cz
t4W5A7/BjR3wU0LgBHpmfCf74KmDzcLM05mJckJTWVyHndEvc3HXEfOJ8AnkCIlDfzZRRqU7jRle
Eq7aBvwh3mgiHrTvRVVtaXfzglLw5RqK9xZcqiQNyrl81BSvSOxmWPTF14FfLWyaXu17PypBoiNm
8QBxVKinbEw48MZjqHe0+3i7Q3wPuh9VnL8leldJ2HOrts9DuK/fcAUckLOk/BFEwnUXz6c7YF2Y
nA3hoaanrofZxQ1qIov/Z6T/XhiblRx7Uv0wk0P6abxxXMqze1n/E8TMiSnMZI+9y0GWgj9BtsuO
haTYFfYF9TkmKvrj1soJY5FnB/HNlXCj+BTL5nnjenuCjyuGrTF0wEC0mXkak3nOudy4iq+fkvJa
Vx6jYDrK+5AQTvlyc9goK9KiS+VbAv1I9UPF8teJOZroqpz6Gduf4JLcEQDEq7U4MirTrzIc1X64
EDk9EFnVhx+vfL/JheVKae4msqd+qbbSXC/3beiEqEx12In/kYzYz9EZhUJiTBSX+s4EiJnRsfqb
VGKCc2o8Fiwnk4ixg1ee6/PI6CLHfRd21K3f0eEJe2Ohu/J8z+DwwJR8l1vHr+U/fU2sFHaWNVNe
3dGC2DPsx8KhgLblabZckmKlM4DB63fOV/ReXu9j9uamJDJN/+XW14ZRJT4PnR9+D8vO13fmv+gr
XVOUzDeYKfjZccquWKHiJsLxr3ThK7iqrW/rM1cyhTCTt82HmTydLbGtJbLwlKSTKZGHfm+eCdbg
aYtm164Zj4rwTZEu40BPdRdePyCE5LXMguet/a18aCkaErsqQqfOs4JIRXDhZuZyvoCCNJ+rzIpU
N0w+qz8zcl+1h2nyp/I+fB8CDFu0kgw7n5RttJXeJzD7QMGHv2aqCscmPwI8avdiXPRPvzqYN0g6
b57O6InCmaCyNvaGic/MvG01UAOrUDnhN7rDHSog31P8WY2yyyAaQjYxXoz1KrJqESEcmj0EoL48
zFCB3tUvfdE8mht88GuyZeBQfEHg+JdtMrJyuGG56z845pIGwoQspm6eTt5a9ZXelfTp10eAvz0l
Zmoi1JoAQ8pGJpWfUyxw9OPXAd/MJ+ePAEKEkNVjiOgl8J50mam98AsdlyFJOK50h5whF6sQLYLq
i7AZNVTbIA48yli0deVCyhC0ecPJVC4h96nDLmXU7s1Ku/0vCwf7luiQvQL+NHhRs4RfUv2ggMNk
AvFgQ8eTrideTzXP/j70hxqgvSOPZN8FrUjf6cS5O0gHlIDz6gBlRmM2hW8wbwY5VYT8Rb9MBwEi
jqKlrIaO7iZEeeRIw1DceHQ13GaSGvCk9dzRb2q8QNfQuwnnAnKT/fOrGDZD6LwEhxEYqVgCcKc8
fweFsDWqs9K4BvTBQ4eTLpqmaUZiv+GHcpMGMOwWimqnW2OwPjfzv4q0HvyYZOSSEZY/+xNX5Gho
r4uOHXRmZTx3hj9r44FPYrKJyFm2ky1M2380QcZORvET+WX/DdQ9uF06JUK86D+klIx7GJBzFE/i
cGkMPxuW2l78F2tI0t3yB4AKl26ctDU3A/ah9uDDcqcnK2kaxNTU22dmZVLjduscUqgJZMfA5lAf
AGfbFSPCGbV7Z5X1bXxi+K1x9aWs73mP8B0B61JBqJXZlPlFZrWPJ+O+2ELP1XD/maBGdv54VzZ4
I9/OPWMKzqUKfmHzJAX44RiR2qQ68/B+yLZLbtM06eVmqjOUv2z39sH3VT+tJv3RQsegS2NP/MNY
KUMGRiBWHej82Ph8xk+1Y96kwBqZawuJoMHhlml8WUunJypRodB4eP2/+HMq/8TYbdBlNztyVmYM
3dyZcJxlC+C9UN1KKOSnqUMcAXEB/MxlxBA/5i+5obxinuB4LyHAzs7jBajXeFCwoDjoxx1vPwu/
4KfrVobnckQDMI+fvqa4xscacVWA4fwLMlFrriB6IEc5ZUC+F2mTv4H6DcSEIg24y6Cp6pbiZ0ld
x/U06bN4EvBAb0bjylcFrxRCQkgTLKBVWkDS3RJqC51VB+jw8UXdB9QVDUjCfo7AxXmRjvDxTfiw
MpgtYS+AKxfowsny3Wy72TIiLeafCk3A7K888yngJlnpx8GgcCHo3qrHLUQKrs3286PgUS5eRIoh
Vjy2SZcEhkRrafu6PajmNkQOT6hmsyve+KwLryPFKpgJCeeCtC4b11wRJi7tmWO2r0XawUBwZ/ts
dOfKokL4V+/f3YLR8qw+59igNjdWKsE5SPkwiqvy/xF2ZjuuYtuafpWtfV2o6JtSVV2Y3n3vcNyg
sMMBpjMYY7Cfvj7ySOfkWbWUS1tKKbXXSjAw5xzjH38zfs/VKFRgRs7fqi1/DTj9MrnkaFhARi4I
6nSga0I+5s+rnd4Hz0I2DBhjeohYPgYxfAS3AiqZPG5jH7iIYWp0IrtRkCaE/1mX8uZjg2Rkbg4l
GOw0de4zzODx9m2c7jDYZgrubWvBiHp7ehMIKx4XnSeHNvFT65jfDAS01DHC3xKD7RRLaxy3eDpK
n1eSJs9KSuBSABbGXys+hpHG5wCUwaPC95ZDThtjzQ8t87XsrIFzbEKr5Cm/iId1GO/FI+tzGMRS
ZaPp75wb5IQfdlTsfR+2xHqHnzRl+r6qDjosHsynPgt8ffBE0mClwd9wG8RpyrGNwNf8Qt0L2aFT
AdJcboGZNh69a93yXqeBlbRQJyXyDIsAAE0MIhQ7yCNXuK0/inX+WOiV++LAw7vcdHOkFElg3GwZ
dyPE2W+7ep7QfaZQAsosfMPPXTDVjkGSCg8IVPkBQaH0IGqo/X7uyh1KppI3HA7q5XIaF/4LBmp3
EiA5XSSFIA280MEvhXhck/wonZILqFs33AxVlrCV5/CDIW960rmzDghPQpXPhmQriMfpiEQtauv5
9YT0KEnGzwsyj0fnJtS75qjYKNQuCaHVnjSj1Gg3jNWSJOgE21yjG6EBSD+zD0rC+JxWeAXircJM
zCNpiEqWLu2vSPdmdK/n1ZfcUvjWBx3BHxxuPsqA79z6SV34uOrkiR0W8PqgKknklXzmhZsmdAF4
iJ4p1aNrvIZdJOPUziQrGqSU12qlRR/C+0ifA0YqAs4wCINmDDZ3orQwlU2OxLv33/UhP1kWXx8W
78zP3AKZyUwlVeDM0BAQcYCAdwwDYRyCKbAzsY1iFg+e2JwenCAdkSFhXTn3MYrZvLKH3Rw/EeBI
olIWDEPury3shIoTFLa5uhimtLPrMQXrrJF7Qfwa0iOEFa9ehGVDNgahZjZHVFJNXqTjUjtuB/AS
3Jfun2VkzaNk3YGSk6ijoWgnkQEFbKuBpBGk6mVPuyFBDfAfDJURl7bXxJBD+CZPCZ5K8p9G2l+r
mUwrHRPXRa2UKgt4GKa1hxeeZ7PE3D6LsIMSjx72+V2kfrErF2JOCfe67qGVFxdIcX3tom97VV4h
uhGDOyJ8UGwcsYNqvjQ+f9dSkZVQPwqqez2lIYZxAbVI6+P0gzIJiAkpN950Gd2WA23urf2QJYwQ
ZmFARMk961wTPy0tqnz1YnlR9Pdgsbh6uRaWQrpDWX8/CGRtMBKRl5RHOOfAI8ZyrkgHNpV8xBO2
xnqIliEex8ycOP2oS7B94BsbF/vyLJb+YzmQrCNYThDEzDHqoKIZ7HEkqLFQ8aBKYdVwYEdsyDNx
B6VD5Uf5Oi7X2YU6yVrXHyLDi4MytNLgNCGScJSIazL1HiNpfd2BW7fsObFztxxtpY0jdhRr/CxG
RHWpEK/pXalZ62xpZq6sH0h3Y3dWfwzTfxZ2Js2KvTVlwcifBl0XZR1TfmbHh8c5gf02LZiCL2GA
IbFCMCiuxNdimDPnwb3ZQj9L0HkvuCO4iOhGwxHCFVSBU4sFSDMONdNvZ7RSHrTf5oL+8TbLH5su
YcFAdiseIVa6+eOkLwBmiM3u4fjCDcA97O3BiSHaCWlx7xxN/Kfk8c0MtRfz5Q2zps4av4hKAbC9
kzYjkBbFl5UO1QXnGdNgCVJwh+c7Ln30+zRtE2oQVVom3CU0nNdZN3D0nUBgMyh6GNevo3uYc5ar
XnQAX3wiVrkFgFtvnFUsN8GcNWagGL6sldLb8uGmBioTxtiuzTXBZxZDKv4k2AzdkMHGmtaTXBrg
2cg8vbR1ASSISQatnvOsdhHMNJ+S8UrV02T2XfzA1LZNBedtLDNzjGlm/GFdNDbq9sTEHS4CMBCz
pCcxVgZOAbRUt3jaNMjGGH73HB0sVD+74781Ku7HmzYVxj1HNqZL+VjNwDe1l5/ABE/M1u2tOcmJ
r29MBKC1pydrx1qmNKmu4b3wQX+j51aZxyEcEkydS6fMA+gM95oizAVruRGsYrm6FZDyRniakXw8
e7BZb6C+PqbsBqmIEpfIObGi4XeYOyR90HxbxWaY/3OwpOEhqj/qqRTb/ZyDVD8zZqot//HDZC+v
T8ac443y57WiX4kC6g7GQw//He27hUW1JLiM76/3Y/f030kYc+wlwRtupuxBq4HFUp+q85u+f5iO
m7AsYIBB4AH9L3zS3W4v55Yir0OpcJ08IDVCJJyRnHXTF8Lbvzo6/MpJmbuAAso1EIN0F58sbLv9
TvRAdzIGTmBSmOFH3kMK2YWTG4k+9tNyZTNI13cBZr4PaMgU8tyDvL0oAwP1GE2ltYCB4rJgNjLS
qLRAw9c9safy1Xv2MG/ZvKU4gAgUw1amkwg6fQFsHzWr2wK8Wok3NwueI8Z5HZN1ZB6IKCUvMlZm
S3vMOXqmtTRYMJA0vpEVlwHNaGxN5X5AlqHSaPCdGCHAWfJv81JxnlOg9gxJBGBE66MTZ14EPLsv
t0gptY2MlYsP52KS9oTkTaJYQ/dcOJFBfeyIVSDonnSJcRBjIdM4TgTM615+zXbbeQ3RHOa4/tYT
V218QT8IjNpvC8M44HWZcJYSXAjB1E0GD3PKufKCLewdvjc9dKCwVyMTyeFqw/x+tUQt2pwqxu7d
zN84SB3eq0EBhtiLAObv9L7BCrjLvGu9asthKjGAM7CQ9DVVAWAkMOUNlRA0LqRr8WpoAt7La7Ro
CRApLgIho2SHZcz5HIEekUZ3DF8RckbJ0AW04FOYgWtej9lHzlSO+dGovMQCH9kgI2B7lDZgF/XY
6EaUM+hKGczx6yDQXAGA6Nfukwe7zM2LSAgymawt+3zffzZkOqMHVdym8B7uvVkDV1dfpe6ZJ+Fo
0ZszEJ41D4ou5i9Msy2SFtl/ObUMRy2PBfX5e8GGJsEekSH9kbmWBRYONR3BtSO1CyAjykYATv+2
dcV+yT/vPXh3SvwZ84erkxdzajBpU9RnK7cF8uNo9DC5sdnTyov4hjOuwjJwW20G1Nkv4Zs1tATr
2NxQCt57W39Ns41e+0XnJTvl+w2TQuLPKbD82YK0MAYFZab8DaOvFN2uPka5BwWobijdx0uKywzc
xmKLtDXXYowML9YmWpt9zWFCKbO/x5SuVI/PL0FatbyEt830Wy0aYo6WJjICjYym11yDB8fQ3xjW
dhhTzvHmG0gGbn47R+ZPbrIDfsDmSGzlcAXPi6gscgLJG/9Ju7FmHgxe9GKUrZ9iHZNWTh7ZF2HL
feI22FK3MH6YRR5Vf0mnpV6hUjAIaJAXgtpnD4Ig4L4Bo7FcP8W99l4yOurlZWOQTM1wmqO9npmk
gRk834t2auPDNf0o9EObux1QgV8eumPDBr7Uv5WDVoxQF8pb2MHg1fIHLShYYY3uZx0dLc6xkOoG
l0AhchSTMoXMZgxn7xMY3ni1VgHMC4N44cSzeOQotOx0YBc4LSgP9o7djE8DdUeDMjuQTVeISKq1
e4s4IRejWYln31Hf2hSqjxPatISDiAEUZpdoh5Gi319TMd2rNw9nIQXC+NmM3Of2sdGgww2QvAPT
E4VUD08HQJZpCZkHUeaKyFtuyICxwXiZ0GBGxqTDZAFSbe2nb6e+NDMwgJjyCF21I8H1SgKRGQZV
3dPTezutnJswFDgYaFJ8WZQ1Nwgdo3JRLW/0EZwiEZITAp8wjbjFdgdUxzTy7WK5+iWcjMfwbOgA
CW/l794u71O9emHjUA7OTiZJ5ogNRj0jCXTGXA0MUmMZha8LRM68xeSAD/hbOxgAC3o11Szovk5s
2EK/vz+XQJwqA7d0Xr2nerrMmFdRBFDYID6pPHFH7Nk4dnvNp0iBzUUJyeUGf6OrJzOa+qajaIl4
7cfQ+uNuxm0QzxsZrkjV3Ng8RYYxiBu5nb8CzhF/ctPKiQ/TpDvFg8TwhItcHKG6sGza14T+Exrd
A1YWgOBAxJnL4qQXsYwLXzIkYGWOJFFW5lFfjS5VM3kaI+3pgCNkDa6rt+WAXKQBIHQKS5U6l0NJ
RR6Kqg86GN8X51slbOh6hZn2CWxoEmCSwqeChNlO7ue7uTeeoUCc8IKsWuAYi420Yd8dkRTRTYTn
li6NvoVO42YFVfwBuygXUWl7pQPUuuAxRdMUdri0upPAxxIjJ9Jy+GeLsWoISIOkQYH2Xi+YHkzQ
KqOeY2OcikMpVq6tVQ9aOueXxrJjjM0AimFqP1bVFxwhpo/FKYLMj8CL98ZQWtq+P7oV+MT9swjh
LWZ4W//1M2+OtTRoO6+7rHDkuXyCtrdXZlTa8pJB+XumAgD4mSdtqMGIufb0DTQ6aOhyMJA7z82h
C5+GU7XTG2F672q0y4cAJorlYcYcPL4qBBQvXJdA+wYk7xpSrkvj+EyIzJwd+fpTHPLdfcVL5efR
myCNoJnDAM+lbIxOOK1+6ud+pWJ4mPrSBrcpZcsZhPDLgOi6K92YeahhG5PHAR4Go3oQWGK81w/I
UOd02S8SKOIwPAYfoz40/ev4tYy3wHLPH3ViruNTxV6yRB5buND6rktxmYXtNqIUomTa4mia+sb0
+YELtIavzlimzPLzXbViGHNfGcckSH4gL14wmEh8Ss5t6g9DpO9mIV49c15+PFAweg+yIhUcEsOM
RgPhXch+arqV/4A0YEcoAGfGIvmmgKumbFFIPMmBA93TlnALrJE6yy+mp4EEjZX9088OVw9Sw3EI
DyRRpx3TujB5tZNlOu1sRx9sA1DDowTY6y4vlWKYleUL52Yi4CpyaMbZ14MBYjPOP27YULpMjayj
sixbG+I6lMAZRHxW0EfzPXRIHdYrXrYg7+KHKfhSnUJEh3LcTcvYvZ1gaV1u3m36RiLwcfNQL4My
eJWGgRO8qYfdTpRBcupEO3WlnPMjNLx8Gc8pz84Cjf2WTixeg/MLi/hgfFj4sbq3nxjavEJ4r22C
emSO9IWC+7YAQoncx8fzWOJLsnrPGP17BlX1p7kCxO+h1G1M//6BD0QKFDWNZrdDtmjjqb7Gh5mk
rtSOdjiszk0deDNIXMw5Mo4YjF+uXjITAmPx8hnFzM1De4h/Bg7VqlzKJIbiWzNB9kAdxvhcCOuD
OHQ1zRL4CjmAhXDkCvPRkR3qp579sJ2nAUAWlJT7+r6iMjzc9eVAQELss8hIpZ7DQqTlek8pRSQs
Ew7aEdwF6KoO4Y5Ye+Qh9YYTNvfUWeqbtQtARDTlHABFJTS7+rxnvhAHyFWgCY4YIWMgDYTO+bFP
p82i2/IH8wtwLjwuaDmDRt2BcYPZgZPMEACpNrjBVsZhYp/MpI9mAmVYPClLlGYKRhwTZVFzaA20
dxhMO1ARBrhlKOBL7jMzeNQjoRoQtxImK8YQq7cLNarnyMic/JM/2kwiaEuKHTchCg5U0TsDKpDT
A8Ayrba7U8PXfARcAf7dqweVUEEAdXANN0VYmE7rbf3dUuxJY8vPacrpZZjvLs2J6L8xTIUKPXjI
gdHNCXplwdWT9xPqFF/580x9l47ZuyFUXIHO3OtXiqcTStEboyPY1e0Ytsz2AVnRyQKsEKIdTPXr
QIvPEAcS1567JWb88bB3pjPIDmib1cLVtvVrjdaWogtfH4aTgcFGRc7CfYtoovkpZ9zbFhbbnLxX
/KLqzjE0skR8A06y5XdPpOijV1iERFOOxQOyxMJ5DpA2zgBBPyc8PrzhrLQhSBc/MQGRAwTybEkD
/YV7CUYLYXSiF6MPAtUp2Ze7lcpZ+4mdnEoKd76k4FWyMYdifOT8vu8gncNTxOi28LHlScemh5IJ
PA9W7QaCnXpKXJYtrRmRlNC3tHPyCcr4auZoyKevZKmtIqAmSlAaHty5gztxy6NSsYUpoCQodb0E
RLfG/U4sw8LL92+XvWWYao/MyYHyqvP47UtG/AzydK/8wpmvDOLLE30cVjesj3O7FZavgRw7rSf0
Q6QrmIFSLZVqHkGBQjls+gb8zbWMZDvMp+/WT0IEDkg34vNNDY04hLjAaWwu6Lxpt7vQ4AOA1gYz
cAKpQ8PikY8eutRK9oASYWHhQCz/gHNT1LrZt8KSWz8+n91RPQ1OE9/dGV4yY6A3kyUbG0Y8/UJh
2UxiSHoUaaAa7LMpbd1+OInN4L42lsSGrqt6wFLpmdRTU1G2Dk1jj8x1oUMMHXXH26VIp7dvOVDn
xtSI1nSiqKAOCZx6RDHNx3NfL4TQ9FpHgBbyIy/qLeQ//s3uLg8eqrV/+MZR5Bm9IOra/RDx/YZp
fmFlvtTFG02bGCKOs9AyCOw3Bm64L8QUM6ZDpS/NyvtSQ5yGW9xPxBDJZBA0Zq3ZxJNGP1Izq0tX
ZmATsaCkY0PKpPoTDUFtyEV4bngGKQgKAKMpRgMScWJp+CctNWxGbH6jnJvytGE7IVeHOL+UmfFC
x0w15JsHjAZtp/QKcWgNxDFA3aHdXOn94U8ihne7cz5P3SdVr+BBqQNt26MoYOxyoQ3FHoUOLKKQ
wKXCk0BUvxghKOO+8Dm1jwxHrDx4/1Bhdp55sMYACRvjZLjKql1wXqIxMOZQ/Q5d0DC1smzDbxfy
x+PwRupr88JogfkCz9KXCTfvJwLRhov60V/ixqYZtLX17QNlNgNv/E6YPShTTr9Z7usrXd4SjYGC
mPWBO+8WvEqMbKz5VAoPsGxKmBc7aXhzK8gFl+snk2yE8kfeWMrGOKf8glQyeDYl1OxsBBiEkAIL
/eV2EtslsFlRj9/5XOhXnAztUmUL2IDOYMoDGjK7PzwpbJf5qj08FQpfO4Ec6QmLFEuL1rmxIw2j
IBTZs26N4g9hkwewjI/tvOsx3/IfxDLQCsJGDLO9vNP3Eo496KdwAwQD4/SR/OGQuC9LJmO4pJIw
RwO4RlPmxwFdT3Pp2TRqonYJiBh6DpPWX7JxwujZUqFGR/M+ngiNmyp7BR34HRYs2OOhedMxZLC9
bM2a6QPhzxdALp7PzRuIBWW+AkWiHzsKymkD9SeX9R7pRNox4B48V25MOG2+Vn6rb7G+TWo9nqbx
PTzIbXHIHjY8v9xm6oCoARPCYQOTA1Z3ji9SmLHE3kc2fDRtX5TAxRQe/wyOIIGQiZ85DR5jI2xB
1DUDN3E6yEFO1nc1x6D9pB3N1wgvgVANEJ+9TpxY8bmrxjCaor/Qki7omR/lg35LjWco/A/6jAa+
wyG4cS0e9SZjzU7T8/WL4jVyG7dBgEJoQay4mA5dHeTJ1znBJ06xkuGLker9wyKTXzaVt8mB3qFy
phmIHbhiOXMjvA5xXwn5dh5z9vLAItd7Bw0bD9rAcNCm+zqmGCENKlNBNMjj6+J5tKCH4E4OR52R
sN9/3E7Dd8muhfUb9fbDa+tNa3ovaWDr89/X/MZkxMJfp5H4AEQ5Sqi4x3+xWq+mp3sDZhUmGGri
ltSNOL++QDBtiAmL2PxLY3psYWGP76vuBPg+r8cqgjYcOw5Ab5WLYY1FkROxcVT46fNbhMmDg2Qb
370H4BNIDkaXC+lsfcv9ogYzAERmBeYhJFCsOdBzPxFvpuG1pNQUJg39YIBYnf8glT/xk7rNRgtO
PnT9/YTnWmPmpvg06LRUQPjVosC7c972bvSj7qrQWigbibbVu35ROSmLJ4woAaMfV9TxHm53lgc5
pQqf/OazgVuod52bX6jsX6BG962ajVn50gJTDB3T2k+4cMPRttHnyRTjtIrYpTVaDfKYZ9UnZ5SI
5a+TyyNxp8On3VYb+ahfQEkYuXQ7XFMG9TehA5/y/jlUlNEyr5CNAYN5JjgwgChGaUB4Q9tIWYI9
kQdhCPcBaSLEvBHEOZMMO5uTnE7+yhRjXMq2wLlnUiPxOTU4MyDCGfXf92/N8oss1OUxQx5megrH
wRt73DEuQSS8klLKXIk/I/LhNLTv5m1ZPL/Qblmip2y6Mb8CTX32pdShQbVWfT4QPPEzhhbUpmDG
RpC3B0UpuBsh5puspuEUpCy4Oy/KJKxjbgWHvgN1DhbjVFxbOEhRPlyPz1XqyvP4C0fe+64/Y/aF
QeB7GW/oE8QvffZ0at+c6hemYu8hnycqXNG1TryVClsX3b4GFSeQYDeMA7ARi+9o19UvBjslJoPb
mVavku0z5LF4nSvSZS07FxAVXMi2zLBVt/hMCia/ziZyws+iObpFSHLlc9IXXqGsnkfAQHX2VOyS
x+Nms46TbHKv3cG1rQUjjxnrwwXGeQDmMBu9EORjVDvMDO8zijpxLa+yxxQcn75FQg10LD6fYX+O
OUBgSb6mNaIGwJ3XtJS9eiJC8dzjkncrN3lyatHu4DQnxFORUCHkolw357kPe3IUQAyuIahqHgnL
axESUDUVtIVuERz80ZqDa95gK09EJP0YNB7cOznk6wb3KWnbXTA8Sb169wJ8U5DlMB/Fk35weiC3
6InbDO0MXoP3OxW6y6fLCognBox7YXa7T5P7ApcgbHlUVlnZfjCAbJtzljtKsxI4p7Sr+2THwYDO
zFAgI4wd5nV5FDbiWGtm9/Izrn+k+wwDhiIaWOUlOmjUa5g1ZYjNhoyuBkAQrF6aPok2vS6t6yk2
7Sflrv76zJgJXGFK8S/p+EWVAmTKVppqa7Je9B16aCQabQes9mL7m4nv2Yt2swgKpPV1+Kg+o+tK
NPiBjK3GRubVBcQea5ydqmd4U/2MAeELceIoQ82sqz7NoTxrqkPH4DvxroDxpl+eralJk0k/AcCd
BEUTUJDG1PecYGhY0GvikT0TTwxlrO9kilMPnV7Q9/7Awfmi03sETKGfUsg0TcPIEfKiMgQVIRXg
bXVog/wnlputjXL23ZI5kLJOs8NN854v78HvhbJB/0Wx/bJJ1SHfQD0acLwQhwBDbC3DN8SwE/Fd
xuJqjuTz3TOCqUB0Vb+FWuOU+KfzSGXNf+wACWorLM5M4LLn8rlLu2n1KQ6syAKmKMPyeAJ9KT4X
R8ZpQFKYaeARCxZOqXiWySKRpzVkqwxPTtwDNpbiD8KqR/uVMSaG5Wo4jXEurzOIRNDWMhljAGmb
EMzBAupdKXIRsz2RLEuzHL6s7CTy8WqentY8RRaSG41NTWfUJI0YYYuR7yvAMCGhWJC+7k+Q4c5/
dp8VR5HQ6Hg84ctbMvjY409I+J9FbXWqe0DzMJPeuPUVn3w+jPF1bQpOaDRrFfNP6kAQIiAmKO4J
W4JE9ic2TG7XovKamC8vav0enGXgwG/kp5++dpruveDDnqikiX2wWogCtliOo8Syu9teqsM3qbxK
srPY8GOKP4Jgn6I+6uugUD7fKImSg3x/Oqmxl+7oi4f2Eyw0xq84QSNhxjqeX/MaCvkHTPqhlXuF
adCFEhHbGDTvilO/DEArW4fuqj2l4GogjnCCcctMv7qv7Ll+N0Gtebxkzqu0/EpwpBQmOKSO0epT
FCfKnC9yYSlzpClX8uiIyLQRb13TTfVXguP9fDNG3MTtsXxDEJyQqSdiFeq8IlsMGFPWglPUTj9M
j/Gy/sxe0xZJr6IeqkrzyMDtydXJ6VXRsba1q5LOU4/jKuxSHNjKUw+w8GZ6gO4Blqh2KctxIXoZ
OSjxkm3qASr3Ji/HdzEHjOtFj9tXa6dsZkjqjQnk6R7frneQaYwrD3D93hw5TMEizDyxuYO1Oyve
PtmEANUKpP0KN+4x+tzy5YjtVkXdxVRI3r2wTjvcw6KEZ6uicorXSDhFZu4hfJI8P7SMK6KZ4L8/
79BVPLw18KbYZ0fsub45pE4Z8xsSYmJWkNupAaM3OtDmIM81KKCm3S+F5XXbTPm+feTCPsjLu/HI
a2TcMAIBu8/abbruCo9hOyRDmh5orsII2hqO0nuEIlRkwk//g0QVY4orCtnvfGZIGy0kvpyeAsc1
jj1aoVWKog/sZGaNaSqAZBGcg07SX1YMcke3r4KnA8GPwU4d0uhjr6t72T7/Zke54SdGj03jDA8S
Wwug7QKPWZchUvoYMgaBYUz8g+Bkq50TIS9l+4d44/MhcMYNFh8Ze57p1FqQIPZavIKbxCeCepHW
09UP7C+oGpN5JW3NhbHHpducyJ4cxrAXCYJxxA9jzD4oHmI16GcM2zJbDzO8vcCT3hdDs9NxNQc9
A2YtEfPUkPtyOZA3jNzFwArjJ95m10m0lifqNN5q3XSYeaZg+8CoUCySuZ7Z6J7KGe3bc1T54DAJ
QRYnnNZtvgr2JCiAhs8JW/pQjBL3iTKOnAkM3dlzAvilGDhc3rP2pAbtlDfJ3kOFnoxSnHiQ+/HH
hRZXwXacPt2Oo51piseoM4ebdNvQ6T5MJyowUsPg4boQiXD6ZGURRb2AdzpCa5qpCGW4MfzbTb9g
IutiiklywaoLH7IPwSRqbQRsPQ7NHvA2S+C27W8+VQbytPtl6GxwfLOL0o6ffDyoMcSXQ2+NMoLe
zCUKlN4Uzv6ZEQuMxZm0HG4eRGxifQ7DC/fJPh8ooXHEBddlAtBs+QhScN+JjFfguFuA4dcbTqkX
3eaEgfnzyXSU8b2T9IOqI1ZnV/a4imiraCThKQRtYvn+gDxXTkVMm75xQBI5qN5n6idbXmOBQEv9
mYDkXgmhn1rf+op2xiBfHKVIjLwTJfhKnqv4J2M6Fmp/WZZxut1Zo5/NF0bVLJ6YH9iDE4dXDBNx
LBFJINIwOSZbpMA33cYWQ0onBQlDDzDL9QBbrvGHek61M6HBxFN+8IUzOaXlIZRxyHjCQLNEeDNq
AqAm7ETGauwYqxr492vggIybw4PJIbv0qP2RNjRFyJMJ6cL/eAqGAw9YJLRA8cC1MsvrYVktyXKJ
LrI1p4uF+xMgpoRloHlQTebRrjnxV1B65a4611HocXViiOBJQUMBrVjjTBFCExBWKeOjBYvqDfsU
R4Mx81u+O3lGKiFEf4zPH2BYjuB3H2/NQwpdGmD/AurxKyYICEb4yEboBrFP2BEchGiT8BE9YPAi
jwC2YcJ1348cvyE3ajdMWZp4ak5eznCT+AJgeSDh6edka0oSPAE4YZPvnDnpvhtT5nF0cBPs4fUE
XVBHC/FNFaS2GDaE2DdBv1YuUPzYBJpHkH3IQTrDT6S+HWJgdeWHYTiUXFifbFMdvpJhj2wWCDWd
9WxS0UTfFWmo8XaW1JJk03zJK/XxYzQ+w6UZNN3X07umC5rwYsM+9LTLFTGNadCMaRGNSzcBeyby
bgRjmHl7PoFrruDaxH0FMFSuYKaRhyrv8s7tn4Z8NF+IvuCWBPUG8rh8UNelZgPECwfZr/nOcQUd
twkbq3JR2XFI1Lo6KqIexlnaksE7bhDlQuCMn/CfxkcNMMgzli/2nPtHC69q2Go8lhZCZPmTLAGG
aUU8A755HN8F0RvsQJB6GKrRRdV2N0uPr3E5aIBcNOPkhkZTWEKMFtqA/1ptoJ4YUweyKqgr+ZCq
/bthwMOXoP2I5xunBFoAyFmwdBj0tdD7BgSJJuc+ZZFh2PqlsV2w+SkTOPGRrc9TWESLEr3g4dpd
mAiUjPhB2Ywlzk3xokCHOLA1GQ+oHjPaFJyncQb4FP3HTP8x3ygE+bRQV48ZfjNbA4rYMShlPnL9
fl7ElbDQ31jvIb5bmpVL+ULjjznVMHbCtWFd/1gKZRsbz82TPcywXgznGIXl7oCM0D2DBYTWK7yF
Ay1+HAWse0bj2U5VMEkO9HM1B0jjF0dzM0FnJNaIJXzIt4h4YZ39+1//8//+73P/v+LLbfkf4cz/
KttiebuWj+b//FtS/v2vX/O1JfG/8pDNIRH7/IWjcjz86f+RmM9rqpelvLu5GMAVE8Q26vE5jrcm
8DV0vFV1wYvony+q/DZm+28Xlf/7RSU5yqVeJvmar0bgbAkNYl6mQAdkTx0eIdsHxukV3J2vyssX
rwXN1CfeVUu1mvGuoKTAmoYJaJB1CTzyUZ+ujz88F3m4hf8vy/pvtzg8t789l8i8vTWr5xbxkikX
qGotjFdAIg96yPvAwX+jIAQ4JygNqOYyapJR70s1tDBg9PRPd/On5Oghq/1vd9M+VOnR32t5l4ck
9yGmvmIBkrJUwW8liNsr7K/V1inUEU3nhzSW9uTa6AtwtR4g3FHeoLnS8p/fojREZf/6iCTZkBVD
kjRL1H4JS88zoynfL00aRnB0fNHNJzRNX3YMTj/VM7YM7aZYCD1jcDxir8OMd/o6/OEefvf5/v0e
fslQN27vTukN7oGw8WLcIkmR3Z4sCxtl6lKfYm6J3L4P/3DVIaj7n375L0HnyaMpWu3GVeMr2KeN
TLvBTEN0Wmpr2b46f7jc75YLYeW6oYimZajSL28/rhWpbyNR2qVD1mWgqvPoWyTJA10GxykuoX+4
4G/XpyzrpikqmiEZ8i+/L73XqaALgrhrMQHAqX2Xb7uYSK7nEiAd0Zpgq5Th5ItJayQKyo+0r4ZG
wMR2EuAdpVS1e21fQG4Y51hewyynG1nBH57KcBO/voS/3+QvSe7X6CXl0iuWdsVe/IGkeLkD7GFs
tEe05L1/oB9DggWewI9kaUy14x8u/7sl+bfLK7+EuVvmU3p1BZevrXnOEGL+DuJZA6T/8BAeCDOK
3PITUgBcRGH6h2v/7oOQFVGRdEWRRNH6ZdO+3qxErB8VP/1FJ/P66jCtaW0EslT+aw6++R+u97vN
8O/XG/7/v20/71QVrULievcPDKgNzYVDr80T3N32eAFwyEHF8v5wzd8+X0UxNC6smqr2y+sVDEu8
X6tS2jWa16MkxirWM6Bq2tetsttVX83GVOxsY/zh25d+/1v/87r6L+9VSnRLF/WbtBN9Vjd5JjoS
oCEWARtSp/o08Z+s/nAe/vYQHrZR05QNU+cf//35VvJbez94wruraTMeyBfo83EFmOCPNWzl8E4B
cf9wUeX3P/S/LvrLIhfe+rPMpVTaYUC6hjSBY++QaJg7uDjZFNDrCvt7YY04bnIQPZFK9+Hv6E+D
hGGJiGsoQubuT4v6t29dNVRLl0VRsuRfzpRSNyv9muvizlowKMA7xzgzjyi+DM+YKyriYpdtha5a
PEG9/ucvThm+qF83FJaULGm6oVvyr6sqMYrkLUhcG+9bW0YkYmBEn5Gemi6jMUGpRCpifTxLPEKW
HZm8GGUShboDtkNDpJ7kyWOW0kryvzpkRj6NTrfF6p/vUR++hH+6x19WolqllqoO93h3hrjqd1B6
UGW5F9ktv68BJhDEOODxNcHAzyauFsdqjIbprSGbfhIPZrcOlhS41MORmMVjsracu2v5wMC+tcQq
kzFq5cKOn0UhwJSPwIC//YJwkHnGMd0B3RdY9x+7AwInDNv/9PrF332UqiwPJ52umbr1y1GXqFXV
9nUrwhCBHG0Xe6as5c1LLXo0r9vfl7BUBaJfPBjEUuQIdOf5130B65VJXKK4ED71bos+qO+WzJAg
anZw129TXbNxJOhBDhobyjNRQgzYkhc0MlSzeBVuknLyWvKn5KUJGk5uVY7EG+sc+OEDrgpgfN/T
5Bl8lbSDFPPlRTs+i3WtQDAcKGSDIAQOFqNxHDuZ4RL2PVi2XA89dsDgYQKiGiASBzOtMgrw6AS/
71s4JXDeQOnhvUzoEruB3H5dlCsMflN8oonoBdfCZbbwSnh4dfGHj974XQGlaoquqTr7rCj+suDy
KpHT7mW++ejJMQw+0tnke4jj+2RIPa3JskSfPANs9YdPaxmPZvvIdmZe7sDU+rAmEGBDeMqwEa52
PLvO/NHc/X+cndmS4sjWpZ8IMyQhCd26ax4QiJkbLIgI5knM8PT9efxt3ZEUFrS1VVlVnROZKcmH
Pa619inronZwmYlmcPFOwru79LW9mhgOlVrH0mvNs6kLIwxg0/XN52iv7IdpELroVb1u1Rz181+e
6np9aMs7sgVdCEnlKqxVw32dWcxLf9Gt2+FwyeAmWMPHkN5o9PfVfGU9fj/5eSGd0lnvz3NiwoaG
cE68UXU4qmImAM+/n6S9Cj9/P+rJXSx3pl7uLD4S6gYVvw3JZWgvFQf2EXN4g78fZ7+KNn4/7slR
VBeP6/K248sMO6IwheDBrCCzp6NX+zAGpCFWHUyBmNFWSk/nuPpRAjjnXYazKcUCiuDAw++mq3cr
j8bWLmgPl7a//6p1zUKjBjzzzGXMaYG6SVOkDqoC93OLFtlFA3/qVrqn6fnQ4pqalcba8baWWxnO
K4hCyv3ocQucW8CYtS2cIQJVJqwU6DkU5k0c4GtRdQh37XLuzd84z7db8BSdrOrXVXV+Z00ebdrt
+XXH+Ml7fpOk6RQE/t4A/e9DbVafQhL9atzLygVPvWjoGG8mQIMUhozOGGSmFnnMrPMvyRxxMAR7
UsCLspoeCpxz8uY9Xjkfk5Pg2HVbs6z603ts1vPzydIxznAtXMowJD4oNfgWE1C3KbDgAtKm07Cz
WoTqcb7LwYWWOZPqkn2GRsibY6lO3bMn/P0yTzHw4zReOocLL2MFQAsOTfAE14HFeLY39/plcGba
tkFMUq9D/X96kP64l+Vud+KrHWCm5ZF/XNxdHKzk8gNlyHny7st0Q3m552+zSL0sTa8RiWrPtqTc
3pbGo6x2r63ePbbFGJ6W6ziY5W16l70tqjHw/ZnrTMMIIrnYFLrM6bWjkvz9UDNOD1BNIc0S0ckq
0BnUT9FGdGmGhqOR4TM75HNJuyM6Tgk47ZkHgmqwj3R5S0dmmpejtbvL1BBVBn0svN0ipgrzmWe1
KZMfBXJDR+/hzzsUOgclFWn3SEFXrIptBwGJ3jge3XEPuQI2iGo2Gk9Va/AY0erHXOjygsyAhxBk
PEKEjbHPDL7RtmLSWcQl/A+nKPDXj0CkxxRa1V6pU2LgKLHr7vCuuFkf140sIyfYwaiab4Ndmq7X
MV1ZWk0oXoshwBM0JFJgayitD8eiewnmSvqGrCg8tvWQegRJqdsOr8nXbYl0gSA1rYjpqg0L/irD
WkFhugxpPvDvKZSEUvdoFAK3FXpKITLaU+WL66BfGxa8S9FdNQ8ftUFtQIGd4Pnizhy6VPLcQUNg
A79NDOsOoE9JVTFXk4Qb3X3cBkPEKFlhD+F6Tb7e3FL9lb2mVmCalmOajmk9la6s232rb+1ZtVvt
+qPMNURS9iFFiGSwadgDKGQC3ECiZ1/3JAkZBCtLMFN4+nmn/CiBrGSabwuQJowiEyvxdQyhqH0d
3B6kgCDLc/owKthSmUJRzDIb779Km99WcyWjTXATuc7c+M5MFOM0EjkA7tFoLv3i1gqijtaPCsbD
0dr8DCrSotobqt+9Jsg8L0Rf9RxA97mnalC62sW1ofGHWtEHc4OwxrSea3cxXFKB79aSMo8bnIVG
vBRs3VkYTcdNej1bTRSehUiwHoU/6iVh2D4F7VY1aLmxJrvzRMbhNghbjyHQ/n7v4m9ExpC1PFtH
Dmswys104g9s0bPdljxPponlPdrVVgICs70Rg8VBJK1K8yq+rKLVLvO5CGm8U37EDf69j4a65P8x
Ar+28SkUdsz5qbI+VR7dKwi93tnjy/KsjEcg3wcjTeQCqmt7EcEIEOl9QNldDO/uR1dOr6JVhov+
36+j26+sv21aVb1q6BSGnCfrf7eP++ptoT+6HI1ySjeGqdu+uvY3dzms9R7c1OH+y/GRCqh+XwP+
96qYFQOmR3CSEJlDhI3/XEd3yWKaJ4Sy7HzW22DgrGBwcpPR1RvtU9c/imwniA+zDIQDCbiZUHiK
7j/ajGg5Tmcz/87oxZtb6917mONrpoUQseaDq2KbC+tDS6142+EawgnI6wFzqhoHfPQc/Z/h3Tu1
5xJEyRGeS0pond1Jg1BzDBfJrlFBrQkKHX0I8UiKindTE8IeDXNkM7AnR42kkp2pe4HY8eBxQnlY
ALeWlRH47k3kNVR0+emlnOMYkGGaao1tqDebaR9ysBgC4/Xp2zQa1qfd0uk1pZCXKi0jsIPtBwXt
WQd4OCaMsBF9IKYziCPQhDWTDRnOc6FD4pkBNWfA3YdHeGcCGU0vAYPh7G9S6PbIeWISLxu3PmCK
+qEFoTXDzuzaqFAGKIG4y9b0mJg0H9HynpDsucdk3R17FZe2jPsY0dPciBZqZO45cZo0r1qXAMRT
ax7vcsA2/K5jOMvXQSWBax31jiF3J7kN6w/RA2AGmUUxNFBfAnLcKJPxA/wm7NnjxIzg0pNFnPtI
eL4Jw4zqy0NpWZxInWC/9pwvGnNzXd0cj1wSaeRoRXtIRZHIaIPzFHwRVWemBKeVT1CCHKB6gIJR
G9smVe5M5uxWBjPkQDZk+4hZQM1hljd8dXo/P3LcaH1p7OyRczO6eyW6oMIcoLll+OOKp/e2X4a/
jwjCDhFg3hSEOnJY8bk4jxg2CoaD+sFoG2kD6pP8lsmpeW44AtNycAeZ70cIw11E0WH229VbeHN3
1Vq2yWfLFtzMYwvSoz9rgdGTs4Q8gplZACFRtFi3j8G9O6aPy1goIi+3bDDA1qMEv44UKQh902mJ
jK539q6yFlAE5VMZFz/nYehkRgBKwhXg+cSRD5qB3VUXtmamwU9DDzkcp7bce9AvmUydGa2DR9f0
8+jAKJecfju7fwKa8y/TZaPq2/GmqaFHdwjqfdIsufZ05CxQ2ZxaF/JV+gGIOcBF8Y9pjQQW4bsh
3O5WlRb2Rt7kJj37ADWCVQc2IcVa1VztdOWlu3HvUTVdfR0KptlEgAt8gJfDW7ZMrKT06bdKGDgR
gQFBQEfzqinBPr+5qjToxwNkAysxsY13zq+RySAeiD23rh7GgBM8Ww0GA1TNoYeHGe6DfYauTkBE
g3T1NothlwEVQMzqC4wDHEIIKK1lTK80Cq/huLC5SV9cpa95ZjbhX2P2w3vhhOiQhvw3LdOl/Nvq
Gq9C/zrNFYfDbWgEgziJX/nsQ99Zh9Oycu/uP9HVFNrMdasgDLJ8Eq1dZMWGal8Jfb9rLrQnaYl0
12nAnYlbFbd1DL/2b3KRl1XD3y/0lAza5WV1KevjO/UCU0UUH8q+G+1Blh1lh33lFcU3k5uk8MaC
UIt1FvGhCGXr/2NlHMqlmkOdsG7/N9Mvd4ZezquszCnd3FzE+kGw64zz1LK7RnSppgWQnmjeBTUb
xapGAT2wW8cL6mLgQw4AIMbRBu0SfwWPG1x2/1SsnOgOW3dCkevN674KypwapUXqiiZ9A1X4+rWR
i8NhMd5fqLOcOMGGUn7ZdpYROfNeF1Y12jY14NnJ7tu2obbqNx9qMAKpHbBA8XEcMDf9Qgw5tZhL
R9MbvQIdOR8kzv9/SgtUEB2nXq87VUpC/77m8TxeObMrsSNsPbGG25ysMnC1DXLP9psVUX/UU3yj
a1adEj9175ppPeVVM7Niz+yzfu/qGREFXXYLdcGWqYETBstutKgHwKovpRXUQT37tqI91zsLXmjs
3+L9VMeNrtH5peVkvWl46C8SsH/e7Wm3ytWxstUvvFsVCwrbxj0xJilQ/nzFrClCW//g3XonkBoV
3Ftr0WcAdPGuzfMqDdQ1GgI1U8MAWLYyDr/OjGZvZ/daXbt3CTz9DrBRwunsLJLEJ0iKoqgIFtIT
uB3pxDJGGh2dBv/vXXq9Er/e4SkVPZ0q1tjcsxLM8Z31LhRzGvMvRXxAqXTlopcMEd4GiXmk/Lf3
yhQRxfhyUzgHOGawqtGyACrz5qVeHp1fL/VkFe/68nSh8awWxsChZuvUx6EWj4CpaYDUpWy7by7G
TwvmP6f11yOf7N7YPJ8dZ8E6JP7oMMQ7oyZ6C79vwpHBSQSe58Xtu5gzbaDbhjgqe28++UV5Ua9T
g9AsTSP8fq4BWdbR3Bz2P3VaaAuSCoTQ6dLkDKOSk6goPk/is48IaaTFhjzJGHyNGpjwJuBy1Gc+
L8Pv13i6tNb4eDic1w6kPpeQiqF1BBoMmK99bOmR6B4yCAPmY6aGz4wWwqZd49SZROCoILYv3bKL
OqG8BnYCzdpFFsz7rrvrBOZ7gVRcdHZVEkNi79FsAo9U9UGej5a9TZRaxB1Q8AOPjP6a01rB+WtS
B951CjZ7nPkya4Vt0OpiOnVcUFx9MHQeumjuVobA19ScZaPJ+LY37tBWhuCv9XgyFPtjbbZbr9mW
ntqVEx8NjX88pW3o2yFcG9GhSsZo384uwG5RqHuEfLMtLzRimPQI6ScIZgEJsCceni7axBousmNI
oLeYOJElZw+ClCAX7VowEVkXsY27oePSNlgGjstocPn190mrvbpcjsEpM4x69b+eyrDuNftY2z66
O2BQJdolvnOGWqzGRHD9t8MKDSAmXqs+qL/7BpuMCsfCsxtHdBsCgOmPcAkIDeo6XQFEVPbeLgXq
tFOjoazHDzR3OUKN6DCiWOjemn+//avih+6Ymm04um6QEzwVP2pz57AzrrNH9+bXP0DnXhgg3QzS
hpRXQWYcn4KtvPhWMn7jMjT95br9erLyKb+s9bq6rM9Nc85ROHpnwXm4yyy7ytHI8ffg5VA6ZoSI
7Dn4kzUjOIvmTDLNPdrJfOnmo/whAtEP/JymnvBnIi8D0fzuUG2ZMB5HRHA56EDyqxc/Pdqm10XM
ok/lQxGT9/Ig2zFkJLclW9Mv0gAOisaPgJdSnvkwJGWwOOYXnWSK+HmY9MI2nGPXDQkS4QC+iXZ+
2rTP14JyqUNw5lDC/Cmf/1qL2oZK6vrELlzl2bu4FHVER9X3fBEFn8Qy8uoPG4145bMlzDh683jz
RdRs6GZNq9YcvUog8+S0nPt9Pt+gtYZ/8O8NAtPJpJrlG2rnjHSPVt5k63fUXFGY1iEqV0ne2Qrq
g23qgnPAx3HpX4JL0Ea+g/+MN268c9v8jSK0uFMKfAfweWFU/3ndJ3d20/W5vih5XQhznkmkQdre
RH3ybXf9B833tC//POnJi9XOd+1xO/MklUxkWT3WIJWRKXrz5sMdTdTZ6xSRCFAaIpPkDCcwQigL
V2HEkjZPmJUkql7uY9A6/OojNbZ8mU9yH7vnd6LAlgWHdcn5LYI76Zu7Fqn1VYF1VtuLz80g4KdB
VBOiIoOgOYuqEUXDYhJFas47hVu/0VgKmQbfUR8g6Mmz8hTav692x42HN+nRa+cU72UYx41lYUjv
Ib3Gzv24u40PXdR9zvjCh+faPZ7E1z1g3lPwM4UD5us5tPcg1pFwkdVGb+x9JQMyGOp8yZQbwehA
z4SWqkoVf5sk7adc/7zqBqa0Wjdps1af4R2n+fo2m5339+4gizp1NdU223Qr3mXSOSDEf+qURXXf
ZAjgeNE/VltZTfr7OvOnoIYbja2ZLSGUteZVUVCOMmySguYcpRHNY4Gri+S6KT4PM+R6kCozwYIL
fzn0Cyu6QOg3isU4Q3kY5WBEjg1bbu6N4RlI6UVah2CKGnAFVK4BdTxTJcw6U2psqAs+2hEtqJW6
cK0RA37cfbcFO6E1a0vSeBxxSrLf+kIht9+aTQC9hXDwj2V7BzNSiZ8ysGiXkp4Ayde34bjBHKdv
9PvyN57qVbPX+L2uT6fZ2q2dA8Xuexe3q8q4l2Zn8Q3zACQ7DIi3ScGra2pojkG2AlinXnuyKtty
p1uH246koGXg7PWMoiZG/kErbNKJGN4iUaaODh4K05zbD5Zh7LXenaZXgahh6KreZTi2pf9UDH6Z
1v11djlpcw4TynKBkWdJXfYoJ5GSBNEtoajuXuKx/zkEuk0rlXLdm9P8chV+Pf9pFWpHfXW8zVh0
wAKVHHMK9+P7e9lvNmsirffRLVu6b6Is48UzwQSZaLmZlgXQ9MlALm9V67Derq/dedobXIAflJIm
1yor6p3HQRY30Vm16D2cEr0ZKFNBIO5RnA/DmZ9QoNztvS/jza3mi/8b+v3zUurnvzaitp7rt1pt
c+1CyYcxPzp7mY+7fiSMQpTIghXBGHe9sz0AOJRqGAmDv5kY/kgd1u3PP2g5GLihS11MkOwocuXq
oa0iXuaVpdh1OzcKO0PUeQRMwOJ7PbmIjn8cdZYkO4sgsNLPuuJc9b1A1RIv4Tegcb8J+6i3SKPv
mQXOZ5WBAMLhVj89jPO+H1S+CTalKbuMjiwFni0+zkXspelJNMHjX2XTyLz0Iw4rQ9xh3ZcICBI0
gPaPrh3s7ND7pLz9ve8bSAt0wMRL1BgETJUgRg1RXrIaXRxSIKfZguBSbaArjd09QPK/ioOPdvJg
UL+4yckte+gs5L3kHk5PGXFIDGWkR3U5guoxsVELFVMEHtvTMwGKNjQjSJHoFsB5d8d3ryoHxFKm
67jT5egaEgWXtiAYVhVoZG7+H7b7zW4/NfzntWtZvSw5go8cPYKzzHLD9SMTGn3Iknvp3fW67tR2
3+R9PzDHJ9/x+5TZKur8dcpK23TWF2d15bqD8p6S7VanuqwIQhgKQmJOGlVmnUO7U3ymacMgC4UB
39YhrR16wwA9MyAQnxv5DTMw0KPgjC+dNZ0glTKkqTVVcPX6/d1bv4r/ahinGmhlAwDnc3HuON6W
C6fOW+sZzAwiBwbQd1SpchEwQ2Ur+mljLMIQwVDhGl/JMVm9uZ5A3l5t2K9XeLJT43P1ah92bJgh
AFuNs2psa9xTuEQrMRhsoxEs9lKMEv5ffMcoo0peZlRYBvXu1zKgcOpmu48RoXsnQp9XkOnPRMQB
dOYUYxzhRzd6QxQ7YUsVgdW0oisN0BLJwC/iGitfC+4Rc1uWjWFqd1Oq5h+V+H/uKe144qw17XiG
agCiaiOrImh2caAcr8mkdDLdFrXyqvvBANuPD4J8Qs+tJ9vtNqXn7dILW9NbIEV6hTtB+xTMdZrK
RnuPbu7MJYQpSRBFC/mmrvt1RqP3zeLqKon6z6G0TMcwAP5W6/ZTqqOd6tXHdbVUazs4gBKrCFbj
IYzQJ1V3g1T341vQnsdEVX97n7dPfiqJLarjx3JZ42AxMYb2xsClBcLG0Az4aAYgBaKGR6l5ysiz
NzCQV36XI/1/v/npPM2M9cUo53xzjaSOaZj0Y0cjS5K3Rd/FPuwj368Ma8xuOREn6I0heJXY/vP8
Jx+oPfZnzVRrrhxgrjIZ/F6w7qcG5S4C4kqz1XpX3qi9feqTk9OM+666t9VTMdhTqvy2n9Oockty
21mB2tIHFUEk3EbcYJgC5L0/L6JqF7sPXZL7TiajSs4RWYjMRbCs3wqlbNQGjficQ0mFBYbhj5Kb
Dw+Ivlec1But5F4kX21JZ7/Rxxn168KjnlXCtiPTxRtUQgqii0ZVoluEDJjIRzfdHR3JJOpDlCUY
kEg4GtNkuwad4/cjXLs+CQokxiy59gZYm4REXF26CvhicfQ2PPmMlloVIqIAu4noCcpUYdyFWNjA
Q869+B7RZt8KsZ4qrEJcFSq6K+yI3NmrFnQ3xbL75YT1LFk0xia9uAxcbo6XLKhBdLZL+R1Fk6wW
K204G6Gjka970XJSFAqZsxBRnmcnF60PdzDQ/FHN6xQV2TSPIiiijReh0OUyooNGulJ8rciic2lj
Tr8XQWGl/WA4L7y4O4x5rU3+uFIIRiLHD/q2RLb+IIPqVyqG9LNgws1YVe9wE93uPMQypWk9DQoq
cWI/Fx2yCPC1N7ELNhJUZz3FspB/3T6gzE2vLkNlmbvtUayifiVEB+MYXcnuUTgSzmdexh2IMPD/
xYpwyC2MBn/wLC6C73Xy2f8RDaVbSN3h+xqGIWme168wwVN44BblxwcFJq9V6YRho+H1ld+y5uSP
NSKLM1pSlt9A2sBrkAodRUzXRJ7Dr2pRK75C+XEQjTA8q7MRvrt1LyoJ/9y6J7e/uIwrR0Pdukpo
CtIMK6ZLPPJX3k5+m40g7V9dMD4fRFEU5Tjff5u7VxSr349/RtydDsfdfLPn8Yjn0HvOF4lffPYP
ntpxiryEt29C7Z/KzB+m/ZkPaF1r9+t+zRNLbwvbCJpvNg6tfAmK7+9vex0//1+DWtf/jWw29fF+
f3B40j1IdlN1Hf1R7q/bMyDFxTd6L6Le7jtBQ/PiaYtLn77bW2Wx//pU5eV+hVbzza623M3wJT1k
tnOFgOLqzWWOOwm/90k1aqbDOgbgkbUBQb15uql85F9Pf/Khh8rpMtvU+PzF1MwfiA65AwMwloc1
RWQzv7kUkokQWtzzmRDWFyzDqtdE8gSDm6bzRtBAUKOBdGVv3ugzUBpEXLz2wLUJZy9aU2qACMNR
hnwfWr0CXfxzKp+c8MW5HXcOsPFuQid6kJwJz7+yQ5rnW14VHRxRa37PXd4+p3nWI7LK3Js/8A33
IYrZd7RjxF6OWk80w7KhpmcWS3cf+Vpngj6kaBKlpqsOzEVpZl7gkce20TC9i67uLgkZv1sMS8hI
DGr9u+BrjWYFGLlqwZ9lSzUQMFoYlYZsL+PpNQnfpgKOOph/7Zw6V7/OjVnud5dbhc93M12qxF/4
E2CTZKSnsN7smOEOT/RoNAvVDlcwyjLboeEhok9l7tJKC4F79Y5NwRLdu7QGOgsY0d5G1qK+WBYf
yKS12+vRXcXHyTKY1z0dCRyfyXUobrTQ48XCh4ATGscId4jk2o6xyqKlk0P1yLLelVPfhT71p9Cj
5pwBwG65KE44GNxU2IrYg/T58lMyBwRosk1OzMQJcW236b+03pmKN1a4/hSFjGun02VzYcV7jzxR
Jw3QjR/x6Oaj6HuVlqcKtKjKvQs3XxEh/znpT+Z/V7nPDGvHg+lAn0V2JcWf6F0ioI6ZRH5qqgsJ
OnEXkc6gQ/AQ7RmHMXkXh73bgWfsnXmEFnPeswNulpnAfqJZiwAB3MfsuzkLaG/AkkfbAc2o/jSh
7GY13h0C403M/8yOqprX7W5xVntQEjABRfFHoxIVNAT78IggPpdshx6li4gLiJwEhdyqQma2GHQp
3nipV13p3/vyc0V/XUF7ca/tTupAuIOrl+/9vJQdoo2gKVAg3zYaEm9MUWAXvvFZ6qT/cfWfu0vj
ir3Z3lfsw3aQ2J+A7yX9Gi7+3L8JJm83+7X87FIrUUZr/03x7x3q5d0LPHmN67E8H1bK9DKpFmgg
S88Uc0T4U5Q5uJcrik+XBNKF12/2z4ybangNwqsUp9FXQFHGiIZtBX/9e11ewZT+2Y8nj1BWDMe6
qMNB0gxMlQlN/XVOPHnOQANtw7UIFI/Mi2P0BltxzHDH4KNN8q8M92zy5mXUpfxrk57s8+04v5f6
z+HYCVB/5zUgQLVVty8Gf4ZYjW1/FTC1M/q2AWumSJnRNwh/MNltMKKJgbrqKdt3QVC9rRq+rkr8
nyzSeTKl67pzvjnqAJUeY8M9lU791GVSlbkeZNzCi/29HK8CDbNq1eqWoQGTtJ+T9eP5vD2fT5VL
d0Ce0yh7SIPUUSVF9E+/on6l9AjBIM072mf1R36rBK54PqWMqXn4BPYiV42dYJUaplj2qiiag2Nn
Lssc3uMqZSLWnsZeE3LV3BJnhdDXJFOwIa5xCd9c+9p/d9aEo+bQ2tXhpuvOkzmuzerlrTRAH9wD
sihHZPumJc+t3Jx05m2oAxUSpFX3IqKCKRaq8b4lmiwKUDLpMWpQFIMLsHwEiEu32/dkgcyvEzFB
Q4JWtbx3e/0CKvf7bY1nyMb2XF855WyssBK1GH2nBBVmSMxlMKMk7Ini+/vGzXC8B0LiKLRHobek
LzdgPkZ07N+Dv4/BC/g2b6MZhlnXLa1uV5/WDs74/uzseRutXc8GVaRXQR9juXci2YXJdNudgjhA
xFWO8k0LTMmlc4vyyEiiFbK5jMV2N9KR32O/399Fuu8d3YD4xlG1rOYj6A81pEzSINhOAmKbq5vK
rhVSAQJPOYtAaEydpfiqvfVKNWXv/r3r/3zVTzrzyxEsT9bqYW/5ql4t2HAitmMxYsRZXs5AXrRw
TdlP+Ay97CLMovl5ofRYJ5REmyJWMof0DmMYSgjPuHPSShtBOvEONGP/N9H49yWfQDPn8WVh7K+A
RBACEvZPue8BIpa9F0ehuVFncZMzj7k9YFTnInIalSOFUihsY7eq+Qz0vY3l1fzfXJ7ssCT7Rppx
Qp927xF7eI0rMFmILUyjR5dHdOPN1ziJwZKQBTjul3V3v5DjRSM7Q4/4ax1A3V6t5NRpzjMgMovO
5k289nZXnlK7+2N9qJxP7Aratlfp5PAV3M4q7oCvF+sOrJ9at/5RoXeAFCx9m+/PW3H1/ydsQAgu
ZmbMRm6+0FdJlmK676JrpMA7zhsZhdp/A3m1L5bt0M8z7ar25EzL+rym2TsgpDS6syzXwNRVvGLm
dXhF/3ShrtTpRFGA4EswbqeaHD56cbfN1CbmlqmOce/dSXnB+eCNjKpp1DVAE9jsf1OLx+Fo7naG
+egOVl6PahstTQrQ6hhHgUM1p0l3u+a3r27TDCRUFNoBa4Y9QCNy17B0/zYZL6Is3gb9D8upaxiM
n2Ls78tlmVZ9ZlweRL9n7y53YgEU/bJ3SUnxCKnXmMkPLXuM9nKK/OE7Y//fUOffpz/tzmq3qC/q
J55OkbkqfWhFpJMPfzA5tyD2xsxQSjodQJloUosxMRhsp6iwlalP1w9vKON93EVSCvo26l7kig4E
obF8B3V5ERebVfyrBurop7v/VEU4mvZyfzoYWKBH3htYwejmGn5e8/KowouZDeAuwdlNh2XUgAAS
Ii4f0qd6c+M4Gy8M4e/XeFotfbPdUqGGnaOPkqM3GOw+Br0ekAc30QOlQ0+9E4FZs41giEPT+kyT
8UhRlHkQN3c+RP9bLC7uKikbI36kS0Yvi9Ne5HQgCSab6d3vm1nT8ZRbLYOIsQFNaLoEmrSXDgx6
d/dkts3dZ+AxoIDZRCCPPpbF8uGVVB2V4BvMrY/xD/ttl+MX2rfvdli3xZQedcww3Z8jNO29253a
f+Mtdkfhw42aWa1Xf4KjX0d4p91v6/oWfgjibqrGQ505v6R6j9MjHga4lpHhkrnHUdP0+lsscsb8
TtOWyKlcvGNKMn5oSEZ7KL4exQZ0uUMajW/u2auwhra2bes2KF/9Ga5k3ZbzrX3Y3AkKN8IdUJXm
5o869FQiNIyaVns4HELsbrdJaTA8fz/95RL9fvpTSGqtt6WzWR3uZPdwsWBG1eUZlcare78zgaVm
+qMIy1isJwEDUY/+p0E3reRAz0h5/Q9P1ZXR2w03n13lcUDcvAlgfzDnzz7+9ws+Zf93+3bVyy0v
2KvTTUSQmxSDLDiPgn34+Q1RCxi0ijn2sD910aU2T2vzzSK9ul54CAfkrQWK/1mNpiytc0Wrz4D/
9pLMVEWQPFekVSrcoln7KqIIaiNA4OYQYb27i9ykpBTQ0mjKtNvbWNJReGeeXyRdZtXmSNP7NGyC
4idnAcvTHOta5cbsIorwYQX/wDwOxtkTVejep5XbvEkDJQpREtaVomh+M4GUC4qevodOP43QB4PO
31pu85VftTVidNupA9Z4hqgc63t7vz2at65DfpqVys2Lmds+0wl+uHd58+/woR4CqXte5dMSI+hX
suI5ci90aEJ38a2izTVTM8zg7jOrhbdFPRKzNeYv1SfCcNDY/HuPf4ooz+fs92s/rWd5na0qJGi3
rupIMRLFQ2a/gRIm6iqaj+Kmvwivmd03w5UH0alRQ00deUeEHnYBwzY6VjAPqgDqxoHFTjDBlW7u
0dcCJoLwFWasM5Cm5s8kR8brd9BR8BYxYtbuLb77ZcSvCO6fZsA8t6CMlOaK5cOYzHdAEXfI7erJ
PrgnX61tsA4YutRgni8KjU548P9eBcTTXniS38vwZA9O2treWufxrbtnII3jWvHcX4Hi3LqHHOo1
o6oAfsd6UJOX8B4zlI6OlkK03qj7Hvm0s0se2GUJWmc1S/ASHtktRNFwHORA4WjnVWNman0g0ezh
ibqPiQXV7TJhEWm8AWqSm26903GgFs8iNMCl4j2q9bgwu4uxdJAcGYADlWtNufsk7wlngqNT9ZV+
zYz46Ie/TdXUYyQCh6gWal4d1NrGP7v7mElLkeKyML/NZfyU2bQ8JG4AxqEfH13lvKtx1g5vkZcv
EEzc1V9X4smGbbXljqIEi8rIDDkdjFCYp4kElpcMcAwaGFDOXrY3LBOamxn3grsAAj6Re8lBT65Q
4b8+GIHyBrVsquf+58zXLKuG86lVjfpT2FDblLvH4QSaLCG6O0J/XoWddcWdrWmroqUDev0yKTqd
S7/Io9sErIksRxB8O0CRi2az4Uktu4x2gHT28XSHYi6MmLaxEuR9S/DdV2YriBgMfvLGaZkvD+mv
934qOF32V+1s22Dx4KUPMn26E717i56zUFzzzpoeTjH366bChgGdjlR8CNMy2kgR0KTvlppoVyEG
kANNecWG3DY+uuBmMNlvSmPaD0XvryV+Miv3WmU3vpWl8u6DhBPvnS0xq8qFFub6jZrdxJqSbnS0
8MYQI7GIHyJ3fIbjYEaiqKmoAv0iiBZxB7BtRrV1kI+q2TkgwlwC7ALDAstVtZWz7BQhHtY5ZkDJ
C9uz3CLy/VmCqIPhdjp0jdNg2NCySvyB3q+/bdHUjhua7J+mXiNugyMMW8Cdl+EHgTPwk72FvrJo
PDwA0JxNtJgJQK6TaVgjTHFRW4EdtgvKU6QY+K2vv82QpVblP6tmGsRuFhkINR9+/itwu2ura7nW
12rVViRaypH8BNVLHAcouzy7pKO809GSTm6GbDcZkl8pINQ+CtQjrj7c6gUwPNFgEICAGRqH8VrS
O+llzCcA+At6bClDBKTpl3Xq8s2uv970//P6aPT9+/qWttVm8y0hHeFCRtsW1Y0HQJlIgeCjWUah
ehiDJm93eb+4Aed1rkJhcPl/L6PxsvaAXAuuGDh81f4xAL/W8Tqf1feHra588RrE2Mq7BpwtHg1I
AGr8kVh/jC0vAVTQPjH8mtTcQRUf/ABas/W3PsMPwlU8spk6TRWCOHjuQUTTXIX6QWBMKAbCQili
T5hJmTBHlYSCYYL8++Q+3EP7KJELEBc3NCQz43zIOF7pndwzdrbLzEn+2ArtJF1SvkdVhECglN/o
bOMNZvFafKY/qQnIfdVzWEvKj5L6pFI2Y6oNzVKNtqL67Uxko7Y2BxzhIP/AKCMfvROPgEf9dfUN
CtAPUI8AuTSY37Ta6C9aMc4G73QT/TUcheuPsIlCxD98AO9oXJUB4NaYP9a33DMCJECyTDWaiyBF
diZQrSWDZT31q2axenQFZ0WIhZVUWLe+Esa6eEhlyABxg5vLJyFLEiqG2k02NxyF4XQvAnD07iei
Ca7X7zPYCILzDAbXjHe9BAYPA9fO76CuU6WjwqwZN0D1TDAL+n9xdp7Ljapdmz4iqkgC8VdkEMrB
9h+VLdskEYQkBDr678Lf1FS3t6s9NfXu1+221RLhYT0r3AHmW2QRFgCPjsLhAuQ0FpGpBvw3nmQz
1CCGE86Jv3SBamvZT3Zm8KAzB2MQ9jLDyAG+ebGem8ke6Di66q/0kGSL5VhzBw+8z/YV/0FHZPtp
wY6MOK6cYJBb2+Hfw4TgVwNlybA4OMvkMANzOWR9V4vHK0VaIKM1AcMWLLJAq3VMQgHyXrBs2oGf
BODh0KA9MaRlKIBQufXv9S//VFrpBs0UWiqKIanfkhmlkB95c378byp6nzzJ0BkY94PY7qgZ/Bfa
2wDnqVfJvqytZ58m218i2c/51B+H8G3rr055lUuxSFo5iXoaR8PjMGQBA60HfC5IElajhYfZZPsa
8DAxuSrNXw7iBzQk5e8YMU1ZG0mK+tXF+CMMVMZdIsx2pFvMCDU0EvDqIqm7Hl6dfHa/rXr7nJry
7uG/nRzcggUzY7R9U1mwAltoJrG064P5WF1AU06Ml33cLNkc6PqjxtljoTILsMLEWRYOXqDxVO4a
ZsHb8qWO7pMLVDGTEfX72D49/fv+ft2/79sEmrhjembI1I6+z1OyNu7PjUGcDfsljs5ROaC5oMg/
YbNGq2OCPsOLTjjwKabZHT5ifaBNYMmCbMZ0+kA+5roMZhxxoKCwHpve77Wj9t/JKdf+j2P8tgCK
XGug3HCMjVNM6L1TxA5iM08DborjewP2cJq/AdbGibJ12beQEQma6eMJO1igdemENgDX/RJb6RQn
02Df2repbcsHJ5ghLF4sKHyRQ3jmUW3MK2mX+Q4d8pcKWPmpk/LnWXzbkJtRIeuXE2eRIsADgvZl
0LDY+CPAY1v3sTp25oAt/t/y8nXI+ZbZb6v4h1HWn1dS+76rtodzph6K4W6nvS2g/LBOad121nx1
9T42zovWD3lCuFuSkQjspmzy6B1Fb7iBBJXJiOgDBy7ELTCUtIl4+3bkPFeFSSd17f2SoX5hEr6v
TLCxEjm1oSraV0XwxxN36nqhVkuqc6w32LqGxA0teQ42XaG/dbGZnqNQ064R3DfRykE+fD3f3CJ/
Qg+tnszAGu6N1z1dVtUxmVe8zvSgs4m/5tLahU/5DGGdxro6FsQ/wPu0z+3ZrCFOH9jYCd3Pwuf5
ar++ElzJe35Jb/T/AjJGqA6PRPqQqiyq37MKOe6ru6TlpDe3INIxBKA5HHGpDyjUW0aDwfMLk80N
PDBaxasBIg075EDN9im87I0DCiNQxIH30TH8aDz3FLoXyL9ka8G63gJ2Xn/SbBvkSEEvv4VX8jU5
ulEJedbnsJUMuHF19VuzUBvmMP+5ZX+c1bclDq/mitY2xkiXgCaTFOQ6vh7V7uG8FLYzQepz8rHy
528vL8IRtOkAVqqGAqPxCCyncNGJbpcF02wHShLLK26D9oRxSeBBYViiPWor/vuy3sYOzXJ8D387
fEn6qSj64658bQJ/LDk9TTsUPrkrjTOatFw07NAcbQvPQnVx4NYx+LlhK5GYuH5fLUm1L8ghwSMf
8igx96Snhq7nE/nxdYpmGbndwPljwuDv8s9dBIj/6r9gOI3CTG8Kc5atRSUyrtjJlD2oz23BLjFO
ZyujtO43W4nEuatpfN4YRiO3XG/JODoTjx+GUTVCMPiR4t3s4VsLYgStFfINEeUWuIfz9bYJFCwJ
J2NCMzRMdf8Zr991tP+xkKMVpK4wG8MO1rCuIxPdn5IpLmZm/w/svR+3mD+v6rBq/riqSdwl8vXA
VeXNcafWvV6i/ZE3Th88tUMShiMMShBIDWkWcnonxbzXR71zrpzf0+NiRzkdLt1560/2pljyRJAv
D5cKtL57VMhUJzeDy4LUlGahW2dEIJoSpD1IFVVoBLcj2Z53fOCYeKe6AXMKduzVRqinf19MXXsU
PG+ZXMbrNSmjTQLzWO75V097tw6P4nphoN+REU4w2Jkcr3QrH6TV6EWVZJ2NnU8PIOYQp/ockwIx
2I9Ii9dlz4fvL/C2ZyRqqvf4wM4UyRRK5BiSi4KHDnPErbdmJ6h/SdnUn7bLP6/30F3843qn97gR
9IogP0xL8W751BF5gKnx8BmWeoBKEHUBSTjU+BPmPSOMRyaC7iyOk4FlYc6aQBjk9cwlcn4J+nUA
un+b030Rzv4TKeRBr1thT5S+j53z8/Vy64Z2sOimlJPVLgaa130NWYJdwkj9CedCkcqKeXRbmHRV
5ifLB/DYoYRqfnxBYuQxdxdTqUldoCF9tcexxWi6K6xnnoaKk2GmPhs429by8b4TNljfMLtd5s6v
3W3URP4b+SDpGChMAA4gpH+75jBX07IT+htuF6QoI8CGZ1g7LowsEZ0a3QEigv+I1WM16t0x6Dtb
2hKdPTJFWG3cm3pKbWO/0Z0/diQtBxqijLSZgCWAs67+LXg4sgnRxoQK1waq9UHtxGaR3YghaFxh
3QyL7IgUpCVSmS7exr7q325oa7R73f6ozK98jYx9V6PWdDQ+dVeeE1OMpRIgBrU4yBa2LqMdRjWD
XXpM8FWWdFRRrRasPp6cXmJHWfDNv7NPRf4h4sLChIOqD6LhiHP8vVYPzeguUuXf4LmPvo59njkl
ZREkaUpcU4e87Ga+PKQlpVW4DwrJ54xmzKDByXKRXbyY5niRMZYT3SubXTKpPH7mpAOQi85gAiO8
x8LZ0+kVxta5sErETlUTZuEbHrK0lPCOnbT7g9VjgL7vvEG6nQnkUTavC4O8QwQWsTOosN/O7gbz
UbhF1D5hLaIqbXabh3PbnSmY8ccLE0fBq3WreCjlUZpEG5pSB8gAsJ8a+9BYR6WZjmbCyhDBmSH/
OtHcuykGRPpyou8T5/Z8WJQeQzTc3gnzjmBe98kRs/p2Lt+s20oHwow9cW3ldozIUT9/JuXucRin
owupQAORhbnEYdEisqPbZxrj5Wvp9TSaSl852eeOg7rYnepc0m1vYEI2QI5Atz1M9UnEIcCYSUi+
UQsDkj7iO4hEPToiQeuelspHFskEXOdOf8CX6z274ciUeOsotnoPQzxqGCgIg57GIKIjuuOXofH0
PnoWUMXuy1mn2mqCNKCNGEbxOaZX54qzK2u9txtK8Tv/7D6AkDtpMu7gJlUh1Q6axJNGN8nrOwtn
qoZ6+bWx7w6ZekwtPF4N3EZe+ymE4urwwVtMVOZpLOCzj436vnNtdX0gqz+sUktGaHb0XkZYp7b0
Ga5IesKyqk0BwpgdHOa4Ki4BXS7F1QlnN+uxPjO/A1PWW73zOhSejAywp2mP4GT4//sJkVIQ1L+l
IT/BnrAo+UIZybKKwNPfz0Qr369K34yvQ/R+N0ISW/pBPTqFNkb0BAFkQCz6IgigQOxfFZtB/hBB
LJPNZYdcO3DmnbT494Oq/7Cn/HVM6t/HdCuMMk067TrgeOf3YHQkKL/s3tfavsC5QiehaAjXgKLg
M6MhidnmzQVeicbvxckGvgsy/wyx9JQRx4V85xoIWw1VlJcCKVojGCE2O23tEWV10FuSTVFmfY4G
F7mLHXq0zFjvtMcGxZzzqkNxdUBw92z43PBfOn6jH1JzJoLU+rqGqDtAr79PVWoFUU465QoUU6MV
pxN6XpBsHehIDGuctzkTK3PsbyLZjd4O/seFzlYLBg25YOi7Mt2YoZ8Xz2PLnA4NrOvQHYdYOLaL
kPZ1RBL+75vzU69UlQ2ZAh4vIeSNvtXHl7RP9EtVXAF6nBC2Prh4XpfvnV9aQ0/rQCcNC7jdMEhL
o9qrmTDlC9mqrPs6fspsRPVtCiFLDj7Vt6G7+BuOTx4Wx7fNHkwO8EkN4JzBAf59RWWxVbKTYVy2
Qiiw5z0mukq5QzbdEAGrAFdWV1zYzSc1eN3TAoOx0s3ypxt51/bfl+oHzgwygH8cyrd9GgayyLz+
cNkqc215w1rMlD8HNUvVTliVTYiaRhnGm7sMyZeUb36Y3uhvM0u6+/gKGHh8/NYW+KFmAqYkoxmH
WtBIFr/tgN0hOVw6objAUMp8pho7/Jph4+FEu025UW5nWGUouQ+ES8dmsj9ga07lNwpUTxw7auHH
KDhJNsrKn7/dt5+QOSNGWhJOMSp2Ivq3ck4fCa2Yx/dme3oaU6TKXCakZi89va80vESryi0lHuwW
Vzg3JYtEihhbWlzcppd80J8M6ui2Z9JKp/v99rAez7/czB/W1Z/H953cFd+VUVsal2Z7Cyq2aPIp
3Tm/PDAVGVv9u7quUcV7UVyD64MTt3ML1ZW+GWn2L4fxQ2Pnr8P4tryr+/minZJrs4XZ/IhtFbjA
TLHKufb8mCEkob9gGWKWwcikUwLn7DeFueHp/vZ0/fXx35Z0nhVyccVpjaIVqy4sfpDOvbr/Psef
gMN/fci3PUm5XhHSVFkK7dl/ajcP0iw3uU5QSQnj00y1R8fyXXeMvWoaYEgXiJIr3tmttkV0JQKi
qtFmJrtuOnYr/K4Sps13yxib0k7EtNhvl81LuqYsyjI0r/AjcBp6pngV2wfzVx7y8ED963p928ra
NivzXuB21Z0zPlmam3snMq1F5iPGVptRR/+2CNoKapX1mN2PCBSnuGUW5g27jXkTLf99aX9qOoDT
GxMEmNTpov4teo8lMevkUcMq/jzbAn40wkzAl1ScSLM9iK/KuqxjRysGBYh/f/JXUfL9SjBuHQ9o
cF3V/qPHMoaOUYvamcIcThS+VMPmPOGWefoB/AWlRsykpH7tp4qdO2Wkrn7LK348eRT5+Hg6YaDr
h834j1q1H7e9cNHvuNAvUUcPBg6/fp1cokp2kjfd1bxeMMnGkMRgsvzv0/+qLf5z+n989rfIq2eC
XLbDZwvl5LYrvHlui6qFRiVdk5G5xYf4Q7B+26x/vuh/fOq3gUqmCbncHKTz9ooK92OjVibt9Sir
PLx9V9rkMK9nhHaB2Y/hj2e0a6QFcOPfMGHSEBX+dfLfVl1fFtk16zl5zaU9MO2oNB0cfBxxKiPH
nky6+f/H1QZKCBxWhXqAmNPfd/rcV2exjNMzlR6SP4kF1xE5iRfNV2lcPu7Wa+WwR/yWTEs/ZHOj
/zO0wYlv/D2Z7vSu7quTWrPGB9sPEeUPhCoGUwQdVCmC9qX57xP9CYL81yd+iy+37hCntaDUW4pT
q3iNZzcml1+KIwOG/kgQND9gdatz8JGWgebCFt7Acsmyo18xNGcPv4uQ/tCe0GU6ziqGnGABtG9L
XRarFCO8tqSkgMNSkNSSZ0yijd96gh1Hi1M4zf0ZHI8xec8sgPc5sfRf0OI/9bw5CASHx3RIgMt8
20MaUUB3UKvKLR8fSRZwcQXufuL4GIAffDlbNHuApDR4VCuxGjQGM3ukT4osrGDAtx9F8p6BfmM2
HQeZ6uvdsfUaMZ988PqPj9pbuI09pZnHwHd7f8NYeOzU1bRJ3rVumqq+/HhTOrc4RRpsL2N3OQMd
eTuZakX9kgkfUKlClNcvpjcmMZ78tuv8lKP/dfLfVsXZGI3HeXorWYe0PQc4/wDRo/fNLBwaYqnC
+8eRpn+SKqsbRfghwjEwRd/dT5hKmEtJCmmjmi1JWNn6CeSSjM3RmP72nI5+6MjoKArL5KJfs5dv
8Sk5a/lIyfJyq6yBsoIhxFR2oolB8fCTxiK/uVrNUC7gPY1btQl2RiKQvYivb320GaREegRHzUdl
3e7DxFPC9KpCYxT+HL3oY2/dpMWBZ+8+9p/v7WTWUXFrAL0jegfep+F/0uP/9wP509DLIL0ePPHG
IybY30IdFAXtEcOV39bGBIXrAqHRgcjVThUoLTnC9fRDvD63C24NxsZEXJx7+aYxFRDaFxPvgsP7
iK4QTrDvBWrBTOyQgJueysnBM/DrFtg3zPF1Iso2XbQGR27t7f6Ej1BmtZWJh6e8b1Ua8ZZWerd9
d7Xub40wwWr53ycqSf99zJEDGFNNULqqjM6+ZaL8rMxOWXPanulAPiWbbBrv4pV0lGknnncNaPX1
JRBc0VUfvvrJbxhjPN1DwRvb0vz6HM9KZ7w4OY1z8U6MT6uZsaLu5c8T2o9jVHl91QazubzaD7uc
SZ7kIV5lX0k4MRi3FAuVWubxAFJsCT5K4fQeMyBfnReDeuE1VH0jEkwF6iAwxEXhn30RiKbkGlvA
73qgoVZ/xzLx4eqJWTMGY0gCMEKeD3ypE0KFNIB2MmCImy8ErY0uuZvOFTg4Jw+Ky1b6LT9S/7t3
/H05v21ZVzk53bPz+bS9NZOTPElXzCjyFc5cNbTzz/Hdqj4f78YGS+0VxvBAqRQakVc/3bIsXvLF
aS+v4Y2WTuNxQo2ZM2Tsj+nJIQU2Gkc9Vi1S+xku2Eo2+a0q+GHcrGky4VYEQjwm5n47+BgntZOu
ltWWnlA5ZX6FRhMw9AzArQ/9KdLRRhnUTDz4FN1sDS74/f0S/HtF/gCN5yCQnUNoD3cJuip/b/qi
Wl9E46qWHMRaBI5pRveZyFKZ+3mk+Uchi1Jz8my2M2U3NH1gby6TaZjukDF7B6hP0gny8bfhgzLE
2r9zn7+P6ltdq8SC0Na6Ug5S1CT7m+5tUJOq58p+46ZnugB0YWmnTp4xMIcMBjknqt6urX36GJqO
v/F0vmDm/zic7w2ncfu4SH3FRVJBukX+4RnYyHkQNvZjFwWNgZov7u/h2jMWA4Hil1s07Lr/+XSQ
AHgdGbqMF+7ft6jr+iRra6ncPpqBMeVsnMId+4nzgWbeAF85o4GXrD8KE246LZHpbIbYZ41Q9CvL
lzk7Qgr45YgzqWZ4+O9jY73+9+BUSiKOipEKDg7f1s+900bNCYrZVsL8cfAjKDe3jxySGbuhXzqd
cwmlZ37n4YdHJadRXOOzcsM/6eo/NriptVbZMd4Ee4238Ruz2rHde0Bc7N5OPvJZs8k97Od8ETTc
hxwQDv1mPsYsrJoY03Q92tyDdhpXbnuxzoQ7nlvVrJ8vURxpR8w+ckvLeZ5yTziejiiHKiGbiwwr
gAnsi6ZMzh/ZxT3NGVj24+mVKf4UUVjJwzukmtRoqZa2GGnNMAxIhr8/MrNkciBaeWfLtYNsabVs
D+4ICWJfpe8TtmwzeGBBRDz494d5Q0FNMi8ERi+PgBhl6+JFxJmU7tGVl0xOmEn4h0iZ8kIS/Hig
k1fbcpMcVev6+njr32kXgJ1ZHzx9JRmT7B0+xhYfqesn04UP+JWH5w5ube4j5hJA2SD0yRphGLuH
J9p46UsTGpztmR/hrKJpKC4a4cMTl81GOCInGZywV/MxddG+vGEoaybnJ9VMmqVgZ5/N3OCj1vk2
QXuzJVvzblsVUEN063GLLaenjya3KvsxvfodSRxN5Um9vy2Mz6vb7LQFE5gO9adew6lwctjJi+6V
ke5AZz6hAOw2fhwetq1Tuf3zYT761PzL1liNn1JfemGbc/MBWq8vtc1hgRWTElLyqu8xLkGblpnD
yL3Tk1TeRrMi4rppbF/zNkiAPjJMflemisXHcy26kDzt+ia5+CrnwLZm+Yv4XNvNq7TKlyglmw1N
YRuMz5jbXU/2N6fex5jNk/CmjEBeL45sTA4O6S+KqLFN+7P0kEBYXrn3XG8H5sZG3Csg9eXjaHZ6
mPKTwBgdlKirPUMoV+lZyHQDQUmeTH5dF8M0NDbcYsT2eNcnYPUXqmIe0slYMRVcaFgWF+fxIn0e
5jmyVNR88rQyXOHzFMg4VoDfHzWThDppqc7Tp2aGHVvdmBWo+seAWR4DJMVBMbxgWbDNmHWDfJjq
PgZ7MX1B+44tWoOQB5ZL2IPRPHiiKSYGKaUPp/OqPOtIvH/eGKuJk6Z3qwYr2oHIqyC7NYxupEX2
QpdVtxAduPWIkAkk5vsrR/SKMY0U6TfSZZMW5DAPCYRF9sGBiCTCwEq/vJNiJuxPNNr6AStLRwy/
PSfmGBHS8Xj8Baci2XzpXnN39JkfD2+oFlRwn4K7J04vnrZkKkVvCyzFTHptI4Vp2WT8AM0Z6tPC
0Rxov3XvXt5U7zwlFbxcrLhw6tUVkfmFAiqO+urY1o7w2US0bCBIPHKmVEyxdDADjG94YktTAppD
h/DQewasZUSIM5NzrvOJZMseo44LBXFqHuRJ4wpBs+z9W4sM2QR3FT99RnO0OPbEmm0+l1fxvH4R
topdLrtFtjnvuojH9wDGwzmvDx/ay3j5OJZYE3I55dn5tUbuYkEOPHpCj/60bbdFKHq0WgBUmnI8
Kfb9uve0N+7JZR6zLV9CyrAHvtXZrP3Qcbwi8scI7M9OUSxaWMzZmYuML4pvqpXT5MPFY68vxlhd
6YFCu/hs36dchIt/mgkBR87dlMMklAevn4y0+hc2Bl3pnzYMBf8VXZYUSBnfhjfnOG4rDc297eGj
t2meACFJ2knxUizzmQJbPMii0/Iw68GRDdp7OcZ9KMO9MZPUXu4itKWRz/fX59PzAd0VkTzVbRcX
L50Rf8j+xHDsZIG6rDf3VWcQXRlZKizcEG89rxhTQxZMfuojBYYMnuG5hHQ7opp4KYkpU4wAnkf1
RJj3M2neqFY97Vr6qOquC/GmEl34gsObBagK3D06oIJXveZeAxcq6udY7RCxFlrANkBXDOLPNeGh
n+i9E1Oo0aTUnBbhq/1otpAXdSgIZrF6bC4wLrd3NyEShR2pM15vijrPA2XaOqxGyk5m5d3kNmOT
kijejskaQ8pPoO5gzm2wLQUpW7xSpslcsgC672qnrTzdTqeGTfhuPXA1o5FbzbrFA3s3J3sC0eBf
Gd3gN38zceq5F5b22lVzRr9jNgsu4kypJ9WuiorVSPdYw090+KRjw3gqnuhhMldwlGv8fqnPx6+d
F/tcwQtmQ64iTuLHUJB205Llu6in6exRgpDrPPEZGvOlNAvSN2aOmkkTtbTEM3OABieNjv6zkzIg
Z7NoTRVPnH5yEAj8QSIEquS2vZNr4eMpi10Vbl021UQXti9Ajiyxu5NjMIVfloTLt/hmFYQE2dF6
V5BtAyqHJ7QTuV5JD6tUfWU1Erkw3uKOSjmwJEZKlVnPS6IOY+Oof9cpK5EZXCQr9ThOANNah7ck
aqNeNZuxNRI9NZ+OD/Ouno27sHg49wM2S5NTszspgRQvu2J90sP04hccWO4pdyuhf904oq8tSkdm
Li5Mio8ROwpKxHTTrxezWav4+Ibj9xs20pUFRc7XHHaJ+7Gfxk/tksAj71kL0rZE1mUt2cVe8JSj
5A9EsIt5zs3Hi/5598fy5Ho2mblqe2FRsh8DVsuWD1TqVbcHoHmnQjYJdfKee/qGa/f97XH3BJlQ
JNysSrRSCVNJV7o6WczDZN7eL9OzI74d5o/dfcoIGMgWW9W5NBkK1B9Aj87vt3dU2NtJshTG1jm1
BrTuYXIFEc/80L1i6CRTJk7keXKwQDzgsAavLcntxLtArjH7kSu9JoERnI9d4I6PxNb7GnvA0cud
LSEUN7WrP58J0NeX/CmT3ZYBNoeRWh1UAMD3c6r70et4rz9XVjFyG5SYEYeM0s+0slCCaJB/9zh/
zlyEFncAR7L6bbpE1NL+25IhkgEIUMFJjWllfCvlDKW/S1UiVxhZwk615FkfGBgW35wbILbCVjwZ
9/orRKbOUXxgOu4hqjzVLZ3Ybbx6CjAGEUKYKTj51U43PdtaoHvX8DGm2m/2rSebWpS46gpqtld5
gFLceg7QPST1dPJlQjeu2+ceD2fnS9PHNHu+Q4BgbrM7v6oM4bmex5gHixRjNHzlv5ExfL1/8oPq
OuXbrneUYynzI+WYyRPleP/kb8pxdMxa/ojr90peXq+BlgfxwxQhT03bk3PLPaPxJBrkOlNGn/37
RGcQEYMnNs70lQ4FDIzXnmdgw3fpK068X18yuCRggV5lSKKv1J3pqzD8Bh9BwC7YCfJi0EbG2ljz
XYeAMO+Jpg95IJjxJz6M13W8jj+MtTC8KIfZHZ6m3THfsYc+ju0TYSh+Pbxgkx6PTdTID+gR6xZt
1Yf/qCMZg0oLszl5mSimuLwPygHtUVxKc/VF/vrawMTh2/pJXmpR/XQJVPIb/xyi8eINftvB8zSF
yNoDg2n80qzwfyYrMhN7EHyt7Dvk1dg7uPfwOtxeJvix1bnMLKC3Ds6VFft36V7CIhT8JMgH5nu6
wpLWyZa6L3pNlJDySLYOmEbFz/XikVNVdniDZWS4UGSQP7RQBnQM/7Rk+w+k4OFe7cObxj862YNy
K/niXg7l8LxWQ9xk13KYzm9vVXinHZIszq/5KvXqhY6RUeygmwovLqdIK16zReePpkWg7As8GMeL
B0s032WLi3uJ0OSe6XgbZ4uTL7qj+dXPvXylUYRRhrFpjvwyKjEchBMhAto5O10kh01Ux+YpqNZl
dNmfQ8FJpih9k2LhqG1mHo4Lbu8Ws2pWBV1IPbYQ5vW04OjUQF9r0X1pTNWZ9KzOaMQ8Q2idnd8u
2Nvoz32Y4QJa0mk6eZk9dgZdqzoamK9j+lYnmysA1TUDYpg7ldO4g+vnyC1pZVzdnhiLUR2sWbym
51dXeE7nAJDwBM28JBRcsFmIjSt2FlIEIuFecc9EEq1iflunvsqntpGEhELGbzK8VMZD8onu+Cig
v7gQFvH6wp0vNoLbBCVggBO4xsbsXBmd0RLPRTFso2SZvMRzSNgM6x+h7pwisrU9xxsx/IxuYTy7
M/zk9pbLdH2K7oR1fXFhN0qiSzCyGideycFoYSwOK2GTRJmPC6xznd5YR9n2EjJPn+k0RGRoSBg+
u9n08HKIhPXtM1mkHgWOfXFjTGHT1e31PBvkkO6uMU9nF1bf1c2d21Bbe/lMDmJvFOZ26Scs9DqA
WmnX9MXSecJUuNzWH5hJhizo+S28vZVbY3HZ40AZ8Jz4+vq9IrlMHc2WfAEVKGPBYVuJJ/iHmbRI
oHpjr2kDiqHXxTp2idVnFtxllnqGozukW14NdaXkaTiH8kryDU9DIFF3unDsjl0cmlziGmlu4kvg
6wom2m2oLQbY5iDe20wzH5/q4OCSY7u5fWAgrsE+uUUlmlXpazrDw9cbYErDQgB7CXmf/q93QbA5
9XRPpRmmIUNLZsbj0bjl9MpSRxYQ96ucqB57kL15XWcVrHXRQ+vDO/HwwwCcnualo77CrYfy5Che
EUCHD3MvQ0WS485DwykChqnnqPgQVho0QK647MaWRssvdc7D+5va8uDms5HXegmGSbk98nSTHdSJ
vZpcEW1o7zY7uOnsOq19bXkPymnxqjhXDE50rp4OfO8Ku35sp7uUK0pXmfPJA/RL/J6+VeXU7iCV
JgYY5UyNt3SFRwvf6egAGOgCXP3YOgUNKDzj4+yAdJ/zRLvV/B5WYbJIFpfXxzQO7zOuRlivDefm
NnMFb8PRcN2mhZd7oylbhNNH5yj3qlXrD491zXnfUPs5WzAYvZiFH3vGDATuQvGo192G6j1f8ncn
XbXQMIGNHDF69biTNjj84BrSkjATv9rREWItdNMboWPkgWzpaA9drINVrpEymOUekyX6HZJXgYsZ
xA3u7s0tlqTqfss8DwkDK5kn88G6LUG8wTPomPFovJGeBc3mDMj17l731/1p3c5Pi3JzQAyZh2Xw
hKYmPm0uO/kzXWUL7bNiHcmf4yDlqzJse8Uu2cjDbvZ4ir72rWLHNvt4kp6GiQy9fyq+aies2TNz
Nj4Vx2OkqlYkuOfdYfn1Ukzr77o1GjMN8LrbsOleci/Z8O+/trxqJz2xt5932fBe2eawFBkZxCv+
cuFn4LOF4//9+3nHP8s2yULm4Y9XqOKcNuLnZdcmnNH59cRvLq/tNFvwsmSTbJSjPhfm6WpQzaPz
dPsEa3l4YVXNoV3Ms2FDmN4Hkl0MQebEhEGa8B/tgsNWA2uoTBREt6pQ3/A8P56lRX03pYW6ejwb
U2Gqv48WOmJp7F9fXx/P6kqdHUTGZcWbsqDcm+pTtTH1qbIZK64aafiixHt5hpUDs511sjx9HChx
hWe8a5ekdpZGmSyGWohjPZEWX1tvADfxv63hX7fsSVGBWq5mMynxeQvBL902qtgUxBCZBJ6Extah
htNBQJ7QsApWOKJTdLblARrksmkx1sD2GSMpKSwwJpbZ7JOo4KlPXFZhcJ41U6opX8WBWfR6BjYU
pmz5qkuCDtIyY5h+sAYE8BnseQZTFG9e2E2gp92GCFMjg0XnDvGezMfXb4GjEHmhGhyCES7OFDtu
Doz3vuSCD3bI4JSu7g1jqy8B6wmlssezZaehapfOJdKswtZ5zqg8eF+F57GgpfrwZSyuUwfCbSjz
xMfhjcdh5A2/N0LqRl86PuZnso0MN+DMp8hwhLchxqB74KZrhV5l6w/v1+7bkPq88XVkQ670Z6En
u8YTzZtQ4y2rbe5i1mx3SLZsdD4lDdp95shBOqv9Wp7IPP66HXOIwwE08NurwCAMdF62Bpa6UAms
jGr8JJK4EACCtyMOpgPXGs/GQemXPqEsVF3Fr8IHuCCFQ0qDzikJHBdX8U4OjV64zllwsGv8o/Ph
cwh//MlXsg7eQ5jfgB0jEwNpu450/4K0/f9yxSVo1QTegfnsHhwDEyKZ4DNQ0TAmgM2KKsoJdLuC
LBTtFe9qU60yJRdszW0dAOTEzTSUed0ZfK2I9ObsAYugtGREVhTS+0EXoyBcqXZOsCOkcYNVewiD
w01QvDvZU+qcgpTMbLipgLcA+efO4yODzz5yymea4D5TXr/gtipWx5Xmo2njnriCLYupdNKBBe9e
bDnQYJpzzl+ijFDzYIricUayzSmiM1ASsh/7bG7MYEYE2Xy0KsPS06Mb2ZEORPgRSki6QDZgeIiw
o9l4DIqnsX9x1PnINWz2Lmbk3MsoRewlxelRXTQeX/1TiDQM8iV3S4+w5A77Ba+Jrm+Pfb7Ef14h
ph4oSPejsHqJl+fICAu0hqDisycCqZZN0u6lMG82Giu1WKaR7HcopiieGBVetcxwpxk4pO20Wp1n
l1nyXKwuszGtVcwnn4wnmcH4ThnszMFq3nf3HbOBO/VQw91O7LYLacsQ6iiL+s9KsPVj2RKVmcFS
HjnLM10PicVVvTE7JNIJdE1vAc/XsnKFWYfL5sXTp72b7rRo+O4eHKITrR+dZUpOMDsENXtaTKYR
cwPE4ILURcKiFWbQ7F3WBw2re3gOtUgOHt51X0Wdpa4UP9vU7NkjMgPDKddSOMbwitzExZBinq2H
gu9/eDqz5lShLAr/IqoEBORVnEBGRVFfKE0igwOTE/76/s7trq6bm5jEKMM5e1xr7e8OaRlxlBji
2WvSuv+SJZIgYqqcjMlYU3i9bC8ihfrsyIpAB2xJlZCJwXZUZ3P9P2d02fIz8cQrPdPt60eJYJqe
MenVWYmGkX5QA2OtYcAohmPmRSqECtOPtlYY0jPgyRQo4YA1ufX6ecK0dpYyT/oG5sMaetKy3n0D
FMmGnuLdd4qn8BvD1ZmW8wkf+1s+U1ZfQVe5YYsAram/cngTjXczvoBRTaqEEqz0C7tEPKbmlv+Z
e1BWGP4NbIDhwpirkOZKZ7Qgo/KUyWdaeyVECLAoeADIl4vL/EkadXdEvU/bK8u7I4RBirBdlZG+
aMK7nwYyQ2YYrTQ3XS0cUf0hxTA5EsMdbVBHOlIzc6VdHT+3I67i0VzrB93T1t1ZCuQfFudaw7k3
28sKOJxzX98wwf9cKpOvtk/Mj7GWFtQfCPD7ufqwclcM3+MKMTPcFSpH53I+6abSDAl0R6QLLSNw
lDnsDJLKihrAlThJZnxj6YIPsMuIqNzL1ndXCoydIop4MymklIzoJYPeB8v2775pTsVgLIUKfnoY
mYG0MDn11lNO2VpyW0Jt1b6GiqNEIHKX5prjsj8ArUUaZ5LMjRxyuzuYFXPBUg7vvCEhoqcjxtTO
q/WAlMJgrPxzmSJP9sJdcuAz3dMdagguQaRPqsHf3klDhjhA3FrM+K/Fy8UmheZMI424ByIaO2EC
pwQnvrkeHcChTKTlZw9UAGAQ9SRxS5e87fJJ6lDFGKMlDQ27ChtUospDT4qkA1YoABYUwQ1kXJSu
yr/WM/eSDYXychp5Ba/cuqk3JDBAdDZRQ3kNoJzDvbliFG9mvxzV++D5745pq4FkKwsplrmmFXeE
f4AumoUWwIcEaJF7n2Dk4XmPCv5V8Y1Q4/VKJtRXjuHfl/qvhm2SVzW+7u7K8rjEOKgB01AW+V/u
aTZZK01a4CfT2r1P6Gh5DaK0H8o99ewePFwlGnCLFSJy7sodKyhSwiKCTel/7SLSFr2nLVPnfdbC
of/9wYngsTtPTT6EbJ/d02mRuympKn3DhgFjF4Ai9ZTOmH91NVuUJsQtVaKXjfCOr81y+3nq6cDV
a1REgiyqIL6SV5FkV8sOVi0KgpqLCQq/riy0BP3n1vih2r3oozR6ufdQfRLVPR06n9e4DKUfjUVU
rcQOaI4f9w3tb516ZFfEHwMCTk40JMPkDx827nR597CGGHzxX1h8kRE0f/LSIF8gFJgJG29g6StH
OGyc4OEaXIMKKTzSqGnmDOkmcVGqCOAK2CzS9Y4LSZcVuQnnc6qX9bLf10tjlcbp4pqYK2llrJR9
Jp79SLSVRvVho4QDO41H9mCv+kr4oJU4cr9RupDFGDHMx0xBUAtxwslwUvoPSBk9P5Gt4y28+l8n
s9NZ5koePCansNMgJxzoGH2gsMDyBfKclD9R85J5QcXWoN6E773uqv6AkZFhXU3SuMeQ7Yf7Gujs
Jtv0j4m24pfZZjScvBJpRZd/r4vf6vs24YuKtCfKufr+cXo9xgzZPDEt83MC158digOPb3+fExgg
fTgp0H7B0VJr/yQkxJvXiYdpOfk+ENUtRK+j23Qb4X5Pn9NDvMrnZMrT7jL9Jt8TjQXq8Yy4+SY8
LA7/+yInjTYpDoCqigN/3uDC5QRIVrfh9XBWCT+SE1V8uUSXw/PvvuZXUG149r+n/fvLm3iNb3Jv
pqCakWOmAbekEHFfa8RCbwzul2TutsgW73MejyJ1p+EQ7yygj2vsmDA8vxBpANGcs2wWuNGFwZJQ
JwQNpJPqosfqEGwuCjTYJMzu3UVIZy6mbwidn5RRjplzn/TO1dYdM7hOReagTciIxGvhdlXKrrTm
rWwhRkCwpJC9b4if6Onwty+nchv3ui1YHiYNwqv9wR3fZ68T7Z55RnrbUCypKcIyZ9B+ut/xSSXs
ayjXEq9QDennFFGpXTSRTBtFW8nz5jdnwdELtjUGGhPFDilk3Ije5Ek+51r50KkwzsyBypZfF6TA
Xx1Xfr99g8a58naN34vcd6mebhHvQqXBz4CKqoQPqjAhG0KOsDboVOtr1amXcKN9qvnkBwMsiuRn
m5Rw1Fioy0skL1AOP959lq+HNZyp64ri3C2WN+T8XKjhQl+MloYzCvofNcpc9TAIBoF8GMZ5Ivu6
+94PQtnPT/JKXX3pcyf04od7CUoou+5kGKxQmlgsTr43IYyB4lwpTDQlwu62wk80fzSGyqDyUjL5
E22cx0nf/9urQla8IPF5bj+YMLHyvgnrSXwxEThaDe5sfOoYcyRHfl4slpoiZuW8NzVa30aCquGp
DtqgObTlrA1q8SDoDr339rpDFbVBCvvbG2yoUzhScpXHUtJ7ymbgkbwcgHM8D5dl7+U7c8m/UxtI
SRtUEYzh7JBxxUe/VwQC//kbbU2n/CePqeKv1MmJG80EsKihNB+rohYRixd6rXndCOag81mDx7A/
a9U1l/oW2IKrI1Fz3T99IN/rW/QYMUO+YQsDeyoD8q311ZXWnxnpfXwPX3Gx/PCfXmFoLhmNEL9x
F09WTLF8kFWxK2Yn4SEET07UrZ7byq/jfnoaglipICg7H/sVy1TbCI8bguin/3V7Rt2TYvK5jUfn
OqxWAx6L4ICuqoijczp0V3AYt1V6bmPor0LnAIAOCn9xG/PlvS0guPHn7dDSCKh5ZosAyBEvwgyH
I21u8V0dl3vVHW4x8ctX+ObSP6OP3Tg1tuC2YLHPyrA63mNphwPgp2Irmey3my+7DRCoi/dhE2Fe
5pgjj2cEXxb0PVFsw8/XMgVOhVxEDyUUUZRAtyXIPqYIOwjHIT46X8qEL7KddA17iyoIBTXGHGYU
1xQhf0min69fk9K+OJUnreTo7fb2w1fnb953QD967D9nhT3YNbZEnZmC6VpZNLPLOgsQYqY2/bQ/
Z5hqyA6GlJSj50yKsn3tX8LHdjRut0bPFIHLC0gCrZNxvi238DD1dbcjw3rupEMuvivP+rrfpYRw
ZUS/zQiLgHIGBeWjqslYupvXJoZ/xXfRtlRCBg2dVP9Ngy68L1Vfw6+NfrONsQISm23+7SQsQj8x
VjiUOgGY3SZtotIbTPQ93AoDJPG+PanwsU46+lj7T1IJJ4Jxx5wT4gKjiDD3uARh9ZuNnEiAb+hn
g+FxeSMYscllw/bFg4Hh5Vq2yfWUuqk7jDmelXgabLloiFQomCOncAdrOp+uOEoOBPgt2PLvJKcp
ylQ68t9qAjEJY1GiNUK10LsmA/vOpDA/+1OQQ5q8JUTkOXMlzJPrUvXKs+YBajKBwD4nyk+CbfWM
DUodXAh1dU8tdSVM1J1BusxxLJPv/OuUqzudii5mws/uEhahQGhw1elD6mt9XVC1i+RIO3z//U8R
2ApGdBeWWTa9Lq9LWPx9IEwhUNLrdrB7/2jew0mGa8MzvMd1/Nre6LSvtHO+7G3Zg9DstKu7rwfS
hvhj8Q4zt9vl/mup7F+YVplV2i4GQefSUdiNgnr73D2c8njfXrecmBZpHmtjoc++88yuXGWnLAaL
22wwM7yL95gOGRPXLFT7Rs03WxOcTAVATFyFZlJYFpNyDS/FkY2CwWy4fjgXV+MKjNYsOhio0fVs
eJJ3Pd64SzdKV8Kjvh1pXfhEeDTQjpQ0SZOPN8RhAcuxM0jksTTmUpSYGkojMPVtgakTu6zZEOd6
dNPzgGXypjKjJt8lk4XkZSlAd7cN0BOyzzxslckV7VXQaBQ5SdNFKZlV66mexFGBN8DqiP0hR4Wr
rejNLAZhNyMKAADJKU2BF9pmgGwexePPLif67lcjjwjiMPS7pIXhXu+G3tAbQXEdevJ66FWQqRzx
Q90zYiOsN+1fsc7W8h5JGcDVyOKcv6gZkaH8UMXGnH7dy+oVSEhxyJacPP8+iVjmJ3gQj0TyL/Pb
I7hC5X1v719qtrOhun6WP4ayMZp5bs4uEK/NuFNmypuG7e12ypVpx1SDL13z35sCqjqjJ67MamX6
Gi5u72l9392MUG4RmLEeZtRfmJUOBm4O0OL1EuhF0ttXlKr+lVxLCzXNg9gHAeFOqvoad+8xcgnc
G8Qy3+UUiTM8UO1otx1Ah0GzGTWbWl49a1fCkpbTZ7aQ6+m3SRRaWdpch+VW7Mv77qPZIr78OBd6
PtUi41ZR6mctycvXxbowUhJAy+Z+REABN0xLH3GCJ4OUXx4EnuSZIWNLfk2N9p0IDYLrIl9orGUt
UrC5ytXitioCWUd8PHLbKSEKiDksr0XhCdOxVOwrZE1zfH1PKHlI62uHcqE80xj/pHiD6POTDmc0
eLX1N+hXqOOMfDNEuwFxPiqjnrn+yMx31+c9rQRSteek+MNolpNHvwJx0Uir6hE86Vw9PQJyyYgv
2eL5mmL9vnfbLOM3IxHrqQ7tXV0IgtKTP3SbdJu9pyUyD6Poxumkk2G6fQM6ucwrWnJmJF9jVQua
PtYRtvhYJcV8hkajXC2vRkAzruHoFTzu3ueN0o7XU3WtF3AZb5vryYiaHdoaxDVXqMyH/GLfRrZ8
WQ/ty7E2Ti9JtN7NwUSB/Hd6dFN6ZIalDhel4TFU+331u6+jSpbROB2lbHUu5fPrj0JKdNnq8vL7
8ImStKHXDCfyKFZpxa2+zfxbT6VpIa1UKtdqIBdx84qxuqmaFMrs85qptWMUsy6zH800o28hn65A
avr5JV98Pls+1yls7FlFv5uUqNm80pgz5TAUasB37w3ajFi1dS765F04lTm9QpIxPBMFYOAp7+mF
4mjygitwEzN3Xl+rbxcV2gGMybjZKugQkE/DYPj0jPtCHCblwGqm3e0R4AKu+idOhz6mhP11q1Z6
NfsiqIPu9p+me5eP91CmpFOPdF8300Le3V6BQRmCwWKNq6uzbJrRZ4BiZcQm3d/PvNtr+Sxd3+k6
VfYTYeW391CXA+TGGqegQYRg6MfW60mXIh8zN2lNwfVurbYb16YFJBAEjnpsGRJoBB2miYnWIJJ7
hFAmKF/z1C3QTmOrnu+XhQKJ9ed7LLNdmk3Tj98qiywmJG6NWTEIkTGquiD9rbafRkAtuyvxGyW0
3+IIOlA/3B8TFSWWki3vNbP8tSANoXC0ulD3D3XvdqIl/5sdTUQo5tJ3PFin3XTQ2K/nrCXwNlfY
iSdzkWh84vx74LYQCkfrjAnkhO7wJ47ZyO7BXPxAAblY18csry3EvQNUpF+HmzEvfsD7GOdB6Q6W
N06zXTT5tPkxHHY0GEsUsMoRPQPta+U+W3hEj4jD/hnYox2w2W6v/7L+SK+8zs7AW/7VA0v+TO5H
/TZTr47pXZ8rRlx86X4V9k2av2VA79yiDpBlOfmtaFwjBu8100j3Ici0y9K+eWrnf6IvxVZQxJL9
ouTUciAu4DFlXt+neHU8evG0pL+mC26oXBlzsBUUMvzU5SpcPKHVMQqG7mvzDGSCY4LU3wdYzHN7
TmcKOT6hgTuIH1+B/pRh0oAsQkCiGwMBA40E/hUQKW/Tu8ah3BLlJVSs4m/UOsVvS+2cWK7D4P0g
IJMvB0zoeY11fAGjBunfvKwM8RrQVRj3m+W/c+y9hSVn/pSCRipYU2B6FFTN8S2f9GB+AYAw45fu
Ia288zt8MCptN1zz2qFplRNuepkIIcgT0Oh+j1khI8OsZH8AnbHV4JeLHIMOuBzXPAwNxBWSdE9l
nq7R/LnPkzxhGaIZooeri0f1RBqP0Jka4nq6jT0AffRIKFfIoqAxCg3c8HIUj1w1IpjlqBRbPXBI
vO9l0/1l0TVBV2ku/L7hdLayMyNld91CHdrd3GGQb6nuLz9O7mdhffwXgQ2DPhgFrzMIst2H3uNa
izJuCJfCHM/bfjyUuXhj3BqxYlz9mSvIEPf1IKhUIZiloSjz2zI0EkDIGS0wrbdkEVF37cQ1kHeC
2X4TwDRjZMFyv5m2dpswipyPHJXQfGIwHKKdlPqYa89+wK0Rx3O/+EOucIIwqIxuWXvmdgDvFgi3
fJICeSPca6w7Yb2lKGMDwd5u3IANBoBPkwg0JsKXTDhmV5Cafa2raXXpeKhMZFTHCX8I1uCV8GRE
kFAqO4wQ40jHOvo58NuRBEPFp5uxLPSv/5nqAIEodzADsJ30rITX+JNb/XNcfi2uF8um53Xph8AZ
BRczsFnpINP1bNoA0dLHF3X80sVrK+2Ew5a4FsaEZaazwDgmsrZu3A/GqjT+GG59EOy5E3pjH5YB
K00MIldX6a/AyN/pbgHep4czsp9/eK90L/vlqQRiitdb1/scB1+MgZN9VYs88MPoo278pQ14Q6l1
XMLIA6HBLgJX1sO3HBsyGSRlqbQel/0Y3PzNbSZYKICH0hZaVAnlD5gpuHSmEmARbmOtZnfJc2SQ
3yo3mm+/R5kGCC/nD35Z8cr6Df3lz6bm1hg0km5oNTMg4mFp3XjALgGbCnYQBZxe7Jx3OVGT96aq
rOdfd0EcdgwfpPehGio7jRgVwAnNQ8Ba73El8ewxuU7+wzO15JMDIEcsSnWpDtwifsf+kymGIH+8
ea+uBEeH9wbc5+hXOj60caaI3YLhNY8NdvSXwViYUF74g/zKX8trHMh+ME/cvpdDtWXF5k1jziCU
PLLQagcLRf/t9hUC1er4a4wZpaUyOs4Yv2Sr+QMJw75POG8D8aY/5hVQAqV+KA/G3YqeX2XdEBMD
UU/TfjQmujV491XvE2YC3HM0twcduwdITLXgG9f7z+/wDBPms9YS4nqqjloCwrf3mw1n/jqRnj0Z
IZ6fKkc6aGgy2S8PxOa1sCTgeC/r8bVYt3AccC5wNOEN3E+DHbhSpRqz8Pn83wcGImnoWbN8Gbqq
AymeyL3QV0kxfDB0jAkCgjljGNqJhIYIvE/0nmlnVWPV53p/IlaL8tsHLc4N7UQ6VQeuHxda2qbx
ZS5tmx/tyy1oT9x2MLncIG5JzyAacKvEpj5rSieb5qJiTN5heeJ23E9QSQZE1aQyb2HZMqQBGFWG
nEmNWCZmccT4L+JsID1DgJBjYNHVhpLcKLNaaVLuulW+447yYSRXZgrH6bYFNhFTFDEYMbM2T0Yq
6K3sF33LSnnQCE+3o+3XLY5p9NwYy84fbrPlaK8tJBKne3zzjYRiWhlc/j6r0Vo9fyPSZUL2fsM4
+jJQ9qyhpA85c5HdKSFnWZ66H93VDkVcHjA6KgkdBq5HxW9qXCct0qW1Bf9Fx6ExNxCdlBSftBhy
THzs36vLgSxf2TyCT9wdkOOHc1MdqCVnB9Y4igFLkDQsMOWvlCbiIqwUHA7zp9HPpKe3pfz3/hNl
4cz6JKoPgH3wy9PrE+ybFkiMMsZMm0fuIrXstplWu+sISse4JRHAZFEJOCHeqKLfCJvHA//bY4aR
zYsqinDjjpMyz/e/R7QfgpzOGZqFgymA9XjNyazHRQLnRWFVROmx+8f/aIIGzfG/ktaZuU99iCJw
N2Q+PzAJ8w6liav9oiBNTYWCUjp/3CfIduL9edDRQ2KqB41rdQwjh2DgTWnshaOwiAcJCXj8RRWd
Uc+CLjLp0zGf//8tYUNKwFgvO8K0dG6iEje0eMyL6HSjEbnDQBMmDK1CaC3VB835OO1Wth7+iKIE
ewrYD01DZjv+exYWm8dFQXiK1nqxHyDAXo9zIlNoSVxX0zJQFsCJcDyydwMtitIeU+oWo6fFBwGX
+Q1QBhpVgfmkxiKFxfAsUVdtvXfryVcHBzWQnFE3rcTdxF1SGUXDkNh0255fxLm0VQ5UZBQWN4Oc
vyG3Lu1Dibkpb0uXbJEg9haoe8I/FzukgK7qhcOSv1ahjlMaP0jMw/zJF8V7NuqWuKpHtXh3B7Wd
55I1DNr9A35GAuXjardgZG9WZ/qQpXNt+kSTvhx3w3GN0Jc2vjCRq1sCO39+5uoyPULja8N297XZ
kB+UDdibIHHs62vasqvZdGJWCl+1X1Cop45GMqqBBhNAxTZH10BDH+cuaPMEURiBTzWBLGcOLIpt
BfA4QRqwHqVl9BPcTfVHY6PfQE/rLCpXhCYmRar3GJ4Z1WIGyiTsUTmhhHaJsLya+6atbQ2xLcx6
IfNZXeY4OYIX7FCPqiR8E8yXKfZRSfSCeM93rMTCZR3yc57cEGf0VV/2Ffu2u+2+kXloz1f/uiqY
YSNNX9vs13TwWrewi19Xp2Ngz8j6fINqdCIaxwXqaC/iHsr5ZzD9rHjILn3gRO4TTokbSgkBN9Nr
XGGLdJzpWA2655cZpqKSJ9/rpENUaIReKxEnaQaWIsVY3EURDweZJwQPtm1OhRcC/wcV8YvTgul8
oISCLTBpGHA/5vckC7NiSpnrQnOS9uXfcFfYCNGt2+kf2rOIAniFsPrj7gwJtKXghoQkzBNaNpvn
4XZoNthc6cR1/QzGWGOCCKoxkHFM/+KR8uds7QR0H2g4V949wWbeDnRAsPRShD7+c4w5umvjK87z
n9PNgy89UroCUbPCSV4OtM8uGPUPBdeqnCA8wHVfXYDPk+OsDViAze/l97G9nynLUjJW7NcWnKyr
/A7j/peg4XXmyVTf1vi/dvvP2eDbdSpAGKr7dkwxi4iAAWTSH0arIkdjEkVvVbQKiVIAykPa4K6n
1iPAPLJUBMvxKZIBQtTXdUKUUyMtgLnERscK8rjYVjov1HyJazhkbsfnRCz/1BBEmKjUVksqExbP
+iBucpl8TmWgv61XKiiqBlqbonxAksAqvR3eiD7tRn+9PzpDNmXKnPXcdvTpUm2MJCy76rW7/0Ig
MnGi2+exIkxmDol/3SO9Xx3fx+743g/X5kqnwmeQzmYRZ6AdtC3l2hProAwG22GAfXwdUozzRtpw
yqRMH2dIiH+PzaWaSIdP9IQm/POJuJQs3zqpQ7i0+e8lIhjkqhGpC4nwH5IELmR5hgDFNXs46qqY
2p+o2pFcs5FwM4jQDhCJ3PU/yo5oJGeo7/gNCe2nPPHzdyiuSmmRMbPd7mdRfXWqn+y3Wd+RAkpD
zBn3naibAOQzLzcswyaBB8Tz2nEVlz755o35GgS+Z24Jh4tVlDblmTTNEDf0KZGaDX/L5ANgG2Lt
D9uHYAXGAgrSv9XhS1hy4kkaSwREfWUROtBrAbcEf5eQEFhTHT+C+7qm3Kz/NLv2TLJCvTQyPCg3
W7m2KKtgQ/CcLIvB73t3/StI8SiQBF08+GkR+iIBZhaTCAEsrocYKfPDYb7O5PC8WEqgu/1CGzkT
Jeg/ece37RFCx+pOLQp868h6nAdBH7KWq13KPYQhu9UDQjHjNqf8RVMIoW1TRMzD+HEWLp7IhB4R
Qu57diZGr0E+6UTkWiZkeajfNu0EBbK7vpSBt2mwJSdcUg4VQ2cS1j1Oo1CNSt/0eKU7MM9uUq5p
BkXPfeZSpZAOIg78iqsruuiQjUd7gvFi2QIM0CJzTlpBnkZoAFuW/HA93IJ5Xt52Aun5nliW5tCr
QRQOdP/93O1zSFoJDg8YxpKkIEr3jdd71zW98IC/p4dK7aCb17FGhvsIiohT02BYMI0Jc1cvMzcH
L/Ca+iCeXY7Xl7xnADvVlqjEP/kPCn9erpCWmpmeqBxkMRLZ1Lbs4friZm6FYbjTSZJX3a4PZUf2
OW/zMFqLxX+s4izWvOyXpi7X9WvRUSIVNKOByJqxJeXIerHqjvjm4q9xUnfw83ZHvGS+Im2lrrol
sn6Q7ppiJd/fk2s/7vQFG0TYFdYlO9AUOQmVE9KUO3PsiIj5FVkXhoFWOczdPaecSWM9ZlIgKQ/v
hW9i6ZnsG/TRYJWXolPzflvC6xMgQJankvD3DwW4J540dAd/gEmjLjGkekHhPbMa3cKdk2ZoMuM8
SRms6+w6mAzQVMfqUXxL0ByQ/qVctFGlnRm0a3q88/RX8hmxth4FYuz00EUU9czyq37klXYYxbLf
shTU6LFtQiqYJGCUljf35OUotrkpXP3nBU2XNvjqvZOixqYkClp8xJi6IciO8XNJEIn+Rbl4AlAt
1gyFOA1gDIDgSoy4EmM6HCgqiWTXm9EpXd72Xai4JNSXWAk6ejqq07uXNRRd0yJizfY9ZY14uHsc
s33xS0TOU40z8Vq603++kC3YqOz57Ys9IOS037N8C8AFBO5wRlYfwpePrt7Ve/if7/gWDJIBrPmX
o8f6/ppc7G6iTS8ATNfSYYBLpcH5N1U9Eq90XcTmQbTiiiSfDgMlICl+bCHKBtKBGtmu2w1+Sr9y
gZosaztfZ6BjHudLPFqmq0tYbtnzU1grqxQe1M1to8GyXN5cxa6TdiEQMWnwhoOUjrPf4a7eZu5r
aUZNrO/02XOtbq+rJuzdx1aUCrcU/g/06GA3VO4tvh5Nr9gPk+dSnlZxM0sxz0JkRmC2TGIbKZKc
dAkTew5R2H7GlC9GO9KBzjW9bE4usdB5JCRUv5QsFRAKF3swQ0sYVZwhJCGhF9yD7RECvVi8/YCp
Hofv8e7kHi2aJF0RYaP2NgpAcMA4O9fH75lNMtxRxGMAvJnT9phQmzFQqVAtqtZSOn0+rSKfaOlU
hLxIS8Ib18bsJu06GTWTB8arn2IFKV512ZTw1CQmziZqNyaighuLgI96+iQEljnhJdMf/kWYoAru
HVtmQnrF3vieqrmamEs67DcquBo4Q5DY9hWvCYTFWMOWsLNjHYKGBSOYOrcj7XT/Y+fhYDqKCh8O
Q8CUmzWFmrDbw6JYfHfFCpe6zekadztwTelyMJvXi78Lnwg6iIhof2JFcGh1PyVKoSi1xrF+VsUf
oukgq78L3abPFiNU52IZsEqb1JbnaXBfkv/f4tdWR94B/8rU4iGS2PcFDp0K+JG7MJHPw52CTaeI
RUJD1ELkF74IXRW3sEchfOfBmhAGE7QzuWbRW9ROCYkGa9yMEuO79LWxwQ6RHfJBfZTDxbjr4ikM
WPy7noYhxxoBnZ0ptHbTYAh763Nmd/sdxVVKEEfpXMTK2ojqc7rod3QVPTw1VFV6t58jzWqfQh+J
1mqU5Edmx0lhF0KO1Zhg0E2pIPFRdKjHWyU3mZv5iy/lVMjsStx3bakXlM6YPmHRVZA9pkkjrnyf
UH7r2ZpkkjpW0iKBo0ioMjwNNjFUD4DLzMWhOEwQSL2EVUpIdbUStMG5qpd9xdP4CZoW+YRmgv4z
nE37kHcmIuemfaGdvoWLJTshi8AAAwGLgF7+a9O+/y4HbTAmSn7+gd1+nVhbOMtRWLjvXWPVTAr+
OuxMd7i7/eZHTGe/p6CCNVjV27d3D7jUjzPuhiycDcQdXnCt2CHpjuopBXAlfrC/sWtC1YFAl7rk
XmQ/i3pd/VB+JUjjuCmhpgs3i0e70eIScr6sMwII2jUMi6D6jMTLuTzqnM1Sdwmx1HbG1qtBPojA
hEKBBBvh5bRYC8mD1FGE6vl2E8X0y+9bGV9X5vmpEIcNdkRAeDWWxjust5TvP9vilxy5XFAB1eZZ
bDgX/iOs7PzrQBo0LRr7Fj9d1ZE8JOq24lERa1SuW37zceTo4io/ZpTFn3PpG/PKpvg1653UwllN
Wy6f+NdRio5wLmL9Tmqq/8ydOMtRHzS7QXBdKvF1WSaUzMFvGCAUqwhKGRylizfaAhaDm8iMNEcg
3kAmhhWsittGhVgAwse7Bh+ao2nwWOqTj9O4Q8zZdapNNdBeVOv9C/OsCUy8GgG/53TIIb9nF69d
oAJhEU8G0rIHPF/P0vAyv4PX/4CfQ5V2jAIYWjEsmkU2AdE2eXg3xMPJznlN2f9Xqvel+X3OOD/Q
vvIUuZRlgajtg76u5rDkpzqUlCGIaooqYuKnZsvhFZZEOqY3GeG3FqYnrDBI3nFlw02z37N6C4QS
SJ1BHFRPK7sBkwBG1xPLUAxA4ArnlhldbA0/8wT4YEyHk1HwZRjG12E2NzMYJGiynavCxxW62TTo
uXYbx/9YFZy5EmtPuj75HC0xl45RCshYgjmD0ChNvswXEeDfh3edAgABd5FhJdpt4xYhrFKfxHly
9bVIng9pXRAPuIS+08ECccg9ndsFQS46rACg4FkQ5TIgF0UO67HMbJbBvNgrYI7SmXDbJDkQax6W
6giebTk3bQYFQBWvBAdlojkgBu0iNGiC6DM85wKBFHistAJgq14gFdFnCXSx9wj3oFfUC2AzMSJH
sW63yc0TZ4qpJx1fQJkKBDqoWOkRGMWZ4LsUjoT7AyaCzkQx1wOWNudSwE9l+8whP4Fjfbo1uvyF
fXFpm7EnGpsJ5z6hKruD2tN0erPzVcUvL7HsGJEJROoaPGcyv+xnRCMgZSVMgzVCqp/pCB69dOvr
cH+4NzgQok1wu7NqgUY9stj/6MFOvZD+qNDZ8JdZPz3nS7mPtUyhBd4tpKsJdQDnTnNIQ0+gZjIS
6/xwZdMZ3G3moKwzKBSFB26EWQg9kwVSPwMYb9rNQoLrrMwbEP4poG4Z4qQCVAa+6UyzakHesq9b
yfs6Fw/EKNp3AGFsYad8jXVoejdbyMWX03qehSpMHsKBaQ7US3UA5bimky+BbAAA6+x88baZNr1t
mP4nIcdU2QBAZjcgoCNIMA0/K8lToOI+eX8u1Awm7CIDQ6N7ajCKWjePhxGh42KEii+E3rgRbArC
OjrvbmMjqgB/tp9fvRyuGwxnPxXjkZ07MM0Br6FHvPUCMgCMuoI4lRQjYoQPW6yYZTOY65G02AqM
PeBBUN6l187gsyw1O9+oMFYq4j+NedDghvajFeyBpIzKqD89gP8PT9dolNQgzmSvhm7xovFQrghI
y1XxW/uDXbpI3e9cEveGS6PAwXvbb7sLeztfamdGt/ny+RZn+9HuIbSky1W+ks8V6hoZ/6Fhw5WD
hxeW/nOHftP2Rkgo2MU1N1iwqxrbjEDDee02DTLC9SeQ626XAU/S42GYRW8fKEqi24otrVCUWqA7
6jAp2ZeRUSwRksmCr1NPmRHWLbtkMDEZlcEEIAw5HeLpKCgIKoczGPqezj15OFiWGW9JtahxIWEE
LfyQ1Oe8JjnWL52NL8BU2jlSRHYP+gr0VJQTSihBigwKo9fQu5JW6X8IO7Me5bVtPf+VrX0dKxjT
2FFOLtzhFmOb/gYVVQXGxpgezK/PM2pFinQSJdpbX7eqCmym5xzN+z7D/SwQJbrNVHMahG539E4F
eYJukm1aYgDXMAS0iAW5r3i5zzOMFX6Pf0WEgHv4FnSCu3+G55Ignf9Wkzbdb7vZYG9usr6fVoXV
xRHJbOyoO+7DNxxOP7S1FpdFIwUI2nPHWRm8YxmrXcwabu852GQYR5xuSN4R4xSZtch7lZy9B3OE
gvgJc6/b+u8RE6UnbL/BZfLwX5z/TTSI3mzAlBLZmY4ZBNyB30ZsGKAMatZ2G52cNlQmff+BUV7j
k5PrQx3jiwsS3AyudfwtswILZrsoguvoONaAFbClWj33FXURSrc+5hK/omByi6jYkxWMxLt/gF6E
SxwFkZ6dRkOgLqjear7nTRlczwt6oCVnLSdK2kzEDIRRkBmbV4BSKoCRAsdI4bW+vHon3Cftouup
SNu50ltUE43KIb6hbKLEjBlg87r5GuviPgYlsqHSw4JIa/Y6hY2JOkT0ISU4TNjCU4aDEmTsJw2K
QVRYMFJIDbGeslFDbWAxcft7vDo/YQKww4XPHxRkixzSvIwC7oAmi2uwqCoezguWGvAp/odLLkZ8
2IjTBQAjnveLrznqVxco6S3sr8pYYZWUhCmAQZy+xM9s6BzFo4fF4BMOaiQg8jdU2yUgJQyUke4M
behfmO+fHDpFRC/BM3L56kt4HfV9+FI4UPvmfGM94cUeOfufYPuYhwozQbFxdDokNGMoE3Gj4m8t
MdQO3P0UFRKf8yO8W41ESSPeld9Nr2yuNQ5SIE6jDvPdaTzjMLryA+sxSie7M8YgGnfYkt/JLajD
F560Ya7PxApcke+BMecOn2bYrJJurPoqO5TCRlnPRZEHMTV6g38QW9cNc/EHr3nX6cwOYy1XE32t
JmpSf+GOwoEuPtVHXOEl0X+vCb3J90+FGUWcoJhOcJEy6+alW+X0TQyNZrw6WBQpq5tbZxWmmVvQ
DdA4Au1S2BiveFzruZFDHMKPvy6iEouUbLuPXT8pIhgp01IAJ7y9lf73z8XUYHJjwc+5LDR/mLS7
cvoh04UA9tgpecHvxaQR790tMCLRKj6XctGPHciF7BEIIuZ+YIDUcfrEBIC1IMJhjMPf8DQc2Dhv
kvd3GWl8gwIl5fMtjj016Yw+AGQN7q4BhKQzVvDxqpNHoI9OCfqMQO4N/UMsPA33aRDc5koiHqdu
cPFuDLuvxg3C6h4hpIZVtgZIts/OWAwpImJ/7Y30eIMTG1Mfdj7Zg5jqM76vOtCEcJxFm6/P5DPp
//SyC2WXDEMfssCpKkitZjH8x8tH701b/e1U2moPv59Oe+nQmLtwJlMmkkL+bdG/25usC0Piziwj
XJjeD5ZovgZPGEdg8Nga6KBPPGW7n40pG/Ut1HjSriBIwidH2xsQ1OoYd8ZG9OKMPgWld0SGqLCI
FffoY1iGw4OvkPWlIdSu3U3Gc4LhTYjuvczgT+yifRKnxWNhMHArV1ZQ0pRVc3ArrDSH52SIIPK3
XdS0LxfnGVAlCLeMipt1F/ff86hw6vw+e/42eUM5N63uVovke/2Owb/lTaKHj/wanIPHhFEKJIJs
vOdgv6zsvBhhO5uXKzU6TVHDghf7Amez/3ouW8HZ1DsN6eqVI0Hx7FAUjj2SzWXzdS2czS0cpu/d
YVKJ5pykB0bP3FjTF6CeWmT6Ny3zv2EJdwiV48G3ESP1CgjhI/RG+vd+QpOdOkWPY/UQwGIUzsKA
Umczu4d95zy/Os7vxTY4GPeT3jf5j6+jTLxUJo0FSVAOMWElAzbIJ44hPxyqk8S0VIrYmPcJGx9z
C5gi7U45ZBPBppxS2N7WHjk94mdKYx+Mxxo9lIYwSbacuzUcU1rCv2b4NLnHBE6RQFt6fG/HewGy
K2IQAmidD1TBSHp+D4zPQSJMAEuz0Cz4DsiLwQN7aJegC9GPBIU2oQW8GzKBysGRTFRcgA95hFe+
YDgR038nheATajxKOvHZMRIj5cm/BZoYeAiemBuHOb8Ah0LfdySH2g2PI46KOW51ZxCWsRE9IQ5H
RnR1L/gZG7fLSXRCnc2JGBVEWrg4ESnr8XWps8OhtE0GswHNWyAH6qSLlj++r4bsMveVgsV9zz9X
W5Wn67DtjrvZmd4Z6o6FPjQPN0tnSC7UqzJoFi8e5C7sH3K3sWCTvm99EI8HSroQKpoxIlps1Wxg
PQyN4tbvsMf12TpFGz2YDcEuaD8qbIYbP3jb4ZV4vaybVdtehidXooxmUctD2mOKXnZbgHdcPLbl
xXxseSpfWGjh6FAqWJxmR3lg+HO7eC14PggDtn/PkLK6P+zrDCVhnQ+2yEOCzQJwQ6jOdM7sx4Te
uxqXYSeiMBcVoTpvI+LGYjxMyy89eQePJVXyFD1lShhH+MkEHsbuiWWqILQ+EiBT27TF7nUmfTuO
64n4Zj/IJB/+OXtFR2qGLU6CG7StGiG5aOhLYrgCFy5QIcFWLOSjNoBLDMb6uOXnDKKzV8ViJ/mM
Klyoxq/Gx8xhwQRQzFb8mUanv4+hhbq6J/HrM8PcMHqSqOKq8jpEJExVjzf+PthMGKFu3z3DUeIz
EwaIJN3KV0P1z75/dkamQXSlpPg3A7rDMSpg0iaM/dAGzoFEVZAniE/ulrh5wbh7rRnAxsKPpgc/
NOnzO1XpGtATJ+/yFegpGMX5KwAtimjaiFR/OJXr4mCa0PCFWcPsvXxD8ssrWE8Cefg1rFXSM3/A
iFpSLuc96mPkv3B/C0BWqs1UJqI/TMeuBIsnolyJS3gO89YkwqzI3ajh8ajCYSI0OhPwEOg6FBT5
gRfniL/o6t9A1AgoAYEERIYSGlLLhZJy8KM3gCL24xOVBkCcGNQ07zaSI0igGpBAR+yHpA6dsGAE
nRIV5NIw0q2+/QbiA9zCw07Ax6BZOogPBq7lhJ3QsDocIH2cOkduI4kcS6XhHfZ4n0fvahH6D9wG
SFELSfSObwLAwQiqHnEd+CySGklIFTYIHfYtYnanjHF2B7CHHH18wmXVfOlpMa10AgpjeZySbE03
2ROJK1Hl6EKwBBiOd3tbHOFNdNM2gHKBvfsaHTLuBN7wIlAEVxQMAvYjqwtjERgTQaEB+RTuJclb
FzDcycUgHOKXwyzMJpI+rBAJn33JicLxj0JH6S5qF4h7Bz71wx2yUu5EjrWrsLdSRkgf3B6aSzCG
uBVAVA6QmwhCgjPmywosRRO0lEZuY6rJRABXIq/H3yB70CnBadrDuX6M0fbam7Qb4Mb/uAYwBqRs
nF6G3QsL2FZH0EwH8lvDr5Jj3GIcVEYg6R3WAU5ydA3WJbnHOpwWkoUM63EqarMHwShBTtBkamgs
y0mdiQuNNzJFqOGzM/oEtRiLoTlPjlM9hv8FYrYzOhIIvSCCcRiQP8OVgk25ifX4MhfaB+GWT9hR
BlJKYWwdlS0TlSAfm2THXfLpkrT+ii0ZkQnVnr6UEEGShR8iDMMnnpZeA3vDPX35ByKHA5i3/oqK
Xzxglhu/DO3x/kf9Yi6nDaaXrFVwV8dRa9MXokRxZ48xJwtGiZA6lgE5yndDo7ENqQNh2X4EhFGj
q1twWLRBaXZ4Vw3ckitOcYBVfMXL64aGD3jHkg+TXBQOKgw8wFMftqW7f5sXrP+aGa2wfIDR6L8f
yCsbKCtCPAFK9AXAAe+LIC0GYCb0sUKjirPtWwdrQdPKk4qDQb1EIYDn0oOSdaVEm3GREtbHRKPj
QVZGRGqguBDORrDnnH3ynGFPccopFAoWyoA0AoXWjI0Bvy12Q5vPPxFnbTkh3YCH1446aRnp8Z1x
ZYN4D1iDIDUbjJWIYJB1Qi7qH/LKPVAdI13hucBz6L79s99L5Tu0vIzkbsEl9qAhhq+wSuRDZRSP
/TDpRlro9WyQnDg+iO2DC2wV3jUfZUcG0JIYYQ5gA0Xuu9pkm/Flm97k0iUZZhMZOIZXAt+8y+qm
nMFeOCpggQzx1DeehvUSTj9G/XJUJVK3wGTB3nC1KPoqjOUrIM/dPMBYfMFNqnUWHFa/5G/SZ0U/
FgzZwcTByedkl+aDl32yowHaAbTUd/nvkwd7ErhnG0GkWVOuwf4vO11wmffgMhA88Dk/qGfxIOKL
voxllV/FxHR0JBpXQvmVj2ehoxFaDQiA1RXzF1i8N+BpxWy4QlgxpKFEb3bCQucWEvO6BflUf0Xf
MhWw3mt7biyD72vCajGghFKsa3Lmis9wY+UUtX0iRRtNnNelCAVajy1ZbixjRGE1YT2GgnP1mxFO
Mx+mFrZqchcMq9ryToHy8LVnC6sgFUmx+xNiEAtJeeDWvkBzqRAUMGxi2DlPewFiyIMnjfV32M+G
Yw760SkXJt5pMnSF1qO61ZgQGAGK9k309Ydw/CQoUQ5YKpls3owLZFLsVD1YV+UUHK2rpw2Igmas
kLWpyy6dhLmSvwiPLtkGMuJrV6LE3kleSnZm5FTWdj2AkBcSrcsO3IkuJBSAkFBONKeINrNe/Mnv
NMSXvObzYc5vwXsCxzi6MB8zV0L56yMA7hCTjQWHOVoRF3DuWhb/ZnakIUgiXC3Y26gCkuxth5Hy
tFpIp+RDW8O39mzuALQhrfPpg5rhOftz5fVzgeEpjOCgE2rwGrJbn1kynbQdySt1OEDQL3G0nKf7
jHQSxABe65KdBG9cpOaGZ3gCjCDQS7mo9ZukjnRuLEmchJnDH4K/valM9az4vYU68YPk2AWaMRLu
67eWd9JqJ8hMiZeZG8PQz6ENWpy1icHcUaFxyt0TcIzK6I3BWm5Hm9WcW4PsQvpveKr/gRMMvT4i
M/eqL50VLbf4AqqmQl0kyfL5n0z4Am1uE1RU00ALADyS4QBP/wEkkQHMQNOEWsYX470uJx10skKy
u7MRSX4Ob22nQnUHiTHMiTZ4xcGonCo50GgJgZsddQhedhN/luCkbJX1+fRPE503Jhi145T7V1Kx
+cKS823k5PEA4DZCURWwDhna1W5Avkk+riRQ7igiDDl4ONRotFB4oNAv2+tZRhdx1/MhH/8Jqugn
L0gI9q0pfI4PuENOQ1kYuBQTWT7D6LAQ/JA+64xf5CXqpE+IKt+9cRoPH1B/+tEgWRskG/WiByKt
3vbGMNh742YLuLyHemnCzQbRvFBQn2+L2YGpy7PHQmOaPLpGoCtvY248gd/5/VP2IULdWMOeTd57
nBmrfc4fTrP/9Vu7RRSaF5WtTARdScY8oTrORy4DnZg/w9e9FidQLHhS2cRoAjGYTvLhlrxLRq5S
jYOPnrfbg3uatVto8C3C662ywt0M+wVE86jTeIe8sy3Sct0Tlwqvfkiuv1VSJZ1tnbwRpL8ZeF2m
vcUxuMccOIA7m7xOKmr1vUWVfBC1J6c1XNT4/lumx7S33YDHcIk5hMRZPWCcSz4wcI9fFHtpuFwi
Ug3ytDMAGxqCMT0NtnN9xt+CIeVBTEjTYowYYnpz3wEVf5pDt6kUuoF7YultQGLp0T1kkAxZ8HB0
RS7Sc/Xxk1SxJvcbZBz8ZIDKBHTOmAo7JdjnCBgo/YGHf50zKH2+Rw8kyodh3Ms/gMeoKNOWI332
GKbA9jtAYTAZfOs42Q0aFGS0AEoBj3ZGncB+kchjkyIVodxozR881hJUd0DXNnSmOXMFkHs3zJo+
KMU0YDbzJ+4S9gsQYenb3sN7g8afgqdBbW4k1biY4GyFMEpNnWsQnuVlrgJhaL6E/Mha90vQa0do
tCWxzomy8l89Gwwr18eRBe8Q7I8OguD99ztIAkBxTYrpzmGHp9IEqW5+B9DxhjKKW4tHUoiO3aCB
R7mJGW11BDi3Z1f/p+SlsFeA4/FhITPseuA8dgBA0wJEZde+2txqKI5MaPDJEJw7owUkGhqCwNt7
/BwiT4Wzgqnlfs050h/1R8jxXOEWSRemy2OuETl8lpt0n0FgZJ8oJ4LqgGbmbHZgPh0BofY48DpE
NRvi2w1nsGZrIQgdV4XVxniluMLihGuan1s5KiSxj8s0DUuGxeh+nRrfzMqgQ5xd4ntyZpQtboEn
PLTh9hJ056ekmvXoCQ+z2+9n8V7cAWEwSj434n7cxVrVLBFynXZaqufnXTdBVZqjhL8s+/DVjghS
QRD9gtnDyzHrTQZTI6tneAPwd2Vv7BiAQihQTi+8pxyMYkZRmgV/Adx6mhW/7OEpMQiigMK8zfpb
qGyBRlf6MJPe9GZVUfSaDSZHdCLqWJkPonpJPR4jA6qPY1gsGvQqGb+0q8HHK+BFAmlPoDdzOBTR
eanxK57brMe2roQcLvyZg6VPJbCY0XaaEI9uB5kxuSQ6reE3BF3SU7R10d/XMRmB8xmGNMdyb/xe
wTz7Kn/2IbyUeWsVvpGDG2Nf7BKl3thOqMh1tzXY4/esV5ivpGUsQxvRup/wWFIQVZNuCn/6fLVf
uEq++WP1dfjqoKz+1r4ZJHXbvZcQo7FIMkRtD1CK3Ld2eHqOgJr6iTxABGtJdyQnuwSl1+V1CV13
dqWIKybzG3u9NlX994TwFh9VRjgmb0/evPx6gHBZoRZjOoFwjSm9kskqbg2LpqIveqas1fz1+3bU
8+MSLPDV7fNPXRZfd1zTDZBOHTeIxsrsjRCZItudoR9MfjCpY8KuItgTICA1pjOxjjBsoUnGJAw0
g4W7JZ15fhoAvw1LmrnrTOWjdU+jkJDctECUAaN9Rq0zpEx8GDOYMUBvTFp4GTEYI63HHKw1x+mZ
CsOHmnwRK+SJHPTRPnhxNg+T6uvOK5+m0MUooBGGzUmLk2ZO5du/4sL0JH6RbI6jctpzYBvxhB3G
6nITt8QF6IPzf040zSd2pU7FExmR8YbwRUmfmWgAghWeakJ2lJbTrsOhz4fRB5C5Sc/u1X9HTyxy
MG4Vt0cbmMiA7+pkcudZAqCk64UcmMZPveVzGPoPtmnAm1MB3e1rIEFy7HJYTzvebQElkICBwnx2
4w5hQA1IkkhKZYYbQWFDjwqpg9+LWTfodwj4z1A7MauHJ5KX266CCViT/pPEu52MWDDSCGwwfZiP
rw07nvJ9Gd8Tw72NX9Tk668r0J8hQ2jqlC5GirkIDbqAMgEtAIzh8ib78DhBhV1yY0FxgpVFDxQU
mE92dCK0BPI5gUof61rOfj0F4gflb8nclwPMv01KNMMHhMwo2bCiB5bq7eMWQ3QDHewyrjPpD1CA
3pwtAiRws5gkCeWMfLP+fO+/pAuyn8tTDUqBM+bOEw6VeWl4Epp0uIGSlkj74z1p4By+J0RDyWfJ
Hp9KSEOAwjqsxNVEB2XI9QoNruGIqsY3dICgxS2ysrCM6E/xiQ0oG9BgpoIl2zkpUSqfjJDaNJ7A
TWwsdU6aF+RnMCLefnZn+6ygRtZBI+M4KCk81JGqODUFd4ICWp4DKn23UFkJj9/wb9t2caBFrE3e
hL/wHPn5w0ie2DdENGqCPKt0W0Gd8PAaPzTJf8j2siF+hr+t67LVx5D4CIKS8tfwge2R3m3ZinCV
wMOm7fu7z/8KokQ7yqoigoJlSMFrSyP/95BAn4C4XZoESRTzaHb69PfoaGh+L6MlQM2O92uTztGl
0TOie4thJMFR+HajwWiXd2FGWylRGKUC4jEQNARYSEEr3SzWRUrgtCCUujNR2UTnAn1coiKCpxm2
zvvszZvkb08qb4RA0HNhtRMpNbbWp9beO/MItTAJAom28Jcyie4Ntv3kSKVzEPJtYY5vFMY8x4dz
Tp/A++4EZde4xyyihGJUckrB8lL80J0aJrk+BiM4Qd5P31Pa0QVXrEQKXc9N9iIjVSgGEFuuiC5B
0ys+2Sg1xYRpDrtDUqHkJsakSbQSFvpj+9rC7aDLcpFwVVo2A5l8VMzo4Ojjw9PVMz6ZTXacHQcW
dxpIYgkIIi/WbSil6aF/cTjHArQ+3A9CxzIVFsh5xhyNOjmu/0j9L7dc1wk9XY6nIfqEZ7YJzyjB
RJOqI332T+iF8NC9gfDrEfYaIshL9EK6wRCnKRon6sM4AKfFpDdiN2BnobhiETb3iXcZJWOVmRag
jYXB34lKTNCUrWmrnsdnFFZonmiy19SpGCtBaeniXrkbHa/iDSGuJgg9Eftd/C9ggwwU4Jlhm/7Q
16P8MJEbx2cEhF6qgE8KXMXvMEFvyUFIK5xD5hXtV4a/4RP9iDxl/ldmmMl+rlJA+KxEZ3AkEr55
+y84p7QnTiNNPstxn12UjB8PPqxy6MiIDXjS/0pKdDgoxLJSOdLo0igUQ0lepyQgPYDm1DipKXGk
UR2hr2yDpiRJeLBRNHRh6IJSz6a1DVyZ8htd0cP4QWGa5UL1jE60o1C4lgkLNx6QG1h4tnMiw4tU
dqglX5we6W/B5IUOhXVDFBxUiKh/cWrBuyAtlKgR7Aubi8IstD4J221++6IXjNUkAgVl9pwLnWNB
8lYMoqMglXwmFMm8mnE/Fd1oTv1EimrDBCY4ux/cVZCgsD5xwxGldgCRVXNtSYHhm5AauwYi2q9h
wm+cBLrFpIvTSK9MoN414S20+/lAdkzuIQT98OHR6aIDBi15BYDXu/AnWFvphXS4ntP5lVlcGnVP
iYhP0WvEHBoIOE+bBjtFgM36EXSzC4tBW56Iij9LJaEZTvzElk4j4CbFHl++iuIPmYAefCLg+X5F
MN6MX/hp4Yve6DmjYaFvfMrL/AkdrmVO3cFT4cu3O5Lo5YeO9JM2pbZk8kbjkHzz3S3GqupL/abO
Hd4fJB7vCZE8YRtFvwjkCutDVukHYQulQayYVPHkfVLF+cO3QW9gvsSV6iN3kT7WWcpxEQB8UKV/
FQbAkS9qiAP65awkroENHNnP3deWAxLtE2UmPb0v5bv/qovpJWQFkfFfnAcf6WZUU5/ZSILBV7cc
MsSAgYxXF8YRDfkp73/cZaIHwQo0wAcFKg5Lfu5t3oWHTMxJxHF1Iaow/YiE6Fsn9vj4HYe8AXoh
1c7svXwvGdDVBirRZJ/WP/qCZWd3nDYMAlwWkxeBEIKDLxEBAA2f9+iHMHsK3Dq1p+mLQpVC42LE
iHkpKVDVzW4UrA6ZQRmCw3op9a8mYyGGbwIrKZgdss4ONDUfWTGhhgVcmGLHcoAaGBcOEoFiysoz
vg/Zi8BZJo6pWDDTK1nTgGeiJRx4s04heNJxnte8sY5uyYwPGY7dZ7rsHapnG7xI6ZC48jxSjRLp
hdWxCBQ79EOO9LUucI2NbyK8r3JyGXd2NeNfLrvDXE1O3LJBrC6FK/9ZdiCJH+kZwaeiyUMJhgu/
7XhHPEbeZavwVGo8TgRFc6pbnlTyqYsx3kA4VN2gnA75XLji0QBpgixAJdGDls8J5HIoVLeKY1+z
H0DamftIeNPu5NHhKSS2JfYo4TBLfQbZHdJIol0Q2lI9kvsy+IvuSZfXEp6KEueQEQe6pBWUT4fw
/uY6o2PsEyev5K4arEFaH9SKmuyAcKShpE0tOST6Hfe/ecn9+CmfOM+cRiTmMTVnM5KQmPWXYuv2
LuxEEumzqRD4qN4xeW6b+LO9zc555V2CMgf9RzPwGexHSMD742rWUO06JhUYui40Nur7N4qrB8iR
Q5DeSl5OGfbzRTW0ZpQLiExqISnmpEQogfLA9pegbNZwud7WkMjoD+wKuZCWHJxSunl0VXtA1AnE
qV08zN2H/ZiAV5qO5FmHLxUbEP1EJWFpuYdZO/nAv/2Mz0NBTCbI94IBNpNLTENTqO6wzROq89IV
kjKNwc7NmiKFkk/2/VfheqUdmss9TKcA9ADbF+ELjqqGwPTFWVj7b3TJB0owkDe/GMmVlF/lF2pc
MGckYoVNlPra/fP5MtnkwfwinaiSB+BbydXvc3T0pSZHFHvZ8QuVu12z26wJ8YcgdMgo9/w2SFlm
KFvqDXxAOk548dizNuvD/Gow0eC6fH9r1C/fk3ciAekLXZCE8gXzzaQeMAB4LboAZjSj3iFXYvNW
Ipr1tO0FJP5O3hNGGiDU64C9foTG6oWE5fSrrNqFVNdfhDGbzFgN0ENQ+TpwGJbrzkIqYMWaFkd+
fVt1XifluuSvFN4Id36JkSBvkAISWhKIEuTwq0SmNAEVyoIl0GxU8ceZshIBGjOYx9y7MZ3ZGc15
xDHUqBFetaNhLge7Cp/7k0jp2JiSrDNtqscYmCa88xCTR1D/BjLOXqIlnBOSbxzYlgye6zsbcR8N
UjP/yxT+xlw0c6Y0ScF8Tp6BvkC0TAZJ95n8WP2WLfrCPiTpHE5DANItt5BHg82dRea1GRRkYvCH
dCSTwpcjpUCa8OEmvtim2LS+BIEPOurMqJIz3Pw/adN3zdnBkBFqOn/ZieRdVPsz6TrAfhoP2Ztk
moHKOz6yjC8Wy+dDLfz4otliRMypQA/XLAxJM6fkx6R0hCQLHdWaSh5geHdmXyi59k0C/PWMmHAL
ZfSNk5iMbcwclJHhvoDXCjqZmSfzEpLg9D1ihFr0HFXfJeregvmEUiZDtxsimQgvC2NSJepKp3JB
pVbPaM+BDEFwIfVcqfe+gjfjIeGYUWaDLok1EC25f46pmxBEayttclsABDPsywJNRn9lrIYYhOk6
Qfzdi9NTyre/Cg4PCiw3jjoaYozVQCWGepS5GiOaoJRwOv4nO6FuOKBZhc+cXmNWl6xPMhXW3wxx
U50zHen3PjumiJoYF0iB9ZieqMNWOUF5xRf1toxTZ+rcsxrx/5rEAUoTE8OZ+XpxYGltUBCCCmNE
J8JpxWq5SYwuWDxjYuvtX0qybvgTYXc6QH1MArF9nt06qZPnr3wJT0B6/0VaFZ/+4vLB4gP0Zw1S
Y9QjyyA+zweA3j+xzpSaAj2qDHhibgbhCQvw456Idq5LqZ1LGYZ5JNj+yRS4VaQclDy4XO6WjDTi
b+ffKxkAFwCSYMIAKwzv5o/q6rQJFXuhiMWAREfEtDQWGQHJm5abUScttV5SrrfkD/K2GvqkXAxd
wOcM2ZIZ4wVCJ72QqVzyXxCNMqDyFDxnvVDK2eRkouGgu7xoyAd1/qMKSq6yUK9iJtoz43YNMzS+
IrtkbB/zFRokImcUBtQ5Rzf4qCxxGhEof7d0RhkhVuGKKLxj2p8NfXbgNUB4CuY92tpvblUZtBTN
ZaNBhpv0sccVwRnlBWQvRKitv7fGY/h97OAaeHTiyql0m0UywiAFOtUcd2S87faE7ET6A6R0W8aq
LJhx5ZEFormXvb8T9hZ7C8HuSBwC4sGQPmzJq6C8RUyPQUNkUtRye1EvYrkh2riQwSFscwYMS6Cj
SrLIrjkTie0AKfBhiVI36dJkf6LfRc6QIEFBfbJPNhl7rH+KEbfRjxXFAfpnhlNJmi5ia5B/yRMp
cC5jAchNQ1QzJLyX5D06BVg/gwFp8CP/A63SLaCOyKw2/tGSGU+8tFCQfx98NXiQc9D6/EY+eLaO
Mt0N4zp2bZrDn7j1N+GbMr/8+s+fj6CV+RpPpf0g/yZ+avLqJhFJxMeBbYE5QXBHxVwu6UR3FbUF
QroDzguyNLSvDCIbk6bHxZpLONHjIFOXcbCiIexFA97CLRmgeXxwRehk84F3TVlco+d6bx1QDomP
4Y29ot2SSEpnRuQyPPFyF+Tq2J4Ygjaz3s4TaRzHL8nlLTo7Vw8VnU232HlwSG+sFwJhIALUYFBQ
Sq11pMLjR7DFSA0xGNMuaZcIncIPM9EOEw1xODshomXR5yDUzm+MlUH3Gh2nZ8Qn0kG0GfMyRflH
b+lMMaL6U0qJa/NqfuHuozJKUMOstiPyakQ5rsy3Pbgb3siTIc54+bgcedx1x8Bf8uLZePE9TNl+
LVBjMJ79SgCG6hUdXs21y3AIbCKh2H+6ZF3MXCBtYpcksaSEKInkWCFJfbD4Qftyh7tR6WEUo0ZO
e+bOu6G46PfRU0B+lMEvMMUZM0aP7kaPHpE/2etLGlkpmyrSNCnj1uE/cgMRGgyYYYQKhDV74lnu
MmHuTmpdTagDUGLoeOcZypTxy+Z+pYcEyasc+slrO5zIsBCsJrFGs4mfj4lApTwMwtGuTO8sQVTc
MkRnw4ZTMdtgQ8rMvCGqaoj3uGAisz66jF56dW/eKUYNw4mk8BQ/yIcMvzWZdsQL4RU54aBms0Cz
3s0Y7MDdG2Cd+ptajodB5DvUm12pAyCywfrFbBwf7TdfyxucFrxms3gwMIIPmMtHa4aChukJpJsd
aoDIsOn0v9gOjwQjLdap04ykdFLOOBClzk3KcWIe0nHW7v8/s+v7/7ehnXpX07VuX9N6Hf0/TSK+
KeeucTk9sKsiiLqR1g+pIdyZdyC6mg4ZF2OAGRs31TxQ0z4ISNo7TwtVv33Dp/8ZOW/0TAN74NN/
QUbY8ztY2VoXdE2+R3R1ZbxTKQY3XD9nqhRPVyWbvXn//td//R///fv93/a/zaQ5tvvm9K/To540
h9P99h//7uv//tf5n3/2f/7j34P+QBswePR/X8V/Gj1aqXrdeV7vzYwIFPEutWkkCWuyKRxlPOtj
iuXkqJRGDwEV0DHOfBpQKlH5zfqYTD1jbBGDWzHePZEz7qeXyBpajISovxju6QpBA+hO665u/luq
g1uxWXSXe5qSHSRvhv//vhq1p/b/z+vpd7qaqhodtc8kVfnv318M4N5z9ep/2b/O+8FF7zSzuXvG
+2rW5vK0XNoq2eb65fA3xpPjvOW/NOY2eYymRT6d+pvJW/pTfpH406lilt/TG5QSyDOrPRzHF409
hVJp68B1ObpDw3zazWumIb1wBmcrhgQ8f9o6nTHKTPb75qC1vrbuzaH7c2GAIipiWAducfUMuklv
R5s2wCosjpg8P65zA7XSxXtAgTA/fTbGIv6htJMcl+BkaCscktyYHC2vw9xM66zywA19/lea+cvb
FUE+LHhgm7Ody1Tx32oJyi7ePcz+00FMwdp/P5xwaOPHzCkTem8C+KuV7ytrR8luBAqTe6Ita/Nh
IkESX8UgjpdqYy4p/Ljrg7eV0U+lW7i+fyfJQio7akYIjUF1aczWWxt0EDrWsjsiSHrV5pzmiomv
loEVFhfpz5WQEQ/eXNOcOZVye474asm0orVifvxEdeP52f5JmZtYm16eP8KfI3FIRaq7DA0zZgrM
9hAwA6Zr1VnSsz6+y5AI115qZvhDPylLfz4JQB2mZJthaNU2rKKNOe6YgWHbfZvLGn4vtZzzNKD5
9pNoDJ+AOu6qZiLljU3LKkB+xyop/M0vsv8f8gm+C/1Z8holcceK7TY7DZ0Ls3gt8m/w86Y7fXuq
6ZLA2ksuN60X6XCC+dd81OYPdxntwstMn8wnNpVwyexT82xzZ7iqmG9m3qQbc2nhnC57eqcDcDbD
Zaya03pU462EOPIxffql/jZehq+WgiTf+3D4nq2x4e1r4WXUWFM3ofXDgky2sJ+hqLlAac4OBGng
gz6tu3i9HH7HgDSu5stZu4mf+WdB9WbNyHdtdNrAEKMfdEd3WHTLmKZJbIcv0877TEAepfOrvXRj
JD/5x6zS6ZYpFHysUUKxyYalAQiI55/2M3g4fh73k/GSZtfaClC74ftqZzqlbO7vZ1lh+ypU0A+T
6zYBU8OM0dseEMxSPRo9dh/AsnSh53fmT9EsNOil0nkxWwt2KNIF+w0oEwBNiPZmjMH/jQS490Th
t0920LbAxtkp6twUHtucZmhpsr72aKR4KJPkYPogeHwQjdaasiQgLFqplXm4o/Tbu9ZplnsEdja8
upw910sZb33EAbWjvtSa3skKSSHjkCXOvIOLNVUytDAeMX+Sudt1rDFPt9uxLkhDrUtpzbsxTRl/
yRWwnKL50l3XzmNGhmi+cWP/DiaKw4CyKY9W3Id81A86F5f7blFaZWuyl6md124O9I419Qh34dmW
uVEs7PnAsXdpKJvWx1an0+wU+gwjTbLfTcRb+ngNM9R8YAeToRU9HcbPZG9zn/pTnUzeOWBNgY2c
TcGf2H4D19T0uaSnjZOGZ6cz5mh8WHac+PWvn8Rr9gPVnw9l1TDRwl2/bRr/2HzMkDuSN7bnESPU
Jjo9o2t+ouSR3sy19A65MMrAD3M55A8TiIGrLfsrS9VnDoAp1HYT3J9UdNYuxto43t5MNyM1jRGR
xi7FLrOxfs9cW6KYVbYeWMn0yZ0DA6CZGRS1GugqXwTzC5Pfy+FzPa8Snql9tmytPvPMatO9Tt82
RXc2rITR9cx7mbKGz8xReZrbgeX7mQJA0nzisscLzoa5c+AQQQ78WtU+NLXpKvisx2YEl+bztBeP
5ckEsQCSiN8eyx7csuXzSj0JshKczDcHn/lbuL/caKbbxUlhcWe7OwgCnut/WCr+05ycvMiEPVDM
i13HV76A61ytTunwyZU5tITkw+WMQPnan/HIuTuOAyxDN7/6M7TEdHPMAl03eQ9BWcceY7JmrIAA
u14ujAnAEsW48u9XF/CZqcXH8Dk0s42fudxDRvX5GSx38GWWAQPRPjJO07xhwvk6jK4e4DB8D3KD
ascfGbMJpAhn1dq8kLU6mwsAJAsO7tndQhnewtwBXm2VPD401XLvFXp5qimeF3iboRnQN4x357X1
gFVzJDIwrPf82fEM1HPH/FJ8QRD8BrmgqcFt6DHpwPifhN3ZciJZtq3hJ8IMcHDglr5vBZLiBpMU
En3f8/TnW8qb2mVleaz2jozMUEgOuK8115xj/MPAbjdZPfsbo/zx4a1/iooiKJxs3Ssc28V1+cC8
sOigb0FftIh5sENeOQzGpdGtNdJKLb1vi+9Pgsp79aispkGo3Lwuzsu/q9psDJ1IazArDvPvw3z5
dA7gvdTSDlpac/H7Gc/iqfOSSpYtvY1Mo1/4gJs6BSbha9t5zPdn/hB7dym225asSrcUIQLM+u8r
zt9nc5qonsrMUcvj57NGufJ9bNkdv2PvMH8Us3qze2w2b+W23PLSs4vRQ1LXSHpEAeJOBs8dfJRV
KZktfS1KfSeU22hZzBofOsjNSpeXU6IXBcd9VLp+ZBkOmD0+Zjyax2LlFSeFIabc3RCsrSvNbnv7
0W6fyl/3YwlzpNmP1pXXjMuuOPU0S9aTn/HdLqzDkihr5OjFFsrOoA6f1sJK+s05qzj/sYBkK/3i
O49/s6TBPpqbmtcH01KCCcSJCBT4U+fGtJcLgx6Zdy0c2tcsWKPB7jW7baOfWbqKf/M5xUmRp+hQ
/KGQ/9yWfo6dbS396iVy3b6bcK6L7Xzx/eMjllr3s6j+rZ8TxcGsvCoP6s1psjjeVj6idbHLMVT1
Wf/kGoP1W6v8c601R4PyJOFRJStd/X9q+nTh/1M9xv+3ejxf54v7LPtQDdfLb8mS5/lleOUQ6l/e
faxIjZ7T8JR679VfTjjKpkOmM/n3MjYKR4f/KsqzSYeKdFyIcpns72X+RxG7zKdWz1l02I2fPVvf
o2gr0bSpvmx032zk5+JrsZIvuosn4cgvFHxs+xq0/v0qUunwav/lMn4v8z8u4/FY7vLLpRNO/l4h
/M22VEb5WufP8+VzvW98nvun4nVa7OVkTyxLn3aOj2Tp+bY0dXrW3/RL/xRavUg46L21qAxxArPT
lu04VVfPSdWyKS9f/nTUlW67+aP4dHxOVmHBOLMeierrs7Rr7D+6M5i72OORXxTH+JHsQbXm3I3R
BV1qYltmRlQmI53sWnf3Pt5r5iVfmolm9sfiyZaTyBTdP+dv96PCZrao/vwoNafdTE4NYB3BmKwB
SDYGu6iufvDgf/z72xhH0f+6q1LpQuwDTWby+dR/nbEyhdxqdo03WL6NvFQ/JcSAyi6WurVFVGL7
I9Rfj1bjxNB/PnTmgaguaNqwheNOlJ4RW+dUQvqVJrkZJr4yoONf5MMUO7uJWcPp56nBHo2efTIn
6zN5g5a4o2+hbsZQy/Y3LdbW1ryvdVuKitJV+sZX+peJ+uIjwyERpJRnk0QSzZrsp66J5mQhFjzY
hnMK5NC7DwbhvCAkap3rl1PP/YsQyIUQWS+Dntsv4fe3f9JDC9JiJjudh8EixGvI2ICXmvi92my0
+Qm/zoOXMGi/kwOCv9CtnzqEUtVRTl3lWgaFT8yaszHRXpK0zfluKVK7hu5eFLmJbgDLjvGtRuOI
oCH0AAzr19qKD8opLc8wyqzHlD9nueymi5qvUxmZqJvVh5GUoRTbCnuFFkvo0RhyBAhZZ2OOhDYg
F2erJ6ZZKON5VqYdr8Ea62Wo71sb3o1l40bwciwFL8e9uu/rTvwVE1G3NCESnCpBEpojhAx2K9OG
enpc6B28rrsc8hBdvBQbF66Kt7087Ui5MpI1lhUWh5lrRBm06WGwJ41RVnNQFOzpyTfNY09YZm1T
P9fZuNrXxq120Mbh9jPKePo5J4CbkyCbHe7AFgdi29jVzUckQPAb0b8D5RUvHcG/0Bs8hU0BWdRV
hqL10zjVqu7FrUtHbkQto4hWlr50tyrTjxGVIpee0TnL0sQy/WkbFxwPaxXyhyb50bK7/7hP4Ne6
chi+jhOhh6Ab6V6+7Xt18y8z4Uvbz3S/8Chn+vvPveCp4+dmjJB7f30+y/fPw/diIB6k5/9HIlWY
FInVkuM5UPv40DyPbp1UvnhoHq25zcy9GHFQ9UP015NL4TIMv8aTTV3w2W+k2f0l1V5HxfCvIjB9
Wa5161wGQAyN8FfCX11IP9v29y/Lvw8gTGTMEFCW/9kN6fZ/VsPji7Cy2yT+eUxkSpv29Kf50uXj
EgbUH+mfEN1Odje8dVfOFd2LCY5ZkQSzk+RX+oZg17/Zj4k2QuJ73wEqM1hCJf/Z/bBiT5Km9f6Q
bHQ2OXJcB/koyD0kLfke+05ADksVPoVTgLE7bk84lxs1h9/tZQk44Dk6URZ++E+7D/9J5uyHr9l9
FL4U7Ub9k+XfrZcY/9BZgF0yN3hJW4m0kWHwW9Yinao+QJ3zDd/i8EERGZCgvvQyyb65iOxX8ifj
ePaRe/M3cm+BGbcyzRcEt63M+9zhlVO4oMKXn559O3v0jBKuRb/+XrCEW7B7oQcvjH8/t8lmOH9f
908TF0ne0s8olTPMSV7GbnKZHIanyeLDEnIPdvULFW2UqXhfmGwIExcffln63gBm4bf+T6/FH/va
f/4kCu+H34a/sqn88yWbiX9aKY15Vx+6N97UQxA8Lj6CjsXswcqW13fVmO4IZ+U3O9F6mAJQgK9L
J6CEzSQx6pQPMrKD+Ir62ww8pophBxom3hLAtXSh6aawxKCbamP40AikCR0o45tRPaX5ROloMpkY
ZZqBOLFu0zSQjRfaZzNyZhctjbMWdoFigCS9Ewb6Gf3jNLF5MGuyc7J7Jtj6EuWguQXcDhm/jGGs
sMKy7uxNq4ruiD5VJzhgot6GHYXV7AjfKfxHE9Sn0BFyVFsli8ExuCyVVsVpx4Y0yJLLBPnTo2Y2
qeW466Z4i/kH+InX1W051b7X95XsAHrS7q7BWd8j1k/L9+K2Ne2L++ycOtnXvVDE0yBlm4E4JchN
TgrV5d/c2/bFR00zEO7ocHfOnhVDVB/3xylRyX2FA+5X4ctt/vjJfd38l+itE73Bce/TZsTyco/F
jWEwK9WG7jS4bEzbkSpYzgcFUcpL1+7GsKFRyhh2ZoLAh0LZjvpiBRb9eSLamsnOsQY8LZhZOg95
YTxht9p+ZNN/CYnv+UH4CAHy5akjKYnETLEKFWzMW1GQTAi9KRKOt50FiwBl2LuTFYlxfrOK97KE
EeuXx0+Q16W73n6qyzOGSPBPFb7ISwb0UCQNycm2v+4fhoQZknSX/awAtGnf4bi56xxHgTmyoEC1
rK06u8Gt9mw/yACvrcN47yyZ7Z5b10/NV8l7x/rxdYGztQXx2lA1THt7qSHdbfegAVtAsk02HgL8
ajcnihDdt389SsN4B54lchytR6fv3Xg+wlXsL+UwXAR5Qjv2g+kpat0/A+3QEfokouVS24z98a9c
KP8+H617IKqRdfSPFbiSah0GeVqS0yAspVez7EXrTFecs+IpVq4vxMgf+5fVMPOTLN0R6atHA8ZU
das7eBNKf21kxEjSNQ/vEjeDfe7oe+y9RzG1U5Io43f+76N927+IRPdphS+W5lgPc/qELEfKHndG
IBP0Vh7jEzELcRPTIxlfKynBOj8gqRU1t+yt3cke895jsuXwmrWSnUI18UbZdm88ZEdmJcEGId2Z
FmtZXg2iVnidO2cinmYNcDKqLIHAsr+oPxtZuIbLJJ5Ibw564namEgLsbrWdUOHbXY/DnlAPEusd
J3e+OWtRwoME7/ssil5HMPEzLo6DjmbXoa0ZmHIJSby/FrqbzmUcuZarjXwRAo1b19G2t3F9Ry3J
SMLnrHXSMmgdXw72nHsDWfw3YvnZvi1KR+GuGW+eVdf9P5n/9Z6+HBkSu2kxEFufcDIunu0I8/dT
d9tPW5CTE6Aa+4O/QvATNh0iNiFEP9EbocOmkv2yI83pyn7VXdGbLctDTTjet9rf52V/mnrLfnFR
auD52wsON8yR+7rk103QTVmGKN2CVTL68otFhD8a9/EtpxRcTVBxnl9BbP776fjUT/Q19zePvU76
o+J3eKWhcvwtJRcTCvlg1IwVjk/aMD7K1m8BGVho57fEiE7zAwNFcUVg5IZUHCAvUzF9h7LiNFjV
iZlOw5Q41Ud329uNcx4BlTdIefOfqiAkmM5al3FICM1Z2p6NzMQj/pfIaRj/FC6lsJdaWNKyR7f9
x4fk6uFv9RA2Tik0UpzcZEl/Z9Zavh+6q6FtuB+24kvY+fbyTMO/3CaP7k1EbHLserpX9c3vdSwG
j3E4Gqz+LH3yqVXp0LyODk3BphjEfzaDlSiP2/e+l/vMSYC9jp6NqH0ahoDsBSKwykW8tlyDcHO8
LCPc6lgSSjt80P944e+en90ggcBaGJ5DzOYSc1XaTlggZnftcWeR33SBEVb981Vva9ZBbmzNjYEP
fVyNfuLPoi0W80+mB7uae5SWH7N+3ItfVm1o+pdt/dxMj6YmWYcq4NVPtpNv6xQvDBsf2lmi2ibw
WdUYASbVLXStIGCHgC+dTGNbf/RCuiTOZkuYVC9q5br4XN3IBTyRO6b1aDjD4r0RNzOsNaMmQMxL
pFkxb017WaS3SLJ7vqpx8xG4anH7aHy85JijCEHQUpj2Mr3bV07CpiAXdK7LG81KI/O2EMeNFVlZ
CPy+oL6MqV5Q8HAwXQq+V/iBtXjkh/dWfp+Q5Jyt5Lqn6lEXDU8uD1e8nMDrgT9em8/urLEhrM42
iW36aXQ51Dq44ECFgDLuFwbyFSbTUeYLf5T67VlLag1lGjE2lrPHgAcOTjbZc/2vlv1WSgSbHAOI
uNoOR+1I1R2CybbNRbVeCZqV7vFjOTxxE3qNlfuEFB2x5NKY169dGff9m9dX6GS4ANMKzDqMSWMP
OZCThpkC8UkzJHrp5b9/c+VtAJ283Nr7Lhrqy/lj1QdLfsM3HSS/tnW0xQEWeVMcav80vtezlTSA
Y6YokxlDWfxkBT20kqOdTDD2maKXVtqqMH0m2fNaOqv4uH0inzRwOgk4jk39wCo2ixgWIhxkHLh8
EhFMqXZ6ePwlkB3gN8BedmToz3xZ0odwrHP3+iF8ZH1XZZb9BjUyypceMNRgRxkhGsX5UC7V8WN+
l1VYWhv2G93LBrRsDVNEAC+7dFkKUHQrJzTprVu0xtvKiSCFhk06AMizUnsevkZcSaLQFSW3QGWa
lyNfr5o8ysaqzD9mbFeDXTtXWhsOhphgYP5pPfFHhnZn+pL0ph9/VlEpGmSgHXKl1LqcnFEcCvor
PXCln4PUn0fv2b283yRfB6R83zv7tzDU47YB1SWzDxLdLWD9Znz8DCH0IrPG2vkzU/R3UYNkqsmO
AOjG2ZknJN6bstgPKFetRAqzWyfb3tQ3zefntA93SBAjkvf0TV+mItmOgmMIAOJzyRSP7d7Idqd/
JT7NiqCILXG3ZF3BGZhk3EuLyA0dwu70xT+iYdZ9H+JZ/bRC9fyZHa5ITjcdf5Z5X4xDkfJ6fj0J
CA504OfrFuJD+mHvMN79ydVvlkYq1OB95pj/2Ay3vcc3a+efSJi99bDQyrU2f9z5Telw05d9WKWm
YuyPyeL1U2DY/fVal1noyZ22OY21jeP+5juIRgNtSrnTwiD7jjR8X5cswCFNZa8NdaGQXfby71i4
JV/aBRpo3QWRh7+Csz9Yj6be/4whib2wpIk8uLdmneUk3y8MM6N0D97qatLQKYytCfX5CEG3ncE1
X7fuw7iHC2m9uFURYkepwdMYptBVr83aOvOZUbaSspQx5qJARjXwP4+6Bapktq/1nwf092wb7N4I
LmJIVHG8Dikvj2rgW00dxlGMrRFpMoFHL9fJkTDNu9N6qrvoFIZHD+bMapa2Mm45ewpWH/7f9p2j
GIdUiXggf41Hwc4gzbeCKdI61y/ltmgs5F9jDX+8aSA1+47No5l9+NfCYAarmqkHL5XhG7tLQGYc
u79odittAaPPqlZNDXKdG2Ft1KysJ5H3wJIM5pMH2ZzW8yNMQAuccGj8rl/3n1VCqcrgUeiQDIPs
5fvJd+8/XFG+n8eUjZpAQcghQJl1S4WVI1FdVPPVR/vBFDP7u+pHP4lBYXCdhEuESy3rKp/UP8Il
PLRb/0i/gZjtJ3tZUJ1FA5S7dm5lnQS0IgYa3AC2M/tOvyj6VFpDqjaDbs0HaK1RAIkhG6UOEJYP
Fw5TtPNPh8TFB5bi9l7p9IhNsOXdS6/f+XLYItKjBenyhWFk5+/nOjF+hVUDP2dfzQH5GhSU0/a3
uDcXjnxpc4I3lt0UQqQtJsWFO2snke896M3VeNZZtOfIskaEvROS77orWSPTiwbZTjD4aqEYYy2U
hAqE+tP3cL0jyc2Y0rHv5ayHJ5rk8N0JgIaoxVz/TXuYjqYjFOtkTz4Xn/A42Uv2JBrIiBC25rNY
v878uhQ9U+gmSic+gT3ioTK5u9FiWti078W7t6xg1LIsZ2k/srZgWynz37a1cgevcIrtJFwyIsJK
2dKydaaeu7OZh80350Z59H01O3xUEyFNjJb5mo6igWuG0uyt7c8LUM2pCIHpuZYdiHaEWu7JNzmU
+yJ/e4Vx9JvHHdDXCxz6eRWAeqvLI2urM/ujbhotJAluR1pozdwwr86ej/b1bT3/cq5Hg52P5/EV
ez6DETo7SMLMp7elXcJhdttCl0fFxtRuPCoLr8rmzR0ded5n7cNbNEj3clb28DnZrglekw3rh/PS
6TtFvLtoXkt84e7yFfSWABzvGLwWxGUgGCdKR2gAwsCg3AMdjaRI7OvhO80auY4UeWWHOrd9EIG5
cohbTnao3PjUrsK7k+mdf3IuWDKTeuj+mhWbkHTP5ToXAWVnLzZdWYnMnjVnAys6vNPVw5bvhx9y
1wONqhlPga/Dlc0xqDDF+P1NRaCEqVwaKTUrIUG6sTEZTIOSPWv660+k1MAxRmilKXcbkoku66lK
XI2JIInHhit0AxjUagSL+2xKvaqGimfhavB0rcIPn2fcKzQf5cjylxSGgYvVXb9aBvtxe4Vddq20
S6+v99IxELOG07ob/2M+ydYimSaB2ib01LUL5vQq99qSsac0qlwZ8EPFxvvnOV12k4iCi/Z9ED5G
NSLkeTjehpdiyfU2pxs3z8Lsxbb+eAPdnQBgt3y24dEOZd9ojp7DQIAGNB8q46pQPg1Hm5itaPMa
PrTlsCDpPUNV6QswAS1SjSOdJK0cYfa+k2tG1lbc49a9lB3u67lKauDdt3LMmve6LNl54H63AryN
pwz8N9FJvqmRe6Lj20hWrS2bW1DpHccXxj+SrmrylRVztLJsX5vrieKtvKGDTLb2OLP56g4Bi97W
h7RuaRzUI+itTMVTwEGxIDR8doKWlVaXJvYADAxiOUzwBN4n8+FGjga49JcHbbAh7h3uP9SJvRwh
+Xqs7ciSGDf2uHXXpkgOoQvQ7/1pY1WrFUoJ6Ra5bgiGjwZ7/3nh7Y/bEjxrzqqtDIue9yUHCr5q
eJobImzqCkNLuiCRcabhcrv5olgQlAqPkm6SR6G+rO7cMxs9hUyZ1gZdDAS6kaohQ0p2TQzZcoIf
F5/xOdx7pEOBsnOfGx0hk0r67u8Vo5E0nHR/Crqg0VOZNhaDjK0tH2pqHGEaTFeUYxVf1b6v9Wlj
15n714WZxzZkORfzfWq8buCBu6wP+IxWruI0U8/3jTPE3J98ak4zvnqFFfH0YEVkrqDC5a1N8owG
SYHjXtrYQI6dox90EGaRrj7ATI6di7HB45XGtC6gh65v0cs2cjCjoeDPQO6mG6HUn9p4TzYId+LQ
AFZGcaYG6wvel6gju1XIHOHXkrZ5IAS6bVsJZPWjDYJtrblQTaersesSgBBIdby6BhuDgDKmG6YN
Tfj5oCBw4ne37KmdpNyB0xhm6UDX7peLD2jqIXYIqiR7IPH986sbQUEgwqCfNvQO9LtAGHjUDu5E
uBN/sqzHrXXn1rrbJhX2dgIjXvErwcu7NFaZB7RzMTDXFSZWl+A5JbLviBIazWoz96uQckRl25bW
VR6Y24F0Mdh8L2KClUP70gikCTfly/l1Nl6/Shso5tzxFre5wIFzI7ahxd7AvPAJYLYezWgdIIZK
F0u5kX7PdgPTIupmu5F1KU8+s3FQWaFxn2DJkoS+CSxFGxsJwBTkXp5AWH4r2jPOmZjM1s0gls3A
8SO0dHKlQ3nVeHUm7B0aroZCIzJPTHKNhi/fVffI/6wE36eG8AaU/f4dqepkc3A1drIsPqO11fk1
ZJ1k/e7cuVdsGS94yMxLTnFg7XE1T6hcaJ5Yn1gVZOYq946tU3tNEc8x7Rvbk2ohqMbt7u7l4XL7
u1SxPNuKrCdnxVw3I4HAXVe9DvHzyTuAx3rcwK39OOBkgub9YgS26KX9uh5nhsZXnasyZz4kNgmF
VmZ0tFhmvfIzobFbjWw+Vzl+HumgOd97629a7sr2Ne4vxlvWFLjWVyaASmwDJGDWkU2ju9xxbRKD
uLr9WBsXOQ5d2vTXjuCBqH7/nHllG73HXFcatKPmhKq3k3vZOr+vdZrjxnJyUqZ60lsrD8+p6uTU
9Bi3+8XAZ506kAsNGLqdapn+ifl3MUqA4rGyVIJVIbjkD1J8mJj4Y1FDzXZayXrgK0aVmNU524iH
hop2YJWXw/NWEwEtp5f8mlmmVtaLY8vKzIMjVamxnqh7LDZqi5YGRX1lc4Kbr/JV+F8oE0MAyLzr
EG87nPeos2vc5/YXy5DtcysZIzEI/1bQyqDtqbP7F9gUQfvqUlOxhlXcoGm5xpqldNlI9Wc91qvK
xbQT9q+8cISgJB5k4dWzg5Xl6dY+EROLjjAHPDsdTbUI7JWyCBJmmEnvQLBA31pxBZMQNzxq8Pww
68/1SH/nn7ApPs/WcnCs2YBe5JvUbE8OKgfPiQIeLdxpoHwpNp8lWKLfzBDGgNLTxhe8FBwSXHWb
KhLfQIpUA5e50A8Kb/wirwO0C+AuvC50d+bqpe+V1quH/HKPOzJYesLdNVctbHQINA8srTuq/gzh
c1jg5oiqaROSKa8onkbpwQN6DZp8TsMrjCLzskpHk7hyqH2S0m+5vHZdf1rnlzf7vHJDWIhNlMO1
RPSpd9LSay/H/vis82OaEAMZNh7eFaRUXOgEhlGYBadrph82u+8O3SXcNedKjOZjgPP7azBfr6oX
b62hNScdqjCY/sO34h4nw00R4s5RB+eWGkBQd8LB8xgM87wvFius9FrEXvGQtJGWjiJa3kePCyi5
g320s21ky3nwuWzZBCKkUlhjCuAhM01nAyfGjmM5be8Hmi+jNv5Ck9K1NXtWsMiG/SpXPbm6jZe0
dM+R3g8gOluparYquxpk5OKjOVROXteNT/nKpuGD8HOntbh75ruBhDFsOns7Mt2zr5l7xThFrVXJ
AEXukDsQQNfOycUQ5PxGWYPANl6Pja6dB/zKKmJwju25KYNxVbkOwObYJHxASxY7/gfgii0vOSVx
i2OI0/OIG7PIl8x3FNhRfdvT0qglyElBxbNlyCgWnMR7IN4kvIa8oXdgFwe6slvs1fIB0DHrGv/A
zxAoJkszftxCnc2NfZRp2ksM5m7mB1ZhVt+mTZbl+4ANj4vFfhSc9NF7op3sUgrQKaK3djHkeQ9z
L+FD3ePnrplRfPzlra32wMgZNXL93esyZAqlW4svhKSOfdl/JpIiV8hjT20k47CKgEHuOL/h7jtJ
Ps9Ce8fXmYNF8ICPQtpLAA7PpBVmBQA8JMKkgXJhNJjT5ppnVx3AY/PWcLp6dQHd8H5b6F5iyWMV
yQrd3UvO4pIm5k9buE4vK8P59TDn5J6u6vMPY52sEFMEDCwquJh2FhGPEdb8xGD6FTI2zh+S4OU2
dlUQivsdeXNBjsOhGkDBRxXmkUVkN1r0DL14Qb09gbmgDM6oN0MKxKOdmqD4dpforHKAnNY3jgDP
cE5z5Mamaq569Qe62gIFMoMIwmg2VBA7AQaW2Qw5uZeq5ydHzeDZYPG99G9yVFuwgsPN93xk6NS8
ts7/9GOVhjoNes8YZ8OM7swd7C/RPcsYSyB1X9yvXD9hW68iEB/yxeApPo5XvXSqNB8cwd6OneWq
DCvCKQMzAoKy6p39OdLcCtKSEkUr4gixO2tRdZSnzbVbPh884PIY6CIPdRITFLFnNf5lixGi9BNu
lZgdZfeZHy7HTJWhqE9+ui0E+sTSi1DY1MshBWc9vPgwr4CbSCmsd79dBKwNS2rlSrTYHMaaNbGF
d9dQcNKyEA+EAlbEz1KRxer8G3xzKedKPlRql4KHbV/KlB3HlaMSRLCarjC7aG3tE4dAWHPIVx6t
xegsrzKc7dPlhTAJbGONixQNaqEkkCTcRq2HLcBAMsfiJ0pJwTYtn4ibVTLiiw6KELeOFoo18SHt
Z4O08TAtBT0qvku4c71uZeWy5nk1KG28gtayt+zpbdaZR1xpeOIir9du5WMKWSYYKI7LejWVEMqT
djYIs4OZ3c5tV9ZZVWLu/Q9Mx7JhX+MHmpf2bQAslX/8NiUtgmPe2LjisshVDRobJ0/N0jfwtOi9
hdr+DjC4kwCUK4WQrsLAD1LGbKzUcW9qm10NnK/cSzlY18D9nVsTt8i69gd817ZOtgX7UA6pLTcn
Q1FM1SkGYFqhrFj2UG6cc6We1nWy581sn9OSyClPORko16FeL3hTAxX3Zmtc9U6tGTfXoZyuLge3
Vvp305rxsaqz1W6+XW8rECUXFdO5YtaoU/Xpkc6Vb968NUsu0jUh+73cWpZ2quFczaC4NJdm7CBM
XsFnkO0SpXqtscLt4CC+lZSUVECsPJ2zTgxUyMYfgF8OTUvPsqOc5jL0Qe1EL5yqT52Y8PLEm83Y
uMgbaplgLmzsJyvHOiOO5k4xcRJYenCeWU8WftKux27Suyoj3mXrsD8d1b1k2K9TNd3WMrGU/GJ7
9JK9o/bpdJn9GWCO866zetk0nOVMMlQ89YXz/+aFodNSOB0ea+r1RkCGxxbIvE12/Vv88iJ6XjFk
mjk3ok0BKWje2b3uzObNiKtcdwbSb7Pu4ydbvZcpJkwO4IinJax3LBwgJv69WCs44HXTFBKPpnps
HNxqCce8aycbACoAEVNW63AgcoIeIgZ1t9aXdZPvGTn70Zq6vQL2D1Hfth133Wz4TGsfIRUa2OC0
9DcUPrGQAS5gQS73zqKnwmrbrZvUfNLFruPlgB162r3wkyeqOTDvncf2Vj/bwlFeira/ylFeRRAy
rG0uItSQHf8BEuKK1pearjDnjn6zUdY5f9bbUc0V+mHZljEwnJKOBHe696burGHn6uUDvLGZG5Gf
6E88xKss7VWx1WDdvXkkoxIZbPjMMsroa+WqH+kADd/tM4Nrly1jWIWPyaK705u3+Po2pBgKgYIy
h1VQTofc41ewAalVYixyavGb/J68Vq68n6wOMys1P/Vo+81niOSchcWcSWgcKpq6RAuNYNRFJcJE
Oro9TRg6ieGZKiX7m0CCRSnzuH9Q1iZclsiO/qzKO6/OyoBUGDNZn9RclTyx4eZEuB8I5VH1FBQM
5rrqqYXOwK55wlqCn9JClrLnvCL1SwP2hPJyqx3NlWkTGhBFn/P+FkMlI/AnFJWpugnLRfMUalBn
bl9x/qtMww9eUDyl3tjKQYYnhVQZrCUxMiwXlhJm5oVRwAXn5an9YK7dv8gvBzsoXChL9Njw7//w
ZvPUmHM4mwgGli29xy3UCvyDgMWFrmmL7h3RRwXyyqMZd071cGKz1PEMb7GulD99FEXvy+4zYJb2
urUpPJy45LWFix6s9XkXalgfZz0AUueVBbGtp2NGhn/zbAZjd9J9aLnUHZwrbrQ7eg93AOaYMwue
a2dWSjCRr5UAgZEW9p7ly74sOGvCCKh8CATp7Thf1HJR+sXDmzu5IMnHMzTYAfJn++DRtmr8U+bV
Jd4DZWM5EL/y3VDi3d9Ad/DgFl2ICTJWJFpSnk3n+pqvrV8Ulr9tMTuVZU7Y22DRXFa3vWUZO9od
8wyAZMUTK3qg6zWVzNBIocgNt0eyRgQGJBq9zepQnEG/qTkIHWX3VahSXR1gpAki4aQvogwLvK9z
ryKnvHaodI/fWOMU2LVpY15ymvjGvnWeOWogrS062zGPK8OAI9+ZIGYrjHpenSxFHixeY4jeIDxL
0ZqSHsKTJ+yR2uo6totfpmrS+3CoPUqwG8V8Y1GZ2uQWtU/2FcKzjLPBsypZxB4/6wWMbkA8Pnnu
kzrS897JoaZQXajrwVjpXnLVqScs9klDSVnugkDsSNC29CaQNtWwPnpxLV0LfB26KPeKEgNgDtqq
PBAb7328yBdi76p5J8oa7sg20DJDpyfEw4v4hHnYdH+HAutBoi8NAfJOy1OtvbRSggMMbGuOS3mu
PM9bujunRyYQsjfGdT3MQQEy+BDu1X7oVuhazJn8QX8U+8FGe27eB7oSHa3/RmglCGVD7NNJKOoJ
2nyCU3jTW5SnrdnbeXyUsKGZysiAInUQijXXlQo3AkqfuVOuoUr4PW6jrAwe9RA3F278ROPSujuL
+b13FSzPgzAbLS1CgTAWfNCP+s3NEY6pOYWiW6y+KRI0V8JzhQTaSEEZPprz/tFtoZB0wXc0JTcb
6rWJIPq880s9PhcDH+Lmfdv/+uvB9UAfDpq6KsRxIAn8wx3QjSmtewZotah11UqkSq7kjN7PFWnl
DpvabdoNe1txONk+WtmQolb5hWMxpUg3rq+4SfdI4Nfw8tfFbftOgk0JxTcbAKLxb/KCrewVHQH9
NWyCyGv1jE06hORJQ+jMvqbdxN88Kn7WpsKgmkNJTCh97YH2352Gig3ODNFxcxygDiF64aEPQfFd
X45PIluAAsFt9CjUTT9p2FLvOTJs/5ko5l6UAyZhWhoVFwuDWM+UGqlP2J/qo5iveATVRhIi+AxQ
s2Vs1FzCeSyAsTnz3oZwCx8J5iEPkYJGo9bYv2Idzgl8eeD7n8phQzR15P5MaXJo+mslXvwk+U64
GdUj4N6OCvPsALEpK/WxCwqWxmcJqgDdLeXomWgtrGvhT4WZKjGXTS39qtTEzjjVXH48QjCK3mu+
AmuqqHdiqy0U0zaG5qxxVFMysHskMvhUa48B3j9GsDM+ZvuhE0OA3v9GapZ5zTLvbrqDZAJMvocW
BRaMiemj4cOHjw4ZoI8WsIkusT8LnC3T8uKqhxxXInds0pxXVp/ZUtKraZZKo3EJS2Q+CM0P4yIk
qS1h+lThE05z2zu6iY6eo5CyeTCzwjnD2EvgErz5F5/Xb11kixCgEU7F9ni2NYxG3R+dG8fSvoqN
LCKMJ3I1V+Kg+PC9IJNULtmyHlNpDufhQGZlPYnudJdXAm4D7MYecgfpC3np9HwazUsfTSBAAh24
IRyAf/8WpnXNYVorJa4W/CrS0o2R88YerS5K+tA8sSqvBMT4uaa8S13fyMlDo8KaHSbdwREydZ7y
GK9K08DB07n3omsSVCxQ4WAiBqV6sAV6Mio2WX8dkEz6BOYROETOSy60lYJWEEs/EFiuDX1QCWIj
zWbxY1OZFQEd6zhpUZpWZpOA05l/h+NPwuf5MPMTEtxM03ju7cfSW96ZVuMhAEpoGBlNFaCIFYiW
HShmE/60wfmztUESN23zLsoN8ad7Z711k2XmYRPTGZEYkuuTbLstXfVHziq/x7NJgQ/qxLwl8BOX
34eAt/0tyAzE/t0ME2X+h6UoFSez2VwhLmRSmfDn/2EpOkVRvD+lnttxkFJnaWMpnNmB1jAIQlxL
M6fcfBlMoJ58L5Qk+5bCU0n2/IBeu1cUq+zvEto8zf9+YXHw4Py31+k/L+y/uAH78yKfnsbp7fiJ
8Xerrbcsru4FD5ot2ZHqoIklJZF9sn5/T5UTlU9sx9951KF0Kp4xynXB1BsBljNrW+3IFQCbTKBC
eie9afP4KhzZbqT6LqWcFkPEEWXTqSQGCPFmpnv4768p/b9sZP/5mv7LzZaPc/P59e41WWZNBh/f
1aU9Gby0FuKc75VEY+UJSBfnKvH08N9/eCr+XySGdCbOZHNRCiEjHf3fj7qQW58ym/i8BbNWF4+2
5Wcr/1seorY4WoVDE2G7PfFGFJ/VXdz9udefxaPUmpOl9dDdEjctmowg1Ew38unpu8qodz45vPKM
ZFi/62SzXap7Jcyq86xPyy/aA07reWFu5nXipdY/pjOS8uSLe/61avV0rf309UCAi+p6mK9CTlkg
1DEhmnTvtPv4S6TXPVTN1VR1ksUQG2qLEtxJ5VmMSyfJXyfu9BS+sjFf8Vq66sCbJmyqczlCH2eL
gwy615sCyTYFoFXa84vmDIo1MhzFw1qiS1zTJWcISfSumNhLXnXuOo1lz0DiwkcewaQu3gA5NMyv
VTSvBvqQHu6/f0yZ/8H/yP7np/RfD+TsHq3Ol/llOz4EG8oZ+3VFBrUYqI8xHyAFy8vezj7zGUoq
70/lYHaZwXwKYYeexGIo13IOHXGn0Hg/iEAtDJ5czCzORgGKyqLGIfDTv192Ovu/7u10IZONk4VM
IZnJ/td1z+PTfPGcZjfjuVJxC0uwgVUVCVM7jU+rIiuQU4v+Hb7CulF4NT/QufWYpUr1t0sFM4iM
+/aHJ0Ttba+2t1totrEE+sp6KJW2HjU25IJ06wHyaD3XB9v0lwwF2JpKtUClw8Y+la6tzXj5cSXu
2CeLpLK0tseGU13mR0Aom8mpWGjhnNfvn+d9mTWik+CnWnxHrfzPdF08c6C3aMRWnc13ilQsLnET
1G8f8kMMXmP5WwUT7Uw/132aCRkycXblyxAO5lHVmxLjRlKa8X2R98+tr3UxqSUmEm6sj1Wa/zHp
g1/aqYA49quIufAzSxDlGZbMvGJIwQYXsNCkHSHzu1iZhpy8inVMrZAYLKifMsVVTStHKh1slo/Y
m6dRH8opzDaSo96FI5i1htxMdsFr/p2YRKtxBgS5HyZqiYNLYjbo7V6mu2J4SMrzP6ZMpldqBz0y
drHhcbDvXv/sfqdaN9vp9AM3WlXyZPjMVwARKlE/82dX2X1OB7ukZXk5/s1vKC2hhJbi4EMmyr/f
YKn0/1q+CnEqFRXyuSjKZ/5r8UwtkvvHMZkyDgXsDEk+mcrSUvmSHc2GibIDykDrxgtn8OopNO+S
TRcf3Enk8ZeP5xyZSo6oaAd3yttOEbUvPraV7FuCpyhbDQOJR3FrX/+aZhmd0AlO40KyRDxxMI1O
FW+ZMnv4vRVZcT5V6q2MOvzD2bxy8T1jwkDiiEn8tYWw37iHrJ8kXlvRcTJJjpPk2+MrlIG0NGLv
8+8Fc/EloeJymO3MP2e74v8j7MyWFNW6dn1FRNA3p0zA3kz75sRINQVBFGmkufr9sP6TFbVX1Bex
2qosRZzMOcY73gYKhpcNSWimDWAI0NR4oOnLx7yD43S/qpRuT3CaIWr/rEM9i63UqDgrQD7ON0j3
F4/8+BlyFnJj7P9xctjmf+5JjuVQIqiqbat/6GXjLlSiytHTzWn27ggDQtNacSL0IjEETXSi2oXY
UMTQzIqowB4D5ZLe1LcwRXmFlDFChNBdUBW0hnt6+IiXPzypTLmwgZkRA3d0pg3Se6ikb5eYRZod
2uITkgo0Wx0aiBjXGVQyGEiveDQfhIDtTEe8cmEAR0L6Bhsu3Lpwo4vFYnyJ8PfZeo6Dr4TXwnEA
xScGsRAJulpysRK3BHXHYnBidTBjFCyBIfcadCm2+/xC1Ph2m2tPH1P5j5EKHkD7R08PntH678Z9
YXiDXyzLbaasuXo/PSa/PZ+pHGuWkH5i6sK1TnaIISRHWAX0WwM+TUv75XjKSYSzjx28lYn8GaqQ
7xU/5yKMQQmvxEdtyPgPpT65PnehqCit3Sd7QBewl+Isi/MUBvwRDpGtz8Rl8wQlYMGz4WZud+bj
/p689y90Ls+8mWPGIYc4MAqBwywe+6owAmyjwGnh5UD/X6wtMW4GMh6M7TRlwWuChR5VQQs/eKIP
rImJfgcPknJHDNXKHJOu2rgxTLcUYkBbuXCmoZSeVVp2LImgaODSS3JfoG8s8CwE5FgPDXCOHGtw
UmXNdwpXioI29rSX5yzlb8JwKlHzUWvBrzyQkoYi2rOl0mWji8JRgV1WX3OX6h/Awxd1n31rQBRy
P5+gXTveZ/UBXRI4J1jP7XXU+7BB8vZG9RIpreIBWtZ7bc4Qu3AfpLjAs5VgdBuIKZbGEneIUy1S
lgSVhV4JqCvIvPdm7cZnuKpoJ7ZUuoGypVapRiBjP6R4ep9DyXw83wPqXyDupCJEZzmL0U7ZHk67
gX5OrjLnHpkRaNeDVHXDR3DX/cb0UvCBUkAIrZDQQ3aJlney10zvY0BHhtdViVYTpy9l4PzoiB3v
nrzWg3YPGQGvE3YxEKoanwX84jCch4A/+fw6Y3rIFcTkF6WsHcCU12BmXnDNXlEczeV9uNbJmkR+
6cFp6pc9dNMaNvAzQXvf/7AxboMydMubwkNKj970cevlLT8WQ0LoSdlwY3ZS4mNb0hqgGEQPV8lE
xvAsgrs/yF2YmwSKu3i6zcot6IjjpovWJ5J8SPCo7nJu36IBbwSF4Is7mf1IvnbmzaTBHXN1Mhwz
3Lp7Oz2CehHhE6BD8G27wyy8EvnKvuHeBtjGXgNqWtcCiS0vGjRr6ZJ/ZwihDs0aFV05QvsucyPR
et89UrSs64NvwFfJPFrSvhHcU4yxogxkgqNgCI617/LSYhT2dDEqfkxxrm/cYpL/ykyjK9l1EElU
gpIBgewmaUlKeR/K3k6omHPuoMBhONuKJ0+KRCHLDAhtjtDZDbEl1Vz8NuKjs82rrwSLcssNMXM7
Mmg+aiSfUg8AoRPBiLqg86oz7ntBsWtG3QFbD9BFgzYVI/HgvU3vopro4B1ALrzTFQ5D8I6DdqXv
yKEoN85v1S8+1sYDKzcVSnKAt4i5yUS9xl4RczeiAtdGRmgXNMsCNyv4wf3+/N6hg0YEPKZuQskV
f9czO6OUfqybgID3GrskhMVQULAE8LgSnLkG+eG5TiD8pj70PnxSDvrvuyDmu7/rLeN346vjSMXL
GhIYFtO44ReKeBVC4gjFbWCPgylBYYyBEP01DqJhzl1Wx+eYJgBEp/5C8eQbnEzveaHRV67JLSbr
5k0hqR7bWIA70Zs9ZwWR1N/0ahRchc8dYgeMwRUKllv5BgjvNqENAoIT4cDag0Cj1BkjSxu8Dmk/
NWVMiken8WsxCq+Re4uMTftAePfb7UOoIYkA9seM/0YWrpCwZFHe7eSF9nYpKoj5eboeQDSQnjy6
lNueXgiroBxgYeByMfZOnuY/eE8SwzGrruVR+TWc/smdnY4WQVZUo72fpMF2Eg1ZT9JI23QIAI/J
gYIOyB5f6pgLCYleBfhFKXrEF4o4dvgIExke/V1YuAJ+3VF6wCJijvBhMFQgTPiFxX0oEYh+hgVG
XkGHNQtg1jqh732tChYn4oveiWf9YoJmrSxGm82GqdeIdWiNP1voCHxTWPs0RE9HGy7jvsp/4UD9
vZD7pxH4s7HXVRujQ0el1JD/qOPuuqV3qZbQhp58I1yamyfbP8mIQ52di2I9J5IP58PTorY8vRWv
Wy/Fx1SIX4KzlHsFZ/EsSH+bYb+eXiJSqBt8GwofnHz1qhF0PSIZJoIDykaG/Ab7E7Qjo6nTfZVW
Ly9qaZLCoMFHCqAwdeUzVjd//5DOf3hRGrrW/2VbJv/+o2IydEUJpQ8f0np7OeGyezTyrPiWcTUn
kCXMViS93jY6t5LL0KEX0lSG6HbaBAnQ/CRDJLzr7vvXLr07wbyWj7yn0rC8mebQwtH0YMQzixmF
bkvGaUizaQs6EV7vooWg6WnovzAU6n7ZFBSs22KR/ErnF/7y7Bs0BzjG/iSRn7OnownVRIZmMRKO
7Wm/ykaG9UFBH55TIskzT/kF8T5rNfZsOddD4e2VSlBbgbIiTQgfxVgKHpbf6P0QH41HLaL/dT+N
/7SR1IEudM1yLNv8s/qv86YqtGf43GDwHk+fT2EOnML/kPzXK/i3FewXI3gwanx7JZlxqssWk9I+
g+jjE/iFfrYsfGKlSq+sXI1+Hg7Oa24zSL3lKEu3KOA/ON2/L0Xa26vRMWDNYEkeGbTk/5Kod4cZ
+CT5C6smxauTsdrNQmX8ppOTBw00PnIRz/RCJr4mn1t9p9I9Taz3Mcd+2ZmgvZXm1IRN68V2YOAw
rn85r6eou1g4qMe6cqU+z5azKKLVs8NCmFFK8qacK3Fnw3WbMh9K1lM4Zyud3SG7szSe51xFDoqq
2PDujfgYA0vxX+Jl7HR7moBPmLjeGaMX1AsmnpDl7oFBOqQ2bDDtzsXp6SpzmVrnE7yUEOP0zI0c
VdSvp1fHW+c11vFftNfOafKG4VaL+/1yfx9NhAB4lsFFwZbhhLD6Q9SOItQNKliSVXiMYzf3T6sK
zkrhxROOeFbQfS3ZwrK9+uQ+KDwZmg3wvU7gW9443Zj/IEV7YV3NIGHt4J0puSHc8iJQ93oE40Jj
DHN5FUPHdMM9e571Fu/SP+1havOChat+3Nzke3ILDDe+6X9lCNBPA9CfIZwnO4MHqAF7PnzYDlBF
Bx96zGUqop3JCnbzs7Ezcld+iI7ypMWORxlEy+Ra3lLKGtVNDiQ/MTXgrGC3SOkSHMHYYPFZNk2/
W9r4AFLvnHzApQozBUYG/gkOSXYgpG6XHjImmfcfwOWdNIz7JHKYXRwxv3cvc8R7es9cmyHWPyOs
77oQ1dfLVl2up/QTfVqtebfys0y6VQTDGi1Z5Gcvuh9k585Gt+hmgDWWzShc1I04TRmirtLfEwGi
Z+eMk83MgjASn1+inqWDDwXwGr2dl99ywtTZku4uwoQgurawsZG4Ue7g+jfAiuAlpDPaIfzoTq42
JqnC6lCjCYi4qQdqgON5RFSNHx7uK+NNPFpe4e1k7hUjoH+zSXEHdpXXfLZiR4+oziTdJ5qPcS/0
YSSv+VLHWxeVIGbo5+4Xj20UYufmaDjiM2sLQfja2llR5GS/OsFqttDZ06jXQW8092n7HBgGTUV+
RAX9Szf5RPa/NTdg9oCHH8bGbLM2QJLivx2vTAIy+0iIPgkKLuW7vj0PXAlshzZ4kaFW6UyQX5BD
2ArZB0uhYU/08RzNk9aPxK8hvJL+Rb/K0IP8qKZvVTm774GzLjCfbHCvqlbad7e/73SMWIMWbwfS
fukTQyGDIU7N/WdwbyETUwsRPfGVI9InXBBH0gp6S+kR0WNC76cHptqe3nePVND1Ob2uXx5jTYkB
y+mHH03fjJWz2FPi/sroXShWpOUz9orHrGKkE0H0BWDTeEVG0Lhn8SPkXCtBoo+aj4/JLYkCneKa
ufj7effPmODPQx3Y0rLw+QWjUXp08F9jhM54F0oUdenG3lAEPyqILux5zf6+xDOgoj+IBDsu1qfk
X0/v2JRBENSOMoA+k50zBnx33ZNavEVxhUrJdICRD8GrBr7DGDMUairsRNwvPHDGD/2CCjS3OumD
v38Kzub/GDoYmmLqmsJB8/9hTE8p18JWLuG/rXFm2lA582XAfOnQhTpAD5FLgHWVet2lvPTnyFN8
ep8FFP40Vr8gRmcNXX9LsZl6zUXBxjz0CtOzNI/1mIXjFmbDDzO7XfthJ/YBQCpj/JRclRYES6eR
g9LHr8mxgbBOEQ2X4SDPpVXV5xWBTmpD0/BC8gDKb3CKzpV28f6RuThISJlXLCgoACDxR5Yo5bnv
0XeEB+4sNDyrpVxlxrGnchzYNOC7BlClGzwP5o2j8UG6mHOR5+H8PikIkV2W373VuMF0FSnTm1oC
lmeruQ7+DTrWoyYWn3wJB9AYtHqN7J6moe4qeGa/RLHp44yqWTPNERXZk/xwOoKmWSvVz4cdutzm
3G6atbWjMO9weJ8kAJvO7POPj3Xu33Mm53AFmvHnHmT3AzrjCNNnuJfGkeY9huP98fM+nlRHRRhu
0sQ3ltDd/fgr22nzeFt7LdaOGFu+vjXsVPCiC+z13XFjQN2jFaQbgm3MURS8j8ig1cyl+a7x3IUE
itXLq6+3UDhTL5lTbaZEAudGbRmtYE7AfE04IhZZslJJgrW4535yrJeY8xQ9FPLi8FkXKp3jpNDp
1mk/cYibG3R5G+0MxGSuTb5Qy82TWQbhcYQaGl850I0cBzO0jctOFvYaR0w4PrBfZZcy79WLQ7ul
tEAbSgfIN4i2LfRw+boSHfR2Cx0ja1fqXIPy+Ku9KMwBnh6lxDKWBFYkIC6rO7cJCGeezHTvuYUR
ah2pQ5xWqPvHtgLgOFY1a0goO/XnNXtuuyNd5SP1dA8kM69uXHIS85ZWhghHv0hMaXtPhVbo13Cg
kVTfn5uVLuzhZ9O1g+eimVsDFRT6R17HC2kdS7iikjHEVijdIiam/anpVt/KTE96R0prSqeV7PD7
M9FUre9M7nb0hPcrbqVD4rsPeuexdXeAC3IUcEK28D26EpmedLNxYuvwylmQigi8wYuTLZl52bjC
RCjsOxpV53Rqd+3KkHxw8aJCDK57OkRNLguOY/qNTvsRKHTheHYd8qV5ltZa5j7hCjw2GHoODTTh
6PQ/bra4B3hoinJP+lc4JyN5PI8BKL0TWx1+qPA1bBoW4uUyujvlEE2dlY3Vjf0G1csJ8vyJrgYv
o7jYptnhLDX7KpViFLj0p95+gKC+DTxE6CPlTjxKv1zDE5xjULMu6X5fuBc0E5tum0oX1zIQqBOd
0+AECyce6Prgg8EKR0rnAWWg/MBOeGSzms4cH0TUoRL8xax/ByR+WgAfPUd3TBqqWQ5vkdD6ZzsO
kdKiin3z+Ag+7lv2YgbrIOlkQgEnvGhzT8vnxaAlgaTMOJ1vNB7wjT5mcPrs1LeX3Ub6fn13M7ov
O/Okw3v4AesCtHl+06S1MPQwY8a4De7z7TlqQo/FwSnW4gI4AIpxsEReKIfst+0dm6UVTu8hgpO3
SM6pPlSIdcEt/vxpxmW9SNtpAyOaw294+rUOfz8KNOW/TgLd0GxL1hxFU3pI/F8HWhMlcag2dbox
Qs9ZOTjfabv3RmNZjhFDKedqhpz8CF9+YxxhtMB/DGpMsYRuu866XcpTjufX7s0uMYx//35tqvaf
x5TBZcmOpuuW88dpe+8M85PI93RT7mMGG7WXqAMmHPciACbD/A28HV7TrvHkcTk1GHhg0/Zd2AIH
vOzkltd2RjuKBVvhZ9TimqdD9AAIroK6QgQCP5DNHXo2tU3x5RANQjDClP6HAq5mR7wwMmFxwfkk
UwuN3bYEZL9YjIzv4wfLtR4y/Oq9sUndRm+0awC7brjT1R+v+tU8dWsNrXO/+VXfJ+ObfcoU+cnV
wbrg1Cfi1bAnDlJ4K181sfCrhrCwGSPgtrd6yElsvXImVEDLnKUpMuz6C9Vk5DkzGfsHdtNwoBbj
sBIns5fe0SYvokS0M06piNmOkEHnMM2fxtQcGejnY5teGyFf77jU0UeM06vDEeOGaL0irwEliUR7
UWljLrQlCt1v5gMJ0UtvytIFNJOR9oHcvtcGjqzkf+KFB+HIdku6hbnWe/2mh2Sl3fIOo51+iZtu
D7ykKxC9lMNgI93eUxB309P3JWn16jFU0P/wVBnbvGfCvSiRZZ6zf1qQjRIB2Rs/tE024yQHOqM9
I3N0/L7qJ/5YRehKian7nPw1FGmgPjxIG4kg00H3a1+srbaJhwmD7yN7RCYidw4MkkC/ezJz//sy
/ecR+bMmNG3VVg3HUU1F7h+xfz1Ctl3khu480w0cxeX9x0TxlH0hgeeDElU3h1gy0cYh5J738H+8
8389H/9+5z/Ql1iT4k9+z9JNLZqgHGUH54wSK/FofPzW+8yzcVgKVLg09/+jEP4/FsXfPvUfLIsq
VF5KqvCpa4ETYYZcCg+8jg4IYBcSW82XMkwgFTzGZjyisOuT0yi0YmJHaQOSCOCTYRjS0M1TRFNG
AkNOtZ4Mq3OSlN/Uenif3Sjph8TxzSRYMLi3QAsH0DWwJVGWxSE+g9Azlsj9cICmPnRTnEI/EwZT
yYah9uMrZnaJznYZ3f16bgyza7Ksjq9GdJADhLy9TzJc6PDQrN7A3zbzuKsTyLNkmQVPG3lJ0qsN
KA9q9CiQOuEl8wcdZlyZH2+lLZU7df5UQw3EVBCz4gPTpva7WSZTLurt6Wv5S77COUMxtMHWcI1M
oxLRtlkCcFkze9V+l36GQUq0fW7hgARSI3CWgjAC+dsWmIpw2MZzHaW4eugVUh2v/PYMUgVGkv8I
bO/BVKLF5CHcUCcia22v5ZjiSnOourqdjlWPz2Ct2DJJncSQ6rAi3cEL2qFJrrAG0QbMKRrhzOlP
vyoQR+zaSA0gVVifP8Y8TGnmPo5Q3K44HcmB6n6O8RBeJ8Rwj+0ESQRYjICTvrv3ygsGNKC0NhZr
hDfJZ7KEbgXS8B6//iKGDH2qay2iZb3G96kXS7AzYm6KNAL31sJFbjLCegVgIuiSII9dpjLySZgW
oJHHENXgtyiGl0Bh93MvMLAHZInOsXqThqSfHPhZYHR+AspdTDYfIw11ke+ZlU/A+XvCqElKEnI4
XHLAliiFy4CYZ+ugWP5DJ5fifSPuIQPcw/D+YG6g3BOGvoim9OS9bOfvj676X3y0fz+6f9BIPspD
D43slYJMn46ElBtfYYcb3eP6DHoRMj0tmPhEPWDtBAV1mQg46gfj5wNV3Pt8/tdG8l+cAwoAXVds
zTDVPw/aIlVOyrNO0s0HsGKgQN7GLgErfNbi4AErEjI5dxZDox0FUPO/UE+l3yv+3Ev+/fZ/7KDa
Q3Os2ubtTzhVY8nJEFZya4l4laDZ3gNOEJQvy79/A4rzP970j80zf8SPxyN60Moz5b85eG+RQsm8
m1jUKohuTEbloXzUDno/0GL9xQPjoM//fhH/uQwsXTctzVAV07T/2EXNvNPTp1Y8NvXiMWXJki4c
pOI3mTJrLPb4jPjdEOdLZRIi4urV88By9e69s6Z/v5D/vBn/uo4/lqNu2JlWp+VjY1mDR+VHCcgN
CCq5zKA/ZOi+xn9/v/+sO23Cq2zZsh3ZMf+YjoSPxi5f74q7P5D2s0gXQNPbOsFPBxqY7V5+McFa
t99vyAVLstCG7ymCrOt7zT93KisT0SxcOFH8jycBqP0/loVtgfHIhmrpptmfuf86zZUyfpjZ2+ZO
rPAQ/1HHz7U9Q5xBaeGQWWJdWf7sI5b4OP0E9LmHi6Me65DJ5UBZvdG4XTomp71fchdo02xajrBm
3Tgr8JUWdUQF+wYujWtJQY29X+tiaY6kYJF0oqwGEi7p45QpmDXNQx/Kg9XOOw1yTe9gjl0ZCaJo
WenwVG9mXYobvGRoGISpGK58qwh3+2dMqc6c3Jdkr2L2+PCIh+kYlHgoi1HGbvVld00j8To/FE8r
/D4x9Innpd361RYPSa6IPgoECznxmi5G/ngY68OY7WM9x9a6IGac/s8vL90FhvU8u0i4DzEVHpX7
7ptHlY34lfnOZ2Se65FyeG5M6GM0sz2g5FIhPBjf5oKzP/5947dZRl5qBAXZezSt7LU39Qd2S7WJ
96AvcFTqxntcmYCFOL+WGCrT1mNhDjEzGRr5KCynTtUH7GD1KRHHAVFKF+1PO8dkaPEJ3RhfNRjh
h+bMiypnPRw+jQFjdMgPd6yXWlFTkTIB3FgIU24vYHYQqlvaouNV1xG32nHB6h6SMIgoPZ5wN9Dm
RLQ8zuFYYvSJHwxneY+6YF2Fuc13lnoh0IgloE1Jm/bAH6vQzG5y1ExzC/wEnwR7TY3eTByG+Ihj
LDysZw6i5/tanpbJEN30/LTCUWGlTk9qX7s7C3tqQ9LN5zG5HHh7fTY5Ekd4tRQXGd6haYM1bqyI
PrGEz7V4H+GQQIFIse4kLMZe5QR/AOEpAn6IMn83Ay3zsV9cSnNlDsMv5xl7E+kTA9i6tkkrQ5Fw
js8WHhLGP50BTFaLzgBkhFjFCc1HQf9NaMaDeWNLMzB+nBU6lfETH/YaVmb1hZ0JBISvDzV7JpgS
gB84pFonw0bylQ7uB4NAFejuRzKINap7TVPaTy9fqIkA0w/FHsgi9yr8ZJZd638QSl3gmthfzU3F
smvdYvrWs7LDaXFx8MmMhtYi/E1nBvzpAf/pvx8BWzgy7DUdD75WN8Q9CD+hXgAp43z3VbUBZQ3D
DkUcQDIAmGDz9Wg+kbn2rEYrYU1tvz3nG3YaVCwYAxA8UiBvA5TI9sb18Suf33VwV9yGUuwu3kR6
ReQgGwMMvVjV5BL/fdPkMHb6U+nPo9K2bcfWdShqyp/9uhHZD6duu8eGkDweYI7LEfHxXsXsXQqy
Ke3vHHtIz77SKU5e/0CPjfcJ8ktFJnGJpXQ3akNxR5n9w+DQVefQscbJks65g1wZwkhCfIV3Re9S
u3S+9IdnfcEqVQmTIbSY5w8Nl4M4DRI9hMLezV3ZQ65QcMME+N9rUW/CTky25cmp32FYiwydHwQm
qT0GmXcouvAi7Fm7YFQREsZpHSxz+vj4b1BGaxHHkzrzZZb77h4QLLrFdWCBjBiJNaSnaU2WTHVt
NtlvQRbk+8ZNsFZksvS3gW5VoXR4Bo6EEwWZvVsw7F5cywbRBQQpX9hOudToW9rnaNrXyZItJ1mW
1yzQJrIvXXo1pgzu1Q7vsEPawesWtQGeD+zQ8iK/gHGrjd+wOyaWa929+8vTZZEQLEIg3Jwo7BUy
4ycq62iBTul6P0t9vAZGIM/vLgC8ZOYcYZAIJyJ29SMEGpMdAAUQ+MK8d0U22d+jNawMFXthxs4m
aOfVusab58weJtS0swQFCgffDPx6iQWGRwryiE8nfek3CwCVP18zMiR1FIU9MqIN3iQBnJR43dLr
4F0NO5hNFvfJEAEBfXqA6z1HK7bRH6akHnAKfRxgnS5ON/2W/DTxNAJ1Yob/FgTSk74TQjLuQz/b
0WMJiB/yyEZeJI9gZugPwjgrvIusUBRXCc8m/QLXZp6HnkVurswUgIv1w9OE48G6hkwA0f7H42bO
+KicSeBbqx+giffV2QKYIkEzh8Y2dm8cYpiMq4ArcHXwfT4tmj7r7KGy73tgNfwWH1tymCa7j5OL
Q7T69LMP7sWNZwFWv3xau5qEbfs5SBsP7oXJXVpKbMKjx7fzxQGuvT1WEWczI7QU0edrct8VY430
NyRU3yjLhkC3HMivtvePZhHd74L1xoHJwgaKAmUaxfv3EjtxvETUGX0ImjZ0AjVzyfswWxNL0GAL
y5VuYfQCddKaApfqP7kuoo+wHkEeDszaU+2eDdmdyFs7kfLA8iD8MUZBf5VnCtYOCMOACzkzpVWI
h0w2S2qP6yLLhHgnpEP4pwHMQNiSBiCOGWC8z3PGGiVKkNQ6hXj1b/joIjmoMNBZ1+iS8DkcMEUx
0QTke1hoc+bdypfx1TBS3TPG2+NBT/Qx2BoEK10Avk6MQMeW9i6SJaAaluqAtT1LDDaRMn0BIeIX
svwciKafQYWFB0uyAV6XV67HWkfxQEXisiM1l2t964MXfulpyzBN8K32uQ/EoycFN/djLA24mhRB
+OH2BVW6rObaRIMoJvNkl9Nmj065wS288ZQ9K0G7cE2vH+Nionf1cFcJ7PHdj1bSXMUqy5nlEJfL
1qXVxYqRsmEh4624Ow0dCLLo5mM/67zna5jXvwVD/oTDNniFosbvBfQ+YPUx7WSqPk0g762UyD2h
DqXlZ/iwN1He4RDceFHh1bB7Tm6junybDyyy9p3ioa0eKQFVSj4CDo/XEQvz5nydUp9LLvtNYhRP
/y+Og3wPI3B2VkCQAfJciHt+urwTClL7JDe+J9CyBCuO/dCj/iR3N/RKLyuGKTEysKRoIohAhZlI
yOVLOIhU4qCZIKmYY8g+rUVF0fw6Mw65hD+miXNRyaO1rX44vW71j/4TRAfmVdKlz/lBiG5ue5VL
NszTfoSU30IGrm6PtSDSZtegCtKh2qzWbyBPi9OAkcqhxUeWuAaE96t6iVt5//hBnf2tNu9NDsw5
1vBc/Uyq33BBs/shCZwck5phKVEFTJMRpZZuhKphhDnfMWxcY6f+kqqiiwLR/GPM5SnhgEddw1QS
9vWYA0ohFIXqqBw7kHxGb4GwEYtMvPta8fi1Sd75eI/+phPPERdDYh4oJNt3Hw7AvJG7yUu9fvhl
KZ7KDDmbZvWBT/XD+UGCAM9W64XFFz05SC9BbjH1LCmMNVPAB3glErFDWcEOTG/sEBANsTPQIH97
FaDqItz9X1zyw++23NhvII03Aus+QoNhyPTBaZr2YUDI0W/pTVoRK72u5+3GBGz/+XzJjEzg9mMV
AWOzOdQEShAD03jZd3ZVPgLJ/40NgsGzyppgfQHVYIxeMNe8s1v1lvel4z5wh+G75qO+A1r4PgZB
Hmur04ZmxMr9lNGo5rjk9Z3z7/IjAMw+kFkRJVP+7bHXh5P6up026vI9gW7zRBrYfeV70nqlL4pw
NMfFrRpjg8VJzSgWfSjAdRezgj9TbroV+hjwWwzuBQD7DYKY/un5SZygNE7kkOC6bbjo1YfpOYRb
NNdJWPQst/FeYxkevryQjzQP/Bba20w8K8Ftbsc0WWjZ3x7EC1qgghhzZJQM8c6JBst1EJ7txm0O
DG9o4ueQArQrnC2oFcyYYDnIS/yFBiyDbMrMbhHe6gh1SruQVgQ3BeSfaoaYhDvl0H2nuw9DrpKw
xw7hCtRIzoYRXRq7/AXjMUoRkh09EgMooRLYuyy6cB5PM57PaEBLpKFQD+cEhFAlLc4zLn7f09Q/
363PokzR9SCMGFFSuYlbC3bUWSsqv/TYdeBJkEm1A3rx4DDBnmmJ6eNQBKj3waz8eGTOOGE9toB4
zfO5zy/amv1NNNM993gvH3lJuEictv59TojT8IM6v2eawAQWEEEoOfb6Qj8qZY+b0dHCKYm9R+w5
6+RcZT6s4WiDWcaMGvhmYYmGTMaPmFDVcFBRoJ9xXSLDOOI4kbwIaQRgM0TnVSjS9U+KI+RwOCkJ
zsMMaCzYy9w5IPwgRL8LaSSgQAhs13T9jOQ9t/LaAGOhhy9aF3lu5ZIcfKBiCVxx8y0gMGbIGBFs
jAHqkTe0HEotHBpYcNJXliKUQ77kad7+IfjswGZM5BBhuf1tnFRLVgar6oqsR0wICRWzWhwVj+PM
rdzZcfYUewdrx/P+BNZ039GvpjtEQNMIr0Lj+0ab0Adu3UjnI3w45foY8/b97W/i4S8gFH/cC4Zu
3iyYGe6Vtot9tt3lCC/laeoN98fZcCj0AJb3SnXnHci0YDcYkTHIzupdORVnNyIGVbEvIfyG3jVa
DJ0r63rMobw/FnMjODruOhjBBnU9IjfIq+GnAd/JyilHmC1M0fEwZOLyZgU7Xv9/3BAXOlWAL0Vg
uVuH7FWKfpHi0WDf+kVHCzYyvsqA2hj6JMlRzHwmkNrpcKrxVpqiFCa57SEqd6G6twUHNAPVgpVu
oqB/IUIGCQg+gXd7YZRNAuM2JjW4HpfeFasnyMWTyT4fgZ9AgR9SIfS/yatpXMUMrlVwX8Ijx/J8
hKpFBPuaGOvSC46dGxyz0VHlKzXHFdsT0RuULq7jYjbsq9hevH7yUc1lwPy5fYLtCeMCG4+L+1b5
KsYL2R1uSXqDCb+wFxAAOCppWzzaEd4eSznojjHc4L48R1L+HjKiYlVQMoshD+EWXnhv5obHDpYj
GIlwtX1sd3/eQo2fGXinRlCHTwLNdk+m/szpKkd494jec4NdV9y2hY8GfpF5Q6I4RYjjEl+l5RXj
E8ZXP7Y7Hk40jvA+aTsNVjg1e6sDtGd3MeFr8DxSgKnrhwsM+/lUyDBXJwKC3oNisGYNxHiGnqm4
Fw53rc/gNfxUrN/kTGUj9nB8qB4B/lhs3ZXf8KkzylJqJHKS/WTSjcAFiFSGCwYhebQ9Dazg4fF/
s3KtYOqFodb87X6RDAyxnBOiYzCM5Si7f0YWXQ2n+3NIcd6S3Ks57w6v8+usSC5TOfjhDro5MPbi
DC8cPzmotCYhnqImPIiBOX8jm99g9OXeSFXe8JiMf3yMvV0cF93RCJfy6c8qxpMyF/UQNYw3phvb
moN+LTuseaKjHqOA6hveJJ8SD7DZ9cp8vtr1Xwy+HdWEPHRZEIAeKPii6OMZi/5BnYtvp9ebzZzE
oqZg0C4VTEaHj7vN4AMpo2QnXeHwRxsjpoohITZgU8Myi5kUMaPsMgj8j5iDTQyioqh3FrQnOuco
ca1y0Dub3mgO2ZnzueytQo9mgYjTpzteIbkd5iKbreAY+QuOKL93r3dXt3GJRuFnNbzGYnhbWCyv
t7tvBwvIfBj3jtmmw+Vp0JK8PmWSy2SMPcTb01T0+c8Vj7e5ZC8eLxiZ9CLTwj8ueYzIBu8PoYqD
CueUj1CP1vQpxk8Xiwbb5/miPGBvEyRlsf67r9TghKwmdef1/iS57j4ZmI4SeZp/PI07cJEgWo+K
b+YO0cSkfJrKJ9dGM/D0Y2UEXkaI8f2qA7uRAENHuS2+X5zraKZ2za9meI/3FAoldywEKuK6v/Nl
wzRK9stcKFsIri0T8Slb4SnF4Oy1egyiTU4Ic+998bm8Ur9Ai3bL9iZPbwsVMp5jSf5w5mRggN80
GBVoS9YiOynypp20TieJDjvsan1IMBclTghSkLSuanr3uFexcPpHryCBtGX5OWRfbWTS8aOdP8Gc
/cplqpvhB6Og0K/kQe7MKtjPVuamyiKrdyXtJnf1tXiDp0FlpKBSBp2+pN7WlfGD2dvlXXsmImVm
adAAOCDeoyIdNJQ/zsxEDB+JxFl92rmcDmoMIvLhC0PeryIZm81Rh8XfzhlqQ+2mmUKaUXJ0tPCJ
f/p9jcIVlQDgacMOw73+Vk/+p/DfZHoB/C7fqW8ha5UHieV9nB8H2Bgzl9c39ayZjCH26eGsxDiW
hDEcOKZ3aXd//b4If6MEea/rEuLtl5qMFetsK4tKGWTJMYs8Mx1I8fH/kXRmy6lqWxh+IqqUnlt6
FPvYJDeUZhkEFGmkffrzsU/VOXuvnZWogcmcY/zjb4bXXyTDTgbjhrVJE61eaiIoB0fPl+hiUukP
vXE2C8rnYTZbwVzRpnYklhY9BsSqo4+EJlJe7sTR08pFw3aFTcE9I76XqMzO15SN2K0MxTPSjdRu
s96at+4Lmn/rgp2myCBRTFYemOYcXrdI6AbcaEPZzPG4mYF8262+aHYR1CXSJWiRs6WRfD+jr5cU
W5J87VRrlq3rt1Uwq9UWjWJ/abVlUHUWi2flIbPsiuubRp0cRUgH2OzBs1C3H4VsM0dRoaEfqjjM
Cz/p0VtYsx6KuD/RwbE/hfKd+Ebp9AQZgItr248I1cSUbjGWTxgeEd3Z2IVofWBqp+5InFuBNIYQ
FoB6J+9ctd20z40OOQBWemy3kZsQ7DF67UH7nKmfiyLg6n3wIqN9qZwcQAeEBg03pvHaQhVd3vip
ekQyQY9/rnsMbbArUi2pdPio1SFCwaVmTq8E8/pca9tXsR8U7s/21Qdv9cwVlDjHwWueW1E4QYae
s5d/i5lNuJNgaZ9ln1kfdTP01iNyByNUeF3e7mOhb8rgIvKol6H+/H3gQMUb6/DBl3G/4i50Rvjq
V7zNE/PFZCFj3vs4pMPdUFd85rmINPG1M7Blw9prZtd9gLyFXzIX7Pz1xdA+o5grF5pgdXzS3hdl
M+LmwPO4C1jNZPZMRg2zkIh44BMC+MUWF/vxYWp+l7gH2J0CbDa2UFsvXO8Kd3ZPidjDGylZcAcz
djfuDRMGOb/h4ZDe49da5fZJIBKQJRv+rzTLBzSZ4TtJGF3AP8eYjOqoNJxqUwApQiztg3oGhY0m
1M0rJ+UGKr5uhEMPMHbSRCdhdiI5s6MYW+r9VbrzfDVqK37lRLUzjaVk9qRfyWbCHGIPXW5qplEl
pabQmh9sfq4SeanxpHRRUBdHf4TCfTDLJBNed7iu6UV4ERfkqL2f/r7QpSpmuwE4yczhB0as2Fuf
4da/z5F2witdPWhUPbLbYME9WEJrQ/4hkc249A+n5JDFlSxBMTCvzAeUnr00OmgY5gwMeE7xvY2t
Fl3xoafWp3pCqLun9Iv2wreO4jh14axJrBJwIAwcsH1J7GrHF+rCjCVTUSepQmm14qqjif837ydm
XS1br++Z6syvs3C+Gk/4NP2nceA06Q3rxbx/BAys/7WqqZza3Su2r2eIUkTSEWbnD7yhXX3pf6xh
O/3+bB6/xHF0P0ik+cujdHsv4GjtKxFgGsiG/WpxgUnsKCwL83mSf0viTr/yPdKKQXIqAqR/4szl
zOOkqhtHoqugeF4VmAZjaXVXYAtuWhwDqp3A47pDNzpdlEn72+5aVjOznUeocYCq9vCxwEBTECfS
zZHLQQWUnA+3Ve+2RuF21A0YHSl2Rf7YL//1xi4BMv4x4xuZZFFLonT57R9Bc+BnU5UM+Ylv9+YN
dyU0ssTNgGsbO7rxY23pRsuHhtEtMwfhz4CfuU+n2Jb6ty2s6mXCgX2r/kCEG+ST0npDGVZc6U/7
Q88Qf6NxqIR1JS1QXSSRScIUwliDtKhuyVDmid12qKh2//LQq5T4wM296fIBeaJkRfTMDAF1T26R
kIF0jYWZ2E1pz2B+ouevMQPQ8e/GRRI3QAhiTEx34wBWAVPPbjVrFANVDVLQF17cMOfpoVCWcb4p
3icdfROZKpUb184HEx6Eej+MNw/oYdyRKDZ1k15rgCvs2SbIAbQPrsJBBabPL8zAyIIhv2Z01MFN
r/3COOobwjOgVKyjC5FbkIONHRcjDp7mN5Qxpyqt6bdHMzzJVhmGgC8q2O6UFqgfCbyz08/jH+g3
ibYQlAAe8I4JytvJQEUDQCVbVZid9NXMuqW4+PPrDr/vMNr0IIO4FdgY2V/IDPp7wN1BEoNKe48k
ReenFVR6NudZReo4YDojY0TX4kT0Q6n8coTBmvFdZFlymh8EPGMlngyLKyl0G0aPKAde3cT107j+
cXGcf9ZPTjY6SslHa67jVTXuVQWtlpN1Pvla6LiPVWpRmzD5LM4DxHB8w+0KjB+WJJEGMw9pkNpQ
3fiA+lwRo7Op8xRmJ5gPUPmhcOLj5p6xI5RMvKgXJDbJsHxhP1PZ88Gc4YFFvKCBxNkWGazRtaEk
EZA3mCwUPmpDl+fTuYTw9bl1gyVhVEn60JKoqVv0DdeUgu4bAfmNhQN9CRfYzLqPZvslX3H32+AR
gvPZ2+058QEQcvMJK8X96Fw6U1g/KWVJPKLSHe2XbA7ZOmGzFJZcDUak2h60kRDoyJKFIEeTNUer
GH7m1kcOXjiIZ2uBxL2JQt8jaNYdOJ0ymbRvj7x5SXFgiTBqEGerwTioihnvjUvJvA1ygPKLWyn9
PAw3GFKwGEYnHV2dK8VEDG2Vaj7wHXn6BNOK01p9/APnT/BumAUycBo+dRIn2FrGmi47M+FmzK+i
g/0QKD/bsgxbuoaX3da+RpwDfwfJVd2rf7Ful7jD0kTLlDSsXi/BbIINs/VIh2QViwxp0Xn7EcPX
waUs00dfze8UeYV4krQggb1QgA39bLjA/hchlhAGdpi8fiEiJLJmN9/SP+FVMydiCHeDgEE5pIz5
Wtwo3hH3Rck8qathb3UsKjhC7DdYt84dxEl5Y7eZkyHCRbtAldZT7UIrxT0Md4/hxoTQm0P3H3Aa
NZgdkdYLwH5SwqR049TSpMoU8LzCG+LEPIpnkgKSXY0B7ElNTGhy0UbbJYTCTCHy1VYdLW4QF1WE
MhPvgEOtlXKBVWFssj/taWnExlbBMPrGxwNAjI6gEBamM/ld5cuNxzQLKbFzjW3g/gVyKVthgqxb
/YAY19fTsyC4qnKZsfsjv8yGH4m4auzg+vOTXJYPhUJjZshRYT4Cd37wPEDxP7j16FdVIMQ2HUIl
huIIM/bj9fnGQE8aLajyi7lNg/AAhgbF5xdMg9pYG92y4VuFCTg1fuucjcDVUXl+QLrAX2arPARq
w4Q63mrEBdVuIyzEJ53PQpzwX1fxXsS5xP/yK5qFd4jV8bVg7ICdAfJCD28iemQuukJyHTYTyf4h
rJ5w6j/67SKry7keCJgwYqp5Uv+EaiVgQAhVkTD6xAJ2j9/eNESDnQ8sw4Tm9QkzHGx73CDwdDgw
4yNPfuDz4ZAlmSPG07/9x9IJo5ImtB1+ERWV9nBgm8jjJiEKTkfO6SKcAhnPFgaXj45KvZSCw9T4
PUef4kzMabyCYvxoPHF0dLZk+HJMc4EfKSkQrfKVcm2QZ3QVa3MzXHlWERi0PSQUnVrIpGaDeN20
dnRKf2Og1tYue2fO/aCjfQZK5PEHVXLfM8grptYuZIYhDVRrw8qxHm+t2LALrC4SiwGzFpnvwqp7
x+U1+A4VjRFyFfxNxy8Bi0HDHhN7XiMasAfDEbARoGZiYAQEg7QLTwpGb7GlcZjca9zWjak9kGOL
ApH6kqpfEqyBi/RUefPaiwZIDDY1NPWgSHg3goWGaaeV6wtq8fK5pAL+dC4DxSpfFfge7Qp9Uc1/
abUocetdd3z8diTJ91ZaOaV6MOKQenc2vcEjLFt7LIKnxC5n8R3iuOgBMiVHmoSL1KPM7wJmXQUe
H70zQiriA1bOvAjejBL4PHcdyPGn/Wec4yWvWHLetTa3oBWtChbSpABxczz20FAAGWN2Ra74dbqc
KV2E/cDyIT7NGKHJFt+rXh+N39K+L3piMvgSj724lWqPi5o2jvLxcYAxSNygeNXcJnbVU/GdN3jt
2P2XyDNf75WZPYzUXRbfUHd7vidHlqY6n5puYCe/FnXsKrjVT0cxnA2aaAB3pf4yjCD9rmoYbytm
4LhdfBgnBciEJQxMtyQfRwWN5Yt1E44vJMZuih9Q62UEbhvWJ+J8W1fPkBf41F8NqDalA0E3iINr
m/25ubbxMi03KYoSZ8aWjQpt7oujpSDSb61njQjJYi79epGb/MQYj7lw4ihGIJNzF3kpXtDyjuGa
QcrgAzwUd10miLq90epgVrKS9o3oCQ+7GZ1MdXvyXr+UZbL4nKkQosdWJwUDY656/TTsPD3Mh4Cz
vtaOOlPsuvIfTJ7LiU5sGNuxsD5Y6Fbm+a35PekOyDPBHjbNr/5hga4jnBbwidKCaB6OSTCjaM7X
RmYaGOiRXJv4ydweB7ZU03vzd8qupAh42q+IUK/Huek8vbUGcY1p0ROBmLx6f0hoGwlLZyqTWy8G
D5r7GPZaZbWwzTqr7Cyjskr0L8NlSszDTQfZBDIORkkp5zLC8i9YTs+ZKbWnETgVsQw//nAHjVTW
I19/qIvoH/9GePmeu/z9O/Vy6GDsNu8QrTAl22RCYU0mKEXIhHsSYnCW4c854ujOM3HoLiJwEwyX
FRLhIUNFaz0wAfsnEhsHW02xDEw5cU5v/WfpPbt/ElYdshfhjj93HopX45zZ/aPYkHFE5mPBNi/M
jLlZtOc3HD72iwj2NqCMSdJlnWxr6K+UtB8bydxQb5pojxRdqNClqYwdIctkiOjtDmUXhUxu6f9S
+pBX9BenW1543v9WWLyPtq45wnsB2avL9wlk3rJd8cFkgTKfGvWnknz+95F8PIO094JLIvKEfrY1
uqPx1qW2mlsKciu899K1qIHVIJv+8Bxuu9bhZ3ihN/WYhDW/to4II8WNgpwUFsvTxJw8J/D9jRHx
82Ds9xk5nHu85Eil7M177mLVtMzPs0DyOnsIMNxG6LGEZGTlt9hLTwoiyikyQdjVxCSQ3US2MblL
bowX/2AzOzGRJz9/5HCygu3xa8hBv8ltqEoEbeSNTeU1LgMcT/TEaaCAmKVnzB+6uf2MtrHs6PMw
eq9Usn/6tUSrIplzNGiRPxr2DAdkOprpQnk8PW/o9/Wmwx0NnqB0KGP/rYW9Nl0rZDYEzllTAgIW
TP+pIhXcH6mvuyYQMc/tcK2RdvqvulFWREmF1N78WgQwb2pipQnJbGH5jhhSrFoMjmRbJbsx4xhc
jR63a9w13+VF02jjAU+t9MTnFr9ke/glaAoTDQrq1o+vExMsnFgvUDdm+HDjunHQY4w0nPJCKeRD
3ogJ4oY8R3HJJfY/RF+wTPqFtmsadqKVRMBlYrZ/SmfXLQqlqbrqyFGF7lXD6qMprnp/EjGi3b3l
/aKGZdO4vMTEmZ5PQgOAuEcRDHdabxie3yqh5XgNJbjav8k3eq0MiBW62fLPIdTyIC8W47n0AMYo
AiGDQAlAwRTBcPlWv1NUVSCyPBeAMLUprfvUYuw+Fk7LbDj1xtuTCZZTzxxobIBXBucJx6t0bqGK
++0N7C5ULjs2Btw7zn84F5S5SYveITCnt25sHawZAtwSiyRjmmUBsKto37/hoihCADO10cx87uLJ
VkcWFiBjZ+5UGqYZXKIgB73Bmgp1gkHzMlvU16yedvBmzWm/IZVy+YAJ0JtERtR2Zr1IIJIYz/UY
XCpLLF2D8g8b52+E/TEGszlDp2dAnQLnhcdyTTmiF65KQ5h1DkZzxQEKSN3Y41kXTJeezpYXyUnw
eYHv7O1HGvYJk7fTkzEWoR5XAEBQZ1dm8ATus2fmwvl/VkC0ltkBL+YrCr7cz1R/smEV7RZUehLj
Y9nwBSmXAl5Rw5zuzJcmrfA09m/d7Nx2SOwRPpooKfAkYFzZXOE0MU3TtkhOJwXdP4i/qZXK5vsm
QRPiyseY3ikMXx2RyD7M2n/qAw5V4YyBTPBaU6hHfwQa7JIfQ0NTziYJqYQdMsdI/oNGfk8cdO4/
YC6PN1E68+dXujSkIJ9bbGMlWYnZToJLFi9UYt1wF1S8QfAxZJNYs+y9lXj95MEb0txKnC/1ngzw
bfe89c2WP8/eV0k8KvJGT7cGvmP6bpSur8YW4YCgmInSdS7jsGa3sxshLLQrBkJpeZ3gHIXkFjmu
Fr5lBNXpryBelbljaLu+O8mCn+ih1GzHca+UXgZECU+JvId8/0CG1w6/RetitSnVy07GuBUCMU1x
A8DWtN9iu5q1K1R39OmtHCTNRmJPjOC0qoxwiVNEkqmse+PrBWvqBXqYqqsCdvAHX4x0th9xVoeC
O39dIowKa4xqlxihvNUt+PnIsn9IR5VPHLNWRpx/gaz523uJJ+9jgTscP/FACp8uG/nwfGNAfcJI
MJFNw8EqxBT9BsN63ZFv+jm7FHsRgyllNduOr2lH/I/Y3PGs7o39Y8M5waEycMPh/3JACNjeTVzr
CRwiG4RyMmwIsvG6b9CA9r1AIh51mhtjQohJ2LDAXkUlOgmIQI58aUAR7YtYYKDQGdiZgRcd/d/4
32HIu4uoZWDCUkm4Q2UxxMEw53VGdQTFUBxsUNomYPE/U+/DidU6PMWz0qM9nUMEl3FTsVLrQgTG
QQkf1JXwZmGgD2Zy7ZFPc1qxuwtuPYCBOtXULcHz6LcS80ZBtl/kI4AuN0sN/qgMl3XyJGPASShB
GkoMbn9qWBzs6P8gVYybkhH1T4WPrradncsNI7EH8QYARRi9cuW51LcZHhy4TcYYfymbHJ8xxevl
oCiZLCh2+d43ZI1nv3UhmANroqO9ryo2Rk2HL/e4989dVlwHdvv36hl9z6VrCWhZTf43xSJT0M66
SWaX3cxq6Nk0KEWfyXtunYOxN3x9NfDGA+SlnMgaDFF6A/bEZ9l29zf7z2g/eaIzls+r2bTVOUpx
jZuGeowyUsiQTxwVI6ByekjAt2b7WonCXpUO7Pfz6oAVgyzs4dVVQyimbJs5JRTUBTwMvtVu92nW
/FP7UMTzTAxhki3n6k9GVZf3DOxYva8VU5kEw5S8qkx+KJldRGVuaipPP5X5eMnUrdyxh7HK0i0P
T9wFRbqJMU+ozpqyqoh9ks/D64XjS1hI+OC3qx6+Ow/7a3ZR43uUbtHpPpQNI6GqWSeDB+8ftLg6
yDghvv2Wc2t2i6MSTG0bcx3rn1FYtsKSx41XYJKlytzS/hT3NHdu26x54qbL9YGS/4bW5PAM81Aq
3f0BXPSumbOeYufVoeeBTlzrYVceNQYBSvbVyR2OWN10K16rLFtm/a6BqJYK8CEym5vF2TAuO3FZ
vVaC0LmpfB2jb5Up6qiwOUvHWXRSCddNmImzceB19s5+C25fy17x7E8520aq0cpLx/J1y/mTgfS8
GH8TGPZxv2tfFzYD7DSMyYhjq38YGITv+P5o1h/uJcmXlLDSQYIvXf08si/2raj3auEvYwelapb8
Es9FtsmUK6xoGLxgv0hKED4U6W+U7weBknWkAIExksq20v7l1ZnbplWHt+i2zIGbTdJ/vTG9OOn9
0x4r0ANsXmZckabgEc5+dUYqeeW9e34nUEMmeHIGOaDydOwlAD9YXN0peiMIcfgeZkSMxhQGFVgy
wJti8Kf9cB2fRKsBVb2mMqaGJUQLwQjh2GDKqXMArwxIDVNWC9UFh3qaX1qdHZY3ZPl7eJjdlJt0
K+/spjimjO2WOVO5oqrEQ3dF/Hfq8vtDmMcyBK7xm1Zp+c68rgTi/8M05LlhJ5b8mr0j83pGkkQ+
37/ezHoe+qJe9UtOQ1ye77UIjZGxwV7yUZLSYR+LjXxvmQ7mpsJpSGo8FAWESJRRb/ZNHqHJT5kj
H70CA4ITSlLBI/7BmZwe3pPqGua1e4wwkMuwaS7dEm46jiaQsWN7SpaA+zIlV9op4Kp8UB+IRNGn
EhvHdz0dJC7QWbCcwuATO4PHD3ysZhJiuOoBEI78KYGEB2b/oaxZT3gPMDRi96pT3CerBiczguQO
yg4XnB8m1o6E56Xdc3x84f9mMVmADlYCos++5zCY/hH3bDU2QykoOu9N9dP+UIgqjFfAlYktk9z5
qjmUc5OhSwmBp7W7wxMe3K6Bg3HM7PWHD5+bPQydaCndG1KoTvJOgIsEgdj2mR8vgWwt4wBX+A/i
bvoPgPfxT37Z9VW61H+VZNlgpLYKI6uy0LSv5Klw/sE/Ck9UQg1r8wiq316zyCyByS1yyqGpRD8z
kmegBuDs5GExQpDpi2CE6AxBxrzPTYyNnAc4OyqWN2GplbNOHe3UbWahHIrLHF5Qcck5Q46GGpQP
S11llatBuoIEd1Qd5d8MKRUF1sRRG/aEL21KZ7bvO6iT08ckaplYZQnPboBu2saW0BnSjALjmv7x
ZJY6wCuzD3EyeEEDhdlAt6UHYgBw+pySfzi3gVMB3JzF22xmpuDs67fT/6LBX4sksDyOcKAgVFFu
bGGIQWGSAnpwmEeg+TSkCPRrS6UavMt5oMk23qCl7BONTPipTGYLdXQY4oJLhGbVm4NgFYTCZDam
GFTp490GLxbiYIAB+uDgCjTl3M32w8eU5HPEZ0tRn9WOa+xfx/kNzP7+uKggOcCnJ+Zij3viwnd5
LkFyXGxnGcEtDIrTG01ABLWNCiN12ZdVAtFEl5cf2bSoblCFF26KUmz0MhA38ksqj2P9VfiEn30a
uyE2isQlHWQQ3hwzfIJPmSITUYX7Ju0VRLsY8fYq2UmkMwokTDAgeI8+rIw5Fjk7VKbiT42rKqto
sCv2D5iHGLRwAr07vB/xy7XK6Is5awbGxsX/AIvCqggb0ZqhgOzBlAMKOQ2x11HElozKgoEryQWy
OStQSLvMwmH1AsYvVQ2VHQUMGxwVkC3A5zzikaXZO1yHsMx4LeZLxO0u0n3KwY3uNDfaiCrz8p+K
nuM43DgzZuxIgskCRrw3xejSdITFV/sVnd5kJd8JGL54bwu4jxDzzUR68EcbHghE40VNjlZ2+mGg
/JM4k8wILicNIsazhV1l9lug3FhreLVBGyAJZ6Rf8BVk7AYDzs8K29+bQTWGhGzJEH8nuMIXZMvH
D5fk8xP/vqPg8zPCggQfD0i5aokHoB1GxpfWB44sSvS2XlL8Uz8ADxXs6vVSxjmGIoTqEfNW/plM
GEacAgFpqPdYPzGJmRPlPL6T5Mx+D7/sMdUy01krOp8MsBfSf7PLN6+fKTF+WDe5rZ9mJ2xb//Bm
xcqALgkDFUJX8ESBdoNF7GdL7NcZ2+xbA50N21Fjj2gPslqHAxL/npE5jwnqFNSsYOkNEwDv6d2H
J4L33igCur6MGeJe3xIyzTRnPZV7k8dlEk92VOXquZndxWPBUK0231YUaAyCKZ6FdXkXRZdTrGCs
L3IbXTmQcA7Rww9ONY7B5B/uGvx12YTlUt7byOaNmKkD+WZ++i1PRia0pTp4/seVvuvz/B8+PBPH
DS3OOrb89pKsOwx3vHqnnZFrHl5HvLHAkDpkRZoTY06X20/NxNf6i/Jf/sdHN+gXPGIrnEWqWhgN
wpwF5xbBx52RaEg4FpzVRxVTkdbu17o/oOxacvqs9UtP7h/sbkJZvuYEn3x1m3FV/MyPdPE3Um7J
2EsJb+JRhZAMRf7NOPMgcoV0BqV+z9UCBRC+WpLhqHX/W9wxXtaZ/Vn995jDWmCeP19xdFAOFfvs
4WnFmkFn//fM8PtTJZADq8LH5KagXtrTu2Sr8i6sAYXymwRMAJaA3PQwv1H24muxKD24xYRRkKpd
YbTn0FzUTQj+Ylxigjle9GbTVLBjyAIwNxW5zVF5mRQjbGtyAC2JDoxipbl3R8ONl5NCjPFBSSYq
tfmS43olH41luQZsMy7Ti+1BdD0dkmSPGVr9A+3Jou4KjO+Y9ZQ5bIJ8TLukl5qc01IGZ++pvKFg
Ytq2LmnU5m7PuWLKLLI1txE7i5GUT27accIGJ9UnYDgooqN/PzZ54iKC5RNzevKNk0WfxYPDP7uj
fJdCJqYf6CklxaWZf3GqMm+aPn/CjpJh26iCiW4ouQpIVDxv7HW9WYI0URDfqZFqzifd6VZ96cAu
igqX0YN6pUBudukvtCY0UnPo5Uz9MYqULS071syKVUQqoOaeCgkXsBxNy0LZ4N6qe+kW5y+fyyys
FcQAdIATfMcnAWAR9v1ZRQvEWecWJDKCq4JuYv5ANdhMVCM82gXOM04Q5soJgxDm5LC8+AIMtW71
hBYd1vuIAiD/FhHQtVb6PeATmTvU7e99rdvFP0YHzJX4W6m1PvgjHiKqNtqlL1D9co+QUECJmWA6
8uac7XfUdM0d1pl2e/8YLK4z/BGwtc+BCjxbI9Rly613xQaeVnopCO/ovzAvuadzU8LTf2x5G+So
q9lfcq1C6J5buNcnBKJ2sqiJDiQ81Gm/3us8zEM89qGHy+Cif2+fAKZxO8ONAA6MWwPRqQxDlU37
i+wQA2f4IZfPRV5FVwpApsSTJzXBSMkJoRcewEXlz3+VS/X1IWEbscZP/AclklWBQWm/mbJLCTrH
PXWV2o8DOBOlnfSH94+l+VTYk5cHxdZUy9BKu5iMQvXFEHPPvgyS6RiOvH17UGROUHVhK/WLfqGG
MsAp86Wvgek0mChsFdyv0xuwvcv+tCSZxBu2bE0mDqtO+gP928OJrzKTL1znoqkCmhTcn9mUo6Dn
rrKOV7oaMnbgOSjOuMkATKFWZqknu/rnuXnYfK1dxhwDLChX/DYAtrt1BjzGxW3P9ALsADwuEzxy
pIeIj4bTnmuv+ZkdW5p96Qx92ZkFfFIuN79JBkY6jWlxrDkQpXCETYPzSSDsQdiTFXDyZ/m5afvK
pxQn5BavF/TtzM5ssOYlLAbOA04JSLGospLFrXXHwxNBgGwx2bDFf+q3tmdEhYOEsSh4vsXv4gyg
NQgmSJv4HYWDABofryK/uZAVt29QSuNGADG7PROh4iJIDxmfiFv9H8Fg0P/wxhH20wBgm/skxaxf
HoG9DnuHtMfnkBME0I0aDq0AvttTReDB9EeHN1J1aK5GoFzvd9p0CiUraS+t8uVMMtO3jTQMJxpS
1RB3cNIQCK2bAyYzk1aRzDb2miCnbo0O14TwGBIpzfH0wA+DHcCcXZQFN3Y12FM+2fodMtIyMwjI
kIHWvzztrUU+wq4MkwByMc4+DCgYRWD5ZpK6ZbN3MaF4h2z5GpUzaRvr3MdmFhgPQtBzDepAtUE0
HHDY7FdiIEFXpezSv/ICYYqFNL1dgoiAUpjiEj8gvz6T585nRvnC8Nzh5Vxlp/6+iGjWQ4CwcUE3
SSA4nqkuHPsvIOV6Ct3caZsTITvkHjwEaIamghG7vpuQ8vGgfP1nfzE1Z5g0hEjOOeL37ARu9yv0
puTRVa8S6vSHI9JHvZn0myOuQgMp0Hx0q8OAkBIcgvrwO33zAwrfwyHqXA9rGzCRXkVkzEL/FVKM
BM9TVqFzxt6RtSUG7WL0BKu29jj7b4srFQSJNN+vSxIwHDv1Jyav4MMPpGycvAE+ux6jCR97Yr+8
FV5OW1c5g/uYIunIcaH9WZO2h62Jbv6fFTZR4nEMCl5fok3CgucADnhza36nMUUJuWJEcHicntdx
8TjHK2VfEB6kMXwx7plLUC/vhp5ow6PNxk6TOtsb4Xz7X7CexXUhDCm96QnbAznZ0w2bCHBw+98H
AgtNiocboDw492MRoulmMa8Z8TGD4XrIyJUMWyA9IXarFdD1RvCyw9zhghKxTG0cNn6+4uptCbrx
PgtiN2hb8XMl2K9hWRt7uDmw16YncCT4D/88WwyoHWiF4aRhxuhaJOoIP891wxlCzvfTqi5Ivfk9
Uj/fG15v/fIQOxpyUR6SyqdT8FGa2kh5NzRowhThyBJPbw/I0tYw5XG0KL/Nx07jN3K+ZxuVn5C8
GMHjplgbxCPQzlvPk3Hk/nbbwikgJZFjnS5fm+t3c4layzi+wsc6QXG9SbbpmnUOJyfa4JQcb19B
S4AnqlJyY3vz11gR4WNt49V8P1/z+BCKra1m/2oeYNEkWHMxM7XFeAI2JtSpWH+giV1YvPOF9IfD
EGa9tJ7CTlnM7C5Qf6GHb6Pl3NEvc916QcbY9YtuO+3IW2kaFoDM+jfKiPVo495MbBVzW5cRErZX
QGfsmHQcIXVLtXyFFRvr12etoulntLeuidZjmhzMQv1XYMP4EPzHHnpm6MjMJXhcewdYCZ6xz1O0
zza0T/jyDg+z/H4s5TAjeyaEv9chc+3xn7Rn7D3Xb9h7CsNzJgKyIx9o7CUOERSlT+t5Fjf5UlpL
a7gQO/iLiyjEA/WnXUS+HChOEkzbzeOP79kxX3+ci6Ua5D776hHrp42ye/ipz8DibDDxGbcfxkW4
wfSEj4swo8LqxLKpMJx2nufo38d/3ijmCp+hOwc1unYPLcE2ZvVEv/Il/uqI6GX7lvECxUKDtuD8
mBanjHkXVS2zQ2ow/nMrB181PfYDBFQOhu2w/V4QyW2T267zjMGU+o+vWTmzLeQ09wxA6yBectSw
IGsb16IVnQPcTIbja7ZLk0x1lv+cj1EH0G1d2moLuqmfLXp+zwL7Dob6ob4hLooQOgcSFaJ2aJML
g23+wO5mw/5wkOO8cScD9MI4njMCpIk7FpkwucgT857WVVoUp9Ga76ejf9v6/NbTlsdGwvRwkU+f
YYZ2FZ+PBPEhXHEArsKbMtjYN2CAQpVK/tUhi/OBPHL1oXmxZ78GJafb/33yu6agpt1m+IZQZCX0
U3qo7aN/lAnavvSqjUBMEIfmA9u12KEjna78iPxLZNQHucQhAZwca8Au5vjKHus1h7g6PiFKOdwh
ntbxbFzZJP+liF1Ad9CJMZ6xzhV5NFiTgJJMnu7Y7/JRZYSmdVBAz+U0wznAnIJHO3tWO+Pc0yj7
qcYIgGCSKzhr7Q/CHM70eL9Cwu4ImmRxZAQhrOYvGzZsTGlQYYCwxPAmz/wE/LNA2JIvFTAdCKcx
ExwhCRqSdl5OLIUCGGc/tbPsHD0TjLmpE08aw9z3Pvn6OfvuCc5BhoNekh2h9fHbQbMvL2qzXmW7
/l/i3LH7YeczLMofuvTkOC7LY3vjjTHwYxXG0PpYQt/vVXnsbyUzVMBjiqFZZ8Wr7QNTbI4GTgSU
sHAdMedjyEHBAiloF+9oodQAc3azC0KM/VndBdl1ybHwZweU/uMeziSRmUxmgVOvlFaYbP9kP0i1
T7BhhE0flos3c0ne8mmTS0CbQoQVD8HEVYhMD/Xdeb6MFnhGb8o9U1+XRWti/RComEZPfNagPJ8o
6H2ypDdgyRRqEyarcQKS4TcxFi3iOlbCWoNvj8W9x9ILSfVEFq8th3uzHq5j0B/GQDhPmlUiKZHi
gRb50CbQLaJ+NkEceVSYsIUqAcKseTZcGJo8dUgnrOyYHAXruel13D6eLm0M6e9U0KsZlgiam7LP
uJNtYualGDeZ4nHu5gFTpt0dL/4vim2DzDcw8+UU6U0vDyaNK/z95QFAQIKgZoPB5mCHaAMxMciR
AwwSmYoATVfcLYDt2wCqvaDfRykvNG52RFpij2HjwaT1p2JsSSdGcDRi//cq43pMUlTr1Tk4LaFl
fO+QGYSyDb1F/fr62JOg8bPkHnxr68x5OZw475CsOXd6cKoU4fhitHBctKFbcRa+R2ounglqN2rM
aYJZc/4fq0W2eawZI2I2yKO11XkSuxDml1eHxVo6Qdm9xoGEQPxFQTXfdQ0xWTNMR0f8ggB797pp
eiwee6o0eVUf+vhpboGH44A0glz7ScB8M/htAHwfPhLf0wwidfhkjmtzULrzc7QFVXOfmyjIyHSP
PLTdND+f5aaG4pqwQNayL2EV+ibx7g02TwyaNWMTiD0ux+TmvSqo6L9hirCUoGhpzsdPVnltPZeo
A6aZGtd5ApcBitk4Ke9w6yGWAY3i/0g6syVFkSgMP5ERbgjcsu+guN8Yaqmgsrs//XzZE9Ex0z1T
XYWQZJ7zn3954ZEyvbjX6Jb8vARuWYAHJjnboJu8RDgyCkclD+4YtUlPv03Jx1iODOjtJvnJKocm
c3Ku5SbirfQNP3igU5DkVMcMa/3x/IGiUQyGKajvNDYPX6HUfpmqne3lELModm2ZBwcpj3xsXY0S
6oVepOoslKQzCGCgqim5MYTwekCybNSXdI9QlrkAjlKZXeqbznhusEakEXFjgppcAFsqStxKhP0K
H/piv63KRXFgnAYOdxNCEYwbWWMG+qMm4bEYsr0/K+YvZYhKaU2d7C1wwOSN4dyd78CqLmG1bml/
mNzryCaI/yMIPm0cIAqaj8yE8oMxoADBe1wkzzki79mWFy+vFZvEZhTKW3laOpBuXcxLwFzgOUJR
Krd3Yto7504SG3aGIOqOkCTfcDn6kqVJtWUKMhXJRniQJ5NgtaOSJ5XZuNkrhTP0khbGgIdKza79
Ma6AuI9NVYuhbRuipyApM4dOzzM/1v6PA0GMcuar0pnMJQpOjhnM2Cl2A957liOFYXqkUtVFdnzv
D9R+YqbMG30oudbb/W1bLH7GIg/arVKsWcnNxUk7Ao0zz+h5v1gqA1z5GYQgYOsD8n9RZqKl8Ngu
mKQJLcjD9CYzyl8MXlGLbu8MRp5eu6CQsIBusfXFMEDcHTKmMEG2J3hLYFTn8L/m3Ya2hlkQZZc/
gp2DkZNLfduw54tqYsXGH3ar3AjKFRu9yNX1QY0x7rqH1FmQyKg6yZLc7kxKMWZXkMsM4oTYIKkF
SL+9hlTrmFQ4fbhGQEIJAA5yZto7inaozcZtkUB7gMj778IKZg8b7HMqZkVwIXzVSMETfIAAK7dt
kASLEpyMImYbOc0MZCDeA9n8947qPVdFpKHgBCEbsoBCYG4jc52ioyDfrW/KLCzCK5IfjKA4296x
d7d/PGUk5kN2XeozjHzISSU3leg0uD2EhSElnTHIWJLBLgME6bBJonKRp7toKNw5MEpnaZEs8tfw
yXH2Gbm9v/c/I1bqDPsOWJAwzHiCHMSgrjgEE6/+YObj3OInINdq6HcuCOuiXWTb52EyG7Hrc227
mZT0+cbYWpwmtbmjkZ1BqcBcgsAPuEg0abd44rzsIajL0BJ1D+6rCfwpQRyKCOBiwfBeG9dQ4u1S
4LBiuKLReCEicpAOYjcIP6I9QUVXHwZf356eE7td9A/iBvNFBxkAI6LZsmEwMnzc03ia1AOGMDe6
GrV9O3Kr621DiqvqjezFJVY3fee3gOW3fKfMDRF23dYNFEB9TCAz6TA2TXK279w2ega/c42DPEMS
YmxDchLJlGEdZAwfSjrR5GoUsv4EzLhowVe4813+kCRQbslhTu6sSm/zJmk9/7syit8i5Gr+4NC9
08+pSp9pzdJHH0EAkCVvhP9Rz8F8J3jv0RXxE2ByseIVfOkN6Y82lFkoON3FZ0RhimllH3URDm1n
Zm6GhJo1FI5vYzL1euv+EgHh0n/MPliEPSGpCAE8gymtJb8ZmMS5h7gbEHZF3EC95SbkPBGgUjI/
oVzA9QOhXV449Tk/EAXKbBgVaHtheW1YLpSef0nF2Di3+h2FHWIevWT8Diy6FVNW2N7B063mqM4C
dh5jgDuaiViVDXR0YogD0/ES0KOQYsnLkfG2SJs6HBp1NA7GOLZFl0Inp2vJnNeSYdxykJI58PSp
1dlDOH9JSb0Lzyg8AaZjp0ma+T2afK13gJS8mdOOMnuljG1REeAA9tMRsQG4UIb/XcAZHyk+NOAv
CBtn1EKWwBxJdGeP6HkYNeB4q+1e/H5DfgmvLCxpk+UJIvB0Yf8CyZS8fO/5g6k07sad+X3qgCKk
KIlgjvsBL+YFlCYYGxQG9Bgo276WV0/0BRUfHRUkvipUOZrEMaWCQdSOukAM9zAXfZ8mnR5gpOfM
rxE/fJgcrpsDGtitMG9D3b3Eg8whMOftV6BaZahu2AqY7kNiwclCZdarLt88ZjZgCIAm9D+vj+aI
U6HnovQI7nbfL7ckVkQ9+2uVDuC4nbFF7iyKA16bHq+yqfi4yxE8Pq/+Jmt5SuPuSpEE7sf7ymmN
CRYnZAOMqnJIocvjgvEucTgm9sD3HCIqhQvZ82B3VE7V8cVZTvGn0yJNOU9Iq6PtKTF5BY/4wBzR
x3jsHTGR7m0FQ3faP3aBioTKps6B+frz+lYbAXjAcbJRJVHHiSN9NAMUh0/4ph2EMxwglIU4a+Z0
YSswEuApCasmLpldDfbFz385fIrZP+CXNYe3kCUbkxnt4KKxsCmYP5YSw6jWARjUTbwrGfDcGq06
IXymHh1Qs13gNezi00XDSMX6cYYM/+hLL+AlTJY5nRiXaTTD+s/OMv7SgAqDmFtcYtiKygWtJwuN
qI8QHq2fAwJedJq9BCt8TADpelKEpBxzAqBCC0IF/1oyy9FbwIiJhu9YmjmVi0SJa3wSVdoFJ2w9
j8xZHZXS/3Omvw1y+1gvReV7cSMi2VAo0gMMkPvyo6QNrS4Jd/w8jkMqFfpoqtLKvSWQUdZ0Q2Er
G0fV7BiBLjH+D/ADF4Ha7C4Ej7ItMTLxbyGAMyEeNpb2LkRV5HmELi0QJIREpFIjtdMVYyLMqni8
pV3aVxNJ6nocQJvbYBmoS4p+38sePt/TZ1JPUUrwNj68p0pkjeheMqdL4LAEzRoQhsrdF8RvFgnP
FGGEjx6FBS8WEPgk+BF8fWcvmU+jmxMXy6FeRpBZp9iGm+MAdqYhTYGMJjFN3xxU60yTChgyCiFU
o44Lsv1wLaLJ8agovf2q5f2Dl+ErPjMdW/4iAqOaI/+LMbFGqRn28M/guS17dkOF1Tk5to4UowCl
3fzOXjW2UDv7C1KnEHSyGjKIIthoAtSaWM3QejDN5FnszP+pGRBgsTEC2Pgl3B8AijvlTyAIO+W0
j/WHWMmCUd63ijn782s5WkLqCyBwAEDejF94s1C2GN2/smhGnaAAFtKBMFPmZJU38GmEG+Z6Fz6C
3VkK3mG3INrdJ5XIxQZm3bfleXUQeMkvWZcGE7wZ4m1DsaH6tuuQCRB7bWsPwhLnz4YBgdYkma8Q
04fDKEbY5vPwdsThdHfziFpDGNc8uD82YCdPXyZ27MIx/NqW268vJXBmLVQwfEeSPgUV+bsiHpRq
ggGOGQmP/HLVGcFIJ5fBIKfewSeArevrKzPsPAA1xb2TKWW+s1HyxE8JF9cEWx8mejrvdDoC6mFp
V+5gj1q9S26oeQlOfZxgf8/vYR1W1o63FZXtpmbJDAGoN4tza2Ge8qaQlERPAfRGY/+v4bAmlLxK
9G+XCBVMt2IZBESARiK4FyhR8tB4GoQfYn8Fv4K40QctTaNdsY4vjR+6ISz5uTQe58d4FvAr7Ilw
sQ1UYcxskrTMdkZX0sQTdNg/3MgcoMRCngl1PHE4g6Tl7/2sCfvi3VNAZSgah7BgMEelJlKjL6Rc
qV7WkvWu4DOsG7cAKr+G2AStkexBPh0lHbDZTE1gS2JH+goxWYvVE1KOOV5l5peDjVWLWlDbNhGz
Z3w0sXJtjXOLxUyF6QXnLFJ3srJBGFEbWY8EpmlnVyH4Kk8OZz30pxbpRP1gaLFjdNgeLXpLdOb0
fJDoKd0ggwDMTl8+hy2MROyepyU7II9gMwSx5uQi3JTZJzuMFFwzC49m4CRCCTKWWM9u8TTOWdHM
bvCmCLOBdpv+Vkxgya1K3nRu/vv0BSHwFBQTO+vN1iaEl3q5UoK+OGWZbt3IAgfNLGzIIRrOo0TI
olABP2ckPIDThyaBJvm+BH5liRHvw/QAX7W7vcDqhM3nH94m6/VqZ4HPzjp3tIdQbLxEl5tr2ezB
SVjoAwKZr5SSIDDBh2+ATPXDBvz4if2J5gAPb/M5LbyMtIY+BkfJgHafER8UAiIb6DNZLnbtg9iG
MMqemB7TaXMuS8Zkq+jnas7Ox2bR3+70FGf25ZVhqjuisH0f82CA3erEek1xB7c2OAFqXfy4kXSi
92moswiFtP2xEV8tMCDS+In0fSCoQ2FatUKJHVCgQjRKFQth/HdHlfOv9QKyR9h3Go1RVxPJEnfH
ElD345Sp+BAAzUuGjNRQtD2YKkF5I/uh9XNcKjGEdBKeKtUASKp9W/xWb16NGHhuYI434Fwe7krU
HqCT5bkA+YZ5CnXYoD+vjojReCz31GfFQ4hoQqCbByXggEnKjUmmEA59PGD1E/6RTpuUCahQLGsh
puoaYIKkezcXqqsNukSHncKU3CWDh1Z5kgOKuGLq+jbvxncJv49S7b6k9kjwonEIIWSTnr0SccCJ
02cc08baFJUCq4NdvLxbp2MWXfetWR1RECHoA25a4Vvm7VyRd09caqK2OsAjv1p/6D6Y9U2GAPHg
blB9YKyJ1YAkCYoOwRxvfbhpnRZshLCKBfUT3+6mv1atX6OhuqccuwZ6EDpRBrGLKkb7ylpRxGQr
c4ZGk/aNDVqEl7bqW/2A+QBVXW0CcmZWGX8AhPACIYWQMSPTxl0yYVYDmRn4vebQ7uPyrWPa3T+e
BAY4iU+YWW6v1kmc5q33jAXEnodjRsdoHwPxEJDMsBjIQ2OyuWIb4gu+2JF/uYmDKSm5zmWsnVhl
J+TKB5trdSSoJhRW0Ef9CoT6AzBLecH/oeAB7pd5PUfhk31Zjrg1BoMo07wE4vK7UxYnURWTfA29
TQtAdQADP/oce0UIULScDIuUuKPvwxffuG/72mYUMUWDkUdVNJpRA7S+LEYegFeFLWo4pCHBDkiA
GQ1nbKq6yzeZY7K2ZAsjz1bDQenfCdaA5z18Cto2VDl7RnrC83yxBgtreBgfLtbTWSgaWOjHSRAN
c0eY+JLnep/S8hqcBDiz2zcWqwbujSKYDQXOeE/f43+iob7pJdkJJrANlh0tOh4fgSv2QwvE4YIr
FUU0FtJKpMwYmKafEL4bFgBXbwTICKctQuEA4MmUojdl/CZscfW2MPj1OPe2NRPqgdGPicuzc0zc
qOGoGiVbjDiEdv/jSXiGGS3OqtbExbHZAIbHH8Eigs/EvM5UrL7R42Ogy4aGoQCvDXWHu8oosgJf
mayeMe3s+oYYn/pfsmrSyhCdg0pL1kTVbkNkeiUH5dugEet366aBPnFPc2JWeYYfX/itv/2aMlM+
jFn99XKInd9apgnjwPGRXXHQyogzQTz+8L7GQ8jEPXRIS9wc6Pd7Qsb1dsZRf4aR1yhBauGVXq3j
ATY0GUI6Mkj/lYKc9V8tBs6DuZEwk+WUZOJOGvqMoe/qjcGlDvEH1sTFhDWxc3d/O9543pefkKAq
AeeSjHb9XFQawWcN705Fz08g3d/rMFjR1Zin/YgiOrlbd4tNBi6EDqOKmQMu8OluI2pzJZFxsAgR
DtX2hsbAA423oIvQpLijGDdgbn0Moz8WI3vupv9/kciddlJQhdDMqfY2Dy1hN4h5SmIyD/4zK2x8
5e2embzMn/lhlr54A0VyW9YvSbtm+qBwoTYViNAuvuDF/txXel1/F1DKOZnY7UZ+cmSMox0F9SAA
co2lwzccOE8bwFSonMSOe/UxeHJJ9tWA+TWoZ2yYg9kFs4UiEC3yDoNDPCt0/IWowPnC6GqN8PnX
IJlxMNTRvhAPRBxv7MqM19h7CJfGyeOB3K1xIGo6Y7YV4eDJNJMiciPa8REF8+XAJFH0THx+5rGY
bqCn5EhHiIP6xMSvyc6danrxosZ6sWfCN/d424iBNA6USfBO+6ZoGoOvcYTmERWLER/9hA5P5+28
Mlyg5tI215SbHwm69qYPqiP0RpQTzEM4XnDPH7pFgLcM++qAcf2Q7Qk6Qbr04ZuDE/b182OaebI7
jHCQ5ZTRPZEQtSGQ1s5A5GFBOcx6ooSHTuv74VvLq4x/Jj+TqcrYXWV+wujGpFljLxuFiF0Zmk60
fZ8T+K6RvzdMyHnWjj8Tn0SUpWcMRrmbHz2hHnPAdunZeTWfjrTBxYRF9ZuxKcC2cQklphhfbCTa
mjJyD3igMPI5vAoaWDTY9pGvYx9lJk2xfPcetuyp9lEcEPBDcl1eAuhQ384Wz2BI4/MEnsUY28hm
T9GqccZ/YFbDIWPI2SbNrNBhMWGjhPwCgsmMQYBOagsDlg32HIJVYkAqwF71dsBoz+R+JlIUUAs4
ODijIyhcgWtXMRYvbEEFRptP7AjB5VNx4j1LZgucONYcUqy9AkPWxGD6Y9Ck6zVFO5QEMUxjByXf
HsDzYmXmgyg0OpCCsp/DhxsD+38fgBNpiDFUgLvab807reqsYka0YyYRPIwU5uDmN9v0vC7eUMqx
BPN4hPT8UC+Y31L/cw+QSeaxkBR0Tt+mR2Au8LHIJ0sFpMwotdbOAx0SIZc2sKPahklwZ0XvIsnA
8ohQOLjYm788nphQ5twCavOFcTQuf0jsrrwtO0uwJYhss0ilSJ4rONPwN8//BBcy0yZKfy3iBBvZ
zOdBI5F4mB3Gs1jkLYdEu1DJPBc7I4kEPbThRYYP9I2LACWFi+pTsCuUuG+RMMaGj+7VwULZgIro
0bR8QSo3IKj+cQLKv+JYwLwCYF0cbvi60ZHClNA/NBEYKM/Am/1semWu3vJCHnou/mupfPpEOEU+
Nay/3vMhp+ZsODRYjz174GVLJf7ZQ/cI2Qok4bKwlRUhKq1/FGck9ag5dGqmWfpRnYkdqLHokjmU
+/hU8x0JSsm2AUm17JXykobP+botI4lfInrinrdbw2Uyj3dz4r+Z8ORzCkwy1YFmPTA7QkUYmBoS
GJxiEMfcoWl5OBB8Ot7asYv0m4oUDZDR//tMf9P7EuuC3on/e8P6CRvRgYb5UIbvvZg7iltDxCP3
hCZBzMCPN6otijNaf6Y24jkNPOCv6U3fVBaoBfyvG1udI7nQwNivxmDcIy6mQ+r9D8uCd+VPQLMg
/kOUQvzBcdFqC/oWYCgIE/IC2x1jglRYhtGky1MJotokGWzVRW16cJ+hXOtj+28Eq6Wk692ZHoju
5rrqaItRvdDbfA8P5AAGmfEuWWtnlBEYGiAYPXdrecvNwf4B4CwPRFHfO9WcK8DajNLW1xV2SR3u
BntOVY2Qa4jB1xXcADZR8G5wnqDPXgn4EQB+M7/VR6EaYtPpNdbdBvdPWw8fLtHoQVU0S2aCYLx8
AjA3cvQG9ihaYS9nvAD1HG81nrPNsBs0lgSOgxjdysHQ2v0zAJgpIzFsE4yJniGof/QMFEMUWRTE
1j1qoCUoY2ghFK9aycgd1wMLVJggCm6bM2S6CcylcKNfWIMJ5KhesuvxYEfW+Hw40n4JdhZ1wMer
KbpAk/As1hW2xpxiSbC4JhQ0ANsSmTn4Yh8RUANLSYAC9os5/WLiSoyEGN/tNsOE+Al3GAhiGlQn
UMHSwx3ih5OW4OaJGrG3EWKnt8sc7DzU6o9GDz9DXmqouQbYw+xlClWFrayKLwCXfYbFE52/Aj1L
oCMZBr6Z9tv2jGIu8T7KxhLrmmXudOy83hCX3mZ1t182quIV8y4CbavV167JMAbYFIHpvYDbzt27
geINrXd812sjw0FaZg9+OzVhZ5f0hn0Hw20gMYiD2Odw5qmb1t4dhgZsrvMr2h0+Jvig8drenYf9
TD4w4HjjOHqqHOtPWm4oOsC4c0oJLIjwWdPvNqooihkM76hynqDeN+eFD/OVLry1p8hTvF+AXQPJ
fNdZOVOsIZxXqFiE+xl4X56X4CAdsPzhTbWYvB6Y1zB6AwMTX75nP5O01Xjz0iPgNSAeUMl/hdlZ
SbnnHKE12w0nTOP0nNuSTwfw89m3vCQ7vT5dw4YwCnRWdgWMB5UekQ9+x1YGHQqPfuaG46fVHWg6
fIVAqORyQMpJq5LcD3CkJDQN3apa1XhYczttLlMAUFeCWUVtO16xXVbpOKg2dUT1P4FHuIYEs5DD
Yn2DMkX2kDCxsL7QnnG5YDay85uNYuFcxnn1jEu9efCJaNwZL2KiVzrvN8yON+OBNbuHlU13UXVo
TIXfw5R6i8zEAZz+Te8P8j/DTr8Nv1zx6ruZuHkIpVdQIyi4FuJtKp3vZjBF6Wdylm6qg4yN/N3N
ElxWrfWT8ePVu9sjdxgWB9VRUWVY9wTT+QCWFKbj/pPjA9Wt8cDKK4V1uarM+5pCnZvHTn3mLUfG
g7Aw+M5gSx52UQudZzaeTphgqdaW8NBZ72+Q5IcRLOx/GY4c5UOGo+Q29mu9gi1xehb8DDCuleQi
w06bsxyX61E8hsTPubSHnzn/beQada2uutScXDCYIhXMY8EJPmMiZTOowikDJHeHd3nFEhJMbV39
E5f/90uFTT16cTZ/WjbjYQ9QUYhETBOFlPMK7+aFCbRDZjC7hJhh98A7z0+3b2GfnnCM2MVcTPGI
6SEnaTibtGiYSPnRUUXUIikhehLseVbhj6U3UgvCwR/DE+g4UyA7E9sDcLbOhi4Vq3Fmr8eLpzmc
MjhOKmcSNgemOcI5EAog7yqFkaCOocqxPlBSvbtzZ0PiMVG7MLKaVrVRGDRKrEGafV5fpBzWx31v
iYplQ+GTeiwowCA2TIYXK/4+f2ytJ98js6nSdQcMy9ifkf5Zb8o4pI5E1WGjzWOQEjVRg/wgu/cF
qnhXTkStQxoDr87UHOhBxsqaaIvpZPrGYANBJCF3ivla8yb4T/2v1f9+Vn8qM+EzsC65zoslWUNh
hZ0JQHRJyJtBXDf3StLyVYFLwNUcZhYv9IXCrl5C2zXJLzAnFvvrqgRSQ1yUEFOhvXq83/hcQCt2
vp70x5+/V53ibLcAweanIVbUhranhnvcfACcB6kcv2E68sGdRZNQ89CjPGATDiFX5NHHwNxMc/6+
6OPCLn1FMqcrXElQuqv39O+nF7q6zSi5rDIcYOD0rWt3zQ5x4tnAumamGeAT3581BB6rTuYCjuub
GycmQ2cvg/dLKginJ9iK1SQsMZulGhI+aBSpROgVaRMEXYCGEVSPS6+2ZuvEYZmzINdnH9Q0+LPy
xOTNTduiIsD6u3IapyNaxG/x5GA3ZzHSTf3dXeH1P6GaqgORAtNgeA0UpxoD7BR5LdAhNzTqMwaC
0oB0H/wanJI6bmCOEFYRSPjEHhm5+cXJ+SdBFL0Z0c2736yT7B6r4eKQx16DsOMXElcELcNdokFR
jf1PryGBnmtjF7IIWJPypr8Cs9AvgmBAL8IJ7mMyDa4T9v0PfSUs0g24/7Q+3W2ctk2xSFGAs0eJ
KefOXDA1MYsYbxKOeAFp/uN+aRHPnXYs89CJzZ+G+mHG+ubOZtzhJqDKZrw4Bb52OJVcUeV/ed3F
KwVT0GJ4SZ3yDBrryyQe3k+DY7tfxRmeaczP5ASaCMLWNmRYal0rnQNg9YYcdOU/XdInPe0LXkMH
X6YjHTik1gPTw0zw6bcEXIsTGm8V93LAfp1UBfEFfQKrGx+rCI1Zh0MoUzjacKZ5K0HsFsV9D52r
mtIsAN1jOjGOcFhEPSMZkrYmW82SYrZTJ2PNgCfZ2XzEQTX0gGe8e4LLIpLxh9uLu7OyHW+HkHFN
ePO3YCDmNHqBJpsNCturPjKeXTj2igjDiRjVNj+XIQwEApFnUh9HrgggI8ALihzcmJj2UoecCmNE
y1PqElu84RikBJPwCeyELFqTNhggeXIss7EvR5ua/DkRcSHkKD19NgHRb/RDYdbzXxB+iK24DkV+
ZbESUScD4+bcNyVPmHATPPCd0hislATGq/kN8V1cIF4i+CFnlk+dV8ww3yl+5ktkJVuXX/x44iDm
fkgB4cZx4tl3t9mLaKUrA6h/cozLUoYpl2s78qjJK8LfENGltv3jsPbZqMwhb9HY/k7zu0YolUKd
hKH58uk8GH3QmRXa4bVSjLDzYK9rd2s+2hbhfOCTAI2wSish9PTiXGj0rR/2aBq+3MuCq//qT1Cg
PGjYvXk9AZCg0oNrwkvExRW+b3gP8NusCQxl28O2cozqG5/+c3v8J2DQ4NFBDFIIyMDmjjuDfofB
4iNkRMVO3HPqYGcfcNli291kKdaV9nepHtW0Xosb0fMfxy8zCsYP8AZyY4lT3nSgzdBQwSXF4ujI
OnBuq5Fb+ZzudATazx1ZhCkRKUWEHBSXgbgfBd+zW0pHBddO/nQuj5WPoiSckG+J24ogvI5IY6bf
Oo+0vwemqKP4sV4yEjVg3H3tnNgOWA6h8LE/YqnyiaddsJh2rcYwvA4Za84772u/4KOO9UcsH3Bu
gScB7XWNsRJFygoFkptTkgjvKEElqsxiicrceqTw8YnYGoLYQyaEE1FpxsH9UOD2Sdn5l9qGfwSz
6PBrd6Z8/PAeEW7CXaH5/m5YVGQhxGLPh6fMbS6DP3mDDWijo1ZzcZ3Ec+rD3JTTAaj7ToUoc+vu
KWIEYwwBWE05sRzvZTOQ4x5jW89slnHjS9/XOnfByGkgZUeN4TAbzP4NSCReyztLPgFZsH7jd6s3
jB+ZWW0NuAhqZM5H1sQrluPwh28jUaKZxS/4rjlGWPwGFSffdlVR0zEDoyz4zpTF12OtmUVEmA3E
bA6xcYSmLwuK5SW64P+MAnOGNRi+C40zDi971D0OCWFGgZqiJLMI38W4DopIpo3aALnP7sZrfumQ
PhqY0nZLLG4RVD4CkUl2WzaMJFrGiqCxuhwT4811Y1MSXfaEnk26QKGJjXGRTXNQ8wR6OvcTpquJ
417QvQ3yJS+FOaDkG9kv4FFIFghmK3a+/MAHJo2hNvosdrFovNLN3DHG0eQxwLnmQObz6+hvcAdF
Hsbe6+xfS8BGQxFXiNm0BpvJJNiVqC+7Zb9Enj7BGyL4MRyJeilJ9NMaiD7iXa/XGUJ1biUlJ1Qj
gvLGQAIgdAsho7cdOZEMrt6yELQKO8flIxhPy2CwZk1lwQSCMLnrFNMfj8fzgAo1IFyCLYpT45CN
BFyyGEEtOiFOruGfkoXRZt7kZRESAKZdhEhOqmKaP1JpaE0+yzE0nZtN5vQAMi6kV45Xjrl/ncsb
IRmQ+VXPBX9uOv7iKKjd8P+rBqb0Bx8QG/K077Gzm2OTOQcgBuKxyfYFPalnlUyWIBv1cfK2Glgl
RFGGbBJutoHuMQBaEQGRoMF+D4dGrYBlz8Ag7haP+MPn75w6bBdvn6CNAxWzHKhzeLDui8l+encE
g46xRL/CDgMesYnLdvDBqQ/XI1X4f/8YAk/cArXSTEIrfSgZA8JH6OjiwW9gWPz29EX6O35s29Bh
HNKjebn6PcjlI+cJyRApARw0FXyIepiSRJm+D98BRp+eOjZyQudv86o/Gz6j6pUMlWkrxLcPv+rS
gjlOH3us5oYR+e4SfeDUE/5aj2CndBhdl+s+n3aAluYBqP3R24/+VTHcRYUcfCqsvxwVXRJD4Yn+
wagKmvrQf1HbKZjeil+jodUfO7+bLyvB8DA8tLAhABvBxTj83uZ47OAmITPmaDwMHkbgzGCi9MW4
s0Rge1fz7XQAdhQRY+33NpXV96Z/x4sf4h+vodOcQH4vpjv2lYkNV+zNsBAO5yu+7Sy+za7xMkbY
kG6VrYqwvrOvIwt7BQlj1itRgEzZb8TICxv5EntaIDWK/4/D1T9uRg3/84bPEkYVdiGHED6yl9Fu
77k3OI3oRG5GRhe15d9K7VzJY8J95ROWQD9vq6GFL5Gw0YCNb5vdxFYRZWGmLyNct37kXtK3sYhI
qHnZvTP+QH83gFmkKk9STYSwS5rihrjK7d4yD65L0LhECQC2wHS7E7oAsE1FzKwDyKLw65hGM0uY
vQ7gzF5vMbLRajGKoJUW6kzcqjjVQ3FaLr7Bg8EX4R7wgCQEGV4DnbFCxoeeVUkEfjqkwLdodWkR
m5WUDBLOP94aCauKPMa2U38sAYjtF74s1ENslU9ynS6QK/tOF9+OjM75VeGrN38bz2Cnanjf2IB9
3iajd6GPEeZ+pwL8+rocee+A4A1A6cxjK36UoA3XafHvgYyDn2AmVu7Eeti054AMgubSMQs8kqQj
gQtLDr9Rcy/jVSqcS2mNIM13oUoHj9+d/bmTw+MWD0dZI0kdIIm+BKjvUDshSIXMBVUK5eFPPynG
Cq5tzHhFl6Y/Zu/YgsRV+IKBgApb/ywAfT1awQ5jHYGtPTlgqR2sLrglOWq2i/swi7mQBzBNZG7M
B3cXXyt3eQj2GA5Cc6Ay7x8QW1GJj3HcIbOAenNk/kLqFOuqN2aaMXXBVwZcSEhPBSSaW5xmNwsm
7vKq6tJ55LWCZzNY3mjEZ6BJTCqhOkAidVGWQfGD2ic0uVl0j7BoWN7WnxN7xRszd0Y8IZz7NeLH
ISozfh2Vt9+RxHd+E966ZrSHsyc2dVVIVkQFbJD2qNZVqzkpLlBm+gQf816oUAWjf+yqESqVnDeN
uYY8Fc7a6CjyGNp/BgRMyGk6mgI4AlK9bFxm8E6qSY/zxYrseaUpxAP/Z0HB1AD+XU7sJY8fnHcj
wTg6K3oWnKHSo8BKnoxF8HeFenL5U6fI2zxIkii+/vHXJmjV4F3yHhtC/i5YJD+/mAptNnUFnEhb
DCE7dEgUSeggKlueIT5H8QmU27kVRT0ceIgXBfobySdX5XBnGIJwBxwbQR5gEwpuYoFxC0UBpY9m
q2tMU80MFl9aBmJQAzzYS0AjQxAsrIrcu53CTrAZ4zG7zv9AnJMXdw77LrC9nfnWJzativZXWVPo
RhMmHX+yIRIbWgZeP8BoPFjgFZAB+A/OZcKWUFRNOUGBeccBGS8+/h906CLC72XIKc08BU7GTIWL
WAOR3RKeBWUwRxilh5jEExQNTZweMWkjFTEyawffsuRrvK03wzgKH2J8zZ0nMtMwXmUTsn/LkuKh
hoMBvw/jVRtHJha3QLC/DDLFjOMM6ToSBkvjaaoIsjck43fQMo2Hc0Vx3hdt91xwAsMibae4T772
CtERQ42f/2JWAGt4zW/7/DdIyhxzPQzOtMv66g/g0XD7FeeDfhtSCqGmVBfk1eGpBLwHg/VH7otE
4lkTJug8oRx0c8g8VDuoCc3rjPv5k40xfk7fmNAOdIlj2SXIoQQoLLCcI6b5ihCBGQVeAjCG4d8y
MYPwx7dWkBNBT2LZKPPdZl5SAGcMt6EImGggYb9WDJoqgGLKKNXYuYPVzWsWPQRvHNjExfXhqlpD
qvYY2gY/jslpPLRJEcZqgww5KLGCwDVO7gdO/HyL+SlD+SyVIwgjvGHFfJZrk2UzHbB00ejyoxlK
c0JN+47ic2Z8gx5klJJuXvB/cq+l/xkyRs+nmN6GkzkZGHBGIUx+otkA+dRGYbMVXl9kregBxGs7
8KCqJCDUfxVw184cuE/nlvadfUD5UYXMnhjyIuYo/B1HBq5OM6Z87GMEu8GlwlwB4qCXMWsCEuCN
lfkznC9X9Yrksc8cFoM+f7glRJlRtLNz7aTEgxl/T1+oLu/Cz5uk9HwcRD0DIATDaVjfs9bs80oy
XcBPAaIA0ws2Cu6IrO/m+WmI/AmVlwABgQF/axxxxfhY79Y763pAGTllkmuTXPI5IxMIxRZMzghK
obH/mOKhc0vJczbfBRQy3NBYanQjtU0dW+s/s3A5Q2E78DdtpMMQbyC5YP2WgHlCUB1seJ28+wIM
hTkU8CczP3hv9+gyH5Bof/zGcF8YUyENgOUvdJXDuZCI79JZF8KNnndH0BWGeJJ9ScYg0ONDEVcG
roocnZJbHoHwmRspccH3lIiexkDXva8Z9HORuzVl48Abx0QN2rAqBIepx+mCs7KFRGXAfvvxOJeE
olSdSfguYq47sgeoy97MfzJHgLBPq/TJDUNX3KZ0EnMcSm01VKclmreRBwE4Ow9dFjZXK2jm8EEm
4mKYCa9+EF2EJAkOdUheHNuJsCYQ64b8S1C7m8E8l7+yFsz7XPAr54J3+3Y/YavvlRgBNac46/ER
lV6fZcZe1nAcZQgYxEAdWrQuxVw/2CI5qShyJOQhDgSC2Zt9TgdqDgfsqDCPO+sXcVdjMUCCvyfY
SOVC2nD6eJPpNVDoVmeiFcFQptLWiAVCvNaYBTHW6lP31PbfFyfofKYCJ4D6vb27Ozz/aP2bE6Wj
OTqOKYIh2namMu2Lrqvyd1EePxb36dcXQigkRcnL/dGiBxdANrxcAGSvAUnp+4Z2UY5p9XtgbUB8
R6yu1PkbX8Ehxm9Raw2OnyfwdcXL9kloi7jagdsL8AmGuCbW2xuAaNn38gj3q4ipyr6Kxsv1myBb
+hb6iTf5Ij43BcRYIcOYy1wNo9G8DEa09vIx3/+OEt+Sbg8od41nDFjIBN8c1cJdkcTEDzWQCLRF
g0iWO964MCgw6uq0PiCRituFjAE11tRJ9mJPfkRM5O7glw/jBk26sqTe+fn5U7A4r3CITbOb3+GG
+bWvt6jB0/Nrj9TlIPt7MFyXKRuphaB9XBz0VECXHSaFKTMk55PAqD2RrgIRnNsJ2GIC/trgZk/M
lN0sc5Bf1Rh7KAy+kSFqComJ2kJE6EJyqk8XOGR8dCq7/XPfLW9QrYgz7W9pei+li1pP/ZM2BBIy
T4or9HrsAFgHCFE1hAoLjCOYYJtGAcH0orHQ+HGs/pubuux4gM/yFhHDf4SdVxOjSLqm/8rEXC+x
eLOxZy8QTsh7c0PIIoSQQQbQr98nazb2dFdXVEXP1PSUk4Qg88vX0uKUtytmg5KRU+DT35XaI+aS
XUY7wLiPOGHxxhGGDgEbaZJnLxgQ54Jmhz/hvtgDzOOr+yaX8gK9EdDWIFBqmqg5Fw9uHXVMOFCx
lbr8yZhvhNM23qtt4quL88wc32fPDtFuUblE+Y2NQIXb6Dn8K5qzMWJ2ZnAVWgvqJfqs8oThijyM
nsIgADZEwaxIi2SodPOpPYCj7dGyBK3M5ATcy+zfI9cYPwzIBK9/aSejKiborAMkPuBJ5OeT0Xdv
+tJE6Nwa4H8BrD1GxKWHCeUg7Nv83BNc5zH6DAhukufqsSEWwGHwb0nofqmNpZyXiKK8U3sC9k9i
IwGRJJHLlw9rzJ3uesBv3T57mWjKyzsnRDzoeYuWDd0ADgfRgZ2I0gph1RKWrQ+Pa9nNxoo3sDqv
doU4e9hsrMGXupbC/+yqkTrW+xYSHRKxrFZjEJMbJTMcY+BATkJ9tdUWqTNlQJt0TBlFoNOsCXSD
XIsloit1oUOkty/RvUBaGte/K8I+860KMKcsG9wfY3mjTD9tRLMddBIx6EaO5JgJjtsIVI8+rrkN
m7OxZb/ABFCH8B/QMqQuisOyyyLf+u65TW8Lk/6D+wK0wpE7r1tAGumJ3RbFErSRjVgTTyG4ZNvu
PyKlTXtC2NAo/Al+3LoDLg++9H49/A5Eq/i59x0SJB6DU5/bZXDq4TotlFbFtsAJmR18a/vAK6D0
N8KZdU4t2/sBWqYNVSV1j4K9EpEwlx5dsYBjWmDH9PvgugOF/Q7MWbmsYOl61hQicJFx9uI/njXk
eeUSjpqYvqA+MxDpIV+xqBkoXjDVtUA6dygM9ipp0+gkcx9/3OsgEeSO7kr1lYeLWbb2bHHHjkCg
B/desiWxjoBPifcz+GKw2HJKFWGrKzZpacrKzFR1pxQeVUrrFNZDiGO8BvJ2cmO7EcXFMOQ8bNw+
vLxB086EHYJFg0hIuSMNuTB4LE3eh+EpxBHgEjU21ikiBe9DGqSOzgN8A3BApcpSAAD7ixZUHJ/M
8Oz48iMGADD1mZYdSnY2EY+T9DXIvgxAYvuMAH0IYxyfOZYqpA17lrLMVY6ODkmozEv5gExNwelg
tpKq3n2E1wkvmrpN2X1AQ7AfMlcraJpOoxQv4AwfSNXh78bqCQ3LGc4E+0OfQF44lgSig2FP99xa
sqAcyXKCeUJROzmxdjyBSoXBiTxQeXuJgR5q5itCRU5d/e6B3XBREoZd6hPs4cce3uRuZoU3sj2l
Fr/ZRrEDi0REkdX/0GaZehccU5fOFbBWC/glGeGURJpsTXjXWkK+YvXVE4c1N98lMEYDgJAajUvP
NqJqkHOOpg/zNYPNqgzEii3t6vEjhwCwWNTmuFRN70PVDmAKYhhsbVa/hrBVW8apfbkwadRAzRjz
UN9LI9ke20XrXEQPnk98ThBZHNM5GxwpZ7jaXnIJkp00eoPHwVN3TTxt+LzIbmkXgBkpjw/tEO0b
JP26Ygzf6dtmARRpCvO046EyCYp+pYbF1bvSfYNyl3FvXmB+5HDN2ZmMwLnJfgGV77jKDtzfSAGr
pd0V98qOJRCgX0p9a1LF6YII0eJIcdXn3SL6LSVKBIdLK+2fGfUaovDw+rjyEQ4hHasxpAE8fYd5
4tVV/XdfWjpvrKvFJhtXG/4ECPO3Ce5P2MhWgndbRKvCGFATiFT1ui+pYHPfEsJdj8UK/FmGJKDl
hiAwzuDRhyhoNL/VzE5bNgLC8Wl55nS4or9KQwDbBXweS4uLNyXZYm8O0/g6ISTlUK5wynAifHt4
dc4XUK5WRrDe8bIhCqZKYpPEOQb/rvYjAKkovfuR7fONI2uThipyA+Ckz/Rjk2bdycHcZo/1e6bw
ICIdIc+CjGGMgrr7XCvTckX9BpSX2boOJKWlG5460+cAyqL47DW5xRVXgj2IQNn2u193TXaKdjO/
bfINgLP/7X66JiMkN0HmlvhucKEideOi9tgViB/y6z24fTWv36GJbjbkmzhNjSVEF9EmWfToSySc
Yjp+EFpadj/Lx1wP1TgJT4Uof883l6GCXTPGp+8Zu4y8QC5z2jdD1kw2fon4K6krj4sjQHOUzW++
NuT4TfZOt4lhrXDJ3zo3X5i7QsZApa2tFAIbwor6uJUTJR828Wcn5SDH86HCoOY4oTG+xhVxF1eY
KG5RhMkHDkrIidCSr0yo0YxkJY97mXWF36DZhLF6Rj5MPkFFatu1xwKkmuKp1mWPKCkK2u7oBjP/
tv/WWJPzwBmijel81mbwnXM4FAivWCt0jos9TiFDq92M1R48s29N6cFA1StNKD9bj3eVOJOMWXYG
UFpQB/SdqWttmiKngH6iWnBsjrSB1aUqJKUv4UvALDV80ZmrofhqNX9LHczSjGlvLNOYIKQVj+C5
jgrQGop0egofUBuq1Khz6LoySkfq6Bmr8E0nJg4czDR7G9PbNr3HuOUTnFyf4JUj2BFSCQV6B6rZ
ohlpC+cvuuQYzEFb7LXCHg9yNc8WVcxMvucNW1NGcc+JIIiaFvxnEycHiwNf1xjoUH/JrN4lm9Jb
n4KtHBPmeEIW2C0IVUCajyF8awOykBeLwbJcnGrX/gTn65ZKWPs5QevB5golxfICrNe4R9b/AZ4J
DjbyViY5gn2LBDUEp0ztrPeCuJukiHDurP7H4zWscJijNubVLlB6DRpIocIYLTNdOGRiO0Lhhw67
7s2wqHkGqCH1N+uC2dU4JJ0y1rvnDqFyoMPYHVo4Csi8Dq8xAlX+l1xzH7h+pi/0rXhj6vaOK5p/
CERgFx+d+X2kdsfnOOeY98IxVQxy0pSJXvPvIfg4+esgt6eYPxaVPWFmFD4P8YtyBx/MAXYTld8J
IybSV7IdLGRtiE2ISCfJkv+W3txuIaRm7obBYWvz9wC6xHh7PLT35SuADYXZCjm0bcwQMpM9vokt
xpPz1EERCC83VDj/EHncX0/dIQP8QmmtsI3vSdkj7G2FqvGLLgXt+DgU8UJuuAs5o4+z7i4J1Onp
uBiKzB7bO4y5C932IOj17HC5NDiqITGZLGl2cpffwNqprUGbYEowxNZ0uiYSopXDEXtA+y4tYkxL
AY3H/PNw14q3XpPY3OZnbYJs2FPgjvzbcc6W/XY7QirPE196goM019+BIM9pukIl5ESjaBKnrZgZ
asSCIZQ5j84JfQhsQceaKnRYDWshmHA4/nHCemzh055bZltOayGTgySUlM6qYpTA4B1eWai2BBIw
uuEaut+D0xpCrWSGASwT3/M5VheZ5L0ovmyxfOCLFGXpJIqLVUXfPibXtbp9Ydk+xUwO/PJlVB9A
LwYTRjbSAMnoObD4QN5IVfuDekOwU9wt3O0wpsDfHXWBgAMyaEY8DmfeW0sjbsXsQ41hj+VFKhsZ
o9pRKOLwyLSA8mHGhFMPEL6cfX3B30XyODUZLVLuQ34SoomfjwryS0laGOnbzwymiTdtL6CeGGbx
ANhQGAgaUVrBG4XO2l89BpfwKLvH/V5cbMhm/80/hbvfV7xhzkvre+vCAyLZPj2c/mPA/Q5lfnAw
SVLR6ZodM7pxZoxXHCl9P/I6hdvpcFtzg2OYrjn23giGwMrNWRc9c4/32EEuxTut0x+/YJmI8UHM
DLDhNf5cHErrBO1mLHhxcwvL0TJZt5fyGczT5WAw0SOEkqOnylPb8FmqYV76FTAVwef39hUVq+Pb
MF4XerajhKNujptqmYleqzc6PNRsCgxT32gDezkRE31yAFtRVvIYIWK72Ao0j3JVv/AIYrn3hOav
dR6IGA+9NSbxZpRRNYW6oyvNyOQTWuXGAIz74nlAhtx25t+NBENC4sgnVEjGok4adqsaZGRAvqMk
hWRKhyQo5EuTSCxc4ks0XWvTjnMUEVxRplvx7n2aodlyIOHgxySCThlP8cJfvcKJ4TDAqyBPpkyG
2du/EEb7oXzXz1f2KyrH3zVl1Bic82sAC2QmrqKFktK+scxjFEEMAWuaeTZ4N2g97DU8vOyDLjNE
GrUH2aylAT/5xkj7hk3yz03LOtyIfyCejt0zFwcCCmy4H8EQ72sOKfnALkZv3JcPLH9P203l7unU
dmiowdWhR2yiV8JhCH18e402++RztqWL0c9ubdLmryDqJGCwM1UEILGoU0zoSFHlAA0xyCYEkH9W
Jx231Qe9Fv5/bSOB7qXxWV5mBIMCwYIZJ2Z8zvbWZfskwS33k2IJaEIDF8eFY3mn8Qw2K1vpKB2p
/aC+99OvsEg4jFknohtwv+UDHlYY0K94dC+UVv3wu94pV4anb/NUUT3Ag5rBrpCwhDyY+IZcPAQA
jvyqeEB5w2iEU/FYcks/f/RkFKg3iQ9k3chhMjsw77JKDIdGOjGOx9S1dWIoAoe6U7nlwLbNTzjD
rU6Na7oUomgWt6PKfEVcCZWPl0B9Rp9ncJXRmnlN3i0gWm6d14Pybb8oiGMSfRumr3L4lLr1SjzM
6BRQ/QIRvRecvdFGt5DSfJCJCTonInQdTzESuTs7Ebk4HKyIz3euLIUScpGwtAPzRcQNGGvZEWza
Z2tYLhA+PgQoGdI1P4SUmMMTJX24JwjiO22lg0zrD+vMCxKAARMwsmx/eeC0M3bWTpb0zAmUhc1h
A6EWwSHFsllNsTe2agikMiJ+a4Rdx292+iRtV+CHc2VsjT+LdF3NSHMjvaF1UDrWNovzHrWDOt/t
4TK5Y4r0CCEDA+fv4GSc4iM2SZOXXJotmZf4XKDAoq9bhjuMyB4W3llMa7M0zuEznpvHmK7WjIGw
f1pWs3PwiiDRWhb5FpwQ7piihL9T79ZRA0xjD9894BkQXn6JJsqWjFEKzop0AyM2Tmj609XVJVpy
92hrczqW2ePASSF00TOM8UwhHUSJym8X4VbPDi4CC2WDIOGO53AvInuvTktAxppfYxF7cRJ+kUx0
G56j1/iK4t8c92lbwn5MMN0Q337cTN8De3GOpeFrliA3pASC5S/psIMRQU+mBUdqmHxoLM6Uo1f4
xE2LlHz1CN74huEoWbWuMQ9/orfeA5W9rBbaQrTDgtkWwDb3VTC7zkWVOh1Xe2AHDHJzI3xiz2M7
HOcTTOM4LJB0YCjQmcToMAWRR2jM4FMEtLq1xYCUMMhrvsKJ326BE+xJ/BxJPWy67A0qdqZbVOKi
lnd4lr0cMTsuKlrMAISZHwZag+VQCsEACfPM3YkIjjOZIAHSwx9Y+QeVqxedN0QO4OCwB/n0C89z
hrI5kZjH+yGbAr4wFPYcLEV9bMp8ASnK5ecUGj4kVALtKdSZR2UhvzNhwJyV8BBHhjU+D9qKiHGc
z4R0CMBfgJZoJwsfLd6b3wMR4NMpNQKMD+2lc6y64twtExOLvOsuFEoB6t4+m5I9OrUFpInLhOOC
4Z9QS/rEtAUTSFDIRLTJok5bRN/ErIaab3dOnQqWFi8BWuzABsaFZcH2QWecp84Ld8SGCiNzjoWc
uwYHr0IHYXsoaB4WOYrZOEz4cFYEaSAyGAkIOl2IphjAv+MLqhJpWMtGGHZG2ExD7ICKFoRRSMS6
+VbghbQ8dF/tD7AjqIpLytJpbbVpRlMxgMJy5VGKlIOhtuyaxwyWmIEPvxEozikGWZi8AXtfiE8b
DpPse1HN0kmAIRjVlnNY77Rr5oiXCcNkturIIQmWUQWZkW/AP0c6p0thrnKI3OtQyaRFwBEUPfN2
L93LuwX6+ODkzZdNEBrLndPR9lfdu2PsRdlAMIjlayQdAIxSD2fG+nt4rSIZfJ0mK/Yrks0rGC6w
p6fRVpoRZRMUkNSkJGAEJmkR90rdMzhSGthYWOoZQeyoHzaDt1cMG3K7nsP3tJieN84oG2pzk2lS
GCYa7z5Hv816K9jsz+geCqffM66A2lymqVtA6iQUs/EjGCr9uC+SuNGUDm1u4HJ+jkCKxD5NVJvw
WWZzQFoGIFFSxBN6HeEVodRaRGdHCOFmjPk7B9GAUDHbIhAgQmgBH0/8NTdmQ/o0c50PwG7sKBCf
wilCasph0juK8Ad1STnpFK2JGPAua55aDhfXFgUcKN47GKgm+cBa2UB854MUQPWIaqfUi1lXhASh
Qh7CCAvMxlcHrEy+VnDkCR0RfoMnicK7EVmA8XfWRBYZd2hjUKQX5C0703M3q7w5sRZre0C8M483
zwpwB4oXSHZGYXEMvvmvHb8wh/knbSsLeFpRM9OlM2g8EvmCgkndpfGcFoOy+zyq6zs4CMiSzYM9
1RHF8lEjQDBs+PK2Drkfib4Sgh5QbSh3qn2NDuGjLBLMgZQMOC7Qev1uaUsDZ9MR2f65CwmM8GUP
98eigUoHDFuGw8bKYw0KkA6pq9G3DuNGpT3t8oKw4qTeZ/8lUapFMqM7LPmzzcJY3RZCElv8QLVA
8ft5h0REVx+fZyffXIARJ31MKhlDFg6QbHOaFv3rcPqIiWPZfJdnoqEsIpJCoFIuJzFFBETSVQNT
ewrpR5gXc4mol2TmdHE2NMStHt4LwHScS2MDV9XAhsrdFUdz9OIqPXjEmPPIzhHfi7AXb242QSEU
ncggoGj5KCGcvuMmLrvQWt4eyqh7GWPpJYtKcODqELIcQvbMvD+iW7wWgVCrCt0yi7sIAssnjRYZ
1VShe7iao2/UboFtga8KQDwl/QG5I5V1bIeTBwcGKgkJ06lR7gs5iZC8iNgybER4MfIJAxeCrkE1
vU0/81MkogGAfqsOi8nw2semRP8Vgs/RZwaEyxD9mWGNXApxDYKryJxlC7F9FRSWI+5g3/e01cm/
jwCu+PSEXnFWPIVl8PD3Gd+sHcu21xB0LYFyWEPSh8CCAFKpH2iCprtw/LqF+RUlvzALPyNl6LQn
DUodAsp4Wo1h4l8QqiSshF/E9kqAg6craDsAuCBdXHvPiJIoKNvQ8d/LKsCvDu7J94c7aK4ivNdJ
DIErQ1U9sNcaeM7M6soEzpMmhNXlSI0qHRqhsUOQHqrjZ+faYw/oWLS4UFs3lHTvRMIBy82+EKrt
PU8N/FYb5B+XMR1d4DYsuEaPH5M+GBLxYI3jPQhhOveoyRQrDngrYRJfIavBI/jgzs3AV85ceRAa
rM0vTHsALySHVLgYwdJg3XSwxdfLt+MKkuwR3bYK9hfU48L/ou0+NOp64JvBa19Oq5DMRJ9F/Y4w
PuvbBQ/ly5sn6+8+W9wlF6lvveLBQ41aC7lZv7pTPN96LyCL5B+MUQQnjbiGeZmeKntcki2Ju4mX
rbn6IjQSQ3CEjLHHjCtNoQhyztMzEjubqJhAjVMxUHXwbl8OPCMsLaP7LJ043e/kyTDFKBWc++Iu
xtYViCBPsIUcjwMxJaTjW7Ha/fbUCOj8zbcJ2VBjqiOLFicNKpg3Eg1YQq+Yc9ci80BsFOidc+fT
A3TCrEJhHlasmRqhapkbx2LqEOKBqGJusfpccIV9ieoV0buPIep+fqWM1Q7hLm6z4CTcvg0q0azL
h0HjfMFi3oScNQEbfWdYbI090uX7EqJoV10FZZlBErM79K/TNw5AGs6xbdhgT8IBAdV9WalEDa8l
MKR6afc4GHfUMOdsYQLsYMHKN7ej3ZMmTxGCrYDay600DbTuaQf4xKrXZ3Vi4b5gA59sm03GiQGr
QSxedcOG8CZ4TAFx5H0UHii/3DCpIjCntZGEBMhCtO3v4w0qynv28SagDJq9hsReL53BuQ2Z2i03
6aocX7kE8vY2OHe0eboHif8cUcG9WFoBbIhLGHHESBib4Xb987HZn7f0BBKdJ+GIEo0HJopq8NzQ
XMvfnibUDNIj+jzaCZwOYWXbJ+hS1jd466egoVH6FjweAp/mgVIYiK/drxLA6qfOFF6J5LfJj9gW
EWRWo58qxWCbzG4RzKDaw79GKuJONJ5NLXeQYAqRgXLf2MOILljAiVJliZC7aiNk1qu9oXS0Or5l
AdmpjjapiI2hfhNn8QFBL+wN51KSGkcvxixuFPa2kR04IcctoQ79zog7wSJstOU+KsMeVsL5RWes
20Pgj4RT5Ul/ENtiwLfEQPUFPFR2gqVO+l/pR60PSoW9yZtH7GqJep1Y7yH9aGnYdSTUCYBVjLBU
FvQs79OgHjBJiTICWlI84GDuQvIEp5Ckk3xurmF9OG2yNC+4XbvJLpvmbaE0xBTSmSAyQC8rdb+D
dJ4e6wBXBh4NYS5AOsCJlnatRni4UtiAf//rf/6f/72r/1d6uA1vlya9Xf91fRfDW3Z9Pf/r34qs
/ftf9//8fHv/X/82DVMzDUfXHFOWZV2VZZNf323G2TUVv/1/nJqPaRmP72VWHNPNOX76KBaYHhU4
M88qI4lzJHlUdEogFJXbuFvs8NFv6Ih2FfLcQgYDJyUQxBl9+bJ7uQ1R0/SEZh12bWQSo65t79sX
dCQaJTRclPtG1vZLyc/hTHVMEYIkncg6xXaBknIoT6mJ4GB8Yz8Fw8ZVw1kvTUj64ieRCFIugPCs
YuFwMFKsz9MPSElwUZEcg5v3SkIVVPTSO2k4a9oarNCwPphLuct0CF/sTPS1QVATFcockHfq+txN
t+fe7y+pZlm/uqSGbGuKYyi2ZYpL/pdLei1vySM39csMEQc5JjueaGy3O53+hN534gxUX19/llc2
WmxWTYzKAOkQUFPfIGiNbWNQYnC/BNouV8Nyr2IE6OQREdT3CdvD8NMpTzTrXYZG11okK4qEz/vy
5Nsk3h5Npue+Rp/dgmnvgVa8aJ0QD6ZUfXMu82EsH9fQsaLHud2UAcufSajCNUTpA+mo7TK01d1y
mvNtEc2xUTpvEeu/ulW+g3jgcNrZ80vmo5OChLR2tKity6nO32l75fSysucpixidM2krUMkyo55e
W+AVu0Puk8rfrpb12BhjSrpBeKMsxmhMLtYXQIsUQI53wTP4IMfp2aBD+EO880Re3WlAIgw/48Rr
T6hOGvOv5j5tnzJkdaRp9a8bCEVyZ5nZh3V8mYNF0E/Mv7JSTwCLaUXRes2egZ6Z8Dv7bDhtfMjc
Ca+japstnsC36QSyrXs6mAsdO2PypoIvmb532VDdURhxpSpzqS45b78hMo3gPdWXBqvknZDu+7xa
Ppb8dodYSnSoDe7a/XUO80TZ80BjpiLJAyl9O59rIAbE86RTwo7BD15LOLt0aKyvG+NoDk7jU+cG
3t++kzx771dspb3rwhIhPqe+3dV3ZFS74sZvAjTrREq9uxKC6jljJ+hEdO7ThB5aPWl9m6VdEAfE
AH0gBhiODSep8kjQw1NnU3047udI+QqKcatXQd6OoKkc5OPkDQyL6ROAjmxYlIVnnLITJm+61rHd
qwtWXS3GBVJ9YRHOBMK0rr2sT6vj2BhmA2d/X3KTg6i938NkZiOeLL3TVGLZvfRK6IOJNM1yklpY
m5+4+YjqBwtCH4Ixx6Dse2n2XssG7XRJbQE7MNz9shnnkfWGlhcuqvdRU12kR8sP6P3HT7S2o3Sa
e1zd2o8hu9hziqmzzTiwSFdc4gE0wzQf/P65VlT1b8+1bcmWrhm27KimI9u2Jit/f65VyTKfslZ+
p3MpegVLlj6eBFf1Bzkt7B4FdOTuwENzqmZS+XImjwavIUqmGnPuSp+nSgQ4DNabuPw8qx3JLYB1
RoBmqo/1se4OHvGAZ2Iq9Q8kFTyDkH4DwIjvAXtA11/d2oBY7e6Nh13kZq5ioOsZRgf43tgnQrNo
08VCfC5gwnBlxRu8dZPLoXL3El/a8RRfepNrPMm8aDbbPNr92AZF+Yy4sVwFbJeaFLhAUlNwxzJm
T+e/v3zW3zea/1w9U1N10zQUU7N1/e9X7/407/fqdtEGFzRFFqokelUw5woNj0GmBTpEjWM9YQcy
e+vNNwlr57DKZxtkY9j5FpG57fPw1K0gIsBAO+aqoPvTQh7jUgLA5SKZYHJb4rNGo2pGjDfNyUt2
9Zx6hGGy01rPLtm7xOoi00ORq3EbVsTzc3ydaMgPNff3n9f+xc1i6o6p81kNw5LFzfSXTcB+q+b5
ffumXeUTmjkIDgsjGNJ1pNNXcvrDvWn8fcv5z8W1TF7M4SVlVf7p4urZ3fx8799vx9LmjUzCwPmE
dh/4ROzPZjE7fQyvRo9BWIrt1NT+5cHzVXSbF4W8Z3t6LhA5pHp8uuJK8kqmtcTOZxI0921iZI92
9ZS7dzotT++RpYPLkIvyUBf4ISqUOPy8ms4qCznhpxmUIDjK7Us6K7Wiib1wimal50lca+f4Y9zC
swEMZnAlEoupliy6J6WJNyuQMmf4UXpsq97zNnoo3I8v72n94VsR08x/Tzv/7zrZsqpomqNopvXT
tCN/n/b7VryaTp1Td/mILy9ISsJ78z/c7Yr8ixeyZdlWHVXTuQN+Wivy9K2ojq2dp9Q6Eprj2dQ1
Kf4M5df09/eZ7vzqlWyNFzJlU7eUn17pJD8rUy/kuovuo3xiVqaEVdrz46VsS3zKu75XFEw0DqwH
ulSd2o106QDSqx4/nhHVmJHT+G9olgYCTkJhZnLyw1hDqRyJ16gUL58D3E+7cQAk/TuVQEgcwZ2J
JLsynMBXlLiOYN7JCStey+8GjLlpX0ncdLBxKf7vP7D6qyeL5ff/f+Cfnizp9r3Vt8vzO/WW8vHF
ByTiLNjqPt7lAyo2jyZDG8nV0e/TkAi6ce2NOG8Gv38Xv3oTDhOzpeqWYRr6T1fdqhzz1uhG1rWM
cZL7T3b/O4sY9/eNpNrzH27bX76aoqssnJYiy8pPE+VL/tbSp37jtyeh0PTLe2wDcz6xunrlOfz9
J9N+des6qm6oOpeY5834+8qVvdRHIX1uxtSb93qnPekXvrcsjp3emhSBl7uz1t0nvQF9H/FIKxp5
v3/5X3xU3VQUS3Fkw7FNR9zuf1k3pWsmPR5ZlXZfUlzIqEDUl1dmg4uKHxQHCQHRv3899Rf7Ei9o
KIYha5ol22Jp/csLmoZ9+TpKnXYNG8K8XzuQjkg/8vkTR8jFQSB5G+dvYy1fIdGUNbKkayN8mjiB
nwWZUc6TnH6DJBUEcimxPfDh99cfLooi7umf1q2/vUlx1f7yJu1v/Uqy9IRzuoHk73PHZfnwWTz8
O0fKd/yFM8ksiGyAx99fHl182/94ZU3VNN2RVZvV7O+vrJv5Kz99bt9p7noMoI9WD9kKPpvnBn2N
FQVMPCSkkhi508LFSt/54XCcrsfcKK6/2mQrREIqPkYCOwDbf//elB8T1z/fnKPKpm3Ihun8tJxr
6ePxvd4f9aB23HSO8W0i1Nsz9TZk36s2z/Fpd0docRlxXZS7XxPmoXvfSHlMvu+h8wj11UVvJ2c6
tr4jxnXyto1WFbwz10A3HN4xd4aUKGDOuxA7pO8oM8hhmD3OslbLWSNjJICIxo5P9Lr0pGeHdjYe
fXjIiOAY9mCPjfQsANwvqgO/NjySd65rkdepHUnNBtxGlAeHeRYF3CXmQo6o/Igk/OV9sA4hZMqG
EpDbgaofEiGzUb4lFwD1nL1OaeJBIDZmNTg04z9c2F+ME2KUUGxVF4dY9adx4mTJ8kV65vUgvXqZ
MlWf49wMNBlB8k6yVyZC8weuGuy8kjk8o0u4ZBNybbL3ECT2929FV39x/1mqbbD4WbL2j8mmKLXE
bhRHnzqRyHGB4Vvrra3WUaLU3Z5223HdobgNkRaFc6E+MN2VExK8gtDGxbrWLBow8MuMIfgJov8n
9ET75bszHctiiwdJUX9aK6/3i3S+PBR9cOZVhjruLZiiIwkrDt5fxi+yebFqNt7rxazU+kZ3NiRc
16QhcqBGsq61nK+XQCSjhnsG9URGU6z6r08g6lhIy3j7zlRpgk9cHNSD47gZiivoiLp1McOH4dkw
aHQeNvEJVz8hO9j015QMb4ELSaFH81cGAkxZ4pG5RPYpvDTAviPjFCOlRsHNX2jDLaHk6NmLdMK5
rxa5nKy2m2ufff41eG0BXyiv4YMkI5NP0zUewv+0bjaUDjod7lvuxttCBdkdN0fNIfSPXkMXUVPG
6kmkUN3KqL51DtZIoyu9jWb3gZqoxFOCpOfhk14MJu+wfPYuh3qNSP2Fb3wF3YhsKXm2kInKjz8s
+b/aYmxGQEVjOHeYw/6+pJ3PmWqVRoFWIfVtOX4VPWo0Kl1Bd9y7Kd/W7+9g5VcrKA+SpQOzWfz4
08vVT115n19N2s0uFFm/3n22s3cy/zTHvEGK3bLf4eeReglyOxB7QM56+ft38OMu/NsyaQPx8Tzz
IFumrmo/DSv3r3w5Z58vcmrP6y1FOtYgQNXo7l4QNp9W2G/FsTfqKO3fv+4/h+CfXlc8PX/ZtXJO
R0Z5byrQXrOF4ZXzrOAM6Pbwf/9K4hL+4wMyjpkCc9N146dNysp4Oq3kVk/VnoTugdVAnqiDlfqn
bVhcqN+9zk/rovO9mzf1qSmdu5KF70e/OF1JH/QLh0TtpwkfQ3qieUgLMmGKIv79Z9R+9SENU1VV
7iIxA/50Nb/vR6Y/y6yeLqVdGj2AhkRete3aG3TvOM6ZW+gSNHx5Z06xE7dOq6s3pRRAQWTk15FO
WgH6DWQ/nwE7MspEAxC0D+0Iv/2nL+QXX70pW4bl6CrnfVX5eWfOq1wrn+IboZJjkEZTIi5cRAHu
6A8X5QeY+revxNJ1W7UVdghFMZyfT77P+vvV80/2nXayAqnX01cTAE96nV40FlGbFRKVtbyWxBpm
8N5gdCeU6B3U2sD+4Jxechg9o7m8xhYQdtYfZpzBpx1gKZ6SjtCp3enFwwAhQVeUbm/QvnjtQ9ob
o5jiGVpDjt/E35JiS7u21ZiDCGCOuzUiRuU2jbpoxIZXsrWHTuswvrWCYLC2dsuH3yFEbAMNFp0O
e2h/pg7iI2D2MV+iSrt780+wbI69QXCdiL9paPnDbp65wxCf+YGy+wK5McrlMcKrNvFN4xRGZazC
gTKNZS4lqul4EDzFr47z2XhaREG+/rrT8dhCMrHnD9a8t2CQzHFamO762wZVjBHlk+9etIaJRk+I
RXSES8ZJq4b8aJEW0QkzAKhk0F9hdam9jHRXjotY0/0F6Gh7bHrtcEppvTvdDjBVIHcmlvDlthma
Hu7hcN2+kFlTcRkvSjI1w6G6J8qfVmzRNey+CdqAPycWMgi7NRkZ/nkOSNlSMJxGKEK7p3yZvTwN
8Rp4LMX33NVvBFPsfqqrjTLILIoYiYTm/y4oPQCzwK8OFsHk5V7LoI4Xsh0271YX57JbbghOiGYk
u6HK+iBIfLVmk3McVQwL/BOO7D6j2zMqXn2JXdov6/CCHpPOWq1fvyPSCGCapqrcUvtFp6biGC8H
xo45WZw3QoU6+Tsgdd8ZQznyl48Iynr7e4wS7iWJfv8A/Hov++/b/6cBxCyLRLpUtdzJYJIa6D97
lCYbzimfvH81/rCV/QrD0x1NUQGaeK6dH1vdXxb00szur1NVZDMkLxPHnSYsOGgrLFJbmB0QNFWt
H4YWTDAblSB1Pj/kvv/B9P+Nig7K/TaPUbXRuggdXeJFROS91SKeoC1K2KnLpoZKpKUQd4L4pUsI
ktNjghFpz2W4uaJ4oeFuL3qBX5QmIGEgiUAazSDG/nBdf4y4f1tXbABgWbZMWZc1wzTFKfkvH1U9
mU3zAB+bdjrLvL/mhjYfrUHQbn/cbthfUT70KFqqO4k6fxgqzX+u85piGbptWxy+LUf+6UD6sZKr
ZF6/535qZ8i7nw4gZ3BJ2rXUuVVRcolN377CLeRkyL2+nlq8W3Wxll9rvdTd9uebQF7C1C6k5NIv
7cSrLrKXvi+hreSkC3MqsZWJUY+b+jI46+Jwo8JPQbWVX5kmYPIbrsHVzoLnAyZQ/w4ub9QC5NVp
aY0PqepZxsp5vwbNdZmq14GMJsrQbuMn3I9+KvqqvKlL8ry1U/j9YHntlM/nVnOODwM6+P9ydl69
jWtZGv1FApjDKzOpZMmSHF4EJ5GiRDGJYvj1s1iDQVepjDJ6cPvBt2+Vmc7ZZ8f1aUgeK3u4dolo
JZxM57QLjV9FI5hcL01e0U/Mpy6TnxwRYzyY//yaOAZ4ejg/gipRk/vza9ap1jaXSkoWok7xpKTB
+/ZIUG33xY7UrXVliKFttooqhIbyPFCZT5PMlXmfe8F8yHVxbdC1T4or6SiND/Qokk8VO7DSIpIP
xJSKSOeLSdecgQm5hKdsMalW8REFaIHEa6p7SUnLeWYyDXt+qrsqbI+KYybZg96Djaq1ZXnr57y0
x/WtRV5ZOUYKB7RyVV86GthreXbkX6UytpuUqY0TxM7ipTH8oxbIeaQJtNseNxhsXXtJwSDXXWmP
wlfa+XX8an3l6g1lVoFyEcfVmX5m4zw9QUVijgzWAIaTEKTJGYzOFqLwrkhItmbl+/WWPZzowhdS
CHR7gLAKR5A6Qkq2E/jz+e5El2ObvkotY3lXZduf5FV1ZY7lFPVZ9S40SVDe0ue0V5ycRL6BGkiP
X58/GhpLydyU2os0CVBBPx/adCs2mtOhuZsxCaj1ZUjNmo/CDphk5fKMTOUwmMFVYrZRtNg8YIhM
t0oBAaRH5pAGbaqmom+eRd+K+3RRGGd/IjDBPqiMHDBhTLR0GvQw0ZPPPq+9ksrnsM+CRMk9SeK7
6IXXp8OLLNfrooIZapj22dzW6UptyW8LaCYwr3E+Evc3+XpQaTUWiHjqB+kigwbQ27C9MuN2KShn
AYrYu/UNXtJNk1fdhOmxqgCWDlOAnpVLTaYJ2FvceEkxU/uXsa8h0ZE7YwyH9u2rmVjVTwnEvwJ6
8qX4xZSjJQIQUx+Pkd+sWdwWEzXt+mR2EjbUnfbHLwGhs2p+Ej7/fR79SkXe7bRfUQa9BKLC9e5c
8VoSip78QbLMj086tZtqcT6+yAbwavEpGx6u+dcRICIRow53Utz+++ryt89JjPN/V79z0LW9fhHV
yz5Zaglxdf1l8tGEmibFek9ozqlC+bS8Fp6u06e/p18N9GkCMLV9bcYadbwUpcTSC+ZpUsNio1vp
vrWu9CU3JfrKl9xLqG4bSfVQi7OP5AaaJ73N1fzQM1dSN89FnkWX25MibHPlh7YC8RsTJqnkgPH+
JY20892LPZfxLdGuRbIU8l0mzEXh4VYsyyzKb07RMkAwPDSwUEZ5XQg7zHudNv9+t9+ciLKEKy8K
pobP/VcSWm3UW96LvNseW57R41QfabBIEQhSaqtD4OX0WrZM/tO9mALs1y6NddS0qchRMBoOg+ak
E+1MhfRSiK/XHufxyJgYq70btoJUzv7r21VEiQBE0EyKjaSO/lzy2US7Vs3Z7EgcTefzOSf3dXr0
Ld9yre3WDoLV5w8H96+8wZ9L/88r3n0heRKLdT8xuk1dWc83R7Apg10T9/V1s7HWivNwCp/iUTyt
sylR0BD6dl5HduD8f56biIjsvWpI8n26Qbt0E6G5cBc8teCOHku4ViyEO59cBgidQ2N9qj9c8+9d
p4ga/2BjSNCJ2t3pSsGgq6tbzESYeNsWx3Va+xrjGuLqdFF3/368by6lUhcgrBRMXcIK//lVaXKS
BFks9os2/yjLzywJ9igqHaE8KY//vtI3G46Uu4YHpuON4RfcLaAy2Q+84fZIJWIu4uInElXmS65s
+uQW0DTlF3I7v0DOSIuZnNSr9qa/JgONUZq5/+EF/+0ScivUmcg0CuK4mv986omqDanQcSsdYjy0
qsX7WTm52to1GvNVIkbn9ENG5ZsAXvlVTdTk0YpTi/nzkidJT0y5kCaLTqfSYcLxRfcq8Y76xyUB
nTH2LcP0Pf1g5b5JVSmkeWmyoDyrGLp+d1lZmiQn81wKuN2jtgYxbLjp3tdrf0YrBEM7tg2vcgWH
+N8f+++iokEdT6XIgYUTZNO4S5FdRVXgs47Xddi4cyAGdhZs/Mv7l+o+vBhWlDtRcAj27grq6OoH
y/FXEMfFqXmZAgVpMjz63ec9t5Ve3YY8XzSZnzarDtET8euWzNuCLMYPR6T4zQ7642J3VurY5EIu
NyUM/Tp2OxrIae/XUZv2jPN7R0vl9UbiV0euGMp51ri6NGITIm7lqDB+vUdB5N+v/lf28c5s6mTO
NVUgyjJJkP650m7KpG7KK6kiJnccb8xNDtZSnW1kMvzpciOS4TDJURbWY9QBWFWsR5ve6X/fhDia
qH/chHr3CYrTub+W13O3Qe+1gAal2HrwhYdMb9moOMC59vZz/ervdCLfXaKZSGOXGSyxP5/8WlZy
1QwZBwb98AraORrtzT0DV2PX+L8f8O8y57jGfrvW3QLvJzfBSKics7FeyWMNVmetvz5qz7XsbYAu
hgOh4t+XFL9d1r9d8s6A1jcpq6WExxPsenF7KJYMYXHiW8T3SZChguIV9kivSV5//Jzjm/v7c/7n
zd6lReTi0jbxyWw3cz1IvOwrBs3XPoFk+H94GX+81vujL4/Tk8aZy2krfG0QMv3yx8qnTQZjtFUt
k+Xa+ocz8FdLx19P9ysFQ80aS3n3dCmFhtPllpAJJtHXodmrwPpFJjNAam3xw0dUvnuTpmDKnOsy
C/XuWuVVOu/rXmg3e1/5YgScKbU+OnvKqF4ZKcHp4/SDPZC+3YpjrQQXU9fFX0fEb7GKrhY4waM9
cOaKHYan+QZdhBBt85k7WwiOTethsErtH72Yvws14xb57cJ3hijRToaoZdiAnGRwBSUW5FOoAuG+
Mo0E5rNAK5DplcsPD/y9AfzPdX81ZPz2wGVhKjdhXwibHYvInr/Kzqa0NzmAJtzGcP3wZDFA40ZX
+7Ef2VaUW31GEH/4zt/ZIl1UTEo2hkDB9c4+aCcxVaWBNTUKNsrIIEII38CPtlbt6odLjfv+fvn+
fqk7u5BNsvxiCnG3mSzH7l5ED5+YJwd0YjJ+ZPxg+MaPdn8xY+xlIXGpiKZ5Z2O1XCiF+Mr61Uf1
AeSU6X5ldLX54TLfxL2KIYg0BJm6TMhxX4egd6quiv2+HdsZG7tcqJ4OHRWlq7eE0vmuQjzo36/x
V1Hr7sn+uOLdzkzyXD/1CVdsI4mJQ6aoA/25XxQjqdk/fYmKTzu1pIGAJaPSp7tBfFM+6cRHRR7u
oKMimlfNgTz4/MToXOZQvTq7jweUxFFsQCdQQS0YMivzRW1tK3N65oWFRG2XBUi2IhKNXfdDH+P3
b1ESdDJ0KulX7W5pDJOLkOk3vpZgZ4uCfDnj9YtT4owTvmhyDS/ZD67X3029Bt/ttyvKrJ/fNt++
uBwrpectVs9H1CuYJ0gVGxgEgGbo7p72AtR3zFOjlbY4jmzSycPn5KfN941P9sdNjEb4t5vo08u5
P5Zyu9lJNkwJp2HknEVkvdM+L2zj8EWcg01orH+vIPGbvYFnT6+ViHFn2d6toKoRL4NWt+2GcQAX
EQOubFK3AfFAd4u46tn9CPZBjW4CugB/uPj4Ke+XL6UEQ6G1g+yUcZeS2gvN6Xou9Hop13PlcoiZ
CbzNS3FO8HiafF1VSAPyXGu/Lj/ZH/kbv4Q68X+ufGfnaXDTUuNskAljpCsJ6aBy5/Mbfdt7fw6r
OfRCX0usj8qdIY4IB3QBiMh33XQqWLZ9+Fz91Cr83Yk3Fq51UZepN2A9/vz85bk0iOP4DgXSpxPY
zhCiHcPRZooFIceiwSaeU76l3FD4NBptxLC1R8k0ki0/GJXvzsDfb+U+FJnIrXDKiqHdxIciVFxZ
sEKvCsgYojzmLoqvfIkY4L9Xwt+rkFIx5VtZIEFpEmj/+fTdUElxpXLel4z0IDxce4Ur2ouf7OXf
e4zL0L8mSGNB568SwOQ86S+Xi5ZspOj9/Kh9MEL0g8P7t+NCEDe2fMuaIRGvj//9t118o7u4M5L6
umypDCrSPEuQFGG6tv7pI/29df680Piov13I0K/DqRvkZGPMC+B4VViF+1D290smSqLqvw/JDVWW
VXplVBH34D6R1rJbxFYpZbbLJICxFT7n1qsnOt56smNZPMxgZkTBo5P6P4dlf3sl+COyLJOCJ+lI
fP7nk57lVI5bXeynlBh7OHtfXemKJ9Hq6nV5XJ855yBA3PY/rMhvkh/jZcnhGDTBUS66OxSKy02v
U7kU5pBqQ6BTtsnEjTL6Jz9d6e9VaWisGd2grGqKf3UwKseM/qA0kea/VPU+b78mgPeOwPDR/qNl
HkkBAYfu3g8+2N97jsuST9Ko5Wpk0+4sv6xdqr6Pu36aZ9MJmKO+Z0IZiEu6pK6a6UuE6v69yf/e
G1wQx1KUmYsjw3Pnhp2uYr+vkoI69cVVb4iOTdOL+2PbvfTNetF4jzT4C9T5xPsTrUxb8yoajbzZ
OfOJ5Xmb2PLXJ5sgF8VHREamP/ju3yTFjTEbLo2pZoklc/dchVo1l0y+KWO2dZ6MBeKxhmc9fLi2
vQVZC11suvv3q/wmV8E1DYrTY9MrR/fd6tRP1FiEugITrNdWm+vj25T2c6nt3aMkMwN9tlPzabgx
GHtmTkg3QBldwE1KZ5R7AFdVhvvvO/rutZOd5ARTWFO8+rttqp4SbJJUUSx/npPACROns8KnF95B
Yj2ugp/yZd9k2qmO0/arsmkwDMKd75CZ5S05XrleY+/mUxMaaP82Dy3fR/hkhjKx+wItLyBcOqxW
zg+v/5sak2EYTIKZ0hgoSb9Sib9Z36wVSlpjb+CC+uB0jNrU14ugpKu3jWBKJ8ohS54qNI0VaIAK
Y7Lqa597+vB+VJ7647STgmGYJ5IPYKvU5q3k7s+zQocCHCT0ZebrMl3qk0Nx+jDAedCzfHOTFK2N
H86qv/u6DZPhFFMen+JX2u1Py7o/VXGr9HkDl3ckdWZPsmynzwLZZIS6X/On7AAnCyzLlJZe6BtS
dDvTi2+VgMxUX7rNh5unKE4JrBReMQSIq5PsRPo89+8N8jS010AH8VGVKcCvojuKfi0OLH31qIQZ
3r+X3zedcYzS0J2OpdZ5pPsTSur7tqT4fF2KjxXgMc02bnTB0cykOC2l8j7SJp/5hLEkkG+uxqi8
6HaFb8CaRufpK+Ypn6Uq4FhBFvWohH0ejKKUDPFfp/Ul7JiTNWM6eVAAv7nAlTGUjAaUPx3r3+S+
CU8FXMDRoDDpcXes58mklJu2ZhddvSl0yflxDV6yo4ADu2rmAmszkEtfvP1YM7p3iAlbiYKoLNLn
b+j8+OdaYJed8jymvHCpVtfWbwEQyl+w6+ps3ij+vz/WX4nI8WIqSSuTnCdjJtKdxZS1KleaRM1m
k8YXgGXmnbIq6Le/CbQIFIcLM6GG9NwwPGdpt1VVa5Yh05NVX2iMR/D1PKU74uEK1qzprAaKmZRc
XF2duGlm/HCrf+10zg+BbIgsaZJoiGSk/nwvMaGLdqIJ4yER4ZNHnbY+a4caZQzCgytdCMAt1nJq
xyBv5xV4biPSL06RuZW5GC6HZO/uA2rO1Sm8tNvTw9C9FcYUkMz5y6jf9FnBIKutaZG2n+rHH26d
1kfu7ffwintnXkIcy/04o7o8Hsi/Wamkp3Nlf0yE1T6eS8hLgEylbWWTidHF2DKDC3RYARpC/3Mc
CPAnInIXqG6H+3laPecAqfrLNBuHyMDEhzl9f+7l+TjQ54ZeH0qoh+424jNo+K4Sn3HwC8rLQ8Ss
eiyGPW1fjerFCKDmn8y2V/CagVOnECmUJ7WAWsiMpgIVgQFjhsROsDJAtdqtubtdFwwl2DSsMOiv
AO2fQd5rZDQAnP7ToHli8ixGmurWGxiNPRq305Id+3KK/ZQQVl3XsADXtDyJLuS9M9MVpiXTfaH2
ry+33a18UDM3Tlwzwf42QJ40E7Uzt5dmqu7IAlI/LTC0LZp5+70jHaF8F1Z/e9hDbPoh6/D3hlMp
lmJ7cRjGloy789LoBJzPfZnNkv1cPbo9T5sOzJqfIwUN66z4aTXcBwzjYpDZ4HjwjKIq5ug2/bYY
+qzvlaNZn2bd1U/4FHnhx/X2igQt07Qx2D/1q4CO1c4Tvum/9/u9pzleWqERWGKQavzh7tJqWt9K
jZnLsXRZklOQIuFQTHUG8BPQjqefnhSPeXx59yufiVvGgQxJ0iXhLpo2lexqlmKdbyAGBTePJVoe
Ogg0cEgBA0E29NOP7jN9LpbdO7yzxfmzC8f2XUaIRi1YT7QEt1zE6wrPv6PTlBy7OwR0PfmsZV6e
6vU73YPju0JgxdtHvbuH2LuHynsO5eXg5WsaTaPG7V3ZkdxndLeRUNAi0TlGtd3DwbrQMon46s02
n7vZhY7hCd0C7er60br9m2ADGQ5JBETg4S6ulkFdGkeeiw2cWOdc29UTPbqrPZlM4WFP26Tqwjy4
DE73VCNh+ETCT0V/7TF9ThhJ+SyIXdh9PuqOtBWTOIg6hIrV4BpCTE6s3Yg0bOw03NE/KkVaJDvM
8U+RsAHz5Ofz86MYtK/mex7tI25YpOAA5AP4HFxbN3WgXGbP8XwgaaSBUf6goY7ygPcxhEipmTYz
7tb4C1X3PJVzJ47oVbPR4l7FCx51l2UWuAi6qcYb1APBrWZKxPN7zSqld73cnnjvX8Ad7ZNPIpDG
X7p87WJqzFrRqqYaAIknGbjy5352nJuFC9EcBGXiNF/D1EhR2CoeO7wuK1cAjVjV++39CvgMqs2c
tzhrgArR2g36dPYlWuh7oWdXkYF4Mt+kUQfJPZEmpYUYHU3SqFvA+Dn+ncOvDlWGNjY0h4s27sbR
lZ9uqBjI0xNa0GqgDlMp92nFjdGO8+gbzWtLB+K6yyLmacJM8lucLIwSTP+ra3ZTw7Anso1cbHwO
jqcwHtzC3BbkehofQBRCANdrJMTzFi1jeAhgUmSTpkwfbhB0kTNic73XVGCtHhElFiOETwQ64K8+
Tem0vd+eG2FOZ1pByyHj38UK7odQoYXk0A7PNCmE9hKm/zHMwUaMCO4rWdbHUcFgKUJ60R3koSvQ
Lyotz/bxTThkwKoO9VvyKey0ncKATxWJG1J4de4fL0wUjYdBPdgtdAzFlkEVRA1CexJQLq11ciG8
SI4EoPAUwD8ZgBUyDRQWzA57ePGsLCM6b3AEZGhTiZO3TLiO7laBMOkb00qJVo+vZX/5upar/RBW
V+Zp7BFUp7hJ45/3c9r7Y1oB0S0ZQiPfoSCtpUF5QgrLE8EuQ+kzbIWIqZ7xzDJkWm1bcG20sEDn
qcC7l+df/P1r59PlhFKstiB/878TesVXClbuBr0Csqt3pf4F8IL27j0SPHBOXYR4FuhOIcGRksiF
nknrmNdGqKDzB8zQRE8GRp+n05COBi/4w5dPZHOj8RoNff/Qk+Cm9dZuv6rdT+bfLflQhwRx2eMV
tjXRxJT+TzAm/Cc7RxAZdawIABPthwlDFscA+CW0IUCXiLewTMpNQWf8lbOdPG4P8Kj7QLOgQkcx
eEyhH02WwrpDeap8koEvbq8gEYBtlZRHSHJThIbsNctQ76LHMyDpl8IJvLxeV6eX69uE6TRPQkyN
8PL48HSeFtA0M2+Y3+YoMk0rB5kORKhVq5nqnwXAr/Yg+MOjtlChuS8Kp4HzTtTDkADf9uGSWrrX
7C6b/pW/B4zp8pAtFF9Er90E7sfiRXFdfDTmSDm5VYiioEsj51zqHWFRPXdMgSuHy0YBc7YBr8We
GWJ3nLI7hqfDnj15swd6eOmktm4pbb4euaQrmjHoW2wQ8TXgyDeYnlH+V52V62bdb5lu1JUQJcuM
DmAR6VarHoX7zk45Z+OhF6kxRFKSqAVBd9j7fL01CGIkkTgx3o/W62kHrHUBxj06vxTLi1OFDHQ6
gqtzYbSr4cEXn4hIYDJ1V1yEk0dexWQpMkybUT4+74CL2yPEd9SfHOGRuvVe+zTMO5C2AI7AEJtD
euFgQmR01CDVXi5P/cN+c30SnwTkbiSbMx2FvF23RwPV3guj2WFAyNg/NgiFDEGtelXjVxXC7NKL
iKzYxYfJkL2x9Uw6IjOUq8775QVbekC+BDPAyolLW6TnkWkO24zdeME9s/OG53iBYDwr8BFTdTP8
DJha4yt+oQdYoVSyMuBF6pQ/ejQfL5dljmIsJ1Ds3Ez0kWCHT2+x26L9SX2HkzGByHjCDJMGx7OG
B7R31BcCUP7HeCzTGDViEnvEPSNmBRE5sBieZfLm6sloujIAjQCJPXlhZMOTlxOGNHq/+Lg9E+Ge
dkz8EOwKC4182vQI07X3kxn2Tn+Av6hw7r0A2aW9aFTx6jwolar9CKqHpdJDhzTJA+6KcKQffexX
2a77GBC5NFZoefjZu/yJvBPISITPtTlvMXfpyWwi9QNA5WYYVa8VPAAFZXWFglz3FLsNcqpewaAR
XZDDtHsvt8qXMB9G/tJCpwwDDohhUMYqHE6K8ybLpw138dz9Uq24PjcR7492bvXjtDitj0HvniWM
ZHs4z9KwdjGLx131bKx6nPRnxWdAWl1ezzZbx2HAcgmTL0KpqjzwCUaLkQEmNmclr+kAvqc9pJv+
oETHN2MOmUpS8aYR3rEuH9I6mQmR4cvM8QFPBToYA3FVlwg0hJq7a94b6+YxSK8hg9J53VJG0wSt
tAWE0U+V3ujHDjQcCutgk1GTwNIYdov4DUM2i6M34nov4XGt+MOyQj8PqYVAn4FRX5ofOTBiVFmW
MYfbUoXX8gGGzxMiEFkXdEAMF1Ox4JdF2lx1MFd1UMD27d+193oUu0X+wkDu6fR48cGXh1f/6CTb
q9ezAHs8OwjEsxKQaY2cCgP+ADC1BU3YKKEhVKsFBtTZz47n6nfpA9LYvg4EsJghA8a7F8Ggpajp
NdvEGedYYNxaPlXYcn4L0Jd9zLZnwzoXTvdOt7sJ1w39ThDdJJdnaPkhUwrV/GA2frOL39BaP1og
BsehI1IlI5Y4flIlJBXlFxn8pzeO0lwoWZGKftzlC3xF/iQwWieDOpRH9fa4gpeKJSS0WYrLSSBF
p4V2GBIXZSCi7VHfkK54ZMqAwwqIWgi+gm1l7YbpnCDcSR+at87T/PwtDm5h/RYvDIToaNz2IJl8
nB9aP7naiKvN5HHjM1fXj4POrJDbR8PdYHnPHiZYe2XErluqYE6tBD6yCQWSzSeG5mfuIt3BijW9
AQNJV2FAdzhJr3eJeTPBvt3sm2JfN9pBxsCUI2924IkGD1cgecjWHWJrqEcF+5m8YP5eCZuXDEkr
JvNEJ31R3GPAdEHykQWQyaTBzdFtHjyx8TuQVPKuOT+iJhfjh8xI1wWXGfPZzCY0B/o7wQWdnaoG
ZxJ0xQovoTvOWsGvBT/uySVNtddRbYb5e7sbZeCTEA27A9EzYLXYI3MmEaVSRb9ZSuXhh3AEuNB5
T2iCcaB6OUuNwnKxAQIfosXDec+034ni42gRznBVoYR+aCttzimeMI14XOQLvl2UBR0wLc0HxBEp
i6uHhhOLIEefugiuQbY111J4mRoys4bFNI74PxZxNFlLD/p6Atr+6fbEGx3PKufoEszcMmYIGeeZ
IXKE/0i401HWYMaPwUVad19kGqak8PyucdasMgYgOfoUBkwQ2gJyisIb6hCxL5cbHSUqAcU4p2Rr
SpZpLnFML+X8XK4kcYN2wWBaUw0d27PTpEFWeS3w94kXD0HDxMkx7Mt38qU6OgzEDy8rZEtMZpPk
oGGWHbHl0m0DOczd80x8TkZVqNNurz5hiWg8t7JILAmwmq+Hh9RTn/r5KGapQdLmeGSCMXVuIaMs
z7wwv9iUuxMqmPrJ46CpKbDCMegd/TMZeVemL2DJkK6jsLXlBOL6l9ICiyoFuTehpHZe6G/yG9oQ
WuJe5Cgzw0keWzKSX8ixN+v6yqQHpSkL/lbrCZwRz+pCeCx4yQy8ziYr0IwP4vy0pIsinaOsCZdb
WoATD5jF2PUGdkzAEWde59AQ7dUelrMhcEX0BelezbsMXqx52agxPiMA4wcdVCIOAK+sgnarW6kD
zN9lBzmm2y9HCQE8qrDwgDYT67UuwazfoQCsLzLCOdaHr7TWfhNz7liGQ4PB2bmGp+nF4wCaBND+
tkin22w8AU2bG8+gfKAm/kvBlozpcZWvONhn7KfpuIg4wxEUHUhQZoR7RKFOvDvx1yOcJSkkQqUH
Rtk1tVWfUIasgOu9DSxGILnUmUpbOUVX2ZabkWWxRzno1SDu4jAGTwCtFqA5/OzKAT3dH2AZnjrn
quA6ZYFJt0AZheAUTGQ0xwABOuWrJgTXzHvf4wGySAE8saOFcPKBxCZWvivnwilq8gdF3OQXrD5M
4bNjvB77pa4FiUHPumsybkT/DAEFYLceAkeQAAlrnzR8awCwqzYSKxcER78ymO1V4YAyaAyVs5xy
xDF8i0sNjQVeLOc/Yj1Xr8lc4MILjQFhPgWaktJcWTdTpJio69VThAwdGPlIHUKuRs0RMSMkaBQb
xCOrk7GT3iIj03DkIZu9ZMR0UG20WdkxiTg9PmFRuyXKFvqmBDPMeVHbBmzWGoy6PXlIIe7pzngG
p18Qz939M8N9HBjSquRcEwLxi1BzB+XEQNnmzDnMgb/Adh8PIyF8VOIdQxhUE5cc6e4emaVRLQq8
5vNtgErah5kXA95EISCKHekVTwrcxJxwDYcMebDebdcmC2idv51n7aEuaelJ7C5AjwuX+LbRECVF
s9C5bPd2u+JoZF+fsEFfuO7RO66xbc7jjeTJo1DT12Bpb+0OEQ2L5TPT7dtT7gsY+gcOt6OlkIRl
CGVmPqP/PMV1ZmFe8LsGxb3CYN7CJsVi75FPGN9xRgPTyTsgJuyjYWrHqxxYP0oBS+Z4Fz265yOw
y8lG2Uj7Gpx8NajniGUE9ZuKD80XJY8Enx8Td3wbAdIywu97Mkv96ozPgXwxhO7jQucqNIM9tzvR
uzrSIn9C23GeEi0cEfI1aSS6wPw9Lqowc+F1kFUV8Y5KSDnXDpuELtZGWiDxi7/GR39GumFEmfAA
4jPmtkEFbPIEeNID2OXe+NAi0G4JwS3iTcQH6x0pX9i8Fn2ExAE4DfhW2+QVlTgr2cRrtGcd2Knb
m7WUPXyDIqytdesNkDgOFekdE97i4CUPl9gfCGsAwL6i6Ud2JUGoDiqnCqV29NrGA+wCrJrEWM/o
Ovp44++uUHLVkPGsqf6ITl/Y4iPQa0+YShZ09hE6gdzfVITLguzSbPfY+cW8DQqCJBO2kGodoPZA
ZaPf5fKlIz4rRAB9xsVzxkydGlqUejD6wy1QSZUl9KaCTsck8ttO6LI4hNVjaEbKxq+JeLP3it/5
XvrxVpsVAbwP+pxwO9+MFUve2r8wto1m+t4b1ySOxNWS6VEWDyPT3fTSzwkZwHecWnpxTPhAtROH
R14IaSk9IOfmIi+IzhfJKhJvqA0gmBeMaA1UN24RpBMcSk+f1n4cjSEbeTUo+ZwPLGV9iqwhHiGo
cbqPHk6u7vVzJSf2E3GOYuvj652WPvKIp+jhOONTIT6E80hmqkMeHTO8H+zjtCcYq2a89E2NVv04
5QRaF4Ym4mMiVGL6AvOFaE3s8iN5x+JbMhottrK6OTpHvx6AXHGgiSH6my/Ixq94kSMdQBoVDruP
S48zWPFSEq+DGO4iwfBwQe9MXCSePFWRNIZGjvbLmQzgld8IEelNf77QoVROZYxYbZdz/A0LJmke
+uACYqubEmH716nyYryQYatHZSm3YO5uKs6aN/EZiaoX4IGoKGvzkRRPccAHJQBBusdA9YyTA6Li
Yq0LtoWiO9k4Mm3V7D33RZbq3vmQlh/EehElP95D7J8ItIknB1umryp1CpGFJLCEp8eg2MDUDppt
upxwKMePPZmWxnoHXiC4zG5NPjKDuVGKuG6B5nzjk51DWlJHBRjlUDTcZIRxwKDiuxUzIxrCesEB
ftnoVYgYyuvwMXqDqkf+iv3mTRboLeEdWlXst6MG6JhxBZwblW9x7eGB2CRr4Ju/kbumA3AUpDiH
hJDkSQi/3+IdGnhhhehz5bA1aRbpwFrkUxIsqIxZtyVqPyEDtJHJ4Z88jMtVZXKcw7iNCOp0bMEQ
irFbHEdEa6eHNFxdnlPiF8AZDuls/jEfs7dmd73ZcxEdPXzCSPUwdUlYPatLPPAWmSwLR5et5l5n
KNYBzkwZ8T9OJ0SDxmKyoVvURaQLu7C90sbJynqCb4E3yIq+MPdtY2lc9BeROWxCyKi2OTto6AMc
mERH2eSx3MS4xrk7KgIx2e5xvdFBvj3xK0kwcpW9vefIcyihh51DU683BIZzjahL+ajZ+/jt/I2G
c/ccgrTm5lRPJRIbU+ay33hrEupzRC5QDhxDt3wuvpMteUN3mn0+YGHPUeJ+DnwPEhLRiTOuZYFx
onhnDwCxLW6kt3KAZn/hNUMcQbOgxf+qV3idiCWJECpQSiE/fH5Up12YvDAgDC3ZxNApdvl6ezAl
4iwzaNyW3RTjnklu5nrKNrc1fDgmJFlVY0UewQX//PKLQW8hBoRvJc66sFzXDIhb2Xb/2bPng3jW
fFBklx75EVPfWimUHYYMBcDY1fgB3vbRsOEF0sWXHpLD5A1iIdAzii+2wPn2eP5IiOZxHlbKlnFS
nxz6xTu55iN5sjNJ6sQRn0njoKBauto2RUovdo7vaGvMxtNOAKtV8yQQaDoHjrzf1aE66zFgggt2
ZjpybU+BGFAfgBdcriWX69JhS46FzA3K6AVq6oJPDvaMpwttf48vPEetDmmcEslH0rtsr8ydrMdA
hb3HOYleDyJ9wwyZPn4Dh8Y7Z/ac5Nm6dWUy4cTNxCbjSemRqHR5/8lLQcGj99tIiEjf+DW7hJf8
wXOd3oQIB1QbEwj4B2NGFi2cR80eiNFEZLQ1f2IdI57gcFzwScjVjh+m2hgQN96MiGa4aoPTMzi4
vV/NHNdt8kRKs3ntyDTgmzMkG+Jdw60HxeVnUfcEsXajPxez7gMVCHorM/KkqiP4GdT3xkC9Mmea
eCEg6f6MABmxE6IjZMvntGs56OXxJ0mgZk6G+Dg2bPWQzUYLlwWn1YUgOHkgUzG+2i3KS0iiFiFn
NevlSGN/Ohso/5SRPpWoeKXhsDQ3EOSeKQPIH9g2kvcV/IBFFlDIIPkWU/QQ8R1q0krkYdEDVxEf
AHVTEoSSDqGSpHtIdKxJNJIZu5GVOIfFaAMsA5lDhL5wgQheI+ZGVnVpsQ8xt/ABtiKLy7ssx8hE
XVfvQ0DHK5nY0doPBPXqItsaobCUQuOTolf2JQbKqHq06zEutBcxlVG8n77y7WklOx66tbbGiqLO
BnoE4IzLv9m36fhHi6CbXonFgiqcwoZ6OJH6qBf7iKSKk7No9gifFUvOTevmdvaao3dqeqrEdDLq
TaReHYRDyGGP4wOlT1SEz4axD6sHk9s/uZJNHnR0GoZ3MO3c4pgywSdBcbvh5bPF7Qvqig6MddDs
s9vmF+tZici7c+LCURz5sCLhsyd8lYhBsfqedYbyAjpvwFgtUobRAGKDcT8iRJGznlcEBRQ+iCd9
Kg3UfyRUfc6fwhtqxaaVL6rNOxkQpXOEbYdXgCjiF5EPhbsVZajk6FacAzHfuLsx3W5pdF2wcA/x
mpwP91TN+h0adKZNWiM2f6UaEucjXSjoAB3az3b2YTgx+5FHfkjaMcMiz7STU+XzvA+bbRkNM3Gm
7Y7oKWh8Ks7ejbRjwb3LzuQDO+vL03x7C0qnOnQIrJY+hYuac1t/RmiDU49cKLJ1Qf7GAkdgAFt+
xJy+NgeKr5fw+j8kndeSq1oSRL9IESCsXvEg71rmhZD6qLFCWAnx9bO4EzExcW47YfauXZWVlelr
ZwWYHFFzu/6RxjTnADxK2kLnUt8WPvUDCcD47XZMtZYdid22dJ4sZHSanGge5RYCCNk2wSBoFy3H
sIHp8F9FfQg8mwWhvxtR9zGl7ez2F1oDHb73KXbuW3RSJPIaObhHW4Hup2aOiTJY1eK5orgxpdW9
okKZOQkgDHoD25BYUyzgApuiB9K7nayb7ZS2gTuQK3NeeqCEmH2zE6ugO9Ju0LxyT31uoP3iUjl5
UZAs35Qzn9z+Yon6GK+Kfg+DHnOgrsb5/ID0sm9eu/CPLtx/pQ3LlWWLdbQBJUWm1givo4M1ueCa
QCme+pO+KU4pkZEHN/lNVs8fTNasYSNcu4CZT6IfTRHrHaiLCBEspzxL6yagAicN/R4n93RPUuVD
1OYpbXjI29mTfPF1bTfvf/UmX6PZ532ousLj+OyqbWSPyWKLIhYoxZ6PpEw+PMl96TzexpV9GMHs
0SdLwYfkbbVkNRKR5L2J7IQBAKOda+bjLvzE5hmUALiAhkygEQ5APnz2O7vVi+xfjQD3Wg2kqK9l
+O+/RGtLhsU1jBsX0SubFTAY5WmpXr+YXCU7YHo5SDdYvATymLT4H7dc40YwYnF0Uc3wOPzG/6Y/
SWR8MOZdP1kco/N55sq+H7o0BQKgBppV2HeMXfTOJs8mEcbcQLVokoAT98744XgxWJWFRvZmYnMF
/0auwXih2bH1aEfZGoc+K93qIX1FXs7zDxdriiFiYWjJFw7x7o+mAPkHj30VkmHAKsJCPPavlemU
OJihWxZwaLvIU405N2pwFjDhLyX7dLRYkKwQha8vl1SCOpjaiCgY+XJE29ejVNy88aQNjQEyMPhu
INAojKK+BaSzyyXjrJFwzthk45J/c6K/fW2uP846xyGkiWBMa5EdgyQtH0Xa4zMb5J4twRelpc5H
35Vz7ZcXjVWXHCOb0tyfmhhkkVFt9C37jgvD1IaOWrxe4qLOqceZjV3QruLz6JhUYEyomV1xpshW
Ovktfq9uSxkwfoN60Xt63xFssXV33GviiZwGvfUgxzWltcF/443wn4EQVASsYyyFXr01V+/l8l/s
49XuoEMkrisMZx/yDEj4zlJpWKJjZP/8sOP0a+7HYErO026OQP3u65F573V3JLTsBsb/udrmiIcG
vPhu2W5U7PJ6M64sNGwoFo5owUxhIeCRpljE37xxv3jJXT+jCWexx/lpHw1BA5xBhr0s14yBs4+E
n8J5K750z61+QuWt+pAV8OXZS+QoZNEmG8TM/xQbs4BkaYgalAd4cPd6Pogj0ourBsXgMW4NlQEe
MlQoI0TsEWQ1kPiercDdoUiC8UpvJ7wUmENTfeCEirRshH2ngzg49AlJM6q3r2jGmwSS9C1hPrta
Zq5wQdOTnH+dLSosThEM97/ryEXmk599vW1YoViOflKLC8tkq8eI/GmM+/nEBtG7pbDBp/iSbAXO
9tBvKzc7jjYKTB8dBTwnQQFFR0ds98UWYPP2LkbqBTRBo77n97pzMAnh7ytAOiNWjXBUaIUL3Xod
yY6lO8tL3ZSn7+UJhBWR+subySpff5bU8MfBpYOIMzRPY8MjknEnoX3q6345l311A4JEhc/bGJ8N
1ifTbC5q0NasFFPbN0bZ+17xtXuEiXEiOShLGVBuspndYlnFiHMwjfcIBbUAQeyZfK3mlN99N+/Q
LiIfeN3TEBScjKtY4t7SmDGiDjLMOUxRcx6N8L0M4RZZFzS4eY7XQl9q6u1V/IraWmsP0+zxDRc1
bolIOVnVdylZwnOD/uyn4pFYwyGu161kvQUnpHTFGY1MmS/PPPUm38JnoLSe0Dryk/4pYpXjJleU
HwmrZgbQS2z/FHGTSO4LdZ7BqLV/bX5smNAk3E3d6n3X0WCguOpvYNCwO4q32ysQ6iz+HZarpzav
pyjFkk7Sr8ONnWPjRp8dD6tuNX2QlI1ZIomcHVrqz2wv/ULcoB6OYqQoa0TALNiKZeNNchPGVpP6
AtU+X4cGsxpiVyJNItsoN1Lnzji9FCjLiLD91S+SkwbxMuTN3OKfOphOi7Ez2Scju3JAvQUHp6SH
RHVc2u0fTpKuzlOzpV/k6MqD8CM+TW5L7AJJ94bWzt9mU20i8ITYlgVfxHFYsQvsYTmUobLUyykP
AyLM02rrJcn6ezFLdgn6Nnwzho364EqVtzHwdGJXJDWWF7lqN40hx9ux0tLntLj4zCdJ79T9Rs4k
mifgfy19bucFN7FI7Od7kUvW7Gl2QC4ft9704grRr5mpQTGLRjcx+jE0+Tsq3jvLUI29KZaA19nb
QSe6s1DpqLHOIqnFRpxexkgld57hT4LnRmlnmZ02+4FUKeMtbaLMrUhe7Sr2hvuDpkCTbdgAErJX
8wIzcoR6FasqHWqC5Crdi2xsyExeYwID3BsbzVFG9PpzqVD7hrnWoSZmInHM/9fVaB6UKr5yRysN
KlVLq2AIdEhczC5NoO8GyeB+XyYiYt+PTfVU7OmXQryLerMf/YNaeTQ/ek2d5rPMcdhLHKwMep7q
Z/VGPGj/3qRY5naWijtxu/9wiLTmiyxTmveqK0YLTQs6iGkPyi+xtGRSdqpEMBN+BH9McqQPIhd2
hG86uBhB+/fNxi13ahxMie4zG5QZqjEaa3zzk6HWbBPHxz/DJ+XrsqCrYPE/OCPp1OyueD6qFHP5
D1nxR10J6kovnZae0/P3XfqvbUmtKQOQDnwJyFKw5N6kGEpyBHPGLgnRICpxp97qLww/L5Fi1N1e
ePQpPbOgCB1klSJ0IjKrne56ihiErLRVWlk6k4wkOJgnccLh7hh8cyTRnChFSg4KmYmds+QwLMIf
VFFuTyGAIIxp69zF7DrTgzdP7bkp5Ps7vnbogOifnVxY/f71XepJoOobsTu9qOkFmG3TdUMnk6K2
CD7SMkEHWtpE1MDvYa7o4DXPYMh2Uraramr+T2Flgv1pSMmiVaRssycOrZ6MWG1jadQer+Tc1atJ
T/eYkJ4+j9J0k3W/H8zfQwHB77dZaI88hooPMWUhgR30talNuR5i4BdOQQVTf3plXw2IJDZYeKNS
w4TzQoWGpxxKhtn5Lui8uA5DVL0qmlGcODgK1gXe524ZbVSRtgL8ws+d/+gih22qqk6sPbrczxDa
FRyFyuPtImWVX9J2q4KbNofv7IyaYP+iJ/IOuFsBb23UsjsvzXdSDK9vU2vrbNhGTHEpiDsb7cxp
cMmdOp18ejdzDtaBo/G16KtT2phSu5pSPqZzTiYlNPXWUmQ3V5a1aHfdpUnxE3Q1IMKXkysuG1wR
7Rz2JQufUzA0oZGEijlFH4Azs/Bmu2riTSCpVG5Hv6Q6qak12SmVSz+gLIM4O0gqFvLGEwEv5q2l
yhUrKG+2VtrjeUiLEKtGzEFSq8Z28e0MFF+i+QRZ4gjPCd+YCzdmM/sJ05WarsLkty/tae8iQ953
myn2bvDHiCMvc/ayNPRy5VVWHrtRKtGZwgITnewx2o+3VigZ2dtrgP+QEisYX/Li/UxeYy+SfLzv
ZwsBS4g8FTJFzgx6gOSl1MwHea18WGmp2768lufxdWV59dRtWt78JmAuX5Q/2+nr1j7PL5Wca/gl
ojwpFXWbTEahIYJi/4Dd+XiTyuwiybTSWNxfV8uRJKcoo5ck+yJpuLL6ZDaxrYuDqH8B6YzZHXgk
UHmNK84Ys/gvNNnVbOT1KAswZD2zRI87GNADqbI51FGAfQU+8VUh0drPTto9XbPYI2OK5M/YVzeT
FPYkgtJOvB5O2il3hJSWhZC4zWiFY0dRMFMC6WtVpDRwZUrWo1Mxx8pMzYa/gwFFoHjgkpupTevW
m26kHa8jOc5AVCRjtsseEwrLnCbA4IUb9Z/qT3aAK8L+MRZpkxsJ1AUEtTZ7PgMe1Oj6aLzp772C
t+yGE/fVB8oreLIUcWuLghxRoC8/jw0dC5ksdCK5mWZXQBNgR0sUCL6p3eJ8ni+Hl4Xh2xsrWIBw
mrGJtH+lq7YY80qhdxtAl8JriefaK+jgVGDWhlEgb7ikJdu9bmkZNK9FzA+wa5rwT4Asx1ofUmLk
lqTp+zGbz5adwBJgnZZvoFqey/87VTpDcDSsF4RZzuAnNZhiU9vY7ZpcmIEN2HbUtIeR1fwrG8KZ
LWXJJYUnCwMO8gIPEHuYT2zBT7+0fXQ/vDQPhFcmDGu53BAXTLo9CvCDQR9FqApsAhJ/OlRs5Y7F
s+EPDUF2nZyAhPeRB6/rTblJuq940F5hFPLbLF0umfr6Lkydz+PzEMn66TGS/tPQYyCCGYpDNIc2
dAOUheEV3Z438is42sX6kRsTJEJie9VvqdwPVBsj8fodjKRBnMqcN/veUI3ZrXGwS9jO7NevbqWO
6NXzt5ldskOyePRzeQNeFIBqGCJivN/faIGYOJxTzLVOUNFxxUigU7LWtyhz9quJPxqx4/kZey+/
h/bmA6iuk3WzxnMxMYsd4ZRENzYrKHV/bxpjIhnpCQ9Db3ATv7f7VcLM8hBQ1dMw+zqM/ZcszcoS
S3OC+m9vt/Bgi1XIUuZnkLy9fp/riYbNoy1+l12/ClVffi2rzOHHp34iznuonhtimLwR/tX1fCer
i0LyetEOR/WLzybHY/USHpKHJNqzXYjCAVvnwsN/y/7zCiGGkW16eQS4/vQdzRcRLnKS64f0tV1E
u8iTPOVOQvZPQfbYGU7U956wqWkrVvi+UZUGL5bIhFL1QZzZNY7KXLZ+bvzKd0unG1W2qa1rAzBR
XLQh3HKwZrg5/MbzUc/BpEwqcI+S8Br+Y1PwVBIKuWhb7KMtoVP2mUYgMzUSr/33gXQWuSxnV7nD
K/Sovkp+geSfZiRQSwjGOdvRohyLxaC/DyfuFlaDGQbdtgqS7fOoedXxiSwTlwP1h/E2WwtUSDbW
dFNZQyDso6PsUz3dyhPps8OPBtgY8DFiEG0+Tk6JyX1OdklAk5DF23CXlVvTjfpF//AnXf1GR83W
rcbCAH09EvRDOnqmttPG9gC/RArvU5im/NYwb5bq4wPLloMGKltkhlSJodN6CoUbkNV/DbzowYb1
OKPYLuUdT2DuhpMM5QB0t5EOB3NgqMIWd+ObtRKXGlEtDX3R78QrSuHtHx6B5nQTXVV4Y1TCml3j
6GhnSxkiVRsgSr2ajL3mPc6n9wzXyeLO9MD4MLNrFkxshKuFTbT4OOVNg3B8GWx0wrD9mRe40kX2
e01dNT0W+/DSIjWAYcoG6JtDjVYxfwfUEHXMfykwz8RkFxxB/KzC+5wj6vv+1M4FX1pNVuGmp2k1
Nrbkvfr7cUL0aQ1CnnqQ6MEsE0L9lIoN1EkG66bj5CU4YmaLYRc7nUvyBl4HrES3eurjNWsxQpER
9TIo5OkKG03FJQOqfLDQJRNI2CAP1n0ChjkB7cTLkEQVHJNccnaKLUAfW5srcw1+GXe47C4jyXG8
bYG/3DGYeK4WjSUD1ve8f7TzElO+AW1giDy1RaM6VksIZCVaH6ZCs+Zpp86TJdJ7mv3bWRMmkhbK
lsMmPORzNimrgaGW9j5JTfFU0Eb7xgGP04+O8QjQNQ8MZp9HkWDKmvZmK6qEtzczSYLX03NjNRf+
tddMzjTOVa+08bss6Y3Cklv0pvanBW+bx+J0vua21P6sPHM2vkOzpqPKj/RbbYXVEyZXpJN7fa+v
J0ceG73G2+f8kszvuaIURR0F5E/CE5z3aX3Xrc28a8M/aLquukN2Vr2pQwBcPH0yqgvwmLF6OZFo
XDITd71xNdgKpAabZJuGZwc5J4I9iuAkoRCbYE93AGB8zYzXNRgopi8r/RyeqegC7Uhb/gxDOzfS
Hdadfg2VD6mS+tEumeQS7ejfcxE6uv/LEfpadMjnjF7udD/2+mq6O5IG77UvvpEAKiMNOQYsp8pH
bxkWGyOzDlm8jiRQ6cY0IWIDY1PveNkMIoywyhKcZiOCpzFNsKLch9A2utGPvTPGrQ7iPnefFk0J
ow+aReN8N4mvuLe/2A35WzzTScCkxE6x9nTGoCm2vKAPd/qyMl90F61Zu0wOMmeBPyHPFP4oPCaQ
flvhdIMk7D83/R/BBKJPyuaKtu39JFjAQ7uSrpfkY/Zmzv5U/OPxbzIVN91RkQHQ4slk/mGOZz8d
zf04oFWOaFcOUwQcxjdcNfOJ3WFW3+0lFC3gTKJI3/hH+L9z4dTRpqPVDXhBKxs31nkLjyVepbcp
M2H4t9Y/U0v2hDuPA4ntfzEmeX9UPIx/ipxfiiHvBdFQBOhjZi75Qjsm7bRIRv7CGabBIqZNMXNA
q0G1ZZibug9T7woo7BEnd9jwKGxCEY66R2jDZozs7h8Jl/whQLLtFpMj65UxjOb8POPwvWOQEwBs
kZ6oBKDAgGCnRBvtqLnxqtlgmOvIRjEHBhk5kBu435Wpexk+mZjq/nECmPW8vuuHbAm315EXU2/a
mEfOBjgWEMrNiNSLwg7jbd1wGTQCehZ37ZzzYhxi2adbgddPuc9EFqPgTJ8IwHZ41NL5frTHDS3l
E6kbNBa8sGpz4sO9lC1hUa0jZ6uM+LVibGtXnRdXGGZg3cVCQrQLh/t9uGIoILZjfupAorwd11qC
JW26nVnSPyhG/E34Oxq0D2plZMVyj1kdN1t383z5XPfYyye/nd+wPlevf4wkLWpmV2KjXPbLKWM9
tUtNuy/YVFKQYU8hONMzc0GW4MmMBigQIHRSscLk2tz0+JnfCKWZjzhlZCGBDAceLNb6Aeh0ybgZ
zLv2rs5xrK8FC/YdBK3I6j+G+GFCYCRHOQLp7GmyybdMJ21p2ILsuPL8zYsR3ScJ0rBUHiR2NyZt
pODlvw4zVxxVZfpjeEq3k48JRcoWzQZ/3K2EfcZCc7Ul4KuRByg3OfFR4Bl0sQ1E6EnBZIu85Lx0
P/P2SJ7mEI7WjFXQgX6SLgBLcC/MaS4ks76qmfk9MFVGCGqDr4MRVHVAWL6Do0B/xZRcfmNHn8p7
M5XHJ1qvtTCf+N0+ZrKB/5HlwIcSqDsoYFgYk4DRL+dp9Y8Mjdx5es1t8kmYEoPbLdQ5q6lfptcj
3HHrQs/bSbeRQz6/SnYhbSFQQON9Ld2ZNTDWdAl3mlUubw1crcz9vdUEjX4pzCHy0nzVofV1P5Iz
T3A4bqdOtadzvWHaOVkzRvU8Tbx8Ob1L9pgPv02enKXb5ZmN8KCkXrFKF8mmKOz+T+aYJKlOzjFT
Uind744pn2IxoR8/Ywns4CwzdUSaSvbiSpfsLsHBIzKQv6Gape9a+vaP/MF7UsHpFqifjN1ki0bi
x5NPLwu8xebs89Cq36TuhNZ+fRVYWDPGIqB0ZGaxTa/FUnpMF59FutJ4exRnR4lFNvIV4CJ4sR2d
3yugNkvCc+/GJBpmPgoNPcV8HjC8dctAsFom0WF9LOgMuL1Z3sSg/WntMZBTpznaYqQfNCfm0hks
8Cf/Jn7EufAgy3FKuD+ribuHEXqUV3xfbhhlk3fZnYUrw1A6cZ4Vb+amFZpO0PsDrO1AejhKd9k/
9cyQb3pT99GCdWW07tRqb/XPLKh3isphY33I3Y0pMjewcrmWkvGxCY3LpeAlHElMXzJxt3/Do6cN
jKsyKApzWL35wgNt5rxJyB/CSWWa86GyBXBFBkb8UBGskbARWAN0gTVkRp+tKbSm+FM1VmhgCPwz
CYTSr5hZYVgdwubXkOG3MFgBHBvS5pZQ7EMLjym7DT7aBbfSbN5vK9dMZAQH84sU5kJgwGMdz99g
TId0ZpW7+HuM6ZfvFEL2j0xfczAgh08T+DhW03rhzA0VWyZTj+Y8nRIknCEM6IKwNAdTiO0ZUnwI
mhCLyAt1s5IX+uz+5bg5qM1WvNXcRmIVaPNSHmC8xwmreyFm6y4paEcKDQ5L25qGUEM3wh7PZsyo
GBB7OnwRNY52DBMt7jeYSfxTIIYkRtJYH/hxqHtwUmHawS4dRlsT1n7HpcdWARklMQXe5xcM4wg6
IuNkXCJwZcW7YiX+6b9Pnqit8tWDegaiXUT/yIsqCo5//H660yWzIyelAIWVvxOcYsWXO2kRd3eR
AVZG5MJ1lh3rxnl+9+HXkaUfROiRubQKwVMyD4nreDDjneIyogl1sfwXdzuddmG4J1fpycTl9NiF
6+R7muaM81gYRVBb9azXJDRnsM3KVV5uysrk27PBy6YWwkOqNM7aoxpOGpfyj7eRJLus3hZUD08r
hGRWg6QGnO1a5k2rA/OsTKOG67DfT6A+MAD9Wk8ls1fnlLZTpqqobvkHE0sy07eBwqxD7vAhw8+z
JLcQ/6KRP7iArxBtkvhIL/8w0OedMSFWLL4imByWF4YOh+G5Heb1Sdrl8+97L+GIUWyaifNtUPje
69+NJFN+IYEwuU4081V7kuDO3tazpYcAoG3GT3f2nOuvbUEpLts4e/Dd6tzItsg0CrSjYt41eJPZ
OWOe5Ubo9/guvYBGRPebO/XE5nVJEIsbn3Uxm9ga7e1kOQw2K6rGQXBGF8iYxnQy6NfhQWiULN3X
eqKA5yyU16bnJr6r12wdRnbLMNY5Io3sDNw8lMaYYjfjjKXg5Bi9jCS1S9jR1yi2Pr8xqejyiSqF
8UKM+ppx2vgsoSOoFfAKQIaQctW0mAcYJFS5tRd6HBf2Df936BD+L9sNJEdagV+6rR350Ib81Gqu
4wT406X6ZDiKZudi/MitLJnCb7aYPCKf9HInBdUCXAcOXedIu8IDejx+1/mpPpFCeHJuNmeuV1+E
/4BLXw8gvtjaqMbERQHIwH+KSjZatkg2e6BfBAzZyfzZNcuRvrGfPmdyxAkXouUHNrzN2YTyb/Ej
uoA0y3T/KG11jXQbA3icmd/7hDD5HG8Kx4QPOhbVpr4NEJHJMvosEMnyb+yvwQaCaTbhOWptXsR4
Luinrw+VHxB/X8IO3NfX6LdaZ5NxUhh3JOxQymL0ahQvzL0U7iAbHNMfmjgFkwLkHh7vGsYPqb9K
pqN7BSkt6QqX9LQ6nw24pWOTGsqypFDAYt39vURmuywCZqFJNGkbh05PKURLFIo8fTpUamO7d1+c
463L7JPDHX0drKO/jG2CBNMLb43Xnosy+3Vq7tN5AxYCrmWDmMA2noBZjH/uO9dX/SU0g9jLV+zr
bkEf1s6XFEgk4Or+bXc+XHH+zDibBWrkpgZ8rejGRIE1HqWj/EJjRy8Lr8naSRfpDH5gQ06fWZea
9TJ1yDu2U4ETb3ovAsl+/VMIbJPlO9BYgwBWlP7D6vPbgppQWyjQNb5uwUN2BE5QTKuQTW0ZFsXG
8/F0qF+Mz2K4zWi1/vE09sieMEvanIrj02kgUI2Cmni+oSUf2wwbCotmnVkz6Pm9owYjeS9mVk5M
LWoVUo91tJcuzJupNlqVB/g5yy4yGLWoILORuUV7FPDyrX7/7JsNRwNxv1r0jF5wrJifNx42JnbY
oiUFxUoxw1NofMFsXr5GWvMHDYDV9jOghbJkulCOjApgnOYXaq/Fb8TodUonDY86NO/ToFgyfTvx
46B0a7MC6COh6h/RummN7sRxnV77B6XiBMGC3Zi90g64TP3qtwFP5TUa6k7fNV7OrEjNdES2ezMt
W1rj3GcecJqdEUDg9ZEKLeSlvpx4ZDibfJkXO5aoGmLimlK7Z3b9mFESjqU3tXX2L9ctjtCEm4pX
QwCOk/5FPo/gZ3qeBbrX+akXnqbWZdgCpDHQQplnlsCpEGzvyuYzz68kDbx8DI0CLn32p58nLpvx
SiFgSz+vQ3FLV3RFlyLM32Nvc3IE7bbz89XTDz31QGLF6k5tEnfKW/GifYxYNhQICesi0H5UWIS3
8qf+e1PnUHoAGQYyV9WBH2wjH5x2TS6zpnInd6eQ6Ues4htb8i/Fs1N4cDEAh6i4SkbzydUYp1Qu
tCeEe4os/ShOH9tMBpPQplf2U0gCm1nyKb/2y+wcnkTFSpltrSgXULXZfUnYIlLVPX/xGlLgMqvQ
+PG8qM0EIRK3fFqvt9EtovNC2Lx+Q8YEIAvWVvozQ4aAueizAhHnXP/RhghEYCuCsmaS55PE+pMl
P3SpTXALGLrU217Fn9RcBtewsLJIBPYSIIXs0AqYEyL0mTWdMZtRuKWr9TCBuztruaJNdhxT/28z
n33M/3/ltVbvzCxfm/VwrQOKg028qxacLKAGwBUqAbWhZun20wnYhxaM4bTKTP7W9FSQ/yaHEV4o
3e4O5SLIvVlQEdKa1+hkrwIYFaeeNsxeQfJ25gJPBKAolZFZJNZHUs8PdxT9TWEkQ25F6YW6kwGq
yUJdce1LaFCjOsKHSQd2QmpW94/32jML6uQ7XjNP0yyvkakFAuAqIBDMm/9Sb3Kw6tBs1PlrLEzg
xVxyN0IjIV2my/pIENeYEaVduB+OxMaD8tcsKMUB2vJb48/+nv7nDH/fflm93VkfYH7jMuVSo328
HY6sXtoRc+kBkENGWND2AKIJzxXWZ6voER7UQ2kPQW8rwrq3xyieg7nQsT4198liHpOI19vESV11
NxVthTR8LXggpfDnC+NYmO3HnO6y1KSU6S9i6L0EqLWvEwIL5a9uI5nxuov/XnNG8j+eR/iI1gpR
2dQAL3Sju39PtCOeZAbUGav3bjiCF9iCx+Qah9HyzTn6OuS3IeDY+zLjTvDgWHruJxu22YS274lh
Tvd10IKKV0FY0lLr6/VskHPCpDkH3LY9didotIduHpp/8Ep2L5zwGpNNRAwJB+s7/7CkOIVQe8uc
ak3td6QAh6llvo9clnSMcDL74RpD1s6ahu3H12Srm39PFCAlZzWLC1DjOD21dO1wrnOLbfHdonGn
ohITB28oAROKFeOJlvS6AjKbuR9U5PV9aOgOyYZJ/T+DcrCa/Yv2LDfCKW33CCb8Q3sox77eCIeE
mWcA8l9TS8x6xQiq4AyASdA1twRrk444GB8uma5oHhNL8puT5NND+9ECqrYllsOjdM4amSCDX1jM
gI3oe5nprbcnWyhq65EWlblvqkcqf0T6wB48kTipGuK2c0qibMVE5DgdO7nUS3Uez1+HeKW5kZky
wVbNOYGkzfvCQuCzIVTtGAjjudy/sJqYmx9ukp0H/7+3PJCOGY893EUI6R3BGwiGrPL8qPnRneOM
A5LlQQrE/4EjsPSO2Wnig4wQi9NH5gwclgcdjvBgjJl5QHIy5+sIDiQrBvOyFTt0pWwAM/baCjw+
BOPqrBDIFDdQp6ZNvxS3k2W4foNdOtJRdroF4U7/VVxpS6FLeTPlQK2ZTOOgnNOYcsXgewaEBP7o
/EpAx526FpT0DHhuJ5fP4jT1XUa9QmLFh4k2bnE6l0/9Kt/Vt2LAjdMs/3K6PdtRLiVEK1fcfs5P
4k5AnkqioP/KICIzZhqK84ubKd3e/dJ0EQlaOsX7P0YkF70zjpJrm9iGlY4kjM6aB2HqQcZ0k9OU
rERzgYasxJLnuTnsmc2wSizQC1NnplD0daIVFO1t5ownMHpfUID4cT4Ke9KveWYfzqdzFfxvMp6S
zmxLLb9CWwdBGCZxneaUjJOFfAqgIWuiYOaxmUOFmYsU08I5OnzJkh35UNyrNzj7Z0PTjuhMBTRZ
vgBiv5ZyJKU03rDigJz/O4URh7TUHePxtcvxsLiBREBCRmYOaEa9AxE9ocXtci9Cy8G31fMQfEgj
pvNmrVNF6uvEhwJh9o9mzYlyeB4ynw99c5Da6d+Ia1LRc5kVKMWO3NcdAP4icsH6nFKTLDPgaMJ1
umSsdQqGtOfw5FhF0dNR72Rb84kl75pAJwfJQBnRrWEPvMpAz5dfcIpHWu6AIlLN1B46m6u3Knks
sllCVKmUoeD6WQcrwYEaWVGVgmjapZccwWxpbtDsnYH0U0Hb4emmuK8ziABgaguONtj1FoCOVDWn
3230v3hvDmsmVD4k0UwUiH6Feo8320CcAupmbHI6zrOGq5lPmpi6hQsgkuwJuBdoUr+CO+LzxTl2
4yPwF5mTDLlt8wLZtKj8U3ti/YP5q41hNYWuRZajw2GAt2i/t8kZ1YMBYJuRLGYi5V+CcUbSpQUn
sJkVXRVS3+npY3xdxUJ11pZszj2QcmgqHoPTmaFZKJmNOuXky+VIIbNqyBMeeWJNEqO4BOBiWfCa
Pw0JA570IsDIgKyzmUfrTLIUiHaJlSV2Xm+C2c9Lc/vEi2aG3lhPZfFJbCbzO1CUs0zi/aJRPXPH
NgEjYuYx3kUgUDlOrQy9wNx7u1F1ARXBcF1AlScx8aB5+srXLH9aul4M1W9E3QK9kiO3zQMhtjIw
zzf8hDmwgfixwEjiVUTYOavr6Z5eo/NFqxz+7UbdA7g7qkGEQyZ1wcFzeTpMStNaBMQzjrn7nT8d
ksFiJZy/VnbRz0AMIwg3SryXN4KKMjYJVJCqEdfPzLY16PUynkDfZ7BVssCKI5d0syUF/U84ZTWg
urIf2K/IJd5EABLRbt3IiReaNbFEwlv98+RwqE81rDsqZm1JNKRmfa6JI5Sm+U+JxykbF1oE6bzg
hTs6G6Sh+hmjE85z1pOCEDzRBwmQcTCZ26DksN5LGiLe7ECOYH4WNJZ43x3hYT3bC1vV7tfRiTVJ
HgQTYs+FzMfVzCQBo3jj1Ar7Tl190chDT5xlCfZJCZGqZkHmSjvupJMRS1bboOBE84EQzI1BYLTS
I6e/cAcW7O6M1KMTWnokp8PXAF9qR6ASBg9wPW/wRXOncYSNuhgHfpFU8AuONGJnDwRZrCQagFPy
0O/EfFq0E+bfqcXrDn/Hzct04td5f9kQJpDJ59eO0e00P4yojuv9whsC/Or/ip/4h9KGl/xb+cml
DhQqwnVEuTV221TEwpG5QYgott8cqjCNKU6ZpEI9kHHd9vfcjQohInE0X6qQHfcK5dkuWasns9lj
kQk6mPwrBjtcyzNiWudELuOcDDowDkEDUDeIQkdemjNZJszpmrc4aI/DMTs/L92CJiFcU6f/mzrC
QnYoYG6gaOp62DKxQmtxepoiLgb4yqtX4CsxckCjiq7sj84TBCRp7dvY/JtdajKLFiE5ozoTwzoA
gcyRaF2vn85Yj0/czKFMInh11IO071AOkXwDRN/p/sfSeTWpqmZh+BdZZULllpwFEQw3lqENGFEQ
9dfPs/aZmpqZU/vs7rbhC2u9adUiEaAfz0fY9WvDo3VMeOTG0P6RJ3Hn0Nh1x8i4EDGrTEo1Ss5/
+v2z1fiQiUiiuMHenNzM+vPfWR9ROqX+K3gC11Om0XtzPSdAaiV/1GD6bpO5CDdHR4C7fwMBEX4d
52RQqp22K//lAldRSH4gIEqhS04ktAXcWzVXl9Gy28GIU45fL+ble0pYBv20yOs528Wgfm3Pbksa
xH0d3HJRw4CvT4duy2WNWKoHuClURuUgg4JybpnoZkGVSIqFXUa/SCMvZ1Jl7e5g/P3JbVv8s5bJ
daNw5kNCpKyuxnhNH/p9xtoz2F1k95Arqd9CSnrq8cJ7sJkxngJRX4133h/CPVdhpd8i+B2VVytC
kD4TtAfIRpSwFX5MMzvQYZeOBFKMqO7QtBo/U/g9iG2LmxxM4mbSDEVCDIxANy64BoXb7LHE7hxm
Ul88o2ICWNp98pz4cRlnvHFZMxPFH01vzotTtz/v8CLcgb8CX6PVpR6CbcaoyMBve4XV8kwaFAsC
Sk+cMmyx9SM45aoDkYKj+Tymp+8XMAtkBflwexUVVCs5u6egP+29yGduU3ukPHqUNX+10X5zvdNz
mphSMUN6w51C2827Ez4GO+lEpRbKgF69n75mQZE7dDB6WeOSW6ENGCnVmiCmeMAwD2BqqrAB16B8
pYEfxg+MxTW4ZwB+FPwA/7mHR1QSD5tKw+/hFvr/8YWta2SvQiajEHWE3myMKdMmB2ymxLBgI+0X
AsvyZUA7MXl1Zid7ToBPz5DhhSYtSTZi7ppUm1VOD2tR2Hpno3CqtchqKo+UVFISIPIy6hHqcSQg
EM3ltJh0PFKmjPescobZc6aary2kb/zA+PGNf7rE2HDgOMcQmOjw1Y72LfxuuqgJfvkl4scjqeaF
seS1I/YGTLuKcZfGCxADQhCwijiSxi/g2ldmyyKiSPL2YDuX/dlp+6PZLI3vjpegHZftuwHQR8Jp
kd2yZtO6WzygZvYEpTtqCgEXDYf1uPBAIDjMX1MuVA7qG3DzE4YHZVqFbjDu2Gf2Y623AIdR3qUn
RCyo8r6xYqIpe6C7601U/RAU+0HA4Grs8B5sExf4bX2ccDn6fO4p9+q8ZmnJ4T/YIrtwYVHA+qnE
mLgM3P7TF+wxNXnDPwEKOHShfhvUp5n+A2lgV3v6iVPsZR4p2ynakQghV9WEIueVUr7Dhbs1Ev1w
5bAQtZJ7iRrW+EFv9jyYrmH4f/xzyJegQXkZpcuUZ/olWnBQJRldTZYVPJgnKCVhINqsY8thzrFg
EbliE4NCQCU5yzhhxyPeABwpDaUQMNB2lW6CuwS036APU4zqrJ99Sc5MzQ2bj/A+5zjbCAykMzhr
eaHzx2TdaTtq12SfUvr5ROIXIbgXu8fjqlpQdhem532NSErDJKm1nE5K8/fQj3CwHN8ueFUbAAre
GTxWUPehp9oXuByS6dc1Z3ZnTzKzVqfZA4Sr8AqNnacmx0kNZfkKEAxrC7ZhdtT2jpPnI8zbZ825
ZIhY+U+J9+wAXYlEgJPW2wPkmvuSNuZAEcMm7qKKQYrKBcr+xv2MduTroDdkHOgliiIpNxuNj+3s
TzSXRy/Z7Sh7x6VzEsUG34tKU88QRnNiXK3VjHtLFIoG/++lUWOY3p4YLjMhi4WLkYZeL3zMG/pr
WrvrS/TQeDApcNSurWUNaZig73eXqtEejC95j0bppCvRwJhpgXfUiPr6avyiXSqAp7a4rZGGLZD3
02tziVLpxdu/D7a4O3f5Vf+T4hA2L/h4b6+xzG8QBacpHykaORe0AmdQKzBMeH/wHYrLvvayaA1t
tHcQjuyUhy9fT/amI1IBnf6+jdJooEVmy4siXowe1fHF/GRgTEYzPegZ9WmhrSNaMJffq2RJZO2g
a5DPzzIHC6OQKI0bOV0RFgdtWxvBSIvSC4JRgF2Qr4SSEARMV/DK804kvYgK4EwPK2mJ6xE/vGbZ
19bPjmkRFivEB/1AyTOYkmC9Rg1s83T+fYKXwdNcy6rzohHqnsjbJw9eAteNxz+KRbNtqtrcT3DZ
6ABER4cnnDCFkwRGbagZtLM37/NHkB+vLfuZ0d1dZLxAifbTeOPUTtria0G8nIKLFizMwmkbaK0c
mmrMmuwIwmh8n3vJBEtnm3ChwEGnJpfGzJ78FYYbzxZRT1+TACH7qSLxcMdf89NsEdlwTm9nuw2C
LG3IwSHDSFazw8q9UTxfQXjAeNhv3ppJ19yI+lpnjiwiOS3+OyNmjOGQGCtFS63q20Azoy9/ZeRn
TsqnYb9e7F0+CFehkRwMz5zNgsjM9nuyVQtX0bhF0VNEnp4QHkZuSKG3AiAB4qO0B8zduDI4l8/a
HqGMlvECdBPRBNvXjJxsj1CLgAA4fFQ2F6LoqO/1HemztYDq7uqfD56CWutPY3At7x6wCDr62rvR
XEXs4oNV+jwHbAC247Em42Dx1NLMyfvhfH7XxmPXumv5Lvk6aRRsWQbelSu4JmEJhyLO3saci0GZ
SSEnbbnZECKAgR/jrwGYjPbWZ/qiXVkh0x9Lbc6Ztkt2aqzEya6yTnlPAqmI0wNxwiJLwgy6s6EB
EuwqnHpDbalYTO15Bx+D6Qkeol6+b98uAmK9ANsUlB7HcGC2UIZweLZYKXI+gD2wXDDVAhXG5EAa
h5StIXIgFpSs/ANX4UXfXbX52JoW4x9JJEOHuoQfqGBCJRUKOLTW50Nt4D3dHpKgyWX6Jh9mmBbB
w1CMo31GptAn8ktmu1JrNE4DgwWiD8Vh+1Bx+gBjP0QV+QSav3N0NHEVCC2SaC8gmOAruOsn7Elo
3YOwM2QCessAbDsg4TmlshGvY6oOovq7tJo3KBXuDgsBLe8O5DkHCKazo2G4uui22O4/1gO1GxLU
LUI8qlDPcehByS/lvzb8CEnErOR9WwN5ATKLdKenGZy9KaM3e9qOf4n6hC7Mf2oZzDZ90ZdpghCB
fIaBe1vpJdDgyRqpfkszvq9ozUdhDSeF7aTgtiwkI0nZqKIkvSAnoHb0RDoTSwvVS2i+8PWtOtCy
0LCcswNIiZN9BcT8OIScFAYZHv7D6v5ZU/T2WozsKxEX8pshrLEZsP31YMYtbCnmKkC7htZHjqcb
GNYsjgmyDQfGE5EAqlicnhlTe4LIAQNBlsLiRu4XfxZyTKQRQyMJhuHrFZN9yLl309FelDzIxUVr
j9kmWAZIa/pQmePF4Fvr7O6I8TdERA8iuYOzdU8PaMP5u/K0Y/uuT117hgrGMHVvj/xTH6aMs9l7
UWVSW7hBIPXPC1HmgksIYNji0T81hDQjTXd2hz1rRuPuKh0+oYe8mV+NjBGzPZ6d9cnRoEiqiKpe
MK46qfWEU0Qu0rRmDcjl9NT7/oN2q2OmR++7+Wop9+lKoH3VSL1Iri11uX5yJ6M6ASg8Em9Nd4Bg
sguVc3eps07umx/xQPv/nCxYU2AZA5JIhtFZ3/KwodvflEwzM3OcfiSdGecm03/tsqXZEb80C0tf
R+u1x52+33Gw57xue+n7lC21lqaMFWPmNhiX5TsZ8hl2IsuRdg1IvwA4/kf5Os6D6ZV+TSqwT53i
JGGoYsNmfiQZGg3HvEQ2gMeNCRNj1SIoI2n5qxPOgTsD3rnW7jNq5eQRVuFqNpiR0QKsOLLWHZ2m
O9DXKTfwMZrZb9b0X/xgK/50j/4MtN1naZCPzYPHRajNTvqXNUjBa8xm25hsMk4fbTtjeDgVfNvI
4LqbWbJjrreWOLonl60cs1u6uqFoG6LfRG5dKlttsV5nAHO9mEOH6U0hT9/e715OQ1SMbszHonaf
WkNtTnTDmge328EouxRPcheys3b5xc39BHQDzBO1GKel3GBf8pTaHmcqtEJI6jhmKxYR68I7zbOo
5OyvDVZb19D3BjFcwI1MOMCipuXEOJERRSqyPNJ/7xLRMt5vSowkeVv9pJKTWn4xDou1x1Hh7naN
ZpizhemJHvKq+Q4LOKMSUGDfvJ3ht0nh/1mEoGzFxN/hSngEpAIh9QQwNAnAnQylMTt6qBnsCp1n
jysc4dTj34mGCCjIKDmZDcNCuPqyxIb8usmNCQhvFxIGW8oLkHOOAhT9xva9by0HB5yiGjSmiAQI
ok0ePX04Pq1PYBuSfXwh2LpvEXIcQuICQNIst+w3bfORKvjofJA01M5tPjROVOeEmxsQPkS6HuPe
Vhn/xt1Jh/2OAb5PwvQZkpoTuJhQ4yQ4Fr1ucDEPVm9xAGoGwS2Qo9YzkYwOmOVId86upM8DxaQT
JUGQaRLEd5Z7ktNpSjuC5BIquZqgVqQmNF9BgWqdXfHV8uF48KWp3sFuAZ1bSlzO4Ov8nnkD3mW8
gN/GV2SfELcyyZ0wr872MGnDPvHLbwtApCdQrNZw5APisclIh+GCdzggaKZJnMSQ7ULuUPALBA83
yWN4ImvtmYPZxaa5IGVuosTkRgey4MApiXakmvDAwEIsecYnOh4YByWM44CTh+kj1te+cLmIakFB
Z/sAIg2R/6OVIZSaIwaUCniixY4tiH/uU6GUG+5s4kjfJh09G94BPGBrw2cyi5olwViNJumkb4Ms
SL9yf/M+Wp/0dtGJ62xPhtgJcMrxLfEtHvQX0gWIowgpuYm8FQJ/3bJP/FsbiGvcS5B19eCXCj7T
jKKbNyMKeDQ3XPW4nknK6GDKQu9OyiCdCiw88FY/pMxImWswJL57/pMIKpTxu+E/+cIHBPNjtz5e
AR4O5Yhn8EMEl38jDpMmXYHA3KAkhVV8/0F6F+f8XvnknAGX/wicQGOSNBsI8UdffgXqoY514GAS
1PE21Ntc7Irb8MFo0P6o5PocQ5XeMxVYZ3t7cJ+g1wGSqpBJhsYPaQmEldZLh8Lr6Hjrdh/iVsFO
y+ll8tuLRIfviqEfaYgjMVINIL4S014Tk3JxWSSd8S9modT+8UMGg/YlzKvlvJn3wXGz0juLB+ss
bCDD2v4qugyDTks7d8gErN7IwKmIcySFTUBA/IFmVlncbIkBlWjoJ5GgaExC9pYOW+xUrAGVScSw
A7TIpfkgTkBSbVUtP29Kgtq7ZFEhp0HeJPNcGahjlVR9xNIK4oRYuFGNanG0R5PDybrZ7VlJ2AWz
F9h+aZs4i/Awvv0JY/GgGGStB3DiegoZex3DAYCS9VPKXwQ+nEQZNwWlfBul42ddIAq5p2/xwh2X
oyFYGgouvu6QvjafhoxouyT44O7A4SPDqs7+4GTVxEMwWumJNXWvHPa3hzXCUhGqfwNL2pXHklWC
uqYN2XaIOcmXVKYgY458ykvYnyHl8o9yGzuvlFuK2+Mcgg9wFMNdhwhW0bdwqnOwkXiJWpmemhXe
tS7aatdApFkjanwocSavIByQeFfWdM65fdoWvhAGL/c9eQEZQ6VlK/8TfjWS8CAIu847vFoq0ECL
YPGnVaIKUpDbP6mbgU0dtO+gXrBF0DAnYIOfmX1nF36lN6WJ9Nq8Tm1A3JR12OH0y0ULMQDXolnk
H3WRQKRvrjmFGHIRBK18ujXrO4dV1NZsD16gRIqdqMTJlLD5IGO4Ihc2jbaaeoGza10/JUwoIE8z
eAL3uWci2ZAChHCMlNm0lqV1RWZ8NwabKlRdtuWEUxpZCWPs5/X0ACjAaXqwByrKff22V8Mqh2gG
hMfPDSVbbltLNCMiruddU8R1035FCY1v0X1MLubJ8CvjEn+5IYGd4d2YUeWRHGacECt8lh86/7te
jt9ROUWP0Q48HrrXbBA9qO4jRKdNt4y47S1Kn4s9IKmfnb6a8C+RXMEN/zWzW1j1aUBfjmKcsPxN
Jei+tNsjq0W6KtR/wGUyUUSksuwv28TsD0J1QV2iPUCtVU+hjS6i1rK9Ba4FiKtV+9MY+MBQcLb7
yHhlhbioCJEHnPHlTD5E0efUBSp+ocpD+G9caBywFrKIQXa4I3EPUeWtW+HzHyDRCy/EKuj4hJ+I
0QGnn5jxEKjLLfh1OPixO3W3t70Q3HJXCFTbpCekBAhI1rWrcgD/7Is/2vUmX5JlBIQulocU/JV+
k0at52XqAhcwxp6hDbo9dPfrt9kDeesaCCapUYFynTvXoVP7z6zvVEkfv88xR2GEJwKFjIFpqoMT
kYvkIAMiNg+bwYAshKFRDKmVyCUCzsK+wPu75l1S0ai6yDcY/wMBNw9PqEaqDgqSE4Dz7mlU1h0g
+zx+JMXQau0rG0rM/OUDH9YQzZRc6hWUvOKSS+gxmCIucBUxoUf/5LX7XqrUfFiceiTrEVdOvrj2
AcQEhjdIqfC5X7gJCfegUoPwTxjcQjYwJSFNbWfMyewjt2J121yCpa8G7WU/apxnRkVcIYHl0g9Z
T8NFF/GRgBcP7/2jzT9UOpYpEovyDseHj2T9BEv2kjujz/HWRnt6iAlfNjlWAzYgiO6DUoOYaIQV
eoaUzu2n0ESoD/SKEIYFnwIEGEA1GVl8HThVN0WmPKCTuwcr7YQXBpPOf/wYst1ppXuoFoHUy0Uf
ZRF3A900w+dQqmCYFa3KjEwA6tOosUt75IoMTt0Hf9zMxt+sCe70OjQdpKoDZLkPsLh2ugq6rHYA
N0Y80KyQP8jsBmDvnjnyv7zhDuv/7qLA9eX3uQdqAnPI1nXOho8umh5rxa57/NU8pdXkuKxsgeXP
6cPmXq0mQ+/qFvnPHrjMvIIv6SGYApukk0DCAjoGFMurf64LknPwNFOh0g4AFQMOO/xQuKAzFb9w
5mdj9zaAK6iSxChUa7wiBDNXeCVWGmDaPX4FxzWRFJwul3VtYf8jWYtI7OUvEcIFDxBn+TBsMNqB
6WVfRLtcUjkgzx9VFL3SpIdJ7hcN3Cs3xAxt17ZxP0tKA2KV33YNtij+HLpqWpPTtiKkGNncm9Zz
xMN5RjdPLqqUbCMehZDTg7T1h1VK1brb2iJZSD+DNcbYrfkleb3bKkRTsuGzI2EBa6gGCDSf+Rq3
C7zTzSt317jjqctRep5iHjVYEp3wsWwcEaTgOkHiQ2N3GBMI6t1jyIIra4LaBqgR8Yp1cfij1bwn
on0OLjXscnbQ3CV9bMp1wWd4aB/7/WFli9fvDtvWzK60+h8NnxQ6lYLxFzFzST+4q2CZed6v9Dx/
pdzyNhgSoOEd8KKFoOx5QEiocHLsOrv/2K+n10VLfIC6GzifZUPT0wr7TDu6cF2TZi2GOIDyuO17
5PRNS7fFI8Crgqgh+Ozf5FJtaeh3XIxG/rYA8BBrHB/WgPvdu6DDNo8cFGeLCVEuLCd+HKm+aMkQ
D9P/2FSf+5IwEwjdL3ekXD3PCJT0zL1C5XVMuj7DYhniMj4+EVCTDI6AlL/8mEBVUCNIjc3cSa9M
1wMKOLDQ2+xnq/rP+aIL1WYDq96hx6BbenglyLhEdpJuap+Rcx1DBT3Z3c0KHqiC5Ij+E6EA9IMB
12ydgQLs1XTIdcBzo6JvEkE6RFEQPUToS31ABUHGGljVaINI4W1m1zHvmv0ubInAGp347j8tce4t
yCVywY58ihm2VU3RfaGHuG9QteBmC3qThyn8u8TmO+QSclSPQLJ/QM//eZw6IPEsWCCMwwblq3vP
n9SAt4zPbMtFLKpxLGNmW9u/rbt5gAWgIIm3ePJRtTMUhGNfpJ13c//ANosLjnVBQj2mxhs2gxtA
1fADt9/2j2ZBxU8WsT3UADr5ILAGXw5qdBO4YHGaHjhJTxCo/aV4ubLrlIluXEqfMU+JfurlE/DJ
E4MSdT6IMUrjMvskoprGpeCvHBgT+dFHujYsZlmbirlikJN25+khKp3LR4WXHgnnSJ90PQRXqhuU
VfgvrduS3A5+15Vf7rAitaf9kdbifHlJ+yASSv7i+peMxsjCH34Xmu1mjqgIr9b7ZkYlzrKWhwj5
OZyvMGUwrQwT0B2ZCqZf1g9CGRV5qb8a2UPGDmEEGRoDMoHJixy4WLGvHHWN9eoCD7yMJ+efDCDr
+mQ4cfQCYYJlXl2zCbA0ivaO63j4cxtDIEAlIWaehMCB0TAO4C6E/VufHDLJdHCJ9MInP4yOxolM
TBEyktQVPWCiLlfjHHBBbBQT7ZDLse4RJOOewoPdYf98Uap9OTRLg2XfpY68YWMeEXqMIZaGLFf1
L6jldMD1CHXqMtQEhfwrwAEApX8cy2zA1h9oF2fuNR4xDuOyB5nkeGMrMM7D6m9HNcog/AFnt8XP
rq0343hcPjYxuqwsdxSvyMEgNo1oY5VQCftqNogNsTpywakmsRVuD9pv+sFm5UJZ5hht5leX7iNo
jOd+uBx0+cR1qGx+G3VCehqpCZ2NbF8ZBzQi75YwE07iE3H0h+yuE76vfza38cj956MgFpIEH0JJ
CGwhrGWqEhuD/WbWXaCOMQ/Tai9iPcy7yedjlid7MCU8YfP2bxu5dGVLcEQfl+xlwNRORIzfiu/G
/9QolH3+CUq2u73zvTqTxwbtg76Gc5LOjxaYJHt4E6l/frEKtCHgYbePDGVIwMhRdHGHsKi0P4R6
yX9D1VA+MYo5pMpTgwSLG5eAjLFgGBN4JfAALRRALL5UivmVtj2BO7a3lzUjX8lpXmHIQcmWFBCV
EOQgvFQJa/qECTsSaSyIzTc59mBr5AxaIavbSjoCufjUDfgG0OtQYinbnoZt5UthApSJ2DDmRF+j
SzbqGUc9e5aidIwNAsiVGSekqgL1gbxDhB25js0IcmhGTiiPAmVzUjB9g5aDgwTrNBQEI7Od+/jr
kPKEOYWAlx+FQHeGgLnLMxtktaeOH+47eMcSTAqQQP/FYc/spqfVjw4Qbus2wMab30DKwqf121I6
kJhh/CNk4XT/Zfky+IYrJn+AqNEtAq1/OM4kzvJCZv2SLmV8B+BajWW0xMlAA7lpceSQp2QQtml2
SNVswy4hEqXyogsfEdPb5Y1ilrWr5RHDtdihfwxP/SdD5ZZemS+g8f9YLpoZDvfTBkGaJnkMso4S
RH9PRrA55N6QQdr3+F9+8sDqwyT2FjUTA/pQP7wtqqjrjnlDoFcrplR912R/sw4qND14RKI1gyXN
alGhKpPhBUz8st4E7YroR1nA/Lajy/w7ATpm9RwpWr/2h4v3omfUsLRm0QFWEAEYqQOZCGYhh3ac
6gK/RW0XOpZ2n4NZxM0tXgg/0XmhKDurzObD6AATvh1GHwfhp/2Fi2SKaFrOETWI5A8CcNgmNJ76
moWJjIG5wjZr80GltWhrYHS8a0BStjUyd+mWgRr7k4YRWZe5AquyX/R7xutAZ4yuicp0PUwqFK0n
fbWIwQbJjVCDE0WCbJbvxyHwrrG78p58A0csymvKnh2vcP1g9sC+YfFUdhPcJqp30BMFFJym3/jl
8DXg5fxSLhILPb+uwRtZSzcuLdDCXkzTU4Q3zLigsvCeNJ1SCkq3f08Jfufm+0LEidzqpu/ztida
T+oab+T3dNgi/DH8S8Q0yWnPCFES4YHhtHv8XlNS+x+75MtqfcQqhFFGB8vC/HrAnag110who3AX
9wiWRjRdOLYexj7qbx+80GEiL/RgZODnyRu1Cz3vl6gK5vi53CwMbp91gH/golbwYJjLYGVJUCKl
nGFYscgOB0lXxuBg2eDLwARQtGOc0v/6KQY+aA3JvmkCeqOBVQYE4OATTqIVaCoxcOinzkYCqRgw
LyihzJxQvZs/VFVcd/Yu+7oduo0nYAUqh4gM8UOF7jG/mGr+g+uZ/iuSiJZX560tTDYKkqNGGC3b
4CAOCBgevpQ9sSbdCZsMklV9NQYA6YYrYIeFmr1oKQXi/yIxwFnQRylPR4a0CugU/APBF73pyxO4
owt3pJgEgzHPDEDmsywxQf/Rr3YsGszzCzmxnw+8Jm/0/YjkJXEMf92z0Zq2rMeZ+ohHx+wIeiya
t09OMc/RJr47gGCcJ2BD9bQZv+KLU6ZwpYT9Xgj2mh5iFOyhFGF350Nt4n8WL7/x/x1PsNB2B7+w
tpbf85DiCPdPR6BZ/nYnLjfHEIFBxS/AcTfwuSPQ2VNTs1BVW06qXtJVQR2u3G4yOQTThH4gypNk
mPA6/yHXvxJDI0iDVKY3LaZx4t2i+rI6SJ2II+GsJyTIY9wl3jKOK68A3OzbeOvQR1/sKH4tuE3G
w6y3LLfdqZJ0xEmBFazhpBRsAeaESpwZg5CvbFCqQdakSHGQw8PnL9CosJPlruKlUSGgjbVFBiD2
9mYzmnw3R/SSiH+IQOktwLP0AjH7m21FQEzBUHbWE+7+AFNwcFsHzAZkRHEFmbc64Ch6ans17Sdn
zjXdm50CPFnH9XmKvKielrHKlvhgS6933xQjOxEVEivjyURIxlRtL9QsdkKNVWD19HARoaB87gFN
AMbkQFn9QYNU24rx1LBFfN42ej8QIm45lJLzof0PBqcmZ+M2BC8zDQxMY5QxJCJBPmr29l3IQvBQ
t7+Xf5uM/ALETg1QZ3qM8+AC0BZ9jn77Et3yE7jJnvYbARyFOEMd3LZdctdou5Ez0r7sdWhB3hK3
OfKqcER9JxkS7Mj8iawF+nM4ZlApY6UGvICAubbvCFcjnVEic/0YzQmWgx8doOjJtKeDsYYD7iN9
axh3wrbmBKbDYGzrdkgkh6ox+EoZ9xndenN5w7WWovTpAWAC3eIRJ5IdAUuJb5IaAQsDYj1ecWcs
2LSUGgquNJBc1lyGKQVSFOUni30JcUxPLpL4tr0j3diY3WbkuYhPriFRgmHMSL4a78BYG/w+JpY3
OBs6CfrNypJz840+j7sdsqyfKKp2mAiTA65hNWjOvsbNWzcWQljuKO4pOCN1+wT6JJ3i5YtlVLiZ
Dso+wkvga2uKSrJfmC5FxhIcDeXNJ79zTv8WP+FG2Vt6N+tyuh+MbpfphRwA5J3IVI0dqK6HG040
Dgp6DTq0+/jNFmJGC3KOkTmgjvk3waZwZMf+87QwMwKHH22iwMZg8xRgIgWRK4XSQQ4vY0cZgO1b
NIYsHsgGbrK+l98xxMkYq5E3B01E9EA4C3UjQKoAdCOStw4IAaCfvxz0V6K4iBHYCfAkoEYZ/klE
URMQZvdHykKMTg9OEUr0ZO0KtnABftLRY5Bz4rVUNPbTgxY/Od/ps3b/kVeIpA3aHQKy+InCQl3X
SDsCWjtuy4GfAnkB71h7GnGsi/s7/jQKGcYzHt2cXGThufKg7BpDhZwKDWd2y/vYO1lZeO063nOv
4gnCNwyUTYh/iRc3zS4oP2E05UWKuOU+U91M2ltmScA/cgF9jfho4fHHncFxr2AwxsVLOL+GGfXL
ht0xMWV8BIGWZYkX3+pbyh5phyYZ9IxOv9Aty2q8EDZo/eMkYbnmUrj/qQTAhVuJBOkiDRV4qJkL
+LoTfQvkTsiBECgeqJnxZhfZ193F3AMUUBsU/Gb7kZ4A4/Oqk6v2ZMvqV+dnNTprHiATuRGmU3TO
tEaClnNWwuRIAQguwS5VtC9TtLnbqieFPxFELBTqMkI0Q+a9cE8hSlyR278XB+KHekX7EYJyGkP7
efJ3j7ZxVJlbR8WIBIUumnPb/mts9Lz0iAd3MAaLE0JxX7AkCUFqXYwLltFz3LgdIv6W9BhMetdw
tKI51seI5+PBbrVjgUxRlNjZnpGddBU29eOo4lvSh2gtC3KpD22b/SD16Hi7VsPNWLuy2nDco8zg
CrWUeb0m7pFxBz0I9R0BLYZQmQt8l1SIby6XGsiqC3P6z6ErVA6uEZpzvmMDJbVTHSS2rLKzwdH0
ZugNKpHeXDY2MLjJ1cwvDS31mNSpGDE+Ms2N+CRUfSpqbWHQ7wZ5jNxKL75ThU/uGo32isX8b6k7
aDmt864kls77r2UbnDmtuLyQaDLDhCkumMMcLqItD/xm528D3QhvvJhw9z00ZdJ1AexzNC/ZAfTi
zfHCwHJ91pocU8bSzE+aJNdXBwoETnvEJ9p3Pf2giAQLoAHWmOnRZ+wKakdcdEBsCpUc9mFr/zBA
knnCLFzOuj3WQw6IXtyO2jbzlubnCcQVmT/cidd/V5Lo4uDQYcRF3/7FyBCdxxkvH8cTC5bMA2p9
mFG7zNX5iLRDK+eve2/AqGeOHwYHKRIXylHk4unL3GD9B/BSoQX+qe+pUDk4XKb2IKRig1G16PBF
PGFmJzTc8EzPEQK/tsfMHTMosLgOzsGiQIlVBwuC6eeViUUsPvBAYinj4MvBpXYe5lq+9YsUMBnk
MPKYnyHoF2NBsJz9w+FbuFawL6Jl6S7ltXeAacmQRwkkLrfK6mw5PgbYHAVjYnCgcRFkiVLt5sRM
U8EQoIQ9+016RD60b+TENdqc1su87+m58TuB9SFJWxdr0YWJpvQDa7ea1NyrOXfHJotJNqT1vk6H
+yFqX/zCXKttOjsswnDDIwU+mHTxSDz9L3Y0tQ5b+uiCauubPoOcpLXAFWO10bUOxoxV1f4Ewikp
QRYYVUxqe6Ab2c2rTU17CIkm562x+9Bz79q6yvOM8hSTAaMDyRTidG7JLYejfRgDnzP3iJkQTy2n
8b9MSmazsmOcGhnKa1OTrABPorf3eQaPwr1Pie2d6DdKcwfjNz9PhRX8OkM0NBxFTLQh55pL4psi
GaAXcXRyx0D3VxOUsVyduxuyLlEyChoqAxUJWwiaCTPf+DJUpOC3iDIuLocfWEKf2/3DpwMFpdcl
XEKndlmR0lvR3AoJLg8LIOXNNcOZLKvhzLt5gbge6LRqcFTQP31EscLlfbf46gHDgS/w8Ox1EIML
f7hjmPddJBHCJYJdfw1sMeaRCDw2JCjsjmUvoOZRYq0agyujyyw7/bv/Ugv+a427lAKKN5qjwjBb
zg4AkQ+t7d7A7k9eB9/5xQgi5A+z0hRjCovsT0F0iaEy+DesWjHaycvvjOXO5xVSVZOcjHiAG+Qa
HaLCBesQWwI/R/VA84feM2qDstCO0Ce9jYSx3DwPDNcQFMbAq+FIGZFUogTiQuU5QP+h4KUEGZnP
7d1v22fYuVbAHShkHUk46QjZIpFO+NWOUzWVsTbYaRbV+h73spt8PZyajFwqCg5jrh8GOj8pfI/m
Wt23WNOiN6mMhlFmQZ/yqGC+mWq8HOH3mFducANMLpNIgtmQm4GoynDWRyByhLWMmgLK0nhe/8Z7
OrxKDmbED61pR7oGzmrYXgxDUjYyUNVmjhGDGYUtlnKuazBqjsaybS4FY0mIOMF5Kx/5nD+ZZsrQ
jdumYMZYW+b5EURz5H5ZmXDbHHkD1MZ8xLV0JRe71uUoRJMTXezs7iIAVJ3REoEDRg9GchvnDT0Z
WSNDbhIcsn53qdQYWAaMeazXTJNfr5Y8JhWd0G/8GmqHDTfCc9siQpvpm3l/3yetMv9s+QSH2YNm
C38t1Gnw3JaMIiwZ8nPNG4XYCG31p0AqkDsADb+K0LKQzMaUJ4r9wY9pqwpuQcID4qNN8dmh70HH
zHeiqHBx9aU9t9exEPoGh/UwfXkvX2kSoUuWen9WLR8TTvXzFl1RFxcmMOkVpTusKBTWKsWcSbt2
YbV0qaWpQFGhmqgGKD/z0XKQ3eCSwQvIf3vylIbxESKmJopKP+LTPlnVyCyhXtsGLmTSQVQkofPn
xa1pmKCOMRqesDuSMWt9t0rYnQLX71Yx8PTQaecSukrUmvXx4DMH4zZFIqre+WXf3cJbyQm9v52C
u6K1guFiGLNp7M58wGBhqWuPE9RmRIe+ApKr7oRf74nUaOISI2g24pqaKeQTNQyEdAeI3UC3e0Nt
2NZv9PenGHaSl49J02wbw4SZC1ynN0DHNwUW0Ac/rOW+s9GsBCoQzAU8UHqZh0PLOQrK7Sh90gLR
xwglgiGUUvpsV9rsSxe4VSJJgW6I92qwHnRs/ioGECT3+Jsf+RDHmncFmE2RUmBCBkX+RyghTz6P
B05vTR7ByypyZdmzFU9sql2yeHD34d69eURB9GdfxHpol/5Js1ab1Yw3hp4dA5WQbwdLntMRIzuM
PSuWV4ks2DtvVIcMmYBZuymZfrgvCvvFPGYhyfvhb/dCTWS9zMFRxj8rW9GkPUOq7YYiBkQQFx9V
rpMpIABWPf78CYiBdYEiYC/iGahLrsNOItExH7M+ckzLwdwan6NVeCVNzpJRaT10i5V19c+b06aP
CVt8VBena1GG/mvzCwq+s0CcYORcDjI1keOcZhmIiVKfEPl1SeaYfXWkPsRtdSKAo5kpi6uP5dav
CAen1FjCC5TQjkUOyQKuQ+Cfi2bBqmcYizmY4IrBZFroKJ7gfejv+4xEI37X6gLMXeYVZeD0Ycio
o4fbpmKiVQt67tA9cTeIai/n3OZdrcynxeBH7kG0hklJIgFd+zMk/QZVQE/QVMJlCU3nLuiAoXOW
iRmzrc2I+YEqQEroUC9Y8otyEs9PxGSNc3yV4nDr+pjWCwoTCDAQME4oGvRaR/t518ILg5nQGgsz
eJLGRg4rzk/SVJi3KsXWFagUHo5H3UNdh56zMVjUyNEoeWRGwzs4To8Ex6XDcTspkFZIaNJ90+M4
IDtICAgJfXmjb5kXDo5coVzjt7l9OpUjLmvJgQIjx5ksgDUQVTrCx0TkI7Iw94vph3VDEcGHlph1
uabuhEid0mb2IC/yuu0ysLhvvUAFtO2LT9PXp3/MXSDnEnGHDIJmOACqO9YQv+FOeEKAdIYYm/s7
XS+Xvg5fIAAFFmS8ymxOzLn8accrqNdYUpmoiTg/JwK80pAR6PPMMKDaEJG0CQ8CgFo7LErY3/kx
TGCSLqB0fi2NjJYXNmMk9CJDwy7XIaiA5h4LWYj9OUBzBjB9dBQ6+hOw8sCu4AxRLqm7GsnO235N
IfRHkrIkg2kxt2j39QhCVTbj9X+knVlv41iapv9Koa6HGO5LY7ovtEuWbMth2WHdEHZY4r7v/PXz
MArotmlBwtQAmYjMcGYc8vAs3/IuHxk6KqDJETqiJtJM4G+s4x1rNt9nj+ETIm32Hw25uXsoSLyz
cx8QJfp8ywCYGP3rjiwX7gRoQWsNqrtb6cTS+pN/QuqIz02to6TNCTWEKpK8MDmjjxFnyoDIE19d
toAwKzHhRg4BubNfBIaLZOs8hvfNuhoO24pr8sznI0QDvT6UrsQNjRWWcL0ouc94Yhi4gKuhiWB1
SW9kjbk7CiOE6QewjXBCw1O6i48J9T0FLDiEoHT6+c9//O//+j9/2v9wTsljEnZOEv8jrqLHxIvL
4j//KSv//Ef6r99ef/7nP01DEjVJNyVZV01TNPlnfv7n/cmLHf5r6X8phR9Kjqj420za9W05f4g8
tm+OVN1S43jyko1QLQU3WIUhdBl7bRj7OCUldKy54qorPSSXcMgWTfUOQaTC3Ift8vojShceURZ1
S5MtS1ZVUdO+P6JUCnHTZJq/xUKy8MxZ5Z9CG8nzutwYGjXTnmKsmC3sbOPgIqFSx0+qlxvPMEzD
aJpk0dBVUTINWTTV0TQlSZ0GQZf4W7F40nNpacf2vKtTrAYohuMVFfblSkBdXskHY450UbYsqL7+
VMXPIGd5mufrD2RcfB7LVAxT1SxZH+bsy2fTIitPszAJtzV69vHObJdNdATR69+cfdG6MZT6fSjT
9IskMAJKXXv5UJ3Uc/EhfuhHIufiFGbz6Gi9FvxdnZIj7VsWLffpqTtlnDgn7QOjkhKNfmD4x+pJ
fRHP2nPymv+WX2qMSHBDeHtOOWLxZ6VignEBXbqP4c+g44OMM6fJa86P20k7/C6i+/xxwrHetwfx
GUXUFyQHfnF5d7+kl/49o29bHuwP/cN8BeVsPOe/m4/uyXk1nqn0O2/tOyiWpwFtcqJRpX+or/ZH
9GsAkrPhu496X/3qPhQwXfRd2fVvgGrFD350/cvJ5o35HC9nsRWEWmghX1LgmHfVh63u8txdaBmk
5pe07qZOZrxUydkq9KlVYPbVqyjFWlMz76eJs0ntfis0/tqO9h6eFG43r1KB0pYqP8KDfgS5ef2B
L35/UzdEy7AUzVJH379oC730PN/fRuGml+N5Dd4K4KLbzJxiFygUsfwbO16WLkyRJKmSZWimKpvK
8EhfVncn9YKZCBaewXp552IfC5W6lynBdfFGclH/77nHdXqczIrB9oqFQ2z4D1lcbwsMXIx2aZSb
SMGCusLbUjiG7NDrkyKJlx5R5ejUFEO1DGN8IMhebqaik2xD50ltdwbI+lw9xsZdjUOlvutMxncW
1we9tHJkSzZ1U5YVU5SHZ/oyLVVfmWWiVFQSAX418LLh3umbJDiY8bHIb3wE69JHUCTdkkVRFXVN
H313Uy5Co5Vbc9fi0Nsqc6W5T6VHOX832a3uIeYOS2IqhWzvojEXBfJmC5VYVbCFae4409Ql6G1o
hsVbW1sog/Kq81z1dC47D98xUiAsmlr/j4SHc/gc0HxV050kEPRbiP86NHH7gxoWg5ujCINAB6xu
ADrkPnV5glBE2iE2V0LBIaHsakNdWQ64xp62ueXfAVqzA8Ivv3tR83YSGA4eWNYfmT4EFBSL+C6l
O+uJvzqo41KHyLouTZWW3qEPd1sCi4bqRLntvB1H8Dwh7EvjblY1LiZ4oI5reypIOtFdOnnOXWTD
gpWQgFSAJJlFGpDTtdxRsUnOUX/OrBvL4NLZryiGpmimqeimOFoGWS4oeuB6mF9Co8PyXcN+jcIB
Fi0wa66vuIt379exhkXyZck5Wp27Wi5CL7Eo2SZnx9u3QLGNvQ3gzn2R4rOMs7D4qWpHv9lcH/zS
waPokmYahijytqOD0hE1p7H0NL4vYmsawBDKm3MuA6AodqkB/kmn4ez8G2OqiqiIhmQYsiGNxlTF
unPKPAm2lIJyTB/kHdMbF9Ms3wmASILZ9VdULsU2KhOsKpImSaI1OulyLY8rIVaTZzIaCk5EMnQQ
2R/ps7HIpg7m7xFs+K2zz1dDCRsCA1Vm5ODmJSL2A4qGOHSWn/zp9efSh+Pre7xjmhp615KsKLKp
maM1ZmdiHljM0i4ISJvd99Y4+RypDQ6NVNraveixFeVDoHsPkrfXonexPaniUqiJ/PODIx4LqhWl
iAe8wZahpWhqiyp8T6M9lni4ehUZApbRPoPukAxSjQcOCkn0N7mNv0O4lzOqK+84ciGWDT06E+f8
cwGYrca9l4VQUI2i4whRwAQqL2RTTwhmTokvSaZQINXPFWZRaY+RTBfOORo9CyJxQxuwMig49c9t
/H59wn4ezaYlSbKhK0yWpYnDz7/skyDXAjsyLX2nuO92T++nGVztZBGcSn4iLrs+2rAKR1+He1hn
UyiyJEma/H00qzBkTewZTTIQh8nkjRj9sTwEE68PI/08aXgXTecCULmEuQa+j6MGVV13NbvBl7M3
yQVCh5+ip5vw1pal6k45WqcW92+Xkxx54apSM2hlAAFEbOyKI3MRVdGNLSMNLzd++a8PNTqSCnIF
3W8ab0uJT5b3Vr7nH0KJTMvdi3hDqLvWJiGR9Vlj3xj71nyM5r0KlTZpmwbfxBYkbPCiGbjjHXOK
ut7H9an/efZ9n/lRfK97qS/XYsrMV/QBaJGVe9ndVM0yiYV5ZK/l7MZ1f+GkZ0RdVySZFIu/RidR
oGRtYVpNuA1ETPGWIYcMImrpuxVj9bugKgCuHnWwFiun6v76y0o/Q41hbMtglRnkePIw7192jxq6
eaXpSbTN23yuqCe/2rcFvSIbcGP10hnFIlMOUoG+0P7GyH9jpvFq0nVLsSSd3fjjAFZ7Idel3DEe
Y/KKeBEZz3K3y5Up9qCdTCUiIz1AvFwEBumt3fx3ktyryb0Tz41sX1fT0lwlJqhXyZ4J9WMEyKsG
m0dZzY/Xdr3y6HXJNOUQPoSlouEPTksMwYVP0OLUt7egmB3t1Io7pWYoc9mKS1W+L6xgqtIh7GdW
/weLSwyxxXjhCRttrj5LCB+hNu9qfB1oIHS7BAZcxu3Wlu5Q6itf3JVnL31kTPaZ9q6Ui2rwgIBh
O8ux3lt32YpufIPxAN3GYJ5B0VVWCqwU2qMa7ddNgqDgCXFKJ5wOAotWTNaFKhnqEd4qVOeGcEzB
IT720kLvn6QHY6nryxrZBHGBSm1+xFPCBaQubG98qeGsGX8oUzVFXZY5kMjBv6+RSlEdTQhKkEfN
QZV3Xn20ZbSNk41NsQIQcsR+D28sjwu5mmlRFFEtk3vQ1K1RlC9lbRp7cRxsXeS2umRZC7uswV7y
xDIQmn1KlDDkJXoZrdMq3HBLkqCp2EMpd3V2ar0c/grSMv1D0BVL7rIIIm4trYYqgVEOmfFhqA5c
n6m/u+XHTH156NFuEnxRjIU0/3tANvgLOu/sJ787iRQjPWgpcjutBAvp0JPq3vNQw2mt0P2oDrp1
EPW12+4csAmkpfCnk6cW2o4xgAjcQyIGNx724mnOlakYVFYkjdPn+2fNZIPgtZL8bSfubThYRbyx
iDKajS88asXZJ0xIp5UMBE86XJ8n5eKK0slsTYmAjyvu+9BW2IeelnPGurU08TWAZPXSNoip9ZNr
gyfskWSm+P4iSIdedbYZJi0a2pAKbSLKcRQGCCycxJhJ5q+ErmIRQD6FWFEcNdo0rEXJ4GasqUl4
n7V/IwK4PG9MnGZYBtngj+2g6bETNrW/DQDBCO+ax5Pu3GbTiQBF6qkFBswrdh3K5c35+rxdupos
VTQVInLC83Hmy81R6LXUhlsZoVYzmkUUkykI8L1ceac7R107Xh/wQixqEe7IQwnQUAmvvn8nVe4i
wbcFClDU3Shx4QmLj2y9uz7K31B7vG2+DGONgh0p99Suazr13n1mtTf3xqp+yPb5LwpQ1a474B24
8RfV3nq1QBO3Q5mrh9OTTGFBpDiL0x9EsPreBGvUzxwkuxFEeuUr6FDE7+MPTMdkwFwfzVu7r95w
DMWgxDg2f0hnEel/iV8wyOKOfQcvfV++Y4ujnMv3Gih6/KS85ODfwj20OOpYkTwv6NHAuTQ+caPq
ZvQvg1ftU/sEFDQ0NTv068h2qS5/OhBxjIUGWIkepzHJhaHTyW86lPufEAz8kJ9u3qiXYtOv0zgK
zyypS/Koo3ZDecuRUQJcUkCmZsRxUwGmZLGU+BiQtZuwSESsxiXKfD4h/PXPeaFAY1oWOZUqqYYm
yePPKXddGEeyHW5T6yGgV6jSRSdtaJWdDC2m/GUjcSW/Xx/0Unz4dczRu4e5JGuV3Yfb0FxSQ8+C
JQmLo56EW2nq3zz0+2K1RPINXZFlVVM1Y3R2tb7RRWLuJluaYRLNQm2mbHuUMQCA6htHnhSfWsDO
nNggM4O7rrsRCP/cksPw5DnU6BRJkdTvW7JSop6jcyhBSDtObJHaTHPoCNmuz+fPo4ZhGEQ2LM3Q
dWm082OnMr225Polwh/yDVtoZoylc92TTxIGF9GNU+DnFxxGNGg1WGRXqjWs7i+RqO45Ymrmw+FG
Z48CgOi/cBcZlFVvfsKf18/3ocaxRRG2peuxUQLoyfEurTdcNHFzSLKNBTYR04BbXYyfW/P7iKPA
QAkF8jg1j7ZSgVYNDXDajxhAXf9mfztGP5amLhqUpwxLMszR0vRzknfLq8HDC49J8CobM/Hci780
A0/lrasBuMBt19l31Vm314leTt+b9EYV5/L2+PIMo4UTqXpaZI0A/twFfQHJpjv3dxGgZJqQ3pyY
B9nl4tev/KR8Xn/7iyv2fwYenzp9XwuxLbnBcPqV28DZU6NNIBYM590HnYrro11crV9GG503WmUW
ft9FfNByWqFbNojAW2ul3f2bM0q3UKXwLFKAHt2OYepTpFNowkXJo2Q+5bjKqWQ+Skyq4n20iLt2
b6m7QVRFRzchW0chIEWlvxH2XJxeUjXN0lVCRmW0PcWiNUtHNoY9s2ySeUqy0VYvvr8R5UOicgjt
r0+wfmlAmQqYJSky+ak2mmFV7VoxLn1g+3DYflV74VV9AaWlHrN361WlbUTD6s0lA3jx3/I3/3dz
dH8Xx5I+vvoeI3aJ0uAJHoz0hLHvESL7EZyx+JZ/6M/ui/eG+M2x+IW55BF6WohfI+Tw+FifTHAa
kKtQ0vlVPQ4/4l+ArZzkV3VwqkmzCe4T5xqLRn8uH5OP6y99Iba0RFmlFqDJsiaJ4wKzFCadKUoG
Hap8zuVdKgel2LUVuay3Ifrq4Ox27jK1tq1u3jg9Lh1RX4cezXflG3rZKXWyLXqUrbGWUaj2CX+u
v+BwAo1PqK+DjHIOJ0/Upqahu/WKcwMeAeo38vPaMkrWqXFjxcrDH/ZjME2koCxZpiX/bbN8uVFC
wcuVWKGGFsvu1MQMBUhqvrHDDdEQJR0iI4rMCgxeLjYiIyU6Sw4N4/RUhmBi052HP3t+IJ0wATHf
mIdLVxCpg2rKNMolTR1dCHmVOYWlCkC+D+4a4V/0jbNdgbDnyp2J9gojcMAxLhb3uNs/QBZ1oQwS
DZ+KHvzhpl1ng8E5hYgq/tMdFH0XvyloFeO+y0WmQ2MSDl63UNUTii6oa2SLM0X88jcoQzKGVTVo
k3R/HPER4EmCSjpSpr/hrr/r9p3gI2TQUXPHWwP4Rg0GDYi/Jq1aJGybx3wHQ/1Nx14YDM4MFqPS
LqkiQ/ey7q5PkfY3xhh/P848CruyqBqyOlqRrSzWhewo8qMG7hLVl4ff7nP4J9gV6aFMZ4IxCbW1
k3wEAGYqaHuc8VXyroco8PWzBID73pmD78cjHcjjPgJCBKAW51HEmXNxHzhPgbBscEiI4Gm+Fs5K
62cl6kHONteWjYTqb7j3Arxy9O22xloaOisic/0kXYi4DByEuQ6vFLG+1wg1Sac42rP8LgWKvy8n
7kMLXsJdWUBeoDgPDId+EzmraDASpDCFVGGwksD8wI5CvE/67SIB8gBqB/Mg6kCU3GGD9R8FXXkB
B4IpjqjAwnjObd/fZekdXWis0CF9m0hgDH+2AdToWe9/i/5MI+1tVzFYMRs4jvJQ95QeDrlRTRXn
rVcfPH+ZfmARKqCIh922NDihsB4M7yXgvxGBAdjFfUaFq9923UcMl/uxmwwgsGzLbZrfCfoepidy
MtVMREIKSq2oY3e0MIGg0ZqDe5muW2Ro0Ai2UAiD6SdPRdCg6HQ56xpjRmVpID8SPkWbmmO6B8EI
+xCzB2OrrmUnWFDQlgYRRRGjCHHGUX8wcCf91Gl9fiQQoSF3oQQh3gve0kTcFFZaMomsKRsD39Sl
CUN2Wtw3zUxAAsJ7sNWlC/WxmhtcIt4GKcBkW77aM6Wk/vI74/5IzUUTb8VfRCrb9hAfET5u/cf0
KFK1i+a5sejwXsiwEVnERPTJjK4KsxYIb3sTICYahs2E/wU8zoMEFixetP5zGzzzAVTkctxVWmMQ
uvILFTRsA1LVQAwYaQE0bgzYd2jZIUmSTFMw/+K80h69cpYDgoBubQ+8+2NrzbUz1n277lNFAUPb
NE/Z/cAJowK+bhExVWbt7/i3VD2Ti+JlfmLgQec+Ak3dTNMh84SuLygHfwESRH4WoKxt3oBAPiP0
bb1E3puL44tkTkXKv0+YPBCmrcWHFAiagc7WNKSVQhB1VzkbDXBYupJQV9y0gCyrF2qWGZMF6GQi
efNMWxT6TIKIXaxq79FRjgR/ZnSXWp86SEnYl/ikujsHtIkwIwR2zFlJlN9PI8C6lMGKiUtNX0UC
10RjSOzu2/bBmsfA2uu1a7dY6xTUXKde0GPj0N2nKoRE50+V7L3tqy4s3OSPHr2piQ9ka5DNjnGa
LX7H9OuRTMSFKAbCRiPVLn47UN+3tj3TsKmE65wkxcDGlqW5oLLGaE6H/ksENm5n0qv27j0E7jpg
hwLQ2VVUAnUroOswXzC80gPAyDZ5F/E9TOdpjLZYiBEcjfAnM1uiAKeAZEmzQ4HKT81acytoVMqv
opgWCAign5PAkwQpuJGjSep+luWD7NBcpASYcOskmyTZBMJvy0SORXnI67X2Sa1YLOi+cJDUvjDR
lWUnHspkn1vcpxSu1cdMXcbZsbgDAtzCd+CcNlxj0oNz5HDKqTYb7F3VmCgKerc4yqLXVy3O/iF7
RZ6YlSYtxGQlfLaIH1Bnw3DX+HSkfFoih9DjLenfuYRVq5ZH5U9987onofg3UlyVgpOl6NS5iG2/
Z4Km32ixrwJ7ytEL1Ih/UoLbioPhdP2GudCBoLOmUda2dKIDZYyzIDQIUqdP9V3ivQoW6ZG7MEDp
6jMjhXnYrCMEID9172zxDZpZoxw86KfuWUyXKuJxyWdgVTfiggu9IEukjiGKlqlLuqKO3r2tVC/0
9TJ5frH+CoU8hwukhMo5zu320/XXvzyWTo0GRIMOoG0U0ldRkleBp/pk3BzwJPiyt4+QgHQptZbR
0gNgKMi0SXpcpNt9Ju0lFtL1Z7iURlHmV6jvE+xKqvz9U3P3C2nZ6/4W1BA14KTZ990xQZHCe7k+
kDQEC+Ng4utIo4kNUiAmRLjJc7342H2cNCwt3pEUubF0L8YsX4cZlWcssFFm5FfRNgHLRt4N/9pr
KDlG/TzgxGu6YKdSow4C4Q5gQ9Vbd8YAqalx4eISLw1YZgU5TfaKnO31GbiUT319stHX1rsgUnM/
i7h73m33rHfAjhVxrjYb1fjs6ohFry2uD3kh2mcly5pqqbolAZn5/nX10O2VIk3DbRHNK4gxzjkf
jq891fubaMkLdbGhlyAqNOAt80eWbKVaIBU9peoIo5BiSRwsAVXUbhSptAsLVlFIR8lMFXanOprF
3EsaOcwUapu/a6RVMS4bZHh3Dk2LJ2nr5PegHiyoiFH7q4X1Bob7Q1pmW2mKHUYKuf4NNyksEKgb
rhDAyOGED//SPAza82g4n1+Q7z+nyCxQvBBmRT/r365/k0sbQTEGlM1Q1dcpKHz/KEFr93UieMCO
gWIXJma7lDEPNbor3qFOzm59DOmPSe6NwtCF5QfWRuW41YYTbpzwiGGp9F0I3CabAw6cZIe/3BXn
1v4b9tdomzOMQboHbM6wxs0Zy8gLQ2zrECQP+ivWGeCUYSqbVj96BqZONtAwcVeI1lSPseDqQPAu
b1Yyf06xJCl0tjQKJZZh6voouXOthpzGMKMhi1erg1Vak6w/Rum5qfdyD+Acm4s+m6bNjdX5Y79R
c6fyPswu+Cl93MwXc8tw7KikAfC3euCRRnCiRvne6U83O7QXBtNEWaE7NNygXFXf11HbtFojJVm4
hSSW58TgxKxUT7g/2gQkw42L4mcyD9jm63CjjafUuhLSee2eUSP/DdNhclwsJk/GfLmdICs4/3W+
W13fKMqPG2M04qhKXDhB1mutggxGq9wPRWlANXnkwZfqpJmJLa1WTPsiwzAQfjchm6+T0eUyhndS
LIpTygsACARIU4F/X9rZMhrCqLBARbcP3gWpfAmjX07q7AIx39KvZEG+GNWNQ//iRwJOZhFQUEfT
R7PWVa4deBGIZwrqdAuow1L4SPtjk9wuVP7Y4cN8fRlrNF9VKtVVn0p/a9xBk05Ljdf1dm0ez0Iq
wdC01OX1T/S32fFtt4+GHG20rCgyPSkplw0RjB4FkxbunEJxG2iS1yOxJT+aGfDYZKO3FsLAj6Xb
oCZEH/nGg/y4FoYHseQByQJaSxwfO07hSVWdKO42HbTzSBBx1zMebarCYfsp1cinFscM8TEsuQFQ
13HPMz0J4u+QplwdP11/mp8whNHTDF/qS+ErKzTXTP2se57tji21gsXD09NJeXqaT6YbDDjOiNRP
Nr9+fX5eH/dn4+/7uH9//mVcsbJTTTFZbfSmgGxQZqsi1ChbKIskY9UMYFqWzq8PqlyaemJ3kyCe
e/8HblRpWrdKart7tlZZPpn93i0WuPicnpZcadDmgumzPTuZs0fdmyF1IRy2WPRhe/L5uXe9+yaf
Xn+cSxuOLhb3HGU90xojG+rQc2otiELYKu86IopBvC7sk6A+Zw0J6a3+/KUtJ1GPl8Bv0acbU4hc
v/KLpkqyh9Q/2CAfngxxDg5UhrCFRHN7490uzrRukC+oHPc/QPC5L2aW48vu1kQXW9pJ2o7uXJss
cf6+Pok/EzMWkkTZlgkknlPGvcAI+Kpe6ya6qvM7Dvvjw9qZrEnql/M5viiH1a2o4dJXI54ThzxE
B5AyarFIUp1bkUk3R4DE29wp+brFuPtsZ1P1xKlSsXP3bUQtUT/0cO7LeRRMC0psxo2A+eKB9vVB
RiVPM7KLsM9SQN/Vkmys0pFKVu/xFp/G1GjTasaM03NR4KAL7llAEub6zP+Iopl4mUSYNiyEKz70
95Mj6hMbypMWDPcF3AoK4yBLauf8/zfK6FZK2xC8UUkXwCo3Hrcnbcm4B0R2qxk5/Dnj6+Hr24xu
JEvlbkg13sZU94yRuvub2BXJGqbk2iCjO8gOHMdVLR/DSGyzsLJ0KJNCl+uTZN1So1bsnYcphlfe
JQiORe+p827mpy4FeU3dT1BxsIIlYTQvaZaBBEQ7CvFQD6K+9xKb1sJD5stLkfPpkX0knouU5J44
JM6gXrPnpY0nkkyV1Oif9AbxA1C5xTGIjVmTkXCE/SSUz05ATVyrdjm2yHLx1GSnimptMZgkV4Qu
ZTzLU1w/0Ij0g+IxEuMNYPxXUGGhhLZLgpVBAWG4V/eqvymD5tFsP+q3qNH2mHy6GIZEyFKrxczV
HlLhmfTL30EeWXQNRULxxUyLO9VUJ5rE6zGs4qG9HAjPjt//UukcJEqxktpu3ZZAJwpjlkWYRnTp
yknfWxU7cmRO4vY+Ep2JasNrD7JpI59sMMd+cBIEBFodBMUoxKrGJoimQe881gbKgvaOr01LvzA/
hRQpfAM3Ah/9KSqauJdKyD1b6yHpTWCdUetQ4G9UifHmVgcHfL0VVY8Rl7eWRU9GpeM+f7LyZCPF
+77UF0GLDjltZZiXEOOiJWOolj3zwT0XzaNqrqu6mQX9YyAUCwUa9ZKiwCxKVyn4Tl4Vc4GP4ZmI
jWJEmbgt5iiAVksJ83iO3UUbVk9d7wM83cfEMFaPDaZ59oELxJCuNMGFOA3cszYfe6J7J8avWGu3
ufpmMdVDJaHr+Py6D6YpVv64UroKA4qyqT71GNwGSJhb+MOo1dn5pabVo1jERw/u5vU9/jehu7Yv
hjP3SzDA4vWgTfnZ1rawTDXFRSCj+JUrC5ZvpcLd1O5FV34ppGgBhob0fSYk6yZv14VB08NR53Kh
rLJUI0UL75Oq+SM6SFTa5mMmoghebIKSPuj9YNvc2AtXREnQhokqv5aisZXdex0Z4HbvJ0+9b0yT
tp5lSvQk2ojragNN1V6LTrBMS9SRU/MhL9vnngLs9Sn4WWAbnaajOCxOak9uOzXepn+w3ZGQtR06
UFP/IfxQeW7UKpA7ABJa3jjFf7aR/w4MkGbonv+kyDlpFVdmFFLZC0FdYFTfhTO9e2O5xNqidOGh
i+0kopWi9ifw3Tde+/Kx+z+jj05Ep+3MOssjinoE2wRBpBytfcibJV+eE7Koji7pEjCqOShcl/Of
bKTNbj3FpfRNprKoyaZoKRBqvq8/yfVSWYgMQnIqM8mxipClpO3QVy+AUGpll1DpbtuNqNzATP4E
tw6TrxkiwagJi29Mngo1wZO0mOj7Do2DRbhYLAx+fVisH+sJUhPb+Rz3s9U5XO73LzdmXrl0F30Z
enThAQ7Vir5Ugq2SW5OaflARrBJUFbSjGESToQLipc+JOge4zWVbejfYBBcTD0Wkk0uzVjc5c7/P
eWlW3DWlxqv/xsnxg6b2Slp59CpbUvXpZDLHrOZQHjxEvcLDCgfE6+9/KUCFzUXLH8i4Yo75sn7f
p4Unguti2Sf9MbTXXfsX8EjIdH2kYSLHhxtrCt4+1UYSvlGcpLeqXYtlEG97s5uAiaeK2oDSiLIb
4/ytwV8baNhrX07RwC5j0SvFYUZZRWgiPn5E8/XCXzw9NW+PW/Re8QN1Fp+z1WaDcyUSC6uXW8iQ
i9MK3ljSAYqrojH6qoaQ15Zidv5WxacynrOgSOmigB19o351MfylvKrBfuNvdQx18hNVLNS87J6L
ebpWSOUeUHIv597z9t6b/b9/wQG+SZnO5Ne/3PsvE6vGjQd0VQWJghhPvTS9FzjVIESuj3IxJQap
TRGQ5EKU/9IcvgyTynJihr7wV0GhT1FzoQnrnAg+wBrWIBY6cMLSjaPvUjajy5JChja0kcazqEeS
3xpREW7L0lu6KKvSYQAmriIjEXPaWrfwlMMaHK9R2Es6FB4QqYYyOmmDUODg6Qt/61uHfyWFNyN5
+fIYAFKpHmvoQQw//zKPndGnVutAaDbQki/ePUzNkolgPtnBHT7oqHQAXxHmSb0EHA6wKEsfKhf2
6rqmiz+YiSDUFMwoTyL5hNL1v/OROW9MJCroKI6bdqzYSCodN9wCsklwzHXn6CUI7z4PFE27Z6m5
EVtdXlVDHR2mLPgKbZQmZmpWVnJIhzRL7oeSV5wgxtEta3Fj9QTfRz84t7eStovRjK5zpZIlD19h
dOaV9AHJTxxoatqdGmGxI53s5pC14MhRp2iWMTGt0NoLPTwawamnJXJjmi+dQ18fYLQGBLX2I7+n
tgI5TaeQP0sfs31Gu3JawgFDOQ6tvUc0wlCcwHkEGqtz4wnM4RV/rHSDwrqhWQDK/xb+v6xC2QjU
Xst7VnqkLXsLJVpvRVcrdu9AX1mVi5DYvk5XIO9bfCzgRiaAaCYxSuEulfHmviD0GgRUNGVodRYe
V/C7YR5rwtM+4PoQm7kpHz1lLwevtuGsxfJ4UlvMOc21JLVTlQvcLOS1EjX3nL9CjdCHfiwRtLZy
kGBYsaoHn+ZNE+JaD9JES+tZDLO+Bsho5etUm3fiTmxRnkxRdqynHUx7ZJsTklWRivasQ6yteW0R
SAdQcG6RGx1cF2gM2zEqmeGjA6qHdYWsg+WJU8lZhcAbJOPAdg8yAFHirWraT40cYimdJoqk0DcS
gZ5+3/ZwS6WwF/oOdIs2+U3R/3mdTNfLx56yP+ba5/Pn7PP6Krt4eH4ZcbTIrFLtiqAx8gc41VTM
szBfALaYQIUyPYwkQFNdH8/4gQQcveIoZqsJWnyr8/vnux2GJ0uL1sbD7uHhmZKXM2kn/IJn8FM7
OSGAPnl6pAY2nf5CMhmFyul8O+E/mPd3k/VyMp/cb2abFSaTmHWez/tB6/xuP7v+uBdLczpxLQB9
5QKoslNrPZNDHjdfIJx0XDw/PT2J6+Xb/XSz96efN4b7CScfZufLcPL3BdBVkaSWJde0KO56E/EN
e0djJTaOZrWTxPfM2qUmRHb0zTbQv9gK7S12knYp1uMC5+4Gqkk3ewi6v2z6phUbzdWqYFuBenMN
QIBkL5XJVulBLe1sjj04rlMl0Ja1joYuYDQbnSba7KKeLwJkh9XiMBQfLAmPAseb+p26rMyBS49o
GNQRR4Ffoa1lGUUyrKqKnVtAwnPcaaGdSN8XSRTODAOHDWQ9+Cm7LW3vvPRxYHgXCirTjor53V1n
fXSYYTmAnJojhS5Khb36G7WkQZ+CR1b96VCmuL4e1EslaNqt+lAzNAj5R2k+giBdKQmQQ2E2RIb1
4RBh1F69sCJxHvvFMhfy57gKlrAzwyxalxgooLNjRMR1MW5piLtSpIqQtNFg0+nHxEP7E3ZpImZT
JVsSa/qY3Lxaf8T0vmrVCX42wp1ghjOvAodYzyxYgxxJoSbP6XCKydEVuqmLUEGJ3mGPfFg/9zp/
XsNRrTG5aT+uv/5PvAfr8+vrj1L8TnVrLY5rANvCUelRsq6ncnzmAhiolBp+G/WOqzEA2TuwTruM
qvmebkhfnABBaA119FuQmovJ/5dHGgcHIPOjOPcbkkDxDEs/yQ9meqYX8y/4BcmvAiDFT4MZT3B9
NuTLW+W/F8M45w68oDY8ZVgMxiFpOcz+qPBzYdBrJXaua75mgqoLPhlaAfpwSxrquAYSVedU3Q1f
l6ka6EUs3iQ6C5Ky0LO51D2HWXxj2V5q0cPfVICnQH/lr9GpGxVeAvhNgC2Cc/gDKAHZRym5WBI7
+ko8Y8uoXMi30sZLMZQBvB/uFoAnyKOjVMrleKk9uwu3lvNklFg7YnzV0zMeONUCYjneSyrtBR/5
rDabQLuHXHH9E12IoQCWkZkPHDKNJsv3w6ySJSntBMirMDpJe/4vZee1I7d2tdsnIsAcbpkqV+d4
Q0jqbuac+fRnUDZ+S6VGN44vbGxsWSySi2vN8M3x5fMeSQ4zQd/KAz7L5YiG6UoZZMmWqF/0VJoo
k4qiI2ukpt3XToIpj+IJwzlCkMpiELxR82rc/MDjRtve9L++z0+O8b+ufnFuWMoSx8ISpP+VHsXE
i/QDaVZVDXvxd3WP9W+7iAth+NF+1FDWqMBk/n6qlpUvPfoy1Jxoo0Wz2AoWAFPaRrMcuHqE1Epm
PjAS8n2uyQAeIGDClJEKL2ve+xrxK+X1p7qwvAW4jMXkf/vai98kDZ98m3/+xsvmbFwYeWgJxK49
TJ+F4vxS4weNYzq4mK+f/b/wEjp3jO0jqiRdMPTL6kjXiVnfW6zyXIj8tMNLvT2v5XQx/oliuTG9
XNhAzeTMY0RaThpvSXp2CVLh/qPTom++9c+WPGMWpEmUalaAwd8vJxnUpOiCKrliNqyRbmeMmjTP
rBmm+Q6U8NmiM5nPFi0UbxbToX9fqWPIT4eKlV0VDBdIuPiK/dYMME5GT26mN41wIHYxWBZJrR00
3j69DgmgQowsKLkqa5Oq/nfCmc8iKPPPH3UR0FYhyWm+6PEx7ZkgSBNHGSVXRxctTjfsdpzCQaN6
dC0UvFNxvzbpSuy/PRo+2/n4PEDmGJQG18HZv59NmWm5HgzIzsx5temeHQagNkZ+Vjk0q7DyDM7s
pSfQHk8pP25cG2Sq5H29Mj8JVky2PyRLgJ8s41KYlad132pGl13Ny7YFgMTsfpby7F+ToHX6gVz6
25SR2/pnZ/jjihfhUZ80WpDTqrsa5RtFeaNmaSfNXSvdSVMIX+3q6/v7TCX11w1ebEQaeu3OsKLs
qhWO+owVKhV41aqYSd8o5WAnA5CrYW+EB4GwM97Wk2tiv6Rv6uw2btpNPwrMIeguQ2qYjnVek1x/
/QM/C07+/IG/s6E/gukkEHsjE4LfA25ltqd0WiFYSFRMFaAngNhSjmGg79XilBvfFOY//Tr/9yqM
i6JJauqxIfesQMqYcf9j6ff0hBkxTqlafad2/PRagMygRMFtZHrx79U+1/FiVkvBtVaszE3UnuIJ
diPtt+amSjdfP9RPV/UfF7uIZUpzyq10DvOrrqeJ+Y7SNpQPA16U1dXIqxW+Gcz6XUa/XNMWI3WI
boigrEt9flpm7HE6OVknY8SUJQxNyJ5mPYTtuZktFwpZJ32k44+VGlb+yDJam3l3Go3inCmN27bW
kRIVWYyeYcyU3dC3XkWZTbFv2z16Sl8QHky8N/NbKwbvg/AO+aKVWVhOIybqaVyl+DuGP9QWD7Q+
cpK6PBRQwqf0ZY6xedEfv368n65Za8Wk6JR+Vj3K3y8zrIZysfqCulPmodeaFAfHOp4ynFSDTJC1
LG5jvPu+k8H8ntf+50Gr1Dxlg8OU0vvfF5br3BqXeUiPqXpTiiDFf5gJYOplegjkxhFh1zdUbTpj
g9ytXdKT1Bs7lc2TYVFpelMYOrGMzoXyYkcS/kvWctcVlr0yjkzljkxxKzCKNdKUD6N9hDXD3NkK
3eZJWXH3oBdvhAHv5WILjKXlTte/qI0Nu04T+suaYwkP1qDcrs08U8MvjCid6lUnOCGFpTx9p9gU
MCbM/8iV6ibqA4CwATAPaV4TN0fFAGHb3OQl4GUag1C3FybNpB+afgivteUheg1wsxlb+UYt6NKX
TfRQZMF7KeM/JXNQyKE3prUfgX4S8p9VZjhxqFxFcbkRhw88Cr5ZBZ990ohi/u9lXGwfoVaW+pQx
qgCNb+r3PGOd7nv4oVrTwSITB6Ob0VqeM7DW8okdJc6tvZL9LDrNGVVrA6nvm1/0WdTJ5qIwUEu3
6x8a5UyBcrYachgBMjv23goUEjPbGgYiY79XHZW5zAT4evreftvjXe/2n6WpwWUmrKII/U+rrV7K
WA8XpDVsanzoinaCLzqkaO8ROwJnmihHU4YsqMN+fdu/q+lfXfpib21Bv5a9NCbHjpNDgVcM8QA7
KYKb8ElVrrJ+Vzdw05Uts6P35XJfINno8Do3mJ0ahzvFTH0le5+QUuluGMQ71r9GNTvF4SIPfDk0
nDb7wYRZEjJDl1pnQLtMJD6V/VNZYRO5EmdMZgZL2PSD5U3N66RJcF2YtkxlXBPvvr7dzzLVVdsH
b2SlDjIT9fcmYI5DJ6YWm4ACGYkm+qrb4UOCPO5a6j6pPtaiT5a0+6D65lz5JHC2aI8RKQH/QtB+
se8lXdjU3UgfKUN5AU0hxcEzZYze0Y2b//+b/OtSF5FzFA661Ao0rimag4AbIo/QDMmTrrhSdwwL
ZzRt8TvU5meh8V9XvXi0rSgv/ZBGIAZ6YWV5y70bSbcp6ZrezOh5sKqyHhgBnykFCOgHjNFbBbtm
bX4Tl35WRQNiSaXTQHaHcODi/o1p0pZiQoA45Xg+q4Xb9ck5NIb9oPYvUbMR1f456WKvmpiazHGv
kZVNGzDLrT+qeoqkY7mldpKAqSadZ3XUkUfFOkI+1Cjww7J7ZfhIUTJ2zPaVIlJoXMVlEAL6uNe7
fSFqTrrqiyhIzlZ1HYqzLcbyRhLlY9EBmhxv0uWktS9mEYELp96JudkAyy5E2fz1Svg98XXxdf/1
JC6+7ijTs17L0OxxrIXtbHc9fhnSvusi3wpfEwyKCuDcBu+GmNVsIP1gRK6/6/mtPGIbtjAtHZ4l
8YMtOo1ne26Rl1XhIdXwWeaoFvgDYo+lgblDcE/lcEmkQ7tlpTshvW02ymQdHBZeKporS/IYSY9K
QGCsdNuvb/Sz73rtIVEhYZRI/QeoMWh5VmpVEhNVrIXPGk9dZctLnGUbxzDSIK2/MfuPb676Sbfh
r6teLvmu1ZUGSuKxzfC/Sxjd0LEdswwAypvGvM444o3gI9fDb1b4p3vJH3e7/vs/4v6GxmA0xUqy
xqiyfgi0sxq7sgjR8bvn+kk0vI46AJcDIgxh4SJomuPWysyKNiW0QuIXKa28VXA57tr0UDYfawCz
BjpGfFoR5QrGedKELyjIhwKvDR3Lq8OEvPbr5/7p7f/xoy6ChyhJ4mGaivxYKY9ivJKNaV7AGoow
c/36SvInJ/Nf979GDX88aTNjDm+SFy5lnTJVt604YfR3NzEZLeQ3xfAYJU7ARPEAqhXyG9pGLNTz
hUM73oAAjxlNC+yxK45xAOvY+m4BfhJG/W7nEbOsRZLLwqsg5f1YRspvjY4hQ+k+IUOCpg+ZYxDp
YkqvRJsiQ95qYLhGt9ZDqUeY6QNAPcpiXz+sz14Ly4TxGBT7JoW7v5+Vnocqaom1CtzvFVxvmDRu
xJ3BAfAtWf+zohi8wP9d62IJpGw0oRqr+bqxTWPmhco+CTZRQN/acuRsM4znOdovzJyv5Q8xcroF
lsEIZbRc3MDKv8nift/b5UZLHZjKLLQocIYXRw6j6EUSrEh7egQCaFut9qBFk4itjYqx2zCeunaN
vn7gl/0SSmPMRTByrKmMN6+E47+feDkMWjNEEODK4hFpci/uEsYHqKo+jkm2bRT6QemalA/oazUN
d0a6z11PCECPrFjW0pT1LdJ5veYfT+Kf33SxN6WxXsOj78zTLEh76rveLODWnL8phWan4PfbPqDx
C5LgZQl+tFJv56PCZnE25djVp8dlcodyk024heJRGWlOR5+u0TxpUVxgye6A4raslvP4bvBGQ4yr
5IdgrO1F17dtgPVkBtgAPaYRYYapdZ6wXBXEpGM0eqz79j2cGCzjc/iVTxNc66dcfbBE9LM6jqts
5IBk/J6gtG8Gpoyuv35f3z2a9Wv+YzPplbI2olzTT8uAdDs66OZVLkbukt1+fZ3fgwVfvYPLwpUy
FmIkjOZJqe77/I1Jba81z3IBnAQ06cyxTJArvwULpp1r3tjmtD1DZ5hvKXyszklpyUPvG8TyhTvP
N3WJP1Y5bkS6sumvOgLN0d0Z2r0xxl6SwedLOPX4n730XTPgUv95uZz0iw1YUbpA6mtVP1FkWj0N
shQFPVLMXvIgK4WB6Bi0iekY2G1fuUXVUQdW/RwfuAjlRX4rkOZHlaMGmyB6WWYTf+/QCwQkFlty
kIZJt2QChxFcTVPstOM3vQzlYoP+5+dfRP1WPUDEqPlCjQxScfocd0eDAKn4pbLq9SH2hpCPYD6M
kFg7Y6/CPwmthyF7nIwJr/FwOAfCie+4o0KAsr7TNnpSOq2I11TxlqohliHPkYifqNi5bb9vq3vZ
OJXyr8YqNiGa3LLifcfLd2HBGjf+s8C0lWXKYLAOTe3vlZybSp83SMlXIQEnY6CecjLXkFaoCQGT
ruwwPCT9A/gBsE+MXjN+5PCHvl7m5sXh/J+HS8N4lVFR6/1NQv3je9IyyhRjPpSnHFJkjo2fqdZI
xRbs0DOV7j8+rPm2F461CWYpfGM/9Oqk4zS6HXXsDkdPNh5rfAhHkWkMiM9mvJWTs5gCXnE1efLL
CT+t0S1E3KtCv4eoIkitq7MDKeJONh+H8tfUx7ddPuJpDKOy+KkY2JAq7pwEr1JwN4ZHUQBZ0OJf
W2/F6qZYXXBw7xqPVizZ6nXVZL6l43sMqNFK4EiprdeP8zGQ64NgDJBYryf90Ob08wvVCZIfVv4U
xqyE+LkqdHcyj2bBHEzYuEmI/3tqnYYUyX88nZnXNO2aLtjiJlqx+frBX04jXDx4FMJ/v/6phhhQ
KVl6u9xRGzGdJceeOdyIsaP+GEa/L2+tehNAmgrtyipscFBgeJjftQDzGDdXi74fAMQ443UBIUw8
RfnepB5YudPoDScKCeNVNO9n7MY2WuH3wkHDc1k9JenjhHWpepA6VxFutepH8E1c/enXqqNUpbey
KlQuNuhmkaWy6sPirOfntaljop1Q2uCqbNPNGswr34ayl+XQ/zzK/13y0qBiCMugnTtyqNUYsdvJ
TotQScVlvN5ReXa/fnGXeqP/XM1YSaQoj+HiXWxHRrjkqQx25zymKHw2TNDX6WMWEiWWa41g1pgz
5bTMgHkTNtR1cAhHpDbNu6b2ria8FyMOo4w5mYbyzaP/LaT4Z0v546ddbClhmcs9EE7tFK0optYR
Veqi4S2phoI3mdislrOzdBPBh+0PcEalcm2zjcVLKeBfCjnIwACzkkDtrUXVtngxNbhzmnEQzegQ
m0CljKNIH1hYwIg/KMUHiOeq9mHPOhwmzmIYh3qKdkL8jn3aoZAMp8cDczyUgtPrJxSRxn7u6/1Y
BlcpyKp5UHY5VauvX9BlN+CfF7RuvH9saaHZj2qoj/pNdASHo+aUyL3QOOTnaHBUKJzzIT2kewtI
mniXMSKn3DLqxzYCQCzBV8/EsV7L7PLoFLkX/ah3nAyrVje7idaRekea9oDRwCaLr/K8y0FZYaf5
zS2sa+irF3kRlMaW2Q1FZuqnTil2Fn2yJn/tlA8ruh2le4sflQzepMBlFxgXYneoxSct34AK0o29
Ft2kHPD6fNR59RpWqdK8040Iz4GjljyH4UEyvETeC2zY0UFK3wrcS7sfgnKjSXeD+NwYOxMNV5Vt
wu557L7HIF4KDP/7gkygGNTwUGld3N2s9XKp6bV+QpEmoDofKapU8s6yFofpTh0H7djPe30n95Jf
uegwd3W32EJjuZI8MStW+MNcPDW9cMef2CzgMdMuOJdi7ijGKdDErQIVM9AmZF+UyeTJy9C6lbnx
ZNXqTjexulQqwgIsfSiRt+VNrieHtbqSIUFS2s6uI8q34llD8LZkH1gbFWLhtunrqnhtS4EmZHQj
yC9QC4pO2iRavi/mKyOr75m7m0rqYDRkev0R+V+DlExXA2wK91rYOkPS7M115C0uvKDWv0llQDV+
umz+92Av8oaOHhjIMEk5RaEXWVuhuAoM9UBTSytPYeAZyPuHJHat+FoHIDkkLQ46hj/oFMh10w6x
2O7nFxNNW6S6aax45ih5RvGsKqsn8U8V+nksPLaWZqtR8CsizVgWCeIcndrzkuI/rRVuUL9Xxtqt
8cvg1BivYfveR9KukXWvkgQ3Hg1bHnGTbU1Xqvlrq9kd28GpsQSzpNclvZ5UsgfxXs0SP09u4qce
9aIanAerc1Q92zXBA5ubOPyIU7jolu5B95MSP1ytfjk720G1x3VAOrxdaO1p52mMnAiaW1WpXmo+
j9ljgZ3G6jMkGteZ8hDHjxmOXlKLdDpUdtE8uY3+KrU/GuEpFrGWQ6Iv5WsNGMExPLNePauj5iRY
LoNOM2YEkzAalaDa6c2wHWvJz+PJFulqkwIMlUhDjgaXcLt6ninKsa82Nf7F5k1aY2B0D7NuGo+Z
9ZrgQmg0Ou0zHcNDLL+zJ+mXRMl1bAOvHfirlme5eA71kk5ZgTtZTk9ndKcGIpYKV03GTBWuYUqu
OkPgE6LY1gK/rnYaM7iV1ftS9KGND2XAfB9+H9l8bQW+mej4nqmbMBTPBgYjLWm+8Gu9r1KB7Dg3
zPJapFfYJImg8+KqhCw8XUVZ74lsOkn2qMu/lpANNrmvcERYcsMbYgLx/mMIJq/JQImUZ5lGRJf8
kAbb6NqNWDLwuMQ+HRkfR43rQgclZ2Bx4nYM2Fg+RlBTzyniSbqXKj7kfGtwM7CimaPkXqg6peZ1
j3rmp9ZmmhlAdWCY6JYNNy7H/6zYRJ0fGFsdp93AY3FJxVaMsXJnqs+ORZPP9Jnehm3iaFJUey17
7odTcidpreLRxXlfIBabRbY1S8spVOII/OeEgFPrl1WkGxlQfwoWMZLVjcpCaCUAmdo2bUUH61R7
IZuWRD4sQHSz+jTV/XGkBTlkxW6MZqJR7HFZ1lI8+Vate2FtbaWgO89dsVWk9r5ajl3/iB8IEzn5
mrDHTqSBZCoRboq8a03apSY91/lG0YTFHvTgJIUCvk8ZTjM0/rYDMbpUNT9SdfT0sbSXCGBT8DHQ
al34vlVFd3LIq1L1uOZrMaexFLNWVhfs9lof6Wdcx/Wr1H10oCkErNOlHouFmSJ9A3gvOxZ4xASK
ciXiXB6Li1eNAvPfeCAvUvYmlCGS2vw8lMN51Oqn1SOvnFMXaPt+iabHRoPuVzIMI0yQ/0YoR8wv
D3HngLBr+3MVBufKig7m9JEm2BoQryjgCnVgjl0gutEqXVtkJHOwD9V8YwmlvzqBiCW2ZxFS2gZQ
W7YpLX1fTO1JkzZyNp/n+TpoceIISRTKwemwF52YNJ6k8GlY5FszV1xoLV4+j+gU8nuj6J0Az/Mk
btw0pFafBAMakJHxxFLYFSHZZLvrLXLiqtzLc3Fu6tZLABka/CsQJ3aZsIuGZ9PM7UnYRcxtr2sI
8IZMBCRW0W60kishZv6wfVGYgjXm2mu8STo1+S+9Th2lf02rwjHUcJNmlhfog5v3tT11v6z0VyMe
jJGmgCQ+m+xYSb/spOw1l+7pfDomjJewwa6d00sA22riOKEM50IVHHUo9kYnukWO4z2UM0ncGtmT
HrzOyzk26tNABj1nQEz714SOaTkdtFLyjTz2w7hnTv3OtH4aw1XYn5ckPObdfOxyxt47t8timjJ3
AhFcLR/TgEbgwzyfKfs4rTF4lDipIkGADJ5rWUHsvLVK81eodHYoq86UY1deSY4EvkLvbiyi5or6
b4VZ68yqSTv12GKpzQEt4UiNJleXHxSx+iZWvBSB/ROKXFR54kWKSy2WtRPHg9KGTgNncxSRvVl+
W+9EBfsOs3BU3q2BEG5K10jlO8TibwvTf6O9/zu2f9dv/ghYc6loZakOw5ulwpj7aEz+Up1QPIHc
fYnm616zccMmR45s1GANhulhZYcPOs5L2kmJr5bqSeZwnPwm3zAQ5CbLKSM1+TEzqb8dPrrcW7AK
xGZIJMp5CalsT8N3z3HNVv+5BUte/2OslqQXIV3QBZ3UWO3qXUiON7k/KeEfmbTHp/vr0Ph34/Gr
K13EOHHA5tLOunJaVK/B1WJub7VkZq74jgHbOUydiG+2zueDyUnUKQreIgunwOI2grqFM+BKiwro
jN+Jl9GYPia5p4JKTdJnJkl8YbnVhkdN7+ykMDb09Tphupal0auGwYkzzY+W3YgHGNFyUIaOVWeg
ElUetO6aS+rUiuQKJr/rtixKd7Yw/6t+9KVl9yoSV8F0aiE6ZrV47lLVNfPazZZnwpnc7D2BuruK
tGXooBXTXpbum1CDpx8A9isiBqXifsscwjFddeE1A4YN5npN/9qyC2oIf75+zJfF+P98GH+80Is0
vq56xZpFaoYRUqpSSJwmOke0v9PW6fT7sX+ek9z+jn962f++vOrll2CNghWrlm6eE4E30NuaAY5C
CE7msNUsbBSnN6t8q3FabTplozO1kowvoG47iIff3P+ndTEGqS0VVxWVXPzvJDKvYzloWgxHMbxc
nSxXFygBFUkw3iDbHoL4Ki9WyRim6F9f+RLo+PsZyBJOx+ZKif8H6Mh0WZdnRUdFjngsXx5Gsd70
YeyOUUVtmFI3+7nAypKl/q6TQEwL5g5jVvjY4XVYWtt46DlnWM1+Lt7pyf0o3inxo5wCj43Oaqh4
kZ+F+j5WOYLlwWGwykmTxyzZjsFVs/a3TdcCLrtow1YUEtecjgnDQ1DxLaOn9lfY1uo3JFbXppSf
lzkmzaS3P9QbPUAhQdox5T1taxqrFBzGfKH9P0ZvojVW36zRT0v0K+EMiQIqFONyuGMuAqVczLY8
SWOPSYroxuCYBQjPNU7oS1LiHmx5UlD5DWZs5Ge7sSTJR2M5VXCUDJrrfJhKfYMovyzuh3phWRVu
Whu+1TBJpZk/LYkZEdlTCmurjK0zTs2mB9KtN5syk5ywonQfy98tPYYePttNcXP/b4L8GwT4x4HQ
joKRU+eUbuQbxpL63i89wx5PJjrtFg8hSN2O4cYws/cVJVPFZuZTv+eh2+W+yUb7itEjjMnug1Ne
b4SX8EoR7Cq5RldbgcjvtJ3qsdNtW4b5SPYCqt4byY126iaHZyI5gXt1rW212M1/pJYb7xmVwk3D
nwRn2VLUvZeuFJDm6R6F1bCrZ2+CqoBB+56fJ2276NDKvgw40Jaukpd8u5iv/QmIN7CRMuX/V10v
7ixthiP24eYm+wWwe9mhgeBZ4iKoHwTtF1qOkog6falTLy19Pv6+3i3KNrlTJo9cZtnI87UQeCoZ
YLQb0m0c/RabqFf5RvBUUOZwZ2Rhq5YEi2jKlUPsKT9hu/O0SotxA8NOluMY7jp2ZuRaJu5yBH2y
Z+QPzXVLTya51fQPk1FtUlx3Fnci9Vksb1VcPZLUKX4WMPTFZtvN7lLsJtwi0gNDv7HyLKRElaRl
2/mDNAE7go0gOt3TtFWe2lN9KjOUgTS4ybWczJ8Ku+TcSBmlbe1snNaHr6vXgpdccfLgK5aMvlo6
lrXtCzcciLt8QbatWXBro9jq9egrd/RxUJ4E4IPGK8BP9jhSuD+AvkS7oU97TXxQ0nvLehHXGl1w
HHJfHR+it7n2Q2mnqI6uO++Guk3rQ2LsO8WTxuvqjh5gNrzp9/VR75+mbEsBKpAfx/ShezzPfnkU
NFty8vucJgFlc/6ptG6V9pzFuxL9fuAw3oBzHq4W54w4YDb8Sv4xWC84eD5Npt9th4MksWm/xuG7
Ubrcp98NfvBb91ZvpPaQYmEZ21TfJY68g/CUzjs+zlx0KgDpjkWPyg+wTks9wErdzyr244c6ZOm7
yE0lQPuvKtYKnuFJ0y8SyMgNpy0VWbvZ4sEmh1u4UIrJ1J/LvDTncplSV7dNFvWqxMHpyZE2wqt2
w7HuLDcM+7VO7iSJAyvhvOT2RqRy+UuXHYvcX94hPcUTujwNLQmqLdwO/Pp0Y97r191Td+CbwApu
2AaaI/Pf+A10kpM+4DFYbq1zvB+TA5rk4jZGLpx602E4AHXE3/AgQ2Scym0ke6ZgC2SsArAkuovH
ctxW7V1b4+kgnKMx5OGhl7Ac3GXs9Ca+ya56nlJEK8AXSI4APb1bXmT6Oew0T2FPxA8Oy7eBY4AF
lyGS3KY30XBOyLR6zSX9JtmebmLFTyZ/1txB3cavVXaj/aSJLFUApdjsfQ3VluYyRYlhW3tKfAQK
6WopCVbrTPfYvCZaHnqqCpQBmnRT4+7edZ5V7jCj9DThRcEyEZkTZKhNpj+wffA9DNispm53p8f7
Mn5uZFv2LNWp1QNmFEl4wDLVwO9aICtzYgo6ll+qnFKn2PDy8E0evEaiT/62GPfNT41heMqj6K/C
fa47jDoF1/3GqPiT76DJFkewnPsGXLzAZoogFCHh0NxleuMQ1M29O2eKzSrJRj+pwY2XO32iBlvp
XslnVFixMyiLI+XPs0ZP7g0hi34vidTAMXmlyLdPZluffF31LOFpEiuKy6bfA9ce7HaX1GecEp2i
J+t+ZOiKg1VV3kaVMSAAAcVDo5KBnyumIZjH7bb1Xktu6udGuMvGzElgr8nu/CzJV2Ww75udqpDf
bUbMY+2gvsmwRGk+Es0vWfOyzS51F0uRne7059DapIPdab5g3rXX5Srt2CDKBeZmyPe1+lZhFZhY
2JL0FsIbG5kz7d+Nhhp79Cs+PB0W2q6VbdWf3eN8bFYfovQq/1k/9aJtHduDhf2c3f8EMk72O9o8
CslJ3kOfHe+a3jbB9vReuvnLxF95ZGi9eYBKatqdYBsuSd9IQe5AA5pu7FG7KnbxD1QE5k2MA6OM
Je5z8MCYP4F9sjWTk85wDiMajMp4WoKNgy3slOv4pyzv6sxVsP5QHur0Vu72xomZGvlXpx0y6y4D
mKu5QDggbzkv+c74mECf2+MuMDdG8cZLkcPX5odpbtLFn7OHKn7GN9Cu1EMwh3Yc+CoWGiGWCS9N
dovpku6JHZVn20xrx8gmx0xt2bobWVZkIKFrHrDZzbY8gWkzSSTSW/mm9YjTVB/BtmFdMecpHyPQ
HMlrGp4mwttrKbnWhI1iDy+AOyTJtpTbFGDSfKWw58g87q5zh9X3Ib2p1DPTDnaDjr130TYHHtyY
iAZGYiuF38xn68qoGet9FYGYRZtZ8bTHQriWj1N416aoSWywCh3DuHSw9s3Z3MYufwbf8Eh0ovFq
qvx6QUG/kdliGsHX7vPSbZKNVfpC9WPE/GfeoJyX95ylFdW3Hc3HU/McCbtWegipPLp65SaHcZfj
AnSrkL64ygO64PiK2r5waEuXKibeD4fU8tGh2tSgx8MWYkT1vv6k7IRtbgGOcDduFcMrf/LuzVtD
9Ov6rimhHNstqOKVnEKz3xVXrXO/jU7FBgvbl5rVe6e9dLRu8NhJyodkMyQurZsM86T5SPhqxZ62
oym6rtGN8lIYHm4bHWpiZHjkfLxIiP/vlI1SV/xp4enSe2rn14/Mjj5aruAT/g8nk3uE31IyKgmG
qNzn0ZUKoWLTP4Uol6i/VZvo3TAfq9fi7CUHBMW2GDiKwibiLIqHt8iW61nX9C+CzvYQGu0wDx9s
WH6j1z1UfDHZQXwStsVm0OhcnyQMm59U65CcupOFAVBlFx4QPSuB9LHTKl/BP+RkUd7f1E/cA/+U
H9q3QHYZcM7m/XRNKTjEwsvWlZ0l+kxjNJqb7I1hGxo3ZeVhbD0Ib9a4jy0/zTRbJE5Rz6Oy5W2l
6m7AzXbcCu6HYUi29BjSsU98Frj4JPq56mR4UzstLimOAs7tWPCK3qzQZ9zc8kNj32Lmg2GK2Z9F
qu4smfKRUlvBvsLBi/lB+MCpprjWvFE591enmGtFuVsHQIjpr6ObObivUbWjXmLnFPI7pjffKTmz
bEpblcAJsftot4J2WPt30FZEZ/wZHZ4yavpYlFFSmQkJqn3EkeD399pr6SjkcV4Z0AGyzTszvLXy
a5MkZYLHjLfGi+4yM+JwAqU6bZKrfL4efUqy3QjigDqVXdw0N7R3kPg6sgvKoESTtW0cNhRXfwvu
Kf2He8MBsS+8GC8TMawXnqdfBWBRVFJb66URtlN8kNgcLE8ZTyGsym2peOpPWOJ+4NBzEKstEkBt
dHoXdsBDypSM5DFTYR2b9+JGvy17vxU3H+rzg5JsNWasnFJy6gDzIzu8AuI0BLfY/djLZqGI1znL
+Xy92JxTvTt2tDlnFgKB8YQrqK3gvJQ62TZjRTmC5kSitxQ/Q5QX1k710/vRF+vt5Gx6YxseJXgS
hp1eA9Yk8rQVBKuMjb6JjrrvjridFo64Lz+6V2snih5+Hb2DdkTCK8ip2S323YaXIKMnAgcCyER8
DYV9L7uSMyW7VMUpkJOAtZn6nLNAu6uDMDnNhrM5d7NzOtqDl2FItdc20mlSbfVmubNcRImHZjq1
7YaP7oETvdGuTdvuOA72Bso2wyseMCMHhuF2DznBplc+paQ6txRLzWof3oU4i7mUuoudUW+10Yvd
bnjJPNzOrifKgsKvuj2EVL5pEmfNAWaTP9N3YpzlvECkUc6qcVPR7hacDitCO/AXzrprrX5QlR3r
mUaL+TOt0BZ5heZIb60BrIitQvh/hJ3XbuPYloafiABzuBUpUtmSbcmybghH5pz59POxZoBp9Dno
BroKjSqXLFPk3mv/sd8UbrYVPhq3xVZG4Yb0wWFtvEodmT0kiu4DO/4QzVXyaa4FeCu8SiikSc9S
mBVWfDtBdUpGnxGdB0xOxQMm4oxg6WmrQ4oRxJZNe4K5doJPnhs2pqT6mtVvE2TK2IDI01B/5CGL
g00jb2qDV1rx9NfCLSs2YvCe/rB9iNytlbLpjXUzbUlErS2POpp0i/CLGNf6mLZH/SK8mqeA3iW3
73b6h5x8pzyuITfxOYj3mV3VNmkiMD2jTGfV07LJS4ET/LaxR4oqIF5w68hl1V8L3v910j2tX0fm
e0LLTuCF2zxaBbBiO5VolZV/yZItZF/1iL+G0SHHWsvsluHftl72xQwyclSTXUjweaCs1Gd6kavP
4D1+HtM1LgOCbwXWynHXqZtlK/juCfqMT4B6w2q+auouBWbZp9obd9QPrUyzupo0L6YhAmw9fh/P
3Ccfk93xbWzrwB+vevfWJa/FU3Nm26OWWYQLap5mmz7TeR0GNv9pDnc0T/6O7YoUCpKP7PSYrkmd
kMaVVLhKfiCI4JT6b5Nb7rL6JWl/A8tVj6XTres7erV/Rpn++D3/A0Y1JUtSl+puUfkbvqVLYTaY
4agfq3o4aHRMTwbIjraW+2d1sMP4qU/rp9p6CMEpYErV/Q5B/qGsG7YNBmvrznIu5QzFwpc4Q+RD
DyKLTPVdWp50mMevoboHPZVB4UYpChtZKFone5wPsbJtevJWWFNInECDkD9wI9hBnx8CA26A3JzK
uvzzTyuZ/1VsR62PJioUK6nq3/BprQ26yIoENISgtBaCUS2uv+TKiGGKQWNj69GHnko0TdS6BvCr
7q/r5CTDQtFzFXd2EyOUXWTQWeemPUeY0mDuVG0IRFH61utduzR4KMrGzDsXQ8M+jBRbQHbQsNbl
YMF1xQ7RDri6DKier1RGj2iKO51mMK5b0TOYf0YByWXc0Fl9rvOH2ZD6oZdHGbORSlycrAVOYXT8
OomtBEcoTesh/pnzwVEcpQ9I7EGZmRI5ywsKEws5rWY1QgNFfSLkRu7ydeUjHou0XTr7a4HmuACC
tFS58UOoodFwCm1rprDZDeszXr2QABAMNg6K1Gz6NeY/d/KcyY7fNAzDp5F4Lt1PniJMm35XPMXl
19DSZyiqbq1qdo1oY67GQ0r7W+kLq9kMXJ2ZWrpXwrHLrkK+Tyni06DcZWBF4pzp+5Gb+0Krqsbo
kHBEeyzj1Xiqw3FdwmDEIX0pbSxtDCinWzJrPJHaEqGXK1iRVrkEmzwbPEJInbhEQjrvNPWir0Aw
WpvULKfTm4cxc+5Mp4swegk5Z6S6P82QPE0PEKYChQw3qymf5K5/rUzWHfYYLb2laU0wxbgOxOwo
pJETs+TSiiO2JxGubeSZWMITFzUT1GaXnfh8jW+aAFbTJhgK4kTSj1QBKCtivoAG8klkFpNtk+Ek
n3wCZ2PqNMFuz3mV/ovUUPubAeV/UfW/3Px/o0yMppVGsY2MYyVzTJc4LSaHKbgkpJwIL7zXcgzX
eX8qOIZ3dejUnbLi2Yw78pJab9ZeKjUjlBh1mJTbCaVtZvOlha+T+tJqJcoNu84LFAjrklcfoo1k
fKXzwWzYkvUf0bpW0WmecXfI+KR7hEi4BAVrI5uPloG4iD9GkwzpeF8AL5gREYp8zHV9iLrfqMBe
iK6BI3+EGr0YwnWIWacpY5eY/n+T9f1X7cxfLtLfCI8iMuVE9EcMwRpjMB92hRXkEcb08XXIQGno
UKnbHQ1hSU5Z6cm+SeGQ+u3YfEklIiSRrwkPEUsYGss8I10Zvdw/L2N/hNr/uWj//yr2N7ayKNXY
qIMmPzVNttV0MsiIGhu5KxuUDbUZHaehsNEnAotaazVrjh0zY9Dqq4RWw14WvQue3yHe+ulS6njJ
mgdm3jPmCC/+nDBMT0m+kWbL7vlnnaqShZMZzyMHJ9G4piOR4eMbNIxDCphCNrsBnzUD/JSz6EUR
Ty4hiCxDBiqqoSajf3RIuY0mHxwruEc5ZD7NlkUyAscdJ5IIcqb8ntPmVI+PpNNXtVi6fmtclgrn
f6vJ+tMr85+XDjkqbQpoU/8utw1lHs9W0FMocR31ssljPq+02HDjnhhyaA/D38rYrgq9cxbbN+uZ
k/ChIwGaKgY4LXmXpQDj/3mxh4fBdfk3iz+opj1pkP/kl0zVNQJCX2znY3opofXn0lYKjg3MGagl
Da7BOBe3bkieBRZHGQvJKMbbicDMFKA/ZBTm0N9fRIluz5AUHk1cacX3XHGgKnc9DgKaZYg0OS7x
ikqUuHGcb6x+fF2SB/LE3Aoc2XozcbSFPEYo3U7J5p/vwb+nKP3fYvL/F3LhLv7CTSRFGzSKhviB
SqeBBoolA6+qEa6rRN2VuyXWWWm4xGnKkeHYqxgDmFenpv6Xh+F/FdL/9JEuT/Rf3omWzw29ApZ1
yohcU+dNGd3awY7P3GEE9Keyuxk01FBvaFmLiJ1XBrIzHwSTGrBoAhKeoTE5iiBMD2cXtRgzCMIv
nWIC+mMbRH3UdLGCcZfnaD6s7BJqv5XR2FKP89NA71utE8OE7z5J+nMn7nr5tgietWGfTQfYc9Jg
lbPQvQHLH8a02dSAz0WKxOvDCBAIWRgx+uxqhsoru4PX0gQQjd1HDtcRJp/dVHtmiWoExxMvTBSl
G76DiSbGvY6hE3T5czA4cV1SHwyxs7USO6y8zgCzJ+uPcor6z8VHV61bo3bkRQCCcsFYbMufCDz2
6rygwCtVPUyZsU94EvT8SfySMXowmLhCQ7mIkXs6p3ASOyjCRU2F5+dYt0CUuG4bEg8iKcJmpO2j
qn4TRtEOsOxm+mwDEilFRqPQoeB8JTTWmqepKyu24ME1hgQKmTtEQRwHL1+UroVKRdz2lDvEAh6v
BqO1ZPfMlFZBMyBUd65gDJ4Rlp0toBoeo0HbY1fJYgB7YO/yLapfzPlTGXb8iyFSdvTeE9cCJG0X
xamYaIqGTCN6Ltycxe5VCgZvgZuT8rcmf0gHsvXNwSX67lnkBiBqIkmre5jTdY63BYWqnhJU9N40
144ZnsikLKjsmp8ByG0wL3X0LIcvufKp4t1MpshNRJYwqn8AWODwZ+FHgvWJRRTSdyFaKnJntwIT
XbydY8gwEr2ZAiUdnZ6/iyJwBlfJlNovSZY+hYnZUbyFYX7K6meVMt1eppNZ6Tf8KSXVh9xYan1K
BTIpU8wnfF0vs+UawXSJNKC7UYW+mfTTIN4ragxISrcbaiTQE/RHMVjHeLXr9J2sFBoTV3wHCrl6
0jbyJLu0cr7r4p8pDx7kjrL1HvjJC5kKXB25U0Lr8PCBEZrinUx+CEX2OfTNXimmNbKUCC+TFs4b
jCTedqxbBIxabS8lXAMHq0lGLJfSJu1rlWnLsbJqq/yQp9ZOT+TXGB6XU1Q6iV+9SYov0r5y1N1Q
yncFebQSMa8zn0tWPAdAZLMjdL853bu8PkYei/uhnIBoqRlGfh9XtyF7RDPzL0h6Y7wv9RrZ9+JT
Ck6VNTqY0lVGksz3mMiicpMY4GFHi4m3O3HqSgN6yt9EshzMqn/t9gEfJM+SrUC6leqml2xifnH4
ojFjieiV1wBGse5frJSyDyNpVvo0vBUMpCXhwLPumsWHpjJ0V3Gxqox2KyHZ5jSSqeYmA3Gr1Boo
+XnMYUYr8tnMa6MhDVHMdcyuU/ACY5ra7STtR5z0pbUf631eG15SAaoQ5ikovGWNsz2iPD0R15Oc
AjRIazn5Mls6bfTUNi1rpanXAoe9hqBu6jqSMUYnQu7WmxdT/p3AhhqbLEJ7qadhGmizmermxJ77
3xiWNkHkpqY2uUF8pVFe/Yy3LQJPU2WQ66dYPWXqtj5OnF59/OyS0+UZAFFyFgEt9KnakkTSdTdj
KN0s02w9gGIfwv0Y3wIlPjcKU8SibGem1EjbiaqSe6cts40iHPweiyrVL7V0bJ6ioYV+DCHxgQBG
kHBAFkId5dijFt0ap4PsK16uHtl4RSWLQJfEU1lRoE3x4cDPF9ryBPwbCidLL25KDpZLnYnnR912
edcq62r5rFniKjZJPjTX0WACvk2btPnA5f0pQbYmM5DUHNu91DlqWXJMn1dJJuAYm/8sdxJ5m8wZ
+5Y05RS9imDX9VWT3Qh/gZbs+yY8WiYfgsUJBweYzr9mAxHJRM1EESdP+VQuhD93tpa0T5FFlEpZ
7paF1ADdMYgi+jdb+H/d3v+qqfgbLhCMvSkXkSiwfIJtw5mbGSJD1JZizwcS0waUcdcbO7xROEff
fXgEwxS4MP+mQELF8d8O7X99L3+zsyTJUMfCZLElqHcN66tgUBcE5yFPHDIX4rHcK2LL3XDSCJtJ
0r2sklaNqp8h2FiXUbyWZd5aB/EYQR/rk2doNBvi5JxDsovN74Hxeep1L481L5Q7r5a/5ZEAaaYr
PqgJamLUz1MQb5DU4M3yaQ0ff6NEIpQI0xVoojXBcAP047XNdKgT7plWg6oR7nOM7nTYBR1CSPpe
lsWun6654s5outnHm1lYhfGt6X2nwMCbWMDm6JSzGkkkKTWRmbwr7DWZ9do04BDyCv/13G6kILwN
zZfeoZaI9tkAi/82Bh9TxRmq7g7W8FVzkIu+dHGydflnMvNLrPYbAttXMnL7uWltnQ7u8mBhG5vY
EzS091pwTyAkTPmCJyJuKpd4qVX+k4kf+bcqYsTvrmNS0lZIFAFxH8JIFRDwOpe5QAZeE5tHP/3M
A6Uit4v6X1Mwnb5PUUXspOEkxm8Dvj0dVEIfLzVSBcO/j2LiFN3T3H/12b1kgdG0XWI0jkAxiPFB
cy5h5WyvkrGXVDxjBagvSogo/wBBylHKNTJ6oyjb9/0tMXFboDy3ahy64U2xLkb+EAG31QkO2xBA
lE35mLKuWNqX2WjruAX7bp9jY3azlJlQOFoYYcX3FEmPEby3UruS/dFt8+rSsQXgi7LFod/EhuRQ
XO6qwX0SwvWCcHCC2anjfSjxn0I71PEBm6fbFhoxKF9Kf8v456HFoYdBala2UflRFJ8+d5eAbrCM
ABHr7dwz1u0aBN+6dBOkjyweIecUJ9CmY6PIpAu/U1cjapd0Avpo8os5mO9Lejp1SsOItpObzAc9
KY76cJPybhUDMxTaI64+algTgQPzeI7ueXajk9AdkKfrxbnqPqdUXkVASwvalasTlEu900j60IiF
yxpPw6Eph79dDYmsN/CIFU3reBhMKXyOMFL28q+RHYOxxVlxm2NUMpHmZjpSmLZ46+u9mCzr9yul
WqfK/zFZPHiXtl5tSgswOOFEbc2OWk0gg/QNgTr03NJBi1D9NQm8ktVFwnAfYVY0DNWRsV752DIN
8gF9RPiiij6wQ+YuzaHbLscn5RuJPGrJ4wClL2oQZxWXIWjXCI3toLlLPNeF1v0i5K55YTM8S0G7
1yi1LhWUTrNrNAVY+a8mri3U3DkP9OCvqspr4nrTGA9Rg6DmxtMJITT1/DV79ZVbL3QYXuCy0k3W
zF4LVFygLFV0KKGYNLbnXGGDMDVPnYqNUteuFLimb3wbM/KhbNy3xT6TRlpZgyPj1asSXDLcScUM
cCcH33Gn7aL6VRiTdSbH/AIqaoAhteGt6mAPEf2WyVuYoKgxA3QrnCgtLQicJguAnhe0L/oQBfVB
FOmuzkVb4/yotdtBbD+aGEtxpK3DrnFJ3TSL5wFzjwXyP4/fUv1WWjw+XXLMa2b03lU647kWlLVc
ylSvFUw4eN9TwSUJbJ/mDSIJ9bWP3FIpj2ohv+rI79Z+mK1mIhXwRCgdPzmX2CzYrwABIDryGKzL
P1YsNNJjKo5PIpOdXHzw53J7jwnJVrXfkS3ZwpcXNvE+zoJVNsVOHxyj7Nrwo/yxa4/wme3oiPhd
VHCPkOPw/CYE71b/VTMTGOjhg+ouTrRQyrsBwa1sPGJ83S2YTiQ99+2jGRpH6lP7NBUC2aifU84p
BLVQRJIQBZ88Y7cgxjyZP4JU3IztoSwDdwhZ8xi/dKtdSc2v1mKLXMQJWPyxw8CnFUa9DOnbiNvG
CFSHKpt1pyDKx1gFwZpgeZq6va4dJelJZlRNpXsaQQYHnA78Z5nDKFYoIVZcs4t+WfAWYZLMzEhW
MUWFSxZEoBykeGvIJulKNLO9xwy+NQqmTNDtPx2/hrUK08tsvSi9bJcNRAY7+lx1uAzU7ZzfOY4a
kYCOQ7dzxBxLOF81eTpZfH4wPgcW4c+Vsg+LxC6ZWAtroj3rNi0MWzR4zKz9oKxnIfWGKWAvoG5c
Uz5G671IzrWsAAlE7xkyHEmsSLV8SarRFoOfqYuvcVA/h4MbJbh+uINNeJxsN2ojkacGQ//ojrJ4
lerIG6goVluKH4VVC8foSxyYg1uRoRerOTYWxkrp7iZNG2IAcbnwrYkn4ffpiaUijvysFqNnoElV
4nwbYHIV+/G91Z/Mejg3beAYLfSWor8ZSXxpGLC7XVAxU/gvusDDgfY2T6jJKI+peA/qW9TeBlRt
c7Mxint17aXPHFBzYCsJ/cvEeQJ5KizJfJgBjaqY/YqBWs/uPm6sefZJpfTEjvh7sh56L/fTjcBf
TAhQff9HVb5q1U2z0Ckzy7Vi/V1Y+chRmqGEzH+WBUIaMFMI+BNMKzwa9aYOb3p4N6qB0k3mdwJc
0MdSscrwGLRekJ1rDU+c2HrqIq8sjlPHLYCzksCvvagPa0UJjn73rSQtt3FxToLeztpLb2hu1zdP
df7VdMR41baZZydeylG0apWH3MadCraoHWq1t3k4HMwwbFAs5NkuUdo3wyDmDj6+zZHhs9FXfLnY
9TtLG10tGb9VXV2FfbLX9P4a1Diwag1SBHoDkENuDtCHrfAhTdG1FD7HoYIqcwq4iKqxUD6BhQyf
1Kutg6G9xnXliH61WRwTRrworKx1ycY6CJEjJsJRm71OT55axoCsDZEtK+g1STLJPiyA7BSS0Vcv
ssZrS7tO29c6Ys4wIpJWfK2rcR+WwjYipbYZI1dZWCxS0QNOcxWAQhmrjgKFoFWiY3XvqpA+/PKF
g9sA7z5MTtcdjOBsBeesb1da5XtWRnoPLy6xII0+pxe6SxISNKyUtkaOOoGBYNaC69fWgrR0sZ98
88CW4JPRX+PvMCEDC8zS0nUKwIRQgEP0RI1va9ibQ+ulQxAk67Lbm8pJSua1j/Rbqs19xyNco4Ju
NKuyW6zpw/AeD9GZ+EameIujH65WHAdlLiIF9pu7P9IbZpjvgW/uza68NqG/0eXh18xzd0qkbaCA
yFTaNQYY63WaOHEiqoHq9YF2RK28Mahc6RULPtwQOLL7XloKeNgCHSRYh+0X0V2yUNA/5ehz4ani
qzXCwccq7lLka6poz3J+CrvKS7I/AoayAi+49OhS8lHfxZy7B3ShAm5dKSOTwWTdwd0M1T4PFDb6
qjfmSAVVItri61QbeBculpRvBQ33OrrQiTTnQg6ctr23aE9MMeOxZGodYHjaeUPGh2NVwlkzOLAG
qc5enp6UQH2SM+0cT90u7k1b9GfSGbVqqydbTtevYzKIDtZjhKTydUC3JNvSxFJQKeY+nLsCm4l4
kMYOG2S2layGksVuU8jVr5jBIOXKoa2NJ03TXWLtXkd6MnHHMqH1x76CGw5uzdWwmMDn7l4XKTDe
oxz0j0wK1oXO8yE+ujRbT9LCr1/lbsa+ZuzJO0Ur7TcveY9tKyiQTox2gTVyGuRTmiAvggKf02Gv
95jLNOvSs4iRHVmTzGz+Sjy3Yu3bPhBcJpKO0V1ElbMXhuFYJ6cmEvFrTbaKHSQ3T0lxyIJdFV6L
17DcYyrLBMXRJmfZPmp9MYmSZDkYE34W4yySiNP0PQY+DvczEhpruJYs50OFmu0oqj9m8IjEBN2w
vxEJIhBFiMMiOmqkbs1o/eop9cxZQD53rUsfGCp9lkdIIjWYf5Nk5jumq9kv9q3PlZITWwA2z4St
oCZuFLcw9TLmRwnVRlhxcpTRIrAeKcNHlsK8pZrXoCrMrZx8/MADYXoMGfA9H4df52Ahv6TxZdm4
Hsgkk7GIdikyiCl0zDbAjKq5gVm+9QfDr/ZLw0rUSpsxzC9dFrzhSjz0qnUjDHtlkji86hkLDS5k
V5qOVuSOtWRkyIgGWxx8tKCyHC45woBMzCC5sgryxVydrvt0W/YljoSKUTs+MhMd8mimKBTdhaw6
fpnuZPFlPE1NjK6n2ugRGw9ZAIVI1FBavKMjqvP92PJQ3tYHYlhW3uFLXa2+vDdvtfrxIvvrfODP
oq13WJ0P7eotXb29rd68w1vj8vvh7L2dD+e3g7f8lq+83kYTdDioq3S19tbqKtrifrXPh68/f+Hx
V7395p0rhy/LSrom5cpBXy2/cK/5hhf/ii8wTs/yOfGEZ9P5oRXWyVf+k+hKv4LXvTbb2W4clLL7
gDwPb9wj48Ot0L4AyzTHZDdvghVGGc+yI5v32q4Nb15XLkWs9rRiuUWv0zyNP5mDXHQV74XdEu+Q
bbuOrYlQYFd+IXXFPHwV3I/PjFgRhpAvo+dg4kzf0oMAC6UhXGtlfQwKv6nfTQzR4RjzqqMzZECD
w3awQIAqD7V+0HCNFGusqv4h32trvphMhlWGHIeKX2ZJn+wMcQBRKjpUUnc/DrZLVjE3vxKTVoI4
D1/NpZqZuGuYDBh6kY3XiFU3BJNFyh0IKH7POSJ4FaXrWCY7Pw8LcKt5r/ohZbMoTcTvkLTMUTmW
s/RkBM2+gzwVLes1mskxFae9CmUrpW9SV9tqJy/2UwnOVeuu2SBuOl9xsv69QCY+tK1rVuNWR4sq
a8Oq7OE9C8sRcU4sIbtmxlBGQpSB8DUGnhhnQHGO2Uk72yPrq6QrO2LeGbkADHJXBhwnc1zyI1dv
sUnkiqeM83tGVkE6D3Y6d57qZ7uwu2g8BhOVahV6gI6EU0dBdrK0sQTIkMk8tkcBL/ZExdqicojF
NRB0E6Kb4E1p/iMnwYzMLQvGLkLiSiR4w4KgYlMwR1pXudCcY4f5e5k6APD7Pt8myCVF4VSU8j6Y
TGdCrdyCN4SUUighQq249iLzd6lIomRzpyvoC5OruXToiLU7zviT66+uPS5XtstMOy4yp673dUNm
HhcCHDribwZp0X3Oq7b4Jc5TIEPCOtVcvsl3GZKQNkYEypXHCAOFJfrruROP5pgckSAvMDj5c141
GIjnM2/I9W0XvTDUOn4tP5k9p2UcP0vgsIZUhYW1J9Vv9A8kKzZCvxKV3l3m/FAP37o8WjezdpGF
hGuquBLFJ/0ke5r064PDLBkRkdnxShtU1JrkAukU9CSTJE2cjX8osJP2zbA10H3oQ7DudCbpIT51
QIM+6/0oYKRNTm3wjTSxdZcwpzq6WZzZq+gNHGQ1Q19Uiy0keE0gpFQgUpn5QkU6WiPQ7dl4dMdv
n2eDq8WRLBG9BGFCgG4xxAEyl+LzpBprJSAsDXhlGedakBEDqbwa7BokNLHGiy0ruxKiDN1i5Y06
VBfZLVUsm2Qzth58+0yuBC/bqsDK2Nh1d+rLL1ABvo8nQFpVQH5q/9xMVwKnt3XNu8RvKSHlGua7
xZxbMZVD/MspaSkv48zs3pxy/ahhivbRpKN2GKi3KNSLb9zy4EtFCy29LMGO2rHV74QdtPmZ/wmo
E2+phETcl5nHOJ/wrj4s/SWMScEaVGeciZhnSJS7uwZkbzH65fJR6OEeZ4EQNg8gGysN15OgB0sj
Q8FH2II2P/cwbDHVnckUyBkhSGvHyE2gR9473fQ8ai8qsh0z+AgSmDzRl+wuat7DSnKaatlOlH0i
0d032X27JYbRSF8zsKAUlRSXOFWHQym/p8nbBMKivbQzznkxJsYLuA+YSjmECZm3aCK64hDrr/nE
HsnSIGK0wSDvA6TUxc+EXSQasCpIOo7WwjG0Zt0O0iYcP0cBxzVj8Zx7kUFHtfVZ6Dc2cZfsycX7
HhE4/JRhBJWzIyF6Ege0eltYwE8TonJ5b+SOAknJXbliauyKjwQVKCeAV7XGWWY4geFN4HyzfDe1
7MfA2QrSj6o1JXvVx3SmuSUBizmfcz0RRGMkmPIVgkC8eXzUPb1Q+rcwErmFk1qsMhZ3GUz4I2Tt
KMNqNWBbT+HuFd+3C47lPS4viSMRnJkRUcMDEtpedeNdHFn3+sjJeVzBEaeqw9FE4sU82xHX/jer
CEXI9DP1GQMcbxQll1l471Gbqbce91voXy0OFOMgrUy9W+fQpA1S+A7sDouBoEEpGshz2KKWaJYi
z7bL4yKgtSXOY0IpOhcRx9JTBo6V6usI3ctby/+X09OImUkWWpurMyYvUcQCyoA1ly+VHjoFe6Cv
vi2KHlJYprhw1QgKOcEhy5MKEKcVtBuNyd6XH118g0cm0EG2/dBELDI4RGeid9gruIlkgJwY60ln
PXEBwu5kxR/csCMn+rAhhIJtuolPtf+CIE7THUPfhyw4ZbGPEF9jcQlyDNgiEOCXUr2aHCOy9msW
Bnf5uOV0ZK79nfyj1efMeQoeO7wZ0yP3pV1Zz3szqc8K2iZNK66wm+L8KzBTB9DZ8tYUfdRhtxw0
tixMGO0abvK3IMhnEOfdTLWCNOunCQKIsnqzwStea1e+yqsbQjM5L1FmxMkOomlgrJ5e6vLZj5BE
jT9d9QdfqkF8UdX1i0wtYVZQldYRShZx2o/qjtN7tFiHNnFp3UWG4VAT1rQvcHDqCbswL6rcOpC5
x2BRelA7S3Z0ze01YQYIyx8hJozeekFHslfY2tJRh4VjH5nvk/hOGigySAgMiaIb1Bsxy3BW5ja1
9faS7VKTjOinuttEup1AODcmWyrGWao3yzzYzkkLyf9jjoIjZ8J6ajdmsLe4K9Ke+oeWaTOpKFlX
yFFB0j1uazVwaoIupLp21L7GLQX2Hc/YtTqg1taRA6gtLWQnmc9GkP4UU7QVy8n2/Xw3GOZaN6aL
qJPi45soITrb1Cx+EXWA8iaPTaTfBRjVAJ+hlmSWdhyVOemX2Vcc3dtUciu9Jx2AH6vu8WAgQzTq
Lczfq2a9WwqEWk48KvOAKToq6SoGe4SMrXW+GzKTtoFHDqDfrF7L3iBuy8e3EOyGljt/Uj0tAxsE
uB9DRwbKnucIK3VDtOTvImjUJgSFmQiuf4a1pSxwB+GufrfaDvEJtbzDkyT7RI2hZuBwFE9kupg9
+73RntS8dIQIFYa8iqXvMnxgf1SjY4bbaTSQEQjK3uzTYz/6+zlK13mVo1km+rDkzPkpDQdl0X31
b6wrVPrAdpDhXjCx8sm7gdC4DcpTIvr2QmDP0ewJmuiNzS3m6Zinbq2IjxxJPipHu0vTtcQJqLSm
TaV/T+pNq/MX4pSKKNrqFSCmmD+HTXgeF6962C66QYMERgwtgiPmyV5IXogKOZTCvSa1M0T9Uh/i
hfI/FZx30vyY8/bjZl8bPJlZ4yolq1Ig0P6BDtWa8o0GgjswdIZmi0CFN1cHoFfbBVkqFBMPMvFF
Myu3AC45ZawMFYjmekpqF+p3Sh5Dz6zWTORXmuvhLqVExTPsUlrpF43LwR6vY4Wj8G3oFKL2uXIc
fxvyfPzmkQrxBp4e1blOba0e8rRw6y6wg5hqu57TZQPSK8kfc//TSuWngau+SuVjoGaOVGpPs7gr
5fGyqLxksz4wMRrTkz8wqSMLRSj2aXYScxZdM3OGlOphJVhYhEtZZF49GeuhiLZ+/vBnJ9E9pUmc
mUrpge8hW+HFj8u1LkieQrmIBGyrMDgIyb7N9xk346yj4KThO+2PQXvQwV7N2npSqmssE+WHIsAN
fIS/jj45rDp9XD3K5Ewg2laQemhDLG2lQKlEQOgw+r4l0N4Ug02SaRuJ/FuxT7yOE2lR0fniq7od
4FIZBo6wWBfYQdV52A6j/6t32LqwNI/UukXhEnduLZmd27QwDmNOEKspbpeCrTxL1lXCY6RVx44c
9s6XOYbwC2jTgoeCPJU8izloKNjrHZrABEm2SdzQk+V8Hj6C9wxVV27K8KZJ/6wRBuf3xYucpOtp
CrchH4kugcKir4JGyS6pkT2KDiNbVXNqR4RRxDtV87uVWCVbLfJBDJqbOHaHSt+GabYTK9XNmf58
tPqBcdU7NOK4wIbrGLBfJDJYLhUv6VWrtcvcAXTHPdmzIjGQ6WYokq2czs8ZgppQ3jdLgAN7VkLg
Tvk/nJ3XbuPalq6fiABzuJVEKsuSbTndEOUqmzlnPn1/dPc5bcuGhd7AAqqwsdYmRU7OOcY//kBv
ZwKrTDP/sd135bAbQNbE0SFi4BX/pFVW03CEoTHzFEodcsqm49PuR4Q3kUB91iIwF1/CtJtLpX9f
QKvP63qZrc3wLHvnybE6gcJN+4G96VLjEBB4alGUUNO9in1qZ1a09sPW5/8a0XfP0MMa1vVtWmwr
tbddrk4aUpVQlDzIsY3P9QAE3ffnSn6r0BLqBUEBXiFAPMJTtNnX9QlWkc/3Rbben46BubnM1BF0
tkvQZpThs+9B+TSlreZHD2rK0hd8j8l1g9ZKxtWkDd1FOoDiRLSUqVId1P4uwJJ3DPK1gBhXactq
kU/xzx18YHr7InlU2he1A1/Co6BnOWj3NSoaRYseDEJGrQIi1gBgF/a2yDFmKDdaE9C2Bt08U621
JiBTM33BW2ix5DsF5hEQWQCpiwBJaLhIrIm+L/OCgg7vTLM9D91w7+ngBHrXsg2G9U4a9HnetOe8
Dm/1SnuiKsXemc1ck9N9OPp/vVT2aaBfCsrhET0nzfcIZZAxQeUes1Be1gIuevmr3+9LubmLM+mj
VBD0BBwtehr9yIF5ffAKBcIT3ORo3AV59RR78A9yy07QmSq7XkdlZx0UzdoY3QrCyYCIlW7Bxi0S
PYH/3mYvXh/8BSVdD8h4ck28UQtxn87d7Ekk1QT58ZYpFEzr9yYzoLDXCAsL23S3jHCWcXNvQn3U
Gma4bbDtXA00TkS46CGYGwmdYfK7Igv9AXdB/w3y9qi5M9PqQMsYRiIeqXtcoOBl4Cyp50um0jrS
Y8t1bd94yMKnItaxTIRIMc7+MMfsVLRsUcSWTr4N20g7njrWoQj8rmnxa6yNpwk/G2RS5Ize7tN2
7hfeEp+PJRR+GIHFY8RhGBTjqiuFHb0RiggPb3SQKL7vhIZqYqx47SEuXYc1gkWbOeBKJbp3hpW9
x5SPWYZKm/pCxcq8cE+NyW0NO5Nb1+BEMNpRaakGFHIdpXcZ5/M4GI96wOQy7+DyP+RZeMz77ixo
hyzBJSL2oGH1yN65cDD2JA7v2irnLOEpJlsJ6kgmvfQYP4QMXjjTZkVGihLwgZb7b9JQrwtUt+3w
2AwUc26PcHugINOE/UQ2F7AFhkmES9dD4umOqj+pLcz1ApMSq7JJFDhHKCncAl1traa2F9QxgsXH
cThENK0kRs119keG1pBRHF5OJa1k97EY+LGh7IBZEcWuHnhz+OaFw8oNz0V58vQ/rmTTqi2MngZC
fhAjf+lHMuqP4aQpgKqAs8W0I9UeeVDKolcREiNgTyvrNuK0z9G1Jl2+JIsERT393Z0bjStZyI9I
8U/+WL16vrUIq8rWK93WzX/tYMwg+ixa99Dhsj5ZLkWtiNtJbmPb3arVNqtJbHuS1GrhR9WiQ7Zl
avKWNDqHPhKYKlzkLBxEcJlCX8gaLHByKM120Y32Hogj2ExVRh/nThxa9DLmTQ+hy0K+ksa+nVjW
2qNhE3l8uWTceGZnu+hDdRRfngu9Z69IVIdzHcmLWR9DHDtQn4V8qfAhEbn19doSnnpGrcZrhabH
aJ8kHTIoYwyz+xtgwjOqp9DIZ527TGWkVlTzQMQptggtupWniM+nJGUnhYquyXdWps+8gSi62yCK
Fn574n8H1bC7vIHSAOZJfTJV8JO3nA6/QeugK4dAcW5On4Gtha6sGGwm4ovWTGIhGjg8HnrtWU8R
GVX1UoC4oqH4kGHo9u0tYEUCqTgCOCvifldn1MwARdpw0gHCVUqw8qWnCY/iAq0v7b5JFdwMi76h
t2mJK0r/hd6Tkt6BEMFb6bNxN4zPhgI1RZ43EQBvC1IIRVmz2DGBPdMGW8xsGTD68IBeer9fg/Wk
5WqMXJSEk+7iMFGelXxBBh919D73QQL8eVs2TMxgZToET88pswWpf81UVLHplYRLGDzwzC956J9p
ahd+w6ILeihPHCOrWOTyW5oMtp4HoPevAwISdLm8lIECPpQsJ2XCow65Y0CzBmGq6ZkrzGpFShc8
xCBeypyC3Z2SsQ5VSGfBS6DucfWcC/SAA6VmTFxqaWI04M6ZjsrBIQnfc+hRndHeSUHhCKhj5MDA
ORL/kAgZKHhAL95Gwz7oplMM4Q8E0hxg0oUSoTlGW92puXHnQcPxu+SYa+Uysi0IijB6IQadQcMH
UNJCGzlfNqVxyEL8RGC4DIA4CZ6UcZjZdFDzUIUIIwaOByiL8aKKD1wEAy89q6q0CF193cbbVF3U
JkBtuIrxIxLeQv47tXk3ZVKhQECj812UFIc09ewBYxbsnOwhhekSifM4fcsZG7pOQ0VjVbc6fdvk
sfYfqBs+v8sLnWDTtuy83ZgcCt2Jgn1abBK85q1trkH9pdl2vALvQ9uX8CnapcIVpZY8iYy+LyXi
aEQRPytJvGBftiEwthSq8U5PDpBJAI0BzBim5zfNYVDvGa3h67qT2CWWpYHIZNbcx8kKNi7zlNg9
QkHspHm6F1Isvjbdtn/+/fH87LglYwmmEyqtqJdpAXKn8/1HgXji+wShix7rv+GuXOsb40ZauM/5
Y0nvAMS3Yf8TcZl+lO/lf3SKfIyqPW6AfBfBHQNan0Z9Ubwm7xUEsGtJ25fBNv/toPb/7/Kbtb6I
p6er9rW218UlLH2Yvy7Kc6Rv1R9ZcWrtLRd3CvhWVpu35gCxbUL/01OPoLL0842MBOD35/Yzq/bT
HV2IZsbeS/EhCzH755yQl4qD2BtPnwgcBvLvZDwOALGJz8aV9fyT8m9KypM1XZrShS8kMqI2FkYq
jelBAJYoxhfyljSNueZLNvUK+Vy/5l73Y5zO5ytecHaH2koChiLhrqiRskBFGe2WDlsQCXNDNiCl
p7rEa2duCEeFiUweJktXf5CJH+IN1Eyc1DEEOrxiqvejz+fn27rYo2tBy3k6orzvS8Yz/nkKesIJ
O8fJTRuZttJv4J7u4S9WC5MBwl3Yrn9fA+b0rC+/bdPQLFMSDVFRPxL3PsmVQpORsKqE+b4ZBqd5
jyOcUYAUAT8NtTxZGecaQGqpY3CVQfRR9FUjekwejFchzTa9/Cb69arTcZnw6Y0DiIAwiGIUvWNm
3obUgWr6pugqzjfDLUEAG84Rp9xZMaZSOIbBKdQCzHuiV8mAfIiWAXJXoVdL0Qhtqx6f+95Ya66L
UU3l/dFgbAGkgd0m8bbU5E3GWMiVnsh+vROC8dGStbewY4txV4WJth3zZ1fFYl8HxkuZig3ajZvg
AzaOOwgk61ofHIt5XRvJm7xXnoO8vGcSaVduB1kfuXuHl560GFQXpjb5oDg6Owr9swwn+uH31/Bj
fMOn16Bd5G5oodUXoFzqHgcwnNpgWVHN1ywHJhTxtkVAYen7CudN2GOVtQSvYoZC/Tu23DK6CMRk
0f3v9/TThqXx2Il+JNmSRXBx6sCXhCCrjvHBZYLZjSZ2x6cqx3udbR2NUo9BhQeREaaAIJ0mwEoD
lpEaRCwZQ0Rj6ye3v9+R/MPG8eWOLiTDSdbnedxFxrHAo6N8pQH2452Gk/mwEvlG1jXaF/OkdH9J
XOnCmTGnBFFvkHWDvup/hZG6jzhIzM8XJbPtJWI7uHfNNS3iT66zn9/l5faWB76VFYW2N4bcLtjF
o3HTjXAElI1rbfLob2L+o4z+/dn8KEuwLIvsZUk2VWJQ+dA/fciW1Hg6U0x9r09dXLduoifNjxei
XtkubKhRf3ORKbs1aZQhEwgyqlq7UE+KWs+IhppD3GuEpZxVSEd2+NQXoj5XajjnA2X/cFaTm7aV
F2QXrWX5teaADGhA9fFO9c4d9lNWumswi59EDvxV1KiuZaeiKlbcuxE8qnXfu+ZaCOZPXw3nqCJJ
siTKiniZYahXido0VmrsJXknZd0NSplDin1eUKpzAfEFdZzsgoJr3j4WnmTKFNd490zGamDizHdt
rynmSkEdPoigi9IVO4uf9vcv93dxwBqD3DdqouooY8+JUt4RS5sNm455Sicj4mVSBdV7nlKTuto6
UNEYXTv5fijdvtzBxarQjFYZNEOJD5byNqVnxrctmBD8NVxbzfffl6Ax1YEXZwnDHU2TdV0xJP1S
zUzfWtZe0FUnirDRW3r5dpxi2pykcAqfjATHKuxRpm2bpzUUvqXMDG4hwpINHdAwNYRnyb5n43Kn
PiR8o+DRnV0+p+YKgr3ObEZcFLkDc4hEMzwD/XeT6apA0t2qCBYqZAhh4Q8LjbZUdiaa5J0An4cc
JsFurLWPVq92YDSE2TJiD0AlXsyzf3Cdyh4Z7YJDh8/FU1eDusaszRO2nnwOQHa8DXjA70/qp4qV
J2VaukzElmUZFwe/Ycl5bo08KX/NKBEv2pW5J8xvl9yW4HhOfp/+I6kjnNGwLo2DfFTXmt1uUOCM
7wwNdsGxJBWTECPMrKgTgD6v7GHatC4uX6UsyYaoa8Bsqn6x0yqDIcSi3lcnnFSJgVI8hrMwX2wP
Fkg771y7xkYwcmBrtPylwo2QItXumItjOIK7B+MKOktoMXMRErOwCG/EI1Ndwd1FklO164kUbGV2
hB0gfAFj1fA7R4wfNpQf2AEvcZZiyJX2tmk5HNHTxVsHvyDQShjWv7+N6Ry7/K1TajRuvapMzMLF
byW2zwQMtZJdJy3diNgIwMD4RSPu7D+4DhnREhsWNGTl4jpw+XpNEbgOlD1YToDSLEsyg3+/ijRt
Kpc/h98hQbLXTFH/ONY/HQSKYuWyxcR1CqzkMhPtKoxOoXAksI2RiOc+1zCGfr+o/IMojthtw9J0
ykiJY4ib+nTRppRQZ2lxekskpMHOmx/zYoHkR0lvsseJfEL3DXvhmaSFxFwHBELm93BZUdwOCtjC
Mu6mvhEEB2MPCF2/391Pj0QXTZxvFJM/Cfb9endGOXapavoIodCG1puMMzmrsExYao2jCjeinC2Y
YnnilT5H+qES0Cmpdc3AbkUjbvbrdYWgCnusKYJdXy8nnXdYQhYb515wMvBEhp4+zabSa0GdH0f9
5xUg8QZ0XaWeNxSDlvji2OG419Q8jT9+rlhoG308N9n7ZIlQF8arzvRB85olpqHLMCwf0UVrhAEF
6I1V66+Fh0c06LYJhSTR8O97U7XetvBLq1W+VHVfTkZC8/RvRjPtV8oywlmytAaUN93x99c2fQ/f
foYhaQYfoArD5OKtmVEQuR4ihl3eLCk9ybvVrbMrLDi7fr/Q5QYwPS8+fknVdBavalws3qzSW8Wv
pGAXgQZi7dtZG7CoWdS9/V+vI/M2qFdEUZu2/osNIAkFUcwVNOU5fW6YYkOxpDiABXMlPvHbeqca
YuNWZfYz/qboU1Xw6WtMVFhGuq5l97UjbxRHn49QYeWn0Q5nV3Yb+fLM/7iUbooi+IahmB/95adL
uRYEnEjMyRLnQBpKaZnlIQq31Eks969eA2dk7y2AMYKSsjXWkSCQv2I4LUBZcI61fVThPUcp7mFy
Uj+Z8YDkBduTRryyB1wWQpf3efEptnIwhKaoBjvwBg4oXMIZQIITZsUG0ebv7/mn58+DN3WND5CC
XLxYuXKtxlKFHn4njSGUeCeMX6R2aWCM56O+6CaCGR7t3qPnhde2nMsWid/JG6cGmz4aFTDs66vv
Kjly6zGLdqCjeo4BLvBG754VvXI+ggLG8a7F6BgwyWuTVY8zj6Qg5TwYxIpV0WBrKPhbvFdVz7xy
/H2Yt339nmVZImIPFFGir5QvPzPAYCvS3OF+vFFmys2TMXtxpNl6jWJ9GSzbmevE28dg/bh7Pszn
d3f/TuESNwr7WrbyDyvBwKLGMkBWOKiki9orzhCJB0DcO4bH04fIkc/cfGhoaYLJu/fKWrg8A3gh
Xy538atbXTcCsyJnnIGhp5xG14GIRIq6qTyI8rx/k691RR/R4BfPmX1f0ixF1DAVuvyBKACkrMEA
YOezpWPmzzIfbVxfaDIEtDxn7NsWaof7TQ/bKmV5tGRHMwpX6gzTYQXD5avlwU8PwYT1oloaD127
bNQUuetQk+TD/cPD0+hksxve+601X9rd4nAQZ/PVtW3p+5ZOO2hKkkqZpdEPX+yAvpxr6IG9EMNx
uDXKQkLeWUinSSg+ouTpUe4p/h9ownMLLr1MxJbykCcINKpz1p3iBhuaVtwMk2N3hzkzc+lFbGyt
PrMHVHLIUq98HJf1E6eCyKvQJE0k+ly+7N7FMklJFG7inVSdAFbIv7wa4v6tW/44eYgUpzBULVG7
rIJ6r4wEs4ii3SiXs0o/TcZXcnAahwGLOrAuEwScCixCjaYKW9n/E3kvOhNkTXsesJj10jMnb42D
zETx+f0r+X7UT+i9YiooIGmJLl+XyhIUmpKTEfumAhFLuP94KzeteyXD0vr+9XMlPgpwZ2XaAy4+
x7ILjTrpG/3A/lh1xWrIloP3HlDsTy5JNe4+eY9AfMDgD8h1MlVS2tCOJIUkPeMegBZTmjxYxD5e
BCZQqUsvzaygGpFt4HCCb+3kkyNgP9IZ2NPq9S7CNENmKD8S/atQaQZY/FQ1fuNpDq3HFqArCbD6
2z51THOYW4FJYN5R0W/NiVyJ70cRpKuwDbeB/tjH95JkHiaXL+zKLFyi8uGNg0zqHtyug9CY2X1R
EQk1YJDLcLczJnGy6NKC7+sKISvm+wzsxhtcBeyCqk1X6M1xPmYca7RgN1rpEKQMHx6WqpzklIE4
wdZ7X7Ge5Chdt1i15yVBWEnGqAD3FX08mdKmjcgzgCoQ4AniySfD4JBDhB3RWYu1PE+ZhV7tc+TL
PmdazriKAU0COCiydrGPV7hdpL2S6we8lPxqL5bW8aa10DnlcLygLWSHxoT1aVvjn5YgP6k/G9Hb
XKrx6UYvlQTxGmy/019+X8nfMJ/ptrgdeTrl+OdjmPapINIbocb3Io12FZu8ptKySvtGXRrBvuz2
sfzeKPu0SRYCcqeQJ95k4er3O/hh65Mo/DQaHoUWXruoAPTc1TtWPsM5Ga8LdcFoocYJBl/h36/z
Q5XDL1U1S1Xh+FPPXlxIKH1XqtSSPYucrwK9NOOzlDSXDf7NQfzigQzqL25yZWv/aav4dFVlOmo+
Pd8mDwQllpN4am8xgCLlAisduoKr0Nm38djHm6RM1pmLmN/P0TrqJGQzrUnswSJJF0lyVLGhkv8O
uDEwHeKyNYSclKaOfTEosNYM5Svl3E8/1pTwklDYsKYi++uPVbGCxb6gi4lgnGOkmBdEc9hBhTfc
+5WX+dOq+Xyli5cZt3Fihq04pVXrG28Fcd6GF7UEs5s/y6th29x5i2sRcz9dk+aYw4hDj9Nv+sI/
vcoBGUBWN3q4g0Sl9nvcCXuPf678tI8F/7Uemp6erOhTMzT1eF8vI6dqGXD5ABYtwQvpbYwWvq42
ma7+KxT0CR6+2R3eMFBnx0F2Mph8PpraqpgmUvumCmHLp+sEG0tEooK1QP9qYCknRvCtanxe8UPw
/k71Y5Lv9TaH8/UYm/dZ9YIP4HwkCFRGQ0pdxYmawPKRTLhm7TxnzAwIllKfyJQWJdQK6BaE4DkR
YliVUewU8DVi7WJgkQO91LeO8SCtYgnuKTZXVbKPVO9KtfrTegONNCwMCsGQLjcvb+gCIlN1Pun0
NI15hnKCTgkymCfqlSZ1WlDf3oplUYpQpkna5cvHQrdyicqKdgAydXBgAzHzMyPYodjzNRMT/vsC
/+GXySKNPvAeWN+3ql8JQ41gVyGc+iJwPhG8Bwwmc5FDAJBdudYPC1umnDM/WgzlG7zrNZXb1GXn
77T8BHKRymSkasJMad9LUblN/LvKOI7RHyyTUN8vRGXpYjbXo2xONnW7LKGRmrW0xMgug1oYWvKq
xjwsHMaVqpRkDMmHOtBQeUJlwVmsfjDxKwiPkxLGhYYS90dXNDEDoOkuq1WsDms25DTehKroBPpb
ii/lWKJQ8JdlYLKzvah4DZXK/YAuwyNIukDGnqXiLTuqotTbCdyphWxVxre+DskLQRgmsuD2zdEl
NYTq0OitU99IKyUfN41e3BqZo42wukniipKNxQQmRsyduu2VYu6nE0gWTRgMimQqsnKJqLZN6vdR
M0Q79JVKyxeCNJBpoPemaCfP3VdWs1SwuUqaK1vKR6l8sXi/XPhiXzZqvUrNVk12IsJ9HBnbci80
uA7M+0debmA4iE/GHNeWK2f7j6uYT/OjtVP50V+3MlUV8ZXR9WAH009GbTzKZzAxqTpfBRGnX3D5
C7F/gX5gwTwSxYvzIEpHy6gE5QOsRu+hkux0Z963/v4q+vbTb0K4R3No6pYMTPr1N2GlJ+mDonyA
pBgCD1yKwNeggsJ1DemXJ+Dl268iCZSyCIRck9Wv12paxJqKD0yNd+2UtD6u2MirAlMMAxnKcuJN
tmja8UzH/9oOIQSlOH4Py4STsDoh5MENR2DtX2N4/fi0DUo2FfQR56PpGX06CbWkr6Oi5RloljXH
7HIiyDfdsgEpghTcqevfN6gf1y8VImwuS+TZX86fqjhwMzlFjOEyhfM3U1g9tUXI9NbEflx/K80j
OfFohz3saa9ce1qjl++AMYuiKtB/pvr9629tgl4ptBTzTxWhM8F4+CN2uJGcGE+q+BRXidMSNMOs
CwucWSL/3084JsUAURpP27A+wJNPT7pVBCBL/Et2VACstiCezBgLPt+rc5iffufnK12807QVw6Q2
mcNw4iDxJpIzYDAWb1R5X6CxkMQ/lAAQjki2FKNrSaHfqBIUr+yLLHOeM9jCJXnDU/u4VIuEcBfV
xkzdMGDjjS7cGZp9mNwj5apvLBqUExoe4uoBXmhEw2t6DGhiaY+vj+JofYks8zB5+HToRRlTm95O
IC6njR8IXlayxm6K7sr6+Gk7+HzjF49NrEfXE10RSTJEX6ha/gZ0ktPLvLaJqz80kF8e0cUmHqmu
lzZiGOwm4wvmcqcBD1oD+Twc7aUZrdwmWOm1zyptbwc779MDviyHsksWAXNrQg76JF/iHcCcdB4I
w9zE52B4VhP8jFFlTe7arhTuOV8bvV5MPXDOUDsRzirGXUbsnyI07qOOf0B6lvTqUI3WYRI2eVeR
1592FzpSCmwApmn8+PWLG3xJGyk8WPPEg7Dfwb/mM6fWlvoTEp//4Pv+fLUL8NuPGpHAAzFkzLmU
z7GBkoZ9JehWygDNdi4YLQF/ywypQB9N/k/b36//ja36sfJli+mXzEkJyfDrr5WCLpFLkzMywIMO
K0V60QbHxX4jhMPcx02xA+9MAjQAOLu3GJo0MhY4RwtnauseCr9Qv2bmG4KsEqMNg7Kt9RWHJDXb
pCA2GB36pJtZIDV6cQ0F/OlFqWxLiqgDTSn6tKV82pyESiHQwZXDXc5E3d25fHH0e+wRKqT8q/Po
Hypw+fPVLjbiOshQegdusgMYBdUCB+8nQ35xk/ANNPpL7gVXvm39+/mr0UmD1XDeSxonwNcfmLTh
YFW6Fu0i9QTrMzROKBo1HLZxmnakDOyvdSTCwbtlxCeURSvFxTTEeFNDF+IKdBnZQHMebFNO7PwY
+ggf1bOgwu4BwgZTMyY9HqbDPvDYqSn4B9k7DoVl/qZtxtRE14oDCH6fMJpo3apuqTc6YjYYIN1Z
RLuFskBCF+H60arq3i2M6/PogWI2RcXVI9EKmpMYvKY+zMg/mYZWQw1vcL2O02vxGLL5HTOfnhVt
GI0YNZh68XpEGVmJKqUxWc8ifC1tVyj9OQlqMmstJ1LJdOuE0/Rsgjew5UWnkl0kFWscdTYpolZ/
ZVbdqhpUYsH1HbLKFu6LIQtrCUOF3qyWsXerFw/BeDZ4BIyn8CIfZIGIEBdZB6FenoLjdQGFA/WZ
iSBNfC9rbCp1AfcgPowayIOx0YDpUhSfYgmhM7qVJBL+RXioyR5m3OaxCx+I5fRmLaqNUP4ztZQl
6TUq4l0V5HRy966leis16Ljf5eAvkgx8j4O9P76leYBiMJsbhbbu9OcOI/cKT/Yg3Q7kNbUyqhAM
BUaA6Ww6wfCdmv7tUXxUPcEhmQbNC/5iGAPW3jLA0jzBa0CB/xBG8jJHIzZhqGMq2rWp4u0H/Btv
yvoEvxLL1lM33KjIRJODrgLTGbhx3kpkrQJiJuPfrvlrelgqtBsvfZcMKn26VeKuW4YKEC4k+czZ
TlVlshhNlVCw8E9KeTNqUI+KeYDzQ1jhH6GvUvRPfNWsdiHV1nmY2hGJLUTEHONmpTfWcop+aKBJ
CAwpMVY2yVWYHl3MY9TJj08UAyeaZQMkn4VbHPBmdY8bOQd0AZ9MAPEbeM+Na80lDFYbEzuIRkF2
iG94bolYZHlLCx/rSdY4oRzT+q4aFKBJvAIarVpjP8hwkErOtUiMbkpEhlIIbizpiF3qv0JKMq1Q
4MLlqbu6kKmggcgU79BqiCKnRGJkZvjJEFQat40tkzzDDKyGl9DmClEsJnoy3Q7l6FSSh+nn3SoA
jQb/iQ34phKmBR+hvX8azyJJSF/VyG4yK3jyJn202W86bwBQHV/LIVg9d6m3z0yMK3p9OdTJCl0n
YhA8WCeQ1S1QuOEMuUqwlFXxqpuCHxhBL2qajdQsKHkIKmL8I2FDM9HyCPvI6eZa6UXBCQbHy7UO
gAN+LOAs1OrJpsxJtPNwT2NL2qjCxpA3lrzh716zEdi62OHXk/X30LTzEpK/17/D/8en9mxJGITX
OI24K42ReU7bX0o4cBGd7D/j1FDUW7eHpdni95+06OlYQYr5rjZ/WuGkiYKdGfXx9yPzB6QTcoqs
k0JCwcgfF1tNrXWhVw91NpWqEfaOOBrVsyxfTqEiifsO2GmRAWiSfoSHJOy7FFD5KHYPv9/G9/NI
g6GtTMgTBFYGYV8PBxzj3bBTvPiuDDAkm7l8BQ4W0yMhhGq+/P1aP0AHXAySFMbylm5qHyfVp6NW
KpvBCnw/vlP+Ntack+W2I5MQw2GslWf6YXz+/XrfCFISEDllrSpqpmKRU3JxtDdeb0LLUMZTe9Tw
oLcbnJRmOuAe9d5Mc9Ib0q114a+Ou0hsYw3er5I7YdE8+m9WcMTSEiLFlU5I+l5tfL2li7feVS2+
GHqUkhXINliReAqsw2ky7YEjbjQmHwZ7O41ouGhUH5OYvc/XkAu1E2GcyBkK6jAY7uL3R/VDc8p9
TVNACCWaDDHv6zogqcdshjTw78an4L1HagsvFj+AeIEL2wHVWlPP4qffr/nT0uO1MDAnpM1gQXy9
JKdpEniolA9JQmrBXNYdUYMRZSflSYd0em108sHC+NoDT2MTqBAmk0ga0YvrSa4Wojooe/j0cwjr
zbLQwf+AyWYahzRKeOKJ3GWYOPUOM5O4WuwrvB6GZf+v5V+B7LwLkpXxWPT35EjDdGcfqhyvmcfy
po4etfKvNz6SiFZm7wivZJKYs3u25naWpA757IO54UwnkDVB2B6+/v4owVR5WJc/biJW6Ex0FRXM
/eJh9lYo9iRyTFk8OKQg9VDIYOfAmsklnltkqaP1dTHBM7AOnkxmjWXv/umyI6zBDkPlDEg8zomY
1F/d5BAQXtYWRMA6hjkuFQBb3Hc7Ngd3iVXBvBDuBmOr5/+07KYmiTsVJaLC5m1wzsguoShyTHWD
akXQ8ZTd+Mz1ZR8vI0wim3ApHbp6b7rvZcPOxiqLrPXgwtFD/D0QfOuRoM6fHjVoMpJDh/cX5yqV
X8gxHSD8kzrkWykUyyXBzApOclL6nibvOHIuIs6woc0QmNLG6vdmgeeswEmuLA31KdQUpw2A16Eg
h/0LqwyopcNMb5rDArCJfH11sCmwCC6bl7rFepShMSpuLDcLJyjtq13bxxDkf18aQy5Fh5HG0NLS
mJWAlH99aYIvyxVjkvT88LTvF/v25vXF3AD6zdewpGFc20o9e1XtV1JOFqNvv+BfbxM/vfFmb1im
sGJf74ulB6vj73J3MLfiTF6J5M6WGxnz6Zn1UGEIfI5u7jwHx69b9/AeOfrryXNWpyunyEcP8dsv
ueh2fZaIpAcKbIXTQzcPDtbMXd6M69dgdu8v7tfm8+0Rh4+lOivtRwqKtexswtV5Jay9RTwvHqX1
79/Dxc7//cle9MOIiIEcLe5n+8B0nxjOGRD1jOHa7E34Y+NESRivk882Z6zOn9+317b5D+nQb8/j
4uSJfKmsdU9Kz+Z5kc0wQMM1e46z9oJImhtpK21h09+TiYhtg71uCaOfy8e3cUl+1u6PsMGsbtth
cjxzH/P5nW9DE5nFc1LXiBCHhHBz58/u4nk8v9LFm9Ph89tdXxxOmRmpGagw69FfE+o2exHtFzwL
Z80+XRSzm7262T8Rl/GyZ03iITHzb8bZ7W362M66I12zs8Oj4VmdLd+AHmbN8t6bHY9HW37is8xn
8CBXC23m7rXZ4n3jkTDcvMbnacB5ct9W1mIe2jbZaO9zsiVnqORX/+QrKIn+dZP8viouOmE1KvQE
rS2rlOhYJ7K5wXZrHTC4vG+axfrGcF4zipHZi7Jw1re3RMhY1exo3L61j/3s7a/rHB+HxaGeK81i
427vort33sLbP4Rgq9M7sqxuhjsRrIMFerd5uP/3+6L+mLL/9nqmCdin8kkJdDPAlS89y/sn0hGt
WXDY81oIUGJlr9/0e33H5+Ud89lBmZ/pXwlOTue4Yi+uLJQLAur/e5AQ+iA2wbWzLpZ3LnowHiMW
Su3sxbm5uUk29z1LQbqNsW3tbRuhyOwuXeKMug2v4Bn/TUz6/hz+9+oXyzQax14Upm1T2Gp38Gvu
CVr69zKuYb7L9k2w5cHc8tUZs6feqReuMX9K11M4b3N7L79Nqml5nty+VA/WDd3hum0mdcN499A6
i87eO+y+hPttjMOb3qzNhXrsiUMXZhZVEHybLRk/FEblqp01zw2uRPi87h9nu7k826zuutk/BIzN
rFudVsliY3vHkZhmrJrsePasbQ5/pD3+bbPh9U5Y8yHfhZs7muNkNn8mpOlmIubNsTHlk39hz169
W92MeclNPi+XJ45nYBUST5fV48ks5/+6Gf954Kw8UtgX1n2++H21WdPH8NtTvvhYjDZ2m3L6WLaV
jdKRKLfZi+XcKCtW23KcGdv76nzPh46iF6uz5W3/is3A6hZ/gmr21s9qZTXFPM5u4+1ftnzSVXaP
Bt68uOEE83h7bJx0Bu9rhkv6cXNHNs0LT2YjcohBUnbSJUDFkd+Y4Rk9wxHznzt/yBfbp3idzMSM
vnYukfS+auaneHkX79kR58L6tBWc35+C/BUZ/77SL765Pldwa/FZ6YUtzoNbIIzVzdo63B7H22O0
02fPLPZyfn73blam/Q/K1er3G7ioWv/nBiZVARsTszr94gYEw1NCN+E11M4WO/0dMezOKwT21Mk2
QD/kyuFtAcFhVrwEp/AuUmdraw7Lc2kT1+LUL4kyS9R5esiOG5VcuJvAYbsKN97COqbzO/mRdMrl
ic3299v+6BcuV48CIs3AS4Xwp13sEEMr/hdh57XjOJZs0S8iQG9e6Snv07wQ6SSKIik60ejr72Lf
l+6aQhUwtzEX01WplKhzInbsWJt0YH16elo/twf3vf6mpb7a3CdrKTzEEf8g4/P0mbkZWlUcmWRB
R+oGEOeKQIHly1u8nh6O1ax2zgJFQniRHAroxL7uR2gidnhd5/vwHrvnxNuft9s/v/5/zI9/ev2/
nDFPCSfhdboKn2vSuhuv3y7nk4k2cT4/DxeP66A1bD0KUl/5vDu7n3hhfWwWT4fkp/DN2gKkes05
lmwyUe3Bm7FIzu+QkkG51r7/8l7/ttj593v9yze16yQ2x8iEOZbcr0St+EvdifydGU03sxhtBscb
XedI8bC9kZXzt/P4nwHun96rXx7RSztcE9INi+PdW1r28rMKHvBzLvZO4f8ghdrSnEwWbz167+kB
9PIyt9+fbkp6+lqwD9Fzbu8EZ3P/2rytVkSue6s33f0y850gUhcNL4ed+h114WBzLncT/VtwWvsC
cHzCONkvb1XEYzKVDNREoSXOieA75fPaHdZzgzfd3GWgrR6i/S18f2vf3NjBPt2e+efMmek2V2Zh
e1awcqhP9llwBlDBQU/v+xc14rfVFXuhGg4VlpN09ZevRPy8t3qJ6fjIzePnq+bczKyDtL6C83Jo
Y+iSQDKEl5nmo3pFmju4zZFEQQ9jHxDfhXRiU87nGxKyxs/VPkt8KeyXjLioXWBg+uU769jzZ6j5
Gad04QN3PNCEIig7qi9s27MITL2YpYG+NVztpAUGtByvmBmbZFbM1Jd4xSnnPyJMr+t4hVIyhsVW
2PztRDOmPvvXx0VjtR0jI7No8ddZtHBRHmY6EN0jrAl73zZeFhjfz31D6pd9p+s7jR9IcderTVQk
J0Z/nYyOfRbizuI/LKqNM4C8RG5CilADkN/L6+DU3DutrXwWB2NevCQHyeVRWYgb2YPldrWt92tq
W8HzYzyYIT2fNIJdnIC8GtuqbhONB+1IQwlZ0+7XDfuqONdVRzqSjMDswY4pC4kNdKyfCoTdEpfP
n48bHDH/+6YYvCeY55lEyezM/be2Gy7PC3stZXYsqVkWMS640THkb8NagiZQgVoLtsqHzAbJR6p5
4B2vNlmupD08SMKwrc3jUC7NIhBNwt/IYAl0c28QCkydYgR5CoJrEyugGkMCxnUYbsB3jMWFN6JN
whKgKDUQAGVI+p9w1aHYPvn2wHpH+GAFmPEPqZZr4F5EpzO7097I/EmwNrnKq0Uhik1yIVJovl4C
jUxEdoi94uu6r+tQ3wGBxMzfLeUd1Mk9RHDxHEfVK3vHOhbOICltaRVD/oENEq9HUOcSUpgrDx6c
tqpi+GtDgr6MnvTFWnMy+OXok7KWhnU/A8ZwfRlv5I0sciWs6v29CtBXFHhbfnIClMDHOXHQXQgU
y/5jBCUmrGPdtXQnY9seMcBePtf7Gh3yq+Iu1ei3WLJjoR6iIElWpFUJvnwqX5GJRfhSjSfzCQC7
f66hEmEvtgQbjrfwDoWLWZAJjB2FYqft0bqvqBYYugAWQawDCN7bz9qdVlAD2ov6VY8dYW/5DMoe
uxI95k15bab8jYiNIZhiHQDmwlPHcOjmtRAMoF91NrRdmNLDJRDvq5HM25uvik79qgDKhn6rOvGZ
MQLWZ+Be5OS2BAcAK0W3OlZjUCp2JzjFAa1LTqMMxvpZmheiXe5hUfMo1XeklVW6zqczxxy9bH0T
Zi337GIY37Mdi+Jlu+sV51It8+dqbGf5Um1mVSCDWX2xMnc8XMnpgB2cuFruxns5MiDBgfCwnPpi
S88IcLRSnirZ729uxmM3bnI9gAAZb4oNfDtxTdRWvsn3Dc/M1WNqwxChSd0E8Du7j7ACCCiAgk4d
GdtXnMFCCCL/PuuBxh2Il0v3GQlmNRFB9jB/jl7+g9V+zHzdiABY2cUzKnu3OgKJAqlsqp7wUUHo
jxpyNsCHcoK+5tI83ufcKaMvFXMW1ZUiaGR72JZrHBywpwd9bm7ME/+tRT/iTXk8/Q5EJKFb8G5l
cunc8nwjexbqH2BPA42JxCZn/FRObFv3a+ZzQnkSQT3Mb5tiCqizu2O7ktiHAhKGR4Cvxn1tsJsv
ufLm0obN4kab+sA4D5KdC2k6syrFLqF9kZLzdB6WXb9k+2E3eVsrsgPspvN7A/i6bWw4wpTBVjcF
EBfqFDPoc+cf2KctvAOeMKGPArv0ntDiwNnyZLA9IBTulSfpkynftOsP0HWDJNa8Mb0nV4e4jpE+
/9XKmJCw2eRrLwlPKg82W+QgsLHRYllZItfVJ2LAbuRWfRmQEAumjHY/+srPY0HGIQ9L/VE/7WQF
I0yMFGZzfCHIJjimnxOh/WLDGhtoL4jtKGG++uLi+aG/9JmLXWdYXhO3l+3+wC7QUNuiaOf7PoFh
OBHe2ntQWg6kRD6NzHLi1S3xTGKQbO3EPDa7BBxol9KLZWDDMM7thlS0n+JGREj92PUHBkfP45+P
9d8V7wbTFVHHzs5GovRLFVkL11bQR42ACCgQdiovFObkjyD/qO6otLPHDpRsKR9zzkHv0YNs5ff2
wFFdI1F17r5+D8UDCyn8yhNG7zX5vF1C9buXXJ4FvYO75XQE2docYdJyDK1vhop3kkLejeuiQPVa
aW/1D8nPf/6t/tkZ/OUCN7DzsnzKdIVF11/qvWsnX7ROlm7HvHKEV3307it4f8YM8uGUeooenDup
OyR+S1xLCOEoAnQ+BEiSzdNPmN49g+LqxLsk9f78yn4nQ2JqN9h0BOWI0+wXQVVr0w6eT3M7xj+G
NbvMB9ya8RxnghLWEuFAIQ8dyS1EJTTBLchDvrOxU5454aJ6yfS+vs3psrUDj5sFiBUdbocValH8
aIVT/c0YyYLoby59PAiaBpZLZ9l6Kgr+JehI8U24a2N5O95pFEwuQSc5jKMbK37x3k0IvflTIj7I
LhexMeeyQIu+6nMQoSIpDN+W6t5fqAu0dSEwh3dun8ykk8bjn4y3AFw8v7oLYbh20p2UkIzPmFRo
sgNB2BOmdHH4oTTWbWcPr+I0EWk34GcS0UcszbgWLNKxgM/c3h+3mfwMi3FeSdFYriRflgPhCxAf
uJFRDDsSQDltoIRTgJF+VYG8lji8oxYdBtMb82/wrpJTKm6xMXMPOKNJbASAa7adLnuYwApyWb4s
si0LYGK+4QYicMdIOVO22qeWOxbHC3LLO1loRggentgHS3Yl2ctit2J14urwwut8aY4BnGMTmLEY
EpOm3+fEf+B5hJ2HK0NRCZUBWvLFg0k4YiEfFIrb2KvIBzZsWXF6ElYZEWezi+Y9tK9Y211z5jue
SqpX45rVsiMxrzxoze5Zf/YDWCr6VKj/2raAPC77fG8VUmc4dk1bO8uWLXxQYPYPAsT8fFGeGtqz
4zgHBCTGRIe4EkRub9jqgh2NqvscHSCuKmkKMEXfrrP+rdx1GI2hWToJd51K2C7ujohTW+jC5F1K
QmC7Ajbar4R9q7dycPLGTXsvJdmEdLljsho39cnkUJ5k2TTEmSCobk6YFk53/5EQtWPHll1teBpI
PhjB+OHCI0D7EQwje/i2+sUhmZ3Vw2WRIpPxiggaqMgCxoAAT9bGsntVHG32OPR79VN+lb+Tjysf
MkYRQml7p9loJyCWnOfCQEgL3OMNuQEgmaeMGj4wy+kt+I3U5pwGEkBrUq1u4fVBiR8YhwQeCSEC
OExebnwPS4JTXTq7u+RYIQ5WwBaQhbjehC+eOYLMTd2V7kvS/FKgT7pz/ZJflIjiKI2eCgBLX0TU
k53rWi9mIkmsJMI2LCP4gkueSzIHWoPaYICptW/f+nwwnXIGS5tFAY0TY5USlYmS2JA6aSdwbs60
np02+xKO2gcGpsseFjKLmt7NmP7Unw81+TeqNYZw0YQqgrMOR+F/T4km7lrdMpPb8bLSvntP4/7L
WWwEVe+D8UZxePimzC2ZRzEHnXdNbPHQvzz+elxNx/r/HPv/eh2/XGYqAcq6JqS3o35MEjceveRb
t/bPqz2sq1P6DfONA/TuEiyfEo5rixtjdLNz9nH5Hg+FLUe348Pl9De/oI9AvQr5IgwrMdRXhvCX
8Y/5T7v0v68VExfbIBOW4Zf5jwV74i7dq9ux5meNq1L1OMxjYXHRCAz0H9D8gR6quylXyZhSUDLZ
0SC63UL5NjNqcqFn5hKnoVzPKy2QY4/y0mjgIHvKATKygu6bEGvrDOtn4fcAtx5OCd6I+Ha2U9+v
EsiBMBPnUrFg2jqe0zep38i3IJ5Vu4x4XoTRc1x8X57r8rmxLBJiGI/ypeWbqcbzmEgxA24wSEYv
FzZ9MU941GkexqfDVtyEZZLeUiLUMLZSX7P0eHU0KAc4fnAJP/xW8qx4DgV4OvqvrlStCctj+ptl
OTYjx4y9uHAv4lJjJznsBR+mSC058sHcyKU/IN+PPjYe9TjdBnUgJUGFY0JYKp1DUS+BEn7uLQ2D
p0zcLD4+gk0M81jRHyxjdXN9Z632obLP7kOL6oYzP5jwEFoq8Psdf4xo6FO3AOMPsTCx6w3+sv5D
f4bV9C4gbzuNaveE577Gp8sJI0LMDIFG8wU8NdX0EVMOI1w0dvxDK7MBaZBjl/npcMJF95Xcu8IL
dejznH+1IUmGBoeIP3ICpXa2s0ZP8BJOCPbKycFJbQIJ23Up2+VG+XyurkeguUTDtLBV1UjmZ7TE
8tnmNzev4dG0JKNXHZ5Y8CDaUcJqqt1E2BpJZUjnTb9tVWL4XM40HC00FzKRq+wsnzLuW9oGvG8u
82TlnJNcgQuOdwmKFuVSPuG3CbXiJM55SxmK7wkhpLR9EHKyqjn6p6bNVlZV49XA4ulEbH663HgQ
+g1aK2QaHuOMOMlQyzj4q4Os7ejopwoeHkEepII31D4IRanadEv9aqcnTnDq54fmkOHFNmdBvP22
pJkbJ7+fQOblchSiHvJ9PJffiocft+74Jp0rNMVz9SUYTtXyuSiU9yGPj3WfJfRb913G0EmgZQPP
jM/MB1FdSaRRw5pcD6c4XtKP9ZXbo+rQTnQ0MqR24x74qB9+CUifNgNGMa0Iiha7znfxdbgT5YSX
/p8Nq8ezs7NrYCr76rLPELI1R8tepWJWWUudpS+GTrGbvNQMDwk0Nn0Oc+KYH2aggEXbatco7+3m
Om+aWW2RrRqSLsaVS5ZwKs+IdbmkR5rVfpjFj+VFmucEOtRsDBAka9/ftTkPYoeJgWAct1DCVvHK
Zh/fYP3Z7c3pKLgS9q6XDyHkCeMs0Z6u+E9hoqVrS1sStso4sVFQdOZl5VjVBnMDv3J9Tog8ptmt
A8qOzMDkR6wgcJ/tyN22ojoiu6q+h/Jal90xagn8dPF15gTxirYgORQd9yOQ0I79c0S/6xtCmHXb
Gq/l63C4EYVKbjbGvm+ieNPzbZO+07EpJ1KG1NAk6RD2CIrbW/+trNodqQ4leRyEKiUzddfMGgrE
BQ9qVvlc4onmq3Mz8alHIH5i1knIJ3MUwxn9ll+Fbm4u8Ba9I5SxoXs7sOB+xtfxJBqRQCgUtVfW
981xhQ8f0ec4UDiteI9rcpyuUyWgzA0qhx3tTAFFWiazbNN+JC+UZA+/O10/ydaOKiYYrfc8ympY
rsqzhH3YM/nMZgQKESxc8W0gSZy2Ix92Sh3e9G1x5LsCBJHmw8wcvsSTkObXiEsJPwfPKs5Mp33Y
ZInqoLIPg+z2A1FwcEDtLlJeyg2RJ1lvFz/SxkB+IIRItsWX+6eKqaV2uzthwI4wf9yIPIEijEXI
hr6FhwNkM+6VmPVCQKZeJs2puJVvyhcor8RYF/KCMGF+vBT/KHf/do8Sxh/j0iK2UvL35WUfx3Z9
7NINJwH+95j6SQ0Yd4gYsbI5sL0rFp3OlejQzaCy+JURmFRneraC+OGQcSvyXv88GMS/PrpQg7O7
rQ7E2T4ApHc+ObAPcLO6066UMcBpPH5K94XYbchExadZzU9Sf7gntg41aNOR1EslawUXcdXewlFc
XVhcdCvNk7bqm5GGfPNUcGOTtCIvKKgoevkz/DC8NgRJfuLbvCeuMns0Xom6+YrNWVs+ltaqwdGM
WGWwezobI+HAOvDFCm6tl1/cnjkCd9pu6D6qzf0FImxdoW65z4qeaCHp0DN4gZJFDg/gyRB4wqRo
SLOc79G78jZINEWz9vJhfabgNicN4JEH3M2iBKDcg/xHZsLe/AbTboQiXyN49wpqhmcZn7QuA/+d
iIKat9epmkXBv4zVywqMNrjdQppe0jTIHWj4iuJAchisqAA0JpcGSt0EdOeDH0unNE5qs+LTI/+N
JyQj6Jf0QuNFh/1wQU32pqtfsU4DO0B8CreOrIf1fSNseOa6bSuE3d3mxpdGYsSc9jtVvNstajiY
5Pv3aO0vpGZ0Bz1bqqv2VdszFzbJl1BdzTpPTQZPhexgQYtvC4E5reEZ3Zbfp9Ad47t9JZ6ZG/QR
kxX0t5pV/c3cdNqlECUD5KLJvtt/i1ZtAP3c5FeUj8wjpwnX8qB+5YabKAvLjNR8DyKJ3o0UrVJ0
+37dracq5m5T4MjbJDnymXYmeUb0Rb5yCW7lvBIm2iEqa17M22or3zdp7dIJZE2IlJyXK13wTEJB
aQhdfS+n7n3JTc3waQqYDPMxsFInK0N1YF3WmZJw3xXIlyBHbvPisiA2gNOyNaGxMNN3ZcuhcEFQ
R+LImihJvGT0+zQirkntlykT/qdNmhZJgzGZoHQLVGeZr1pEQ0wnOI4zrvXOu28q9nD5JiRO8sLW
FmmVdedXR02bw8Xp8Rs6zyJqSdYpfdLdpQBB/wYd6vNGFNxngbZYesSHJWWYrCHgy6Spnco5Qmw5
hTHY6ZHen8yq0KSP+yLa5UU4JmwHv8vfxA6Kvc05V4dl4yCbZavnkkUqHsR9vuZAkd70Fzo/WiqD
Bmgrv2tk/nyhGwq3WXqmXSMeCAcjm9M/8mNiJ4nfbM4zCLnsiTu7Y0BfxMIcyL/SRcnd7wyv4/fl
R6lhuxUPJEUwZ+afBal5lX8TuYdJ83rr7+Gl59h1xLmOlWDZHadwC278TdPSDmQ/nKTEgIWcJwDM
iEUYnKFcVGu6Sl408Jcn1Q9gaibfjrZVodvTco+ezLyxtG9GmHwoyTJdKdlMS6NCf33iEa/9mjqV
SNV6UdYIhNRoflsdh2H2zHet+BdzzD8i06+9B+hm2EqQIBV4IP999NtrUY9l0aZHMlCVtVn7iC7m
MnEE/8JA8nLiG41azyfwpSH7FkFyqN2E17/Dj0plBOqIFu/JovierQ3pRVzKH+ZXP30wtkGc2qKD
UHBHNSbhzOX6n+zwO2EVp64ZiRvhp8VxgheeXdveTXfNd/FBmOr2HhnUu4p9ZcEQA8WUFrDLHOPA
tESKOBF+ylURCD7icb3SZjfZln01TN+JP6UvkT/jHdeWFrXL+8ufu1vlt5qdSoOLmR9CgGFOJ8m/
RLBbJ/Ti8OzTowifD9UTZ7bqgHlobgQ9OSJku/a+Zs0AwceRNUKfH/1SPfbsV2CATAK4QK8Gjz9R
iblvnsSl6GGVZ7GEICAaMsZRhkpSLj3fy9B4KmfOxdoX4yot1r0cIRY8StxKrGv0uZ02s1Tws2aW
aQ4Smyp5/WOl3X3E/s974t8lT+m8hzBnQqWNr7Wy59Qnx+KhzSxaCsF/vvKKm8mrJzC38c3nMlMW
JGt0TdRww6pobx6uDcvTb4F1t7uFdHjOOZYu9wW7gVW5oIozYme88nF7mkE029nKI908XXRHcnM0
rGYvEfc6uqAzkgaN0tU4kLbZAZCcQRD89rpgYkDUCn+pzF416bPQ3IAgPHw4T0Qk1YbP8jxlprEr
1uVLLgT3RXdCU/xSKZd4LFHuLtMI4sZ1/XHBPvCNEKceKpXdODue95ADaWKYe1he/pqtlKXEpJnI
tef29srljdYP5Vnbxl/ZHQmlPT8yh5DtbzYC6cLoWZTTmJAXxTYiIRCiWx7HKH6dDnSUR5tq/Lq8
HGFObgaGLFgPl8V+Ssh7uFoWYLVmZcU6yV/msLrxkStsedja7Mopto5hM0DhtqvQpEnY9lsqLaaC
AtslXHLOQFzbpoAbcmYq1bQU2nM6EH5J6/zYc4RC+6jQ3D2SjxQkp4tHIMHtMsd5zwIJI3TeVLyz
CQJcMCVruMxMeRhoOr81zFhuP00OYSFU5Orw13OQqQieM4ovk6FYThuaPAnSdAokPf7Cy8rkG2oj
gKC44S13b2sZe5knNR7mcfC+5fZhuVcslbzROyJSOEkEv6fYmVXyIn1Gj9fmbosyqGbbfC2w+r7x
LaX6zt9yX9okilO8p4HASKT3eLldFqJkPupQ9ocVw3A5rC1AU/b1Qw+Kr0qiJnP//K3+R1/5nzOQ
dVBMzYYJxf4XrchqyzSVhSw9JlG7UKzgMTi3MH86OO2fc8Nn/YxgGmHy4lk7grkC4vxWxkv92c3o
HJ8kB7PU5ik7aZbh0sYUOz0xXEEL4+f2nV99ISrfU8PJ3sfWaY/J8Q6saznOG1qlm1ssk2X1FxuW
Mb3gX38hDZDi/49x2GP/7ykl1C0uGzNNj9Ia8evp68cmJiaVBREsC0UTWq+ab/V+uWZxohqc5uEy
BMsDJDBpa6DHOPr3/Rj7FeNyCDbrikRp2gUvX5ihFZl8OWzW4YOSOYBf+equcJoov04ywhUQ2oIH
bV4ftYh0+G+CMm+uFQnh06fZGM/3ublDpvHuB82hPvKS4OLL7/Lqz58ocPffvQMyqQTKRKmBYvDf
d6DWa/bBGuPKR4oEk220tXIQyaJj7sjdhlvkTPk2ZM71Q/HrasuJOvWPU6fvjMtLOPjP9eNcRgPs
daq6MnwuCFVldDoDRDkjoYqrT3vtmDGf7mG6SGVbWnfMim24vUhDLRjd4M6SH54HFhKRHGyLUeyh
ZmbN+LcukZIgj9QQr9udARfOU1gjZfbTgYjz4re89PWHq3p8PFxpqQ/s/CTYV48RefVDQlQDLn+m
1u7loO/FTWa46eihY0gzvrIMg3NP3xOjxHOZ7pXWtjx8DaNPJrfdrtVLJOyICZ6EWGHGnrdw1mu3
3SJbJ+TvOeKX+Cp93PcNTatKzsjU/yJmA2DNZuWqcYUfvsx08NvhB9uNYN8+zfcMQcPNSDmayKXo
3i4BoHoU71V/ZoZ3fBZMVlfmV+HxL8hYR4vYyUiddai0+H9+yGMy3xmgHCnsYBpxhZLd6RM8G9vd
j3W6bqo37CKpUy77w2jLW9GwO8VuQpwfiOtO7isf143Cxh/B0qhC5WlcXL/ivXXmB/7lwaIg+s2D
pcMgMQ3JVKEw/jJOjBugf1D706Oq+pyAeHymVicJ2n7VPRfC3UXru4yOPM5aaysiRzClR5GTvOa9
u3o9xfe6myu4C1+eLNsH6Refkki6X27nR521Ze4vDYskqyVEkjqXec+ACA/rgDiKi3XExMF0mI/z
reNkZnLyQjhhs1Jex9sM/QIbB+YO8eMpOfwFFtmt9nDloWRmbc5yeUtzJmD0e8OSxTOkWC7mhY6h
NAMmGwFouq5RNDA0UJePuInHb/JZ2TvLtzc4QPwLi+vRRElOvCa4M8fTHGbbqDbMyMaP9EAeZBfl
P4zrWyJb0PwwJlEKR6PBG+II8kn8oNRn71r1uIUrGuodogKiFDVUEdy2/RucGnZykAVQLOdTpUR7
Qss6FVc3wttWPcYPtvDwOkT9D96PCz6hLQrfQKmICMmmuHOdJ355NtUzkzQlCSyTKrTGtRDPGOhk
0AnD+rN67TT/jjXH44nRfXBcGKauDidfjNDH2kMPHYkRDAKO23zpuZMvDNFpEbFOMT6+TUKR7BII
yHugf+GHYOzZfzKV0+MlCcTMuwcmOecnMaMzzEPKcgDp/U3rMixBMO2tMZBYFP+CZD944z5/BGIb
tITXq+645biI32W+vSue85a3njdY8hPJp0UmFhKSXg0I6/Oi+okQ4fW8pU5XrM08IqFV3haE03vo
Xy0rsjxXEb9Cw1hxjgB6fxtbiiJDm3fniw5V0pdHjiZ+wuF5bDkKsyV5sc/NVfbodBD2GAa0UfHT
R/qwfwBpv3KtaTRKPr9D/9IYtlDPasFO3oUz6V1d4WpMdC2CDTHpCZeAaK03o10T/mhwV2At5Uke
58OHBNz2VMyy1Gv4Cw85qFku9c67fBZLeWEgaQOeZRSLUeyNgOz7mnhh6zudVVNdJ4wO2cCGO+4y
wDffKrU+LsnX/IW8cyl1mcDJi8x00ZRIpeN1dig9f9uX+YWc8o/LGUckHB5DBFKDMfC/lwvBfU9T
Gx/psZmVxRtFLTGRxITIP6iccTovn27VHdi87pHKfnSgcp5qhN2Jdc234r7go+BYFQ/tk0Hoc0Mx
3KZ/qWh+Wdz8/1cIr9yUmcEB0/11e7AoWrBXaZwcuaJYaKb6jpc4g7J1+pJUNAWMMfG+YPrhoc8I
XrVVvjzSXwwO6u9klX+9il8NDmqcSLnaWbwKM2DUz8fNOF9/T765AOMzM/purYshF6/xCASmMvk+
PuVHbJZDwC4/CkTptWdVQj1aCjhxcPgNaxwz6AOPJozraDij6RocFqeGXA8G2oxuRLSC521lISKW
YFl8tfmLoQT+3G+uAAvcvMI1wNKu8cv6mJxotVg8leSoY0SQCKKIWH1Nxr0k+JLiXYyZHr/WqXf5
6G/hc/ATw5P0UM5DvcNvtjDws+HlMMLxDH6Tx8YYV7hQuPIfR+ZVCRPioNN2hYjG8CnSVdzIm9x2
MoEpehg3H/E7RfhjykBe3YBwXJZshSpx2MdswBPE4Wdp0BJpPAZGdhLFxX3NFdk8/Lx3nzl8gnqb
C/sKmAH9E6uPt5asSm+w7H4rtEuFL3SPPDxrmkXSTO6FnOOzkgNcnJcs7Eh4vrp9TMSmX/g85tIU
kUkI7Uw8GU+GChaiV1ApWwVV0GAJkLxTW0sYk3gSho52UWRHht+Xs6Q4Tb43ZEjCdvdVrTSCuai+
YOTOBo4s/86if7p6xm5ccHEE3HO95kqL4eY0yewyRGQ+EhdC8azPYFE0N2aOUA9tpohiY/fdpE1A
duXqfGQBk0BMFlLYxtE12WbX3TMy8SSuwFYxkRhM+xZx+XJrN+acX1CVIqAmmupNtkQrSp5+pv6w
8EtqRXVZ5vC+4oaQcoYATMMkV/CT+zqRXbyI2HwL5iz8McYPDw+eXbtplkhzzAc5xi42/pb4RPhV
thGc7hOAhoCn8YD/kpD4aHyu2Wi/4Mkk2jWNlCcTNPtxHDq7pWO7Ot2+kSI9mPTQ7B2d/TiUb/yF
0xGqe3kaabw9wiy+rybjsU5KMX0bU2QMnCgKTeFpF2xMnkXWDfdLbV9PEqqZiDoLIhCwvu5LD+iU
Du6j7POC3L7qlbdSxpuzvJx5wiiiqxVEm/u8uML5wNtDBz/NXidI+otQezR/VNZU0gS/RNQWw0KF
obOj2ai2Io7o5hOyg9IH8WDnXI8D9H+3Tk4SsacwjsTV4yypTnV8NvM0W8YPKm+qOXWN0tD15050
c26Eqz0JnIorVF71er/76A7t9Ie4mi2ujvsiYXUKtw8buRNZ2XR1lcvEy4olk7WhpK+bEY6WPHfZ
uJC098y0h2523SZXn2RTxN0Bv9HdwU/SfigB08FHf2jVDwnWceuMgsbUvHcoRLCvPjLuT9wWYUH2
1YAvvCfKXAuyEsiK+zAXlGzqjJk5TfEHO/JUg6oyNeqPN0VdCqpPJb2nYBctmyu4rX2mn4rumpKb
nNjUwPv5RulUnvSw0TyrtMtVZ2AptdPPeC0e8IjisUT8YKTDlYjZhodlUT8WmBmwIcZsiZtuwXaH
CYYrNNKIm/ex4eYssz1LYPIDeRfpFCsIh0oNWefQnZPee5KKlNo3NAhPPJgqNMdA7pzsyqcB1oTt
+rA7St/5Xladfo5EeJRfrm/8PZVPODkbuy363+SxuTjVGlmCkieZT0Yv7jfVNk0c4JMg+yCR+VPa
XyilSAidYSyN1+0zNKRlTu0Rm6xh25hFm6utJy68kyK4Y8fx7uEYKtCHyKW3BeQ/JhLPE4UX91fi
VfNixs1fr4xbyI/NWr/+UPnfpKB+sdBQySmjOVfn1T3UUZB/auSt/F08iPOGyONVHYidTVF1xYz5
fg0keDVMn2cdOUUvlGR159KC4Ptc3k4xTnzMF1Sgnv71OAzvuEyZgjzSxT0SQ1xAOCjSoD7KmAkm
q64i8yZbAUzOFpLcdRLcq4N1umyab/PliuQRezKdGVbVO5v3+NB49wY8HkRP0UUzFyYH+6gsteD6
FpPpJKNKbxoffeI+MartYYb1X2Z0sr5H5mRjs829wBfGyffc5gwNlcaXlvFOmJkvfWzjcerdK+f+
4l57qo/zV1UYLgRvSKz8vBiUax0VK5WiOTJOXBAmgO5p3zBbDMjzlMJ423Deb61FtkXA0RhbTHtb
eFNp/4uPjIl4bacr1Qq6nb4jh5Cw43EWV0tiBnoa4IQRxoFqPdX86mCSMf36nNV8YIQQHPMHPhuG
zgwckZf9NLwcuo8B+7aXPh39gtED+/9yMgfzmFxdc/A5hzm25Q0twKI+3iKJCRzjBXWXTXQhJrz1
CjObmS5wbD1n+re1zJGvzs8P8VM8dAxfmAnPxdppPpkSG1cHP3i/yKkaDuWu/jHvANxQfdz6B0E+
rf17PEOqrmj1T9YUbmd3qLP7JxsLa63cpKJHEiuSHjLC4aZ78os5us3DY0NBn1sLbI400r3lMhSu
WBwGeooGxrcUXjBwWwfPfS25lw/1/Mg9LRInebJXvrOVOI9fmVAL7eTSrxh/z28rDDFcUW42kzbc
TBTK8XureZj3GY0RNI5f//b2GP02m93fsN+2J7rpD2PWnuIr4xl0+5jwc09g8vRWLe775ALXw2Xq
qYa3w+2rX2AbFyN6NMV04hC+rLqpaQlXRCE0PwmPLXYFtz6Lr1RffVRhC0BFiribg5vzdfWIrz8Y
y/itw2r2PswYHMVvcYjhQOVjiYTOjRfmDPx6jr8lqAIobAc6hi2Gb2N73fQvQij9H2Fntq0olq3h
J3IMEKS5pe/tu33j0O0WBRtEEOTpz0fcnMyoGBkXlVVZmaEIi7Xm/Off+PUatOqd2rDh0m+UHsT2
PgH7fx6Zwyxf9US7JsOPVYrhbROq2fx8JiK7J96/RiaXlTP2z+wsKPfX02AvfsapOHmVFryLQb3f
XXmZ+3LIvROkWX6zdnlzhthZ/9Tb0ekzPwv+u/NVnmZNN5Gv31hOtLvJjnOlpK8rvls0OdJ0KK9K
KEGNMyKRVHWFNEo33MhrYzP50ekis/CJLfbOz3Rb2FkdJwP13T0gEp49VmsjGNMMsJli5HBTz7Y8
wl/OvIh/KVhH/0PJk5lToHyWhnhID4Xhb1iYWu6aQaniBKJ9yVMhGHhP7xVWFnNh8+6jcDOHLiIE
+21oY9jsyIoxm7F26EbTJUdDAG3VLWzRpZG3W9wIsMqzL8xbduY9xjzJHVqZN7Qqm8LHVf/SyCh/
vnaMUDRcVwRZ/K3WLu+S2qjna7sYzS0wihTaO8PZyQVg4aca1/sWAUxvm2hk62LcLtpQsYowD6p5
u75O1PHNk9bN7LPCBwwUAwbR5xvE4zYRFpcN1MOXd/PV4DnXQogMq9FPetyFLx8cKUdhlX/DDAXP
HaLUIm/wBUNZ956H/0YqxT+R/wj41XVBFviZ/+Np9CxvpNjqZzKUH8aD4Zcvm8OzdxFMmbOCTCbs
6lZX6KNOM+tdpcZDOlp3MO+23eYMhMm4XOPgN5rSSdcCa8tofp7gQZViC6sMwKOdPEcJSgWEF60L
nWqwpLF6dg6VAM61Z1Q5+1YYX3S33WdX//GaImd7gGScjYmArpBedlpgRcQ5BgksD3WCQuGwiAw8
2ZgtvKmgAw9Em6egQ+OD0Dx7NaYyNHXo/gG0oWc3z6lgFAPC724QYBPaYx9HoUuQwkhs6tSmnSnG
+d27/mCyVc+1mdSX/eBNTgdpqnUrqACwjZlhwFwVlsUAR1Zbp235Hs4enCmIFSYQuRuAOJ8mDPuz
zKL2fa6ZIsIquIxb4PkfRl31PL8zh1ZZB9iP/AUb1PpR6W+o+7+e5G+quFTLxaxN8+uyw7yJlPPB
OIX5cPXocQtC6G84shki4C2wOTHSJuP7+4ROB0Ssp12X1mcszbp0K7w9rempXLc2zsNsfHE/49te
q6Pnj2p/vncIhyL9hJAkfzHZIYDYUNFAcaLKdnu1nhbLF7WFQiO8xBTyimXi3chL+7GFTV2l/rm2
4EUVrupXYEpBt70uOWvHzBZZTsDza7zlprjtXQm8s/F+q9F8gPH/97KXf81U/udmKaqkY1ENiCL9
NqJIu/ZzH8lKvkQECL+U4xGQBwUbIVRDZKTvDf0V8c0hmCUKHSd79nQH3dHHH4iu027C+eqJ7LSi
mY/cWnXIowMQndN+2nAzNNUUv3dLJXhM69V1W0ZwZM5HUErQzzuyDthPq8d1A6dK27FDs7A33Tjd
l466fYTXSJ7tQNVYexndrinNL3M46PiuZGnIDjSgIRvY9PZ0KLQ3ma/EDdQ0iHoOTO2s786T9GZZ
jFk5kG8H+DRpNm5RRJyNx1rbmRrPxv6EzNaAXdA4gr2jbXjoznB2f5iPObD6hRGo8USikAyn0hYs
C6h2rri3UHHF6D6uCTn9uUKnHj/3HHTPsDGHGNOa7QISGHLdjmZ4DylIjkEQOGvBdu8LEdFWAlP3
PMGAnfQiuOZI8Lxyk8GzHbo5uwCFzsWCuiqvKv9NdxdJG7wx79FoaPHDafSrhbwkPvfTYYjnNmgi
aqt60GNQdGNDQRaro45hnilTnmi26Q6wHrH5QxjIVOTu6yCaRCuFeMjIR+i5G9pmOih6ZgBuOLOB
0gY0PgIc+BwjAAuKeDoR7Wm93uuSS4kKvzQWVWN2k/F4spSBq7Crb6nA0Usxn8QRypEXVDjynuH0
YCkFz97KZjAajzSDNOK7YDFrRhUALABgHFaL1/5N3Umrl4geUotuXU8h1DxutGwUKJpsaW6FtJI+
SHGv2y58wtefA3jTpbUhvo7Omc1OsRgNnWnxg5b2AqmyasCwY+5NKcOMPHl+31WLhkSrjVEsZ3Yf
qaYEWWF3hT2qk0JDivarxb9Pmp83hgdOF7VgA3fvUtAaAtcYD+xErSb1P+ywfs+NQ3WeXifnKmQE
j15ETwq7ZCelQrErD89q8DKPhADUfKgk6rd7keB5Oh+W7suSGPIjpzhbmmAJtF0Yih/VffHVfVU/
MMjLKZ/0ZPKFW+qUjTs/6j+d3Wyws+LwhOkonupJSjApW2+Nr6GbkekjzbTD480Ei8uCpYRhzlsx
Gf/O8tFMpPQts7UG7y/PIgp9OEHPHi11KeGhg3bIX3/y+AyZYEAvZYxUMy8tW3BaO8Mni6I2Ny+o
3eXMLJtYf8d5Afhuvp4ksdK/YBwD+y6DlsoY++cDXx00+ueyHRY+nafYevoK89esh8jK5YOkr9v3
te0J/fz7dUM39QNm9zoM5fjFqRDJMhWAA6cRCg9hb6QiaHap2fJfjgvxj8eFjmurBOOfsuw3KslT
0rOu/pTX5eButI5gPsw8JsfXwErLJJT1L2Dsn0BrNHD//3W/nU51/X4/7gO+rnJoI9BpFz6RueZj
NoQC66lMnCgs/IF5NfYg9GWgOcgdFeeKi+zs5usxkJsNR/QvlyX9AUztQ2UkprTEfKB++DeW3p6z
FvvYR75sHSaylV+vdvidLnatqeyfU+jErf8IilXq65qpYuuyKntODFiToXnJpMW2xd5DRnTZw43m
r/Y9yv9C2OR9MkImvUimgB72D/EffJ+u66SLKJwvSw5u4Nz6RHO6+7lJY7otQMJi0S1oHN5YeG6l
IYJ8U2BPHCVS+KIfJCA1fuUW1DvtWCAEgHjJ+ZDkW1ytL9s7NEoi5KhKk1ttlZLXyAkoETdclZGJ
GZBjB19K9NmINytFoHy6jYmIzykccKnQIpHHRaMOSaZX5yprGKWUSuo7Zk50FkP1L0kav5lm9yMF
CBKc1URLKEKfHPXvO9EMhzKh6YN0+aCoCUApOVPUdVHNRdqZEMhQnWUoFIIKLgrFsop8D5wKyO54
h+fZn81D0W4r5o8/4NCjgdt8/tIsDP93Lf37Evt//o+HNYT1IFevXbq87a/1/NH7LCx2mY30q94W
D8zyDOaA4sfeAWGGyi7kKBYbD0q20kQjwdGh4IHzGuLxv4udXx4R/651/n1dvzVgj7Ms3GHOpmSP
GIjvPNHa4QQhoi25JHefozqGr7wXDQrswqDDsVNzrR3XUkAGkCdvhS342VbCdqTZZKfPuBoj2ceZ
kETe3uXBzH3ZQxngHDP3YrXJzZJsPaCICm/WOUJjy1ueTTJfc+EK2alVxseRcUIHXvDKwNyszfDp
FZY6r4MyGrqK/fLm9NeTp4+/gPsKR395THia8hz+63789s4rt7qTmpGWLoEmF/r4lntX2kdXdHR6
O2RJY3HcOQJeGLUzG9rvaLek8z5PJKdaiI7ivv1Bcj7gq+imAZTKSbrX8C/LfH0t2MR1JJeEsrU7
tpsqes4uoAx17lBJXNeCfz0hABF8WEYuAPFcb21UL58JfhAImnunrK5X04AqPYLOogKl6Kl8mkpI
VKhDzDwpNgq3EaAImYWrMA11GubH0P2oWfOl7F8CdEyqQz+9Esy3r8/VSHYrH7UF4drGJb64EFyh
cVR27V9iJFJr/Kh8yf7AdB3ZcFdfFr3acFxbb7twFcEcRMgYDWmuJFcXWwEHXlRljsyhswv1LwZ5
mAo0XLfdnuQxI6I3/jDDY0lIKjwzEZBIgijrvHzZujycswcRlwLGgItlASuXSx0yuk+cxvRubzEx
AKBTkMDg41Uf9jsKM7s89YS7uzeIqacm9zANLjbYyrSLX4fcofheIvg1bhYnZ2nqMyTUxmOMkp+v
wGNjejr34jpENja71XZg6yZyI0QSAlgMegRmDz5Tqp7AYeVzujVK4kZ2Pw/r9enbEfE4GuP2wMyg
56rzkhD+Ype+7CJLc9n8vJFFUuxRjUwYJubHRXRvjTY34/R0TNA9YYYIKcpcEEwBzz5ci9lSEV+6
LCfNzSYvu50MLGBS/KW8atNxrNiZ26yRCQN8dYgBWoShaFWGDpRq9793BYxq//ga4JZFrjx90Oi3
EzlvrkJ3zuR02WIvdKGEf9kHJvcet8d82qL/9NgvBJfTevcFfihudCj+FiQdJ4tzspCNwnpvKiSD
WAmVrmYjW990Fk1JP63R51BkwjrgTytTpGAUFzvnbTJ4PunzES8+Wgf71ZccyDsOeFZQwh/upOva
I48REazzztc3ilnHD5eoKLfYQ4ywEU1Zb0/Y5j/SzlJ4Eb4xVBWxmgqK0r3Omx8J+Oiyh+UN9uzR
CVmQWimGr1YV8akvA9bKD2+eDyti0XBuKP7FTZeKdQs0l1NskjmVD1aBb6jZWOIMP+GxgmyN1/cd
jmY7D9LiE4QHBnHEpsgs0cwdvZeB8Ko0KGJ2JuoObxQgXgP7pYANht89gCnSziadq4yVTblXjN2i
m4qubDE2ufZn7WWsBg8cISeV3VijE+7KZqQ4yBnndxmDCmyGaNEwyGt80ZzkAZ0EajrBuC7rMQso
xBM7wV5iVgTvRDRFl9GfOdjSbif3WTEVvGUa4zgBx7KI4dYtTxpv5DUE9uYlACW1WfUUfeR6rYbO
yIW5ri3Ivfa1b3qh5WwNNSQfp9YHLxs5vLq1t7mEkjOYD6zMRrMTPqySuc3OhsT7ddnT7inulJL8
COQDr8RkSgzop3sf3OdK5x7t3CboxpfDlePi7DIAjhQXamcsTJtAmTXscrSEbmXhODjOXEz4Pzbc
FI/qbPP0znEdLpF99pIZNQDhYWJRolTG62NTc+9/EJziAVhHTKIxb339hdr4x5eGsEX8sWXyJNVf
IMw/zvi7qI5etyI9L9VXT3hiYktZ1jrv4ekKrt6hgKF7lhCqNps7vlTfjyv+S2xHiBihXCIRh6qY
OjlqmJ7PtFvhQYPduvL2cuhMyPzg+uRnJH5E1kN/rxhQRfVWPoMdSbQhkb5bw0k9C4jXzDebDRzf
W4tKnnP3MbSxNkj/lsT0vxAohRcRDzKyadyW+OH/rmqqe315PG9NusRSxi/9USQslT1ExOAFK/o1
LbftfBSVW9G7ucV66IOFIgttmM7YDH9mncuQUZuTwxBoF2Z1halOUoZxkFCexm5WxEOD0yRsH2YJ
C1eZ8iWuEEK2Z4CJjpyt8Tx9hd12EJ7/YnBK5ukfNkAyvUZD8dcvHP1Wryl1VzNQv6fLgSe7RXR2
UbHastkalQeYyyZ0Ok+uEzHSkRMYT1uxdQphY2f3nr13v7Cod+78re4VDko/9/lVTABRJa9OrpO7
f/WfvBFsCwng24pxcrkAs/F3cO2NlD9C2/2evw/CpGfgHYuwBCl0z6uzB/Ny3E0/E0qFu7fz4Pqa
sPNdFpFf2uD81sPafzBJeNuSebM+HvbNk6EnYpv3sr6hf1KzcSamZkRX4LXm24YLDKzcmiNIwuhq
bcX5MAgICg57xMLQYredCwRqVgxW0UME+UKIzl+c5crsEdIdPkJlBjk5t4jmsH99TJL7mYc3wEFJ
8nFvv8abO71w3NWo20Q8KJ3/Pqz+ANfxiBRdlNQR8gfUD/9ehGmb53r1eqTL3lnyQR2J9jYB7rHS
Q0UwIQXPuEkqnNxAp6w0yOMSr8TSR3ZPX8tcAx8tzHXe/TiWCYJV+1cmuzuzYhfDV6nv4+8uUI7V
OGzEPiMVezd/RXpQmsVyS1aEiSDxs66pU//7h4liX3z/Xoz+85f9tgjb7JE/dp+CQ8hNZ7XNyreQ
4GyaoK+YUw83DHO0gWVgcozM8Ue3b/iJwlRn3IX4W2coUqxKe3YQ4WcaZ3fz1bteVzxa8C3v52JW
4TPWJmUozAdLir3RtGJNfCyO7bjhdGRj10AD3ytOMiu1nh51qNtZmDvY0F8s2YTxE2fAH1qiTkA3
rDertDV3uGIICAb6V/SBa2WaFD52SPOPvdrZ97j6yhfXfWfztsxYlourvftL4y7/z2SGbYmeGH7X
kOJF+H1FVLVy1dKnkC5lfMlaDhHZHXJovGwaPzqOlltThtrDqck2Bp7Tvzgwer91/DvAJWGc+VjS
bgSrdasfJt5+ZkJPbFSjEMPujm0GgO7fLvnXNf3+rPtkTyLm+4Q/9TfQOauGTUm6NyN1amh6sRjU
G/4dblcfvDLe72kphBgqdK9tgfcHZziMrl0wei5kUujOZoOiASEfI2iecOs89+D7t1VWMe+zR7ex
7r3F+UdBo+MyfXhvHqJbfDPHHGTIcJdtjV8WM0vnxUbCISlZEjXozYFnNEjx/bJvxMtspIlAUX1o
mP7n6xdkVfYuiiGGyO5QMZ579TG+dg7OdDv0g7R/uIvRwq3x2Kj3z5IcLbt+hClO3W9XLDgL7UyK
UDIUIpYw4QA+EAWB5t6qmYbY+T7uz0vEoQiVxUD5xBl2xEdmrkWKVBffDBv60C7zIIeeF8rIeNLW
GKV05E9BNtW+dG1c554G8xFJDeqbeAhlCX8Zs327re4RN174r+llih4/lefd3euQtib3wqpk/3qb
yrQ4pTugb4Gjs9sin8nNbtHiVzhCof7A6wsC+hPJssE8RMHNh0ZihGwcGZNolyN3pLKayJ1AOCxP
pBlcXACIokqqUdBO1Vv4maDn4fSDv4JovHZz/AA68xGpXyQ4orYvUP7iCIOb4s+l8lXRVboJNnJU
hLsaS0K/sXQklUNOT8ziysLEZeYSN2SwNwhznQKYxSnleNcErzdGEG8bYlH9iG4/lyl06RDtFq/x
ereSUI1KTPdBTkGvwX7xK0thQSHmDgGJotusC0sObWapc96L1uOxLGRE8xz3bz+dPq0+edh0zgwE
0t6bQnjb8MkzycNoAbHRu07kLZ3jIEYsCKHaw51whhd7gYCHia5kVis7P4KZDVz0nUUClQW2iQYx
bAU19wciA0yqF8xAI7tbfBzTOTgeDlyJ6gsZFVIirq5gjDAwsDzKxipGH7A9ZhgWoLOGL4EZFSYT
I2cQPwFbxt2XajUPq+gzJaJagt+jguTr5NuZ4kbEogL2MGZ9wzEmNyOENQo4eM8lCW91Unc4CHjl
yLrBbvLu5CfwpVNcyntdHcZuHAPYKURQZXY86j4z3i5Ze6n/js+4YGn269i1y+q9L0+3hpwn+/kN
zerFbjqyBy5sl/sI1rNDV3rzwbJloAae68DNP5OimDMffn5rtS3eDHlRqY5wibqd/UEmPvrOWB6p
JX0JOBhWPcW4WO2iHHILvXwf/4wacAwdUsX/bmS+EMtvwHIEyVS5rafc138+rDgMpcmMItUFIPzS
a4QuRFS4HacgthuFCSO4jjD7YAVKP9c97lV0zakrdT0nDTXE+evjX+MbLxnzS4sfXgTI1zv69CaG
WgBkg1YwqCvjPBuNsPaFOl0EO7QG30MUA1QWta1K9puEjzR+4wnU78aLi3ORx/nD26FVH+Ge4A+z
zd/OWOFPMKoq9Z6hRIqOKGL/XT4o6bVuxDuVngbDz76XHj58t3jnD02SfHan9ruI+mnaNtu+9tI3
nX9J5Zm80EvDBTplS/x3lijMFOqbMzlMdroSID6WFnoHmFTOOXjwIrXYIe3feDXjOoIkATeT55Lq
KrW14BrtvgZ+DTgBrYaO2BauAF5QHuuP1R0RWsBtH4zzq8c2VtbU9zQFRoFGd9a4L8jIhmhIzvlt
Shu2QU1LNA45yS6x4+MsG/q6BLXEfZAWXdjnNOitPd/T4hFBSn+umeJd+x0nfIa6146HF+cdoxYm
/WJdJrSiXr15fgMAB+nOJVe2MoBBolTkaZ/D5nD7JvD6IK/vLjglXH8WysBA8BP1IP7I4aC4nBQX
qOu8xVgrMToXIuN50hjTazxMhCCf1ZTWSnIZQ/lEUqSPXzSVqEz6iuua6EuuLGrWDyaugzCdnh0t
UNyB9wjl1Mi+cBCAfFYvzoGIKoUOCVkG6G+TkHPVD4tZ8FEWcagoUOpc/YjxQM7gGuD3+uuIiPky
XfE1wcXltfrm7xoMfT625AHRMcYdE9CQJtW3thxEWnL/yfHyvR1gyjw9EQdW1AE4rC9pXP2Kfdgm
TGAGyyHFHA9fXT5tt3wSISJsHpO7i7VFLtrg9NB7asGEsaZ9Nfbz6zq+xG8fctIPwdVfmG6WCCWY
pGLSELRAjVdfwqi9dEAQdMpXNIAO0kwIZBKZSzJGjcbtJB1LSx3LwUXnJHyLGPFDhY6KjQDzuSO2
4HOozV1cLOQVHr8hea1F3E6oEoCtdoHY2xtp7nsxCiULwtZ5KVS0LXi9CgG+0jj3RrlqjtjTphl3
5evM7iHYH7hwODdYj0MmY+hRxS2GwGgiEcTAn00YAtQRhsg4cs5yZ9SYPTnKrL47Z2imATt25YGl
0EMFbLnUNELwmJ3nOf4n3Vq0eNk08xWeo+JHmSnBMxZWw8n9cPHqFYWvRMavUTFGZtxgk047g24j
xBjH9ND1aJ1tiiOb5HxE36SiBy02Z7QYCxQGiE3YnGYVmAbz3KJfS3EaPt132B7OjcHwMk0dhvxE
hTs7V7qZwuo1e4+ldTbOAWThPi41VKrNt2oDEIkJJigCXhJX5/JBrUP1KDUR4YU7TjIZnioWV/iJ
LjDxOeMDYlbry1cRfgBpx7qDpQms0q9dNFzyzyuCfWQ/T/Fs1/yRp23BbdH+jHerPD4oSJDs7iDw
kYAWB5ygqC+o7eXxfS0e+OgbI9UuGE70UNuSLZJZ+uyD0j/CAkoPP4HkpBjZuqQx9YYqKIAfy3Nt
PGOMVfCbDa9jZQGtOv3BfoFjAjPsWHSycTFWkY1vChgeymQwK4GOyxDVX4rbOKa4ic505ZVoW2F5
nRfQ70zExd59XooUEaTeMfhW/Kdk5APnwgUt6flbztKjQBU0fsXIuED9tyw2rDtQA5U3v1w1h+tU
25zBcU/qF8RA4XuJe+xSHg8nLz0ur9b9NJqdT8zqBepzq1y9XQFHof5/3z+WNucIg74ZY2ML0sz2
48tjnKpYbBZQVttrc15dgkuPDK/4UW4qna1a+s6E7T2b39vZhaSdh92xvG/MGnX24dFzjluQnNsU
0pSaUNezTXmx5VXn1oiqfKo0qKG4qgyC4VjewqGXQDilA7xupBKXqX4gDSX/4mq7NTCm/wiLaOQx
LkdoOe0iPmn7+NFnnOvv9Xmjh3dfdXoL/8IvHGFzgwdlpZoNljJTTKUBGzJv8XmROTyZdkaxMZHm
wuk9x9RCNiFC0aLRD2pU8ViPATRg0islH2dwagOJPclQORs2KtK4AgOtWBs/j4wNYvzk3VEAJu6J
B8jUc+RM97jdQH8Gdo8z9zmXZuf9wH2Ng6sNleFjVV2PrhGzzcAPZLD5FoD4zkkDkV9CG4g1hJFP
Rj+0kbwRX/CAVRdvrnoO6Nk2Fr6Gl94CA4rCAFJNqM4GhUtRcu7racEH1tx+vA7vrRMa0UsblAeU
qL1lTDboK9aH9eSbe9LmDe2pB40RK8dslh1SX5vgV3KbIgnkBrFKXg6VCopFqGQUU8XsPANigt2t
mKyU3EnHxYrQ1bjbatQ2b0OMhsFzjffIvIoHUWZXNqUoamschLlzwGrV9LlW7DZurqay+XiXA0fn
m03B1RDiHUvySIq9frP4rfg/hHU8soVNs4ViQeHo4lQfkY5OodML0bm7WqjH2BfPNSCgg/iDk5CG
mxpFXyjBy2iNywRZfs6W5Qs753GEqV2LJkDLcM52lmPlO4IqM1O8dDs8KId3kOP43JdbFTsPPIPi
i5zH/UPr4x1yNCZPi2pPj+/JDjKioSA/1cL7l/B23u711MLKHX/83oqpwr9KUw2OALjlNytfYCRM
k3EHG27QGdMrT7KQNR81Ye8uGatfNWlUbNtLRjkS6syngfN5v/kSOopqZQ7fKwvpnaWMnGgk5cD+
w+kghPpwwf79qwFeUEzYs5c1R/yE0llJON9azn0YnG4VvwDf+Ohy+QnukzJCx+kzbMndxxonV0yU
DPCkq2IWFABYPD9dYZbpxjnW/SJ+7azBsZnqC7JE5yM/W/bkpxAvy4W4826aU/IUXgYuSBYVvpDI
UzpNvEQQ/aDsPHDBb6atqstfpcnIvaMJvvbktskr1Kf8lf7gL7EGv7iuvyEAkAzgw4o6Ce+a8Bva
U6jvulaabodUlSEwltgl3qhvucPt7qANfvLLipRLJEQYmlPIjDjO7viePTZvYaq86IdTKCndVCMs
VBEvllwtL/dEHx20avXpDv9dNmt/QKaUoSgza9cEMJbfDXeL7FJnpTK4klSx2gjmdTEWXJ7oALjv
vqkYc20QUz1ABQyncRdwL5EMq8buONtZqXH7gp9k9FgRwxCDgWA/tcROHvitn0Suo/tqjTjV4NdF
pn23MQU9VW9b96fMzRhfQAo0AwobSOpzzNcsnt/6TNEaDPyTN72af8PhhqM/9Aj//Lnab+CMcJVu
upxp/c8NgYEg4aIrM5ENk5YO5SMpoQ7dewwDIuUUlQDSBfz2jQejizMoiLXKjVC3wvTE8nJiVmL8
jr7GauhzTC/GsU4czdcbStvTboRAAuWZ5+vjh09iNtXsddxnZpiFWNDvPbaiSS9hwoLx+7kXVCv+
mIQ8G2o0nfJ6H4+rc3RDvGZVV/huzc3ebFTqyBjH+n5+jTcAL/Tb7bjxfjbhbcmjDz1I9f3I5ump
hKK5HhBsvlFFfkB9uu1pyW3sn6IxSiPGZKi2B73v8MuUokNJ8LKRvowYORY3prT0IePBPuaIM4jD
YDF4GDE6QoZhnpL7WAmrBEHaRaQ1VjmEaqAbCsO+l/P1hMNsDTaiw4UNTZyTB8KkYr7MiLWkykMn
fIF1MxbRnflKZlE8ME3sjPEzOGCQfuqxKMh0tfval2CjNRNWjaqHqalG/AfdGPXOhLY2pHfyxwfV
GQ++LzPgsTsQ13eNnwZn5hABAi5YVp2MBUi+hi6h2fQuOK7YX+Oqh/+Hq97MKmit6yLGtsbcqN+b
RvB2gfqG18cyPkL7dKm/rfab2xGxlRj3IzOCMT/0Y3zdJYPL/aw6bN64KU+Sq40D4pjeIHGABdrT
OKjh+GLMmGXzylApwazgbxbj9m1SRfC83hEbqzFmQtBRRbfhYpEv4SUqk9k79AkL5rak9oUhI1Wn
3LN/2giz+P5qLMFtJ3RJAyd+W47ziilGXmY9JVrw6faRU/yH97L/bw7f4OFym12EaPQGC3bp3gv7
xgCYCvqTOF9vq4gQOyOkN2KsNo3X7ECf9XMYLrl8twhn6ReXx5yValDzecUHJnkVrqOuuUoGQsxu
kfxaN74+ZUJuob3ha7Px2cmYl/SRtgOzpVWgwMtWmMkE9jLwaB3pnV7rq6lvTxzcpnlbZIlmrF2K
iqthw6TE6goxMZeaGSY5YiF/Rp94zCOXBKknZhebNgbFjksy9gFKlN9d/HWEjePnYtjJyAzMfD7H
/WGpD10QVFDwKoau7SSXCd9fe1OCwoIyEO19d7KjifgFY5q2zpgo0Yy6JDV8o1Is4AAyucDQneAc
irR1DDuF8ES39Dzc3bmXGK5qTmCRorgMv/Ft5t9N6BNEQ7AS3d1OyPWK7CQBamIsZnCQO5HodsHW
JliGf4GjqjaiLfYBSJw0J9muz6uWwW9ENFrrmvOPoSW7hAxP8oeXjb/fgqAlDIFMeERxkKlOOUsS
ohPwRDBhvUfrT21McBMrvTtftTVH+9pPsp5aAtfBg+14N/rEgun2aXGjv+3aSuyrZw69j2FByFb9
OS7YdjkdWmbC8Bu3vNz5rh1uwzhKJ5qR2A/n5vDPMKJz1pK7hV7RWFgcSiZDbZj4uzERsnaQkKpj
VMs5OTpcKp8sTo4Yf+wT8ZTgITKyzq2nhDzJ0V6GhdZ/Bh7rANIY/dvSKTKqIDtMXtteSWEnzNNt
2w76eZa3DLjn9RZ9F8xQ52VR4aHjs40Z+8NsArHJvO+3Azfd5pMEgpJJAhpbiGl58/nDCt72lt/y
tIZXM8JW3liS/2onkZ26P51q/PAsGYwzsxdnLvfP3sMLXdqi+SsS6RUlZur05xPXYKfsvqv7vrGC
JcfavCZ26/5zvK27AlTElA8fQz6wVnjsbExuumgszdjyE8icohC6xh7Ctx4LZdgP7QHLDqOEk2E1
8/1jsgs5ExnajOenOWY4c29pbiO1F6vLC4rhk4As1nz4+6G131ZPMwqCOYz7fpWQ4XQO8t6iYMCK
D9JtUk73+0gzjOhiurAe/POcnYFASsGf9DFPgXmx5oJh2ueZza90ca8lC+Bt/lSh+3331p1J5geQ
lmV6n9nOzn68wNz2b0yvIIyp8763CSnzLqjBNsLuMnLt6Da0WNE3y7tYHo9ev1grZXb8rOc8joRi
+I1RhqFskn2VfKzt244i+sRBGeFQEuCKhJO2bqzXFSq0FEoPWV29ApT886dpGgWU6Wh7WfD/gLNH
lfEN8d2g9eW08V2uADZwlEdFFxcnSEHTRO1v7RZQGqqHqRlBaSw9yPJeErCIBWC41S53VKylx3iZ
Jgn5MFjRUlx7p93MW3k8q6nAaXynjDXZiV4Rd61flO+VZuxT9pnT3Zxiz+B53tOZE6Z1FIXw+PiY
x9w4sUXcrFPjPdZT7sUyMSPJNZLlcp5agXvxmZn0+toBBylbA/EWS54gn3b0LMGw3XeA2tDiNbaD
GwWSTgdjXjqrwl66XuBS3drQwI63qs+VnKdmgC1yEyWBFgb9drn670px+MfSScaPDnombKLhb9NZ
6XYrh69ndlvmBjrk2qgszBDABCmA6mTRLyrCTUc2CYAPHy/920I0k+X8LyWc/Ac+kzL8x1X8Vltf
LrfbtWm4ig2m0TU0EuqBBS1WUkathOaTmfGDMWry5XD6Egg82zmM3CGAvZixYe3WZ9z2eQCoIXt/
RMnmLel3vs/sL7frf82hVC5Uk3E9lAVcsn5jVBSvTNLfsn5dXladLx6u2+dX3kc4PKiMZnRxfXPs
0gbs1N54DIUonvqYWf6NAP7H+l7RBQVRmKRqv7jH/6Sy6K/36NlyGY0rrtmco92EJIvL1z3kJKmP
6kSeNQd4qf/968VftIp/90D44kNmlgQ8LLAx6a/rH9/7rtu66gaq8n+cveeO29jWRftEBJjDX4mi
ci5V+kOUKjDnzKe/gz4X99rVBRv4gMbp0+62VWLYe+215hzzoaSlPfPXDKFQJtijsCkfQnECCPTV
Kj8Ni6GzkV5Wh+EiSbN8b+mLVHLMQ4EWKdlWd6CvSKPAzjOPQI0GveNi7LQjp7lmmBcU4pDbmX4S
AcKJQj00NL/DvbQGiRF+KPTg0Hxp9CrlN6BrmO+BMdA2Is1rbrzLC6YxFp4WGUth9UVr7RotR1q8
0yhwQJX2SKfN7OYj+EIGgdAexbn0CuUoOtMRSu/FHuAupZcqsPQEn/FTyMyAJsIzd1e1jeiaveOf
5/gXg3dYt0y/xlm9rRw02cv8sThZkweKEESmB5BywId+tgvTwTJgrtK3dNOsVfRexqMXsCGq+dlV
vkx4wxO2PTsCA4Zu8wlgj4CQbfKukB6x8c+JO//HjbT+q5+xZFUULc1ElKFp3/kqiikmojYoJMBM
esaicvyPvnPiq8A3fSzzmcRJ40u/gPDEQ2+uI3Etf+G1UawZbrHH8sW/htjoSTmmXUX3VAHUYeN7
TYhABKborriu+UBFOfHQWmI1ZnhlUEiD/d6OT7U0L4/BwlhxD9RzSz5ic+NIMTz2FE4rggHPtDem
vliwAva5o3hvV2SuDK+pzQSXO9khY7/TOsrfVLt6BQT8ZI00IWfuvdkm5UOxYlbj2eFWw/Blixfl
vZmTv/zgvrOqxp/wgGjzs1D4ixuIJFxaG+4oIl1OLI+IQ8VVvJH3zao8Wy+wTCep6rF4km4F3Rz6
NDi99RfQ2Vv/LYFDxyT5mO6TNdyViXzYLxnzodLZ8rQqc6Zt25gNHTux476ON9of7TPXk6OTw1BG
IRKwmRePYBU2DN5u5NymkxR/suaDRqXP/lBtY3wdX949vmEkIxLjqE+dh5mAVG3yi//9wUAGxxv8
xxuO49ckvZEUJxPHx/fMI99Us2Hse/GB8dk0SEMGx4Z75fZww+gfu5j91/I12PfbZJWvOZLuvG2C
37Sa8yjpN5VRyDFbaNTOT/JXQQ8YqqTTL62T+zmNSkZnuOSf40f44N0Bej6z1M+B29S2/CrguS13
1aZ/NpQ5bRLOjNuq51ytPGtYKBbazjzTqgY85URnWCI6fNyP6iu7EF0GEBvl5C54HD6BFnWX+IP4
8V1wDm7pUXHkvXdoLuMd/gc34ORyGiDYjwYBZI1lxrQbr8hHu4P85HCEupm8jcAybZVVYIFkgtSC
6VAn49R66PjirC7Z7ITkoP8QwZ1IW+vindVF+aBs23tJP5JcUnfvn7RV8unPkeGyViQ39n1xahVr
C7rsMyWbVWegpThirQvD3YPy1N6l11rfmA36Uu+B6RxqMYm6loC7fEUV0L7Fb82u5lHOeG46rJmo
zPbjc7pXFuNcvorPkMl5+4pnssTm13KL0hQzMqIR9wJp1bbe1Hdi9xYDzux+G9/HTbUTNnmFITvd
81Hk+MGURBxWOchDJERVPuJua9mdqNwCiunGpuGY2fHZ3Yae4xU2RyegpgtMiJI1R4gVvg5XFXdl
tQuxrpL5PpOfxs/hobxJe2N664p1ek7W4NkRFcmv5T5B/YZSlOZKB/iQktna6NZs/CwP9WO9AIzx
EDOFRoselLO/P+mkd0979R+POuIjvDmaaZmTyeLXZvfbZpYHXWvEhqUzlbNdciPG+atCQia5j+/l
cIUQxwjO6AmpeNM5m1pLcETNl2rQy9xqjH3FhWgu6g//qrCKYaN7BmOdnnJpJiSzYgm8rt+RM6Ji
fkL0YU4gHkW0CxOJ0LL9sDD3DZ/MuRLmdkyEfGMZbYEBsxLDvYFro7Z2XR1D9iv9nNFIZWYHLZKR
t3KVkHbQXHvPhEV9HZs5falHjeXCkQl5gtcCD5qYQ3AjSFDKWSp/Gd4FCnBKYz5YWf6JP87vSbLy
V+nN1I559CgFGzO3M6I0uoXwBecJ4nc9wyArHsae5OuFSMCH7Ai0sNMFQo3X9NUlo8e7CiuqYAqP
A9mPo8WL6Z9YC/JoVz+05t2QgIQtW4Q2LN6ZbTAkANH2UjoyrWAoSlgh5npzAF65L0hzAPpRAeth
vskji2+PPAICaxo7f9AQPay8N5FjxGcuH3LYM/4yCc7FTXOYR0rWrZq+LWgLVq0ODJNlW6iMHtHE
5MKUNjduuy/5hR7C5DsvlgPKt3eVMV02txi7oQq6F8wSHoW3fqpg5ppBt2nReGfxjTMImo7+AXq5
ueQLIUd3Oa/Rv5lM7eg9iVeboikMc6bLy4w4qoeAA4BsBzBNuFkKIgUQLmsZVYX7RhqC6D6hP0an
wIyXtDW92tJjV25065lYaU7IXsBWotM85KcvodpzNF/w79y30rhBQS2wPc6MO1stpM830ARZuADV
bumbYKM/xlTpKH0+qU8K/n00PYcDrx8jTgjd9G9M0jXDGgXThL9iD2+VI+YVV7QNsEsyhB5rRn6M
nanDXDJmPVa+ao4RrUWmAIaGUqfcl1QtsV0hGmekd53kXOISkwFvhik+EONJBRfbHb928Xm2GSxp
9yxZVBitRUBSW/eGJo1nQTcPzPEk+TH+MG/NwC2HAc+MrHLy4drlJ7zCJUzijftIb9FvGGyzrGYD
CpRFcINI1yu75sa8R2UK4MFvJIzPtK7RVjEm5ZYB8jG4YYr8NHfASOLHPl/g4oJfEmHhb/dEdDLf
NKPDuB3XoL+gkdPaxJ/NGwrJuiFOw/bweTKmY4TKSDnJ5vz+XqMh3h7D4wCaq3WYaLtTxk5+z825
tmf4y69HtwBFF8Gq9+Cs7fTwl9puFe2Usy9N6ceTVpytNHZIENGf42gtY9HDA8QP/UrjhbEZ5Sqv
9VvzItOXfCnARpLtos0G2JMJBoQ+3mtYgbD69VOWEKLkjoYr7hrYdctSsLUKK4v6qROiC+jsSE4S
PTASRkYbhKv04FIogafoAYrAS5p3CDjW+Qe2SeHSg23ZubTzVjUUx535CWEg2hHD9o4V27hjuAbV
TrQpzNnq7J1NDEYH8GbIoCmuxbf+GTlLRxxPP3W4TeYLt4zhLlscZeWyv4hHzNmSvu0eNMRyOAM2
wg0BnEjWzRVzMEqxkLHjof4CPvBCu6JMFu6x37OnQXgD7x2/leLKfFZlWDr2uEG1OG4pE7sd+MdJ
UeZfapp5CJ4+8Xpfiql50L4BCWKCtfDoez1oVG+sEC+wvemR95YjIRIhBRUXMBbwhdbdFGQ1uS3z
WQ5LFz6ML+ntf/PWN1jYQ4CZfWGWyy5bE7iEnEJjhxxXTcK4eg6dRcRUMGwFkf1Ug1edIbI01kPq
pFvmeEN8mWb42Zu3qYB0YBKw5qDGzDeeC2B5cNPFtyJeKJ1jtTRi8SuFR2/X+TYcTvVD0Jf1R3UO
yb5iAW+22NDVl44OBhTelZAsRLBCyPYX7jPuagi2j7RfyLtD7eGiGV4Ytx50edlPravsBQAzaQIa
aBZhpwxrnladJcZcUtho3r4GQuC04irMFgYc4b2fLfxX69FijQwWFd4pnhBzXopr7ZFN3agvaXzl
Q6FC6e+LgoPf1XSPLcevcu9VpPmu9B7qR7mXURQGcwi41hePc9za2Yt3lJ6rS/fFaB9pEVWffOgw
Gdk1+OAX8UF4EaIFGkEJiviKRQMkdBI6JplH9ZyNhyp43Ot3S58xva1IGVtCLTPsqCWYR12gzhPg
BSNRXbnCykBzCeeIbpewSOlVVQttWGvE8fEGVxAVbOHmffKuV8OEt+JBik7ZQzzO8ZF7Mn/kvAQD
hvB+y/w0c9xqbh6ImrIgCDIH1d7J6UXqBOcWAA4zr+OwpZJJbAJB4JwX8HF5hgE0EFsq7cMz9wYj
2+hRHCyMtXEczFlhOcUV8FcPxe8aEmU893fwxfptRNDoRcSBIRzpNhMVhbNLgRNyrGUi2/iM8V3H
nrDTlLmsYO3gZC5/MS2B69uynuIB20TFo0gA05w6GQkVAzKCyBK4VGRVTfq1Hh8eZQ+xAcmWzoXg
WJzaGDD1y+zFQBLBNoK68pUykHSJGrHtFJYAArsvgDKgv1wWzSF5In9dW5MoQNiO/JzZnG+KF5Oa
6ZpcLR7tnXvw7Hwz+EtLdgqnCi7M5n0KynzVHEEhZbKtXssDN5uIKBLc2GsoJS5w1uigNBhyZ3W3
z1GZnrt7dYXUpOJ/RMD4SIxSgLyXUOi78hKumru61A8eutmzjxsOs5lg6/f+iArbvOUT+9qVgfNg
4Z0lRxV+4wZBYASSyxZ33lV9lh65CTwBmeggIYsfzPnkuQa29Bwjh2F3SOe0OlmzKYYRMfl0Knl2
6SbEa5/k5Uk/4CZO+dqeXdAXz3VjR885kKx0lg5A9e223shIoqieOVyE1IFcx2ZRktE05cjZ2lsf
wb/coF4oc+I7nPSNdzC6x+twOaDWnjUUZ0cjsAvAJ1eDwD9baWzj4+/lMQm3P1XHlqYRfItp6j+k
Wl3rFc0VSv2B5DHKf9BfuI0hhF95epBYNl/FYGMIk5a+hcVtiaW7gEpb7gsU5OMp+6I/j/6txB6r
OiEJFiapG0oIpZh/pnyIKqf3FhV5eMwCZXKtznAFOAow7qTcIbJAAHeK1HclxPcp9Ig0LcIFGRUA
+fOuCZLVSUrU3BnBhLcCkVO/1BC7LV1Kb6IcFs2VVlykL/vs8j/lw8j4D5w5biTeCKRtz9O+NSWM
zMwNoQpt/jD1kHiZOJhBjkCgMjoMIDUX+PWm2XA+KcluA4cDVkxy92gR9APhXfVz+EHUobbzWCY4
BEmctjZFvcsOPWiEh+wNTTsfSAPFtEg6P0r9ttCdCBVxd8sYXXJ6SkkQX/pzCeLsI38UFmIKngkI
TxW6m1ij4Y1wehKRFPVYydtMs4dbDkUaTeWHi5aS1lJoS/ceJiWHw/hUwAxjXMMQuVmaMWjlRW3t
keUFw73q3scjhTogIelYELVMKwybbY6azrqLvGaf1iTbp1jIUyayKvAG6+ZlF02aAyK16HDOtKck
WorhotX24ZXfMj7gk0srlC3QOcn12ePnlz+FYGY083Y86CRbR09agZ9QsnGhRky+EPo9obkeQB7j
X39CNOh+tlizcRSz/u+NI7xP9aKwBtKSBtaHnRaTxBzZBVZXgK6UdpewWInJY4Vk7VcBFCPMZFw4
lzhjImKwzjEpL8jkl9knZR3FuUsx/aLtK/a/TxkpIhRSsKP5Lt0iJtauQbcIJvG0ecotJ4AhS0LT
0/Bp4luu1RUFl9E6KQGz9GKidf1QfwQpE3L2ClvfR2/FgfZXSd1HshU1bQNpFcYJjmCAUf22OQTB
Khcd7q2EInP5uUBdbr74lGzLsnM4LvbaI8WSzC36bLqZfNOeDFjYM2HTG8/qkQEa/gPy4Pglep7I
I5sNS5j7TBFFmjqbC/TOQpkDHs2pnVLVIXpBpMbI5kdZs7NbtNVPU6Q8S05LlAxmAfHIU5bU02xB
2gREXs4C6t8n+Zh9cp69QPHzr+IV6p6VLBQgeJMj8LVfITtvSEF8zYVFsPNayG78CPitIAyAmQCh
N3xguu1tb0FN7I+226Gtml6rJUU3hMVymmZS+LYIyhFJf8HpzBNbeG2fECjk13RVoz8Ai4mpgPR0
4H6vKJT8J3GHS7e6Eu3OAdQDSNjW2BfeNYx4LiMeMovjW1RCtkFvr/UL8d3/IrqdNE5uHQeHSWvJ
q4R3hIKfCAMLV+zEay+rLVYQ2jjU+calhINpj4ztrjzpcLSwDBZzEuiV3qaiwOhbjafogZHoxrpx
BIQyYxDpu6flwj8ppkNvk6BRAso++OPGA1CudIU68wajFBM0I5+1Xm/8Yg7Mh3tlfSWwlXPkHDiA
OD8r+o7XADlpvA4WpP3gLjj5O5ymyofOPsp/Ra4fXvaUKFakuaWjnThEQmJFrT4VJP2ze8AlUX/K
IVYTZLs4WxnbVgBVhR6UzyqQFmbhoO/oiBu6ClNKlfg0YjBsbeuEBDvcWysOz9APEf0mmCzmtNd+
IcCBItoZfWwFDujcu7LPYic0mf4/YgXiulIJMKRdhIgBDukNx0HTPRfSnLec3+UdLLt/bVYJKzSH
BCewkyd28vas6Q6Gw3hm0QsaeGEBtSPU5Hk03tI9VTNk3yuWDvFJBQ/Az3Xnc/E+tS+YntgEi3wj
b3NrUR8SMA97NXBQ3o2PQkmrEem8y3ACUwzmKNayqXhJ7n5tN8oa0X63jTc8X7oCx4diZtwHCELQ
Iz/piPyTaEeACa3/K8eJ8eyezICQ3JnArVaWqbIWuC7ynOeXswr1nSjNdIY+nOOc8GAs0i/wjkCK
zBMXfwD+tASdSvUCfHSro47chuhQtD2bWYkJULQjeEtrah1umFut6xs1eEAG25z+RPiW9Y51Bvnk
rtx3Yw5cbzPiYMeT7Qj6Nq9mPTcp2kUP6pUYI07ArPEokzZMuV8zfjLkK/7Cq1atOOdN6JYdDhda
UKuQO/dAo71fYV99w95CX+eO8lnhFLuqtDuvqVstYrSjMvlht/YC9XV4rh54FQJeUn3mM9r5qMq1
6NnCBaVofsWklXQT+qI/h9d2zcZkbSXX9t+lO+gp447uVDpkk+mKUg8q9lbb0sSvHICoxUm7kOk7
PlmwhPlv92GKqcWmXlTfC4cSGcGk/6sm3en74tGYlg/uKBQncg4IGZzcRwxTOeA9hkuvWwpYknjd
OcThM2LwtuKEoL2x0yD7L3Fb8YzGe3Gncxx54N0Dqstw6AA7HHwZjz6PD9kidJQu+nv0Qa+B5+Jd
5Hj+hA2Rxe8lWhv82RYL8sKg6UBMyqNcrhk0Q5rl9mhLs2WqZddklngdRsElZ2zt3K2rncLZ/qp/
dLz+767gIEhIbiESZZLAuSsQ6bcVfAEA9bT1wWdNzdJnnGfWpXjtmJZhNczQao8YgqlYVuBmxmCT
1PNIscU7cb4csF/8RafOxTuHqAKaWizMxHzBBK3tHYKdFx0ekvTm3YH+RtfhzBgBvjJblZXvRboJ
vC49sR9gS7BQXcdP6WPyDc8iqP94Y5CqP/NHKe+/On5PGBrI4jHp5BfH+Pb30lP5cwSBvlKS0Swq
Oh5RFbqVMg2Lf+vLmrWv+n7XFjurXMjVpZAfyuEpLffs4jKLAC1K41Vtjrp3tayXOllXrNYYJWg2
CcqNDGfVXyFXTr/cdqkhWoT2aT2P3UUL8GzClIVw9xy4L4V4D6wHE3F8N4vqf3SXJwzN/99a/u9X
+DZVjzo3V0OPRFwX74/xXrefKbWjHB7/fqn0P1vY//2cb3Nzt9Cj3KqiZFcD0yhpAvfurapvDZo/
irFcW4qSowuXQd4CrCf7W5Xo+3rLGDonGbhMGSkAFdlOS2sWKtFMDs4qx8EM60aFZm0XQuhQ4T2L
r11T21nlnS2cTFWLxQk7SGSr+qFJ3g0Z3WOXO5mPX66b1xT3CZB+R8m3jfXVadSnwqdebgb1szGz
a9yAnmmRbmWPhb4faWN1OSji0tuptU7t9NHhIzTlHqdkutFoBZT+ptH+ceW+xVz878qB5YJqxvkG
kMq3SXbkN5mXemK404di+oJxvRG1fSGdJeJOxWXizamYNO2147zhesB0kqVLE36sXwX/3OWbv9/I
n+6jKvG0E3sP0+CX9vi3R1731MzMsyTcVckipFcFn4heN+f+cYFB7++f9Qt8+/3hVIn40kzYZKL2
ay7y24eNiiAm3ADkNPnZo8nULX19n+i0/qgOpaUSL93k7HEo/vvnyn9qJ/7fS/7b51p/vteF1NdZ
VHrxzkMn4COQ6a9J5Si+7SHLHc/d1GyU/YPqbhpmQAQZ6NuRedWbOm5lFvDwX0Pwn9YZ6BiaQnqb
bsjqt5c0SUfEDHIW7giiSBsgsNmiA7hdPXvqJlRvPlegMm8lI7s03iRMc9M2W2LVMMdXVTb+cXV+
fiA5aSug7EwZWcefV0czaMsPRRXtOmOe4xPvbI5Ograqxbkh7o2bq51C0hbvyplmozYuSTMO6EOm
q7/fpV9a6f88Hb/9HN+WFHkMU11QaiqLBGwnJkgroEObbLohWsmtsB2nCrvdB8zWSed0CXZI22rm
k6YQym8g755RsCbnYSLRLw31lgHmlXZlN257ncu2Fy01YHaWkfFUrWSTU9LriPs7xtoZb/SycrTx
FvOH6ik5VAxzYcIFJMlH1VJO6Ut1N/6faODonA+uaw8BWoWo0Wel+OilmR1JG1lBdCPvpWiYN8pe
qELiyen8JcbLUC4j1XzUwycgL6HhL0pOVgSml3gaBvG0WGkt9BlLto3wUDHQSIxXLSE9sMaq0DMk
zt7+fqk17ccnUDFlQ2U8iaTm2yKkebEvFU0c7qAAyID7n6N00TPGMDnwDqatk8rIXxdGaslB4vQD
OCZBbwI1fB6Uc8E9whlD6hBI6+BiwPkKjkV0DLt9iR8jI55A3svn/51XT+WDdUqSo9HP81cMJD6N
7oV8AeKlMOWP5mG4tZRTGdrU2CGBftCy8Nclh/yUy0wI5uVVAde8N1ybs9yn95re1RMDjFm09e7S
B3YMejMIeaqn4Dq1+epo0QyPLeHdj3S62bVTz9au1p2Uk3DC0Kq3ZpqyR9ECNG8SbeP4gYFb9Opd
pCNZoBzXgdkyfYlOxgALg55mQBahZMP+utHNExdtN+9TmudOgknvAaz/xYTsK70IJ03aKrU9IAkS
pvhH9dCdnw26JYQ5HBi08l10yESnXj1igE+PiUmm0UV7ol4dZex0/pVmihgckj0JMf5VO8SWjRVM
dkaSpmg4H5QLj6SA+a+4hdmq9l/Ul1pdUgwKFoiBNfG08gukiv7cXsyrim1aXQqPdP7re5hTOI+X
5JQ8VORiALk+lLKjGDvrwR3vwt6adt8pacQiOftJPCbZjCx6YsLzt/TC7FW74PIf6AgjptzAPggB
e3fz7pTctG1xa0+i7lQU1SaaM+/YDWvhGL8oIaOssZrT1VDDQ/iku07Fg4QKg0nGacSAsmFQUtu0
CxjENOjaz7F5tg70o5Wzeyzf8AmeQjANR0B3YEcaXPreg2bMlbNwDlc5uZVM/411f1LVZXDFmq7v
qnsPt6UnFHIpvxt73On88uQEe8qfxi1+vmKDux6SwUIYbcZVobBMNpgGoFmaHOk7p2c0qoCrcbeB
OQ3ZVfUgvowH96HFNIzHvXia3Gv5vL/g6NRxn5EAeM6rk0GtyNelI6SDAT5UN+GS3TSuAC1Y2GdP
JL01nA1ftAtavSML2BQrgDCo3YbkMhy5AKAa3F3K8OUgf+RPJe0u/Qr24JSfW+K0nzhauBwGTzx9
4i589Miq3RWn4ZqdFMNOTnSUSb7oDyUNlXXEEYMYM/GdJ4FZAQP0O3KP4dQPc5Rkyh4N3VNDx1Ji
LOXQCWwfqnNK/3NOakL6RJLNdMQg71UGMOIUzNbP/kXE3EVhTzgJ4U6YGPIluRkMSem80E8h2IPj
lrfxLHJ3baVYyDdoHAUFhZ2I82ThcO1acOuU8CRYeyv4A7TDhnHpP5OXQDOB8y+bT83MEbvDs3pz
14bhRJJTA0yAM9M4o7JHN6XpeDonFycat/hZmKYYuOQ05iGsLzQvMRoVTjisSrrvjkyi0QTtW6n0
8d25Zc3dO6R8ZH/X4CjCThPoJfuOdLWu47W4G5gawmfWJFV/ZdZDuK2hL0pvI/pO6q1q4GWiU9QH
C38mZJsjhAKks6PAA6OiJXJVbZkYZEEO3V6MMKOhQZv2lNhb8fvEc9msVIBw83xwLBjHCmM0u751
kykO4IXLD0K8EPKFZStcsJ5x/mhQ6IDU9v+ppPzhgAANVTc1Hektcqs/d/tBrjNRGMj0aqRXgs4c
odiE5DBJ7XLaTVu3s4vaIpIKEQ1RHLwDXXwu2Kd0noq/70KSMlUW/9nxf/tZpl3qt3owrtS4kbsq
2WmlZUc6UzgxXfueYLsoBhLGPBJTjXSy28ePen+uhWyncjwoiqdSVWzyb+c6bREVeZTBpTTziJeU
HSM8dWPqNDnMDhQRCYk7efAO4YEmu7/sg2jRN5YzkFOgSNEuqMdt7QIkzb9aX2NK2B9GX9/kKrNt
DrJhYG2q8hCa/bXggcz88M3E8tipUzMIHAUtpVKlcS+GtoBILpPWeV3Zcn+WkWYtA1ZsJf+o6d27
HRGFOd5w9iuB0Wip9LN9xBQ8VsKLGtK79RHukPkgoTrUAK1QcSgDVnxKktpjH6adEtUbD/bbyHtQ
87zrLCR1RC8hYw5l3STxrREsW0i+AsaGeYzuI2agy3Rf4LGOGWqUgFyrq+u/ePKiA+xBxeMpJRoh
+tqy4Kj6zav2MtWnWJ2jhm0iWshRzFAEZ33BQM8lv0QF0dirF6s7K4gtdAgnEjGbHme4QUF6LBDT
HTxaIck0BquChp6o2oupvBj6z0KhXRVl9t8fo59KGU1HT2VJusjfvpWvGPDMmjyKYEdimwaAymM6
v5dRDhXLv3+QPh3/vz+umiHLhiGCf5bEb8cIM4zEzh87+YRUKDiYGyWwU1tgidWeqs8Y+a+JKxaB
fx6dTQgrAsabeN8IK1m4fOYLgj3fomM3Y7ziv5QoJj5Y8qgYn036RJ7tSZv6tXSKhfWYncQt2JZ1
pzq9siUlsLXls3EtnPLMNj/B34diqatrHd0HGUFPsL7pqdBn/fv3/elo+NvXlb55GxUvHAyp4cKm
uOfSjcEt1rIN+00aDbO2uP390368jQbBhIqoIXH/fjbUh7oLdCkKdkN6KKQ9d7LrNzrvT6X/X46h
Ou0dcyp8VVn6dh+Hoi8zsa3iXYmKVl62Ms8uHeaQwj8amPKYZw/HnUmAQ/+PR+jHEzDssWmqaVqy
/suO8NuKV5eWYo2WHu1UcSlHNB1KhCdnd3pd3C/euunFiRDIpNE/bqb0U2Po90/+9prEVhLWoZkm
O/11lD5BnSjDZ3Ru0+cQbFgDGVJA8kWLAHEvAQVEmiBlE1lsyQr4+42eru73t4gwYlmTdV2ZAn7+
XPSbro2GQDDCXZSzuxvIqocVt7phrinI2JAo6f9PXY7fP/Pbl0+awjR1kQYAgkTNIozF5hOnaCT2
uH+err5R6//Xbvj9074dZCWdR1kd6fC0dTdr9EMfs83qRzW9JNGB7piJ3jEixbrxHvhJtPrgR5cY
UxyynaA6WSph9CtVPMXlZ+9WtjEuiYIJ+i/DXykp4wZwkhJ10t/vijRdgr/dFu3P22IWgh+XEZeo
QQlWd3joXznT+uHFcNcZpzp130OJHj24vyHg3H+8/T+/GIAadVEDkipq397JUulkSQq6eOf7FWe2
NzojNAMVZWngvCryfVKex/CxHeV/1EO/ei3/+d5oDQgyMixL+26ur0azzGQpiqiABPpBMKKFfKMw
Vm6ChpA4DhRpaouYRv0SEDV7NHRLi8kvqIIhAmNPAIQkPMqiv8yS+MD+N1NLVLVturEQjIdUHUov
OWWA/Lr9aGuSxGoSK718Hbnr1oLMQqUlaeNBs6pzY9AwNxCoEV4emN5RoClWdWiPWsOxxu4f11z+
aUkwNPoehkHnj1Xpz1seu3rruUoG8Aw8V9G+8132qqtQg0Y7MkSzADmLrzhx/lSBA0y1pSRl5BmA
pEbIF5M0oar0JatPqT/HLeIW4s6YODW3wsKsyL8ye3/996f0py3p95/421Mi8F6JbapDxpKXFbMP
+kBGugxozHAYT/7RJfm1D3x/NECH0hHTeTB0cdqyflusfaVSUg8M2E51c3KHl8AOdQqzdmzI7f7o
zbNu4bdKXqb+EXGdjGlqsrCMnMHwMi5SDO12lrf/WMh/vAQ6rTqDFirxW9+WMjnpszjQFNINS0Qv
51rfs4GMw6vkb9z28e+Xe3rnv10ARZElRbKwevG36QH67QKUcaCHmlGwZ9CHZx4YISr4x474w26g
KHRCmb0Q0kDk258fkUi5XjdqG01FRtDv0bv3Lj2BBWWGVL+SfvL3byT9UMPxeea09RPPJn9vfIWw
y7VRrj0yGiFPIoYWGT4VIkr/HBkG09tBLlehdehIQWqRPdCS/Mcz/Osj/nNVSU9RFfruuq5PV/23
q8oRqxoTX1V2nvrc49aAGCcm8dyTqn3FPtxo3axWjorBWFGXV6rEfEXsMPlOyrSX/8vl0MkKUURJ
Ynf/dvnbdpArswswv/gD2NC5xYGpGaBGcweyxzba8Gxzz4UQaBky6398+g99eYV36//79G8LkKxI
fhrJSkAc74I779M1q/oF6a6VcOx2JelI/y7+fhoG/PGh39aQxqtds21H5UwKW/tclkBGkZcvOPiC
Ls06W9SI2JopYPKInXinQ9pPYDhOYP077dD2PX8einkOBuyXr4+REiSEKVqKwRfty8iOcqdlv8/s
0HISJpo+3MCD0pxUY5cZpFbbHF0TLi9fNFn05RSsIJ9gghLylAcO5YEHTPKOgIVw3XBLjs17h2IC
TRsJUXQP3AULTAPQcQoyWpn+LJYWo7rkwBHRv7NsRV71F7lAULKk/WFiAkC/hOIatnozQzZJ41Ul
Ptd0VFC9cBQR5aBww8QabuU9jhe8zKm5UzNSpIHcQq9syE9FbQ1Cj1Q/CAahHdMVQ56fTg2KkCm3
sPYJNWaY+aT4//Cb/rg8GIymsMpoEJy/PyFFm+kVR1VwfXNZPjMNoCpgKcK/yCnPk6J/lEHyj+uD
YdEZId9Agbn758vplmlvNQHCs4EgDmE3ku0r74b8My6ObXLLOcSqB/MjQFodiQurvzXqJQXDjZm+
PRTpOfY+kZ+k6T+26p9mNIqqqNCLNUk12LD//LFkObWEYuTc4CGdw26BxqzdqChTrO6TUrYkdDhK
3kDAxjyjZboJ6D2VzSszDi5cW77+/cX96a78/tN8vyumwOmIA8X008gkH3XLnhSBx0Z4k5tT/I/j
2g8bHhuERo6RohmG/t35a1Z5ILdRHu8EZG1wLeMzCwQ3v1JurvqPz/r5OnM2EZmHTpv+92/mSrXv
5pK/42GTqrOPI07bq/5Bkm8SM6fqtQk/s+q19GYgW8NUXPc4hpsvJfi02n+tjj/tvqpp6aYsWtit
1W8/i9mXuRXHub8zpU3svSa159AXtok9pjt/7JV9Vy9dmKvQ2jLIjMGm0/8P91lnn2Trx5P5n1qj
dxWhajs93aGc7a1lZU3ICIhSHjRPiuHsH7W4ZE6P8fet8fcP/HZyslwjietkDC46wpJh3sa//nJE
pPOxU3V2SkA2S2e99DTHIhmQeFDsTF8YcGJGkxXQWOMZg1n2SEAPeqHEkWS7YHYFcoI4GZjj/G+6
zNV53M6Ht/ZY39W18qqc2X5Vur0D/E+UhOoD3kj8vvKL/kKaXn0PPgN8HaSKvKZHNHaXloxD2m/A
fVfBq7ZjVOdps7CeN69sCsgKsAwjUyhh9aM1vA/NXnwZTskOBM0uvgTr4V0mywT4Zrlg7tdhwXiD
H6Lsi/cckU1MSDazdzvrrsB7K2hzIArR7iDuomO/6s9w6a0paKvEWMkkgRM7Sl2CxgRsBTOSqSu+
Mw7WYJIRGuxYb9UDZs4JMufbOCxbzTEwRfl25C8QcebmnMQIC2rx/0Pame02rmTb9osIsAl2r+p7
W7Ylp/1CONMy+77n19/BPLg4Tm3BAu59qSrsrNyUKDJixVpzjlk+QbRLvTmAju6AHhaybg/BS5pI
pKj8RsaEFnIg4bgdJ3dgSQqMwNokt2eRScwB2LR86792b+D/hjeEgd7FfNNeXER0HGCCObofoolJ
hEdpCGdUkOHabiTc2CbJYiv64z8vUbdWje9P0lWRJQs/SfSi83fyl1ltJNKpmz21jE+IQXT8f7iU
KmNQU+g/UtT9uzaXelF4aqyGuzI7dwiIJbG3u3cOrI6Et23588VuHZQ1mguKyvvIsnDdlTMTOlsy
I/GdGiMxaiENZhsrPCVZP8mYjKBic/JNEsTzJpjfufT4Rf7zdn679EjX/1a4BpLTKsJHtjBYmIOT
uZK+q3S2q2JZJdg492w/sbOWxaVN92WxjO5991vbDpIZeoM2xwX2wX+vHxfkbvS54e16+Wh5yJZB
f+IND48qo0ebsuhu30jc/Mpst9rfdp16bUoPfDlIy1JmP6hBX2kdk3Di1AWcHTVZBZG+piuNHboi
iBMmQR4ST05zWEO209jrNjBODlsF+Hy6PbELtV/4ykNMLDCAnkjq1nRdSIPtJjsLg5uSpyvX+hqC
fBcDYuDnTYfP2s5mOig7A/GC7muvLi+m5KOASLDpdmh2bHldWI+tpd7TKd3oDmjGt69+dbdFxh/a
QsS7uIC/beFPUBSkSe8hx4FCPYn2NcOnaZgQJYkSwzYSzCUY1Hr7Ku69YTd/eF1RKAQNQyDO+/eH
91o59+OETvTgPSFSQl2Rt+PbLBtrpTvh6f35Qb/VGCHfkjaUZQlZta+pfn6qG35Ymf0LdL79Yr94
AQy9eFkvjdlj/7Ccgxd7hqiDIXJ6r/68uWwZrCSGaUB6tK9esSKoYTy6yd86b5z68HLzAFHtjL/x
Pe3XrQLjf6oLg3LX1q+O92bpN0NlxfEOPB45sLy+Ir0jL1NvvkAj8YMSjrLqunClg2AayZCpO2xH
mmlslRA8Il4+xCMOCtnanJHwuc4G7UmLpJ3UV4dcbRZdoMxSCQNbmWx94FNGka1MhSSoIn6uzPRl
sJiK5GBjU3n2829/86n/9nmvii5aEaywdhPtMlx65Z6Bx+Ae7yvhbp18zRGCgtCUAuuvvPL7UhqL
0HD9KNuJVszs9METy6I0p+4jG3SKzgRJu3vnp/i7M1wv37SzaLwzvmL6O75l365ZOu2Qh7mdEASw
jAgrJ/S3bY6kq+LFXY/zPNCUjpvd2zVuflVgBwRwytB7rKuXN3XazogSEyrGLxxaED/Rc6TpBDAJ
jsMLJqCff8BbjeyxW0VKt8WsDjrnv18zCHQkvEKPD0YdTQbMVzE5amb3CRCZdrLVJmRr5m8kTbA3
NwPG1ODOJ7j1Do/wU1RXChrH666ZNLBpmAPbZEiNDGbReK/bJfUyBxazvnNgufW4WqwWlB6kFGjX
uNW8CoQfqhbgXWKT8w2Pq66skZPeuae3L8MJnMWQAuC6a9YXjprpihPwuDKY5pTpMXIv0LDJ7xz+
QpqilFdUPH3TTRT/yBGhQwitIvLQ23uP8fj7XT/GNoWWbbFi6UhJ//19RVgwk+xcxJPVUrGyZelv
NPVEJ1iH5ZPvfePS6qe7R96bjcPvl716jD26dhWPcfzg0hejyjOGk0f7QS36qV/uIRBWlPYRvv6T
yO+9QrcW6u/XHv/825sry66U6UVE2zvI1k6T0/ApF7W8QXPdRpRiDtJ5D69W/GGVlPNOumLHcHRo
HB93HoR7n+SqKOgkSR5COYzGfgxtw4mpfvEAyN3JZZhZ9qcEtuioWR4+dA2Xb3z07EcEJD9/iptN
GvTDtCBsjTHu9axYTqw2tROeeu/FBNl9GDcMXnMwCag9xmacFx8xpRvFGjNUSJwT7a0z59dP49UL
58K+s2eoN2ZnGngyYC605EE0X62shRS1dm5V1CfWXoYbHnsw04nvZmreSMQyBfMQcXsUkDKssJHp
eEjsB03FiIhTxKOLM3DG81NGRNlFpcAjpmrSx6h/2zt37uYeYCt0ew0y+WTj75399iQZall3g1ya
B34/frsBO2r6TsedlXEc6AyM+O5vduND8Z839ttFr0YWmRpmiur9z0WlZgyTIpnjqIuTryJgoBAw
TnRZsACECAVZtLOOk3WcrBrpWOIA/PnhuQrw+zudHfE7CrQpeM7/kTtrjae6RRtbB1170rtnmaxu
JV6wQZhig364YFjLrKdJ4nnNyg3CRVPyacRD4znlMka95qJUtLO1qD8QTZnIt03ybkpM3qX9lYfn
we8Aku491P1VDk1QzombJyoJcDUbbGfgePk1ZAfU/xOQDzGRD/K6VPK9ilMtJKDFz2BxIWDx18Im
hOTQSUwV985Wly7eUpHog2IfstJDNRxUd2/Ib751rKI/RdPeeaxv7WNoFOSxatMgel+teAHtJ620
B5A6NRFA6wpBELUoymmGXanh32l33byaGAF/qCII7B6X/W9PZut2mZYFIntQcQ+STzZCYIocBc0S
de/Pj8DNCYyta7rGjoYA+rqrnHp+l8St/tf0gAJD9TYtRwqdOtOfd9EXJwudox5H2Krc0AhkOqEO
9v/L9/32Ga7WjIiATNPO2KpDnngf50N7bExrRp0guRulrBY/f+e/wbz/eQkNma87HqTMa9lFWoVy
b4bo/mhwTp3hZGKUdXhmihrbNtFuMoJgDRVi+dpDP0hpJ2jWh0tAe+qcEd7nGfLLAdvEKVM2ClZe
LwMcgUNBdlaRLiMcROH6Uj20xnOYkERDIpyb7rzyyTd/ZxFyTmMv9e+R/1Yiu2eMnFcrjdNyy6g4
dMJpiWKttAkd49qqlK1tODU6+j43eFKKpxoYNOY0EPh/SBNKx2v19+rGW2dMGzOGhS/DFvp1X6W2
FZ8dhTLVdY90FSJny5AF12yB2Q2GkXlnT/9bhv739/jf610977Uq12aYD+kLz9dGnUaPxkab6Vss
MYQ3Dst+ET4eopX/hvZwgqjvzuMArfO/izKHMnVMZ2Wswnzl3/fNdDwncbIWFBJVskEGEZWyz5y7
008cAlC6b2OUijJ8QlSr7K0DID4HerNoc4pZoBypjEsIWA+LOHuIgXCp6D6L8IF6zEk/wCKirfGl
C9vmFD1XDb8jJaYlGVuMqN5ajptU53jIDwoqo2yVOcivo2NFoIKHEGvcB9yiXEXKOJDc92hjHP5e
rnM4srqtHM0l4Dox/0YZ9XtqbwSwDVeOdgMK7RY1qF8YK6UE3WKTo07sRyptQ2YjSlbu8+hJNA42
2DMbN3kkHzqINM9YRBGOV42InBoHm4g4J0UPdWz8rkHC2GExtaR+rUZ7LTjocobk/olzc2iRSIsz
PGNSPM/QMKVtRszWn6IU8z5SpjU6aY3Nn6IBkCx3JuGDk7apFwSuvBeWzpWeNWiXoeTPh46UUXmD
5uAY5ybC4uw1QRuOkDieDETb1gEb4kdv4CyX/pTysa8ZiqzsRU1Ge/Yo5XSSaYn7YwOX8iemGE+V
PyFBhdVsqFeSod/ZIczxIb16iAXCCJn5PWYm8bdZ+W3RNnSpyaLeIE3LnbuusbDhQjVtvGJcYUSc
sMxj61svQQfOvezWumdvZKWfC+urLd7Za6F6yQqU8GRPCeBmCq4QaVKpD6Y0ip+SSln2ztowL6VC
1JtFwzw+UkwGHDeSGqTDE/tkT/scZFArMytGFc7fzEwBnODC7JrdCoXvxE/pUssmck1mspTJY5FT
QunqBjFpJHzpNPIDYNBVI39JJT0dccyQhokMmprrTvrfkR2gB4c85NebwNPpQngL1KUVLta7xdKt
hgm3lGmPPUbWmtcnujKt3SA0lPQFOMNMI372uVxKU2IozSmS/525wX9OLjzL4FZa5Ct4CaRhj3G0
d/aLW7+sRbsAhaQGovnqyGF2RlpEKv7OwD7RhMIpFef3TnI3OgNksdIRsIWhwzYel6hvT0+WW6qk
tVG4k4N1mqxKQhwhlXQbGB+09dBHc99//lbarQHfP9e8WvZyuctsOwi4lQQWBXLx5NbQO9RTBA/H
TZW5ZxW76hmQCeCiNDlHgz6DKVYnZ8khuizXz516bnJoSHG6ySMbi0Qza3sU0/6I0Tg2GalwtMGh
pLnlyYuqbVAuOZsbtVirzGTTwpjQ96NbHIA6Iu0NVgwxpRgCuJgn3N8x+ECXE0EBmI9wALWbWrU9
87OjLfZWTQIi7H2JSzkmJgykGck0Fr8q/UL31UY4QFAhaZ/eJA9grOvddFx2G4wfCnkPgY+OgI8Z
uaySxofsgnLsL0w5lQSiJC+FPYxWHhYnwFNyeRkLPj+ALdtxwqLdHoecKBXrEW8qbeCyP3aYQRpR
TlMUclprr7QSK2N+9OOPPj/VMjoIXEGdwlhOLHoQk5JJTAanw1SQzMO9s1CHp5i8x08iY4+yuRmx
8UcmF6SO/XUTDC9FioA/Je+Qzx3IS99H8CX9YnOyYCDUuNEs0scUL1ylHT8nln227gqlRJotNaub
WZxpjPa3QzkZLPKLkYIIIuY2zD/5ZIXyp01/O1GyKozgwfataYxXqJIvNrp6dRgRSCNkydhIHjKL
PJ221lJlsMV8hxNMHDlzAdhOM9WV6n/1gu8xnp4i2K4sOln81Vn6QoF3UzT4yBrKJ5dQMlfHUIGL
TCeFBOAVbTfYhClnRRMVbigvOOhvetgR4jNBfQdzho0U/eiMoY6Wv7uuthXkSyUfVqxPC1jXURwv
4ULYJSw9470l66nvIkhP+2KAc0FzoERF4xJRVFbVomNoYUTvNvfM0xBuoFhLiouN9yrT5kZ7KeOT
kWRL1X4vnB0vBQXjTK3ilVG8FUPGmYzIjkTXJzr6v1YeplZ84JROFQCIVV368pIHMWqPwowY6JVr
dQy6r16zuEHCDlBFnGPAGrrCj9CCn5YxW3yU/CR+9cdTSNgT5caOZfx7Dj3CIx/UZLXO4LZlY48S
4IjUk32rrFOqDqE+qi6VBQS/8XLjFtthfmhXevS7UIHhQMwUQF16xsj8Fk3Jzhx+0LWbhmicfbOE
75mumGVw5NaHY9lcMFhbJBN2ekxi0q9EVjbj/ZG9V0QUkYePJwI4hS0FBqiivfqo4TuGX4W/Z2Y9
0diTRFsv3JYSWm6mlXeWym4xdRgId3wcCerCWOjj7Ixd+85Cat7oP7D3optlE7ZU/vPfhbTFiV/p
JY388fW20QaP6w8L1YAZ1q8/imKvgEGXVbRCDKc4hUJSn4y3zFQxo/jbIZh35aYPVvsCfp1GtLEX
vovm3YEqZOhvpn1KC4By5sf4dwvIDSJGLw4v07XEpLDfo6CHQ495rb1gp+5CYHfUeZ3pLvTwaGPp
9PBdF/Ro7IORHXPQU25LhhB7MBt11e8VmQBqFgn6pHH5XgZsw8A7JfJRXbhCQ7ULEpP+iI4snrVY
vmiE8hQEppQLSNVysaHHvs64wz9vFn+32uvqRtE4IuocmNAoXnUasyJpjELtzUNi0rP2iUJxcqwC
3mvck0gNnHmwf7u1ulWRSVCfhaA87WHKZgedDUeffK5ItADZSHaf1sxEau97gZC3Khdhps6j+ssL
kzWNy07hQFOwQAPD4YnvSuBb0Du8Afgs4I1yIpqp7//OPHA4bQc7dgI4phBrNzyUvJaFUy7a5KOo
pI1euIvxjWbxT4pHB3gTtW7L7E5LhpdayGcvUic8SVuiv8BR7GGVzWkueD1haseeCr8kpHlwX2xo
MibsKI6nfF21JyAUc7MGLSwq8llOyR0hC/v5ditjP+E/t5vDFw8xvV1G2/8+xU5iV40l6ZyIlqya
lIlT+zVY4Ekkal45E+sCde3OT3xLqs/DQW/KwDtk6fbY+P5WgniqZ2aFq0t7wVNasTd1yNrajlxN
d+bBGCpybFHVLtJsRrdby9rYH4Se8bCni4BbF7xF+luMzhtTkM8cl41kWv4qgQ57wSrAohUzZ9B1
dBvi8c7dulV6I5BEsymApVvXdysKlbjInFEZZwLZPaq8iTRfPdQnXvmMgJYKCkkQTaOfr3ur18nl
BKWp4OhoGlcFVCZkpy9t0b9sNYaj+9+L9ROU/unycb4jB+nra2vdeS5udA+Zh9JY/StSF+LqJ4py
Gs5KI/B3+R/s7gwqGTSgMHCyO2PfW5Ojf6501dzO7BzrVxUnuxbnrbLOj9JHdcbXVR5BlhPnZJxH
m6Z27xm89dwT7AeAQcGEYl0rursoGLymlfsXnZS4/Z743sWLO18vq8luaS7np4/NCjPY553f8dbz
8/2q46f69uTraVkl5DT0L+didjYn+8XDer3GnjyZj3la9uz48/UUzR6Xy+v3m+Ejjw5dh3Gc8e8V
h9yVB7XTjYNlPYfY5vTegYKvcYCLZUYatbYNSEmOnVlOUudgen88hFWGZ8/S9JB3MGipYzVNmrps
u6P0MVfgPlPg1ar3lLruLlP0VaDlC6XByQnSWFXRYhFXSwlss0B3op162qeKxEvPjVd5iJ7sKN35
QTvN8uTRjIvPcWKoSZwui3rTSd2M+lzSFgngWwc3mBEfNGev5W99tvXidh71BOzJsBDtfN234H/l
swIzo6AMUcEp9BAsHEyYiZyvcxzztRaSpnWK7QPRfw2OZMWl6e+j0MWAti0LsArQK9rRBV8AUI5w
Ug9DPx237MF40O3oU89fWlNb1gVjJokVOouTPSXtvMDKHTcPSWwudTckThSSgok+sllYHTzl0Caq
ZB/XXy2SdxkDtTuQDcv0Lklx9MnGnsqmD7O5VJE3zQ1LbAi4lMC9xpHIPyYjyM6gdpCIx7S7h7z6
sEa9MZA2IIQp0rLxL9sqZFLYTXChsq+OOsoH8COIzqmqkwPvUeD71McGRQpDT19oujUtqREi118U
cJMTDv7UoaPq0tor8YEKF9argU+W938n0UmKn/ogn48aBXGKBL5+3V2HqLm06DX32lMZwYcPNgZX
HNXK3Z9UdRaWJr0UhdgLnJolFnLYbU37Inu0zDex9wjHKkl3bYHBe2m7H626T52dB3qfXJtNJR9c
79g5QCsfuOMTtX2vtQZYkTeNKYsijS0fQcz4jKqIxYP62Nrmi5eccGSI+IOzIPfOp8aqI6BC5ftv
LbSeXCSGnkOwVgo5nT4aT9DoEopSaTfu5H7zbpCiLbq9oMKRgjeOklF3EPr7+JcC4yIhMqYYRXKH
V7tP44VEdcwQ38ck3GkAzmyoiC5gQJfgM4JoHRAJpfUa5r9dkAGF8x4Gr9Kw9budpj0zI20FCh6d
eRnyo63gL8QtbMrqQys23UiQfxqGZ6kvl75rooOufiU+lMA+e+T8o/LLxd4G5tMghrkeAPzin7hR
T53Rrdv8T5wvajrBUh1/evoX051a2Zc53Ty2xbQ9jrOR0kNIaQBFZpqQWbD4WGV7mKWJWizVT7lL
TglUyshE1lhGazley4G/SgL7lxkH55CmHZ8joLHm8HrDZnCJP+rTZZkls1hdUoLL5RPYEjr8Fgk5
fDlwuYWASGZmMwY1kQ8mIDPGczQRql6LtY6WD54oniDopETgVPHcorhHtOjPCmgSqfth6m/CZjiB
bVpjLpT1l5LWUlcignpQUs7BKBlLq9k3xHG6QKBHtFV1HA9M4xKWG0TyYnskYGmi0sZrm2wWRfC7
hx5UAPzjOlg0QTqpYDpzIKXzVC5NOqsVykxO+EaJsQq3e8O7UcA+5MVtiKvxN16MvL+/SO3KoYCz
WYHqRJnhM5n1NWNRFbgph+KSRNwwIDkQkQ0cWLfTF0aWQUO1Jqb9x44I6FbglCQ0LPQ5guSFUcMy
jrJVCPC2ldctYGTthKShUR5rIhhHTo8Nx7qz16jRY4n4nl+xsuqjuSMx33qT3S8OopUE1ytb5sWp
J8IlsTZNc2gkmL09lIk3EWwbBQyhTheAeB2vWOfKmUTD+iNy1Ymq7uYAw9uF0WWTiNR59AdTj8lQ
4FYrfcxvssJtiuvBDUhvSWjLcDRMylez8kAwdGQGn8YfhGVlYIF2uMO9yOBTagtfTecqx7NmrbjV
JOD1GuVWfUVEJC1UtRx7LwclIVbIPxRpMslZznohTwLK0+qpIygh7w/DaOnElFGF9cww6J3nDq0f
DHQAV5m9x9owF69RQ/tC+vJNDj7EH1jNn84lR1VNN76+LeI3YR6Dofl7bEvtZ6fV5jKFfjm4WNv2
nTwORd0OSQU9kghqDZ8yIE+ah7pPtoG1luW90ud7u6T9nWNb4iZC1G47eODeR6B+IZIsAaqE9aJq
7BkvQsRixr+zbPeW+q4bl1G9YZIBGjsgRgjxboOFE5NImawLaRMRjZBZ7rYxQ9Kit6UgxpWdqovN
hR49FB2pMBrEjzbG5qiA6fNGajDUSyH3cz+hfRISAGip24jJLkSh0iRHyDomYTlXStJY83bb4jOu
QulltHamJhBi9+CC12xI5AoCZQV3YKKw4dtN8KYwnkjlcJqal6BF9x2ZGxdfpa85aKAb7w/hzU5Y
zMfba6nlurVfxreAsKGlkhFddAwCbVFUwCWJ14OinZPCleuEFVxs8IuG/CcnpkNnPIVY0yXco21V
BC7nrnhkVp4/uS2jkpMcnyyJEwkq84zEhbaGvMJzKeVQSABNCEIpdPcrqnD41q9+96jhpu2aJ294
Mdx39vo+haJvvOnG4+B8JTxfcvFsdJdGKpDKEG+7732wxS8y7FpZffTgciLThoyZQGYUbHfM1Wra
SyG7RhFcTN8Du8ArVj+WVsme5h3llmOjp6JBzxe9ke5DBGYNp8m8Ms9KXC6HEgxMDDcTfWnS9OjH
cTDZn7n0mta0QeGY0CCLoMQXOvZV+4RBvozOlnNo3XaD2pPg4pLGPiG4QwbDnwaB8uI5D5IZrmXp
FXwYFFEZCYZc8etXq5acqWjZ0TmjDnDhayI816t+niovUUkLr+B46r4WaOWHvtn11WMPxFMA2Ari
fC6JZx+algM1phHg+Fi/PQRIlaowk0Np1AJ36WRIPjYzIrwYJVDh4bmyvwzlJGmHpFPgSfXbpMvX
bgRvX3yJ4TQAvmD1b6EtmUguKgwsbktg0aQUiKmxUrn5yQVd2aDCowfP3JFe+NTJEbm7n8lYEr2b
0UIeVtGwyBO6JqCI4gjtvT6xRgpz/kXnt0G3EGCssnUIkRC8YGEICIiRu1UjZdGAHxJ9QsgmpIFT
G4CeYpsJMf/RRRSEK1nNQ9Sf3f5FdnEpOtsC5GFX0MjrNxQWNQBXKR5/dfwYBFrCoIGylLCXIx/u
/JdK7CPiA0yNNVHPJrkSYPl6AqZbdNsk6F4Ti65vMrX4u0P1XLSkFmdEBod8E6cPqDihoTQvgwnG
M6xZf+nOu6QhxdaTE5PuTmK7vcs9daqMMclV/BWXxqHng6r0cYMRkBQpECd5pRmMKbxT4ZCue/SU
EUVCHtDJiRkQsw5rnrSvavVdOPYszqoXLwP4qb770TlhUVC1ekunkBehUpvXFtHoJGcCGEoXW/CY
2yEzZCA67YBbUJnhlfQWFu2gpDlrqTPT9eoxTeyFpRDhIEFU4a1Igz9Wxav3xtF2yuxq3QzRtI3D
l5wdRJXadQWSWWgSRKJDweeOzVWTP5brIj3E2sFyVgGtV4oJujE6YV+vUb7z1JVZPflUKUWK5QF3
vEJ7xjKcSYPC1eu7qawzbbLXVXBxiRrCKFQSBpdkU6aei8CrF11ubYLM2uB8mndptqCyVYf8zVVB
y/XZR1D5C0nVp7nhPLaVvjI8fnDm7flQzEMTnde6LtbasO5IL9VDxmvM3SW2CAmJpSezxxlQl+2d
bTwKFUhvSYDLhla6yhQDKFRqmqTGKXTk6c+phNx1/QLp4tKSIeO2HLls6SyeEZTC/AUApc0VjsZe
iZxFdYOToT1GTrkrwLq4vjtravhBjDtdL5uZHvqa6txo6UEBP2/HzLIscdT0ZpNxrKDumdcqHGo9
WnQm6uqzTChTUWrMX6pFVarTWoB30l0obWKWu/ZJ/ixnofrp+MNaSMXJYgHqkOFXTbONmo+C7nzF
XZHNFb0eoqpYTRv7ITGREXhyOTeUgb4bCR6+PJu40TARA9Qvy5tTBiykwJgrNgybBhCVc6kKDoRR
z4uM5bFQOEMyzzFXPTfeacRcbQGfg5dJGm0ej3gia2KJFlyLFL5aQHLVPl8PtbRJM7hpycCZsluU
QbdNFW3jW9K+rIODPGhbWft0BAhymFqNZnFKfe66d6/+XRjYSQmYyGtQlCNAvD35wxiba7C2WPVO
VsZZxKSu6Bbkx7riA+K5qLdU8x4BPr3zYhuHkNx72Hq+s/Aje56bn1pHnMZTAKurLV0CfC4+wiJA
XTAflvhPxZcmxw9F1H6BJzlEcgz3g2gFr3bndT1NWNe9ZQmunhlUwIzF85jUfTb09XMtnQ0miQYE
1LvLOGhgGPyJBeuu+ZQYhyr5HaWv+BED6eKgddOcy8Dgxg0f2APt3OOECO0BCrcY8sXgcG6lMG68
anqoUm/pmMDPFfxaCpNsM9O3vsl5CH563XqkV+jSqVOCTYCFd4i0F278YlCLhStZ8xjOcU1MZoeQ
YQinMmseXwUaySzRw0XsRzOf8j6l2R2iS/c6dQqRk5LtOXVBY0P+mnrRZ2xp6FjYBINLUnAgGEgb
PIXpXlLeGyo01zAgkzkMSLu1m1rrHqxgCslLPztNt7RAMde/R2E1EvWR6mKjfG5/p2gAR/BkjArw
edDcaUgIh2QhJ0Xr5KkRmHBQDMNlkKS5SmEsEzMkWbzxySTA/pX28NMK4gxi2Pc5EkwMWLZ0cXX0
4jEyho0GyskteG0qAkTeQE4ejb393NhwrCYw37Et0mJRXzNjCiiL2I8QWmEwNx9DWGbmXPUWnv67
06FMN/a0++U+FQRGMoLTfpXEZKXhlyreLR5KQX6Neg55X+mEThz1aBV/PHoEMAkcejmNks2njbce
oq3GkSpn/y1DjnnuwiSSKS2eO2eVuC5TI+IWS+cwJGS5i0PR7asO8s+5JOzKa8VrBbIdDyATKKGr
sB7TpeJghlOtOajQmc9Z34WaZpbvNhLvrCxPY7/H7uDWV3wH1SMflrq15fRvQux25d+CY7NDcaHX
OpI+cxHJ0L+heOiQ6hTzsfOenTKcOuZXb/BfbEcJeK2Ba7pOjfHxrU/OoURXiNNThVgqTS4yJwXH
zLAkEaH5ofHSAlWbhDSwfSKQQsDnbgWzkFInJVGgLb/K9ByACI9ia2qRPSCzlmYQOKWa24PFh/tD
h6zTD4V7qczHPD5WFch0Hp48/TVoz5J90WhcVS+ORGpbe+6JjCmiJylvJ9T+LLIfuvPhOM+l2Bfk
e4W0k85p+jr+v8l9bz8FM9vCudMUHjt3/+nsjfQUGBk00c1x0P+tl+h3eUyrJuV9N5eKuETlCCNn
cCniJzaTcQb2czPxVksYKxB9RBmBP9CYf6/HScJ0/d7yd224GbQvF0xzu+xtXrB7UuNbDBBEUv97
qauesGbWFv00LlU3Az0BOPwmBG9mqoHxkMGBa8M91655ujmlTGXjofMJI1UurHlZG6xHOkqfTRtY
Jf9/t+BKO5FmUgfvDnFmKt4wQ2nFs1WslOIyULP+fKVbakmU1qgSAKObxn8MFVJhyW1u4TjsCQ9q
l9j9/lJQKoBAG87347QbxSTNPy27NJo5haaD5ubOjPOmLgbjowATQk8SrfW/v3kkDBe9vTu8mMS9
TGb798Vi3UzoQoiX5XI+P5ymq+Ont7zXnb/FKBTfr3t1o93CYEYkd+HOEgtIEVa8CY1Xn4gvf5ZG
4Oxm3TNxSrxkx5bRHQrGZC/UA1RfgxAhcmO8WaRtVBZo35mmv9ncKdM5CYCK83/h2oVZ2QTLn3+x
W6/H94981Wi3ROx1Xdf/X3AbjweiXZqjdw1kt957jHLWyGtjSHr9HiIykwUtYUYzRIK4pxjmTd8c
eRi4GOWCRj/s5292y4XBr2GrNvMFS0Oo+e9TEBSDrEomv4aRn11n1zYWq2eygAgAAFHr9l2bcbh7
q0mlaLzzzxe/Jdn85+JXmijgbU7r5xbWW/+oeR//Iw4m3eXFYuAKgYFvzeCt7Je18diIJVbcBoQm
2BaUxUj5+eP7gv5bYxw07Lh/VCA9sjb++belt1d1juz84rvwi3wKxBT090gWlT6Qy6GjiN6xkv18
G/6qCa5Xe8FigI5YQzB7jUFUiiEfqtgOnhCsm0Q4HDVjXfM/KbC0nQ0tY1jnwzpdtfrGerJeg3mq
TcDBNjM2WbrrbGcMZfZW+xI4L7pYnUlsUhY66sk3JEMhqkHpwUN56pIKqTHFmIo/Ycjkb+q+edII
RZ3XJFZE1ph9gSqp3XUtWTLzn7/kX+79D1/yWg7sqGVVejIWUH1y/rWfLbzpeh0slk+ROfkz35xW
q09fnnzem0crt17dUaKNDB5rIIa5f3/OohNWhyE42Enuh5OcMRg4aJIs0qWh5OdFhdTzgN1Ipisy
wk/wk+GCYkqfSy936Q+3zCLYE2Xmkig8R17/vx9mqL2kQywGrJBRTLIc1/543xA7jo6p3Of2MXHv
7GrarRXl+yWvvn/Ojm+0QeA/td08/PAP4is9ILSQvVV6Ut1NRoiu/tAHW4egXo6p6Q44hW1zjJkM
m1249stVoS61c4NcbpI/P49FNwUdfW+p3ShkkDASEUvaA67Dsrv9+Zm5+dupI9LJBiAj/q5d315F
ztEKUKk03vXukS6NUaPPJUzv6y5FUhtXuf88nIhSdOzZUDmu112naoRqJ4HLSS2ZahmnwWVJxzFX
3KXlPVrxS2olPB/uMqBVHpL/h6R/ZkhHqdYW8fDsEmFYVbsiWosB2Wz1KyPtrERIIj/aib5GqDNG
KFLsgPbBtYKAOiDhkzqLWw+I6Oe7dvMXZ0G3kNmMjvKrXzwqA1xeuYp2KdsSNFrm0sSjmKk2nWfN
ans53IPX3Hys0feD4NRU3TCufyc9U9Uuoe2z66gYTR6dUX+I8wM7Lqe0+fheoZyQ77nKb18XjzOa
WsVgwHlVSai4LWqmz8kOX1PWbHIGfjVrGHJJ8G1jvMfom3DuQrZu3WADRQ1uY55Mds5/3+JQFW1W
xWExAuNG4GlyKGJ562X1hj20D84kpWjAv23GApJytIePpjnZ2D+Q7/fee78y7tnOb2pwAdpQMuiC
ivJ6XekbzCTk8mU733M3A7JfjU3Lr7MpQpy17ysb5myj9s5GY4QZplKI6SP1StjOrIzJSnLscRbf
+i8/P4l/wWvXrxXMEHg3QJbwPV2td4aSO2aFWX3nScpaL/K13p4Nn9vCOc3P33W1f0hJXZU6eyoz
vWiD/0Paee02kmxr+okSSG9u6a1EqkRViTcJdZeU3vt8+vlCZ2aaxSJIYGZjA/ucNhXMzIgVy/xG
IFsZiADR906wpbZQOrZeoa0SzV/7igYKiGBpO4uWJpairgs5+6IqUkZtGZId9oqyRbp5aqrxJk6x
t5iMlYcfyBdIt71L71rKUY1g9pQmXz4cCW2gdZECmUW9FDfTyNmE7pfJwLbB32qom8W2jHp0ZOud
lMoLLSq3aFx/9IMQJ+sAsktQJ9w4n2keuNZWEBP9YVfS4fUeeorcCoWIzaLapPM/IBP/3HNWGyiB
n6ThDu2V3vqUwyUZqFN+PpRquJkQXq50lZPZyGINTu2Huw4BN9w3GMgq3hsQXZSR8MsBtw5UyKOS
55J8sF1uBOHLla+KUD8wzKQuSpxI4w0jZNEVDuZD9yDpvJkRXC4jXvXFreLosRHEhuaLVxmAeoGw
txJUCwWeaE/H1U/jVVzYM2C1czRYRqDtOv+nXH0M5EwjltoDSN37jy4i1V8H5eLzXkWyKh+UtrC8
dCeN2SyI5B01oWu+RfQkISJti4caArey3MuXIGLc5Uvo6RbFdRDviuyQAWEcrJ2bPmfUuiU4Euw8
pFmb/BN2DyLCzZB9sa5z1dhIJENpMiGHip+mDWom141Z4DN6i5ylhFubITNYw7Cjyx/cijeL7suV
r6I2AKpc90Yl2SnFqsIVA3ty3MYk91S3B816VRDIEBpoNsxniCFYPqA/F7sPNp/Ywne+8zei6+K1
Z86gAUwLU6FWDShFype9dxzbBwfpQbC4zgCoJHJlHLRoJ3p7w6kxDjwZmq4Py9XbF89/+/a6egy0
ROKVosyQgdMsWhgPP0JrBRhdr744XkWtbsf+U+AJEudkIShkhYzCQmsRGu+aiY82nPr7J+nm5Xzx
i67Cl+EpkomkKxKzQTIrlt2wAQ8M/rfMnwTC3FVO99e7WcOammZz/9rIRWhXO7r2JdXpShf4JkQ8
2ig46Sxeitlu9/40B2e4fdSqu32ELha82shjUyqpk+nFs2+diu7Dsl6YPtbw8H6kTMoi6WQ7D06t
Jl7aX9v2Ysmre9ypFXqBCCft4NJ1NJ0zC1tS/d9CsX+OYKEFINDEWqnz9mWHK2Oi/OjCfGf5OX12
TOKbNfYYKx91vdKoNpqfr4c2e1ZKfHqGc6aUKzC97E2BGwncZJ260tpIPuTC/xkkoIUBa9Xtsq0f
4aO/S/m/HouESeM/Ij+5ypTRiM2cADuIV6x3psDn54vzmgbTBEE6afp5wOvycFCWy/d8Mt9s0uUX
pr/55K1+v7+DbnZEkWBCc0QjRQKp/WcsbiIP9Y1cATjaTX/tn58n6+VSn80nc3/yY/b7wWIiUfj7
mS2RjFn0fL7rxYsIFLhaMUppw03j7j04Tbqyxv4Zpx7HAzo0qb8cZWP2hzJ+Gptz1u8eLC9Ow1/L
UytQzPGoln71rJ3vlmpim8GumFcKlhLtvgKHjlJw0S6B+uMMObu/4s1Y+N+CxtXxRHs9sZm/BDs4
FynzrXxjOidPPTzWwb15h9v4ZRgyhaRsXp3LJDGM2NfYTW8zOqnO0+dBbJsfs9XvcnH/mW5Cxkmq
/+9SV+exbiIXyIY2vM62+3M1fV0ny3byeVDXPyfv09Uw+a0nk9+PGrc336RNgYGyFVi1b+T/xc5J
ZMXIRk0JBIERHOKcV9nJ2KZnol3y4AFvRvH/1roOqoMBaBGDtwHO5jaZ/Aqefj3/s/Amy0/acDuk
0ie7+dPmx2pVba312yqb31/+5upAuS06gMCqr5UTqClr0RrH3TB/kjFuRkwAlIKOU7w0CzoERvpH
z3vrVFqKw7FkTURPrj5o5hlWgHKYv9MQwe2JdJnZTioFQ6seFAhEb5c2AQlDR3lroTMc5fCTj2n3
bWloKu087LqFPAsHVAoBqrhBDhLgE7HvEs+2+y/nZiPvEud+dcNmsRzSBYKvUM5+7bVfoEEmi09s
0tT1p7yeTCeY2P2InlfH1dZfPmgIqeI9XIcPh068aqG4RYtcvMfLPRjlGfxkMPZbMa9Ye5OXl2h6
WE7mT9PpEfmF+YMFb+15waVFCgrZOt2+OtPSGDtpWkeUXekeIhUN6MFfSkDKmwc74OatfrnS1Q5Q
mMtZwPRYCc8uC9tVsF6QQQElMif9rZj4bzcPwsjNSuhyzav7r7GDsm40G7coNhcm2IPQ3Ea4Q/nH
PtCWBSeKR3QIjJ6/8S8FGU7gD70y1ZssJYuaFq0Imu5I1v/5TYE66o4FSHKX4KurxQvQZhaiSz7Q
D+bvKm8B/yMAp9EAXsT81mdqg3BG/1QYIsGR7GwcguDQSUn7QukoKHU0ewOrQw6hgEzA+NA9pwoe
t4zOsw5UkH20IsGY56uipGDwL1goTyJyM2XeOTSwe32QeUeMZMfq6NAvzrgpmVnNmc5JI18H8YQO
ulKHiK5g7DXZl56CpAL4WZX2xpQ+/zflXfAf8hTmVfApnseqQ7QY8H7PvNeq09dUJNMQ4L7qnSRc
QoPmSJMsLY9Gv+wBLHNTRe4xWYBEkeWPKn8DlJyDpjYqHy8JX4C1SbKJvshF+eMn76jKILbye+MR
tBqMA/4d8XbkAk2g7pg0w8QG2B52+XxU03mqfaKaN+GynuRCj0KMCNJhluhzpdzS6O0dZmr9Hnky
lDSfa7YIP8OqaK5Y1TKFlVck8QrsW4gerLehgy3I13T68AsQktkFaJAksIDWC1riVIVQEKF4W2VH
d/itYs+atBNQ3ZIxLhoUhMu63HbVvy0WAmahQAY5RC4uaYYxlQKg0RAWPfXYqOPc5EPg15So762J
YV73ryWFq4S/r5kVLmRfAIomgXy2+lxMV1PYqSMU36EvwWt7c7c9el7zlIIg8Qi2NkPGgRmXhoAo
FG36HGiIAFoF/oTbpWtto27fVPh2a7Om2wqRA/rRCUbHL6k7kX6wZT1sCo15pr/Gw88oP6TCVrDE
5hvgiHjv9rhPgUmLQCxemV/tQShKcoEjwNcQyJiFylsTvGUFEdqs0DJKsfyDbyOE423sLoYl39hE
hg5khafxZ2cLP3nR2E2yoBfywdOqnxVgStjNncDINccxi+D/c3DQOKUjOsnUT9c8eGCKGnnt6ysI
bWEFDgJYDz4cAvUovfUyPWtUSPOjbFOuVeeo2/jyGR++WYogezLSUSy+nVUAbNrCI0PjaAb9vDJ/
SHCcJeUUopyfFeM8jDp6YrKoPbNm2DiSvG7sciIoF0Jvvjs2sBbEuRH4xCI0J2L87XjWgtMnTKQZ
whj50XU06M/9NjfgR/MPCCvZrv4S/y9MNaxDcpzUI96KOGTipONDxEkJaOy5WX2AhWvWB/qzcg50
WIdA6+AgNtUxggrg+pt2ueDPSL2NVp0oMar0s7JdtAU5NOaxrI8F64iDwnGUWGjUcbGkw8sjhqlA
KOTFRhAF22WH4gVCP0i0CdYy3xVnYVn4p6BWCAFJ5XxyMn1VnsNhEp9BPYozXyQncEte+hUSoHxE
XwUbS69O4MdggYiLXqvtGR0CgOlCC67FEFJgyJMe9m5rTtNKOqiF0FXJ1wQcGa4rGwXi7zNEAfaW
kDzFEbNTSCAATFjsc57K7QTE+0sNYQDo+qoz85lQWA7GEz9VSvwTKLtlIY3T3neRI3Z+CPQFM1j6
USnUi9Q6O2Dlh0ZFxdN8l0Hm18mMXy2U+wQPxW32lPmvqnUQdnzJgN0OOPu2A4N6rsNY8MM9jmco
IbXRBDM5fMO6nAiBfb0KZgsfraCboVojuWJnROxFsB7Se8TBsCA8Jfm+Bw6tIcTdJeccsJXaWjNc
XXAKxV+09qYIFvJlpEDdgSHGEfwdqP+AvgOVRjGeW+44JBZ5A7wr8eIx0QPTKZgvI5wOE7KwglK6
SjsQStvWzr9q/exikEAvFE9pCeBNEa8Ra882Hcg5OPBmKyMTPVMLY0GHkMPbGh7/PklQ2U9VqZqN
Ji5cCcplLMG3oDODWOcAgo3eTKGD7dzU/DEW7LHvJytog21SrgwvGVYSIgB4M8Cor/NkOyrdnI0n
u9hZ5HM6KG5lTpseyF1hzExvKQwK+2hjeNoiJxxUNmmDvOJvcKyt+s3Gu3ekcwmagF5QxIIcbz1G
cRqE25BNbQBsWrFUqq8ADR8UE6oKRGSAaIc7J8gjt6aG3GTemwNnHCmv3PvwshDKLrlmito57Bng
CUxPhR8YnB3/FZkOu/sc3IUSfoUc1H5o1gU4jaoA95Kqe06e2W0ypLWB9WVhsTD8fD44eL7CUKwO
CvR/2Tp1tokHkDOjq9RCCSH5rnV2UGSuigC7UvMsvKVxtiQa5mID83K9OBNvKmAY5/oocmExIcBM
KEpDuZ4JfI0RblC2acPPAPdanMolPgdmkNThCzqFM/+lghjnsDfOzeAsauU5A2HMNCfFzJaDA7nB
RyICDC7m2CUW1ufO+hQq0lVaTCt2foV0Dsod4hdG3MNpZ63AM/QKE0IvfcmVI2y1CSm8rX4V4FqZ
QAgCUcPeSZCxA+qh22s0HwXYj1cdtyH6OKgLcM5pYkUa+jpCbECj5QTjgN6JAbpZpASMpEZd5Iq8
5XKpUJwx3CbkVeARCzyNK+1UIoHiB/mCAUIcfYr3Ysc4OLM65EAqnDCyFzEIQDVZVO4xL+VzwvDK
R4sxDGfwhcXVI8h5RCjDyKbx+KK2gjSjQoiz8lMfvpGaRech2gbFW1Fla8Ke5vQLysZv1D6xrG9g
YHxVeHa7A81WvFoUSKQ18UP8HLH3RIQEhZc7wdLSoHRMnBzJSd4kjhGZUDpxjAUPaESQCqBg5EC/
61PhnYT2twKNj6id5tXOM1d1siQEkEgn5ZHNa/YWZrCfwhJQqBB53BteYiGt8NlbVNGkuujLiC4l
7IxZbfKnEDG8k8ufKxJBo0yWfp2dxLYK9PLZ0gGHrLt9Afkhypi0YpRtmcnSaE7ccxw14Z/ao1MO
rp2KkuHVv6O8D4uRcz0zfyMnYoxnGlDjLOai//CrhRLPx2Ej10IasI8cgQ0AwQ6XKOeTWngWoBvg
FXOehq4ZNmuTMPloZWmeOA3KE1Ol+zfWzGVjoSUBdagiU44042Czv6Uk+t4cKXoWkbmXk73KqHDA
s8aT2UxDusICA+TLDEcY8l7QrhmZzWoMn0sJXxuS0YR7bcTGSd04qCeZNSGMe72JP3gmXDO8zJgN
8aluXPD8GrSp944sll1Ok5utJi7uZqJ13GXcxxzXuIddkBxzRnxnGWU4LOAn9t4Is01YrZUETH5J
fpkchThuQvQCqiGClWJnUJ3TRVz+SLkmuI4J5rqEsWX/Ef5GSSQ3oTnqayH9oAdzv7c4quec2RWs
JBEzCZ2lEz6rqr4AUq9Y3UwI/QuL+fYtz+hK69YMGvVOgxIjMBraibAqzmXTfoI54rQ3aL+E0iEy
P4c+nYtUgVrchHKUDt5qgEyIkZiGYUUNw1Gw67NZrYGRL6MfFiW6ksV7O6Oa4R+K9QXGJ8j9o5kY
xR66IGIO+qkEGFVVJ+5xET6smrqMlzP09gQ3uBHplw1/qzPUlUHoRwWtIUt8a8EnvT5F4yJFj8bw
kWFykEHi2o74UoQysYE7o5/gQcYGgPsqMrBPWuK12v1kUK+OKtjSGGfZ5CCETODNQLZqUTUy+SO2
fvDDyzCpjg788Fzfp1ZA1hqss2IQySy6nEKwKTbiV3PcodsC8fG1PNXwuSl5FFyCMQR8MjCv4FMg
f7ZgdgmN2iV3pB28gHQZNFuvWY0Mpv2nyNv4+oKYaSDG1R10D175NIq/DJTobANfR2RPyj3+xSIn
5kAL6DfjyYDYbA8IvUIcqUn8MjDkVvdMUGIDtrG/F/FSp4ZqE3OmQZtpuoPgalQpVIXgiegCKZj9
XxjVgvD2LrJN283mWCWywYNug5xkmGrwUNsd6RngPKK8qAy5KCMy/pTHbTFA8xluWFAHSf7KEgY4
ci01+H9LXkbatMZOpToHdfIiqhANYsYwwMi1D+Q/HdkYP1UEccNxFkQPqZGnzVguxbULksAcPEiJ
og8hEuLUNtZhDAE/+Shh2fVhxjS7m6mQuhyrnzUi42j2Gumll3hrBB/oZTXyr8aoYKnmE0oRzo7U
vkNxruDmhhDhkZKyP51no1xTjMJKfRIlONc6NHQ/R/hbGCHVR7woREwBUsV2pE6HkPKWITIzsGJf
nACYJe+5/VHQw2BCoGtLhDPIl31eOXcM2r22IzCt3OahFEMgPDkEHlEhNHq9jGE1VvmXYrEDwJBE
VEWQaIcIXJr1VOj/lFa54OOIOzBMlnh/uem5RhwKkSOJPS7DKiC+5142XT0lFo5dxWYMsdyF2Kzv
pULdtARewEBUMta3yhKlLbi/VcoeG+10Xw6b2P+83ze7KYZx2ee4an2rDSKPRpZFOywx2ffcpHRQ
uZfIWBNlZsibwp8DZ0QblfB+f+1v/ebrvtl/a9PM+rPHwnflYgXeD/EeSPekeknOyZ6YXc65Vutn
B4z8i3PyX6Lfxc5cJIdy2S77ZfY8fnZrexuS9dYTDGru/6rbnR+BPdYRrFPR9frzV/l5mKsSJu87
vXijVnTVs9MSxdMNFzbpW6d+WpR25IYooDtdtNIfIYhuNXr5zIoq6yYGhtf+J3B4hyYy61gAsaMB
0w31xBGPaK9wC5NVlWrx4JlvmeXpFhmiikYobgXGVUfRGO3cUgbRwazmvxb/oBCyXFrT3WQ6zaer
rwfjZu1W/xLpfkRQVAPpw2vl/FYLCr3Hf/w1m29/pWuLCaX59s/rev2pH16s6b8761jNCP2Tw86e
zKdHVEq67dc2nCqH/v3R5PLWgASNaB2OAZLE+rU1Yh+4fpX6gJux36Lthow/u79DZzKtRAS5v7m+
RV7+2vJIHxlYUoIPu24rjk2bD003YDeIIKaK5qyClh8iDG9Z/WMot01JzzNej8MPH7gfvLgk2fcu
/YAnjWFqLu2CHMt39aV03+vsqYpo/CMA9osi0YsX2ahCq15CuGksGED5MjdCxPn3QbNU02NBYwiN
O/uHwlEj0MswXqXk/2WSZl0831U4cfNYyN804a6huC7e6BJweZGtUGFT2aA3NH2IK7iFXuDjkRcB
9sOq5uq86lIGQ7wcEDtEnLRi9iDMLE0KyQef7tY05HKdqy6/EpdV6SAjuQusbJt11cqoj5imrTzy
N89KFnWSrLLkR8Nf6qS5FqdLOdvmlfJUQN20i3QrD9HUavmHm3gm1VRpPlShRj6XlTFrqDoiOTto
tQoHPl2khnxsWsiLOA54sT1tcm+PCM605+a3xmjVpPJU/PUgVP1J0i9UC82BvnviuWHoQYJKf91/
/FtByZaBFsoyRBzQR39GRdkoK7BeabqDS9uk2NDNuugp5MakuI7nyrC8v9zNiGQzdVLgjaKZdO2c
YtaVh7ilObwCyo7m62z5ssznO4bPqx9Hkovp8f56N6O+Y8oqoQDvC6gOfz5fVWVeKbft/5he0SII
uw0KGKF+ynoKGgp3qj2iv/CrBfMr5Gof/ILvKdF1aLj8BVcTh6jPqgHmQbgTqrQ0gxeWex7xF4V/
IGpo1D6oX86Ji44NGgdUoqRGojHIAas8Y0mua5Gz4OExtSHRAzfNSON8I9mMIGxdSI4xMPqMRAQd
IiiudFGmvoOpFVONGPHJ+ksoo5O9ymr0zWRE8LlrkHKkB+j9bq15Hj24B25FXgejL0XHwYXJ+9UD
a55QRm94YFHmxkd6vBiKUD5SQav5o+N76865XOwqMKWuE6eDDllGaJR0ewaYPGrZ7ZNH3pIPFro+
KInjjKNpZbByyiO9bzEvYyUhPmw9Mkq7iR5jQKVgYImgHoL6f25as/DtPqjALeDobdZI5YwITzBn
fUM1tO7pfbqfbX4Q0hTI5ZTEI5HKPTg4t5/3v99wNa4bQowQ/MQNdgPah+UBcjWlnWssYVgjUJVS
6RjVuOIEid1JuVfHqyrZaUgR6rP7P+X7qv77BP33U64idKQ0jZQ1sZjZofOCWynVLceiZE+NfYnK
zBFGz9CdIhRfjr7es9tPyLiI7k5Hr8Kpf7vtr0RPIexzf1afmiKM18hNgZa676KFf/8H3x6vWrJB
eGPMjlfFn99P6QJPLgJOAKNOKh5uy2qIZ6qF95w/p/RNOa24cz+alYts7q/3xIgVeBiCiJC6/lzW
H7EclHUmrBYsYVuunjz3yUElqVLQ5/RGeNR4mrhf1LNl/SHEWZ2EkIcoCzIgKu2ixulelYIWGYJf
QqA2aMwHb+bmpgLLbukmqJy/on8KgdeOFdgCqOaK7rV5LpV9IqRvHtQgN5IH6o5vZWqDjNS5CvuJ
7GltmHCt0Q6k8KmCJzaLp37c/9C3brM/lhE/4wIhYCNtWDmhHHFQN40o+EqY+easdk+Jena7E5sV
1YfF0IoZTpp5C/qjWOqkuTUdwZ86nTWRaWM95P7cCMF//K6rDVhQWrpVwQb83yQ3Yw8uUQwr8ulD
DPeNbwoGSbHRsmTH/yXwCE48TlQDl/khfcLdD/8AXrgQiEXu6P7rvvlRL1a6eip77BHH7fio8nB2
1SXNrgh1vXh4kMzfSIn+eKCr+8sztG6Qhv/xqWSTCgkZOmbC0QAFEHoLD1OEW9CIP1a8vsTQCZcM
NuxOqBcKfKPWoPKgnNkaytZFyKKIaUHgUknPqUFbBRwrV7uSbAbSTd/+uv+av7VHr+IIPwcJblz/
wKJYV7s61YOg7k0r2DHPBPHAhIXdjMuQgtQcm4gpi2hP0q95sO7NF6+BS8SnDBTMN5f34jT1gwYY
KcDXhV3rMYuQnZ968NPeqzHMkXqZm68AB6sdzP+dpmhrb/zk8bPwA3SdIjULFLDv/6CbO/vi91zd
O2oey3KBggG9txMxnPRCWADRIejy4kHsvv3OqVLxnwKYApnqz0iSBLliRHYAITymQ7YBY5GiRxHN
mYaixk7H9ds5lCrh/iPePFIo9vK9HfycjatP7TWNajcFEPEIzRCawhg70UB+iFsWv/6vHQU/DNyy
ia3eNc0VJWbJLpMYlpi1bTLwTUuvPdx/kttLOGDF4BYbxvWTBHJWJFFKd4ULl24XA0REy+8vcXN/
0gf9P0tcxZ8slLxUD8N4J/QACRJAWxbpM20FKVUoDJeIY95f8PbX+W/Bq0jkMx6xylgYx5H4MBiG
5SYmeQ8TzpvvjoYNrRIZR5lrmC7rhCWzKUrtZgNyB71Oxp/3H+VWQ5J0VsZqhDrMsIyrl9dbg2PE
AZyipDsxUBCFgfUmfDykEthXSsN5biUfrCuatlDsHix/80b8b/lrvKzj1rZd2DUWiPVJE6I/7k/T
daeFP87qcWaP9TQtvHkhowQJrt1xhhmyNkgNzZL+DLJRcNOD7MGhv9Uo5Z2gOM2ONbENufq+eCS3
nZLhk7D9NdvjU/v6un55+fycLN+nT9PNj6/jsZk8wBje3FK2hYkGcRZI43Va7yGThAEyIsn9nOzE
DN5Q5AdPdf9134JOwi8XLiiCYa47Vzea1UtFaUUyJprjXiBmanQPYS0wKBCynQBAOsavGWMN12qn
Yr4l4BpqJs07LLFNDUBc+YP/lujgANNh4sKs9/5PvHWY//uFfzWpe8NrMuosLpsGrw+mTsVGmDES
3b+nKdIB98P7K97agpcrKn+GeEt1MzOR5URcq51yBv+VI6hW7iP0Dx8b0YjGzXXIvVztqhiIG70w
/DoSe+vXOZig8+0ulvPd+xShjW7yCMR8q8/CB4dUjLyDThP4aiuP8VBIXZzFuw5UJ7AzKjEPGGmp
CqCMaL0Kf0JSX2HMZ0nwkRlbWsHb/Td8a3Nf/oirXecGnj26MQoPZfBiuWts/ESiQmv9/jK3P+T/
fdbvquAiT/HMSh4C28F4WZrp4U+hJ4x5K89o0st/WMrc3KiqglQ71FbKpquH8guwclUOPlycI242
su2VIn+I6hbUzjRuMeJ4pJVxiyViKAjnwBNRTNpmV4uq9Mz0bMi5EfK92p7CRFrnxWuF1PPIqJU7
whpmMbj/ugmmkbsphNQoYy/UBSwdDVqgATEIAllK1vdf/e0fhiQGyF4Q++iQ/3mIyqDQGr/Mh9d6
8UbI/GeyNmfL+SSfTDfT2er/c7GrM9QZCWWxz2LbbTaBZvFizqz5bjJfTbsJAPBHnIfbUfPi4a4S
TqmoYe2EYlyDnnt3AnG+XipPy93TZoWtwcqfH38/cpL7Jjf8FScMaPQOFxCl+dWFMAaA9OhYg98D
xRMNKsCk+KDTFZDdEI1VMfq0F16YbMD82gKeEnwFoKHK2FtURbah6Thn5CPQXZlAhGXLOtD2ghIg
pD4FQIYZ7ZKWZ9vSljs6scOpSecPPtTNYIcLuqyA6YYSIxKcixMZqa2UIiwTfXc+BPAaWA1VKPha
K3mKGb0SeRiq31/VvpU2YYmtKarKS/hL7aMLrMq0+jLetUi0zkghYGcbOYLOCxs5Opx2542C0QpY
3ApF6tHMl1kLRjK26JEdhMS1/VvIhiOtKfzLwnYaZ2BccAXytG5eYDOXZR8lOAdL7Sdqkq/t0WR2
L9ghgdHP2uhVN5BQpOvbtK9h9Won3CMADryGyZt/TNK3hCE+ST2ATQKGcHdhhA2fQTS8g8Y6Dr20
Sut6mbZAPyNl0dAtgdT/L9qZUr0z2nM4AkQ0pA8xmfQreS1V7bYdi+esUSY9+NVCJnsyjwWatE6j
zXNV5y2cXQbzVDoTRA2Z4lJACgxXI29iL31wQG+FxssPcHVeqNKdsMGTb+cV0945D+eUzhXFhYJc
XtdsQQbc/+K3CkJNoXtlq1SodLj/3GZSbQej64+hWI/jAJqSfp6AATzMlsUvvz6VlytdRR4kHM0+
dElXUeRHIi1LvsCYA00VyFckBqr4I3LXQpcQcVApBAn0qNdyi3hDfFVVBsf8h8vnz2e1s7SJOkOD
YDbAE9yb0+f1Yvn57275NJ8bU+S6ZtsH5+lW2/SPJa9KBHDpetDHRrQDz0QNLIwgANLlwpmcOxxB
KCFNdv+L3rrKL59S/P2LwNF2XlS1Fq2OIntqkzMFN3gwJprAhNJHfaWbbR6uLIU7XEzlr+fjblSl
ZuZbtIWdE7KkQrlewLjzUVnvEHTBexxUThyEqEEI2Arbl85+A+R5RMXi/nMr37Ts6x12+WOuXjZy
j0Uu2Rx4fC9E61KYd+iJDiDqBesm+i2IJw8ZUSZfAUw2c8SxAhd3439Mb9HnZwb2Ih3Bdi9pwkkw
eDOq0sjYsRHDEbywJ3wV5En9b94cdfMdvRuQStkczZKwzCZ699LiFArXIy9pFPqv1H1xniKrGC3c
/reCB1oQHVskbzXUo9axvVJgEGD6Zg9LQR3Qx+dKe6UtY1oa9pgbESXtwTvItTI30r2DTmShAoNE
1rT4ZJbKiJ1GHq5ZmGbzNAKALJrio4Eqtykjl6xN/IP4q3KGGq1kIUrwhQCQaVq/snFp9vU7hmgz
u3xhLTGbk60cMTBGbRFmEMUJlyaU2Y1qbdPQrZozfAY1eaGXIkDNQ6muFZNcLeWNmBvmgbOs2A/V
vAe5RRvPrDeJc6whzmToAGF+UA0Qc/aFWUy13J2USTHLXXuWuusyQEoUe84Gj0XmHo2AailfOZSG
Vm5n3hAukMbBjQIgmFMhBByslNqdhhhLgBZwNW1DowxDNFgABbYfLRAmNQwBX1OUYZ/UG3RMvLls
m9uiBHtLhldKUHTST2P4Tfu4bQMUyfUGDGkuEc/xNcnVDW710xKMkwQODEoUiGzS/F5Z6VKMqxXO
bFL3j9J2X6J95ftfHQtzI2RC9gRlmkRtUdQO5xVxW+319e++noFWyk19QRtHt2BOfcrtl+7+Skx3
1iPd8OAY3LrCieYkDQ4ZpfXtNn5x/q1u1NTWVrnCf4GIRqoVJEMybEoISrBo0BaCzoOeENgtJjn6
T+f1/vrfXanrU8h0GlksNLqICVfZl69UvT6UDBAUJHEFIcDX+ZJc4Caf3I5zGA/LOPzgO201/PLc
BkR3PnV9rCBpplE8emgXN0Y7odmPVzkq/2DLQDdTXPp9MmuLuZY3O08Ho4isP8PjwBwBvsXbBKc+
vZXWCkBv7NC+TRgkODnyPk15Yq9On7LeZ2SS7zHtwVsXvqNvIXzzmfOtOqo3hGTxLjnFEYwG3BVU
hZ0rbOMkinoygPsvShVX618vSnwjhIcMFKuvrvomzbVSgVDxKq32s2dzSqsEAugh2B3ed5vp7x78
6IO9ceuyZ3Bk0MGgVwJX9s+rIYulOu5a8Cehu8lLKEiwCDbwXK3w6f6z3bqDLhe6uoMcKx+CwkEi
hmkhrQF441xD3HywJcAk3F/rluCOYYnGD+gLGs3XKYwBUiqwgAaLxcChJRE99AE3j6UL5JlFRTQg
iWcyNQdM9GDxW2n65eLqn6/UVcu+NFP6mUk8c9GOcqfqs3GCszK0i7qeQcC7v+CtT3i53tXpcr0u
qjl8iO+gLlnt4ZvwstGGpkZ58A2/7+7r/QmnmskF6mCAwK4qEEAm8AcVErbYexF2JLGrbUEtGT0Z
NyejcFeycJY5OSjqMh2e1vp7LY+Ht56r7v5D30IPGMAvZeogh6jyzee/iGmuJYG9SSOgn9KPtFxF
AAiAn7XQK6Xy5xg/c831+rJysG6vtBlmAHFcT/q+/X95+bhZyrDAMCm/FpEKqTYDbZCDnZdABpO2
SQp++3O0DkP+8/4T3yoDcHg0wVUKUrt2lapqZQnZIUARzh3mmrhnCuAm8JDAu6N48wV4+P564s+7
/tZiiG1S+dHqun7BUZyYHQ4j6c6ylz4TO0hT37j5R+vcbHY4mPSJIZyBbd/VeTHlKI1TDWYZmVcF
9L2bCVLjh4+5oTKJgLhrqzRbBcpi9PYt9kz6FK1OCPs6hl7N6v5D34I4Gpc/5uowYR6bp4juJLug
03ZtrW0bHb9FmKO9VTxl7lM7IkYuqdqkBtumgaL2hGtoa6Fbi3cDRlfaL/bDIkdzKi69PTsHni70
yD6C8/ulSke8nb7NgpvAwt/HmJV58ayX9k54DudN87NTLJI/byYPuCYXISZjztQkGtfUCv6LVqaL
MSalGJwHd8+t+Hz54FdXj5JYOTIqaLQKqSzyULq2DvmSDcAKJHilP9hd31/1anvxxVFdQxdWFTC5
P6Nk2JEmegNtharMF2H/riTv/mBC0MQ7yXmnNoJnLfzFkMAXBNEYlEZhpOyED1E3Wees8l5UaI90
D6BCMrVslLOKorlu5Ws1ewtUcEMJbkeluYVQKmhdTuLvYZGqyUZwrL7Z5J+5Gcyc6Fyn5jYy20VU
6jBeNjpkEdwZIoyFoSk3M/21/HLkDZeGluOv86K0KkQxQPT5L1o/OURG269mWMOlxmvRwuWs5W2G
QbSO0rZ3jPxmYpurQX7rTXltDBl98Ar2J/hYy97J+iqPcfNy/Y3HM8pyumiMGlrtIxWnW4pDJi0w
gRJm9qx9R9SLiKkliUKRYHHVV3Py2gD9tYzUZ4EjJzIAXji14TZBKlg0T6O/HE54n6FcHbQ0Vz64
UKD0OBu0Ak3kLs0FOTOif0Y9i6lTMFaBGYB86QTDqvsH8pYclmkyKVYV8iJN+06ZLn41wvcD/t5y
hmxJ/NtZ4GW9UE8w1acjilCnCDNl5M2ShXKKHxyIW7aryCcwMAZTroh56587NK7UwG5bTO7zmb4M
PuJ1uQt/C/Hs38ULpt/Pyip8Dk5CzRTvlEm/gR80NU5qyxtaZwtvZiADO3UeIvxvXPfUewhTCnVp
IuZVItU5le4EhWE9hcWvtEEnFv/cnurO0fFU+2XFMHTyXkafdPzlef6Mgjd0o2mEeoHp5ZNE2rra
8/1vdAu6xk+iTrRItcBTXL0p2J3Qh8TU0+0prSNs4Oq9AUKtQv8Apoh6VhmOUNAK/3Eo8AYVQNtL
E81OV2C7jX5jtp8Zk6kEuDCIw8g705awI3w80OobN02hPPi2YKv/vt1MLlN+GII0uOteZTJj5udK
6mrxrhwPzrA1hcOktxVf19nrDMqsAIcdSIKDg59CvVOClxj6C5AcRsvbTDa+fYQ6832UMMjrymkb
nlVr4UW0AjFlioduDVpPxk8eStKaB97lyfjs1v20HJtFZDhY71AtS3R+6DJ27jqsMKPDNAjfBsCI
YzstQ6wnkBvNjINnQc6sts7BziZjOi+5NFLcc/IDhFx7AvVw1mfYWkACVPrf8Jh07SAbXyFE6cFq
EAEIZsIEnEEgWGucQvx11zgYcMyyzw7BZkmJpyleenE5TfljxqIBCISX1jDReuR6fby8wMGD5SvS
ZzvH52u055bHWnE0Uyo0PseQAhLSobLQ5Z1sNJTr/4uz91xOHGvbcI+IKmWJv0pIQoiMbf6onFBA
ASEhwtHvS373rpqmp8b17aGnm7bdKK+1nvu5w51snU/Y0URDQevRRr8suiCM/HL5nhZDQtUXyuNO
Rbsr0V/sdVM1cTK1hj9LvLArf2zuG/NjbPJn7+tu75bmnJ9Fu+csR/7R1l6QyJlfV9Kaz+7ZxsPU
JOjeFJxqcXegG1kjs7XmDbHYG64hr4/zW7dQQ9394D1ncZ7aUJDtG85mqY2z5YrIqclnDy+5tPop
dmffN/P75j34/g0v8c3NXETRm7+6mZ9k5hqmFS1W2C+tVh1vc0aw3HTCzJpkk5Xfm/hOte6LZk6s
wDDf3qGhWtxR5jY1D4cde80CyczNd4zlefEmJXd6LZlBZIai9fb21jvpQfAV+4XAp8VLa4sW6Tya
iU2rKbiIhSGjKzagnEm4B6+jC0Bv3em9jHwyOszELqx8gseDKU12tXOfHM3XfW0KVm8PJxhVrD22
v76mu+V0OM0t54dIUxP4FBzf3O12y69DYe1le9/Z9vSrfaF14lCTOMJ02FDFK7YKCxXlb3fGvz7X
A+qoUqAANzx1zrIMAVJ9VZjkcOBAK0/Lm/ij3GwaF1t3baeSruMSDSSvEuxR5Fl+t0khRF7ywAh/
Scv2l6HxX4pB+pmUoJJC44a+8Z+TiBhr91F3HROpVCdOfmaVcI9kbCHaRdfinEHJQo7XWEAek70o
+cXWpMwU5Nwd1bsr65F4IeaC3SpnqzZ+Y9L+VMH/WIIZMJQUajhRYQTktx+r4X9Mrdh0odw1UqIC
Otk50/g6r8RBI0l4Uyx4Y+Vu7vNjaWHkCi2E26xo3Lz/vtyWI4F4JfeGv/uVeMsLzPv0Ns/FVZeh
uR8fru2Xqk40stSumAkRMDc0yjoRFG0HWkPSrKhF8QtJbkxUtnHyL9L8/GCMSbdlgkUXwgDJjjOM
d464Cy+kBw5h/XeDv8n9tI5V3TQINLoLlg7PueqwyeCe7mfIZkoR05bsXeqXqB6E1h8k0gWAaGWN
4/X5xER4+kUx9By88b9TqEmsYCUDBrT0tGo26vZRayMZMrLsXMZRcQmy9FU1WIF+nUg4I9dSU910
/CEIcx3RwqOAm9xth7xWUAjxts2kHAuUcCRvytQeF5PH3Za15U1jOdya6ol0uNItu2VdzFvJwW/g
l7vTeCry/t/9VxVK6aGx+IwMnh75uZIaLLLGpyuzwxztVWIOac7t8eZIt3dNPdn4PyEFEHvxfQDE
akBSyCq1uIQWw5IRbI5l8SC5bijNuNY/xCc1q/xrF+pnr8KDJ4vXhWTfKyfT8YletsZiWMoPRewQ
nMcNgJ8KExRR1Ll1Ij5UnhaB+JjA4GHVOT8f7WRkqRcv16zbxb7mb8hU/bFMCzAETCH2dVxbzFqK
5CTqrCv2iohPTPyCJY2VwhsQC0ZCCGWwT0a4BgnKN8LijPisDkYOYhkJ76DkfUjBvZNPB247+EbB
eEaNklro6gRk0Ccsra9CYWPefDa2cir7sr4YkcBtINpHfDqwFvpbcCQrWatmpOBC1x9OjFSOscf6
MiLhiPoRuXmTntxB214ke/yhKoIIwU96HC7wdO1uF3eUNnYiTjvdLo6vuhA76ipvSDCWcRg/KJDG
2vqQCqmfq0frwqQspi/3fCElc0OcDj4DQ9/gnI/xdQgLLC3kfGQLWnger1WSi0thQ0Bgk9snoXQK
+qF3ZN35SEb63U7wruh63RscUyqMBIzytjaSUCLBkI9I4Cud/ET1SMDLBae9uaPLYTiOiiiw2/W1
0MhCJt+uJh4yYwjjacTDA5pRBpd0EHEPBZiGnxfgPHjFCTYcebA0H+h6aVrsCALKpG0yeM4jGTqa
3GTGaZtxvAo6ayzeryeby99oS0mdYfrOZ2TKdqwDC9dHtxrzyOwxd8DcOk4x5bBq+k5aSRDu66gB
XUYtfnrB/DolX5NBA4Q9vXlc6eIYIUVT4vdRxqT4sDCSEYi9wdUoEOblJmFl8zF6E6bH1/hTZC3K
c0HPNUNeQWisKbfNJEV0Xymz8Zkl7RlxeL49409SSeUgRmouDEg0bfo7wvgjVpz3rSDecejcYBA0
je+HexpbZOfRXMWcxTWUYLCQORcKfmHv2Tlzlba0ZVgJLemFlY4mEnGVgSsXT1+sFN5g91upt18W
x88YyF+DwtOgdhRLRc/uehk2TR5mcvep1DD83+vzl9TtVO1dxxPoJofHGlwoR4a5VClcgYc6umnD
tVZQ+t4oilNx3refYjNNVF8kNYXFVj45y53ZvsGDw7MsJzvsOmnurrIGnjXwAyvil6suUszsxzER
gqObJctY2l5/swYc0IW/pj7EI//fuPe0/G/PSZ+Mj/kxHDFLAdld9vd+PiYl+IGNtYonL/lg+xYC
gfoLOvwcTPO/kwtwKVHOChoZHH8uCOCbSFpxifMwpfAY7zP19VFt9ZFFKTdYuTxGszslRTJyCjkH
SFiNHy8asQjYySSvIo/r9SLYDT59skuuM0hQpb82Rshwk+uFhwQYM4LjiPjaErH1XGhxgF2K8fre
jGlAJqZQlZZ08np5mTL9qg/iwh4R+wQa/gljxWzVQ9NQwSY3V4kXRfp1lmDgS7/cYU9Q5s85AOhT
AEzBManu/zwHo1suE1ebwvjFbOdB3B92cWZcWDxv5xqXmF8WYU8V88/mONEanacfruawZvzHOkdr
jjcpu7I5Tg+GnyWEAgE/HJD/vv+l8/Bv86mBTkQkYkUyWBD8ualHSuDwnRzqUCHKFy4zXihnLLJ+
28y/nUCSpejpw1wToYn9uZkOJfEou7IZpqf/of6dNrukO42We7L/lQP0zFn4OYMGwXlcL4HkG+3p
pq1G3alKLwNnQW5NpToM1HMSGc+Zhdv0oDlqHPzj/ntx8i+nEnEX4KCsobD8K3PlpI+uuAZwjD1g
1f9o4YNxGrPsf2/nX+6OP7bzdDPeY62+akV8DFkK1AUehdqsYS0wUDcFafv/Y1vEc8GE5sDGz/Rw
Tb9fWikH6obwgneT2g529UOOSdn8clT/dvZo6qGqpD9CoIr85x2SiHV6lm8s7IBiuFS1/F19D/3w
/z6ef7kPVVR4ggqrbohWexpGtUpsKrGHQNnrNPV3RezfTg0LniU5tgwie2b7/97gD+v0aeBmM7IE
fV8m8O8vDlys9XGMQhJm5AxjeNc3bM3+dF5CB8YvXfvfVshP9dtw56vaGM0AAlXmC204z/8YO6pO
uFZi1UAQms0+NlTxQ8FuhjAxK+twyK1fiOvPzZC/tvcEpd2qVpQf4/6+kc1XwZq5s80GZGGRWaAE
1IrO9Zcr+KxYGDYIvokiB4I+bh3P9r+nvFFwQqalB2mE8ZGb5scU+byHPjfUbTCT8GEqbwhxCblH
3PnfF/QZ3/1r+0+3UHqPFa2698cQuzOcLAejp3Nxp8cyrTWMufCaCVlMYhF1B1eELzTC349o+2w5
0KR+tbj4l8dmTIoYVOCxypl5jl3K87rX5Wt3DLt7ir/UljUlfknHs/DLYf8Uhk/38R8beno+r8n9
Sk4kLshIlvBRgCif71paXg21R42/mqLDS1US+75rzttrOZid4UGND9+Vpsbgd9sfwe9N7djYMnVG
BtqaQvIwoXAO3r7/54sEF0ElRw+lHKz3Z81aIqb1PbudTmE7MiZHmBSDfI8wRZovt5xCjcjza/X+
aE+YDL4P6qrkvRr4enhmMQQo1Qibqe6XoeBfJiV8PiV6rghuaB8qT5NgkudpUcZSHlafvUJnzK9p
OOuucQ6Us8ed8nu5/GNe8+dV+2OTz873wjXpYxHyPefBiSfHVb64hfUq8eJJHSlUgGHinf3E6/z0
rY1SbID8OKCGqVfQbrSDEWCGsrjvzptqky8ASmHtLs6bYtGH7fvJr/wsuh/q9yJE6e7XUTzBLmr4
0D5k8b2SwWbD4dVGYmyKYTIVQ20nh5co410yzSA0WdeI1axM/86++Tdf91RP2d5nObYak25Reg//
4Zde6bGcnzz84/ThZ9ObDyX6/KWDX057v/eTaRt1G+F9+NvNF/n8S4QJZbvCBnOSRsmC+qcB3TbV
oIFYY7X++ND6NEDDezgOyq/WT73UIxQ793LeiE7rK+6FLzaLy2YUaNPzpHZvMxxzp+rE8FVHDvSg
340mjZ+8XcNqdf/5oHso7u5h+XX86nD49dhKUK2IaPZHk8eu311D7Pv04UuLaiU6owl9rEgOVPC+
ZRHxYRsWYOPgXrJ/ihvTc4vOERKGwTo06KLhdd3c/dwTQolX4WHQ6Km4Ul9Mbap5mqdMaQmKZhF0
E8njeePNTJkOryLot5JXp6bkgdou419IFn/PqRLjD20Jg1kOX4mnkUF4iFKj35Gp3R+Nw4iMxo8V
BT6FH7eHR2i39Nvy+FmVyRD85xaf5jj9gTjyWuEZlV7H7uVOemI5IXPtf1QGDR+XYU1Jx+HXJd4z
/fZny1jAQ5JAgIGy+mntdTkKEJvPUI21vp+KxuHEwutmzDLiorJWdcV6XwKVXc47I63ownPtAE0U
ZQGt0TwrewiEcaqt27yw88f2DMt88LmUR3frou1rMIb/HgaHqej56WdH2WtUI5LwPDngwiFo91Il
xhQLGQjpKAiJ9f7vbfy9GkVJ9o9tPJ0RCSi4agr6UuNkhW0gHsHDPHzGq+uXSuWnRng6mmHmJ+AO
kpRBcfTnygZLu0ovO7EIj5qyAI+gBGxXOVaotOWRSChBBRryYAC6XLGNOWuTVN1fjncHsO1R1pMr
JrngFk0iB5m+hBtnl8lvkVp/z8Z0fbkvVBlvJZkm7J+7OBLiVi70Wx1C9I/Pe9aVgCpVf/1lkfcv
55z2Lqs82uPUpD936T/WePJdvZyy+gYBhQSpxoKpcQsBXLTy/1z2ArNTROHVjpbiLw+BomkulG1J
saavFi+7hQAyOjLzXX6ztNV/30bqcGr+vLrUaaD7IqguN5T2tI7Mb49bkpyu92VFP+5g41+5GeGV
SJtPiMbGpMlmIm2rdxX78tyJ86keleL0WFjCIqGBLK+yJCgI91t1HuSLSjArRDCXXd34mTGBq11I
gWBrgm18XM6TO2s1mhSQnzsG6vHm+Fg9Ohv/SXLn1N5rKy/r3Ubxi9/6gD9d2qejJCGKCofwFJnu
89NRXtu7cC4u5zjKyi9N79zqiqFnvxWSV4xyiuztJL7fzh0yWN8AlxorF2cwna1/zXp/JsYxJGAD
hHqNRjNR0xjf/Xmn4g0ZV33+GEVwto9KwDzabGroMyDbmUFUgd00OIJnkn3RvaZedjxi8gXD1tT9
7+v+L2eES67jykKyAvrwn1b9P+7lkXHpKdbp6SBJbeWldptlxjnChzXOOA8Ep44L6LPaFtQxE1KC
e3m3TLJs88t+DIuvP6/Mn/vxxFJ4yGpy7vjc8HzB25ah0oXQ0r+oMeEbgxwUeuKvMMXfzzHbNAQw
HmywZIa0Py+CfIQ6XQhtHNUA9Y+5cHXEFFD1qxn9UqXJfz9dlKDwHMYiohEdcc6fW9K6a8OIWNfR
pYPprR89ARdtPZ6fEjEzJWj7yS22Ep3dqB7QarG8zbrwrh39871x1KvqiMdqbWCT3eLzSg+IXoix
aE+DiXqNr6wsJ3513ur92DmOCwJmxSUm09d4wrxkYa//y7XCJ/Hvq/XH8TxdLVE/wRqqb3XUfcb7
5J3wwg5CgWTSvWg099TT4jBlydbI7WEhWwy/9Nq8A+0D0O8K0ey+SHkkikHZSU4/j68ONh+XQP9U
cMSluYBvsZ2TJrBJe1g8wgxj7GUZqfPbIt2Xa8nTXkaKeV8fbflNq+3bG/fqCHxJsU+KWX1nqYlP
+ae8NiJxLb9KsDNCgPBRZ6UsmoeIlXd1XoVdmEWguaGxvByqGgDH0jfxPpWxn7PkubE/Fa6GI7xk
7o0Du1x8Fp1lYK8fYKm7aCLFucEaGL32G8G5O1JQYGE4Ni87ozCrReYlnmThzg2D4GIWEyO6eLQX
QiFA58GPjcZme6CFpmF7rVn45pcMniN//IUPrrioXm8LcW1sy4O2zQ5toIcnW5h0LqyDKUxCt3Nv
n+lGWQJ0jeZ9KCPNf60WMnz36Ex6GlXE5O4YlANYuE3RxrqCAzWOqXheUAm4ijWG+zDN7MuUTjum
SLPsnbMi1vxLdtCtLHI4gturtGQCfREidYNCrjxgbn05lO86bInRXH49rqhgHoQuK1a5uoW9T/Xh
iBLDt31F02caEzDhoPIfrOwZ4h05M4uF4GiW6slTyWki1b2Ft008ec2t2rzZmblKoEbQyjZ1s7P3
m9LCARA7Kus2ZQp8OQb1Nguq+bmb6bnb6G7lEqItbpAEnN4uS1yor7AxZGIoKEQER7ZFe/j/7qju
2L3OcO7ztcy6bS7R7UulEkq8zBPemxW4tu4+QhhZ9sMWXdEem6dF5x8j5Bvrwu9safJ4Vc7QRiSr
2BgBGsOQ87SLg3ZVejqmyaYWKJbOaYXakDgYGPGqzenR5CByN5/naxYJHnx5yrwxMp+dtCs9xUqm
atgjaJ0Ls2R6WtBIFXaiW3P0kkXhYZ467665xVviPWz+bgtWuYNZZMObnjy8DwyBw+O0XCk75f28
aMfEp1jnNxCR3eVdCjpXmLROzwE9fv5BPXmYrkQRWvMZSJODctlPK/f0ZuA13ppdDDcbnSR6F6dX
nWNm9bfpDdKcZD8gRhy9s0oTD0cIjy7/5TD+5J7jnDSQPfR5HjYlcomoQeVZEV+PDhiia/lyfLkt
dL96Tf1dYnc2kT6+zPlsHdqR4Q0WzZX96UIWrgH46XDuTTSSlmhftx+yO5BoWkgiTSTbJNc4pVfZ
PIUDHcPSLG5mU7QRI+EJ/3KCgOCPomJN52tm+MZGX9HKn1O1fifL80trPV4ffjovt+VefummxkL9
KL18HXPZbp3ZvyRLDKjmvTvGAt6GYmFcvTqxSJjpPhqsvVmmYOtm1dsCPgz9TahNJKYuVczRB1zF
Ur4vezCV/PO8yKbHleqVM/llLJjyNHW1hbGov5vvavA8Y1fb7fXq3L8bHmW6lh/1t2jKXrMfiRa6
MN2Tvc7rPvTWojeKB2oG4RJ7/3b4dcst5Ysck/l1AVSSf/Cli2KPGRohyo0It6GVbt0+ckjtENc/
aJLU7Oh27Ajz/B3Td8I399VUGpO+bMbr07QJB/tnxYpfMTDquJb4anbW+J1PfHCSaH5HueSIHDcu
6SMTmVi5Nb7EqJjeX+vU1l5v71WURufdcXPdXFM6n9iCV7UFIHdqMPEy89kpYnPMeI+D8iquBJLr
zepAY/dxKHbJhCoikF7PkQZ7FW0NSh0mB4III6IIR6l1xgAeRhHz46dAM+pungijol0OQw2JTWrL
UNHu5hi30N5MH2bSW3fJjF/TMZFBuPab8nfcWtXNYjZlVhDoGXVmYpioxQyvX4m73lIdfYaOzb4u
aN5mdF1NrZsQLQXtUYJAkFlnIggeLhHMjygpXVzm6ZdcWZNJNsbuYuWU8Kw0CxQr5T5Aa+eVKJBe
jl9VzXiLBffwRegGzUuzkGqirk0dtTAD7U6aHtfMUs369v445O9aKPmP6BHhXTimZRybqBCIVymY
C5Axb4STfUKyLJgPTAQq0/iSSkvXHfk4GbgyPDZQXTs+G4GbWQxJWKYWQkeO/Woxcka8CYEM8QzB
woVUTyt+Kf1+wrgPe6kaMdWaVSQStFRZgntl+DkY2XAd8smIeZocpkNKJoJ54RnjcQRtfR/tFM4Q
8Vdm6ydbkBuuFggoz4oc5C8xcq1FPj85bZhNxJfjTLUMz3iB0DwtIV14XA/gkdxLQv2jezHeeCzk
Kc/AzbzsH72Zv162NwuMBhQHnOm95cRBy16JqxYWHNzq+XnV+tX6NC+d0nl43VTwNR+nfMglm+zb
2GiA301wDKC52mOr/W62ypXnof2u9y25AqskjDdjMpZ5bslY5hHBebAzpd7B3QbRZl+ToWILI7P+
5q5vt8Zb96EswHXRP96maUQUAOZ8vrwUdbti1spw8nAeP/fKXbE4ddw93Mv5NPmiMToGg2bQOtxF
2v2mdYd62VhDw7Q2L2vj5dyYxf40a1EdbcSDtk58+AIQvss39dDPuNawHX4uRrMB0skYoQmTWhx9
koOmw0kMzi9wXqA4cYjcBd0H1Mnz9KGbiYKshc6t2ZGp+pqE8pIPphmP5x9lhSkGj526u7MfdH4N
2Cp4q5o8NmMof6idemtIGxBNGNvth3HCmsS8ttbRMK8dRBQrqyD8JfPypZo9DmQd2Qt52k9LXzuZ
8s+m087U/Nt9BkfpuHnge68gfTdL2ebGTSs7r2xiC9hQIpu3vUiYGo8PLC9WHRfrLPgGbPfW7cl2
SycazGTSEsikIa+nMnW424cajGH62NYlg4Gl0j86mdd+knAijjbuRcbZ6i6mgCCQ1sS+eJXf7h+X
D2hFOnTmF2GVb1MCR0624VYzw+1nCJ+OzuH8fV+3a+WDqLD9dS7vqMegpZiKbEFAS2LTgKr5eeeZ
5aKwQ3AO1qcZQ4p3aS35aqpvlw+agXDHhNzS9tC4k7P7+FRfT71ZryHjrrWZ/hpj7d2C6d5cYXqf
5n63yFYw6PrX+qCGybL3jHCiRvWEylf0SwbKr9ghe0XirI5A820MFPIf1aWQudBpuRb8Gm4TeMHz
nJx06MNm7suflWRmDbEF5nlsVp+wS1hNGzlhZGZBwAvzydFJyb0DpoRseidHyIKjAe27a00g2qa0
aNVeY7PaH1Oz/tBIMOjsc+4UuiP8gjzof+OXdANVGTK4KiuK+Ky9u8vNrT+n9SVi6eYqhqUEZTSa
D3KMzZ2dYyAmmxj2j2m8VR+Fq2zVjxQevfBm2JeLiT2xfQvGSwgu3uTkMQTNhDmkLyz0W/+xZf0E
WVaY5tvRl7I62d1n5yqzq6l84OHgvueBbJKojCOHJUxj54tyYZ1bgjmayIeB5dpOYRiYLJRfUIHq
/i911F/1J3iLrBFUa+iCwqE/NSSMQrgeq+Z6iprSZimfEqQROwbejSNbw4FYfjeOPzZchXUaR6PH
RGGRcCKo7ZfGyLPhFime7AeOVDArJJU+1hMqgu/V+WhUXRoZ19Jp4HjolEO5VgXKIxjfPx/X2LuP
/AylCtMthmTGyY2Nx/JUfg+c7qu+AsfIkYScY8mpLpp3qB+fqUYHQs98fQiikbaPrI/a7ub89xlU
/6pD/9zzn+7vP9CLevwQqky7XCJldnFKSEXQsY0JZvKgNyS3Gnv5E6Jd8x4fIGDNu6nko59eZzNY
zidMe0h1sbppsoztelJilGylHzf0/l/VVNyLk+Om48l2yvn9YRMI54IQzYrXi1c/bH2hRdovB/Ns
hPBzGVQ0bVyKoXP8gxn942D0uOiEpilvG9wuWb+r5uvRSmafn4pJUWs6Dtkr5n+fv7/xdPJbx1x4
7OdQVon6U+9AvdY4Wlzr22Z6wc7iGO1Fe+NvlLfVBPb52/tlEaTm8uu3zf7gsH+APbAMBoGOzH8o
Kp57yEItncZdLY6iTgrl8QeUg/Yy74TvnPG1U+aXMfqrq3PVC7wefwGa/hpthk0TEk8LUIOB+0yn
yi/X9nyUlFFk0EyjYK6niRLE/WbE6AiKUvxf4Xk2B6scp3MdpGk8foLn5RYjodGlqIkLtIbYl4ro
lcuEffi9Ff03pqhIPL/kt2KuPDSCngH6sr/BxTK4z1nnyPKiwRinSVhPPj6qnpV8tziONCvJtkNe
ktGvq/rjyjrh3Fww2f8FI5KGA3u6xAOfftD4DA4CPy5B/7iZ1WMu5Ep5SedVsX0oqfnQg4dKH76n
HbinR2QlV9IRKo9E51Pz0tfBDUCoiefZiNU0EYLX7yHgtRqPbB7l45E4B9LcUA39gn/+1TFA3Ibl
H48ddi4K1PY/gblETs5Np+rtPKP9R2baD/56QMD43w+aCM3q7xOC8TI9CYTmqKGVJ8jsWKXMAiQk
bWj6LpNtxzw9lKt0dHG/iOodXvxzY5b69PGC1DeWUtDuTpvE6/1u3U7aWTsjpctVp6d5NRdf8jkL
55Xi65Hgn7z7AiG1rywMP9kXc/lF9OqlbF9ndaB8N8GYOl/1qnUSxD5ORdPYGy3VYDS5+g+6qqcJ
JvgvBF/NKd/unjD0KIOCRuxook/0gP6pYY2jaj40gwcNW7FuZo/p2WvC2j3N0kDyikDx8ultkk7J
5XOHmbdxDa+b9BMMsQI6usEtOE8H5vA6Xtym49XZ09hxdZWhPDL1SPMV/9uwO3YNEv9kAGP6MF0A
U9xN1k+b9A3lqzeaG8t4piyhxSpBvjhxHml5B2d/7I6nR7CczFNZ23rJ9Djt5xkYUOefgGv6EOgr
nuSLmE+Ofdzjo3SVr4aec/w69HppBgcPp9/pE8WHmurVQemcuTSn+WWiTtVpuZS9do8JyUScjj+y
oORVB7InEEA7yTzFEXbVol1xvimSJhTw09oixW7aztTpI5SCKtw1DqxIXw+bqeqrfvx9n5xddHUz
aZaGmBn5zbSZltP7RNlfgjYYh+pCXowGUEWaKTN5rczE+c83PNjCE+gc0dEfzWgrhvTV7VOgTEdB
tkijPBrvaL7w52imzDO/58S3r+pSXaaRMtfmdSgGJVJDdaGtYNiyQ8pMmxn7407l5A57esKEhxrD
1JblruSrGJ7xt3iWRKP1eJ5FxwhVK7zLd6Kl3vnCuz4/hUpQ75L38Tp7P4W5hOOMNV6nG2AhX+KK
6fNsN/LGa3me+qcw9ZXJNNvROuOH1U+IqsChn9l7uTuF8ex6yN6TKPUfn7DA78Hjk4imeRKN10KQ
/zwY2owoW1bSxOJSoPpVyO7P5LmwTMNrcA2IiPTyEHO29dnNw/tEBOW9BsOHCDxT2gzSaxh/j1wh
qlmGSxGiwVkRDtdg2MdL8JhTOJRT8qmmQLVLcc6Oe+K6DU6v2UFcp37qy3ztTh7Z7IYcaVeAl5a7
y0H8ZP3GQhLXkODmasvRmtTCcNhzENMdSC/vqVr0Od1pg+9UsMKhu2R8Try/B80hZ6FkVpyC2ytr
L2PG33A3Utfxnj2kcnttDvx0/3oPho5VwJeyHUvVUFuOqR0BCh6KQ1bGnVxRBMcAiM2Ji9VLJjqK
6w4FfGVfdie/kTfHqHm/G9b9oAQC1cNEoowdfgzIwzlTzAI32Y8XEhZZE7X47SxGaHqX6Tqj7qDz
Y1YvI0bKzDbQHYx8or8wFzrJfp14hMw+fmJE7+5427R2rXs0px3MdJIJ/wazxL4KsrGJ/Y3bsKYl
izv3Tkc/Oc1PK7ARnzSAMrdKFXd487g+f1/X48J8E1wR8sz8/H5+bGAknyIEbr1DJDvaH4rxo/8Y
qPSuthZZwoXUjqcrxnMWHn3jLeznoZmXhPnuahdTR34BRRsUipDCckfAXCg3YZwLKOa9iy8T4ACd
E9TGysG1xMMl1IPTO8VyoM/Ge8wAfZlN5F7t1q5BfVFFOuElC2N+fTXWyhzqKT9ozPVpGVSu7IHI
ZEG7zZbgfNvbtJ7Vs2qtTpPp2b8DPw/MH0g6suq4emnNRw/7+J378b40Z8UGwYSpuuev4fc24npG
2dBQeG+B8QFiSwDaULIEh7UoiD7fZdU+INT0sEhwr83WKRk8FWtfvhuBZJ02Lh6GHv96f52cJAss
niOPBOfcWzCqMxNPbRXs/bEZmeNPxgC/k2wpqAlWNEEJ2XQziiTAe9z7Zh/CNyJHkZ+uzMwZs7Kf
yC+5mziF4h0n46jHP88sPk6oK2EHSBYtqbpwm9Z/GU8Qn14uk0vYMlB8Xl2gEGCd15tzc95l6+ZQ
VpfoER+gyGYdwjQPQBAB1dyL3e/ALgTZurtHPwb8tXpHRfzAd0n+Ky3DVHVbciU30gMYQfYgdbTu
dvceI091AD9bxDjmeCJzR67Q75EnjVyyt4SzT36oZkt0sRntMOV1lNduV6Da3fAJsXlcvD0cElQX
7KvOIGn2xHwf0H5Y8WftX+27W3CLiMH5cNr1HACkoQuSzverny3gFbHG9BmYl0BjEfdOVG7KRb66
hAXkpPOOIXlCkTVLwvo1mfSBMReD/91KsSf5coQDjUdvNqxD4dWYj5b56hTJmmm49eIejpjEjxs5
OEWVo3hgOEzpqXf1Refqyw4Cs/XARarnwxQ9EKj4mSXvl3RTg9Msm8fO8jIdh8OAV3uNJy/Gfr5F
BRNH7bSd1p4Sqb6wOnGjBEJ0X14CYTlilhJW5XSYs/BAhQU1mpy2sTN6u3uI+XrmpyqAhjJBYBeU
rjIla4d3t0kzP9pHt54ThvzSTc6TYc9OS0DFYaeY1PZAwLWLiSKLhxz2VuvTR4yKVfYF9ph8FZHT
+MprutJe1SBfZRjCWdfwFI241jKbw65xdn3RF8V2evHiSF6k22W+1d/SGaBP+i2TK71Kt8qq5dsc
YTq7TFV6E3TbRhsFme+C433R3+S39mX0dZkWM91vXtppHBmrqyf+Uvj/TUoeWNaQkfmdlSdF0J+r
zvJGuLUW03h+MNIja59QBB2l/enGeepv1g010qMh4/XxCX0+ywWPKE2M0S7YARE68FEArj9w2T38
9yIVP/2/16g4b2OPQ0UIP3L8BEgc9XF9vsh5Hyl7bflwL9Z9Mjq6BZl1X+UahW+IfQMAJxG6ywuw
8lbbHhVXmo28/k2ZIMR6y17a2BqBmGteNWk/5J+1zk20kbLr9FTx5WV8wSbic5zY2l5YHncX54fl
mLNEU1/7sKQ32Oyb5WV52QrI9z7Gq+P/w9mZ7jaKtWv7iCzZDAb+Mtt4tjP+sSqpCmCwjZnh6L+L
vFvaCY7C9+6WulpV3Z0FizU8wz04EzN0a1t9Pf4T99GjvzuvgEfSZp12zWMzNQmeaN4pXmvWdv6u
7D+kN4T3uP+PVuxAmGJn6zKtp9ihN3FZHpGo9Vct1/TNytzMHTso5mGvyLqBhRjMFdqw4ohCfvZ0
c6ttSTsv0Iu5uI5nNJMd/21sXFcBoWW0C72LSdPIhwF+bXTsIDb+aurEB6RPbe29eYSgZHJKz4vH
EBQl/VIU/AgfYwQEjfAVO16sXN2LOz3EXuScl8pKRbg3nF2e0Ao0YyjjvpPZ4lbcaTTCQh0b5SU3
NlU+32rn1wVCCAt5W1rTfTST3sf2bTFa1lbgxn84Ya66L+iNHW5qY/zX/5e6JXdlww9ZZIvCFA4o
t3wevhOzU3R7Tv4g5bfQiMYnO395tM/Lo6ssY4/q78pflK60H73eFlx0+pjIH5apeVtztFqUpcF3
EcbTmNA3mjFagkyAnWOfF9Lz+FlzGjM0Rf0hL2xQ0Vj1pW61SZ9kHlpeUuNHmEA1NhGtGwKgP5yV
dmC+S/vKlF9HD4VNO9KySv0f8asZcvafZ6PX8bPw3CKNx//j0ZUwHrJD/ajaxebIBRHq6er6UuzJ
Z/SpBXH7keKahyqDp5gnljDLmG9ttfTEFZuiHk1woklHMyWSIN9MzN831Y+1jq97qoOGfEmEj+n5
mDU5OmYYBAKcx+h83sm+Qyn30UgqrJzyskiRCs5iIf75PwwujAUR30lQJ6LYA8tLxyIO1JT6TqR7
43lpRitNjxCHeD/VJsXwgXPtnhvAufZ1uF4FogqoM0FpChcJSuOT0rp1pjeZQETqm9HIKWi/cmyJ
4Ydy/RNKylA164570Q0/EVCNQ21dppz1fapVNa2VS8zbFrt1etRf32xddyyLnsmLcbGM/cUYDXxd
oft6vTIHmCm0S6FywxhTe0Nq8kjOCq1EgmO8jDMn0B6a66c3DrKNl1SwckKUTkBfJp7xM1XHvr7G
U1AgtU1D1VSOH9rlotcgGkJdIznoZIgG1sB9jRQUfkchQvtFoB7Tq+6G6qQV1BEVryu0Y5x2a6Ok
6nNpPKE6CNMZNoe0X58uLWQYwoir+/vw9zVu6m2UQ8AvwgNAYO/7N4nCFgzWDXyZdoqtstiUx32l
4ADt67AZBl7157Ews0XpRphQbvs+1mV8ilMehrIizZv4HTBXVnt4VKSnze8v9XkR9j67CtkD1xYk
wuEkdsviy6YeZUkSXWNlfPBs2072h8A82LZpRk/ePtjuva179Txv+bxeHmLzUHu+TrPyZvi0ZGcb
KNy7Gb076igHW7HXN+NA+vYUmM5MMTYLSV9sLi7lXoP+jL53P07L7cUIzf3k3552775+2O+pQxsB
f6tDdKLPyKP/YpTtJPoRnBnqJ6Hhy4tdI3mUVcJ4fDCXtflqp8jTUNQg2j8vIwd4znrnsKNWsuHm
kTlPt/N951X79/H3+e1qYd+eAt1wEbGdTnuKGqLYi0PG46jJCmz2VpdkWbaPGrgdAqGi9vCmG6Py
8Pto94X3TzO0MQXaTqoQTNz3r6lGtThKbnnQ+a/dELr9c6OvdwT3OAX1wcZGeLJG7CV6DpN4FnNb
3ujPX6GdIvT9+6N8Lpxvb07lH6OIDipIZPgfHZsv83+ajJIq0Ip4FQdW+xelQgRAzrZ6NTSy7BQQ
tTEJbVG1K8kkB1fgwn7QYp6CvgDgMdUpYl5FKI9gNtxJYSYqPpbmmQalaAEdxSB32NXvroLaPbFK
FwEhJ45etVfXjAMxVJWScoO8F4kVNWCiryMIwmcfSccIq3W0C8Q1+9JoWm98ApLVHnAFd/whoyzx
bvvzJHw8TFzwA+AE6KLbL3OH2n2dVSX9k47nJ3uhvu6wXNXFsm19k+tP4pYczyI1XLmn+cfFcF3V
Y39tg+XjaWBJ3S3gKV8PujZVeA0fmz5PQUw0v1SqJFhH9DNjd+z/O7ebUeTSzrgUA+27e0Ycg3W4
UvYsbYZp/4gFUqoVoZRcF2gEV1dLamMzl/EFey3CVVgegXTlbkl1HRmEkSzrlaramqhfyrEub5oo
sUbq0LU49Eh93pMQ3W5i2qDpfYYGMzZlr/Ep+UaAL7HCA3FWj7cylSDgNPCufEAlwmm0aHxUpgQr
LDdFPsRZ+emDfJmjvk+pVmjFKYnaYHEmgG9EN6b9JyJBFAFWCqhQlAML4DOy6m3krx/lsx3wZTH6
ddvcJn52XaXash7NrvXruIAgXICyrsAdAvIupMqSO3yPgihDxtZEK1oJJB23qU43BQHt0eQhVFVr
mofzqr4Y1/jsqoU4D5DA1jb5tJ5VEUjV8rUEQtGUtX6Wb9TMW8fPsSCV6SErA29132KC8SDC+iSU
6Kwx+v1Wf6JEJ+0oUnc8rzgYk085+hvdHPXU7mkmmZoF+TK8LEdIh4eSeTxv/XGjS+2gsuwdt2ZK
43xMUANVGaaH3Au8pHPQ5MFxFC5O7SaK5kmzKupXuURPqHUQ7si1zAhJeeZxgslO8hHL5nhIFO4+
jecZQPLTwOwYE9hsfD9winx8bgK5qg43SwLwikiIrRlg73TfUiyKsDribNbFMB4afeiA6YsN4t75
fezenRWUQaSm8YjOrb0UF6+v2rMNTnHzFlmHo+k4HefYejgXJEAPke26Q6Ys92dtNzwa0Bhkc+7c
VTBk7ETwsz4vEManZ8YN2WY7sFDykAx034nlf170f0fqnerasWAdl0FzIMkXgCHrkoOmpGO+rjN9
1noz54j1zOLFQo1lNbHm7oc7cCffZzWfU/2/T9BLosbJWBKjKe+K9SGCQvOMelZBGwS83RlrwCWZ
zRT7LiEB/nxG13WglXpP0eiN38uq8mstaukxrqB4U+tdhNbJTggpVfMd7Xwdwhe40oF3/mlpC13U
3hn1QvXuf9+pfI2xN0mrQ2lPbB943sTFJ/Xp4rUO2DdSqRv4QJqyJr+uioFj5h6WABCF2hgu96St
Kr/5vrHk4yTX5KNWH0be0lsuA4Mw+rI/6E52IqEzamcO9upibFVj+3v8dQ+FmU5hBnWvzcjkdL1v
fWwqzW8K3vu5ssDcG8tOJRAVRWT6NPuyB5KLaJA1fTkuMvPlBKMTTUPUzOb+OgdH9vvD3PMsPx+G
E7c7coER9PIZRQ1PiXjiYWQQlW/UgGBHmxR/qGMMjNT3veh2mQhhmyQWNjvRd+8oyyaja5ZH1+pA
k90BTA+zEjLAxZTfkCOqdhT6tVJPaB7hdm3IrEPCCZDB8xs2Fgad/PP2ti33AWiq3K0eNZozbkRZ
dYxZoJmub/+uy/TJd3yKN0db4FQyT2ZkjSzp73EGSVV/Ep6ne+IW6XClsr/1D/7mFuqK8wBSi64d
rbQPKnT1hN/d3MIbu/ts3aF8/wihTiW+sUIBjzp9AlB02yQ6RLniZGqr+i3s6mewkFMr8YB7KtbE
mXSyyM6F9ltjIRhnHe3UQrqIH+SU7nUZbjvGgQuFTZqlVno2F9dZ8Hhq9JpeANJhL9eJgaDlrH7p
wO03BJ33QAIr6ohUxrdH47JM/yVLxQxgZU/579AipbGyyD5S9or2Qgp3uyFfhR6UGSVmBazfnb4J
TyiZUXOk8QV2GsCjChL9AXzujZ96Q09RAicf/A3Yjg3vmOjRW61YGSeQog9WrO4jetZCp+INKkwl
/+rtgfY8up5OjSx7wMFAxsHAER+JKxO4KoUGXmS6vAixIQXeJQ3NcbY9V9Q2yqmB5bBU735fmYLI
Vv8eR317mM/D+Uscdb7QQqRSXR9S21P0Z3spWIq7djgGRltrFbhzwx0ga326uN0NqcC5pIhETUfr
ZTSJKkXHo8+2G2/HtM5kT0PVMn9Hbg6jEOMNidzNlNpZzgJJvNwjvZ9rYMmj2UL7U2PuZ5E8UsYF
uc5SpDhqqHZOKRocnJm57Iw/hXFc+W80kZ2mo0qsjwYsCv358bTU3N+n78cjhCIFVX3UazsT0+8n
KXzerEiu56mHsWUQOK1sNYkd53vFvxEQPQnHJUpuV+LGgXG7W7k/h7ICpEbC3pZwsReeRceqQjk6
RLQMIOkkCLywTGZpO3pS/Fc5aW3uzEk01bVQcm5HUU9VCDtZBJq6evj9ST5P7LsngUILabwj0X5C
CL8soDy6TSu1ZQFRjyFSAkG6nl6pMe8ccSWnxr9/h+j1n75YvAiLfaDHBN46+l5j/cOLjckmfPK8
vXrWXc8dUqq+T0nQMweEBgEU1yw4iN8/TaBoZS3mquxNjks8R0e0oa7SxwgM+joYiqI+c9/+LHSx
skDYhm1H/3solThub7naFYLHWyx6Zw3SrCXQcogG+hKuDYWpBD3Z2dPLKZp1pfzfP8NPAQUKPEpn
mthd6p8X75fPUFfqTZ4oeb6W6CemzVOaHa509q7BX9TYy9hUgTt0AoQ3yHdx9nEMHyQfcmyj+xdg
z61kTLXEvEH+uF4G9sin6NDd3EhUcKlgkEj06dy3vC6O5Y258Z476ItzmdlkEvrr0UHCdkpg//pG
JXl3PHCt7JrNwrEeDJ7L3BSJjn48gXaiY7MYO1ujdKyX04o/XC9e/syN7XR3NJAPxhUxU/5Lz1rW
jdph19AaoqwKpKwXGNf5tKjTNFO8zhoFQe9LsNUgewwav3/+oO/zo8IABRsnjEWsBPtNhKi+JOeL
Ek29EZIaUISQx28l9slp5Mj1TlDZzccZw/qnfVcUQ3qH8v5/vXzUTndbQX4bPCEL+ftmQfztmI7O
SreLlx1HbmrMZgtaQ+gizx/coSiwu+H6b0z9TeqE2boSZC8aSqZRUE1DVkRqn3VP3j9TUDrMZr4e
Gf9K40l4Rz3KcE11IAz7YZfyll/G7cW9yCucWu00oYEB1Pf5011zfdB1YbZwnizDWrnuoPPxZ0X3
/l1VILGotd3f9kVynhDwMiYGQurj23UOfOQNr2l3hwJ1s6FWfbJ3/yj6jhxrvsckV90heWJ5rpGt
93B6Pjot6A8W/0ANWLgPQ5gMzmzKZwjmUkb7/snVWBKOFfJWfHJ0ouWnZD07mbOdYumWYD5wVG+B
HNix8eENff77mOP7yL2TucmSvNQCpuRx6dU0TFdg1JCvsde2oxMNHt8b83pky//X1qrdnhZZbvTQ
WOkqVPHv75yJ1bX127R7ZwEGqz2b7TYLvZiR1mpDPq4/5DoMpiD5QAqvwD7oxQajs5a0sshgS/O1
ncH6C/S361k/w2CdQcXVrZfo78QCYGM/HN/2dE1H5nYgz7yTLxMENBbRkpZkmb9Zf99feHTu+pMN
t3OkL5ccuGMLP1neeVUc5kPNjbs6f3+w3uzG9a0pphGDJfiKC1g3RsbG0a2Vb7h/fz+vup/0dVN9
jiTKnXuGqECp6B1Xvjot1KOmyOQc+3y0xAe585G7PabN0FrtRxGfIzFzlLxlYMV90oDWVElalhyM
EPPMs/68fJvtUm836/YK/aSF/vKg2oax/fCUoRive4n+S5IhTDstP0Ghd/L928X5JEFg+PNM9i6z
5Rr9+9nMcfQXbW4I+sCLyv2IEnlMupik5Qp7QyRm+j5aNorEVK4YjRN5CSx4tvTixfNzuHvNjB0r
VjW5njfFywJww4o7ISCwnhtz6+XJ4TOX3r+86wXPIeGRPOb6X1CJb79/9LtmcPeIXaQtC6h+TZX+
hirF6zROuwmh2768zGoz+9OatlMbTxf6NBbHFmHC0A7qH5PdoOg2oiIyofR/V4mbqjGtmWtDxQKI
iQUT+sz7ttQcvdB+qMzIvDjywJhCd/99//KQRQgGKEpQHsJYpPct6ms5jtWu0U4SExhaY7+1gNCR
d/hbG+fnbKS3qwV8RrdZVB145uZqAx3Yu7yQ15aRWtQQIOwkePq3w1kqL2KgjqrDdH78uO0EI98g
Qx9aO31jOZepnjuBPnWhEC5ShLiqwQLoXQH28wE+4fya1El69NYjmjCRcE14ANjXgCSf5RlYJtQA
XHTZDaob8xJwjG/UD7o6w5TWgkiu55SuRht1JQy1gPrIh/88DB1T2l4svX41PE2vZV3RQDiAJlsg
1aY7mgMbmdvx9yV+h2bpBuo6w4qIqNUUQMH3L9+WsdY2rRwcxo6/K2dIHqza7Yu/EQDtVQOJ+E/7
SZY0bkNiXGhp/S7a7Xq9yFXDW6Ec0ElcTBbVMtpq9nVVH3bgO0kfNtLi5D1cDKjNUxt/jv/L6355
gl4pJENPMEmOn68rzUWz9YSXo30FmojCOgDJgdF++ooSHj3qBNdLVHp799MI/dUwLqXgQCFlXi8o
IsyuEBTOZjBUUv7hMJVRUJ9M4QnhkzTuXbuXshnHIcwd7yQQSGXosTaILKhdcYek/LwlPb+OE6cQ
HgUxtU7JR9hF+dnAarqr7XerCbN6Wiic7Wyh3mMoaRoVqlgJBFqhax86YNxbu7ApnmwWVrAzVg/u
+O1su1RJtgOL6/6GJsBCnJi9y4IG0fB9IUtSPtbUc654jTCnojXJVslkSRIzzgbk+e56ZrwkMk+U
VlUyCQ6q7jD9kvmOlCwPLhJrCDBlhzVcqvMQPgyVPgvWDjSN80xwKS79vph+2jzfhu3t1FGVSJMo
i8QuY0rsw9WZ6Rd30RoX3Xgg4HG3QLMHai13Cpufr9qpayFaRnuuH82FUV3EYTJFmmb+BsCt3ULX
t9VV4Exmv78dACtmrXcF0e4nVla4iNgtveM3lMRsepoW+RrT8dOs8JIF2rNZbcSlfcXpGIsHvX0v
HIUjWYjdKfwRgJ7ziTbTKlhAinXVkLZwTpeD5pWJG6EmBCQnoaGUn+zsYfIGicDajTcyQgEf0r6e
X/HuocANXrkbUm93wn6E945Psw/NeUf7OL61N7uZBSihoAQLGkxwUtVMXzPUKcbuCfDh0XpH9XI/
dgk/kpErSQ8VcExt5CqIF/xtdlnjJjASLEDJQWH6mZG52l8M4v+2KvJKnfhnZF1HRrgOFKPkP1Bp
P+QoGkhmACdo23ilb6C/8vtM34n74+kOpqJTn6YijMJtb6OclWtyO+ITTE76eNarOeyE105paGfP
KJnrJe3OSZcYC38JrwJ31RrGnI6vmxJ0Xhx3nxv7eae0fDQef3+yO5DB55NhE8x6gzur9e8iIVH8
czJNQ9qveDkbKF2ZogeI1qjs0hIBT51BnP8tyJl/H/guM/3PwCCkkbAGWtc/O3L1KsbgMQTKA88m
EahdzmZYM81YbQtIcxYMhJM+d4cPrR+iHuo8nJYYpOEGcFdWVf3TSBGvbGrzVXHtmfMPqBhIsdTY
u+bRgOsylDPdAZK6d+XsQoBQ4l5iDXw/vc6xDyKd0+3gmcvXdbmPmWM8qlwHqK/ztNBLqyvANDow
sBPFgQs2UP/9UQ1Pt6PQqgLi/3zo748wEouLekwKCl2IHQjJqpWXNds7zBGSHAqk7iNb4tmxBEsT
QX6aYr3Uv5SySg1w0evq5amaL2toTsXEqSvkgLgcJk+BWm1rmKmjIYuJz9v924mGMiFKj4DvOTwF
5LW/v2YbT0dZLabioe2Mx56pABivr7OYGoDzDkgaVTEYLXzsj+EZvl9X38eWeptcQ2Ie1ipjd2m4
/dqVuv6B9FtQdTL2H643WOm6m2cGJNShHo2dJwu6N8/S+exrlJ1YyGcdZlrHZeJFZ7qzsKLDyyp2
Bzu7XU7Sm96uiYp3FV0A0Bq9VVTfyiaMa0Z8fEYuZX6FhrC0M+MwcyQqHQVSxJT0vIEo4/4WRomU
aJn4ddzBg/uZUhlj/ZNNoN3xmuba5pQ4GzNn4zytDOTgvcehs+mu4QPWG81toJudQishTO81hXFn
lJpm4gEUkTXhZNJs9A32SMcIXjC0W+70FzgdwDxPJkAAwVzTWfi+Zk/NMRUTgkyvUChxow+UlzM5
3J+VLVVM/Vb9PSabFoHCNA2dREZbRHi6SP+aYJalygp8nC5eZhPfO1JcCiJNbxpHFRr7eiutUVnq
WwBj8eXFj57G7Zvo8yuqJvVGjSLjNPEyhRRAqPRbDIegHT+etRVi/4gHGmdETUYTiO/xvpUxGTCS
4CU+PSCaHp92VbX02209Xp3r2VF9GOWroFjdoJadxMVZcoTGTOk90PmMMVmR23+T2juOX475os22
twboNj2/SYTk3RH/oQzQtAy5pAnscS2iZyfK/2oUonEmviEYU8aHqoFRdp5VZUVXOkcDZxm+Sted
1siWJATG6eIl1MxrbKjJ4i3FD/bnmurvOdPTSlmj6zbBNjS9wMPZpaPYHJWRNY2QxZJhQtJ+fWFB
J0dLqO2ijK0wQmuprm08tOaTK2pELcpH/slWgJa1dbgMBWHhC25zfkpFN/LPqFtXZuoL3nmU0tqW
MeipU/OStFZUlZsRj15frdMIWthRtv0WSWUJrQAVxnEszlPpRcWTeAwyNy4R8qnxgaxC6zyuHSV6
V85/Bm7duw1M7EzfiGQBcAag695NNJnespI1n61bqDD4GSbG6DYrY7t8rhDuwoBxgovTAeNwEbWa
mO6mfi6MaWohMTanQy+ptpBY1RBS5vMC/Hau9B6rtwUmp0nkQwLoNlxnLYli5Jhzu56dz/obwO7d
zBGX+oLGDELUNsR67XFP98h0B6KhuwYbW/Hb9HQp35c04xZJeX1Ngs8TVdGX5kg/0LR6dzoS5Hw/
1CKZdqnZ3WtTgFG4jyk73tVfhKMSi1pCP69eC9oqPS38/C2d7vBMLih2RKwFO5gug9A+hs50Yje4
G4PgiGyptKXzc9PuAskENXzMU4PbHX0i9OSzzTX7kyaaLtYgmuG4htOnSfysnheXM1poydU4nrDb
SqCuXF9KlNWOY5SjFO90e5TqJ2n6njVPvgo3LPgznaLTYuft/HRdVKp5Ljg2ltcUPU9pryLJuO3s
BKf5PvXnWbEZFYdMYDuE3qgYyOrvmjqfH+bLTPWuuo5FcKlhAB3MyngUYwOuGi3Fpe3sniJUwOzF
S3h4oWA6NO7dFdstiC/j9uIJoUqjSeCT48cR3pklAEjoZcgX8jV1ZOKT6qPEyTVojzBRXnZlg9jC
NSEpWglKZOI8doOnWyubHJiqoGwHNvN9AYKHo1yFszTwJvKK76s1kpKJ1E5YrV6HW5zoh9lpv9vt
nNBY/JENGl3HXaU/DhYuu7m+W7Vfhu0lxeJxnApFyrdoHC7k9nnZhQE0dgg9HCrXC22bPEIvB1Ti
mkMbdOiVewdFKqX+2T/zysRYNuKlh7Oz271fPPrHq4c5JQ6v5pV/n+c77KDQgdgICajPw0/i9Pw+
z0hKl+G45HS6PiKPdFuVm4mZwTM8tYa/QQUGyVenejoPhD2fYc23ee6GBZaDR6RAnVDuTo8vh5Hc
RoJSK614UKjCoisUv+BVvMzQnugukO3Uvg6MeF+OBQSMHT0RD8AdBu6tdhZ6HNK368od8ntNfwdV
XWONlQaifbPd+wKSOMqLKyxv9xBnQQ4OzPT9Nv/+AEovhPaDsAA37YuHbE7F5S0zZmdjNz2MZ86C
lNCYm+6Hx00/BMS9z4KpfqNGj+XVlDCMgtr3qa6SUoumIl+4W8yvih15+iw0HMO6vQQ6ZZ7fF9RP
rwmdDD0flLfIyPoyNlV4LIMRUR9Jt8eA6vz17ZCsD7uRQRQN+V5+4LIxh0a9q9bxkrS3ujp/h4UU
e+tpnNZX4mxGFfUz96vfWst1uZmtZzudCbYWcCito46IndEueeuhJst9nEu6QtrADiLc7Zzhvk/y
6XyV8qvaJQ/eq/yMIsE809e317Wv529d2r9ZAMW96ivkskKaPKupvojJ1VbQo/Stm5jm8rhdmq5x
W/NFXG9g7d13UdnhHb2PXgh8E1KN749Xq2IuTY4Vi99+zRDNxXaK44zuwxwatjsEkPthd5Og0pFH
vB4fHbFfEirq0EfL6Zivy9G2EpcjjMITkDpHXzXb+CORQYzetvllDrcjEMZWzJ//vgrvC8e0Hb8+
Qe9Ym2TRuWmiRqT5AlACls/rulnxNehaz/7BonMWyIYYfy7A3w0Xgs/Qeuw21ffzjawHE2R+/VwU
vU1XH6fqdSoz4abJpmus9TJkbNv5J5kggAy0/HQXKNffgVOuW+Z3w06Jtyh5wXXtY9maa1ZrozMV
SMkRTQURidPD7xN7H0V2B0nX0VOp9slUIr6vpHFKJiCmvBh2Yv+5me2uSQ7mCRlF1/07MJGf9ZT+
G3FwiVTwOvBDH5eWlYp8Sk9sLA8xAN17PuEXb40NbLhFm8Ns/ZbsD+rL7lrCAW8h3M3eUS9+WsHh
yq/WQ2vN55E9p8m7Ys5dw/0wt4+ZRVYNGstDcN17Lk3vGfBedxQOTFW3qX579N5U3UangmpOp6ij
KxNd0dPFVV/P7Jm+uHwQx2QXe2M9vRx1ygpb6p9yOMgt/+nSI8SbfhbHSPb76+Emx1EqjLvZq6Gc
6OEKxmnzaovejOrNgq4zaBWpMFZc83PLNQf1Az9LrP05wM4PAxoKhBoH5PflIlxyLfbr7uAhCdbR
snitF2vRBHwA5dVePucmh+WrZE3AF+70DmvRmHTkgRlaLy/WHERs4jQ6AFkoBclQ7fLn6ZmCFgBA
3zVgek9XHiVYE23JKbHV3MfnFtyYDWsEE8BN9lIa4B1r42Uxhxnu/h2isN6hazrS/SdVijY1Na7P
HvqXEOhyE+I2xk0HdE1lvSJtTpBbQtsARu/qC0p5q27cj9ELN4Q5qCV5F2wyOp+EXiJ1cWKw7t9/
GT1W4lr084vgZeqKSpvZnJWHmgQMiU4jiEmcBESQkBeNjrGdN0ulLh24tRd/iHd3XyvvPUjvpMxB
LIRggaVPKN1zYyxfb3AHAJz6uvNuLSzwRVT8ANMNHJX3efn3gftM5nBySjVBYHu2a+IxwVpP50u7
gw3O+AT/QG3K29yyFgZIssBqgHNuB862H1eABFIFz7kuZFF6QcvpElKI6mp/HkSS1zyk/rdjY2Y2
TIL16jb7syodA/70Nja2j0Mo/k+OTH9rgnamJqCAMJb6tmApUD+hyZl4jXNQIN0pzXVrJqxCW88p
S8xsAij76Yk9me7m5KCf2BiQUH+Rpmczs3U9j2DlwVg9LYT1YqqvCGeGYomfCqQKrsqc/Rxj3Dq9
9XECbhoIN06Qx+eufLLk+Zzde2gc7aeYu9tVZrFhDuWBPwVMCmRZKLM0FKAZ9eKH1KcsF2ccnPgO
2DIUHzKytYPaMLAC62HMZTGwHH98T5hMZGHA8Tkve+9ZTI6yUjScRSYV79c1aNLIoIFikY/8f6A6
f7zHmVEJLywQSeM+AVcrjrl/q7rhnp+Xy7XdHcj8xXU03++HUHx3WTUF/LEAIgiwGyyiz2jty2Fz
1nIfR6xbti7qzJKTLQBhUZs6nbU3IWBcOwM37w/ZAGh+ekLEJzIfsPf16mk2TkZik6/JLoV6jTvF
uHgTwz8XzNzykUmjRh3bQetWMY4OM2igqr9r3keyiQDHJJhpkxm0W4xKUM5D5PmtrIxqaO/ftae7
KeniGTDT/CX3Pndd3bCzPknd6W/bMeDhq0E/RV/lBr2yizHYUPkhGKEjSGiIehOhm9YrbCjALIro
RGQowCmZGhMdA3nnaob271P/2YTqnSp04brYFwYwpIreleqLrRSOYlFi4zw/R4gorelSFY8ptiTr
NWYV+N1CjLEWWDKi04dwmYN02irpFNEIg3wspawh1Y+fthZJPzcsiwo0ab8dW2uTognyLhgHMd0V
dG66PcMD11kA00ZCoyIh/H0a7giKXO5gEGlIgtYB/vWJNP2y4m/HcZbnV452GaQfhzv3iz3rrEna
LtBx2NVhpe/J+X8f96eFjxU0H1kGCg8Y//ut7sdxek59vnJ2thAU9kmuFHS2Ljdj0Grxp/tTlTBq
BmFHwYyayvexcuHaRNOKV3ysZP3Ry876yJW5GUqSWd4RVXtAbka1eQ9DvndtUVoxttvt0D3241RT
a+AMg+xNb6t3i4bQmjQ56m7R52ei+dfPYt3nBf5Cyk+G6w7hv++xJXxdlHrBw9PRQuGl9+q+pmRU
Oaqxp4ZuJDi4So6mc18w68gd4f1QbYR8CFLw0xH6dcje/g2VUaNVt0IiVsD8CDMi38W1SCRehPa5
2bygf2ddrGKz71azNzTJP50eX0fvlSbDU3utWikdQ0WaQ0Wa1hiHOQDdR2blYvzw+yL+qYSEXggR
CUDejr3SG61K28nkEla863IZrrBNWp/MHQgS9qu/IR4kJkJ0fKhQNjhsLyRu0lF5E+RK8P5HYKGy
ijNOWOcSh7QWW4uzniTtDFlqt4iqdV5jcjFFdCYsvO6fZYg5UbF4marvAU1cZY0ZReRjapGW1u/z
I/2Q5avIK+AXCqgXdG+vkpiNLvFFE06iRzDhKmAe8qJ2JcS8JSTtL35ljduRHuTP0vWK56RmTGPN
iar3E8KxtzGSnWjcCShOIunph/Pk/CHGMNg0+yyP7OCIFKeU2W0AnG8i6LeL6hb55NPor072pS42
+E7xQ+p8dgssIZ/8OUWmxD2rCMuIGleCJt/kb9VWrjCkHvZTvMx7s+mIzMDMq72dHhUJqvDytfVG
13wm07AYlYo58kEXjbP3FHPTNkTYZgyOqymdPGmsmn1Yl2dP09ql0L1NiyFPyftzeC+B2t+kaiar
1lg8Wln4Jue2H9nFMdOVZn7Bt/f3z/ZTVezb4/fqAeE4bsI2zMbLykAREESyBAxYoBaLLVGKDOEQ
hmLyQ473dUCtt07y4qwdWzXF8dfKzdo8wqkultj/mEiEGnRHzUE26Y8rE2gKGGOqoJhofr8Tbkff
T9PxSPCEQHKn1VsblXqkCjiTrISTbOGhWUeg0rKHgoKsGl7+ZNIIG5EHWcXjRBia8Z9OLRk5dfoL
XAtiXyVAPUZ5e0nKsXfD5++yTerHCT53y2y0nPgkddFA2HnPQOBa+Dpe7wA5japxVVxywavG+NXx
opLgFArIwcq3ZK3eS5d3pTjjHb3CkNm4nVK+PIrGyGM0yO1p53SrRlRJ48TUpNjMxIkRjGRDhvat
cvj4k8fI15atBo4tp1uczi9+Y8qXpXRFpvJSmBN5rNe4KiP4ElUXR8hGhoQgRjLBKs1vN+fxZlw+
JWpjnhTASpC1q5ugm2oSmk0W21fpvQo5OgSriIwykAcOrR+/BdQl+g/AeYl8v6+MQKkUJW7FsReh
/o213AmzWJ+a0GTeTB2txIQPZtHvG+6z1dCPRacKWqUkkIBs+hGKegmOEynnHoHOYy9v+mEXISN/
WNqP3lYx6aXdXPpA9gxrpxGXC9Wwp5bC8MqiRdFQn52M9BiM5VCR9qcgDUNXeD/EDmB/e1OR1ce6
DU6TfJ1kVieNglZq5eCAUCID+PsM/BiofBmq33OSI2nqK2kpeEfAFzLSW+UraotHrjS5ecNnojw+
ysptKPjtYpH+vANP75C3nNVkYd+/dXkBV14XVBYegaiN/9BsmDnozUDFXNUO8fbHUCXlp3SdRgPQ
6c74G3G6Xtah5ONU9pNg7BXX95H/B7VRhPytOHFlqTXy5mxSYkYBfVa2b0Gyr8SPDIXN+KYZ7elo
ytLVDrNqIIr58bhHqI0WCOE/SXa3DL6kAMKkFpPbSG66FZ9I1oVJHyerE1YNKarY4grbrxoHqBrM
7HVZRkOo8p82HCkAK5++GKyP3mXpj+uEXsCk8VrRAsKOhYpYf4wv531KOltec6tJ142MwWq2HEtu
aAJtz+u5CE/m/5F2pt2pMl23/kWMgQ0iX2kE7BtM1C+MmBgERARRxF9/rnI/530SkhPHGe92586+
01hFNatWrTXXnK20V0qhFXaeaX78LA7BQH7tU22ayjgHR3rJZRj51cnFwls2jg6rPnHRDDOfYcB/
c5mpf2aP4SyxCmuH0VE7FGESH24sioH6fg77RduW7hs/gFb+2Wj/tqeZa6gohG9CucD3ye5KWXXs
HGN5EJRowklX4wxjprSULn0JJc3rqOiGPfXq62GuIAGGsYcgWJue7j4rEPKO8v7E3P727FxQBDUP
nem2a+GFU/uenrOMxReg6JgZIqpLyca+ObrfZvvW699m5lljtaXWiNpKcOlmMhddREutAsb2Eh6L
vxt5XKrqVgVvt0E0jvn8ARmIGpHcOJWZPFC69r5lood6GxWFZBSQ8xf902UTom52kld/N/vrrYCA
CZpAol2iSt9nNpebhRalIlDWG03clpPMUM0E/jqfcon3RbjMGbTnkf0saoGV4J3/+8A8INla6BKp
oBTwKZze7y0fw6zpK1Iuea2F5JyGpbWfpi+NVbSCAw6MlH1FJAHpDRVVmJvZhnpfNhzNvDhd49or
yCX1r1b+hmQLdX7aVJmiare8rzUv2DYmyqT1ri0QnKhg6Z51Nxluxyh+C+bpG4QPiFP0/VmKgHE8
OiEt27v373YJXH4lTyQLHh+30VMnZEsMIa12dbBnV5dLxfDg+n0qsIgPO2cEThozaeS7pOusclyO
oom/DuC2lo3VDH7SZdgTTtiuMW1NK7sJgU01ExKvrd5pEpF/cBs6mWEzNVK76yIZMICvzbm5aT/o
d6ZgspAoLvCiS5jVZMO3ExRtTr3EKSaoUqTGeZnNwk3Q766jXv562obLeHnhNEKmAAldv9+1Izez
uuPS6TgoCEGgU86SgTSUPGkIe072WiJMXLih46OZA9nP4g4vd0g9x95sIuZ8hpcahWek6GlcKJBU
6CzcXcoaB5mB9u+bSj4n7N8GISKp6lydlz2ZmgN1VDi3bQsFGeIG+tnJzQDlhkPv1KNuBJ6PV81Q
R7dZ0/XNvZGNwuUdNYm7LY0hY2b+ERMeVMvEUqA8b09VQ3aRfIMp9gw3uox4cABt0qHnD3M60+mD
1+raweA4SZfN6XmFfmmbOQvn4bx6OU3Lu36cnGNLG2to5yQOMjYbIUGcIncaLfa9YNQahy6E8oP9
5ESlarPfsaVVtL5OLsTPyGbvF1TJzI+vJXrTg23LzOBEgqtpUEBXHrpyrzt4vToa6Sw++UgNqc7B
S5zQ8l1lzEHcl4DftK3z6LSI6KHqxA48x9EkH7DQ4o1mtKElL0n77SnXOY/ifkOHtq5whMQMFTvG
2aKox0L9aArfFn1u2H4PlTZKbQa+3YY5SrNQ+1hmdrpUBoxMw4ktmNWNtgmbuosO4PvdkddgZQ1W
Zq9wVGP/UgxCG+FMIEEQP+o4qEeDSgY3MzRed7vpZqMOB9UMSqhh8QrhrXXsQelMuRDqsn1YhQfa
uLvOX68DiRkShD9dRIUzO+rdXuFtn55e2UqQRMnmwbo04IVqTdXheXBYwis/OaDHUIzYrJPWNLX2
KCCk5n2kLE+zQz+dlIOzIw1TR2J3C0mFRWQf7ApJh4wKQICjw3bvYBGuHmimKDI68lZ7i1/sxZPj
6LRMoEOLewHym0ghNAf56MQrsjoOvoHbHNxg1x9zHNmIZ7jVwMeclYNkcp23iClVTrw42hHU54or
ubKT29micqV+B453gMa50bBQ1SBm3XTkYddpvan2pdfgPA/RiTpazUHXideoNazOkxzv72anH4mv
g+bUNpd1tY6X+0kXTZF5sJRepNH+rVrFwxtXoom6CYZVw7xax5fue+MzRq4V0U8ENNJetShd9TMa
tFF4gV9eqKkCHC30t+JTMZpmDvFwN4AAoj3gRDaLXv7emsaLsyubUPONDv3lGwELt0ssqdnrTjQ7
MRsj2SnWvhVRGFTwdUJMEYXqo84EQjAjsi6Dj3P/7ECYbwbon6MoM46s8vVgENYMTArYpghDTEv3
+lK6qXmE7D4bCnkPRMlyK+Z3st5lGE/zOXqIA4QCZx20kEcV+hgQ1tsoZRnZAA2oFmi4AwJFZ6c7
Dqm8tBC4cBFychPv7FbuCTWt45ICr6XqqcNw21qgWBTqKRQkdALe9t5tlNDAxUFRykYQ6Lw37ov2
eD9Sh+pQSDoxu5bkoHnqRvZ9xNTpFwN0Qr4qDSDIEO5k05CCUurF+pmFPjtkN7mLz6p/UBkHQVnQ
61osUCfcNseaexjJg+ODazq1Lv0DB4Ckty1Aq6/75QUlkFtvj5k9Dpuz+7uEUR+9oFD7hijr3ZL1
yM4G94+/j+uaQsXj0MTVVkmttwmEwxzx/dC8Fmet2co7cPEISrTcVCb74dUUZEbZZ+42O/rJPsLl
H0wgXsNHEeVqnZfibpalW7AOiKWpegV9Gyb6aqYdQ2gpANZQoYhj4xL/QvpcV/pCWpUMknXh1tjp
xVMGLn87vcm5yepe7GEU11Ona7FZrWSQ3reS94ySr5bVeDwplyxu0jh5ory/5pik6r6ZSMXR9wTf
pTBDd+cy2q+QWeohTWmS+aIQWVjQZBKyJOClc/4e6xqy8GcPxD3wyw3nVBTBrTrRgxMaFkhBO6q1
77W2GQf2ASSlebMiXXMr+ADdv1uuOWX/Wm7CRgh8AfQCoLvvLfvp+VJWCS0XHHRXIuJnjjGcEkx3
YBMpPjnsWQH3e2myjbG39sHwn7jY3y9Y/+kD13iCGswBafzvfZDSk9oI46vmKZMmcusfylidye9Z
r/kkM/z9avGzndqzHi5SFzDGRfO0STHhaN7ed1r5/xco+NlI7bIaHMu7JhWlBi2+3nxp70oEkG1Q
QSVFum/PQGS1wOTP1sSF4svCgQRKO6k+j1Ttzm29CToQJ+AmdP6myKIXm3agA7bHgv+9bGrhkH/t
CiQZMXN8aqg4vrfbDcjcXDuZ5rVHxw91IL1Jm2iOpsH8GfXJ9xvRfxoS+BKwA+Sm6pIKrWN03UfH
o+ZR4OCWljQ/DGS0jv5+HDHxtfsB4K7/aaRbe5oLFAzFPaER9OGWnUXTvE//buCRhP7RApk9ammI
5mp1iMz1UOVKvo80L1/hoA0oe54kW9R+ts0XBNRJ3gcI6h4W6S7cKFv+P50W9m2b7brrk5f18eeg
9rOySYaBTCcd5wAlY+YVb8UgHiHe1O+s9oPLIpscZupQWqSfN34d5e3/b6LU/8zHlwepLbgizsvG
sdprXjzIMj3FiQuM/Tb+aHLEZnos61352XX1exDsX5MCViOub4BA6wdRV83C9KBUXY/CMDdfd6Au
yOH4UO3rXObe86TS7jdj9EgGMU9A3B8G88uO6tzU4HYKbl2PW5kNjfwyg4MC/v/13yuixpD0f5+K
a/h/2qkZvaOIdWVl2aVc8QhAZd+LZzcnXOaD1ujoXEz011t6o9Rb6/RJjOHZA9asYHGM70i38IA5
2EGhoenrB6dynp0sv5omkbLnTEF5WH6QNXwZyNA/79s5igXewYWGwUnGVIkZu9zCn3OzXnvoP1sn
v5mKrw3WLG96bR8iKYm6XvgSvsTcU249VJxsFKZ1zULNAYe9BIuS9p45EL/O5deWa5sijqpQCxMe
FenMaQFG2rc1pFWVnkq5qxl7iRcNEvPwhFrkAdiqGxUgIgKMIjgD62GNdvMmyelVVb2L1TQuI3+q
zWFssVMDcPgg3ghZybCf2a3XwH3rDmDiRMJJiMHl9n7kz/OR4NE92OoU/8t+srrF6v3RNcA4AJyB
DUE4VjsfIMC8VL6venu32Sf4T1cgnjShHx4qRoFe7TN14Vr5zb/9BPz0f1qs7ackaLT9YyCpHnFX
vFTus4QMild52rDASKG3Vw6erTixoP56yNpOShvNUzu+BV2PcImhctVBL8T9eyAfvs+PNh6c1OB+
qfutLepuI6uaweGsonOW6dcBDFCIhnJPMXxTMg5c07jcrsU095F9HFWjxPLBihB1QH+ReIaByIPF
/U0ve7ke95IJxX46SDwK5Ep9WRGt7hANIHplFoaEbhvSfgP+ZUaG5JytEoZWqfcMHlCLP/5nqr48
U2273I/K9QQXnUpJgUjgkk1d7F6b+nUUPMmftH45Ogg2AgZkd1CnXc/adO9JdY3louO1eu1d4Zb9
7O3gXT73K22BQlw8Q9rYS256R9L9IeVSt8+U0shV8i71j+NirPULGwnFJVTSM3/+98Q+Uma1iWXv
QjyIwwuXlFZbr4c25UTN27nj+SNE+1yihHY6SogVXS2ZKMrppVqtr0QzfKN4R5/3mZ9a4yF4TMK3
9muL93BRizPFTB3v/Ikk2h4/4/xCCMgJkJ3mqtZeVyMNOfBVetLvm04vGuT2wT0F6Fb/PRCPurgf
A9GG80IRdPB8+m4qikzWbvE+6wj8JJCj3kSw203ahkTZj76dwDfXc3eu67GkQbzZ9u59DmGiJVA6
umWMgSUZM4c/EIEYS8VYUu5PVZQQIDOBOrPpzSc3499MDX7Bf3tcG7ruJbgmrfTU8Sojs+8ust+v
5yWU56G3H2RDiu8IqXJneobmeSD+/hqpmi1on0BZ5M2048FYwR9GauIxPJNNzyRyYJqCdnnT2yRU
bHnbCSN3p0oCXTZu1mRk19Z4TLSgz1WSMQPM5ThG37CmDCYoOioEDKcPrYgzewry+uUw+DZetf2e
pqEWyzf6fTFOaxGLmR5ls/XaGt7H/ipy9oMCh3dxWP69sGppw38rXBSTAZhVQdc9jMMXB0RpZVGY
aoeO11jsp1cvWuTboi/NfLzo6pUgYO/v9n41NijhQdIIWBaCyNotAkbovEhIoHsDeJ5ZutuOsWUJ
d4zNOwb4MQnrMX9YqMiUfB6wwM9wGrUagH/PzMqkbgllPuVHpiNKzkdp37wrXJegF4VSGZoF62z4
bu4EdjG49PyePE3su9N1904y6VipxeWwPdgvtScnVy2T/J+u4PyR8BF02JrwQ78MP1nEqFVdtI4n
aiVRZSkNdKJgur0ZKmjs8XLx+fL3BPx2KQX+T9aQeknqquqlg619pIb5Re14xyEcFQ5qBwjXZr2r
nT9xNX8xnkL5EAxGi7lW1K44d748W/cgNdGEucreFX6IoHdZXubdT+liV3ZVWUnRayQr6SXsOIFv
E9oKYSc86VfIG0qo6aXusFGYz+qAH0js78ahI+6VbRHFEcNd22RSHuNw77t3r1DJi+sU71/fm0h7
Qo2vGX6mt3I7ruw7QOXUSEg1UeLVWXdJbJ2sLow36rK9Ss30qB/a+hmBz4Zxy/RqEX6cw3n80UXK
GBKse2TeFOO8jTaYOF+2/p6/Gi2PWDGUe1Ja1VYhLpdxd76Pqp9r530YqFfveNURyw52QHCQN4Mb
42JdPrv9+0obtBf7ScXxtOCk3r/ciRFLfZ8IKGCsbXNONGL3pFOi0e/jKooIMCHQ1wl+xJrRLTuX
xvUe5lcvNw/u0T2512G3f0SStnA70GAhrAH8W7OVfovQJujA6YX7IkF8LPLfPakBwv8NDzzFDQop
BHSvfjPdV91mfNjTkz2S9FY4T2bHvX4E+7CodnsCz1ysbnp80y/M4E4ZRJP2xw03cCmvEu86Lman
TYPv7PV8l0yCoy5v91DBkBqS9Q7KZNOzs3zq6Qk3/8fgAc2nIkwUEdS1wC7JoVMe/fDqFS0D3XsI
TG+JsV800Q3RdIhgkJY/vSkv0sezgAtMCr81DWD8wdgOY6s4lL5s0RMIRVXOuhcOnWvvNBRZtxSH
9gO+p3x4Qcy4fHycXN/O+Yg+Wr3AUXpCeB2NFSvmJfuL9jxToIRrWWU6UxhdI4TytYkYBY+gGaFR
wPQXkryVp9DfYdgISxhnpGPEicsQk71pYIP4MJU+FREQhLyN3/rL5Rsx8LtxQ2YGkvPp1ZgqM3lV
wqLhKMBpRmEw3u+kzIiLcZe4Oqjwl5euge3g1iw+d42nU/XzMsM6556O0hdYF6oOvo+XdL9pRXXK
rl6TdDgsjcPjmrBT0A+scLcfsxPLYWd7AQW6fBopUIRtqi0TKmioqW5ArwzNbW2PHbROoURScfPa
m5yivb0V3I2zkLa5JkY16rK2X7sf5bpFQmHTPenSnWIX1niwiZBPkCDTcDBqHQh4fP180/31SdHP
sxv8fW2h1xi2retn3jWSvXmRevi24Q6DbRMszWWz4WnbE/hCrjqpcUVO5Gio3JfIRSB3prentHAf
N5u6HVqnSbxL0avPYXZ8QcRG+VSW1zFx3b2VQa+0VN6SdbxWPhMUzqW9sR/H1MioRuPzLITVr7Ni
w1HbjIy8rSsnUciKmT5Cs5SYUmGobfMm6YkY4e4m7YCt1Q8Lv9ShSyx3t5Ui6VRQvUJbAVP+VFJ1
9bW5bKVEv1qabmbWddl4DyF9mmqTdN6Y+G8w3xZ6WeiNtT8/dIw7PIqjO2aeLr2fllTnZLFxJMc7
bcsGRiDdwtvTkJzWR8AVk9xiW//bej22+l9zXDufbjfUaW/B9eal1tFNxqVN7v/zNOzYgaP1zhZY
xh5z0tYbpupkdtzPhp3FcfBOvNP1PfLfpLrPvX2lV9PoLXolJehejWgceB09H7Ws60jkYrWptD4t
tWneywaa05ikg+ZYgYLFyQaZ8/fz1CQwH9aYNcudUsWzpDK/Zl+iOL75jUPG8yA5l+qItRcpNFjw
ZMGtpauannaNdJbMSdwfHsvq/M5dzzt8kgpjUWrLtletk1UrR+1UL93DvICDSyczdjYu/JWBw/fk
9NmF+BerSJibfoO/wTTW2ULy0+2ShdAXeYeW0ThbwNk7R+u6J/1+3ZaBkxPQV6ZlZOXq4kxeu907
XnpxvG3MYPNa3BEjbyAq6YWoNS3TBPCv04qs09VJQq+4PBnhhxP1fcWIOnVivpy88J7/BD+Gp0aW
NS/kGC5HM8DrKDoOtZKrFF4KcBTcELdAzNvsWy8eFV4Rb6tqc8y0foLUeIVbQMqlmsS5uQAZd37f
askgab5oqgHJXxuXvKOXZmXKvO4WPMNORBI/691sVOxPuwsnlgPUrBzk+PDlYG9pGKX3giBWQ6+w
CrPx26KIzNS8BWRhh93cuLKZSR66L+XsfjavgF+Cpy7uI7NSGxVBb0tIFfJziItr+yjR8vMti++U
hY1jR534y/izWMUv6WfjPegaqKpIemVdh0G/7OfDlhOMwHaME+to4rkMjq/3ObrzM3/ZHCmgUbqc
gsVQ7YE8GqB2b2gEfYjTTZtTBRTB6RUU86yatRGzTjgXlUkx5GxY5sOuK0+LfmtMwUBjkIzzVfgJ
fmcaTZIh4tdLMhaL0+T2fv/IHGW695rjk5vNy9FhEthtBN2U8enVX3fX0jjehVZjcoJicnACB6I4
+2kwbkyTbXveWMeQFcpvrcl9FQ1bZrIMRtrkOI2mFzte3oZdMxzzuKFzd+GrXDTmwShYHlwqEkfX
oXigeJksUdMDDFD2ZevuqL2T2VhTw7DoTjuAXophY9hwgo3/sV9cZrhP6vzaLwYdIpbRMH3xR/eJ
v9GAgtjS4LrqbgqE6gqv4TTdw6D5TiwOsTWoqidHt5wDgEBgmqd2G4ihNcHztF14Y0flNJmWw8sK
SYLxyVL6stPsBbY2DvqnSdBvu+RQQkubxyOwOlU/dc59gKzD0wRxQ/i3r2henciMp/ZtAAEb6CuB
Ezpsj9uJ5+0EidMccI6hw38T6g1unAmxPfBqiJ3h9IgLIEFghNeMxLgS4eJKoIt/7ybCpcisi2Eg
JwpVwctmg4K7IEykXhtyjYzavhLwAUpZ/JVYUmejQRDXgz6PavK77kXUIK4Q4DIvxoW3oHjEU837
em/v7Q5abHkv5eO4YugA2hB2s84WhxR2vjM743fJ7F1Oq8fbhvqBWj4mEvXrUM8M6H97XTOwUp5p
uxWcUZLOytSBehK3lMEfFOYLkSmeDsaDCeWe1DCreGISD9p141FCbPQG6IgMNjCuO0ob+uomMtr6
yZXhBBODhDbTXDFVyp2x0jDWH99BMBiy/SLq7labjYg8eWfdQ46bh3bnobEDmrSZwD3Bb7T0EtbQ
FQOg6tkL6AY9ewAZxWAHIz506BgEsPBilWDc7mYbOOdZ3zOInEbGTowzgUYGElyJvpXomgzmkIsy
9+MrBaUxRdnFY7bAry34MLW5CPgmRmsu5lA82B5lrWIgvgZtCE6jnpEWE58FfakgMK16XErwOk96
u7c+6q+w5POWr+vA6IK+uY5lM9eHge5BYoOnCVN2wxEkTncxL8wEdE74u/9WjBARfMyMubN3obCf
B/19Nw8sbzedvk9fbYH4X7/BtLC+GWAq8YwF0kswFs//PaQIRu127++7ExqE0+EU0h5I+gnh0bMT
r2YPyT/npK9fpzs0Sd4OhKlEB0/6W2WWj1fDePP1tzcgSjqsaZTdDEERMuVmyJAnOOE7Meuiowzx
e4f3Rw8OoqBxH66gCi9NEGAcjdLRXJWX4vpGY50NVPMAnS/UGP3xeD0sGKRCf2//54C4QeIt3oeO
9fsLwfEDP6QZmJ8L1F5Tc7lMenv6tO7qV+tudKgI6hDgUOy2/jp1PSrsb49xFLMKCUMIEcZ0Lukb
1q0Y6r2Z0PGr/k6LUIhAD8crm/LksNocjQ/RMTL4vqWZyP/pTT1yAgMlwscLYJF1JH8T9MBa2aqp
eoAv2djueaC4F8e3gp74pmRK4MdCPv/7f/G1ox32KkcMyN7ag6k6zGTIlHhD/W190JWNmEHxkZnx
sOjfAaj5zr0fuEenO+mwdF+kWexCiTM77O4zdaYBq8O1bXnatOlIU23ahQZhLhNXAnmWvodDjJvP
XSLUTy/ICAyO86yn9ZveYYxkxBvif6Dv2oOOc14A+NkIRFxz0Bhli3jSHV/74GLnnLeHmRThySnr
dFL1ArcaRvP9PBp0J/G0MYr6+fI0j1gzySQnwrd/oaZn2RyodhGAGsuX1WtzIi8Ob81hY1TstCkD
1Un08ysQNgfwLKnrUx8tyGzLV+l9Y91ZtmdXO0LYgfceRbvTzp+TUQeCU/Q40vqRo9qsnkXTEWiw
82trHW81kGH+62Xg3KfNebH+2+Gs1UQJh5NKWcEuh+YE2iMPd+nLhbYsVD84dqnBEZbvZQV4AKOR
kjwWn4msYTrEXiPbI6z0O6uKj7bZNgX9vdiwDZs4PzUjRwPtzE9Cvbycz4qs1efnRf94BrtuCg+4
7qloDdAOMjAywBu1cI6Sl1LjcrghNPp5XTUm4fi2AgfdhyZXSIS2BiQYNonXcRKT3Oi4ZV/x+YlL
PEMXNZ71o367vCVpfBf9aIHvDt/ScUMgTpfJ8NJrsimkfjaVngQ/f7kdUK6jQAaDp4000Q8JncMp
iG7XiDb10hBnCifKZG9sxQEgTCGiiHN7un69WhdzTVQYapTF4vNTVOM+y04/inx/zMN/+1IPwkRB
93S7NenLy+pFEH/0tuKw9R7/PWPkxXLh3EdwbXrU6YgsdKxjDASEok9iWO2fAaFv49KpQe2OoSyF
xZm+iGN4kOijew93flAZ/PtFSLHNVp4X4YpweItgMSfNzYjdm4Gcwno9fJjy51VP7V+XyJchqsVz
S6URREpJt1YbkipAlXGFhHHGzxHbSVjpLvvofcopJ6jmlouZ8+kbHy8d6+NCFP8guNg1c/b3ln+M
xl8z1/oekzmXpVw0T3RLwV8TzoZ4aY8XDGzzueib66HZjHPWs228gGVfWHFsu94fv61fh9MphyI/
hxvjcUijnsgfZzFT1uJs+fi7vzVp438m6suqf0BKv5io+HwNs2MiVlqBkyacNcESAS3VIxdF6N9B
vsCehzpqjxvxzUCfiuN2KhwFMeYJ4AUWZD+YhTGQAdFv/FEx/OKY7DAFcO2RQllSVfjJfkGG5oMJ
eBG2jBOSdPbROBraWoIef0SmiYP631k9Xi5PhgP7z99P/PveIhEADThUHT+0TaII+k0t7UIJKega
hGfJsi55Mm+3203fsbjzeWxALGDP+5+EokASLWZPhr39M0TNpvrSidqmys/R8RDGdII9BK/PZrK9
i4HTHi60WCP4jDv8R5jK2gxgc7F+w9jAzYm9KVm7B2ClXetDwRt+lpD6fcN/6VttZyXnQ0POoJr0
JvjRYpIpMnh83k2JpNo7LjBNfI7h0BaZsfFiySh9OPj3A+Gafwjf/DZ9Vl1doyv7z0KFIoiaNkq7
lGbtaGoF+am6+i2mDR41sqh3MUSFkxiI067hUHljkmYQrQ0GYnf/vWZ+mS30BjkQSR8BuH1ABb9s
ErSQLxf/FipeBZH2ez6Qoc7u/d3EL8FvwVJJuS6foHySa88X5J0WjCVS22tyGeAe05qhpDRJhyFw
+GfFgb89z9e26sdrdo3Vzk20Zd+Hspu55ZNA0LMGahEPRapaN/lCA+3+1fW51EhP0JkiE1kzs99G
q5apVBL/UFHzqoCxEUT+hBqGXD2M/MnEi37+0Uw9Pxzk2eFS3XmOql99RovQe4/6z6oVf8mBMuXg
cQnit9CRkWv7rTjcbspNUdoeMWNTXaX9dJdT9NF1nrk4vwBYREskXFGsYaHV3Yp7nvpMi4p7h4VH
G4cP4BmQIa7JcPQxzi9PFvUvh/S3BmtmDhxcQ8rwjT0u6Yq+nQtrYnNt4na3+N+2VRtGuXO9No8l
bcFzNJJ0SsN2V+jb+jIG84n5/s1P/vZctVNeS0tS5ZVoi4AmBzp8P9hIzu3dcCz89cHLYI1b9uzY
+H8slf9OoPDVvhii4lqeCynW2t5h2HIvo5wAgWpwLzObT2p6HzQqP1b+l6UiZvZLS/fqplzjyGfm
ROAp5aQk+8fJOEftdme/okQi7ulwBYA9eeb+Nn4mtr6vU2FevjR+yKusASpAuJwbUDEM8I5oxdsS
TZAn3sAvZRzfm6qZwiqIk2ZJPBuAjnB84GpmgRKLQbX649n0NcUS/GtQa2ZRzu8XqcgYVMHWRJ0+
rw3Lh3vF63pNJOZt+cQO/3ZqfluoNTuZxVrcPB5psW2vPjiiHyyC3GtC8ZfCPX3KBcIqzTF/mVDY
7/62AL8eBO0GREZgejrQGX2fyUaRnNJ20mkDWQvnNydt6mnv7xZ+AS0zg1+aqO+JooJYHB1Wj1uJ
cLW9+W5nafYCT+nvlp49S21LaFV6vN7aNNSaILh49KTK6K7+buJXe/nlWWoLv/LV+/kg00R7cyTo
HM3/fvsaB8HDiRLeRasNLQAw3wc8+cvGajWuil/FjbZ3nB49At+EzAr9Tp2jrx/nT/PTvz/Nf1ur
PU18LhR5n9AaNmQj6MCJPBKTeypE+asz8OWpans4OLSU+BDSTmH6/Q4h5RZ1koHx+ffg/WqUvrRS
27xJJy/2iQ+xRzhXQCqn3oG60P9dE7XdGirhLYskWbhNyZjKYPdCyenfTTwZq3YN8RY1Dv41iRgr
AurUjxNFBmCogW/73zVTO/gTKPPaEhATL3xLnBYgcmWjfqpTxfy7mV/nBEFhuO9hOASu8t28HMLw
praPVdvLP+KBavkpxQLdJ0fhszZqj6KoJ3gdW7RxsZBZQWRoprw9Y6v6dVa+PIc4OL7sy2N0vOV3
hXjX5aXFldOIvQhoMzGnfrX9e8R+M5dQMyKh1hAkNT8YAy9X9Ry1rlnbkybqoNmPByUIoyUV5BNy
qrtoIJP5fjKCv+AK8TW/tFnboHkZyfdYTcUGzd2WmVOeyT69Q7Lci0eK1ejHi8b6YJ1dYonEmdd/
P7LYmLVT91vrtY17QzTp3LqfWCRDEWq9of+c28+uiL/51oLqW0ERUIa7r1Mzdg1/fyxl9UwrJnJT
ZOIIHIqMzHwqEhOEwpo9Eho6p9LL34/3tOXa6PqFpFZpUghvabDZEiYkgxGTXCv0IT4o8Av80Keh
4l9s+7fHrQ2qqsrxAWEnGn3rnEiBPFunj/v8j1n7Mp41W6gkadVQQ56Kq4NwlYR0AwMqAn342SSk
RGisSyJHPCIpIv0ZR/lvQeivj1ivRGgRbAilK48o/ArhHIqo/c28m/ALGsRrTndDezKXT0ZVrdma
xqkZ384STUrv8vr0pj65tzx7+5qZkYu978va4+1JRXb0Z7cGscb/mDO15u0BgKhu94r3l19uA7B1
ff8ZrdlvYZJvk1Lz9pJrfLkoYll0PluvVByTcAc5OcoksGJoyBl/7y3kQ38+EjRKkPnCI4XJrEcA
Tk3tiN3WZE9ybiE0fUbH9pfS0diPjsPQOS38yE7Ro24iLzemtLIFwqGyW2vArZGd9/JQL18aHtZO
Ng4QTlCYQdJxmibWRTU6m/xsAQz1Yz3Y7nfq+jiT+qXXdZQXeVBuNW+/bL7uN9m2nPFTnU2wLSL9
sJJzHWm89t7IOVVTKJv1faR33mQgapRylroSGR24O0iub29ey1SaCHfpwNM6IHNJVSIbRrJsr58u
ehMMP0F9vhIabRKhpJG7+gWNepA2sp5d3JtsnBUjlPS8Ms4HA9Xfi+qEF3uvmhp7MNCP6Lmt0lSk
Co/bZkM/VfAbgrpxA+C1+Xu1R8+IPFZoNC9GmOrS5tJTEqsAmdjUG1BNQtuDkK+sXyOTFB5MZaCI
O/p5mu/SBli3fvWsChqeud8mtAv6qw1PMwilmstwPUTdUySHDeGUipfY2FvBirxZEQUerDZcI6hp
QcFmC3kztyQvG3lkzUXVBvUtG1LBhOdFutn1IHXWNxeLS+N8B97gfbrjBvlOGFlETEU6RMQ7CJLr
s0SAE7x9zyVuefsXQbcp9gr4MrmUi8iriK78U0qx+X2+Q/7Jg2vJQxPzpm9v6DNIvO2cqIaABIAO
mD+SQPykOxd6s/Tgqs+Rtz+YiJMicbPjB7zd45+Es3dEk98v5nBK0ID4oog3cwvkAecEvjMz5KTi
53eQ29DxQt+xo4zdzZn/C+QnHCikJ22gA2j38J4HehG71bS9uBKgfrffX/+BGLjHEksi9jGAdcD4
xA/v96le1EWSo79sGUu+9/n5ubfCyeeJ6k4OxNkH/Hzmy8fnBxFuYtwOX0MS2broM9/i7JoBpG0R
p2/x4msfQW8mMjmfCxFGWsw+gQaYl4Hq+nNNgelAM9sJv30woOigCx8cDeQbXgS6RtBO9xeRxZ4R
DZOJoHW0NT7JsGpmCSuRKPH4+Jw9i4T9lq4irdrB7+qw6rgOsyy/eHhnUHxxKezI/f3OREJBftZP
UHbBprKS3lvDPYS54MDZkSkoP6jCjUrSE3LcwD4zvX00zqolK0YH8p+DEUJVw5D1Kxc2mkE0SwCf
pGajNEiKk3KvSB8jMbhrkCt4DWOD4SCz/7dl/O18hvONUgrh2pHMqB1VVXAp4gaqBV4A1r9fgdXu
4NNd7DNcV+Go691mMC4OpdFU7p3dQ3/fFyQU2lSDSebvnvyW0PnWk9rQNqqO6rcTenJanT/Ll2p8
3qgFQD7jQtlEYJy44ZyNVmRUpeFDQCdDCGdcSl3+8IFqrPLZqa0nXb08GyinthHBVOx9bLUim4IJ
hhTBxCf9/cUCUd8kiDkp+kGItubZ3HOtkXb9LksBHFo433vSqhwrg5sT74IZ+LQ1go9HWW+NlFhv
f0SFMMag9o7ODchjYxcvDqmhErs9G53UzLZNkBtEkqhWeeI3Qy7301YKkhFEGf4PYW/WpajWvfl+
lRp1fRwHREVrVJ0LGlGxAXu9cdiEIIodIuKnr98k3n9VppknY7t37szICIXFWrN95vMIpTqQzt83
7asaVkq3s6qOw3FjrnbTXubcx/EwXzNW4WhwNgVNbfzc1uFRI7ZFrb1V68czHZ6E+vC9qPTv42yY
LOHWupjpl4pLgS2ZXT15td6boHfo1gaV7WpQPhgaTiIBnX0Y1warFi3FDsPAYATZ+ndXHSbbcBqD
t9U6QJRcaAxgqkq6zAl4tU3JqVvnQeZokH3VrYpxGedd3Eh1H7budtSUb9Sdt/PaV8BZnhgVBRIC
dKyDmO4yBQqY2HX71Apb516pBSGZU+/ri2STTGudqF3vl9r5hqXVxj/sAXnGH5ESTByKxuyZRBef
ZBwHXVsdb8lZlaKVvMQBbcCVbUB2jcdDwa85Ipu2WKwnkwem8/tFKC///Ptiipz/z4sRStZaTXhE
P2L55/0daE+diwF1x/XMy85caHU244tpYO8dvMpQkFFH+23geSb15qRsMREngKcfW6Mo1/1tbWhQ
wHHD4Axt0t93XfhsILp7TNRxPKXUMg+vxpF5DbzSzcyIHPrvDUf6WLWA/sNw1rtuDr34K50c+vXl
ATD39jBrtONBBInL7AiIWDrXb6rXaDG8Gcheas23tVl1gPABVhzgjG+WByqT1b8VXZENTwLPi+Qx
cMThxfwaeh4+D1iDA2as34XNFXc8znupsyEoONptgjPQPEQKb8bl+F/aQ+zA4i8HEj9Qjhy+eTNQ
j/JY6ejiLVHlc7oPe1YAgIAp3kx6rRJGeAi0OYY0D/BtANa+Ezh+10EKqN+l2Tmhld4ZCaCszAts
APr2TAghND/pLxYUkvsdAHf84GQ04beCpaNMPwrt/WgtqDwB7pWbDRjslSazGNS6YSD1BNCH574b
k5t39REQdjEuxLkMIpyIT6lGBObzZUAvtkx+nvusS9j+xxb85Zl/bMFTHia0JO+chw3EqIbapew/
3sCp6eo4fnlFgB+q1sWWHvPJ3I9gUATUJ5AIl1I69fTlUtSTyLovnaPNuvOo+fOyZsKdyGTQwWaF
+eU/8E0efxnGARi7gPNiOpgxaehGsLxUZCSrAexyABnki8ZHajIW0OCDWDxcHTNcdwXXbULTdlAt
NKXfilkOLMZHlIrZqgbmCXVpMw2NZKdOo5qhwoC7J+SlXKztlacRY6mPxm1w/QLFFlgrkLg694Tn
R/zj3qwW6CNR3eEo9qRNpwPubRR4WsXUAY8JaMH1WQFornjKCkRpBwYB+U3BFGDlsAaMziYhDcDH
tiTHV/MIioHAJjN06yfQmFr+S4VMYP9QzDBWAen6h5sIdb10CqovsR/MrFiKHZok6yBnE7Pq3gdH
WDMHxM7QIZM+s1gmGHF+Jwn196uKeoZWpNeCMi7myHlMnCl4E2ymmfgvGl2cG5TxEejgYZdiimxc
4LIgZIpYeCuoV4HLHkzHo8NYNxKoAZl/ZI6rblza8u1renNis1ibwEqNREJG9tLKDFgb+bKsFFvf
qLRgXLDusAgeLUQMrKcfsfM5UsSMgl/5t/0t4AOfm18YQdBgYxKWIY/fDZ4SXm5ZVFspoL2kMUs+
wlYN7CapASKifG04BEs1c7w2+3uMdJ2ox/SRZ+uuO3v2wsNyR/5obSMhw5H44eo+hAeKngGEDDWZ
yqbKqtc/Ar1TeDvd3ytdobwk1+ZO5xw0khkagY6E/EJ8A0gJdI8Pr+e/l4Zhsr8Yhl8//SO4O1VR
WklOBEtWFSMAtH3JnPacwB+4dg9lKgGDJMXWAmreRUnbFuwSxmOMqX0ZbDv0Nu0NxljcLD2IlzGb
dbsqLUwa35ItSa4l+Ga+CkLWYu8o8wLf14fH8AQU9Rt7CXApN0ay27oL8gPBk/mj/rHd9/foF7pk
k+LDpz7GaMlTW5m+Bi2sj2nudreiNmiP9j88GhRF/7Y6cJzXGAuC1EsXs/pLVhFk1/Sm3E5MxGlm
so/m99npYZ4Y9EWIoi6Dcch4V47WtWydmIHE8pOPN2sc0oehTAMmGVmOGO5SSSQLTLOATguA96IA
1awAOAvIe520mX4MSObu/KrRMrj23/b6PBTh9idwbwGsr2UspzPh125gljlAvGDfU1oAGfQC4izI
7ToWXH4Vu6dhdAG981sPuvkqPL0HxSjR2v73LvozwNFBs1I2YtBaBCGLv/9lma6H1/Wuhmo6VpaN
gZva1VG2Dx/2s30f3xPr6Fa7lYoBnJ6dgCTBzVh5Jzfs4x77l917WqPquJa75dZhouwq2CUQsKvN
Gbvs/ftSNXF0v9mC4lIRpSal0ZkW+gh+kI96vs7PZzp2j9Nar4wL6t4oOJysV0tjMti8qmbJVvuH
bgX+oLlGveViTK796vRi7TPgT89udY7Xwp5Cr5p2khmsqN3qT63Qb8jT53VWESdXQdFRHSt/7Lzb
I8ySahqnY+BrAg3kv6fFjG47Yfy1Yh7lOFwgKj5bp/+8Imx5xADEC6GGhwEtbDHvAVtxYVbmU3Hv
u53m4aSKw0TBZCNzASdotuDsILA6waR7xgPI68LQSWwSnXoeUwQDPt6VOnHGsAgnUEZOFAZQNuMv
KZScBK74NcQmZCmsGiq4VL6aNmvsdXnxpwWBHWWNFwMBbH2+hdGCa2EbxJssiIvK+I7Ymozcntyv
C9jNF7TZXOZtyp2HtXwy54Yq4K4vcbuIsEp8Rcg4W1z4CnKK5yUKEGh6Vs1MxnkGeWc+32kdxopt
NElUk6h6ve5iiNJRGc8FjSVUm+C9d2fqJBgZluW7Ft4oYOQXY+f6SQtUONPF9oUqkg4J0E9d3Oof
RV12JE5JBBugaUBG+Xcbo+kn/VyKeNJhN2ImWx08JDQejwe0dCE/a626Jeaha5hVSk7Es9SQHGfG
HTMpIrUe399HNvjVURF/ZIh/EbfkPzmKP5KGj6sUP/LLEVdf1SQJY66y1FJMWNKIEug3E0/fmT1p
QRDrhz995J8wFR1vyHC/hDwKybxc0y+fGd2qURxrx3T82D7LJBqR957DUZwQyeWZderKINo0EMr0
S+e2bDQDN3HimrkKOhGDzhdTySCBfrbDY/fk3RdvVxs+Zm/IqGsmbORutZVAr+1SFYJ3vXWAivkr
y4ybZpA3I2/83JS+NM6Of5+S1p58yqlpm1bexby7DwZQQmobWK64mc0yiEPesB6k5plr25Fsww2a
l62UmDCxDkRAzJ9lbQaWK5GpUE7oPazbtNp8j/WDcGW82goTOw3z3bxt7s658ySBmFEdSWbBIPTz
1hUi8Xrz3Uvb16t5si9w6XT/bRb1wpP9aW/+7y78sIv6+/UIDqVLSt8a9c1tZs5LEHovlyp11pUX
ECFeTGL7ASE/URMmgLhoiik5mUGTIuNhcDV9lIYjVNgkcr46gPbvFuTYlEEvEJuznyVGHeQ20TaJ
OGNj4tY53rwdYdfmjCrr2ZLJt4RAVIIGxtYtAe+Mh5sLHyehrBzPsoMNIFSQYR+ElQWHkhkNCx0b
Z0U2wKS0ZIPqpph6EttJICy1X6rPcxIeCfHCQYhc4BiTp7mF2WRASurS3+cfsPCloxpZL+6cLbkY
GcEjhXRk18sFSkyj289OeZACy58Lc0JsvJp5R4yODBTwVpKoIl5dGkbMOBwCo6SRYfGLT94csWYy
XmVNr+hDkzkPVDlNBArMg1GbHpA8bYDccx/Q4EMN30mYE4XDgttyTwNyJ2jQ9d6C9FQC7hyIO/NW
ayrD2EOHdyLVDfhmSoVYcnlbiUIoI89kxNeYMb3VP5pdGCeIK1YQnT0Bm0kAPztS5SbLeDczW/SK
Jd9YDil1eytrCIZqvb4SbXmA0Acbma4Ezz1ziNf6C8yThDYeA3DGcIDSrqSL3AKTa96se4J7e4Z3
5SVDfUKZXDXmAJqbodkkfTEHbXqqcvcXStDyFKbzELTUdArvblWCqPG4ZLAbdSP1zwidD9sb2Sv8
kGwReYTiychbGFdzGOrkOyipyN5DFxFJ6IZL3ipXLFtDyj/YrqLOv5VhP6lHkAdIFszwAhVtCTET
vofpJ3bimDOhe1BU6+1389VkqpX3lx/c0KYsJgUTEidJnuB2Z20kDUY4/OxWe08I2ScdXFu5hWwV
zqnoSbRlmkPl+2T0RbYayHQK/6sRZRieg8oPXfn1XbxkeK7G0iZNmft43o1ZYs26SQwTeexdduuL
d38bSjdp37ywVa0ZZs/d+Wut02WekWx+Ui+ZryXycdCj2xey4f3OBaeW2J03gjngkihzbIhj2wnz
qHDw8Ddzd0rMPbHjNoTWUzpWCml0g2HTHs903pPn5vtuZ01ESh0kwv6T9Bl48ZdzRi3XcGkckEDR
BiiR3eWtSuvqVIQW3rw6GIgdRGQE+9JagHnBoXKNnJsrqWEjaOVVR1EMa98RSohDk3TRDQYYipTI
A1sBsg7D0SMOo22B2WkR/o/2LWlx+MQnU5cv5piDHLtUap+YS2zwCixJRP2fGtgadGx/iSZ/9d0f
0IBG/fIKcvHdLjZMqnusza43kJoIZ5rYit1JqYRii1/cMleLxz4yqsGVte/dwXIjQ0dUpy5YmGD5
4vtlox4hqIKvTEWpgYFJcbRUtGbMI3ld4p3Zy/QKa0UeJK+ckVpCJs5D8Z0eJ/JtypmG3V7GCBwS
tZBKnBTIsCdUGb9bU0QYEmrR+W8CPX212oPxEnYuo95eeTLwKptfDh+dLRmsGXBM5PX9oYRl06lb
bT7IbA5GmcbAq70hAjzYjpw8fIXoHEBcx/kSY1i8pEaEgYjFSI2LbykQI9KDk74dbUB+tMRqYOuJ
u3jIuykzUExpsbhSbhpccRPcKEbZdmrtBmA0sW100rBETCItRLGB2+M2xNbM79acHvDoYFBhdIaJ
Ienq621FzYpB0ii1RnLU8QZCMGqMqmFEI0x9S0VHFdML9+ARhrCQrwUYYWTMmMZBWgKjazole4je
kxlxh6hdWJWJEJvxb1FQeFjNhqFZMKUcbM0ab1g5qTTNWe753Oe2XFfckQxYYytdl+BcGmqFPwVK
4rrwX1Cxop02wns1jNiWR2hRLaVkWtQ0ccWoeBhNKaoJyPB4Y+OgFrGLv3i42BQaoUUpDvWM+jT0
iHn6dPcoA/G0ah0GysQcsjWFHUGuTkbBczPFBgAi6mZUwsqIdXDVrUosJ5FOwYQBAC4DIQg6ehBM
+fkmRgaOal2PtLJ9GByYrGaoqEylLDARFqcPyT96uyjrSH6fY4YOVuRbDCLRegyY4aUe5MoboiVn
5jOGUjclTyLzjCOyi3psAvnd/mD5BxLe1r5VCJazLQpHizFgB0tblzBB9kJ7sBFrkbZ2VGp8d8cy
p3aPECvcrXw0WnD/bCBbIhkJKODub7ogrDFiUoLCnlGFGu0pQPAYUlyRZE8BKPQxy87KMrMjJRpy
Bb9sU1eWzbj5PhCxeJDdlNoupRoyl94cxkZ54A8eISI6S5cBOQJ2asDiqMVqSk3H5/52vGFq7u6Y
X0zcf84XW/fN8RPHLXU3CnDDgXhQdhn96uEXCcJ/ffC0avEO7J9iZlWmK/OOSDHLfJzUA+8M+csT
lvkyuWvhC4inr+YTd5YJN2wnI69BuQfr/+Jrubknv+Jh8pJfpf6wnoz2o7rvvqy43+PwS7kImoRR
62xif1mQlLjGZ1tTk9lTkSi1KzABtKgfNfhEdrakUngeYaJ9I6WbEwicua7vNJLVxcmzllLEzM28
A1Exqz/16RW7HP5jf66YPOrmYDMgMOnNaw60J8vlWEp5eHJiIoPjPaB0RpI4IIhCRwV2gC+ZqBqL
mZM7z/FzuXlqK8Xbi27Dy4q8lyVrwlcJwGWBBVzGY+NO2HUHq8QSyTI+2g0gnYOoKQk3wXlRR33z
DrpcaN2Ej2pK7CeVZKmwjmfnVmOouanDvRWtiRLvWqPvU0WoBoRB1iQvkbCJzsfMuRl1QAxRu9iS
lnN0gt7WgDGlI2PnRxIPnj9bgXmsr3q7uL0vxgRqwqG4lZjDHsbYwiOvGBvBJzI2yIRmuwTRoayt
2NsB/RJsKAU82Qw6FyM3uszs5RxaqK4jj7vLG3ozdhf2npuQUDfm0y9cKsV5YpC0yXetG84C5RkP
jWtye6n+QgBlCL/AiWfwburUBOsOH8NxQ47UuWzrSA09+dsVlpf7pYA86D5p0txMzuPYe4DhEzO2
/RpDFC17vGCZ4JhueLEvbkaPxz+fX6FnIKJcdD0Wgd7TYCj8ArOh/HEo53FDOKca5yY/wQlno0oQ
y2WUKVISry2xAWyRp8WJ/CbMUaiaEIhBiR3nDiOC5nBm99cEkt2FAw+ZsY3FrBBdtj24s4jBZGDQ
c9q4MD5twJlkDZv0lKNZMHaGWyl4SGVi5ny1WbWMNasPVgfoKarwmhsRowArmMNU89YuAnZKzzLJ
y0GrGaw2c/yLCwyVanMTNpXRqlvL2NurVhU3DpOOEWUAY8ShbOQ8n9tyNr7PUOFBRXicS287selQ
iFU7Om7xAcc0D02Fs4EMYRLMr1/aHqYtvGh7pvpar/RVAaByhselzKzNAzFilyAA/DqVpEZEaI2c
vXPFjcZ1u2GOWegxD+hU+GIWgX+KE8bOEuweh4MfAdTDpgMCz2FIeMQBFyY7TAAqaBFh/EZ9Gm4z
iX6Y7aGksegLzUNM1Ke0+M9AZWOyJuUQI1Q3yvOwf+lGsVV1ZlVGZoiS2u+O5kCGgILYPTcfnRV5
kQIlQ8FGByMdUlDcSYp+WK8k1YBDL6Ab1XurdoOHVwN+w8kUUhVhMYGqyiaqwlCPHeICtuiz4AiQ
+2OLfkcuM748mxU/J1EUm5Nt9m2yVezSu4kIVp+zZW8yu9oSsjLz6+qy01cDwF3W7GE7/7HarBXP
kKDt24kM2JSZk/jvVjh664Y6fHcQ1Ur5GdnfFdZnyV4WZ0eVXUI9XACb8NpaLRL/OriTRLTimyBa
Vha7rmJhG6T8VqQOdBC8LyIrieHElMVYYRp6kOP06lD9sfzcXdtjV7+4nLHEe3iX79tCENxy6RG5
xA2H4cm7oltGl+lgvtrINtiJz7nDNXo8QLEhNcuZbV8saY9cGx9NJNPiP6oFHDmunqKWYL9u5oDN
83axpUCSb4zJUEviliRlI3ZOFzXrtE6aOdYCXuPusMt7j7qGg7FpQCmpd0LEjfJ2rYWWE2HSvjtL
Rrh70g6keOFzr5HWwE/l+1NKhrh3APjMqDNHu3Ml4CJVkMFkogg6DFJL6/fL5PTi7213x7wthrDq
QIdghX21o1gNp9ylKIPoEniXPuQIDgpN5n6xyCz7Sddr3+EDOhMSGvPup8LMce89HLzyfkL6J3Ct
kjUarTWzn5MgXGyXpqfdavU595wAYUbxujdayOIUYwajSJFGe5P+chGhdrsG4MvDIAPQPUNclhLL
ZHKalB5WcR/sWbaesBdJkYTctXBf8ymZmHyBWo1YiuWc45ZZi4P3YnrnCrqJk7XuFIpWTMbT8Oov
NDLPfp/rr3JMEBkCKkaw6hPns2adNZ18TMqxbaKs4aUDifmucMeE8OWnXHbSmd4gzxUkGZEAQLKz
wTmiAoCzu1IuuRHVmRTJpOjDQZP3nJKkvM1LWwi+sUyLBjZi8WJeitpEs04pOYKPLEAGC9JDtMeC
+aNXc2+jqqXhn8Vri+WrdNLpd2EhGD6tZHomTf8GFEvSSiKrgwbQnagf9VWz4YTDxcpYYH/5E/TP
xHssqQxW65YMWU+n7CPalwQ1Mkwfsrt8HzUn7kkQclMJ0sgza33i15y7LlrIOJ0LaYBUAMaaKxRJ
g6WER0XiWryPTLpbo6uz9xmojfvgeRq0ch+QeImvI72Wh0bgw6vih96bWmJXkO5SlJKCyPe7UZxD
JguRrEXiPi7NxFXB1LknyFhoRKNYIYx/jy8KwHDYfDdccz5WQuujFTGpKY3XJ+TtRIbThO3i7iQI
hQZXeknM98I6Yk/ubIv60WRVdvS4OQvmhCw/oDXV71YsAgS7RetW7HdOwf5uPsx7hwoHL2lLVU3F
omdvK/DI5ag0veynLV7zvS+3a+OKoTnb8nx9sZ4O7eCMVS0KY/CQgUOUBeeQ8kiEzUCiSmJa8r/5
breXpJ7zJeUqtkL74ElYqndir87/VXpmAe4C3h7uErYO4oPurHAnR0vhDs70oM/Oqp+7mZvPvjvR
sigKwI4yQf8a5OS6s0BXSkGgjEP5dTE7aVeboqwD68INp590OefCneBL2MsqcVaYKaQB0V0YeZsW
RtTPPclIPZQFpq8bh+lg4ch8MCRrcXXYsJdp2xmYAe7l0BytqeV0ARkOgkEl4G6BxcgWoq1aBL9k
vxkbUKF3To5A+wFdOZgtZYiyCOgGm3nk7Obz3mY4j0yXdMqfzyPrOYP8LDCmWDRqHjV7Oo1Mq/cA
ThtZXyWccuwgAmJja8nW+cwlZcLNwxji6PhDybjC+NqgSisuKcUkSZk3aIIo5f45DDvCby70PyGl
z1/qFnVgWiiUfDVpAcun1y0ovfgIvA59JuEF49CQVmGQp6wHeQ/fTyqXkT+QKHKrO7idFLJUQWjR
ybLEXYV0scQlwDM2lbMJfJT7XTaJiZi/2PDeZO+0upRmY4vdmbp1lgHSEXIG2jUocPtVw5oTqoQW
KKGxrCoEf8KFxnUdxDhO6Si5cMePoY4njGni9SQwlF6bvKQq9mzerYwMiUzS8FkBDDnKrOS6z95e
UCXTKaai2LhQxw3vN6M8yJqGuaBUwPRwwo7quMT2ZIfsZDHSO7Xt8sFK59ytOCueLR05TLVY6d6S
b9yNsBZSHcOpTKtfF84YZ/DhJAPJUoW7W6AoKCKyeRPolu44PPn1ClDJLtJPvA1FCl4TrqtwkGB6
Gxa1TYHvBk3K5WQ2wC8GV0cowCLgBRTnUCNvraWz1idc7OOUZvbVLHmhn+FnkWmkoEfMgv+WCG8j
3HMUr/HmCYHMHAMyGZW5QIrRFwsYMNkttO8XnhoXVlyP/4NIlf5T7+wD1rRSXpU3fBrpWONzxB9I
6sDl0cqUiiwBhTxrOhC9b2ax+uK5CUkLv/vxsbkll8I5UDtffxOoiAWSbkJrj+wH68eDiGxEQppy
M5Le+S2abT5egENFJ/2HnlfRKf9owwD1gRka9tQyQz4fcIz7/Zal1YSC4nGa9s9oHc3zdXYwqw/q
xNk0cSjzMFDK0cAhzi+7vAuiueqC2fSZOR1WRi87HT2H8INu9HbGBvBLAyYS4tFh7kdf78V//2//
7//3P7ev/xF8Xbzvy/pv55Qy8uH8SP7Xf6/J1fxxtf+3QVf7ACZVQqZpHynLD3Fi5zSuCCRjYGvj
V7PeWfVAkqEGeVmfvIz6GLX0fjufHofHTtzKkDPV3ZV3bkEanGxfHUJ5/9qPUYtA93NQxQ01err/
nJ761LehqYTnZhr2y135DmiLIdUEhHXbVH9qOkIt8rd7glQMFSrB5aof9xRESfmulmg60tyfKtNw
d6Amv8+XWa8KmqKLOl4ZSPGb2HyqX4yHp8PyNmpsy1Top/fRcxRCu9yr+c8IoMVqWJmFREOBuaJG
v4kYynAvfr4/eTzQGxJnmeis1MCVh8aRABmWUkujj0vBmmlIGHMoQtKSSFrgKsDapwCAAbk1Twtk
moknaibvka2Pd4N1qC31Zk4KXTbuWELVhMD8dLRT+iOKQaNUuZn5zTiBdic4V814nQ2P6Nju3vQ2
Fk+wAdurR/JwYUbFfa+s5GofEdP5ipyrZtbuRmmWL581U5sAVgQNH0zRdj7qRh2d5JpxC9Gj1HYU
Am9YwJkKp/Jau5gQJxMU0pKbv88mXMq4uCwyoVs+b9+R8D03PKV1GbTMlmm1WmCxVVuf61sapJVZ
GWxzsNS3Kbntkbio7EyFYVJCjMiGnb0fT9WNmPUb1OTwj5qNwcmr7/LJdR5D+9jXFKHJr2jG6Wox
6nlZP7fqJn6B+zeA52R92oPcxVcdimnwfawecjeasVLpRqnjexvt66RT66EqCpFd5xTZUEDfWrWl
plp1LOWuzGWM4Fx1V7ENGMPlHcIBRxG215qZe2+/PEovBvJ/uvXM5c3PTH2OYz8IWOjzjia0/xqf
B2cXEvEagUzJYEO8u0xA5RPGfl5347INnka0Mu+QKPXhyobX+WXkvQuedfqcVXGKs2hzOCAMyn1e
QHrzv3e/4bOleIxa7/6lbKHf9+A49BRP60cFxv2+B6PD0zob94pRbwHQB+NC4rOBNh9m2MjkOpVR
JTLq6+RL68adY2qdVJOZCRLnnDYRWgkP600XmokQCuuPZhkduNQqUwZuRcNjbN4h1YvtTO1Wz513
w10l1glVoUs7CluN+7Ke9p8H807I7zXOzi021bJTJnK0jt6tWSImjtrPN+AWbttSLkalbJzeRjaP
cGoN41i2tLr5rhnxIm3rb7NyavJViBRrGhd9ouWBxYf7utPoBnvkac/dV8ViQg7AwB0a4nWFZKFk
vCiAjc+whrKcsxjhkxdI0WycjEOmSJkf27HbVch7OdB3RtFrk1wXKQV9wXBZsEk3FMLBlf7bkP7/
GJ16TdDY0FZ9CoOE2jGExyFMx6/tZXj2HuOkr47P4xtDY1/JhH2b+jEHipE/mBzPdjoodQ6LN5yQ
74myeR5hc4S7vP7jMOAfwFMBYNT/67IQ9vgdgFFTXnF6UaJ0jFBB9DSVScKczKrFbEwdeCeCwdfe
e1slMN1FNqd3tf5hWf4C1qqrjTLoj0YFToVPAMh5dXpkV5XPv44f6P4uVU5RZJ2Z3eDoczbOrZyh
9NHr6+ljX94LbEvJvWwOW8Zx9Lk6vsVGKhYJfFb9/cMz+6urLmv8A2lVo6rUP1ClF/2cqTzJx/jZ
VEzInIk9UDmxxvM6wId5tamCM3laS3TDnRVkxUcnsdKm7uSA+G5NpbuipJURG+YFWocAule3/718
BXLo0z3/eoUfyKJamp3C0nX1gF/+xVh4bKuUhSl2Ws/2QCALMoQgKTQpZwdM+IyKsYNiXl/v56RS
JpqzKHnoHdWuNLeZpRF1pm6jver7FX8HuWncfJiJd7Eq0KZmbslLf4ju/vb0QRUCiq3APqB8DuuW
tGuqR7rCAqNdo7eY1qm7yaj2w/B8+S893PqvH/MRcl3eadq4XauP8VQdhFuNOTE38IMOEM6Lz0zn
0200zMv2Oq3NlM11eL6YZTAowwB9gsj69wP7kz6E8/brpXxsKTU/X98HhFfHb+jWt9nReLmXk3nD
N7Xv/dsgI+f5IYQrwpk/9sgvi/yxR0qH6uVSz/jIeK9t0/XxqzE5uaUJH/aTVlf5DzBtcXcVxk40
IKIo2vxuTcIjOpvXMEjHuSkCIwo9V3JECuzSWsisNwg95twJfqDvJZH8YW3lRv680f/z6fUPWxao
p1y9aRyGkouQeL/Rhz56cXfLSMfqi4YX9uIftu+f4jS/3+8nsDs4apmuJNxvsM+dshO2ma8c3Zsg
2GzI3B2CeSfcViw61jhXpS3jWqoDT3T3boO8PEDe8A2u74fkXUJnnLT+vSbFCfrXmnxs/Xf1lid6
zprog2s3t5lDhugdAnMO8xnC99rkhLj6YQgXfdlfLV8Ut58UrM7N6kxrPTYHTJ45OzghowO1xaGn
QcR+bb1gF3ZXO3xyPSK0T7s5TLapd/er/gmxrXrz0TuMFKs2oERE5eBC1erk4IypxsBtfM0MfXSx
az+OU8rj/detfhytXF/dg3qJW30WHc8SLfUEzS+9RwSIAgl1cmKu5m0QItiM8MYP+Drth71f/zhm
52t+PQVHHLyyf1rv7sqLv4AK2UHn5cLPPVK8p330Th2okzvlpu4xC27iELC4D8jjc2qqK/P2w/78
q+GrqehVN3TkwaBE/P081tNSXqkdGgnZW+RdvdcZnhKtdZ01TI3hpTJFNYrrLfl/auVu2CtZGhN7
/96CxSH4fC6/XoQs3HY9PJwDEk71/8kqTwSH61xEaV7LZT730Crva36KBgh91JP1yNxy1dAGq5OV
I9mQNw8BYnlq6zQgAyqhzX40kBqsGOerdVfNgALg29JxaxFc6+RYDCzWIM4POh6TqY6GTpHCXP7F
uANKmUNPvbjXzMrsibp6ZRzutSXIYApDmzJt2BkjjiB44PCnYa4Y7xidFWV+Xl6nRNM0LUQMB2wn
AmYxpZfcqT7tw+bfq1NW/uYDZfig0qiQjyId+/vyEC2+UVbLWR6A3RBWAvQ5tVcXJ8/sa9wLn94B
ru+Se8+7q7Z0vCnscSqH8ts6dY4SqyBt8LBZohISY3HIcu6zMuM4VO/thl3n25jq9BQiJ/h8q/0G
pPGNgqteN5+8hPNcAGgcVn/EcHenI70oWKYYeaPPv6fnDYyTAhh1MYpWnYAB9BH/FlyqdDFakWGr
pi1jchP5BuooUu8ifKSWFzngunhRkPKY8AItawpdrXTdFRBhJYvkWb4gJSoyZARZy8ajGJKAfp1k
kLJ0nQ94cE4odMkk1nmSUd3NCgJvKopSmaQQgk/hU4PBYSB/B2SVuTY+nckkJiVkToIku2ZLsT7e
BJt3ZlxpClYHp6BdefSztPnvp1qErZ97Xi+rqGU2IMRAM/73h5o2kmf4rqXJeErJkYIr2V+TFNEr
gLHfsBx8Ak37ki0Nym+EakhBVBr5PFgGFfsdqt2dSdaenG1pmipAwan5f6/e2ZQillRWM/cHl1H+
mx3VicQZW9YZSKt94MCfqwrSVI3SY4zw/Iy0u4uwSHfVIar0Hx1BLl4olk2x780LA4T/Xrg/yQTx
qL9++AdI+ZXlQZTLhxNwNy8depJW1VVbVftBH4lcsYXsu6Hgz3/ylD9+8gfQ7/y8amoa4Mvv3WCY
Olqz7BDyJ0bmnNwbcT0dq+Gzv4Kx/ydJa7Vgdflju/yy5B/bJXudb6uowl2r3RWFy24cW8HLUrd1
M3BXtCYagDs18/Gwy7EV7V7d00jDYi6R2eoq5N4IYJ8Yg5TfqbJcs7x/tMPQCe7mqpPuXX2szQ/T
U1dhWPvOgcqB51zWYcVc5TZ6SAnVRxeOnnnVThtg41eUSA51K26VZqfmaRbOyAnL43sroqyerBVH
WZ667/mKHlZovjdvBMB14+Q+dUPYAlonbxM7/MTBec0uTvzFCFUFDgCvFJkPtzrEcle8q42h3dW8
RvPclFJtttX9A6h+CypOf7WtoRziPkrTa+/ceSA2gUTj6AEj07zWDDLorQ4Ufbh/MCsLhFTvRq0V
dkoL2F5D81Gyz5AKUe+mJM1EQdXJIOdtdPLRsU4X7NZcBca5Q2kEOHvVUq68M7KFrDlFL/jE/XOv
AnyHMM77icKr/JdUu6GinVVh/JMtXqQGv/jB9B1nqxL8VuPS2SjTBbwbmUgQI0q5eWzK3stHROiL
Us3JbdhPE/2J7WFHoU3tKRspv23SwCDb/fd5q/ylvP7bRX0ETdeTdssPiGiONZgcgO/yCM4Gymyv
editWo/mywu7tV7UDvrZvjHPbWbeXDTyFo/BofNYmWG9qQDJuFjx2aw/zBLcboD2QSW8rDryYInx
mCZepfuclDzd07xy/z3Sfwi8/pal/3YLHw70GOpacLzUEoS1CzSSikEVrPgLzRVxfXhGe9UG49NY
p8D/ZHIh26zsinO3Wkx/U/43aeM/wBDTxJB+5L+XWPuLPW0wfwkxscIIKGp/v/uClb5KqkrwTMZ3
1crQmaPPDJBrW2J9FlnvDfgT/JKZTaK6FDSjXbWfHAz4sd+58aybi5pmRgcTFbvHcEXFi6gG/Hj1
h4tU/5a6NcqwFzDcV28wjvNhgip6dq6/G2eusskJR8Go7ERtGEl41dHIAotvE852DkcgHQKbjcHb
nDYSUZQIMUp2ydaKyKLarxNdSGQimN0KzlmAeu16+z6rLIJJ7IARM7ZH4g6PXFcmSTsTGvGACQQQ
y6k26qa8ZMCx2o7MGPIOgN1nE8wh0QVRiUyVLaTNmjYT60HoETCbrWAC0G4YjBC64eiuoKCoLrTF
ZRbPtPatdfmRABzVMZ7bh9GGahrlRmI20W39cBiHNC43njdWjHjLqhadMoGb1Tui0SbKR2WbcBYL
d3POWFSZejnw63l0XFKLpZ7MQOnBPy4vNOaX6iZNrdtXRJH2qzSsexRqA1CBvaf7dN+8NDfuXJkL
ncgrnzwAWBX/0h7gX32WTfRZdaMVr+omedH6ZCCzho7irfsYNWbyY6imripGmURMFe6q+vq++H6l
/rHK2EXeRz64/dwd3LKtI+yFbkkxdCHxyXdzLSwCTi6blwTemnO3s3nWrKKHI6/6IBiHIk8IyNKv
hib/L1UNNWo3/PPZqWyf+8r2ta9tA+/UJ2XsHkGOOar9IJqRhr3gGO6mQAtu49MwHh/H8Tga3tol
pwIDTqWZYshLiNCcWg//PVGP1nty76xc2g32vVN3r/7Vv42ek8fkODiOQv8wanikWP2wd3Pheqba
Xx1UqGz9b9LObLltpMnCT4QI7MstsXIXRS22bhiSFywkQOwA8fTzlXr+aYvyiBEzobba7bYNEKjK
yjx5zklt2+H+tTMQAFECD/iYKMSm5NG+757hDiwFW3lYgjTSzqBLQlMIKAyU2YEiQZuFkXzqm/om
v2ESJM1pIqJfOK3jbUMX5k4DydlwWcg78T7ep9zGcZsJrtBaX54W2i+d9hel1gJCdMUgWs6hYl2s
nXn2a4g6hjTRZeffXdRE2OdAvDH9W6iFaoqI89XKvdrrXdKU58Zm5Z7pf0+BHSqIcOIojtJIf9JW
Dt1G8WWsWkg6a3nds4BiC3C43Y6y1+J6OaxrvlcL8TXN0+U4x6Se4cAMqFvUjAvGyIh/24uRxFH8
2nlz3mR3+ea4qclCQCIWMoZHwyKZi6zkNMf+bVHO6zkHDF+KJ4bRNqESia9qPS2rtfhSIjxwonRB
7NlIG5OiRr1zfO1egxcuJm+JVAIVF1tPEfPFBLHbgOUgKOEOFD84fvT0QtE4ZiOiEPjvL8CNw3f6
cCRa//liKBjXASKMsMKNZ9aGwXoQbwVPO/5FJZVzJWczvp8v6p3tYTF0eEjX6bpleF26riNz3kY4
DvFbU2tFTfZAD8iAXH9Ypvqm2J23ju2364kjdi3+S+Qy23bNTOd6hN82CJLbedvsy13DaKdy5yDy
5T/Gx2pvPsfYPzxa8dx863+dXtrHEl7P6NaPZyZJnfc9/Cl7aS7797/4tOvIm5c2DTV+t/52ehE/
rPGhkdyWMXPqknYfPTrWNRFUhXVAeIC/q88OWAQtO76aZcVsrfONMsP66yLEMEklISJ6KleZfha3
cl9MLEIhRxQNQAOcWphaiGoJrJqvItAiupURatl3RZ6YpHIvoEQxRk1QH/+hjZaQKAX/SPB24ReX
kYDcOFiYnLN5TDnXY+oUePOEPCpAokEkVL4OU4WPnC2iJrxpuvD5bMBhnrPeIc2zkXdf7bDUnqQq
VhUcjle6f/7Vv6nfpccOezX7nlhyC3v6i4xWXM7Ckg9bNKq2K9zVqDUmL5kyxk3haWVdgkx3L6/a
c9lAIVBggZez5DXLZxqt0Wd6vM3z1ynOXyDmD9e/9mJqhjbPmT195igcNWij2d6El1xubKC/ry8l
HtzH0PXxSldg0ql3pqrT+aRn3zaD6rEmzwOk2Q43rnPzI4k3/Ee2bk9yaasTF5KWxvYQiiGeMeRQ
2Io3QLq/+BXwkRCFYxCi8JN3BswfV8rPY1WOl+z8YCxPe5tXVcyG++QbBjqCOBu7tPEXP+onuuxh
+pB+b9flS7lgrXuFjwCOBl02zppW/MMUDxpngbnp3sx7bRDn19dP/y/ti4/3erWumza7dAdxrwUW
TfEjCsfdtMEMcBcHKT4mNx6N+sm6xOJyOLrwbJg15JhX1YlkneysK+MzSSnn9b76HZP+3usvkzM7
9di3YTEUv8RrfXta1k8HZ0YXvT/NtMQdaJsvEG3f6Lcpn6kjH2/oKpcvu4PVxjk3BHUTWdWP7EHa
J1hnM8J1j3ekX82PB2YYz04bJqAy4u/rx/+5giQx1xigo2N9Z2rvIfWPlXJ2hmMXy01FsxQMUN22
YXyznPr7NRxTR4/PctSv1r2OD7yiOecKo4/+zqEaxc1kd+vF/mUXG+BismXKioH5xVXsN/SstwkY
FVaOyXdtkzynuJY+Tj+/flzKZ0ie50VTGVtz2+FCV59FGZSLarV5xbgBDdDtQYZwlNwPc4qpYm15
X1/t75/p34tdrdXiomXtSTpVD5jrrVtEHmAN9+cbO+Kvb+ePT3S1/uTpbGcHi4vIYX6vRNo6W96K
sNpfNp0weJEdnF44wK5XWZ8d7KQsE3EwH18lJELD5rjM9v3ySFIwd/zjWgnbzP11WhZPr6NfQxNA
ADwAUErfzY3C0X138CnBUDuON3qZf2myMH4ciBDHTJ3Ziu8B448d0KvyZagkqX5A81k9nX4WP60g
XVBOVevxLf+lldSh5XIS/G94yRsbbQsE/13mq2+Qp6GwHikHb6Uyn7vw2AcRnnRcy4XZk34VFfvM
Sk62VGUPzENHLLZNfiKa3ad46fmjEZ2k3QSt97iVYzf5RhFn/jq+QKA5+gWyA0RCJrPnGbx3pvwN
1dbXIaSj7C78PLB1MKzUO1GNIZ5SfTWZwbo6flPY/aAF6qzbmtC9jWc7wzOt6DznzkJMgx3FLS7E
u2Xgh4P342e8PuKrfiqnpC+zB6jqsNgcaMWp+9DdHyY3LTxlVQbWsovdid7MfbLNx5k8zmpMJEHX
2nl37zQo9HlPbbc5WEAFyYRrgbEpfveJW0t+18+c3J9CtAK7EaBRk1zF2ErMlD7srZpweohDCU5R
78aFm3ds39KjQKtoLKJNQHAI3y0YaWIZ8/JRm+HDUf+IAVUmN97Eno/D61LQ03CU25784/5wcMcM
xeLzz/QHatQRI8vmqQyl78rjcX8jCqmfIDYbGyIaPMwL0egIXDfhqoOWsZKV5KGFRWIho5hm5hOm
EtPzCQm2iy6vfSvgVYe971bUF2gv7GVOZ8RXG3d4tutbWM+nDY7lCkbcMlGRFBVDkI+pjZUoVjs6
lbTnTuTczyPYR840w2Dvos2afmauJHPWwh4Tc8DHW8ZHn47Qq6tfxX7JdoaizUppDwMCDQTkvFKd
jUympUBC+dXdCMuK8Skwc0HcUAxiGRQj5sN9/LgJ3CPbzntnLxQsQqf07uSB4FN8MeudkkN1L76o
E/8pPd7ehvDd2hKRx8McEzRceUJ8I/E1Qs0jjPFstCvCuwG5V+fJ31arzQpy8Ws581fPsNCFEvOB
AlRUMW9I8B267kh23uWtHQRQByOTf+aH/SO3f0OnRXG6RaUFnf7+ntnSxey59mHWoYD7z8xo9DuP
Qigz0wBMWpfOGBCSz/hf2MuAmu89tX8UIaLhJtpfB4qbzE3fbMaVf33YfW4SwdkR8RfDQsNxLPPq
oUqyNORGYdj7zh9c8s7IiM6hxdBSFBJQe0tabw9CsbM/Mqj562u/F08fQ5G4tvDUhZplM7nk4wuV
xokkKFPtPbLrJ4un3KDOf2Bs6ncc1oRGo6ZTdGs6xWcY9/0T/3vVqxqr0nvpoNVctQO/iCOG5CB6
YSg5rgISguILqMOZ0dw9iNbgpSF4BO9PFRz8xcmX34yHWwnH54304TG8v6I/zkLlpMmNw9CoPS8A
fM6kBn6Fqnlr/3xKoj5+7nfg+I/LZMcRGnvFZfAECxGN4UiW4goZu2fvVmh4T8i+eLPqVcJWGVpn
GPAV2aqtEG7/tBd2WKzU8OXkHZnUDqGGAx56qY9PChoy0YRs5kLthtQV+QImBqEefb3cVEdc9equ
BIUC6zsyD/1TAC+mqTX1c2LsPVQk0uzl4qsseaEjF2oE1KQoSl7eXh4eAvQwGL/4KE9YGYkXzgXY
zYYOAuSxuCMxiu3toQsDoooYZj9HsCOQLmwdXP6P8PskcMxRcxMHgJ/oBQspz7vC4R4dAza6qxkQ
1F04u5sBf6xWg7ca/ffQNAQrH0NBw91836AZx8IndUOB0A6BAi/xrgnQjJ5mtJVmd6Lb/3ycf39G
logAEjMRMcUeq1vRvo9+I9ahGe/vJIZaim46qhJkMaghutmTt8O2cUHT/7e3i+ixCxUjpvO4MCzR
t7x7H3seySC/5CEKXf70EH2hWnLmgkcg3GdEDB5QHNnuE2MewPsHyJT/hGXcPBCQri/+GsmdGJLs
Lb3I27vJjH+EFEaPhIjtd/TTu5FXayJxvnrHKua5BnbrnImM2fgYU3LGbFEMWcWDtT/S/U035er0
HZKgDwXq/NgqLsnv+VFba5vKzRf5Yxo2q2LBaIltey/91p/3+MYziAHtQLK+4KZxA2H5DBJgIKpx
UsnMW7Dgy1xFn6zoJnuCkMpY8WlrrfKliEKQydUn6bn7pQXQRBb63LmvfnGjfctROpOe9L21Oz+I
WRGw6FF1woQOy92RBh+E8rfuuXkerNm0/3q/KKLQ+fQo/73V90D6R8CI1WnCSE4ryHfsxQADKw7x
lEYECqjpdkDf/8/rXUFC7SkvT41jwqUGOtZ9piJFSWAQHTT/RB1ysz761M/7+Cquq0r9Uih1bnC9
ck7qtEMOkLvy3AEibrF9EG2T6rFcNvimqxAl0n3xeH4+uPIyeyRjtTeXt8O9cStI/+UsYOy67AA2
MlwXQu3H5Qu5WqnkeizAJcaH7uW8jl/yxyEcQue+RXbo9bv6BVrNFuJL23m3WtufwTLxSHRLGG5y
JpFvfby8wbYyMqsqHuKndKP66Uu5xBRhY9IZ+fplf7bSfTfSBQoi8ZBl9b2f/cfionNp4W0unx6q
Tbv/x/lBjE7/Bx9mUMfqOURoztznbwNtFwnhxU0MTP5LrGD2iU3qwfg1hQt+/LS5ol7aLpMyFlwy
R/VY0yfv8YabgkOokNwBTboX6pJkVdA3RykVjoGGPVXsTT6R0SFXA40u5hC85tIPTpJlLYh5ECT6
5ficbY1nmDd0Gw6eOTfn+ly/M+9s4Sjma9FxYbnjIp1La3NbIWCXQiCnuRamc4Mf6jZdDYGQzhqL
C/wpKJ4R9WF4ZrI9rCn0bqc1BkF3Fc0lhJkwMvGV9RKwECn4+kUpIgG8igII3KjWZVH7IHn4+JA0
O7Xz6nI8PpiLMjC29bbxFJKicdEFo2+DwKsE2frX//OqVwtRduwi7mSuOgbOtnpGivn7fB/7ZXTC
U6KNWh/xCzarNyiOn8UdNsGZJUn5T5UBPPfxw6oHrYmnJKNfSfo5BZfCa5f5fTXO2rmF08NM2/QR
3EEqvPJphAeTIojHF/cXVMMQTIKyvdoqIL/67Ovn8Q6kfXoLJrxCWzctJiVcPQ/LbBvtrOrZQ0Nk
zNf0v+ivITXpiFOKJ8zQZXxX4TnRmo538HKGwMYNhjEZEChnr7lXLMZxRn9dYs18fW+cCH9ZIqpl
CEiTOQXKNdBk51YyjMnlCNEsjvSFFgyhFdGYuSshovbBmUjSrZt1ii/leZHd0TH0+6V8l96d7oFY
L99PWy1Sv+dr6zlfxz5d70eKyX7b3Nuv8mO9L9G127M+mXWbcU4Hfl1E2sa8Q1O8PgTW4vwThoq8
QnO71HfZCs+/ef+YVYF29EzFhZYY2zNjhwlzgO/VXo+oiZ2F5to/LvMLPbEukv0jMzZoKnvdZabR
uGX81DrZ1b+ShXMjvoPwfn5WBo7GgL4GUDhc0Y8rTNFyWz8N1RFzVggZC3DwxFXRD6J2QsfMDCta
kRN+ZJT0OsfgGPw8UZhR1d4zb8s9An0t4B4vhZADaiQccAnrqgJKgv4L5TvZ9gGjdn2DXRS2TYzH
wUawZmkeUI5AKaM5rPrTvITMYOAUos/xxowSLki/NdQJU9RBGEFYIY195HIZA8XkRydQkalFGBa/
/xUp/jIcjQvpTR95doUH+eu7sSoe4EIV0P0wxIR8Trv2foQ9IVrAiafDu8P4DPejdIadw+BREV+g
9+AFRQ3Q+iVWNZftBR5Iv8gmt5kbiwMkGy+Jxqfz3nhs7NnpSYFPoKA84LuP0hFPERXGGE5goJa4
Eu6ynbyUn3OvhGVKZ94/hZeofunDNqwfUwLn+NjAQ+alDzADWuoLVDHrMkx2h3t6p2oUB5aXPjPg
wDvcZ+uvN4n6t01Ca8ghkKpYB38Sq8onsz52R3Zw/0Nd6GHlY/G2cOhItStReuuhGN+uRUK9Hgct
FdBv5JBzOwTWCI6bgWFCuMYIOANdKRk8zALhFxEHrFpXDjtf9NwPIb352WEBdkcf9uK32AL9gMCD
qevBE75NtMUhUvHi3eyuY3EVcyXIN7l/hp8CHxkUqwwO86NbRqZ39H+BWlINCysjiX584h1DhwPt
ABPLgZA8ugcKpaN/dC0EEEMQU6mI9u0hqHi/A4EahYTb+iD1q5SKGtdJ3/BJIH10SgY2EHIw8mNY
5SuV07Fc0uOEPxxTRFzgAwH5lbPmIcMdw6ISN2DVi6OOJhV/OFvYPAUwCShfNIHXGVEu9bBr42nQ
BvZ+i1/+vZdhGv8UxhdFyLrAGrrjxxCdHm8FwXfY9CpAM5deE4oZmIEUmB/3ddN16Xk4NPSRfhxJ
DnrKyom9Z/sjiYQVgM7xjBqMdEZPC97u2wjCMos/DRVGlmdkdkdobXTe5lCEozYQChTMrGE/StCe
BZltxAhOmt+ctvqX2P3hvq/qpUMu5XIGjvdgroXFnAx8hsbZ5er+b3Qes3J1nElQaGXWZYZJp/3u
BHcIURFjwCPmW8g+LsSrgdVk76bAxKTpcHeIxL6uvNoX35ugp3bAM35eQgZhBX5DDg3mDPGICXd8
cgjTvomr1YDoLtuAMPvH+fFOD2rSmjMWHFh5IDyB9y3a/+itIJXd2J5/yXIMoasgFbUJzc7Vwa8f
akDxNM8e7Ecj0OGZqBQDEzcmqCYGzih3GL+ScMNWZ9AmQLZrYKoT37gNQ6yST6voj9u4KoGOo5Zm
8uWUUXJxsqNodiKh/jtvTDam+BWCa+EVApETTsZPo0cfleDNJIfTzAhHwOfsCemiT1P1sQuk9WH2
Wi44+diMAjUAjizxN0Iegn4LbU80RLcoE9pfysYPj/KqhKnr2rBii88gkmjiBpaKmKN6bywtzoYD
YaLBbd4gBpSuCQ3eJmRgfhUU7k91R9Tizurw5433+xkqx7f/jwcrbvqPcsOwnXg8Jbxfa3YArIA4
jT2GLkaXqvOOWxrdM85uTGZkgbHohUYhDm5ttnfY69PrpeNF69cQi+zq8D8cj+cyO8bi9V5IibgD
fKh3mHoKDuYsxgCRxBJErg2PweX9hP/6MSj2X+pLAwmhATDCFE94rB+fQ3MxC+ccZ9kDs3VgjIno
/w8C9o6cb5AvkZBhaDewvATCPfBzLTD4kv3D7zhqsRSLl9C6YawrnrZCNzuncxfppKVotzE61TzN
EwZ+uI+AhAsoTJAPf2HIKbiMNEpmx6hB0sV6BgTEjuzHj2fMYCcfg64eAyI5+MchSEDjGBm5kLyR
KoyuEhbLMjriGC582I7AA+Irwb7sF5MPnjeb10ciaStM1/muuad7YXEkcHQhIUH4TOS9EI2tGeY1
MXBuwfFxDlTYF6pH4wi5WxaNMM6Y5aZgiTT5Is+QPfG3nWjhZSzVy1L4MynuJcgp0xxESgZfNKL4
XY+PewwoOZCFWuXr1/aZcW5zrgiGlWah8OblfXxrdmle0lOrpQ+40GKn9xSbs+QnL2OPiwTPm4fc
uHXjTmHB5k/DExZJv09IYe/6XQwm6dsEjuJGYfg3HJ0eKXiqUMGbDBX5eFPSYCoj1JoUjWj//eU3
bRm/pIIm8vB6LLca3XZfPcKExuRAhshlvFzuUGkVr5juyw81Fhql10OdVIPuTfv+9RN7Zzdc7zTT
orJnWi2S5HcY7o/9Dpd8stq6T+GSp5vu6XLyad1m5B7prCTfzVaHXYevRkPExHWgCLpvp2d1Oy1g
bPczlSR8a6z1HyWKnVNkMRkeyesOZzONsVRhjmncY4aJzQoZf3mI4vZGtfcOs1zdPRQwMR2T+ZiM
kbqKE7XcVoxAl5MHidZagK0MPMkMC7KZ/IM5W/q3Zju8JWt0BDquHbekBOiDeHMfLu+A/tAm5spM
Z/y03IpY02tdL9V905ieffrdHSMrX8vSS96vpQr+d194Q06KMMF/l81AMw6+lYLVHfLQKtEXOYE+
PWZWmPeedZiftJmKQLrXOKxMSul6ofPn6bIgzo4DCS6mHGgrdXp1ih3zxwJlvLvUd1BWpaPbNb/a
n1YO7N6SKSebNLKEgwiLzCImdbWLqTWxfHpII6N3tYhfwbQfy5IgHBuvOlOQHoZ7R/jOA9cEqou+
ZvQOKHY3hnrf95i3P5gMP9OSmQo1PnrLkhN+X1G/TaPTDzpSmxxjgk39PRZ/dReyZELue5hoGExz
xugJZVEOuH+vg4lwBUm4fna79mcKBXtYa+0Oh6PvMueM29+Nnvgzx6WShOInPb8pz4DI6+/8TTNG
IqCo5EBfXvzmfjzg10IGn1SeUn+Xz3utWSMF4tcShk2CPFEXaqHSrPs2Kg5zVQtybX2eXvN4WxZB
VgTnOJDRAOPC5rhNvdE495r1pd70cK77bwnxMVub9Z3SRpfmqdIX/fG+HL6VxkpRNkn8ZKtrU5kf
zwwu6KIKOVC/6OylrEROH+bTq6ZsjsZOW9XJclLvtPr7IQ4uShSf90d9YTdPp2RpONF4mPdO1PJH
i31hPHGHU+oXGGONd4Mte2PqIeLnr+Dh8ZLjpZW7pfUr7lcFZo6H+UFdT4fQzBfxWRAVBuRreIRW
y6naStW208ISHgtQiMnkgdBoI0dfZfL+zPQ4HVOAuWovrdNKQnekLyyEL/3qcpp3DA6CajAFcR5l
aVizrPLVWdmO/ULWd6fiRU/XkvTIH++YDMzkCEZLcJUYOlq8kfpQVuYjf8aJuLO0DLv+zWjWDaNl
x2rbT4HsfLMThkngTyxR1eFIMiVhb/02nW/yCIulWSvtfMLnRlfXRbMe403W7rikZt13+s7u3xq6
Y81T3AZlGzWw8fKoagP9NOeG+Jv4MDyojreAf6kTsQL4lfgyHyjMKr/FKnwK1STS8nXrBBN2aGnQ
n6O+XPR9oMYLs19rdlBqKGpqOzBkV29dA1uIFOWse2iFf8GZqri6qzM4zbvUXufxSzds8vGuOa9r
Fkm6c+JvnfWjt5cH4ykVevMBI1NpW+cb+VyGR31+gtNYetLoZphXm67BqN7Glc4u8wAzAzsStwoa
Y9txrML4GaOu8SxAdkAA2r+ILaj8miBO/SYPzCnQdberIid143bX/zpCFWkjQ/IzOWqkhSotklNk
FGEPwCVHueFLg5c/KL9V/NK6hRqHWeH3RXikt1j4B909XTyVFnu1LAtP4uDvvzWYvpFq1O6Z1m/q
9/CgRl9pg7Tz5TaSKWgQ69mRbPhZDVEwdk1mFJnBlC9eNUbQnqJDE537kJt1TgvJCBqe6KVe6010
0Fa9tlCbXWK5J17naV7iTE2QkYM+Dibba7Ajaudy6xdmYMlRMb5KDhYjbbGXSM65TOXKWES9u+cM
55l9fInhTOo+35NupZPiNIFUB0MXmu2ikHw0FqOXNEElLYoC96IpOk+bPpsX2fykLnI2Mr4N4JrF
b/sY2GMw6kHcuQYkd8WacSw/5QfcRF1cf7rcTbFXxNSy8E80w/GBZ9hU4SVnvwScwGUru8/b+YEB
XIwtmWb4m1Wehe08VrC9l5xCuYwk26vTqKoX1hS2/ARfjHPYniLMgJN2NihBlhGWxBX4s7yOunZt
PEkJz73HW1BREZzCZgi01D0qbPEw/YEd0kXzK81vQA00f3T8tgq4WlLhLhRUAz/39dRXiXQ4bzl+
ctpYmM8qWIkXP+tvI/sR3yrdo7+X4w1u+ylCQhADdooaxLVvM0iz9hMrOBXeQZl12qycvDqf1XR2
YcFJ/gntCMva8VUSPaYGoI8iEebRgHyNfmG5sH0MDJhiD1POCakQ+eXFjSdf3aCXLtE1003GFvSy
KIYoU5fnyRvOUcxxmQZyuUjiuW0uCjXArFOPWmozZXYGO9Xn0nmVO3DHsCgLm3JxuoRDGjSIfZC0
06qENXUQPUvWbtSpPg9DVv2B9KoM+nXeuwbaZHgdWRYZJ45AaumK2QLRRfZU2es4oh4ObJif/Yat
sDzgVMTmbO5K8oseSU57rwZ6HlRofBDZ3wvlWu/+PmMRDjbEHmCsE85VjKdpF6m2kl7MO+PNnFyt
/F6CAmwzPjnOPii/Y4hQPuu5NYPs8nhhtaGHg3cIVQ4taR/dNwHgUP2Cq60lz6fLw3QG8Jn26cWv
IRjVcx11U+XXqGk719phvXVCHuE7O+139dA9GFQM6Et/mMtjgPES/sMB3wrfoM7CHeyJTW5Q0jv4
mWpP4wbiXXFaxgZZ1bLaktRJOOhIYr5ru9AYEv/YoscCpbEWh6Ym+M87irQXUzwwkRIaU9hIXnN0
iyQ686jXycmbxpnxSOQwm8hOZ2d7jWVbl/oHyetYwt1zP9wb2PogjoUUmPo5syIVH4ll/J0IWNXb
CboW4CeEIOI7m9/VLWIyWYD6wu69H0gJAPxeUdRL3pkRhmjvV8b0elSetSbQu/DCqYb6qvIKWuyG
PxW+nAhK3ongB08JaBO1+WF2/GFSdA9+NT0Zx9A6/LwoP4zT0zjCYMOpalRn1ulH3qAvkA+zBgri
UUFbIoFHloarKMqtdPedV/lFwnnddpHpOza426h7e429yXk2XOZ14KBQCizg8Vj42M1QKaGjH7W3
QymyQZiiI8C5Fmmg18O9nC7ANi8MlxBiNbfZVKj3JiBRwmV05uccmbZKTrhO6fEd4PpcXus8UH/X
KKCPy9w1jdWx+iZR++d+jKJziaHbeJ+7p+UBN9qq36moUzAAnPNvIAMzar4fKcbc0Qpw71saoDFA
VYVfrLuzh0UBh8gcayuGOB7fqDcbF3erbnn6dVmy0tpQXqLyQckBwrdkXbbhwESOhd0HJVqk52HP
spAx/0NaKHr8SJ5T9f03Ga8o6xb2c0kYmsXl/EhOfUTly2Q005WNCKtbG4vQk8/WR+NmbpKwDsyX
bG48UKboN/pl73qUTy/OkeGNUahYcM2pJP4os2x7OijSIVb3BogUyGYOYdVtMLJgpC36YcPtZN85
bckLytZ9q7ctyFPl00+7dB41q0q5H0dGt8nL+ws6qHieomxptyq2iHjw44OIVQjZRBZoSSQPd/Vl
Z2nLI7hxtWw0r9SCpHqlhjz0d0NOerJvLwtFutHfeidGff6Q0JThfBqQ5K4+pJKXQ9WZkrLHjwa7
9nrWvZqvyQ+En/kvE7++eNX/Ll7j7/pK46Uin5gGN7nRP3jvC32+CWhLEJdwWLvuVdP7O5raYCv7
aVs9xdikShulc8tUGEYeaSGZnoKQ8xL1un+YIrW8uyAAbJjAjMbO3tnqskLNE3sJ/dTnickT6LHK
YMbJB27P2LLLjkHiDo7+i/MY5dCdyyg+hSZjqlRfH+iZLVIWqh5qeqhLUQ20/0ouJpkINLwYV4XS
MwmGbLOHjmPCFKGJ/9Nxyu6KS6jX4SOL2RwC4+iJM9JenatFbK3N08OldUtGV9xlv6sfVNwEw37h
POm4uDyOhdffE3gHCCGMpkAufQMm+CwDEZWu8z9P9dppyjm2eWcfDWVfEi2Bgmh4MDtwdCHSniGE
MtgHFd93e94+adBedJfTvynWNlOJyhtwymfEgluByouKTlc1FUHFx62UnmS9LGiv7oWhJQY2vyfN
LaXX2niqwao0X4OtOvjW8+WRo10LJNVPfthkX0aYAUj1fqKHjrolpxt6mgrW6gJgJ/v2kmOJaM+p
RvOLTLR/POuRyWzo7QHeH/yiDIX11+DLZ8rA1Ue5QrHjQ6s5SsaGSeYMvFj39F8bF/IVbXvML9z+
Bc991ImP/6dNomBXBuDjWMo/E5T/CEepNubVCIF4PzKkCTkirSTbLU9kyfMmWcf2tyy7Pxhgnt3T
2GoYWKuT35OgN2ANpjmDkeMZJPqNV+On07sd8i0pRMFFMgfj/EXC44k0gcfdeWdakzQ5++/5uDDl
5dlIvEJaqdoPRd419tYpAZb82A4nFM/2XKN/ZSLadnPSB+CK1uuKKDkHdulnaqBlIZlofVy2dAAZ
weu4OQAlokltIaGtrr5P8a7GKljeUJkdUk8vt7oxB+BLwPiq74MdqSl/0ENCIJuLgWyMUM/4nh/t
eWd0kWO4dctCuYFKKp8Ipe+v+d+nfQUA6nGStWiPlP3x6fTzTLH8cGB84PGOXvwGJ46vF9X/sj/+
vdpVg80uurFJR64mrHzRi8Zu03uIMDpy211J5EkiRfXjKuCM6QbfzEKZGYz0KkuvO/oAkDZeOz8d
0Jq7fG/Ls6HlSA5kPZouYXsMFbKd0huPYXqeHxPhucoroSxIh6BRfWUMv/44nxmy4uFhcaeYiuwI
rO/jdi9sOcviRlb2hwvqmhxySePH+WyygVtwyvIS2UuX9usFK1F8sW2R8GROYGKpiUvlj+PPClND
oq9E+e6afD96kj5Leo/kT/j53mL0fhY/XN3vFSRZasdOH2Lut34AXgOcmoiVWBzhvtR7BCOr8mOO
DZx6oRLgCDaJWt86uzqpCyDmOOM/YyBDQB+s/NMAO4ivn+hnjeH7HcLrBrvkgVpXrQ3DPp6cwWmU
vQK5wxZilhr1LJDjq/o6MeyAZgDzC5QZeEfjzBQaPJAn6TGkXkMJDuuC7qwoldx88orixmYRCP31
8U08+p+bE///j8hU62WZN02r7M+/0yXZLKjzYZVtSkQit7hC763mL651fajV4zAejYYHgU9JggHS
KbBPC6ve9fImlTYVCFq3kprIQJfCtDx02aAjhu/UXkIxm/gWLN4jiRhOwX6JUxUshdrTmKUx+UXr
S6qnqwJ0SnF7Pnk13djUaw/ION3LBKg0g2ILZ9V6QQZUlpvYvG/LzVhusAuWuZf6qWrm0jGScp9a
UcOrsNqZh/Wx3GbaboIRa3J3If4/2aZVQ6AhQHdOsBMjduxFN+HpvZaGOXFy5MRzbiyhvx9c/74l
++rgGsc8M9KqU/ZwXh+YY4y/cB7FjxZ2pnuc3MtNveje1Of0m3x/Y/GKWPnVO1M/ro9zUlvTUead
WZV3GDyMZRrGqiMuA3TQXY4jw54dqQXs4CxFEnM1Ki/HiCQOkwnv8Pkphu40o/TvkVA17rHy1Yt3
4xbFDv/qFq8iVnc2czNxWMIKuT49WvSx8EKAUmB8jGFvhITcc7eNsS5HjtPhdRWOo1eULpVmNvjA
LSrTm7UoGdz8Fq9K+dTf/bj57avw1JyFCtbg+dlohvGN6mcDbieT12Sew7yFzDW/6fn6FLt55Y8E
0VuH4efW7tUNiBv8Y4MjqFaTJuHpgBUYGrsaqG8mHfB2x1LbPUO9oVWKeUPmmz/TOzCU/lfBgKKj
NxqeOnkd/nbtjTf2uRN/dU9XB3R8Vs3RlrinNsZZnalaXoIVH6FxEtFQxX+tmYm08hyQ7B5pl57F
bLTp4KqZNwxuiZ0D2x4rbyRSzHoC4u4EvKUeSCRnyuieQM3OUZn5X6+0z8Tz9/t2INLIEI4Rt318
lpdJU8ZzViv73CYgeUbPfbi4Ico/uaWycmuG3dbuifnxN1+j+Ks/L/J/L321jroq7zDgrJS9fPAn
+Gi213KI2K7ICRn1CxaMfB92kvjHTROvRDr0fkMXwATdTcAi+I6Jx60D5DMD9OqhXC2wbnKS7mCI
7dfNCNpqPUtolvSuhVSqd83cS1LfLHyOPfo9Gswiyy2coBX41Kwr3HPrDbXnSH7VeAeGpGARBwlM
djUcdqvZcavsdYoBKndqhSFgOd54p/9LbP33yV4tRlnLVCtV2KGmMUsnF2sy5eTWqsczpW1itH5l
ep3hHeEhcv+sO7AUJ6ybSMJP+hIYzX9Rdl7NbWNpGv5FqEIOtwRAkBQpmbYoy7xBOUjIOePX7wNN
77REc8Xa7mqPy+PSAQ5O+MIbXK3eFtp6QoCRJi0iCQCBZVuOljurELdqson5URAkqEDM9hi6AHhb
2RlMpyJSxlrVdKTeTrDYICbg77ig+FnNlm5HDY0am42x/DH6XI+FaOuLAYFN5FgqS6hDQBGQjYJ9
fuz/VDXFXZvNQ7QGrQS9fpMQB55C7hka/RmnpOK7lmVHSHdjeMi7fS0+iPVBFpbfR7S5/PsBbA6+
G/pdicSV8EX3Hxpzw50pglYwbbohQedWkBOrdTF4kb6dzF0PjFOgz0GLzCaTI1JhxRUyWeKNe9BY
cs3PdsFFrI3Ou1mmNWut0Ej66XxsW1BGf1RMTnwnYuu1riHz9t4o733Dlhf6qZeqXDo2aZUGejHe
xpZXWHYeOETlo7W2onUMztV0J2kdaUvcSL8qnx3qwi3F1HFFLqP6KwPZmNxVZccEJiQ74AWy2ikg
gwhnNlxNLzWyQ2zJo6UVT9eAxpD0w4elz/fFGWNjfplBZ8yznRHLYKSlAyoSb6xl+fpN+O9Svog0
6Y5LAzWht61oAXAdnLp1U59Fib6sncN99unN2LQ5co5QYYU/Ctgi1Y4Uh8LvgFLr1+6XiVfQrUPi
7Zr768NpSJxBYYc8Yl482TjnZtcKpfQNJ5SBR5FXYmgX2C0sd9HKxOZZsYf7GqdH02GHJOFBLO7q
8S5O9nWyH5ZOGTVzrw48NlIgbjqCEOt+nu9TnyLevVYdGvkoy0s0OcleAgI9dbVyY2Iu2AH9WAuq
J+SbXNnoYJlRSxbtQaFe7jYWSpIPfBa1dnJ5x7VSdV43rUsY453H7w2fLpsnTA+teMjnB2He5PQ+
A0evXI1gL3doFXBT0t1pRzej4GRtYsVLwZRRawUwiBOFvx6ONw6tJer6bDovovZBnCdLDAvqCb/l
wZGbNXps5rAinFAxKvmT/PYFu7wVv/8NJV1O+n8/4mW9cTSiXrMilldIdw7oJ6ip5+Zn/kd8Sh9N
ZNcRuo/wubFkUFTd2fqFbpzySwdzivsYUny/WHc9tpHBKkak8CDt1AeYYz4WRO3X5Dd9pQMeVR4i
meMpPcoUoxfdGfHXIoQWfcu+35jC5aj4ewp1WQdaqeq6dHGh6nqRxXXCsa/ITlofkCMld0wjR//Z
l04U2BHWXgA/MYwG5oteHEft0uq8sWWBtl15DhjGEhR+RTFkdbn438Vnpa4mipxxpPn0FlB6mzcp
Z5e481OP6ChFd5r6DLiLdDVi0/o0/54DVwmcCuQ9e3iyfXkj9W7Wr2NvFDazsCmLdQpdF0ViGrH9
0nGAeR+5RCoCiGtMkSq3J9nFNLBwB+5VOthQIvpdS98b8arfMiIcyKnGLuIBeshGWoV/QMdY5moi
QS7WJWOOQCocxbQ1wxFBV0v3LcBBUjVpqzfbwFoyKhxc2mRXBSiNKtVaK1w/3ytYq45eMvCMm2jY
UGVPmzu5p2vlcaFpkitF64lYT9hE4QZUwLJrMRCXYSNQIz6OCj3IQ2VtdG0z0Yaliofwm3EIGo9i
PAoV6FNINPWxrqYVOLuC4kjQJfGQAr8YcPxTdVspT80jhzPORIawkWI6sjei27eVc7myZDaKCkwK
MoVxkaypVuhbuclZp2L4Ey0hv0rcBYEBiTU04+WVSR8L8QPQcUsZYn1jYYvXVvb78S9SNqRABb/S
iFJLaPvTsn6eOTpVDQiG2weeOlCOR7zXSV5TWBng8mBeBLtSvhvKTWhsrMpJFbuYXOq8hDsjsLMG
KceltBXZQIGoPxLa5ZHDbzSw06mj/uS3obXJrQ0YEi1yRd6XmlC/DfVDldwjMR50D2n3Re0OZbFT
woehOzYRVfxVGGK34zQYK/pulK41YLbhcmhSNAypcVI2O1jRluKxASbAANG2ixO6UXeJsI1FL828
ApKRSjLjGMXasgAcR54gOoO8yREGF+4UfBJ8cCWehL3v+LZkFJfISgDdjX9k7KlAUZLl13jyrM7N
pXWXbT//Iqp+rcjy/otc7PFUGmdJmjmuB9EbtDsz2gJIC342hmPUGxknp8Bt4m2UOWrm+iCokDeW
dlHmmblTyJu+eWgNN5C4bYiw3Dzfl43LtyQHyLM1H9JAd26yw8eYGkl1MK17WTzM+B757dcZNhNI
E2Ii5GwMJ0BSO3cRBobYq76GoILkY0Wch5KDts7rQycdKukQGXeRcpSAidSHorrP1b3VeRrlkZAW
DnZLq1ZzKSvX5iYqFtAUFeqpvG+oAuA0mgI5G8703ELWBPWrxmmWsMhtge/M61J3zQ6UiKv5XnBu
vy2OQJVdmI4ObUbaoiJNPkdg/HX2V9JyPdvacvBSd14ZvyXyLWlTWhvVBKLjDPoaIBjwuSDbcqhl
oLbLtTI78ug1xT7UDn53iLVDE98nmHA1mp0REtGLAv3v2/O+f0bGhi2a4I7F7QRpA4924F4hP9uu
UMVBiQ2bTX2V6Ououg+tLa898V7gc0dn+GVBEpjXQGSIm8dDMzm9RqPK8SF41XRqHYXKLooGX2vU
d8pVBhIiXEu/0dBWaX5V7oxENaQnjj3BbtQVszp+6V5VJHlxyD4LX7HnUnwbfSwS3gr5TNUTMVLl
RLFWAWmSQq3ZM+HUSY6JIgTID4W8cBP6bq2uedE22hbGdtA3cX7XckqHjvyzOElnsKSZJ1uHqtmJ
47pK1kmz4/dDtTWmbWRsZWlfOfygRmaFsMdD8EEUdbZKfq9F23I+tLB7fAcASQ3hhVoXIroC5hco
fTsz0KTRHcjdfJctnRKNKE5L19ngLnGLeCX/ISsBDxzLmyWNL8n5XEny8OoafEeLPR8UDBcYtDJS
fXPt6zuz8qxgI+AnF3tTvp2mpULCzg18O8cTFi+QDpSnLXFbeYXvdNF6IOlBpGlYquYG6pepG4C/
KLx5dgvYISDs0HcAF4UbFWDl+96gFv/dkh7bei3MW1BMc+ZWcNh+RBRltaVenEI3ASkK+SL0xGYT
8NEzt9cpZ7sT5nv0ksFW8jwUvzqQRiuFaBYnI1AP5latt7rpDQ2AIDt4RgSzhTxDSQWzCcRDWQv0
av8gZ10PTgFZECzEtDK0xZ1Ri21qRAZMu8kRaI9NdrKvMJMVwPstUouAYMg0qFwnf/SIX1B0SghQ
nsMz/TQ0dtRqKz/id0QTjlLP+LVKF4xV5YimR+Gz0l64Tasewy+7X3rinAh2Z34VRUcIt8VDSD0D
jAp9hhxM0DF/aT0BOdDgW37uNvKvDulAdAN/tV6O1+mLfy/fJQmHtmv8qDboO3MI0P4HnyHaGtUJ
sFGAb8eV3HtpjRIQpoDhyv9V7yYc5drlk/aD12PXEOzich/FD0J0F8b3nXrwm3tLvPPbL/xJEN64
Kv8W7iGgfX8uX8SARTsbwzQSA/rKemY3TG66HxB0hfwDq4kcFluL3KVm4fcuNn8mmF2O4HZVW05E
nKGA13XAKlL2jHsqTnbrE2G4JqquxaZli39lIWE+xwTHpoPU9uy7vboeDSBI9hxvkmltNm6nrfTe
SZO1AQ5Z9SKodvrOz0Gl7Xv9i249cjPLxa5q7+NbzR7pb1+AZQZQD0XFDvVwdEQ/Rp/RWNZSM8RU
4ujZb6meNqxRaV02Gzr42vP4TFxvgQndyeceUSwIerqTN5sBTKNlz60rMj1YJ8zrVHa6GijWuiQ8
VVjMKGa5nbhqfiFCDda+RHOSaB5/a25rSGeZk5wqrO3xrSAdxFekOmXlepLv2mkfCuBttyDbaupb
s2uSaGPnwWEtOGxECRleyhiYWxsLGE45+/na51DYGfeE7R3AFNQSOnSkJTzBN8Yv1C67QzvTklvN
+SY7TAp4Q7TQVlQ0UK/g7NlSIZldpB1bO/w6/2QrQhJEyOIAtjZtNirEW2WVg50AZJmvsgfhxxy7
0iLirAcr9HDRi2EQ4WlGJynAh9twAWDl5+Gh343faxSNV3gdwDpA4w47mReGDk7ImFkucbaIjUrh
yIZLJRbPNIA1T5wCzCpSYy0I6XWw3qRU0iF2AToTtgqlzW+x8ASDVj2F04/aWLBxLeESjt4w326J
EbwhZf6KZt+tkItoEnWmQp2khMx9Ijm3QzTjsqV2ZXFwyPbY0myzucJq8GAvSbAb+k2dbzm85tiu
MQCNnRovzT+C5iBFTJgGjjLKbZEYkpsUkgDFB2llAYAkZadgA5y6XKkQzOAeiTeqR/q1WrysmIZM
oqUb6qW0AxI7k1hNvviNDIIN+E33UipCTJn6Vccv6r4Wn3ALGp9lO94bxqZYiDk0j2B+yUhkefR3
tXZXwc5gmwsrI7/380UNtM92zbZhwakAK7FQdPwfjXQnI2zT/MDpkFKLQHOX3me39iEivZZP6VfQ
vSZQtxNa38jtrZvvyZozleZuDjoggc/zeQh6tQ1hSBbcLkNSTEu/KHKqUpp2UUlOUlrEV3YpO5Rq
hQwHUutMpmtKq+k3mYncUzVembeKrFfhWEw70gU6+iGKcnHQakrTaqPKIhLRKJeB/xyMFi3obWpu
JGGnl18UZZ9aW728pxeoBmvqcrK516x1nzz0xs4a9wDEdeHriFxzCoBnFbdr39o2WEWEh17ehck2
s7aFcJiKBw2fVaM/ydVxxJ0IiGXhzPxKAxBwanufjPu+fWjSg17s1OGWVcS1woxBjQs8Fh2CvxQH
xLS0hlon0rfylUJCvY+eFKLOzE0yZ1TZ1SudK5GAhXubiABfFKw6nrLIhtNByAk7muy7X2qRirUU
8zUqqoQTE+68dqzface8sluorjQ+TBswuQrPGd9qlKw7p7n12S5K+yZIFZmX0BTVFAGtyG8opXe1
ia6fAtHwq3Rfmp7VehMJs77pjY2vHiZ5k01bXV5LGz3yhm8jcVZMQrUu/WP6iyTDb7yxcHIDj6yB
FAEeivo1hQk+xSsJUbpvo2/HpV3Rj+VSAQipe58vefljYeV/H940TCiFGmWei4MrHyMxneU83cfW
SYKdNuqF3U1EUgWWLgUBczDRYU5XQvfaMJEYLA9cxdr0Y4wwTimibZMdJPG1xy9nEspbG3K5WP89
Vv95OlWX0cxgU2rSxcUbTL6PlaGc763gq6aeNO3cSj+r4jRTIAV5pgkvBgC6mI7C59NyoaTzz8AU
vaSlMgHt/yIX1YZ5rFVtYGUCQCYtw2g6cmEjUMFPak9QiO5v1Lg+1iP+GdHg9IHPLQITvBjRl7Qw
1/s52s/mAa6S2GNJ4ibIbd4qiy5F5L/mFHoYsjBo/0rWxZzOUtpqgka9eBKXgcpqB7Qmzj3CzrE6
3ZjHjzv9n7cyDQ01L11aqIYfIydJqCzFypVor4oe7S0hOzb5juQZgllYAU2sViVRfowewPDy+dAf
r7G/R76YTzOtS6MJpHw/cVuqBwOWSf7z8yGW6+BiJvGN17Ce5Qjj7ZZHeLfxg1CfQz+s3ioNc7eL
ypNsbsvk6fNRriwMluDCHeVKUiC4fxxFKdRYLDMWxsg1nHqm8JKnO4lIIb4xkPyxAPM2Zdx7VFlV
hdXBaB9HEmuxA904J/sWxfOIzpmuelrya5APPgUL5ERoEfRVtcqF3Ziu6+wkUw3rQcbvMulZjRCL
gE2l4fc0PPv+YpxzktKdSN5AB07JAb1OtMub/18h8T9PrSD2iyKgiuz+5fErlkMpV7Uc7y1SJpZW
Kxk0dOANJzR3jbOmqptChFZsIVPZ5p6vbZMa0kJ0A0x97cjAaoCuDf65Ko91seDKSC4yFZbvvsif
DDNZFS/lpokIVp18clkYVDI/Xxhvp9/l+ns/4kW8MIqKH2S+Ge9NcmNZxuXLih21yMlejbu3vYVx
vQqcyxS6k5bdWP1vcJrPhr9Y/uZklkmJd/BDh30JGCMEiRf6NK6bjuguPPIM4zpg7S5kdVw1IZOi
7zFAs5TgcC5CM9od/WAXjjp/N10vbiDLv1CYsESOMJEAsbAIL9oovuorNBJpMSJEI67VdYW2ROHA
MOBXGEhrzCgh+VJ4d+p7AA8uPch9gWnyTaDKlevyw0e+iBDFwi+CRBbTfT7ej9m5o5MZRMcRf27E
pFRsUDT0Catb0nrLkfzZTC9HxLuDRuoVSynqIt23EE3kiSjuuQUv2KRfU8arp1NTe0rypb8liyJd
Ob4NRYNHjOLRYkl1cVdUY5L5vjXxidPQm2hLCSkg1epVLn+mFBtLAPWJdcqrFuxibTdEYJ8v8Wvh
iYmil44kpKRCUbg4kvJMqkK/Eif0lu4OD6mDome52X//4dq7b87mzy31iysnOqp5C3MbET/CoYvP
m8tCYEZhmsKLdev2OMSuBY1IVbafv9a1nYvd+pvZOnc9ofDHDyrWUykVfl7tBwlY/IQmedl7sSIC
WwejH9uicZpfxeEpM8pbx+WVFYx2n6ouUYZCo/li6BzxG7PMAjrGHeiLY4oLnvSV0I7IxiclwzxO
vTXkcg5dLF+Y/KpBBKDDwXhryL9bvs1kiLAw6nwvMa1q/joiDhXCjU9iyiT9k59Rh2gIM4EoStku
UUkjk+NEeezzWb9ykSLEYJoSV+mC273YRdks12Ob0RiYxOMEwxIqSyfjdMY9Md66Sy/wMm+3komo
mmUpcGsM6w3c9e6dExgC4Yga474TdwwQfB0Cy64h5nFWCOphXnD1oOs86hN94cYmBcLhR13deOUr
QRAXkq4Qx5JYknB9XGe+Ikyd0ogZ4Ve0zqtdT/shm7Ubo1zIkvzzspgbk9AR5sG0+TiMoGSwFpQo
2ge0TrpydOmIxeWDPmmAc+DdV5BuxJ2OrXAqv/p1c8feygdhHyjSUWhxX211AEPfpmr6KiqeCgCx
jpHhg7amZz/95qxRXW8oq/gygNt59krSOoXem0z7NGhORopm/PyzxFeilHcivk0UUkMJnzwoIHXp
u2H+kpSgWpPXQp89YuLDMH5JodsCGLWjpFgLrbIK2mfQo09RqkDwj+4KCjCzuJbZH2n3K8N3LKN6
o2vVOkbwovwdY1ecDDsNIYURBZzhKJNyk2hKwGmiRF3PJSQU+YcYjHBQaS5ZCEZufJ+yb0X3wnrJ
B+T6JW1Vj3ANYtTaaBomRnkrKrlydaBSq1DTRBIRy4aLqETRy6kb1T7dT9KO3QeQylJaXHd3g+nh
ZygKjjiiTKp6n++1azcHERlKqHA5VIuCysclUbT8eW8O6GBK3gxRFVyYbNjm6BGIE+6LgM/1xXFt
GP98PvLygy8PmzcZQwvLGpmw8GLgyddF3jffR6JH5jamELiPnbWNCPo+H+mCfvSfZc/lSMUGBRUJ
m46PQ5WKb5lSn8yP2epgrNbNaoszNF4L7sp1v22G73c3Xu2iZ/7PgCSIiiVzSyG9+nHAONKVbJq5
nppXX94hedBFO5oreDdgMdu8yL/F4E7sYT6/qSbeeNtrdyM5+H8Hv5jYbqjbckTe6vFJ9Jzzr60X
f1+5NgI9rzdeU15e4/IT6sgcyTJUII3J/fiaQqoXqpAwEi0uu1o9zis8yKkcau6Xxtm7trzafDui
nTKga/35S15ZPJZJTmdq1BpEtP4+jmxmRa1VKqsWeYdp8hr/RQ88mXMoMo6fj3Shnv/2LRkKLAvJ
goqW1MU9PKRGY3RSStpCyycX0DcCYOKjeWFS6yw65GARXKjqAyegam5z4IKpgb9mCOX8IAQ7A5L7
GLx+/lDXX9/gslA1ohLjYtOOjRHGBWIY+654LYVHSYPhd5b8Pafb5wNdYPD+9+3/HekiqU3aIu/y
SIz2enbvq+tidqPxEJq4ZT1HwwNWnGW0rqL7lYzgI9ZH4uBRIFY44AV0HdCBOKrgXTvhV+ALq1C5
dW1e22g4BIuapRAjoXR/sQKrogrisRaTfZO5sf5CiK/BiV3qYbF6ohJklTCxU6rgVeIYyYufHZec
8vM5Wsa42AXvn+EtNH4XQQiWFhriTKAmFk853dIm2vlLz8zt/dQpppebxZprA1pQGDm0AeRQ0Py4
+Ger0mZJD2NOznMYnIJwRzOa41qKjlF+gBX7+ftdYO7/swbej3dxoMxqo5uVVEyPz4eHh0f09b/o
zsr9cW+zu3HcPN4yy3h7gcsZfT/gRcKaF5JoUmGP95m080MuhoHcXIPnVB5GIDmWRB2sFfAPAzos
qKdYUr+2OhhXI6BFj7VuBdI1Oda0vmNoEkmAoll4zFkKc0PyFzy58fhqdod5OpeYBjfTSWmhs7e4
unAgd4On1b6zXHwZZi5VHz9K4U5CbiT5Jsl/NBZxDMV/NFovo4w98AyGJVKroGQBJa69N3IgQF30
+PlXuLbl38/JRcYDEk/Tmr6L9wrk+QxFN7T189doeLlZILk+kqqrJAAWv1yMpIuN1EdqUuyXGs3g
EZ5l9bGOdsatfu2tgS7OltxqM7ryTbI35yMNFDHbUUy1jNK2EvfzybuWnkIo//edLs6JqWw6xR+o
PSniqyCp66l6tWBWTSloFUyimMx5AqpAYzg6CT31D1Pwclp9+XCyVMeff0783yVLUEluZTvy9Wkw
RVOidw2m+OIu03vFrzU1nx7vHOKTw/rwuF299Lb3kngvS4Rib7AHw5vmltydeiXkZFL+HfjiHEnC
pE07mYGtDVYU54NuPwbu137lb7ytskGNdvsi/0CL9j6zpy+e92MvrrGKwVyCeNA+zgZPhZLjL+XG
eXot6aZSu1RRJWqF3G8fzzcRtjjunWK8Z9MluatPPyAj26ruKqA+ehrT5qEwzqJ8+nyRKFeSsA/j
Xhw77UwC3E5dshw7dFk6E65nuuFeL5ozBfgpoOkFcATlAcN/7IczrRapeKqR8x0OZOijfk6z2R50
1K2DQwqlPQnOcr0jNijrE00mQYbhKpI9cAUl+cHn7CHCjq1bF9LVW5FWiI5YIMn8X+YXehhNgV60
8Z4tNVUnxCE0JJq6o3E/4+G065JTq6JAJThzf1AV78Y0XulbWKwr6rVEoQpKDh8/X9lWRj/naryX
aUcVeueUcMRT/zXXqrvA37f0/Px0V5Tmrqw0VBW9md5NPZ+b7CRIXhBHWzVE9t7a+iY822HXZodl
K4rVIW3Ok38KKJQG2U+ptsdkRt/FcLRhZx7D4gfhj59DOQeISAL6+WtdfyuabwtXavFH/PhWXTV1
egy0ec+zN9ORkIvqvkCKO4DrvjGFF8ysf25cGi7/DHYJTVendJBr1SfqSujmQRENd7r0Yok1smiD
m1gWwnMewYxfNs8JzOwEaNfnr3sl7MUvQkTCdOFOm/plY62Ui7ZtciHd0/dVoIrCIwDZop/a2mva
k1nuDRTPgxV+srKEaNnxP+lilkI/vlUK+zve4VEWVq9OxWIJwz9OvTjkVdZ2VUFV1YvlV64K2iuc
1el4TtNdON7QAHlr338MPxarDIwwTUUjsrssphZWIcZVMyV7FX2fgHK9YKDEzXVBmuoLIyFBZXfa
eMfWyrPUibqfZZ47S20f4LvXeH0En04+UVhCwQDJqu6VMgpXG62cbYBWiJGmm0F+0bRsx8Uz8vPr
dp2OycGqjwMs3c+/5JW7b3mdJXXB/gu0wsV9bliBMs8Fr0MpPAyQuxHPYjYCpNZQ6iRCDZFxE1dY
OaHrNTvpmxxTxd9aIx4h6d9TZOAqpNhEYiS/u5HI/L2rPj7bcje+i517cdLqclaS/ayDT5W9hTxW
QYo5+PrXWrwRBdwa7GIdqVLS+6E+MhH1sQTM5DtAeijkJv7tZuAFRGXZwsubYRgIQ2iRs7m4XLNe
1TvB14HetDupOAeQRPT5xBeWapqCB+DeAXonxWsFmmxuz9p8ZIneOLOunCM8hGLqdLsWPNylwGkY
TKOW+3O2h8NtYL1FzQM4+wtALZmmfI3+1AoJN+l0kxx/JW/8OPLFXYqULuvLp0UZiq9DVG4LPVlX
/rfIz3ZL3dGXpkMPyFkEMqLmdjW4aH30NOwR1mye+3ljzCjjU2bNlOG3HM+vrQGQJ0+2A6oBn++P
q6eLipgB/zFJ1sXBTqlE14WSAjDhbm6+zOPLBHA+3ZnBuQaodjPqvXI7MzWaxd28uP9wyn9c89o4
xpkgcpOohxhg66sPU3hyhsQDdZc949QhwzhB8j9fAR77/F2vVPsYG3qQgpHw4kJ4sQU6URRMfZ7i
fa40gCPhhyJpI6kv4bDztX4/ZGfus8mkAwsGuWpvRiZ/h1iMT+xGpX2BrF2+uzoKs58qEgVoau06
7i9agFpa3z8sNeSxe4qaXZh5fYFqBJCDDKKOappPCgywvr3RrPs77P7wKJd1nbxT42qCM7UvO2/s
diHsjcrzg5958fPGpP/dyVlG0pfX5QLDcOrjB+/DXG0Fq8z2oKYUeYVKlzQT9yCLt+tqt0SH8Ja2
8LWTTpEWS+LFZYdmysWIiiAIaUF9SArcpHyth9c4OYLeDftzp58/f70Lytd/Trr3g12sqVJszbEI
wD3oFvKbOMJMaeZY6rTVWhwLkEpN4GMEpiObOFzUJgrBpyJCxoQPTK694JhG89jmO3ppsvpiUrjP
rF918OzTdfH16GBW2D3p9UJARl+bu1fVbrzClSYQPRewn/LbzpDfOujvrqG2qqy8lNkWTftTCH5i
07QTO8oB6kEMTcegKkA9QeGmTlMkmMnvST7SDhhw8pTduhKvHtrvH+ZiuVj+nAahxp2oFKv5GYVk
qpqr+ash2vJvFWz88xi79S3hmZujXtxXshwa4diPVFQJegjIB+VAYUkO741iNwWvdI1JaqJuqTAZ
wsvnS+jqsaQsHQiSUbrX2pKpvpv/ME+rwqqC7GEY4Th3CEQiZlMmhgPME0GEceuDBsz6nVnP62Fu
PA1l0s8f4eqOefcEF5OeZFICdZ7YIJtso5K3xAcCsSyvPQbRYdBOnw937fB5/8KXsy3FalhoRAfE
1QrRrFJ5jYJwP1pDonYjALz+aUEKE4tgh8Aq/zi7mV4OU5BTwy2ko5QgqK/qyyG0fFi/RmfrVIHo
TcxmbaKokNPFG24ctVcyevbXuye4eN1ciLNwVjhrCw1bjfyMco2A8Uyk0tGiwjSeZuNLpt3Iot6k
3C7jeIXoSwQfiFrR21O9W1Xx1BdlGPnxvi1wx4IkOSFGYJ0qX0c3CyNUjpzpHEOVqmlZkhHDkW5W
k4bWcImU7s+c2SDxsqRTobxI2jGjDReTbE1RsMlz5NSpSGja6IbihP8oKmV5E9rqAJ9UeUlkkoHk
pCgAv8l+WUZDfTYEkgX/kKvzqjOtHeq7E5ztMEHkpd2H7a8ysuwEQFKUnkORTE9yVeQx0oC7Ccks
RFk1SBnCBBi9nG4EQdfXiKLSE7aoVvK/H9dIoHf9rGUI9uMCvuTrFEU7ELHyeCRStYbTGFSrFrW1
JVylFhgV1Y1Y9VpkAJL6vw9wcWWJfVEkUw50phcOWrGk/zcjr6ubTuUfqhOUJy4xKqGvZIEmyMnS
cVTmlz47VbR0Wt701p3IUzNff609DRCFQehNg+riUqSQHDWloud7rRhpROOlhJSQFdODpk7ctS0c
RIFjln2XdYDDc2fmrn4yrAe1gtzcNncjrfE8QQOvNpzGcLUROkbwTSwKOydw57sIgoQkJRqQg0VB
mJSzAueHKMYkI8rbQmxLNqMONmv0RiNDL7y7A9RZFb4rIQcxWa6oTQ7Of+twQL4DkTEFaqMq3cUl
Unh+6GQZAsewWNp2VeSVa8AKk84qfK8uhHXc3886UcyfthLc3MfNYzRdKYbL18AxtCZYRd9lH4MV
hFpks4H0dh5qXD4WfHJYfJHl4wDMMEGjuJdxt9W656qGjzEeDNZVSgW4tHAsSI8zObXiwUzKUIP6
QvhfhtxDiHB2Yu+o88sASzKJfISksTlIGpfrCgDf0uXh53BnbGCpQrv5YuRdgXIrasyt4CWwY6i7
Bf4EsRo+UP3SwPuhB74iBHBnJA/qkIfRJei6+COJ3bqE2kYPj4xgQo6aA1rtLIfpTtGk0fzXIjsq
pgq35ky4ggQKXHa5/x7r5QZQrWvoyS209XJgf7a4LjKIps6bsumVeI8RiD496NCh1R3QZ44ZiZo1
1Lf2wJ69uYHe1PL+74Gxcfp4SoSy0E56HM+PYAj5Fz6oXaxwc6Yt9Pi42C8v/t7B6gWHsi+/X760
q6VqvLiKccStTptvmB4/W6tnqs3J6um4+Wbb9/fu5njE3vMWQuz6ifbfHQhy6fJZa2giQ5UtrUEQ
zZZxNmjBG+2xfpuoCgpiiXCKtKG708w3cRXLgfnZVF1cukqZd7JuFtmecLJYTT+rs8T1kBZOgaNF
5sB0BBGolruq2OTd8fPo4grElfv23btf3LfhqFRZDHpsj66FRpkBOiK8yXA1PAdY/y1CCTfCp+sj
ElwYCsY5S0/h42wrYpDqpUWDRTKRlmWnMSYFFmrfSuqVEaWjpVp544a/GrSBWcFrnO6JJF7sg7Hz
payS6LyS5iz06nxByEvyEccAOu+fz+nys/76nv+O9TYB74IJU+m6zOyTeD+SsnVkMq2dJ3BQbQXq
IO3FqLnxcsZSl/tsxIsFLNR4FBUCJRSwWByXUM5tMfwOc5gQbknfDdKrYJDoeE8ryt7BUH7B8trT
CnQG1AIa8m6gyh+mjx3SS/05kNCK01+RXLL6wximW+AOhC2HNMy3CpzOUgb19DuIsl8VKOxKig9S
hLkC0nwwrCoyMgNvXVG368I/VIugP56f9UmiijgiCNFC7wd7XlKo13mu3p880Twv3BOOWms4AivL
BuVeAw1B7qRTJA0POFqgg9EheiB7yxPEMGsJmmot9Thtm6jEUElyCUrgrxxu3tFvFbjP5vdih7ZR
HatS23NAlE+NjC2Fpm/MpuKdB86MdJOY/nOM3o6YKAfD/5UhcgqoeDVjxmIlCLsIO02s6Vq2x2U9
jP6pQa2465cWBpJgu5G7SZu7e7MW7sXmRcoWNo51lzFLUqOvKthSvYqflFraCy6XmmBKWxtaLUgo
hXrd9EO2UKsvjhK7CUaLsGDnppXcnPirzF5YcqsXuJhnjT2MqAHy7QOyl7EQ7xXV2qZ+bAcGHbSG
Kp8UEGorubnWh7sGfdxqyhGgpBkEuyyQFCeK++MShmsoQplc56JxX6kYrxiHSjlRSrDraUCRCtnz
vtrxYWMNLdVzpZ4nq9lnw7wyFej7KMdjXpa+SrJyIzp8Y9X8/bHwmNJUUB6KtsR277ZfFMvCmIha
svctbR3i2mpMyIfWC0tFDGpvVDRnmFE/hJMVszT1YBNAhB28kAYitQ+NpLZJzmBX6vowYxfQdGcQ
AEtKWx4lgH60MrLoaSFF+J0X0PxtfyeGV/T1xjQIuRJ39lERMV6k1LCLdHa5W5Ui9vrxxjFzbdOr
1I1BZ+KjZ1wWyHj9VvalON5jw3xUH+rd/OPzc+xKu1kR1QXla0CXMqzLulefB3mkjW38YE7CzpSF
e9yod2kIT5We2v9wdp67cWPdmr4iAszhLytHqSSVLOsPoXZLzDnz6uehzsx8Ek2ozjkNGG1YhjfD
5torvMEiAQyzdeWjAQUrWkySzZ/a64+prBzKAkWPJD6K0u96SCAibt3szsSgtj65Poz5YO/Jh0B+
9VDv+PmaZx/KCEi2AFoCMB9//uXlm7ojeaoF943YC3+H8oDW2U2QwNxpAtpaFZnBKkiDTw5N3XTM
RAmJtwx02FaYjL7FCViEzq7T7px4H/+Lm/qy3KTiig1LcEWziI7sUCdcxfXJ97H3ev55ldluM7gH
QzTxtGagNXl2qRCnXpjBdqHoqcJgEaBTO7JepPIyAI2lPKhw2ykUnNb2btTcq+UJtt6Nixgf3fTr
ZZzGON+idwZ37vsL1Dzd8QuR7ABPXUocqmI/eq4x21EwTSoWAb7zCDM4Hn+er0zpRrNlNjn5svwU
odW3jtrUOigxA3qqdtCfI41jEvDzwvnDTF5Pb1XTc8mfCmjOpL3P/HTKEUw8MINuB9PUQLQwDB24
TsiPensxeA5gDQj0YeSrVn6kNF2oPzKCEc3OGw99DIl/PfQvFzHZYK3f9nJlZOBKTuv1riEvJy0/
rvYL0u1ifWOx2Y/ny2KT8t0x9cRUnHGxl/Xat3cbcWdvFvvFFlEE2EQ/rzaXixEOaG5bfKrqFP0Z
94ZHnKBZASgRVzCgfrXRLxRlM8LmGWBoCPn8vOL87ZmgoUAbSvAkv29gtSzKzi1iWvj5c4OSm+6u
XQVidvjeZvuYMv3n5eZf3X+Wm3y0YpXIqZSxfzitqg4Zx/YitFeR+kXMb22TuekEjxDKB9RdQuzk
1iL0Tj1d0DlZpX3J83O1J0071d3a0A7YDg0qaj+G/fP9zTZ8vy46uUE3bbLaKgIf6Ncph1gqq3tS
URMoDP1AxRgFCLvwrPaanbcfN9ZWxzuafhgafFDwYJaBjcEk0JP0yZGSgfMhJCausc6La6W9+8B4
mdNDtqXje+cZyFrIl6jPbdez9mBL/f53W7Zna8ym1AAvL7owyYfrf5Rwy7D8CEbbrDZbBAjsMBSA
eS116G7I7yKU9zBBQTpa1uRphPgUDhqszIQ+LL6NRoPyU/VMjZpJ9ERNPFjlK/gOuOqYldFyi6+k
KmUfLZmQaEOzTON4KdICJHbT7XCliDw5gW4W7UrEmIaGplLxWvTv9JbBK+nlwcO2LgiMtZREyzhF
owkBCD95C1HxGcCTVOorw791vjFbgEmavu/EazhcMvUjRE0iDqp7zt61JpTruN2pLrmqVJ4VxPPN
8Ep3tHMvfAfgoUprJwMSaJE47jsZFKW0AYLr4VAmuulmnPbVsb4cJ32knqcqlFZgq/z3qH3Oo2Lt
+cZGQpMkleqXplJ3SiQt5ALEHf83mP4oSNBSTpooi1hVcBUjFRNA9FP6jGcJVtPERqyBzenmhwSQ
hhEk6Nli+xc5Z0EDPSb8O/j/lticxRB6jOyqIx4o9NEGfO39zzts7uv9ur8mgdf3w9AU9D46Qm1Z
tNJrD6qRRlYpvrfRrUp/LhRqTJOpvDjizU9TnS+pUWlFRtroRAqKGItCrcDlrWVUBLdVqrp1GYhH
XT55QfELQHKJkEugZm+CiZMSZy7okxHmmuPeYdQ3pg7jF/z3R/afC5tUV4CUvVCuU1SeUEkIMZzb
u80GvNnPj3oW3EJCCH+EiboCmnESmPNQ61ODLKqgaT34dOwT3JSlbBENwy4xXgv1tSj1TR+bCM+F
9pjNlcSXTLoraJCOoHamEdJzUVqIa8Q3wvhs4qEz6FbIfCRZmtIUrd70pVpuaNRRyskqruAIlogG
RJuTVb8W+oumyBiP3RpnzoX0r8uOG/TLplB8K4bdlDFuSZ7jaA/moxAR2ohPNXrKLaL3XYq0y40j
cnbIM25C7lcitn6yRb6sqkuukPoNs/3KfUuLjaE9iPpj6W7VZ1I8x3+QdCTBbqngzD9injCsHpP/
pkMeT2nyxvTc6E4yrk3+hP9ooaGwjYi0YSAE+ZILB+1mf20mHcBKROarI62GhDo5QSKhyKFgtMmx
hzIlEpgy901KLqn7bqQSbLQIqTFMKEWE91Dk6zaUK6DLEdaVEIQzH3L9RhiYOdG+Xc8k4gSuJYhR
rSP3JTEbPUGHNbQbdePsEpAsRvEUUIFTyWPfjMyuCFiCGozqiCUE78ZdzIQMSf+yxKRKCNuk8BxH
j48jWzugRQTmtka5rb0RNGbis8Q+1UZhDaSTprMuua0tyZFzKJ/KBdwus5RRwQNJ1dvAgrFHN4mC
35Yan+qXb6JLBaC4DUwG5oU9MpLI/PEBrso/nXySs1V2pEnzc0Scuzl4SpwHhJy/mVGeo6mNH3Ig
AGeKy9dRDUW4pxt6E6fwebRM783EL33UuwCkPRVbyx1Jgfbc+0flpczxUpTIhw30Kplnyl1s63Tx
tAcl/w3gDS5top4swo4lMZ2IknPJ0KgQchDWl964oGv7v3gKo3IKYQHU6LSNkkhpUbmy/JlAM+pj
1K2haxK9wqG/8bznQgHQOtjonwbt06gXdF3rNwFRbxwzGL84TslgU+Zpsi3giPnzbc0BVejBSKNZ
OBMN+iHf91MmeGLgqi09YYmnHK0AF9bSa9ZoNvTdttvLWbIpQfkhdxcz26SjQH1iDqSsu5+vZO7g
5Uqoqi1s8qgdJh+rWw750MugfriKMl90UrbyAGaXmDrV1nDG3+EFcpqi4lqUFii1V+sycjaZJRzc
Jr2rmFz+wZamN0KEMG7Nkse1pzsTSik0WlNnCjItvz20n7TeBMtSWPsxKdKAVYzdaQKKhlxhEjYr
Ono/P5DP7T5ZdFQUgXhJOgYrcfKpu77ZMqfXh8tQrBr3IXxukFt7Ee5QV63fyM27bDfEF0+CW7LX
fhmgDuhtp0e1tc2nQVwgJNCvOnT4pXMUR6Qvm6rli4Eau/n5QueQqfQlLBRiTLJUBBu+7yHRyhtX
iIP4rNZv4FHz9qS3eyH+SIsrKb8xIhw6pDVHpcdw30ivBRVDYd1qdM6NN5AJ5xuF/gvJY3qgWIJa
l2rbYjVpbCyD6cEGyJjZ21256mq7Plz9R8daVamJL8gv/RUN7Mpl7oFv4QMT7gzRaXODwqMaujZm
PM9Iy6I+G2I4Wt7pLeKI6d56wNJUN46hu5OAMpbviF72zRZZS8VFs6T/TQd+lR9rYV8xXUkPenFK
RESe7Sg9pxCiu/UQbine9OEejN4u7NbVFWdj+aB6G+eA6KuPPzVWtMMFWfdD/08LMuNGKTFXKPOU
ULoTkZwaWbbfX1YSVU2hFX18plZlbF4axbqSwj2IOfp1pJFUXlkabyr6Hym0t5+3ygzzT/m2+qRM
HzLdywU10S71isDm40hmiP8IZyhCR3mHXVO469fh05ufkVgvcxMT3rV2Hyt3Q3WX38I0zj4KcmhZ
hwjArp0CdTXDShzJ8bxHhI1t5GheQ4xDxvnmo3QNTimi2rdAYdLMYUpJ9f+WBEb0/elrOUA8mqXh
o9ytBvVfcy/JC2Ab2sI4qcJavwOJ4ct21q/EF/PQSGu9uPEG5gI+XynDAMmAiEDm9f0KUH0caoac
yoXjC4I+7nr30ov+7txz5x7l3kcC1hIjkydz697oss3xIKB/kOBaPFtCxmTvDZ1vhIGcpuewjnHB
EW3tTzVY5wxleyUDS9FGe5/zNCa1jRgNwYrRsSLRMfSroTXgs033IMM+sQZeYSXPjpivR3Zf3MVb
2fgXTF3lPccgNxyGhgPydWkRbAef3gsCBN5FDW8lBTM6AMq3G5psZ1Q98sCrE+WCYrzQEBAibJWq
M+JLGm4vw588uHfjB7Qsf6XCwVTvPEDBGkpN0jUMX37+tGbShm+XMu68L4lhodRpkXlZchZNICzq
hZke/WC87RUaT7chgDN5KPkuZ+LYNf3bBtFMa4cuX5meodQRRopRydhnjt0BukcjfFQIPLloBha3
cu25cZOp0fZHLU+GDjHNj5okdrxg8GF4/klixJLXuvZLO8j+NhA2hntU0cWEYGrZIQFd3HXeC0Ll
1SsaXAOSsdbFQHImuwJGzxatrWQ385iZVOHb5U0qJ7GLNLENTeMcVHsPq2cMFD1s4v+Ji20Yvwz+
Pz+/9rnDd+QYKORw8POkqeqFbpptl0aiN5LFsVIkYu6H/uheclhTPRE0Zk6bGC+InwntBWKZS+fr
piLYJ9Jtkqt8u4rJlx3WpawHoewd6WAaMjriBUKG4lurv+bVZRA+QgB4FQeqJm25TrCwIvmKEOsH
K5TA5D7XbrUZqnOno7qa/ts26IazeWLl3S+xg09VVAHUhWZWW1dEG6HfF0O+N4aT0Dyb+lVju/WB
YaeOucuD147syMcjvt9FCCrk8YsnvohxiIQuAJIrA9ZIfh3BWFF2BBO3ROfUwTKdSzVwQSy7cJX3
74mJsHz2e+RgZyUSBGW5jYvAbhJrKXlvtD7tsZWM/MyNEDnXfbBg7cKpoBmAFuQkPPuWSTUpt95d
kS8NnKVGncbwib4a+VSIBHqR7Iv67uc9NBM6rLF5TY2H/IWiT2qAINYEy6ti5zyYb5nxkIsvhbEO
nEeAFijL/7zWHI+HxZAtGykrCnK33+OU4DtW4BWVc07Qj1Y3fXoeym1X7TG/5jdptPKFrSyA91gJ
qCNZa+yRFaAp0h7zyUw/pFgmREsG8zos/luO4XMZATQa0EYy/AoRfsX3i3OKUC5Intw7Zs+WjvES
FP/E2SBajta/SDWCRAfmqPeIbVe33sJM4BgpPDIW4aCd/uo7FY2j+pYjCudSOGId2Q/7clROrJmc
HNosXwjJDTHeuf4aKyL1zHmMP686Ob2ySlIHi/dxRt7dxxUjP4f5MQ2fWXNgAyL4jwo5uOYbO2B2
u31ZdrIDkt5y+qbFPq3xUf7mq0oVfTn4G80VqPQKYPpPcXbF26p599B6cZmLeA0iYZswufPdDaYw
ubNQpYVf7E39jpzZLOjBjqCeoLXlDG+f4c/Plzz7VSLAOdb+bFxzGmSTzAuihrbcEUTPyVRTQpJh
K9qrk6W2z5DZ2Fm3LMHmzjm+DzYhqgkmMk6TkComuuEGUedhbrLz4vgfU/sVUMcUwkHuTr0VggLc
Ak8N0eUz6E6quYIMYbrW/WuAExLchriB1RvsC8Fb6s4uDC9V+Cq4fzLxJUlDG2jFjYc0fhzTM+Dr
BU+2k+eqRa4OnnfMsa0Sa8P2CJFpKWBuRR/nImslSmf60hGuVaeO8NfoFs15bmcpNItHnj+wwWlt
o3VFJ6ae7o2as2CfKDMRDY66hxDAcH1LhHOuXYWV3KjwBs8Ek6zJQMLJvMo0fd06B+bdQIwyP3HI
vfGiq5fYOoyhDLl+dROh++Yc2/Yx618B0Yr9o9hsdO2qB7/j4eHnlzCxbPjkToFpsmh7GmNIn7Ks
tbaUOSZdukfKpdTh6eMyAk5gwEiidXYIgtlVw35KLpVU7jzDX/iOsxmcAMvOILJNbWEO9aHvun/D
yndt0E+QJpnhua9C+lbGu1reepG+9PX3gpcMbh++8qjw1uHvooYfHh3qJg4WXmlSwCGg0y89rKfg
w8KDy64igvD5aCmjXtsKlysdrDkCKmb7JoTusnHiZa3s9S6wc9HmEGZAvrBQ3FSM55+fEiK9M3v1
62OaZGl1CJbXc5uIWRZeJYm2SalBQim5I5cNMEzQnOrg4OdbC0DvBBzZmqemkVdO8dgUb1GzdIx3
XNyKi6XuBXxSRsp8Gbl4P50UjFuskw9e0osf4qBflH2z419VFKxf4LG1KOKDXq8FaykwYaLJjs78
JW6OifiLv+ZKKuy1bNtrexgjDHNRrrVhUDT7xiX30MG7G8G5t5aO9tbW9WLsP6re7xhDO4VsJ3ZO
TQcSeDTUoecjnAx04pkRbDwXLpC06DqEWNMTyY6Y4qf7rNc57mkfChFFdY8xgbQq/I1JIDX933WP
+7zHyNm5SzQsSxL13qDbpj4LWbkQHWykkmWcBbjKiuFeKaKC3ohcAijkQBcNz1bkYoG5BX2fJPPv
q4x9RwHXlA9OsXKYWZVveod8rfmq4HeP00vCCCnp2K+idl9yIA1WY6fsX6OUEVCkg09TRba2BumB
7rxGKOqpIEPbHlgd0yggvXbb3EtVvQqjCjcUyU7FV6dtNgzhBzZlX7RnBV+3FlcKp5B3tfoxBOHK
EfttPVTLDr7QemtF90HwbuE44kVMOM8SXskVdEqv5Cxus7GDxW7uOY8hrzCGXtHPMnk4avxEzz8A
dMp0Ro1eCzyGzHzr6daD7+T70rkVbWdGcujcEXnoRpOSfHYavtR76EJXWhCV/pF8FM2y/1KWPJsD
Xh+7PFvd+GDmIivhZFSHGiV8jEmKmKqNUVheghS1/Kwwbx80tq0pb8Af+TCT5KbEkGinAf4tXzNo
z+rJLC4+4FEG1Cov3cXE4+dLmr8ioJsyhQ86h5Po20mDCe+KrlqI55JwqiyGBdprxEmIahX7++fV
5ir9sQerI/I8WkRMJUSR0DdTQSgR4kWNRR36JzV/BpFeKVcZP3YJ/yaERcrA3DUqPcUeJ9lXcOqU
XEhMjCwVlUNQxjLn58v6LAemZ67GUGKkfosW6KXvCSuofCWDAoeiTnYWa7BKOCS5BytZNwq6Itg1
PYrGi0p9JGIdWAXY3jYPZrdrN7127oJHs79v612l3OX8iXcw4l8hdKwSm14dqM5jk5+D4tzoFxOj
zxDOqLCtqmhRVo99eUuuci57+Hon48+/7OeqMPrxfVpnPcZBK1jE8S527h0UnzEYKLp/kf6HqOpe
wk6y6+rW1zTTzkBaBnVcGNXiOOT5vno6FFmrG5F3R3Xa0AROh00ovHvl2YdDHxkvFBxp+ET29PP7
m2kHflt2cgwlZQRhj3nPMSouXqjiBvdPBvoEZM5N8uLs96KMeFdma/jMTpZqcFSIKgGAVDh6xRUX
CD6wkTXhPsmxIcVd+ec7w/9i5oilRYOeItjjv7urUl9nWWp62BqUlwDITgTpuZeNdYphoQUPP2zf
6BBABbPVNt3yW7/1X8Tko3UWZRfZLkzSrtgW6UnRiyUoM9yJYmTQXolDC18uHg30WUtBX4QGtCun
wk15rNW8sQ01tIxKrA4Li4Nf7038ooMg2wWAlNLSWrOJNKBDnXiJungpub/7bqPn2zJ5lKPhiL1i
isuLh8G1+cdMmm1cc7nYiAjazopqTi3PJsKV7UecvDZKsw7JLxk4ldIbc2WSCO+fOr8YPqQO2Jdw
R6BOuRA6m+bqQI4bumsrtSfBOo25gdhqxM4Pd8AIWXwd8OHsBvhqwoZ/qnWuNZkbfVyAcws5zhdj
ARoEC0Wt7co7Ga62GkzYFGC/INi6NFBl/kICqbSo0IWqaHj0dl69Rbg3Gla1iCGese6Idb/xrj8V
3KZhCPIWXXQdzUSq+++fT+VgmREiUXcMpb1EcmuQUGG/x9hONu7HubEMPxfrNrl6Re0o8zBoj1d9
otsMIYKuJOk8KdqHhcs36VBMNwZZ2jT+QI8TX3P4TSMlb2S5jk8gwmLLgW2AoqymvwdquJSEwBaw
jUbHTqYcpPmJcrBsPGdwXPRYXDV4r7FyTFe4TD+iAjtgAE1hHNpVCh2bvhTmy+u4RrmvpbrjqqR3
oSyWWbnmLKnwJScQjE0mYnubrkaliVY09l5dIDq1cbtLLEl2C7BAIwN2rwl0QDj/YwspT811bZob
umJsn8SHgSnA8+fAbJOdLmIBi4cKrak0+DfqXJKMs2/go5UeGgsDdIxs4LX4rXPRrXipDVcTrR8R
MqQsfigeqjPN85gAdSpZSJomNmI6FqakPZbLUiQc2irc9Ep2Grtget4eQld+6dvh2aAkS5GjBlpY
Vpc8z+z86G1yRf3lJdXTja0xVql/7Qw8XJibAoCHtfh9Z7j0lvR4yLDISe66sj6nWMIb3KrDOCdx
8yW37MIxVQKoKi1tH7Oxz+2QPoLNuhGR5voraK5iaEfHmuH6JIWxQlWIc5nKiBE3s23w4jCoJfEN
xacoT5Y+0eHne5+LuAZ3LNLSgTxnTs7muI0C3+iIuFSjAU4yyhVVzf/SW2eG/j9fyxRpp2koy9LB
mjQLGkSDXCeRolHhDtC0DUAOes+o54itQrH5ebG5J8n71GBXc29kYN/fqRIFnFAdqRc1JgI346hG
i7dIDwV4oJF6+emNu7u14OR0hvza+p5LePGcE+ElB5TKeAP5kVHkiGbtrdH72KmYblqThpiItgGS
ZZ/toC+5iFmXvdNkQXQURc4YDddyXPC4r5tSwHNnJBhLEkp+aYgOfn+SsetURsvoHDmlK2412KeR
U475tUVBiVpGbT6DUE0SMLDwkyMEbKxbH+hcCvL1EiY7x3cGv8k7ZEBJolODYlLFkQel2+EcxsqO
VkaXo2Yl7lDq0PGko6pXTHkF1vGpAhoX6/KNz3T2LEEjTWOaBR7E+qThfn34YtCkFf4SR1OnkeCv
zAY3WpR86NhuSr29RnjIdai+JMCSe4xrmaiuOiNbZ0qM5YmxB3vgDVejzTe+Q0ZscvRUZHRRsCkF
7SC1WBTia/EyhuefP4u58eao7vb/r3zyNkOwMjpoWP1MEgmdwFaKvZ4fhKBc0CWAxVq5pDVA+ypz
W2W4bmcfgxxgDYy7SZMekC1bGiB+0Hl2rqOUo1BlCzN/9Kz7oPgzYNQEEFBL/wmhAHptaCdF90B7
T1Tfi/7y8518dvz/+gC+3MlkU2RaI+hq5MBvCXC3LR46T4WmGB9K896TnmXhJXSEnSDgzOm6jEv8
sbaGOA6BW3n3JP9sqr9D3du2vB7cDltd32SC3WHW1WvWTohehupNY96f7r210pZ2BMte2mqBRE0J
Xlt/j/ortorbOlFtxuULTftDs2wsusd+JhMhVbqIBbtimzG1NpM/w30CXCNT3aUpSFsEC9YlyHdg
Q0hMUD0UGSQEZAEgWATskJ8f1mwb/etrn/Q9OcnkWIsslMmkZ5eTZYxQaDhyntT+aCTL5Ab2wTgz
urHwGPambwm+ijHyo1G5+aQlfPlSgkRs3SLggMn8B9G4H/OKrHZtS4kWVjpi6WNSbgV3HeFAkto1
7fLGBcwd7gyk4ICh1W4gSPU9fGl6YTp5JzHLidblcEfsYoCgB2dmNn5yHcXLo5UsPdTSQjJWeBYX
yo2q8e9AParhcRCha4lg9xTMIFdF4foquCxyzKjcpO1FLP8bxf/fvRYsU5ByU5iySgyeJ6lDarmF
wPGqn0lv6dEhgoqFGXNuGoBluUeo8ibO05q7s9EfBjyGrgMGnGTUhTg0xphAPIQjTRY345V2V38A
Pf4TfxgvkW+L6b8S8Anf1lFeDLfp2yvktyVFU39F/3EBU76FpEvoYwS9MRYB/8ahfLFK268X3rZe
hoto+QTuBnfRa7jTHrqVfzI2G/n+vlqlf6ptffTOLuJQjW2sulX0YJ3co/Sx7+3rKtwhmPnU0pw7
BtvEDn4t0h159Ao/KukjOfd2fecuh0fqePOhu29tL13QkLSWhWBXv29swZnRDO8GxCBYeDDx+rT0
ACGXth3Ng0u7D6J1BW8f/8Vg6+r2AEMN09jYLsy1+eS9SKTG0i6LFzqOCeh/72jy1fS83z2kUvK9
D+XjKlCy5Zv+vmqJ1rZwbjcxWMe42+VXFDsNG7cWlSeZn5IntO6yY7NWafxvpKfhn766a0m0mTn8
6v1zOYIm+Zvnwlq4ydp6bh9FaeUA2l3StfUeoOOkgi3eZc+5bIvLRWand9AmQ7xVOfn/sZY1F3XV
15R2y+4ZmvSh4sQY1oG1KN3Nmba8sWnq5bMHrck2aIhKi1jdJe2q7o+1fgFdl6fIr1AirW488TG7
+x51vj3wKd0XPxQzdPMYplV8dqtjbBwQJFlKSAgEC61+aNw7HSgpdj5dfyPvnBnPfl968h0aVeY1
teXShBP+r1NiKyDgW9gK/Hda8TCtBfhNo7pRjjvwzzc+02sbV4fTxgQFCeQp8MQZinSE6DMElJ4D
JBLwqTgoBsqreHm3YrjNm25hKExFGEXSC0bjSQ4XZY1SyfBadTmsqHjfePXGHKxj1N8pOAS7ABCL
B6dcoQDX4sdOMz7bWulR746jdFShY6StZrtGuKB4oPkY6oQQXpVb2rx/59ekuhRF5oi+Bts8OcGk
QajNPBbgr1E+kyWtwcr/F8LaUIp1ljirmyzBv9PO70uOP/9ydvmRQdnaebxKRUanh/5KcEasLyvO
zFpvvLmZE/r7YmOl9mWxSrdCq445oRWcsX3pCaqcT6nSkNIzsDJAwiHQFvbgU5pbfqJ/F4Hfl57E
cacKO0e0uM/IfXA/rUUC48K5gbL/zSJw7sygSQ93ibrF+gta4UlN7bQ+omgM5BCIgAtHTTZmkj9/
CDNKzuM9/WedyePUYyXW4CD2T/nq1K1T+/T0rtqbarVaXRfbWznG3E0hNwspRlUMTt/JRomT0IVw
jk4DjfRR81ZN27XH12chzAAJCYGoq4VsOrr7tfTBgw3QZfOco9Vk9zqF6Y1b/zvjgQcBMQzlY3jn
SDp/30lKHYWphOYIjr87tJ0i+jJjiWReTP9Zim2rsxYphYVP+5bh6OcAcySgM4v6+UI+o+w0CpMZ
8ECUESo0lR5rJcnHA4sorInhpioBDccvVqcuEn9dZEtkwaxGspE7H6K1mqwQX8uH1wiRqaI7DI5N
dWngIhNLq3ZgcFjiMW0FB7ip+NfH59R9G23JamuTiXgVWGutXVHTh1ShVfNoihtjnHZzLibuvpKz
rcxE7Ofbm/lqUAQBb49xnEwWNHnpQhQ1upEZfDX0ztDGLnB5XqEbh4jbbcbj+M4mjxIqHY0TIHRQ
sT/lSL9EB0PtEfEXDUR/7vBlRts4ZVru6bgcuU/Dh9owPz+m1a/C25u3uDWfNmx/rY3bEbkrWd5f
zCErCKJerTrnrGErXHN4qOJrOWC+3mS24iF+8RHLG/SlmP86Zf1kiMHa6HsmBL/ERQKyz8QPe2g+
lIjDAjG9CvaYGj8AJdoyjgo5h5XAXJrt2jT3ua4zTfdCm1F8IWZrueuWaXIatRtrx7nx2c7AvOAn
qrA4kNNFuGCaJRhCW4m+1+JQ6j5FzbPu7lxmhJnyhGfGsvFz2/MJ/EaAWqV8iTnrqDYXlbIG36a4
WwNcveMuDVr7XviP4pV7FW0ZT/f3Wh7duNS5vUbxAnRSh0DOwOL7J202TWrUkLCPfXImuR+1WWkt
x+Oz057+F60lVQK9KtGiGwunz+f2ZbPpiaE5dJTwYE7OGpl3cB7BsjeXmZm+sI6mI5JJgKBGmrTM
fCGzUtUsrbMqjK1XOT0Y7iH2doa1NPqTYizyYd2rH7VkS+hk3wLizJzu31afhMm4loukbv1obH0y
fa+UK61z5iVMTX4OFNpMafZtpcnbk8Uib+it6Oc6q4DOG4uaJCptqzVNvEUePmcAk8lmaF7QaDl6
JfutPElSfkIbUDZR9AFjEopA8CnPB+fFF7RtC5alwdycQT4U9UsooplogrsQs3Pul3tYioarw5cS
fiNlNEqKN257KZEdjNOeJPzU0tFIaT9kInpAdgWIr5HNu5B9VcrDys2wupUoM8w317g1iZk5LGks
Ualic2IwkJm89bygl6jFNC6Z8xA0R03E/05BPAN9YnfpKGWI8AjQaJtkNY2lFVomhTrMouwxbBim
EIcK4HxqeVX1ZDu6IAnFOYVGxrc9epsOTDksHgrOtY5coc4IDNv7GB9O2chLobkVWWdS2q9XOG2+
+22ku31LUA+ZIdWesK+BwWG+4/ThAQCM3zTLuLgxRZ55+mhjIyeFixokjyme0msVsw3zCpDEqOgm
LNWe3ov+jhDNz5t+5uv6ts7kdGSMKxmep3lHTCv17MMwLqb8YSavOML8vNCMEjc3QrAyDWh5yP1O
Viqa3uwH+CpY03dLHSIBYhZFJizjykBwJ19BBh2LPUqvcQgwCl6EGo9ZapYjIiT0SBHGxkP4PMSY
gAJj6swlXbqFW791ibgae7AoMKPXvsjk8iigtnBT/2qmnwxPAIwIIxjMkDjmv8d3rSH5b0UvPipt
wiAP2LnmHiF+7/IYYlj0EqAyKjd5tCqiVltGNLSlrFqJ6ZujPCaifCfrPvY7CHplxzZVSTgR6WvG
UXIqAXKLpHgRJ8PvIbuGjnhTc3ImN/l28ZNUuzRDsUx6JT5jH4RMjBhie1o9F9baaRZe9g74iKKJ
7mKc7yH5QY65FVHm+ivfrmDyqSeCqjvJ0EVHJLyJcVmP2QMgjNHNU01OaLY1zY3u86f9yiQpYkkg
TRrccNL+SRSrnb4OcgkJBmwaT5LiPsqASUlhtTbbaHy4TEraggzXeh0CeYMLx0kwxXMZ0PfiDYiV
AxbMPTZyu1aLcpu7bzwj6q0SelMp4VTRnGkj455uhxFkgojWFGJtpbMpIB8oCU0jj6r7SsWdGhdd
v0jKY65bm8J7bLxdoS0Tb6d0T0IBXj44J2CRf/7oPnGjP93+5PBUhSFKDH28/fgswV9E9RMyy28y
eTc7qOU6UpaV1S7y7MNBuh75QwmNFpMrvXcFSHvZpsh2JUSjuP0dapgzcZw5UrOmXykrR2EjZ3dx
LmJvHYGjVhgjvIsZgi/iH/1XOxw/aVPiHyVcudGTAJfUz7obTduZ0Pzt9U6O7CFVwqrQwXXCFaXL
AMm40C8IGmTDpmuAJ7z9/DznouXX3TT5/oW2zePQoG1DcofOAK35UaJkHKz/z8eUY6T5z76dfKy1
7BheNNZkgBvGDkp0cUJw6/KVoa/awAm72biZS/O+LTn5OhtEfJquZXrX9v2BV68wFo0YBmDu6//j
ZpcA/zDQKkBGDQHVG+E9TX/9/HjNmZIYHhYw9c8TQjbGU/FLRts4gdyLLk050UmxvOgf04QCs4WI
3zyPSkYx7VdYUYyKlLVqCcvCL5eM4E3GeEUdrOnc+0NxEMN04aJLaWDBhGI4OOm+dR9IJ4A3uuU5
BtcHTNYU/g1B47bFs0QjTMf+Aq2FhGYbXKB7KUcEEz2fKr+H8RUUyzLWkCMCxgxKx0VuOsduD9TP
6BDC4HDtxw86hKlRbZ3fjj2ZUfFneG1cCcljb1Fhu6meUMFcitpgjz8kKqRo+IPq01GoxIFs9BMJ
NNXGPa5S86UCtAbkTganQYuIyI33oA8F2dBr3cGObuuLUgm2y3w3yG9SS8fm519hA2jXaLqMT5sh
T96DrLQ1KQgdAZC33ltOU3SHtqd+r/9WAM/23uam4uD84fBlzUmkztzcU4FLk+cbi9i9FPRjhGw1
ihzCYDUBDForU7iRZc0w3iDJINWGSISGv8Y0zfLDQKrMCkgJPX7Fs62hQzzznQjXi2ujOqKKVIoP
Wr+XhG3okPMtpOIGYWougn29gklIcfJC9xEf9I/NMCwH70GFpYo2ce8fehRoi5Lh7K2cb66HyV3D
2lZNWEJ/2WpnpWdpuYWcvclt+wb6DK20j7V03cgqaq4bcIPQupeFZRwG2Oo/f+Rznfdvq09CG2pT
YZEqhDakg0mobJVPtWFg7SngbVFAAMP/7jTPRpLcWvlz3j/d119vfBLiWqMMm6gCbZKW6xqdsnif
Z0cihF2Wf/LB28RtbeMAstHCYRkbqV0ZBQ7Kd2EPsw/6w8MIrNNzIGaox2/F/sWRaySzV3n6K1Ce
e2nT6CfT9ezSChd66621iDNPlmy38deuDnVXgj7r1vb/4ey8diNHsjT8RATozS1NeiOlTEm6IcqJ
3mTS8+n3o3p2WqIEJXaBaTTQ3VNkBiNOHPObBAA43wWUmbRUuTv75kaFMdGND7UkLArDuquYpeXV
vdSpy2YQJ1ZEm5+KdtOZXHMNGjfrC2DSGm7jpaDVENPbCFRPFGiDdEAyRxetgTyB4mb91Qg/iv8s
148JQzNBNhdR86xgREybHoOtyDW6mukALEnrQdOsm0G8G2WZ1vmrmTwLYea2yJCZNxGRLgbqCAqM
/ZEuOrXfTv/P5kzsjaGDapdtNGY3fRaiKKzbNYSRyPozVn8nWsdZCNy6gzeb5KsYAUQVlCIoENyH
LWH5/f76+kD97+b+RIuH5BGNo44W0Dn60StAADv8UZdTAV4DHUDP+BrC55++8adtRe0K+ga9iE/k
/0sRnsdRHclr9aeLcj4AlFQnIQday2CaAsU6FeVlPRUtfowa9RC653rBgDlGzmFC6ODphVTxopIX
WbLNuQc0vdwafuSJPkNW03+NFSjRsmEHwGXGzCB/tGIbcIpoNcuyiD3FX0hTp0CAX7ickDcTBZ4R
zQL5l401hnTnIMWEonHq2LqyhpCHBDbyZdBuffXOihYDrYvprooza4NETB7e4lyoXvKdIhF9w8N5
0VYpVrOwU3hlWDu4RazhLwC7iLNsL6oHLtvJXKBQ12koviDrE/slZTm3MMSOCRPHIG36GaoFIMgb
auMH7e+7TvU3cpA6ZkHFtskKHBmg6MXoLl72Mcp4LGYqmUdYMJPdGQomqwkzXzWAL/xwUQYUhhSL
E0qffufU5pNrtFvliytYeHWcFNWtS3HRC9oO33NHl6t1Aaa3IsW3pHRJAl7CqIqiaNlQj6TJXy0T
d+q0BiKRQfIE/TG8z8cce6F8SjQGltTIz3ei/AAbHn9VJW09CxWBIU7XXb3syA4uGeJTr6tzLK8a
pV4lRYD4gnjM4+BUW9WP89SflNxeSEkcmvvv9/4X/UcIDKASEY/UmF/P0v08qMuLNZCfWuYSN9Oi
+Dmc9+x5coq+8a48a7qQP+36dw+bJWt1NenLlkm4mwgcfdrYilCTsqSemESn8+gvVCbiALZrrAPJ
vERayx0YHNg2kAklYKccDzCrpNI+RrOy4IDGtSU0xkPjfMgqvD9Kb/ojFOQ2+bomsGP9fGtFuk0z
ckGez83p+FhuleRRepZNkNkgfanhDpkSWZNwMyVpYiCDkvo59a8nLjbBsKDHdJ4QHvwdzGZm+CSB
q1FXFlMKB84GzDXztNTvjr7mmWVrZwIuM38R+bMxydSgoPQC8DkaymdY3ikwsiFYKGhvd4oBZrFw
gHZUtTltokp5UMBXKYhtXmUofn2Rws+TdYTJgJPMU4e6N7Gp7sIJKa3U9B9uIU8xanlEq8Ux603n
u213b/ihl8hXCqEvxEdInN49e3aJG0VojUJoWIeu97J6lyKm5f+ExURB30waNI/QvpvooS8OCAaU
58MldxlAi33tfr8Lv0wb37/I7EpXk1oQ5CD2D028jvQFTguygbm9Z2BOVPBqOApceeQXDvD8dprh
SK9IjCOMGRj3EoTMts0BgQJddNLgcA5fp0wi/MtVI8jDoerafR1aK1VZCil9HUxYpNu8BY/52sUS
YwcTADZKqcXPxqT+rnU7xPgFpK0BZEQX1C2Xo+qvWgbISUpa0K6FeK+FPxL5ldjcpOz60vJ8H6q7
ssoy4GusdZ97YfUKADmL29XEo8qiiTI0tcXQ4GHvdxg5okNcXtkJX4acd4sxlRLvSrYMaTr4SOBp
aVSq8j4nraKG0gNYqYVDrfj95/7yckcbzwA6T9o+J9WHWVGmUYn9HO6CtCcmMdpRNOwW2MSYevCA
VbB8/49H0p42KRIk5CNnp4yDXLSw9tAW9B9UAliI+w+cNHh5eaQsxvhxIiR8/8g3tN2n0KrTkmKs
o3Gxz0Ir4HKpM7F9u/UfZN+T9yL4oZ3hnleK6lUnCt34N0NqJIYuk1bZIvgr35jrfosXwFEAJ2Kb
jxfFze8MR2KKYK3GFx38pCN0dlV6uepiX3UD2yXfJBDmb/wtV2txpbL6qn8Nbfq/v2C2akaHQ7OI
V9fUmDljMN4yZ3xgsb5fqDeczHcLNQtDcdZpeTx2CUJvsg1BCHWwdCkmh1rMj6PRLaSk9Ma2t3PB
6cJgEzMlwdvOOYeyQ4m7iEahdJxC1e4wKgdB85CH+voS9cecDv/3r/rlzn23ILM41YVG7ENtAHsg
7Fv1sixiN/8BsimyFsVZctJrJ+Xa0synFiEI4pLkiNbf+VHEAIMcbLqosVKkrfmiS5A7nYmRmgM+
44IT9OANHm1SdtFk4J9Mgs9MfJqxWdSXClQNmQu4xivHS5tykm8+oTkLIOU5KrtATzpMamzxIQZu
FW9pl6PFJ+7VmsHic/Sz8Q8+84kcrdLdL4onyV9bFcodCz1g5ai3HKnAQHiDpUwpupfQrY/pXW+n
P6p9B3dW3Fnngzz+keCYi5u85qeHdouBbW5MKuKckOHuAkv3zIzRzh/i7jm4QxAklBbf74Gvb2y8
LdB/YKQmzVXCrATL44CCDMjHkTEAqQ/2ihDkC92ZpKtz6RZCmUlGmwFI//7Zb7PnT+uMsI6hcv3D
7pi+w7tAfZbzwBxzwC9kiFQc1N39G6WrNRQoRJ4yQJMyaPieUc6BXOVgA1ul3W2KOxrFAQaO97S+
GXeFI45ZcbnD8HipY1pYN6LT+NG1pfoqgDAYRAkdByWu29klS/dTF4tmqqnOj2b+SPKtDqYt2VOl
UsWZa0K5ouPLVu0V7huRJra+hgPptPGVRPfLdsn7V5nt0KoOBFVqeZVEXAf+IZNfpqINfldulWtw
gqMfvbG4r8JJvooZ7x8sf/xksnIe4PkxL0E5Fw0K8geVriAK0bQTLbh5MNu+3yTzwwiMgGkVohcT
AJa/jFkTTsqESBXQPtlmfeANEPxz/ZeaqpSBsNIMZd1kDFAYOg+5LSKjinc4oBA7Gbzm8ssApiqX
UHqV205ETRk1tUakLLo8BpppC5XmUnqB6NbgMspA6AVo7brCxT3lqTVVXXGh3feSoAM+krzpjX1G
eklPhR9Ne75LUtNlQClbsVMEYJF72YWv7F30fq1Ms0LFcphl2kPxrLX6MkBUk17J96szlxX9tDqz
I5QlatSZrSDtE+Q6I7t3IbDXa23l3+Sryg3Q+HkadvXpvIjcch/9bpfJlUtkHkB4AyRCgI9b2DzI
tBtmpyLIm7qVrWDYhzfK2ctX9StnYg8r1MWp2u2u/OB5cv3pcbOdL/t5S4u9HHditjXEXaXeMYIF
Yhq1Dicg7NfW/zWff3skKc+EiGNQjA3Qxz0foHBQt6Y0bkfF47+yo8tPs/ipnbcYIAfCUcxvu/Ya
22ZKRt6Fxvkz57GmEZOLddEVcTvIEwuzibbwwXC/Hq653X79IF2cqmZI9vMYnGUXVWjNqt+G/k+o
HQDRusaLy9f0Wot3jqr45yehMICpN8N2Ovkfl7EVzUAVi27ctjoAfvml1NZDRnlWZGsxzWg295ve
+EtjTJM2bZoadqp1u1HP3Rish6wxsXuAtYNWyR0eHNgtjdeC6hS7Pq056QJ0BBOJ4rnZe5cqeawF
qbjvvGQVu75brlpv9Bxk7tz++crBnc2V/lkNCxUbjg8p/CcEWVK06dCF4j55rNEzwvgAj4lTv+uW
+r1/pJ5yIwd3i5twGx7KV/NIPraSeRHxcE2ReT5le3sVQ52ogMhy8UazxFhIRn1om1ZEzefiWVlL
ioUuKT6srHuTo/LyqwqT7RA2bp9D+kXWhnFzpl+BfXx5soGfA1JDX/gzyVNotabMK1DnQb6F8oMM
dZbUENx+U0Eyz7QIsdr11v+sZfT2402R3AP8hzjh+T7uSt3H4mKotbeDxv5PIVUZEHclSbHTX12N
/DCOIhdo0L4d9d2qjf5vVck/z1eoDdFlgGI05+2KYq8ErVb2W5LwgL5MqW8EQ4UJeSVwKlNgnO3u
CdeM+Bs/FY2Z2U0RVvVgEDfV+6f9sTkcKeQ3Ix5H/vp0gsOxtHc/PG8T2yv69rfREfz2qrP/KFdS
vllpPv1aZEbQQTTxLifrnK02MGi/lzJM0RoKwaKcVLiHYCVnu7r+dZVQMUdp/udpqEuDraYxMseL
ybGRdEMSa/eJvd/vj78WvR0e16favtmVtiPaTr7sbBx67Ss14Dw9+8+DEYIVFbzEEDr8uKmERmho
6OJoEuurrPijG5mThtYLgTyXvLNas6Pq13DMQIhe2U5vf/TsM8NW4yLGb0FEN2J2Pw7NRQrD9izv
L27n9TtpV7uKbbiQTZtN47W7zrOO8U38nN4IqlfeB9vu5xjZWmTTpvI3l+d+3e/a3ei2imv+HJTF
sE+P+r3lRDs6qgMePy7WwJdXtBqD0C3IOEJn5H90vCdRVBtxCfxSbsXIRnjl1C6BifkOUNcbhB5N
J6dnelSc9kWsbWtVedJa2GW/EtGO9/3zZS/8CdzE7VCg2F+DncwVbv75JO/WZZa4CqpAojpk2n3p
Pu0x+Prb2jd/l7vDYbW6vYpr+iKofPgIs+9f+4Jq1TrbPP2DoGcIxBxLwHjJEjWNl4kI1jng18X4
emUw19X7z+8kfsoobEJbnKXLYkSqzMBJu3/ENVh0Fmdbd35lm/vAPi1T2z4cNtbjxrm7XV3ZeF+F
b37zvw+e/eauQPTeL+X4HifTZXyfbSwPgp240LfXgsjbhTTf40DamRLrEhJ1xnS3vqsbs2SMz2ej
SffCioko4FV9P5GSghUMgFy2a8RAaIbfRofh1N9fcjtDwgzZ59oWQKEjPd3sLeSDJa/fol9L/0x9
CJ/DP9rv8M/5QdsX1rrm5i3sEOi/g/hVozrCayC60t8gcvXQ01tHNRD7Q7oUF1H78pD9yuRVRv3+
klwZxSPc8Dlso1lKhk0YMSmCZvu21v2UmbnSHKU7Ydu8XhgMb/AfUiATbzM7owqdrGUvtZv8Qo6u
+KG52TZOHfkgLs8eyjK3YeOIpw5VJ4h09gj2q5pY2vRE/dQ19+pSX6b3ieCJqUvfXATBapehJyOp
NNi4IrSFLS1AaTFymCw5Xi17ry3g7hEG8Ph2o87LNsE+X+XN4tw7O2iVo6fybiEhblWbi3aVbksv
QVaUFiCZhWJzDnQXrWp/ZbyAVLxj7L2IItt4wNziBSMi9dg8MWpGTELZKy9CvUi3AMmBupxITPX7
7kY6YFc1HDHLuithn0FruotAvzwNf2p7p0su0vUYOWCr60BZmfQBb1BXGRjDufUv1YUpfEGCZndG
kO0lugvo19jAzYTnlci0JNvj9fsc9nSV3AYNFGidxa/OXOR/zz/Sxn2VbhjjGH+2FnMX+sv6DR5N
wC7P9qpxulvt3lp9nyZ+Uf2ioPTu889O1VBJbR0ERrwPd91GO/q3+b20O2+0bXkX4WTsINvvN1Rd
CMw/1/qmeuj6tfGjeZGB/m2ULfp3xqHdmEf/mCHysBtae/T8p3R1XuQbeVs+mCh7HdNNu083soj6
5knBwd0OjoPkNSh9V451RZZ1Tr5/C1C0YQ1zoljpZNofD294MTVseJNkF4xWZsdy7rS6uM1Gkc6o
vBLDCmFn7M+aPHhJo/tea1cocbtD9ttMXCTt7Wa4aRat0dpps9OF33K8vOQYxsVQ3cDiI+jqivl2
5J4qR2Cl/PehtgiKwIllay2lAF3jwoVVfdPJwTLgCo51DoZ2GnIBEKbipGLlKRzsnJvaajMA990i
6whkAbJnos6s+mJFy7Go4f6b+TJLUCNVo9hcKiV4Al/0AuR60KFZK+AUAma0UVi532+Kr5IohWYd
rHgTSJ42W8HxXOkCmXiy6+RJUKPoLS+3ttjeadkvNFmc75/2ZWB/9zh9VuDLg9Y3tRyK21hQABb+
Qp+1EEKPxBwAyRvSkJz5XF8Zq3y9T/79lfqsKukkvzKrnKokiMKbc5PAsIekdPJzDrsh5o4fhLcN
w5bLkG8Lvzr4F+m29O3EEJGPyvd+mD11YYpuC25Fe83/6WvYHxSGF3mg1Hb5eLo0P315V/iBrbZ3
IuJUdebJg7LJUWZuo3Sl+79SerhaFixSMfKELlhodYIyP77w0k1Z1Lbs5r5p+5RlaF6EY+kCWE6K
fN3EPwPkNHNZxom6JNG7TQ0TKER2GxN22vONAdkZm+TvP5Q260/+c7KAFEPfQ44H1vjHk1Vnahkr
o4W0cJQ5fvGqVr8k5TC0iheKi9bf62cG2NAKQZWV51tp2IqxbGsFgAWg1i06eukWV101pYk2tG4O
tdzq/XUstvcApH4Nmf5YWMmL6a8SY53nP5T0Ue/plUmE9URDtS50yHsxyqUBy0AwrzK7rBmBy9tL
XwE6WFsgkBP5t5EOi+iSo1nV28pQ2HK2qMtlxycVjVd1PFnlNrmmZjsHXX9am1nKIOPMIWHy1m+t
ltlzpSy6LvB6LVmmwYDyjLgq+uzFrH2K8BqQhbCvFP9PkzQLvahve+0h1cMlhubjRfvRjvkCq6Kd
PjyFoxvouRPlhle2vwdJIkKsG/K9ADysmkiHJo+9oCHtR5K4i00Hgt4EZoff4jaABxhADSEG0JcF
8i+uloqHToO7qCcPgjm4UlXv1ObP97vky+NsaBOPA/g5eIhZ9NBaX6qrsIOs6zRe76LF5wh738Zy
7sp+/FxxwjazZJI0gwY/bZVZ4IhHQGYK1Jn7R3785umpI72gCEu8db8qnL835epmR9N2UdoHc/Hg
COvb2LmWiiuf+izTSxhYCKAbbEy+Ux8PhaDosmj0MPNKN7P3C4xs9r29XhxH90gNfMLn92a5s5+d
zUOySL3VKncoe7dXFv1tUT9krOqUGVusBvMD6PWz7TdWplxZFUtReE/ufjGu78u7xXpp286hcB1v
yYvEi7X9e+c4w9pZrbrV65/YuZKif64NZm8xBZB3eXOo9XKYab0Ks/nxaU8qdwQIaMeLfnv6/Xvp
2ZJzuLuLN9Hi9vXKo/+ptT+tACRUOh2oz7MvPj7b6MY6T4xq3FZC61gMc1BDlyKUAUaQTNYCX7lW
0Q6VmK+AfCMODPt4DBGo01ZSJG6y88mUELGrrZWPRPhFifYYVt1XA0q96ET4hQng63ZQ4o0ij8dC
Dty8NCE6ulpRoqUPr5oRUS96Y1gemgttaRG2h7zRtItXgNIIVWC07XLq4qsIRPfn2kkNRNSgffn8
s8GPvagpPSmRkB5jyKNHLir6Fh5Q5lHtD6pZuEl1LJiXBSQIkfA64vRwVirYxZobWY+Gtkdjxj7L
P1CHR30zB0ZHNVLVSOjRVZOXcmQuO0FCGZ8LDfZqKIKQqoWFEMTLIX9qAXVqo/RQYl0jnSfP+eg3
RdC289OVYcQ/1M7Y69FwM1F06jFEJRVlqcZQ9gOOXorSeSlWDmJWuJGYuNPg9PuY8vXGIpSgHvt2
2GcfV0ViYZDretzKneqm5QucjELfdAVutsEJ2a9LBOewA3N+aZbpJKfBPE8hT2qVn1K2itB2r7hE
TQZmTezJcuH21ehAJnXzFM0RqIXn/hFY25W3/iI0QCb8961n96UflQbiBa16T1ECKMHe7gt7caRc
JkCs7dJb0qZ6ym30YTarK3n9m1D5/DjAXAXiTURQETj+eBwuIUPmHgmyrbgESLsjyQwmyN5+xGxU
2EcH9A9b7DFMF+XAfhcdzNRLQ/ci2+Vaxzywp18j/PTHI13wSTT7qF4W/Etzk/+BMtMEjrnOhEWy
D3+oboTGzeZCwu/FB7HcJ2uDaSkVgGyfG6cEf4MO+C7M7vrRMWW3cNsTsxSS40pxAPFG64w/d9jG
la08qtwU1SoUvZqBd+KOxPW7elEj8SIv0fOEouGeRRccB340zZUQMkcPIOpKTwtbL/qX/J1J08cl
k6tB6jJ0NWgwuHyp/SLz1uHCPhnOzi7tn7G9uc2da22NN6HlTx8KPykEJ2DJIwX18amJFQ6qcO7U
+8tiuxedp6PkHrVt6p734V14h2n775ud98wXWT40ifNK7EydP9d++qeMf/rpEgqImEdO4PjZnZ2K
XZmn/lnehslwOFOdAF5k5qsLnlU+Z2d039ofpnWLwLiOrrimO8qA/RsIxUqs3ASsFRCupQ48u2Ez
jKUJIA3/sTpGP/T82ODCFRQdOSE99/ZKGv82HPu8fv999XkSEKXlRR3bTrl3n2g8a7sjQk7mcvHy
y17YS1vaPJfoAx3G/eb1qrbGlVWzlI+fTk0wlS30TN4G8V1Vn9KAXk1xK48jNeQ+irHkFhwrWon5
s1btfMi88OZqtrzZ6baYr9EV+z7gfO5BTp+RIaIIgZkU722Hv7t//UCOgot+kfbNpnbB3LoAoBw8
6VaMs1xhLznVzTSoDVz10FwJ0Z9b0rNnz4JdOPR5KWJJsvWLw8WXHU19EApk1FqESX/Slp+0YOWh
cJrWuvbor+IsFb80OYti9SHOdm9UtiEY72zc5pfVQHatMjkN19g6+hBoFAEHK7iPildEp0p4znJ7
QBEZk43F96v/dfz49zXeEuN3qx/FcpUWWkM6+vRUrl9Cx1ocY3dJ04gEVHYP5upudS3l+iLxm34w
ED0mH4hwvA1F3z00kZO8CFQF9AKCC6qnn2/C8CGpEbfFdd05B5tIfiort0i3yoUMAKleSBA3jbpp
8NdIV4XvacY+lJC+cIN0YfoPVX9zkVaTk6HmVlbkdn8ySGGNo0GAjA+msIm3yqMZlvb3qzc31iP6
AqggBJG8MtMQxdkV37YSurXqIO/jm+HQrnt3GlUKTutQVe+a9XlR3SVADP4/T6XVS+xnNI0e68cj
3NRmK2vpKBPvt5Ir7crF8bT0ykN92qyuRdm5wOU/PxHPNWRZMAKQ5sTcGpyJMmq9uA3PT5c6ArRX
uwA/3VHovWKAI3cmqrYa7G9sM3oFQTX4j5dcXqHDKEyKCwHkPV+ekCCNk0DA7S7VfTwyfsG0L+hC
N4OiPXaPSnwHsQV9rae0ieFSpAtNLtZA0DFsq64kOZ/hGXw3WSLRsLAmlPhpH1ewrYJGKiOJDZhu
4BtmJIJx8FBy9BUt4w2ZPSvtmpbccgDzR7b8/Rf84v6cng8+BJ/XyWFoFoRDwQeBqOn+LtwFBy3w
aNVbNnavEcevOiQrsIYbi47jbXLLqpoAv9bh67jBaBRLXmVnbOKVvD2PO2QxaQUdr4FC52pPbx9d
RsF58lUF4TGvD63IGq0komkSADs1IEPJSJ3l2bYb47fSAttBux2ZmZ3NZ8p10lp8eTF8QJBulBbU
Mpp8uJjhlWD1Rbhm2XBjAB1gGbT5ZjFzSDWzytpA3Ndu66qO6Jmu+LQj/XOu3QzTn/Txgv7wpDcJ
kncRqknkwAiapN/KVeRyK1RFBeoSy/ulNsRgahjrXZNzlt6MQD899G3JUb2S0S/4uCtzRpSBX7T9
XuMW1NZn+8/jvrVPZHXaWvdefEdyL4u7R8n980KOaQ9OZJe7zGPo6FYb5E9XpDcurizbcNHax8Cj
h2XHLgPJ5bg6u3+ZW7i9KxzkG8l+zhxvB1vOPt38/DHY1Ll3Hv4xi7vXh+fczu0dP9BO7R/Izzr8
5SlO4db8dV7Fdub+Rnnf0dzvD8WnRt10Jv/99W+grndLDo3K8hNBGMkDMFRZYT0hX6kv5rTCf7Y1
iTK4JVRMPpkWm1WXW3geKfs0cxjX8ENNsGt265mLdOVvq2P345q5nzx9tPlH1TSJY45xFIqiUz72
7mdF53MsDZCK9uZeYlJRcE1o22SvHZBrtQ6XbbAfl0gKHPKNuL2ooHwd7Tm7kmNpX78E6CIZ/iyq
R7N4B7WkEkSzDVlb4Xg++I/5MT7md/gi7PxNehOdSuqeQ1Evom2xoZI+Kr/o0sL3xJk4PCYPxgnx
xXW/jFfmCoj60Vz4W+Xn5LrKhGfd5Yz7mJts6AiiMLbEAnqPJb14uCYG+Tl3xYyduMiPIN3/dEDi
oTrrkSDyguYybukwYl1UHybszcW8ueqr9WW4QYzMYK8QB405BKjx81jNDKNHAhnVy9r2sWIzghed
+yiwHiHIyZ1mS3rvKNbj92fhbVfMd42Ozi3cFc0wrHmBFVtZLEsJuJTHp+1+oXLSI3tt++4SlAb7
1fGcuzvLfd3eXtkpX+SDqKqCDJkIAdCt1VlGnESqKJgtPblw9/R0PN7fn+zxNHXkDsz9AL9srzzw
q08KLQoXSljOOjLaH48HV1AucELEbVL8FVMP5Y9Jx77MtoX6KuW/v1/Wr0LM+4dN//7dWUyTXBPP
UtpvzeJwHpeVfCCgq8bt90/5+uOZ3Oxkt/R55yVWNmQFeh6soeuW6+NiEXjIEWzXa8E5ZfvARpnX
82Sb8x6501jM3p6vBbqvri9D0aEWgtAExT7LL4RIyCD6ZeKW+bbl995lPDTcyqny2DJybiwVuvOe
7qKqHATptgK4jzrINKsJ2ea45RAVT21yrer9XPIoIJX/favZ3gLq1ZkSTJD7J/L+/VPrvuxzFwyG
cPiLJ53z43l8fXaQk2yudZq/2mTvHzz77lFepD1mKtL2gvgJ/DcgR/1wivLKTeXlVUznXEHp7Zph
M9PXRZzYIFX5uM0GRc9HU+uGexfAz7g8O0Zt979OghMuYJSdlrbnbMRfd+av5Oku9i7LV2vNmKf0
rh3mudLg9CKTLhgAPlp6BtXCxxe55GLsw/fu7sdFubaODalD5QgH4QAjwB1v2Y/RSt6oDtD4bfBS
/4iWKhrRvRev1JUs2tYNYBxh3T+EtwK1TOL++f6gfJWG07siphvITDEOmW2ICPWOMD1fBgYA5q22
ahhCREtm2IfujlHqlYr7q0qGslOEsA8+hhA32wVdNFyaRrrIe+PI0EXenB8nu3tndCVbA9kaH323
SxbmsQUZTwHnW5Bl7ej+/NTj5o0Ji524IYgAAQh3dyutq3J5ZTmmfTEL+rwgoZCaEn1IcbYcOPDp
8O4BSJU1rPAMZMkF5qvV2KhATUN5X17WgeLg1caLHmBCIyin2g1i4AqdcZXRJAbQ9vcv9dWFwEsZ
WA6JaFUSpD/uIQvrwU4jnO3lTX4TbFFkQvHNy11lWywzp0YpPNjFr/Uy/OsDG/AGLKft5E69psT8
RZtoos7iH48uBGOrufhpBsdE6Cao2uPTS0Ar+iZYMpy5c+7+QGi+8qM/jwMnni6KukDFQGV/UrLE
36VPqxrYVrg+H0wsGpSlbj+kXnUN3jslXp8++aT5DmCLiv6tEHt3IyUKtzBtSfkt6YUs79bbcns5
JK7FLvv+S841VKZowE/591mz6knII6ZxEtvrUkiukd6OUejVWu612sPZLBYQT3Xl0c/PW0kEiZc2
AEEt/AME8/XKi0xbZv6jJ6i7ZkGtogyehaWsqzSxi8t4p/Q/quGWfXsZT8XwJOibACdHWfeG6jao
JAddcwnyd2321z7wFwmxwo3AsEHGzADj2I+72owCzYwDhXVn2pusOoL0hOY83+ir0rmWfk9/2Pz3
vn/Y7D7QGwv5vqbIGI47AEqN5jCWB725cr1+RqzzfQ2KKANLO0aJ8/IRG6w2j8+avNczftRiccR3
kxpOfqpfi3W0uFbZfHlI+IbQbSfMIff6xzXUjOyc5S2HpF8kdHv8xdlF+88zqFW/3zBfZDMERTwv
LK4xDv/0Md8dEv0iG31zEadDAvnPwVBr1Tv98tpo/qt8H84dQQ6UCKDrOaYHwp8iFvyifee0x+pW
2WLAsPHtdgkm7gqE8TMKW1Xo+044AJNBvPL279/9pjzQ2qyo1fge24CLc67s6nRJnOTBv09/cAEt
Esx3lppj/LxD12rfg6+brIDSvYJf1rVwNzeemA4A6JipxEHlfkpbPi7wkCfaMLKpGIE/7YvTfr81
ne3KuvGdR2v19PTyUoCKJ0WwTwnC0TZxf71YWPZTZsu325f746m3bwzv905b7lT7L7pItt8xQ2eq
coAWP00LARR39kqt7FunWLCmg7vzfreZvfQ2d1Ao/mju43Y/FvbTfnV3vntd+R63yJVD/9U2Ang+
6WRp1DjG7Bj2zLWl5NxMIPCWPChk0NB7GnSs73frVzcmCD4SP2aYBmdjlnyjFucnmpnHOy5zuzo3
dilflhPIrgcRu22Nv2ZxEuW7njVKL3eXVLLbHIV/wmB72RrFodJfrfLs9X7/B+1aD+HPxWW4Bpeb
S2S+Bb33bzmLgIB6Lkaphto9yIvK/nUfbe6z5Wl9A9piKk46m6R0+Xp7rZ/8ORWf2tbkNxO5irM2
CxpmJSmloloYpIHHNYUTTbUae9Lzxtc36ANe+eRfdF94nIamJDQSmtfzqyaNLT0YBTPaZQOcxkZB
MSdfx9CSZbrSYbjAk3h0uXDiDJ0dtGREfdUA0D630TL0Y3ecsA4RGNxJnsH3rZuyuhIIvshrpjek
M0NppE5AgY9n7xxZSdfmF+ZA6DILvE1mpGtcA+R8O0CgQ9XCroEDVDRUfFlfFskjiI2LZuADaa2U
CSTVa48hnRC5vGa3+wVMiEm8CKTcpEWNMufsom6jvFFyv+l3arRmVmWLOo15ZVmGB1WFenyswF1j
aII0HqIWEWAUqKDnE7bE8vnJwgY8W0eax0jGiJd1scuNu6x8ivRNEx9lClNB2ar+UcHqyUA3eR+r
t8gAfX8WPx95fgBvP90cLO/bIXgXZWNVErrcuIhH+vy6U8hHU/hbNejivdBnC7Irg5m3tv3Hix5Y
8uQVQnTBI28uQSF0zRDGcTLed45/G9+LALF39Vq6TxfhMUBFdlM5/uNoWw7WajsR/pzzk6jQ2doz
HCr+fUPLk5VcCUvo7VfSvy8OPMJXXKKgjWi2aPNu1pCMg2H25Xiv2KDcLjvRMTeX+/D5+Ku4XduV
u6PgOJxv8lNpM/Qrndsr32IuRUPE0YCdEQ91kfhLBP640/2uscyy6/pdBQ5+9ML6Hm6u4f9EuDtG
p1Id3KaETYMWzBID4giLcxumdk1T9PtN8ZbczT4TsDf2Ber7k1D9LAZR6FS9LAsqDCgXPtD+DBFq
XDB/r+z79Tqwb7jmqsVu+fx8XjMFje27Oy4vWBL2lSV5627N38SctLSRhycCWLM3GYUxSLUk74/q
pngxFvFzvq4XWrzsbzQEih+LF/Vx6AAGSid/LTZutiQxWBZ/zXbdrsaTYdjZ3wGvpdAGyv0/nF1X
b+NIl/1FBJjDaxWjsiVZtvRCyG6bOWf++j30At/atNZc7PR0zzR6MMxV9557gtjTKqMMtN8S7RUz
j/WafWoRXoWPFBuuZnYqDOdo/dlmVDXqV81Rh03xlhmx4181p4x01BbxB8yUXmOjs1WjRH7XkZdI
YTRPkslbviWGNIDJnc3avUgqGyoEhzdkS0L4PIjfisGyxqK0+XfxjBkZZICw8pkQjDl+3oDe4ssM
3ho+OrVmwyJu7BKqq6DZ+yE8f0niWYNmgchWjSbemCiHNuHv9+ULGJg9JaRDQ9CNQS9A2bl6LMEz
yv2g9Z5rDJ3gKniAZwvGKhWkI+KuwvylQWYUcq70z3zFOFP9206Ywlt1ucCB2IbXmw0MyCgsUGWP
3sq6dnitSoCCaUSDW4+uHWM/ULp0aH1t4C+UNaGOt0Cv08ubZsV21JAeFLVtB/uXjtR0ICEtDMgi
LYR7mH9f7W/xPPbL71c7+0zbJEcsA/jLsGrR6woSGLj20D37UTwDPOuuDM5XgPe7ycXEaG/PoOwp
8P4MFj6NBwUyTgONNgtjdeij58U4gsF5TE5T6byGMk2m51A/WqxzwGiKAoo56Z+K/nRZGvv9RmAw
qgEdQ0bFADR6vuHldQgrjW74WqI8BF8OOlYmEL9yfuEuP2jWcCQ4BgGenVxG5tBcWCUxz/lsj9gn
hPhi0eMcLYSMokZqZfshTXEfMRUQ0wDDLLgmS7taWtgQHu1WqIxAAmZhTCYBJPy5HjeNjCxsGEye
ATKB7woSop6R0WRIQlVdMxJAsuoeYOAxJe+BodFCRyAl+pDqraGlHtMn9sgdlnq9h2eFoF5YOKED
w19TAflty+6bxq3LQcJzhyiQ3KIdsn1uoOSej0cwQfJ1bhNUcSS/wFCBriS6ojaj/9NCoKdL46a5
Fcu0Y+HVwxyERaEKKHVWyXP+gNSHqhixUbyuy83t7Q1coDOUwUdjE52Nkso2i+HzU2M3ZGmIMC39
s0Xnx7FnWwMvJeghXG+qz2FBRhhiAil3rHRNDBD7oNA8gdf3pC9NYR9QWiRlClfE14ck1l9pR2ES
cT6PBKu9VuoSVIK93oAwXGP1YnZj6vg+ZflNEBJEHMELvpX0cKloe0CRxymIIt4AFiU7uGE/X4Eo
DdEeY4/ecB78Ifd5s+Kwv/i0lw1VhXfnQeJtuN6ksNaEI5Yr7VCBThVE/hHgRVaNzF3DrUkePDIm
L5MLTkARD6+rCB1DjpSIdNXLwpo5fSqzh4XeGew1DHkBHswJTcVYw7TddUVI3da3LWugpDpnlBwD
Ssh1cxfu9ITvZeGoDxYrHFRBGqjGAj6UZl8K5pXtAFN4xMaxVgXnUJSXGqJHDJcz/r68B8g5HsjU
MU9hcSLq258PhIGN5SCW8Qi6p2zxn5wJ8JxoaIiMzkBZDS9T4cgewFIGSM3tvI22ld+llW/DstNU
nHCbfni4fmYdb6e6YuHk5Ef3XsFegd4Jk9K5EYmf1X3uJbmEuhZbBQSaPOU/ITG6IhALBd0xoUdU
SBSE1PyObZdwF7BiC4AQLLED87Mj+sJI8wEAgNuFzh8NLhBdyEl+3i7eRQsZAsPGGekD3YJUtz+P
+HadllrGoO+eT4yuL6wXD9DdHwedF7WqmnBIKyz7DVuYnaJrPOGUVeV91Ao0qlBzaiDGEQ7ZrN2n
LyL667A49/yC4OdfgcxqGHqhvocT1Kxd1FyfURCEGDwDyIFxB/T9mFR4z/49O+cX+R/CNitIaS0Q
pR0vdpjKGZ1mG0F7nxvVIQSf3QRZf9OcBXhMY1O0k7NssjUZrhLS1SztGb1midwkG0i1AGUD7fHx
h/AJ1gd0zZk9rIOUxLDcp8yHv+M+OrgzYiRyABnhHj5B3GqMewUVYmpJhxqGKs7fL+KjimWy6MDf
0+rJzdlJSaVkZS2ieACsB0TbRF/TV9APE2k0a+RSFDuUFGHtQNyB9hm1hSjbWJZQXsAEWRNyiMbQ
DeekaalykLqFrufhWwmUFgsUZm7wu5ht95rkt5owcODNI4xUYg+1QJlMcpLYgUYZ/fcgfGb+sVRO
rXLW0h3sLeXSiCU40pWwM4Q+A2EaFM7ULkyjG1gD/333HlDOANFAiYSkPW06wdnLE2VQcLac1qN3
lq3BEI2P92ITbVuqEh4z8oaUOlw44oUi6Gtlnr+zsL8FL4eVgNrNHfRVxZPYOomYc21eOPNmgjNl
HHu7JxE1rpAd8fqzDe76wsVOO9ivo6IHRWQj1glMQX6uED1b+o02wN9nQHwCk3T6NN5rc48mMRxY
7XHsIRYQaDcOlCmgFmSOf5/A48sWJ1tUMCCnSKefJ8A3WS5XkTec4WhNC1uzsZqvRMMzIpqu65cI
tC/GgiDHVEH30vTx8PfxH2EBE6UUGRJAv8C/nKFenFij4YMH61k7NbQ2b3DE1EcSbEUd2iNHsVgT
fSYZFi77wcgCGj9cLvxeQLH7tVfwfD3WWsz3myQ7lMMJFQRE84hSCVowT1Y+Ipalzvr7Uh/hLrhK
lfuyl5mO+/NWd4XGVg2LRga5YPqrainYoKCqJkDUiQOk4UCu0qpwWIyY7dN6qUj4WnVmrxpaGXB3
cc1415RZDRvIUYI0p6Tfu9YQ26k54qdsCFesnIIRuUSEwK+xRYB6hnhpT9WHe43hTfAB7r1C+6N4
Es8pLJlDko564AGrw8R3eEWw5Ae8HYAYMO120rRiHLMF/AfB1hGpbz4CL8hg/30npanM+HUpYK/B
DgnzGfQsP+9kFsVFznRl8MxayMAu35E07z/DbdWAMoh6hrKb6A3uFbGIm+GIOSLeKUgajHoNu1FD
MgsabCsa75md99w2phfqGk0yFNPhuowI/+aZ/hYbRryFFQmB4gEJihhnFfvwhnTCpSnBg2ETyE5T
mAVUOwBY53YdcuAHnuv3/UbiaexI78U0BwUA1sAJJobbULNkVvsAC/1+wLn9Tl4HfZEiw+LLU6nf
JoCD4B0BAozQb+OoJvWSidMjJAHmHCwGvJPGE0FcP58XC/H/UNSjuPc6SIAh7qbDCtZ/PpxDXALL
OIUlaqgTBCyMcDx6D1OD8Z60AioMwjAL299XQsj85fl2Ml+U7G99ZdcJYV37EruHoYcLK38YdeAd
cmFvgJSGSS6G6PLhzqimgAFBsxOzTZEhRdEWUptTzUHUESwTwlWeMzzwD0Pq3xGTzjpxjhWaAAQR
U1CCEbpE656mHk0niaPZjXod6gq37vsVfMXr1oDEu24WPowHFfD3+/zVUn+7NIFNc46PcGkI0Zly
2GDi2w5bHtLzvz/AB3wizAfBvATIDRQM/IifD1Sp2zRH7RNv/My7MlxwTFHdCBmLmMWjpjaEjWsk
5NQrRCEp6VrRGhrX4LdLHIUaxJAKOEu6hcNk7KbkYNbRcLBU2aoZ+C1vSPb11UBnfY/IOTLaxZeq
42AqWJCyrV/AzLe0NNhLCSLAAlSzyM7muWCJgfOgo/pxfbNdkY2iQc7CLNr4JZzqUb8igrUbrCkv
OpcWqB/zaPEJXPh+sDnAleVa3/Ra2O8B9faNxWnTGzjhsX6pyzf22JpQW9lVb3Bvqal+AivUoFQk
sM4tQp09aTcOYh2fcp/1PbiWuyYxm7N04WFpaclGs/5/7Z3fHv5cMyEmQewXPepHJF35oyl1JrJg
0FPw2R4ek8h2DLiF941feB5zIAAh0O5QKSFzvrT6dtzIl/1Zgy2WfrYcCJR6gxnIrjqc+PUJbdwn
ePkLJT2mkg+2nKkqVIA8w2po7uOJMIo0SRtUpQJchUIY9uyLS22yx/x1WPWH1ox2ktnuxbtrBUcZ
e0sfmNEteBo+fBN2jqarh6b//gHRtdnoH9iA1pIdQSeJIb7ZUe+IlUM1YPGb11TajOSdWynwGHrN
nCojAWUAEUPibPgQ6B+0JwmzELN4T16HwwAfoCNjpIDAWoqm6d9Iul1G3wEqH3ojXQMbu4wX4cKt
RmOsSAgQ/wBwvADdUIIJBomuAYiQH+M2NmCjuVYN4Vxlugz96kneNoMBkfW4x29lCA2CzwDCniv6
91UDzOnvJeUBJR8sIJjZcugYQUP4oiZ8W7vKTo3DpuKCA3dqLtoLZuLYDuqQJq/se3JANwe5Rbzo
7/ybdoWjAtxTJ0+Q6dA/F7KE97KE7fzhPMAGDNw/jbZozBPY+y0hyo8v8NuhZkWLwDaDxkLqDWio
1WW8ATBLAZPC4mgHH1p7AQb46uJm2xwmtpOtA5Q7YMnN9lxXywHq4s/h7LAGcPia7Lags7wye56a
yroAw2zEO/OCWX8LiiGg3ppIxkvgXDud7hIThZEOB5LcspnDZ4yJ178lUHU6gb9OcNb65GxeMHgN
4g2YUAkMQGTY88ADPLNatqJJtYDFPCqzvt0PjPZ+PukoLoUsH/CkBVh2CQC5M1zx9D2mxufCq/xg
tdImZilmB4qgsPMF3Wdq1pUC9FSZ0ZvATPcZ2cPhPAGZYr2TyWhdP5eqyEd9HBSU8GVl0c78dikN
eNHLpVESMSVJHRzvzbQU4wAmNQj7GFo+6UtcIfxfHzzAibQ3cYrx2X4Z7nz7YkNV6dKCc5t9qVow
kAtUyrt0KEFytlQLSntDhCXpu/TS6/Vrv2/Otd6/S6dkN9zla3Lr98FdIM2d+ceO+vDU3btPRE4J
wwvcZSIUZcFgJ7dgtBCyxtQ70CECDOx1sdS9GsJ/qxt3/r1/Yl+5C+yn4rv7Lr53r+IpvbdP+a17
467ssXvqr9hHX8Zr8iZd4ZswQNELi9a35MW7jO/9Pnpp3rp9eUzv4WU4yOfxmL/w1/5NA8cD9gtv
+Vv0gZlq+cZf85f0RT6r5+EAhf1hOHTTj1f/ztzGHX488adhn7/0TzitS/UaXpRbdxBP3WF8QuOE
H/Ha27gwwX/uDrnhX4b3RiMN/rvmtVKt+lNLECBHlHyt4kJB0ius9opSPL3FtzaFMSQFNNA0ppuu
ZMXkw20s28WACsgKF+vjCV+Zf5cgDoIGhjk0QN7Zd4mpi88UfcVg4ehNDg4440a9I3bgyG6bbXmN
0CQDIghNFrNKjTOQ53hJV4mT6M2LuwZzAXuM/1TZvpEacFQjF9ZuJp0iOrS/P7NHMBvEKf850fmA
KBHjoESPGBxeG+I7KJ7ys4uBtPaseTvQWEcFwfdWVBsyYuF2ANcgJn2tK2Se0vrmP7mAQ0P971N6
hI//OKXZvVPF0kVSHkojYGrA+DLVpV0gHVogOOhxcoFgOoGRXj6CuGPKwiZ1T7V2KsOXPL1MOCBA
NWSuBbBcE1ed9JEWpgBLLliOIq2yomI4FVgjHCfwjxbQwUL78NsddaKL/s8dnRc5bqmpntAo/fmG
gIVVZzS0WGdwyExunSWZ3DlbSS8h3CXWEsaDPLav/OQZjIH3wdEoRkS6ukYDdBfJe28XSIOk7CGw
bqEDdTZ+o9BxNa5Qtb1DrIpp2RXRJjaKG3pgTf8ok0ODrWjDUWSym91pjAx+RNQdPAZznTOfIhMG
Y/9wRsaS597DreH7ZU9FwveFrFYKXxDBbsL8ZBgpwCDWt/Gk4HkAozy+tf5PNe2DivLHzZ6gwW9H
zfkojH1OEc/YfMmWm/QvALuPx6Osv28M434CqGGcYsszXfpvafV+wOia+nGkLCOqAUyGL5D429Hj
fvSVYMRXvkewHUkdZG7hK3r3D2gk7HqD+sTo7XcR/EwZZN57bNTGXba1lfsCdSKFX6tZQgbhLbIO
HrTnMnTQODPoMlRso7OKLB7KUWYS2T1DUAjXGdHa3voThv7nisBgRIZeSCOQI9p74lQoEIlCG9Pa
cJ9Xg/I61mpwI+x/4tG2MYS62fYSYPu7YJRZmINpPOQjAkJvZ+g0F7TwMYhimCsBL32DIoC6m02k
u/hS/l5LHsycpyOpEOBJ2NkB1/98P4ouYt1RyaapPCS91LNzMLUKSIcQ2whUttNdIFa5sVv980ws
bQTmq8dsYUVQpkb352aAk8Briuz0iQXxpSf99pq0uai4UgkvqWjHP7E0sQVdNHqCnFUqAp6fGC3N
nTdakICjdbP1Vh/CCgiS/WKwNn13HRHnKNobzciswHgHnWXDw9CsNHp873cBtS/6kFW5glxE56hq
Fg5PPhs8yM6OtzHNjHSVQl+c2YrjwUqnNZfu8gMgeLpADVQ4iIEmAO7nXUYkvOxKIRMifPAuwqk0
lXqrE3el8JT7mS0YklogbMVfAKEeDOl+HHZeIqqdNCBwMkE7eWIpb+CTsxWjX+UYdpXGrrO566KU
f3pf5o8SIynoSCS42Ytf/cm3R8lIWcuzmRJsFHiIYK4gKUBRQFmCBliD4Pi1gfFhxWzr3djrYrOk
SZhWs/nRoeHElAPcrd/gd+pXPOcWWrsB27fJ/g3IXKwcFHSjtPJCCFHWNd6Q6+LE+uFyAkbL1AgB
YJXm9Jo29HlXrnr3LN+2vbm9Beu37rKviOmbDsysMJzPtiP5gOv5pqewWzR2z3RY/8t1W1/dW2MH
LL7clquVvvBlPaD7ypOh/n9ObLb8g9LhV5wYhhu4q3aJZMCq1FegR9dgMxsYXaggRZoktS2+oc5T
YRw8sW4dZVj5QX/Mgo78vz6F72c0A736sQvyWIsmiAOmrZjmw9SYuNiql5qVByM+Gdo2CcYbHLoj
eQ4f8qnKVonm9dj6er0incXSMCUqNpprAkYciM7GPTCLF+28sKb+blkwlgbBGmQrDWTCOY6Ut7Kv
9Oww7D2ZaKDb75VD8ikdkPyt5wdp054K0n3AjtlbFc9NaDHPGVrzPSrz5t+AUUZKAp80b3+f1Jel
7+zTgH2LjHcTrFhMPqdC4duHmfCwjx37uniG0/QObkcnWKgWRH1qD2xPGM0MnvKTkCJyUPduQ6gL
b5yI3m6EsbRIvENpTEJeU3yFUTcSA0DNSt5BFUTvYFelLlAfGR2IqdXT7WAJ6EZdw3tvj/KateWE
DCsgsxEBxTOAuwruAgevuZ1vdW/CobzAAhzp0iKJRfBE/TWShICMBPvJtr5Yx6sY9hScHh35lXyb
YpPpYHML40HxdzMCp/aJr62ARSCjZPl5b1om1IRUFMZ9q6CU30SJFblGEVIROY4BAUDKTlww8aIU
GfS8cBVsRFKHwIuTQS+qPYMMh+ac+Si8cbUquLKt3qnPzdQLxjd+jzBrJNCfmtRJVZjPuCktRIeP
NQLRGujsAVEhthz0fMlc70GjgKUYEi2UEgAVxS+5wrdnHkty1IatJ+ALWEP+fNs7ZvbsvPWQ08Cx
DR6+3qZ/eoH/5+5un5oXDwVGzxBwrOi4VNE8WJl/nMrss49TN48CKLLR77WYSqLSMLAZwfWU3bAg
+f39sj8woJgI+FPIhgS6kjYfPoVZzDWep5bPwl411G1wd7fxxr3lm9jJNyhFDX5VbtpJpQxdjmTI
qHAqExRwPXLu77LekhcL+jyrtGWUXpXe4lwD0GRryps1mcxJ4OBh8DbCvxfO/NGWDRqPpsGRBWIt
pAf8fBWjMNP4NGpBm0CiUkmUV6WxBiYnkbBtctPjpjdKAoRbJjZ8MGoLPIm/791vs3sgLQqIkBBz
Y+SCc/l5BsiOjutGZVws0K+VAcPYLbc5F9ZZvO9zE0DeOTDOIJlAhOX4FH/geFvLEomxKZwryOvd
fkUt8AbxkxQb8iJtX3bPMIrK3p46klpPir4OPp9CaH3s1UpbnWwb2eqGe//7KiDVxWnO17tvlzFf
hJFa7fZF2LB7eSv7VM4pxkgWcBmEFAgNyT4npyeEA8JsHPMQBBf8SwMC5+To3qxgRl43VCidGjbF
MhZHwiDYPKCInykArJ1DXCVCCUWE+lIppFKmMzBXAcbHUSwFMWdg3AtzVUUDqxbIcv+knlnYaoq6
kOni1X/DaK9JaexSOPAXrxxw75N3ln0iYYnt6AAv+7ckWI/IxXXtsN55jN30ULGgORK1KxgcwQl+
2UGuxzd1nR+ZVfQKNpP3Ht7i50glcEBUOVBFmSsaytC3NW8SO7Hx9h9bWHxhKTWSWM1Isga0E4It
YlWHDd4S/+cB4/jHazTHvOWS43z4mA1w9oC1KubhnP7RrzT6/iLQ5hDSv5/3g+EvDqdAXAF4HVYI
c8sZnw+ruhGL6CB3I4T0vNVoLXlTOH8jltUWOby9FFAf1ExvqO9ch9RzF1m0EagwfaLDjuVUyJXj
ibYXsSuRXxKGfTVss7cR3pHoORH6I6Acm31UrR+naIMn4PSyhSsPcnx3t/LcOglmMjq72u67rbB5
w1j49rbHtzZRomEaCm/IzaY0kAl0+pet/9mftmG8CE9XGT4BOWEsMAuz62q1MV4SLOKg+oHSMazt
07N2Sa4wUPnMrU9oobpFR+ev6dv/fj0Q1/1cJPxKiVvB9RjQhTWwpmEFpa5u8sfeKT5G+LfeBmO7
xxgps5zUPJ8/rABUxB5wg2Ag8SCGl+uTbNg0NpT7M28+30/2U2E80URfwfj57zdjurPzM+U52JuB
EwMRzhcB+dseyMi1Ai3Ffy+opfI2IvImvEChVwynyjVZd6Gh/qoqfx0PyyYAckh7Ybr2885IHR8H
vQs2cdojcUbSU/VfAcDWszDEzHMCoiQbrRONNgGV5AAGoVTTniFoawAEu1Pq4QH/A6rhrYxNYERj
dcLc02OgqNnj1xDJHJ011FakWUpixewzuptYsNPWVKDYGzAkJTlglGywFATaJpiJB2y6yeHeHIB7
gpjbUufSjlbc0a7FpfZLfHSvYTOO3DYEI2Mf+XntMDUVBoUPegh7NRIYrl7a796Wd1BgeGaEEn8h
x+JLCvPrZkP2Cm0DyNuaOhu3SJkWQ0UjuMjT6vXt7U0xb5hCbdfyM8CuaHczgeA4+JQODhaFNcDl
E0zGNqy5Y3UJw9w7wKZnuI0Huo7RU2cjtuXvl+/raf91grPvvgsFgG+d5GIV/IoCci3QhA5wMNwr
9hlTZWLikZ/fYviOo+jAhNUl13q3Qy9grHqr+fdcWwO0eTCdWPgsHpihYAKKbwJUIHiAwJbw57Nq
ZI/38tTvz8NqMN4m5PTYr0CcwR69BAM+GBvhWJDgocYGqRtegz+PpRZ8pGUdoM+2IQwsJGFKkJwz
8SmVNmV8lzIbGjKM9ktERyT164D4GP5JqEwO0iTM/BWiCQXcHZfiHR9hXwKy0KYaGWRmyFJ+nhav
pbEkAaFEebwfyV6XyOsr1GsEJi1fjMwCxCysqzw5dS/Ydc2FR/CA34LPhAMVdLo7MuxOfh5f8kU+
YdArAoSsIQwEkRxGJ6HpOgg+JcwF+RG6f/p4r4lxv2P2vrpidWQ2wgESb12e1Fp4cTX8cI2/39pH
SybEBVjA0DUjpG6GCXac7GdFgVcD7Hs6omN+4eGIu8SFfTCqxuWjPcF2iN4LiY8/L9/vY8GXZPTn
NQrxN1+XHVl3N50O7p/lb33r74t6YJMFiQ9gU5ClgfuCIfbzcFzZlrGSgG0M+SB5zUh85ulevZzR
4Jkf5Xo8YmkwjN14O7Vbe8pBsBYWgwc2nD/OYJ4nOuZlKuc8zmB9E8HRRxIJtsije46sQ398IR5F
/IH89rm+vJab7TpZX1JrWISWHwB0cOlCjwETGPjafEFZ3/ZDX66DSCp92DNhT6h4qo7IJLlI8kcn
bNXgErGl0aJaFvIPxKQ18u3vpwDkBbd5viLCY04BYR/jcZzDz8fgppUae9U47AuE8Jng7Ser4Y4+
mn0WXDjf8BzpbeUlsuD0/4lO2mZY4sd0eAJzEQaKZrYt34oPXjPC6NpIutvR1J1+PTKY8uArSqkC
seSoS8khBY1bNKBHRVge8smRxxLVNm+qMeWM0qNjP1HfNav/FE0JBkiG+o4prZV/eHD8sHjUX7zJ
2gUSSPMNiKfIADj2rcM4bkSHo2qxx9AJ0B6aDfjpRwk9pQfLppBWbwxUK8gS14zoRUFYj5Ehcc7O
PzRHmlT+NnqQOgMeYiwN1h61PAKot/CYVVSgkNKES317tGzdKUKbhMOeEZS7kl0Lj6ipeEz6iBbM
1eedEQOndGEPfnhUPE4JvTaExfi2fh4V4imQ2IoUIW86okVGuyUR0LWUhgsf8MPP5/uBpurj2+Xl
bZ662Ovd80W8veIT0Qj83NCRwmk0Ms4kXscELp6bkVK6Ap0WfmKfn9l+ifIylRTz93fKzZJwn2F9
M1+1urHz1aGCxr+ErAESSsHbRv5OdnHAvl5wa/hS8P91sFlBlVWNwPsFGIL1KOiZtguV2OQZ1kqa
N7kB/ZOFAiUT4YJw9+DpEmgxMiZdI0DKVpWuGBERdK5K+9AeG84OJYSoeoU99He2EmAvi8EK4rFk
OJL6gWArfHFp2Ia6CJrT8FkKdXYZYTbZjvApQ/RWgRG8ym9FzN5ZJsI3xW0YzXMmVmXusq+xB50w
DO3lGGzaPlho7766xd83AqMwRLdMaO5sS2L7IOJal/8CJWCkZhSkd/aY1AHWCXZICayNG3QiDKbI
jYVa5hhZDqgD4grpnvvXvek4iMQgL4xE+HcEZOZIAcFga7yARMuTyjd2vg1hJ0bAlxjw0L91s063
SykGj1pUSO9RGiNuGLpuZXYNuVSVRQoTUUBgocMg/CbWYcV8rdcKBZQAEBV0NxEasQ7jqob8ve5+
7W7zGwj6DE4AYReTTuznx4OdUc0yDqjORSLB/YbZpkf2jr+HXg2Zahq16A5WEJOj2rT7kvY50kEf
esoWSosH+oDp0uFNC1kfAmrmw/9ETqUmDrzgMDwBWuGRMHIZQEg8afmqe/Zfy4NYUPE+gize02CF
UFOb7ykHDziQUOE2vJVYIsTn6qaKegiugu7u64pwGlUCu0YSZGcMtuvCqpX4kV4/a0CWkVv3kt/i
Vm+fy+fYvTTykg/Hgy3txzXNVkBYh3Wc32Jaq6SkNwvinypMHKBOAI2A2SdrHkylqZCaKJpgbl8V
ivRmSANDGyKsp8EUzUofDgXeyFNl1+HCo3+wYP04uxkjMKrKsB/FQNuXU3g5zcB4SABhl1sZ6rYy
WOgBH8w+oHdB9C0sBWF9/NUKfFukpUgZg06q+00mANlCWCD1UjPvqZbdF97o6bxnbzSY/vDM0zhR
nrLxfr7RJZfGfjsAUplULrdqF6ydwDi+W9a1QVgKoR62AWQ4/R902g/qYxwZxqLIWmVhLjTbiIQq
VOVCRH0M4gBtIPnIiEsRhGoWBqZ8qtNzQJU/pjivnD5DmHgE6gieUmh0b429hBg/Avl/nM2siwnq
SkxrdlTO4G9dYC6yf+Mg9Um2Ug7SjBVY3QFZjYgFVWB+lejPAIi69QkCcnEk/1zj6e+n8oBmPg0c
IPJHZ6NhnZ4tcm6RVrGX4qkgZOtVIbc9tPShGeqRSJwP/NtRFshB1N8NQmuI6ZmpgXE+vUkYqzDT
CS2tfA/sV3BGPByF4OIOMeJ88OWliGocNWXqsqb2bluR3Jz8jeHIA8JzAN4RlXYEptjIIYYT1dOw
TkyK03nyt7A4f1lf/r5Dj16eiQsDcsc0J59zHaooHPh+yMBrr+8QztZwXwPHSjGq8AZ4BpDt34d7
NFAAeW2K6oE7J/Tts8WpSvk2Z9sIunZti8SaUigRr/XMKLccgqsMsTRgjgmYWnGpIUnXEaS1HB5L
KbdwHo9mbDgPjDTAtpkiLGbLkOJBeC9WeDHWNYzcRhPr5L4gzjk8OZNw3TI2SGbeGDuq23lIdAwH
DIL2+4pt+e878qjtn1IspvxTwIHq3JiVcyEhaXwmfI430Z1F2GrryM8+Rfx2iXIKsHq+8p5dc5SI
i/pgg1x0TPu2DBB7pI6hRROWrDG+dv75UvZl+DDVB+KvVCVZyQQRtlzgdr7zMDy4Z3c5serSbjm9
wCQ1dBT4hLGUvYkRyVCOKVCqEO9eJzQbYflGO/i9uIQPbOSntYmZFzqYzkpgJnDgT5GoYwaR3jA2
JgqCampQL/t21jkpMlhR72n7QXHUynIFvVYIxhA1qIOpFfMrb1hDETrsM43gZgjcqv3MPdNDVqHV
cMdc1v1WVxCKHK3ZaJ9J+65aK7BjT6kaUsUZl3RH3KO9RQJVCas+rAGUrz//trcMaa8UEQd4ES5k
FBrO99xQ9UnzwOwwnKHPnplUUJf+/bp8rVi/Hg5cO8EVYyEdmK/2eTv2eSYVUIW8NpdbtH4rKIi7
cPM7O71ztg4vvUo3iJ46BaaH1zY0qP2PPS6sGo8gNCS+4DvWsK2it5t9Pmk1YIaQ9cUzIl8M+eK/
izQ8xagh15zV6YU5FiRzSiiXIbE2wUBu1ksjli/DrPmNAKMChRvCIlTQ3H9uuF5dYP5dJ+Ne4PWa
NRVv7ckmr+oViGkwekpo9RQD2XvJOEdyde6tRfa1q/fgMsD/uYNlZ5s6amT2sAuFZaPakYSxmeE4
ZKYXXcL4NeRtLVmPCpRsVupSVZ4quoDRWV6f3AyfeTA9XRKIm4DbpUjKVlctb7YYi3FrOTxrrcOl
ZjFQv4GfeLYSE6wjOs8ZXbCvlY1aLxQ6XyjYr9sB3Bmj2ik8Ze5nA6Nkzo1zTLQT0MgBWkRbSO9Q
8/mRITkKATtgBeRSn3b8gSJKT8pIdjxbnq+Hd96UodAJwFjLWdKuDxEg8uiAD4cqCH8DjYIu2qdO
reJfpzsDB5ixbKVmOl3Q3ZD3ujLrtXAUSeK4cHha0tk8qohBqUDaJgcaDHQ2P1+VoWpcV5XGce9y
qzSwcmYDK4g0Mv7+NB9BDxgy/OcwX3vOtwWBC7pkhHqwg65m61qacUAK5YQ8LHSfj2aZ8FcXp9Ei
Ss1fhB4/SvBRQM/6zNNEpt4UcxKDxvZU2+q+OJU99fZwSFx6ZF+OKr8e2bfDzupMvqv6Kh3ZcQ87
mtwJr02n++hbIQGF8WFneB+uepkkC7GeQzw8wtMNpyaGVhUZXrQrhpWGVIxrnZD0jTv2rpGApfOJ
HtiNqQ8HWB6S4xIQkUa6wYQ9iRqeY3UTYU3pCHcF8AWMKoJjsq4F6ySiXW4rHeajlMvM0FLwHolW
8fb3E5UeTO2hImIxyQEoDOnn7JK9sk2qmquKZ4EEaw7zHImwIBBRRM0wNMAawqBci/eQSyDJiQbY
mAljjDWRYXZyb3eHEFE0I3VtbNMYoK2GN2QAtx/D2z/ZQpdJO1v5l5kpvRR2t4Duqo92p++nPlse
BaYWvTJkqueJQZo6g7FXrQYawVLvXyFBga2DjoBTE/5SpaOY3EtBBA1C8doRMOl7Za0Rw6ryBBhc
F4lkiWdXj4zRyWhLPhRaGxwV/4uw89px3IrW9BMRYA63zKRyqfINUdXVTVIkxRyffj55BphjwzgG
HNrtaomiNvde619/2M/XHn4YR51FNzle6s8HYtpT3NNJv0Om4eD1AvEsvMrX1v3rWfD6PTzqN9H0
U0Jlu4DB/4nm+Oa1eMFhlvMfNwE84V+2GUOkKaM5Qpn0V7fyPx7JLq/GqlnXFtG8QEKi3S42ZoHZ
VY+SfcGo0hcaVxmoJ06m6RnvEjpw7PD5Bosjic3xwEoLOBryA4Z0T7jg77JQPRvBeNaveSyhkM/w
61+v6vv0qT+vuoOZSNv4fTAflYcY4JF2czuRuIHjpe7DQEu5X+uvDgogD+mg4C6Is3Go2+Vbu5/3
4s7kIHGUKDmYb/quPmde7YqhuBei2248rTvphOPLi3QaXOt5xT4DMQw+Bppz/z2eilP/fYvWY/0J
ZeA4H63rbXaMc7kQyFlXDuHcjvgsMMP/NkMYXuLOiCYCd3tH/lR+stgK8Dl40/E0Qjs0/8eW9S9a
VgyUyGJ4kKDQwv+T+rWlWyaOnSYR1DnjeIGp3fcznmbDjlG8/ZiAeihVQufyX7ab/+KmxRs/EGh8
X3Rajn80gJUut9UwD/WLdc2PhG70L2Dlwe0ghuXvycen9F3aVY50LN+0TyDb7+Yt3dfnAWAR3Fjf
ZYfk6b90tf++KKE9Aktg7UjEzd+Po4Z9dNXulHDpn4bm4/0xGj7VDzbob+Hp+XkMnqOnQCZHlBuz
V4KjM56MLzjif8z/1kT82+AVPp4kqw//GRkU4e8XU+j3TExKYQYvB8d0imCCfQZPPWMg8F9yUJmJ
7t8eSF7eQk5M24t0jokLcqu/v11WjmZS6YJ4BR5ISxtRsTVhCx/cVv82uPfCh+qUpYFy25dmVKae
2e+HIVY6aBKRMTiSEak1uTWnoT4RhS7iF21dt/yltY6tdW15mDKXEOeiORr1qVP2SrFvpgDArie5
C0PzyVXUQCsumC4xwJ2LnZD706TjPf12q6Otd27WxUyj/gmmVtIcS+nMQBI7JyCcGkvv/Q3qW/Fn
LYMMmRiU0cHPipdO83Lp1FQ+1CytcwUmOpItUTRlnih4ZhFbRijJ7jJgvRDmdy+9BzcOTsibq03E
QCG7CLbKZqdmnlWRce2QC5iwTwM9Zt5UOrAmOmAAOuLUy9jGRk/Bei85z/1+wWDMiJp5lxbXbbou
067mMyhO+13Wfv28nhTNrq84n/T2rXFMtvNrx6etg249lPJJTl/6Ll6N34T/IvnRjZ8y9UvT4TJo
rbo81NZnnfn35qSaB8wOQ6RQ7JSyF97sV/8OPxg/1Vn2bhf5DW6xFCVDqO+Ta3PsnrraxcTgfhWB
TlfHuGLB4gm4Gal2J9rc/fIL45GKFwqXLhC0wFTxvT3J4yFTI2k4NnW8oBW/72ozKpJTXuyX5GhI
BzNMSzbZMJ/OVgZ7bnsX1z1UqfpHLJwKWYHInziWJLhap6Q+1yDLQv6pV7918zq0bq/Flh41wudg
YWd6P+fmta1/tOZZB43nZ3MxxPoAW/KhiUzjLJbnbDmb5Zl0TmG4SPjAL9+V/izr13G7TPWhV3ep
dS6Mq7KcpfR17v7I3Vmvr418tLRwgl89XKgbiqetizX5fBsOsnQazZ2uXhbpqHQfi/hWJ+/V9pV1
p2W4KOnZ6D7W7reoPRfpqcx2FnYDWaANkWruliTSdT9R4oXU8/wwEPZ5dwX5nN8OchVX5i7n1BZ9
xQozkqotp7+7/L5S7s38IPTPWbbT0mMnXjf5XMxP5KPP5m6c9okUyVIklftbthPrYLh/Dvofoop0
PXXlL3Ha6yS+THCms8sivCja63b/NKu4r1HlqfuKxc+F95e0O5fmk9EftvY0tY9POQkvuRovnHvb
ENYT31M8yOeueCpFv9x2xhSkO/7dyOds2wnpjpAXk4AevCU3r+XjDpFZhnwIq3Lk3LljZ4OnGP6c
my+aLvDCXMVDEggb6ehwjXYrqSzTXskCvQwr8tzKaMmCbYhk3dfIcud3ak/QPCW3K27Ma06DhPQt
CfjMW+Vv6n6t4qk/aP7Qnub1i/er0pOJD5sUmsaukA/FtM+yY6WwXr15ehqzi/yIkjpM/XOuPffp
8/3+2SXfhHyK69eSkwmjvfbry5Z+r9N3Mj3V7R+NsLn8gK0kAUy8yio97OC4cGvdqTJGGNHNetwp
WYlLRPP9YUCKx70jZbVnCwn5SZMknOel8pcxzoZoxLkHLaHot2TAVj6976Tueynip7IpZtKWJYFh
hoUU6u1RGWMRY6vFZY2nvImK80GgDN7aHm/lfpaiVr00Epmx15vwkkgHhcQ7Y8f/LVm6VihYgZJ5
meKam3fLPSyVelZddinMnag8flEJjbMKx1o66cLVTN9vt69ifSkn/AZPS7ozxGOVH1Kq/M1p+sPS
X2SuabuW6fHenhZ1b3QHgzswxbeMGQXve2dNbMTeRpohU20FLatOPogtDm2vphiifR2bHdfNh+Fq
NPHI5T46/urznpIygl1HvPG+ZrgJp7XZMWqQKNQlbqx7Z/lsXrq+DFZUckiwFgm6Gfdlf5jb87Af
Jlv+yjUbnu1Q7rlWYd3x/xa+J8at664F51EvvNljfrG4ZhFZzYm7mKqXbd2NSlxT8Bk7XrFNn280
Z8au4urbs9FH/FN8zQdfMEO+5SL1xTLkOnmxZghnPl0a8FlMYnSlSBVDVYn13u9Nd0p3oxzM3Y9l
hq35Xug+OyrLxlBfVY64QjrV/GvLR7vqfprku2k/bsm3NL4nMvTs7e3T7F5n8bPK3u/a69ie6+6H
zzAvL/chFM339X6dNr/PDzWcbrmSAcER3W5XvlZbRVJcI8ko2t8cqS3SnLmBUpnirP2uab8V4aRJ
7Mhekj7+M8/ep/R7294GTjfmYWO8NacsPcrKRUpetuJF6MOpe+Y7qHBWbU4ll8hyY+Ck7s3meE9e
2vY4C548PuWsAr48kkHyr0l9ZUXgoVSMe7k5bt1lNt7X9F3KbavYj/B0BHiJx/5rJkJEuejVVcdC
WLl06mubXrrueb1794lcgYfCYbbctvPvH6XgDFT7sn//ETVb+2kbd1bCZfI0hYg6r3RoQguMy/jE
hrt9zCgxMDjo3LuCpsxu/jAevImMpKHAGrXLXx0FRh9I+U7Ho/pBJHs0HXnj1C8NtGokr9dxtin3
5sm7W34h+4JhN8JuUKP0WHGVQWvujX43q4SXatcBryiWYkqyLJFEAf80prhM3ZvuVb2/SdC9be2b
lOiJqf+Cu5QDh3u6Rbdvmm+hwWXI6wtfuoeyAjVlN1XR44w173SpsnJsMTRjwDvhg+hrVdDQUNSB
nn5tUjzeT7K031SKpHC24jbf36qgk8MxD4x5P+e7pjjIcywmT7mxx58oummfZvspmB/l/GqU7/y1
le+K5N1EFALb09QGSmpb7VXPA+3umrq3NIFI6vUt7PVwEoMRzvu5G4L7HGt6lKJqeBpdS7xsNJPG
8WYejeElz14r4dddPYjG62A8F9af2/QjYIZZER+lHvTl3cyPd/WzTX702/eSP4/yNZd8flS3/mTL
ryz9KPMTV5sX3xXE9Qkb/mr8UKYfZX3aLvm5mi8i/jDENDmYITkpGWPCH3l7N5uXUv9UVeSSSCOn
+beQfdTFr2z+oxZHBZA+vTbKi5j/DMqLql478anUoq2Jxey3mv4x+09r8gcCvZeL2r6kt5+5fclm
qiD+bvqrCudHI5lqFd8r09Nx09EPJjz6bOIhTARcTH187/HiGvT4ziVvzbVdj6b6VKNglAY80+5/
bnKcwEQQYsgX+uCkY2A2z+Ltc5Ig/L/dpY9M+oCtcTPcYt9276n8p79/rGpu38AoVCq+SyUeDTEs
CHyTjlsdjM/WFhvoFf9QrEplmG87SwoX3b9hZvZs5E47eg31393eimAr7TH3wEOhSt6Vy4o/lki9
F+gQ7AXGf+eF2s3e6l3K8TQFSfOhpJetuqZsrNJB5JB6xj2AfbkmonV8ErrLJB7v43sOI4QdYSuB
kyLRuAxzNDwViJYyXsypsRJ6TBaOphlnsNaXiGr0nsb3LB4pKVu2eFe+eROk5dFdEvK2Pb5RFn9a
+RLJqY1vFLu7suMPYgfYTgRMh9VIXLc7PJXKs/I1vqVZMGWXFUwgDzYxHHRfrcAJnJvgjfhbZK44
BsUvnef8SSo8XHUQ0VuOYuLrYffKvlzdpfc/7uiYc7hsj1i9e2ULYCSDN8PR+surYfoti+5wd8WV
LF79CVhLZBI3B4oUCeZOqdB1uTJWf61n7owSKCxSTDRvW+u0Vnh/4pryhLLNw+dhhlINB0yGkACX
hNg8lwiXUqficW7Qjjnub8HNws3wWFmhxOFphlXvqqKrVHEtnaUyRv9nkMeReyVPK+UEgP5ZfOM0
4MwJ5b0s29bv/CPto+lV3sl75vZWrJPvSDXlF0nEC3ZFxHQKwOHc/6hjcMud6ix+T7jfKY5+JxEF
ZUnQ9x4BuqtpT68ltneQ7ez0GaIb8vbfKYf/A99YB9I7bTR94goHpmCufRG+spWJoA3HKcWQ/Sx/
T6/ggQT0MonA1tFyuH6JLOGnfOI93EmzCUdoE7sW3Hl6fHEyp4zpCpunAVb9wU0KQ4onWq3iZnOP
i5yuze8+0ybqXpXVmQhDbIMOMUyxl4FZIZKnwWbsNDnopJD7rCqO+VbqON46uLllvW9duk9h2Mua
J9KxSmF37BnMD1FDYHfv6kLM97/KroYyUQr5krXayXu3FY9MuAqOX+Ew1TtjixbNv89ug3djh2TY
hzdYfhlFnKzH0Qj71Mv7mMBoRaBqd0Rpb5FCJoTJzVs6hwmFBn21DRcptlYPyR9YnLz4q+DfK0Lt
HDqz5o9URoMY1YwwSueWRSuA3MdYR9Uv8ea3NGa6T3yNmvjZGqpW2NyhMeJ5FkjQddCeVY5e7DXN
Z2+wkuNKZTnGq+qkv0aB2tKRvubnVAjW5+EJcbWG7a+MKsmpNa/to9YMayaDNKa5M8IuXtE9OY9d
7Gn8yVov1R2h8yXD1V6ty4g0ymDNRJoU3Dnw0O7g8Lx6/II7NHJvdLctnRkjxczJkdFjl6OyGp0e
cd/oFpzuc7hqwSL7S+10fCLZ6xR/sJySQPAq0HsMEH0NCe7qSaonbmFqwoAmkjQ1YiONkY2XB3N0
jMJTYJQNscSlwAzYkw+qI6HS40V1cQFNNBuFFvQhBQtjsufelbujry6z66yDR+NltyDtdwVeH0K4
3J/G8TzVrPFQbbx2sOXykHTX0bxU+kEz99UH+0TxU2hR0TIh8bl4BcGdGsYSZ8MSSeDrZjz3LJ5A
xNFp9hWc2bJ90/r3MriX3rbZdzWeKDjVvdhHN9oGy65KnyquEhweKgWkWrdnwWVZYq3SSJE+eCL1
G8lrFKM1LxJZENiasJWdZUBOFnLKkoCSffKMsfNn035OX1PZMwU34xuOKTH1JuSy1CRojuPmT/mh
o+cS/Tv790uVuKMOGyWE97rKTm2FVes2hoOXNYPSQmCUEBaJPzZRSnHOiuWRa1zVjEc9yPWobsNK
D6rFz0dPRzDB8cSzUkfSCnIQsYKT2s1Kz6Q1NGIJ3wiIMHffGPw5C26me88YOBOt6JSdw6Obd26d
BJPl6aGuhbLq3O8uqUg6k9TcqRVbXnc1di+c/6XDCZnhz80ITQjq0Zst8FMQGQARWlMOT4jLzLlx
7XY3ui0FJUzc3v274WOPyRVxsYwNJd7zl/SRDF4GJCPb2U7agmWL78tj4zKorwdb0lw4wC1BSMDr
ddhAQpntDBdvPa7gckHgwh5VdKYMJOdpxc1r2d16n8WbYMaZ2AxNhJVz+CiHsn7SZS/VTtl4qszL
Nse1GOR/8KhlPi+RfFn5JByI8EWP+QvDIzhCqHvoss3XgUB05ZekOXlpN+f+T0qmDP7T8dA5m8nz
ZXPwsoKU166lh+OyvZxEGECJzgVaymiwNw9PCdaW1PuUtm4HgCbbnFeW5pOQDglOyxzY3JzrN9x3
z1LlsRxkjt7O5YTiDkCWI6tnFbGHcrF0bFER/mxKIGsRB+ztoYKOe760lE6B++0PkPdufn0FTpJy
B9uW2iUwBoiqIqiBWdUt0L8pGFak/RRz7LRJhHvp3fI2ZdfqnqDE0+KulbNsjhGns93jEHwGPysv
99Urj+p7j0n5GN/HvaL5PSno5BD98GZi5Zd0/+KxJRyIMwcxJg/OJ7fAELyZ3X8MOhJEn4odvBZ5
fGyAWUsM9aUpopZULH6eL6Mmz90dpccXyGrCp5B52PrMKmxzF8eDjayhK/8uNdvEnrqBEWsDp5R/
lV09VtWzp9BcPCorZ2ltLq8l2a92NAYNgGGwFSu3elGRbdniBF2D2B2bP2Z1Nka71a9UgDPhVhan
jsNE2/yGligDAXo503FaBsnT76E1eeg7+adeh+yfYhNnljc0vrTG+Yn/Wpq91uzN6qDIO2M+wMDQ
uyBXvHT24Tt2FIuI53mOzViez4Oym414IjVBO67VZchigfmzChF9z66cLaGgEte9q5fX23xQpzO/
LxVnXl+1LmILBhpVSSCZrpxElGX3/NBMTwoH8e1pARAeA5HWGXPIzsnk4NYcte2g3Xf9X+hhJ5x1
wc9MR1e94b7TtqiTL3oSC4ds2CvWNeGp2o5D7xsfN7IcSJzcGyn9EwNNvJQnXEcLaAXUrsyNSI4u
fcqqkfilbHbWZTdtUdoe7lLAwhZ0rOGCrQMeBrqxE3DHPlzq3VqyO4Xpdizqk9I/GclZEc59d+FE
plTRsERxGvYN3b0xqmA0lUZYY2VMlDBMNOLF3LfVRcMwYY3NFgAq1oBPgH2E49LsijG8pbZBRE0f
WRJPizerHBVICaRAC6bezsgfmAJAYHbk9YpfrxAbn8JhMx+M6rZybmVkKHE70T8cxiygRjKS4ywS
fOJJX5XgahoHhTdSOw42FZcpOWynXGjKvAtjrCW6eQr9Gp5YPEgRQDEUKh6rnufYiDuGtIbHky31
RGe49bCTaJvIgrQuunVR57OQxxan1YQ2eD9JIbUJ7UZuhXl/UMQTe6oAcyHbpdkZj5BJijjvEiAr
dT+Vsam8VthuiWd1Q2dxumn+hmbkFo7zzgIkr48FNMh6Jw/xTYpEHK7DRTsK+jmz9toUzjVL0++Z
2NGhLU4FWQUL49s5LZ6TCZvv22uWXs3ywrGsN/Fk7k3zciuOw3LR9YNRnCEdZQza5kOhfi01TQBw
cNzrBw4tqd2XWSQwXlsOYxua4y5hmbd+qxFEECXwDZEB7ziS6A3ybLduQAZRnVzmdN+XzxI2g/XT
vThu86XfnoR892ho1OhOVFbBZve7FmieuXNn3XIng+nB06yckipSlahZ37MJGTcCzf1WnSQrZmgw
v9zeAVfFje4J+1x7bZ0aAzN4HszgCawgYiAmLi2dbCxYS87f2r7h2/qh/cne1OfsiX6Fm1/DL8FD
GrNnSq4xtMb/IlL8NVf//1SD/zslwrH9EQ71sAcX/0GmzdVEGiqzEa/Z/n2OhZMC16nWacAcaPWQ
VzIqrMyTJiTvds6RQXeTo2CnsXLGzdlkhh2wW3pU8VQ4TLgh18v2Mtk39lj+NGQl6lRAUEJ+RocU
9JobUrlN5pIoacLZ6dwRphkF9GKjRkcHOyk41NgpgVXARokzSKSM8MjQmdgZ7wailDl32a5MBx0G
RtS81KbgdQ3dOLgxkhLAkh7vy8Va/C/OGshywGJMju5XcL2ETZqi6q8LBiDG5DlrbGnfH4tQ9QC1
D8bReMqDdK+e0NOQHvk6MK4YbVS0i2bf/miHam9cutJGVbF0NpAHTmIwKUqnnMnxdCh3EnLy3jOM
v2fXAIpSnAejULL1v16k/xB+d3/GX/dXI5h/0eGJmcv86ba4Fcfx4naPoZRHs5P0j/3QMtwKXA/q
HWIiJubdozhZO3d4lTNXTgMkw/wJsXNhdVCgc9LwC+oFsACDCGPd5hcaDSw1CyustzmaaZ1open3
FE5+DHiwSceSiT4dj2WB7yLAmBWzge4lPVmR9Z/yv7+cxf6x5PD6QoPKWFZUSdv7+2ByGMd6u8MV
uKrqrluPahkUaeaQrYPe60XqDxXOitZeWv5sKmXifEi0a1/+SueTbO7XDcTsTZ1Og4XC6n4dSA37
AR8XqzBJo+S1YhdOm0Ci7h52JioWY3Jk/Vi23i3zV/NRPArCdeleBRltmPY0Nh96/kWX05mTrdzx
5617u1AdQzyY9xNsSJFJxXKmRofHpK0xRQNNlFURPfCoO7b2aMx0v46qvJYgiC9gF+V7z3BrKPxC
oi45d7ozwIPILzfYOmx5k18WLiVGor4WqavdbJWYVWlXPFxhNjrB8juZgZdv7X+oAYy/88AeTzpp
Z4+ABsuCSyn90+tmK7OkyC11vcLA+CqKXd7CDrVBrqYoP+BHqso+BoHc/kO1cOh46QvgZvmKWz6l
lXidoXJ7xcsK3ZA74Uuii45IND0Bik5NHuRR328x8mU6UCojk9/GlfOFWaUA8OKAH2hFzI29P+kA
21d9V1y1m9uBlwTJjsN9Ps3fwIQa/plRl9I02PR8tRpkQtgY3vimKv8hsYIQ8S8DcpMIvodoATGq
8Q9lTNEmooQqR6TmY7C377FoSk5g10TB9X5jBUnlabf9eIuqW8Sv77lbY6ZGPJjkWpI74j9qOmLu
FCKPeNDILvb+KY9n4qhlyBiEEYpJv7pnwDDtte6wNKfc2Kn0guuu7/3sx8jcpg/1W9RjggxQMzFz
/k1JaXWndfSlOZ5V34Qobj3mjNzsh03e8lxWF4Varro0SBYNV35pmC8tTpb4ax4rTXTXT8VC0UsF
CbJ5mubzrB8VM7YK5zt7L0VX9JMPgy5pcgro2KQVp76RBCXZHDDiRUfjmR+8CdlxZht454fM3xfB
3VqPz1qVXtmBmdrlD5YVjCBqE7zeWWRva9wWV5yM5yy4T48WZ5EdsQgWzmfC1DvP2n6K1mcSnNRB
Yroofm4fSAJEIegy33jCD3Np2Jk9q4dUGpTvdHQAddsSzrIjfShRS4lcRR1hleGd30FaILgrdjQg
aGoI33loQnWNkyKAFTc9f+N1dCfSiXjwg7wE60J3zdABeRtlBsQCb1n3mR5AIipv/rMx+Zxg6ujW
jc9oM41kqJxArb3byfaGLRcpZN9LBugV5c1xlePxNTVdBpsMaZiDIe5oVG8VAzdZo7kApj8PzfNi
Bjmr5rHN2Mq8Wxo69PiWnCrpkJV7Feh/gfXPevGZJDPDMiV+3i2Ak4BbfwihRwOVuu0tpDvXSkfE
rQQAUwrKh31JXGZeRYt0SLBILTBC5jC4ezXjShnjibCizwG/QTPI+mlsIws4uFnVeRlPmWv80qDm
IAosXeyuusVvUq8ZcJNw7sAngl9iU/OtFWBqtmv9mBqWKr6muubn0EV80D7x1Iqi165XALCwuu8a
UDwjSgCHcke628/wvbrEIXh4hTBlAv267B7JHAyru35ARidp/EbnqETCZg8x2RfcfKbUkPAlp1fd
NAvFm2smYS/5Og3RHHU4iC6xseBmF5f4FOueSs7D6GPnQjqB8WkZNnRjTDdussMcNhcjTYhVwlhU
1pPXjLaWn1JeWLAt2oWVKT9Md6+mf5GCgskwcmDFLsm2xdt/tiei/VjIi6trnkWZPbgySbWYyDGI
IkJVc8BOqMnm03bHy94Hz0EanLyVOGvJDxZw5yy/aVGBcUHx0rtDqzSnhNrureSBw9IfWOCQk1O+
UvvRy9A4zX283M9qdbpDn6tCE73zEjNn6SW3f39I33J76h0rcWDJ8dQIBwy8IIn8amdbedMx7/fT
xU4gwY1HSNd5FurToQWheCPjDFwtsy0KEbYYaIeeuuwy3Peeqp8U6IHR1PToYrvpBNWDObLJ6NVX
R/Bom3dPjTAZHvkPcgLqzzhDwd+YHU8ijzHIatZ6iJxAaYN0jnrw27tTo8R2GIqIjwOaUbnbwPsW
AwnDbbyVAEGKAAcka4E+4vEzleqh1y723Bhgs3LX8EilTi3QXvnVzUvIpOiDXAJhddN9g+9cgmNE
PJiMT6MGFh5w5BBTEFElCcMTUJ5uRql0brvnTg7u5HjiRt9H4AC411lkglAC5a5E1+2ObKCWB+i6
9ChXXZqntocnyXe5IRWCR7G40IPM3Q2MJK7O26eMRMQAPmOGCRLgS7/TX3kfgHUVD9Ip7itytgNt
mcFVSW45lPdYUeOMJGHzsKg77BVvHa37RZ7Ocvdmjuc700AxMKxDM1LB+cryVnYXvQBYjmTNb9Zd
mvqyBMzk18S3dbvauIT3+1Nfvc/mRZsO6e0Ev3PIQlblmDwveItYe7BLAFka2fwXWDhYb1L5fbpb
Up8hSS07TDiazSk+O5pauPuYSEeGdFmTwyYe5u6SrteNPhk/DpCY5sQy1nt8b9vu0Vet0pPRPJlg
jg9wHz09P6SCKYL1X1d80y7rR9/HJp2hfNnkiwbWrz3dqqtnJgnxY9dROq/ds5o/yd2lG59oprcM
tkuc3a8lubQgyCy74qgXJ7G69MNVHa41Cz2NddEbH9Hw6B3AdZrO7xg/xOxP0uw1xnlg9GvSnvuT
EKjYYjQeUQ4MsGrzsnZvhfjUd28rEd/W6zJdNlhT/XkbDmK3r0e//QYnRr/J3L1cA7aBGbOs4WzM
8ZaEA9Su4tIrp2r0/3fCs/wXFf4fZTCxZJgQiwYJLVQh/yiDjanP9KkSrzWbUd3Yq/6c9V6LI/It
HJg6bOGQBj2O4/hf48ZrQHvgIaCqZ/jqlMhKc58DLwfyQdGz7csG6lmwNJG6xUUWqc2+X0XECBRs
8AzvRBDxUWxTByiP+8/KIIrPXxt/uoo8+2bcl8iN3gWNsG4G6c/6HBFHKxfBeuiLQEbaXThyQbqS
AyPF9ObawTyy1p/Hw+N4eRMBZHk6eZotbNsnRFMwzK+i5UlJ0Bq++DUqjHDsCRNheq/jtO2G7iTk
WKTb9d1dwB7XD6b67WE+dD8cXoLsduf1pfuAgqC462tJiogeUBpUBSF1jnC/GORpzChuLd9or4Ql
9bNjfbFrCWSFwo9o7ZxBPJbeUOU0i6n8E9AyDN91p79DBlpt1GF0Xt4oxIystK9k9oGEwRCaoCxp
gJiS8tD5qnHI2q/7BhgNghr0Vx6CJqgemWOZunuAyBL9aNAE8wmsVidTGyRMOaz7cnvpQfnD6Uv7
WqEr6jYYP9tK+qF9ifi7ZG4Xc25QFmfDLzQt+JPRw1XQcmSc2dHJ1KqzQaUiob6OlhIOImjEY1+y
5EDbLtt2oXnQsWnRIqA8JoBgvSMjy3G3QY2G5PfRvt1/Yzz6W9hb9R5AsX1DZplubuP0xYV8VZzq
8Gai4ZaYxR2nm0so0FvHxu9X3X+Rw42/k8P/H8qgY7VDtf3wnP4HyiDdCm1pxQI2HBbgfOn94Ctq
5kKlKmi3dlBsYO2hm/3YCtp6OzM/l9nn2MtOxmA3TSRNZ7r4uP5dX+Zmz+xt/J2OJwJh6UjGF+E4
kvcalX76iSeIQNtVw6u0gRNYXp8JjUvqFL8p6RqPxv6ThCMVqf2ViYTwNKZhemlvQXLWH8npENRt
ZnJB1b7MSzC9bW1AUyR/bGHzzSEnjX/M5/SCdysPIpQcfFTRO1lKCNiY/t5IEkbK9DUBKs6uPO9G
gVH2869xTwID0dsldshG2PyhiW8RCDi/mCokv8hm2LiSFxF2wdeGzo/a/GAVwSi6y/Y8rRcGeOYn
IDigrtTg3/eityg69svvChuz7XfSDxQddr9rAixtPyzAJnVMoKXYxk8vcpCF87cBHP4QwTtNQTxa
3F4f4DWEeif9lg2nU3/pM3wlA6Ejuiq7rnYiruAkpOGmfF8CYZeKtLWTvv8/hJ3XcuPWsoafCFXI
4RaBYKaYJd2gREpCIAgip6c/H2bf7GPvsqs84ykHkQhrre4/NX364wV7DlvqCO2/SNf/uHb+tiMy
2njKqcW1+ieg8r8sBGk6qH0SxeKxSpaatRmPSto6QYwWw09UTwqBmucvA1TIU6Esd1qMyMcTMYO5
YAfJDvqMaJfpzlaHzm3yjSUtg3yT5ffhMauocgdbdfPsp3363WR/tJtT7r+if9nY1cnu8Q9XYf7l
XTeeglxoXSQe64gpgQPRr76qziLeELgYIjZ2GkFX9kQuyfSIszhxtdzXoh3SGeHl0XNT06nonQAt
s1l5JTAyyq8GI9KNwQZ1BoGAK4OCCCdHQ7wTakrMxcOcCSsmZAc/mHjb6O2fDytJ/58XZUoykWEk
bMt/zVsbU1OWC4uLegZstS467AhxVOhTI4/zoZy9nn6cIGwGfybH8jtCFATe6Vmm/4K2Jmz6PrK9
iQvgOaBPM2KY1Pj7AIWiJj2i2ipvFBHj6FgD43xtGhoGJYQIAnNvFJ0ycjrS8jj1A8+I953gK9QB
xP5Is0k6dCUhM2RF9svWoOLy435JvzCaAIcQx16+6p+2rk2NSX1jM0gkLwOAVhz1pKODR58WeyXT
qWAiF6+QdoYiFpW6kw0uDxC9mLhsDEd+edQAWui2NxG7nuKGDIIsZtepA/lEtVU8YKjmRBCJ3xEp
Qzm6hZkczBUDPcS8e9Cco9tC84nM1X+t2es5BaDQrBBayslb/kMvCVEcL+t2kbVzHmkuIVOfyKIk
nz0L3yq9TECPPFORXqkwLWtKlJJIz48ghiWdh+WqU1BXbvJklbPjZwixPENzlM42RTocN9rIs2YS
qzeQ6QPk66rL5nq3zoN/Mc4S7va/lgCJLQxBFZkE+teonPHZFwwAFkbcMJ5UL0tESY0v1Msi2qSW
nzPbIPAUSvrcYSFT2QSkKGVTpyZ3nMGukc3a3hc/AXjxPXNn2HN05CGnrHa6bipmdE7+RVHa2nt6
H7dg5+NVPPOYs9zV1tqa8qGX30aKXShTlO3AE0DHYKg7CkWKKRDoWECF5VuINOg/kDiRF0Mm4wk6
4/1ROJQm0tokkQzJAxL/DgEi2IdtreplvMTPOWxe7yOv6rkkVOUblQwDRm7JyoT0ZSQz+cLxjMFC
CWJGBvxuRSc6BajdbNZ3zhmjAPr4uWkTuZ1APMNVwvpWTs+r9nKCGt7GQYlo1XYE/WRH40TtgPYi
HHsQWgPmQbYjHCMRPZDmeNsoyuhWyJtgbOoDut6RmKy1DeGPqeGZvBrZ3XeKg25w4K0bBnExm6p3
asZnO/BDAC30vzSoRb3EgaDL4EJOdw9UenU4aOmAVlEjMaBzKLqr2mXnItwjDuftLkjd4DdjpAdY
jeKpELzPuaUuZVA9w4X7KaiEpF8RHcRzBuxndV5ieWjYEmDywo0G8mj91mRokh+lk0oljCfZTjK4
MM8tl135yXPevsg1csAAxkn0I3HXL4SGE9U7HuFipBCI3K9SF+wks3zepwbKtvVWVjvPGneAMoVB
0DZDtvjnPZFxIf/zLZ/sTgT7kLDwF3ORJZgvMSvM8cj5pJmLZJwl8pq9MOgZOAZP7ySaU3LyIPUs
KXBtJQSA8NjYSDbrj2yhASrCweMmPkhd6ojfthjP7aBVlka60PkTW9Rjrr12Wrk3HutYWebImYU3
cJyWcdVQld2CdxzwTREc1dPWRIwGl0BHvO+it+fVkkD6AZ/gZCqvGxwgm8EnaOJ163fgUtHEzPu8
zKIfqDN9X/EGNY7wjtuSzcd+0hXLNiBV/PCM0U6+JvxghQJXukKzf5HPuK+wETMryq9zr9kEvUOM
AqE9cboViTz+lN+KcJkWPrP2lCtIGRvmVVs/epg4GyJMuY4L2KUo9sDewPxZq/QSLTGZO209EU5n
KqzCaRI7f7pU78GuYTbgpL9y1XtTLoSeKCsHCB/C6OW21x8SZ/bPTwOfqnzPFOCFNQYOFLsgn3oO
nsL0QzupbS4jQ/5EEo/q0OcqCPdtE+L5UL9W0KisOKRbfA4LCogl3z6iSXYRB3a/0b5xHEE1Jeth
WIQ8YwbDM6ekuvajHxdLmWPFZLq8Fs3LJWqCjC0GlKi/9D5/gF4JIX+eLlq3lFIPJ26HuJ1J8nbQ
IB50Sjjs3+ii7NvBHrcB7h9GlC+KjdijUGfbomODF/Ob3NZ4kN8Sk7yDyVL59G8IWcGdGXxfXi3c
jjbQ57giOakInWAJ18UcXKvcSH/6p8lwIyCQVgiTwGdJ/P9HrgLWbXgmMut6enEG9HOFrWOjpyvm
nmx7PnpjVJxUb8UGXmn36vHsg4VsoQkzF1F4pNjVpX4fv0eMMnhuAcfHu7CqVlFPf9F5sGzt7Lnt
2cJ/eC1u/W+6MrbobWlJkViHyowvGX2/moOFKmf5mgu1gzFNLGbNpY5s8yKnixfKEGbz0Gf29RXr
6P3xU9HTdjvz17rPsnVIhhUaQ0D49/S7rh2+Na+oIDgdD1KxRyie2RiRVieDcHm8cwDI4IbE5bHh
J8QnOO0kW7RFTo0lydoH+iTfsDvvvZ+JZCZxiOBbcdvpJKkGGyHtMWm5zFxyzScHFmoRnr1pIiB0
s3v/rr23C1Dl6gDOzBejw2F+p8ipPEedHh1lcONfSZtBEC7ZdpmWwgstHcLzw2uvxq29ChedAVgA
Z6BqvR8u2SeRqz5WCUqwhXTrccXKHiEcwNOzrF701qIB4I7PkBS6uIRvlmRYhS3XV1i447xRIgXK
jt77ymUYFjYEL2QyaOfTO62Aaid9ZuePkjfN3zaR7q+0NbZb4ZBaLkumJhvkwm/ab+/dpx5GBZRh
2I7x5GhCRBqgDKpc5WFjgUP0wkv96pY8AniFaFfOsQaKC6D4W1Cxec2Jdzg0OlPddGzMfHhB/TUz
RVtGA79MqLYCe5i93vR0h3BPQUh8eNyQH38gxTAjL4WZI+3RSy/qO18NcrZzrSVfCi0tBOhdG+c0
AjKpWw20lFAyNg/eNH5LvjIG/3LoLcefBunXHwQJ6Q4Neu8/Y7f/xKCBXdGlg5o2AMQvGPHeilnu
y1PVxkezc4DgJl/lF9JgByIYOfFBWKg3/kt6JRe2D7EPSkpY9Mqtv5DIxGRbgnSXdv2bQAM7OBBJ
ypMe8/RCb8h1TxuALfl0bfgUU8aCTQk0uFz8uzxBsWBeiJraryaYYQIU6GS/uNNiPcdpKK+AcMfP
evho3tJ5ryz/CJMR1rovStMvuDcRK1o+S9BMOhHKQloee/zk27UFajYfiQ93e7zw09oUEtWXLoE2
T/lRI/+FPRzLjjvqaT9TxJrsBV7d4esA2V9E3G0BBSOzFFHkOMIn31wkOt+Bh0Yl+ljwrtzTLe2v
eNd+s31yRpZc6e6IhaHD4GGjvR70TTjrwY0Yllmt2sSXAMKAhrlhxbyuXTraxGZTJXywpOU5QgqK
40fodkw1M2dBt9NFsrZ0tDP22UQr/nBBFrlFpz7xhMXrhlIR+NBSt1MIQJ34dLPWYmSsA0usYSCe
o4FZA5Oh4tLckXGQqReXXjyuBWmV90uZbuzf5qMTh/YvhcNfiEcGIFb90OqYfTTbUDw5d8rYJgKZ
TXOFsOcI4lef2I1VFLtfxQUTI/UBlRiTyb7M1O5+zeVjBXBCpUX1B7mfQTzZKaLf0CuhWM0DAy61
+CuJXfg946rc8ICy/MLE4FXymF/w3JALcROccfUkFqtFjFP4w0doXYiPyFeIexlG3sz0zrE1EWq3
DuA+ji8kcstxy6nMrj2qviwg1uSEylW0zw7PlWAvXk94UTebl1cmO+ZLDq7HBrPNKV2Z3/AzpeIV
/YLqNjHx4bj8zmljXU2s+EyNYMg362ciKzyC9G6cXuFehldAu0g4gM62sYaNgydST807XqjSZs8k
0THnLKE0TrcIMlR9kf4OHbC6m+zuD9UOPsKNdaZ6RPpgXJrnhKKFdJylEwgfur4DU6l2qQW3ABn3
cDOv0Ba1ozxWkXZE7mp9MPThxq/r9PfnDlAVXKonWT/fMGKESe3EDAr06+xqnkXNFX9X805iyCCC
ZtOrVLRaVovO3OFfAvgjb4bVUHdSNI9x83oVtmh+DnfYGxB0odcn2Ahk5iyKfB6b6Yufm5+RMSNJ
BtPpbJnEjgPm43+uZ/+HLMOSmFpEvI+Mh5+Rxby1/4W+vERyTlJL7o/d0xvhLh/zpFqg28EON6Gw
8Ipv7YnCE9tnOCxSDXeKL4/LtF3xUEfR7UQvUTzoVIsLiGx4PxIH69GN4pkSQeWgZXOLYoExnPnr
j8R7kczJUDZpZuaMo1FrSg8vhtUTkdXQF3okBUheHc0yYAAdEsnWvzldHHkeIBRRJw1B4FDhY9QI
82XyI6AMXFng9fpGvqnxjJ5BeYDk0mIvBHRd/JWvmX06Dr6uLkZmoDUuIeP52eQBYGHB1gzVoG2t
nktagIv+8+39T9P7V1yIm6sQQEaSqfknQO+/7m8nRknCiDKa4sCT9DOc6XhnYecsfV6YrxglgTUV
JqxmKiERT2mw4PyeTNU3igdT8Kb6DYChcCqvQeDYn3VpPkwxEqPdYTX9HTEDxoSlDGjcqNRs4X1w
evQ+yDe8cCt61g6bUH/k8KpZX+EhfgFWUxYHSB1cxH6WXc/S1p78lF80zOGW8hxjYEWkJasHldFX
SM3KwRVtmYGkjczqww7scxdln0xPFGKasBnkDcxCAKLlV4bzPOCqwjtJa4KjOQhnALjTanb/rGN2
uCXLusEpFC5EmN5PSE5eGvI9KWg1IG92gRK0q6Yv8Epr9pJXSuAIifPYY5c7op4p0E5Yc51t0Aui
JfeSQUwyECaljDWdpqD7yZexfSyppj7xSrxOz8iH4Kwahz1gz+mi3gBDOaHRLxfQJOQWdHN1rp3H
C7aRSY2FXHNw0/3zrvmEs8mTpIgnRR9Tl5O/ly/ZzunE6X+GaA6Dku7qG5831+a459IZDwK9WjV6
arRhZ395aAGQVim2dS/xoYro3j0a5Y2MgjsgjG5mhnghwDOnjfY/WVnIiZAiaxAlM3NRoiGfj0tk
XYiSoPcANRmg+tnjSiJ9GWHUST6Fb4jez3mPW8zObWXCxx+rHqEXhwwuFXdQwMLQ8W2lTfsjvAXk
cxwex+e9P08/jk1bYF75T5LPn4jys6tK12EQO5Rcx6U8Y7we0cMh1iHlACA5FjOwLLqYBC6h+ClI
tfGeiocTK2eGb3e2TDjGeYKVGD24aUPxFbUH5YFqvFMvzUnaUDEJbnyHUpTQwPMIbajFfEvpQxlw
6C/VG3Vmh3eEDDEKqEzHX0usplFM3Gb4OESWC1fD8h2aLcse0eC5uaKIDqe8G+1DeE07LFYs9lNh
gUNl2l5VtnEQGBo4A6Leq7UjgtnnrFshttY1CLVlTLGFUxCrU/hZbkLD5x/U40kslpOHQ11h/rBG
v5l2umt/7nY5GDxwVfq8WOk3OjDpX0BY+U9i4992EImB8joJm6oi/QVZlkMCqLVeHI/9rn+Xny5g
VrRggY7rZvRwG7yQbW5YouML7iNTLkz3WZhYd96Nu+ynTLvyxdRly4kzl11lgDSG2db9sGf9xJ8a
vrd8asKM27AFBPptLmzsus81FRQd+ozAm5oQtzMKIPXhB1TMzEag/VrUlttR7C+ET8gOvL2pLezp
0mkdL+E4M3DXIFFaBG9sF1gsd1Q67RsLlOKBop9ogqv+8fiMGapV3YarwbKcGceBDPfcSei4Tu0b
iB/4BjNOTF9559KBYx1t1yPZdYprv2OF0ZJGEEkoV+ULaqXJp7srwRAOyo3ZKxUjV3DQOOZPBz/J
PFrEmL9UGzSjoGz9LQdH0kDbsrnB7vIFptvdMVDBw15wU/ElE7qfS/0rz+5khozRBmtDzfUfHst4
rqzgmop7fFIRXi7bMzYMjPNcuzDOJcEzLvzzPnPbPbJKuHQoCvl90hyQCSygI2XbcsHGXruwXUHY
M6zoubOmJGhqCA75bInV+C5TxacO4kXsDtxSNjVuKZsf0SUDiwad0ssrdbfnksj86PaYFHBSd5r/
smbdrVixt7HuUt3pAQ11wqan3gALg/J2LhRPZHx529uM1UZn/po05/989mlT1OjfXlzZYua3BKuj
/jVJUWiEMSXHkPQBXkVyJdAP9ztWp7xV0By9wWDQaywU0Exg2GohOso7uV8xzYKdQP8qfgZaqNB5
+M89Z8HwdnieVCY5IUn+AN1E35rYtZegxomIMfGMxwKJ/2AtsJxMi3xwGnr7Iz3C8/rPV6b8jytT
RKY6EQYso2T9E/39X4d6leiJWI6v8QizwxdmxLz4BZoCitKVtkBEwCSHVoFISGzhdUds/F4e9RNS
YInuiR1wIv1ARzHEsP3hi9WYHBnDLTo4kv/5u8r/S/BIEhDxp0SpWyJJTf+/wtOGsKT048sieAws
JwkPZjzPwVQLd7xLpVe/GwA5lMFkBanoAeq3gVLrzASQcE5ocM2R8x6Oux47FGmFX8Dc1Vzgwt5D
9NWtTerEGE2xGhpmAbyf45kqgcMSuUI8zFPdIz+irBeZ9cm+06/EBhkOo89cJgeEmIGdepxbhPuT
oiUsIoQZ2Zo5WE/VVVuPEpFMuHmzB2GklylzjwMR+z/oRH8tr8Udkhyb8Ne4RRxlfbFcm2aRfU2m
0K9h3f8iO0KDi6Vm6osQJ9ndXGecPA2rsn8tTPZweGP4YggHGk3MkJ51EBdsCFveMfBBXI4Z09pw
3yKiEV1h37w364FYgVX22eHr+6luZWKHu9eR1/HFKfPix3BG3h/oqBmuY/0xAOG1I5NtjSI7PdTI
WH71Zh7iSHTDMyE7IGG80gBTLqg7jgrmlT6wfTmAo07BDbuhxmF06ao/ACTwDU4Kek1qiznqW0rp
bTNjCyyvwMpHrsva4IVzjKf3YqY5AhA8YbxwcB3pH6QBH/rjnV6bb+pWnHaOCOQgYz/DwOpDJXdL
vAYvIrti3zJ/qLMU9nXY7gNUG5dtE4rb1+4zPwoISoGaqt+emNz3f8tghSz6+9aBM8EgWpy0b1X5
k036Xwus6HRZbFVhOLJT9KkzMovxPdjDcWs0QtuQAY4BXMB0qolf7xj2Sw/dFNWmNgcZ7b/pkktG
zKdHYK+3xpgoAsJG4q36W66HXw5H6Z3Wubi8tkhDqV+I5roQZgR7sURseK9B7B64Mv14yzpGUvMn
kRCBJcRz5UXoZGePjN+MYoNEs7lQGCz69wCNcEODqL3j3QDL5VwuHDCOLccZXQkgIP3VE0yH4BXm
ECIZOUUNf36YFbKaz8pwFRTUT07X11bIN213pMavDpZxbiBADV9cCivVunYpehanDA+1dmuGhTAb
RAczodYuRkSLP5gk6wP9D7lzPWWkZpNfwY+OMELMp0kK+F+32brQgBHARpOPFp3BFxx1e3/QQFyj
RX6K0C7CQOzwbeD6wAz9cAVzSezulWXNltZEp7g6Z/pCK5bjAh5KFOznD6V6u1Ku/VVbca/Lj2bD
hLInYrFJmhvDEkj2Y08x6Y4ctrx+AhOwHWk1glbc5G/9bnwaLy/9TS8mh8O8vYKV1qs7p3D4k67a
OesFWW9b2+W8cMoreo1xDv81bQtsCPP4nGTYXRdkFxufxdpwEpNyfVoA6UrYKrcR3eVRXbCOrQ2x
H/kKGCNfGXBvOqIbPkN/U7b1Vf8mQ1N+oyKvzhp2byDnq3ItP9jed6zLiu8M6ah/pLf6lly5unxa
0PjRqgXAGa67Actf52obigPtYJ3rX8Tv7b7BKtqxJWSf4ZF0TYZ4UvG42Q/PhTxDkI8p80RYkcH5
GnC02HC1td+56csdt9Du+/CYMtfPaT0S9KjSL8ZexDdio6CMGRzpj94wG7fhT3+A0UhxupyU/bgd
l3hJKKJX4gFKlRAc1/Ipp6Ec+hKQf11yHBSuuasvBtNvU0y7C/5dd4fh7IxzXGwo1vg0shTbch3d
uNkPwecjIclLFk+1fOhzbUvQ49u4Za8JZvJ3Pecm1at0FZ94AlceGKLRipiCyrN8kFmofmr64gSE
Yy3zC0JviM6bLNmoex/WN3hucC89nhun44kypyYJtHEASw9sYOxkRu9lF/iVTbmlEGD/6nbCx3iu
p3wDWM9mbR4RWVgdPZqNzu30WvAyLMxVjTg2cOWtTlTKvloJK93nOJxVR/a3yiDjoFwibj9kn828
hGPehEfpjR/cObI1I5sALTQyHUBgHlUsObmvb+H5sOjsAH/5k6Y53QozOthNtAI/jgAuYPjxczwc
tmvc2yuJ1xE98hdqY8zdKNHUezDTP5Am9+osndwR+QXp2Ao8aaCKQGKdObBO6Vu6pi3BWobz24W2
je8GfTlczs9AnbyZDN64S8i3A33GRCCcxAP4GrOZzTm9Dp7tFY0sd0dQZ09hOe6FZI4XsVlM6ZQK
uxLb1+Bq+jy7BxC8iQv+3jIxAj6X+CZXvoVHZdGRxrzLlvp75pmHf65O/jMf8f8XiQh/LAOVGFMN
mOH+FzrVNEVDQDXQH+HaGzhTkhQiUvAS9SISGVnu1d+8PD0nXS4gQ/heq5e02qvKPlLge0iaIhtL
2hGVpuBW1RcgC4/nVguZVbMXrn0+T9UziSRPht49ttM5ysh27diNS7HfGM2K/0Mktjnb8Dv/q4j2
OfUkpsHMhGJpWHs53WbROu22Xb/Bh2FYHzprAhWvAROTwPZLKMgJRN+E8doMPXILcMCis23lfc0g
HuE6lRr5mykspaerGO/tV1S8heKWuNDx9Tsqpy1m2kIDLrwov424fYxHGasbcmvjPe/PmrgzH+ci
OPPPRfVC0IBG9FeA9o+hPMmhC3YUFQiMZXNZMFe5WVXGZuw+pPRmdA7sd5Tcm+Skq76El6b90c1T
a6xJWdLDD+bBSuFSrVYBujltY77c15M3vzgDqCWvAyqjx+MkYo0tzjmvunIEexOrf8nUnqrlvx/0
RGrLFsmlGlnnlvz/i1PhkZiB2vXDsS84ZG5JD/LH/gsgbz7YJEoYb/yQ0ueTmMa4+pa0YmFV++J5
1fBHpLwD6jObdRY3TcUNo3KGhoj5Hx99eFHY13eaWSxL8edZWXORKAwp+TAeAjsHKomlHv8qMsYL
ToEKQ11BUVpC1g0wiWNNrGzRfRRiS1gSAUI45lowrbJAFqtjCBxQVxhURqYxsx4WXQfVXT3lLenL
PNgrSOjFUEHvJZS+qExKVDx9D7JZ0hj4TNdwmSoc0NI9KL/MSHdkmnGqf/F1fEJ/JAlqrsqvxtKx
jO/R+H0+fgYCMBqjmj96D3MdACovM/p8VeIY0DLHarN9Uf6mz44QHl+HwXjCXiHdgA0IqtGOAtpR
RME9VW8jkqVRboPhq2ImI25UhePGjG1DXKvFr0i+O8GGj3yl93gjRSKjR6HfJHT+AZhw7PNAouBz
DEjcw6LPSSOUTlKdZHVfizA99V1u12J7qNPGVqp9MJwFu9R7fNzlLC0/1NfxgdUYA7S66tN1ZqDa
Ho9DRb7YC6uifokR8ytyAsb4JiD7KSlIOVkBEgGdLMuXQS/FYz+uZGirnjhSvykgul52SUNNbkB2
lXiFi/hdM1EKr8wM1MJVgPyMg/w8mvC3IjEapQEM6in1KUGVkMcEj9UzC9KLF0oJwCie67hQ0Yve
ksehiPfZn+BGi1lXSvsefRAvqOi/db7r+V5yvlLquWQchseikSZLqwEhRbwSIXek0hgIAjo/iv34
dUxCAPZiJT63MiUDkjseEr2f9iPCBCmDZjftoWIgEHjOU10+DHq0dK0woqEhMP71aUhvqrwhSE5L
z8lHT86ZBPYng8GVJpFBFBpNyC8iLNL1czjLBBeqJU8ywvMeMCJv+h9iLzRXj+4mq0tVm5Hrl2u/
aLGTj9icki518dMItzHZc0nsD8rHU950eMNJGjG55EMSLETGiUmLUUX0jP8SN00FR/7WR7SMsddh
+SVaqy0+KmwwL+udSD4TaciI6RSryjni3j6pzU8s4DE9V0bAeAqcNG/8riun1Pi28o/UIlcpvbJE
8dhRn9OiPoVVWe1ESvscEytxQWTauB15cD2j4MboEJLptIhBWX8gGZicJniU8FDwj7O4CHHwYMqH
27WOeLg0RGIjZDDyW6gbCGZCP4Djv41kR7aXTqNu3SqmpxU72YKgRvq9fqrWFCgifZU/rByW1bir
ByYXXtMJcMrcria00Xndk4Dp0hv9Q8uPZACN2zSecb6b4Vye1gnTAR4kGn0IsA8xIUEehRV0e/yZ
Nm9FM+/VHd/9GQNzIH9EsFgjamOQzxwSQKg9KzyMqoMAP+xO1EuIs+gZyaUgwG24MszFGWEUkvwt
qDRSTmiwueeRipYxIeNKKPwYT5LRghmX75mSO22CzdCiDK6xIQSCNi/7m/T8ruVkPRrirMn3At1B
qa2KjOFpINBXELB2+zj2gi8jaITTliKg1OcskmZPyZH0t3b0n8ks6uaMaEjyNVqIp7AWgkU2bBNh
g2sNgT8xtbRQtTlXjjGPFJueTgKiA4uArBg2TcQOyAhlFRRVM8jmch+EAisT/YsxFlg2ENek80ya
y1mD9ygilgNez6vGHQJVEC5Y2wpUCDwN1HCYES4tc2R6/a9sLPCWpatR8qk3I3QNC1UlEOBcBViH
RHkujB94pQR1pYfkgQCR8KbH6475e08J9QObY4czcJKm3l+E3NbyxyOpnKYwnYAhnuG5iQ5Kjs8h
Pr/K04gMnN4/r78EBNzcU0tbydam1lfUwi9GpQReWiTcvmmIy9kYsHCsW+WEcxtiM5Z/+3zLAEuJ
WQoalbE/PP0G9r7OCKt1GcGi/NIMFzVhSIc8OYfkxrT5qaoAF/YcgN3Dzz5K0g3Y9Vx1wEHuCpFv
vGvZjrsNjRRMfR4f3V0RzhiSC6468PpiHmc6IIqBYRaT3IR2jdC6CI0hbmW330mqY4HrkGxPEXpN
UKzs0L2oaDAJaJniqjIaKuz4zUFPl2xL0Q6X27OavH7wxhWdExouYTKRSjt+Chju+INOtQw9S/OS
tfBN5yMgg4MVZwTncwYx/MgvJdGeoGU/LKIGPdmwYGySVH+Z1ZKkpe4FJaNdAoxg2S4rb/rIuxHj
QCR2A7lW+tvqS6z8L/NW0e0HaTsrhE3JnIB8m1drGONH5SmwcvKJfuZDWsu/cv6t061bXT8rmdJN
S6d255eyV5RfSDGlbpZxRUTT67ckvUtGjfDKeTl2SQHHhQrL2pnD3Kp93qc82+lILQkssQtxpVlv
UbkqFOBNmn1dJS6N7MIOg6Wii3h1FMxNKX0owQTkogfoIA0EUXDbvchOJHkDySLl600ewCO4q+B0
0VmhUuzwJJc1hxLi6RhP/SthB7qigtGsrQwCHikflnwSkfc1jPoJNmG/6uKzMBB3iCxeIRyFRMFK
WL6KD3qKQLx32E/rCOGQid+v/my0r+YhrSPcCAJKpaaH03onUerRLqXUT4rZk44mhZsRLLZOHGNI
49qBAbPLKPU7cR3Sn7zQbANJMQchjG8vaGMGVKQ6HP9jFpe7jtSnHLRWlQbHhMEr9ItM3aZHgk32
1cv4eaAi43WqX348FnhPifo5x7TlaLJradeN17Ie7JCuL6AG6Pi78rxWmjYfyBRi3iWuzmBmxl86
i8voFAqJTajPwz/BIS078IOoniE4tfq1638ya93jAcJiQVxHQFmoDz9jMdqv8dKmF73B5retdi+A
zXvSIGxFJmeYXqqAKN7LhsBm0p6pJuYd8rH+owk/9eQjEZdyiKSodTOZrk7f5j0l6LeCLDfSyblT
VoRumSGBID2ezWzWZ8dALe2Y1Am1ovCYp7C9Gojm81iEb2OYbxBFqiPMWSsv6BQ6AvjSuYJcb2TJ
5NRRzSQ2jPehfibUIdPRQc+UbgNPJkjvSggDpANboO4MxXtLqleaPPZEWplCPbdeAlzRKcBjHQJK
Pii5i3lSi275qRkk8DFENz6+WKgJQidp+HjJWy2hfkLqK0HjP8NoliZw1uQBCNkLpo4tgagd9RrE
xFQaU5VV2i9tRIdjvpX9h2AQ55GiXe2WA+LEuqYw67y6IY2I1q7nu0ZLtf/RirOhGrMy/0qymwAk
hU0wRaP9ZG8JcZoybpxlwKAuPEQjyW31p0lJbvBNlNftlW1IsErE1tY5hnmgL5Ok2WCvUlaFzCM3
r1J4RRtiGQyzmgRHA1MMQUjbXQ8t9rjXhV0SOmmwyT7eSsQkinYkTnXd7KpkJt4ytB4QYjXSmG7T
IfaWkVkbDI0Beyvg7TePYvlELcvJ1PILYC5/ok7L3iukXll2IwI+KX/alPJw8SyubcdUo2FWEvBE
XNToKuiU0n0aI1RCuKA8CFMZ1wZeKFRPQT7JU815CQwMx1Rfm8eHmLOFz03UilKAzfGYC/jsMKyH
e/YUZC4AICjB1uX1tZAN3WO9uhWpwaSoHUsOTvhDTAPlkmQnYysLmyIgh39jZEfUa/obUFZS/fAR
RBVaeC0XArNJ0jdihmR1R2TnAO1MLOioXkcSm8cjNRiWhREnErUg6v3xwPACJ9Q3BZUXH8WXhqzf
1uoWQFPAr/zwkDY/PeVi5Wuh/1DNfzHpkHrxt3bTQrhtWCbzAZnJJ/2FS5XKPMqNIO8RcB6F50eu
fAvJZ1ZjlojAxMZPsbw/RXSHh4yQGEv4Kvme1NyW9tNyhER5S8AII2oIfKjMrdzvknidiiu5XMf6
O3ykKGwN5TwIEQpLhlyfhHGt40ksZoNBzNax7r9785Q1WMFWQkeM+q6JL6Oyy3DtcYb2y6wGK1iE
IfF9BRXWOcwOHfH7gJyPiBQY9pd+80rfcNZj5wzp0xiIdcv0T2BRRnDKATWIF7R4puxpGlC1Gotj
om5Uc/MgjwAt5kB2GufLPX0eCXc0xM1EekgfkAWtOmNrGcn1l/YaRiqZoH3wRwD3Zcc81fA9rokh
XJbhXhGOT9ojkNSuWXXl0rTmBalRGUJmR4mXmbqq2DT+mKCblpeBsMKFlaLbnkv69kEuBWFUlMAk
NrUbK5znG4pFWK/seesQSL8QckQxVkHIoSklJd61wQFoShKQhWykJ9KD+ZATp35l2pckrQTlmsTb
B8GS0jpQfOl1zuWrqn/8C0xl/d3KyItjipICf/a/ZDzCUwplpl4fSZB/OvkpQxTqa+8IiGnUtvhe
MVrYFeNrP1OITCKM3WwmkxLsvPbZglCJ3k4usdfs6Qj9YkMahXRiBCHCfNwvXuoWGzYR6J7Gl24k
gP08zxpy+2lgMMilB4RBlsKmWFJUvKVu/YYNUZkHC0Jd19gas/8j7Lx621a3LfqLCLCXV3b1Zsnl
hbBlmxIpNolVv/4Oeh/gJk4Q4xg52bEtUSxfWWvOMcnbpDoLe5e1yZS2lW0RSJptLPpr+3xn+IKt
4SpJnbRbQM2WHObZq8D6clTYaLOM3rEW1DOAlzBuglaf8QyyspCC7vl/Ui3FPj2aO6xbE+nTYmuz
h+Sa+ZScihUb2eRAg633aFV3Fjx+H0/qGeYss4JGt+N4m2goNmztWSxYz4c4rkUsVYmrb9mPNI9g
waiH09RBwCHYFyakhTiD2BivmtI7BbM76jnU7mSs0h0NYj9bGS7AQWO0tFw35b6ZVbP07IPNQ1iH
2ZWuHOZRZNzsn9YkEyYv/eIaECgSsLQaZtQ4NQUfMIrj0zTytPd/3ynWOIJ8q2dqBL1YChZvieDn
b3q6uL8op1Sq613Lkog1FpUpPPMfCR5lIEHUR17YOFm0p+FJwBKm+4s24eTypZsOPWSY+9BVaJ7G
V4etK39CQad3oiNpbFzUDMgj+ZIb14BKyk6J1mjLKgdMloOzKAfgJyHHcwbL7j8ppVif53fh80Ql
6WJT46lpd3JIKM3ou7zERwBQrHJv3DQW+EKQNshhx29DdkxBfEHNxC6BUk+BWGGrNFHo0lvUmuU3
ql8ptgcasqRyISdj/RvjknCpYCvY72r33ydW/dN3Q+reLyd2lNf+0hLUO7W9a3FZ706sNtB/QtoY
Becuyn7EsFhYhheqTCYd6N7lnBLmQPFQ5z/RDeGhBlh7lJYj+QBVFr1ABC+H85G6iYOkAzGGxH6Z
fjYniSYEDeGrC4vyRK9hRDyAexHZh9AM4VlRRx3ivz+c8aeggA9noiWQTV2T/9D4tKlZa7GQ1Tsz
QMwU2ws6mNYRWR8FeiQFCHuZTIG5YKdIyjEwgSQF30/ek3f8ay0Tz4FfandYQYDW0LTpYzv/xFLy
GR3bjf6mvlF8mjn1wZxrW3rlw9p6kY+IYJfNc/yg+vXCWg9vtD6UvbS3Pou18SrtaXawOYHU1360
m26VHnmokv2/P7j5lwmZD07IpYrNdNQ4/X5VIxrATa9d6p1SEczVDBA2PNqVHYWaG5V4skWmQwZ4
BnG2F8uBIK5PYI1rL4PcAZfuOnKYOvqzd4dCqPEm3dilrJATVtiq7i498oSRM/Wg9EP/kVUeoDAZ
M1HBWdE1tYGss15lLUX9GzfVDRuWQxUDei8uTeQ+0NNQGDSkBy2p4JMcz/axB/hG9cQTGJ6BuA0e
fGOFwvMdQ4utfWjUpDDFQAgwWXKOTxFhEfpjhorRq9jsJU4p+X5DPfSHJ+QvAnMQX6Ksk8esWpqs
fRt6Wutybe9dVe/EDS2bBrkAoNPMFRf1TlgmqB+ekUE+XN+ujzUI8G2y7PfXFzpPwLS/FMb/vrR/
Ecn8fjjfHtizUbV348zhxJmLudE7GSHBU/3IPaTlHGVw+yjyM/iPY2E1Oh4YmDpKN+4Qu+dbaMUL
7IyACEc3GPLBFWttehHN+xW7zw/n7i8iu98PdnRC/zK6REmXl/rAwQ6jIS5vx8oUeX1nxgZ2Voh5
yjXKMYTr8Xk3fPRwskpXhmlT7W8fEAWOxmd8bNbNTibc7L64L+qN8cHoeZ3Ceiieo1vIzuECY2d6
3v1wmn8PmP4CvP121b89QXFrRcbdYFyMPhoWBFhYAYydaAOTXYn11GYGEYh+xA2GNLjFRT6yQdJi
dNgxocQbYtkO11c20dg5mTSqOQMkC/bIDDUsgXuUkOZbRF1Oh9U3YnCV8ofBTxt7PN+nTFPURfKZ
ye3GPvz7ue8ucVx3fVHvzsnkfg3hwBXFDDsYLJRLMy0BluLfgsXdrix1MgxTM1lr+vSEh4G2Xke0
YXBD6EnHSoM5z/4M0RutrG29vW7IPaBlSxcBJyNy2m27aV9YNGyoVwFjookTzZJZNLtuzDPKdiBL
d/euujqzZRf8cJ3+tjAwJZLrsUerpq5/y0iVBOGul0nKp7zYbPCpt3F9Cvq6g51w46PAoMgYUjZT
fEp41YYMiweGmlaCxeuwo+aL1rI8zDjq+Mms7XjHWnnY/nCY328nQxQ1RVJUsuNoy/4Rf1wMhXAz
1eG6+/KfGLtslj4Ws/Or/FmvtVkcph5Oi5m1Pa2yAALHnop+rk/PLPwqxwJgv61QuqxA//GIdF9T
5gfVWhJ2MpsWHCrtnzZ1f2iFOGLThByhm5rI0KePt9cvj67S3NqmpgS2O00uk2TNCBEob6eTXY4M
rBVdnCkbLuquiD8RgdYP7arDcTLrwzRIA3VC1FDpSMEehxt0i+fr/rzzDCgByEoEDAyBZvqT80f5
aMMGdqNVZE+hawR05zuqE/lmStzort3iqFqddw3j+wws0/CI0vtZTRd079b/vkCS8v1G+u/zIgUW
VU00/wgiFvPsPph5DVfJcKK9vIlfh8+WqiAKhrXhNwGShQAVk4+da6fBkw1htqoIy2k6VoVD9tIC
882qmALI3lWLZnHbVBt0O4gHHmFeByCCF8Ui2dH4XVXYBbG2s0iwT5+PGN+AWjuapwp2tEYDzK6i
n5XcDNQgBTScpG6+tTPLaXxhgQzlepCh7qAmD9ikZAHPlatj/fLbNWgw+4LRr1zCI9dloOx2/4pG
C5TybY3NjicWEDcRYQA9cXImM+ww3SM5JIgSAfrxKTBvAbAxaLDaCC80GDfmSHI70yvDh4LmghxO
A2MC2x739masyXvIfxi3rO9rl68LYVgWsaeGrAA9+HbjXTpZL8sq2xXbZqke2knHExG/WEj2sg9g
jWCZUebm42kq0fSZeJLwMLBTG9A1vsg7KgkYQafniT5nQbbJt9qBfLljvSmn+RT/0/yEGN6alPvr
4rq4bK77T6panD0Q3IsbG2cxNN+49xbJx21mLoe3y0LiCRD3Mtumy8KY3Lz8AYtqkD8wpWl2TBas
sAYpOK0JhA6EOWkm3pnQ04aoWMHvHrUfbtU/WFffT9C46v3lyUQZXFxOp+v4ZApsZM01d8suewGt
o69hQU2yKR2zwPAiNETFQli2qKquYf6YT8t9zH74jSUoXR91WYRUCMZFyrpj5cKFB2H5w8HK33f4
3w/22zBSG9U9qYQi2yXzeKaxpN6fX4iQAiJUffSPCNfeLpztYdJupIpN5vnNXJiO5CkejfdZ+ib+
JJ+Wxjf8dVr8OiAKVaAGVF2WxW/T4qXJjKKzztkOjqifTmkC4UvwzFk+RXc0Uyb/HldkY1yP/ev9
vk1QnXgue8q31JkPN7wYGwX+LvMNhSNbOap4AeC0sEmk2j56ACjBjJp6jEbJe75GA+zqGw01Yj4n
AyyIaOkkkf2SP1AVY39C8ayd5+tugf1wW2x6t5oJvhwU02xBcZW8T9xCNkvE4H40NbuqHPMKW5ne
NgAzaOfjpudyxFFM2QJ7IpWvK5ZhYKOEVaMhZ2YHQmk6JmWgB5a/+3ZHnuDkPK2WIhGoHB8Wtl3z
km7a9+R53Cjguf480X6kJM0uAq3tl2Kb/Vb3ySfWP2UKoDSz7s7ts/tkEagymrEBAxCIr+bssYhC
uI5v/bZM1nd3VBoRQ2KrHzBKkT1gC0IZRNH2ikGyRLlA4qs2IwMpuE0oxlOqeV/fnvqN8DI8ocYq
l/Xn8FS/EvYQP8nhbWUcetDgD8ig2LQbr3Az9HZEOEs071iTsvuhGWc68bNKwYYSC6VKDhq9Kf1E
GnKf7SvZShlwEVt8SI/SPj1Sr+HV0ufKCC5h/alt85Bdbbo+v8fVJH3S9t076TNi2H40BEU/Ic1b
R3PEbe3i8kIWhQCvt1zoIaKXWRXe16anvvGQYn1Bib1kk8QemuO7v2bv9P2twdHolOJGv03FI/8g
Pt2ZSDKEkNfpnuNkTXxr7LH08EJhgsyfZJMeyT4i/Kcm0NxRBLrCNAtsCZHo8hRkb6dFEVJnnBXh
v+96/a9j+P8/ZN8LwmpeV7lg8JCZe+GYLU8TRAIs+Of9Q74eoF0QDL2PNu0DbCJrRhpq91ICGDBH
E0yFC1F3MH2lCFtvsWMAuWwf6edQQrOLd9Ft1tICLr939aqHanLZVmSRy8vz0kIPqNFNHx6y50uI
tE19u1Du3XQ7842iuFzb4qPw/O8P+uUz/P50s78WRVEat9vKN51doqv6DRNAtgNrPhWO8NdACPAA
lxOCEDxjh0m7fZaX3D72dWaumdmdcwBb64lMRDzqdRgv6GjbAMofpQVqKOUw+qn+fZDyd97UOOT9
epDfhrzbla5d3XGQaK4PotcFsNlZOcQbRMTTEzZQ7KL+de9J3L+vFPiuAfgXJ/nhMP66wvr1ML6N
hKl6E9taHA/DxUqJoCTmToeJSFAvCR8OupK1MFW85aTadMtmi6C1X6rzZhK/y+5gF4/tDxdP++G8
fF9pXNM41/pEzHY4f3wzeAGGsSIMnRFnipp8AanWYQALoW/73VHYk3viSfixQRE4APCMsEKUC0GV
SgYpQog/bbIm1tVsz3M44Z4MY5fmzwT5NfXV9rma3R61HzbY8t9ms5F5qejsgUTje12UCIJUPVt9
tjvo02iauywuP+hrCB5qsqW+6lzWfxmCU9r3ywJ+SLL4972l/23Z/OsBfCtHlIZaZ2rBOZQX2u78
OgLZTFT6cOOeIHzUV1cChB95ObU/TAAY6iH5uNFDTeWaOv473BTavSeQVKxBE8fMbQ+VOVpoBnW3
SFEB2sLL9VC/dsyIIXE6ltMH9OVOdLlAmj8qz42dHwfqckAZZ0OA3cbR3ML796eUTHG8OX990AG9
q7oOyFLUGNeAL/6+6Grj9NLdu7TdRfV+kCd6Fqbnycl81Yh9ZGgDfJUYGBZGZt5tK5Wbk+phNbCy
ZwLDz1fKuk9GsRiy9+iOPSDfd+K0y2aWPhnKEUxtitMzwZXaLBI3cbwA297phCavFGFKOCiiwXuy
VdttpD53aNowjRuZr5af8qvOWl9YdVQoh2KdRwu53kblgexucsdreV6etvDChmZOQDHyOlOaXHWP
ydY8T3tjlZVvVXYYDKQNUCzkbQmxt9oqyAyanWJtCmrRzWV5TbDIwT+x00twgXoRUyV+USoP95Ay
y1d0YlYVoR70SC5+6kmhIJCk0q5auraJNiGV6y0RIR+vdfJF+uea796H977yyvscPOqt84yB+yLM
22USPdzinRaNaZK9tmrTVZMe4m5xMV7E83tye6zvUB45gjmTg1gAuXyuxa2m7O/RQ8TaV1vJ9HCj
Q9NvSK+sxaPcLdp2KfWH9kZw+0Ofru7Wxuw3aTnXT9OSSJN4Hiuz5gQxbqrKs65b3MGbGVO+etrL
0UOCpF0NJW0lXDZmsdW1ZXGf0lC/8KhnC62eGQTC3K7EnE6u6Yqv+DIjzFSBlUO0pIxNOayGB6uY
5MlzdaGjtjnlC+mOEvkFhzWnRCvIUT5wKLyoKD2VBJFBfCrn6X16621NDc90+FJEQZNLt44vS4IZ
+FaUzu5XsJl3OqGnaa9NDPIBunV0CrX7XKtBOejLxpq3a2pRIkgG0PHES4KR5eKlyizivF/IUZzz
OsY1GFm0dBjwWxNLxslFTVGGZYXeKIw6ikWzK83vcn6h558vam2Snae8K0fSELMJqXZVKbOL8HA+
0WuHtUXWDWbBZVxteZ9zz48jr+VjrYfLWlDDCi0IwojLOmlmZru6GFQgpy1jlTIr8b8hWokd7NkI
HlkTEA/LPxpliJ7tTim5GaHkeuep6D8xS2Hl6UmnAfro4luKCkfh8unkBzhoNvlYhrTl9oWkYMII
x4RnwSLykgjmOfwSosQCftEo3VpwWWncoXGR6jiS9t0UBj4pUDR/Ip+aJL8Yae4JgwBoBvqJvK/l
8S68BRR/sXe4xc+WB033KjsWrcevt+A/I9Oj/c75Zd63PJ4a0P/8M6DhtvM5GRws7LFRnoXV2vTy
xC/LCT8w4TNmfShTh7tPY04gqV+4sulDEi3Hm8KMYbEsOJwEPhHrY75UTgv5l60L9zW5euySQZnB
NuYI+WgcLbwnfozvIpaE/kflVaS9hAOv8vjJ1LNgYcCn+cIIgB4bXy91AYvo0pOJmFq1ZWsu0rgA
LvJCJx3TrWrzyjJ7jR5hPIR3l7eTUWrQBuVkduvzJRj2aLuAqoPl4zVjakCpS90ZfAkvxafEOc1m
fry/GUJalwBnvJ3wiTki6GMo53oimwChSKD/3VFz+3Xg3B20f3l/zh4vixyADQIvyC3A2eNw+JNv
NawbLS/uvRrNDlCwkWIFO9+TP2j8gQoA48R9QAbHqXLBBXKYXHIGOc5OEo83AbkP/N3URncl9xy3
WpJz1dkWjFeMD44QjQL2EY8DH51jPhkBdwpbFe6I8ewhKmXpz9309V31A5AWV4gvPgpvx43ATykJ
YI6Qg/n6CgbqLTDX1IGR9k4UsotolA/JvYdbnPuTB4RTowB9AlMPn4f7DUIbp4M3ltG8eSJrZ/QU
1Zz7lhNKcstwGZHRRMC8dWTcyY5vsbXylXDYmx9vFdRaDM1gDLD4ogo3bfHiUdQeg6LB6GDD58Z5
zsbUbDt5Ml/ZqnEWAE3juQLxTCOV/U/unLUxgkGhlHVzLRKLkBfAHMydhifE8gYUvfQkYLrAMkzH
c4OIn9PIZzC5p2p0Sg6iZi5EQVgcTjvLQ77P1WZgTI40/SGYjleXfvtI4xo/IH9mqEtho1wds7Lf
uEdAcfMifOGpa68e+wk+AXfW9fkKW0ucF7hveh5wmx5XBNdDwfbt9O/lM2/AbyFuupTgeBwpAqzg
1+/mYbh4qItHvqh7RSYtTc7o8lnhsXtOMFSPP1/FpE7Y/MqXNtCmNSqfHQARZNqj7zQQFPLD1DU5
Rfyu4kpIHWD1kbtgujSje0gsqMxrMOOzUvcWfvN6z5zhlVdma0yru58rGHhxINh1PeFfT4QBvN5u
VAbxpDr1e3TAoxl96ocexT96G69e37bN9vquvibP9djL9CkoNNg7dxyhxf73SJkhxcxwXnCheEwY
GhG3cI4HR91HNDj419smAVKUP3O+GPhURK6nJ84D5QJNCwTmyHICEIl4ExYCPAsSc/1pp+Bv7Ego
sAG1akzSpAsvIXyD2y7JVouWkCkhWmgBUviOOqUesl0VPtE36qt6Vox74/shxgv5wD66Xbb7xOHZ
DSM7mSJtzfdFOIR38nRtRujHZEF+7Z59QQfdwAMSUbzXnze8TOzRdeDg8TP7fO2VVYz5dv/Q2Xth
SytdpImgCCn3y2+EB9X6iKzSZ9Yhex5bs7OIVs/r+YleAJiMB0LoP/jpisaiiQrO7mlDmlP6HHeO
gFGMBxUkKnJr1AgZslufCAsp9yi+YqDHKG/dvURCxYUK02b/WlWrBJ8fK2I7JgUo83PTRflBkDGx
tIjb0A+jEsDYjDJVolVGGEYbAATJ1s1D9X5+6l/Y5NNyoaGOqozyQL3pFycqMpHfKZ4gBcJ9Vd7J
eKXRPsLPFQ+hGUmH+WJMlaaYRHtNdg3NL+VgcPG80f6g1RopUOADLtbpPPbtiXTkzSskCrKd4+pN
YREHZ/IsWPHhVn7oV1jz6a7AhNARi1dOfzQerGeuQGraOG1pvWz6j5GMholVDWu2nHdfkQIO10A3
GVjDBkFh9QxYnuaXU6GyAJ9BlGfjVsgQ2mqbUubIK78dEAYUgVqHBpDTeKtsMPsQ0kzWJvxudqp9
6lXZPFvXW5HGCCM9/Bl8DggPzcSnechfHHB3KAf5Jk4uECckwMaiz1UQGMJ1N37Hm2eadvNoSX6T
zfB3FaY9vO0EYfw0JfuMN9Rh6YqURh0JXebJg58pB9rUcFAxpg+eeg3F6yTGAQFlbPBRE6KXRYja
V+MlvSvM2YRfM9ESzQAayUF6KtwnpNHJGCD4E57boB6LCgimjX4dCIUG64cnR/WlLMC2WZM0WkM3
9XWsppQI4RjxfBYzgjr005bwTqMIaOda7AJut6fKwD2toHmt9X5S6IiL6urz0ndIJTOJ9NLkIWZE
MqNdngvLTOtHXAKH91xV+JzRM6oMOIyMcB1bJjGnOHuaPlOqdQeEu3u7m7MWpqrum+qYFV6Q/HEK
uO8HcErxyCvESVCU4U2b9FxNy287D5MMgfQD8okurAeyS4KSVWU6E2AUGVMN2LTGbE+li6jHhXzy
0wrO9UJVwtsYMjwdpabVtlRm9WmX4sLEaD9SdivvJjioJhVy3pnQCQ+F2z+OvHAUxyePZ0qpRsEJ
OgJucaPEA2ETsWOrmsfjRx/Zv4XZoX2mM8mGsoQg5t4BJY3C1LGU5sg1eUv+fcsDeSMtZn3P2YT6
BTAyafRNnEUb/14qPmRDWMDWosWeeHwrL/cnmeeLRd04uKiWH7MaZW4D98cClme5HWOmUcrQyCY0
M4YXwd3fUSg6gHJnCCA4OLwOezJ1KEjyL9xE4Cy4YyksrsU56q8xnZLcFRbs7KYHFxYQQ9ZDYiKm
xYe6vaPEPy1IvL4aT33uDWaIYknltryGKltq9BQVdTm4IWj8TR9eManMJvpBVkKEZhPsy2z9BfNT
ctZAs5McZgR8GCdbFd7AON0ZYJKtNRhIDg4ZfcnKu5huWQSd9XZVn1OLolxXh6hcKWhdap9AWIZH
7GGJwX0JyJewMydKVh2VpgKWLghxdWlNlHZx19c1WzZ2EMKzkh7yLhwEpGWjwKNuFpd201xn5FZF
J98cw3Jmo+lbDcp2cukDNcN4MJOZ5dLbhXt/SS20YpdKKizR2XAhwY8DlS7cEn8YQXQFccSyMGvZ
YPTA1Ri7Ya3b6bF6Rh1sEYuHtpMHDYLiCSWFjaAeetNAwDgLuX1EsfuAd4nfZH1dj2nwCi5AVt+1
w3uNswR5u70jmyhaseDtIGeQAPZhsnrBsP9UPRuvFn0HKDqA6dhOWp5BSa6m/elVK14H9Rc/yEyI
BbllQQ7oul4lwofxce0RXtnE6IwTIvfr6f1iNotmJgmhBRwvWdZElcGAggQIvoCSb+dgsOPpa3b3
BdkWERtm1BdOgcEBBwrKvs6pyaPSsHuEMNJlgqBIXcvs8nhfj73mgswiG4UCbHxDGUMvZEz1RIQb
QLXRivp3XiVxoevQK9SBirJ65Ofh0QAGZQc20dBp2ArrS+jcYOVQHPKg8p6drUHIzcdSjhiRJGnz
ijBzupsjS7hp5qoK7nWJANHkqaNBwaPFShnOyRD0aCFHDLnPjVQjFWeDxghO8gyfBv0BHWqSghOY
nkvrHOQgDhof17lJBiYTFiJJr9GnMN+5oZQm1IhTAwsQeeeCfaSt4B53FCp+XF5Sj2sGe8S8E2Kx
u8vq/NQxQRFdVAgQijwuYZId9Xo3Dj/shcESnqbX654Ab+1Dn9FBGMrx6U6qwSez+/6pfbBuQIAe
W76Gbv08iVbl0gzNa4C+b4wrvj1mWhATVgFPUxrpQjJ+ejAlKSxPnyFEIDXxTBg6AyNOO3T6HkLO
FjY99lawwHGYE1aLYwNNPPOX5DX4kKn9gYBsfWDVzLCwE1k/0XLG98FbKJhPrHE1A7JzeIPtd1ND
9XF44ylNTlONv7Y+JzQf8KWwyuE5ikasEcOdqgY9tThH5sXPftKwdQOkj5nOxSoSOYR/v+M943OR
yszcqoKZYSsc+fd97pSLy74JlYnuRTCvRNL4PDLb8099B37eZFpsbaxAzRQVB4sMmB+ITDkUtjjZ
glGUlGnGEnA/GuV2ZhpYVZSLFmj0WXEgl5f2nNHkHrCys0xP6Twe63EnAMx7WmNloPp1f8XnQmsI
fxXPXN2zuNkU0rEkFNqHfNGHJKBHmYPJAeN+kfgK56Of0ESQwGvUmGT8plln0R33oaO/XclEbzCC
kYyOe9LpT5OU8BjhcD+FN1a24OLKeU31fRTXzBm7evLK9Xkm7nWFOD3vkj0nylLeauKsAsC6/aF6
+RcZpEr9Uh9bnsTFGN9ql5Ysn6Je15od5BT2WsDopcgxDKd+pSmO+pAIIvGnYv/3vi/vh+RINmSU
I6Ne91vPQepSIT4NbbM7SW6WebEx8lQr2OOZi+YSYGFK7YAZJHGubBtJwGN/f/Wo/4LuoXJYAzch
VkSyk2U20eBisOsBlytvaWOxhcThhi6c2rHIveDehh/K6tr3pu1/R09NXdNQ69A++b3aK6ptTMm9
bHbtkeIuUlGLjhzyQ8vVduk2nuEQAIHO11iWQJ8LbKung+4MZJIzYGkUsBzyMG5Aw/HXvahu+wnb
gEY91qTpbRIfK18IkiVLw1eWLSw4WAdzJZiDGOb+G72TPWxdEL6sKyT//BOgVJK+Nz/Gj/h1aSR0
saiTvgncGlm+qYIa1TsKsjXDmmOyzflE24jcje6y0djuMO2RNuMyuTsoqnB+o37Do1oe26PM+IEd
6YnNJEVo9j9sXBjHb3Y0jnYw+MeKEtUryik4bk90lNjvlx591YD/iJ5bGrk88OX0zIBeegWpC+MA
6I9sRdkHv47UtmMGBteMmJ6tzoAClTd3WxbV8OJyD+hJDwZS866kBvWwntg07omPwjJxJqrpipoa
9tdppqBoBg32jgAb31p6BCaVHlmMwBpkgq7qceIHVSmjyWXMRUmFSZtp2QDpZ0PrywZQXWOUMrOT
0dnF25UeY03FBvMSa3u72/z7YVX+fl0MxUK0jEjhq+Pzi7ojo6HYiVejRjDB6IdMsnjVVudDBbjD
psfOrr3f4UjomMrezy/Fi/ygbSk3n9lCvyM0rC+syhgr65dxm4geiLJ1eAOJxyKDkt3jv4/W+t5/
+rqLdMnQjDH2mkjc3x+Ui5IYuZoj8KygxdMKP5yJVssCNJ4paHdyPDNM1+Fd9UyKOpEXs/MEqqN6
F6BScITm98EX06lGAKI8hoMAcKJ1JI6kGbeDfCxjtR1zTAbDZewyLJbcTkYWJ2tZzkZoQuewhT31
br5EiW36iBzTLi5eTuHlRI2DxuIEoyZGcoR0OfsBkmrG/QAUK6fBfbVDB0X1C+IPmmNiCmjjSmjf
nUFxusGXcc4SRUvyNcQvcnNO9CpYD6Jgc1pewrLZgSEjZC0PgwLc5b9P7lfz+FvPSdN/ObnfmsuK
EqVZrJX17n5xSPmhJNBgIwVP7UjQCG4ez+L5k/mxmEZziX4CcD6Sjrj3mdiJXhgjItlS5p8XdO5Y
kcmEbGyyf9BG4I0O7viAKDRE4Ym5/PrD+K/+bQT99di/jaBCJnTaYOT4CuATWdSdWcGPoe3txe+x
FnylmeOMJmq1pXYFnumQvl5cmfRk8wGQgMH+HJ0FUl/Q+FzMcjx29q2wTLl4uGMAweCd5+Qrnzg3
BQo9vcPKgqcA9SZIW8P+98WQ/9IA/O1ifOte631r3NUWOW2WEKI8QU1P1gghZCoDROOZAE8I4hB9
fW6lNp3Ay6eJu4Sa94r6xCRe1wcUGtKrxqWgFLC8LFgz/3CEfx05/v92sb5N83nf9HiguV2IKRlH
6i8rx2UnbAFGkQj4Xh0b4tJvTy0z2pM6r1jlGc8qi2525oJ9frwmP5wz5e+jgyZBoLF0UbW+KdXM
vIqrUy4yOnzeDt0rvNcP7bH5yGkB1mOeHKgysbPVB+OFM1U89K/Ne7fTMZfarBzvR+ZdcoK4T5k+
VvWL/Gg9/PuU6X+/S///AMcP8MtgqyKM6GJ8RbviMoYioUyKiYDPHJHWWuZoGXqgscY7VkTHtaDt
A8i7PHCloRZRRMF+nzI9eFiEE/bvtAhwqr7X13lzjHgOoZZxbyP+RiL+6bGhFBgkeSnM4OARsI+j
Dn+tSfx+rp7Tp27HFpFNH+vybOwFAkHDZG8rH8xUbCLZ0uD0Ms4/3DXW3+9rlL6mpVvmHyTtU3FK
9G4YmG9w6GhYuFyEYS1cHrjCFCtMMmVGxwMMvp5cl3hEfvDcsobL34E85FRZCMGtyE2y/ytrI+i6
nt3knQpzAXHkq0qN2ZtzSeqljj8ary5bufs47Zf98Z44FOyYuGCWYW07xXAeRUhQjPTQqmzOAeeD
Ys27dBnPIywohnO2B4QOs1WIbyGjc/NU05tg10AqCLRz9mvULRSmCKf/LBHvo0egisLr0S8AY8Ly
5MgumnN66Z0bCH/WIikCM/SyvoBnQvLwt7EOYyfLVjCy3Fr7YXSU/7Y61g1Z1FX8j+P//37fWTet
6kyFky5UbnPottcVoH7kxA2X/OVG3/eNIET4SGyKseDjvmeGe71u23390nJSMELjUmMpzDr4J0eY
8TftlqWOdikTsfof8ZJFbWm5ao1CaAew4pKb/bKmS0m6CEwTqmhjG4TkY7ebNh6efRjYRoiOsdpm
XuKyldzc2cK4BsJlx3qpD8WESn5InwedKYbbAAASEDkg5ofCr/dXNMUTy708wUML0x28OHITH1Ws
QMny7ETuyZ3LLrAo7zpNtsI0mR1w4KJYi7b/Hgmkv+hYLFGRWAyzjJGs74PnoHflbRBQrBUe/adm
K3uMTLd387HeUNH+4c1g1H/fk6HJ4v1UvHdjTgCUrt/vgLZQlJ4rcNndaSpDDpDcbnAOnGUGvYrM
ANi3BA+rXh0TFT/pEsppXm1MesFv8qXQLxMyHLkvdi3AvmMDOgtSlkTN34kjTzACofdr1WMRT1qi
SlA2DWYzKNIQix+LJ+xvCJxgu/gipOYrebjUxykKOueMMBD3jNUPqdPJw0fJA0wny7w76shqDi6o
NLNpolNpn9K60guKFZ7RBlpLLy8wTbfBrEDtL6ex5em8jjkTTVdgK5P5dQ0pGbz5o6pM08uk4nUs
arwwUUOjmebQVJqpmnv8WF8T6+PdTFenbnl3oBylZJwyINU0BMPrgw6iECYSSzMyqawgqUOwVeds
2pBPA3gTbZnmKWZ4OgW6QESa13DT1l6Te/xLXATQrbIi+O8XG92nR4eZtMVDrPtnKWzGFij0Vt3n
w5pgAa+OgSxAdFNj7D6aH/wPNhR6VLpA9KNZan19+2IECfCTGQ1H/aOa9ljeLq5pzbMyoOkslOFg
zbu9NgZxjP4BkW6qYyBKZHirvCF1LzDWjf/18Wl4s3+KUo/+fo5M9EvzYGDERT2AqKT0JWKYKFgy
VUyv2isjBm16VXP5Pl1tGdgPv8cRXzz+nb/wL3zXqrz/Gu4naQy8iyufFj9qCMQF/CKyBX6SJvt/
L0JrFqBYNQom+D66ABQPtK1pNvMX9A38pU/G3ns3xnVRBfTpZdNyLi4Bb3vuPf2DbnVShT2SADDE
lpeddx27EjfWxz42nVtOl6KF7Bur3oMvqH+QZpAcU0J1LUpZmG5DrN+iS8+W1jfvvT6jaYcp6ipB
RE3o3gaXdrrKaGywi4ObSsed6kY/MStbrrb0mclMGJa8nnSyxXtwI0rOW2mz0xMhZpYeRIhSSMfJ
2dct82JB35xDLXh1c7yi9H3xn9O2BcTCyyZHvk8LWsGMdg7pj1+fTWJYkPqw7H7qRd/84PWxyupQ
5AnYzvB5UfWA/ub6N3kiZqFOsuRHLdkyjcHeq/Ip3VNZISpzAYsqPy2j/LGOJkWyEAGM5UBfHMhh
pTZXY9+qQ9IpktOyhVUCh64IkHFleJgbSDu2bs4GmC38AAAB6CVFIFIfy/bwrQi0ykKcu1INzRAP
8ky5zNt020rLGMtDi3t5nykQoZYNYRWNd7Po++ziYgeqqx15gX7OCc94HkOpfTrHK2RnJxhx0sTk
wQP2J4Xw3gR13larqp1n1ezOw3tbrJQ2aOtweFVIZ5YDyGaofGIajnLvF3rF7kkHw16QJZhkrnDZ
93Gx7VPNEU8b1RReyNGYRkRY8ht5hVjWoCZIWbI+Bb1JcKd0PSi3TaxuiE3hoHugWB+Dij23TVhN
EZSIS8qttvfbpjjBdq1Ob6kFgArcELdh2T2BluMYz8rGupmTTII9BkaX1nn2yKEF2Rbnfl8+89l4
yCBVlYTNpjiAGZoHLOCv19MSkcKJaCQ5p+stORVennOPnoBSxtnOGyg1M0udo/hA2ZxdpknqR7Bk
63kl7Ez1ob8FFExqI9TEZcNHQ0mjzXR6lSsySu54wbWPqH2jJW+dtxGRjjfS6tmPPsjcSjG+Nf0e
e7TzAU3UU0v/1FEgxgI9sWGGjOTyHn0Or/gTe7rR3BoVIEt6+NVS8hngbcOmpuKMf0o+OWc2BWX7
7a2fUGCZABQ5WOCU2XA7Ft+DA2czMjLHC/ydduQEUlhQzzErsAgQ2Y5aT6hfbNTcZLwBQ+AVqTAs
X+i3T2V+6b9fG9+I2ED+q/jf/9+WlF3Xby9sn3krCHmndwPBgao+X1uiLzcW6+Kr/p7kL4zeCjyV
TNIDHeChtZcYLLJoybQgguasgSOL7CwFnCXsCNE5CEYoybTpr9pBpwuP0D27K97/8XRfy4kszRaA
n4gIvLmF7sYIAWIQEroh2NII7z1P/3/FnDgRGo1ouqvLV+bKzJXL+dt9+nZH4zZ9m0maI2UqT5bs
+mNzeZluX/LA/lU9fY/LDr4tC04XD2LeWcmTRc680kvu0hpn39JHOTOXjeO0KBLskWsfuGHeV40y
OrRwhGVv10720LniKOX9+wjOM7sfARrZX7wl5KPCzPZSxQH6YscoDyUUEPzATSBI0ec3h8alueyU
A4F0/vcsly1zcls75SZ1GmbhXYW4NItzs1hwOrvUNJkyw5oGAh1+pi+ntiH5dVv2EeMZMwEyXkb4
xn7u9YyAm9jF0yWohXlTZNuXpubc2ffhB+u+AHjwEqURLyNpvEhm6Jg7FuG4dR0S5TGTISKkExQq
dTqQAjFgTg+13Yizu1nP/4XdUIhnQKxO0ov3C21akUmus/bDnCAA7B5zy/I2WDtmGehR9xaTMDPo
RWaMKT1tPNqn5tLvfYd7YG/ZmffX/fQw0L0ocd0ft7b9bX83qHzmZtGyfx/eaZX3ofr/KLHyuRtc
J+fJsn9rR27YDTAi9lGuTA7+0ovnyaZ37Gx6ux7aLH2cS3jDRfc4bRpiGopySS5Jxw8JfmRhjTJJ
xvfp2svwXyWfa0LiH1uzpzapbiY5NFHEdnAoNbcd2Rjbt/YjujQvzUryaG/788a0UUpKyaanq3eD
3cAEnY3IJfcJ556f1ejUS0/mYgBH0hEZKyKS36bKfbL4OT2HNsdXZxvialx9cMj6gbcacVyhBlN0
jQAejjur3qn5byoYdN+5k3zja0qZKaTQ2Sitr2ajU7PbFRPRlBHtlz4e0mDqMm9hNlVuTlDJ0HM+
mRGKmWZfXbuuGmBHF6X+WB5D7JAiXU8Kj6SAXE1sgxGnx4r4eciDGSrniiYoItw6ZzYMyKXfSnHR
3+5JfY5/Fz8SKw1Tn+v+qsc/fLDsHwbbzrSx7YS/d4PpVF+mPjXj1g6GA1q3yo30gwJWP6rp9b5V
HWFNoUt+ir+rn7AseKEZOQDY9EX3LSX44drDqpfl1dxQlkf8aED4odI/OF65sfyrgYuf9DA1CwXc
2mF6TBv7Ttgi08OVCm96laqJu/pJmzuHptczvPU0xe461ENKSw93g/Fv6vM6UYbXXCfafH82nqS7
+tEuN/rOvavvy4BMKj/7uVxpVvLDDPopoNndtr5NddKbP7f2vBFWxOxn2S+3kJlQ23nrLtjW5AnO
7Zvz/qG57iv00AzHXK7wN3MohJVa/M2vDV+mIVIcSB5VAFZTWfLsf6KisMHDWAvygGIoqt4yvVyq
WxFSn07yk1T3/Lu2Yg4/iA9/zp3rxCp0rMAGQp0H5beT0MxT89BO/cl8qsBgM7pP9MXZaSKkhY+d
JTDvl7r31qa5GQjmfM5FkJ+1WHjCJyUuB9TcH+xjzA4hQG1WOw7z5dpJLiwbjMyVm8CYuFkn2XTX
4EMaUJBAEB9UBL38AAeHxWETNTmvvKlmzDIBX9R2qUUrx6b0XWqt7p71m2hv97JcyCaIVu2Ldh7b
pDXq/lTqddMjMN3L+H0TxLgXcQe9mcaKXhveJ1gVKR9hR7YjzUORqgD4CMNd+V5PVgOX1IQCxD1w
27f3ryu1a2eXpPESBYb0u06d/agR+hRTkRXF7FAF7hioPC2VY59na8peNpVCASLyQ3sxNcJdp1gD
sNn4iIslZ0OYywgXL8ydnrJSn490x+6P6cZvNbTX37K4CyMDZjaH9s0iSXZkLWDcGO5+kF7ZK4qJ
BD6T6yM2HVf5tg4OB7h8XSEDqnK9Nz3h8Jgfbun8x99UVzXX/b14wxt3Coxqgu4Tf0tuphvVzkQD
EqmEixa9sXCbj56T8NupmP8t/+5+yEdqJvH80BcWT8CcetnJo3n4k/ooD7WOmrfsZ+Si4AHZWsZE
B6aekQ3CWVOKjiod+DU3A8JnfxFdGmU0e0xWETzWdrB/1Pw2hEfCAKi4Us85VvGt/Rzaue/Kn419
+79MWyWdBm5jnETzcJQJB9MNN53n7437LzVnmrxQGlJON50t6quyJ9kxHETbuh4NvWaC4aJdf5kT
231Hk80uNyhNh+j6o/Tcejk5dIn80sg52+24v5vNsYYP+F93qWHaGU4HZW1AF/qrh/b9KTtQ59Tm
iF0f12k8+06+JWy05Ekv+1dRtdznWkFfNmQDnp7yJFFqQzI8iehmg5Jd7dS7dvadxyHadoqttTyj
n49jtNxECLRNCUvfxN8i7LGREVnmvEpnP1kBRFY1j8DhpS0H78TE06r9vmekvVoF0kNvMqG3neNQ
CMYX5aquS3e9JepYJ/jBLrHA89023fWnNWL+eid21e72a2VGt0/fu3ZZBBN339ILZNXfzdsxnnc2
AzPZa6wqPaqR+slMXvxQ2nf2pbDpiqFlLSZ5MDNY9Pzo3MOfy/53M5ltVUn+K/9WrF9t1zgIm/qX
3YEpF03Up9bdh+eJg0XLuDmfO+lhaOCNizRQbhV9IY+oZfupRr5eridm2sjmtPnhIWxxq45NTzCs
l02emxzW8nG5lvpGyhLm5YFrHMOodAJ903LV09E6zgv0hPmLBuU4NEBYYXcDicobAlsuVZ1pUxDo
c64Rj5NC27m+7Sw72/6yzxiLmUdn/NsHVMAhSxQgkqmXi4uf40QZj+nLhhL6Yp6Nr2EbEJElpUqb
C3FmMG6pgfqc0w21yw5TakAEhN1YsjLhPTFeW0++9DJbtb0sdPIsbMb/htzf18llkD9Uy2GT9BRJ
npbgsBU7Cy+ST0SPyPjVz0+EeSSi1JMp+2prPXTgbJrEs0stfW7/W25GF9S0uQSBRE91bH5EpGJs
b6XNLX7wUeGxrXzasi/3F+VjjvXbFnHvXP5clJbqLieLnnPd5JmNnJgdLi9J+U3StE8+dR0diovW
Khy3bM37Fme1npmyaZ7j4tf5dz9c9LTJBrvMNM2mFBvjo0ZqD/2Jb+HZ2/lVywbhNuOLK0nP6yHC
PjLXz8PgOEnHIT00Ua5t8AzWECdA5c+hLeEEZ78BX60fjbZEPancMhWAZzTn7/uLBaE9/67//2/H
hL9f9eWXjnWj8XUXmS9Ifpso6GeOiqbEchTXdAiHToyT3Ukd1/1NWKH/Nn5rTCkKM+ksaPV3Dvuo
TFXwhx83l4zw8zZtd91q87gHDZL7CQO9U5ebqUncwYwtRdC4SvJ2g9sMt9ts7hRbH3dM1Id1YD0u
E8jYsikHemhoeMIRKhJQ/KRH7LzBnTH86A/LcHL4USs9bwqT8+7DPWlZCMzLtpVrU3BZPTEs9Gen
pge1lmCVeFhxGuDSeNUq/u6Ybyg+0P9Z/H9bwiTspF6+58tPE3KCZVJdj5hS7qAmOeq8mAj7D+40
hOaBFWrr+1fj2RkbK9GO4tAavzLQ1y0g1OcZK3VQntwG9HwSqZekPvlfOaNq9rI+eX/o2NOlFop3
G0FLjaDKX1hlJJRCqUa5JEmcYmKJPe3juUXhV9FvnjMOYePD7IAu67kP6mw9628NMEts+QdpYiyf
f7vrOnBJ/+uOfWfxYy82S4vDS3df4zwZ5aOlMFcc7La8z2kHPLzs2PM9oEJ+K9rQmACONDhPPoh1
Lltzvg/L7il40zOf/aOLbDG+UQuQsakXZvLWWa7qZlr45iwNSJhRtzanbxqY2eSxIKMQlp6CVJDr
UYOhJ5hokOrnl6IgqxfupM+l7mHNNSiG1o6tZq5nzi2VklHVVwG9et5pPyM2goJMhtQ3GUpnuVep
6uWaJ7zSb3//u27fKf9OQ/8px3vNkcK59U9yVHu54H2lE91nZusaIiKZ0Woxc3SCiesG4n1K3uhZ
5LoeHKhPfJdTsyoyt+dpNal0V20pop7ykM0HpODIukSkMIKaHlJBTSLAeeu/blF3F+1JJITdpS4B
gtvua4reU9AM56hUbfSvp9znOzVa2CiOkYkZNJMXvjnTIKfot+MEY7lT/bk3kzjDagN/W2h6N5h5
QATmw65JzFIDL1aJoKw7t8hABBoMY06+4hAqKnifAtZzqKQqOIED0GA8/YQ1iM/ieeYZEbvV/KXU
QO3AWMS8Oq6a8sXh7PPSLP6uO05Lk9z+ZLIABQhX+vcOzphcO268NdMixNOC6++51lxaZNzjm0X/
mOrczp+p3SjDG6vI2zvJfOOL7bMhhP1XZMwpJteUWyRwGwRJIGydxEDnWqU5m3YM9H3dSg+lJ8Pl
7pMvaRTGUAfdmoWXTEOAVMAAEHUUuOjJgBoOxqOk8EdH36kQy+37/JM+QZ5wHgBHDKpu0u/3bN3m
6ONq1T6Xw9g6ReyHSgka0LmljiwoGlX5NF9yi/55UvikFK+SRc9URWNpK1EXcvliKrFWXCr29aA3
hbpkmveJ3rK6/mm1JBaC9apVSKwQdE2/3rY68Ak+0ODlluPxfq8EkQaetUDSbB6dUt0NBEBFx78Z
9EMmxXM/zKXlKJeRqZmVdV6uvvXXVJzQ82gs/9IUpAqZBzDpzm3G6lxeOEWmO+XMK5PJ1laSEhOk
m9PH7/MkfL5C3aYv6yv1PPzDva2f9ZYP5sI4SA+ZSn28/ynOXucqelj0y9dSEOQu43fdPcOO6fZS
gYn03M7suoeBXS6VmnjQHL60aWqpXTdEOsh1oiUgFvM3fXvXJDlGvjKVMJ+fEme8XgunfC2NsXgH
m7TN3iheU4i6AwTjcK7Qbp7i13Zbv13qmUeSz9Zz0//YsOVbdEXrmB3siuK80hozj9PCLwjY6NOZ
l0Li7iCCsILhl+G0D+DhvjO8/NzjLnHYt/S7XPv0cxrsO9uONBmEv0tkcyh984nawJRuTW6sVey1
kZQEr0tTB0XiKllN6zLKDwJ2+Z5+v7+fgaFfAltfNy/j5PCbqWd7+Yjz+i8Owt/09+2QzIKWiuC/
thSOzq4ymuaj+0gamIrkOpvaLELotRTP+soKwoNh8X36AwsSVYgT9e/qz2XXWvFgX9ZB4kh7Vt20
oNxyMFyljhyvuc1XWbBWJ9Y4CVRqwdx0CkGhFzGKf+/hkkg/lqYL+4zIaAF9IYSP6Wz2GUxCX4ze
IlaFH3p9thL7oowpJYSqil+95ki9en3dSOer+7czyOjYCBotu2RIXxI5wilsDrEYqdvbhvu3xG7/
iUNdp2uX3rTaY9cfHQfSokcCCUVkbqrH10NXO89fDDyFRcI0lJ/cfgpasqtJ0EmuHtKq5g6AVn4C
72S33rZw6vbmrb9SnUTyydZyL5aC83OBxQwmTr8IOXmrh2aya84GZ9zrkkFF687gG35WzUXWYynh
1tEo94zGl7fWNw2BudFqFCzmAi1eFdqoJEsbzryVih2IbeukNgU1akqFddW5OWDEyo2Tc//6eBdL
KXhxWYwKzrBcdBA2PeB0cewD1Jl+mNgK1Ur6T+nUmEtDJoCXR8GuyTtzl4vKw52Y1A33xqQwrhMj
r5N8C/3AMNPMjErmBN6LoBcLU6xuGfy14foa0tdH2bgLVaxX4hT7wJJw49D7gZQ2NtGhSdF82ySZ
l9t/879MMeXmvp55QQqcgAVZD2qFutDV6ixBj3yWajPmfK4nly1h+9UMbRSAnSzauW665XgcHDur
RHLD8zK+cRS61sajQ+O7s02o3919+0yESqajfFt4xb0h50qqdnnnbt+ej25D6evmg/kh2jv2f2f3
+N7NhoWZpH+ql5Z8eIPjTPwht7LD7+ku4UHwMd2N46u99jUno3OxcRzN2zKoOmfK7DzDwmtqWMm3
tp+Vd5kNUFUob7GNcluRffF0EZ1HCyfEsYq0Yn2K2IF291q2uVvUrudmfjDf2rSqqb9jnfOkVSrZ
EqQR29RKIqxEaCDvrmL0F/h1H8mNOPvI3SM/81v9eIryKPPXze2lub4IBopKRNPBYt69cp0qthmb
F/UKl/QtVq9Dgaa96a9zZVbBxwuWvvwiwsx6YhbL1CSB94M66fT8G1+aj6tzR9eWM8n0zJ+9VpYc
R3DG3qzfZQLHUlaKHVwdKMgzIUs8993b84/LXPRwvBbswFNGgEk58Z7KONy2/KsUaSjLF7S/iQwl
N0HiPFWvtfC9hOuldvGC6jDVWZ5lBYvmOMAWqdpUZDf++wXZ1E6jZJ+Q6j0ywa16K8JZTMGWxyO3
F5ZoAbPhb1dUP3w7hrYEElEfPeURNxxx1KbCdblq10XBg8JOgsuxJqiKexbBZxt+WpVbMUzK54P8
kP1NwVnLpOGHg3C4Hn7La6Q+m1ILddlKFGm+2sykeWXhYKUdiXmu5TLBsL/82uG2kNRS1hRZCY+1
5U0ctAMsVGlfDC/yN/K6Cu+WYN0PO6qL+0KE+WJtpT4fcbNn79qIlkJEzx4dBGWzhn7X47gazqIz
MjVZxfzci7WLRakVAlpTIcEtp2tMA+d3RwXXGzR/AmXE4InN+yqX44cuB2mwBIh7woAgXPfpi2BL
x5sgHzkvAAwXLgpkd48CSirDV9Ym+x+HBMHrYskdAocZhyXPuGMhrbaopX8h8YDXGpKOO9b1Yk1f
mRYGef56eukerPRZc9s65aLSi8jyGePLsyG5fIN/2Djz6dWXXaR0hai+P/79xtHgZnwASxsk082T
3SAr/cI1eCnMDjG/Bh91VJmHlDDj/67vKqZVfisFXcdNUB76oXOkxO3b9asMmmK+fJUUPfMBOtwj
EohybTaeZNx00ajPW/gB8n93f1Z/MuMwLbfv0/jEj8Bx+H59XyR/0wkzfiIjR09C1b/rt4Uo+Mbj
5fHfpit4fvHn/NfAFVmHU4FaYi6zKIYUG/6xTjdY/eH7cf66/Cn9h2nEWcrVApECd40836j/Sg3o
+D4pfMw+cfLPxClWNW6Pa4Lb/s+6DyZJzn8fH9KqLF/UaVaVP+O19IFTgUt/K9CyHPHmJ9wt5i8U
7o9KSSB6OI0EOgpf/Tk06dF/bkwZsxrRs7t+5e0RzbrzLzPSEJGBt7F8t5Eop7hYG6wiJFfVW/Jo
asUmmQmMRZge3V5mYM2MYzXZ/FzrOB8u+3iTbGqwyuqpu0tFZIp5fIt7jNzVzWCAAKvBZUGS0lzs
tMddkL/VkIToIRIDpgxOIMtVRDLwlfbiYKi8zGWtNskwUPA3IVml39etpvbp5qwgyldE/+Cd45sR
HO1biz+rLrPGGU+io+fzWAfdFDlcJKdjXV7766zJ4QP3xvTezN4aODWmeZz33GdlgQmUIiQZ4QzZ
eQs5gNt2Ytj4rUgVhUwC1cAlMjE4s5h4fnMQul1FdQVXGYQTvpV8c3To3ecN7j8oSLBJuEiq8VJM
HNp8ELX9Nb+HWmAzOM3abCZb/icCuJzRY6b1nNQFBtphzympLJoOdciqzrMgT6IZ7VZ9PBAQp+y6
98jWStKvPOo8VggAs1uyvL/et/GuVJ9XosWny1LZccEU4p8uvHFC0bTgGkPWKtVnheDjlJ011VaE
EHHm2j/i0d8LpGz6Mj/trrcfHGy2Mo04OhmMitHhWucKePsBRx9GXF2kwbglF06B+Vbx2r0V2reD
JC3VVDk4SNMyixNpDiU+20odtwlyS54Fe9ZG9BCEEwvFxUN8TMeVwLYQn9lN+tgkdpvksH2bZrv/
5V3Jty4/JG3rdqQcvPQU0cXn5fHiueOWu0u1nEtKjcb+LQVdlS8inVynCfSNA+/jItNOpMUs+zpF
B3hYADsGhPJUjrU64grG+aykhUTLuMBESOAAt6izNJEg43PMUcHycl9EtsffcFcna3BR7XLQPyWk
q32DYw3vAwvrpyJ50xylvEKyE6Ydg/i3+KgHcbFXebn98B9TcgXNYybpcqebFF62b2fkONWHjDVB
pQA5qQyEs8B5rhp8fqZRcRL81c4xkLvQNlPAmUg4OBykgfG5emhmlsZx6O2f0iN2DEN4+/nvGiYH
AMsUWOR6MhMZNK0qCao+x5Izsrx4DpImFUE6+LbZoo0XXo/yMD+R/Cn2iUfSrcj7yZw0Tud++W+5
/IJFolgk0fn/fkqUyW+Oyp2twGvCbJqTgHkMEyYP4WJ5shD9N3fgVTf7qPR8bruNT/OozFsFZC0v
V0/p7EPOvfq1Q1NTiko9jQ/7vvK0OP9OsL09i/mPkWmH5zA5yf7dpHrwvpD6NFg0mCMLhXbxr8W0
zzZd0DDStNphZevanHpK8TenMHlH9v1CG/vIhu5/aoJz+x6bc3jJfNy/dF1+guiE7mcsrMvNWfpT
yf9Cu4/QgVKwZpozt+b9q9BGynH7ufywnVLZTUCu5HInta3rY1+lPDYesgPtGPDMYQahyWndhlpR
jc59grkJXFknVFJdrQM4oZPgrRObWfp19l0cQtPDHB4Bl3ittj4PlhRb1Kl5zNWX7I0gL7ZSgGA5
Yo+0niwQkfQ/YdUWIdVdWqsibSBsJbfZizUq21m8dxhpVigdnGM6DJVkQO0fwbsTQrqKjMb9y3Yl
E4Q85LdmUHiPAm5RhYUB9vvesckxMwyPbzwVNdrWUSwHhebc596mT2ww5nHlhQdk5cP2w53QhuTw
LP9VKzqkl2TaZufqm7ZrI37PDHAZca58c5jTHZdvxBrCzoGb26x1FHUvZZReTlbd7StPvCj3Wnmv
vGa/70lBZlg5b2upV5FC41x862+I8Kg4FrXLrl6GbVWim62cCPrrfO4UOEFQ1IXc2AVl6SiRz2pr
G9S6mbb7RCFE8Zxkr/XtRiR1tCmBQEJOdEMnkuFzLiG46cG68mkpv1Uml1aFM+g+un+Xvgpv+azA
J4BM7XgQd1vNfgouylEiroKbIcxMiKxxMsIGws8pu4wlv6odz5z6ot2vMCUhJSKTmiLeBxhTFh2J
wDMSscl0mo8rvJcZBotelf2eA9q6C7bxTDTDRVgmhWCsqAp9F+mUcf+5lv2WwmgO5J/G7cP4Q6rM
9SxKA/QOidd5e0WWxesL/oS7qQHdukbXz2K5vlpyaMW0LNBBvNRiU1/fk9RX+U8+E23KQrijKeP2
IbmJYSMOedshmfNbOoTr+kKmBw2Zr+SHDTeny/JOxuMp8U/28i7corSuC/nJyhjXLdT3YrbWsYqd
czX5+zLr+PQrvXphHJfGvUCRvmKxl84xBFxMp7Kt1bzlKARANzFbDPeHaIYr2ZdcqMbx7hrpzUpe
brPEQ9kKKAjeUJtt6mj6hYllrtF2Ft3lbOS1daXxCbUHhHGgSPRyBcP0OlrIgFmC6BETRGBH+zCk
LpQOyXoWnxl7mdeOwpNj5W2z0bwQ30E4tNNCXEG5cowv6+geUFN1tdjoDq/bWbzhsCwHW3AWexOs
tnp+vLDW4Bk5xso8sZEcwo/bbuBS+ewfXVFqauTjdSXSPXIxdcA7EZlfGEvCdIIBikaXvnFTXz7z
bXhcJfc8KUR8sH1Iv3GPdYY79ZaM9nqiWKlm8wQXU1Xkm3iQKGUgyzLhVnvbaX11TJQyRouwrWLZ
SK2d3PF121WcQlVCus38txSB+uFfhT1RFOVXtrEJZY+v0/pJL8qheuXvGl/BoGqO7eQQLWB6b49f
t+429X9XdZnYj/GhOQY/hPaEnzKjoAE6RJ452pcL8Qw9xSx2sSALl2rIGG4es3qx2on4w0wJomEj
0wwovzAynDfMAqDC3Midkoj71kd/u3nMlitkTiYbk9rArMlufTVRsuE5tq+p1m7V2h6bh3LB2fx5
kVoSIUu5ljbZfoR73VkE0k30KQPhp1brVrph/e7o5Pb+m1u1coKi+WawxRcSjAHoMw5P5o89Nztz
M1G5u+/TjflPWf3NcV+QWZbNqeD506q1ecQb8KjFvUq2QNL9sXnF+j55SPeAWT5od7N4y19VfvXp
uVW6nmsHZh3dn2pNi/0wT8evgu4vBaJS/ZRuQkh2407u+r4adzIPoGWIVypY79go5/0rEmPptSTi
lZqFGZqh4vB22fXOqZbBLJTu0Sk3OLa39w995OKc2WFaN6rWyQxBy+c215bDfZ8bGvI95lt7jfyx
BKZNmFFjod7Zc1glmeXH5pikAX3bl+nyXYH3/N+P0agWM2jU6p13vFPVnnjkatzZVWuX+H3bbHVu
8axxmKDRieujzjUayawp+8Y9ETh6kXYNH6qcWgFIUoa10zkKMCm0Rp3Rsb1v3uKPjrI21dEISWZ1
OUjVV53Rxz2qgUHb0I/65GMjbHs7wNXQwwgVF6vXqNZpx4sOZDIedzO1/CeDRnWClqY2AihG7bYK
LpS2mRRaj1q7rLrHdqFVqc8H9F6lrjrOpuoEJueZfXNX/XjEH5gwgP09DMcddEVCZkYj8zxKvWHN
qrbG1VOH1h2VdcGu2mnVO6NatVb3f3vyoTEfLWxfVSpn7WPULn9jEq0FnmETO27VvesWWyzxrtqq
t3bVkQdHnU61M7nEJ1+9iz2r1g/VRfXcPjDKVWMlChqMxtWPc7vkCYh0/9zO1d4fcWci5Z7739vv
lkq10rIgW7PGPQpNTkeTD+GS+kmpMbSj6utMrbWotr0kHXVaHW1XDyJU9KeDEqDWqmdqtQ/j2Z7E
1UmnpuBWZ1HttdZRK37/GFc9cIsP1dGiWj3V2pd6PVud1Fqj904nr58ytY5ClV/rHDze8duAvper
+wH/N074AqkY7n7LCX+Jalsh2+javjZt/hjDd/0WEEfFtu5ND2p1aamrcNca6aM6Wn933tunWtxp
6WssOhK14++6iWPJNFaozXHuyGiOG2Ypczy1ORVtCw0JnLN4OAA01e05qRTj0q13O9Xz5c56/HHI
tovp18fivezMy7Urh0ah9C7gLrNvIiR5bAczbhq5fiHzgS5itUzKhbfxaXjMv16yH8dCa7F9X2cm
ueV/s1O0Or/uM+8L4bY7TgclqsPx/Puo2NzNo92FtQcL53chJQYr835avOSnoyU3q1NUzDWzmVN1
s53kNqgrqIj7CiCYDHxlFqSezPMEtcMN416pOpW2+FvQN/QcOcygDJEsgPDlK7ULfIihq/huvHrN
LRgf8ilhHHc7VUnOWCyV7CD5CgFkx/P0wKsV2pmBxOykryAjFJYwq2IvK5hldSzZnF5ymFpvf6dI
/K7Lbho5gEB40Ze7SSH9uVv27uPRsrtdv81mrXeJDDye/g/H2eJGUKsWMyTDGr4b1D55WSBhgQHl
F8FYS1cSX4WPZEVwF8yu6/vDrIFYZ4edCMDASP2u8F3kBiXMUzVRYDcoHTEVAmQ6AQ7J3pAQaTOs
bVQQt+qjWMsDWMFd4yjwiODABK3mcYY0Tn/ZOBF3/kGLpm+9Iw/FlOMNHCh8CJfPFJgX6nwAN4IP
y4ETAtFNmYdXJVETXGfLYn0q8YesF0CvRzRGm3OsiZYN98PA8zgaCFBy8yG08h7X9Mdp2lSp8Cp4
Tjn2KgVjQ9ICpR6WgZzLQ/Pu4a/v8rh7bCtH9HOhPo8tvC3OpqWJiNKZ2p3cLWW4bDUIbrFZfZzV
PVDfxnsEon884Hldtt4HGvucNKsfq68ToxErld1AilamATQZujxV0/QtmGfbXHrMLgjWDDQM/ten
aqTsZXIi3r+uXs8fyNgUlAeaghXR0PiRBuDZ2x7S1d6h/8eXRPOWgnIwamCYABsXa6aE9u/R9pgS
UKaASOAF0+ZjozxPpjhvbb7KAhZiAR0HbiXt3EnSpMEIczwW+F+YMmIPG7/Hve66LnTz4xzKdd0k
Uq40nBuIFbIZE0LHsFGcJIQPqZ7cpkAv9re+Dv0r6hTQNI7wGZXxEHIE3CHS4SoQut40NFAmSliY
06aPusUP8rM/OQy8QHsQubTCTxaL1apTMlZCwARwoFa4Ip7FH1YrCBczq1V6Gc2epDhrYBEKzkcb
wVQFOw6OKXSvoCv+99a5x5Gxj5PbDe0vwbpa2SU7Zh+UrWO5k+M5uO70gXEPeSOevQ3lqPx6u3ZL
t8b1WBfot24g37rDiOcxir3WKdscG/15jL37skBzn9xAiqdkDrSgNeGYm3VOJXOgkx3XM5CpdfJg
nQeyTE6nBHfYdR7lhRGwpVEzQT7AiUxjiTyIQz2jivgmfkecC0Z4AM4/NuBSOZLtdJZmCo52vN+4
zGOWFLVH8WT0osWupLKOFgFOsXEwGHDEDbwh63lc5i56jI78FkT2RLdbuAuRZJFv5DpZrZo2/rKE
IfzeCSogNUKks7ZSwxlXETJBx+Eoo9TR8plkba4svhXcKntjRnZAAWWamyJTosSQvS2Q6RHvKemP
ZNdXm3u7JDsFB1LON1xDtvWiUP7RcVdd4yoNVOnxcrT9QRR5YhCFt8/apWLnBrb+SvVKzVQ73T/L
34OAcD7rUCtJgHOUlAIGOGB9Foqfs8mDnyR3+iAPkDqP7RW55DYp8CwuJott/VRMsmvkiZ6RupGw
ifPiQEbevcz52wx3p2QMShM2WeRu/6S5ZLIvv+SG+VP8mFxukWCZamrZ1HNi2+dj1FqhPbmipJmP
tExPElt4EEuJXspTUBvpF3huK9MiaSw84TsRWozudKXjm4wcy/3IA4am8ntkfIdY8L8mtR2Tm+xM
74sXWgmJ9jS8DfPZ6oqhftWYwRfcWwa6xzIs37gg8YUZPYZl6iFvb2pAuqHsQ65VpKjWeuvBpq+B
13Zc/qy0shjmSC2E90vRpkXmwDnKCQvRPOOOcBdED5yRWpshNTBzsGYImelpnU435cT8iGkbBPvi
IfLyIjv7I3CgytFNI8jd3tu+WJ9ipzP2T00JaUf4PlHJyKicAsXxMDLTlSEyT2VhpxYFXNAJVcFX
7leoov3kZyHF5r+fW+kllaKFRQfmWYocWI7fJF9FrrmYaHm003r4ZBFHiIJ4HwEKnNs+5z1axlx2
VP4P+luVtYkyYnbi2fHOMSsDvZUSDMmkGQtcKkdYVlEsavzPdUA1jHLVTEhPO+5SxxeTzWTPxx+Q
WogVMx53tUojy88uUcyDVy/vkqD2hZ99IR5X3o+c6Tb1DIVVbwXdL3yVz7Vpayqty1I4IQZ0HV23
myBeOWejoP+UXnyXpner8ym+0gsxsxiZdRgF9dcNutMrzQjK0sKWQYPnWcNpxw30TR2m+zlhzaLR
7Pm1IjxJo3SrLtHswq6XEUW2SlJ8zwUoZ8MDqStckV93Z36KLylsoKE4Fac/etC3avCg4nLt5SUu
rvr50W9N8Eo1Q3lbW9X+bCNdyZ9lWPjVeu228HKABSAdRIY/p5AHIE66axiQvOpOvaLNgTSXB74O
e3abTnWzr7xU19AZ/a3Aw3OEPWvQNcfqeFgat0V84vj0W/4sf6JK5Ptre5KlFZoQb/m2AULWQf3d
pRt73k3XoAErSb3G3xvr9eX2PicgQwm/N0NEMyzv0wE4hBZE/X7erpGbPiZaZqPy1669gyvAX/i0
ATRr49ofznkc8FOv7vPHvdjX60veW+JMMrzIDXGVxEiUDMlwVMwyM0CVR7e8SswRjV2c+3qbyvjI
zV8AJDsNQwyVbo7Hr3gvbYPwCAiHbQ/mccJWwUHvFPuhBeH2+afeW7uhlNQrdZWq705rm0bq4mVT
v+161Fv37OjjT7jBWzLmgdpxILVZ7gMjBX/u3+3gSL/EqRVgGujPQkWYEwA9aJ15JqCxkb8nkAoJ
4wG3xYA2aMvh1E5/egGw6Co0yXYFlaVpcWXiLKneHChTqNxrIBSNPHGspJiwlUhniFbGg+a/vdV+
0NnDngtJWgdl6vqFdp9dJd4JptEi16+85kUBAAY4o1Ht5QXIRn42T7SFEwW1vJyPFZ/9tLcaTOjV
6Rc8uODqV6IdooZskag+1oGzbt/Iyr/E2NPMN25DLlj18Z9cPd0s5qq5/qM+bW6GACRjkXog+AIf
B6QKrOUUkv/cqrBmrCKqyrXcHKWTbJJqrWKmrNq9VqgED6kZWN0Rr/NNrlIk/nv6iNMlY5qU0CSk
mDlraWfc23r4M8Eap63fKi5hpQiQJ8i0rtT1vi4MsBznMhgjzJWCJI6Gb/uhquPhTT76rYtUWL+l
QQeHwE5SeTT8bgegQuebEwJewTmhB2Ogmcx8wEKwG7Cq+G0Q8gIGXy/Bz8Rj24Hzd9bPSaWFnckg
pEJ+Wz+gW5DcoRBAQ4fIDtJ3SMB2q13vuH6icYVtpzydGI7SslVOJShP/Kj2P2wEaKItlda+mf+8
J2bJpk/8jSQexnwF936rvKLSLv5Z6LJnM1BkQ1TgUmdhw68wQvVd8IUTIFAIKJ2GQzlVCBwIsAVn
htqY24emJfp9jea59nmVFPNxViY8G9wh0R6IbJlD2UlU8hX3RwAqZxArM0/7hMXoi0NyWDZWhUQf
eEFYEPfwo93XJ5TGua1St07hl6a2y6qkMD3lUWijj/8q5qOFachAT0bDG0CESlIl4dHGzoAACl23
PBcbQGaYWraukOgT0vkLJ3uISz3GJgm8VdcCZL0QeqtN+iOsA9Ok1FAdXTUd/LtmlGGn6uf3XnWf
fedGCzDM5tWf/POJnJxOz4vmiX7wrXuUoFuA0PtzvdzVJbdM/fIbNkpY2hNnBgQfhCyd60B5uL2J
oZWK0HSvNEmypUa61ABTX7zvXFue8RNH1qiJFkDpMdi06QUYu80ikDX4WgkB957WoeMQ8ey3ip0W
zRwwbgWzF0bgFcRN8pMp/xkY0aQ2PDQUrxh4uxlANd+XGhthuXy9HjLFJlP4INx0gQSrgQebJeCQ
qavF+NhacPjK1Rb8xewph8YlKL2NzB2Pat/vjcVWarAgMGfcTLshM8b5Eyez4sZ/ls2LpF4U5nj1
O5scnI7/o+nMmlRVlij8i4zAEXllHkRUFIcXw5HBCQEB/fXnq95x4nb07bO72xaoyspca+XK36xE
/ojfD+iMQkMy8RnbA/zW9bsS9oHOEuZCwJYIQL/p6vUef2cTugML20r8M/+QyHoKyfLV3tgH/n28
QEhAummUxFwbs7nSLTvmnj98p0g0P5V1IxbCrTwcliHGyGE86Rw6EI1a3yU1jXD2zlBZcxLThEIW
j4gU9TW4MNJmCgEgPwTzPZHJ3pYwBWIJ40BCWTAjWeBHSegArdlpUB0lHUINAkKN8SsvdVy5REg+
+qjBeGnCF+uYDwIlplHscxBVfuhJIQPeQgkQsQY5pziSONT+fYiYBzsssnkVaFv8QV6Zv8Bn1gS0
0om/CjFCpkZchIsQCT75MR+Pj8upy7XwwRe8oMhRWo/XIYXj6oCtpZQ8XiHfSPWaUgyLp7+x7/wd
/mbJzUBp3bNSacA1I2BBgGcS5O+c9WSGX2auCFSbnXinEQ4QiHjQc0Heu1eCUBURwPjpZ39JaJYz
h7fOF3zmWJStIYULmlrwNWoxHhJULlEOyJykmdQJly2GFNPXwc3vUK2qoM3QTwlpbiLuX16aJVkV
adGXjIkdys4+9698RQbFB6D68DrELQ+xo5hXX8ueAOjVn2R38mlXchr6JpnqAM9ViCydVB6r//rA
r3LvSE+5Nc/p/TMZXvNUk6/pme/w+9XP4DN/je9zCpDiszzeyx6kyeYXcSupYiQ4/pHK2Fa0c3Sv
0YAMAfmXPvMFSTSVJS/2vJ0VpIBTXHpCauSn97MxT8EOpYr+8mLErncbt0thdLllnhICfXuouZJe
Lz7nASlgMcFyOh5qJd4U+NtWar0q4BBuwm8YrCkfYHUNhMd4Vwwbhe121qFblAHW+m9bdBhlp0x6
01/wMV50vQ+9AgAN72VkdB2t/2dl8/Nqj0mMPWxKtIpfe7Zmb97Qykf32ZDjbPp1R34FZ4of9VqZ
PczMaLy9UTTYqKolgp7Fd5FYOJ7iS8efx5u9m3FCqW2N0TECAHWwGNfn29ORz10xncR/IxSHi32S
r2jp8Tf74plh3DOODXj+7QibClQT2O2gQOS+rN5drZUN4RxbgIuo7yNzw/p7+5tbA/FSQ9rneCvo
rbrcFcYlAe5Q7FmvQsVtqe3q6fV9xSjtTnKEi3Wi7i9pxFAqQmhlyehqA9yBg/KrNrHf8Pn64Zwh
gwnGO/wwaWwbjq1bREcYvVOwrz87WTIUHcZUJygw+KxjPBjcimhkKls3pzOX59hXolGg/yI701ZB
++SNAtShvaKiA4Ty/mu+aGKmGGL1Qy9SGgajHQ0ljqTpPPvP8stUOpADSF+zGxvd0+sgnzpBtuxd
K/TJLdFepONDfhdeNuAWbD5RNkNmY/5wtOyB5k7LPWiQfosyrWVMXo1HQ5/+AM9807pLl/eaURg6
DjkG/tzKjEGTmY8G+/rbYP2hPS53/BQGbs+ag4FJqQncGgeZ31c/3B9DiI8H8+ek0VzCZsdCHBtg
+3a3RmjOEEpcGKrOhOtuKN05vrXuaUA4XdLOS1/K6HqbfqRjbQxMxnJWU7YJmbdTWwyPnaYzmkIQ
6hphMr/7iZVv3g/1CnUQNRMKrV3mYof6Zi4m8uZ5Zt0tZgOr/TOFIASw83Q8RR8bL0M+YYqBWbkZ
R89JBT1LYm/9zK/1spNLxIymRXWmWYT5Hm7PzShPTgxf6MRc8E8feuUceSw5LEv3tR4j7YTc5uRj
msq0ix3aNl+JNwE/t/5o2FtGfWY/jtdPbbxoPMk+0AukSWrv+ETNGMZ693dg4Ho9l/g3POb5TWQa
XPfnjyhMbCZ+dg3Qj5y+8b9hz7UvrWGOmGykNhMgLCCMZTwrHczyUU2jnPbHpNcjnoP2seOwYR4K
7nuF1dHHC2XWsxO3M2Pnz142nk5B4yVWx2NzaV/vEYa3AOoSw3tNMit3aO0DSk0TceICrM57zr8q
HQaLWMdsYfJHu9RToN2VouMLh0aQPhcTJJC3ND7x9mQGM98NkOxCq6at1V9hkjEBtSuD3I03oJTA
yjczc98Dm7fhK87XYxhJbw0wy80ZHGO9MBkWgPuG33FQQwOF6dRJVr3J9StBivnhNwaJy3BSxtca
Bj2rFvc6myP7mSg0d6p72vN77lCdtyuYiume4856WmQ5k3hxR5ngj1gNomO8MRhVgFMy+2Y8Rw+u
Hm6zzJZQnvhPP2MJDzV6Rn3y2AAanVE8CcZJtAJunrBll7fZWmDnzBtzGRmtNg5nAtP5wp4Jh6bF
JsCGnqhAhaxlk9dh7TEPjD1wrX30Qiqod4Blrkk6YaaMUYUSsls/c1OzyxQcptcHAx45Ml6Rtx4K
C+YDrSnDshno7fxmd4w0c79hrrjD3GeA5QrRDNsNheiATkwzbcglC+2zzeGqMYIClqOlJp1A6lT0
SoSkgGRhZE33qyhOEj2eZQuKcc5sKmbk8JvPrGcOTuxI6LHd8KaPjwUgtuAPVM4VKBPBzFK/ao9Q
0ZXJeDcHWmPtIMUBw2xVaR0He6MbEHfnbxO7Ke4BsaJQCU92a7Wr/h+1cXdBUt9mCvC96jBzE5GQ
8Vmm5+eiIu2xyZGNjk+9RSnUrHPWKLI9nhAnjZk5PFGnY0ernkmaGd1m7yWA3+btlEtwNw8ve/9t
j404xLL4xMwtg8ePaJa1mkzJERgoaPTMUpf92wQIXEWfFdBloT3Mr5e5sUAbhi7aOWFsrxL0l1+I
ZfoYtQ+zTLsrXOtfIRwGI6TgTdkT1ofzoWYZXG+H23Tv0rwixj1P6G4i4uMFcF/SZ3tmetllYN9M
ujmmwznU++LjpCfmA+p7rXHnX5ZBz3tarOPl00rxsCcMMK3RIMaNfAnfhnmqVz4qUF1CqoOLsdbd
VBNe94pwUvvZWbB3pO1l01wJuLPhTHFS/WF2QAfpP1mx09sLDEv2VvsMFqDnwCsN7MFq9e5oWAxy
DQ9DCkR/BWvhcX7pr6C3LrQJJJFO46KRmPcQEfhw/bZS/3EZbOXVSB9CZZcT8ODvsvbx7qUNw6v8
Q99FP2vC36gAjHOwIqeNXmd6kdznRd7K5/75u1BsuzugSU19sK8ZcAGSar+JU5rkyL4yFwR7n8SH
xghal1hJ3/C5KBZdzfphvNDsyF7sz1tF0o61V0vc8BSYTB/LUOE8mTBxivlw+FbiUl8xPH1o0Ghz
7V5/mtM5Qk7Ncns0k6lWRqFsdBYPa3TmZ/3+op33Ldmy6mPqw3JoOCOI9SPIsKE2qWzkZk+7F1CO
9E5CXABu9lzAMry3r1kfw0O1sUv7KSAx2e/vwMA48iNIDdhqF3HAlfa3iEJyvg/I914zapXw9lH3
HmbyB/LJgQlD0DUUqmH+ABsgqrhxzJkZ2Qyc1inW5785NcyU1FWi6ciodumGqTJoNLewDoVb7Iba
+MRJcZaNvltbTFygRWvzBH67nbiI5sz65m+1hhyNzPGGzQYIeJ/SzGFDWzoILxaZV4Yt9mpq91pH
4xPLYWDWixeKZ+896+mVGN9aX1K6bmiwBa5AZDMwf7v2hmv5K2wk5NViJBcs59Mv1x/7M+tfB6YM
GWrVh9pvLzxR7tSIZgzwSJXMbd1MhhrxEeLYeC7GNluvWn1wdrKHMHi4xICR8b0Hfu5a5jVBE9w2
P3+E3p4DZvgBwqNpAYWyepP0LoIb0aQBvbRrahPW8YbRYefa2Tb46cyZxGkX0+fhOf1FLz0zsh2+
vI2tOBVBHlik/WMbEggm7Iai33uW7p0xusmQV+8ofevpZddBKMp1GaBQOPt6BR0zT8HiFbsOTSK8
BbSSIawraVdfRk1tDeHyabPj/aEp/BsRADeoNDY/mNE4iF6R2SKwIjilbUsa51LjE9xiPc+14Z2m
W21cW2P4b7Tu9yC/e/V32V7IIAj/EJIF1OJq2CKr05gmBN1e4Xmuta0aivka8NKcy4j054M/qlWw
0cxiyXV2XvfS505lZr7jgB7y7tB7Xl4x25VJRvAwNn7GrxCWlhOmOSZoAxgeRtKOVnIWr7MJJymA
JU7kd05/BTbmTppCNUmpBq2CIsFrTJI7UFRBvWk8xRo+6kypFKfo67X2wLLqqqzRkffGbBsGnDYA
2ErG1gYxntcYM7fMLNJYvE66NL763R6h2aFlpyU0bkGbDFbjjv9BiNuVxg4DgHFGJgltWPmMgBP8
uLDOB6YdefWc461BKj6JT7/dy3wHMM0Pc+yxsh5oZUJuA6PWFvKV+u5uswt4HcZJEoK18REZAAd/
exlqKJGWbYTyw658XpurPz/OMIDFgsFCHa1k7g/6VwhkyG6FuViVml/I9l6mHNUHSDEoNqjHAa3u
zDRhRdCkvPrMPrOBzQFAe6XYIHGPUSs4uc1AQ5BXNhsQAESd44CaWOigCNY0e7Q61TpCDzvnDuWH
0uGOacq8iCjRQX7R4FGiAxAIcolDPoLlJBilm/6BqwS1mbZTBtX9/MF6YCMnOT0XhOkFBjwXzowD
O49KE3WCyVEkTTousrYZrItbWK3fsRJb4Xok/Xd5BAwKoxB0JDUnyxkTrO+kp8kcSURYOoktzr1q
BVE44RqPMPtU5DMo8twfTyW7DAYmvphGOUP66uVk8qSKRkGegW4/d4dlNHL2durTc5dTMdGQvLk5
/S+ZJ1AA2p9lDOBcRRJ+PnMq5xemI9F9gdAOGRqHOQTQx2lRW0GS0MDPooFdtF/L21kSf1ZU13jk
HuCHxZqkexMsR/8si/nd7rjcSI43luzIzIlXEpeCa6ygER6zt1mGT0EI1hH4/eB0P3B4RlA8fwgl
AX6/gamsDt9JE/ajCnulB+1xWn0Ae4hnLAVQ1JcKx8rtTdQ5vNphQ34CNET7IGlbmSi4mxpIlCC9
YAnBPiFOf2jLx/oXKjoxpj9G0ANOgeAsQYnfk4H5RQnFiwB1gWfw5slAqe3govSBdaZ0276cn6sc
4NtVGHBGqKFEsZXLdwIxw+0BSmompPXaYBfroaQXB250x2VgkL9fyPg879FZQbjXVGtaP+JNj6xI
CKyqA7omnVY5UiJyPgv15LZeQP9VxncbT8oNYuPB2AIYBTnmTAFaBoMHoepkDqCRYMv+ZJ080tGG
a4JPgFoUuC8IFkzOWEeixGqGNRO8pwX/kX5D+IbRCUQTQDcfAuuYkBwdgFSAc6GcZCqwBbw2fvsw
FAI+ws1rSLu3mPuAzBRZpZA6/v0jUBo/A8wFFgc+x3dhi/gXQbUCRlGOsN8okZBo/gGGYzHjiNMi
PhPxwOzepQ0IDaNI9MOwfEAnEzd005Q27BIbdVxtuBi45Wo/5cJ4G7wsylS+xTwZ0twhtYe+Jp+w
D3dNWdLOOgfw5wKrp5VH4MhcGlwG8lkQ8n8vBTgHPC6AdJqOsTiABMEMkaolMWruHdkfpgPocCFR
MbJBvjcyEbjx9L5k09BnjEP9mSx+MVZV0Lm3czlTos/sJszaCRuAW0CG5z35M6847U1i3pUY11BM
OUOnNC2BkW6fTDaddg8f2HUj1uVZdXdorPZAzLTnFLLFp6hUBwF6v2uqS/ZUdjmTJx9TRigIJ1iS
X7Mv9O+kN0Rl+ETZcCUdsjvWOrYeEwBAUntUpkCuUDUQ4vj64BJwFQzjmeqrOsgW32cPwK+BBfYF
5Mc1Ihv5OD+fWNrQGqYNGJyqsbqFduCF05KGMgtN5RTBPmEC0orXvU8Fbn7gEGGhPafDQ/8A0Pbh
QRfAkw5geKU+HHAOUaGhJ84PfGu0YYUJdtdhySLVAOtlDddTkFVuV89kuKVQcXFAPwRbBkPKnf4h
twdzAIkEvcWTFMULfXe0zoi1h8bxcY7PypVrojZV9yfeMaQvUUiw91xxuuWBCLRSbbnBCzRtaBlw
maAFS0e3MgPYvW17FJmNXizI3qaHIQakNPiYIKeDSX8lYblv4yLxWJ7waZ/dTo8t96t/5e5w6aNT
uQ/4MltQBbJKUJ9NyRq5JRzjAkh2n3OG3pVBthuZ8ZkNwRXfhxzYejWnlFJQHEA+aiSz+VMnsDKD
ks/oZEgREMDwRlHdcMKe0fkwTM95fcTuJ63jhk0InN/l194bo1VKDAUMAdj8Q2uR9XARitvl8sSt
7UJEqdwwkGfFwgQPVFhIjTgDgAwKkc5ygtKB81MVKPJDrODKyMXw68+FyCZpKwPNJxLW/qsvRjfw
x0ESjlum/Mr04nLSk3SRZd7opcVUGhTJyaaMIWsGdtISudQVWW7PRq+VjqziMn0wurzVtuQNIiM5
9hGNIcQK0Zgh9cqFyFGiRGDX6bSxXcYmvw2KmullsK+Mk8CCWlgK6vmb/nTfPbriu8wcx5tF+67x
ZrgMPL7/tVF0/VZjzmzmNFiZA+slaIuOK0fpW98fE1pFuyort4q1w3hN6iGEdFZt8X/0x9C5P2XI
Sm/q365AWcMQIK/3MJgOILm3dXvqYUbfOEL1b/8uPHR+nuY58kYBd/Rw/qdiqCNIltcEoSEdV1sS
TZZDtRifxraid8OOx4ymg4RqgTuNcGPFnepsSYiKWpdunLCyRQ4oXLxwp6YKz6M8YufGM4b/NLPb
5L6mD3f3ntKcVAU4XBT0pn6nNJshSK1Z/wQgPV78nCRIjvwKpAbrD+4Lhv6xLLR617OpUfYesitH
yCHs95Kxitip0VvisIN/Po7bjtxq6am+szCor0jWjmBU+ynZfCw2jtl8CDVCea73JmX4Ct/bbzgp
AXM0Er1i0R5Enkdif+7QMk03ANjOgkf34Hfol8HxVx2v0+DHExxGyB+oSpkIPlbH9nMKlDYhGsgu
0jDU9ovhAWXg7UTKC/w/jJrg91Ylryzh4ZhYrikAIWJXljYRbgioSO/ZVlKcBpIHh8Xl+1xPX2ee
Cg+jH7XTap6TkKOycbur3ppxlAirwVaLhRiGTJJfpzYjA3sTZhKch4f9msdXhv3L8FLsPkF6yuf7
42+1X/dX8Ity1I/YjeFnydmXslWyOVN4p51tscsXtxmBKz2zYRP7d2BHMdzULQ7jjdjgnGtLIhYx
7D6Ntyi6CaZPdhprAQSCJZUMGGAJSaSiNu4gTAbJ5b9H08bOdk1YTp4i9SBigWy+J6mfBc+gCsYu
ZqSAK8Iq7bHqL+5kG+v6SEf0YLvHluB+lKnfx06NQ0frYHNmp3N6qlub0g1zydL6OakNz3xkSIXz
DUqKS3GcJZ68el5JrDla9kF7Lchs4y23tI0SHhZUy4bO1kmH5LE1SJPScxspbjNpGdV8GJsVOSsu
ChNgqMnbjEOeih3/wUmsRuvrFNOfgR7CBsplPT2c1kVSYQX7eeb8NjfeD8Mw9S5WKF+jbyr0Ycbu
wxo4GERYe4w4Gutm93Fu7JsdHL+fMNXU9ChEsuveloJRyAI5DILX6X0ah+htyGAet4kgDnlgimhQ
YmPkdBtq3FDqBxQjDJvFq2pDlIfSAgg9kbJwlpEZ8fskJkhcOAXRHQnsYH/6LNvp7/CY1VeoR+4Z
UAWRN57lEawk/PP9wGnIH+QMJRajbUAvgJwGmxyy+C8ucnqOq9QfsY9mBzYyPlNii18gtwYlZiHj
vkWVjxEZMjpM/RZPmsxpbaUbB9gNYRCmdjXlMKAJxRk77SBHHE6s0HoRn9CxIivlNZBYdSE9Benu
kdjETyFb5DwgaPF6PE5wN+SodFKROER9N529lhzUxQW9KxXcawlb91qKzp1UMIgkf0IexN/m3l25
5BuaVvKk2iKsoNm6L+hlg8/5IYLBishjdTAAmDMUaQoGcQg8qVIwgKQFGftuoTUS4j8SCG4UX5CF
FFFv03XRGMGEcuv5y2X4Ob7EbFf1AVhs42KS0k9A9/qVt821d/2U4XcBjyDdVgtixl5ntbjS6ub+
sKsucdt+WQh45plZzLqThy17sVdibAvJBWelnN7z2u45o7CzK66kNMrTgxEnKSc/vh8oNMM8upVC
OQE3XVZu939JBkkWNQL7uX/lzOU2cx1wntxmdv6QLyA/mXvEyQKUS5FGeIEr3skcRZi0rD+bQbjH
pQh1yIO87meNJsNpSdmNdXkwOJf+zY2hfDf1bBxl2y6BBU4oQAi3kzYwwjnJFx8IGP9IdVQXyDFQ
+FCJNcqK1BBannvCwkU/R54nkjhuKUAcUiiQNf4ds1r6fdAF08IQa1307US84iIdudfQlQJ95yBb
Nx7nJOiU9DdnHoaGgaT3naj9aRagrj/eUL8fbwjwKzGWl2MRykw+wz6OyBsajc8KmfWDjNIU81T3
GMwZ6dP+cpeWMkb/eFk8NSjM7nnYiEG7wPscHPGJdSpAvCg5jE6sQ95v07EU2vSwmDzTmIxJQsIc
+0srszR07GfQ0cEjxepwmh27i8/2vmbwovSk8w0xvErbq6LowquGO8x/KmK2XOeSrJUVSTauOQkP
ny5btT9tsfeJgasp/PBIAMbBwADhGqUwXZgi4XwspUlZacOW39DTO0IQzFH0L93vMKzodYvrF+YV
5BuPcEYL4+EJMog/Dv3hNCKTFmK0KUz7DOY6Qs1w3CJhp78GzTr4XTNWIQJItUh5SFvAeDilBOAI
8P8UcBDnJocUM5VB5GWn77zs8e6D5OQrDEcH1D8ItAmaHGrsNV2BiCTNPSge5hG0I2OAkukyWvux
UYkOdhxd9H/QN/H++ork8HWEX4FEYVrVAHDjMgJzP5J4/RjRkiDOZOJzvXuF9x2I5eSeqjLNduj9
kH5T5iJpV9TXlRFIZxYSSwgcswX8ZuREEJsZgAz+EtzTIcP+OmTNyM+BqinCBFv+wW70o7INYt5A
oXai3lnKVcZhJdcndpunHFbrDJZ2P+br/TY2bvP+Gofd/lpBrheiUfgLivK1PYASZ+5zN1gnk98p
jpjMs678Ykea6T2WhGnFV3ZEkuKKmGlwUox8i/3+9YMcl4prIwk2rIxSj55e/zf9LfqL3vZxee8Y
VUlzFI5kioVmnbS7ACN6ze6LYkqdNeBoTHaUvnZLMhdU4i1/zO66WdEJnlIYkuWQlHCaoL8lMn2h
nHGb43qI2MfP7gvPybVuewceFZ4jbyDqy6NV+6LNRMybwjDrBFxN6QKYGWs/xtVAjpGz07/yNwOU
r3lfD+wMRN0ko/8gTBcjNM0/o8EZURzhmf2aob6gn9VsiLbSqT8EflYZlx0IcIyeRiRK5Kl9jVSS
yI7gmijPefQjASXZxQH/oFzouvKzXT1Hn9El2752rsRAojvBkHOVEHU/kEBwropGbxzQE4027RKF
596nU/xf2CIwcdIS/WFNofq/KkJTTiaOGnQvEmoSZF831LPLJngFxQpBJkuqN+35+JW63UkrZhOo
7Sr3v9540Z3tLUate9g7+AOrNXFqoUHnyDqm+lDISv/AYaqnCliaLpa3MTgyRrl3VLYwZDiJAO80
Rm/k0zMl2lqQVgwE3RJzhyvxBYR/0qLtMmitIU/7rMfkdcv+9nH8zj/ECqsj7IaeoXLsHKsQxxqM
TTprpiOLjiZhQye8ADAHYLcz42cpI5i50jSGJQE+FoOVxD4BAaXi6qgF0BQtVTzzaXssV7XzPhJS
/yziI1wcDrWpXGHixujQccdE36IDgLMCyJT3RyKEcqFDhTYDAi+L7SZ2LmNEfgImPzdattzP2w0M
5H2ZLyiVerG1PxURWwYQkruDkOaBWxp5+4ozL6zmdUurAAotHb6Me1FS+jCiNRG7m3tgl97jiF6W
zUttQwl1Yp0/Zy/k1FucTdHJtKAMnD6cuJxZHGWsIAS9FM/U6egRREcMNQs+JsJtIsFvkKW/Y6co
4IGzKpTXI6TCWhb8vO463u1JbUt/WGod5mHzZIDlb2rJ7SVWQiSssdPhNpc7qLAK2H0tLxRJfVK5
8m6jTzSyfmE3kKaDaX+mTCTrpu5QdGDuPYgqH60FwK1gRKmLrO5ifJanKDaNnI5YNgzsF0C5We3o
yPoghfAlsYTaVXsZEyMFg5HveAxv8u81BTMJwHctHUF0veel4Q1jIQxJQ6sb2hP/HXDUcReLoUaR
+YamGnLvsNMn/zsoyPcA5q7yKaVX4jC64sUXdTZ4f3Jfiec1zkLi0h+ru56fA8mX8FBU1hhKSJdb
32QACy4/gxUrarC6n0uAEoRXcFKUUn8GrtDN5ChA5+Sbiy78+6GlPxd0gRBOLqqA4KnJqdz1/tyI
WMI4yVASG4/pnvUbfo88+84ZKwmSDDRlZMoR/ptLZAQ5W5d/YXU5SIl44NgRdLEUZFKhdgeWYj+z
5Aq1Ot2uvV28TqFuSCkIyWG8GNDZswEQuDFh9HclKn22FZuFjXZ4bDiK98HHwX7IfiOu7MwxLI1Q
hdK0IZJpkWaLgIHGm9V1oEdFGaoUBySKLHKKL5qUaAsaoQK+OfxnffiKzgFlR9lGJP9He0BK7Aii
9/knlKPuoYvIAYbl7uaMht9P62W7fC9SD4tpE7HGZ83BxQ67cdNotjrlu/36u3wiV4OQo5MgVKL0
zDaEvLrA21/KibLqhffD+/x05Qv0Dscp5SsBVrmSla1SUUEm0xuYdNeC2dIEgJwZBCmTsOAoRovl
H5jxQIFnLqCBoQ62v0WN7vurDXiDQliq3TBhidXfjjOAkMoVlyMDeHoMFUXPxN7pcScW9d0S/A7x
rBUZF8Tgd69Dt3ReZsowHzY5j4Vm2bV4MMmp8mkqDRq7o+NnqXdMr+/AFhodHZ8RRGJ742nFQeKz
J+SJl5Bf6L1FH9qdKjbxOdpf9m8mT0oGUa6653Sv9ZefTHsfkx1aigoyiLzG6B67R3byflsdGau4
B/f4Td/IT453jwygnffOkNrSlhqXnAB8g/Yke6xXNkZwep+3ku2SnbLlkAA7RmDHB3KvDlmlCJFy
Zn32OLpgZyuoR6pt6gkpN+QT+AmrTjr0Dp8FvpNhd50FAyPbKptO0Lh44nuvo8zbAqno+gVHTe6C
B3iP7TCC7D4nHkMsfdppuRI+stwsxoa0/q6T3S2UjpKHBwwsHKnTsrt6bXuTYgGGyCH63tLytvde
Z0C8ckao5p8pvhBg0r9NQxLCHKQQ0OdkTcbdnSJKMsnJHep5fui1HG1enIvSEiBhGZ/bax86PW/1
jsVK4qUS+x4VB6oyzlRQEmowAAsQQJnxKVvobFkgFJ+ZtITOI5sEFmMZkPcR0MHEXj/86UEfOvRE
q79GlWcshpqBpBg9nm/HzqQ7U0C/UcHM+EQQ68weIf8nL+N1srqvGHe36uAaydxEtGLga2T62eqF
cMYBQYt1yYtDfnEMvEG7nHufEx+PaKHm9CRCr8CKod0KlRkim2Y9dHioxaWzlTlhaUe93FedLQvO
jHVyb0eMA3lNfxtlIlR2Hb+ZPM4feJ9y1vOoZzisUrNfG/wymr/J20PRZmGtuZLWyRwTBvblc9V4
jZ0GcJM8yAylQAHjCX7f00ICO0diPdRBPQntNJoOBZj2CiiBUJ0lBFE0yxSAIo3/YNoHSNuY0hLE
lbsN5UAc4nE8tvWBdAd6J/vzQIGJIz0SPRyme4+wvpnxc/sNjNZ4AwSB4vY5hQiT3Tyix0lhSDi4
AuwGaCHyRqwwelYZ0tTMj0YvmMJMkxDyDdzSiNcyIyv2K7HhSGaAFKb1lvbDAN2bdt8N9YYwvo/E
LCgqKF/efm2WfyBoPmwY9Xdf7WhA+BhGLAERHHk+CGIEPz2+NzQux55RqksSK0SdCNAHJ2HfQda3
eMxejmJBlou4jIAUl57zGxUIog6TbinBbNyNsTe8/Fb09A6jvvEOet5w1cPLlm/TY22Qb9WrbM5T
+Hpd5IpkUKsCurW16Z3+hvDDe+8T4g0DIPJZ4lXs9rx6lzBl0iidVUrQSSM8DLTCGtj8MhqRhq4X
60NeRPWxac7V7s17kSD5wCheenupLyBVpcYq+6xZcQgip5mRmj8ChEsaCPE6jx5qlJo8f9KqfH6f
x88NLdgfbCnDPrVajli0eRvVitoXWdULQApuA1+7nkGyCNTdvxm0TdOaTns0/cx1gxPc/IHnZGqX
rB7WEwKResW7qEk3McV8qk3Y4cwnaZAQgrXUPwyxhJdFLLV9hUwg5RK9R1Re0T2BPGm9y8DAtAp7
Wj6fsRjGQppHoF2F9AtrVFNyR1alY8ipZw4Kfp0UjuCXGblF/cwBPblNgeyxgYrne/07uwCCofDr
bwaJtt/huT0pPVzgmJEHagX6DGnAS/7MdFHrc/xhhRLSyrRaV9Rm1T+j4CLmMffOb43XBKBioKO/
0YbzhLN6+wSM14YzPHvQEn0m94jFE09yW1k86MS3qe3g2Jx8UVufgGIAO8jeqvSpQyaj5WCbWmu6
5G3gdXafdBwdBd/zmSAOBNajcdEBnMTSR9G6I/XrpNuYc3pvwFHLLvWLyOGt9+xbQ/VnngAsIYOs
1sLUZBAM6ZWlSWBsdw97j8LqdgoXJJJBbcTimWwfpkKHPEsQsciGN8CKSFyZASR7F2PzsZVfgNld
TlPFRSsG/K29wldQrxTsFymu3N6aeBi7xL9WhS1RXuZgbGIeMMyM97rbUGiZVUO7gSdPis1+l67H
yNzoNj6QJN8WjwPHVGmMEZigY5sJChtUQ3sfRlbHHlIM4mhZO6iZzXY2WgCk9BbpmmZztVQ3PYMs
OccmEHLGkFXWD8IhQgdvxLWJwebbSab51ZJmlZdyLlqgLuyO7wQZFOyEmHRsxE48w2Ar5/EwzBi5
Ek9kC0T6msSTIem8VRnJAuAbAVBijCEV8iPPsSfaPuJzR3LiM5A7ZF/3mgCzw68SH4BAOAYhUgV3
1l6wlFizMpO/Tc2B4KMhoixjmJl2M8tjapJV1z7usF51gSnK3E9AXVKtyFVkJPP4W7wZfl0Kec6H
xeGx38i4+OY24L8f+G1gA7yCuOIbXTT+Lhqf/VoWu5pGNz3X5BZRClXg3f07yuIOCV+G9vDuUgJK
b6NnK1u95yEkRhCr6INjGkJUPAJCiFeteHfZHAGSsi1Wj4A3YwvpxtPl61yYPIifQ/WVUz0wKkkD
l6EY8CsrdxmDzQEDx8tJ3MVOQNBzYEawBpBc1tcWQvLG6V++lY2w1ILdMMc9o76M1vm865O5ZsbX
Bp7pXmC4ah8NMLxyZhDtBb75C/7SrxihCsOZ2CKoh+3POvOfVmIxwTBk05mKkVo0ZvsixwSVMkcR
Fr9WQcgXPUzJlHY0odUD8iNwKi6gMeXiEk40JsYniwN3RbhRVaDpM6xxMGMw74v60L0KHenIpH9c
f6EuNLMFLgoeCl+0/HB/iZ0siGthZUGY0jMstFNj5r6qOcdJUtDpK8QOjUPT2zlThG1B2+p08++B
flFZ9E0gMYDL4aVZ/g5trSfUQu5QaDs5xtm0UF8UhzOOzmr62316QN3aM4cBK4Pxsefd6IqwUFuf
OnQY7WQ2KvpbBuuGnPvfHHMTTyAAYDDEgSNTwBVa/sR/s324nm1/1QcN8kHb+ze9jrVijoDES8SB
wrEgrVEApzBcqYm9CdiTOlZXLAlgkydCdJIfEh0MZemaNdhuEGmZi1LYIVgAtkUDW7I/HhV+F6FC
u3q6ZUhTCA96tAZNe66owtCnU5aIB953niSZXc4pvEGNlvWXuTeRs1OChkjsaqJS9HS/7E6W8xw4
EaWaR4cDeeWNaoqOwuBpEZ+0ZllMuQmW5HEv+gaSlBXGgkbuV9oBvCskatNvgAxFLz1uhNU/P9mh
CkYNsMzWnMZFBxk0eryA7JrF9PBTwsnD2a72hsy7HHggfWZBBsjqF3CmfEF3b7x0zMXNFHg4lGgV
4FzM7NJ5mANOKFa3wz59aZ+BXSBzxIMGOpPOFzxM2mlOayVAvoV1uEMxPlYLAgFNGT88m9bFR49D
EtevLXTiIEGSXe1ICgeIt3U0MixnLsLjExGZ2CMwz5tRXJiDRtHAKxb+LWTaAvJp8A82OyAGSJvH
hrZkJ5lLf5UStLNaOol3Q7qcc8g+wrsWEc0nFcXSeCGjGD6Sf6ZhYin2XuDk+QUca09K5H2t2xVx
Zld7oP4gmJCLLMdTljQj0Taki46yROZhiuO/58Xme90xhwhB7yuaiIh6IzgfHziGJDfPzQz1O8vw
r6yk/uzT/ad1L6QqnFUiNhY4Q5pIC7M5fi+k4eU6sRCmf13KdzR/JnM/tp8ZERHmAIECJx3rL4b4
Jep7Y6Imo76JmSCWF54Qf4c7Qs9BmK3egCJwHuS81DQUF28SXhgbPtOz8hWBDQVBDw6yxYpVf3Ex
/3F2XsuRW9mafpWOvh7EwJsTc+YiDYD0jv4GQVfwJuGBp58PpXNCLIpDxoxaoS4VJWUC2Nh7rX/9
RpgbKt4Gcz4tAgrmUjYjT47/+IBHLjMDyWU/BmsGQ/egGIUL2lYaHVhUlPIOvNxbZtNdvuDeecUy
CdwIh/LrMiLZm5Rv+lRkH7ggnUEseT2nL83DfUq5I7ETY5mKy405DRrA+SKOEVjQgOnP0YlSeie9
eZx/NFvmbM2LqlAS1xP2BX5DmTe5MF2gBFP0q0w2raP5u+XMbkcI4bjUc8xQaMTQnOaAhR3EXW9R
sBKFyW/IhQWJCQ5nArxcelH1JYM5uGo2FZ0Ey4XGm7ON48IGYbADF0B7yfR9YTndlqbzILtXmybU
5X/3wZo5PK96evjFNxMnSIbW1nqEHUHz5e3jC9+WruVluO9c7zydcSLbCmzDVXJb3XvnyDHP/BXm
IbZEPZbyCwpxbl/EAJvpQj0zAUHRXrAwC1yA9lwURW1o2SEEgWLNRWGVxGvIskISRMuHJRO2tcyC
4OJiLo7pkUcEmZPziHVjAm8RZVitO+a2KCFpxPnHEQxSIB2LXyuumi/4W/XqcCdl/haGQmvzAAg+
NlBjd3MGSLSlaEP4T4E45vctP1koxwE//zfyHvjwjTb9H/MoIHihQANlvGlv+UZ6lM/pRj/3LJp7
blRMkECOE7M9CrMAWfy5RZWH2u33J7GmelpNrHSZ4RCcy6d6buAIwmvGrB4bHgAVzHsHHEmYKt+U
NTF/fLFFL6wiY5nUmH7YSbQ0OscS7QZXCJLPs3mDs5wy/RRtX9pt//2v//m//9dr/x/+O7Y5yeDn
2b+yhi4qzOrqP/+ty//+V/HXb6/e+FvNEEVLEnVDlnVV00VT5+evz+cw8/mnpf8xVGkZmoWfXtob
TMMdDqKbliFAObsSPDkBr+CGPUbRmBog0QMLN1nIk5U/wQAtNwMsFYfcx/6lBHu+tZ4lxwvoLcvn
HPjsrh0YQE4aXV5x/QUjJnYcNrDkBAv+EDyxH62oKKjhmvt8E2zZ55bl7fBCFxY8+Qfj+P3Fcl1f
Xa1i6KquSqKkWOafVxuIml4HRZ1cFHMnoXZoSbi+6O3tCGsJYmPiFApHwILETKlxeLQNMi7KNpot
7MtIuc5dSbINhSGH0xpugMdLvFWCJVk6/jAPRkJD7yXrNFaXWL1oHj70dttvxXzbN8dKgHe28gS7
YNxe6a84MKjjXtEfBPlR3OoMevARhUYXrSzrIIzHUjymaILhC5cro1lq0V6LNl5jy9ZGRY5GmAEe
yd1G5wRU90K914WVCRmayjBeq9ICZTUlnvWOh5cJD5W+7Q5Jk1YfLdzafQfVNyp2T54jglcxfEhc
Bve6ucp0/K6mqmTguKYsUheV4nZYp7cwqXl6yx+eiKx98URMUZVlTVFU1bDEP59IJemJnydpTFeM
PYlb4DkQnUkQisujglMiPIZgSjsjEaDZK69tajeQ+asVSWrYKI/DJiGPOHU9fAHIzXrPNNegTWO9
DpgRbDrOgciOHnpvRWqcMEDBJk3XNgJbsuD/rkoUC8hqhMO1PcvNlngxop5JmjkQcx8RQERB2K1K
xtWRvusBwHUV3sR9qzzlwdGrdwFTBuMmemkxiof9FMyur7Ww1dBoYmEsrvqnTlsJsWNCNCMYzkDe
5LZ4T4dL1AhlOee06QFScRITt6aInt8WrjPtFrZDMEyT3UElZn2rvSNmyCGRRu+asimtbYgsS1vJ
ExQwce3BkSklJX0vo8bJXdVYa8Qwd8sMkTKPvX2n3hycMljr59qCGjH//gla0lcPUFJ5fLKmWZY0
PeAPG0gal1ZaiH58Maj7pJMnnZJhnxoEw20965KOh1Y8JrgSYXO3b6gfMnMmE+Yg7Sxlq5luqPDd
9lp9I7GcC7vNHrwtsLvaz9HNy/VCfpMsopHJuBeETVRd1A7J+LZKXsTmka6zw+rNd/t8ob5J7SJ6
ub4C3nu+Y0ALTmyfmeYxOPXM+6Dj71NizI6iRIYWQ/x5j5S9vFH8UyTvyIrhVqYlRfw4OWGKkS31
bmitOVIjRgXTwGmZnFFRGBjBjKd6PF3NXWXsCuKuYZCF7ZEN//s7qyo/3NlPW3Ohml4XNFZ0KR64
XSrUTop+JogmlhO4A9DM/E7FtebtcXgX9hrilnWD+2FOOTGvNJTnuJTMmYdjMe3RHiRzKEQhFl/+
44Q2GutJawY75h4cUmAC9k7rVJ+AK/BP/P5SJP3La9EtTTRNxVAMczqGPqySvq8iRc3K6KIRgCRt
G9HRSNemuBtX8jAvX2vgHEi8zUzUN2L/Fo6riOCnLROr4DWUV1o/Rcp1zz5tI8+02BSAzrbFpKIE
BzuPliMGu1g5YfpPPApDO5PKxLMZRmGVI8AEZ3rELACLAmkxrIOH+OShAAl4kRYp1o/0BejPyEJc
N/AlaczojdD/YZaoO1UB95bCvYRRpm+YvpZwviUsY9ZwEaza8fHvZOLSOAy/2HuIA1F1xM1THg+B
QO3VaYspH4hzM0LUtW/xQeFPmKKw2pfhDWg6b70Hkx5++b7rJpIBgG97vfMrN68xN6EVdCDq5Ci6
oEJB78eAG0iFavKRXl+qtxhNNE81mz3E2H6DxZj/aG7ooqvp2TPTEpnG8g2tOcaD9KRgTRUYPNGP
+J08SQPOdAuk2cZoy7iUQrSAsaXZ4bOMVUy0relv1IxhDryCBuJMWq0gn2XYwlvIi2lW/FMm775f
Ll+vfEO2VNWUJFkypj3nw2qRBlkfe+w/Lskblv2MG+UzPal1Q8ak/EtPp4hSXPEjkRKLjEQ87Li9
iIRwPMCmdZ3QSNwqUDLoVzmnz9i6nbld4VvjO9HLxHeETQelmoFbcoJphT7pITspj99fhDTVEp8r
K/PDRXxa8gJ5VJla59HFxMTft1SiYOG3o/1Xxh5FEcIPq9/lZnGwNANTaXkVT5O3EccmNTtHMchM
VIT44W4yKd5//92Uf76Okihqki5pqiYaimj8eYPz2O8a2ZdBoi7Gi2pCX0DNthV1EIgtW4hobgkU
KAijCu0AY85HNhSZJeLUT2O34lQp/JVGZlnsNMQrlY7UHOhdmFxBvkcyzHG0+v/6wqZqGhRtqvh7
xXxYEWET570yDuFlaLZ69yy8iNad1MF7YbibNto8x9PSjN6uw03CCA6zTIWXHapSsyubvUnu4K9K
u9WId50k3TReHXgeQsWSeYUW3fX8F1q28b47BQQ4gIdV7vcXIE139M/VwB3XJUtWFGpt5XOdY2RX
LTI7LoBI8HN2iAcnuaS9K+I4cn/UH6jVrgeQH394o/MzfzikVc366uNNiixLljRZ+1z4Jk3riZ7W
hBfQNtwz3GKVNEsfuh7KyVkI9SGAQRp2h7o7jtZJZ9gJ+ZphI9GcocvJ0tEFy8uG1hrM3Vin122R
TFmGfr8LPDuE+F9cF1H+FDxEBGCZS69zS6DYZKH5x4a0ionLj9/ZFJgzQEzyt9070V0iA1ZsXS27
QE2J7fwqQJNvPpKrpmDay0qaMRJ+6WiLQTq6k1EsiV+reKpkMY5ODVflNqRDbiDGMo6OnMFYNoKr
t6sWWISv2yy4v6J/kTbWfWXMucwC24z49UoLzOhI34eh64Ne3ZZIq5uDFh2GYkv6lh++yxCotRUJ
YxXIXHcqyvvgQOiaiH91d7r6btDanrFMk5eSC4B2he+9+TZaE6HwGt5Z7Zvcrvi+0z9MClxoD+VT
ai6r6ywAylRh77gkM/FKwRLa8cZ1t/C1aKxY5gxcKU6ujugj0bCr+JhVFy47nPyDIVPCk1YPRbYa
TZtMOW41RDaV7Kx3gh0J9VJk7v2SQKT+Ju4hLy38wcXEB57gU24SEcmjHV2ftS4xftD7dUdYuObk
jKYG8i0vCRTG8UHmENKkKdxOegG7j633In7Qq0OJLEVb8wpZT92id6ITYDTwk6mvBX+Nm68i3IFy
NP2d99JUDkUGiIymrD0YZOZE+Q0UCN79HQi+incpTq9gtmFmN0hKToyzxHvILgyw2BqfMcA1OL7g
hDvNJksPavSQNTuRvKJJ1sdwyZDsCCUGnQp5Zu+TZwfT6OANZhMDihTQRF2Z8i1uxW3g4i0ts4IO
gA/XAxbC+j2eITtch310shlcpklbVDxNoJJhT4QHmGiwWTe9tkDky9YGeAhsVj5o1kxwPWJdDNDd
VdGvRfxkAB1w1/EWcPKZhUvlrVpM2toeHyf0j8E62wntCteOel48gZgwVJyc0WGFgdf9Kgn5earf
leYAjMK8WmRQFRF0DPOXKJN5r82hxPrauuOoV0DYFhJQIgBFwON6sVYF0m8gPSZFr6Owyg2iYN3B
QCKyESEHDOQhL+ppbwMzm56UEW5af82dyoI1NuXj+ADI5FmLMto00EMWpe/CMZJfIG8SBsM0izXF
md8yTF37LATAmmyuvTHs98NHSd5EeHlXl2u6i3gjbWlcU0UnJH/B45bmuas90uyDmVrVU8UTQdXb
kE8JD7F+jiYJUnPERLt7Aaop2B9cK1pyP1XoGllhgxtxstQg50AmLnBShfKcl1Y6s9Bkxvl0hb6G
wmYtgZMb94kLuRRbiHRnAoJDifTZrYpTFrpR71biawsyhX1AvgoSJouag406i2PQaM/sNnpVZfdH
uEH9YtNVDIljVpQMTZM+9bZ5W17TSlZiNt1y8eLPjPkZj4nZNCcr8cMJfqqyv2imJdEydVkUaaYV
5XOV7Ut9HIQZHUOE6UfIaMOhwwosV7YYUNgjytIbDalxPX8hd6xXlvBJyREsHmMUXoqdIfG/VGC+
Due/KhDgZWfqKiy2sn7MeU7MJcBAmfKwmikN2B+iYwn5kwWDjwUdsCQtaTvMleIvzDV9XvFSooJ6
RkiJ3E27kv6+Qc4JdwpuycD44ize0HroOHdfKZSnqYdeLFWk1KcKWtSqOojg4sy4YiD3ZSfMJ2JM
sYNDV9+CutI79/tpQAoJSb7PD8bzdbJqwoGIoh2HHhSO89BluIzBDcO93zM8F7X/4MKpcpLdtPTS
HRSBWCN3bZrRAusK4aQYCEAi/dkPFcCXZ7BlWrqiK6LJgvi0HIJ88LOqM6OLiugKd7FsTu6VSmpj
sAqY/lpbNT8LJQaHx9azR8bc/r2A2R2qqCtxNnueFxWvZexI6fKKjSXea/UqS22ZMde+1O7AJ2Qd
oGSlYJcssJPN0IWAJEMEF9h1wYkZR8KSZXLDeAir+3uFPCR5YQQLKZgOklzdG+NZewnjTQHLNT+X
Fkk9Sx9+d2KTUVVVdnYjbfO14ebrqWw9BJeRsTavGWQXcPNjm6+ywlXUZxHwgXNBmBVSPZuoIfrU
gkB0wH4ED7dmraB9oDnrbaCQq+cEktu35+4CHQ7NCDyQIl+GfQcWd5JRPWZPSXfOsjXmBjwf6Rhk
66Bf4pUzua6blp0RvdUd/WLFNDVRNmG2K5CKGfOudNDUKz7A3apl59XuQ3+rdHP4UiC9qTEbGN9C
TYr3UrBmnxJfGC3R8idY9mFRrBFqNOczRW13LR34WXl8kAd86h8sfxHe+9UPZZr0uwr8XCVaFvW4
LJuyKP3uKT6UuUOW5J0vKtGFfrgIFknlNngUwNG/zsRuCkjjCWO+VWK4Dkn6AUIwv6FUrlK7kr4E
vOyeulsdfBI1JLaEGqaaaIGApJhfHq6BE4k41C5zSKIFiQATu0p7ABpKswfmoToi82qHxoMTsKtX
EMITYx6cDIJQN806vSu2noPEUd3jhHocio0mQRlBLpDfQy+C+dvcS6tqdEUIrzhcItb2T1drHr0K
nU1xGIsISja+sr4W+7F41FBavyXiJcRyAvgT23CFo2krBhcqz9o4mD3jLUZwiPXEdku4njYg82AY
4NlaQV0GBLIpkwPiRgkOgb8ZGMxjp4WcC+VEvDTUVU1bi18bQ5oXFV3cwAD0VOCmYLm5utXApTQ7
wARUtQMI5owQmcLkFIuuGG3K5pgb27Yk5XHVDZPdAEN0LXFH8Qk2PBlerOw83gyxLVfLTjoiPzfK
o5bupfTYAdWxh6Js6pnx7vpgFfu3Sbq/ejR+TmHYrX8w/WMl2q23rYItziK9uXQt3hcxcDzpKBtv
Yr3Kk8PQHa3B8Usnp6wbHyB9ePdx4YYlEV/cnB9OD3Pafv659nQgGoA8k8EAP/+w9qrq2iuSJ0VM
ApStgLUEalX99FttEN6q2hyE6aVf5UvhzTtbSJSQGsXP/Sv07IJQL0zsd/ySHa1046P1RGfur4cp
fRYSMFUFcPJanFi0Njqbe82fFUwOyJcJ2KJmcEUEAx8AHpVwm0OsvET3JqjII7xWHMsAOV/DR+MZ
QQ1D92NxGswdOhcSHbRuNdzHE58iiR0J/5THaF4432/c2oRgfndjPqERo6qWspXI0aV6okIPn4R9
cWgfhG21luzG0VeFRfIFVS9M8+AAF+rYwSs6Cva44Peut/ku3hlzZcepfLjS8JzxGYKEysTNge7A
KF2jv9nlMDTeS+wh0sM00mMF5avkPXpviGkOftpn/jn0oU6w/n7Un6AJyevVtpP16DI4EMVdPNlP
U6Y5tp7QbA7N5vsb+Ne29d0dnOCID0srGMYkyhuWVoD7PM/axhr1LN9lxczAcUt9jB1/nd1065Tp
E5Ytd9qrfipXkhtAdHeHNWyau3rb7Xwieb0VEaDPMkPWRb/CxONR54RgwDeL1xmFAWQ+1alv/Ivx
GJ+Bq+D/S5uQInIVzbFXfeVBYUh4bpzqHRUFjDTjIJ7QUVRP4ZpZ1rhJ3akvuhPfiZuOgIRjhygv
6WQeGKhMlq3xSqpsrOHJYUDTS2MzWZcgeEmedUyV75Tn8jY5Y4Ag4Xw0EvK+UjUcuXACXJVPaJTo
JeAaMcL09vkyi35YqupXKMPHBztVpB9udK1XmmaELNVhX1+62+wgvlugZ5BI1jKv4hDzrK8nINJ6
kylrQFTaTdQAAeoLDA/vsem7oBIdJlsGCUOa6oLUv37C1g/e5Bn6DlsjURTLpkBdDLe3mAeIuZfS
D9CZ8vVWZIH/ybKlUzL9eRlKL8iCXw+8MTfoPqxXrCvX+l48XddTmrS/yQEy9+adYau3OU8PO2L/
BoPp8LHiSJoYNdJtcYrWxeKHhfxVQW/xx39/r+n2f7i9oaX2jWi203vDcabDXDgE4kxD7tGfEfnR
ltFUwQ0OfxgFSOY/wcTpjf37kz8NLmWpKIXG48H6z62/GT27gq9VY8kBqcXuzV1d7zhDmaQQwFrg
SfwW43qCaJfRPtatiDeh5JQ09M5Q7DtjY6KpgGWBSa88y9W1wutEpS442aS8qR8gdgSvA7YddgLN
r96Wysy/ThLBxrcFLPiPAmR+cu5r+6ouBogf/ayBPkJEEL+AFuACSExYMb0C5NFsB2U57pZX0nWI
+8nn8hsmKxPzknQwOt7RUcRzNa6R+8LqLx2yuaPkBBhKPg7w9cRCLHnwgXrojOXQLcuX4S0OnvGw
yRKof0vsQkA6lG1pYMW7IJsmRuqNQP9d3dMQT3AXBMLrAmv6/MazoEu6krkInzqQlscOZ4nbmm6e
VxubVlA4ZdmKywJQSCP2x4XDot0UQGN4YSsIZ5eqvkzaQ2Eoc2XEI/gQ+dukO7bEEsKaGbwVBCu1
vmHel2Q1ytMF3Xo4IjNaZAQcSCsRarG5xDQBdRVDJlwPTCrowoXbHENtxv2OJCG4jMBfDC77ZQ1N
WHeADiagFVq2tYUJ7JknQA0Dyzrd6eM95IhBwkX/p4bli81EEmVG4iL1qPHXmvyw2r1Wta6qVDOz
OQy/oAJvpwJQvJiLFsLyK6g53l+ww9yfdjFJ/wKt/OOTp59/+GQpETqt7PvoolOVjis/pACeK+Gs
OQkP5kvdLpQby2U2NOhzti60qAGyh1fxLggRws7ZwBWMKTF2oYIlUxhRgb/QJTfEk2k8aVjWUXil
r01126ZbLbJ7iMQQwG4mucFrUeP2PWvreTy49dUFH82xYcKL5boJWBqdTQi7mtz11yUvnuABCzHQ
RzssEt3mzY3chY/sI9YC5ASryVxf2iQQKpKBCSKgyT7WwScv/TAZuYmXv5ID8MHHEcCz0VziHYBZ
fgu3monQnugLAsY3vuHi24+hACp5jTwBZpmpS/PDIoeOxb/Fcsm4KbBTORP1qbe9g9NokGkVbGmP
GFuyvtKX/nkag9Dr3cCOqooVWyVtFLQi/gpTh/Fy5m0jxtesXuOYWFu4WnnhMp/C+Y0eHXgFyARO
E6QCeKrXWSlhpbKufSAnGG5zJZsnN+megD9ZmymLtl9L7QriEuQqHbRAX0fTdBLAbNm/TrI27ae6
5od18xlkT5JWyLSgjC7lq4Yp1KMy+eUtp16KtyNIdyhWyxdJAcGezOe9+NbHEtWc9Q4spu+PCvmf
Y3Hp4xL+PTb/sISHrhaVdOCrqE+Wj4/JrzjYRXBKiBi29gOiDOCMHZwQ9TEB0xRsRGht+UpyUZHe
a3fp/fdfR//p63yq+MY0TOS45uSSGADgx0DCZrcwLizJZwaq8nP3DhaP/dw2PbMl9/iBJLNJTa0Y
sxAVso0KRsWxmIwwoMdHejsHBUD5WL1b0vzsawvwBNzk9sUmnk+CIR9q+0MmO9avq8q7ZpOmJaKV
zBY50gi4jbA515ztDFg30tv3l/qbcPCp2Pzjzn8qNpXeFDWh7n7DLJG/j9KToTF4QAtHuS64Y7Fs
1y1HtSG5avAYoAkPXr//CtpPd/tTGRYYylhWCndbdCzksERwlCvwJXMfcJxVS46k7K16Kjc4WVWr
eN2+VbfZ0TgMZwS/KboBfR6KlGg6r/9N8mIs5QfhxNzcxY7iXK0Y3V4fiaGD9hFtQK6AbW1UdBv2
DvGCkrz/4SCQvyjHuKOGqsgcB4yuPt3RdIzzyAw5CERHXJpoInfVk7KR34378T4FVj2IC2CcgeYd
FtVErAWig6fw/U39Yig8vVF/f4tPN1VXI6kKGobC/avRb5RDSEIW3TcyAKM6Jdarn19KJgjsbLvh
uggeCjt99xhIZpsGKWk574t5Ijr6AU0jrHw9tHt6UWY9PjaFde4wkUBvdVUWkL3ls/GOOKRcB+pk
aymLi++v5f+yQP6+lqnl/LA7dGFQCJJQRRcDQS02sp1dV45AZuG4Zpx2vdoJrG1MqvpFCiejggU/
1yna37y7AJx/Qb8M96V9wZFGLw59saFMz0UbrwhcuUp17eP4xn2QGTjANVWXGYz1o4nhHxoHZLj0
3P1Mag9dMemdFAG60Ar/gR/aPvWLmvWPB/apih9qJQz7houMn+U787dUO7kxXq3XxokOBTYrOyjZ
hB+tCahfBsd+1bvt5AycrGmREGxOZSCiHnmrorUzSElcceT3W6wodoxV+ln30gAQORJGNzfCjY71
s3/54Tl9faD8/Zw+Ffy6Fkh9MbDmxJPvttvrHs1g8yyFs8KbhecUb+lVxV+OQFLA41QaJjak4TID
gSs2irrtYC9QUIyLK7If1UXkT8rom3kZn2V5IeEEiUWjPDPxSNhhDALtxED10C+sX4K4i56NfJNY
c54kj2viP6OHQ1XAWKXdMY1CReiR2mQLP22g0tfb199X/anZqPpY9CSV9x2Gq3IhLAop/mDrw7K/
8fDOevVfhmX5xtzRxNRtWEwkHfz8GSx0tvrOnFW491CA0LvDLzq2h2FveIuabCh5GpGZv2irKZX0
iTzANBR7AUhISESwsEfBKDCiYVDiP1r6fBJM0MucsaY9TW68WNbe4qI5L2VwTYdZajyfYcBOW14y
TZorLlRufHQIdVDvFPd6W2xqQO3JfwJTC04lsj8o4o1b+GOMQsiqfBAyW5ocGuszFrIq0pcU65VN
vg/3IlzvHZIJzD76JaqySw1hjwr/Xi1+AN70L7dXRgK6QX8n0/H+uRn0V4+JTkq3C3Lae4cKY1TC
+554+ZmzwSovF1f2XKyPEjInF1kIvX6p7kj04MdXTFgwMeVgUGZ5skwVG7iN1715ZzhfXqpd66Zb
/dDg24G8F6uVYfKjMlh5NPO//8SKiMZJR1H62+OPNZjgOE9Ju2JoY77yDEIUvZUDv54kUbxlfnjF
vkDXJPHvq/+NBXzYCr0kiA0jotZnFvAwBksZLc8wi5X1gEURWXTxlmfKa+e7DdzU1GbMEZ7aDQ4L
T7jrke4VsrlP+TiltmMebI+OtkeDhIBrrjg41BMFUCKekXYYJT+XZ32jQN4WD3g9UvkN4bJ9ih+0
K4NmipvvL40pH0/uH6XIh2ubfv7h2rqi41WacIwOiFnYi/5JjNc1QmKUaQxGoSNQjzB+9cnaAIEm
CwXuJ859xaHBjxYX1cBpx40W35rE3OPLQ6wNkaoJFIrdKG6DedS4aW2Xybao3OEXCwUHhZrJOj5p
zUOagMbjcQyDYy7eYfHj02vvtK1/C+klpM+wZhyPRrjCx0i2EC2s1OJkxXAN5rAjVV7935ZnpOuR
VVYXGHOsYpAV3Mww5TAYzF4BIu5grpXnTllawJ9PYHtQ7RFiLDNX2cFhv6lP0/kMG/Vqq3i4+RtY
ACXPM3bN4UKYaiS5gLff33fjy4Pnw22X/7ztehf4vt+I0MceeHOg/ZaTK3CDzRVeB0/WIb8ruzmJ
F1v9pLjcMu+ptLWLfgqDuXLxA9t8Ss/+LdXsi0ruDBfyMOKpxUlJcYNliD9XXtjtpU12iA79Rl0x
XjOQ0UqbCIWyt6huk9LRI0cXoLvM1W7GsAVNdoVB6DDCeV3SOTEOxzY8R8VGoM6eNwxPtKlotiZP
NLze7yR9wgq/vzHKlx09k2GKOJ0q+DfS/WE9hrUVi+HIegyfYQpAVmTnRiSD1xsG4qVdKNsMdxWQ
HnIEeP7XXYP1LSrtt5xuinAETLXQ+NCFst9ixQONTsr3frDgF4g2yQKNj/0dNjzDjep+/9XNL0/i
D1/9UzGRCiEsY4+SOsAyPT9quitIdxHEi4QYu8GuilcVz2PsXwV78JYykE4WP6mxm+tEDy0rCWN7
gJspLCglHK50GWRNr1y+j4Q17HEpcMqt4eMHCqES4BZlLa4TqQmRdB281VA3UJUyEvSXxkNp2rho
GvKivCS/QpyE9YlRDMvSGnDaZBxbcaLNMfiDwtdznhdL+TK19tBQMZpO1pgPy9aByscnZEc6yZgW
lYgZkXOYt412DsuTXj6YOgJ3d5jsbqMVlYKRvxfXO4wa4pfv76w0Ve//3KQMiHWWKpnQB/58W4ZE
TeJMZgPuzsbLFdV0eMJqYNHdYIJ1Eu9RjH3/gcbXj/LvD/xUVAWJNg6ySl3YH8KOkB249RxM26uB
LH6OmY23S2OkjtfleJR3Qj3HSqS6g76rgcW5xSMefdjC3lobg2eF/RQuKuXeJ4xLWcTb/DTsGCTO
8Zuc4HheKWaTlR0+MTJl/4Osy7CKuq18q0AYlyRLPfb4gGMo/Tw8FJy/6ko6Ufob5ry5uR4gsu3G
dpneEFSBn/AqOweb8ql6+ekhmFPz8t1D+FRyBWEj1P7Un9evxSrfe5Qxt8NavqtxdESMzoiInNtp
cjK+pnuuglknqxkXxMfrottBOuZYnIhgUHzQIwaURQCIMx254BYru/pefRSP4kUhf0RCmYsfJwlG
5XxYNTeyPd6Xl/wWLTdy57V+VMnHACS+Md7zQ2ibJ5QgVwjFIwRPH7+I8i1ZBRgYpZfylgJExTD1
DCOqId0QM2Lt7qdhwNf9vPL3cvlUHiVKer1GA9Vo/QATmHIbXo9MT7w6su1YmKAcQLWuLwvpx/Nb
+uGpWJ9Goo3ZjkJt8VRKBSMke/ScsHA8ZQ34z8xIwHTDt8V+UUuzCkODK5H1JCDPSyp+OEUVIavY
xiALWiAp8kzwtXn5EOP5R6QrzAUNRHkDjbFQ3bHfFo3thZtEdVJpoUhkwSKtckVzBQEjU29qb5lb
s7B3kVJp1hI3xmiYw4Yyz2h0QddV5IWyLbaza+fC8gZGqtInljakmhaODpFPmzSY4xgFb0Z6FE9W
tRDRVJ5j3YGVVdwqCj7wMwgRdMaFd1cdASZRA0i7fCP+Ys6a0ru0OyhpMe7uoi0TA8D7JK/SeJld
GL55stN7L8DdgbwiOeDa2YO8TC23q3EFW+rJtimXovjDRiLJf7w0JswqVdY1tixRUpAc/Aa9Phxn
RqAXreLV4bY2nCr/JcJCTXCL0+DvNOFe7q2ZOctwb0pCxBtX/Ycjyfpzdfz18YZigo5rsmWa2vT1
Pnx823i5chWLaOujXozKVUtbLierK4JCODNS283zkZMfhMnCWd/IsdlAs9Uo/jLEiDiTARb6ZCX6
7DbDY6vjjz+cohG9IE7OZrdIob77jUXAO2V+nC9rPVyaAX7p41NrXGd7A1NKH9pGNTm4xstaMeZV
a6zk+sHX21Nw6CRMymDKX0ucE69UuBIdjDaX/NCWk1+KT8hPi/tlQB36pEivENWoB56vOF956TFJ
70baskzYiSbwejx5rd2P+LtK3Xn03q7Y4fD1vNiajc3DaDCxrtYqeX6tcSvDmwhMNlo6Cw3fgCSA
1Yq1fw7fsEYtjDwzKndSpyzGatmShqSP27o6i+O9pxmIKs/fHzd/FoN/PSVLQ1qmmKbEKOPT9hEy
uVesug0OQ4v63c20Q69gOOUqiZMUt99/1m9G39/b+O8PU6DrGwhcVMnSzE9ImRypVar2Q7jNCycQ
8TAZb+spzsQR0l+ewEyiWNfhD2T+P4u6f37mtEw/LEOvTr0q7PVwKxsEWpyGialJgXbTqM73V/fF
nfzj4j6BVn40iNe48YItnn0lSh0R+0FQbPqUumOW/ENj+OVlIdTURIoSXbY+3cq0T8WqFhsuK1la
jWNkOxPGMW1Hpf8gN/ld9v7jqX34qE93MPWrUW4GFctP6DVljShe/eVX+2pKPfdFJMkang9rLcHp
0TC3gUDCAoEvBjss9KocirkivAiTwgzjZFmObI2SOEt/lcOtabkhxU1onPMEqWlD7HBLtfzElc36
5KSgNMjoRXLQ0iA9KCXh6CHpsBYkcnxvh47ilVVTDDOzJDsB62WhhVjpXnswpu6kZzuxYVYD3zwG
0BTnYRz9AE58+cw/3JpPxWEWyuZwRZiy1azbetqpNJg9v8YKUaLTNz982KehyX8tZUPlxZH4Q1E+
vatXT5DyscuiaSnrSOVBY9KYeAcV0++2xqiAxJNu3Xm3nXny6EEq5TYQnRKeeAoTeHJ3T/cW7HmR
5EFopd8v/0+w2H99O7Z5XRcV1NKfVUmiVQSd3tOfp9hikZQ1bhPWvg4Jz2ucDg9JTtcYquPdD5/7
xTmD6MU0AN9FXTV/37UPL/gY90UYlTwDo143CkpjGnQhsDsB3mS1F6tTV6wloUO7yoCeAAJ2tutP
INWX68CCPMIOoLKNfjrrqmusm1U5xluTDjgTbjXtKYDfX3VO41sLq/1/f/lVBErs2Kah6fpnuYpR
e2pSt31AS3bWM8622zFfmiW84B927C+uiw+yFMkwWXai/mlPk1Wvr9iBwq0E/Ort2LYlbZ03zohc
uP1heX91OvzxYZ9epiSycjUSrGDbIUcpnjXw4c5R/g9n57XcNrKu7StCFUIjnTKKFEmJVvBYJyh5
LCHnjKvfD7TW/w8JcZO158AzY7tGDTQ6fOEN4sFKj/HwIaXvfrq9vnYuHKJCVlRTBwuusZ8mAayl
i6AKxkO0sF4qCD90hOt9qjwy1vWBxHmp62tznI00KXWpau50jhsFO3PckRXSSBnOcD06Fx118jdL
HC0RPTh+vuwd1g3cSslQqDPSi6zKZWS2wOCiWY8yT+FjZxT597a7z1Vsj6GmRceseSA0TcnME3vP
D1EJos3iYwiwvBBLWX3xUGWPSwOZDjpRQPp1fq/KfyyUYa+/qTYu9cltcfamk62gNJ6p1Drb0UGP
W/gtzkYmcC8FBtS2jFGtc9BdX3fQgtgZVUvR67MPFg3yAUX3GcHCbVErl4oXXaKk5Fa4ZXbhuhcf
FDLV5Fh73OJyu22GZ/CqNvHk9ce/vCK4UIlSYKRNoVVyTaZv+n6wC6ptOaxN4Ao9eUf7UsfFjfV+
eaY4KW2Gsgz7qzx6cnCZnmskRkiA7MToqrVAtSQskxpl6zpUy2r3QdO1mYOmSRcajxKgVsvZpLA5
XPdFT4wX29tTlpbEXkdkiADYIuey1DshUBqyUYEKrKdKiKVwwUdTsbKA2spwa7mZckqr16dtUiX5
7/pWwWZrhq3qCBWcR1mpmUiqWvs+WhwfHVZHKcLC1TZv90b8Q0Ved+2mL7b2C+AQi/HG2BcuACH/
M/YXcvdkHo0ykOQklRChdFSO/XJtgsZvQhDrFLGxyPK2bv3OGdyltKb+1AVaK7eaeReXzckjTLZ3
ZOp+I4o8QCNhC8pGxeFT3xPgpPHx+stOsH/fJnrKYWlztxVWlfq7BikLZEcSD/UJhQr/0M41FkeW
LyW4UEr9Ml6EQfDuop3iGx/qAFssEE9xcYxr+gYd2mMgPZAiLr0VkdKYKtF8uVf1YjPGrFzxsybR
V01W31grt+ZqErkmqWUFXWrY92241X1IA0vRbvtq00Y35urWQOPldrIussISXul7/i7zfzCQDBDK
qLaF9TiGQtc/y8V78uT7T5b/4BWhH3slBTYs6lpgLAgkyO8ufhOkdjoh0PXhJpWX/64CbizDNgwD
vYDJxRVLqZckuervcmVNz6QGgp8CMipQc0qKvdbvUjScIm9T5Q0U0ztdLCJpfeMZzvty359hsuaV
pqwr0bLme3nPOxfSs6K+dPD1cIFxX3pYKpa4kYpc/KInr62ef1EzKstez+1gJ+Qx43EQDULUpbY3
Rn8rm7scjZyMNVmmXp6mTaqVUPzxMsFoSLJosetr0+gXRf1WEuxDeoEdc31WJz2I77M6SbZ8ShmF
XdCzMgYEw7FF7xCzKwPMbA8R7oYapmhAycYd70DjCOW9x8b1FBg/9bEz3rL0UzcXwfCSS88ocVUu
LLbQhxl1ByFNKh8DZLQAQ+YbUtWZpMOmB8dJ8tQVy97YDu5dRBXs+itdSlsEjLv/v1gncZ0s90nY
RDZJUrWVtbU3fJCwyumrZEMLPRDCWmRwBslMr36kSBiMhAEktpOAKlD8aWPzoCDOgHpgTE3o+rNd
qpGdPdvkjAiqrFNLUw92Hd0ckgckvmXzMU0Rg9GwZVwLuPI1tudGgIp8eyP8vLzGIJ1buk6QDXn/
fD0nVlwEkdJLhyTbD1Qt+UZUXwK6mBg4SjCtwmCref6tlx4n/FuIpptCVYSlqUBYz4cNGk9tNbvw
dyC20aU3l1UKm9HkBEYtAH8lEyQimL990z0nhBsayih68hLUD0lQ3pqCi5e3IShg0HezKA6dP0tp
keXIdhfsPOXVKtFdJVcE+q/QRsXciNlngyf0vJM3akQ+eX1/4wm+GjjfZuOfJ/jCH5xcE35l6rUq
5dKhaJ/6+Gkon/383vR3ts8JhpsXjCkLqXwEfmadqJ4yKhmlswyHTcH129E4dgKg0RSXMwRYOz0/
Rgh51X21kLDBtemUKZ0G8dfYSTQl0CGx5Ie+9JcRriu+VayktFqW1YsnWPsQqSzlh0pTOjMhBAOJ
bXxv4ZnlPtJZ/kVwcKxwrfpUHlGRs5NDl9Ba1tJ9HZu/LeldB70aoRZWtgvDxDKW3dQB49WavQaC
xMQ2wMEG64fNzdDblE2DnZQ8lVRgIo/GefKc12BPMg8/Q3mmZa9050p7Y+fGQg83IXp1QB96D+34
Or+Lld9S9FvU/yKbF/JICta51qgQTs6/imqXk9POGAPwusB7GqLjVkL1W0MCYG2j8UL6SX3DLcF6
2H9i/cbmGG/qb6vhZPzJepQ9N2jKkCumkbaw3SS0pnPrxUyWsBzDmns0uyExp46X1rURJ0dQ0Vat
rgvVOYzVYBrnSbN14QrIziGPfoL1qNpDvXaSGqunY+A8teneU+8HmFHBX/y2Yul4/b3qvqTh8/XD
8cZUiPHBTzaGEwqRa0MQjck/J7YUH50o3lJmzIt9pETrsZhyfcSLYdQ/ky8m52FjF1lXtgMHE1DK
mqK9p97V+VHDYsNdqMXT9dEuRhMno02Wmuyy8xWtCpEMe3XIFagW8Z3jGDBVdGNVfZ3k3z+yJaPu
pBqqNs2P4iCp81BHMEjkr0Qu1Bs8E4JpUa6ogZsYeAc+EGB/rRvbyHZfa9hSrsjuqvYzIe6wYCun
+M5H4CJKpyHit1ex89oMA6RxlCWgbxtHXXqMyrcYrxIJnKCuRZsa8+N0lErIXwj0/fpYaagssvHH
G1+kLRSYt6rc+uhm9J62KnLAaiOmSvrg0s37D9SAC2zUiqOP5oCmEVt+VtZiLCEEAj0lPJ0S5P9S
Gwt5fxmr5so0MbQFXkYJOHTf2qC7l4JmOwYrHb2PQNkOmvsvloyicFCA2rCE+OJKnCzSNKmrKpRN
zotdVaFyt3WDhZ/sRnvAm19RG0Pa6Vc8GWzKAWV9hn2qJP3z61/71WqDrMXanW3K+ey5u/vx4WIL
sFjvZnNkGhNE5ubRx93xFmr04iOo3JMGubYJJOF8UxpenA1VoQU7C8UpjZZiD1g90r1199Oh3G3O
K9Q53ChdGu3W1p4zQBlofHk22EkXGve7JbapSUe0NxDYn4unAkBi74FnSPpDKF4qigrJvqEkpvjH
uM+Wugaf1j+QOKnUT+NGhzFkoi0lzeuhXoXdm3c7u7l0IlLepjJny6ahGpMz2OEPAQBbwc5231Ec
BKrHKs/xQUQDTS8Pg0szOD6G6rvN8rt+Jkwogv+JvxXNQFqL6qowpvm1F8l6ohQ9SH9AmFqPaD77
b8BXvZL2dYDvZ7XVASh5jbfx8xIrAvMezQIA/v3c0pOFZm7N5jGnf1HFe5Ery0zXYYuj88I0GWOc
K469Nvaq9xkpmiq/ya13F+JFzgwLG7a13S+aPl2a8WKof9NJKDxj5ecZ1Qt5o7qvjYVKpp1tuvwT
GtAiC29cwNbFBXYyAZMzuCvCoe89ArJKq9f9UsMf3nTQbzWtVcG/VehzrvRXAzmZA2CdxWhmuMar
0h9IQFT1WBf6UglwQ0DWuMYm3G3QuW6b5142UKPKtjZtPxfeXSiyB0W0K3N4sOtPankF/Le4lH8m
HCskWLYEci9npZn0iEe78Q5+d8OKVRFODQD6JgCGXMUlNkFjkgZP4yOOEf8wk2reILOS9sjrDG90
wyStedQeS2yPnWjZCHfpeQ8ZBku6hFR3ttalDwnh96DzN6bUrSKGl5AMTtx0n1dIiNOXhjOxHlIs
marH2ASm5P6d+VsY4mjnfNixtb6+BC/mJKP4KnJeuq6B/jzf4nVitp3vBMF477qQxgmD3O5I52Op
odfWvLCa3HzZ1q+Fby2uj62OP/vbCXcy9uROtN1Cs+qBFlMGwo4lr0HQQDSF9PNRFQfnV2EM5L17
ioh2/NmH5ZrY3Cze2nuhIqjBiTsmkvK+lre5QAPv8frjXbqxT2dmkrhIYRj7nhSFu1I7qtUbdSMV
lVLrsUverw90scDC9qe7YlFaJBA9/wahHGem24XBrii3dfNewzAgLiMaVRKqSOzllIsykpOFHW0p
XI19xgou+vWn+Dpsvn2Nk6eYlJW0oRvi2qYaLRvmvRJCkgP571qLAPpRV4idUYA3F/6jnuxNNEeG
tzb5oQfvalQudcoCef/CszvEzJ79kmFZNZYEHcva1B7qSXysLP2ZIY8o7O5exqUWgVtLPLLIouKj
aPdh94PWWWt+ZO0+wYkzEc2K+VawifDRjR1nwccV1T9IxU+z3xlc876SrNM6fHJ+O6Sz0dBDblO2
JQCyuDUo3gercgBCE9IeNvFu5r/pB6YwqqmVqg3eyNgMotSdOwiiqyjZ1xhdEJV9dbk6WohxtM1Z
gQacOjS5C2StgHbIFDWuT/ylBPnk609TwiK1ar/IsmhX+e8gGxuxLvUPwzxeH2Uievffu+afzzsF
6KgoH/Zd60mHkIxfou3BwU5dFx4eic+w9mGDoeCtAFpOP+hadmNy6i/SZqsGD213Iw/RLr40zTxb
NU2Du2+y2OzUTpUioaZIOBxRtiyw+I6PHRQ3GeSmaTucwQiZoGuuK9nSlkhZu50pA/U0j7rSLwax
L124hKCjHbxTCNbmggxKK9HJCsSqgDVX+WDD6NTTxlKbsZQ2D6DTaeZrRapcQXYIUUSrUWu5PtEX
jw3OY5rSKhf7VyPmJEZMRNg4gUOjpU0O407It2BwbJBPQ3OjQHn5k1pCR0RQ0emaTgqzRq0Catdb
b8xgouLYduh2ZNsi/SlXb1a9b3uN/lYBeH/vm5SisZijzi403lrlruRuvP7mX+nytxPEFpYhC80w
WHLn51gTZUMdNFKIaDB0dxBqedauaooJpvqZ4i6ETZgGAFf0r0MAnTs++MkA2Wrb89XG9r3vldgo
Zus8+N0GYmEm4dqPUY7gjva35Sgl5tsLb3gZ/6QX9javg1Wl4ZNk4Cyggv29pdV4sWZGyUoxLA0c
hG1P7oAgqyl9G42/c4clt1KaEgVufQistou877pV1jb1kevTePGzogwpiEZN21S+ZOJPVpCa+q2r
S0W4U6xNQEPNzQ6Jv27oCRam/hj4MOiYAMci/QEs3Qq8OU38rjitCGFcQmgjqm+ECV/7cfppT59p
EiaojVWqitqEO4NGa5Q6j4kwHkZIq9qsfDgJhe7ueoS86xAhRtaeargHOC40XQMeG+xi4b9hGQCL
NcBsQVBsBJ4Roq0dad1Y6xwRbKX8aiQAaWP73aH46gNeDCRghDWCPVwDnM2eRd1ObDz5TfcMCtKv
toSAbvwmanMT9/XKE49qB/kGJaIctWsx3Po26hiSXJuHSchS2wNbO+DbEJqD0S4XOdBMWYl2LVnM
eElJcUzJi7jcmeuGv24jaym1xxY94EqyFwrFhWJbV4dqOOh/D/5vzA8saPLXV9ClyobKXtYNaq4A
tiYP6RdFWstR5e1CnMRUEu2U/bi802tsx7ybpKGLo+kaqgQojqOpOoleiO4HmcCSbmyFlnc+cmn+
EjjT5rGELzA7FUSmJxCCeE4bf6ElCBRG4kXSbc7kX1Ihbb1YWUtoECKCOx9bSV1X4be1GjF7JYbK
yXsDRFI9xgamfQ6gnvrTkbGXh+ABMkTh1lY9fV3hEzB2wkaEZkFRl++P+TyaSYEDYVoB2WBvBDag
RymotwP6+X6B5FiEa03SLMtU25v13pXjOzrGIvy0DHFX+beqv5d39slUTW49Xe48y8/iYKdRb84y
fZMDb7eQ0IV8oKEUvgI8brWbACGbcBNFEOkUYxMS6vTRy81a9KWLChHa//fdxOT2aI08VwebxJc4
Z4RLhPmSQoYAsGs1N/UrLmXZqm6YsonUEfqL48Ocnmmhp4jGA7M05OpaddFqUGNo2OLYonpX08QM
t6aUz8fLIi0BSNftjWv5YpB9+gSTZdo7lev1Pke5CTgvTQ9dve2cBXezgcQ3wIFB3sfOZ+MeVerv
5DvJLVjOJcwaGGlTpoCEFjVAvvM58B0rcIIhBbelbNkmEom1ywmpa2vQVAS/6ai8S/fJuT39l/Js
1ZSFDvYD5rY5fp6T6Xfcpi0kw6XIgbirjHfJmiIaDUZus7zZStIsz5W5Ft6qRF6K8k6HndwabZql
uaSKYAcinCIEoOlxA4OWvH7eKeLisXzyfpMTzxt8u6N35T84srtwslcnM+dxqm4zJEm7VtlLOklB
srZqa+ujRRf39PhgKjYlhI74T8dR4gtlTS1SE085uJGk01E4g9gHZ4U2RSPBsWqQZHDCh0ygJbbU
HGmuowBbNGKZ00qpLYR4aWaMABhvvOEAI+Yt0AhsGCGC9OhxUwZNEW+Muz91ss1grknBbzdAqUiz
X7yqW5sOGCwzHmEKBR643VgHF7umfjW7N4KFWYNTlA8FwatBUylIQmvaLkzjTe30IB7LZZBy/OJp
o9v6wUFwPpf/qkyshuO72IvWmoF1jVMuh3zExiLWjZBo7+vrwfrpIjnZgKHJibkUdDFEvjFNfDPx
c3BK7IHzeu6r950ND8b/1UNtt5B21n83qrvlz1V1zz9r5+++fqhKHD4PLW2qEhVy/FFbjBoNyiY5
qlxdaM8BVM4dOlmBXS+LAfkLgPIZ8nGSg7IpkodysDQKbGFd7yMdYlSfjefUyPZpJOZtC40UjyhP
+9HmODOiHjZOqRVBdCaFoXKNF5myUHt8aRM08oq5Kv3W0S1Tb1RFLweFJ4ttEhQOhdzEmk9VlK4R
GntN1fFrLzf7IPtUKaXZ7TGPqxt3+sWtZEFvsMGzGzRwz3ewUrCkSRL9Xa8SCj+SBhH5KtQor2+l
S5e5RkOMeBdQLd3q82Equ+3KnjWCUAj6saitNWuHGgDlfsQdlkD8rg93sfwkMDuyDLC8pvmlW3By
MLVJV0qdk/k7D6cZcu6MNiDHsOHd0wnQfLQcu3Wa/oyczziTVtcH18YPNQ3mBMmTbglTCDHVhel0
1GU9ZXzZ9NNS38omfeR9U+UYl6+GiFcSTVR5JSHaOgyrBrEp6ddYDOEkKyj/2S8yLGHLzNaWgsWx
+aH1GB+Yzdwo5CXHea9DZnxNZLG3+g94kNHwSP3AHoEGt64W9dKbWDowbUUAClansGS3dO20s6No
x/C18SsSHe6quEYOc1yjovxhKI8p6Byk51cuPW5JwbcYUaZx+6kADprqj0kekav5IutfGgVCQfxs
9u998xrXt8V3L0z76cNOLiNd1lJH04mCgGgMOok7bDHLeS0Ozk8sTTF2Y82lM7We588pHW0baML1
D39x1VFmG6WZyVLBGp+vcqcPKtMwuIkpOup0K4BP1TriSm2D8YMJPhTJXf2ttfX7PG3RInZv5REX
o5HTJ5ikyn1mqyr1tmCXIKDQWaAPam8V2/GDTw5hZN6qpkDhlzCMAFsCK0/SAal61H29zxtzcWnp
2JoJ7Z8WuKDLcz4Xve6aUd0VFhymVak9p+bKQGfB8o4+bHOFaFobHgyLUtrf9fCRQ6uqcDG8Kao3
zvh0K9rwgvgessEKnpypXejaFpAEIMv0frxtQwhUc7jVCAtybVNt96BZ3YaVXYobTocdT92T48cM
ND8ItMwbMV6AQUpszKsthYmUOlgI7b+gmgQmx3sNIBX66OtQnbw+/xe3LiuQs4/qL59gshLaXkqG
TgLMOuYCsTOHqDiGKGbssS6OrExohHrhbaL+N7VwmW6HTDVLIm22k9dxSVSjmSFVzahAYSuTthLi
OiUxXhH9KNsbq+WrDf/tO8GvY73YlKrtyWpxVYLTQvWAEfdLU/s0vZdBRz6aX2b4K4DVGypvCnKG
NHuzivyP0l6kPlmWu8BIZFs28ZPRo7eLeyh9Ldl8iehS2QiPF8G7I34OGdhk84eH5VeCnklueMhy
I1RbGXe+R6sq+Ahsbc12qFXy6SZfB+wSATUIHJks3aLoX7zoqfmgMKkJGejjZFFKraoVemmhepF9
5snWsf2NRlIq+79ZlHQCpExbB6V+41pCkv7SZhhZJhbnuU7Ufr4q6zBMkrJLI8qzYpWp7EYWYgZK
TQO31mKC1GjMN05wg3eQ+PIQkSJ+RyacmT9CM/hQeirmGTYGCT48uf5iYs0wQvdguEeBvItTeTf+
uJrWFR+KKqWneiup7SnDLlvzL7227lzHowX35NH2K8PmLq/lraQJFJ3BA1pvAycCCAar93ZyKT24
mH4Nn2Pvnjp/bI7df9Hz0xIb87d+zkLNPG3f+0iq5w+5Yq4jtMJDxCqbZJgVOaJIVPylbmvl6yJB
cWhp44dHStqsjOJJ8o7SsMl3bhZtHBptQ4g2h2Gs1bH61cSLHtH7qHTuogzfrABbEhn7vyze57xd
TfBOjhM6n2M1oaPF5iGaUMIYCxwsOvctsbRw3tTR8rGg+cVyGsEZUffD0T7ob5R9tAiDwxDD/I0/
cyhpHvHmwEyXqXEHl9fHN1LNMTFyVmMfkf/XoHZtGDFC0bgu6KSafj8fJPPR7awtWLhFmm9F2C48
KFU68pux8h5CojbxoR2/oQKxjfI/eAiVrT3nuBkppW7lYDqK/0/RLj1DeiQ4S7RkSftLL3pUaFTs
XMAHGIhMUd8Zu4ojc84JKb1Zj03y4/qR9b/si3/W5+TUREJY6s0WWDgBcKakGGOaq7LdE1gYrrnS
s0+JrU/gdn3Y8WiZHD06JAkyWFUzaNdPdkUZUu8u3cw6JDROozfSJAW9YhrE2S/hrNKbKheXhoNd
Rd3X0ohPJ+cyMgx1aEsJTr7BtsUP2P/FWJk6sgqK4PH6q10qDegyakPAELQREDA5VmNvyGzHiqWD
j+R3/txBBSdrbO2E2uJPgFfJsPYgCculeiMUUsdv9W1W/xn5WyjkaEM92A7JjB99hHW1yqD+uMFr
lJOu0kqoE/mT8OCQoDoYOwmq9F8Ut0jZmj5mQ2OjxitIDH5pLVaX1nPcdsvCTQ9lbzxE9kdHy0WQ
91+frwtZyul0Te/MTmGbDBrsPxUpCjhpjrt1sNkZ26OoW1mv10dTLq48FVI75iG6Qrxwfh53oZ+3
il1IB6NH1oHjpgSFBLcRMx6MaOAKVfUjebEJCU+VDw7G7xYaoq6+hDAqBSoxBNr+gJhGkO31R/vS
o5p+PoV8kIRQUFGaPppVDppS6CotFw2Qdkot1BDbsYUWFuILRQJuRk6XMaNj2nXXIZ6TEh9Izev4
tN2nRrlvjH67bOkUR5FFmPY6S9vL0VBJ/srSfjVWNnK0Fcae+/WHv1CABPKmAn3BXU7RprlfFg9u
7phQJhLxGYoj9kzkVONp795A3V4iDOmqptvsZtlWSfnOP6AsSVYhJC3cSe57AU1yyOZpDOalxPol
3fZWhwv1vtf9Ocg1qcPO1Xi7/qqXMg6ewEbrh5Ygqv6T6qNSmEMXJHQFM88BW2ut1BqbHQS8S8Bz
axGXaxnOTMwNUFp/9PjH9eEv7ZfT0SfHS2/TKy2U9KtiYQwREeR+wCKR1wxgp9wkp1/KbvRxulE1
MkyN8/p8vjUjlPxwKJxD0tKmt1lU1MGokQighQpnmEezz2LDelq8lY1NL9p1R+XqZpv50k0F2l3W
NRk4E/WFyYuriWVIiCl4ux7lPktdF/Zb0X6qFSL1awNbyZQYZLipmXxpuk9GnfZl6XW1YYQkxaFQ
d2ARB+dhkekgD+Cl7XZq+VeBMS0FvfHI6JdjmdH9GEtZbv/7+mf/X16fRcfRYLH0J6/vl3FfNkP+
Bap1yWBGgHP8o8XIS9k7f0u/pOBWbWzcSdPziGQGitxX1DxF05UZfXZvwEoDS5XZoH0SuEYl4uLw
u+Stou+hDtsewWu3rqip3njdC9nc6Oxkgc0kqEb24XzZ9XXUGYOaZjsXU5kRrqf0CuVQpCaWBusc
kKKvewsN0+8x2Ot8FA7bYy+/33iMMRD5NgecMtB8wW9+M3T0Zcl0iIrDnY6Ymf0ONYxaP3R9O178
B98xJj0UuVwwlOi6JQSJsIpuV8UvpBEjpEuA59ZtFZz7+XQQ/Fdh2dXB7j/dDmDewKmJhoOEtiRy
1Wh70uxCFefG+19cAyfjjn9/klSTvmTUeFwqCt1jrGw0cy97CGjty1/ADorozqnuynaFMvX1cS9d
Jzq3iC1T+SY9ndzSA2zVtnAH6R7okkDjpN0D2SoQS7l5mE+sy7+wNJxsIKvBawGy/nZzlUrr946o
n6FBz57vo/mbONwXiz8Pzw/WPForm78W6MfOvCdy+Zm3wopkgYrE3FvZM0qcM2vT/MZPByPsORLe
82L5XC5mEUp9B3fx6xcu88tjNz9Yy8XjDk+/2au0+oxmyydj2aHIunPm99Z8ucNebfakbRB6mmuz
ZvFZz+7W+MTBqUlmx93KW7jrrbta9nfO/PB5vD7Vlw44qLc2ySno4G/aEEFhkAD0gXPI3HdOVer/
wIcsC4lRaaGLfxMcwz3ULDjSwJDlyYctwq5KYjFEI2unRRIHYQDweD0Myz63RlQYeC4AZ8DHwxtL
6tIBiuiJBjNkZE2xmc+X8iC7+RCUfrRLUPCiRCzIBNAKoWuYFnuEOD2gJ56nP1yf3kt94jHjUEyD
sEgWU0hYBME3qGtIxh7gJ5fUBjg1ZzdpLL0gQCgjnCAwjzRN/9M5dMQ+Nd+Ax87+jSjD2aNMDpEq
74Kyr8nzwcUBUOMo5RRvaCBxb1Pkvv7iF7Yw+k1Cw4wLWJOYdomrsLIMK6EW5tEfd5x4LmlYXVrz
Mt7Htwy+LgT1Z2NNIjLT09PCiWXwcGAUcoTMFnH2Mq7hGFj0SFe+/moTC+KvM4Oa8pg+jF5itBzO
l1LJtUhCTp1VzzJCrn2nLvLsMZf+JOGD0nvoMD2FzVPg/4yUO826VzD+ioM7tTzk/d/Fv0nhCbux
c7ZAAIwokfOnEVVu9X0URmMK70frFPWpSPExC0Mj6Sjr+4jozNTzxfVJ+MKCTK5GSyEyVFXSBWFP
Ae9yqXWJaUEGrEYYZ/lXIAc/6qzctxiCQFZJgvscc48mOvQllqpOckcBZkY9WGk+CZNBreuJvHM9
bQfpvY+rhxFxEyTLAGC8wEGhVLGmqF90UhXFJ+T47FpQBrK0alvkH51yazXFXWEY+7ram87n9Ze7
cCgCZASyRREdNN7UL05in+ZthiRTWv/GtJsOHRhZJG67zb9RgGEoLiBZE7bMXjn/eoFXojzgq94O
qL6THmprARNn1uZHADG1deOwv5S7EK2RXLItKYV+GVif3Ocu2hiWn2vmwYnvC6SjETTPcJLZEEcK
QLw2dvDzVF3+mwvdsuC5WzbTSiBjnL9lYngImch0aegTAVChKBeR4GeQwn5c/3JfP2m6LCH1MAqt
Tw2AyvlItlY5lTQkycguLxpUHPtgQy8grt+0AZcwt4MHuBAxatrda+b/JadASuNmHUs42yT/QrKA
0hpiWyMaHHri5M6Ji4qsuNDjUUmPN8+HdekfCNZwUrzx2t+bLuN5RIyosiNUXv38tXvTSDuFguhz
O38IFt6qmf0s5tLiFrL8Qjo4jgMQjRyECsq0d434XJRkmZE+Qwt9wNh+76yDBXK+v/5GK3CDjJh7
65y5/Gb/jDjZIFmh5ZZd6eEul4ig8De18ROw0OLMWtCT+p8O22NbvEnivtDx146cWejel7QkJPPJ
0sqZqHGyeUix69LnWrZOgj8okzriobLW4WtXLggxS/VR8v++8UXG5zpfiOczNalxepLEXEXjF1mq
r/U6XzsLMUs3dAGOULzclXYrZRo/8XRAnCQIMmiBW3Thz5eAGQ+SUoJG2wW0DJLuMBBZDH45Lwhv
9EW6BZ8Ppygqf5fRO7flMiCzajx0WG+txe9JAwiAkweZrMWgHxotSrXsIdP+SM6DI47uSBN2Pp1+
20oPvb6sbUQwo2Wor29M+rihJnNADQpbYJP4kp0wCXF0X8m8Rqc6IoIRfBNH4E8r4MqdtsnI1KRG
nwMOlHHBltscB5sMMXz1VnjwPfSxqeGhfEUHkGNoGvIFg9XT5QFgCx7axeRKle+U9M2i/6AS1hne
XSt0TM3o/D0GwVbI3bJs6Ga4yVzTkRq89Tm+z8n540zmpPKcNHBc+rHQgjIwW13rzlv3yPRwEms5
vIt1a/+2kJuOgE8WNz7JxcnA+pIs3qRu9WWCcnLjmF3cd8Is0p1prTvzA5xeXy8Rv2M73njRCyMR
jSmctIYuEBMa//5kpBqT1xxCIwxHRAXLfR6u0UTgsB0lGG4ss+8Bp62AjwV+B58SgPwk5HI0DYxZ
DMNZByOkiXauY6pWoH7QzQK4kMnWAvoeG9TjzHAmPH9UIpCjl1p4cx+Z+mEtkePEuJFffy71+xQY
LH/wTAgi8IDTGlknuZYytG2MvMteV2dxZ6szUmlkPNIn035Rc8BVffCsDR+G9NEG/jqnV+WOhQtF
wmozUtdWJD3JMp6uK1puOdLQvjYs07ZDljJYtoOystN6Bsd0df3JLz64LkYirkGa9PViJ98OKIzv
9kpC7dt9V1CDQcwiWWd4DtQ3IqDvkR0zZH4hqceF8qWHfjLQYAYID5Pv7mCaSBgINeskPoKja2Oq
if/nBXk21hSTJJt1kGeumj0Y8ppoVg5eq3jZe2vjlhzdhaL4+UjjiXzyVqHbofkQaekzVs2ztTEv
NjQyZsYsfQ6W2fr1+rf6vvgZjPq7yZfCsnFKts+7OPcDMrqdX79zt4x6m5S9bWe2O/bVjYLBhbGQ
T+c6E8h8kL1Pzq4oUWInavJkxJKQrzrtC4pBARtaFR+6/sukSXv95S4FOOAEKC+rHCOUCSa3aFsI
jx5a7+yBnmrSS6HQpBT2HN+8WXcX18/tpkbCp4ctjljrzpX/roqbomjjW53fYohSklJReBYKa3/y
DGGcwU2QaeQV9bzBaAJdE+0lx4DZxfxggc+Q6iyU/3tPlkEBRtDYGLuW03LvEKmdlGbZWOrc2u6b
2z+jD0q76LUp3zNjkXIO3Jjq73HC+YiTU9SzpEHrtKzY2dmzl5WLrAtmZvM3NzPi/HdC5jcbS03n
4AnqzfWxv583ICJNDRNGLBgJmMY782TDOGod18AmoVtBoB5euJVgEkOVu9mv+h6UjQMxnwwjW3CA
zgeyG8+GHpcmuzTadvSo4pp2zbaAlPx/fyFuWM2AacQdOG0PJFrdQjAAhAb6ie4MJHIKW4CMepwM
r4/0BUA8X51cMYiH2WMvnX7lZO5ypx9EmABpQUE4HO4ybW5FC0rzhpPNqzBADmOP2VrJDZ8mAFkO
JJaJf6QCNCjrMnjJ/+Rpv4zCG6vp+8HOs1Astm1OC9ucQgpSV+0jNTEB+FAD0jMZpN0H7P+6NRd5
1GINur4xDd9Xr8UBCEQTxiOB5teZfLKEFLmPyywu1V3QJoioJfQkYqzitW2Mentki19qCErHxi5H
7zcBegtNuxDFthHwT1X0YJIQGyY85YNg7yT6wh2aBQog21JKbzzphduBJ2VWqJHpEBmnUxPTSPHt
HGBu4Y0wODCveQEAqdzDDkf3t1C7uSa/ASwf9fviW9prFyqg4/DgnxSaKHR0Jlsg1vKsiWt6F2Bc
4qK89+iOquoxMD4U99Up31ioI0InfisJj0S59zoTqBjNRuSjbl3JF9AZ5w8zOXMyKUg6Gzbiziij
edMb9575BzHNBcKns1T7ULqXGhsM5L3u9fzWofP9Mjsfe/z7kxVTx15sdQEN/v+h7LqWE9e27Rep
Sjm8KiMQGQy8qMAY5Zz19Wcsn/vQxpS5p3rvthsbpLW00pxzBCzreA6keF9BNQUOFImFZC8Ck7+H
6Is8pSyiaCujYoqgiBefZmpRFTxgNmDqSMiFUhT0Yg7jQWK2DBQ5Mt6dhq9WsqLJnaCPhHieTvRy
V0JxFdIGBTzi3tzN713t5908BfIyGOlyyoKkBFl7YAlj1prEWVgsIJ7P+ack0RsoOr4TWH6R8YIB
GCBGhJ3MSMh7/ez0EhZYZVi32SLowRsJlWsOrasOiBgqODExvDcjiIf7NoF7xQ20wd+VEJ/s+kiy
GBqtAAqAL0S212fwEZ33GQNhhHRVeNVXMVFm3engc4hliNIpXELodhmmoIVBnDwBLS6BNUHcgtKN
TBWfL+EbgKrXAuANblxxCm8nMMMYg3rTtDncqB44Y2KP7g6Tf6r7CBAV+B+XuS1C9bUoQcWFUp8A
Xzb5Q0asRwVuEkEJaJjXNCBJKbzbwcxGfXPGVVevfSSVb0mgunDy+GZ7epEtBk+KRuEHoA2Qxp43
jagsvQmSHnj4ebeQYLCY1JyuiADgTZkN1ErUl04EfGEZPBIEh4CgiXUNb0kHg1uXZSjcRSq4ZYUI
hhWACED+eeUe0TNRJMJhTveRbEb5PRrhRwyZJKJI5EPXEmIUEw3oIcGuQs69vpRoeNsFb8b2C+zO
z+Y9je2YbaUOxbVw0TIXESaCLNUtIrh114Vn9BBPIuDDbx0GmFYHIal5hZ2w9bxcp4AGz5jQhp+X
pyQQMaxNsh0EUUoUFJDZjmPo0ALwKSWe4QmzfigdNnkXOb5YmvB4sEogIoJMvPCUshHEaaSDSYQU
LuMG/gGCkLmPXCViV2KpVQ3yuw4jS8/TIYJw6nGQICcJ4VtU4J+1MIiinqU86FojUeXnjBFMjUFB
2iGB/55SsIYfbqDcRkJTOTyKDKzN8AhbmHUOI6ikyTUbWhNJci7CSMIUGJXUGgXWpmjpTWT6agHB
aQLxAKAnOF88w33ayG/FpimLReJve8pgaUChIdZewqpBblcptC0Q3Pt5BDhG8v9g1bw41wBKT8xQ
sIhA6fHpyeBQ7is8lY970dV1t9bMmVoYVmcYmmZv9L+X6CdH2u+1CkwKINBoZOthZPYUbjWoobWA
fGQLikLII8IbcKL1gH7AyoxJIrJpjaMVCZdpqrRI8M1sgugNpBdGYG9p6BtGgduVRzrbRO+OW+SQ
8DReftwZOY39M144qR4kJu/hANKDbzwD+gG9DlnHadi86YMXUwHGNyQsQOkHJZKnDgcvui6GsIaO
0VDOOKRFFCwk2QRxkakyWdbbgnqBVAngZiw8zDoIvOZgH4acm0wQU9E7+oZwGGVWTcp6t4OxDHGl
EXCmSZqBnMhJfwXFpFG92wRH0BZmfzfgxYDBIqsAykDuHsWenz3VUWPsi3WZrEZ6A9EoeCBN9IaA
k0TrPdj1xTT+cbGnSHXIAjoIiOAJYgEwrUp2NCbGUwvZIWD2DNQPCL+w6KQghmE4eB9jUb7ZWsjz
+DUy/mnv0/PqqYaekgF1/cKDrCbUg3GSLKpDEbxzSn6BHSWBBXIeJMRAxfWpsYVf+YrPMt/EFqh1
qDI4gjXoiZB1CB/Z5ObQD8BhlhKAQ1OsLIaVrgc1C1/vxEOP2C9mOp3sRH8/71fna9wQJBsUEgAy
3wiXf6dGHuZyKeNIm/nbcrp41dZDqhtBYIDaaST6Zo5EZECQUqFb5xuxHnQfPwEr6s2NkDn49CR+
3MjTQV/pKcCs+z5e+JlsDnxiFG1qU2mvM6UlxYITKfSsy3wT2zYR7ZIB8P/7Dl4sEkiasDQh35Bo
m4zWf3qCFZKBDnkg80CDmFoHKFQRB1+ITfFvM27vLvU0y+IijPuBYiGEKh7I8a0WuBmNoIawM5B7
ni4TiGBejjgPmvIKIGoetPJyWM15xTCX4I86MOOb1r/aqX40/2l8JoVSdVGM8SlPLhSvILpCvH1I
ej+9hMwXOB2IrjLIbNDvDrnveuNpDvoUSoao/QMSCyoKavzgVIKDj/H2Np/yAsYDY7J/nvHTIIuY
jAaWCY1EcQWHFdBmmgoiazAZ33itBXEZogP397B6FUDDvxFyGGC0MeBcP40rIYZ/i+SheRxsizpl
1sP0DVE0/DcQv6FbfenO03eUc4CZGsrDm6u/WNB/XP1pqAmcgux8BWVbkNLNHHSMFvoYKDOQAzIL
oo8QOSg0QtOmUpPhwieXKZBRy3mIjQDhccoYpkmHOsS7ZYc0+udsB1wBmXSAqXAwYp7DekbpRx4K
oimcG7QGZSWMc+rm9RpCSmgaRnBZDox61/LX/PamQ95d+SmGD5pOLNJezhZ+vRiyA8NPoFGDiovd
BukMEVAUCpohB0j4MY2HQPed1uOLDBipqOH0CigDostnzEbas2IleO13IB+LJnAtULqbU3saAPxu
2ct6cKLPmdqC+Qo3W4j51FatmB4AbvA1fwfT/V0f/1HeE54CXKjAKHKGKHdRotQFK6s0/sJ6K/vd
QgX4ZypdKTy+eQC/t1yFwX5DhC+AgUIl4Oc6i4C6ZypG+sYiN/IB01BKCo0jLuT9NRcGDZsPMJsd
TolSpGgZiGfs9CUl/uYtpu3F3Px5L0+DgSbg4aKmQfwuJejJWHEE61K5hFxNY9ZRoucgbCO3QHbi
WlQT2RJhb/l3f5B19Wkm/OiOpycAwf0oSpUBJg7gj3+rHL/v8hdP+d9rfOe1/tna6gREZpbp2UVP
Oz1SiDTQ9p2LOllZCiDBkciwC98WQ+jfORsFGC/C0QInRfqFpikLDP8pA/hiYI+snDokkTQyjJHb
dBdqFY79cpDrAaxlp9ziu0sOQ/uUjeDzBK/bDrSuLDg3nGLmCg3PnlM2srNm+ojY1ubrej7C9lLx
t/gvyRI9AbCaTRIbJDwzYiYL6RTdw4GS8csNVVoCCiAI3iEhpRdpUqoe0mcjO22mWNEYGannEW7P
fjIT+sIUpk01wgvbHhTgQOA/PXSHkZJUEETVnALDtYXkOuEAwzVBFRnoAkJsFa6eii+iVDsYiGCg
/CCVNCzPVKWBT06K+B1tgjMFUmr7KlmWK6pvjT6ZVkGVmVAtphCYZEdkLJB4DkNYOAsudgQfMIce
JvNR1mt8dg5pRqfrzMI6JRRfY8HNZcycDgLrUWOGsohsoAiR5nc2Iy9QUcRdR0E4QAwUJenpaEAN
nBygwhOSHGwySHrNSCCIagOMsqHWBYFw7NUTSNpIocSN48sPoPtUBrL+BaAKf8+W304VODmDIy0S
tTvUmZ6HcjSW8CVqoE3vcXDi9Dk9gCRgdhCGdRcJ2tTkZhBnai/g8fYrqXuU/qAXOMQMC6BoJ6LP
wHk4S/JLKk+hQ7MVSlaXqw6+sRgACnKZXHCqU2pWt+BGSMQMPFTOk7RIgnCOHAhUXvF8OK18R3z/
dQhCu+CrhhwfEo0SROZ+roqJVMUyAvV0gVWIaPfBxFeeTbn21n3s1/KLC7GYkdBfYkBAepYlHCKa
pwB0SReV4iClP2X7KEadPzH+flDfgKEf6xq5DhEQkYDFJ3XBnw3q+r4Y/JxLF+lIqVxl582xjFWh
07ja7vAceBgGpeWyaOcth20nNlt+pwgGHyylAihrLS1csdVkb8UkS4jABcPMj7cCM4PCby9bdWwI
sHP9aBWDOqxDX5fn16mYj6wml24ybul836ZmwZlj5lA1aiNOm1qNYEg7hjLLFKr2ZiRDOA4uV6pS
6jkW+NhuHdEFiJ5bMs0qfFdj+36Czx0CiyooaGMqIZn9NIu6lJcHpuHGDQr6nlMuidp8Zkm2sAri
7cDBcWDDQsc0dPncopB8VBne7nQPpgoA/qVOUxl1rIudywuaUs6JJMU4r8Gg4HQJDO7AkiWV1Sck
wKDGPa3SUGdvTrnI6qOnqPGdBppZgj8VRH0MnrW9UR+m9WjDzr5kYP8FoIcOT23hTTrhd9SLUUD4
Xwz8GQHnfmaVMr6f9m1HDxt4vFORmZyxSnkUNCFVHPZE2NxuCGtysiDzrILfzC8E2Rg/oBH592h8
NbtQEIdcNOQowdR4OnN4VVllXQneHxGeR6URux/vHwEDSP130vC/MQBoMrI4AFOLPMg2z6T9gsWe
otRdtq+NfOmWKrxdViCfmGfIiOu9ff+7ZQC5PB8gcD2osqM0R/M0vjyl3by6C5JOHJPFqPVGe5x0
2gjtZuFZnMmZvYHXDGQZF8mM/JnMyawWxSxdVjPRGUutWXQLzqQ+aUMwQ5s3+m3f6ZJJAfFokNf4
B21ACeQY26xRb0UNVR5wVb5S7Qtea2Zmpk5tQarKFuzUyZ3UTj4LTh1msR3OqzO46JKJvxQTeio2
lPrh1o1XeAPZe5PTUyPFd7Umaqw26J3uL3Gr0NQS1FjtVR1wSw1qOZZw7qHkpBLpY6uf49+Rqszw
r9oWcZTIjULPjdwILFjWma3BapMuarw2mcgqXmStwqsFq5Lu8O1JHw2cCUwUeI+swWvkHkJQc6pd
aMAcxeTmyi12yFfOzkzOlj7qC2fXwF9yaB83L1bQv/9vc1srJw3Giy15qYI6jD2RvzKzCVTGTsgX
eNQ6jB3jlwQbYvJOYcIE/PuzeqtEr2U61kS2VGGHBAmAL8EOPrtdjw7lbGaemK2FbrXJ3+OXMIcq
UgadBov8qQq1MJPPZs0fFLO/KOjT3qovsYP0gZu7vpO71NKbyWtv1s0bu7IVeLOP58ou7MyWDCwT
lS3OvFns4sfzYh5ajQ1R6xusBYzAnGxv3X2Ia7x93UC94JAeQI84xIdgpyyhOYX/g11KXt1CXxc/
BszC8TCn8a5gNcyZ+TSv3cmeQP2z0RV6okPNML8MDToG5f3cgoyrBcu8j8K81WhJbcUG6WWAZKzO
DnRp6RuTyqi3m3fEGEFnkD8c+g4VGodpoOCgBiuPNMCSDEBTrdGkTfFULziseYIFA59Z7uKXBnvC
vUzzwe7m4qyzyR/S0kGdPtJNokvzm7Cgbv0FsKdVrTWrRC92QDUeAh0KN9bHotPOybKfHZqNoBWq
qKqSxuu1WRj1iTr0Zn9qjE4jr0maqPuLUoenujkZrN5oOGpaOPzpgRGbsMTQMwPCWa43z3VvHpuF
Rc3oeeCMNlRuvgqL1N7mtI1fNRMDp+K5r3Ead4xsEUtjpF5hE69W6oHV4WeuZpBH0QUN/jA6rTMu
REGs0IRcmhkcfLO3KR2HRHNEMUsVb5Tumyj+GN42s1g7NRsrN3PdP/WrxOAOkbpzmk1mJHY/E01I
t+ArZzBXiE/aga04iAmVh2iSl5UHY9CLBDcU2C1+TN4Q2dBQDiH4oipOPYP7D15wJEfOVfIbqMzY
+IBiWc+yZbwWkO9/SE62TJYC8rt4lbIkx1/ju06VnGQZbf01tYmW/tpfR0vGQUXVVCzWrGftLLBr
fKJs0vvcrKxxPs4TF7qZ89bGLmYlDjuvXNZOnDpTM6ex/E/eztHWxKDtfh64AX4ZCqxmie/bOfyF
1sHGX2Vu4ISraFO44Qq9P8ebEydwIvwJV61d24Je29LMW/ZzrEGryOVTtbUDi5shk1LoshFZ5a1t
1B6f2M7Jp8E3QIsc2qa/b6pxkV46ACaIRx9hGIzzAh6rs34OLj3wQrPKaqwUQ4XWFYs3eRP1Vk3Q
UjzCxAos2GkYo6XY0Yx2wiXYrPi/WogO5K3NbAbBER3G2w7vspvGFHROvUs6CoZ25o7zAE0ayQ2h
keGuwI3BrWfeuOlqtBNIBbmVW7jxKnKSjd9oidO4LMZivAo2wYaMRDvA/UYGewuMCqMmcsioZPUA
D182E5u0p0DWBsOJnlNoeou1OL6NVraIZqWBqrNKrk7GN+nWwCFtztzeHvHbcLcfb+Qvu68BZSej
851e8+9aFAB4yLZJNIyRX3An+qwH29uXsj1rBWsJnMpwdRxM8EGR215gqZ3VgN6pHWIWnf5+on/v
yr/T6iyL7BaBrYAryEOs8+fpNxsbsOwHAYfrRWsoaqnVquzITjZbDeonBK7vQ6mhJv0mOmLZ32eB
fy/7jJfuhpHzxprGMrjDGRhWX0vWiJ3Q9mt12jdzgDiMdOYt2B2ARrzWbSorcv73nBLaDgVgGBsD
4gVL36eUY6ZUSAnwdbZndidklCwFdFUGre3ftPY3LIBlUcAHOAMFHESC4lPiWO5yL5soqnM7RdyI
lWj1fm/j7KX6jGIkcmsyMnS7GJQe424OAAG+xiqT2iJSaizOZw1rVMnMV8wg33Mo8Au7oYnAI72M
At5HFSbca78DQ28Mdm3GmjzXGAGsGNiahmplaYGX1yD4pzidQ/gbvfOm/q2j/tTAp2PrwEGos/Pr
ccO7JdbO0hhYDcJKICXBl02NfGRFTEjENJFJFU7RmRM3m7YJhDbxg0UwafEdJfgRa80gan5v4ht2
WJBzVA5Jppuv795bG/7KN+OWEcdizskSUnzPYV/RFVkYZCFEgJh93zVg+0NTA8JkrASPaQDCk1ST
VZBlJbK9JZj7mY9azraGTmbSuvCOezNIXs1EGffEowxPEH48yY39k/sC3YkbBalOFpPsDuUGLGUJ
MksCAyEnnMCIQeuojvcYtF5I2aDeCJZ4K8B/sAYjG45Wf68Lv3sHiV8IkAALoKDW9p2P/OdmMh4+
wLU0ATQ1LXM20vjhGnO7Bva9A9ZMJKf+vtyLZfDn9Z6mYiT1UdV1ebYXVIDv1RZHT+bW2eslZyDe
Us/8PNNKA6kx+93k/J00glYalCZ46ErDg1N6xq/HmQS+YIgaV0ezVoK0KdEda75L/5d24KHbL6hc
hAM5iEacsEduF8WwIc103of/g/Su0Pldef8ZfuN+GBa8YVhsg3v6tCIzcjZFlSfJm9LQq08OfDov
0UffzaIDIp6xN5qbv4m1LdKGZmHXIkAaOjD38KhClFTxuQrmUbVVjqkMuTqzOxWVLhosDrR3SNPT
OIct/352zK/EMOlApNugOAeSMMB/PwdumzLpBPjR5IJsEGaCAxak44bFF/jfRD+5cAVsX2FyGVOt
Kb8SARLowpvx8yKWxT2wokiUhUTCiPx5D0zBTBUYiNkeCyGSqPNEtzy1XjXWqM0nN9SPf7f5d5iO
ywGuAu4TdhA0/eflYFtApT5fTW4Ef0uUGpEFQxa0qy75O1zp7yoM6d1/LvWUjaHprEwyNuA3BQKe
yWxrtZpN3HHy5zCnz3rTz7cwiGcRi9WGOJoQsBO9jTTY+VoatKgwxcD839suwY1UInakWDuf1il6
pJoKvqRwGUot1ET+T1yAWRfvUKzfmMHnmaCAwQvzd0AaueeSf5lR3ESXQbtUdv6SMxm9MONN7wrz
0AG+jNbLDcSM022zkJ12g6D9FKyTGa9l+/YYL6tQVaBk4RvVnFvSM5jVu/ki36frolZxiq8X/Yld
RdfsSocqZyDTvY+2CHdY7VG4KaXBP0eEEBjERGHltxD2f/fh7/ounuq/TXvaMHsJSUfIFBCCKbLv
RqBBbVrrEXklbxby35UjrOLg74NyrYDijYzez6EaN3VON6OvbKIZw0NwWqfhUOMCJZpdfTibLsMT
2lm9481/Uwuenh0WMXA0CaAM2eKnCVmHAuVTEpyDAwg05qPlQx2zH8/w1iDfMRGtieOZymuTSeDq
Vruw4jBywKErHFUU6ByBMKGGIJrRjagpw2VEElLIcAoW4DeE1EbHXASkznvhnrGXFgkHZZRMOKb3
teSWSHsTM53KbAdsJ6htAI/kwb2DxWeOUWLmxOMe2JC/nylZl3+1GBVinqdpwmZ5Wrc5qmQzPwsn
V0HloREWkQQQOldCi3dTouerylMnyv77mt+6VM8X/S5N44AJEdrnnBotxXFF5V1GDHU46cZ6uwIm
UdEIO2ZgNDIW0naUpHn8OixPIbQ4pfgRQlkA/mlqSvNaw4LS5z+G5LPkbgQS3iobWnkz2F+cJYAc
IFQ9SKGA/faU9wN6jmolAZ7dbWrAwwAEJyyXTWoByACn2r875Dc6BFKLWJwYpDWhRgKd7p/DvfY5
ma2b5rtoy8mzkHXBepGFhbiAQfJ/yxQ4H/tv9E9enV/ABmYRTPAEJ6CQPvjnvCSNbVgkNRBiXbmR
vEtWbYoOiaYDhM/LYe+ry5RaAUKBhhO1TlRMkvgLKl8aULzJCIvRN7Ikr/bkH/fzNBinui74gIaO
Fjog+taTykOLAOLhdBOgJBdYIB1gv0ZREsxo6MK8Xb1fxATQJcBcQDkOzwEgvZ9douD4DZtKMK0m
b4Lagjz3W5jj8T7MTwioVQM9s8hGw4NyH+Wfw9TXwZWIMnfws1nVSIuILWY4gWrIfycouyoAmk0D
6pOcjLBmgB1PZaU4iNbNNQS5uQepGIxHUo2JUWtMBErN6//ZgBeD698mPW37ceuBlBMAhIeeA1UP
tErIfOBh1oBsv9v9Xm0RoJOgAkbkOUCvftpnZd5vUIOrsv0l0X0j1yDlrCJl474NPH5Vv4ksFFA/
GLw4vkEz8ueDEtuuBZ6KI2fvanEL1S0/g6q6CovdN7Pku+b5tFoBYYwoB1wFlNpokhX4Z5YUsuT7
koiA+wTtGns8hE6DJvHz8PMdWAHC//isX9cCEw3Ia0AKkFz5eS1qkKcSAqXpovXBEPWZtfTZcJGb
Mt6iiKTPOkadB2C1CuV4fhgd0T917anJZx4MLXJwm5RaRtTjElVTokHZgEsBiTCtq2Stp0BpUcol
AiiTzR5eCKNTpl7C5yDG/jrBt43KNIVdduegdHnGUbLLyEmm3CqnCRpnwCTic4ArBitobGtjL3ac
7ROfpQqUhuSCo3IPEfwxGI0ifWRw+IxhNMEtwJ8hA78BvlTOAFWmEm0ULsmwgWRu3UBJCfAoJnVC
/ouHiXHrpS5NZh73hbW2jwwOYQ3wFIBupMoEbwunX4/1WWAPfm0Ta3ugLFDcx4I0VgFE3KEKWswi
wEsDNl7LULXnI9qWZVtk1Uk++V0BykE0I1g/HpCcWj4kNLK7pbJqWPbAoQ9iUCkDtFT2UPPIWAN0
mwgcxKleAsTGFABsQs9f5CMYKUo6Jfa6V3M2x0KPGJkK2bvk0JFH/JD1B8IJ6FNBh/SDCj4BAKBk
EYgGFAmyTBeKEfFaEEIMH7WfMty+j8lezkWg00DsQAlLBjju52Dq/BgS8x7morJyGXVb6h3C0l69
/715vQr9YEeFAy9BnAFs97S+QDkH8g0txmz3KT5WwgL5Eji0lJf8wu/EfX+N7s0uv0w3ZsvvlUP/
2T2Ka3xmb+D6yB/FBV/qWzBoqEFBd/wAA1hkhd7c44vIB3qkpIQHZAMOlU+LxeiHxSgIIFuBChnV
KO8YgOUA6grk0d+d8SIfwpF0Gbw7sZNzqB3+7PMh42AlLbY4zWvYCKDbEOgwFiYlDHW4Av9sCkjR
S06uv80IkKXh59JBjnAofWOpgryG8rR0sKkUNCGHKzM779KcGn1SYw1kscdoHnZ/t/L3oRGlUPiW
4OxAJOq/kUn/rIghju5NB1YPYeh6EGdPM42oPEKymQkcsjNDX/7vK36P1afWEaMUltCTkAB9ljqt
0zD2WCyFizw7TiHUOsYG9BQURDFy2BLF1ekwgU6bVl8hNWqAM1VZphJFDcmbTf1khzIIVzLtDMiH
AAGHESA3o9Z2hZFVyFTjLA5IwUzqv6ioNOsQfJaumpOJDCkknDDFFKAmUH9EHO6J0RBEVzWgkOBA
aVF9r7e0kwCaxNWHrONh/laquVS6cAcAjSpeFvIUE0eDibokDNSA2S9OfkgQ38e5TJ9Gq2xF8+/u
+n14RQwDoAsiKCQWUJj/OQpFeB3kGexSFinjNEgQAe+EtrSUbAwoDpbG31d7MRyIDAAYt4irkZN8
ulrkZ94QQruCyGRxoVFD3yI0qJgc2WAOCgvHvy/3IvcF1Sag6ZH/Bn0Me/PP1uVVJwe9Uuf7I9RK
nGnBGuy1h2l7p7Z6sO0u4Vl8m3D7VjN4GoBI1JBzIY4ADFaRnxdlUrZi4eEdb2H+ooZ2CyDbuOhu
wkc7WvAKz+ibyOuUNKlQHBFnW/lOfYVQCHgoten3Kh0Af6FRraBRkjFA4hurf5VD7NkOvDfR1Yvz
CrjE4IqB0wtSr/K87HsJKwWRQJdLnPcYtlJLpb1OMPxVzkr6xbfxXFSAU2HXbGn9/WB+jwNIXJHM
B5jMMraEp+fCVdWUZl6Ctc+hNRgOzEPtjFTvuyWWLNY/nwS5DOofEFNhiXnnzyfh823YSmLCAWOi
WD4O2CEkbyfglwBUgmeYwiDBdKyK4wSzLiDWjImYeqPyIIOhORXNm6n2ItUFDWaSMiC6FNhanra/
Ee5esGH0p81Q2opveNka+YOm2kN0QxCsaOXjCBxpI5gm+dKHF996Ys9i64SfHE7HjDGEbzKbWBJ/
dhAEeUXEq8hjSMA/QynjqYO6JI0CeAsC87w5wsDbMi+SPantAWpHBgIM0cyXQFZaSLipR+AvN3aw
edzbVJ13+hzsZxXFV9suNqGeWMnhMW9VJVBdt1nk6qk7zed2O7/fuVmrPuLdxp7Hqj6XLXA+HYJ9
qY+pSgqnVWsLqugWmVboqSqpuVrMJl1i1Xx5yWYSXCsNoOMhqMoDDdHrbl6rK2i5g48BkcjqLNkd
p0MGHwKYk94vYxuHVZQVZHU/3LbbgJsljUoZsbtl19OyNj+gfS1tBu3jEywWVdoiZ3sj64GoK4dQ
A/wKdeVG59eDPWtQg14NtrKFy5sBrVhUDPlCHdTya/bl7VNtmx6+olszZ9dftQkJTmyhlmYEqkad
H9fIpmW7uhZquvbv1+tSOFyhGabSpzOnsbpzLhdLx3n4evnRq06qH2j7sDTkldGapYKCQKbS6AeV
cs6LIJ3V+qI5XgEqu4wq6GfNJVBFWi3wL57RoIDFMhpSR/a9nkuA8H1s9MA5ZIYjKtYysgv40ahn
fGvk5qgW1iNxezWy7m8Q7N95+38m2/dYUkRohdJQ7IKg+tOc7uqQqtq2qw8obmkM0n4lwPT6HA97
hogDdtbQB1D7HnVIH48jtoLdR7YEw0RjjMYKYLixLixvmbi4w7xRITDg5vO3JdFXA14BSAuwMAhp
QPjp54qQe51YS33XLcJwpmCisar4BWpyN+ppO/NQmEzgLaRjE2btBnpQ1ZsIEYefp7iNdNO3ihaW
JBrIz+c1t6H8JhYqlrFpSfOvWah6l2HFX7qzf2N2zad3rR/8xb/yF/qSHulNFKr0clhLd3qp7OlU
ndbDid3id9zw2D7wU2kn7Gr4I34Op2lF7bvP7iTswGUckWtEALWNPybMReozPYbH/kO5S/tpRT/q
a3iVdv6V3gyrJFfzW3qczihtVjprZSd6Oz6mXXpldnipOXE7+SAKqrIfTuGH/0Fv+Qu7bR99AmE6
dfjE+9sP0gbhE84UV/YqrUaNxSUGHOmTu/jgj0hdRyp9qDfhNZbnwz46N7vxCkAaf+3Ww33Yd3vf
V+Ujf4TBW7mN7u2WOomP8au71Rf2QH+VG4C7lA/hBjmQjxYQbzjXI4eqe8f6wnzgwy74lAC19fqC
X6y/+kNwQlXp4AODuZNu1K1bBWcS6u6CU/ApX9ljjTYKodrtcWfdjD+Oy+icndttt8Yv7+ptwunD
PhX1ac9CfHbbrbo9faROIVCERwWB3VH+AsosOCE4Du4KLGy2XKji7rM7A3ugY73B1YSF8jHsx2Vz
n2BIuQzt6Cxf+eO079a4BMx2du1FPoJiNi7zC/UBOYAde6jO0SfMlBRY9qryIziLgPkgM3KHSWNw
lh8yZQR3FE+BRE3OLPq3QGdFZwqq9vtqz4QGDDjINbtVRVqzY69wNmX2EMdAzZ1CV3X7ettfoSBx
++5ipAeO7QYPZI83dgRWh15pH+Rn0bnaSUhlrlBrkE7xscjV6Iz7OqKF7IN+RHcRUjgf9KYLVQjk
VZ0KeEN0T+5Mp9JXGEdHHQjf5K011F9hC0X6B98X93rb3NtNAPsWvPwgUL6vLMDD4R/kyuhe2B7F
V+kT78Ld8I/xyJyknLyd+VTIoIw/2I13iZfxMsH18mt8FfHGagey/rT3jiJMj4DJ+oovLfpbuIFM
sxm2fKQCHdhu6CN97QHSv5dXjGFlD6mZ8BjLmCz+1Xvg6rjTKDW5XA08FV31QPvSa3ulH8hzN2vs
NMwnsu7pNfmsv1Bab26BrHIAH5WIZaVbfuE+SiTwLgjp5bO3hyk3d1Pwa6v2In3Qh2qHu+i/+q/0
gsijh5iHUujUB8YtfegPkMSkY0P6UDAc+i17wDPci8f+wN2627CHZcC4xFTJ0IUYmYdmVW/ZI0Ze
dhcW45I+AOtYbjBIMaXW9SX6xOlx2EHbCvNi2274o3yMYbWBh4yJFeBRNndYhGEE1gBrIKmy4Q/8
ITUEu/0aD5hplcZ1arOXTsInnj8qSbmKD+9WGMhwNwF27E6dWLISlFfuEx1DnTJeC/BAqM/6Sp2w
Pign5YRsD/oLBKscRgMw2VZZwYQAAPp9WnH4YHzTVXr3Gd94LHoVq/KIfbAy4u9cxXq2rx/hFSOp
32Im1NcpJ8OKzOh6Q93ag3Ib0Omolt2pzwRDDwSUY45MNNRxPrHMYW5ijp7RSdG5zYwOm/wJAxXD
lTxXmDZh3vJG0anKrsHQB8mT2DuDxKIyuEquTqf0OpE5QM1hZBVhtUQy6ZNiNXoTHgesjtOaunNn
7zKt4yuWg/7a7Mn0wOcG5wSLCnvNzt0eVtvTXv7CNG7W6Opm3a0UTJEC8y+4E+yv9xgHHSM+S03y
XHDOqa81uo18EE/GYI0ECWoc6AM0EbeKTiD/VTr1CTiVhAKIg97+FC+k7+AZhN1izz8AtifrRnb3
4NmtohekU31VPgnVLtXQXQkcsCYDnY7DVU3PUswlzFs0ncG+gU/yJfAyVP+IfmOveHaYiXvqDJkA
/gPRq38tr8EZ2gIf/Qe/DdFR4dE7YKRM6+aUnaQdHsFRWgyf/jF/+Mdp5R8rEOrwdC5AwYzb8oN1
xy21/w9hZ7qkKtq06yMyghn8C6g1OAGC4B9CFOcJZD7676J6R+zuejt6RVfXKhXhmXLOvJOWX8SY
L+YrPQbDVX0oVqfour0nSJ+oW4g7hNHuysI+onoOeZ4DLn+k4CFGiquueC4qXKAFbOTgO1tfmGU/
QzlkggxcP40GO3ZWwMnpwD66UD+OsiQPX+GQw9XsWF191TrdTnEF57g2NlkCt3uur8Eb1OoF1AmZ
6qG8IwfRYjRvTj7HpNo9wh7n2el3Y/eE19wiNpNFekI1xK3zdZdAbTKSS1mdgHxb3R4IOA6TMO88
Ya5HLQ6epNoRiWVtBzRPiuIoS2EMxfrIF5MjMhC80Sq5PMyjD5cxpmeCbsnyOHslWnRN5bURnVM8
ovCHZHg3n6kuWDpqbHj080QkLThtkltscTc+5VbHDZLAiFBv8zXviEmdwiDgSe3ymh43MGKxf/Tb
ebtIFQRdoFecJM7sfdt4780taReEloPGyxwgNOjeQ889GzC767Zj14aeHlarPJJhZLNX1OyH69ol
exjuAjsT0tx7p/HVrvD0NSyrnlDoz7PTniAEnxuWDteSQr2pPGWLD1Uw7OJEB2LW7bE/7ctD0Z9N
frGRYqjeLJSoDv2mI2fooLU9PUPMHAi5J9yoCfP9O71FnITTvqhMxTe29RaJrQTXTd3LnQr+dokU
fxCWWyMovMaL0WOKJewmkg69pLpgEwZwX6f5YRoIPjimW6wG62HydhC25M33Mi9ePdOXRx556eRe
4cHLWdbnBqZcpnVp6yx1nfLqvmGBrxs1UROef8blydkwIt5k43vgHJZ1U/t89rS6NQeILkhrlubM
t3AGeyROdUV/Le/J6yuJ0ahFGXHPTUbZ6IgvDDqb31zRAJDL8vr44uc6cf9dHMDBa7dfYySCFpzo
Mkomnc+HjSf4j720FQcW37lFSnDfZPwHk0VH5rR1iXQdtX7ZnyBuz1l+8ZVbhMAvlsispGQcuTxS
fAnp0Ws0DRoNqLlP67oZJu1WOsSHYglmGBqfcOh62QAx03o9rLfGAdHsn/n3ITO2067xyn6NQ3SJ
F5uksSWcgtNe6hW3eptzn16eKkHmsg3pGem60teSXzFrr0CPK/vdRc96plf/WI+uKassz1SIjP28
jI4+yWaSx+t6eVvHq+vFFrzL9rWOvcZRN+0ioyQhlWfntM8xH24077yvAjFAlyBbNdSm3eGY2xkt
iZclA1pqXh0quyesZFNwNJ3TVth1885RVt2hc9/9+y10Iy1uWxw+svve0WNzJc9e687Ng25+TQ1P
dI3dKRB2jSt+3T8F705vpu1wM/CFUPHaUPDyYGR4nVuinKx54E4IO3ewkXbNoUdTWp228qwODU+L
dEDJtq6xugXSSvFkdG1wGTeSJy1fiLiV5qnuZS1vLsktEecnajWmnaMV1iN5plokO/XyOG1D2WV1
+Hmt+cUH0zp6JLor0gExhcd0eLV6pkKWv7HXfYznYv1MOfbVWomUFQ/la63frIWltgPUg3+iwb1n
c8XTvgWPoF2etqJbhuK8DY2w27YeiV0RsF5fZLLftq/tMXrCW6DoQAvj78vDbubFZhiofJRFTVBT
tOQe99foSlrr6r18uedydOb1e5VFtVcuHtsuqALVL1fUNxm7OFT6b2hrqpy1pKysh8tVHrhppEYK
L1vdqgesduDFzDNSlxV/h82h2t6jevH2tATHdbUtXHFWA/SUkEcprRs/Tzu/XtCHs9gaocA2H1qM
d+7CjpCAb+xqVJD+Hflg7Dorm0o7ZYd9T1ZbIHmX4LJtF53Lkcst6kHapbSU7/D6F1ma2AgCVD/i
oDZr1WX1WBZKcC7w6Osmk8aGOMYpIaFiOudUu1ANIXnC7rXN17LbBEOac85lR+JA1Kz0dR+HctD4
1NqJ23dYbJ8PUw6ue9VvPSO5bQAsO0YGUw/LRbmgfQOIZOk5Ktzrrto09ajy71A8mGN9RCaDq8DX
VoPMYse27JEc1PvOV1Ge8cUEVJERmktrr2UbjhElCdRHuE/ZPHUjERGMgrKPd7lbpKfNe3kL5Jno
vA5sqLHLt+xSs33v64UyLZddUGzZPSkEze4UvIuREt4Ol20VsEuPLYfHEcIGn8n2tpXnp+C1bQ7N
gYifsqvQ1FCVtnF4jJRQ2922hiftINZzMdJCdomxMJDuYPAhu1VSh3m3410Jmw+Oe+r5+IHkD3yF
EZB8eL9b3BRaBhjnAizZ3abX52MrhTR2HdxHfMYMlJDkK26+hQ0YO9kBM5L9V8L8YLxH3KoKBhsG
7clOuxOdJyomJbrBOXq5rOIj4ApYDLsG6wiZY8ntcmxzFTK8bDtI5T0Fgh41atcdSlwY8BFhJ6PQ
wUQewW1b99+SwsYVQp7LB2/JpE/Ctl6W4aOnwkvQLuAFoTwTQmP3Ci4MqJvzt8ezhWV1GPi3Q0vt
oskJMrwrKZaizUxmSniF1fOAamvstPC455gH+WBUbOGVWcVs29zW8/5rwq6FKWnecbrUFirNvrws
lLkpI2Iyxq4MeRasiHPYWrE38BunOPBJgSPAK6PH9pHcAgU+NQjgdDCe4ea0lnY6bJjE8B3fLA7i
oXMeW80DtokxoZasXtvLun9qGcI5RQd2t9d2bdSGR7SrgDGvbluuYr5SWO+GPovDyF8BwnmSsRYF
d4SEhYURXjiSly1LhbrhSiGs6nA6FIfHmi3bnRLq4BPNY6E1eHB/ApQVZ03wIGzRuUINMEx2c/2G
cWse70cSIuMdal4VcEg5osJC8Iw9rLu12sUN+O5E90+MsY16xti5xwwW0S5Ry6CGmz0I4CMNfHwn
Qc2ic9lycs79SR1shFBYKLtLEnvGSllJXgNoOcetcwa5KS1Eh0OzGPiGp/DwFl78WHdzhFXEcKaq
K/cMPd4X69caTsKPEsG3JQDw6p6BIy3hRgkC5VlbD9TNeHXm9SU5JQ/BzDu7SU7j06Jdcm3/47ZL
JWI8Yby/poTDUFWQPU+MBT9eccvjFO6PGJBdbnlLYhpB7Lt5vI9XRdJLCKnf3Hx9C4TlEfGrTY19
Lydua2MveI8kT3rpJboM64mOq3jwzZyt4HTsZd3UpsIyRxXO0iJ5retIiLQppw4JLiwe0A8dUTnn
8kx227Cbs8Yc0YvNrXdHn11eCIuSv7SXyZ9L1a1htc5jjSbtoP84wBVkoi2t4AD0T45QwadH/+gz
iz05Z/1Qi+RHu+BjRCTlfWstKn4WoFqj+K5g3bFia9Edbt3z8ZxqgcK8eV3P188G2c9X3FT9Yle9
UlgOPnKSSFBvuvmFbhnreN9GKPvG6rXOFOS4othohcBOoj6SOLEf+srqmApLYyVhHLyrzxiDQkEv
7RcRZ8XtO44GPreql8gS3e/WAipBL1Dm6Dfp4yBE8Z4HsMZRu4Qc5k8ZHVRZ8V20APeNEoApwvlE
YyJUT4NxrIlVnijVCFUAFfbVGxZXBRQRE/RLNLB83T8OzIbSFpO413JR+KkJZMKtgs6KzkxFRVIY
phb1Gqwq4BVhcPL6ZqAlczF67FDAcKFxn1bahYfnrUHJOJkYMWjDWP4SLj0dzhs0e32dORgYpS/3
TsKc89okZ59Vvab8uqcFopH5ctqTgnhPwvL9nEQmLSxFt0oMQgcsdMTJvqa3ZDA/2ewt0+S36ApR
+2BBfnZSFCyEci+bWQH+5/6Uc6RshS+7Z7+OUMaWjdOfEW0vw98QCBBfL3HisAl4Je3y4C3ZMPPz
XkQU59vr20aT2Z9hrehAOWg4e/XwXp0RYdf9MaI/9zWsvRcZ8GLQBTTO1oPSUwOQmbN9vdIDYSWj
7VzxrW3PUdxrO5JkFa4e1Ip1uX+cI+Tx6hrlrrDiox8h/tjwpaBcgjmWvD0qEle3u1k53ea1qVyB
hXb0oNig7yTXUEtyp0nFxgTL3HttSsyL9By+98WmmuSWkRgsqa+sc/+RPlJhLSWDPWkal03uPzFx
OpvKPv5A20J/KFIN9amLKp9amGHUrl+pvqqTS4aktfnWMMLKr9fN8oXPm0uU5Jk80iq6pPj/ZsPo
lQ6q0WClr0jxFdxLmq0fKfBxF+I/vSeB5+SpkkhrHgXculaYHRx1A8jILE4qhn/dFX68jhMq6IpN
nsZr5WdyAOqiF6WZl29ANF4YhdkjuTLS/q+rBbjwwxTTgsVCAcpd2b+D3hrJPokFjRWv60Uc5pty
oSQlq+s1aKAsj/Ny3stue98PWvMayegU6ADz6hCjrGleflB2jy06inzIVshFrS9q7VXGKkCDrNwb
ae8MIN4Z4fAACtR1b6A4xkdUD3SHODzv7/vibJW95rtstjmK9BXm4d2jc2GhubQhRgX3M+zcfS8r
R/bfaNraGUACVI5zdNxpSedXAVr6VpydOWfZ8rgrFyiDfF6vlERfgaySb4UQhaNKT9iiYbMlNQfv
Oe5YHEbozXTkXg8iFllISq+blUs5MELG/zpUASoVPPOF4sGpvwRKiGQ6RvljlG9zt9ciHvzftmMs
KtkRHXkDVMEKIyLqBQ4MWkJ9EHZSGIcn1DmKWQHsClFIo4oNeLnlxS62DUYCQha1RKWYcytuSX4T
uf05fG2atHKYynHfq2i4Enc5KqQU9hohPHudr+8bBXKFrHsdKOY+sVckKgbUcydEuh/Dwna3Qx1e
JROTj7zIHUrNj7LG37exsaNLOCprv0XQFn6Gfhd/NjAsguYg9oqkRnyAtkU7dkQ+HPenDm6QbxlR
Mzovh7yDYiyoo3MEWTdBdxDCfMtFD0wcbsfzTtsHe1RgFvWqV3dQD5lKpruyGw2detGvQL4thtYx
qnotBnP1wK5r4fBk8VIOOLOKhd00Lwk/jJr5eyVuM3ap9uRt6WHclF4r2A9MoTXgLVAxlFTaedom
1KK2yYlm9+mHTGdxM0tw1g2jgTjW8Autr1hCxCf8N3T5TEQ+x2xJBFIEr+ueeM9EjTS3CM9JjqHm
XBM16pY1wacqvK/lFf4/XyEOpu+bRe2o3iOUbnaz63YZHoNqJe9wyG2bsD3oon0lFtCEJDuHJ841
QQQT7KqD6om7DEScg7zLDvcAv6m8a3qXKV41Xrw4xzNjQ17k9o0z6rnFOYirtguzLX5gocVNXXAJ
QStc1IP+mzqG22D03OohfQFl9H0Jr3KH65TryckhJt87w/mA7+G0FXtft0gWlzoyDgLHjt3/cV+3
B5HoG++8t5QKZFucg0M8mbjM+Yvn1DyzC5/bIy7za4DjstmRiSHu4o3sNRHXaJtuVzI/3LZfAW7S
2SMkaOzQ6UwMc2gL97jhS24TSS6cNPphhb1HzJNmIqsPJwQfu4jeSecpndkshqtsHftsB8I66PdL
2ygbPaqTbhlvFJfCanGp7vma5Ma+vmd7uRtFmbty2xB338abPhSJsz5gDkwA3+tScIQ5UcINzXvd
dwKnjr8Lp03K5HUjv9m8pUJh6pHqlYfeCatT5WXr3vMQ8wXZO7HwrubfDye/W0iCJRITkGb3bRF2
nrrqlp3XMpKaeAGO2vMa6dDRJxlHbhH2Q+9wLeveNbilXYTY6Ba451vnx5d/Da7rLCkU853c10V4
XIu7mbpihop7j3vft4hn+RgQd3Urf7DCp90tFRe/MEGmjoVqFq1bC6YYDfb6PscqcMUIZ3MiR6zK
YE8IgPkbus3ereCIWMZA5S1rshLR69I3nj3yqPfy/t4vCfLsvR5G78JUV2xLlKe8A5XpZU9w0Ncr
xZ9+S8lNoyob1x7+02QYIUSTy4Z7ilveyXlEcktLXAPEdNbQID+xblLNjjtdWJe9ZX5K+3iEvnpC
ev287+tszbPA+nlDa/mudkoE6bEw5ZXgng8d1NXHGZx4K81wicPcQrZJJwB83B4DldBz7Ugu1IXD
lRP3PAgOOPuQlOgRAIGMkdISLkRizdLmeZB/Tp6+b13F+SYKWB84zWxt6xLlv6THdXmoQvJqB6ue
JJvFcXtfSy6jQ2Kp0XA13Gscz3PQOtXFJhVAf/WTVNyG8DbH1ueMEn8e7tnEQ+0w7XuBN30YiZHg
yl4V9owkWw9WeVjshjAUA5oRvf5prWZTL7G8o5N09EFiN9RVz3z6KLmwOQYwpoM0i7cc2ROniUgA
p130aocoELS5uaXso76qopghg7vOUuESX95SaQ1TjM5rdXVJ6zWkdhk1PQFJ7nN9Sjlw3N9lia79
9hTpLc1TPcrYlp4qhfnz8ArFCMiIpOZG++HqCeBhL2NRZjqSAvTVvWcYA7JmdUQ13pLNiWgTaQGQ
rZQosXVJm53gAHZGqP4YlImIG9gcRKyoknCsOa6nDWE0VPj+tqcNqhFv4DXqz0TZH8/yPFajRrEv
G2QABIFq80rr5AcgAJCiAeylFGjPzeGs0ueas1j5L6f0Gr/wCyyWBRGTH6UO1Y7H6lPuXqB9lQu8
dakofUu9DIlxJaZcXqT3xdUW1pznwudwC6tmg35RpZV/Ds87VDUWSgERYP3YvCV0nypt0uMuR8jR
O8dYZ1GG9socKwiCv3DpJV0ABAakBAltcid3B7SpXSm9aoTA04OWaRlrsXd+9aoJOlhnyQEKMHQq
+gOUJ6/2qo2yFgZW69X97bcFqkOTvjZoumlG4AaK7hXgTct4Mk9KjHW8fnu4AV8pC/JoyMlh3ELS
+9WuoyZlZucQfbkxRWOE74zpowlvCieLOt9IMsmS/bwnbg19NN/ELxuVa83rK9+6ki6zeAPv1oEn
paJalEsUNtr9dTNlfdsUGxHPYa8ClCuNUkm2cEE6ujgr3D7nnw4qLKfo1169eG06cFNQPsQA0b8s
nK7h1jA9xvL0GKyR1DgAX3TVRDXvN4IdvKW3jZGIfrHhBQeEj4x16VWO6Jf4QhtfW/eWAGuirWXC
7v6wtPuR71qu0RLKyXEo9nNpsS1YzvSSVuyMDvve5lzQQQRdegJZi4fESf2ybylPklhaPciiHtWC
dd28k179gBCAwNg8+iuea3jfDa8hfyudnVN4x0fPpE4Y4nvB46EO2EKz5FvDFWve+JXzM41ncppc
rHijr2CwH7HbIhdOm/Ma/h4Jc2MDnUD0uIF7sTfcE8ik0GEPjbn3jnajZh/r7bxmIbh61LOV2jn3
scjhCtGGdRHxLDH671RJ7XdXgp+MIVmiUkYnbxCgzl85S1fjCJzX7Z4tVZMEAzOZBVewYg6xRcre
0wxo/0AeXT1qbOpBSbra6OabjLmh2diNzaitTQ18lDgVAXi62W/uoFjgQsGyR38hPslj2t0DyKYu
spEumvnQHGCYTzTAQEB9smoTO95+WGe7NYEeMY/g3/gvawjOiWN9TZZrwtGkS136N4PwWzYvQCI8
Taf/NR5/2uOZDeqHfbaH3KQHRfEp4xhVLizOkrj3/mF97+9m+L0nDWRejG/W1fymvIL7kLswrnjO
YIyL9PMMINJtDLRSZlHlaSnkd/T4RtUad4T68fo8fXZ9wsjxWwuGi2qqoALacjKwBqO7/xjrLu4l
szJXomnYxL4mpB9Pmu/j19F5eAVgRveRYuN3GszUUfcFEMCcfq9ACu2IHo8yW50otji5f8pfryC2
z6MKICfNzr+lgXl1uu/nrPvuw3Hc5fUy44Ccm3JDJ4Fy9ljUk276WOaflIiM1fFrPDDpJNFjLVHA
q1gSyFsqOFj99iDuLFISQOPqPxuYxV4B86t/RRNM62zdzPRq3Sf3yROIJsIqhvmwRftkHc00s/Tv
M8l21fT4oVgLMqRY/hNdS7E4PsVxO7rPX/yLUDAL/jUm7Ze4iDfx7DSVvlqnxc5Ga/OFr/yTW3Cr
YgEoFCYkLHYAnKN5d1r/tMMLkx0tfDr8NOaEKgVhXK5uH8Y37n5iMMeonA4cfdJ9qaPXt/AZjyvq
GdbSJy1JRj1a03NoArr/yk1lQZVROTRfJH+S3iRaN8ju3qPRPQxz+H1ZKIv8Ay/uEocBPOZ9td5c
kNJ3imzZG90/zHh3xl1/sk53u6ttDOtbzxxzKodaCxfjVz7q0d7K8fXTWOyaL/odAFH28Y5eaLjz
J+80I/3rPa3tA+31vjr/9H37aKeSHXPYiNKs1MmJ10pYBTi29Zw2fI8vMqOXaDuITQ2bpnX06QnF
sVyfHDTczCO7ZPIA20fBS4CryTt7+lL+VOZcPEYC/uBBAZo6h9AWRUiP+I/TZ+twvL8rAKFN3QbA
5xvx/3GbAcrzkX23H3eQiKSPM2TxsHxg6VdoROC2Tm61heI57v8vQRQafHqgUTmI54+9Z6Xkj5oP
62YFi833ISCp0eyxfVR7f7YRuya37Mn1asPmR7lVk8w75FTq5P+RBgV83ducheLncHo1nf7Bgtma
Z7CscOSMvFEkmPvg4ID3ZPmHg1VYXm06H/vQ/jjaDJtrWtN7WIebFUPCfguRM0z7QquLlnEN7D+V
+P2RRf6q2rk0sXwm7Tr3pRm0NTtCnvcZPj/f+BSi4usWxOPMfrOS7Xc8kj+f3z2uE9iNHzlLn328
/5AL+1OF+ysXVlWGQARKiqJqkvgrr1rqlPytiflgpcwu2WcxxpsGxyJZh8xYG96gfqOQLQaj48iN
H+P8bk7OZ3Oq4Q2YAnSm30YIcHP6Mkcgi9H/+THbc0icD159fTwm8Mwq2jsXTl7w38LmX7NTVYoW
dEPpMaHFXwupZG3zaIVzPVWfZB+Lth6bw5KkZ9zRGXALj5VSgZj2+ryVCHB1qwGG1p5sQEsV3RFg
vi2ZCfR1xCtkNMXoxVntaqDebp+4J5XcVqXZKdtrooWZ998j/1VR8CMkVWoZVEqbhB4L4J+JvXcp
y4vOoF9PEc86ZUpfB5EMf4DiQIvTqP17/aHM6HdDqL8eqNMVnG2mlEr/le4Mgm3TxYP47b9BOnxb
gAt+CBbUPEHNz0aXT3A221H2JX6TloAJ+U0cRKlB4bs6oOXtteg4OU+FT3miT4a6LdmNX3+gYLwT
KAT7cYkVWH+TgziqP0H8Qmn57+X6DZvw1/B7zG2Z0nVJHP7a6L5m/UgFczXlfJ7U0dBAIr4b6yRa
j3JMnTFg36VovkpbVf/w6J+a/d/EQZWhACQVIDD/06JSj7NMrIT30++mxfT9dfqsZ/L47kkfxiiG
fPPF8G1dHRkQQMG8+s+ZVJvNdzG6OCAnLNuLZcwHE/VLnLyA0DrgDSiBoIM9n1y6skTP0R8Wqt/H
/xrtr8p3MERvpxP1oStY7mdm6vOh9R7XY9HCxrHffyhY+l0h+bMt1EXJItWRVK5I8j+P8cloWnqw
aicftWf8STYAefILY0stxvyEenCyriNyeExlfLY6aymaO+z2z6sNIMQ0n2T700j/1EbZ6P0l77M/
VAvJ/5I7r2pAtfQgNAb4Pb+YWqw2VBRmuYQhrZr4UCa4AsyNerc2t1V4nC/GHVztbk0eH9OfAoZx
BBto7XL6ns7nX9qH9Qcu+68H6e8D+rU1MshFD8p2jAXFhbeHVZWjQpsNqL0baGfrHYtE6p279K0j
3PUvGYDD7qvIvq49gHHf3mIIekQ7OJzvZK3cX5NcU7/jCrdgSw8ztaUTw+vzMRzaFRg4MsUp3dfx
4bTka8b6JgfkUPqumi99IFrDgXsTwmH1BzoR/61S4O/T61ne32on38XwVV9UWNrxZNH/EiwY8j3e
A1NSRgSBZIWioT89sqf634ddU/sCCYnKBIj0n48c3nJtOMgG9aoZX1YAuJrFB6H6KQFsc/uwSuQ7
OI9/eui/se7//9D/6UNwi+vzESz4ZkWWDI+kSt/eUAb+oY5qojijaWsac1bdfX/8kdx6cvqf+YJE
LFCSIWN5/WLiZ0mqRCHPSAiwQ3s2MBcLgky1ZTzHWAtpGa2z8Fp/L+txO0axnX99ZB+GpWPSVvaF
Ovf3/E+ajNbXgP0eEdUzAhWLoKpTG/zPHZBfdAxsy/LkKxSXjoqp8vUe0Voeb/Q5yFSyZocLGYhZ
elh9DUwYAnlbNcVLJMbMG7c+f7/WxWX1rEYUktVIv7NdfByxJyiJujsDV3za7YVieTsjEyHSFvL1
Q3WKoF3R9gi9IzDw94BJR6u60rzSvs17f7d3U9WDq+iL5ectjefSH4rQfsMm/7C8v8/41x4op+ND
v1cvaXU+vIYQl1XYp9VlhWUA1tEis1ZuZU4Ay8Mqy0KpsCjnsmKboh19frck2VzeC3tpwo5ROXsP
7uCDYv4hNqeKQTn4A8/5XTL512hFmgH/1E7TPfuf+3O6GIPBbRjXqwAw9Y8ks9LOIsXi+zj+b7nz
G6X8/z3IkBVKZUF60X49qMrUwuh0VEixhCTO6Ai5OdvU7ib+SijnsO5fYOcqkTGYEPqqQHcFYunk
6bG1o8iNJJzqoJlrig708dSMERIf3iBCTe/4/zE7DPZ9X0bOj4ZpfjI/Ok6ze0r3nfeHaWj/RmI6
vITuyRR7Ao3xzwU70vJGv4ttuxgCllpOigWehxLedbEesX2p5iqwpteRVNogwB1ePYbzSbIGJEU8
zGo4lozpK5/Ig2+VyPF1AgKCIpSm9pC+huZjMHsMJy/FgkJwqtdmIfeAVvnAPB9i//q21OVp8vjU
DsId5ENTfo9ulAD4J1zlOBJAiQJy75t4czAcnzF/W1Mj9aulJCn+fHjC2yznwkzAYHYHoC2truX0
3tjPj+NaDq8gbhzKztJIVCQfTLYL+GQ1kdvv43ER3z5lzGkRe+loS6fWbC6LQTF/de5VGledfRtY
ZNMCHicBg30enzCO3rPqNhUA9O1HyM2HJ9s4W2eqh/Grvb7KapTd6I4x7lpbkO1BSj+cO5tejskO
KViq8xjgZ7ZexWF2tc413dtGR4CUlc+WOmeYNr3q8lEFzvPLPjvgXn+/iXhj1PX5sde0Ey0SDU9X
SyNzaOjW0QvHkGopA2Zn3v3j7AxGtu7WM2lEeueEjFEsSHC4WchqdMb9BpsWaJxMOuipNFtpfIZ9
G2YzLRbGvqIu5jlmAW4w92wiKGyERZ284kv8KW+Ny3eTqNpXo5tDvCKeQi7OxRaVSdlMWvoDqjOm
ekoGbzMuzdfb1NOOnJGrheMXTN3drSPfZESroFr/OBmW4B038cPKz+Pzda7eZtzqBRA7O/2gvRvZ
FgbozFRBfB0pJPFejjJ+fL3c5+eZoPlpjoUC/MdxaEq4WQjuXCctLdpfU/DS6J95aayrV4DY2Vgq
Qyc0+qUt9BlxbCUsvsjGismGJKsRKGXt44KtnC2e0TlUqQIyeqMI1zNtK5xsLFzBKcNlLH+2SeE+
HCG555Pzy9bm6nIQXaSxhiuooQOd1bB9zccRPIzXF1bTaXNJ+44NSX4DjMAqIP/cGRRTtdtIF18q
vtRiWud2Kdm3u90Cwa18Dtwj/DyfGLXVViM6jsIx77R32g2cOHz1KZoXqi6zsYyfQbdpF9qWk5fw
SdeNozq6ad/0V876lOYBCSz9DnMgnubNHX49F/izh1G2ULdxbMZ48kiHPlH9QhaudLLJTyYreHmc
NE45vn2TWvhRzB7udYWLTfkkHcyYEuQnEWb2cJ74dgxS2S1IU4V304FSs2iqOizsS9oDFr/s06x/
Pfi4t9PB4KNqv+7N4dJ8PLrJoxnF1EZtcH2DJvvIpu/LuEZgA8gKHZy+4ovVqFbf0Nw/ezn5H35T
m48dxZ/q0S6iZgj48FgtzWNr3pOH38iAsprG5nioSovQ7hOUnHiUj4lmtGskf3yyVP2jaby7Os7D
DDfCbSbMj/PYkZwHkrh38FNzS/6FkAixpcOSdCtraWtlgqCzHXxqlt7Ou9Ag5bf2VFL/S2LwVLZc
Ji/wJEkwWVauRmpu5ZATRJ4Ax4ttuu6InRF/Mb4f22w8+IyJVg1xyPtEwl3pS3BvDsv2/noGr7tV
ZlaGeiDaKj5XwLKngnsle0oa3bXZ6fotlMvb8XAymLn0LYgWdBY2I3Gm4PA6fhoaPU++FMGquesR
vx+A2/UfTAn131RbncJ8GUBmVQWe+Z9CQc6GsZSrg7efjdRF8+P9RNmmBwAHoxixhuMUZ4iZ0seH
5MJrOrTaJRLCEt/mKL2Mh9/H0RDfnj65TunTSHrqBVhtFeP74mQ0Ini3prq41aa8RNz9SWH5kVi/
VTSK5kVREzSEs/TLH1/Tk/J5irvMN0gcU2DjswLKe4/O18/biqKgGA8oCbt4eTYG5+o4kUrzKZnv
46Sirciywa14m2l/UKP+1aAH5hqwC9Ak+76J/1zSh3yum/dZqaZ3w+qmmyF+zHpEb0YYuQY2eQ4f
xGn7Ueqr/5bwv6HYfhSVvz34x4z5m5mCgdzKQxojTa84+UiG1wtLzkZw3ePAbIcLeqSea9N4f5/r
Sau5b+MLAf3fQ/g3A+LvI/ilQd71gXop6NNK440XlvDZ0pNCx/HUT/nZ/QlU4hec2M98QdTuAYxU
0MTUX2Zw/lLkF46/alqVvYdsKJn/R9l5LSfOZm37iFSlHHaVRQaD0w5lv20LhCIKCB39d8n/xt+N
XaameqZnOiGh8Dxr3esOJEfBwuSQgkZOXERn1hZ3gAH5h75AF3FCxMhCNMZ8on9v7zmT1D67XKod
MSJvS9U7R/hMvQ5PbNz8B/bsEtoVdl62+gQKzXozr5icu3ebtZ/OY8yMk4ECCKAyb7690mqWHJ8P
xa6Mik9qsqD4iKkDXvQtKUY7ZsvsCtrL7/f3xy//10GtG0cVPS8tTTxdlO2jZs8rvB50GwUpKjh/
GQWNjT2CYS1ogHS78ifhp+Gufz+Br3t688qDhRJ1RR4vgU3mzctV1LXRJdIh24nrqzPmo/T4/scA
fsWjwKyl3byKE0Zn2NozADo5XjbLDdtk6AU99IAWp0rsHEK+8kir8Ny+xNv6v9xePIyYuDCTkI/q
0H9B2UWXEQrTx70D+k/DfedF+cKd//0eBo3lCCxJsjqGPv77FDX9Xsg7qei3jXuOJBe7ci+en+Z6
VIZn74Vj53io28LsLtz41a78duSb56asNK0+ZuZxVfRLUpWvhjs8nwW/g9D0ivXQ3lwUeaC0TvVW
KJPKdKEaHYBIdfvZaJ2BuXeduYLiHSwb5k7TIjHxJG2jKQ5KXklcKce9Uzeb6rJTUr8enG52/nOh
l2iLzwMpDoS9QMYfM12ldLavfUOd7Xu3PYaUxeeTk0iQGGf1W5V+CWRrplz5gH2dz5ZpOMmLhD+d
4OWR4hOPWbxmu2p+zTeU5S29Rjwx5BGp011hYZ2nRr1g+PJikevE/SxtxVqpBu/jorOr/2T93YQ9
XoFQuUXt5dBy6Xd1V4EaenXz92x3/aMF+nOn2+p+jvxo/2ZkXpE5+IAd3ZonLErUtcD5WcKilOdx
PT/W6+yI/uKYOYKZOPVlWrROSp7VJbN1lMlU2UfVESYQpeUJMGla/4FQIBhPFE4XjfiMx8acDbKv
dguzdiDoJvitr9KgFqlZXfkJrmtWRFdmcjS8zViDXRjhSFMxcTTFluDmKHdW2K8s9u/PCgixKrK7
0jX++5TK1dUcks7cbx/n/tdjCu3a3p4m201QuU+MA2eLfLPI3IejL7jEWfCenO68KV9A62/ncFOh
nM1Lo1xMDVGg7TLHHqJl6kcfaMQdz/YWmoPhymm5Xv/5faGRx9fg9rDmaMVFRBfrjX6z0sWHuCrb
o3xZWv9BjHu5rItX3YuxkqwXzGBxT9GVL7SHKp+8PFiu7SrzrRcxiD/TqCBz5O72/n27Y0BgMMzC
zpkTs24uRNIbanm+YFSUEh2nTAjHjAe4nQPueI5GDELTYLIxP2Tvv1+JH8Dd8bimKrPHqFyJGyBM
TPNjnHaC8bXmq5PKnqf/zcch+pIHgXAi+0OMhF1uD85Cth1rFU48W3+Ydd7kbLN0CqvPr5GqcufB
+AGh57xGa2vcprEHv11C9wNB8WCkIlOKoJdmcjY9DiFr1xkhDhQ2OEWzfioizEumHTTcZrVvo1oI
e3WuXGbtyU8urkY2zRAmxVQ6hWMApZ0ewgNwMoyhwtdWDbNqxTWxq6zvvFnfC6V/z/2miLDOJ+2s
xfFlluUBqHYiOXUXUicdO0fqnVq+U+b/AJZhmm9JmPyLQGbfTLIPcSEU+zK9jAj2mWzXo4NqQ5X8
Yh8K14jmJunc2rizWf/wCmkajnY4JOPMjRvRv6vHMTupct4k2YynNT6dnbhZEiOcV8xg1f+96OYB
wNFHUiURi1blZqUSmktbi6122V4cmBMsFFvBod6PgMvF0Lhz934YCHA0TeZQeKZh2Hdz+0pjHxfX
C0dTGLyQGGZ4wURwtej3N++rf7lZg/45zE2xk6fa/mIVp9HICeuEFOgdsC0LwWzMFUQIp8ZzYlKt
KsKrUtouMYT19NjMHifD/PczkX54Xv85k/HP/2ot9o3RpaVyrndgQxRXZ+qSqYxVcOX+l83hWE8U
KAwJsRl7586Rf3yI/v+l/nqy/zpyLbcHoSso8uvkad8rYzj0EfvXwW1a/79Bdy8AAFtRojcHfxo8
9eK32by+Z7muqd+3A9pjRRyrbV0nJfTfCyCqhy5XOm28FYKNBdnBfm9cxnte85JNa+KC7c6/bpg5
B9fMayeN/7hf43ngVk4X7mfp+3GmupWb0QkvEC2daIa30vr6zH4e7ZfxCvd0++Rb0a6K+HJkUzEb
gOh3DzP/Yqh9e6IIfB/tTkfz8pvij+Rr/doWDJuve4+WSQxM8eqeaAutftFbnWuJgj9Yy7p3zyyj
GaYGVj1lfl82zl4En5IDbf+iNaHAhPfgCjguXJyU+MPyA90bwaUdKJSG+AvDsN5V5PcSEpraOHI8
OUh2A5XI8DpzkqK8oTm+Dk4eB6eOqgvBZ/coDq5ptISuB3UCF30j1JFax+4wPMWU7Ud8cA33qD6X
suLwrzUr0nwdic8QNOa8oMar9pinkqUM8bMFkzuqXjFMhsZJyDmq0uBqPB1P6dS8EIp7eisEKn6o
XiDJh70bp1MNpGDwY5XgmdoXzZlGDyHJQYLPz9HOtufcNdInqVrRwIvHlmpT9FVSMq5P1zqqmoOv
6G534C6CldOvYkpMawTKNRgYUpBrVU9i8KhisldGjhTClnS0eHJKzKl08EAjbwCbwyyjc/4aKZay
XxCYB3eOjv10WsqVF8MRwtIUYkcH/9sSIPxpY/25qnDRZlwXR2IZgVimKZGtUFk6oPUjzItOCZAj
QbqpkIhZzxAKdP1TR7ecLCXKTdRdQHNXK1SV3e8vrzKWJLePG1bGoijJ/CyrN8vGURysVohjdTuO
qaei81ovAHPd5esWKig/UDCCayHeeLUXs0XjkLEWE9i2Bv+c8vz/fjZfM8RfzuYLC/t7KbnqAp19
pm4b351ieePMfcmONidndf2z2Qw24aDv1nT52rlcu/8eR9beHDtW25+fpsVk62+a8ORQdiL5DoLN
5rSODO/wJEbIkGeDM9uHKxsnwmgF4CSt5ZJ10fOqlTO6JD8k60/BhRT2aOX+Y1VCeWJmrEWHYP92
p3KVpHEtuv2ebLcjIKZgrXdr7pzWQymodVbvAOQWGu1sGsDFjujpYMc8148Ia8RPppfPw7P23Pu4
0mGPahHKmOPu+Ahdd5a6A3TNLox3wmDHu+vL9uxKkbFVoovzKpWeuMrD1i3tk/uQPxFYfmzcbhIH
JnbuTQj8UkLXxML4iM0h8LrDD7TPxmTMlcsDfYvzNtvy1BOjkTwBRu4RgOma9ls/P/lcrWRihiXx
hZcQO26HjEJ8KSt2WiE0RmOz3u+fockBNTZO4UNJhKt351n5cYf/+xreLJStLl0q7cS2I1mTRsFj
3T72UWU+7nNwNE+8PN7dYn7c7UE1ZOg4Iuakt/W9lZzzQlROIBbX1KuNi2dSrKnMVPN2JFC9tSdo
XML74ZqRlaVuLnF4ac1ZoR+YVV0cQUbAJX0I8O9T4sfTeqGrYYXUW85OXP08d4rscKcO+qqqvj1p
qjHmgYBz0iX+uytqSddJp32V74C/8SCdWdN2zpi6nRxWRAsuDkvV2c8Td78yo2xGcULoZag+MA4n
zTTqHssJBEXImCR63il45e+4tqEZf53ZzX5t7stGUBTQMcu/fFjTDHOBN/JAyKzXZu1b9oFq+7Pp
3dOLYXojYRYNz6iT+33FuXt9bta/876SrURL6p0cmOt0S4IQKU5DUK2LNem66yxYvTwhnK6YoPlP
e1ucDQgXNtdtj6sV/iY7ZLGvYtiGUvT7iX017r/cuNulMDkdW6UqODH25y0DV2V5emQtiLrlyYtJ
+z1NsrnhU+f470ymABe7ae7DQ3nXpkP4AZMXDGW2YjjqBgHO/76T/Sm26eKwyf6gZwnIAH3ab6C3
LuyR7dl7wGnTxLPcC4xW3EvckuIC69PcqSkLgjt9xw8I/D83X7vtWGv9qit7Xl6tnuSUhrmme93Z
G8qgJ+w42XXDsgRgemukkG3w90t7G8EIKs3BcRZVmLBjK2+NleRfu4xGGJFqpOS3PZ5dEpyPC/Hz
9XXIHDhap2h5cLa9HanRasV8ku6EgV7r9hBr7GTxtjDeHvD504E0wvDOuyqPX/rbLf/rvG56lr4Q
qfxGniGFVDV42hH/uvP8Miwpj4LSeh+sEGIphXWCeynegVan2DFwn9KT6tpOCoa0qntN14Dqv1+x
H9dak/gRpiVcNhDtf69YqiZyXWtKN6Pmw7/seF6pZGJpjii5ecZk7rm5S68aP/L2YhCACBtiTCRn
9vXvIePinIidcsp3bdBiiLLq38k2rn1o/LskzHfanT35pyZmDHATFRIX+d+b3cS49NdzauX5Ds7/
uxwd1veBXeXeMW5WPKvJodH1uP6O75hgbw2HrKqnc9RE2QY/hj4aakfcURRMIcog93KgUeBAgOld
dCJDOxzFIn9gOBMPfgEPFze/3+UfXIkZUnC9LQv3a4N5zb+XvO9LUznsZXGbkUFmP8e6/foqbWtG
B69lNH+vHXuDSOG/J/jXV8oIO2ud2Usr25SFCOCch9hfW3/+QLca7jx/xk/1EhExmjGar4/cmH/P
bF/1hTk0+rCdEnfqk2KoKE6LqDKriYa3FEfyy8j8VPym8V5xbgD3q5zX0gxlJ+a/3Yp3ZLr1syCA
NOPbs8PGIufarmfwsavZ4U147RzyX54Obwx6X/YKQaMBeSW+jrbLq+pQ+sxtkp7hQSweEi+kyj8U
lEwkA9uQgj4h7U/hUEFkOfu/35IfK46/v/gNQCP1SqKfDxbCy3Bq2GPS/GtkeYan8WP1dIq8Rfiw
XvN976YRw8z+4Q20RMKGDMmCYHsLDsn79mhdikHcTg9MCiHZVhGSa9rocwR7FDGvOLf+K4H7Pdwy
2wnsukd4l3CRTt6pD5GW2LCXekdBg+FQ5URRRqArv7d3Mwe7kGsyzYLEP5trUrmSZeKO7je2lUBr
tKDv2IeH5EG+RPBj9voKXgbKGpum5FQ4Jt8fTYBr4PNu095i+nI2/R7/OUsNdIgXGGK0rr46l16D
oiR38PoSHKX1hSySDCJToX8lBEsRNkGMoruPjkI4NAvp4OfMloQy0GCyokN1ro37IXYhn6zS0AX1
/iMtGVnxW1CyWI7g4Qz9jJjedE5sD597Ff7IzJBfGM1Tg+uRnkzTzi+cTXQuQng/UjFRaOSEjd6F
+J8chg1W31I93cD470JhYbrbSI8nUh6lpH/oLzT0fekxtMSjMXFiZDLOwf2wCne7ZbDiNMSZscXv
X6KjvYkJq3faj8JpCKi2zSimaRxPVVjEVAwYCnn7VSk5+LJsjnZkld6Wq3ktaKSe+irAQqYP2Vr2
ri6EH/xbyasKWNSAC5ujpzHBA1PhA6NtdB4/v+bv7Ik7hyuBhpXBqn0wUV51tXOMaez5ztITvvDb
E/fcw7EHUc4D9xRDE6ctnJ6aRQpxdEBS5o3ejmewQNQQbv/Ec/Ch1eMDg7n+R7QXOHGL4emHUPI5
jI6KGZNqJ1KKsJoXznYPYIN/o+nlJ2ffzbGcd3iQ0BAAfZU+XwAqEMStCR94cEsOY2eyX32A0DUQ
1ICTIcy3CGPZ0gsnQ+XjU06J7+M14myroNhhQ0ToFqw3HkJafFRT3tejWpzc1G25DoVq+9tt93Rw
I8DTB3AOQwu4egMXZLtfRVu/4zJxD030Pl8HyObjxefayLBnT+gHJR9KWrTtpjIkLGF6SaagzReG
ZhdHxkGHTgrGGvHIpO+efLFyV9Z8ZmIxgp7QNRtP2+0YaUO9U1mHsZnhSRt/OcyBO1L0cl6suJKO
P8Vsb0uegTQdkl+MvsmKim0MIf7yp3ALVFFvnneMmEpPShtmUTJ/a6Mrng/jMRqnXQ0f8TNfxan/
iDPjMZwgXGKALEQHz9mZe5s2BhDjTYp95+q+GMFhIaxfJoSWuJPYWdSd7bztHlg9k7VDlm8W8lGS
DbgR+2957KNJU3iWWhu8wwyVcvomBJfo+vCQPTzo4cJ7MR+wgHZf3h4eCnPEWXAJObmf8uDKI13O
7oOd6dfUskdkLL6MGWTKJbSx9bFoZvm2Qe+0LwEpBlPeaFt78j9KL/BMu3ujmj/bi7R3F4oDeeno
MkRU4WPp9uTIoEJ6QGfSBF3v9CRA6476Xjqflqupo0qzsQ/r4uHoPsjTfILQASdAViVaZBv7RcfA
tMUWdBvFMh+hkTZwJDweAexp7yo8nZeRn2fQNzrNBy1OGkBNMhhc2uwqWEG8kzbPLqMV/vHh+iWJ
+xQias98B08EI7FdGhyuARtQeHTDQpjyjwKIVxtJgKPowVQtJZ9ICfEJHdSAAMljv9JWF/4+QA53
T91MSZWoXAVR6z4E+Yj1ienEkpc0rjnsFPHzenYycVcljnyewirvZ63dorQ/L5llNnwQlGe3pTKp
gnGyeDL4aV2/d1BnkfdjD+3U7yib0oArpiUumS0JUjvO4o8R8Tbg3WrHy09QOEAFMjMuhBn8sca/
lzoyqtjB7VS3Dfelx1/95CulgaEs4vEssOdPkNwO+YxjgzS+XOyHdS054UOY7rAe3sQuV6EDIhmv
MrK+C3rXhzMnFUOgQ7Vrxz53kDv3CQrX6hM5capku8Y/4Q98kL4LpRf8i61P8zQv9IkoeaJBlIRz
RCuRBLhnYAAwivWq0jtfECQyh+pyx3T6ZfMfBEZeOMkuygdhH6WHncFEunhSkwciTVXylS4Tor3c
xysuI40QnJTXK9ImgNI3qHWNAUI9VbJZpU1SfUZk2iA9IPDF3yRTg5PktfZBuNMT/cR2gI2i6/KY
Nq4QsvVvhUVYbJ0k2jAww2Xo7iFPYwz1sF0VspssLn7jKU64R06/+r3AUW/LfJ0EMVGXAbtR8Ujf
UoeG1OqSok/UqQQM0etP1v6I+N4KjD2pDY0aXspsakrkkIwe9Rqo9HFofKl4rZV1DdF3OF7cpmyD
kxD0CoZnGthB2kFfFd36CBjOVl9NWvYIs/c0kk8SBvKqOjglNsvp7IB0peTmEzLrpUO1bHKMCyS1
WfZgs0ZN3ENbftbmvXL226zv9kvfXGztPJSDFOvaosEhXcVCO6XrYEGjFt0vSpaCZqfk/klM79TR
YwH/d0+lU9xDxlKppC2oObdx4oZ6GYT+1BRQgHZ9OaHEOEtzUb6DKd+2OTdHuYWcrFiMz/vhUswk
lr9mEvdzSqpYXtXn4PeHR/k289EtBj2SbOmipDE1/RqM/9XJX45Ck3QSUz45ED+PU+J8kXwfvesi
jy5ZIDxc5bUx+GIetNY4SujiIEthTh5SRw+ueAFcn+D6RVeKGR7ts9v7h5kB+ShQ+P8znJWh3ujw
a6SVJSxj0zWlQMCXaHOd5+6FxLPB1STHZATd+ngIH33oxzjuPdUqRdR/H/iHPbWsFCzFe+cST/oy
EKGJj2aFXwVuIzilwFwjYPCSP5CLrAub9oIXlnuWgiF9sibj4Mc9xS58FZlVzKJepXzcsO67Tf1k
srmho7/EFMAj9xNujmmj6XRTlCCp7CTi4xXLEDbTxGM2+XTJnZWG8RQ2OlPtMEuTTRwu/XejDAvK
9Q+k5KbpdZS1YjkzT56Sbc0LnJsJFdzg+IQhTBgSQadvJM+MMK1UF3zUMY5yNUAHdFjC68GOD1J+
Yc+gVVcR4DHiaHmVzQZvz8hfs5m45G8N/l19gE5zIkEMeYmjj/M72CPqamsFe7z5kFQCR9t3I6r+
qCoY23WKpUbp1Cu8OrDuOEADmjcyE6BJz9VFgdNdojQNMBISkCCsck4mdi6JnxjUTB7vVYI4/al+
uoSmAmo9fJ5tMjRdrHT5yk8nHH1ZvG3THz1uQ8bs5zQ69143j/Wg8ssFGjLFM5nwOOt0pzVuipbk
CY67wXHWGg4Fm/MzdOaYPod9swuNP0TetRFmAWebHZJ52bg7F5TeOZIwqOunEMGrCSeepvHRimDe
I8nAAgd5xKKSbEzpuJvzh92F0mhltn8oMfIgbilRlMYnMviKjHZ2IvfJTeYPRsEy5hZ6MOCVjHTP
8q7v5gJh/YM4bXbWhwmTH3Y9oQNXV/b5yDMinNxV8Bt4foBEHq4zE8jeobogYk1yjIgKBAMKAYsW
J2feuLLC+nPaxxNzo9d3FqRv2874ApMsBBNXRbyjGDewC34dqVRVp/0WMetyozsb7Fs8qjUKL7d0
7xFSvlGGdAgWwFeGacIaYrm4wRF0Ixd1sxv6bY4d1gU3hWDe+6eF4SNhyUz39eR16DvmLAG0t6l/
CF8wTJCcyUJ2uzV2Ob+vX/IP6xf0VNYv1eLLjyqpf3ddWagVxeqVfnvGRo9Zaz+Fkk7sabVWBMAh
ViBimk8nvPqxPcuD6urgu7KGkOinupM4xgNpmFT0vC1e1fh8iJi6LIPL6647uB1uhrWfy25MRzPN
yHF18iUMPpqgpPf9rU/vc/UaNBCL3pgc12pUnkLDYhKkLuPUyVZVBDJr0rKpLj1fqUaWwZiid4L+
adGokcmIKVlcZ5gHt1V0bYJe9XXRr5PpOVyV0+K/q+IImOfoM+vgI4y0F71TYIFIc4t39sl+R+KS
99h9smQ4HxlxBgTL0drVkn9E4P0yTFfd+35l4CvGcFoLZgd/HJaASVcB5s6lpxSehKPLGqpoUMIs
JaEuEibDhHkuxuFY74SMzh/mymrybMIi30+Z0iSTZyyGnOmZFsC98uvXo+ycT4ti71/ed89iD8CG
VcNjvhP1OS8lBkrU5tNkp9F8u9XyvMO/p3QGefqMdxJrj9C4iyRY73TQ8sJJT9PqfQSC3Ow92eWp
hxQBQc3TIrOxoFBjant1P32eqAuMW3RPnzM9zqYFN7twaXwy23ueCDOl8A3hE56UPEV3lqnhOXcI
uJqw2BjR6d1aHdZvz+073d5paZq+dAcLRTL3rVDguVSAQsfx5Eip+Pe57A51I8a9QDSFn86SKK6c
eFHOjGUe1Z9qMNro6Z4Ik0IPzlHpS2EfJgwk6iDDoKVdnCP1E9MUbNH+0xGVyd7Jk9BCVQF5CNha
BWZwnl29FLMW0ugCkZ8zL/HNqAmNL2irBNyyuIkE1/Nrw2tCfdaFMFG98uvX/cbaGa9xdPWLyApE
XwgySFnz1EP97+WehqVj/IJtB4to5uPOiAbkEiJaDo4+wu8Hc3p5SL2Tj3tVKERW1CJAqsP+Rfd+
f73vXsUbPPVcFWWVHMR+CxMXMBUxnzHlCd7HtFH23tdbh4WeCDWF3/OsmfTHmv1+Bt/rPRk8G4MK
0VLhQJk3U5ayYAxiUiEutHLNUOvIhiOshHtH+f6wkACswHZEjA/xW7k5iqa3elPCd1jsh7kRv2oa
OAltkQXMU90pLZXxwfu3gv33WDcLuHxoT1VltM3OsI1QgmE6TLNd9266x53qfkBcdsSXD41kwDcV
yxVzcZgL/omhgcjICxZQeIb/WuMVI/6v7DZKei4ChPcxFn6k1P37xpwrsc2MQU0XUuwJhLzQ0db5
pDsHkjhvkw1S+XihdK9stCfzDkj8w12mokcBrY0/MxL/99DEUcdd35sHsm4eU2N+vDAOX+fF2+/P
kjQOXG4u/dgZMhYADdbVL9b6X7W2dC3jq1jq1EO8wNWiGCAaoy72azd/tObVLAk/8bYRVklg3RkV
36L/X+0SA2wNkw2oXcbNvO6cStbJUGt9MSR0w59Dv0k12EtTS1sUpzs8up+PhcyKtwahxC0fRhhS
U22vib4gHQnzmUrTgHg312FhEEOiqXfa32/0m6/6xxgJkVQAunL71a5JaxWJTv0DH/JRwoIMi2r7
eb6Fwy1BqNjaNv5DDqNv9032z/bkZMOomNy5vpI4XsF/7y1l2F+ncbPeC8n5INVHlNqD7NbyS+OW
s4YzIi8DIUA7FiG682peXBhl1vMefbUyYeqSrPromQJ/p2kRuTrpHsOuYYRJO8EF11ZSby87+E9h
2Oucp4g9YGGuqEcTkOQgCfHam2Tb6r8x8GFJnsyTqXrxlj93GFhnqUMJjtCBpiSkYwks+AicABjh
5NjZbygX2Q2F2dr0OxabMQ+TRBCEyopdTfdvk2eQNNVFmmfg9xaWhfOnO00NqnFXKO32vaR4vjes
+TYlHW8mOeiiNUZqK+bXG/TXGyLuFf1YF126bE6vpA5qRWh0tX0V/b3qNdf5tX5Ijo933sqf7txf
x/xiWfx1zNNY5qpFlyyvQziwsvWOJC6SK/O401bVnE4rbS33Gix1sSxXO6ch6+POKYxr7u3Dw/ai
KcBGo3/TzfpvxOp1j5guWebDysJzGG72BXp9/naWXo7xHjx6C6KLK0yn39nfvi9JfL2/jnyzG1RV
L3e1PB65nHfVVhyoL6ZHa9Oj2rhwtYs7K+0P9fq/B7yp12NsRvS4HdLlKVXDWOFaSnUe9X3qGfF7
eVHco56HLNN+bu4OB/c6MYZkXl+KQDnmc1xWZLuUhY1C2GEvD5EW08lbjQfihAoln8cI5EtY3wm2
SMezGR5xkorj/ukk0eAx78hPRpiafYRlnKx5nVE7cqktZIVnrDkGl2Jen1O/4sPbQZsZoLTyuYqK
YptkNM1V83KUIWLVWclsihDCfr+ULsw99fOdB+L7fsTuIIsWniiiDs/iZivMq4vStEaaLLUq4kFg
QibpzDXuxMN+49DxtuHvaBpjNi1s2S82xV9PfrlPLyLGYf2sxrD7Qm2NhfQBEslcGM1R62Agxi2Z
6cpsfPjO/1X7sLZspd3k+eP5ckdyaP3wJP5zMjdPYi+nWny9qsVM35WQji9O57fQaNrHqyd6ZC0j
iOqg1ii2YmOmjNMbrlF2zX8te7SdhImLX5HqDOwAlQNy4SvhSEASPNPVXcMxt4I3jn0tzNpGuzYc
FSF2d07tXv3Ou7AHYxzYHXA7irdXpL5E7YjIoQPVl8Au1FninQNom7QgWLIgpEuD2MfkzjOQPevz
1hEDjT+NH8aZAC+s8/sK8cXmuVkh/rk6N69NcTgW1dClVCWHjan5Bzwwj7NE2tWCT0ZWshVoJHFe
VEJWrObyp9y7l/2mZNBgzPSSBnKXT6/FrFFfT3Foti9EvMTPuj4/49aCviqeJDCbxUgGqqYJI2GD
8YC+tvI3VXKGzjPRG+YvsTS5tH6f767GNkufhxa4OejlO3Wg8dODYBDtjJbCwNDua8P/66msTll1
PItArJrFuD6NICnIE+2/8ywjf1WdyPwoZ+XsPGMAh696toinF0IBmU/OT+t8eZx04Tk800Eb2WgU
Eat2M4V4HM/VLe17qLpjcdt5vafS9rBX6n7ml0EZXCltG0f1Bw/kCcOpmRleo8P0vOCXU9C2yf+7
4dj8ou6n3dl7CUZp7u83+luNSGFoyYDMOpdAoXoal4a/vn3d6/Lp2p3bnXuiPMQeYlqvh9DYKHMt
gNONza3HvHk2LSf46T/8fnBcXm82otuj3yw8p6Frk6bTzjvp+bDSQtVDdzwznveTejM2r8azsLxi
Z39YZZPy4bRmMX3Yh/oSlkBoBuX4d6f5Q7fUoBgb7/my2oFTSE/ZulyeXoE6FQxUT3Mo+Nr6BJPu
6r6NIegf2Me7yUrxsRbhdmaT8c3N5iMnYdpMD8s9VDLItuHVT+BSVm4xG3WkOKza3eIQWpN+jvx4
qm+yGQ5ZuytJct1jyu+SHMERYfrZyfQSydPjspoefSliTDKrw8ErF6fo6qLyxFAn9QgB9GDv8Vqb
dhkCPeurbqosTKpH2PVegvqjcMug8bUIWAECN3Af7mdSJEUUSpGFn0YyG5aHgA/GexSlp0ddv9hD
9q78y7SnV4+5oKCpDoeb65vrOp/p89ppg3qhBkLIhDrAViCQmBOrU9Gl6cZ0bu9rXu8MjxdGlwOf
KEdASQxETRuIdyq7VmR6X+1YGC/1jbJqp/qCWd1c3mRcklBzlai+s1R/ox7ePiVjB/DXM6q3J7UR
TsJpZZ128mXvyseJJLgC46ajl4hRXjmDKjv8IobGX2Xne6jAN+Lr7QmMS8hfJ6A2UqGUat5CA2NX
iA7PxWtpkQnVvBNf+Vq/DpEIjMwUApu2ufiU7PCJ8S4Bf7SWiL41YPBedomPrdHa8OGB81jKE8XN
ly0ZR6vM2TD/2mJS4agHN96zI0iBihQpIHlsemhsLF+0BSvM09ExGWozbfJ2FuVwGWSup66O/GWM
JebxA5ZAc4GgGfRvjvECNqVdbFAUm5mayxCbreQx3THNx5IF78VsKY8Jf3i32qm9wDE+rEPY4Mvs
sXViHz/a5PWe8uh2rQXIhZKIwFAx9BE8vdlW8lo6x0dFK1dDsR7UvV11sZ9XE6xrrYzwBAb9kCR/
X2Rua5vbQ960okJdmVZVDOXq3KxPySI9UnMFrRr8fpRvA8Kvw0gwzWnndYayNytZl5V5x7S2WBnx
pij/5ISXyfUOyUyeThSGOxBEpZ6Awdc7x73tJm6Pe/NuFMfqIgzIEFdniWm9aSvCmNQwGRRwE/NR
k1vvrOyu1fzQz0VySnWg5KuS/Y/149dJAFyJo4uAoog3eEYZ76tLWcbpyjIJQMTnfX/9OB+uNFL3
II3bZp8jUaRiHGdosv7db6sue0U5xyYbxlLwsSmgLqNyowIz3SLIghLc0ZhfAA+TOzeYeuDbXsUW
OXKgVQbgqn4LzV0qoePR1c87pGkJavjiow0UlyzxeTWP18VHPW8pCI7rMxJebVo+lP4pZKWdiF48
NXzDT1aQvyeXIPeBQviX0lTzEfLPLF8beVHz8XfwvfawDcAoG2QW8+xi0/mNO8wMP3cxy2bfSl0J
FAe+Hi+2aH8W9rxGI1AAoco+VBjecT5iftzkUc7KMyK8OUNOSJM4Wl68fZBEew9OyaQOU/5GHqkg
u+N57Bkacr782f9xdma7jWrd2r4iJPrm1PSdwV2c5AQlqQRjsME2uLv6/VD7YNdyRRX9v5b0fau0
KjGGyZxjvONtiumZneoejMdxHV3jip/qkq0/OoTqKaEKdsegZxvCYHaBHeBxFr4elQGnTXTEOOKY
qPbONf19oqZj4XSgopaCEVKGmmVXLrQtqqyNfQ2YHjj612jcjTWOXYTHWJgSkEItfYwhgaQXaqON
rwH3nu1LvsaCwL3CQDTzIjSm4McUT6W9C3t3QxF+98h4h51Y+9SPMBbR83vCtB93zZUe1rYy3ceI
TBBUis7O2zkN6OIlqvEQGp2oD4GAEyOs8cicCOHgYOi2unHoVg5OVXiT1zg8w9LhkLY4aJVI9CRb
jDmGX4TwBDHnBGsfpAWSOSxf6gCm2jYGCTE7MV6PAjcA8lygYPmKv3znvwhu4YSMhRn+RFuPGpJj
v/OrrHErr3Zahh64/d+c6lVA1kPBEIjBzdlRdFLQ+LVNWeya2dFldm2LQe0c/cLdcSIQQuJjA86T
sXwGtxMfgj4zabQECtPRXYbvLg7fExXSYOFc4ekJrsEH3LlWfhzllLA8BW/YnmE/1I2dDOZ6KjRD
bgA1yM1uOZJ0xr69fXGKpPavQeHQ5cCCxDthvOnuHvf4LmZ2bxtzy0Ukw03lljJcMahbyFOcvOzC
k0OYAmYgmr2hDirsI5+vUxfVyH1RFXhWInj8mcXaeyP9ygo2yQF3SsHB688jBtZhlhUWSeEp02LZ
xXKopSevDwqMYw33GlX+yTsk7sW5+jqlFoU386VbvHPwmzaDo6/GuKyErQ/7IILOMzm6dUj0V2JE
RkRUJlQ44pM9/g7X2HoUSvbWpwBiGsus0WvHK3MLEL5xrkQ9F3U+IkqaxddX0z762CAhHdb9wr96
xkR9HUuBXWDgSq85LKPO38RM7B09bh0dSI08KxbDKOc4uj21lzQugWzWpCjMWEt4fLlXWs0+RPkV
77JddolrD7JWD2OVtVd5Fx6/Qp2uMktpkS2j/6G4s8LRll30DPvu9j6ErClspqk5HQJqBHzYKSbn
Pxmh/GZv/Nk2jtszDiyjmwztPSYC/y2UjvuqqZp6O6yUCd5IjjztWBbZYRS/tHbROwoU1ORDhzw8
vlS9S2ZanZsfo4athSmt2hvsDqWFsWTKQyW5gXPApBQTiPKHvufb3XzUMomiYtD2PDLnt9K5LbVy
3+SH++t2+1ab2N8ZKBHPTx4D14qlOmZ0dVGhP7WDbx0/j8LJ7wdHDnol7i/vWNMB31QnXyrlH64N
NOSbo8bQRvctBC/4IT3gc4VxGdR2Nxq+u41zDlMKuck2xLPlZWMXEZt43i2RILhXtni0WCkc5Vhh
YzgHbSraVrhJD67Odo+sL9h41mRceTX7HLxLd8OWD+caWl6R7kOQJ/scZmAZOa+h37i6C28mGPwq
7Vx18g4l1x9322JZpiWhohDoHIPobjwMg61zY9J+5TMFV/Q6PP0LWt8CvSKESP/q7qGQkk6RVjMp
EOaVf+fXH7wibqJm1q2qrMx6mo89MQUHYgoGDj3AzvH9SeuFGIx5i+N6Lp0T7yFUMnYsmL5AKpxy
7Bj47LP2e3+bGuzTiBXVqeB84OLOTHHrDz+ovMeF+7iwTUlH1IKcxsCz9L8LWx1UVTgMTZNfJdjD
nS/tyeLC+E7HJkP4+ndN9xfnYXyL0CuicwKPw4z1oScfNnp77cV2WGkkaAzzNhrm+psIrjBasVvj
wL2216dQlSe9zr6Njy1ujESb+JBumnQbHf3Z/88VMWAxNEbLiva7j/+jARLvWn28mOpxBR7i94mU
DLCsBbcOoCvBuuSRsJWmp6QJrmmfdjZD3Aka76D2GOn9UNAzBf3uYfxxNQ9dxGZfGDurL0+r6umY
4Kz3crPsQXRVt/PMiIbLybSkJBzneTclKMXdL7aZHo4l0CW6UiW0s37xqTu1TXWD+Lh7r/3T62VV
RjuOy4uzCa72jmj4c0QN37v7qfqBamHauGf3bWym2vDy0bsXpmcXPPvEAEch/K/ekKD4Qm5OC/zx
hQWVBWryrEQqbDnIz1yOjgjTRpvIcvKNhuAX4M8Myvct6OyXwnvjTCUejSer+Ub4k6/vNzgLnsuo
cPC8RkGn/rb7/+P51c1Gu2iHts8N/DcvRP7tZHPi7JUn40YexlFyj50RNzsxqqrb5LCX4r6LNgaK
1351PCKkw1RSDMsdoyUZS/bWWlly4TGDIuF2j9/Awb40jdNdmSDtKUUPe5wORO9ibkOjF4N/r0X9
7zocQ2vgY0kZ56d/2a6ctYtlNiaEy4NbY5jbwbmxD1+V4B5Mm2EGuXdK6Rc3d6gDbClha2w6/D1U
pBHPxdMZ/hvPGZuPxOKqqe50p/wsV4Z7t1ESCWlPtPdiRzp2kW3mVYGhWfdlzERvl99TZXDOYJUe
LD4dw8tQ5a9BpSGDcsM5fv4UnJ/8+eW/G2aSBCQdNzPGU7jSP2wFB3nT7vqWrcBEsOHeyVgWMU2l
2IRx4SP5td8YWa90YEfH0ZKYOgtlqWo/n2n1MG+I9z8MW39j9P/dCDFwgpKK2ExTNcV8gELO4k2Q
NoV1yjcdrKerChokzYzT1h09yhpZC44KBn3F1qkZN3dytzTbS2iyCjrpTSHApmjogs7H94FYcJ7h
GUfJVnr79xL5TQp7uEhZwlvLUv8Xb3jYIPpmsKQz62cZi7iDW3M5PI7RLggADj+dC4/0htEpm9Wo
4l2IGwOlz38PBvliqNrhfuhXgL+0Or01MbLR2vuQnt/b1T6DKUrLl2sjPbWG7ooyyNRgtqPWhk4Y
E5XyWjj7WJpdgGGOn71d5vJH81SG0vzGbF4EQT55lB2O5EqRDq5Uezv7PtMzkCC7GnO5LIzQ56PN
LWl7LyYhG4Cbn1cMVXqiLlt394VDL8lDN+eOA17/Q+cvjd/v8Vb/+f0f1sNGr27HUj/1q967QgrC
3HRxjqm/X85sdTXhPXRXa+mHIfxfQrffdx3Ams0MCaj6OIQf+vKqGXc+9YxL5chZtjXyhbLDG6/7
q/wkLYfXfVa+6i8aw71y9PW9IR58OX2MxlZsZeMUhgocwkkxR2rQ+bJz/7ok5Kj54nqv26BkjjqH
Pf/vhQm2/s3tAhzCVIkVI7OL/Xe5NDt16A+bTbFEUGpLC9wjiLC60lltyGTNjMXz+3wfsDCmY5S5
YBPC9RFSLq9Bxia1n69HhyINQVuYec9ZOPn0Pz5yLDQsd04kDII9nwOqm7xNXyZzZFjBaRJ++OF7
+Lkn6cB3oezS80BanfgfGydf+5/LauL77ksO5Sv0B6eZIH26ueE6b5zJ1IfP8C6QS5bnycGD05B8
hsvXwn/Nlpb9kYi05/juTfJykl1cOXpFhwUZmG6SoRajss+RawLv0F7vnbnhvmoTLtlyG2BMPC3p
te06JAwmJEgJFXuTFtOxawkE2hzMbjGYorCJUTiNSpExCoqf5xM8b7Cftn6LxqZ3J9NxdVPxDrY+
nT2n4dZ7fVbC2Sb6InftYmO9obtaKHgi+Qr4Xbj8sfxSJrE5DvRmbTD+lc6Z2ZMqwXYJzaCdJIt/
P3Q8f3946A8Y3emqliijC2uJOTX/PL++VpPXJ9r2GZoF/sHD5V10D/x/CvQzeYdKEvovYxKdPkmY
V5wn3vuYRjL+bZ7IlUqGJIcRYvBJUdpOpuscVd4kuxKJp9oI9V6fqYd5IZhVXin/QZaQ5m3BgYq8
cnGIma+78RcnLgLg8e7fJlHyMZbX4+803M8N2ID/kbxtYFxu+K8lspnZV2T7n5w5/hKarTP3X9Zj
DgriqzEMK8IWcv35yY8lcLOxMIkiP4SDyFXyeflLxF9qxiStxp59rTBfBNTYw+7rQAB2Hp0t/4H0
MT7niWf2q3R+2Kf/oqGNOwZCfZkCCPRQFR/4MlJbXOqt3p9WxSuhhvrVFeJOCEWK1IgMOa+ekVT3
LrvstygHzV8YsqO1kLMy7ESfAdJdm5hsvl5v4yiVm3PjZYCb1v5Q2/wetD/upkzIJXxwJdWkgf7v
9rA9SZ21aTv2NU+2Cb2DTfB6DY5rFWtEZKMjnIerKYw1Mt705dCj43JOJUonTyVOM799YD1nLyVP
opnqA/GXyY0eb68Wll4JwQZINgHyyrWXto2MITXr1HR1XtsOfeHkRJwNDTrysR/u/renhEFDI471
J/j4w/fSpWJX9p1uYXmj+3hZKc7lxIIUbLmYRMCW+rPpfT398N793bOZqJTM3ylQVL6PYMSJw+Nc
WbhLtfdM0d/296fjEQ/5uBHfTpfoKPo1HfV5ur/O5FMsmzM8r4c27Lc/fPnvSibZGL0eGbRakiiP
Q9A/iu/tQdodIZNRMlEd4PpG2p+iTW6nyj1IadEllVyyxJ6k/dExTkSPVvWCYskQT65urbD18su9
4DSX/WTT4hBUD7Nr8xMc8l2DMHLs4fPLo3XDI30Y4y59fz1QMYHsDrYcPWveMAejndCxPPG+kMZx
gPugfZSkICnpERSQKRWGYWkJNroIDIJ75j/Ss77bOKH0gYFgSWmpj20nZJjNUAoSedygIEuo/nGO
PyhDDvr/LeaAP67TcR0+vn+A/DizmgiUZOOhcDzti9NR2mkWx/OYDzQqgNdrPNJo4v69OJVvuhgD
9imO5lhm8GI87EeX070fbqJ6yIVTZBLGe4/1TWR2b7uOvCbjVYGcftwcnGG/OrRzCPq9Ht32Xrtx
W2OuiwttE4nmzOjeNCMXkEdd3HrjddtYvORHEfm5ezl9yYfFiYWtL/996d9MQ/Es/ePSH0peodme
jvWOFkAaoOUS2EmCetdS8+FSdJbPbo9I6FTe4qH1dhfY/teEe22fe9rgdjMzBy50eFVoua9Pm+0P
bI7fbM+HJ8iEBoqRwTWiUXmoR0nJkw+KejzmphQNB3HRaTA0BTIgTvVEr/ZeL9M5dVpSiTdvOCsu
EvKjNLjy1nSk+wVHFonwjMTcXhJ1i3i0vgFmbOApMjsDDTzf79NLIz4NGqEQxIczbNsZr8JOdKwa
gnjfRmpDmlt1bCZnGE4tW+uwFDdK3m6EYBDSGlVD11T2Vrj+UoZUa4gNVWkJBv210tnxzWH+74f1
3YlCit8IJo1vtfibR/rH5qMe+vq0r9h8qrNsF02EKjMcJGvWdoZdnKC5WzrzBh3l1fx+kdKO7q00
1UlTTkc44Kre3eP1SeQuHNXd/K6lDHBjWcP5dWZcr44kAhfw7btdxwkEvHihqwNOOBEOs3H2luIe
Kij8BjDftWdV1KfZSLDclU3EiHA3NApjeybpyinpNgZwuzAwdIA/c30RjPx0p5nvUbtdWFVN1fsb
C8SBF0C9V/OLIeP28NO0+JszAz9eNhz+dxxmqv/dqy+mUSiH+7FH+vg++mnz/ZThDYfVwZz9+8n8
xYajIgFOg3RKPJTFofiwUlWz03Wsvg75VZ0rmJBu3whxExja74r5kfDnHitxjkqJpGhIgFhdsQlc
o/4cI20ebj+tk28ak9FBBi9i3JCxv3s4pLqd3vXDpTjlO/nmmSZNiKmjuWVOBpKmqWRns2Au++qX
tC8Wuth8jW9EYZjxoHMCmJu4rggggeemE0GqX4FZRDB0vZ7vj4eVtWudE6l9puCe6utC2m5j0p+I
uSU9pime5eqA4u4CGW7zZXRnR9pubGEzOxxTk8XZkBFytwSiYtL++tu2m+3jojBPd/XnYot5CXYg
ZpHzkLTz2cfK0bEOt0Cj4yvwL7ne/F5F0X6pfoJCvtvC/7xlD4dFdTodS7XvT3kHJruRj3gBtEpc
cLlH9WhL6mDvZWPS1zSgV7qbLQjfcTJcyRt9U4DV+iUyvv6KdP+MLL9cbrTtWjlJq7N6/aGs/A4P
Qa5twTrGCwoO5sN8/nI7me1OME750Xrr99qqbi7Pu+KWal3jDRhu7iR9odzJnTw83Xfm4rY//D8L
qFntpIowO4ccAcP0sbK9VfvqAqm+zeti0W186e7hPKPdPmAWKgpscSXmSO+8f79jxrhqH04DBAgy
ldeYa6BLD6fsWS0P/Wl7O+SV9nxWf1nMMGG2qHFJNuKnIdAkEWdKu40rvTIZukljrS9Krl98+bzE
Dma4zcwXMdSfUf0Yfr8NrdHtIbCYSzZO2XoFSE4d92ShsA3+2iIOD4tT0HFcfG3ftRmSRG21eb3R
PghBvV3ipjATmKDg9oHVrgAk5umrnRKUTGskW2dyt3UGNdwYBMUE4uttH8i7QCL3TcCcYLLTJv++
O+o35dUIK0oclhg1UWP9d7Nrr/e2borTIb8PZD4nGg196WiXeAN3ZR/sP9TjBJOrXsT24rcFjGzr
hiMtG0poxMibHMagwUi29fa3hNAso5Imu27VMKOiSTqTLu/qGn4eNn7/XTFt2ni3AVjGz5bgguBy
ncsDgUoUOoUA1ejf3+03AvT45P/vu+GW+t/vZiLR3JSn7SHXTdE+VVGJaLA04GI0B3cwkPqo+8U4
xJGr2d0w54jiCNUVdcG94wUyVjDF/dpPxPocFRz/Uq/bh/pJMl5KlBPmWbSVypo0dzUsyyqomtZV
j3owSN3r+aL70i7SK9IzqlULNA3DmS1yPPWb+vNm3ib3i+yotyMkcrxhLPJkjjdnI9QIB62gle9u
Y4BOqAac791E5IPl4wmhcwHUQpb1CRFzYd+u2Ixf0NoZpwxSbMudF8D2DC5MOEL3IUWV3aSvok1Z
OGcLWsaFHgOXjoFQKks7/4DHjQDGw82mOkdLhi8ELd6jkfOpP1h6Ux/a/A559MQZjWy/rN+P56sN
XU/sb+G/n+5fGQrsJpY6VulYR5vw1R/e60ZmRiGp5YUZQPVUPV0/CoJk4QMsFSgJ90D9JYaSf0uO
eI31thVFJcg83sikieNG8kMp/w098b8X81APa1u1vEptO357V96Rf0FOz6SuCQnzVFANKB5QIu6T
g57qR/vfN0If65G/7vwfN+IBTzQvJ73uqubCKEz5uLlVcIZPVMwUMA3yohSsEs7JSGvfkczdx2TW
59YI8dhnHCn1hHSUhHIYDAflpS34lX+ONN9cUh7So/t6VsIIxXDUOREzf0zlWJ3u3ls+Y+9LGKis
9yt1KmNJhYmc8cMjptn69qvhc0/qNSq5323IH5Vrr6C0Mi6by8rImrDBWDmonqjh0/MHbnWbxHw1
FphRfihZsUKykKPNVadHT/QH23N6SBp009ktwhvAayEwo22t33ZPUoZnspoeE8mRvMuT4lUpImnY
SvWUqQqDIjRMll1hGJRjWhNa8z5SptpUc2+5RqS1RjxzQ/fbw9RVpts1Wo4lnP2FAgFjO7VeyoXk
m79K/5bfZ/QADap+OBgZwW+g4VraRWJcJcpMzZCPxPvYSptYiUxcfI0ZhB3PnN7m5vwGv+OYjlTf
fy8W85v9nrfm/+7oAwqzO26L9niqLys1HXBZxzdDT+8ZKWQLPTo/3+aqL86UTE3PGPOcP4iccaVM
CYXlxa3SM3GN6L8dgEroQCEnZIghWio87eMCMwwG87J7J7BMcZT4lh/xpJJ8zMZYaMfff77aDKwG
QFs5tICF7y6ROI6YydkWEJ4keU94gmG9sPw2263rwlaWWq7/UOT+bt8f3xYSVzCkhu4OD/UBiEUf
vaec3V5WNz8+fmhZ+dQkHucPPLVbtJuwLIgHDJTYxFl2j2EzYYfTavU7p1rMdIdNZaq9lqnMd6tI
QhDDJXwqHJfL/BjsY5T7gZnswMVveTMVVuriipHUbD+jC5TZyukFwU6WSMr1uQB1m4CbLyk8eteX
e/4TZ/ovx9Rxh/z9LRXsAOHjPJx/alWog1QYZyL0hMXuCwofrPes+xhp9RB8XTXCROHD8Co/Jwlx
cp1hVHbLzAzLiVyaWjPhVZidkn2KIC1Sn8XEnF9+Yo1K36At+MBooIKKBDz7CNBValeYzak85aro
X4sVHkFWR+D08HXF3Go8qegRTcKu77h+/PtV+A04Pq6E3zlRsJWwstAfVoKg3ItW6FElXzNUX9eP
TSJAolSGCXVpftInPWlIZ0df1U/46MW46+9sHD9hbhIpisGdmSsYdKdXcNhXY2WJrvB097UZo/Lu
yZhtEZnhnNJxuk8q3NfzjlylXCbN5p7Ka9xNTuvdWnxlNZD3bgXnDys4ojT6CacZy7f/fkfUXCRh
UXOrBjynh14WdZPYaoLY5hsSBHEEPDrNMaOLv9QOOllLyyw1VrakSaE23IXyJT23joTkXSzfrL6x
4UKlFpjb1r3f8t7cu3f1NDHV9PTe0Or8eJRJfx9lXK4F3cUQ0Q3DfOHr/Lnf3zWhGIZTm5s6oZZD
VPQYmjDP07TXzeVOpPnbUE3BSY17apavY6lzOpQ/dEp/FzL/vYa/dkjxXkh3ChlF+7qfoUSqUcfI
v1JX1+3Tj6Tx/4UTHh4RWXMM9slbVNHhPzyibSeczWbgjBug3+LoMpN9K8PXDA8GKbwyibuubxEs
P9cKblG91n19htdXhJBjOsTY1UTltE17B6sc/tTkOvlsgHEHfzfH2B0CnrXUHFYwoWG+FUse2fGh
+n5Z41ex6BPl2cj0V7iDLkmSeecICUHzK/wjojITEhTjbp1hDTsfOaEFyhyy4fwLM489uySUOLia
Z+8Cy7FLOSkKv3/Wshts4rt3DbfZOUQNB/cwIc0DQna/kmNGevkt0qA7G8EpPbkD7oe+GLexbENb
gzlq+qp78zWPqno8b4anIZIy0d3YOEt6t6gP8ZWE9K1ANcJ8wtEyCeHe3tumWnaPj+zae68JTWy1
LQ8Lz3cNN/4uUX12eIPp2TbZhOPFV66ZYwEUFmH9im9U3q7r901yicyUxiXpPJGH8F65x6BOzAUx
RZNqTiNUQIMTVmUiL3gZEiE7xtp0s7z5KkKMzOKXnwMxv+OhCsPOqbFbkvFaodqaS2PIhoCwAnqA
vV2DpHvWFFrCRMPIQvVlKEnijFltWsGKNuDQwmH/VYTbhJ9QGMb1Uefx3HERhX/Id4QJa+uh4lxj
yTFDOM9Mg/voGOizbShG430qYT2Pd0Hxk8/K37yjhIcBfQwNT494MGs579dMlqoUYvL08kXgrAfn
HK/drRfu/AEHzn14eNtNR3o4myBZuS67oiPMd59H+KgLflaDHYWue3YIrXSHy4vhomoM5tVM8ah+
EzTlI6eVJgAAHW0L5OsyRF4GC15ydmm96hCe5DqWImJE0eF2IfsMRHes7n18R9J+LcXtqgi0OdUF
6QYFLDfBt6cCWrvil0Z6PWduAkcCJiIMUvfzQ8NE5uzqAbfaJWpu1fum3YVdevBApjwzQ0o1I9In
xP4TXXrnHVIDmhxT8bU0FXw5gVW71r0D8+AaVqIBr9YISZdPSUuYC/y9fsLsnGGrDDmM6/KNVe0I
cBPx2UR6RSYq9xzLE1cctYAuA87riiiTeBO1mDqVJABz+/oAhZJfRoNfJAN8SSMkA2GK+xS+J3iN
cF0HLLiwioH1aPjwmOMr6rZr3ExblGiXWPU2n4q3wcSYdw9LSrC5GTEmjgZnmVd+Vo8EM59BrAq3
gYQSPuAYmvbX3m0h9Z9IkoMKPErcBmySSg/znNpGpRhq7gfuZYz5WxYY5xxLYD8dHMjV0R6pG+Gz
jksfIPnwXWH2dYztKRkcYFz/GJCyAtu/To/oW/W8TDtI2KMa7Yxetg6UQM7kYDOTqJakgAMTuucO
cjcdrNOscN255pQV8lyeXmYmmXfbqcElyS/3Kewmd7pl9r8hvmKbXiJj4WwJkwReeRpp//rUSIwF
uW1p7ewSyyUL+kkOL6jXrBmYWlj7kj8S/rEfHDc2fyT4k4c+OgtQk1K9jprNM50Q/C//4m28c9TD
Yr3bhk/nM65fcXy8npVKUYMar7ZHkdSoyDsEe9h8XXyHLXgKWTyQyQ/wI+rFlWzsCposMC5vb5Vt
QzA/X4IeruR4iYS3de/j+4a7Am97ugu71Q6mvpHI/onudL8q5tCk4KlDKXtGWrDUQjWQ/fZJy/Rp
l+JV7Awo8OQAtZ1vppSONhoImLHBPiVmHp0iNrmh5J7XFZdwYiOhLp0iLXbFeFSyWuwjSAmnesAC
Qeu1i0fxyTanKk/Qm/4Ajypj2/vX2YaknNKOHIu/mFFn8XorioN0XimLImWvcjbnicS/Hp/L6dgv
3N/x+Q4Y5zmfA2JoMxRftLRY3LldMsb9OlHmuAP5Vj5SdU4/DGW/wb4sYMH/u7qHArAvlUMj3Idh
dbN3UzKKKqAoTHblyX65m49NDDul0ycY1iFvwSQjYPuH10LerwqFWY6jyqYNwOEZ54tylH14LFZ+
QURGcHRa7ncTDLm+frJD+2ZOC5QpYj8GF1c15MexoaUpp3t1Fc8rIdgutPnVu2bVeoOjE0RwZrYW
BR0iDZ0Svk0w3aDlcu7EwWApwchUDYyXbTSsD7H08u96+ptS/r/X9YCB7PdCt1fP5jHHPrI7R/Lh
4F8u2NRi5n6a9eRuS++nreTc9Mr99yd/Q+T/7yc/ICC3Wt8eLqV5Xt2zCls4Ba39KK7p4qNLgmq6
meoJUyu3gaUsTq85RTd2rz99ffkbRIrLgG0oijANaGlGJPqP6rU4Si29JUDMidNMthV6S4iAz02C
QqvFV2uhsZ7EaBPy4tLt3T1I/VJ2wqMayA6BiyLb3cd2eQMmyOrpCd6w4rwWqQ5FaOOXb9vlcUl4
rKvHUnb4QqzFbxAW3aqNF5qjpsISRCNrY9wJ6SYz5MKpsBAyBGkrztd58zziJU2yWwjeKUZEbv26
zc/PEl5e0kLJb19w/hfnFRMaOkJodBuo2yW0EesFMCCR3gmuXatzwQtuc2uhzqr1zb+MsnjApQ5G
2sc9G0JrVv66TZ43SyTTcUH8wD658rHHijeq9/SpPB3cfV6/lTGVSdLOC4RKKKei26h7X6vxaXGI
y7nEQ6zfmO4hpjujfH3BLi8cK7RrduZ0ad4NjELLt44qSsvEqIYtBKGqmG1yc7ZN98kmV2cE+0Tn
pAaQ2GaFfw+H1JrjKI34rg8wO5mS7UxBM7J3yqngdSECcGdPLb3JS66MuHnb4HRFHV1Nz1kVt+kt
HVC4mX6BEUA1xZo0Zp4EinTm7etCJvfAU3TV091UChQfUddkcuXc8Y/r6wzHq8zw6LqfaxxHIPbd
MjnsOJjvoTA9rk+UTQjoQB62mJ7aFdzkfUJoPBL4zUIZdfjzKm0SdfQQDK2pEhAwFR9G7eAaTc18
S/oy/PtJpqHCqKONzbwwGCmmL/ilkw/JDcSNv54dVgec52ajcZsSUCU76svNPcXBYPMk3W6NcCrd
UXvjtUPpyDKbigjwsWUJTtEu3i7LqFptcuVZj0i78nqAQxwuwnYKZz7dr0llTw8+JOrpeAarS05P
3kJzWSQ6GqWpjFILSGFa+8Ib6v1cDc8xKwLrOSxJQ2k2p9EmWprvOm19irbgDuyiOs0T2Yvz7afC
78hxCvRXKlr0CyewmVhTAzX/havGej9GGIhD+CilY+TO92EZUBPQB012EZauFOVdYBJs1+FXd7N1
/0yT0PqqLaeyvfs0vAJBzMWvZhaO9zvkNRfObwZ2NgfjbBNuQiHb58rvG1wGSoJKctTjzwWWjxTs
wMY4zcNiXFhJOSeFGDLk2XFQfs26pOUrScstK65L8Kf1qpkwR/7NiXLlTvQsrisgIvtjqM3HAokB
KWW5aquuMDcIPqt91mxwfFdD8oH84zsl+/yKOHILu7VNIbIH3UJCbIodOfq3ipRO8v5g7y2brB0f
fJFTPy4ab5u1IONd3AWHZ+FVtMup7lNLglSdIPM9pXgwAZjWeBJ4kAilILuzSK6x+qLMBRvF6VSK
NvGVGhEKPCRPyZc9zhYALzG8ZVqqOlWo4E3SBiPdklgB++h2gRxS9VFc4Z04Vhvia+NTcWEx0GNZ
UHht0oAIHuKGkkqNqikmko5GPcNsLubnb4R5GNHVflnBg14aPlVnTlV+8nCDIs5j1k0qXuzy9R7U
K3Ig4g+kHAtjesn3UxQUzgUWohreqfRkzwhHjE1aQOxNeq8hCtLKxQArg+nIA6U5Q0v0C+PgOcr9
9QGDknw7O1AAA4dl3DEA4jYteNFHB82agCGdYhfVYW741I4htrMZZS3dA3DyArn3C4G+UyNTfSM5
+rv84m2nYgwIKL1A1269M26lB5Z4uTJ/Hb/G4nj7JC9v4W6xIbdwh5SH1IIJIAhKfVqHamG9bD9r
LxklKyahZMZk94m5BbuJmNcJqqqJ9WoC3dW5/qzSdGyJt+pi1tKsT/XnHgVokQn0K+ZKCuGAg0NW
nuooaUt85iW5xTozknJdYbervGi/5On2k5KfIv7q0g8FQ0iST4AxRXL4IHXlCelpfI4Q7pVLI22X
4gePkmJIzIjcXFwjtrclTI9qSeTP9PgmzBqMbFDFvHH/fyk9XutafnCvz1YyVsITF0o2N98KhuRQ
ocNkLopSR8/otnosUOTR73nSJsOa8hbvXMXfrkmVpEivFqN3ijy/53qAjpI1eH6yqMjXIqMKHHAT
c1pnApl3o6iNyQaxgq2j+PunYVwPc7aYmZC/gTSExeKQ6NzC23MzNaLmrX/a4mbRpTq/aEsrdk5b
7/ikufqvNmThndMDEteDr6VCOlpoMC/xmLRkYMbTW7yf7aMq485y37az/aqL1VzPtbm52NHX3Z5B
uxPdi4S89hib+sqvei39OtEl3WfKqxT5BDWssaZiR5CX16gNVZ5GjcqtBIZlv0CfKjpVxlo6OWXK
pupfcdNsIk4kZ6xyCgSfpA3MMKu3W766ZldJ80Rz7BYs4wPH2n6Kt7+Rb6NrJC7YcD/OkZHup1WO
5US8mV14jauxQ6kciUlAZxdZtaSptbUXzgTsN9V4eNdeqhB2+nT/XiX7VbsuAmCS10sisnbX2ksR
3DLhqfvSmC7xrdnVynQ7JcGHHuUanf1mZtE2dattyq8LurRikzivWcfvTXxOB09mryjmp6xd6Axg
bhlHYC7HelBnt3eBf2Pu8KnmojK5z620SE6ZuBZetiDxY/s3vbo4v+ZKDsyuvQC7y9MSofi8/tKy
w7uw/Eny+m2bo0DjGYMhR2f8EYX9o/CTLxdV0ivaHHFWojVK8HwdVYoc25pX0+bpbIIEq0/nH5Vv
OuWokExAPrL/IexMm9PGom79i1SlefiqgRnMZLD9ReUhaALNSEK//j7Kfd/bCfE11dWp6k4cQEjn
7LP3Ws+6YpbDQnS01vgjptreWldHOkU/V8ffzCYpS5kPMvYxaa7qd4PS/qZXlSQn2TpKvcoygStl
kypEOt8ZUzHwUBYpvTrTmBIPvAZVsojCeIBvUf+h7BFFxJtQJcIMCQ0A3PD3JbpUwRV+Cl3OesSj
P2KH41HOp+xwq8JOF2DUxy6ZmYzgQAeYruENRRAV3FJbXcYWIcAEZzE8RWwKH2FmjCpYBuqGZtaO
NJ5lP1Vo24hjdSm+mc/kHZkb/1nHeUo6xirkkBQ6yk5dSjs6TIuLVwEzoHTaZJRVxSRZdSAceELx
4EczigLGnSys5dzahKOEW82isROt9VG5wu49tEsonfIJdh8MONxsrHzNgmYgtGlHB5icjONDfmBl
mA0nWLJQODVeJv7M5G1fvCGnoR0Hb8ksfaohBbE6sACdV9asmOojgv4WTANHFnSBzsvGsMdX4etl
2y3qvfy7R9ZtgoW/pgsKQMZc33hdcd3SRwvALChusNGnwkYeXafJVB0VronD1t8OOaCqra4Hu76+
vi4J9fmgkSfh6K/nxkrakH40uWDUYY/FalJO5Fdl0y60IQoGSy8rIm6OhfwkvqBCWF9fAhbfZHoB
F4S/B8dxMjUnzTLeaGs6xlvo+DS82nm86JDLzyY0fFbxLHeivcxZPtjRTV6oq4i5m7GLDiz7M2a1
t03PqYMjwrZ+qV/MoW/1vFhRU4FgUt1m8O8vo4UxLtx+fF0ELiNfDM6lI68EOkLyhnn0U3/URi2A
bd9xDj02zOwjxuY+HMZGZA471bKb+zOcmVMSKXfW2mC9ltmbmnGY2MOKJuyzD7bcEg9yN2mOJb1b
aE1P2oYrycIJUImfDfH6q0ufoWnNyY6ucEhbrhyZdKOsKdQkio0bl4UcGyzLF6z3igvLgmJhXbkY
lnHwwkceIwMdJr1c9BZ4EiyBZwMp1JpxOt22dk7nCC7e+tE46N/hLw+hoUESZeIgm9rdSiC1eXfm
0SzXYvWL2Ul9G0YaD1abbyZOMjoQjQMwHk1cFn8/6ElfmEYlaeW6JhumIfojuCqeZL5d0XD212qk
RfEoJMtDMzY1qUjt5U3RmmUZzQwY+aUmvOJ5d24IC1Xjgdry9xpz341CMcI6zWSUlehustMr8jX0
TcHfE1KM36aZyngRD6qHkWY8XqSc0DcJzR/GTezo53ctWr3MhZEy/fkKfTNfAoqrSkwcsVHDXfv7
AkFF7BCF+tq8rT+itLMBqFuXeY5wWu5/ZeeXn1/tG3UIO9IfL3fX5Or9QrnElu8DBV8u671gvxV2
vg8mnVutiq18GDDel01Hz5yakD46IBs7odLV17pLWNUMJIk7mzl+6D5D/LDpO99sacnu/4pjeMZN
yxHDdSYn9wtPFivA4WFk8NA2+edrQ98DeGcAKxl33Z2sNDK/LvkEyk4fGxkI6W5ye82xC00yyoGv
ny/Yt/fvH692d73kqGuCVjO1uX4j5Bv2i5rYffgkUreq+i+r8ZRHevVvN+jBmP0/H/Bed3vrgiro
jKJeS+b7jaiMwlz3WjU1mkMin0r5aucWyXdjXYUdBU6wFh9UCL+dHf9cYSzhioWfV1SsexWrGBsX
I+HBqBnN2HSJadwzQ4xWy+Vo9EQQHrgZ0SJXtXMWXn9K1tqD+gCs+TdfMoNqyRxyQ0VUe38/FUkR
Eq5z4y0M7rh+JDvi+2B3Y1DGFOnm0P2iwcKxPbIbF0u3PwY0ZY/Q8HPTKsfBtZY9E/1L/hENjpF4
GJjMrResaDjTc3MsW/RGo5E9tY86dbP1FuH/JFqNQYBzDBZnm4/XOcf12J6OGNqTc7aaKd4utE+b
k7ndTLz1WCVUmzSEd33CsNQ7l47O+rYCWwJLzc5cYQZ+yX4OSZh9sG79e21A9MqYwWSRbq9E1NPf
1yZqouRsyak+N/JNP7XUCcF+5DC2NPKEZUgpUz5QTuKg/evrQE0n8hWxepvKkLzxD+FaLi85ouA0
3oXYyMRN4a99c9ebzzeSdbNfcvN8bV1F21bCOhCXtb9EmeUTy8ih+EZi3LOMgJgcgJ10W8NAKNL5
VXsRqwW/wvS0ztgY0wr5gN0m8D/HpbRShvMu+TjnERqQ0BVJuCAm5wVUjeCdubSap14sSN4uCUup
/5ZqjqBP/OxL8t9r2LFImOWZZE5v6U6UxqHqZPCHpLUizGRUuT0JdQsovQkVJ80HIoNLx7qMrNDN
OjJ/vKC0wRdcjPlN3asIkZX8ySiXZUtsRYdrWN5UtGRQhVJooaAJb3MUCZZyOENCDElre9fKvU8y
aUdsTzNGLathK46+UqoyzWUza8irodOgLjIOX2TzJO+GtMXpc2s9i0ZJMm9pDsvhRDAIN9ldy+eg
m1YJATYrHY8r5Ev1ybe24TUdkWqUgWcJJ4U8Ik5TCPeaRQoB3TETOIW56sXXGu9K9WIxZDY+LjmR
WLrr6xNdOkgX2Er+8qJ/Wukpvi5asEumYzKPqshRmSIk1UuMOePWmkr5r+hLhp8prRM+zk1cScq+
IrI4oD2ZCEtBm2ckCvurVPAiAUTGk8oQUFxq9UBLOFMNxsAIlIvbl+C9BjpsvxQkeLHzOF8n+VOf
IYOivxV8SLdn6f0qrbpsFwRuzwQYi686a5NXLAANSCqkxdaoBBQDMgDUxjphdr4sLU/r95IyqomB
BjKV20XtXeC29mMpnOLlTq623o5aaasaM+wctkBEbygS03ujv9DtZSZmZ7egTq13IslJuba7lEeQ
42o6CSnVTCfGeJyN9MXlq+FIpOmo+W3j6kqdo+aTS7C4VQ4tIiX+0EGR+SuBYTIjbThY5+3Pu9Hv
cum/pfl/H0TsGBb6EBHY/N/Pfh5D2dBDIdpBJkeveHZEnprQyW6evmmZLWXyrC+noeaFr8LnZcuT
YHwWJ33WHc2pcZnfXtpRJttSsLw0Nr0Mcfpbgu1d9sKmO+ifAHh92qryg7etDW/rp7d9t2S1iRzV
meHToSmmtfql6q6EkMGOLq7mL6/5+mx+iOnpWn+Y9Nz7o98++/KMCDi9+JLfiRpVsxFqTQB4RKxB
J3GT8yiwxhrqTPk8qkHueNVXfYBN3BMufRsZlMuNmTumMfFBGvVPFbZOTuBkBX0m69S7+rbx6iPi
wTESP9g9idX99sMCwxicIFTYd2fbwmibQBYuMWOR3hx38eLKd0TM5T5/EhvGDGhVoRenHjFOSExK
21ooz1Lhqj3jh9vcwqauEMyizjt90jBmWXFYRAFegafDqQs7bpwlROY55Blve/YeQpzJUdZG5Vfc
j9TGjq4eIVAsAsFHQ5+Sg6Y6XDzFtKXUFkOcnCyfIaCQzDabsZnZUeMUX2fmUGXo3lAQmBPxPGPF
9PNV0LnlPtJwzbjGJ4I3UC/xSzAvVUdXZga/4ilel+Te8iTgmiMoADgdxkOc9C2KWEw79aksRxFY
on7Kr/E7fkTkcgEzZ1ifVWa32ChY4A8m2L4XP7RNfZJKe7milLSQTI9MVCEabU2alO1ceu7nrKAq
ocQASv11VXkNtroVcwWCR91WcnV86S9EgLGcGR9JY5P8lJHNzQGMGN15TeqAJz9ZBHfx4Y9nWmib
/hljlZDN5PV2YbxdOKadR9T8HXODQafkk8Ib03DtDQwLUDZoSZ51tHyjLplmzVh7h9IvgqhaRrdF
Lc1V9SlnqtM6xUeOigYYovvzCvBbkPrvo/Tf3XVX/srGNUhbIYt39QvpFqTiCbgOOG9rnglh7jwr
DcTQPb6jDI+W5BTL6FnTXYzEMfnJBKQRM8rmdBsl14WCD+GJ0ZBhjIQGimO8uUTzMJqaissJ38Rq
Wk6l0LnCoWDg0uJCc8QrQVVOcHGw6ggf+iuuiISUuIDzUb4qcXG80kRlrIJgGuUEwTiRe46XWezo
J9kcIuiu69B0+0NljopP8YpMSUD2MWEwfp3XV9v/DHUbDpFPaNuT2dlnj0Dakpvsl/pKf0Kcdsw0
Ohqu4ZuOYES0c+LNVLuMH1zlOy/u/66z/13l+/rTaIKmUMt4l770gVeVIyasG/1dJgl7zlus0cpz
qb4Umr/BQshcVFCAvomJhuRCyLP4qZ2MAzSz81wlbRixAhyBwuP7iHY/3w+Ufg+Wm7tuY35R8zBO
qnh3C3lpmGcyjMp3IBLVVKQNoh10eXlTxlqwrounVByFNBkwpzTbkOHihpG8D9GhdbV4Ah5yHRG6
oCGydNSNoKMHp9TO8l+lNQ3qUZXRqruYTkFpJI9viApaw46bF7NYp5F3zbzstg/1aaGS0pzPUsKn
MbeT0WqOK2VhDQ5SO4csebPDq9ekp4y1qvaS6L1C/Az7Sp+XvUMRIqsnVZgJ/o4yg5rFLzcV9xsU
o3ApNugxlnW6q4JD0z7p8gd7tsHp1TokqJZq10A7lT+rImnLo+qyTmFY9zMln5Rkq9PqyRdaO5V4
e/6i7CYmHj1l1CYEAk/pOBBToj46S/3ekH94XO/7H1Yla6mS1/EuKe0UEOtG+erga0DPPvm1jftP
OzsVMDsQTo1DRzZcy5S4X/htxV85C9M2PaIdzg9hZVs0l3qng6gDrnOvOvVCvDlF4SgUf+55rXKS
YaAn739DgVqeLZ7hTwEqJwvau+axIFzPo7M05psObiOfcySpwYTrvsZobio7FR7thOqw0/304e86
LLF1kYRc5tZM0nlgDdFSfjnKEdIVbq55FR1WbaQTb1DNtNsowoYSL8OPWPa6qUD0whUMl8FwliJU
D4c6skLKacwFzROvC5m85oQqYtrACe3tjt5jMC6QdFRuE3l4jTsdROM4ZI6F4+iXiMAZKVRnm/Io
6pzK9KTc4W+txEkW4OMaSyp1rncFqQXADVQVgPjcTbQjmeQC6z552ki39LmCmWMkHzV2K/LQNIZx
iwj9WTJhE1USuwO7TWAEOFFyvfMZeeQ1HdWLp1/JlfMisqFxNGf6tq8XZz6DuM4uOLBHF9/t22nB
6LldkjafF4duOFlcdslL+yGzNoLg98dFO7aUEcSxRNqyZ2XIYYl7wBebPbGq4loENx648mf33vuH
SpiTbkxEs9GO63SkKK6heNX1uayeIkStCuBKm/KR6WNfj1uguzdXv0yL9kG4y50K6J+FVB1Wrz9m
IYYQCI0x3P+ShVRCoWEObUlZSVv2ev8pVx/cc9pQSf5zy+lkEIODpm9m3hXIZVhrl0TgpFpfnHgf
Yad70wq3a4im3iHoKnYNvzxZU3q179ZLTKrmAU1Kw0W09cIRD91e2hPb2O1op78SX7jqMRCdR8qb
vqPzIn+mp27DfTNUKlcqJ1unBKc/AmP1Oh/yqGFp608EFxe5SyDgz2v9nbDpfy7mHx/urozuQ6FP
xfqMzOtqE+p9CLTR+VfuNrJdvTf7ZnJ9kYYChbkxDzpBo7PO6w4yE/IH2+Mdv+TfN3LXtExzuTNz
lRIXSRO8gKd43ew7IFKE4S2aPem8HA7x6d+GPgrQEg5qr/JH/qs4Prgg3y4wf1yQu1LbvAWSX535
ts/mVLIop6Mh0oxUXx9YmowOGq/XRPNaxQlXiW8rz3Txip2wMU7dSkVphPp8+/Nb+u1Q+ekGvKvP
2hjrmihzaSzLLt57a2xxyHyqj/0GtNWK2rHvnHxbo1jNl9qDXvLfzcp/v5a7qkVMiksm0N/dwTBm
tPVRE7bOuPwC7P+BWPIOIvG/L4WP2iDzlEbs3XOt+UJwMy+81FlyS9WrWlcH39w4OYlnJMNQwnnJ
iSNWcIhWIRr/C87ZhrKSPr5jDHevTpMN6sVnLDttt78yo1LpDDlctabwQoDcpJ/SnCFDEs6dPMfl
etMcylL5paUTiHMGUNqVvWyqhltfGMkvzUEJHNka5fKIeXb0aCf/vs7S//vEdytLYOhqYIXDPU+w
2SnZXt6anf5O6LJbhOOC+J9Hatm/e6D/XuK7p70NrmV4LXnaaTlzyQzV0/CiTQd5Xehq7OaH5J2j
XxvQsKFyu610ydWQPO2bmx2bcDlnSFOZotSXHW5iy1EZ4gv2uX2wKgFJ/HbN/e/K3K0GuVDpgZjk
8a5ES/cuvISqbUWLjE7CM/apLlsa/qhoXQ4AoDxwgHCw4NSO2s34iEtOxXU2lfpFBygSt3M+v56P
PmrmcJMQ26c/kRtfMUIzHfVLorH7foV4drH1U8uwcdIymH3xIarKwwG3fL1uOIeqO+jCxGYgrwHZ
Q//YsM2L1+qcCgmCERyNTJsz/urxtX0KGuBeRjoTDY7CS06WEQe8yU2dyq9m7Ypr6YZzP3mFKQHa
ND5pb/h36eyxF1AlIGwFlP9s4MRXHJoqCaW1/qmyqewwVleGpwGw4CjUOH24vHzpk/OJxloVjwta
2RcXnmg2b88ji4ly7/W9FxujMHdaY1noT34+0zCaoBi4kmK8l7uD1Drq7dOvZTv6jK2BAhJCV1VX
ffouYeJRxg9WsuGG/ncl++9rvVtcy1bsgtDkhu93+un8ahReRoo4OQQxLFdmcvZQP7ek9z7aw4e1
46cXvltC8/h2jruQG1/ZnYuXWzw7+5Nz5RX6vBrOCCtRn/fCLMAAwkG/s2n4XenA0r61HCWYi+dp
hlOPNOEPK7EVaXajHz3wUm5HCERxvmrgVscLGUcmeHTRbq/TTh3Hvqv4jvmSPkMCUN6Dlwz4ekua
m0M2cN5yOCamHbrJg896Z2n+9yG/W7Lz8ibUscKzQyOvs8aRnEL+GRV2os567Mv9uKMDorlWd4hU
u32xIJnQv0IFf5601tgPvbMIRGSbB44VTApinlGXZo+e8O9XIlCziiEykLn3pF2UUA5uaci+cmpz
R6adQMMTAoXh5KbTjauHNtBv5w2Gpg3hxehntLupcd6aZw7C9Aulp/M+mhfbC2HqqS2sgqX2Vs/C
LT1Yc9I/68fzm/L1831vfFdUMK4mkkYEWw8lmdvzj5L11naK6vtNtFNKL9NsQXY6i5kbmZgrlpGs
d6oUS52b+mOdcIoDQJ4WYvmVQh4NX/JcQ8YY5TE5ll6hwHzaNGQZpCOTEEyC+jSWDPAm4/TmIPQV
Zyn9letE9z/jbgv/lhOzdfHKi4uaTjeRTZ5TrxQnV+tZEI6I2wbyZeQyfKRpSK4KBtR96E8uKEsv
E3Bf19ihkdNcp/CrEn2DltwEqqesaDmq8rTIHfEBXMsYjnD3z+qfF+tuk+oK7axVehvtfJgpsLPM
VXwG5uWcr44ReLW8aNM5dlqlHpf8HxO3YiHPiCsPCQFl4pMKs47AN8cyp0GFdleoJqK617TDud53
4UpiMjcDPHS60kEEQ3WbizT+eu9ZLd3nQFxdLg5XqaL9RI9Xq2yjBDE9rpNdXW2T28oi3ppzMEkO
BLhdZ+eApEYnAoHAU0QfrJoqgKzrGbFrGM32mEu18MHzfYd0+r/PN/hPY8iGH6Znd3dyHyq9El1j
JmcIXwM3MFxGU03kGihiJ8qHcZtqjDN9u8OT0dEYu+3YLYIHMYt3zOj/fRf0okWC6mUkaX/f0ioN
Q9FseZ5yF0tLv+ht/0Rv6KXhRJYNevjC8Vni4bfMwx1zTdwEtxEtBxE6jhvPsdfWUFm7xvv5Ufv/
XJ3/3tddg6CzgmsOeizagULz6s/qlC8AwFxm12drxfkKnZVDPxz5r4l57MHh4W6O+u9FGbahP57z
S5f3Yl/w4jkZ8tTo/VHa0p9/Qzv4qBVyZ9L5v69F2Q/pCDgJrIG7vfTW36IyN39/UDIFyxfSDEP0
4Jh0AMozo2kWFRaH+EtMbI1sOVNxlJN2orvajcGv4dih93OgUeX079XX7UExfwdB+J93B1KcGS+E
Uewqf1+JUpZ8WelY8XpG5QkBAgdNspWducl3xTMAWOS85dqap1+o5Kakllpj4UTzCg9EgIr9q/7S
jib7I/1gqi0cUEXsEXZpORKeQR4vy1ZfJO990IBf3jKU4jTti1FE5tYOUj49AE7K5RscL5q5hf3V
Pamb1LL7AlqcfX5pkZr6n/0Bdz2pDg9uwKE0vV++5P8+uX73YBSJkd6ilk+O9IfnINqgRZ/g4Teg
d5Qor5R17UYPCdnG8Nf+87Kooix87Vzze8xSktWGnsg1W0wyVMZnPBrENJ1dRjW9uuV0D3WpefF1
t0LqfBJPwTxeD/uMV81o6bCkvQ7mYRmsDgsYKB8Zgrgtb8wli6y57C0bdjScuvbAgwzBA0njNP7S
UanPKiY402Q1pDklKkTmfGrtSlSF2jF+Md+DNwEdcTe+NpOy/xBf5dYJZiCtgKwlY7PGCGp8Xsgn
ti0wtLb+au4g485uS34qWvpPWJy99EmHPr7o5q1q90chhk0dv7dMVemKK7gnSbpZMXv8ZW3ZCKUS
gpHdneik0UuRM1sRx8IbjATA+x7AGSpkXiYdfidbCxv0zIghqQrehwneuJsF+8q9/ErGBdRoesMK
cgRyLzggARM5j5jL4L/LNwYqvCE2GgvsoX9T54bqmtR9FJGEFUxpgakQb9x0nAOgftVooUNGHrN3
/nyvqd/V0/L/+9KJmfn7KQtrdDVpeOVL57be8+VxkMwXJCgAeGojJ0WLUHsqZzfVaei/F066DpmC
HTO7NOkd29fERu+jED5Bk9xaMpYp9jXODIfeH3NB5RBTJNWjC66gwGmf5AuTGy/B4f/z5/h23UQD
wmoGhEdV7uXNYXxO5Ubk5r16XeHFAvrcq6s4fu9y6Hn0asp3BcYfr/b73fyxSouxlRd1zlVLXy4s
Gydmxir3eujkL/1Oq52rB2oDUPUO/EZX2x2+YnqoiColmrI+chyeK4eFNPrK3LqAWx1SKq9/viTf
7q9/vsm7fayK4zawGi6JjsuNTv2HZVcqoOa8cs61fWV6thl205FWOjnBUtGa5Q99bZ8P1gvrS/cU
qulp2trt5ud39m3/9c93drfJCecq68Xhpus/O8KE7ZhwroQ95/SeP1uPmr3fle0UFwRHKwNU+56t
d5EuqhTeeDGCkppPfXNzPvAanSwH4oDlMrk3QU8TXFwMhsv2wfOlfXunDN01XbYUxGN3Ryml9VWp
vVQUE/NopZ6oIwjHfK93dL8h5aPrFsc3x3gptt1enwk4qs+2yhR+yzwAno/8RMUDRQrBGWF6VyRc
pp0sWJ2sJQsKIb3Mz4nyYlSzMj/SpbW+oL0jkDd3rwOh4lHF8P1q8cenuduTg7bQjLri09AzA73C
nS7mTgBjiIL+M/uVbKrOjhKU8RHdIXws286wg9ngdw/WeNKfZVuAEOF1Y0bztIbVL9i1zHpVN333
5wa5o09MgxGMiDZzgqR6cGS80xD+T0nx39u/r3vVWyEZF72IdjAKq1O3j92W1DOafhKUCnDxxJuR
WzhTidul0HfSAzVBCzmhfyb7uSaZ5UE349sKbMhzVocAJbS2d02FrDsrcZ51rFrvPtjZ9/PiKzuK
sDnM9wRVFxP/rwyWjJ3Ah9iZoW3XLDQZRNHyXYqoxuRFGk2kJUK1bgyO61Ex+hv5fV8S/Pn+7u7e
ri0NNTJ4f/ECzYZWTgPGzNUEvKKC7pwUpdvRR4nEmpfZee0ZAnSqq243DJAMt2HzJPDSXw1atxWE
XmOYabCv9MSLb8t6Wko2KrdhALJN1/WXT/bdSlMd9G/nT2ZkEBh5GNxqG68FhXoveEtfqwMP8KlB
R/WVfkmjkhPvl3Jx2lXAer/ibzvXDoo2LbUtbPA4oGi3LQZJ2iwEuUAPEvnF9cKWftLkTUAser4S
6g8NFTx7N5iaATIUCE9IwiuO8gcaGkEw57eBj54UPJogF4qRdrg1jkg2RzO2YFFYTidNimaeBG56
m5rp5qbQfZ2H5ymnulhkzka3x76urdefl9FvJy+KxJI28HBN5X6MpUZlUEn1sAsR4FcPLZAL4NYY
3+fZd7rYkdd5NstaRwcREbsc9DXDGYBPp/aYMVb0HaEdmw8Jqv82XnkzA8RVVEgxUO5dNEku5Ylo
yeFO7jxpyoDPeoowXJmg9Ed8ReAIfMXLq62EJZXpx8XVZbudNOno56vzTWtcUwzQ2pqIPNTCVPR3
ZSMbiV91N03dVka+6It0qVay2ybVTI7Q47DuN2d1UgTyguHEqIgh06j+g6rkd6X+9/MzqNo1iVkE
hH/imf9+D6qUdmVw0X3O/cyH/YUibHR/nRBbWTgaVKL8mbBW+5yDg1HffHkn1L/qXDlZyBH6bCIz
LhSwx+pxb/c++ZYVbuYaPdTVsnXK6ZBSu9LsUEz57VVV1Z7EdF22k9S5Cm5FrqE+y/x5lGyu8S5P
tG1JpunFTrtxCkooe44vrzpj6iQaxddXvz7B0wuf2hy0qqNbrgBnVz5eCRLUF3r0qAT4Zi3WSMWy
cHzpujigrP++NPpZviWm0IM0BYaEuX2repY9yPzlX9KkA7U0hkuZDFHUWWFrkxB7EtXLTXX7iYWj
PJoj2/woMCBzWG3fJdsg77Sx2StZP+wY0y38Pyyfr3BTpuhijwQ7JksoHtP0iE5hzWLi5rsydzGc
t8uExKXEFgEzO/CHJuk6JWQkPHIInAonlbzNcG4d9COVEfV6vEKmwBwIHxXgSUyZk/SZbatW8RQZ
Lga/IR5t4GLT56LPw9I8pATGRCMSK1gvWTK3mP7aAfJyZBSGovScjDFZMKSHoBuGk8waXck7b3BV
/vxM/N7g7u5HS+aGlKEKGrr+u1r5o25NjCDQ8rKStqkwMsWxAorKf0rzJyvaKuUmxOcETmHOMmoS
V2N6F2CbxbjHIFz9inri2xvJ1tJTqo+q/hjL0wQJfDNK060qPqvykyA8eH7+XUpoTMg0h8iYBLx3
L1rM2XqkSLLE7Q24MW4vgb665RQ9WlxPKJ578/Dz9ZGG5/Hv68MLsmRglBxAsb+HSn9cn0iKui7s
eUENa3adznOZTY1HzG8NhwevD8d+MAkT+sxb2qWx1XKqu1KxFCs1ftAe+/az//dW7rtjhBdEvqmZ
4jbLY7sCCRZEdqWQIrUVwunNGtXC9OcP/90LknYuiSJLNwr+uwfSD6OyTLJY3MrRUVO/9GB6EwO2
76lIusdlFVjpg9r4m6k0ayJcQwofdfikd694VnI5lc+RuG2aI7HkjkKn8yKB2XzyD8GGK82XXQIx
kmqvzr86kX426sv2pfVff/7o3xxIgDvSDCXhQhc5Dd+dgq2LWSpJa1J2i+NS++qiD4V+ix+P6+7D
oDRQI0+pb65a7H5+4Tu8z1CREvKjgI7FNyEp/1hKwijrJEEpm63ECoZhkrk1Y1RhRKsE0pkN5+ST
+kj0ssSWyMn7RbAxvrAGEecq41wrTyIAy4z06LWrLvMHo4IEliE2p33dM9r0XUlGfZ8sDZzMsVeS
Fyw5RPY200vuXYBnA0+Tj2H94MH95jhuDA14chwtVVc4/Py9ustgdq5FZl23F79xEpEqCXYB/tQQ
oZAJVwvugeS04f7ny/nty+o0DFEAEMeJVejvl5XERAv1oLlC85fsUO7sFNO2jL5oHd7eBsA9X6TR
PHhwvhk1s5YSmcNwhsWD/MO/X7UMBU3T0cDsqTOm1lw/CC+3t2qTqTbSLYa0qA9daW59JPNgsPqy
h6ROvyUgbXNbxCTRIfGxbGr4eiN/JHw9KmcoJ31TYsT/THQdftXTR9/QcLT4e6n7nTmEHkm0LEJ8
h+Xgj6UOoLek6pFV7cEr7ipoIhWMEv1VQUi7kF9hQczzpbm19tbk5+/odzTFDy98/6yZwlUIwtKv
9pmH4IysKPAxc3rOE47nEx8qXUzGVjvBQOLG+P4KorzhBBJ7VixwrkCLlqE7Rutudlm0U3UOiRJY
120j4lRV5/6DI+NdEN7vBxT06gCpJepK5lb++zLJoSGAxeQyhTKjUCb8DRHzFugCWPRoz8MvNIP+
kmF/DhyJPwAMciK8DkGHQmij5EL5o77f3tNX/DjFu/lMa0Wakvl+bI7q9LYeipHqU93ri2Qh7tQ9
mBd80JcpI2ByzSeDaHzPUULnPExjzc/Qyrt54dxKV0aL19soeqHGbLMHzXcW3+9uD0VhPDCEUxrq
XfWcX0srjLSu2oub+uUGYihfCLsUxlhP78532BLBz4CRJZesc2/e1bnOzLfiMJzkxJkCpJHE81FC
haS6t9jmMEIWWESbnRBzEtVM2lBAdZ4ATM8ToG/SS3ugM0anoN9Im36VHomPBkCou+ftbVovs6nP
PH15ezdP6Ss50gmjaFsVbBwkdNWOWOs/zqHNMGBvQIJW58kOWAG0cDoo23RRrXriPR1M5I0r7+Wd
sqkW1SLZp1tzct4Q9Lwx5z6Q8PSZgGL12C3zZfkceskunGlrbQ015Zf/1M3O83J7ngmgCsHgeeHY
AoiHGpn2xQepuZ66kCftR/1cP5fLYie7CMHr52BXTaRHjb3fx4b7R4iGAWQ4SAdk5qh/35R5lrRn
XWiqvbqMGcqcHZhHo5ae44FwCvt5iLCjBQ8yhrAIh7M6e4kKCyh3DYJFdTCLt41B0LaPAgvgAHwq
ENsqranSjk7+M3SDcejA7msYBmVe6zAChHxE2MKM/DYPPBV1MBGEgkPGa6K5t/Ds6NAFdzR/MFmc
XU0E7MT+mQjs1ujgHfSJqGGIlzi7GWqq3t7eOI/yF1cOzeP8t7TqnE9gFt/wnucuh/gQWDffqDW6
bNDQyPmIP2UpkxIvY8vNw8rAaPejTxxjzsmo4GBEyxo5EZCYyu38oY+WvHdXR3vJAM+on4j/BuFF
7iDnai52FtuF267zs3vuHRxXembzcDVov+DrMdZ9Nz99ye24iiS+wGQ9z8hHYDBgbK6f5ic+pQvj
Y5RAwPoxes7r5yK0aW9J9DY8tBmDdrbxKtqpmLoIRis8enHseLePHJkO3a2PZGj5cj5AHcGP0vlv
fjUEP4v2rbbptm/EIxUodgZyE/mJ4+0j+qipA4/814W5h2kLaORjBL/OuSO7wdax7P8q31TUL+x6
fFvQgRhRbIV9CtL2/Ct4qgDnILW6HAt+7BFeBA/svwsGZzlTHmz7EL1/H8f/2E+6Um3bXm6u+8R+
eXkr7Lcnib4ugidPsj+AntiEQWKAdQYEVjKmAU3kuuO7LKHIb3/9Wq/Xn+vj2T6Sre7VDBev7rqx
uaHGoO7tEHLWMNwZDy746RE2Hv8x/DtkhG4/14XLT5MWitGOuNpmQpLjK6mQJ985mN7X1ykaTc7O
5utLsb9wCky+TC8eb07tJOU5Ia6JK/61+fK9r1PurFar02ZzeLnYh/nuFPNb85eMj3Qa/lRof2n2
ZvMF7W5A9VrEjpI9bx8OEP8PL28vLy+HIdByiI8kb/p//vGdE6/6fzg7jybVkShK/5dZDxGSMBKL
2aQcVni7IYoqEJJAyCBkfv18WT0T012voytigle8siCTee255xTi678dKeTY/3bJUUNqQ+anaMQY
/zQDxr2ldoJuWKxJgY3lGxzGsvMct6yaI81cKHAhtGBWwvr64s3p4fKAg9mszeoT1vhJlzPQIRmQ
z/IDql8+UAKyINOFGgyDAt2ZYiomYr3Iv7JrOOOTK3/7wdSz/J8zrk3+vS35tXygGGiqn4Xdcw1X
vva0shD0clkRyFaLIwyb6qQlZpCLi9l6duZ5to6t9exmzriYXWd2bIk8HnI2uT9QYEGTI9agXRAc
RTrdnB55pfPZco4Wg99r5GX5GtaAqbY9znIBxRz0JWLNENJ0dua9rIbWx/lmAowXUudTPqoxYTT6
ovC8isvNqSAzZok5Ph/LJ78jieEY2UZzdo2BsoAOnwOB/gDPsAQ68jlxzrCN8YrJKob/LjWzVW4W
U5B6nNeZs/o/S74vOKjzC5kpfjegPJEi1ye3AdnFnAmBgVzG8CuwjBG1gIV4vlwuEdO9uLtYzCG9
n8OTO5lgwtyeHP4urCf0B2+bMRWJLPkoYYdKa/sOc/W2YQYxEY194C9288/JZNKYyNfu5rtPOMeA
j/NGVHtGvDknL8fR/e9DkZ+37GyX7SI3QlvjwrGYgTnfsRcpgRB8ThBCWMqjo6QB7dWJh9yRSL4y
37LkxbGwHB169JPSAa1gquYGLhU0WRUB/YnQBLDL5Q0+14+EloX8aGDVQniCR86sJGm0TceT92pc
zHSz+OsFQeOIXXalRcxfxOJwyCeV7ZV0Fw1xSAC48zR6J3T84Fh3gfeKEShK82VuGJ9w5PvK9094
RBZRN58/HUXEoxsbORQfGxSw5P8HrvHB8/ijkWp73qE98g4fbdP74M1gpBIfmBK5+2O4JQLYdq9X
hu7lP7nDy7Fv1YxItmoZuDdt+FPkN68oqlglf1SPGc8vBnTR5If46nlf1y/YU9B44bV4lIOvYtzR
MRkgcay+xU4db7ewRe73zBfzkLuNZsAImvRY7GH/x60/xNc4H8MMZ9/dEx9Yp5CLHVhXZQB/l1i1
LGkHrqsBs27mohgsFtfVtRSLL3ka1D+/bRQhLHZJBgsBvyyNxR1qGsOkzOD0bEzZ11ffYuwJfCVO
ERmghvvyG9qwq/zZI6M62m5/q7ohaqn/6DJ04iTWw0f7tYZrVJdniPbJcfyXwdmPt22xH2ON+SbX
5avELvM5KhiFjZHeb/fyevEL2AdzKi2SlVl7ay+N9nQ/TaXfOUobwnXc8/OnQHWYHz5FY2F82Kfn
c2wdj/xOHyzD8Yw9mR2PezBvYjjDFKwhuzAxBPiz2awRw+Vw+DDXl+VyvRw+EWR2l99bwx3Ohaub
sGfNL5eLixDpZeiypF3XrcRyeWlRnWTgQyxdl+3l8jfDi7hcAIWbl3lvuJw/zAt/z9i4/QlFtTW/
yP2KCMly7l7my8j8dPkt+SqVmEsnalivwXroc0CkTdblghuMzOWSN3bdOQ/+8ZIX3v3yl9lbP7+l
QtfLv1zn0+T7y++frX2bXJODQ6kZlhkEuL3JQe5NFyPiTcQEcnRvN5E78HD43oqAYtjGtindpccO
8Ua2OdpsNquVXEfXKy6UWijud/DVtQoxZimdWIZCn3+vPBfyN1Yg61QuvA3ce2LjsfU2I0lOMfr+
7yZGIy9jD29G9ohdaW9G8tVj9xpZI3bfQq7nLzYXf4GpgQXjZH4ttjd3sTBX19XiusDt6daVdy3F
96/S0kaYxwYKKQaLL0gdxWLLkUE0W+DC2Rx8jm9f4N23e0nSNMar86/AqYWm9KLyC3MRmotfCo8o
3P2LL2fpqzpD9O02BbF/+vKyLm632zN4QYGzL8zbkBECV5KJxNTG31ByqhN/rE504u9mLdnpNTv3
NJtwDhJO6sYsZ/lx7AvWsXTlyOawk0Q2wXLgheX2+L8/3ksnLX9DQTpBbiG5m6Tz394m0Khykl2I
y1AM5bPWQJtu+UlqpzZkqK3x9uVEJAXswEJeHpA9ZkpFCuLEbTVDRBW7BJqQGMjgWksrNt0fZSih
Ogr5iWpRxxt2zBsPIuPvZ3kG+MjzmZgA7It9lPLg0KNw1NS2OGoddhRORX4jGYI22sKLJL0+OqTi
2EZ8QmqSMyM3kFECX/FqKBhID7V8wSKfISdFql0iXSB5RZn0wLmllo67AlS4grjLJHj8vFzgH8BH
LtcqW2F+/94acgvK3eJOYJVhqFv6w8/d5GAIW3G8yUQGrAyoiseQKg/7BRQFvW741q3Uugte9fMT
F8nQ0YAernnpWRdjLc0A7PVwistnLRSXh8tev8z7Nsk/+5xatzXvmxcA+vh9uhqw8r/NzixFhyi1
MmbF5Vu8IB7VIVV8DhUH1E0J42zfRUqSbSk9IMJNdnvDWHtvXLnyS2YOzS4fCuBJUp2WCyO804J0
/TGHyBT2baDzQoWZ1phJLm7py4EgEFJIPvea52AuX1u6zL8cq6RWC4+RU90gcHyuElTScWp4G0YC
TnYxCN2/HuohH9xc/Ss/MX4tel4XpmT5nZvbcv47Ilbb/xYRU8tSYAlqq0q7+8OTlIpe3Jqil69T
QBWo/MVeTgnhbmpQI4/yUY6PnqirTjDsLAC9RrSPFr1otG+Dk4ZCY88TtJ4lMV520D4C3+kxD0Hd
RtSepOfRTEJTIjkZQd5Wkmg1tO5IevijatywVeHdY2+4LS99WTe6q9nEoI/1SS2n6Fi9A0wpClbl
fIKzFPghAUPSsm8BWP4l3rWgenu6m+mQJrVOeWXQ7Qqlbd63GpN8qtU62XXH/v6qM9NR5qr3RTnO
wZNxdjNJDwCvHARwMuSJACWiJsDDt/Rhd9jmIRlvmYW2q5m6SnCxLSnc6MZ7SO83bURVElQplrU2
S8cA53PEHTpW1jV/hx5/z2D9s3ZBjggJBX0oND7Vny2oXi/KGgT38jWAwgqsrzGCbSH12idhQGYP
dIri0egGoO8xeiNX/BIPtnzX61BnytwMcUFmGO/zx6a9o2N3X93Q5NrEJziROx8pJuaiK/Iv5Fwt
89OpnTNwU5QDH3GS0gT5hB2IB/XhRliJYNSMGWbQvCDbJ5CHkcqrOdIZwWfq1JNykn71R+Xsfkzt
xNpCGPwtUxNSVpGO4G4Sily/roVoDwG7UFox7JMtYz7iK0pcVGHA4UhnhU69BXUh/zNPTjT8MgF9
sRfpJI56A233cBBbgrFPA706I4F/zHTIBY5ZDbVriX9coSgHtEBSc3z/f4fpukEFnkauiF4EgSUU
wfIjNm8oCGLorK/7X5Gc3bNbjhSZoxYAfbCks974uWnQ0fMvrdikpPDLFlT+rANwf8lVex0p6mR8
1wk+P5ZB7Of/63+o/zOPmuxmnPIcR9YadGeUTe+TDKbz0nyh15INg8Fr+Bre56mXUo8TAEhfQ4h5
ZVN3UEJvjbLKAESvzYp2VCHTKsZGnWIDUf8F+kT2pkyhgO6Qp10IcEiZPmNM8P1DWsM+DBkQ5/ax
a8hJMKTHGuYhzR/NbicctLfJslg3ds6HZsnwH75enmHOFBt5dzBrFvfK1QZE0qMS/QnJwP6rqfqj
28ba/0a9g3xH6e3nZYrrMukkb61haNp85+1RziSJkngBeKoIBZt61NPb7tunA11tHzT41XjRen/q
vTtsKJpT6oNOU13gB/jv2/dHFMJRgZ+E/RT4O3SsP6rdRjeLm7AM62WnWL569J/KTwPYQDCKlPOv
3Zp/uwQdRDc6bYNRTZ7/GfLkjdKvmlarWmanCi6QECFKA3VuT+mUZpGo07Y2NZTzf5/gHw5CniAT
D10VckXY7GTZ+2+rMytuVRk/ec9TOcsMxti32csrsrb5Pv0S0v32Tj8CulYRwjH50qulXyxPxCy3
z1tsq/nm1Cz/+5T+7Z5Jvkya5PQv0ef65yn1Cq3sdUKtWr7gIANfBey5rvawrkWdjxOe/r/f7TsQ
/Yf95gr+/e1+tNgy/d2p7z1UcYvXuX7AWVtd61izZLGWan55Ce+MstAoDwDO3yHoK5vGasH6UCOE
Wa6NYn4HVRBWwTBUfTcsDVEyRvpUMwbb/j8W89+PVFqqv93rJCv0tGSEYKnB7QZcX2nZXaMl0sJM
KE48lF9GY7U/0tgfV0auiL+93z1Ni1LXmmqZ0znoJXZcwKHdbIz4dKmycXQy7GeV0k2/iaqKIF+i
eM6l0FXC2p6CcrLLVpf6ummTr7pBy02D35bKn33uH4f4Y8upvepW5Xflr+VfhYAIIB86sjdNX0FG
XZ2W+oVCdy93f1k1Guf+x6qhkaZ0mfZR6Dn+89qEatB7aeqzQkH+o+s3sJ3R/0xiGEey+PK+g/xR
V/C1SXbRattqxhqcUai1H/v+aHGi1eApz2HCwOrnfx/Xv5kgQ24brKkqNb//eVhxEpap/rhXy3dr
mrU+qu4m7o2i9rbHIUqy2/4vRkGTL/jjOtAtVCUYrKvClPjjDaMIDcRb/8Z1yMPpO4CdscNgLs2t
MoMgDyKS+p5YMf4M/FCimlUHXJEPLVa4fwIWkrFNaxPqhuiUKSxlkFrpLbOg9q9ughTW/RdqYLr+
Sw/037Y8dw1K2m6715XE2P+8Sr7+eBq3Xl4uT8UEvehuz41G6RMbLRpFuPGuPY0oPu2hd2bg/mR1
YSd5oszyRlM2DZw63f33TfsT2N6mD/u34/lhxMt+JzLer3e5VPdtOkWF2cBIJu5tAXK0IQ9ukKmc
E43DkULlKgCXtU68HY2ms2RpfsOxk7kheQEV4GRo/GKOv+eSftzifxzdD3t8qx/vPLpxdFsYoslK
+7VTR4Pe04vpIAXiCRJ/96gG3WRQQP65uJlpSZ+XIujDvZ+fLdFZvcH4LLSJP28ooQy0fTi4AkUd
RE5BV5jq4nth7AlUNPO2aACM0TA3PjVEjERMhQegCJPuBFwQLjF2Qofpl97wd1vhzxNkw6jQyfdV
7cdezpR2cn8ELIe0lj2mKjYzGuN3O90W4D3hUqHKrNj08FAuP6NH7pvZ4dmMmNlZnxj1Hz+H8xst
L0rT89PhhWad7mgQnZAVr8HJ0grzZzpnmZjICohLPEhBQaIm9xblKhyxZVpUmEFul1sf0YnzL2vr
u6H/X2f3o/HdbcWRX9ZZuYSqByoeLy9AP8LBgnJJYKUgtBl/CYhXCpEeYYcoGldpBPe1OZElZtAE
UUVPLyA3E/JPBCFJxUYnRFko1szeTriGrPLc33W2DygHoCZzdQzdRzWh8fmEVK+/U7a+Z7jhvmJp
Mmfli5jMffneN857faNCDE+Uo1TkpDcAFOiAmJpu9Qs4K2iAp4s3vRKUUqNlcTwh5ho/bDin3mjY
XErG5Gu3mGr87YauefNgPMtEj3JADSERrfuA8aUuKF3Y7LpWeda3YBYvsP3ZUvmvspO4J95b4Crd
Ue9hGsbgtTztEEQi2jh7jAhZOa+mW5mXHiq7PaVn+5CNVajlx/fBGwIt1CHuEgzZd9+73S707sty
FszyAQVD6IvmL7TUqo/3smC8mFY0hY7LJoa1fllQw6DC8vVaPGfxxljsqdTJDi3LwnB0ChqTB5X0
RQ8FWJHPQyZ3lxgFaNDn4MAh2bQTeuKVHGKGdWqs03hCMDSePnI3IGf3emTtTk7C5pu+QTJwA3CQ
XAC1w+rllCBJHf0QQShG0Z3ZwPFb+WU7MWz1p0/AYPy//fTDvFZG2X90Wy/M2SwBusrEFXOl02dP
+ONy04dLw6MD3jGDD8NN1k+WzbRjF1vjWH9ks3RD9/sx0DumsmGA67NEsKc7KJ/LsDM4Qb9L5svC
Hfs2ObBCKvxEF4cL/BzeyGEjkTyHr7Pvm3HLRFC3vLQDR7KTLe4tMzBsxjfGNJlWlVUsouOrO3vU
0DyK24w8Gt0iurfqgGoJ3S1KG3BkAfZn5Ol8ezNJ1mZy8r7QKjeqRJ+Co30KAXAoHUs5hA4aV3+9
ChN7+nP0PqNifk7OLyrydGT3D3eO7jslL5Q6yJ0BUzAh/ByyHn08Ivj96eaB/oeGqCqhpCBvbqNo
YIj22040J7ZRAxiWK0g9TeC1EVtFyoZl8LCoIN5NiCqh/M/Nt9eyqllrqG5a1peKB6YOvYS+gQl2
tzUPXoKxz+rSGmrL/qEYBYmVY30XwOsWrbG/opQ2VM0ECAwjo/pXy3pwWW0NVaPxFQNFESGxwvs4
gLmrztyqHLBRbvSSSpJL39Gper+PZDuiL5t25lOuvHnfDWXPlgkZxlO6s27tJtG8P4+sEEGgyCpe
lNb5VA2tmlrb139bPvXP+U/cqgo0WNFkN0bVfziudhohjXF/lEvFvM9p4Uqc4P7xsN7ICeBeCAsX
PhKSgt7wpMpAhNxWyLouGfrHepsNircKQgLtsdSPg/uawVgIfZ24bRkUYG3FsNSAKbnKjPrjhOma
Wt/B1Amcsf0CCripVindyK4/eaf2e5X03F62KdDWSiZ4SBegR7ZKs807qQQzdWk4DkYh3Hl2DYmZ
l/v2LUYEA12WfGLMlP60j6zO3Qm49gN/HX3BuKns68I93LDc3dhSP4BwxMR4Dz5Ntu3tw6GdiPkI
1j2RfEjMt6ZYYCxx2YymG+MClVR8E6NCeejEkYBKTTm/jixIaUQ2GkAjZ4Ol65nKuThzdBJqk5t+
bwqK772JIzc/WXowzpPRMyxFVcJFMGPOMzbVYTjyoX8Z9rRNQpN8gqZSCfIImhoRboz3tQpd2oJs
sxLNHcqojXXaPyi1/qrZKP32T8/3PalAGwJMoPrDr8edMAH9fC+XNzAcfcA6ZrAEt3bRsCD68Q0w
8THNqCMSjtbwNAqJkBU1IWyDR1hkUK12LaX6qnsjHQ3mp92fa7+kWN+H8M9DpEPCJB9zHUDY/0jf
q14W39V7r1j6ypAcs1t4ubYKAfOEPecebWkCP8L9L/viz/ya90ScnnCdwiVF5X9Gv/27Xp/Kbhso
a5DO7p3cLfrA+hkzLb8ig6b+LSMuA+dZbotT4TRMFbO2ukkNKnz8Nvoieg7zsvNLTK7+mUhInnWF
5IXEhemxHzerZA42zf34BcmKpVX9oULCVPSQBETtt1i20gSSjr1GDv6KOmY7pqbchwGtvNv1zf0V
q/5dY/hxX1ApBfiDYEQfKPOPa6TemzTtq+Fr6WdtIpbK/2zaBIT6e9LoSPZoyC42xrydBIMUdYJU
T+w0S83n+zRQ28Vvi0T6y58H0+tI0HEXYAxlth83LDNOfh7JG0YDqfORDEFDMXXENjdfzImJX9aH
PLcfb0evgfkio98zuuB///l20bvUqqjKXksFiju4rZRJ1RmoTO9AUREP+h8wZD5AMbY/4kUIrOm3
9nn7z/CB0OFv7//DbAPwvUWwebyW8A3VIGlPs7ymQxcwHzg5QQyLltm53SzD8FD7WJ2hio7bffEC
LBSt1elJs1/LyIlyS53WimVU21z5uhWfxcnB3/QD67+vlq7pf+bcHK9GLtmBLbwL8P3H9br3q55S
PF5LI5s866MRDrTbrNuz77BlMSZXWLVXA3ZQnGBzd2BQRqM0HpI1BbfpMSNEDex+M9HKQaJY/sO7
z/on4cj4WzMdDXrBAlUGB4674TSKXWWj4pa6w/Ka5BY0BFBHv6Arm/OCNT6rQs/vjWofKK9VgsqU
Fzkw+HaexFNePkoRWKtQT/eH7dCNdo/EqqCReBezV2idLv0ILVvUy2j6ibLjvhMBmeoLfmMIAlBH
O9Y0T7s2481PCGWGBv01IoGKIT2TtkYFzwY0jRt1zVR47kZe5lQIjgNtRBlWp0IeNcyDg/6FZS43
9TkzUprglIqHdTNV0E8onwPX2GgL+Mva0JFrIwgXUM/OyDBa45CZpiEyQIxUl+ZjW0u8X3LpbYrA
SehPTGOUDhFYs+rx8/wkT0PxsrRLOXIEQ6I1HdbXmImszOQFOs2sJ9WwTx7Lq126XB+lvAatcVyP
jJOV4iXL6es9U8A6niw4bv1tuKajQ8m+R3ptZqWjdD3cd51/dMhxADfnmxJCvZwq9g1F06JnOqxV
Ym0SY+LUbcZwETEuemQjpornbUs9w//buzj9T/RQ1w51mTutq7ZTAemZTima5+SbiETGzu3Q/rwl
4rnpopdgvtsmWvW7YNx2fK8iVxxDZiJ7M5nz/opT++ERamUON4JEjOXTyIHsVmYZW0Db6poqTBDJ
QeZm15k3I+BJdjCm57xBCwcBTgNVTMbJJghujohty0u64WXyzR2eDHwiCcUK6KqXIi0PY+5LjgL0
VRNGV8gA9Bx6QTmkxr4TPnlVIQ+2S7eOoNk5Uejawxm5pCbq+EsNwkrdymFegKqcWhhgKoCIB6KI
gkQLEjsQVqiE7A2A2vG+GHN9yjOB7wnGwzMzaxsDtoqlv3vv66sxypf51DigzZi8hDF/nx8LUNPz
DFJyfDmCvfGsDw9qfOY0j/WGZDGnax5+xB/kfp6yR6h4hyTQ5nQAgC1H5zavWbWWhDHhmsWfBSLZ
w70MdLu1zN2+49zm92EFgOLQQRkvniZuMbTR4JQS8pPG7o7URQD0dqXsYy/xMAVjjrxHvnAAvt1e
3yfGogEDf82v/Ul6fqzKVb3ujOsdAZe+JjCaZdN8lc4fa5BJBoWSalrugNrmqBaxSsJRPouXRHBI
ZO3v43oOFD07N+cuYFmgZtDnQZrK+0ABPegfs22UiJyiVg5BAzMalGlFNe1WMlBsQPr1RMH8OvyP
UNX2iRLZngwoG5/K/gFYUbLhlHz7+gYTD1/kNf6IvcoL9oiMwXzxdqjG0LDrnCFkrSK3s7tPX0dI
+/xCPFb+Pj4yZE4Se59E2+D6pAhwm3IpAJYjVotY5f4xJyv1RftAkMhLsMVJfvBmoIn7Xwh4fnL5
27D43CxpSD9jbMcw3WpLPSGmDLatSX4umRICYXW4D9MRBIeT96dyrOYMnxOCFueKfVWCI70D3IRr
faIs7xsVvIXuhEAMIScUQS0eV+hv0qtxbPYxvxEu6ChejWt9TT1ta1xysi2ypnN90ObqWR37Q30E
GcBIHyuHeFwt+ksqP9mZJmy7ERoiGBeknDa9QzDQ1215y9W5wt5vn6NBOkhXEWJrHNNtA4zFTmbT
bNhHxTSdPVYnr3ZfpVBVp3u4bYrzbRFPe1OENhC2JK093hbQagQGU+AC7pSQYuWOjV+c+6jIwb2I
nU3E4/zYoRtqokBN/RnQ9fo9dDI4kC1lx2wKS3nIsPTeX+ZseYufnLZHlCyG09I2tlMVkoXSMLcn
ACfxXNsoMOAUA4ma6YvYeo+ZBJokG91SoO1lmT083MS4Db7lzNltcjQXZz6Tbr1j4OSreNMdyoA/
/QDfA46F4uX0vjYWSs/SZ80wlWLNjtMbtYE028HS14HAG3NwQJ9S7ElUSAxRIPCengpOMFomjuHe
EzEtP/ZTXJToVQI4A4f13FTirJhTIPZM1oI3EBCTWfUOCCComSfayvGQrTV+kd2pToHhQNfwtIWB
Xeh7qnudTQ7Mc8hcrngAD1poH0YqskFn9QTKM3WY/6c69gRkj8EGXsPVsNtnf5FPkUWYFhB9OJ01
dKnhS5RzMN6qpKeG7JrSCthD1VYXyQcqgfYDe+ZIFlfR2T671uMDK2nfx9WIuhIEXNt83VpsMKPb
eTEJqVA9TcmS3B1DvRiMC/QhbZKUePAcbkgP1dp6j/yvHXMI0XpdOtSxVID8CO3hRxE1BzqYbxug
fCgO6HB4Wjx11i9tQ+o4egyeF5TAdw9fMGDhTDWzPw782XmqmNurCkFWQvXq5dogZWDFmWOhC6ur
2+1hrdosOMNkZAYAAhUIMJVDnZLdfdis6hHrFybobQw4ueICnqyzU1M4hRBbl4N+6uR04Ia/JmwX
Jp+XgUemUbipe3Z6buFJr5CLGh5tijzWjd8HSio4JpJMtIIXpO6bN+O7K5Uhj7ewYfUWKKWDXrU0
Wb8bUGzVS9E7swp8C7AKypY1BIpm5qqxGW60Y2vVBqgHnqoc9S2ih960awVwBow1PLzzfFpbzgNV
K1AWAr1qcnzkxr2kY4YH0FebDHSMvkHzmHn/MxeZoGHUMWHJxJMzXE3MY1KCDM/lHk3W5Q1UguTO
KYGdBU+7O/EXcDnG53iAfq753t0tnOdj2ls3OpG8vPYFzGNr9v/Jo0ZbjjUPx7kO0GuMh4QRxrZh
BqAhgJgjyAhYi4ldtMNnc7SsIaiPv04LhZuOHE0ynLXBHSQzf8FUCrUI2pqAAvyhrznJuaxdKrhL
8Dfb9mz7Ct3t84w6yyM1e9QKAJ9Mj0ZHJLPgEltBJWYsp9EdVGZgW0MFmIhvcSNg/GaUBQ67k/Up
F0nszREU8DoHvKcmUfYjdEY4PX6dGAOuT/EZUsqyOMv3ZwtNdstpAzlCxruwTxjmZizVgN4O1TuU
jUSyC6baVxu53TckYbD0x0CHnlP8LjRLbAtrqC1Upw+83kdU3SlsstWBtrwN8QS3IdT3IrjGk45d
nZnEQJ6bozpj287NuAX93Jkpm3Q5y1aRFwyChfJ0qGaI91n3ctiTI5tk1+CGU9owdZBhEswdehTv
PnPG1WSRtqu6K5tDC4WJYvHS9A7ugc11haq8sJJBqwugXDc7LaEN1SPEtPg6QBqn2aZx/VF//FwS
ZqDW0JMs59HEXxNBwa/5tECYN4ucUi8vXDqBnWOsI3/GkcPAvCtgCgTCfH+zoNoJ8MHtc8sadq8w
DXx2FkRO9nPM5BQL7ggE5ilmocM0e7moxo+Rf/QvKkhxF/Pwtk4feE1dn4TmjZtEURMZ+30NQjmc
Vw/HOcXuSxPvSYuo7KqYicUmi1H2pCAPCVRyEqito5HTSCH2YoSLRruGWIm6uF1NugPmBc2EQOpM
CvJyEy9FFbkLgA8wSssdBZYClNMSgx4MsPmgHPnLROJnZhjWE/NcOlKIlqPzGl+yuisy68kAk8ay
iq1sGKvCcjqjDKaevbrXVUF2FAkaBFjX25zg8xiu81FrnSSzNepMJjlJ+aE73w00jdwRi8NZvTVK
j9BJDFrY4FGE5HE+VkbQ/PctqmCEkVPFK6/EjzWjBZw6YVN3S27fvsYUAMD6F9YqWXzQbkupxGO0
XraGwothIgDN8WAxg9XTstPJ3EAwtvEo+8bXXjYonE5fhMpAs+z2XYAfKIZVZLcOqArtmR1i9qC0
Xm69k2U7xcKyx5uHY/OSj1VOnfRS4N02+Q683VxGLp66IgugHrgI7Xpi6lOSRwdv6ptm7w5o7obq
tm2IT93tOSbFZ5flHB/7h8gB8rggTuU4QTjMU4CN23IbDhnRPpA1iGlt35B6hat33TPZs5nTt7by
Ps/IPhfFuJBhO8Xk1vzBYBcjgTfWjj4JeuCxXhZMM3teo3Fea5KeaDCFbffEMAlMetms/CjgdmL6
JGcMfhUB4V3WHokRJqBYYFRvLnD18tJ1pkwJ6BOoup4YWkrJJUNgU0p4Hfu139JcgXze/OrOSI3P
0+6+apu9ZE4+wewq7ufkwjOBdtyHrjNvjwoK0uctCP/Qu4X/LbLh8E6RiSIc8mn9gscdoSk+eXj5
EZP1vBBNbHEldHZOqn0TXn/jz7ORsqPMFH2dxg2F+ch8vJ1719oEABIj89mgSlB1TXCGqf31crhT
7EKwYR27s5l1rQxs3cgu6IQw8WIni/uxmFHcMkDad6hpSF8QTcOT/eJiw1u2+fQBVshZlqyxEsNJ
PyvT7XrvQRdUXjiE0ScXZpfclRKwZUJ1r7FmU4SL+fkEBKzV0PwaUlAdZlY5oNc207xyDCkt7rC/
js18Rql12AIkJqda6DXEd7cHpTyjyLZVO83i4bsQDvcYwCBzbn8Sf3kdN98Wx+mxOAIPDZ2QTq1m
94aMgmtt0Zu3NvShGQ3wN+9R+NEanXa87Bst5mxb4oxn3V01wO/ZtzH9dIZ4Pv01U54jsMvuhqYE
WuSi2cBGwBhOhlD3dpRONnj2KaQB2z5shpwtDSNJlGIjGhUvQQ6MbNDB2RlRLa6rMNOJbTTLZFrI
lrG6WfXnLxO+pTYA7t2blvEmMHUM5lc91xetqyEQPRu6NfvkQaUax72A/FLZIb3Hjy59C5pdUjsg
ebNEdGS6g5K5eFwAaD5R2QEXTWPGpUfSRn3QFGYN2nVmZtv+BgIgukac/BWTcV8qk97Y9m6RvTEB
N8vxUC53TAQk3ZnI1t19MAgJTSmWtDGSUE4yxpYSStWL/mwmoyMC0xyz93JObsVE5up9zqnydL1g
gV422bIVD1rtASIE32SagRV9pit/1VvG7BffYrNszC7qaCYESkhFzsDsvM+N+9oChd71idVMV9vj
yJntXD1XmhCgpucJRzjrDO8PSPTAjLx54m6lRF52fxkP7l7l2vN8gqm5e/oWQCfKjoxAneX6eibA
QuOP6/cFc+9nFBNVj6AjGacTdHfwm8TIl/f2xTRVa1LuQChyFxSHhb8G9WF2aYftFBRjRLJhCy46
JoYhuhZjvxYom+D4ia1HHy+bBRS6iKhBIDe/rUCaTiK3uICOYJ2FA3UZAn1usdvgPoVFDg1spgUH
Mj5GUATuOkYlR+VODDr78ByYeHdDjF6koLbtPiawQA5vwvTSVRxZMXEnd42ManyzP8yGOhvMW7VT
7ZRZQVK6Mb1orxgiRCDSZmpEdSv7vbDv3guZUAfSy2aF+zNPokWyvKZsRnADz5GQCAjOCdsQb0hX
dqG0dNVGDGrnM7+8X+Lk3D0umTAf6+AT8h3ftOfsHyf2iI0YxO4OWwdI5SYETroZegm5fbHujW/H
sgXdgNzim9opHF4JbSND4hEA3PrQq+9cPFC+CmQ/5ok3LhxiLMzRTLNG/IUx7dNdnlOMwuV4nWnf
+jCRifJOQ8YNxKg/v9smIdHH/c7kvtx8YPQc8oZsEa3atr7NpugsgY13yhmUs8yQAZ5B9Sl2m7ly
jva3BXW19lpbjGnJMOUxKZiieBxbguWQgbO4MWBoTDsjxOoIad/D2iZ5fFuGebt0iTII4uZ4exRH
nnLbvD9nDoW883d0Q2HFjN38WrvKNdCpKTmz5iWmx8iuxp0vIm2LQqrinsy2UEaGjelRZ31rDIYh
H3SZ2M+PuYeq5NTpEa7QvKsZ8I3sk+WTrk4pUZ6OJ/rXVsgxVTNGTjzUbZnovASL/pssWWO0sxlG
C1gmcViMmWK/ctD2FI/Uc2TeDBJWa4jkutU4uaDhFBCh3se42Ro3b+uNpe9okUfCIQZiNs03oxW1
r10DEGhabaV/f16Z8hmMK5ikiAE6tvPwlGmOGEOKkXhbVAMUt5nAO2C+5+nmRYTTZRPLwqMTeBkb
9BDCHpu62SxYnIb8HBpA6NX6y+CIKgJ1PRM2djMjfTjzB0iOmg3Jy/R/E3Ymyw1i2bp+IiLom6no
JFDf2p4oLNmmF0gguqe/Hzm5depUnJpUZDmdFoLN3mv93WqWxqJaxSfpTl4NWA09IoW/f66/2bao
fCcQMj+J62jDw5zf6PO6VdHPOp8TInFh9IWadtwrz6iavIKMyE3Lb+k+t39mhA0uCtsTNograd6+
0p3Q+xNA7Bk/8QLAGTFAfXoG7L5c4YqnoGy5EzhJADDa49QeB7Qqxv0f7/ryYHoD7TgRAWApLBjF
ezjqeVN8n1EEAGZ63siNZNOP2EqYZeZx/ooEyABIULecyRO74v/ZMdtqpbvsxH5KckAPuP3iJbFJ
L3bpEBdTzwaiLbwW6XYAtLWv7Ip28qOgyfjINpD4GGSXii3Snk5nb7ko77/6jB+EImaVBR2pc8Kb
ws0j98LF5blRtuMP0749+Q2JHh8wjvogaL0rLoTVc/u+DDftk1tAYb57HJmW6KhecezmpWvibYKf
DOM9DS2IATqGx1z2Mu/xa675qpycTHoFJW72CMBrW9oS57qHx00kG27XZYssPc7UFX6ozRucZEpK
5iIP4LImYC512V+CNYTnlB+MMEbskLjtNtozj7gEqPhCfBDdAQ4I7qjsTzoVhojNzg/7BLhIhAH6
IhBmAHk4D3q25CsPid/vg8f5hVPYBNwU59e19JOvKmb+3Wn54cztfpWuSWTABJJQtBzLesG/IXrW
rY35XVt/ArxzIPKhpAbQysi3dJZtukNEru962ugORcgOwg2b9igNq/T28Ue1kvyKTE/M9yNgakEy
c0okseRmTsPGsr4gBUlcLriS3J7mlf0FIuZjXKAspTa+SwBJ1AAX6uOwXeW/obmn2uq997n2SXJr
W6+bPAD7/Pjcy7/j5XZdgMWyQccvN5kD/8QHekJKRt6G55mJss/ZPXakNUMKXOMvDkhv5qhxZUar
yC6LnWgKdDqOSdoP5uAGXaBznckfJ4w8ewIflqzKbY9qCKMxX2Wpg7EpDvWOMc9wqSPGw/4M/FSj
IBQP7AUhLq3ZewlpeunQnX1yg4Qd+R54vQwbhIODF7CDX1shc1u91+bfc59uGuqNbPVmJbGpzbnN
x0ixmRC0eO0soryZcjf1G/AKNII2OhAfsHKXBtZnxynKyCEPwAr5HF/eAFaimCsdMUxpb9h7WRW4
6q+uennfplywuVrbesicPq9waxgGV18O9+Hz5UqACRQqg9cdBQoSYccMVb8II4/K8PA6Uy+yXVKz
zCbRCbpC0XvMtaD3wc2fIc0iQhm4LmcqTzpnDLihiFqm2jw9aQ4KlDcJz672W00PRFw9EbLsWS0q
edbgzcDUK9FjOirjjAmDbedUeC6lyz36LD+1gA8/xbgwpvZwdu9vd2OSXqAL2xcLk5f0hEhrCE/t
JO4g6CJgB+DCqMAzkj4X5LOWPPQh5gd033dShElgUGm3eYWq0sblcTJ9GbvJBCbfVHzTD1ulEasW
b+6dSVQPtyKdl4wcdkvTN06Gb289lt7a2m+TdvYZZAdG9bItqE4iO1sONTb2Lf64D4HHfHVwDO16
/7rBrHR5HrpbsZX2APEgGtQOxBvQjCzTNSSNET5YLJfpD6VrDdU7ggnCcvvZfdrutvJ10hQJywC8
Z63BaLio+6ApSob9AFmzMV/M23NBxvxBXU4JtLYW+G1ohSbY3fK6fYUc14atz9I9S61d36tv+A3a
J7C6DxDGsLEZGoAIT73lCAWFA+1/6iaoTlayg9uMjYYFhmyFdd3SL+ITxMcePkhWZHd9sDBQIPsJ
+77CP1Ky8vJDjJxuGvNHHVLitomn43F6IXCkHqJAPTF8aDZJUx6u4BdOc374AKHkzYSorRblBIli
BZzUQhdmLC2Yk77IZuY6wpVfLiLvmTuYkhiiiB+No5Tnu0pJGzLIv5t6aOi6VgWBcWg7ZPFmyeH4
9aCXAy6KDlONwsbxS5VSX6ImhPn47Hb5r3EU279ztYz2Z2Fb9dxEa9LiIFguZ3Go3zi9EDd9J+xk
FDG6j135pp8UDFd4hngK2kHgmS5yDEGwPfQKxkwB/Ig28dJkhNMNQRbnufMkSfKzyqfDMF0+v+nD
Tv+AGzQp+WLgpITaKe12xb30GgeO4fENTgWWSshTvTB5Rh8s5nJGAxPdjDtgvC+CSd8oJeY9girj
kDCKeqYdc5/4ThKI3me+MXX8NnbhORrm3XvNb24jvQlZMDEXmR26i3HcJV6+G7A2C9t8N22ECIig
uaeGvHdP2csFSp2x3KGmeUt3Q9hHtmp5crHimdMQQ5FWy0ZzKoZ/7uXztKVTOIRnxnJMhzAYtJMf
K7Ad3KG1Q8rNum6dJvuMiBm5kBEU0chcPWSC73E2THs8R2tBj+eZQbmjxIDtno+hNifAFzIT4xte
LrQMThSout3t++XrPcWWx3C5N+XSUAFl3+YXI29868QAE/v1w7FrMP6BgQHn4nVva/dGmYyTcrQZ
1v0GrGW1df6zcELmzxBipH08SeIfN6IbrdMlttQW5uar+K3xF0xTD6J9Q92hO+kvi1BYQkzQe06t
9YJ3i8hLAncgI12QD1TIlB2zLqd2RsumXDZI804yh4KKZtVOdrknIAN8zBi7mZbzLvNFa0likki5
dYEoK+hm+T4uCkpOIUCiNY9gXl0dX90Uqw3F2NL0UXOQsWQncyBVgEvKKMyIPsTE6fqT8zsZAjWv
2rYbbiaEif3cadQXKF6Axj4qoITOv/qVE1OWyX/xRxkHljfpsjlmrxMSCMF+IeNjo6w5Wnnn/Wkb
s9bPUx/DwsiMBj2jWUb5xkfNcv+sBowXc4jBiYgAcHS/niIJxwVrV/CoPsnXDbiSfm5cSvv+vsc8
ud/pwq05QRm+uhP/ynlOwUpY2G6cE3Ke8rbDIbTsKMkaayetgQFOqp6KFaikgxgYSoMItYXu6oHq
MpXKjfYD9w6mfU7MMziUOASPwzMGBLVJjNJRYkduQheijzaMg/ynvpjz6+Zkc8i3d6AG+AUuKAx5
gPqCwkXyjGV3O7/PLRUdN3qC2T1DxmsoXW6wfTbgkM9QS3I0NCdiIsqTSBIbZetTdXjsIQpanyZt
HWNh79zqQ2T2AU/TARUjpqnbUT2/zy/Ls5hCYkM10IhR6Rn/3NHHXZvd0C9uEu5Rv30bgKh5kK/k
vzdt6Tnd3srVDccFfDeiEKWnMIyRbasc+ZRbH5x9wxrQX8NnueH3NEdYtAwLm2EInQuH1+KGSHg1
/EQkoDBaY+I0j++b4OHfP4snMmi8mkHmOx5cwjqCUfWscAwVBnT7KG7PKg5nlBM+27tqP8BB28Dw
8bdPKh3Jk3cwYFA81CkDWfWvsP7lRUYWCEm+GRhS5101r1oSKbZjznQgzIybdZfZDHkTHx/mSlrA
5O8fu8oBoGWNjazuevNevIkv4bhzfl5cJ9kBBW1lR126xTVuuvRlPbkp7OXvgHGDX4D6PkFnIJXt
Ha7Vw19tEi14k+bJugiz0QEEpwPSySFzBadkDq+/6S/UlTrpDsB2zE6342PyAlsc0TtPz+btgg2z
ZXZUaHExbSWsoBrig+w5G0M/U7bPsAotPPbHuB3+ODw/S8gc2ZaoaUYnD2E6J9m+J36BjZd/Ejxw
xHeSPn4e0DTbiVpLEeHP8h+2plVzaMPa4zSHke18445GL5COyoeyyCdz7JqDQud8E//qGTZmLcSA
wEduh+MwPydoEJEmmI610cDamEJe4ZKwyXHOTzS4aPmJTQNS8Jr19dLy4CY+DK3yayr0hxB02kH6
g1BiJQPkcBCHjEKg6ptJINTeuf+MjYVcuoTFMZW5+vhRi7DbkSGm762t9tMoPG1Pr0NoYyEUNW6f
edJpJHcp1XW3Q1cArkrK+7fuMjwRuPnBZgaUAget786R87qPngwrpUEICL7xibRZbT0OoRTMqXOR
UWcHLmjcviu7Hlgo1ty4w14oqJLtYq2e611GYvKk7vnqmAvUzBX89mudaAx3DMsvCblFaM1GXATn
6bzNAD++6t/4M0MNVzrKAL3J8Alv1AMd0Luco4V/9jbymCdvLXgTQ3QNBn4iBnJ0bspXg2K5dAoN
thOuJnjIrkxF/PIxQiCJaldiNJfGvSyFRCdbAE4UJQ8y5byMput5Qj2MVladC9kxTb2Crix4Iw72
FYDKJBh+9QEKHcnUQScv6DS5Ki/1CcGyEdwqrDW0/v84ah6IVMSongkX8TkzCQxNgt5YNdfd9QWs
7r/e4dCvRHzuvVeMx0QNRzPoa5/8qdzVwXGMVYuXOn+5FjakZE6SIiRbcX6guuKUaTZ1+itVjngS
zNnTco0UX5qPiW9GeEeEAGDK587dr/rLRPAM3Pt+cQVzGSobqHuKn/ew8TdU/HBEnKvTiThtPbzI
DZUn0z+XLawLohFS+2pfgg0m/YJnR/jYXArhfulCsDPxB77h9NGjVzNtmr66BQnn++m2doNvkkBN
XUt20p8H9LdJ3d1suGBw6J2BT6X1niclpIuEGsewdjIXeHNC7UNZiitmCv0m8OnS8Vo4lscYZm7K
hXoUycit4OzHHhHgbtOWcG2YcOqvasu+FnRnYWYBzEwfCFVfBqnXfTa3a2cf+/m98BP6swyGrlNn
GiFZ7Ae3LrKVf/wWBWo4hCD9xNaXuwgPKnI9PXjv2J9TX+LQvQlcHLsINOZr232BtLy5y7ls179v
f4S8ZmkX6xspJ+s3tfyBPasm0gHFYfBeXZecCCCT5+ZYQqn0tnbl58me5BgeKUGruxo111dH6enk
n9ocAVkvsgM1kJ84cZlIkoXN9v2lkTUzzpMVZQvmjw80eNQD+gaV3Mo8M1gBSamzpTpBvzvOWHZ4
cxDjIC2yK24Km90E+nwhbFOWBjlfzuMooQjCt3KdnrGPs5+o41vHw+IV8/MNokh2wmGFAyoJx3yT
oBSAENewpOzy0dkKe7Z0JzlxDC1eaLiunwZ7H5dFkUDFgwxlVa6yL+74VFHxR2aNOCVINsSZhNgU
eXX1rXqszvIR+Aice9jM4r+GBXMUG2f7EJnLzH/JEwnMJYkKyFLWENI4hfPNhpmtFDfE45ysi654
R0IiNnu4cU73at7DKep+/kMvx/3tejpGE/jgrW8rAT0MWw7vr04pyFIGk9xUEN4gloTyIxOQt8lO
m7Ma3pi9ojkIUL3X7lSXYDQQ2vSxjKuqPPk7397aS4SCJnGfX6xj/7nrxlkN+CQ7b4Sf5V+y7xfR
MJ8sPaHA7vUln2T3GAXgpWvC0eYpxiUmzJc2r/wt+3q+GYPgDplD8uqu8upVfxkA4IQZ0DebXAXH
3xzSO2uHPWZVf1FZ/SYnbT9eqFNZzRm1FhvXeHscvmpKqMkKSiDndcs9LbCGsurxNbfz8i7sHyFI
ukd42nGJQbTL7QqIMHKUlXrMIMB8bKzRIj1LwfMu2OmGzRLo07jl7ZqanwWiHwnfKWyNiSfhC5Kg
93P541HZBgXYB2OUVANynEv6gS+sGTGDUyx3xUt6YmDZ8Ukv4ZuX9gv5ew5N/tHIARFtiIR3GtZz
RxvY+746afZmGo+MHqJy22ZbVW7stP3SWBdRAAzzmviie4enw0eVIkdzgkffnZ0h4pFQYUx85LRH
6FszpeeKidTmvcGborFGLqrNYbUFsHd59ZF9XtXDg0jMazeX1QNdwsAMMLAzEgR1+xGiLLT2E/DT
c2ASUDEcxNuVaVZMTrOvnkymMFozIWRnY2uMwYOvaP93V3PZJUGUzLN8qzAgFs8UYrbGgT2+/qqB
0nkZNKBGg3pOWajIdu0iVD7Y+khEuXXVkpemXGLoO+Xr63WeUdSA5/+1wyToUA+iQIrrIgIXZtoP
VPKvUk8iEnphXj0ON7CImDeY+SKOjoBmA9KMv2tyk7sZm5CXQvcf801bgK4T1PvBDm1ccYX+A7YD
XGZ2agTmoeQxLOXUEc7xmhFJbE5X7mPCkgPOPoM+UIFVP1FQclaxE6pBEZbfMXkudslKqdjbrwfs
o+WCcKffq+GnqGNa4Ns5wxq0wXl0Z53px9EfNsmRIhgYDIMbdTM8NXNdYqfn1zp7AEREN6t5VMPD
ujx1yDlwgZ6xtz4WyrLuVh0x2QlDzMBO/tmPVRfDUroxbPEjfx5gBojVzINucLOQARTz9P6i0Inm
JfFJi+sW4S0SaI5PBVhr8hjWwftm7tiq802cYFgqlzPyn5hwN/pDsiv35f7x9jsbny0ickpEwmJI
qP1FRKw3zm+WOooe0ME02UbSzxIGIeyD+XJsmQ3rN7lXo2JnEHoAbjsC5KPOyzd77Hsc2kptvyZP
jy0d4wOHQbKPQW681PAnSSynK8EoAtaRWa/hiny3rvki7ImwYZnHqreWK5EaPGgJE7OppVGetN0V
7gGeIS7mSQIQwheQ6ZeFmsbMzDxZTuYxL25d0/zpySLLCudNdnDdcmZmFAGvMk7cRn02tqnwbg2a
jAmJWbQV82MIdefG9m7MMnjBrKrtl2R1K1Wg0LvSz+uAscQ9zBJJxQ14E6gSS929CvNBELa9QasI
mChkb8/CNd/HD1vmo4DCU4BXKuHXYz/UjU22lCOONchlkh/07LFV6mJ5SRI3USSvLpHzgt0OjAws
gZL7KSuKzg1EMeqZBhTTq0iqZ2UKXFc9LnQSjwcNNG+I3qtRDZ+kF7VJ5ytv2a6incjGM9ZyKAJ5
jw0wnvY5qmS4PoMiDdVYnCslR/C7H1fx+Dg2JrMO6Wx7aZLlqKgmzjlaJu21768oSHOMBw9uCq98
jIzGCAr5yxJUW1Y+ugKpJ5K7pKCDE05Xod4+noFeW/u0ZC4iuVEZo6wj3uNnTq+lTkJ0PJB4gvsO
RWKEY6R6uBkNrYRujnKsizngAGi40w/9ND3xqIVWuCa4CP4iOfJkQ6Afke1M3Yjjw0mROMdZvBmZ
NsvLrz7D4iWybtV599hnnfD5GquwbIvIbXNpnrb4HdXV8wpTMLyKk17w1YTtg29wBSeCTiqcUaXy
7emFeOjWuH8L70Do9IVwGnt2oBbupmR8BKpunVKiWPN162bz1EoixnsggYpqXcIkNIv5Cvlcl7cR
b0IrxD9xi0b21TlpxkGfcCNf4zyXq904mpivkx3Q7fTjh/FyGuuSTpMGu++kkGaN6WSx7JlpuZUK
3X0l711f5l6riuvGBG1Q7xU9ypWB7Kq5k0sUsg3yv+qUFIOjWFIwGm2AifqnYD5a8wq3RY1UX/Yj
oCWVDzVyuxyYmmRB2Lf1KQJorLtsNdXdjYAFtTXsgmLryq9bbz2a9Wxi+vkRMXFG0PChKo7+bAPh
mrlZoxzaaTqCJRVHYXgGZm0tBR1UMb/ORNCmLcOs0hY5iwKErWW7J7tBLeI4huWum930zlR5NJdN
VNmtMbc6KlGJqQWSDg9iNg/bLFdac9KY+dAqx8eukQlkSiI7hhfTXnLwGL5t7QXFVBz0/jBmmABg
ClEGyUwdjkdb2EmZ5Rda5Wcy1fJD2MRG+ctEbE8lmaQQ0FAK6sxAb9niyHkT1MF8pYuVQyg8hw9F
9o0RX/ITiDNimLrRbgt1YUxSeRZ4CWVackg0vEjW9XnQo/eOhbfuawSITAsbo2eQNJwzxrZ8NW4F
eohmhKjv8SqCsykhjoDiRR0ipK7BCyGqdhMd+6reCnqHPq4Tr4zz4XQY71aJUNnwtac0u3Iyq3MZ
Ww6SsBpD/nJAVl3tRbVBu8ZuZz3AoKXoW2jqO/moa0tqPMBiizFM43We6GKoItoqxiSYwqDU3i0F
6gHlpE9yZZnB7Jy7BvsKp+0DsaKGXitnGsiTMbVJ77309NsEtX6lfy9TX0fPeau3Xiz8ypiIACXn
iOjDv3Dn1Bf4WtXp24VT3pTFXxd73cwRi1ly2w2sqQoFYRinjvFj7vV1x1sGIcxg78ZpJFJxw6mb
F5ZSQ+rcGarUOuZszQMdIH+ndEJta/x0M0B9Y6totjkQRd9OSQ7rp3yy2kV9ISvEaFcgMplg60Io
oTjYIY2HoJgFf/qtJlsBpULrldCVBB4j7ddLp7wCaHh5FEStZxIRC32p8XBooKJA2WqSN+kiQH7s
0FJm5x8IsAoD4k02Pav3418sB9lsV5RON8MlBrxekOAGpf0r7yxpljOHFv3Dr7DMV8KWR7Ck75B2
2u7zZHySq9/N6hBR/L7nphzxTrh/1+TIzbAckqwsR2FE3qqWXHNf3pBlu4whZ0z7Ak+zSwLbWHpc
vIyIE3NQiLqjIkMhrOdyhYG9hNZzIwdy/rVryTigkl1VRGrSUL3hvUiNr07vS+qzSUKbHITxY7oL
PuLMlsT4hfj32L7PnEcIZ5Rz+YnDnHsEjGl8/jNOhIw4YjbQ0KbO+Z80xhMX0TfZfrqiKwmOuES4
VWU47DTcd4N7/SOx4htnv34SlpOYnSlWWHzNFYCM6WucE7O/74CR4UB4m8QJiIu0zU8fh9HgyNLM
nPkXKMBsi8OG8Qo+zy4/ddwZYEgETkClJjvilFYCMwJPTVTz6sXlEsqQuohhMke+nCS4BrB8ym3P
vMHHoiwK1csjgBxS5/1JoRSnFyX5cC1UHnyGCf/uctDPmt+gBBbgv4t7vCC4tj7y/XPb+8AwpgtQ
etSx/AQZg62ZHoGGBKoPTdfZb9xyQckR6mGLnu3p9uaUqSIQKGMduUfKwkR9owWjsLCInnvPEzwH
zW9BhTJFReu4cWcPaK5kPoljRftokWs0QSS0Buya/dHy6Aqeuye7ilsa6yNYFZgQrqoM2xU9JgPJ
UBY7/G5612jWxqkbpVc4vU9AvrSHYQQfJqLowi741aue5hsrDSWezc+FkhkE3rSKd3CHaOUjYnjn
MW4JFKstwc/uQOHCjHWfnYukdSY9uEI7u2GmW00cONmrzxB8cM7yO4LgVl8ikfLmchgdJpXFboAP
a35KpqBRaoVDGsasskOyeaOCOhszGZvFEuMJJScnMf6JdvPck/q6brfafMIl0KBMdg1jzjcjk3xC
Tvh4+ldlKQOLEUjLZLyj7K6yPVny9nWfTjkzxsxrNysk2yDcJHlDZ3rXtVLNdiJiPMojssMhPpgl
hWbM6U8n2etN+5MBjqE+Oq3fr/tpYTk1i20jWbboyB/lJyq+4ieoViUUBQD6Rl0hDHaFVU4COHmp
EPd/trveybM/5MiSveff7DUIVLj77kdyXehaWvwgA5Xut9EhRb/4yR9/BHJohqQ/rMbfPz1EbMQQ
it/URaqheMiVaIwm7j9zyk3GjWMXF/fmqcGQ6nV28c0hJe8EYq8SBxuffwK1fV/qeZi8GcGi7q1F
AtBpObL/WE4sAOasc3svaYlsAlhXSM5NwwEihLzGgLIjadJhtBzl/tkIAl7Db+XvyY/CR/Dw85V1
NMiBCZnPpH0yHYpzHI139KevoAdII2XUBTai4IZIaHS87rzxOLgTjLo2w7qYUV7sOJDxosBwwLzM
VjDy3euQHMR5hRiYF3YP4v3xWhqz8GGj+ouh+jn9ZOLSd8URGe4fhfX7R1rVm3KTBhNA7et7dT3s
9ZM1Ly9/HBnqHoHRnpnk118GE30a7AxwwnD0txa9ApLce/EnHPQKsrbymLohPqCUz0JyNwByZ2TZ
EBfTLkwGDdVf1gLrYPcZs+3xm1T9r2gxlB88xnZHUfjUfJMYZHYCbjF9PFJ6eXVdp8KsioJUWIyn
6Myif03avFa3OY4fmqNMm4ud524fbYbJw+UnOD+YHsJv4v/jYhuEGrgOcNSsOV+2kf1eiscufCws
T7m/b8rGgoiCa8ock5mCzw10OZEGVIoZcg/Ntqe/5VRQ+xqiVeWMwvJL2rZlhLHf1/R1q69la7qk
1842rSkHqvgsGvtanKiVp6RZgnsUNxL3z00MpXi19RtfFLHF9WrLNJin1lqatOPF7KBJH3wvDc3H
CO0ihBmpqyN21Aeb0w5tyIs55iik+NbaL5pu3Gu+lW8ZZfjQ1xUIjLy1iovdfNPu8YuMGi2zlVZv
nqR8ohygju8XKDetDObd+BYh3K2UYOdhj3dRXhkbVjqxKFNCVw9fc6rd9APWfLrvqdbNrI2xrFY1
+UK4fewHD89TIlfnJBhoQ3B0kcfPNs3R/ndd65TFEJ4LQZhF9zJaauf2qwv77cO1TFv77v/U5lKa
yMv4fVTgLLnU7jg58q3KFhst5ElrMHuxEdwM7PsLihOJecXkbkX2k9AJt9IcnpBu7QaMKtxzs127
TkeqG7GGoiPe+J+Ji6k8orlQi8yVbVQ5kwz6jcL3fVN9GSuFAFTDQitv0oalMp0cqa/8PLB/fguL
/OPFn2P/+Ee+bv6DUxyEhbhTmSRDl0NYKNtgfYgh+A6SHL52LzZoYqeYuvTePMWlkgBRKicT9zyd
HD6i4S9XQVRi3pHVOPhPWLuDHKE7eS5jYytFQXdU9RVlksjMdpS9skc5y0W2q/IG/U3dhZRICBlU
OWWhKLeHi8Y+eFFQGYhHSAlyJnt5/nyhGwC6ecNKI0E+x2Db2mQhH5qQUZja5Yq9k91VK8SFtMXu
+FUgwHsjUGCuE2sMnVFFb06jahdM9JzW2YtwavC+kljjPEDIvsg8IfXfW/JRmBF2m/xVHPQc4DxC
hPhkL+sx4Fdf2GXDHL/HRKRu5BVvlg6iE4UvT263NeXVVyFwTSMCwYslhdKKp6GgOyO/jvICUQk1
vcnoR+d9nOoidao6OkRF6bZiQTYOxJpEcwhvO2fbyOMgu2gGSRAMAHMEulKC36d29Zwa2iKFicmf
8udb+ROHZVExExTe3+C1Gnhf+uvrc5Sl82swDDetvsfcK2kcVlH+ckD10Jtg+KTgSt38S5RPuvz9
GNitNpwR0GSoD2zzFaLWEOLfZ4JCMPr9vyMc5P+dbGr8jwCHf8vXMPWuqpu+bPYW031KRIVd+DSc
5vjcwcQbVB37SoZXWowU12DDY2r3QDcyt2FFvthVdpLXKlN+eT9Ewe4FjuwJmPsvsRzKf4zlkP9/
zMS/pWoNFkiQ3D+bPVoFT7rjbgLIg3QB9ExNDxVEonLPZ/HaYi4sIdyrbvG+0DoTG4yT07CzTXIr
zJ2Bsej1kWHjmDYUXthmxq70f9/R/3RDLVnVTZE5azoxIv8zEeMta7WhZcZrCiotIgtALNSsSzOs
Ehr3//ujpP8d8mMo//pZ07X8S0jpUzGa7DHwWQKz1tPvrghMHCvv3tPJ5id7WLwN8X+ZZCpPCST/
npBCwi/zPZQpnF38t+9nPAoxqZ+PFx2vF0nxPC5GvMU98gtIL1Pk1rYY/KrBIkCgT4OXmgYyQrm3
yzWqBUu+qn2tHUADK9O/Cr2taMb2pQ8HVdm07WKkb/m/75L8v6NcDaY1m0T+AFswDXbKMPmXuxTr
wpCUVvncVyO1+LOtnJE95fnEhU5hGcMbVY90oVnxWk44hpS7ViWEpRMzoOHcejJPCKLr+fhIcWUQ
ajE19v81u/Q/JACZBgNLJYnsONH8J4fyX66Ru2Q+S7F57rUhQ0iv0poHQkYxY3X/5QH+hwSkf/0k
/d8SWx5j/IgEoX7uezX3+lJ2xdxNImIBow7pwW/x/C/BvbIs/odlKuv/kuHzb29vZ0bm+5HLJBmh
BouRNqDLqk0EwLg4pcgtSTs/oRQPrEW8IIzACozjyECmT6TVb1u7N5MG1H7Qru7QRkwlhLJAmqxz
iGfnr+IEdEgYoSckdLCZvKtRDP1l4Rt7m+wLKpEHBeRL4SCyWsGJ/UIEYhqmwM4WjfaDHXfaTagq
a80jd6f8qxn7jG4MXZywbD7RRtAlYuiEF7s1dnsmCBVaGeM8busHKAFHwpReEFKy50dr03+c+cOT
GAn9x2e562+TKYeki/mJoyviagb00tmqCAz6OSoFIjSLtfAhbMaNsNE8bW6gcIB7lb54nyx6IHhF
HowtnmCuGZ5LPsqYuLFmE/8EZ8sXEZFVwVnt3kjnJpssgToPHzsJ9SVNx1T7pqezRQYtSk6OGu4s
ttHCQQqWYv2BEUX3YQ+mDegFVZs2LnOPXtjYGQOGthnUARUjDRjW2nuPxV6GVFoI5Ryo8VmQcpkX
G2ZMt9J6IohTT0O87b3HQIFZRzT3OnSwPjLaj3E3WC7EVk0GAJQthz4ix+E3gntgk1ZgiPnAkbgW
39Scsdsm/UK48f8e2nwcl8SrxiKyAPVuTRCpn7OzLiHHXBpLrAlmxQAVchKInfBiOjM1+xFpJMV8
mzOwFVo8S2B4XxsRZcBtnGNLoY8m4oAibMPFoRAg2AWiVzzh74NkjisHer7MHIwpFcgkAETG94py
pvraL7zYqCP+YYRF6Jyz8P0CkrsR05i//MpCJ+iiG1JRF1QuOpQUxzrMqR177UG6fBnCZ4NIBiGM
q2/1o7IqluPfaw28/ZaRsAAAcMiVZ2RB9e6BVuID02n7UTn0be99qyN0IEpPjw+qTY/Swh2aK/jf
evSlC6om9HcYKX5pE0/wuu/WAZ5P1VsJk4ce4vmFDOQmRosm9apXYDKzKsytQOQv5ZuUohHaKNUW
qFOQXaGMEYGx1JmEehkKh0gB6kCIrczVaG81YnmPBJTnVySwa7knFPahkdm2hcPLVso40Zkqemto
RVDmI3Tb01zCESw0dVPS59QkTRCZXRPt66Cna+ibZBdanZvzxJOQTRMpoeM6OCByiHnNSIaYHKW2
wkEzRYHY0rqDTgU+wyR1q8Jhk58rwxEquy3cdnCl2JYP4CcDKtetxYC2MMrciPhFsCPJbgh1oNiE
S2PQ49WOQUKQwUt29FtgYoo9ma75nzyGFkB213+Pp+QwQQPPC+CLeXn+6JF/V5Yg7QWw9Y4IhERC
Wg463vdAJmd0TjXdWW0THIB+gIzB78qDGKvJELMk17I+q/pQD37b/YkZ8kHwtHw9mIA1PUUs0m/U
jkGmr5EzKCBwXxF6K+hSVOl0JjfuAWsKtyI8FAqn96naZF/VAUU7ZI7CdTRTP26czMax1omvMYlK
8bcAQsz264LB14m1eM8nGHVCSZR7tn9tCfeFycqILseigQHhTZYoGu/pfheMj0fMJtCZzOpfSMgT
E+WNeYwFEVkDDK6+RqYEEUvgiVU72mPVC0drVuXEDagUhc4A+CfNkuqWkpe17AWn2WaWC3dKk44P
yCKbaWC7e1Qf2Wsp9/Ov8ulNSSfDZ61/QkNlBAtkeOJb1pqro/tYYW/Gn/vcK0jgHISpJGwr60n5
AxrEwOYY+ewpyV0Va+QYkHT6TIIR+az6nRvB66aKISv2hRalonfxXzQNpofmIf1uJ9s9PCi7FAlq
3tCvn8vKlT8Gcjdev4bT3UzNLzfJ/yPtPHYb15ot/EQCmMNUYlBOliXLE8JyEDNFUoxPfz/2P+mj
NuzBBU7C6XYz7121agXZDoFDnWtCsw1hhJDlHb5ZV2VqtoezaaWvmGhsos28b/Z6eUQmKs9FuAQ3
eq7p2jil7tVA1jXBYxsN7iv9qg93XTjFHbIKiZGv5gioXqIDU0T3mTcTYUib4mQz6Ue2IWzVybtK
oiUqpg2ppxq6zZwBRj5wV93aFpa6m0ow0CcjAYVb6eRL3eaT5ruYXl91Jv/xRCislBENEYuMONlp
ukmejU/KSwkUhihJoTie03mN4tl1WwX73H/TPVsrZoW20BlZQYpo5z0vmSk6SeDcAedW9MZ1bfnK
vK/3npOQmDxT5wgu2zcciF8HajrppvOO2D6+owgXf5gqB/N6SghaQpACnspsB+4I7tG5I9KII0lG
zB9t8g1y5Zlh3S8oCZOGLZV1z5Zt5d1l43DJPh/kfNB+xuSH8FPi8brxFjlw8QC3G++IIZDbBgeV
VoApdo3EDaLxBLut+wEmKgRO2G34Z4yC8au/FRqAOGmVcPHn1n2LGEam4+fik0/aB/C7QbCkJwsx
Pxh79Rqoj/7x9olQg1Y1s0ZbfDSxsErO2UyDxA9/Y1FusKxl1AVmnSOKMRwkGungXgTIKmLky5Rq
oEmKqwJG5dB80vkxGUlwzZ5G7w2GqZ/VJpuFC/VtcMYSn2s0scTDFFb7pc79BVHGW4IHk0H9fkdJ
1DKTg4cFgxSMCzGSMWBojDioZdjxG/kN+YWgrjJce3gYLpUBN13DwcIJ14nj7TPMDSbaweyszO0+
WG23CZYNg/7xPijneVefvU2zRKEyMePxM9pcFXuDdeZ4NoowKPQDV39QYUcVM42X7G2g4qJDBJQ8
AJeOa1w1CS5KbVyhwwW3SHiJlrVdIC+eS4BFIpZzE86OPzt1W0ca6pObNXpqY/RSgdWuv4qX2Lcu
d1yAQfsxNJBWwEfNJsRWzJgWAF2DOkQEqQXaH5vvasLuMr5bw5WiBr7NR9MMbSSqMzTc7Lx8xCtp
7X/CxEKjQ4n5gViYuzlkvz4XRxb3J0ALfhxlqPWFZBGzC9aCL5iUY+wxVrf1IHxkJgPb2d9frXoV
rrCouFo3JCq0zsAgiDZ8LAIn+bREwx8KCC88fBkWDQRb3qDJ9QuYPDsn0vzuGJ6dERLl4qfAxPxd
JTEIsRpc273UOt6TD9c/sbb5Uk2/Rvpk61kYScxlzSqO5YfCyAX/Yha90m2ecEhOCjRv+QwfNAVr
6bGEShAFVrHDLuFTc0a7G4xOh8D1IQVQnterK2CbhWB3mLd4rvjl28/BOWefkyx2hln4Jj2pLoRa
qCK85uXB25iftzcmvzlSz+smOH6Q4e6mrl+MJd9ChAXVaz78ecIp6vfF552ilhWN1aFboAW3pXfx
yLCHrGB2ZVdYBA42zTMPXtyp34KD+O6ld0bLwUils+I11mzUYBYiFHAfR7s00xD3qM56Dl/zmW4D
9PGFShFfOl3FICKPr2NoXDMui7mKnW0rCQXE5AaOw8PtAxcRjXQRWT62qAzlxaDvZSKCconIMESY
mTczpg2SAM4nIwoXrws0Ti7KjeaLaBQLPpVzPeE4DWiGBPCYLu/v7dZMJxVykENZWhUOZ0edPgaz
IUzMUU0PejZchQZtIsaVVm57u34Y/h17p8Ove6yi8cVOD2rK1LTarRG7o819g4V86/RPOe6F5O2R
yAfWTE66CHAIucHaKHNpxfTqIyTZfcj8Gx3uDqm/R/HUfI14cQc+OPxJV8EQjdfxYrgYK6Y5jkmj
PQVdu4hgTCIXH0ZOqGpNW+G7tA1Wx3d9EJUqC2+gaU4aQq/gUq+v74MsW4PyKDqyhV2q8urhjBbj
P1ML4033hiz5lUHvS2uh/hyYdHhKI7dipkFcYcOWu8RwZZKveLwZKoJmDQ2/uqDQ2MDk22vwIRi8
YrG9BW+aAVDDnSoIBTRWIV5so0322RPJgLhjjEYjnoEJz1nVUJi/aHMgb4nmBzup1aa1XvEBekNy
/1RA6eRo14uko0WJmVigHIKobMKYAq5uiUp9pnsEFvhEZoZBxTJY39/lmc6e4Vyncm7RVTQcBjnP
GIiWfcxEs4++DzEYgNNoGzaDIQRgav+OhDF3yBnAHShdymOINDjbLamU0BQ6yH4GBvsw0r1uNIK/
9CfwRpbsQRO0CCNbUWY+V7+5Fq62oC6YYvX6v1dEPwSDIA1F245dkv8LjB4M87B4PA+cIwacyRQV
zKGwov1oYW6fw/X/ln58vkqoZ4OtDZ7VbrIxZ+xj1/fR7IiechiKliOrmeaNo0fwcoZ9Sbkw2MXg
rXvy96yLE3PK5pZvDVTms/TNcDAkFlfQ3ylY95iy3O2BOIuBlPus0zQTNcAivqXkvChYXe/hQfEO
iNGEnpD5KCZZTwm7gOeqJR8CvSxec91Kx2brqVm3eEmumZswnx7fkqkhWSQg6sxBKCGQsExY46Y+
nsgtWzIyG6Jy9S3nfVvBz4AHfKUJnOBS49Nybtp1ujvf3QG7ZmxyRZUAes53DuCDqcQ8sq711sim
xqm7SAD6b0N9sknxlSE8GQ0swy165rNwiF6UC6g3U9jKKqBiwe4fWZrjnUYYsaX7a+IYTlm6/Ag+
xdv+LZAp6lhMsFqJPEcx2EEnlCfSgilTeRhcvhIXIeC8o6Wk2APhnTSXYl+swCd5Y84+UL+lTVs0
tE/XzfC0qWJQWxmvR8oDFVepZHEbbMkpPWL7vmZvFjiFGqnFOJUwoWL922MGSmCgcPkQamYdc3lz
Hz6N/uVC4wITrsD6iSGW6kjwk3rMxZrS8Q83ctuPuTF4mUqr9t0s7WgfowwEaUfbN64yF+6iCQsR
phEepylzWPCQxLNGZyz2F1RTk0UOL8EJba5qTJ9Y8FAOZu5CGI0o09Gcf7XHjoJEmfSac+dPIykV
Xj5NKOWYPhX4KA/RsmfsEzvqyNYpfV9ZfoBsIUDwdm7g+lHkWMDjvKOZZZ7ZJ6mBF4xz1Xjq+XZP
QZWRAjigjYsbdDB1eUN+yYDdn0WbmueEsKKeRNQAJ7+eD6pG+1K+5SbGto7kJmdfnqekKCqTEdsU
Oz7RgG5HfvoMeiTFSfahfklL9cun4ERvg5eIeZ14i9uaCcfIjV4a35LdcJ19jFwVXRUGaVQ1H+XW
f0XD3FumbrOiMofQGM+2x3wRdvMMEGEXz6UTlXKCGV+zuc2v/bIxHaplxnsac/tinH7O9bm2GVS+
yonUa5EX5AX/XuFQlB9xP/b3o8LBzdSSumMOu6dkEv9ZbiVHC9jbzxSuzSU3xmHkcjcpuvnub6t0
x59820cfucMblV8y0Q53CvZJGmZFaoyZjcufPCkp5g68vrHTzyHhF8VYdKV3TB5YkYRpBeUb2e/n
kfqzZZCjTsQNsXiduchJ8IGhIqMRFpj0TdiOuO5GHwen9qysBZGWtN34z/TizxkOj+PkUg7esOHq
yGbKUvWc7updj22UYYmrmCkfpS7HIqIUhcwle0rnd3Nyxe50n8EHwZ+VkYTGdn7bsVmODuzbPyPL
6nfApqmSACUJpqwq2gP+HtVaV4llUu39A18RNTdrv1NnM0Sgp/5UfqIloqHHywAVaOlmqxvWiR8h
ulBvk0XL6f1Ys4hhm1ShSGym0QlKhFjMSAY8wMtgwDnUztgi7IaJoAYPvrto2OXm058vQ1K+wfSl
v69jwIz/Qp+Dq2T0Xh1X+2IpIgKVJgZUhSMiN3I7cY3u0Nbmgx7ytd6kxrR6LQ6b0clwm31OhsPU
3yjWSATLIq5kdoUbUB2h5dYHvD1A/t50HC2dGttTtKkZ5JTBR8VkyttN/KVG50GJbKHwpaAqbfO9
0i0ASyzDD7SqBKLuKxs2FUD4izgLjia03/diO2LLDZ+MnbdFa7GDqOCgNBn0ovFGI3NsDNI0jt8z
TLBQwTL5w0uimEXqeGQCgEBAWtPdzUF+oVKj+55ckOvDkfaxuSBgvptIxIBS2u47Cs7RLp0Sm2sX
R+3pvcamTnV0ytChpZv5XMKcdTp58okuYBvAyGI19KsDoXhTLoMZGh1H7myq5OuHvmMuaOPNPZgf
QDkv5sTD4m+Ec/c035TbP7Z0+CxQc6aUSfo7sOM0OFEq7UiY/9DZD640RVQRHc7IkKyuGG+12lib
RltjCmX8eH3pKUcGElx3SqAEsArk2+KNJvG9sd7CV1xynfqNnwYg0KZvgvNcQWgJp6bbzfKlN9C0
SNE4H7Ud0MVvGQf6NyMOyTQ0TTUNQ5Fk82HwoGlGKbWVfN8jaIjFcUFBq32y3+frDNkTc3X8BFfa
3bkHGCnYo5fMWIA86y8B5dkhfJHetC8s40KW6hjeh0ORcM835ovaO+lBOuK4V+4b5F+qHW6bfQNB
74a6ljTasUgRq/krtGVpihfe5Ip6bSsBSuGMdYgdGTuCZgMNvmAPgajJ7kSUFzsJrANoPx4+dIOO
iHekXtwvxjmEK8FHiYs85D3VRWGSsvB3tolRcGwpB30F63o0jz/FmRbAHZmGzz4JZYPSnCQaOr/r
FuRxGB0w/s7wB4GgjrXE8zDrNnH3UOfVB3fI7R2CdIe+3BbfpJfBCwlzFPRzC9FO3+hQdjysAdTI
DsZUHsxIGaEAzvk2YASDTWnNA8caL3iKQgdiF25eVWlFhWse28aGO6Ej1cKvATi1n5sorXS39ZZS
vpGLdd+PM0gowVMozMsn9kpjmuC9+1tIiTIMfh5niQIhC0x2FYXR17Au/bXuKHXfilne3/f9kBF7
4GGtbid9sGobFpW38pl1E9nCiAd2up8EArHJt9KANScmPUTlpnP8Qu7WEFkunmvdxXCMsc0COmQO
d3rKp4DF9cp3f14vvz9tYk55h01TZrD139NOMjkd+QHT6LIA4tAWFYNxbeCZP6+YwchTnPbJD+mR
ahvo1p9S/N3QdfrvZTXVmXHEXyKhAjDZlI/7EW865cV/DaOZAd+DDuL6DmQsf+C0UWKkN4cAhJhG
S+GN/HwV4ndjObImBEHRBYmRo/xw9/VYFMpErO97VlvcO/AHLbCNnYClyFb3lc/TD3OT7FHXvtSH
ZK/Y0VzE2ko6MuDfG9ArZwPq4h6Bp9HNg9Lnn/Gp2yozrB6S2L5+hs4BnDd+YgYgntAQDUB2wOo5
MZ9hW71h6z9v1qad1wgsrAS0k5qK9C/Zahb9lg4HXz6HL+R8/6RsKFbCYYQgH8QNcivVzuz+SkEE
lWkE//WJ70k5lfwDESRu1xgmgCJCPOJWfkqXn++cJHyf0kHmhWSaikbG0n9fAK1ISqlP7vc9tmgI
5qnHiwp/osFYAluUPZMeukomHzbzPlSS8jTYK8f7U3xGDAjV/TaXkRpzstw36dm3vEM2ISwbazCX
bviZ5Gvsvq6s5JPL4BUAX+wk43sLNokRJqah2NfPSoSLqHbjDRMyhO5rFinlC2KMD0aDXcYaRl9F
FRtZo1PwWjwNY6wz5f6QnnJdJTu0/bl9bRH0Zs/9TKRSPjSvys1JYExC9zzj+hM9d5/or932xJ69
8MtJpmGjmKO565gpuV3kfJJOqSJdteXXbNk47Q4lw2jHOdrGhp1zRv8+1s6IqfBNXajzcKp+3a5O
7Rafkga8oiNmQFfku3W9pKmsIxupDFErBNcrF+HA40uxvWlXuBgRwwJPaDvaZls+alIu/P1zsMmx
tWkBhmtwcNQu3h7FPBe4aE4wv8iIPgQbcMzWM8cgyyUwMPcSmBzJWsv+piKFw/UdjBfSEoRURJCh
RWFaFScJt6Tzzy8NcejfLHZ/R7v889LIqqdnfG49kWko7N5yKMGkikC8geEMEx04k9uC6u0IXjDj
XFnH8RovbeRrWAQMLgToP4NJywCUJrue6S/0zEPDBqkbGxkGVJvinTlfVAIIZccEn5HjfWku2ou+
6C93YuBeKxdaT4jncUrW/LimaaQT2I+ofKY67ybSbQa6T+oSk+1LeCg8hyAV6N10rNvrBwTsddWv
weDs1o6W+SGk7ZJXYIFO59DAWvh+Vo7w4u+DD0jjbFlg+nBWeVBsajMJ7ueGnYmW7wYPNbIGN6xz
/arQGw/eMxDv6OYWuTrzaWWB/a4T0FIVRPGXR/FNuUsJAoFFlBTTgLDw38+37IOg1zvltm+8U3xd
dwldSAsMzrzJTBkXYhQT4DTnoUy+AWU0XGT9Cjnw59OQvnkhCObWNFOTTFnWjYcXIuwCr/aJiN1H
eUNWy77LPmG1XWmWmuIjK5ygeouUXaQTQNN6+O9bmlgt7r0UW6lW8uRMdhxvlqj7zn+93wLizzUD
lMEgso4eUbG6tvktEf7P1vawY0M4EtiyJQ0+zZ+O6K8dWwwqo8iSCK+7kUO30mfSLPZ1uBcoB1Uk
CN3CNKYmA+ACjOHOtE1mGHtfKWVDbnT1WUFCvQbXd987haKIEzAjwcCu4cTrUTWRxYXUp47CsjK6
Ac1jnuwnt9+e/ne3XSZMypAVlm9TeWh2ZF9O5F4hVTHWLnVNeMAwEYS71h8l2KIqE3OisVAw+eMa
KCrbawLpEMxt07528+CXs5GGh/x4Qyl9TFmgARNU/eElUIo4M83STPdhs1AHYEyfmQHLDwaqJe7a
mM6IojctEE2Omk3AQNqQkTQXbxWR4KhiYVI5an70MbOmpq6uxSZBF/bzi/odzcxUZFMhZF0xIeE9
tLlXVTRrv41xrKZX4ANReurS7h01J5Anw3Hc44kAVEe/1FnDg/jn1vx12IcHFbf3OPSFKNsbHOhW
z0lzVjGBvqG3izENZDv8+Tq/PZ4u8FqosAkN6eF4N+3G1ahKuvf4+g1llyeyG8hrkWq4TDV7JJ1+
Pp747QENRTA0RRgWgQdiWjRS72Xta6hVUYxWjCJ1JltCOQtawRkUj1JCRCza696cmSBCOijh4OW3
Em/gstGLmueulqXLX87qG1DDVEVDUTRR0U1TfzirNr+23VWt031QvBkj31bE2zQZkTLlvUGE86Tb
moLS0RX1l8c9vEWPj/uv4xoPq3IlXIMkTKp0X+PATbjdWGHr54U30duY3W+stH/3AENQRFWSVVk0
FVIy/7sHBCKK15FoZPsWDIYqhLAFCvCboxu7gA5PrT+D+twqsyC+1NhMK64/WrTlOu7t9tNg6KiQ
JiMuPHm0l+IXMfglR1b8l/D639N7eBfFOJCDVLne9oN0N23asYHnQVbC9jZqp+BTD/1i2ty6V/LN
mfcpFSU6ugAvTb7kovsthO/PM//vszEETTZUnch5Q/9nzeTdrYYQ9HRPxRE6mXt9hXmSTMmAOcQH
1Yk/5CXK4Q7HvF0hjXFMPapPd6Ys8racA+jsIVcv+jODLW1PlKZdfqmobM/qh/eZLLw3GstpM/6I
MSXqEcvcrcvgu4kBypQqWEHARfrMZGhNcA+bQGMan0X39scSDI8WV0GRthnh/0tATTMuptoZM0+n
mK1afMhAKuGDQKjCSfa+yFxxmiA/wPZ+le1wY8XzRcasXppTNQHMUK9GM3PHJBXHb+lQLK4u3hJr
7B4B6gf7UWVJW0apS0fnolU3bSYu2gVTfOD6aANbGleLzpq8BVvVHa3uxEZVlvZ0V8eBOZ5jaLkq
PoUFCC5Ea2UK1uRGmwHr0dzsq38qp6lbPzNaeE2fq2nh/Pxdf/8MwV90XVIlVXgsN+Ai3+6VyHe9
gOCwwr8aPeSC8e7SmAt2N7jTHaU31GMwhcrVYMank2rQwM8h/8pCqufQZDjJfOa+zWho5nif2ZjW
z5SxsmEqMQZPWQSTcz12r1vixaZgXopTzDN4He1bua025Sw/V7Nyy5zq877SoSvgkzNTtybGVPEv
a8k326ohsq0OVytLMLEfPu+kSlRV9dKMFh2zFuI8r/RW6bMXHRtSPurGn/i0ko1CJo42mkgt4xDm
BPdu5BbCa9q+UfCBxV+hJzcM0OX+brM2rX9+Iv8u/8M5qqIg6wJ7v/nQfyehXMatzDmy9ff4BrDe
Di4DiTej1vx9N/13fYUCTYCkQNCoqRqPh/NFs/CrmN3GHCsTwNDSRdNlxw6cz9TSPJyqd09MUm38
hoACOgzQYNBZzZoJ8FtsIZcHbm1VdE/yW4aIGpv8eqps4d0PQcgbdCFWbEyqivJ5XGL+DJqA9V1B
X3LFKo/mbGQVz6MtrKKEmZwdPEkLgA3gR81CDQYcOh4IVsb0+hIz1Qosn2Z/mExIiw6IGBL5InpC
RI2F2MfPj4HL/2a1JRVWZXnjWUjaI6BTB1FWKUqX7kkE+UKf6OZHRPqDd5w+zm04TU48w3fuQH9P
yFCnLUCZcEY0YKYw3HXuDIl7nTzx0A3bebNjgAFncTv4KjJoPakzbvbAAC3/kEZV6vQIrhPD4u6O
ISOsXd+Yxc+GQitLksaMzgmNDlheuCczAEEaHFCLmDeoByZMmNLmv2xpn0/NDwV50xTdVrNAXcMo
BCoWAWoMYGfyGXvEE7ZqnVsiLWZwZ3kkPo2cEu8+f6tNOjgAwkSwcZW3+NtRXHBqC3jqpSJ4pIRM
u5FuUDfd0QcG8YdyqmPOYvszYQ73moFhsSQPdtnObs4Bu6iYZGnotnuOgJiHSQhOnCKfePrZTIeR
vfSMUtbExS9mKQE24qokRvUeytpyWk4zsipmAjfe/2A8TYQVSWbLmAa3ent5aeaD4hWVNBQVF99z
F/Ls2ehaJtjhqsaZ8ySezSnzgymF6Foq4UBPihmSFfwfESq+314UV36JZ/EMd03DDT+UedOvEFyt
MNrwWvtO7A2nFcxECdR80Y/G/dMwqqL0OZWkizMmMGz8/fGFZVUeTYGVxuAxL6FoQTyZeZ9cxcKD
qo4/yVzbJWM4X+fQDSAy+DOCMniXd9DGFIzspYuwALlHhU8C+YVqj3AI/ppADoucwkWfxNwHk7wN
ZhKWxKSO+EHe/nzKHYFltiDFmdMiI5LRNz4uTP3hyZA6Tb+CrzBMRBEXoqfIaSRcvdtVvY/47TiD
e1Z1YrC2Z+TdDsrpXQB5GUEU5CjCJhif3Va47EPbdbDOnYAUb+ThtKInFHgcwS4ZzQ1CbghQ8J0H
BeYQXMCQguNDaHGNlbqlJ5hhGwrEhNPPYD9lpOm0QlLmFYhOlQnVwRcRJcuGDY+ogmU592f1i8ls
RgbYgPqJtDrcRhTbE3kBIwnoQ5pgF8TqPKlWbNirelp8xJh5VN2qNpJnaM8gggDkiAT9AXnjntoY
Km7J6Vtrts5QloifwQZfsMMZJrv8TuJNMDpycqLiP2RGN8yPuLf4+EINu+STC8/1XE0kQtdGS2WV
Lv1Dw94oWv0stQSGSph5YSXOGKuVXV8CBC0WcTMISchMIvm2L78g6WObixsMVQe05EkDHsfaqE9K
jMATDUwsPKgLOC8DFEfbCXUY/w5cDbDYxbbcG2KZbODiNQIyW8HLkixAotE1jKoh2U0KYBXyPS0g
Q+iRFCzKdvil0tKAE+FtYP7YgP6kzBtzN3N9huP9BCBl/G6uawopzKMgTw1GiFdYd5hZn4u0GSdy
vCmDJ5Pl/062FMM7dQwz2fIweQxX8M45k9RqnofsQgkxfDN+J1p97HM7PpWxa8DULsqn4gpzW46m
sX9HqD1VGOEK6Sdmmgw8geXige8IRB+6+CTB5V8jtqP0C2pIg9iJ4HM8ufPpDK9YDNOnsymweHOQ
7p6xWoAihbYVt8HNHVLEvCNGKeMD7IdI+9waSQxPxqJVf3ArCSxHbjSG+ITNHRPMCQjzBKALyiQc
esU8GqKFDxkkgQlfDL9usPsMWUJ4ecNSWvrTM4vLGwatsC3a52IiLDFcx3v5Bj3tOrAxDcSWxkWE
pj94Xg1mhzDeI2pTY9NPnslkWhradRMb1t6Am4cd7IRCgupQe0FagagUu3107cdmmRyYeiPJ9xcM
gvHvRoC/G2jmymGkwIKpUVGl6D6YX7+f4FpPYfpa/tMnriToUIlKMIaAQz41LsW3R4f8RI3DgJHF
Umbw/IodgkXAsQH7Ek6SLbndXITkicQU09hLdtFnPBKYMuYs1eClfIzSU5f5i7Cf4D9ph8P1+Pu4
JAUMx1EXSvOuasKV99F3JOugZylsYF+7QUl7JtdrLGzpYwfHvfFoJb0MVXuPKB9HTgv2D/6fVyde
wQnw4L2xp/F9VmPIj4FuvUhAVZBF9M1Qjt37abm+9uPqLfxg0MCPbuMzoVpQs6lL0sPwQepT+ZTw
CRgbfaA7O94LdkPNQTxGH4ojf0EXyWcaSbxHGTefFE5Yi9lC2aFqCadXxRI7K+F7CRY0mOpewaaP
5TSdqevSoI8ojRkpyr7jb+JLI+KvYmbnzkeQelsPHalydQ0iMmBhVG+KPuthxArWfQ3tlIdAtWOh
5R99sMGL6sAFw4wO3xXsFyAyp6SKW/lJu69HKHgWzC5MvBag3W0sVm/otfA8hKmiPHu9ExZrUVIJ
4FlFy/KMVOhskgjA3mYzqrOhqBHCm2GTd/8UIDIysFxRf2EXMCzL8TMkax3H21cJt4F8w27gCrjD
nkfYdM00J/ogoHPFm+dIRE0rUwUlFgTIYfEnTiPYYzg3AQGxr18j9is7P10dKFGmxdcJKQ+v+x4L
d8C8bkoFZ6euvmVHg4DLtI02jK160Xn4BwyKXy6qWzRwOkWcq8Z3lr10bOX+0sulmfLC4EZ1mRuI
Hd+QNvMcLMWogHobMtnUfzXxEvHsGFs3ht/GLzPp7wpwQ9IVSVA1TZbUhwI8vqtdG6hask9RTQXV
PqMfA4aU7jpWhKsbEpWfK03pX2jF+AOsMHOTVfWfir+SC4/PK0/3N17r5KgFq0Dw5sW9tlvkHrG5
80K8FhmDtVnk6iFgz+2o4lqoNS3LNaGI6G9ksOArpP3eq6Y/n574LxbJ6WmibgiywFjrcSCoXLNS
CO4hWKTh9soxbSWnuLVWNfpKfHwPdcuniWr4xAIFzdYvkIc23O0HjEE0TFPVAVTRzT72p0ZX5YYY
ygncc8jYkTHR+3AR+fKKx+Kl0TbBL8nnJb3eRliwm5QJLcRtI65X/n0IrQDIN6mtBwczlWRWBbss
niD/b3arWDQBomPBsDLIUIagLrvc7n1/nWjPifh0a48GRKNEqKZpQPo6dMwOKq8ozUrV7jXMyEhy
M3G3LHABY1JQpt2Eyiw4i0a3xMxusEHTInWXG+sivmiEi0binUx7wc24jgyedMgQIVALa2Ew/ywS
UAtw5l8e379TSUM0eXSgyabAcHr49b+w+bwfgW2bUrJnGKn3Mt6Rzz7B6CWO9BQL8lrPTgGjQcAj
jZtU9pefjy999/r8ffyHz6nMxTSNU46Pt5oQYlGeLvLqVZFPYUmFQBQFwiUM8YBx9UDaa8z3qEUz
Op0bjFBc9IK5oLl+edHQR0IC/PnsxH9hf+6OqOmqahga6Mdw9n/dHSH07knV5Hzs5FFCwcTEJrwe
m2gdm9iMDqhVcxo+fg0ma3NpIV7RmEP+zYVfVp1vTwTQV9CZuwOqP+CrnajWYX7PyAGu9mUwF0OE
Z8mli9P/33H+LEZ/XbAPZue1UpzsJa+B20QkH6Rx7m6m/nJrlX8F1obEGEuSQTM0/vHw4Js6F/NK
v8b7FrlUP5ESW8ApBD9Vb3+/PvP0g4KQXVwyV4DcpjJN0XcQDcfIaMSGhy2I6tYnrFB74blE4oWM
osWba1IibYvzqaytRH1RjS66mD/JmeNLlZW3xxq2GcIpAk1tBTPTX96Wb8ASyVANSZR0EdBTHxCD
v25e0neM59ob6dvZuYye7hrlyb2wYn2v+zanjDNCBhuiyh3FwycLMUSFdJycLtxcm19O5pttSha0
gWHIqXAywwv117mEV15poe2SfYz7183lm87JJmfwcs3tLD/9fOXGN68nqn74Wei4VUE0h7P562hF
0XtGJMrhfmibKRZlkdpoLPXTOyKDp+jteoFeo71mR9jaKtq0dyQa5BZeYQxZGc7Gn9INwypHJXNF
tKSCMAnUmd0a0hU+pt36T7pf3C5Dqqd2Ke4SihcEbpVDfc5NZnzs5E79SYwgYpj5lbA2cHlzjWIt
WqZH/UuoXYIMqNGQm4ygW4kwJh3M/lyJrFPIcMPRGpAKcIV3PmfAqGALVw8Jd2XdmgOTfQqan2+Z
+s3LAqFNE2RWFdWUHpeWu3K/4jcpoSAA9toV795z+mIGdkSqIZrG94YsuRJm1ho5tWIbvN4w99jH
Fuk2eTWTgechfDbP/aLHMY2FCdpIZM2MM7Snit+MrU4HwI8RiKUVFr4LBtT7DAXSgcZSYHAsj0WY
sThiJREsL5vEzeySnejqfr5M5bs3Q6JSwvWB/fkf2lMjNGEgBWmw74Ba0qXkosc/hssRMcLKTt5U
cxovdxDIGLsGdOwP+c5NVgZhwCP6oOLSINnBBeWEGfY8ws/8JT/0+FcV6+qAmRV1r4cX8c8nLX2z
NimSLhvYPsgGX/PDVCmSqii51UKwh11ayrtR4kHDpmzI9qN6Hg/7IKtMCa0ao8UCOj+qoBCenfBx
LUH1B08ABkIm/ZsXupn2yxRK/P7sgBxNk12bCct/PzblfqvNxuiCvYpZJ4kBEQlq7jU+1sauRZcS
rAzOUKfi+/muyMNm91BrMeEUwJ0NVrl/TDwiVhQv9Vu8xgljrQ/pMv5UVEf76tb1KRjB5IqmBqjN
MiTp9ow6v90Hvq2NKcLOQbkyP6/MLxD60NHviT00iI75+QTFbyplRVagivLUDO7Ow40xmH2Vnub5
e0NS4PKXmGGusmZ3B5y75YDFtNIk50a/vOLfFQkc1mQCLGvD3w9LrRCnCf3AlS9Z3WNqzVIrJZET
VRsjOupDKFGx9oJwfJgndT3JElh5w9uDvu7nyx9KgMfHI6sStbgsayz5Dxtq0OX+PfO5egnDFN4I
Xo2bNvfMt8IwxqN82Qm/HPDbC9dNdnFuua4Yjy/iTVAET2tl4nDYV4o+3NZGujBz3RWxSUyVt0yo
J20F0AvJQwyZnDx5McQwKEZhiP0a5gM/34F/XwBFwPhFF3kaqsz38XALUlO699Utve5zugEU8rc1
tUOMUFtJreWdMqL+5Rb8s7oNB6Ty1wWTPV8UHg549boUwxUOeB/NbyPm8DZbTfTbkPtPdfefR/tw
mIfCQlbzoL0mCWwfaS6muy48joyTFq4jeFl0Ihrk5j5DhjWXy+ekITQTTopHJ6jA2PMpNLgZ/uGX
e/3PKvRwTo9vfaT0t1blnJQUiZ6Mj1jMdrkuxLd9Ks/Len33QNSM3c+H/e6G0+rRcVIIi5I5nNVf
hUYaJJ5U3zmqXN0J5aGdy6FU22Yu/tJZ/tvXcn1/H2lYDf86ksSlFY0eXDEAWpeEhmcYoWV7WSTh
M1z3N9KKdkUHJA4hTvmlnPp3kK8IKp7PMtfHv/iM/nvsQAZlSP3Y2/FtseOYGGWouBti5p2gEM+J
dhaGDUfFAyZDwEdWsgpz8/bbRiM/rigPp/Fws1tVb4vCDzwckge+1fwWv1FnZLVdEVPq3y8mIhWA
svr6pWOL9dujln47/MMTiHslrIqGu1DcAH3SgKFZEovOyK8n9QAK5y9FcAj7YKyq5azr1gZ1UHpj
J6y2t+75zmzKmF3T5wzl7l181TtxTu378+v4z1ti6gP2AfogaCpkvMe+TGhHZtJ2hr9vuzXLjWDY
cb8UsbqjIWmled2fU3+Oo4ckvf1y5Me783Dkx05NryQ5NDV2HWoUMXu94cFSQ2VoR5QpiJSRPlZu
hylnpyxL7lZ5/2UQ/U8Z8ucEDAbRwGB4ZD1uewoGWaOu0ZGLGOsyOjWZXdB00ZFGo//j7EyXE0ea
tn1ERAjt+iuENnZsvP0h7G4bLQgkISHg6N8rYeaZbqZjHN8XNDQGIZWqMrOysjLvOzioTzobEEQ/
rP/XBK/rZdELXQeWi6X5nW6UybF/2ThasjSaeOcs2u2HQ9BcDRryUhPtG028X0XJxWSVqhmOZTHA
4sT/YgScNFGc7qQmyxrCL6gEa4g14gY2om2cnL5LmLn3r+4vdue+NG2p7LO8S5YXIDrbpXJhxWt8
5WsWSqSX6YTNiaBb3Ts9W5nfXVzu5Ncp5npx8tisPnlcsiT//U6Lwri0SdfgPWQPGimFLdwUMPMV
lV8Bdb7TQIbqPzQ2NR79hMwq8KQasAeLwID39QImxunp/0O+VdJOdI34HskHd8anPhhnq73QoLwu
/bpZ1KcnBCvZDbv9RF2/68kI14YoEDpts+L576vf+1K33vjn4nemp2qKQ+NYh0SSFy3tiXE/U01W
jUicAqj+3H13s3Iz972vKTbijDKRLXV3PW2XEzddV1Tdps9F/XXU3tkjbEp43Tbvx/pJw1vOZKH3
XUabOA7/ui5puWSzkToGltzvo94WhbpOLGaZbQ03ER1JqPb1v7vyX06Z9KX2zzXuU/TK5NzVmabj
I+niJvUQJVxklEih0HUHL6A5+dY1/ZM0i84qYA5SInRfa3FQt3ayPh5xTthJPg+JJnG9dRuczsE3
d/cnSSEJRCVBRu33UZ/fe9DQ7d4FQg18YPbL1geQbgH1ORmr7aGZqBl7hOaksVjHW6R1kJuv4Isd
up6n7N9OR/INzuwK7evQ3r19u078k+36tWV3MmUXyabcHJrNMj8PmCP+Z7vIx/wWr+9P/W2a5Eyp
jmnb5Kb+3gtdr6n79SbfLLFb6TZodiGTH5ry7U39yxUWaSK6pug2eyHErO9cYZsUmAsghFwpBc+P
faAjGxukQa0rCqPf+uwI9cz4ogctqA/Hd7xxbfvUgJS1XVjs3dGkMqm/WRj/SQR+bdLdzdvl2jkr
Cj5pz3lXilgp3w/2vNlNJc25f5xlbD38t9D9qbctywYmVLkuv+5lztHPp01ug8GCa2rPsUt6E5cX
un353xf6V/nJtbd/udKdDBnrutTWjdFbEGqw2FwljpMfSfU5x+0pPreLwqy8khTS7FIRkB0yOWak
XetwHzk2Ky+NBI6Z2VHNmJOEYoQ7a+dZSZ8N8LhLSN9oem6PIiMley5YsNnZS01mjn5mRo+TjlLN
DVut5Tcum/onm/dr74lj9cucnu/yftnkem9xvRNqfzBKREhFgnq40WnBVAf4opNH64M67DfQN5OZ
00xPGdvPzcp2Zp0xS8/LUzbqAU4BHZK02jZa6GB//Hf/i+Tcm+dfm3q3vLR2lrlhU7C36NQ4q58x
YDZBjdN3Nuw+biKjTDEJ876DSvWNO8ej0k+dmqy39IhOOBZUX+qZTrEC8CGR0gvZXtbnt4aTYsHf
bo7EX1PVSKGmsJc1jqEpd5rcq85qmlY52+8PakA20Ns5ht803kyVuPrSg+pLEg+UeEui7S6C+jeQ
HDud9/t3SdQyyaSTZ8l754dJ6hcYNfEEavApkDb8TB7n+AiCzu3RxVmkB9so42RAJPjyqKNNCEDL
9Z0dkKkHFnfQ+KAgrOq/fpZxEj2A+ssXxulLCK5PdAqpaQM5JrCGl+DgkwQWaESjgfh4t38UYB1p
Qedr189av+V7jaNKKhMPvjWUny+PzzZQUT+t4bYmfF0Cs9d76/zupeVnHT+oh3kkOcPaYg81NQcY
FAXWFMnd/u8DjBFun9c+gOOtn0eyI98LdF/xeoE6Vj2SBny0Dj6COlDC3VsZbIMWopcW3mUAcUKg
jkKoNT0FQgCV35753ZladBg2/ZyYqkLFMRk1kuYkiPvmNzpIjPv35ctt9E3tih+AK2/f59rqGrvW
l6SRZKv1KouQgJjocHyOwda5vssYKCVWgyzaTOuxJA4ex8m8JmtSHsVU/kooNj09dpPSb6mXJHkJ
ZrYmzAEuhByZDEzABSidvIx2funLs5rk5IORpzFJFyQex9vZZbSe7yfFZLM4jU4jOzqGlFryvx0V
HHsaZV72QAkrzFcj6wOOaoSAPNcK+FQSngQmVv3rqYOSV0160EGQC5pF9Xj7CN1TE8G4OmqDbRN1
21ixofhyKUbf/exWdtxEddREkEcigvJsyGWDdo53lt9E2av8rQ7liCYy+IQMK8CF7Fh9kr9un8nx
ciwAA3xm+fKNnCV7TTmnnGsT6pxDjr79nYYmV5a/LbCJ5DP5xoCMvUEZ5NeaZ4HMZPFJHckz5Qzy
DS14ku/lepz1+l6ueGuDHGvGG1ZKwCvJR+rw+s2tTfJ7O5ZXOe443tAKm8RLrjq+fSJ/S8vAk4Er
z/1aL8tjOathAVlD/JVDbbRbr6xoO7ZmRx8dHp87j1p3v1/Dayc0IuwYhpslYKA+AxbiyZ5HqlwB
ZvuoWEGPyJC3AQyldCGUFUCnLTdL/qPB+KbjfCrP9aIZF9Mc6bIhOVfej5Cj6wz0hv1Hdr/dZrxZ
wnvPccUUQEl2gNeLlOOzR+CnpgSL+N4BkzefyrvbX3hgHC9Xk8/lG/krRap7s+zICXgRmZYzlHwG
KLCKGQRJiien4AuHhxK/nLhx0Ql5im0UHQHoGO2RvxvScc03ed/4gHVd7dcerpeen6D8zlwJ1dAG
Ks/0Cx/0qGE2Jjx/hKQ0rB4S1rPg/u0mDtRwLsYhKPwspqjgFGoPsLVTIJ/OthMAdLbU5Y2cn4zE
xIraURJYUcIGTv7cwPOdc1P7qQxlg41N5mBnJHORXFgfYn1VkhUKuOCkHYkkQD4FiHPjS14Wu/cx
ZaZIao0UO89aqIUZ2okHDQDrYj+ByHXSp6Q4jw+BCPSGIRKdK4YyplT1cwExASScR2ake9ZQLG/r
d74Z1WH5IYpfTHrT0yiZ9SiHPnG+C2deRxvKQsR6A7/Lw6JEBAs96iMr6PoaNRf5F93YIyEypuW4
AQmLeGuYTTCok8MI4m/fmWXQ09+6Q6ym8QgJnF+CCbkby6gpSPrOt6MmbMJjeOFGWnKSRQcLxr4c
V0Ocp+tx6XQ31tnpvP5MBhtensV5KQMrmdTyiRyYRVCvB2mczdbzZCb3AwXWAsCVSfJw4S7pOvqP
P8nABy53KndlXi/fYAKlIfJqR/tJSs9RPF5S3js0HsjXlg05BIgr1nCOb6bs0HNHSXDgbpPg8moi
VcySUUs36iQISrO4CyxHyt2ASv0CihTim6Pfot2b8CbAcpQZ344jb/dVrAnseciCWCKxXcoK5R2R
8T3bLERlZdB58gmU9OHWP38eGBYZcBl8SqDnOuOjecgY9e3YU7T3yFPk62bdTo8pOxBICfmtWG9R
ZoSLCncYX0OIbHltA6YPT4YjDS34ybEOKLUOji7pxDIr7RBskQKR0s1isyjoMgg6oMBm0EomIkzB
VZdFS3EWEBExbWLO5Pbl6tVEzi9Xlznj9CjmGs+DKm4RdWlXg0uTThPQadogXTQhmYZzkKC9NLbC
GteTH8ghBVLIzMdDrIk0FfMhQinTJuDYOC8ZOnkYURM6d+ZXnWW7jVoqeYCYhtyyC0sJk1wadmM6
Qh+yoQc6oQx7t5DhP4TdKIuhiA+yeDfZorFCEnbzB8TWgOEN9pfOlFfw2E80zP1xfK1E3yDOvxsh
tuBo1d+nFvnKSClCgpJoA/AhZVRy38exTEoyXZWcGDg0/yDj0gD4llDZxZ4wc3Iy44l4i6qLFDAe
zPiitNawN01jKE+i9Dr/AxsebJ9F2+Rb6c7WvwTOQuwfAcoxGNWv1ts+2M7JV6ZP6dfrnCj2nn7B
OxC/QBQkDeqQim7crzQgmZJWHEfHkbzKWQ/+frwfr2dsMOIJBsdwPRcrJWOqrGRUb5MrY0shGtKP
sDBLyvjJLCMegB3LfCpaYMfI2dXoX1WccTC82pcRyZ9NxkbsiowO6IseKI34GVS2Xj2ikp11Skao
4TAYpzasQtFQbA7d7gD0NxMRELV1fm4npOtPKBxm2hCxlhsWsTqOxUkSOyudXFCjc71LMYVyO5fR
8X99KSb5ZltkqmXsV3ISsABC0cfjg3hjN73NZvvJPh/ihZH+DU4AKfmi4FSC4XJJF8qgyv/7gMoC
28NuRhANkbct8y9gPMv6tXpn7qRfgIXk3kW0sgiZkSFzZjLZmUNuLQmkd+QWUQDqXpLrrKgGNbZI
TJk13ozYmMcMiE8FzqOYCGm2SJuogGipzCYyl4hqiGU4QfmcgsGVzeRvPkVp5DtaHCIUJDLL8DsL
Kffrxwe/m+sedFQB0f8NsNtL/XH7oXsihDfhlTvHC/E10KFiqgaX0rPidzpD0P25DDgddP/+KuME
rUQ6opKprB8wpQ2ANiHVhaIhJqs1RTQ9/Nxy2A8AUxj3Fhbobkh2BKoW6bnkI3iHqAlUMB7bh/qt
CcCGg1ojICUbDGSQNaaCV1B5OauXCuXoc9rWFzVBlVY6JC4Wqw1RI1EgmRXTQHmVd/KwrjNljbMt
6lhhAMSWSvNlXv37fwz3KAW6n3tL6EIxc+LdQjDOPTL9kssXX2fv1LuNt0EtpNyDvEoTBQivinqB
RpPbucZdkag9PD9chv1Y1kpgVHv94Dw3huajNEqe659kSkLcJebiQVqmrGSM4QFlrOVdGtaPYikR
I2o8AEnFQZGxl3uQmYB8m6vbK5pr8QBcZglnHb8UX0MmASksyR7ECFC+Mbpc713EX7zemzdyO05k
ZY/lx16JRohdESeGdwhCn9k5E3s2k6beJuQGGyPWqhk5mMBqJfZV9LAJ1z8bNFAcGDvqTS0guRuE
k5pSULiMGF4DtrfmIgAaHVN/sJTBB+iPwE/jsO1zSjUJbo64Opsg5wrUvCKYJvKFS0Q3scY5cRnx
nSoPauZIi5NQOp1qvKGK66iG9SR92H5uHpQ3XGtKiXZDIDeYIChPmu8mykhhxSl/KSHFUVQHbUhf
nbH8RBKboJxswzx7X+tPlhI6wL6ybC2HbBAxtiKWQKuHCT+GwmTuYMNEn6XESA0LpHnvHRfaEBAr
mrLj+CRmfmJW6q5FSOcRJbHwc24e+JT0frgJ8aFpoci66ZN253czToLjKyUJlJeGNStg+R82bZ7y
aTc7LpIrRd5NgYCL5Bd7XwNSRn01Ukob/Yoaxrgaa4H0eh7J0pu636BDeeiwQD6XEZH/SVR8E5WS
98w8cYdyXeLzD3E1/3mI9oqTejtSlE90W5k5k79Vsr4e0VuJgtZYggMq2vkGrupNWcVp1T31Qfec
VcVsJBbhnydBCfrYuB5L9uRSHNxubnHE7Yne8O3/PgPcWlIpyWcS/RaVuj1EWGQCtB+NYX95swhy
gtu3urd93gRyhEiPWAyZdG9W43aEHCuiLecgSf06lebB+VWOawhk5EyxNjDMYggNVnw/7YjanJtZ
tCPTyyeWFE9jga7K8ZfnKrOHPHcfx1Bw1sJ8suYDE5dWdGTNk4oyPP+RvC34sjcV5xtF4iFKx4+o
g7m+kY9us/pxBPJWQy/hLkoI4W9f8/B2fJAAgEwZrAtD+UZ0WsxGEVTQHeT4HzJb3v6/2XJ5FY0X
S89xw/On/HKHsZDzyvpSjNJxLr6M+DliB1jG0C3SMdJp0qo8Po1Ef0WDibMG5QdzcMz9jW7dYnom
3XedZgKIeollAHmvjQCQiwiRYYUwtpxIbDTe50gGPXsQF8rwi6Afp9GGeUm7urgyQcqtAavGBQ/+
hktjLoYSX7JdIrdzGQPxEcQ5uo309R3dt2at1RAcE/Esh0WkegUItPigrBU3sxpV7wODKgKEPyUH
QYow3syr6EB5iYAh7j1DoAnkjyTUKR8ZJE/ta4k5E19LC5y3NDLoBUguxETxDm2Mzy/wv4xlQpao
mZztwJxxgEYAqF5QE29auR9rN2OA4bJR+62Q6Z5HQLiHYq0gbKPY5OiLmytOsjyyCVGyH0SCZ1q8
nRqxnFJOfLtAy6WS0GDaPUTteI9q9Ib5XNkOZEI9+9yNT2nuGMzH8NYe3bcwqjypVISGM06mBtov
ui9jK66D6C72gPnsAn4AqmgNn2WW7+ai7dKpOBm+KMvNpZCZ9TZ33Pxc6SOxTcm0Hcu19vQpCEzM
nuYLZWCUYGJeRIjEKN26UzpS3uPM9LFtyXQfJbBXVEwobNVVDA85L8zEMbVoA7F6e74psHs3+yct
toZXvdQRwpuLLKVQMrX8/Yp2igNxe5W2M5qi32gjYs0UtNS9eiizjsw7cnH6kyH6ciKqZKfgP8lE
IM7M3j8udLoWgPg+4VaKxv/qt3JYA37SYlputk0cGDE45qP0XfuCt39tqbSjmFBoQXXV1WKJW9ug
RmlwWopxzhEwMet0/s3jh9UIj+JmvuSM8hAlMPA2AM8XqWNOvX0jr9KiW0hBbkiiuSKpNxst6wUZ
n2wqQmP6up+E/WESyuNEcQhg8xBOPirG4O/uk76yo796S97euu9v+8Xgg5c7gqXq+tXV0/Lgi2CF
Ks6MvIqFSoeP4pSLbyv/y/JJ/PBsJm4n/CcSQDBhrBCjTbElHKMdxv0qf9Kdt8Fbz7NZMjPYPnTF
vSHcOfgUey4uBP483AlYq03AptTVEb5JpJjsm2TLTKTjbibxebT3KUjjIeIoLW9CeWeA/KBAso1d
Fm/zNr/I13J9MQB5lCHYFYu3m2lEHQiZp8ivygZTjercou7SyVq8nolLDLw/ry1OkhXrPoASLNdA
FhtLLF59uE3ap6WDcJwBAdnNHApwse5rTioPZseBuEXwAUYZ1Z/8UhyWJFYZOHkvoTLxLaBZWd6M
mImLKi6ryGkSYjcp/aWW1BlooPaTmAlxh4kl6AVWfPNxxQWXiL9IiuigyAagEm9yEoQeB0XDh8Jm
oc1yUpPbuJod1MSIp2JAZJSkn6RTT8vblF+wFOgFa5S3rn19wxEsSsRvEC9C44p/exE3HYYwfnjz
MM6YvJt1xQZga6vxdrqeHSggn27mW2BrXfF6xDfX8MzE/RPXT8xoHcCtzApbblxaKrINUCMJNAff
oKIJw4IFZRF+W6rIYkXUoA8GXAGKgSiDOPkw2nOD0hXgYI8P1ymiZV8ji5tATllFN1Muexz4maxn
y8n5L1cQSOpJPqOSUD6WpS7bGaObc2p+iOMnLqocvJmJbZGYlgQyJcJBLC9sR87rdgWSnFiaak7+
y5wMqtZtWDjhy/IrUA3wT/NnEAiYJmTN2YOOWV6ToPQMFhXiu8o38r/Ey6rQeoT0k8/kVz1fmOTN
mT0zQyzbWhmwf9iApA/RNmV6cDWxdw3XArWYj8WHvdytl/ppDItxBvYhS2LzTdkCtms6j7vtj2P1
nrYjGyf96KVVdGYZlXsq6MmbsKifu5mFO3z5sYG4dQdHAGmMr1QD0sNwcg3BTQcX8Trr7kFc37yU
3KG48L0IxA3fodSGIt/2gygtpde9KPnc+LeuakOAhB3pL+jmou0neAMzHG8qZQuX/uQte0wVNFGz
bUBTj8dJTcoioNrMsoxPQBkXq9Gb0Kgf6gcEaJOGH2HmiUNzeRKGQfFsXeepJHHjuQHlAKDO4jCg
7rh8c/bQvBT+YQbR9s2Fz/3LKrkuU87IIEkWXzLuGcwG1c9suZ6147MgB4oaia5u5Wee+bFQwED+
okYb8g9KToGUAUUH4ejC8wcIoXgu3FcAdwBYGryVcPd21YI+0Y6KD+INSwhOGfAPe6i9UgEcSvAF
iitv/3F1I8SFsCKI7T8c7yY1FlJgzYEV53MjojgSTgoAQCbgnmdvVxm0IkskCHwIeSePDHLuW0iP
cQgtwfg3IqgfJNwjuM1c5frLQ7heOrSzHfEM2w9gVCdU8/YiBgVmNz4Vud1+LkTYt5B+HJ63g9vh
vaj3KpchMD9rQ1iBuEGmXbBJrFc5mVxgG1TPFMjQBdebGiaVOwFD4yci/gnLydVfKj1SDUcGNwtf
TWh4JbmioGDxqK79Qr3kDKqIcP9BfNIDuFb6UuJVPR+Bup2D8vJh71VUy+B2BUpkG3B9Oowrf9Cy
kOYghqH1SvsOhDTlF9arXEWOYVhogwyRLCCpCM1c/E+6jgUjOCOv0PMIzc4MSbTHoDApUkp9DhUC
jcgBY0/9qOCLY1LYDomgbxrcBKEXgSwpnbiddKEBg5D0Mw1LEP/bx5z605pfjyaDjq/pTTgvnqGW
JtMhQllW3SjFI27D8vPtumIFU6L8ZOF7Wz9DI7QDpBkuXfBhbsEodTijlAqqRwByp/2ZNs/As0+h
mQNq8FMWw9oT/Id+MRPTJqtaWddeN2+ullEadusVK5IxyQgTWlenCgmAymLWI0Qstk86TlbdNzmV
VzpvykpchCACAobhVEAaBneBiu55FhfXlTSraU+s8JlTkH3K0tt9cCjiBgGC3w/NKSAk4CtLJJNa
b6K+xJ6DdVA/SohFdj56M9klkwCkRLbZP+R53UmLDnkoce3bhq/Dppq8VyTSXo9bFtzsWVJRy/b4
bkTJlLKQvS6xxiaQNbfJAFohHn9PEBSv47MeIrH+3egqQ1dFaEeYdfi3kH25adkFu+oB79YQLZyQ
kHJCFbrIQ28OYCwaCCHHUEPstG/S6q9VGv+kfFz3xYEU0hUdsElKWe7rcSnbUalVtE/z9Mjq88U6
wYuZB/1H8CssittwRmwcpGLwqgBpAmJKNQAs9QD6MiQMNvDWg83RzSxwyOaHTVxlEBp4+tpPIJEA
qxQKpQ0sX99kL/5pL5/aH0lUIVXTAcjv94yaJt10haXvzqsnoFy0wWzSdyOK8tW+C7wb+PbDONx4
CwsOHHfh/XeGzF02z1/9BZ4y1bm6ZQIwenft5LJfGzXXRsLciUVhn/dm+TO/CqKl6T1fBh354Xgb
cJpIK76pEtB/Tya6XZ4qAapNLMcAkfUuQarRTtQua8ZpNVIGMCOFb93QezkCPTJ6+CoHDx6MSZPJ
ZPZYzjIIzJb16LP43A/cSwB0yKvip6/Q5i3iZLj4Dibd/mPLyHw0VBWmCdWRJLJf0pyOlWL1e/Ul
WelvHRh5KhsPE8AYjq462M4n0Ly623bwgnyvXbBaDNDQc3cBCzlh+uHPbMxQ1mPnBQaoepCPZgQB
XNhB2IMfOANA6w+Qu+1COLXBKIEDcN4vRufeYl4P9dnl7D7jZ3TuGCI/un1VDhTFjcvFwxeQs5Mv
ZnBSXwa4NwBipY/az9xV19/gUV7pme/VyCSxyDHJqdVII/797vODpVcnwwTXKh7tXQioPBOcQWyH
C4TO42PUGwYsOX88b90fbekG7vgV9KxpbIbZmx5izj+ZGQffCIv6e6LgTVjglCbFFwAJlXTy3xu1
T9WmZ6vFeeUpQfV1BrsbcHNk9XF5DIPGnTfD5x/pYOwCe7yCCs4dfKMs16Sa+14BYxMQY/CDAWe9
S7na54d0W1rrZOXt3TfyuDdAt0FAEZG0D+h66hbx42YYsYYInu0HEBMd8dh38ANN27nigjxImh/p
feMVlfabwfvZfUhz2Cx2eH7k9OKVfGNZ7vIP/+ox08QQUg+jo2i/95hDBQ7jeILTftLBlmVsoWEa
Fk+NB1ugHby9XaIZyAyAw7zmEyoOIYdkaTjXwB7yKNKBUdD2pgVcCbSbotrXzv2mgWTI0YL7LrX7
fSn5Flj/+yw2p1MKo3exTqsXAMtmeTirYHF+TAaklL29PIGv/JSA5LYHZ+hNZQOQHYViOvuY7QP/
4PoTNpHdl652c7ZH354WjrcYaY8yKQ1GE33weAzTSRSBfAYek6t9cOuD3bP66B688Ws7Hg4JP6jz
z7kxeX5lsTkYN+7n8hSybg7GVDbb7jC2/SkAhW6g+NOp6Q9Ingf2RwF+59X2V0zVOLl+GAPe4wIY
4+HG+4tFEj3Z2K8HXMhBCLWIH4brweIbZYC94089pwOjAoytRv3gnYE6q4cLXA76aU6OdvEO/1jd
7016591jtbX93u7V6dgs6rztCVJN7TDsncCODpL8MKhIMT1VXuFQsA0GDNCQ9mcKDtBzqbq9yzTr
MHM9glPtR1mcKcN56i6+CcHn5YcDsN02EAqMg+cAmgLBT+bJ9vNHDruT4pkYcWDQs3hdFBGJnUp1
do9lpMI1erJci4CcPSpV9u02gU5QkKInUgYLyRCF3amMKnW6BmzqwBKfai24oyFEBOXShIY8dMyx
uYtt0+u0aA9AzRmkAt/OogOZEiqpBML9fIHvkYXRxeUwYzOEWg6iaHJqHStWyUglqcAZbJlFwWd7
yU0/awDj98xqsHs4Anh0AbRpsM99LG/VDhRg7UsvgYg7ha11kCes2ELQiWAaLtjvhcuUiAXpBbCI
FMB6pYvs7PgloCPtlkttuNDJB3Qvm5zr6cmItsWkNINeCS7ZIjv9XKc/UudJPYZ9bVY2c63yDdjj
euOsN9zjKPaGR7KAnFmbrcpiaEO/AY1Zb2Faqz5egFqWrn16VuACPSyK7fj0rpEv1sSpM9vvXnXt
06FGd1f+2K9n4y5bXcqfF2eq9cap/b4ji+kQ29CKJcN2HR/th+NpZqfDLF/kEC+COrALdnsPGJeT
NSgceEwn+nqibb2+6W36nt0FtjpYNwMDlVS9fhZdjquOlTfE63AeboY29HjZIEkH5mGYAYwEzUIt
0bDqh/amJ14HL1Xrc6IjBJ1vR5yuAVUTYHHU4FvD5EC9Bnhg/aFKGJYFNgiQRqBu4pzi/C5Mu9DC
WO3Hlf7QspgFMydKdqz5e0/ZCdjIg+47R1zonxfdAHzLL6m5ywcGEFO0OodDLTp1L80lgZro5XB+
3NoL57IsToumN7JPYM482MrLAahSuJuBOWO9TJbG5ks7wZWWALx6yEdG5h9ZAbfeQajQon4Zr+2h
CvZTGVfKS99eWMlracUZkGrnscFmJYl2QMYDm+Esmn3IPVg23LVAZ3jJVkTqYgSmMd1Uy+TyVF/G
eb1KuyjPRhu+Okt/QpTtpH7XDVNoypywZy8gAN9qs4v1iHvaEqzSAjt96tLxkQjVyTdA2CIey3ZF
O++g680n59bT+u/9I/Br/t7wTlR95mA+DNM+IeCwaadkKm+VoD7PVHtyOY23eT1cd+7xyK2GnTbN
+76yI7iSqeAhbDW/05xZqfYH2z7gf+TeQvnyYRJV7C+MKT62/nl67oNl+qRNd94udbcP29FhAvzC
DqLoyeFViRRW1ISO4fyhOmpl/6w5egWuxPGr967P0pcLe9qZuybAAzsysG0IJwhtvWExr0Heq2Hn
nV3gP1zneXjW7WHenSdwuiMuNgh2a3bJAHXt47TWwDcpaM+6W9SkFBH8YA6bw1JvGUAHRVo22Cnu
Gf3+2X8DsIK1gDlbt6D0DI2v4jw6dCC/b+DPzr09tL0nknAHtvWWwIS2GVj7wFy7mjO0OuKL6z08
sTbMMs0o6/rxjroU5aIH4Imd8nSg1DGlpikAMJW2ajWwwjbjXDjfN35juruLaxyeDvujnzcArS82
6wlY4PD0hZXztN+8l/1JmSxUyEGbck3Ru4VKACZaHryDBQCacoYmrr8d9mKLPN2LC1fjqQgvRail
4RmcEFgGx9Yn+xTQt85MxdsY8LLT84P8h/F0Csgdf7feNWhcCX+uzLE6JvgSqeFlko2098v7GuwM
8EOg5N0NT0AhHgeAMmhf0AQM6IVIWP6oVGFnZ/0jn5sv9CEdvwbkD74JFvas3x+ykvhapEBOoPg7
aEbgTSYiSUyXBKnDaEfMxBzCHTivMASXFYZrvTyemUZmcIEfYBm1BwxZ/1B6RX8XZYVXNUdxWNjk
7FuC1JHAb/h6njtTNiJraHZ7rg12N+W94KVgKkG9RN5gWIflIEpJ8jDDw/wwh7JOedz8SMEU/dwA
iPu5ndjTZqWPzA/A/4lfGHM92NuXODuVA+MMRqf5qdrR5aOkmxdblmUzbWKOa7Y9kgcwp9mPeoXw
1mY2eyW54sn5bFZQbacvYGVa7/Rh/nP9o3rMAeydmVVQ99ThBgSkgnK8DA09EbAkyUhNgnVXxTmg
jqW/ToVu8Qzqec/VENMGJPIB0zQMvWcgu9m0gDhFGVz6bn6GWNxNSWkH9A3gBijE+y5nReuwdjCz
wVVrfPQ+1l/YshouFk4LeCLxD1BbVtUJRGZXU1y45g8UIx7nDkG5Xfp+1L8OVDIoF1LbWd5c4GIw
HoszLNts/ey2DMCJLQKVubGCKfIYghJE3LKFuU2fqL2XNoMAGe1NtGWRP+/VhdJ7WJO5oPS9sg8t
qVZ7Kqmy2uFNtxfJsfGRSiOj+nhR5xQaQUkJ1g59AEwbKma6RxNWzWzZbvtBQtCk88zsoeeASkkJ
rWvoH7vCLSC/A8l0Jlw84Ja308p63dDTlWfuBbC36fv9I7U0Xuo7DeSUPt6FffAabdTtJus9bkmo
nR4zskvZZqJa4uKl+kzrRSdMrR41++WFf12kwIQDntiG+ppQ6x5TtmVtdi+DqhmZoAQfRna+MKwx
BMfJkTknOB6AwrT9bxbufygAMKniEhJEoPQt68796/rGqZ8qrNAKd/J2HFvhxY2Wn5epC1Dh8F31
VjBNfz0p31Qtm79XWl5XFKZiUuSqqcDRqPfsYZu6Zxy6+nxZPaVfYB6Sfe243dPbI+D4Xt89NSQk
PXZwqosstRMDeWUj0QXKmlb2vUdqPoJxEY03qQtR8zMC2w5Kt4pAefdXOJlwqACTOlBAU+6xzF18
iYO98RQK0CSmb3yzogOG+t9eNFVgxD36al+68i72YnVNtTdY161K4muA5A/XE4FghE8RmKucWCzI
i/wxbIcQGrofTHqDx9R9XIJaGqSD4PNz40YfshR5earYwWD/whsVLnEBZeAQKlAH/OQx8XrDhGwz
27OBjZ0/j8dW0EH2TRbb4NUEKxYaU7BkT4PnH5/5YH4cBMslG7QdPXAGjzgZEgpZ1e4rOuj2BzH6
Drbrd8CMd6gJfw3tL11xt1hUFUriQWI5P+rFvKd+pdSkE7m3SQ+jqgRLarct4J0razOpDgvdji/V
Ktu9/7dYm39Y1RCKAg8AiHYTPpC7JXbS04zzzu5fEGtlAHX30duCSa0GmtsO0h1MxmvAewm3gODU
jY4eS5Yygu6653bB4/kTS1cm0GmDX5y7sy0LSX9JXDqC9uvl1Bu+Nltm+bF+pmCnNF37xxjEJsZh
2xvGK1AO4YAMFz//+46uQFR3K1yCKLbOP8um2F//fQ1uHc0jCH1tsnLCapi7L9XT2+wjCvrTZ2dy
Gry+vz8Mwm+W1X9aVZsqoAKwBfWpHLvGBX4JXpW789asaudCVG8y2j4SuMrDNzt4cR5ejp7fQ37r
0F3ug9TNfhAByFekAJ4I9xXjy2BIzClkvwpDiTICFfoVAplCRH/7rciJjbrrGipRdROSGwW4N/XO
hl3ablc53SYdayd45OIdlQCXab+I7cvyvwfhD1GG3y50Fznqb82iyg9cSDnNLHhVbZCv4XAvYhaX
bGEcNxv3vy/4B7NiAdhFWSBVegyFiPkvA2BdSiNfN2o+To0XWHSgQFDNYU5mzuUSb9rvjPKfuhGM
RQHTB9PlPhLQP51L6Iu22Zg+LNX94Gx91BUov6fvoJr+OF6/XOiuG3dplRBc6LIxNeE2Pgelwptj
2Bond5N9w9F0hwxytUaUn/9zUzKkv/TgsW80uwPgYOOi90ztdU/fDqC2atdPivpQ56DqQgSbsUFJ
VL/ahf89etafprlfr35PubXNDnAW9OtkfCGEoufU4hYKi/LM16DpOIF/tyGGq5/DiqwE5Vw/HBNv
f3k7wLKaO1gU5q8TYRm7Vx7wVh+oQTSzH/0zbmIHfPUO8jhbDWza/VYBjXNJgEmtmpemgwgiKyaW
sWw1a6Cvc9+BHq3ZaHHfMLwcOsBjoY+dlPSEXX8M+ACrUtU9EN46JxQ+7KB96A5+n9JfvSUrrrn4
NvtslXocNM7FM3De9+kuPrLITAgF5i30mTa1QxCh7Q8zEHPcWoO4g59ZhHGOiu6nYCwme4o187VX
lJvc1QtyWrCyLUumsszCk87WDtGArtp5rQMtyWYz3pxqgjPbl73FMtYEvqXTfMNakxxnUG9OQd/z
FlKGVP2ZOFtvq5BSARxGe2Apcyj88vTz2C+WvbxYGDmbcYQMDjosgUYen4/ZWLPqcdFnWbYFchyW
upRlm1ISyKoHWkW+FAiHxPMHRblnSQhTJTNXGhUNZbiVCanXgdsyGcwq1pOYpqVaPTqgKjXLGH0X
Ho3S31q2r2nAl5td0Du1r21N4dO5ggnYNj40geFnJ+hwcoaXHLprKMKM56pnjSq8ltrpDVoDOML1
dlwrUGloWdCcC4JVKag//XB3IH20rVEdFS5PkKgoUlL/j7Lz2m1ci9L0qzT6nhiSYhz0zAWDcrQs
OdwQjsyiKGY+/XzbNZg+5TooY6AqW1Zg3GHttf5QgzZY3VSoTlgmVxVpFJiXVgkNLl91rNfsGIBQ
vgsQqiFFHMXGLKdNaHJNbUBFiTxJZoghBE0NXPi6TSyI5Pl4rE1z2Zkfepf6g3a2b9tWLpDpzXdN
08xDDRA0kkN5b3/dcZ2lijY2WwN35l5SPY24dryrJrdNfjU8m4TYTWumkVyeZRQlKVa53cVYjEyd
si3NcjnBDbzygpKlfJAXM7sw/B6zF0uiUo+DuSXBggoSb8IhIXI1YFtxiaLpgJIiNp+LqonRXjbs
M9pMRUyupq29q/VqKFcPcWZynI5kkWKisafURHGoQ48oQTYqx5NW4R6PuXwXxzlr6U6eydng1Bfr
sTbB80vKrAgubqfayyQ7pqyfEqiQWT/eB6nsjW29pSdoydlITNpl7TdEpW10P+AonFjgh+hbk/w9
qcZVHuXHOA7IxBQPbQG66/KIAOtRy4YZGrfeWI27EGtfe9AXwTV7QMc5b7k3jeSm6rMV1u5YXWa3
bjZg8S4EyEIy7QOAomqZ6w9Feh6Vh7x9MyvlJUjqZY5JMpJEDQ1ztCZ+35IyqtWN1IE3uWSwxqwY
w+3JvI0BfyWSF3TiqtxubimDg6L7QnfKw/JDQs1Js4EGJbWzaKpgOwTvbUY2ZdAIn6x6iwLdVk3e
zMtGM/FcKpp1c4ldq9XmhQLTciL5JsNrP/Qk6NJ50oR4naA5EsLi0Q6o+Pas8eQbdhAoZNSWr2na
o9r1+walwlon+O0z5BuLRVA6MUNoRWIjNiFVFw3Oz/lO0heYj9GgYgvflxKlmLtKYx3RAs+yrLe4
Lla9XMyTylxRO5hJajwbtjntvapTjwY+1zUkRq+SuuomrasrxXFsqk+FkcIkUXmt5Hl/k5HRBwc8
KJtxqI6mnq8uZuAPBsvpFtlYpXXECIsU9S0fSXSB15FfVfIPSAX59q12Wanv7EBBzZmaiJmygr8L
ynRauUOvIEgbk/KIEBZQtGkdXp0EhJE8WrM0vuxQx3SacrJIBipEauplmfTWZCpBbHysrhgkDC+4
4a3ayhsDw29LHMmLyUxp0PeUkcu8BfuWflgXIKihClnviYKLY2+TxEpafETapei1zWSjSMaxIY9t
gwGrZfO9UarQweJu2jES1QkCm1q2ypMRQVPb7aonrbyspB4hbuNJ9HcZLlRfLUPsTtUWMq1ZAXlS
ZrEVL5PJTo8V8OykFhnRLECDE7py1qE9282ZnfFwsN/tVoHdGndPNcYDYL1CQEcXoLBD/lj3YEcY
T49W0k7VsH9tLpd9/4nu1VwMPXqae/qANnbh5CaRxJWsWJCzpK/U1E0V27vWxhrVnYUQiRty6JjI
8Y36c2kwFw7VLLtqD3p7N+amc6uGlWGT+B/Gqa4CuNAmU/budG3vyC1+l5xpZOauXQCZISGW7c1a
9iZXOAk1fXHSIcNP75JskBai3eT5sgWzFsTlTMswhtHCBaOpXEeLW2TMMrnYUzF2DGoHk4lMPgFr
XuGlWafxtM+UxdEqStxKWu823vwqld7CpnydZLEbmxgC5+LU5UdV9RO1RFx2wHxba1aygo9OLHlm
YbpXwGXMntd4Qram96WWLIvNSrlj9jV69RHp4nu7zzBYyGZZcsFJAI42Bq5R+6xquZgQ8I9EPX1f
YViKwCLDDFzEyyvG376pGcy62sEOr7ZjXqCvyspC7MWaq7X60STRysDvRatY7V2tEj0Y2WHQL121
o1+HE8CyuCxwOWgj3hjhi1y+KNfBk2m6E3Vj0WvyLDjWUbIcbWLtsToqOnlBOX6yGwSw4qxeyXIw
D7hwAXLFQz16ajbsr1djXemMTFI04EZzJR9OFrW8yQHrs8ssHxVkeq1uaZXKURquODTKZCdJGtmy
XzWSr1YkRO2Jg334TB0/uhYtudC9XIdFSOAjW3eT+NEOqnepLA5defPtsWHg/ujscn1RRMz2Wl51
D1jQhdLGmJEX7kgUjoPsDelt3QkxMWvXtaEzlwFJ3Ar4aXZzDOrLWk40/xZp+5Yvspkbk7ipB6cb
MVFLASbFasAqbNQHJRKqndrNUcGmYoYfVau7TWs4YZusrt2T2Vdz5mGsoHv6nZLJCysrzyTJhio6
sa7iJLh8KqW2FDfrJLxvJsOiCRDixtGWAQ84ZHAjbRILx8hxdUPye+CkzfDm1RWpwKByx46xVrvY
sVdrxn2hCi+S+9HQVloYzxJiXvR45UVj6LGDWpmwAyA7iT9zFCeLrsEJMxizjytBbN6sUtlMvLSQ
yHPqeESlqzY9Uz9MI/IZajrNDGuu9VeMMydHs0F6JFVtNyrWF2CJXCkCN1p0ZyOqYcsExDpLirBa
X4LyaN9kr70U+78H9f+yJEMxXdOw71AsC3HI3xcUlV5K4diNybo0dbeYLM1g0Wnb60T3J9nsR2XT
f4GPAFJQVGHpaWj2lw3pP5Yv3S3WQjNR0nXeo3pgfIZUrDIqoH8/p39ZkP22l2+LpEQrpGjUtGQd
yrhWM4JRhmukl1u8bLUfFpn/dvnw6yD3R6Ve6OT+fvl69TKJJC1K16nRoox9Y1hZUkFSol4oypnJ
D/Vt5V/ymyyfGd6BBmm6qX/LRqVRGav4xqRrS763UDdibRviGJZDykne+owqBmP5OLAA3QqHDptA
7+/X9l9SUZOJRdYGsWZxD7+O8B+3MEuvVRd112Z9Gaay/mjcagSYIlcrVpV66G+UwOktElCgGwlP
uX0ejO0QUrh77YfXcTLXCwRL1jroM+R7bawpdUrbuovGL1q/GLGsrVRgZ7RudWtJa8kE9TcvwcDT
mN8GVnbGW0Vq1YvlfalCcyv3YXiOW1e5QRMBx0t9Q6L/JJFvGc83Zd0kj1GzGxRfRpMc9a5IO16T
WVvkTht8yFAU/n51/mx5v1+cb1mt4TKp8W9oorUSr/XkpUo+b0wHF1uHf/b6910Zf6Q3ft/Vt5Rg
P0lrdTLE+dqw/Vt9oNFZuAf9lEShEf/bflDUQe0f+WfS27+3cEQLmzwOLt39GaT33Djd0OJXha7O
IpiBQfCqWT/vYZP8IuEJWYwYJuiH7RJeC5ZGyAOOzD3gBg8PU4gEt3k4654QGwrhgQluAZwMOAaC
koJzFb9bHiFkOepI4QdPPwRZQ3DSeOMVPh37Y1H70c9TcG8jf+UzkGRQRka+iA/rkjrhrJwpr8oD
fBLYdMkU3v0sfu5f+6+NtxwtdFZqAvZsBLxNXIEmAQlloK7p9DK7zqTFgLARZf8ZNRd8lBZgt3mI
F64f4s1sBsdrJl6TnkAqxVNs7OIpf4PyBu8NGl3iO4QG4k9boK1BpwFwp5IIGnal4xVHEd/BsgmA
0esgYMoYj90Td+JpJmQ+RqAngncu8P+/8KcF3ofZ40+y9MoftQskzSmW0KkVNLeROP/9BqtBH120
vhzXVeTaqAB1U0AAtenQz7RihxTwtfGa4v9PBZhE1re9fkty9kZamrVOOGNXs06+7wCtQyLsocpt
Ynybgn47wNdeGsZGNQ9/7zl/ojvBk8qWpTFcI47JyP37GV+KXjaaQmcY2iHGgSgPkK69pTv9upsp
qwr7tnIaLmwEqBcpXBgNlZsOtY+VNb0BIdkg/P73A/relcnrT5Dcwy5HZkBFNPP347mFyvWSTK6X
dalsUJafmEQ5fnCd/X0vk+89WewGySxVpT5moan47ZLHF26zXMrFulVBBSnStE/Vqc0awLjiG3Y5
SDKQKYSNyiI5ab2+0avxXGbnytyXbe8qRqICM8Apx3hO5FmdtJ50lW23hDZh1atxBI+ToEMlBau4
orqXOjHWYU0xTZXWi3S8s7rxh7no+2j764QMgdIFkYpE5O/XDVMUrY9tbMdV9VB2m1abBekJ24kf
L90f1YqvPaEppwgpfkX7urT/mPTqPDLLsOgxQaBpbqJ9j9+oPc3RmjDvbJrG1QnXxi7eS8tyeiM3
CVZsP9mbP+BP/0Bafj+Mb9OLYWInlQO22CCes8aeMXR0uPvliUOInwUv32adR1EjXiUNuhjyIgTS
7gX7lIh/12xaxdXvhn0wDdf6oVnLtOwRI0k0sFI/OWG1AnBfPCzBcko2yqL6qdd/H2s4Ad1AERYV
fWTQ8cL4/Y5lgWV3V72DnZuCbcldjH4tY2/aXn476GrjqOuLvTZ+6vBiq/8sqHzb63fh86oq9E4P
ehim7ay4nZT2c5L5WbwJGPHi9IfRRf9eVTHQkadER+ITWwsiw283SY2I3vUQRBaLeJDBosik8qwE
rhnA5wbjevdsozNCcsIhswgOQ3JjkJgfe9byOEGC5H67OiQHnSfNISpyrqC6xe8X8JWEVI7kQTSZ
iiKo7LwMVEPf/z5Q/AHy/nUGX5ZDGKygo/f7XepKO7WCPJ0cUEMdXI+MxTF41ktM3v3y6iaDNg2l
dRTDD3PCwSNDnc/bCaYwazvFEskxkM+hbNsAEdkG5VuBiV8FjB2fX+QEWci6V+rfwVRKj1qFtw7I
WgjOEiIGGN19dibJBNAtzxdMJ4fLLuUjBr5vSMJPVZzfyCxnfp/Oe9kFWLA31uaw6/IdfNhgpyKM
g8NofKd6V1hU0krvp53pjrWXJ27ChVcPNDuA6JHmkMeg3BW8/f3SaWK59FtT+7r5NjBsEurY03+L
ypp8nKTJGFTrZvABho8YMhmL7OkaewgRkdHZDi94d6SDVz0jVnJxUTkiR4+ah47FB87DcEeNEEEE
BBwn2hQIyWXbm1vVIjeyt15x94DJc0FVQ3TZS+pNhDv3D7PRn/OEMEKwqMoi2ymUd78FBDekcpsx
HcptcNIO8Uv+Qha5xAlgdK/35V2xTKZ0WZfWQYOmcF/7AVWHLfaPiwbCerO2yWCDdgco8FTWzg+N
c/LHoI87jaIyTVr4hzOXfYMmJOnVsGqjizc6IlUd9QwBwI/uo7W91vcggSTh5nsfLJtNhmvOXYjX
8SsNDlzU7WEyAxEE3KlZWHMOcWFZCzEIxjsSJMX8703hD84N2AkDOWFFk5l3kXH+FjgXdajfzLRC
cI3e/VbiQf9ZyAAjfQlMFum8yTSiAPPav+K71CSzDh7yx3hXvmuvSNVafvhW4Pj6bLyiUYghUHW0
XiE3kqFNPoA5/f1YWez/0W45WGZQ7FaIBjHj+b3LK2kIJj5LyrUHfgwLbmVqvwUonyKCiLUqIpnx
PJ1DsEIdLttjjYzUlEZNYd2vq+113/A/v1PwTBcLg/WA4KaQVgqRKBTSU+W5Omf32b68u+277WRd
3InvC5JWjSAit2p725fL7ktm00TmQJ9Bi2IsrDFOdjtsaj+Ht/pzpC6UiX/tp/FmPJqfJEvSd+nT
BGwpnoOIm3xabyTbH+XH7GzsjF12Tu+zO/B7q3yXHvNdvWk3l6UxF+xnOJrTKwH8ZWYDJUFyxo0h
ob3H3g+X9o/JRzSDf1zZb1GXFPShVphjsY7KCHhakcytLq258Rfl1AYZEOHU77KDdKPyxKIUBVC1
OpKjTNPMC/vKK3WkNGLpp0TCF33q95Hq9+P61jyTAv1qMxdBJ8NU4WCWZ2Pwi3H6SX9V7in9h5bw
TBsOJRVlpCRZq7QuvY0nwWf5Mu0B/SCqeb684ZzX7yrAJ2QBnsPzcLBOGhk5RtqT+nnDJ/eTGhZV
VZLpvHuHBTMUTRZAZOQDWDyd171Eb6l0vKF3fBrf6mwKRn34VN74GiwGlKHZv8yhfPYUJijYoV/x
et9wnPKpAUn42qjTkmn2g25+fcCezT7JV2cyOsbEo1h1GX3yrNrb9SUBpnlzkhfKE+pE+LH5X8U2
knue9XZ5AVoL4hbFNRkkTEGBR/AauooUqj+5TS+fEaL5jnxMPpHHRY7AAlWaeVXm5oWT8kHbGbfM
ShPy608yVQRPflLv8X+7PEww8qIih5DEUTmDLD0N9wFZ2ycrd4GmBq9kV1VqJ69t6h+ANsL2lJyk
ozblAh3sXkGckI1PPqJQoB6Twi1ff2ij/zKoYkfGgIovhbDb+z7jy2Gc1KZG948WEWKoN8rYaziR
k8cJwJyGznu9T++yfbaP75rzUCJyGt3fhJLk7DYNXmxs15plsMkwXbPX5j1489KXlwZ5Agokh/iu
RGBpWT+qboRDdeaxFPerWcXCvNroc+ALLNIDj6QB5SdMm214JRWKIze/h8ZfLphX0EtAR2Bm8hhQ
dEDWY35dBWtle0G82EQ6xTw3Xuua7oNYzENVh5Nd8cViQf2SLwv9GASqUG+QZhYyBwVqHONS26Vr
wKzb6C7eR3fFfTu6+b5bWNj+odIxU1f2Qln8NC/8sd5mXoDTqMPqU4iujO/wHlB1raV3VC6TdYpi
V+IR/sF3o2y7ke7/fmP/DEUJQXEPUKB9staVv/Xx8jJW12JkV7jK73qPoqIvLwwn+GEw+Zpzv40l
GD3IwkfYNEygPb/PHlWYK11txsi4bDtfQW2REh06lCEzhjK1ZpjUB2hdX1EihF2xSJlKDBeTJaB9
o9v7MKrifbpXI9DsNXHEbSsNDnoM/qr+yY9EBAd/O9Bvg3EDSiGrjVDdNMvGz3ZY1t+DzphnbvHD
JfnXK//fV+TLwPAfC0bZKMJ+uBn5OquXFJKVknZrp0ucRaQWvvjfb/MX7ubP08I9WqXvQsD7dlqB
acWBnXeXdf2mvPX8r4MNisfyC9Bm81V/vV7ArTj5Bzygdl9R8nGqO+NMHAI8HGJA85S8jqLCNL0+
4NFb8Hblh9YikylA43/s1B+Q36+oX4vQA/I/Og6qgIQTkASI6DzXyDriW5j/EJb8y9Qp/EP+32l9
W4dMjKKOS9F8h1njm/P4o1q0s58maFXW/mwUBOyyjM8Gjdf6iun/ca+6STrYdV+V26i4V0G55/aD
HT+r6VGGvkGQkHjRbS4Z87he1+Umu22KfNmE07QAre72OfBzv2e4yVamNo8kpphjrKx02YesQrV7
wCFzmKX2um+n0hlTWROT0NC7BX4w2SvUz9GkknxAQ2l7vMCvshom3w9KR3nnwvTIrn6s7yn51dlh
nLzY6f2o7xJ8V59jiBbXeRAtJjU0Hr+V16W8rCDRmLvGdtHcl9GrUcjizDFMaOUtfK0LddeL11O0
Y/LWHRWVCGOuR1upfsKN1FqhlgLeMwN1q81Ga9MkvOndJKBeIquv6yzF/EjZaqUrI1uP5IXt5ubq
ctvU4xbWQwwgvseMngqpixQmwC5Z8vXSk4dFkRw0SDlXv3gCmBA8GJ/FifUOi7pWn131+Uh4Prgh
NV9qyxRt8jl8njZwQV9FMBduh1x9CttTfAG9ftC0XX19MduN2c9u17UZLfO35kE5VuMcjluNoAwQ
kQCW3KrUjpPu88KErYSEeK+CEGN/FCbYn/WYLCJ50wj/1ssqxhC6b19GNV6lNOX69paD9Y8OgbrP
o31hkySz3gqyJbnyEASVE9l0BPU5mAxgtLi7z4G5qZvngkRua8BLuKWQpUAAiMvQGIC36T/SXZMe
tHofFdO/9/+vstm3/o9TIHMJxGRK7IbI/P2jBYd2eQ2H6+26ZbSpMClrB7crP/ryYFKghoabX0+N
irxSpjthEVIwP3WZ7pIBud5Og1W45K7/fkTaH7lGRSOjqZEsw8WQwu239UQ2GYtxKMf+Hi1Ma1bB
fY48tfP0x8IZtbV1mU0Ygbc9JEiXYQjNOQA12oz6rhHMDXBh98CPl9pceAdEmFatdRfYj1oebILV
Z2WpfxpkIU/vYBre82h6+8mpSfk+JpgMByKrSK2SaZop+/crSqKttOq0L7f2PFsYH3BIgicDMTEE
Mf3b0kAFZXz6+yX7o7T3a5cm2UVFGFir4pD+cRMNsw2NrDKzLdD6z2Y21o6c+IE0M9ajb4N466A4
+iAR/75b6/uUCGBTIMoV0uGGhebAt2S4fR0x25z0+Vpqk6kcxO8d2Et1wjyues2Fegh81ptio5U/
q4NZxqJQng9ok5rh4RZs5BhfyLjzMJqa9sFJgB3jEWKkvsENDEhk5V+rdTJcPNtC3E02dlVzRTsP
RbQ4nTZR4cehdC+NwBiVgT2exjzbCFgOqCLH1jUHjCEuxKdxeLZIQQHG1mrKEim4InJP2kcc+1cW
x7UJTbyChVs9N0iZR8IVSfVpgU5hgAWITE/qOi81C8wWN3zBrxLWGCugKENgutINVhLeFaHp6SNt
NOgfDPspNHayiUrB7YYNECIgP6QHvqcxvi47PUQE22g8fCeqxLJWBsB883VYupq6KdNZ080gU9lS
/8Md/iO4/76rb9PoJaiTNDGv5XpjQk2pzjWZSd25ob7OeO3uXklPEBiGfuBFU1ycoH9DaoODgWgW
fDadyHTwOm8gqCa78kOE+gegWSgWaIJkYtPsyed8G7rkQg27eCIV63zcmPWyS7hnQ3p/vc4a/cOM
bhgil04bM91YU82+en9v/YD//yi+gEb4Z5DxLUYGjS7pdaRf1mcTOj1kltwHkEyatvUSOPY1TAsg
JmRoCxc0sysUpSMv57egr5Ao9xMv8wCjuA1kHGnxrvNF3TkfdF6qvcoHFONph9Q5vkToEgEkRq9G
fKJDJSvgIV5FecCHForTgfPZ8ZnOleb8dJIDnYXNJi5kcDf0oo3tBa52x7wN6+DqNSjfsD7F/Rr8
I1kbkbcBoffY+S1b7PhewPeQT+GBngsndRYckWemakfhr0dYfTQJoDVfGejeeaVwwXErb+SufRYN
JPHE0XS0l0akJzxtaX5pQwkWkMxZgeYTKh9coH5NxIkaeTAb/OY8olsw+KCrp5o7LvD1dBVU/MWr
vdf5nY/yWMHXUAffa27uY8mxq/htneXNBenSi1ccmhNcWQ99ovkr1u/T0ZMczdV8xeu2miuz9d6z
Zjh7L8Zpz5kzTM96nsEDnZU4J0x2pR+e5Zm4RqUPxXwHCovrqG4AErvjHmbqVloHlGH1vRAfosi7
x4RvTu0XJlyKBtivB6p0rEMBcmF/c0Mg7OYoYtXiaruGPlF4iV/sEj/nvRsZpPCILpAn7rO407XX
Porm03BMGDz5KseteESGXAf5BScQFkvijjH0ecZZrIhSl6DcsWhoOWWB0AdHthNLZvJgkK2sg3S0
8CsKZt0Z6iHYe6Teh7NYZYnNTFh5wdzwY75GDp1mZjojbRP09AxOpIfZ0J0BCS2mfYtbJm5QcSfW
5ECZ3JLLCjkI81+AvrTpysXZ4CDuwcQzsdOI5+LA07vBj+9I/nRf7Y1V1PrmoeygO+lW8MEaGiTm
1L7oBmL7l704YcMt75qtwjbFXWb1DwXsaxui1TZ8+F0Qy341NtEme0/kCgyXVjGraJ0cK3tAsJ6t
kgt1xWuizRZcooitmitxzPkmm4qBLPtqN7iEiYY21XfcBm/0uMSuPk/ehFY3mTiRdhAP9XSd2tMS
VUvN7/gvVHQFeoA0EDutPSJyt6Uk7Mj+hC1k08QrUfXW3B6HmMbHGY6riRoQN3Pi/RLrFSL/Qspe
2HHoK6HvLvv6tF83XBlk2x5U00G4zI3IMCCe7sde7CF+Rc++uuVOZCJFaxJ0toZH4srPqG4wDryD
hKfbIlXhvp7RxoaX1TE4AKalM4rhRjzEHWB4eRNDgPgPUZ12wL1w05fgIJRBai84vIutF18XEWQ8
Lhftepq8j16yJ36fCuEe0e0zLEkA/bJFMQSwlKEzgaAVwxFVJ7F38QyAJ58id4aKGw1/IcTX7H3I
EDV8tcD3zP0aWmUfTsMUVQqO9LIWW2zc8ahu7bWy0LY1CkGcZf6AFJBnbQmhHWQQnsujOtceIj+e
qvxEgHsuRsCExtB6PY2r2sp+fqcxuqSr0RO/8bOkKYjLdPG6jWhwQAxpQGL84FXOWlxGPoNykomy
k+y8wZ329O3lFQ0in3quL/nSHSWpWYSKscUIj3BzNG0RShHdQmz5tmOS4DaQynLRUUabhZDVbem5
2iIX08MsP4V+cRpBnmRTPnugix0q+jJrBf8imsnXI5mWJwgQDHf2SnQ0hLJFIwJHurWnYtjMPH1V
uqKVFzxXHHMlTi+bkoGj3QvTqUjMQDsUJbz6NRefQwXRDdCi5QQ4Iof0xheTEr1dklsDAjY907py
lj2V4Wv0dVf2aoY1bdp5E6b6gOENTB4PJG9y901sBM+8VXrC08VlZNmIi6vQ5sVD1DClr2YkMdJo
LmZ2itdsRdft7vT1xcvobjUic9VBPYmhCbuDXXnAVofzz+hOFy9eaTSxrxnEw3qBKYjeTdBHj2PS
Gh1kI3ai4zWHjsFrEAIKXPWPZkqykOqpwueQNKBVoeg401x7FTO+jM7mDDme98Q4gZHslt4K23Z0
nsW0A47sK+bBh4vLl29Gh5uKLsmKUdClEkuL+GidN7iQaJOKa4LaKRN14jAPiMIsLdPFi8ElmexM
mA0eyLWk65sbOes1WhZOguA7dAyfOYFChpgvWr9YM2cgDtxT4r064tLbM8thPfH1bo3Nh+7j8+k1
XiCqup3zftwaDnXUpbiFNM0XgHKI6E82wbRlS1d/vXa3fPalQ4XyirMBNw5RpXBP8dGLkFQFo0oJ
RUil9X563/vhPtghte2P7oigdM+rHbnW3keZhfhOqDC3vn0A1Te9nVteFd+M7+P7pnD0WXhv7cQp
kGTd4JTNNBWj2UWgOCXxyiY7fopnoIfd7enzMN+KCs4vMq+4fpC1EOcf1uHThM+iWeH3y8oTp8bF
7ulfIqgKPK665aDtxelf3M/IOa31GbTtF9k5Wc7LUgyITBZidCBQauZHmq/zOTjH08BL3bzjLlEN
JHkr/iZg8tsZX7S4BwH3DYCW89l8fQKxGB6nY0Olks877OHz6tYz2cnmodtuYdAScLGC593QPSGK
4ZyeRMd4ELV5MFsea1oOk2FZmx2qHZ9ne+I99esYBueFk6fFueKqVZ604Wx34hm1Z1LVJWLONbcW
bTO+xxaROOQMVtTzUSWNKPLnu9iDyOF6buqlhBnCNwBF05mGrqnQY8yn2ionipsiVfRsfvTPJc/S
t/E5fuxnqFi8Z/P8Mg3JU5zTBCUGyXAiIEzZPJtPXi4hGXLkgs8TH/S1ctbQ1L050qdKvQQ22Mvo
i0d298WtpmpKmZ8Vwa98LYB6Hzs/Xrtscaz/v6sDVJTuAE0zuMjESgAuPXX69ISclO87ru9sX5bi
stUusxtmgBiG8LmBIWfkk9VCm2r4qcdu+t6+oFhDq0RZlc8i183W6pf6xWDYRr5YRarks1oklWMu
J5+kjoVW8UVG/pwvZXDmSe0P6GnwawmdnE/PhBK8KAX896Nay9MCe8P+s6V6INr9MNXefrV5hSUH
7bjycHhFuHgyg2CyzxdfF8Dv7n8dMBfn3PsyhGnj0XjkN11Fe6PwiAaWGCsYHnjQhNHecMaNyk/R
7MUqCrzh1/nhuHJQ3FPIdIZi3cxylT1BvZ/Q6i4ML3AfmR+bpZgn068wQMy1y8Q5/YBX+bd6hIVc
FnheSr/q5Ov9f+QduiGw7fwasQZdhj6KIXTW0I29kJhE+SlR/a+rLbDZE7EvHbz0t+Ve11i6aYwh
a9Hzr+VRSj3XgzyyqGk4SxG6Q+hALgBJ2Vkyk6b2V13f2Bp32vZguRKr1m6ZrYnrl/AzVtEG4au5
PY+w7tOw5xRmVXie3UV4GN2Q+TRm41RbUjSsF/0iXtmra+PIG3Ou+sGy3IareDUu2l19ZEY/NJi6
IF+nC6VuHW8FZVUcSKYdoW40B31tr1J80JJjecoPkxUJGhFP++gwHaoTa5UdCer5dS8et33N/3bf
7m7HjneqU4IZyw1VehER9iA42Ex0zE/2Vt1P7tS9eWduza21t+/qV/Mu3FxXOn/bvGLt8Z6Yo5vl
BGuxNpdcFDAX9hav6/CZx0HiY8EeH7DNbWcwK0xvTyDA66uTJfiTpf5IiWnCXi2UVA7NB+kUJE5u
nCXmk7IQPZlQNEVogQTKl9hJB2uW6QYBZhb7sniC8JlA/UHSpuAJbgG6awnV02FTbMSsxc97vmzK
YlsKiixEBoTEQCUvzoSJrRQvks769S+7OJQhMnRWHsQJp6foiGfTqeARPlen/iHYC+Avwvb3pi+q
dhiIO9JSJxEhjMPSnboqp/byuk337fnGY/wsI7//RMSAuu74GbyNnzy5YeVEDPOmvSUv2Vl+lN+S
s7mRdxoC2dIBo64vGXExTvj6zHbBFjsfmsdQjU/BnMrf3twj2btrN7XQZ/Ukr5sHNMLwSPr/WOys
VbXrT9pDcgjurDsTSzTrLgIxJ61LAMBKiSeSjLchtOJNfUqeDcVlRXlIj8MDcrB8+npCCudY7tId
eT2oVKfLaXhInotjfiyP1ryfBSu0qL1m1+zzJ3A07+lT/FTdV/fKOX+fnOOn+H3yeXtJ3yecJEX5
9/CdsS4afcT+VWrXjNgEOm/GUTtCNDt2E9arysF+zklHfIoCDxoHL9GLErnSxj6Yh2iL6NkSBwi0
sJzb6rIK5vYmO0vPw2N2l3Cy15O5N1gwA0zY1ac6dLPn7BAexTk3y8nO2kRreattm8TNV8Zmcqwf
03P8oryNj+G5O/RgIZHoUe+UJ1Srn9ClbkC5DK8wwgH7Xj+iZ/k1eVZf5dfrx/BwPWXPxmsnueWx
3WCxvWhcsao3d91yAo+O7q4sxKoBxj2yJCF+Xcl9cAh0xzgYrJDTlyu4ujfrZJzih3Fv36OFnr/m
r/a79M7dcqWrwz+OAS2djjgGbB25cWJ8IKsX8Q/UNm+h8ZBKLtju9ChuTnAX3IXoGsce4Ib//I//
8b//663/n+EHsKdsCIvLf1yafA+PvK7+139O/hAWJcEM9EZTDahYAnb1LUVXVkMwDtbtwglF9/Hd
pl2MC2L9zfgQHizJwRYqdatTviyX/UKMMOWdeMQXKNHu7V4+Ny+Z5ta5O0FN7ny9v9x35/Klw4BN
/gzvZMutzgalpGZZqx4o3Ot9Qim/2uqtY5xtFNKcmiHQXpVL1B8oFR7NlTnnibm67epdu0uo57OQ
FfZU6ea2us6vyHY9gvwienNma4Mg5oHnqIxhj3NxYwPcVVy4UuFJd/1rfso/cgTQilOwzwkRFTfa
tQ/hc3HqX5PjZXfZ6Sv8zRlN5u2uX7AnHG2gYoP4F8Nt9REfxBBbfSivCWbGpC4MVzPc4pnf0OEf
yM03DMDFwXywX2GQHi67bJcdhf8V3ikziO5rafN/CDuz5baxrFk/ESIwD7cE5xkkRQ03CEqyMM8k
pqc/H1x94rdohVntrq522SYIbOy9VmauTH8bnAqIoXTi7oSNexx+hjWPAMC64M30YjnenhyGYB8e
0u1QFjfrhAm7g7/q1kgT1/m2ODXraB/sh3nFfXQyP4DJ+cFvC2z9ZSCwo312SvbJHiJu769KWIty
W27FdU4Ts7puVfSMC3NlrujxneT3blAIdoIsCWYPvIefCd+GtClrH5L+aW4NpvZCW2dfGTIHkl3G
37W9tPDXJRj4pt8ZnI3qtnjXDxbO0Qed98+jj9kWz+Yhk/gZdWvgLB0/6QQA7NzQbp6Do9DYeWan
T9Y+2JXqyH9LnxjSzzclb1pyjN8YoSkQSuGZwX/aGTXi0u7IdQiIuDDQTumrbMcEN4aNTvlU8wiO
5VN05K3pnrtnq7HdQ0EuKPoxdjlrz4dieOYemNR7wLDLAwVzT3pJ6OUlFfyYUuIOuI0Ss67ixM3W
GC9xouGaafuxMY6L21rw1WnsG7O8TCZGIE0Sd1H472VcjpVTU31p2kEKnsSAFDMdckwNxlLXTYSk
eiB3vsf4eautP65QuZMqWr6URpVoETWRTLRqg0QdjL8nFJoD9N87iPw7Tf0fd0O5o3Eky8+0W1B4
T/3RZ0e+UlPhRSaNhGm/G8BkYVokGMIO0PKIRp68g2f6LaJJIqqKYJPYvN3Mz/jj4gnEgqmrgg6Z
Vhy4DgSXWRwP4ypmuw/6ghwQl+L/iQQGhHq4nIBaYtxE4DFtqjdbPw2u5r8wSYo4NtlLS07QL30r
H3CZt7/QNlmv/PwYD/7xUh5NthgccD1YaTwJk5AGduOu4XledVIkfiUzjAToVTCtmMRHnAcB5+yE
zClvaRziXQZkKlAloB4i2sY6YAg6/sDWaMxEx7Y7UURvQAEiuun5EfhoNAQY3hbVvnwD3CWINBgX
i2DsME4/2w7dar8E2l1Ga+Np6HHj1RBKxbf7sA7ls74vVwESI3wDbXPBl550G5ItQRUKe3HY74cm
c3Yg/FECCDktRmva6tfn9Wy79EfHbvU0r2hPrcXQUDKiyx+74wxkyMil2Ha31p631i6n1VI5ig7c
N7ayI38x2KUAcixIr1zhbhnaxrggM4FewI6eH5Xn1vDK3C8iBCQSzkN4mf1lE5/2il7fCj8F0m3s
DcqdhiTDFHPfTXI2HXn5wj9fvYm0k3aiIzo6p2/3VV3y0+1cnI0P66O6xJ/FIdxvMK9bW/OGsNqI
opsyeIPIk4NqOHjivbTW5ukR89dVRXod/o4nwUGVC6PiNAiI3Z17tDYW2/SQghmcwm2kTXDqKM8C
zp0j9xicsKsPt/VS3mlOuqWtpakN5+nBwprYnOfLK5b6/gPxkPrT6/zn3bk7pIMmTts4CVFMQigM
IalDu+EmE6StpxxhrMvhPODILplQBliGwAEJRzClMCvPQ4dYElU09JZDc6vYGdMiQ684YawGvfow
UmaSZ/BgY5CHF/+vZ/p/6pb7CdUuCa6hH7kJUa711CNSvDiHFAjEn5pjRpnxSDBebufsgph/XJyz
s3C0jvgy8XA7p1pa2K+O5K20l6j+9K3xGhwDTqxkx6ZPcVw79Za36XAbDqenmE2+c6Qdf8A2I3C2
olEjTPgl3ufreJ0uhgjcIUyXWp9CQtiSYbmxCCBOSelFKJEx1IJ9xSrfyU/NViLy299bu6EeSvfX
k7dK5rdtgnSYdOINxSXdW79IlvHO3Gtbd52+63RLJYX2U/DEu/rMJr8VAapXDVaRB3cdrzTsrum4
0pW5FvPRMAYz6P+UIXtpQA4EB2EB4mPrjTKDE09zArKT/qsg9J3huEf543azu5eEKutmqx/IQ8WX
4JSf04v5kaA0bi/iup6pK3l1Aypaqqt02W6wz1xhRwpaAJAxCwj60cbupCEH5sipbYBapTOfqEr1
uaSQasnQKZkdvPGrrlPXxuGXgcQAJGp8HMiAfy8P6ffEzZ/L47fqwKAiRUCCz99vadkf3X9UpLfM
19NgfVNw+5HbkcJEhpx+ddRaWTep6RBib3DWxBk6PJkA98VXH7zS13nVl9podqk4YoV8+QkEoYYv
V+L1zaeq9l5MKR9FmAJUXY2IF9fb9pA3qA+DNzV36tgJqiepxc8iYQZIGMvonatqmWaOGHYzhWn0
LsF7kKEJMwttOZu2/jYW63HF/G5jagvBhwnFSjJM3YXpa9My+8Lgoeg8WxZxfPKsqaIK+9blpna4
MW8FbF2NMwqBElekUKPHbXdpN0yzKbenvFUw0obqrvSRkYEBk5WT9WgXgrWBOqnVMPup8RJX34yc
MoPfLYmXkgazKDe1/lrs5EFjdVPGpY92ARxDZP7BAM/Llx4aV6bfRCY5Ea/k/pfuLjQuTHQElBWi
XGG6OzFVkM360nlfco0zJJInA/seSF3prRRRfXjXUVHhnuUursZXp8JmhOeyOt9qgoduyITfGC/G
NM7WknJ6ra0xgnI1amAS3nrlFZ/McZu1D5aOPmx3/1o5d1BO18cRyvbSXKWM1vRyu8FYx3bjatEg
AvENwPOGwE8rGqcpx5Yuz7z6LdWbjYiVQ6Q6kgvOh8E39q31W+zjZ6jNOrx0M0zDROkZny3slpJZ
q0HLZ/EkEbQZw+4azYqYX1SsSep8mQbPXTeTWsz4q5miJaNKxLgUHWLpF4tFLhA0i79hqzazGNQj
Yh2LxY1DxtTRD2vxRoj9mQ7gJ6TupC3AlRTSUXr5pOrRWPKFS0vpHkUXTyfRzsQjvpUJHWvyue5V
L517fTDe97cWYhAd/fEu3imAIldp3ZvvhusgneTCuGoqjJKgeKVJ/Ia5j86MfJFAunXLvnukIWN4
5sHzvJNstYmiVrXWFNuBNL5dyhMeaNsecB6xArlHtj67ruHql9lBRJc/Oacz6Ve3SMafA7uej8u1
O4P+gf7/SjkQbxOn2Dd4M4PXy0PVBswnzBnum1AUzLSPAZyTjjCia3Pm3+wSDjQG+NPxTn45Sjay
Oco2eQYvfIXU97ZUslDi9D1M8DEgzVaIzFs9FM+AhEQwBWPlogOeh5voWXGJZIFCWMwJNtoN6Wnq
rP7wLvEaSnJVzI8ysWTmC/zXCJcwTkXxq4POY2Rh8ibPrKOpjWIXuStjBzajwdKalvTZx7yJBQBD
AfAdIuLExX7cOsNpoh9hZqYzZrWmB6hCprmeBqrGml0nfU7SKPmEC84bfM0+pLm5z56iN/KjxwxS
tPKoXmBUYjyHu3qermogjKN/Ub5uKNUHfqSCVMJmabOWZvx2yYE+GtVzeTEA8g1C+BNzAcBawlPr
mKd8rsz2BeP48qsAPUYWdDsPMKBV9waUXjNul5iYU6TKWFaOxUVKcrA3El/9KQZ6GIBCMUEXKU7x
slfHNcbQJfN1TCWRFlBCiNeT8F3aYvN8HiAlDQnJ0jqgXTqnU3fhPcmfxIjjQ0HN40/1tdSNB06y
mhLkQh1c8sy49MxBvTHDvX2gNJ/ctbjrduLxymjHB8lLtkrO74C5W8S46kf9hC0sEbj44uyGBFBE
jQxSuOveCcfmOX0dIs69p5aXfZ6SJGPAmqZ2P8OGmoEMYaNBrtTzfGJtOnXysRhSt7W5b2uEzyST
ZpPQ7Ai2Rg4qlwat085JMQBmfcWrf5XscVqPL5Sc+aQe8jpH/tiizQifxZ0B5eXCY7jQBMSZnGFp
gUSD5Z69iq2KK4QEEkfZbGBJmah/95beJiWdHfB2Ii+yl2HAQZk1H+3IwvrWgg4cuqm9u8/5micJ
rYW37PBK2Ag4edDZ3BiLwUNCG2GQqNTMRWSLamh3IJA6SAUSd7ZYw+dLpkgE3PZQTZKbhdX3pITm
nlBiQIOSBjaMjhQjlUPTG+nd2DwU/dickBFoQpxO0tm2mT7d3rV9NAZv46VtJhDe5er0BvtgoPsS
6CEX6qqDffKX5hbbAo6aD3TiB8xoET4l06/OEebG7vzVnIBMmLP8orAZaTZNV8v/4Mc+Fk5zEDbi
f9btkgHZ6cdwZwNbm9UXHxV+bkv2r3j8a63YX/JcgAiBOZmKL8oSuyMdg71ddOWjDLoT2IO166Dt
+Ig6m8mhhvmTgKivblNDNsrj69rAB+TSnvJpP5fYfFAiQip4R0q8+uyOjsUkXbcvykg9lOMpxDYk
J22iP/Gmwhrxwkj74v5dYfi65ddlOUVxUBJszzBLY08jkLDxYixuB4LHn3X0Y+Th2dK+YD+TEavr
lPK+YldfYG9nJnXZasidtLVXj31u9YYEYonNA/0gFn5IR/QlIiz4lvBJprN7zskSt2iNoe4WGFWN
2RBEFCFkRK6kvboFf/QXlTEW3ckAh0ZTE2uscTPa8otmwv43+4RlxI1b9DHvGdRUZq9fSCDnegxR
rkzR4TZsIGABCJJQ90yHOUrjw9+jGkbslA616VHZQ7XY7NroD95uyGjiRfkCyAqqYC3ISkA7ONds
YzmQquqA2q4EehqfoTod+DyYMuVF0ZJN4oVGwhoHyle3hON6VRbtzkdpA8hEbtJnzGjKoB9jkBNJ
icozNzDXcCcDyqW+nU0MMLSd+YQM58Wd5YtkRMOhQAOkvwZ6CDDj6FwP5gpfJSBiakW+1bkbxsgp
qIcpJNlJF/qyHTscFs+30Zn7PO9Qsn2qK+wzYT99LiWnHrceNF7MTD84T++GYvDacF3dSostcqhR
uqinPtyUueFETL7qj+RSgo4Mkp9gSrwaAZ/GySf9r7OzZNK/RFsXMQxQ2sjrh8PWOgljYAyAXLDt
c/FlHVOOSO4olnUv/Yfx8RKNz8n5NtkFuK7Qj/fol9gJL8quolv11+aGkjSGD5NtOitWnUecX/Xs
Hat3pvHI0T5zjNrsmYM6Ad6Hs9U6WWthHi6EnYKcCEoD9cqLse+e47duCIykZmddF89ASxNzNtiQ
k+rHhnMDG3nPIDqiXUDAn/fOMOtONTDnVul7PyuUpBvXtq/nI3UpoZDGXvtk/TIihmzsaDreRfks
p8ZxmByw8+MQM8mIYf6SzW8TD22Q8tq+XqEn59poh+d+OLlZY+2EmYqPSOlYv96WrIIqHlVfL2a/
KMeOOcVMHUiI19UkVuHLmzr1+G0noSlMDqhJRjnfT9i9Z7NduBcneGPLHx/ERtj+vuB2sCcr8wQB
Dt9/I8+kl3KhosIho5h6wYFfHFCyQbFSLentXq2BnOTN6n69DdKz96HrzfGGfeV0x3KEiffRddke
AjIS1L03nOucuvazt8HHZ0Vww6BSEUAKgOdO4v7Xe8ryGbKeIqROqLLJX4f73g3cIz5js8ExBz/A
HZHQkFeopnvnOqHvmr7KixORGTPDUZb9BGh7dGCobnkbpxc4dARAiDpm74NQsEI2RKgecla8Xkf+
joz3aCbuw+fiQ3s7YG62YBVyEvbkChPBhiCvOOccqPRee/VLw+7pGB6zpT+OJsI2gUQu560TPw+Q
njerl9YGTa90oJsmVRtLik01BTX8Kif04WPvF2dlSvFFfwzXP8hxuJlLd0Hm+6qHisAccwO6N+mf
dZSx3qignjnVy4xX/SXeEkU+HRQlLuIFBS3TGhfHX82HeXLn9ST51FdDHC2HSnyJ0dtdcnciHjXu
0QHHwN6J4MGykXpsl91Um0lMBFbehOchLqCewPgUYki2w2CifJK25ST/0jYZx5kL1Mh1zwN64WH+
s/soynF9XVcywzzoa1AItxg2pFsdJcltDEZFwPpg4BCjLhkwRvUlP5SI/BokEu7oYyhsXykvZzVZ
8Ok2YgbyhMLoCZ0RQYcZogePU3yFjGBqOZeInR4VK7PZCGGGEHa0IdQP0UlBJ3IbSTsHPGnxn9bY
G4/9pcBZT5TwgsSAqUZ4LsqN4nP49/UU1Ipd5RPw3t1mvLnaa24D91B7k9u5rkpeWXZwG6x0c9wq
M479HFACM0l+dzHHMrjNHwDZf42y3OMRd6NsspgVXp4wBWFEUwGpzoZpwbPxUs2u731pq6/1kglw
bFZO4VyC4Hpg5/Ybkv+/plbXLFLXNMmwRANndGb27zA+2b9GSes2sjOEgMk9M6Pp2bt2Y5c4kVBQ
N0H05Sq8LDCtJmshCc19l8ZYrBL61Wyybt5H7EvF2Q+PV8W5Kv5cC9xxgz9ilqx8g8xNYr6zQ3tD
SUVzKUbVg1kg+bue/X/fQFYNw9Jx9CM8jmPpD0BHlrrWcL0Cq4vkU8jVA4lApfspQBRCkOAVHgbq
JCgvuWGttLicd3iwStbqFhmjujxnjTGTkn3E9HJFAKOn1wt8IRPSkKTrQZA2BpPrDxCon6+XARQN
bx0Do4Tv1yvq+Y3RUbzjKvCPDHEpmibROJfMDdcoODtcX9V+KcZPw/2qxF9Bo67DjBG2DmUsDgoP
Lue7EcL/bp+CHMbgYhjgvGOV8tQzy1oMZScv50O2SiaNBY2X1SQ3Kolss8j2capP0/KXCOzQ+ngj
NwuL8b6u708PruU74Py/a8HpgpxCGWDAuqsgSldPNEHQZacskSxjc3FTBWbnlQk2oKuot9ZV/C4Z
20anremdAaxI2Nw8elNUPug2SHJDefHgoobn8dcbolsqFoSSZBj3Fo68HHguGZ3sWMpZxEYH03DA
mJYVfr0SXyJssA8ZyTciqdqzWD14P81h9f716Yau4EyicQ3a3erWPP/Wy9pVdm46etVEJuGNgc34
6Or+tnb7Wa9o87I9Gle6KOE616yIoUKChkDsAtDdDMa/nSQN5T66iyom1Uz+aHSToaWLfxNewDOv
mrxTr8jYLcTUyTzw0JeCSmTxMvfrtVr2mCT4C+JwZRzTfcu+yfks0Q4GbVSl/ap9bJqZleQfzaQG
CtyXjBkyJNV6bLYNQms0oeA4DUhXI3xVHMVhoXC/zBHDPzf9SwIo7KOt3O56fxkygxX2hu33Tl1S
hHP2pvESO2i7KZf8qkjJ8bQfHHrhz6UZk/1zqOGAMNicpSpkO5VevymkB9Cf9L20/d/CNHkIxGgw
XW7dEZuK5/o5mXuyoxbntsHDHCtZHc3KbabUb4Rz6dUMH1pba2cPFt93zPG/D9ahpyTVMpjlud8s
lCyPLbcWJKeTlyCOIUR03X0VAKm+gjgkQjPs7fTr0gwvUv12SzHOw0hP8EJ6831w22rCgyv68cDQ
iRvClRPvRAQc37evXsi7xgoVyQlu5C+J6KaSmmOR3iOYGvmThxinUTYFJtYLiSSCrlKXUWxgl1+M
6zC1hTac+VY39ooXTSvHN2uRQWEI/RvJBmFxuKaHPDi0xfzq8yCvjwi/O8zv9/2Uh7/Q/YEC8/+/
X71S3lJRrTPJSfArrNCGTHrSAJV1IG4KMsliu6fy9vIZMYFVNCN0T+M9NwDJ83wjXqfqdSf5uzzZ
uD7r4AxBMNif6lsTH6h0puWTRvhVxTgHLbOICZzm3JDsRhHW6J9yc5RNeBQC2qXgWS03hTzRYco6
CQ03kg68dkllVUaFS67FNGEsWVFp4y045uDTglXWxWUOd6iN641Uv8rmUo3XSr69URu2X2oOVDLL
vXGVLprs9uChf6dJ//9ds7BvQLWj/hV4C0pqlHlX88zFN51oAcR4TTHvxQ0vqMbDZaE9WPffsdn/
faKqK3xH9JGydLftWYlaG30VSo7e2Yb1lGnCCAKluM2z0qmlN0/GqyN89KE/HIWYgWBgpomaabC+
vy8O2ReubpxGonOLjgMHJDLirRFdBnJCJlVFtJiWfug+gE4wIc+voh5Mccusbud/f3v5p2+v8ReH
DdPN3ITvFxJ6UWORAGI4RUulOuhygoMniLbnymexvQT9UydhLO2Hc/26yzyQEgImDU0cN026rbKY
YE1vEZVMRqykTpj8++ruKtb/ng1uHgpRPZSOOCx+v7q6I1lCN0LDCVDaSSm9XvActvD0ecXQOHiw
4Rj9k9TFBLa601bGS6emVVavdiyaY6kwbLnwFx6w1b8v7M6V478Lw/qOZ6gy4Yup1/cL6+Obd9US
QXewdlAn2Oi0MkPvaxzafCCJZGLNIW50R/qI0aom+JFdV2S3km4pYZdcjK8aSTYo9a1Z+RUtAgYI
NDoBDhzYUSQWcyITPX3yNP/3Vd+RIL+vGmvAgQgxVTbUeysarchvYY1MzqnEZUgpY5a/XOEgoXW/
zaj4K1RK+lPoexNFf/Akfyqdv3303W6oCuFNzQs+mtKm4vxqenVk9P2iE0H+o9fcQ4XiJctIkAmv
3bhWu3w22rcAqqvlVySA3K4QYK+uTOG52PaZXteZOqlmoa+OLQ4hXMwfSIx+2Ir+vOR7+tZ12yoO
IbocgWjZaia7BdGo84GK7WauCiShXB48nx9eRgWXgWEjwjJIke4OvK708FbNAtUhkiO0Pl1B3NXZ
B5GNfuAYuThOTPBcpIj//tgfDn6FMGdTUw0kGKJx95Kl/jWwCkNWHM16Yg+6pQe/OCeMYVgOWYj/
/ixpYC7visxvH3bHbAZtgekW7spwqKiXz+XaS1eWdiDaQ0rIcTxkwSHQJ55d6A8kJo++5d1Gl1ZJ
EYZsNc5VgFb+4sBsGXS9LU0oEld/sHR+6C5g0ZGoiTpdr3Lf6gptWwoksyoOFXF4c0p4AopLpd1k
7YMN/KdFagxBb5h/YiF97/pZBo0WBjX3Uwzn3EeNIbjswDKlXqS7jLsHX+xO8vLfFkJnwhfTKBV1
8a5vkquyqA25VRwcCaI4mBYFadtBikTAQc/edUAKDWotnmUqso7gIPhvp7THwHoKe6cpsQVBFBgk
zdTwwqWiPDhZf7ofJl5JqC5+p1TevUJtHVpGEjaqU0XPkN86XclwLFC35tCWeklExYMnIA8r535J
M1rBoMdgm0iu3PezoHDFq+z3VwbRcVSRA6e/4cledI54bfaV6S59s/0q4nglFuSvwtdHfktnI63D
5lIxii3j2UZCr5fDvhNOkQvWwarCi9Bdp2UjTiPajH+/gz/V1RRWIpvM7xQ89e6Fzyw9VmK9VIZK
XyVeWAxv0whM5ippW5miOpM05jKRsbdl8ORfDY4razRUKYWA/3fByEbOPxvGtMPUpq4vkbZWXHcp
mSs6SBvpWzE2tYqrZ9Y7UnvcWpZKY0xbwXjkv/B7R7y79xTX7JU6QQuW/tsr5Q9ERgtbxXBVvgrx
7FhPGZbThIxF1EPSnhWd2aKTR+/2DyuMjxw2aBn7QeW3WvSPj2y6WnO1JGUjMWal+U5jHLHIum4L
KJX2s8p0HjyuH7ZMVdZwiMfZjPLUutu5ND0Oxcw1Jccrw1kHPGbHWbqV88H4z3upreu2txjpDrSa
1RdAEehIqCZ+utKCksxKb2KIS0KdAp8H1k1blXyzK2ZBpfCVqV/C7Y09GdkkUye3FEDayFdJb71W
KmUTLklauimL4kGR/1MhwjnHUwMKEnFEHfbPP++h2TQ3N1dlJwGKTIVqoVXRsvAix6TBY37O0sqV
pzdLfPNGVxZdoz3ax4aX8m7h6BLe7LooEfbwl63PjTIokVWgMaCmUdx/+YI30bFYCDBGLG8u8XS3
iXtLJxoojw7MeJNyu6dBS8E26EYKg9T6aCoFGHV2GJxWwSk1zxmxctdgRXA2Pk6Qbw+P6p/W+7fL
vlsLFnYyRaaDDpT1qqmDiaB+DVvcVaU8IYW5uZCRMHq4BH8CJXQch8wBulUGI/vvz4tFmXFTdMmJ
bocYX+K+ZKIM0pll5H10/iGPbtMG/o1z7t+L/8eVgqM1nn6aLGL4erdXEXQRhi5glHND9BzcDsSp
iQA6ZHc3eK/lExHe4r+3rqweFUY/FSu84IAPqqmKaPjuPlyOZLAko5Acs7nowYsv45BlTGXEA6py
tSMUY5jyZZseAUvGPtdoj2qWH+oI3nt+cL5bZJLctYlRGpeBpwmiIyHjabaJuza8t2s9c/251X6C
jo9I8/L1Q8ZkJwP7aAq7g3H9lcGAInpUVtd0o6tHfnVbOV6xN9s3uelHkrmQmIGN3yP+3Zk0siTc
NNFZxQ0pWAjZsk1OkSiOms4k2Q9mCJEc3bE7Dbu1pi0JyGyTo4CmIDtI7bypNqm+uuqrEHpK+xTV
tUIvS6IaFrsNVk7uWkN/4s9UqK50YynPZTP3oy+JsZhqF0jvRBWOGm1xE9BCmEiQt0CF2e2XlB5S
ZvuQOZYcNo3hlBaStHOTHx8ssJ82AlXDLXKAgYfV/X1pF31UuQLYuZO0t5HHZM71Cj49o2oLPLQX
7XsoLYvgIBTI1bS1L75dOc3amZp+PLiQYTHd70hIw3VJowvncv5abGoIFoZ2UfIvSb4qk6chRc9A
XTUzS6e8PrnWKSHusX//9wf/1JrpQ04RuQUmmKMxHHh/bMYiT8BTg0Z0rqFG5hqhFGk+95mDr9/E
6F25wfYyuhmU+IRl1SRG8quVz9wfA62HfLVVMRnrMiOMXjFCYmdfhV99YNgFMZTecPhbwlwL0/G/
L/onZGBABRnWIKlHB7C8u+g8bRvFKnunlFFZU5sE4VKOUf7TvVrpW3jbmu22LEtcqDZVcAnQNhbW
G/I+NVtSlOsPq6qfrgibOEUDv6cgl/5qF0tLzfBbEh0zWdUeMp9wfc03qbXwxJlcL6pwXatT+bop
bk4bLVMq1CsUyCTLFkX9+eDuyD9sHOwY2MRZkD+cc3dlcC9GZhjSVDu6OGs8xwoOsfmp+O81ABcx
BP4u8F6l9DZqxFmq/LqWTlsvi+opr3Gb9mHgyzk8XZjt6nhNb6EUpIm+aqQASumLdkMnx1xqUOBO
eDL6fSPPIs2JYCqaDKVJPjchU42jGXxUDZHiMu369TWQfolxPwoh8ysQRqv+bHrPbiXEMgxhCP3F
8Hcl4wju3tLRgb6Z/kc1BFh15yQ4hlhP57RsyEkMeBCM9fKL1q4VzdGbfORX20I+0zv2MYCnh5bP
38TJ3irPV8Jka/VVo75pjI+SWc1y7iImbuceopveEaIPi9Oz5hLbcN/rzEI8YW4G4HBLl9aQVDbr
BHxgCJHBWvBXHaC6aT9JRR5pOkq72LArojl10pCiSV62WAhTcOVParVthU9RUQDykHa0G0ld1rdd
27zW/BaPECU9wKYCRPbfj/2HFtfA8UyH6FPg++7RslstyIbnVb1DZodR21V6uMnnPp54xYSq5N+f
9dPBjOmtCl6BzS4mhHcrLAFjKnI56R2IWT9IbM29FMFceB4kwjC0NFwB8eMqHFHxAEP4oQA3cVnH
+RDShWn3oV7+Y78yLXgpU4K3CZsVFQGRrWiay+vhyoAt6nbr8O9vKmt/b8wk96iMjuJhqojiXc2F
ZD6i7ZVbh52wdUcC2XZo4PhR2z1yDt0WlRFiVNmDN7W9E04LV8vuVFvRRw26upN3qVFQhTblNITJ
vy/uh0fOuD89gYIdpCnfAw29atS5UlQtr9+lx/4hmrTaslG+On0W1Od/f9bvP+zuhLIGrtQAuYYj
uoenbp0e3Xrp2jhGQZ7uOJtnpCYQEWDX2MNTi75bz90byij17YqmH0eiDyZPuic259IcpYKN1FxE
6oPZy0sojWRcbZkewTTpGeoVA0/PhnLmpGEQ3mUIwGT42m5a2w1H8uvtw4hHaEqEJ7wq2ovvjcwX
3h/2F5XKiNaV0W2mspWNj4JBo4q3cbHQLpBX3ouIzJTRA/w5X5kS4Ffmo+tb+Jb+Qq1pfFYMjOET
w8R4/iQpI3+jI4t5hmM1TtFOea1f+QWROSqOyIzeldO/bymc3t+Ly1JFRdUHhkgHRPi+mCvfEzzP
TRontUZoDUGPQ388NnbmW1GOOE1pR4gOfalP2F2hlX1XUNbinPmR7m/n5JAcmoOycs/mmZusvFxP
9Q5npFN1kS/8RPjanbvLW3boTwWdjUSqmHconOaM2wBtn2N+5issA1o6HOagaffZjF+IRtaJBYAh
wniHcYGBJQXPGaPKaMYenjcYRvnjvBuRTKEiMK1tRnYidwR1wN89TPcCxj5tinFGOCprlFAuuDaJ
myGhm+FYb2xYDShUlkGzAASmpJFAcFEhqmOjXQYEsZps2iPCOGQsD5DtEeGA5wdWSGgU0Bh+RiKB
y/a/H8QP75GlDoEyBvsKzcZdg6M0olukilY7OgBWvVAY6mWM4eI+u3Dg//6o3y3L99dIZgZQxhVk
oNrJ6/n+yDsBJsOt2aZheFUMIa4yiVRlbEOXm024UvOj5QrjGha7hAdSlIMEHN9lsyjKy1GUuNOr
b00zHRs+1q2JmikMp3mOhBgzfU9JxglWFxL+NlZoW8Zzk78YJagMU11d/dyJ6TRgJF+skAgTHZoQ
tr01i2VnFAeG8h/uGdLfmzVKH11H8QO1bIEuf/+yZDvlcdM0nRNZvN/itg7rnS696O1WLhBb+d2y
7LtFK757OQNzKvm8vby5Boi8QkTnTXKqo34Bp4Gj0C16UET+/dBlLkyiXBNNch9/H3F/HCTXwhNC
LbZaRxQXVFEQM/EI/165yKap9NJrD9bYD7gbRsKQWDjBypr4l8DCdV3FlLKoca51YVt1ZyceLo4i
7zkfbDJI3nTiPk3EqSwWM6X9VEO8/BKWf2VxmOgodJZUuULbz2NxJniCrQYBpqbPhhguKhVtv1Dt
Awxjr6l7aFJM6HjNcqV78DWkv89DvoZJlQEnB3f5u/b847bdhECIFTNrcUBekTNFupnEjuAOtU+w
M7B9o3LsFVjmmceo/cTILgnb/b9foh8QCd4cTWVlcQl/s+tGXin6rWbfLJKZzOuaVE+UqDnR3+mu
SXFrK0ncEPByUxYPPvnv0vrbJ9+rEsS0scgU55O7aq34op2ZvGDmmytTZ2KzqyJR8xeSOPPDfKq3
LSH00ihXVr2A8FR3J3H94IJ+l3V3+wmbiAkcb2BHK92jFKYnVHHXSI0jaP2szLRZQY9fdEiausF4
mxFgZZEzglrWmOnEL31Zod8vbE098AduWimaBYo6kmNc1eoXr5SmsTWLSvnQ6QjYQ1T0gyC4FjcV
eICvED0Q1RO8jN1S/ZUphHa7CBfFQ2XJU3McCfGxw3E2ZQLCqg6ibLv9gcqKqCaiif2XPt/my9jw
4JeliV63L61n8XpTQqDyw4pghQhp49e3qVdlq1L86KMGMPAl7fVxXUlzMULkT4ZT5U5NFdcdq2ci
jnU3KEFc5Y1WdO6L4SwdsNGy2EsK8t5EHHsJc9L/j7Pz3G0c29btExFgDn8pkoqWLNuybP8hyqGY
c+bT30GfA5y2q1AGLhro2tjdLUrk4lozfHN8s7Ero3ad+UBuRONuYADu3yvjs1Tw/UGA1F+o3EsE
/n0/yatolkvmJs8GR5xl4rYlWKsSu1RFpCD+oA9nNTsO3S8G91bVjKu4o8hvjSyeRGIhk9ULliVD
hRCExWWiWZDMjYM7LpbZsxOWAPrCaFMVB70+SzNVSyuVb+ZAc4tYfspTl4bNVg3p4tKa/PcPk5Ql
pP72yxBjKByQFnWwP0LuKTfnHpJwf/bBFQnFc55V3sxOE+WSG7eCUzVvGgNXBh43kx4RDniUo2rg
/THFG3oRtpmedOM8T4xdKcHCr2UqsBWC59ba+I9Tl2LDExy1qtiL8XMnPKDN8VG8JaOxSnEzC9Dw
l71daiSO2Z2Z/K6JQgyT2rDmTmPgmcMljQ8GGnE2xTZ9tmgXpwGTdDhfqmjYCt+WVbA0JLCV35IY
XaIRsbE1u1n4HhsDHfvSkQVxbQbTWtCf47ByJDRoVcxrDfaCVyMTSCX7ye7HN2HgYzp4kgFwixZP
QH+JOdG6i5VnnpSZl85I16xQ3jls3PP5TYi0nVGu4x7RM6dy1IWbqfO3vB1JclHy6yCtCn/fVNo9
dGaBqlsOSBJtml88D0pkm9hJKs+NWWBYRExlng0+WZkA1U0E2ca2iqAtmPiWlb+BDFC6eR35plS3
SbORQxmArcbbSnoSisesGJyue8oi5qWSS8kEbz8kN1b+00C//JdznxQBN0xqtorFGfv13Ee1keeB
HLVngcEp3AoK7axp2OtwqlcNaTTVwdr4RfqWhdjIJNgbiZjX5dAcZ2iJUeSlnCSdn6yGhpCya9Dg
NNu2l9YBEWfazIdWRkAtXizx0cjGrWr9EJn/JTb48v2/BYSaNEuJaMXtuRZeDHPj11CKNYai74Lg
ohKa//sNU/9yppJWyVg4ipIiEjB9vV36HKdyrlnN2YDElDAV2NZuaDAkpUWOGGuujiNIrdYA/aGP
+aMjViUB3i5j1FIqbsxiXusd01gM6s3BfCmqbtsWxSqOjY+2ePTT6Wio7fvg/4qEV72dN3TgV3lq
uDNUG9GLJUoX55ZxIq1B5Q6hi6cEX8XBoaFiI/cldZuWL5QFMa4Kf9g1/3KcWngjWbRPEZ3SD/r6
ywey2zw16+bcNltaCjr7n988Z+FeFn/aoC35r9sYztp4tOq6/L0q1jVqMiui3tNJe6O/et9n/k4R
o9vIOtR9SOgAVFWBFiKUd35XHoSmPlkSWFAp9jrOp67FmZiUPzqY+mWZUFelBJ00apl4XSxeFyQs
VexqHPo1qSSNeHU0baUgpdGoZp1zg8ZFts6Fzgk08IeZ6arq7MUjIBLGDY0QYJBiPldi66ghFEdK
4r4CY7c2EB9LXsGskbmOxpeWI6+KDccSKTX0g8ccVGr2a9S08tR5BaZcECKs2JPVCTyfYYeB7LBr
JPlDoam0nqE3I3oo09oLBpiYc7VKrHKVR+up/l2Kb2YOimXyqmXMx70fRTwydd+RRKY3t8vOIxcG
3AfqHOmL1JY/RJfKX9aDSSq8DAsQl/9RRu1SWY2HUqP8DpOPnEHVvTJfzr6zIienWldXZq7eN/Uh
IVHOCIcZkimZpOOYXzbmRtBXbZkdu47qW3WZc7+yC2E6KyShbPaWiGPSY65C99LMo57d9gxoWE7k
Z9t2eC5Z975Z7nsaK3L3/u93XPvbIUqCj60iUlaFv76udD+PxjqUyg5zx9vWKteJATDQbAQk+UDT
7cEzJ6opM6pLOiBp4g36lZrIEFarqU4/Yx5s5RwdCAQCYE4ia3ITfaMKiVP62kfK6E+THn3lMFsM
7WRUmX3RiZmZ7XapinWLyPzJeNbTaYV1yDwZnoR9hBGCJcWVCDsdpmVZvxmLkzENtyGfD0oOH9VI
N0aheZbkr/p1lv7kj/jZvv4eW2CISRCPUPZPrUwjaQUtuBwGcaR7WifuZ5MZmSL00jhYx3QRsuFV
rwDQS/tUymw9pIoU32cDAH21Z4t6ngMVpULnRiNzc+qtDI9C1DdVv8/7dB1ipJeI96KFKQVzBNkB
UtzaFP1jhai8MjyLuIAXbRMwga7NOCX2TKINFIsMJikDZkD1dvENOpQ92r5GnVZqITr0rmUcecCa
V6DksfcTPWlgbNOfD/7i6N13eBVrkKgbdxxdwFQBpkXdu2Udp+DYSZeR+lQLK1HAWtkpGbcSJ8cw
tnL1mk7hhnN+xpeOoKAS3wzCXM6EJtxmiOZ7Rg2JSyQfNB3GMgMlMKqOZbEvtN4pWkllQsE85uEP
lb+/nE7411Hxk+kPUQX9djplcSZLlRB25zB6bcOTkh2F6IdL/OW8xUSNmgi6AALN7zqmWW+MZKqN
9tzML1b5VGKR0F9aEzEKg6Y/VU0/u0Pf1xzdEY38n7OA9urXVzGqzDFL4qE7pybDxJknZ8Sl2HDO
mes/ZlA/TAZs9fJCDG+F83ocEMkEOD6wweTxT5X0v+wLFpE1bEJxEVR9r2cHbVT0gZS254TZF/+s
Mh9vplAQdqN5ZwIrFTjqfWWzfIE+017q7O7fG9Nfbr1FXG9AxyCx/6PJbLa9ZrV+156D8jGdqCbK
Quhw9yPpupw0/77Y36oHnPUqvxTNNY27b+e91YCu1QelOaeSbuNjtNIrxr8Gu+/glxfboAmcTDsG
MbxVH4EFoYkVbmWLEbofRdhL9/zbKvjyVb4ta8gzdUNpvTlrbA3WtOb19lIGrrN1VWrbvsAxuqS+
Ie+l7vn/5y5A1+Npm/TnPstm/6mh5IyRFbpEV741LpFwlNhOZFpD+GtaryPoFvNZoM9qDJdCSd3K
uLn3mb/493f47Ov+8fP/7zt8lqb/8x38TA9QVkgNwj3xMZQOPdPDIwPCVJpYpbdt0Bws9r8ZPALp
GjN4jIQbwL45mFBeq69xuYSGJDw4tFRvlfigZZobG5Duw3idzG9x1p5kfMO04dprIHPFSnUqIaaN
EhFsYKYw4ew2P6QiUwlV4PYhJiuyQpZVMP7I+Z5UTpDA9hjtGDGOTHHYbPO1UUarAMYlVs4S3aaB
GdHt6FORBivDfECAF1kZzF4vjiupZiCIStTYF87UbuMe8+QAyoSI6YJ6TIvB9uWeeIladwUuqC45
/diuAaeEYCeGKVz5mAWP9A/U6Yd3bllaf9z7ZfxMl4yliLbsCf+5962VZqpSVM1Z0klxEtfI1ioj
6j8utM+d7M8LLZ0yRDqGpHxTkISDEA5TmjQ0c8V9G75GTeulmn6atRc1AuwPoFvbVHFxKdlmKlR6
RK3RFEA0xJRufpuN5yAhsqKRE1u6HSeXJbAaeILFZOyq9K2g1JEYmMjwFEeNgccgPnKWuia1N1aD
YnrFR5HIPGHGoe8zfWX2WwmwW5JSNZLBW+BoQDMBUcSb4MvXOaCDZaKwIPnIc9dg/8koAal1dpQG
aZfjfjdadyWAGoXZ9U73wvFZMG/pRdoNm3PbDG47Do4FW0chvKoSrAPCetU32qqQ+BeCCqaiUv8Q
tP5FlkXrTTXxppdkBR31t2yxVJQur5S+Idt90eqt0jyU3eh0FMzqOHGCuvk8OiwkFP9+h/9WXreo
XZM70YwlTPq2m9aGGYbpZNTnhBlpQn2xvojkf3W/FQMkGXjrqaO0MvqjP5wJP1qBJC9989WJWu29
2B2pfrMGfhri+Uv2T58UwaKoU5fkRPl2P9IuystJLeulE+1TjEMXCmJJu+nL+hhL3WaglRrA5TbO
KnMSPVgXrTTsAvuX0lwjK3ZNrSLfJdrTWRvMEFJJO0nMHC0hHS8tp+PgZtFVi8td1mOl0DVP/76z
2p9v6NLqpV4ro3fjz28/QWskv68isT4vUXFr4t3iQ+PBRjhgA9JxmWRSayjbzTS+jMG7XDMQqp/q
rFsVBn408UUcqnsJZZqUVZckeG8rIJvog1NmVRJEwITxrpWtU/my1GmaHKFEBfTGQc5hj2gxUX25
jXaXcvMOYZBRO509XVkmH9Bq0qAYGhgj+nAfixINoHlraiBZaE/LXlN8aJnhETRatI9ibmbCu6n/
WBVcbsDXneXrDVoqQP/ZwuRWEc1eleqzbx0jCz4KBCJtb83MwqjkVPEPdYI/C0pcjo7DolsGqPfZ
EPjP5XS1T4ckr+vzMGVuxTq2sCEwj12GKVcgeKm++jFM/DMVXS5p4pGKiZxmfW/UNVZjTIaJQabZ
3FXtjNk8CLW6cang3Od+9MMP/Ov9RNyJoomelPyZJ/3nB1pBL4xalGHHmdzP476rLgFn8rwN2pv2
J5X8X/aNJdyk0oT6FnHh91Z+Qbinj2lYI3+l1JYcUhoZJCZh/0RxmqoD6cqxWzZTrNNEr60kKraY
WyZbC3KPEOMiMJJ1b//9zv1luGD5VjphuaRzE79vo6netaKRGdXZtI5NB6OW8okM1cs4UuHU59US
JiJOmva9sBfH/WR5MqRJPFVgjjdw0xPfsFPtGP8Urv3ti7ERoH9dng0H6be1HmY+9aEpqc5pa3kh
Aw6FgiCy9paqwtLuwT1vRVHjQMXBmrZN2NklHjRBvlMIQZQWnhPdkZLjYJb2MAeD/qdW5v+IL768
jkTwyKkVgz62zATRt+pCr5T9rPdRSXjFdIVDxr7YgkIlgum7qZ8noH6mPR0t7Zch3QUMagMQbLcC
KX3hqhAXZqazXQTLCqIrxudkV1G3E4Y5GBNBf0Hh0jj5M5IXA6tbKvgRJQZHxlybmQb6XDhtW840
rOZ6b6Dywn2WkIvKBpQp1fFVXG7djAwVpTI2RwgsLgEB3zV/za/WJf1VHwuanlQ6H8rKSxYjXbtm
JFa/jQW0Cgzo7vRiU2tHE1YgtuMD99sTIjqPLiX47L1rHKYYgnCN6ICCB5WLWNrAkpRab1KcAine
4PKp4egu5gGg0qg0r1L07khSKjcDiyz+EFsDg/iyO5qGgYpT0VBUcjwsId63uEuuOvxhJ2bUZyh7
9ZbxBDaOCacwDFTeq6umu5nloAuqzXWeeobkBPMpoJx3GNPVovxgAh80Dggq+m/zooRpjsrJihfH
aPkVDs9ETLqyHiTkuQ+6a5wihn8VG9EHeD3aFQvQSdZXAfS0YFVcsILl3geUfjDOITB+9bEEe8C6
l0bJwqLARJzH/joQ1+OqAsSFPBdASOdEGFQjxBhXCaRkWHYt43i2jSSHD6A0mbzw/OGUU6iG9/Lb
gqSa7LeR5rAgKKgMFDIfVKjC9CaoMIFHwltscJpulVmnCLsE6l00RwEdedU1vWFeWSBWuJNqRlAc
xA4NTsEIfBDc72S0iqor8JsnNyDUxMYN2Wl8KekYIFQBqgys7S56rrBGekkket92CybzKW1sEySh
sJGWecxyTbIifaAH7EL7vlxrz+lTAOH8DZecN1DncFm36aaHxZ24qATRoKSXhOAtsCdGPBCfYACn
rQjjfMsB8G5SEoD4hrbmt/QWboeH6HY6gJ9ufigRfD2IPhcTs3nIPAyTzUc3ln/+n6NhnuiAFbMJ
77fD5/mCiW8TulK4a+Lzv3dg6Vtf/fNSTANbdDFVBVyL8q0y0rZWXvS+hbWGp9+Mb8VjcGe9Db/8
NT0WFy7RIbubKI7usH2wF8e9BKANnebFIc9dvMV6LDnfgSBiZuef64P1VD7gL4mZH+bc4C7l1c3r
Ym02OwE+MTM+cwvhid3jGGP+Vz5k+FBmK1xiMHFSF9CPvcae5RQ9WJi8NwesTLfgfkjSHBOc4CN+
BxteftiKI6zhiVUg3qJiqn91BwISu8YHSYPwh+8UZpI7xuYd40ew6F8ezpc79i0EB9TqQ41tMYmB
hTkXdve7+q2cqOrltaOfsUPDQRGa1IXejH8bO/l9eRrf9cf5kNx1j2B4hIB/rcdn5C7DP/zAOpWl
XXA3P8XVVl2H78Vj+9atIroNiY3cDjDE2tikHk50DoSMZ3GbHMQtbBJxq79TJmkZTB0gM+evMwRK
8EXPEoCc4gBGincZF05cSfdYU5ib7o5YUrha1wJGLAQyWbCDS/zKh93MmNOam0h00mnbYrv0FN6N
mZs/1tVqXJc7EAS7+kbGBvClODXyqmtX4wuzAPULIURtm749rouTdJGws4o26Q4V4EN9RDS/991/
L9jPQfn/O/b+Z70Ct8EHGxyPqH4XP1iJSNlwJunMfsMgfTBOMqBDfIhw98Ph6rcJfBZ+Xbp4K062
8cYk1DnGNjP1oB0s/nbGSXsrOTAePk1oX6ungbqF42+iLW7Fq8mpDtGBuUao6ZAv3yoI/2woDoxF
erv3/WJc66EKxVj3MFjAJiHOz6duN751drRwyA+Dc8FpeiXd9x7fyv4VLRrGmOyH5sVhJoZ3GCQB
3wAM6t935ltO+r93BlkoQ1asT0TJXzeNzmr1VG5ynJayfcJsg+L/EvA40XZzVzoHU3nszJ92j/+5
3X88DvYPQjhmdqjzfb3oYA19r4Yx7PFNuY0fygfLGxghpCXjWJLLcdR9YHgv0sx81tiQ6UKxNgy6
UwQMqGXd/s3AJIUTG50HBGjf7cRFNJs/8WcRLkwsdogjcEgBdY9NCV+2nGqTDytztkfOv9fiVXlO
Sfxfrduwc1KNppDN5BB4ofpj2JgvVPEDKOgJNn730n7ekJJFZ2oYwUv2wThT2nt5vqUnk/VuKpfb
9prcqKozgpnDkwqb5HhvsnPFb9mwTSCdBttiCVR2FXmXdlSLu1Tb6uYBEXyO8nneydO6Rn1NaYX2
9xb0MdwP1B8RU6kHXGbZ8EynpKfV+hByt5I9c5omgHHsrlgjdTcxcg8OlVLjurYY4x7grtqQ5LhN
yrrGvdZ/HNb1e/mcv3MG063xYSOgv7yznvDw9JSt4LUes/4PIp1FG/lddpTNFSU6wULsswQKNJLC
nvPTVjjAokfiCvlMlomhgrY1V7gQrKHBzyq3vu6PMVszBjT82z3qrmpeyc/N4+iha7lRMSkKDxBN
ehwwn8Lb+iAKLj7E8UPxi+IRB8Zk6zsF4Jtq6/a6fCxdmhVrAdZqsm5b9L/Y1ONBEexKWqZXkNrV
B/pGFGyi7FXpI6FJietkQqQHdFTFokbapAms2/QkDzfRWcFzbrjJyRd46qiyEweqoIHjm7Cp92gx
noOLfKvc0e2Bg5W+xiD6OMBeI27htgt2i5FO8NFGXg9Yj0ydyVWoRt2p+oDYt0RRLz2IU0bWcQFL
dniNEkbsZ8AEL40JPy8vtgm9BFazm943+mrc+M/jBh42nh/r2JOuya7j2OP78hHr3JEWkTPihdfh
ZcAxbQvhcCPyAA9oHX9ZsLu7l8aucfNUNipWk9UOagtWppBBVDv1/kezi5AEky8DdQikvRVw3EUO
CnUxsaUrb1yGs49Y2SIWs8xrLFericLgSiDG+ejOjKviHlLa6oWFAbqsJmWpHIAZROcDRsC9E8KD
5GoBvWp7SQo6uzAoI9gK8lx0hSaHycrAMlVYTdzpYoOAsm/36Wl+bS7JDp7NovBF401dHSWCvEol
foL1Sh+9eYnfhCvisg3GLev4JBz7K5VB7nhwDl74wHET38/XGCT3DX9r1Q0/e+C7gGW+JyWcbvgQ
7TpcCFO1A184fmP2vFhHO9zP5ldC2Hkv0T0jGqFylKx4hNLVjDkRbGv/anjdGvdlV0R7vNO4xi5x
izNo+ZvuZXrJNvpHedu/N0f5V4fgjB7FA6mSXgG9sefIgVtWmY7wJC37iPlRMjaD67W/hsFe1VgV
K9WKpeF0kJgjzX7Jnye3fEcIxxd7oNGqO4yImrzztz7PddvcyPwymrzQg0OGUngGLt9yGJc7N7+O
19knDl5zXwfcLjSnPBmVy40M6x3PbuzpjTg14iYG7shJLwh/QcMWSOZdNjh/YFPdsMIRSsnxnjc3
0BxL2QR4F7ccB05Hfo9ZX7BJ4C3IyP7IQ1bxwk5xxA9uscHDctJ7tkgUp7x1ULidaJ+4yh4Hm+YG
3/id+Lhkh7cGDDWG7LERw3Pc5T3Jztmx3XIXvAg0M8UtgcoXlqZYAeMicTPuU2T328VtVcMBivwY
eCPuiAfSuPWttIYSum2epJfmCc0/+YF8H3G/gavIu5Zw3VUa22Y4znwonvAK98wD7zXI63uyBPWE
f0RxQHdG8knHIRdt/7knhnfKDb6tD8lTdzttjcdpS4v2o12V57ohXGmwnRtv6l37go3VtTyHZ6zU
MC3gtpzla0sPwiLotvGlY+3vtF/iQ0tl05FuGPHgA4pb6VF6nB6km2Vo6ZzuRri0QLJs3Keip+Bp
6WNE6HXtitv0ZoUrttB16KoLGvJjflmcoNK94BJK7JJtfjRxc+3uRWc8Wqajb0aXxfEuuRjjLqZ4
xIy3Jgvea1cySsJ2RUYjM8IwmbsWZ6zqubnVHlHwa4/RrXpKj9lDR25S54AssYrwT7LXnVbRveZk
++FaHi0c6iZcusCiwzAXtvJd4Vq62+xGD0UcegmYmIaDg5YbQXwHFnOr7NBWrkrsSSqMUuv1hvlR
vOMeqRxhzYkwxSlvNiSSTklGhc1xei03eBQSTi0o0crDCNYd15mXr+q7mNs17K0SZKYAhBbDyvME
OXEl7qe9+Eq6VrIRe90mXHc2USd2yot3ab1LOnt8AUW8wooVNnN0z6O0Dwg4NEJUgv69fDA+fAzB
kMnt1X3L8+AdvFABoDrZw12EkowTrQTlM3pON6q3eAAaO/nAwMNG5h8yc3CeXiEvP4PR3aLONo+b
YS+8d69LYFEtHnb+XYZfobzRr8U96cVL+9Ld63ssGkSiCswExBX5bPI8/wqei4cicqjMe8zB7eeP
dDd/NPf9Jd2UgScf4o25ae5bjGrqG+r2BcO3fLgQbNKPhKZFaFPqmj+S+xY51yqGivXBSLpMsn8T
XgTYzgZQvDXxeJcA07G1j+y5PBofGQcSlB3BDjXH9J35w39SsQt5UfAoG+1Rc2ZqIZwUb23qmtlK
JgZRmGqz89breDEvZe5wP2uEIRhvW6vBt2fUn6U3Biv9yoobTsM79RZGnaRHOh53mddfwjOuv/v4
IzxDMcaA9ZiiJ2H0za05hcbVwHZ+Hm/SaKNA1P1lfD6NhiHfOzjrw1bf0GRiPid41pnz2+5kh7s2
bI2P6KlfWxVLvvBSHIho9mHtgkn0i7gBDedAGNyHe2FXOLmrQsvm2tqwIrsnh/zImOwBYs0ehzyI
UDC0y8VikepPah3Kl+zUf/jX9qXeLZ+dPBVec2998AQZxVBX2i9zwyp4lyW3e7WICwXadavuvrjN
3fGCR5t6bbBWeKX6CNYD+FT/kr1lbzV58QZSPI+OJ1YnDjuIEb+PiWNe+494l3nYMl7VawVs/uqL
y61hs4gku7sP3gb+o7NyKXf+a3Wf3AtbGAwX6QLApF2nL/VNxqL84DFe+pfuvb0bX3RcoJc67XgU
bfEBPdQZr2J+c3nJPI35tE1wkhGPXsOP9CPyFnKvv58fly0mP1PjGJM1Fzc9okHW9Gu7LrHqPEX3
HX/xmvGyUO8BwPvAQ+kfzQQPPr4i7xwGm5seD3Qc2FGo4HcnsnFfl+XxOWYZeD0lgdJmgKjyMKox
ICSL3pU7BeoqcaLTcEVVO70W9VoyXdauvJk/8M/2Kk9hr0CYuKmo3XAP5X3uKm4GVlvelOvww6JR
vTHeOx51+MG80LBRTp2b4lvZetjTPpi7AMmmXTwOC4kdoKer4HQhbYlnb2izDmfY/Ao1Y8n173qq
Dw/5OjiFbsa7jKMQ8HTw/bU3LNBsSmmjY3HYT+5S89DwtZBfdVYdPMi17/IShjfMhUavs+nKx+hx
sbCSX/wb62TunoIzzvL79hTs8dHczhKtUnu+Ze4sXYwB+w9la/FsitOEn6lIBIeA6bl7za7T3XT2
b2rhh7Lk1xbD/6aEJlViHe2FJH4vY8+yOhuFHDc3ZfHcKSCrxe1A/oUraXJU29t/J6BfG2jfL4a2
5Wsq2MZ8hb4sx71cYqJwBEi0bDqS9++ryF/VM39e5lsnPQtUoVTybtxnxTFQdwEeGjyOnnpjEVAA
ka7ZtNMmzYb1CMrTYJ5uau7wV6r70QnG0GmyxtHQ9wT5pcpiT+WVjjPl/odvKfNjv+XFjKug/QM1
wHzZd7Zq05TMC4ypeCh0/AzGYSuZxSop1HM75l5I8DvTuVBg/y/Ve1MGZ/rShzdo103oX1b90UvN
oxljnsJTy4U7NWu8YvypmPKt57ncy8/FQfsJXYqhad8emVKBXy0DyzjWhBdts86wsWyAse011a0h
fyprITMZeNmLM9V0zGfw24CJIoBlHveGifWwfxmxL2eWEOm92QDRXYvl2cDfcqn8JjvVWGv6g6Xt
uvhoYLUiPsv+zTxvkvJUtBszh0vMUNh8G0h3s/WY9idBoUVNEcCjfdnittj+Mjkl85OZ9Gjuj9Qx
V+1P3Xx5qYx8fVjLbYC3QSuKvt8n/O8/5dZGsQA0q7m51+TVmBY7H3U6HrChatlD/WjJnVeZjzWp
aWdhNzetp+p3OfxWQ26LvhqezOKXUd+FkbwHv9VlkGHit0l8m5j7/mFVfQrvvn5T5cuy+lbjmcK0
T9WYK8lJ65gShkI5YQlo4BhaHJPfIUsFlHOHLkZmOsJC40gJWUNnWhfs0pbXp8egp/iSPTKmFVZP
eRvfpfHrSJJsGi9afBxqGIrxNRcufkfWTTWl9zSikQRgD51MO2Xsa+6IV+L0yAh4INAVgzRnZ1mx
HsrqIMei01bpKpKLpz5WD+J4ZriY3QCrL/9XoVJlQ5Wu6I8DHTOfDXkO7zQpYnIhdGVSdBBVOur0
lvYuJbMF1hNMr5IP0LR/HMQV3JluOGAH0pFtIpyU8aAmoVPDdVCOT23OkcxWv1wiY9ginPYj1kK1
eVMa4WrWsIehMKaNy/8Vuz2gVllT1rN/CtCaZOTqJqZVYzgxawISWFpFPipVNfQWRFHP0HLbK27J
jHGWIC7GJGGiqDgGggOFzRwUN+ciYsAUBrWgWZnuFkRPC1IokW4DsyDrwkWUsSgf55kFX6ziRsOY
ixuWs5fk+qEmfYeyNmeoynEuC3vJXiy6hOlDn5qNiolFrv5uzKMqvhhKhHkSV080YRXTb/P5Nsyt
Uy1iGk9qLgFaci2mQIZhk3GTxpPHH52AEdQ4essXiWKT/8B3Ct16WGjXWKuJGiY3fK9SSTYtdrwj
FBexOU8qAWH9LPK16mB+RSy86/CIo2LWvEp0XqzAv6IFEPX2cdbbVQigAYRxmVB3Mmpot7shi4lh
211A42RBdOa+j5+xtBmVgTEn/guVQzs55vJDAHElaBfqMi5ogJ7NRrKjdoLR3a5eZ4Vx5BZt2Do1
200irGsV//ZA3BTUp6ToOQSWmBd02EgdO3Nj5Wv+XlnACkL6aTBtqJT4U4WzEYl9pZ27ZjrksrhN
m/YCMQQS5mxiuZTJO4Dko8B771UtaXCbI3XAEKXv9mETu1UEpoq7LkKZk0OvxFy9CTZRhEXHPCKD
yraCSESW+XsQvKsB36M0R7bLsG9PBsuqqwNEUKJnFldTRn9Iw3Usph0SHuffu8W36YfPk9KQdWCE
SHKQnunfdvchkbTJzxPpMFXTKezytWkNNGYDL5JW2I5DI5Ws7Zhswp0k0bPcTD44oZwCp3EnJYln
MKqKi6pZ4HffHuMccYreeGkXHobJWNWV9CBNsleP0UPB7J5VQ/ho+2NeVbdiZZ4rZiuGCF8N7SUT
98X4VBj9bWKxlCriwRJ/cKh06J6ju1LMQRrdFNUlb6AICQ00gBimKwdPYqyi1j/62GtGHzM5WIF9
wATeqDKv+ioXNIZjpHFHKVTrwEMYVDyGdB+UBZINdaUm4Y0/YB/FqWUxXLWgAqgtKILh1nK21er6
Nza/tafqnZeH2lMYxYykF+VNY05bMUvfs8q/bWXUkEG22KbPxSVo2X9I7ppC/iFU0/48hGjlE6Ih
eVE4ib9LlIdqKEY5C8RbCqeTuZLDFY2iCpuqdEWpRYbuRjRJM/nU/GoAsIwLkSJQdpRcDdyCMdr4
UK4m5Q/MwxGwP0zPwQ1aYjeJ3RkjcduUbBX3CcFNQncyt+jYUfnhlcrA4nQpAbG+k4YVtzhTvnSk
3Pzva3zjCD80NnFs/uOsVZj8gaVHSAp+SF8Cp/+ctWY4dQUGluPZz4gy7roM0tqWyUjUBa2x8a1V
9KskspeZqDky0hpD1w0848SeCTXREZiX2E7GXvGBTtAhoHCpOdT0ZutBRcxiD2sqsl2KAmqTItV6
7Nn3TNMen6Zd40ZHyvDVWicfoLZYbPoNnTLD7bzoNv6FiUkvswLvBTxCS8vug0dN/0DnhJWqjkXK
YtTShmt65XTAVaazOE+jOKb3tkWTFlf3jKEmCEPSbRqtZRAO5F/91mSpNcxy77rkGI3rOd8agIwp
aMnVGfaWku8blfPBBvPihK9t9ACor3vOlig9ZtB/utE4bvuLot1b6bFWbigr0eAWq7Nf4w8HMMGh
3qHvZB5t0f1WhrOYWcRThxHJSjZ8yJHnq2syD5P8beSjKs7K+dGXGGyD+nAwaQoWNmuO5WBqbt69
NcJJIIdeCwcCMBPZD8yG3JHn+y7cz4GnXzt8l16b92HyfARos7dMeIIyV+8pmMzDDxKpTxb313gH
JR6trEXxyJ/iknP8Z7WgHZ+KbC4sQg0vQUPYBxSHyj3BxBDcd9jT+czDmv52HGd7Wlr9QeQO5sO/
N9I/syhVJlQG7spaUWXlW8YxMnquZkBQ97n+mndrLs6h1lNWmMJ1mrj/vtjn0PC3nywbSDwVVSEm
Z8L760+2IqkdBlnQ78QVuhyTqtI1ozHp9WvOMbDgjEGKPzBU/+xoM44DUkbEYl004dd+vaRSyWHh
z5l/DNUPgMA07mr0hN1rkfxwJz/VBF9/3Jcryd+OJCmLdbXwe2WPHW6B1wOi4LiArsSEo5lSAapX
fpfcWpnk0NCh12mrUX8TNu2NVO8UwodZX+fSr5qTHq+OalAcvcVzjpJaLoReolkg4/tN4A2C8jhl
uiv2mt3SJpTS4xhmOzXTz/9+Wn9u2uj5Lea/NbQasvq52/1nfbbqFIN17ik3CjeQi7wx/X+cnedy
21y2pq8IVQCR/xKZYFKiwh+UZEkkcgZJXP154J6atmmOWHPKZVW3pU8AEfZea72p8cTMuPVMXLtu
WMTRRpoKRq7/bOWS0ksxO2y2lkGStuCl+DH2O8SBLhyaTmbGZbFniGSXmNByzoDhn+CrAKjCo8Ka
AAticOt1Qja01tnxWxF0AYDDeb9I37RXOvZHEFABL0s4uYMDxv1pPsfMeaakzswg/WMCnSSSg1/5
uVNo3qv1c4oTN6AMgd12S8Tk3lfXadAOVuGVKBBXvKG6d3wZnWwl+v0yf61t0h5t8zV/0LEZRcoN
TouLpTcsjyu5B7Eve7+PbYRR+O8Abzniy9nV34r34/I8A+6w44kZ8lK/yvsgr6chkUSliYkNqVMa
SBN1Jx4MK2UNKqM51TJZnTan9f5Rmc3JMj86hyf9ZDGllG9s3Mq/O5rBvTGAv+miTeQdf789+Hkc
ZoNyTDaKeraFxpfGOohrbFcO5+AMAKSnrxKDtOQs4YT2WrdMWJvNQMuDPzAOOHjUASOx4RpMg4oT
zh/HX3VHrQ1MtO8f23rDTEOAeWQKSASl9wr55ql9y1XoVs3gqK9d8cyUx2MqluHsoOh+jzMnQqqm
yV9SJph6/f7zQ3+FM/T3J75YlQXZPMXC2CabE48hYngzuW/7DYr4FtxYHq1Y3SmlT4n183F/G41c
rB4apA8RSwI4o5Rwf19pUcClRO+Lan0iFy1zCV/vnOiwmqzPCC1hsP32oaQxinKIdK5oLtheJy66
tFJHRx0XWhfWpjv5D5F2CDw0+Pot23uo4pzD5Tnypk48QEwBibX4+xzPA5p17MDVNd48O30z4H2A
8tJV5+l375ikKCoe+YVLnDttwxNR2J4X4mJiSuHV5Gfb9F5yT/w3ZEsiU9WD0mfKctpIG2UlvjEn
+Rgf5IfhF+5B7UIKGjdaDW7rsABAzjoSKwwLgD8rEvOsGewnRv4Pxmp4IY7Tmv52dvh5nj99fvJ7
OQIEt7nkbtxHAK05v+TZgLoCLXP+To0+zywY5rFN+cV0tAaQ0Yg5OC/s2eJg1VZw/0XKrO1J63jV
gbk/zrzRZoWmBQ02BAQHJmGcioXdF3Sw/3DFJE5NdEjSY5mZvx2szdvMIknVDtyPeO7eB19f0KXc
1tII0gOycMf5/YEQuwQYMiWgTyBU98APgFLY+7cB+GwAoqSXJu9QmE/XLAvOFhjMvLUgLfMHfYS1
AbewsmW5Iy/IZrlxkyA8wU8bbMnFrQoiG2QNp3WmoNHp+sE/8RQvCbJA8xDc3hPnSVByA9foxDTB
VZktlxYINiG8qhN7nd8RvWcE0faEUxcZZ94QdoT97lfRUiN3kLXMsHMv+pwlc8yNqw/1vnqOnwzw
r+cB16lV439NzCTosfNfppV628juIB7Z9JVbbZuvxmcYmDlgBgiU8/iGINXDEc09OhORjqVgrrzO
tjEI64kLAj2CSwVTYnN63n9p8hzYtQpjLtw+QOA4Qa5cvGRjbKvw/hfD/zlspTO4DbJwgv8yTye+
8+4wtwyXoGGgtWQhPp99GE3zd2BnO5r3hObKd+bqGSteAATZmfmKr4RMYmA7JaC6YnC6B8TVuLZT
8C52sE6+NB6GRTwlEvNVf9vDOJNXHanM4wLjDW9cT3GGowXS72ovR3fKOUbKPH+fkpZFd3DSINvB
nlooRE+q3vjdcexXZOp8nukaJ+5+/gVT1XomkRGy4NFNl/ulspn+HF3ZS4MezqBIpvLgSIvp16F2
DzQXyvYCGolLF8tHFV2JnmjGv57II5jZwEbsSncROZnfTwSmu+rC9PJlFRa5p+v8IP4Fy9rNuAK5
e/YPzpSifeAv8yBeu8yCpgslDKqilbsAVJH1aS5LH36KK7gTXxK64Gq/SwJm1ZAoyduck1NkRRYK
GGu0ykCGlMdIb3EM21AOdLg9GiAFaYWe6JVkb8vB2VMD4laDmGjQKfsT4pvHdMErViCn/BZQSb6T
WYspMRGKr1WH0YRE8+vxdrMsAncn4NGiqpyndmOlXAgSRW3uuJeszn7Bbk5CrTsLxfkrxFsHkGYO
CEOsrPDIEuL04eyeIo1YcDT1rknfsvl5zf+XVj05Mf53Ob3YXAW1Lc+5MKjrDry98o+QiUeQI+ZV
+ECfB0+WbunTr+1ufx3yYnc7xo2s1jq5Q3vYrqRq7l04XLXuxBCdBGeceRgjSOItWONKJakxpEGi
IbHHqZei4OOp7QdlTNT1QaUAn+c6oz03RwIB2/PgaxB3tmPtGYZH9MmBsMPPOHGOEKRKm+AYMEDJ
nh1AFR+YSpHs8vNNuNIfaHD8TPr2STZ82R/gvjTq514wwvz4XpBRdwgxSNaJXVZvuLRr1273n0e6
uPZKkVRmK0nVmrRXd7aWHtL3syf/Gln1+524iOATOpIrOgWTgPp9eDwRRwcoXjpw0TeybbzCk73D
PIJOl2Ty9Ikh41zDxBnupvhgPEJ1xejZndaMA6xtAcmZl72rZGE+gBUfk0eN0tWZqAJbBQQyes5/
GRO8nyzUZC4HNymbU2N1WSyoWJpNPtQM6f6BzLpEOPfDkcq5dE6RN9t/GcVzB148fGY9gxxYXHT8
e4q4kRTg/sYzpxiTRuSn41/0mq0idYY51gPa2Hm1nEKrjad20Yd1eLyrQwwXgnh9XoQ4GXk9ZUr3
kgWgrFR8EvkfUGmbZfMYfTfUMxoAbO7Ed6oP0S2xMzheEDQhF1jKolyPNoDEe7OUoGHBqNuUC9ln
fp+ThDyRso7e8NiuMa28a7/o0ijeq0Ba4g32lK4yO3vUFrlz2EQ0EAB9IfrZbb4ku9QFYrdmG4I2
NgBQ2a54h/xgYRTv5gH17/71zFr+61Ei971jMYQtPnMPofolO5BwHc0219kD8tDRp+a+z1fxCnfM
UIJg8jF6nWO+xStta3wiebHIRlsVbPTsyfBq1/hfhskLxftzfDeE+ZfyemitM31UvSrvmAvBUzw8
pF/dcxeCq+QgXFAjlo/kw64ZdZPYTg6vdP8VLyZ/Kq9eHR5Mh13sAY+m14ZY21f2+tOHfm+uTx+M
j8z74bnzK5+Q5BVXjfnPIlsaXrs+E3ditU/Ra7uSJz4cWxMMhHoee8mzuJnGSo5M07adyjNpLd83
cKQ2yCvEX9FGIEK4ZT9nF1zBnXwwQFgAwstniSAgcf4gLdgNCVIH8F9x/1f5c+2+d99Yr9ZBcl9Z
BygNJy+7f47YVvWFvlB3tVu9Hd7g54bCUqTIs2f+d3TfrAS7XWCymrqwTS3Ro/czTKuRIaFScqwb
665xxfvilzrndUekMZc9ZYPvUxD5xDAu+qBgZz2GKTyg3FbYC2O7cZihEfKLKEO1Dl76MfCGHNk6
9SBZQbt1APJIuCY6vfb3dnV3DMguYIs6eKwgpWlHT3CL5q8VydASC8DJmaoGuCTsj6XTKwy5rXJ3
AKs3lw+zX8JdtcYcFcYLkX5ObsPQGZ9Me4sMYa24JwoKkUVXoxYy/G9zycz8XgnFkI3Xa7zpgqjB
N2ow4vRgHxGivKKWbhdCZwm+gexCWB7hOEzM8NlmRoewPDmkrtmV3S+ik0OW644tZ3FcCD6wK4PJ
EobJPAtOyzikDp8bTwlFhr2/V6myZ6Tdw2vamjsZxh5sf09ZapQmzJCXsBGUtyzjKk2z/Zu6iKtr
CaNdPOvlSZQ2NUZ/jELGtlbi9njS1hUwUqXxnJ69ET/7wob9FtV3BzilTXKDc4B7wbUl7I/DTjvK
H4cl1nVI+spU1iq1/kgvhHGMzetDHT/1QtXW5N9FdFajLfHnA96/6HxIc1Qphf2BWoM47pxuA44l
jUPND5f8nSidWK3Mf+EgQJEsUZpSlFrwluav6+ftY2t9lNZ9N391lqhPqEZJNeanertcQvJGxQJv
22oc/MLd0YLbMn9K7e+IS2/731TXC2rbynqIrLsQnZhNS0YBRkb1w/eR/Wzqjl7uKP6qdUphDtw4
p4dx3Jfwaf36/gDPjtM4z3c/b/LytNj/sxmQkIKhPcpCWbrYexPCcdvimBvr/e6kBz2dgPqSiqs9
rUrTrOrmaYYNRGO+nvefAwbQQTHszmnIsLCrsOGXvpDdH1JPzrxkosK+KcOXoEwkvF1WOtG4KxlF
B5jl/HzWF8LW/1AYNCSaWGuYBpyKi4lid8L5vqljfd3t32cFXNH4rYTmCw2Shk74bGYoGQ1XGoPq
fLLOMLdYboUddtmmvM7zVVreKGGuyDAMjSuIfos5HddyKqb+eCCrpCRe4VCZoQ4anOo00mCP6SmC
WvoOaIlP+igcwmgsH36+ErNrFSQOfCoZhYxGZvLFlWhToj6FPNfX+9yZdfcEhbRWowWNdE8BaRqP
4+mTu6fTFOmezJOpkk/qJCdPQw95htRxDCYcGDaHtjoc/Sy5UURKV8+PswOJZJSv/LbL+uPCaOox
b/qmq9dFkD0KL9hCzAXQFcvD+HuZ+Xj5l6834Kbpkb18pBnc/99DXgxjzLqSjWM6GmE2kGYrbI7N
W3yofDxVrZ8vvnR1NvXnoaZP/8enS/aDNut1vV7jCcsqdDSs/vsQMQLpvanSUeZwrpkafGjsxuo9
3OUAUWqIneW0jcy7EGSbydVvfRGsjnlbM/twFbv0NHtewQ8e1h7u6F7qMwAOAbCtr35VWr/Orri8
lz54kJkEIEiIgvwu2Qxh9sGYQaX1LFA25UG6zV/bTeEYL3BdffZtr7dIhMGtNRyesGnsanjAArih
c1glFqo5muu1gReZdXIhplO+UQCrW/0z8RBAZk+z+57FVnZLouthU8y8bMm8634GytZ+HJAH3HrN
r+0uCL4wZ8AqCivVi7cqS1RBP6SJthaAzAkf2JOLu+2QanS2pFG0QeeX/Z/v6ezagvjnMS92NOGg
dpkyi/R1CRva8MzOq5HZIdc7zkXYzHufNbKC7t49Zr0/yqvku2wXOlS+ZJkXK5qzRnCi7sYQ9Or6
AgCAxSZwjfaP4ioZsTMZjrKw0pJFOWB2g3oWPcexWzU8QzkcYMJEhf2NZe3CsPI/6+yfh714vsdC
iZLSrI3QiH1xnNlahM6x7deT23P5m95T0YNOgc2QN3C7gMZb/qpnd7gnz9sTU6djuRj25puSqQuM
fWvJJ2PBNrq9qyisiiNsV8c84n2d4bmQ7vCrZLrWBthbk254vm80Es6gihq5bRzeZ5Vyb0SZm4yq
kyXVTstnn4o5bhKW258fAunqQ/DH5b7YFatjOjuP+2Zcw5F2im3FqIkeY35cTtOZ/z9X+v9zkc3J
oGxS9Yv/gOPxUSqMduAFnsXzApGJ+szwXz87SbKob2Lx19p6k8UYD4HpOfq9pP2xZGkCb5WCKeM6
UsK63e6ZehpeOcJ0sQDihvohH+7qdpM0YZksJYa5scNYv1Bv1XBXVmldxDNGU7HHn3TIfy+dpnA8
VfgBGuE+eUiJkRcX59KThRwq4Tsf30yQf0NFGrIA2y7U8cuCQmQg8PrnWz27ssawac8QOUomPrbK
xQbaNLUg7k9HJYSDJsCG1AuEilWLCAVvA2j40qLN0C73LUmpHuxOLJybeVL2WF7/wk6TiIrZNiH7
5cZ5XXsE9Qn5YwZDbrN+eX06rSlLQSmTTTMozhHrwKF+nMV3qfQykWwGoKNhBnlZm5HHs6Ly+vmy
3Dz8xSbansfi2JXE9cxQoElQ2s77l4bueBbKcJ3OGxOmKq9+gzbjZnl/7dH486NfrDpDbyRafyiM
9aD72IDI3d0o2EVkc+RoDKGGHihTO19U/XH0AJxkhCDyjVC2ayUm3Fjgf4kvcBAuLkAhy4fTTMAW
rh30+Ux9LBpfoY01R5fcTqcuCaRjF0BEJ2fPw5jaJSiYoY2u0P8ae8XO9OO8q5ctVq0/3xn56tX5
48Qurk6azPpEls7N+rhgLGO+zJzzCvs1P5/IL1XuKhCe5s1n5uLfoC3T5eF9/1k+Vrv+hYDtbfnK
E9M+9tvOE+FzMiJB6hlAzbuhmNevnSZ4naoozLlwLLnYR2ul6LP0iKkL+yUi0WrvwOaIk4Ch11F7
UEtfSh/rdIenMcuOEq2bmT3uwRI9Vcb8y49wBzwsYCDz88M4OVHcHfqt2q0zvKCqp4zlqd1IZcgK
BW0wgWIzC8Y85CsPR1/jUufpcFfFQBTXVLwj8hJUbqUDnQVaZTZahG+k5So1VqxufJev9DGTVcfM
zgUHDhunq6LCkv2uXErDq6iuDqWrzYIGTDt14YImhkPeD33Pzzf495t9Ub/+J+wAnBG7RvGiue1I
7zZmeVUCJlJerZm+ukj/jqA+n/tQoqxctE/FRnsHI4Ph9ZpaEGhl4BX9Ln0UX1Ajb0wPtNRDdlNZ
YukjH3KOz5V3DoWtEBiSRVxV+/zzSV+r89lPphaIcfEUev/3co5VvKQ1eCBiTetipAq/cW8uZfkp
NRxiSiF/i1hnHb1ECek8DoIfNzeq/mslks7xgYoVrPb/MdvTi/ZgpG1Sr7EjsSR7s4X0bFn9/OcP
Or32lzdHF1kODI4DyX+qHP7YPiNMrHGrPUOOV8KZuYMM9PPvv7rw6iLUAgVnNUx+Lt6btmvSpFYr
A0mVNTCPqMKkcfI0LPuVYgQseO3RbZEv32gkpWm//eeDoRZRNRnjYvOyUWu0UoJwjNeW+nsMMPZO
Oi4kwr3iXSUHCVQDeblP7/HnLYRb1e3s6lWdKVzYGQ6GyuUmnJaqJGem1qyj03zisWxwpcYiAxvq
IsAAukwX0oO4UH8hZZ+drV3K0I4RpydsBtVp32GhoKoCUNsaO7x9n5jzu5PIPvUONn6EIMuYjmyS
B6Syo8/0VQrTBfDyw/6OGcaEyfoRmOlHEyoBw9LzBnL15hQ2fo15Qwuo+dKtT3iNVDudCcyvYpet
yUO412SrXmpYZz7UZ3BTxB6WSnLPIziN4Rtudx8BlNZWch/9iuYPJrhZhCBKtY7L17Xo7j+xyZjv
rRwVHUY6ohW9G295WH4kTKESO/847ufyp/z489NFNXntNstEz88kkhWlf4hmwyB3spHWa+1JfUiW
+52wPG2zlwyzDJIYduW34uXrKujXY5CGcTgGSNzDyq3IymEoFfZPp2dw7WX0GD3KcHa34hba+UoL
WCb5Ru8I+AQIoeKZLiYnsI/6BRqRGtAl9/bA1ekiXgjPsY9fiAuAvmXYHRpByqhfdtXgGGI0iqXK
crYw3b1ToMbqQpVxMDYCmAcixiIVmfk2vh7uCJMCm0MMFTSLLiEAtfBrTwniVTJ133h/7H2wfW59
6ukO9mKZjLwxhAc7jxzRYwIbmjapJI6BjU05zWK9wkPXGOZgmiLEm0D0z7DK9EAN8hAUdi0EI9SH
YdHj+hGcvM5r0Rkg+2NQ9zjeiUHyoWFc0y/3n8bLeZmtS36oD1OzB1Ac55Qpv3sHNh8+CXA10+nD
glgHv2eajBfMlil7wpOlcC76q7Juwz6EsuJj5hIa6/zGcvnbh/yf9x38iZdN0mg8LhbsWJMPEkTs
ej24tPC78YXnDnsY4mvgNeiO4Oy5YZFNMwsyz9xy/8BAGcxbCDALfTBhodx4NKe65Z8TovNmUoQt
PAS6v1fWYyaUZEwos1Bong9Z4xTjt3niUTDMuWZsRs2wx5YQUPHd6CFO9HdEpeyJUysMcTMYtV21
TiJvpeOzLt+VQ3gahjlNq3nEvQGbpxvnem29MiT8OFkudZnl8u9zVdB67LU6bugPy129Ox2c9m6y
/8CivGXxGfwBMwFqL2E1g0K+Rd85ZZLYydc+nXbfW66J115qA/I4PstYwuF1/ffp1Of4VBz7ipcW
GzIR8x+XfLfqdGNrutI54kz136NcfGi5qkWjKkRtXcbPOn4a/QYO7pA/SPHnjct74/P8fnb/2GR1
ycSUMSIrhjG0lauZbZwaV+0WKhMrudfdhkCCVlqV2nZS0hU6KpB5ielsFGBZax7fRbAss3ye/H4z
GRl64Q3AImK9GiaTvvTGdbla+xh0kPyhr/6Pad8fp5s1it5pRqOvtfOqzOw6Iw0rgC18yBHf+MeT
J5LljJq3h2HvxqYb/W8gZYJAQZSnqE76xYuXeVaf6jTS1HxZ6KOtRJWlkNOqJpv6CYZ7/ii2/gCn
WES+PKmBzFsd2/R8Xb66fx7+4tUVpLMZdVGC7X60kgZPwz2qfI5N3FF3QnZ/4+EQry0UBpeammAq
kH7Tx/+43LkmZlEmtsO6eymWx+/xBce0ecZKBVsDjHoP8Kz60GqmYvcj8+pQemDj30gBBvrfmKyO
sjW+TMjZcZXeRa9YLzzK68j+qB5j/7A1vC7oHgQiGEtrBMVjB8L7ZIuBRz83ijkozSEo57SePlZf
MFSovVeta1r8Py2Ilspr9FjDO8qtaAtZk7jbEA6R9ysKGt8hJfGXEvBtCpPSE+7xK7EjVwvGsF01
D9O6cWIe/pTCjZo9nF2Gw55ii69Aa7Nt6pW/aEHYZPeBdNe+Dovzi3CnL5odcR7fuid4/eN/imsE
Tw6191b+TJ+Z5t4dAO3Rd73UfvvBHDdZxc9SIHrSpoXqgxreNz7SjfpqPg4IGxbGUw+sZT0pDyBA
0ALl7WyFhwQcCtNr1vUmf4CEa6KqBqJObP219eH0gsQqa3Nb2QL8JPDew/LpNXqAxzKvvB6PoZ8f
gauPG4ISukrMp9TLGpw0xT0hjtNsQguPpVOLL53uJtGDDjE53v18rOsvt8IQAKdHDCAvEc6i7lUt
36f5ku6feAg7LX4T0vfSrj6uhMpD8Qz6BcAji9NXvID1WwvvFfUzwQwKJHCiFVWddebv9Z2qOYqz
StbX6R4d7ZaOuhXf1GypZxtVX00HhoUgbVnnGnDlfJNB82yX5F1U7Nuxu++3WfUk6wwU7RtX5+qe
wJgEHjx5eUwv/z6zfbEf0U0p3PzGQdujm5sMYkgLY8LGbkvE30v3zSYUapc8uqQKmY+P+8XpJsx0
dUPWYAebbFAm1cPFedSyXrK0ReH+CJBagD2X76m8PskGSVo7AqVQDWqDNUO0c7K0goBTVf9fdIZT
A4zbIlbCPCl/n0IdneKirekMh7yyBvEuMeobR5CuXm0uM42S+Tve6O9DCHFNXgnqqzUj2/PwVBST
S66+D9lijoKXJvZg2lIcRObC/D6bvqgj5vYB+27c9KsLMCryqc0WwWYuyg38oEWjnekKmlSPxzER
Vuf9XUIyrBTMsnseR7HcHMmzNz2sB3gExVszMEmc2uzLHYc4DXY6BiSTXfTfV6I3hEoV8k5fn4xN
xhiEc6hPNjIWBkuNEBrwRrIla8OeHjAvLONczStYP7VxYIQDPq3Dhzm/aOVTAzHlBGhXwXCKPpXo
PmPSG1tN4zI+0hr/RKjqF/EUeyCO1mZcpJWBDgVJnR8AXBUbF6dFLPjowNC706NL5BTIiOlJMfAK
qv4OfZRTEBknOeisZ8mmSnctg6zivuFY1ZPZBxXaYFfK7lPJ6+liNPc4ThZeMWYWlV1AQcN3HztS
6vIGvk/iZ9GbLjAmW2cHX49DAS8K3BBB/zTI19G9NsBuYCRUd2smV4xautNC7MK9saD6mOyBeCUS
68YjcW168Of9mO7XH3uyVp+pTZUTY7waL+Jfsj5RBxjgzQqXNlHrXo5RIBhLQQrP0Y1jy7eOPX3/
j2Mb+9HIM2OM1mK1jrwSS6tcWGO3W2YLHoKhWzBG5koqr1X8LIo7FgLloxW/62iR56/cpm641xCY
gI7i+iz4vFtS4Rp4CTKMlJKl+NbiMja70UJcmS+bOhUMoi+N2hGa5d9nbSZFYlTCzHwsljY+gXaL
sVlrnZbCHIw4tRBM79ptQwHr3RoxUZLyuy/eHvJp2UmoFYlB/q0h/uOKZUVynGXGvlnjJ2qRQxKe
1/BfALFHFweEbolpdLCL7nCECwzHtMfjXAraUA06G3rFAsLMgmYHozIE0ccVxnP13fmrf8psbMbQ
qsow8o9QvgBp3U0MkDyPfWVxWqohrmRvqYNJNNPBeYLs4ei1rBHz/KmDE+DlDtq32OFnnozPiVaf
zZ9xRHReGWAHCXoicG8bMfN8/4XEFco9FnnNhvnOO9kiLo2AO3MmkQLTIr/8wmsQ+tkq9rRgfwe3
rv/av0U28Po2CmpY9IgInrEp22OhRhczf64WONyGR7+EDv3c+Nu9JS++0qdocDBPR4Eo0dIhYAqh
IHfz7J2EwxWER33e+DAUHQFxyTx+VD38bBi7lg94kH2esDl63PNndM5BsSCMkulDD42rs7HjXmtr
M6hW0O+3WAGttY/DGw5N8xwqGCpTCN133wy5FmerZkaBxYb/2cEgFyaK2ROGSNjvCItmgUUZgjAs
NP0zxVZxJ34o+NdgIYaiAbj+FQE/HSeP9gxfPFQAypyXUNCXrd+GNf80+Hb7oeJJEIBmwWMXQQd0
rw3aACKZ3T1ld6IP6y8JEyjnlSfzCbpbjjW/kyL+eSAVpH1UESIBURetZZq0cdWkXRTq3ULBn6Ay
vtKCjx1zWbVoUe5/mZgQ5vKunXY4uKORTW6j1TYPcTU+tSKa2+Tl5yXtGhEAPJAWQwSghBh1saSd
a2JARgL4lqmSb7pMdE6F6Ig4ObTV8UUVE0c7Qdc2Cr8+fB+MvXOs3zKE5v35vKzx4lOU73o82N2x
M6z23GGR+6Uj/SiVG0DVRcDPb/iY3gvLGeLm8IFVpmb6j5fZyMq8HE/ReV3ZgztbVMEQ6L7uvhyt
ZNX6eWj6g9stz7vIM+4ib0SUpNtk76yEB2FT79CdQ+vqlqLT8k4ip4DHy7PiHLYxpJOD/QyW4GTP
DJyd9g1jXIvtDtKJ5O+xscPPAOO+dbyt0XocduRDE92DvuJb+y2QqDc43OXMP8hyQ1vw8/35HRNw
+cxAWCOpTCZ8lCSBvz93NsR6mfepeZ/AQx7dPNxvWgjHO3UT78S7jMsQr1VIc6+nx2Qbv6X35Ve1
EWgWi438jI/nNr3DF6LZyr72Gn1G29YugxlGg6f72VZaGDiNFU4fYL7oaNK8WRWLnoEOfqgvBNTw
preP8gLxmdsuytDWt/rSXBZO8cSjgqfnmpxGKNwb8xF538+f++q7QlTJVOlKPJyX8Qlmlx2VpiwY
w2To571xtpSiFS2B0PrnbK2Yux7qKwnILBP7O1AX4eDnRzdZaOat4n/aoi7vgKHzbqgkwDJ5uHhD
mDGXJzwNzssuWlGn1FAlD8SMWipyJWyyIczeimi4ho4Yfx7y4qZLcRfnxp6XsnS00rSyZlG5QINS
6TBuyGZvcUs8wOpmfOH/47g0FgDxIvO+iwnHKMGCEfbpuMTuqNHvO3YeZVpJnRamKSadcoLnIXSv
yjZuXWbtSrtrADRNwYki41r5YnEEYzb1sokOS2nv9Em2bY2tIXxlmWlJKk7CB7sSN0a1EjA9K0pb
A3iu4nY1KnA0SZJsqtNaGk1Mfbxsal1z1d5H9dOBF1+ebZRq73XH72inj+ERZf1e3xmkMYktcly4
DgOzboGXpPxukw9ZwtT1uDIOw0LHpGqGBTsUn1jJ+YWm3Wb3OIBYNd8UiKahhGiwkh/T1yMOHnFa
ODOJZ2JmQsGMvTivwE5Lm5+vxrAxBFtImxCi4KpNlEf5PNoiH01FFXPj5fm3dSFCibeH5YJZsng5
ZB6qY1GaJ2DKWnHH1seDh3p7aL1D7MLCBlXWpQWU1ih3Kds7rCol6+czuAJ1Md3GCUPitYESeXk3
e9Eck2hQtHUhI3Bpq7m+/9B2bfwijgs5fjUzNJu4XMTwl4H7gMMLX9ueHE3cVoQhmQx3wO7Z+g0f
UhWVbnljfbk2bDAMkllFcgJlTdYvClOx0QW+X49wqz9OLPP7hREowSzYB8JT56xbnw7LVbd7DNep
ByH9lf7Pl0i9Vp6awFNgAMyyqZH/XtmV08kQ9pJ0WvaiF5Fz2xb2+bDqZc0WOkwSZwXZ3kBmQRJ5
ooaKk9SwgtHU/lk30c8aORkZTzUBsfhlmjAw16fJL5TkiIYpVTieHxUsYwyX9YlVqo3tov6Kjx49
Xplu8uNLGeducwBVVx5P/WwhG9YrDNlmfDsTE5gpr/x3Zv/B15ucn+lFvlxPaQp4MPnsBCderKdD
gRJMbCXW05lt6othXI4Eh2Kr+EDkKK5DP1/ma9RhXAz+e7iLtfQQS2OzN1jTuuSNFVzGbx2b1vHr
VGMFQ5yG4h26+/P55MXS1IAqcSBItpI8oL5gloSlqJgN0xUe+yU/wdUw5Vs7jHplrvPXOV4OVcyh
Fk0jmoV7qBwFEA+ua1iat9P+UvwS1bnQoouB5zv5lsVqbtWwvbsisY/d/ve/l0SSN0JzHyHgzQ6e
wLMcPcSn2ldrYWMyKDPy47pNRcJAD7NFL3W7Xshs0qqDvgGmhO84w9uawmsxzk6rtjm8Gflp22rw
8cdxruuRU0YJ+WbDqs4BJhkOkFxrcIoQv1u0bBiEmbotVUgKcbKYqODmkw5hsVcdbPSfhZFzGhp3
MOiQMYqKM38UkK4hA5uh3DiEOXEx+pj5IvwPTSfc4CmBSkO4qt2TIZyrst2wGhwOj6O8x0Kceqff
O4oxuoZ+LyY95gP0SCzTvZm5Zw3DiMN9lTeekqybxgjaDAaRUSyOZrrus/5z6FYZAS5N2TjViM1A
gnvidNolemlppTf59kDJSFtDqsBR/oayeapj23iso8+DCgYDN5cfwElLTttVSzPYlICtWtCrhZNp
9SY+MX85N0sNklKPd9EZ6/aE6bYgW1gkPSbpV6Snn0NCREb2nqiFVx/VOZdxckLIZ0SxNcyaKWYz
F4uyYzRuGDYJQh9M7na1lPgp2TsCBIkSWCAZFgrd542X5krNgy0Nrw0bMdJN8WJ1VPuzUh/MhJiw
zJIUR2x3ZNhEXmEGuGqz4oxqSH4YUdxZuuAr/xtUmRsVWYdTUM1uvcNX3g8mjlDdCbGbfCcv3mE9
7zOtEAtWCrh4+OhmAdaNA5EiyXOcCm57sA7xfVHBuuKpM+zaHHHZw9m8sgQCdVjE8M7DADtu0PVJ
MNz0u5+v17Xx+SRvZRuZTeDUpXtDmsKwEyWuF4dgWdNo4qvwkC6j7r0my5peGZ55T351vMwxqOv3
27640cld8ROanHX+ew5TUfBHh1SJkXpELwSGgg4PzT9Svuz0qy4sSNTKMp0slqVXotfJ57jx6a8M
bDHXIViOWQsf87JHGbVcN7XOOFO6wQufQ2U5np0zkAXqQvKxvNq8b4CGhd/LPPVjMaxm0RJ3uRvn
caWE/Os8Lq7AuSs0sWvhM6OXck6BHFYPe2f2P5y913Lb2ra1+0SoQg63CEyiAiVR6QYlUhJyznj6
/4PW2mfbtMuqs2vOcs1giyAwMEbvrbfwLZCvmOjjuHW/iIsIOXj44ZOXBXhxpvHJGiTyRe2qaBfF
K8GYnTqE1rQf5luTyBaNdphHzn905uYuaVwQ0hrDYEQH4rzcox8+/68LkGKP6Ql/LYY9vz/8pGuM
ak6aFp4D8wk8Kuo9Rof7k7ZKvFt+xZ/OoxO8ljbGRtnMSIyDAQhKf82OCUrU+Z4J3LZZiVvLW2JC
jHvUABvUp/y3c4C5gU50zCKsZPTPpG9+0tb5FcLOff+uQcRcyy/COvdmyBXH8Tr2UNk/Bg/wXF4V
NPy+k+8DZma+w6DRfhJcxvcrgldx7YBUApsGvcYqXiPNWaNQdKQtjOxt8azfIHBE4s/hdS1s5jvd
C9c/0TG+tRV/PLhf7tuypH55abpRkvxuAkQmqXIl4izSYVWAAwXEq5cOPxMSdpyvfP39b3DFuHDr
VibH9QkP5MfkZnTzu8qWPQ6xxZ1iF7p4VmDkQVbReb7BiQ0BHSyanXrbuOzrLkK7HbYtxR7NnVft
8Z7HokEj7qnaHgs3c1MwsQFzkoOJpvPj34vkbyUvWZNwT3D6gtX3jTD/8l0jOar7KcyInHV9bNeD
/YzNfG5vpVMoIcMda2ecrxdgD6/+awAyARuFhunsoqqiTXn99+X8db/SYcNZuPMqMj69v9/6tDXm
UUsDpNDxw5RZ67TcRBTB90r3Xne+PSwGdgY50sOdIeF/1BDyMf2ArlgLanT5+H+9hosdQ5IGYTJL
qT1o9a6FHObfwtElE6zAG2K6aZp7jvny1jw0lNbwb0EiW8IGSWzdEomLFwvcMDSyVNI63gVMJ9ZS
RPe3Gk8mrOmjb6DzRarsp/dBuInGdX0ivCGNV9aNca1lnpDdjLu4uDKeMA039oawTT8nQFLjKuF9
WQedR53W7UowY0hZBcYeGVbi0POieK8hnNDxuI8wxF9Fvc1MsCE2wUdE29+iypPr++FWho+FSaeC
QXmxUe85vRHeJhWhUi79Q/MMgWR81Y0fjuu/tPI0f/CtGFFyHliXiEkxddNQS+gW5xiHZzY8sVTs
EukOs1MUg7ZJNoMI1QB2P9OgiHPRhAZZF49NfcrnOym/DQHliK0RmUVRIOYjORjbrn1hzCqxk6o0
4flqSkldETjYY7Q55qNSeX1wFat7/mGG6S1el/Kh95+D8RlfZkSBTK4k7VrVnEahygfXvJJnEgPh
SpaA68KBkaLMzxjX/DrVB9gsjHIYX/nhLboQCZg9rd+C4LUlPCb5Ad788+Tiji3aRp3xkmF+94q/
vJrpHESZVUE6YoiDNmbRH+Anq18xVvxZePA7OoDhIFrSJa8eChVHBqjW7y+eXGd5JtV9dRAbhRmh
/mAZ00vSkg+Gc6U636Wzv+mA2mIr2HF4SZCKcvjoxTBg4q39dGh/++L97zv438tZKC74INKIf5uH
/vLdtYS6JZWt8qDW5xpDe5FsQit+m3CYVRBM4XfnzeaIuW/kdAQWSnCqjYJFoZibFAFWO+P0yVSi
JZw6mquVnt3GGfuwTEJQf1Vh/18PAopQ5LGTl2KSblTFbowy3FexY+7KlRaiIsylN3HS3TzylIKM
j4pIpT7bkJVKVA6GOW14SOdzGrWrsthmKvHFZL63wUGJ8Qrwj/lNOL4RBh6ICeGSISH34i7ULBwK
6NSVq05PbpE7KnjMoK/L8Qf0nxQ808UaSicBkjjT2kVV76qAHCoExgpQEuzYsWOmZBQvuvEZy1d6
uW7CW6WtPKE7sZVfCYGAttHR9XObqXzJYp2S3EozcB3WkHjLUwiFheRkdOvrpG6Zlgg44PEsOYBo
N91WL3eE4GZ+QxQkjW+M10qO8dJTKlMUmB0dDZk2WPwopHZYaNyrdR4GT7p1SnpcbslGRUi5JNQ0
P1Uzf12gv6yIZdf+ZUVYUtTJVhIQnZtBsSKEJUfwHr0KEq4d2YFJmqCueoJ0tK9BMdwcIz8fODrp
frCOvMCg/7MyMS5RLGaHizzp4oTKDC2s0lgoD1bArttDsTRtCUsGIuVhJEjdlx52Tsk0z1c/VZlx
OXmlo7SZyLmZ6flmQ8DZO/zh7vxebP/PRUH+h3xhLUzR329O54etNft+udycAVPnboAX6HQVhlmJ
9X/5LOjTbEmQMfTLjAVswaWUCWt50NT7FONrHkIcb9XmcSyCH/aB33fA/36t/++joMj//rUiVQlk
RdfLQ9TdhxiD9MJVbd304YsBrBWqPzzaC0nz/3ycxkiFETFt5cUSG6RCNrKCRzuUH7HV3hT+tIoV
f12N7UZHYd/pDVoO6T4Ur2VFcOZ43hVlZRfRhB8fbbyJIRiHiIZGpyd7Hn85xig1sljsnCUFI0md
iEmpPEYUDD/UTb/3Gv9z6SbJ4bSaAPUXNYulDkMhSCyAdsjpr46pReqOpYAckCoiX/WkXC8bjphP
3rIqilLaqlX9w8q4GBX8eRUXN5DZupimhN0fknYfTe2hqb7a4U3iRGnEysGuH7X+ukzPdUHCfPvD
py8//PLIQNYJLwf/XLgxF++AH4lpXBRMgFLr2KKiwtGLDa7pfzKuvvDL4luyNLC/RJBswo3DBfP3
VembBYbWI18PohJACLKF1xDSilaOQHG2IF/X0UeLb06Ub//9lH8HSf/zwcu0D+I1rzrP+fcPjvVa
JH4S+KeYK2zZ2VuskyCeu8QLgXD7NN1Y4Q8f+ccbyHf99SMvygIjleZv68tDMnl4T2Xao2W9BuZR
mw95/0Pxf9GL/Pf7mZJF4gM3V/7een/Z4gVLVzrFrJtDJez7DgXBgCtMg6u6k4Ms4oYJ3m14ZS64
+mjaVhvZWVQ6ClJQBROk5C3D7KhJ11IF/S6X7EkS3LHFXC40fgA3/thul7vyy4UuD+qXCwWUinwR
xewhVz0OBCd+EQbsF7vTrP3wSdLvoNsf9+SSZShFstzqSt8c4sYrrM5TOH4ZZue3fFkLeSYJtHBU
/r3O/twIf/9+l67Fqa52QVHw/UwcbkWHAsjHHKgnnvw8bsLpHNVYT1owNXRhpXllvy3jtSkepYbY
0Ru59Eb1JmHKVa19qESqDyF3BCDWf7g3f7zwF1d58cJHklxIld81B3zruNCMVL9WfmnpXv99O/48
8r8/iAaZ/tiCentxDJmSnDC1KpuD7jPcrpV9nIlrVDl6UHnRZKzk7tUUMFpjwieCOWchGYAveKV7
BuHfYQbvq1yLofWDQ4H2t1Woo5XjtALk49J+X4VKVidWQbrPATX0ZxvgU+7jIo/jfTc/FpR5RdcS
5DHYemp4YayuBJ94+wE1nbj1Y91V1JOvEaFVHBqV38S4PEs0bIajTcHOAkpd4eJl6OckXc/jm2CY
D8m0EupTomMrao021L+lLJ7kjyg4+T3uxvgyFVRl1IWdNrwLs3kYm8pLpOi+MR4kiQDsAqZB+87S
jeT2IZ3coSbPC+xxDj5C3lIpr9b/fnZ/279+uUeXUp9eVmrK67w5aMgy89JcVq9R0kRkkz3Lgdsq
PxQR6nLXfzuGWCwLORtM2dJ14L/fn0oe5clQpXJ9IMXjHN1YpID717GrHgZmy/CoHOJSaFS2ZGgT
UC1+lXig3Fun4ZP4kI8UGvon5tRnn2CemkRJm3OkIRsEv87aJttQPvsPjPOKx+pOQg72dUMsCvYr
pVf/BOB+Vzv/+CL6xapPxDAusoovkoKXoih8KrfBridKq/LI1eywK8/Zg5dwzxHeA9kxpme2bkka
T4Uw3E0zN8/cRrYhpx+sAyZxDtnU3gGCQljZELU6qqXEjo/ks2l3ZIvl6+RhULc6tLLei/5/0jT/
s5Ea2PCALCl4QJgXJ5msBzyxrqsPkemg81Rpi6ZqZeHsSDidY/j9IotGK4wM0/jpZPvbTvXrZ1+s
CT8Qoyod+OwOP0F0CCLPM7BW0TD9tFX9Pj/+41teUitLITX6vB7rg5HdjiZDKB1BvJSthXrf1KRM
XJXFXm6xrh1+EL3/7UUjSsqSLewyVf0SuMMlLcjHeWbZj7c0IeISjH6bqGBhghvn/5cP0yn2JB0r
LOWSAj2HKDLVmfvpk1uSQp0kPUJcy6jWy2OgbP+9hfxtm10MwrDgXo6ASzW/LJcYmEZhgwh/nUSH
nFTCeRupJ6P/4YP+es4A1OOkBUKGzPqifK6akPCazqoPOoa99bEQe9gjGA5H4bVOloVRNquQTO0+
kG5M9ME+fsmxeS/STQRBcit06lVaJUTfrf59A75HNZc7AeoPjr6FbGcaF81FO4qMBGV2AhUHnmSL
YYgJPUUWQjdONjhRojkMAycuV0t5X/g/yDX/ev9/+fSLu+KHs9XVuV5TbN0nBeGd8HOY3vG0/y8f
hYZQw8V8yQ+Svu1Df6nrMkGTg9zI60NLBlvhCeZKMW9ktmLph+/03Yxc3FI+ZpkKiYsPzOXZXUWK
r0Blqw+ZhJdmukvh12o+gbQNUT+PPSdEz+kdNuQUlTGEj8HtcZUcHzQIq/QZESnkOWUv8+N4XSkY
blZHzvM5SD3aQJit2Jsx65Tj6Uur7ivYIj9+BflivPS91/z6HS7P1kDQ9aklAOKgNLJnpr07+6tA
a5/j8D0H4FbYcPx2BldGTD6cNNbGMD9Gou9ak36eqnMYZnbMkZFXWGfPB3WsHvoKpa111GfMXpBu
GbffvwfkbvmBWds5HbMkEpyG5zonKI1kspBigzPSf6qU+B1DYX4niZvalS7iKwmUptEpoMCZCd/V
h6Ollht+flPfdDIYeG/CmjQBzc0ESA98r0swRSQIQlQfjSHchkgfhAFTekv0Bqm+qQGbskn50OMJ
dgJvpoSCGFDHrAfPJ/myM/ESetFLFAeTm0NSMMLm3pCyjVzyVWU8hkzdTlDyh8GxBjWYgDCDltQz
vOB6GfB7NFZ9YW7FMmaADz8hJKYm07nOg6UJV7ExblVdt8EknLqe3HaqHSVuttADvMo6heLjyMIp
CCEb0VHEzRE3lp0Sxmulf2iFwpmi2zl+6pg2CCRHYDYlxvu8rb7o2PHdte6luLlpzHQTgepo87tF
fkTJ3LKTpmsTKowQrUPcYgMGBKb4IejkZsNzDPqrvmVUUd7MggawuRqezY544Qjb177eZSqRReLZ
1KpvfKRl3gshQiLfth1pK/pxNesvWUFexHIzBuFc1ORPUdC0em+Lyr2/QtHqtm3vxT01G56vswqG
G4KrtUgT7lLtJjPKg9Ef+qLbRsG+DF4UdgnSGuwUpDXCyLQPDIcznVStddLL6zJbJzKZRZrv5cW+
q/I9n3/daszYyjep6om0u9XMe6P12rrYWcSHdylUR0blPlG3w4A+wdhKuKbKICgmAchsxCkfqcmI
ru80kux7rD+0n9SffzseoJTiXGBqvIzad6v4y+7UElw5ypmM4kDVt3JfbfRWOwgxnZV1VCirdBP/
Z+Lbe5zaQChuC0KmQ2NaSf2AL4lxCCxsDohLoj76AX76PgH+2M7w8WJsBnlNFBd46pdLiyUxr+do
qg5CR2iR5WfPXTVgpLfE+cUizsqqzOTKdJXY3IxFZjOK3FbWa8X7lAqz2y92zAFcbJaYKG5b89Ci
LsiCbSPh19Lht6sI95qFNUJV4TRRf5q8fEsT2jfEHzGEGX1iF/yVFdxK/k1Wit7kY5QBjt8WT4JB
a06TVoy4UzKXbWa7UGInHWXW2USWy7w1x/4OfFaCQBWIslfFb0p341tsCnDkmkL2asyukklCBYsC
o8M5m+QTFew90ZkvRSuJpy9lyvWUD66SnIntOGmm1xOaZdITVT9DUMv9/Nf9voCgyDMcpGwQq0MQ
l9uyh6IEDqkLcMAGk2xobIRylsdM7AODijhFWDKExG6dfygM/lL0UdjR5UBGlxcns98fe6U3emNI
dXUweGmr+Y0Zi2fJ8NNUpKDkZ1ds0iqm9UkDTPI5dC95wGWq6SZgPiAN+TaYzoE2/FSvLOX05d2R
4SdRk5j64ibz+2XxsPq29TNWY3QMQ82pTDIoJZ/BSOPkIn1IjGtFPeLjis0SDGYp6Mk0C+ymxXWe
mxfn9Srl6UfJRPZn2zj/vm1LwfLn5SkqsvWlYL50cLXKLqkUhcvT9St1PgjD7RQcfzyfv+1r//Ux
F/DIUE150lZ8DHWrYW5EqkmFDWscGld4wvDGrXvDmYIb32RwBUm68uoKWnN8Brf59xeGYvyXr4zR
rmZSPcKt/b7WX/YHvfS7ufUHngiDWkzLl5hQcDm7LG1WgtXb1ilI3Z4IQ4JbyYjuiIARBFeFG6I5
uuSZ5qoMNpxkFpxVeCFk4czOjNCcMxOLfFr7mAxNm3whoXbTbhfPKwLslt9A000TnVH/uErjGf8x
uUKWhwHyM7v0FLsi+dWSZ+BZCzW2JcSO+cwmnEkp9maEN1S1AzZcbntSwbmeZahMwtVMSxuu5N4r
0UdBiIC71Hs1rPPCHSjGoFcRccJsOHZaH0EsYzZHkbB0H235FfLuU3zfbOl7iU0nS445El7BpTdJ
noQjd2YX5KGqvDTkKK8J717opYRUtTYjBIy3pm8XK35/C4kAsuSMaZcbk7ujeEG3CRS7JlovsH02
nkcYFD2enYI3hbAaMYrwQA0AqRluS/VejdY+Knd8JtB2Zw4nGdGBhrzqStzlIPRDxHTrAxJAZVwD
4IWxh4P5nDt0GFg5ANtAZf9hpfwNetRUkTHWwpkzDOuiTU9bFD2JxEox2nW/6Msh4zoWqTiiE+aU
ELap2ryaBTPwyGX5RITTRR7/S+J/de6gEa25HvuVyq3DOkeFV0UksBOSFoyMVb7uCmBUT8cgS3SG
3OWPK6HLB5WhawXeDAsAQg7lS4OzqK0SqkAQDcuLQQKWcrJjkY0aO0nvBQQhD15ZuuOwUtqrQV4x
xQ14QE+pdJ2oTl9cRYQ1IQEHnLyqtC0+eQRWMJPOeev4AtWuHreC5gokc0M8aD0FtuuTnxDRuq7o
rkIP/W0IUrWko4xHtq7wmDNDwsuC6JHSW/75FXqHYlP+Q5tTYFMgZXslRsE8Ccx9J1eZPWV0B+bI
gjujSseP/6GWt9CwEIJKjhVsONr8zE5/kkl/Y0OXew+CBguTaigfyuWQlNddCGu5YFg7OaO5VUjz
gymzr4UdIc67UsWLzhUsFEjZpuJuuaSN8PaU+O9jJdFvZekqS1D8b4ORUebGLPdq7w3IgctvVCzd
yNa28NclpTA82cANYpdpm4wxU7BvPVAlooxLsKjW7QdHrdYW1hjqtsW4yPBwfqZXZqk/q9NHoF8b
jz8t4b/sdUyGcEmDV8VfF/1qO41GqPtVdSitE7w8TDNfK4OYpbheVcUeVqAriPB+pm3RoMXnGPr3
5/+lXYa9oUIZgdW1SNR/P/yG0E+1WkurZTYxEnEaKtuhuJXFB9V8/fcnXTSA4OCLRBDDNh1ZEkTH
SzmW1Deyr7ZDtA/j+9J4m1iIcf3cdHD7tNrRB3jjO8wHxNRYx7xNZUR4nfygt8EPqJe8ABD/u9z+
vJClIPjleDEEzUqEJvRvRjAu8xZHzKzdg/DZSR+5Rb/v5CtiYQV1y6+D/5WOe3nEctp/n8VrwXD0
YLEOqNsbKNWqspelYadCMPn33fq9KPmfa2R+gMIBNONyRG8pZZMqVoZzB/bYbfVIiFtArLnxVJKB
ke9Qpv778why/+2u/Kc/1+VFwCla2NpejtPyUmE6ICcMRLPXWf5Mw9StxwejvDaK61q80v39YD2g
Ee+QLKrHXj6Zxl1fezNlb7a964ZDK52s5HZKt4IPd7ZsN3mzqYtXX0XSvy73JM+1gDHqSC7sV43D
JTMFSrpyr6mbIoWv09/N9dro7ooRh5D3Un4n/ZIId1W4Swasi7a8n1G+YTg+KDsfSXW1M8pNQNQI
cHG48xu3SlbqsGvV7Th8EbPSYEtjkAcLUmunsiMrq1ZZTDKpAnKq9mK1mI9q6yIhUIge180IYARv
/0SaIHYuR75Cu255xVvkCUxLOrcqV8Rukr+oIAtQ7YbArWRNu8FZ0igrMrjjYZ3fWZAN/dd+9u2F
OBRmtDXzSZA3yUCB6/CrkNnhsMqHlUSGBQfHbOO9AS6uYnJG3if9ve9m4S6M2QW5l3QUjsEhUpA7
71KAyPCBkNO2t1HiNeWKS0P0ofP79fUMsb5xoKcNgzMNmync9PB2dJeAJsobbhARBPxPwHUImqab
Ky7mrMnGQAsxPyAJGT9MMmwRT5keWynS3P4ZuopBnUX4mH+jK6+oLoLCIyOb6S4mqkpw1aWbhm4t
2Qps2PK+llwjt6FfRafo/T8nY9qtG9PxUdN2yw9SCJz07fRD2Q/wqkjDoQJiC562ZJjWSHAjr448
Y8MiojnFy0wjVA8alUG4kzer27xeD9M6FuBgeVy9D2xVrGcG+JgHkTHW7wLejnabWG5SOiU5Jhxm
SMV1V6RyxOxKdTpMgR+1lY7hvO+yxrAFNwenZyqRcWUkJjs1YD815eSRG2yq3mRhE+EVzUYp74bQ
1dRVrV210dZQl+CEoNkuyitzI+RrlX41urZ0OlY3TtfkD8cWR/auCPcWMqvRVgpCme+y7ibS1qa+
88OVhcYcci/efTxLjQn0yhSOcXemhZTSNSTOubFVEmpqZFb2fK2/LOo7wlQQL5CkwsFkQXPEUHz5
12WIUi0lgEZA4LnRHJCahKIEjtkS6FRfdcYTC5CSxH+g6IiDFeHt41v3MH+WmhvFqwoOKmqlE9p3
ZSCuwuNXtEo9drM4ekdr7DRb3l/BhaSmL3Y5tvIUQIND3EZATOfkE0rLxfKj6J2WxLTKBmjIW04z
RxZJJt40uEuUnhB7ueYO5s4Eq9Ht2QsFj0xbYfSkeqVPqyBcc99kYycLTmfaiu5o5OohOzPWPmGJ
xAYQaTQ/WMSZCruxWRWkdbferPMHrwx+VcA7V73mNomT4bLRXUnRprf2UrniB0rXs3IlpVfA0Gpv
M0Zk5CqNG6zvhmI7GDu84amcuVxIBOOMXsWrC4enZBGgE23aW+MFmI3pXFOSV2K4VLrkTwFpSgH+
J+ISMkaox6IWAXhV9+DuL+hHUsJ1IHKbTvyek5li2UhCQQvReDSeTBXJzO5d2A34N6MZf+PqWED8
lIJYatNLBCd/S6n9BgdwYqrW+EgVp1nBGAFwrfCdjmY0dqrnfE+O/Jd59A/RSQ5sskjIKIY643WP
grYymw16Y/3RJI2xx8EwuuYpidYmMXcUnPJNjOsa0Y0jSX/6SzCtagSLnT11u6hj80IFdRyUd6OC
AZjcIrPz49Rr6rU538v6dYdMvFTtDnsI0byJGoRHrtZ5r1T9TgzzPnE73VM1T6NdC3UcMTZydggo
JqWpZweg14zdSm7tMr4KhU+x/6jFp38fcBflx3/PNyKIOd50KKvf7gC/nPph0ontmOewjZ60F+sl
W5xqEGo5KjYTTzyL9pM7iQFPTZLmDxDDtw7zfyuOPz77clIgZpM6SElWHvqz8gBFIpnWkw4ZyIEK
WCzgn5s9FrfLEszoTR3+U0NW4rDKxl1LOsVwlfnLAZdeEV+n5Gs6AyN3qO0B++v8XvC3Zvhs4Gwm
rNvkrst+KJi+pUd/XD7G1ARLLN3Wt8fQL7duljJNnIWhPCzH8ARdskTTbGeWAwLCl8DfJEtQ9NEy
283r2NzUbL6crdU6ETaG6NRfMiHE5jYYbIOzrLvtbttyNePTRlanuDaVdYH5kvhDRSP/BfXiciF3
oWgB/rwsbaNZkae0A+3FjGylctgrUH0jAQk68B9aOMbk1TfnVZnYBadz29aeVaVORwiW1BdOhC14
4q/KZXY2ho7ajJ5KwBryyOInBvPfFggTX0OS0SNCEDEupue5n9VmbskszsxToZ2LdwEigtGNLG+x
Kgi3ur5qCFQgNWm+MZMHWaKRgaPnNAO6QFfHuKn2Otj93a4CtzVbT8bblx0KMm647uaVHN2Tap/s
wasj2SEn/ccIkgW9u1gkBoNySzdIGV78336vqusyZWQxs8Zr5QO5qWkcFFge3QgOPvmrPNzH1bBn
7jph++sLbMIvP2ZTfj/SP65BXZwluRQkTBfNVFJZWG5bIpTM0UtxQ0EuCmx7XT5ScVCDhKrtQwUG
zGfw1ewzaVdk68r3GpLBKieCvV47JgUFgqLR7eT18gDQgdFVkkJM0yitTAU1wbOIkZR0ZbL9hp+l
tUpGh4pMOEqTzdx1fuq0vQL+IjEYeu7uRHxNz4A6WCa/T3jx+1vZOjfNY6C4SuC0bLqt+8NWJ4l/
QdAMfZmrY4tOQ30pJoS4KViCOJaH5ivRAcgc8an+iF+bJ8Ni6OIU4bWcufVj/pq+mk9EgwN/6U+Y
fBSH9k4nyDAiF/qx3hpXFOCMy2voUm78stRbT/InYJz4WT60Dy3Rg81NT+4osDHx3W8tNO/EBgGJ
TXtFoTyNNmLX8SOM7eG9/QhfhXP0ziPh48T39HWJcbQXOvlt/jziKpk+il/SfjimH+OLjuJwFzyJ
a7io4+gMzZ0Yb8V2v7jVPgnPLH0q76Qk18EpbrrZoSA1wU40Av7gGNsBCcfL/MJmTtbDngnx8sf2
p3N05kWzPez0a/ONoOhzRrIcRTDJv0wIczsc7RGBGsD/M7mZV+p19BTct9vxsaF8xM0ysins41fp
7K/b2/K2OSpX0Wd/GvEbo0XEhOrc3HeH/rk4xi/ml6jb3FxeSOvWvyaWrtupb/ke+H+8Db6ok+sz
e414XzyP5zhY61/c7WK2557hkF2+Tu8yg4LQVcxtlQEHOeNZQqxAQluFBNDRK5ayHYBq9Lb8xZUJ
Z+mcPGVUFl8RmquHMrGjF+MzO0fkK3Lu8jVLZOsISSFq2cZnco6voldeR85gjmAQ3+FROfonAj5H
2Hoo1T/bQ/ExyMuyJmR+zj3lqT30RzG3A8kebpsPfqZOo/MqPg6P2Ud/HwIjkQjHS0f5Hlzp3NDS
mbktpGvXwEvE83nGe/MAEll/qvvBnnbdl3TOe9yAbONVP7XH+DM6UTaob91X9R6+0mjpnxmzvvsS
fsN7wOWXtvDMWk3PYuTA9sS71rqaCbSkwFruZ0uan+IQmPjKU104Qwf0oiYf+NbBtruND/Nr9Rx/
druRxbhMiDqGRO4sMxGjFgSKI7SpPICvRa/LcfvUkqYLmPS+3B9uQmpnlI2UaRimRw4AafY6Xqcb
ggwfWUjzGXs/lOgt32gRSS2QcnEfn+VPk7IDLyE6EpLFzt1z/6k/66f0c9glN0MK3GH7x+BZI/UL
u4UbgdgJir5jQaZ2vBe2xWo85tfKNt0jbbudicimjUwOxT1LJEO4cGW+5zj1oTM5Mua5n7Cl9u/6
nHdS4PEtx6/DRlA+srzKD+VUnoJj+zxhPvbRnjTRlmBmHYNgeW20l5BVeIMOIf2Ynli7DUK/l3zL
ezg/6G/GWWI5Yx9LnAqyTfhmX021APFQAKVH2m4V5+HEKV+pDdgO0tf0bjgSdMjrMUPDGBkd28iX
q8hJoCNASntQXrur8davV2boKJ0z3hXPybP0Ep7zj5pV9KUEXkX+drS8p9oHDAvw7lO9z+75RO7u
8lp9MUaMX8TP7m1gpbzV0rJIDLAD5ucgvsjFeCJb+V15Cd7zu+Zaxp38BN17PnGJ1il+MJioM4xb
J6HbnePn8qQ9Z3sCRXF0ITKU94j0sNC+ZefjniaoCl+wZLvh2yZwCnJbfwWMVD/wHFHeqpfxfkDt
+lER4fma3ipXwr35QRS7q6yCXblRdtKXeC54JB/yB2aKLQuE77a4qtDCIb4LfJsWbunxcC8F19VW
Bjk6N0vTAOmP8wgtHjbazEDv60N4P35B/VPehM8Cqpxo1xlBvbaEvh5JHID3J4MF+VFYEtXTU/JZ
n6Sb7ox8BwsbHbQLjuBLQEowq4+n88E4gmjCR7205wJHUi7B9h8ZU0zABtjNv5tYRZKYHkrruHoO
FQzhcCDweem6bi1BWiDjEfIikdf8mjvcBrXFoAPswelpHWcXj/yTUMIBXlnY+MpeMnim6vqxq81u
0u3H/mZ5kZ+Cp+ZdZKkccaLs2I4fhifprC8cTJtF2r1VHAjH6Cr/YGTPnskmgLSmVR2CrzkElpmy
ZUt74zQSwnXKMb0M7RpDU6IOWpv3Bm0IIInO7kO8RuFkupOQjC45xB7gCg1cgLCKNTygRZYcGoUI
ze2z/wqID0rA36wcfaDnXoCYDB0k3IWR04FWHTajDXTCE8AvAoJD97qMMGkKeUSTY00OT3lK6ZNh
O3D/oSUszxqm5vBIM+2fpgdG2AZBM68wcqd7ZPiTZmPloPE9cUoDOYI/NdnBhF0FcjUetQOCT4PI
hpqgGX8vG3tcWnK6zP6pvo/fRdKawfoHRl2EPzoid/Cje4y98o3hdP1Z0WEeh5N8LzxWt/UNbLV1
/Q4Nc+Alx7Yst6sETosds1nX99FrS7YKzno47VEUZK4QOqzT6LVubPCK4JwfgheTk4SEta9aecvm
FfYjnQCMd82pqsOyD8T9mPGaTK+awWZFMUQzPZKvM9gV4a5It4mwypjWOLTSSt7vkjsr99DBgXwb
ndvEK3pSn/QvC0RjxdnVW05+g2vT/FTqbsRmiaLzvcArhEHIe38/v5fv/EiC1dgdleX1YgyAF1v/
Rs+t03b7nhYsd6//pPcc+Mx3YJ3Gt9GYclyBPnADuEnZg3hjEk7bc8YsW9H79G7cqtcVfjfoCyNH
fWeXsahB3utXqp45X/5mfwDaEk5hZ1vP1pX/ZRR2A7K57Fn1WSemnEEfdObBZno3Mw0Cq/mK7pPd
+Ny8IctF6u+/R8/Zs7FH2f7ZneJt8WQF1ia+npeEXw5ygcqHCK7altnrEbFBkLbBmbTP5ch64pLW
+RMvefUy3aIYX2VYj5h2p23RB/ZvI0BVAUDRPUzP5QJf8Ie6Ow7+9jhfo8d/Z9lqbxO+r9RRr+nD
/Ewu9Eq77p/1V+MaWMPCCYHwESwxX4RjeNt8mnvroEa2usLUDXSlorwjp4TlyXuD7gSGAyXkMXti
tSHVlr5dXyuGsk5b2SL+85hHwiLfRyCqpQuAspzcJ8AmBiPSZ32Qr/Ijpi/X6nO/JvJtA0KySQ/S
NQ9Uea9oRtmIkNYcYfgMtvXDqEZZuoc/ugukrwxpcNP7I3AmiYXUL5OqPIhvEebojZeyDbNH1zbi
8pHN5TySPHwXBfZ0hPmMyFDvXJDnEcryM81kfpo+ZnjZi+ObmzJ2HV22eF4p6i8KqYwhF3fhOT7+
ux1A/fuXC2eQDtMcTiY6rovWrJVLOY4kqTgQXqKTTe3z7jq97IqgWDfalTg4UMRGa2X5trCPP8H9
jMplZN4lWwsDEnEzAK527LH2/yPsPJbjRpN2fUWIgDfbgi3DIoss2g2CRoT3Hlf/P+jFOd0chbSY
iegZtQgCn8l8XTIZlIOnVrc6GbWhTIqb5tPDMEAi7f2BcM3VzpgX3vlNvq/Bl9GXkL9ZuCxlawKl
8pT4UFX7ZfQUKkhyANnNk4sql/9W6kDV7bLzBRW4mJaRyVK3TXTBwbuQYAeMJYDIeWDUdfE4pTcx
YZGl4o7osa29/KTTthWHivyhbk9iCrZThSmLOmeJpwKe41/XQCTdOPRSy0shrQntFGwdVr52zdFe
F1A9B+Q0QS4QOSXxmdpBw+fLn8Gg3x7l+ByOzxpjV3L2w9QykkZqqW+/0+hlfpIHnxBk5CKj5nGk
EyDHyWb8amsPNn6AQO9QD4DhOlq6BXuLEA+gqsw6mC8Gyp/VcmcJQdpRFA5DdkoSt+kcfj/BcPT0
pK7niq0X+aVpc80riQc435VQQjRbPIoTdYHQbvxCivzv0ZQdJYTaAoLkR1zkyWtR20NBmFu6cta4
hItzZMzJhg+sipd1fm3Y44j+3tY5HujIfqEq6J6ZxsJwzwFh/kypYMsGCTAuEflmyw+y2bbIn0wI
Fgh0LvnXiQRc8S/Y2e/kxAbdvMXahTokP53F/S/wqTSmSS9jobqs5qMJdp/Aw3carWr9qEmvusmY
0ceUIP1Uc8u8gr3/G7Khb9vj5743UI9jE5R0Ufpne/3rCdJlEjWhNqtLIu5VHJK1VruFclUPVVnZ
A3V5ajhWxfW63K9pdhp1hhoMDBdhTzdjzNw9krGtD3mIfYMdt8xvFQISwI8qplzqJDfhlJt0+ayo
NEorPd6xiZ82Y/eGRm1qy6yvWfvMY+PcmDOZm/5105FK2rFSqRel7H6IBLDz1s4H4vXrHLLevLYs
6oHcicbYaYPlLCgS5YpRwpxPm7200CZCAuQ3loO8KTgjfV9VK/mtdPTWX72ejKb5zVsECf1/p+cP
1jXMkrCRc07PLYO7OxDFWTPZCDWJwPwslpCj39c34+Asxi5LA4shzNYOS8LCtHSFjw5CQzOxguAx
uIRfkLm6lF9uT6FpOcw2kbc0d1gEF95+/Ef4MMHqaw4N1Oc42OmdcmoOdNbCQ1Y4qGA1djkFDu/k
niP80CZbjTXVUGeOPjmL4HZiYOEV90RCaYhjyoIcXXHk8sRtf8jyQ9q71ifBXZthW7GTb6zsHdTg
15rbtRFUNHBUKQORG+g/3XU+ZJCGRAEQQF8GcnaT09ERbkw5T05z6WvWHiQ1abxa9+mcRgSLll2g
I8735IGYDcli9hp7HFVV5CLDkVS/GOxYgqa+GdXbWgnU7nYR/Lr1LAawMm1vRVfnMO6FnoDuBlKj
31Higs3QCxV8b1wdGd2Nk0ZOi8j6BVgGIlD/JXHucNpGDtfE0Pjq4JUQSd0mJ6JEMWm2Db+ht7hH
Q0joIx+g5YlaZLDMxGCChvbAPLbuqd8L1a2oIOl4hBIeZjc7xsQplJS8toXdHSdm7mVSMIUns3k3
tNtZ3eeCvX1oREs0FYWj0JW3TNJ159xLADwXF5U3ZZH1MnDlcs83zlwzzncn3ckX6bN76s7zg/RM
vwojy30lrvsU9s5PJqdtnYpPeoj9Ds6KEnFyOYqjhV7U9GQlEOBVnoXIbi3bypyJXF842NTLhmOT
3VrIgiqvR8CEOGhwSPTc6gzZZttm5U5me8U7cISS817ebbf/+0SNCRpxfevIzAR6bG2gMyZrNZtS
KFzc4rvySHNDx93ixBV2teRMC2yqC2bFhDY03NwYNcxS5eEnMCJvrY8lwQzpfRKSD3OYEie09jP6
NeYxGofcPC0m0dbUaGP+wEDSXRO/hmYHLaB6VsYAS0wfFmmEMwzxhDo5a+nuWnhZFWzDuIaI1qXh
NVtui+Y4MxYyomEyO/NglUVQp42XJDWFdWoLmXC31Cyhwpfkyc5fTNqwZHXmBEiNX3ELgY+f+5D+
n57EsF5KmRHbnMohhnc5pSnrFa4N2iwSQ0szhFv+EOITHklZeG6Nd616T6PvemjczbI/CJm7nVRi
+oBvEYXcYyYft4iNbiTLFqZsGD7DQvJJJOLmWinBIAqxdSrIfTORKQ/pyYRBUwzJmdVvFYRlbB+m
8UZUVpjCBEMVuatt7k4zfeVIbQfspt/WJvNrpae8MdFymYJrlRFRMBMRcbzIAWmXZhW7lf1HjMGi
5W657EMtmHQ+4aC8WCtpMiixxg8DLbwFGGesl45uMRlQzz02iH/VE6yPEc1fQ0/wuwxWWnpZueJ3
I6yzvmtvi+Kpax7jZvCtApU5uFZnajD7eym8jFqgUnvxLuDNW/Euayj86yT3+RJSPe3CFWB69SdE
jnH6QK7rbV7DCyP2s2bHWpvbhjhzAmrI8gbQjDhy6vROFPs3lLsIEEfbNEa7CfNrl/ZBwfC7qjum
hczUDMMtyAuME98sn7tsdhed/a+cs7BH7h87y1K7UofQ4JTTl6pVfMw0MFxjjO/TUmewgcsoUZXz
kDoGItJwki7IaPeu7Ok0dikFE2oMPjrbkmtwcJdzW9FP1R96HnJFCnwcas5C2pdDZK9XIZ9caUkO
A0lHtI3a+omaZNQt2hI069aKHeeSNH2wdoqj6mUwazQZJDTOKnQ8+flE+CUHxE+3K9K+roycRU2C
Ybn2kEIr2ot0vq96wUlEKvk0pjYskF6gjtTgwCsLJ0PL4LWivCdYBNyGqqsWAr18KCQUOwBtanlN
GnKHoXzD6DplLsyHvpwHFGiLAuMoZZS4jB1FFY7VIq4AE/HeWuzXntSKprjoauJN4E+cr5bxrmt0
G/lbXg1OwSXUre8jdbUxIlWMGDZZOxlOdnIdnRW/g5ibH6WCvgRyuVyWYzQOgUD5lqMSiIAsYioo
hXOqCVc3wuk7YozR6bkJi6aQ2qwiMdjIKlMSsicSZUVXWRw2XbgQXeYqfpNUjssVMSBfdas0BJwl
yyAQDKq60OoViNgakXLRXba/RMbazNDKc9aPXgPDLdIzD9Nhs/Ui9SqTPpAi/KCQ+G2s3bU1SG2R
+UtIj8Q5ZEcmAw6iY5Ux2Nmi5eAoW0PDEYZng4GJ20KPOjWIFtlp2Oz5KyIjgJbYJdriqIEZ943s
QWek9VWkvlrVs5HNwVCaXrxcCJdgpyoljA5pgyUgkKHve9SsAwLKBLhCA2AinaPPRFdng2ihbi++
BqYTGrKfxDhTOMKZLo05bKe4cSCS2/Yi3k1Emstw2zt64eKzeJUfxK+MogT5KKIUuMRryHwGEAYD
bS3IJVoUVEnJIfdm7aaK7pFziqdUYeC4oxYIPik8djlK31eG8ipMwpLpjR3t0rpS7kSjy9IcMm8U
/VzzLPL2luNk7VPLbrOAKfCg8eNNhZ5g5jzbRbVDYTQAamQ2ID5QTYZ77JGUUaw7lJuGM7JEW1oj
12C1LztiCMt3cCq8WWnpppu+xJWZUQz4K7jILuoVaZVtCh4hYgbdASH+SHA5s1AZbLh/e17fqwSK
crcUNmNEZHTCOKaoMHaPABAmR9Ds0X7gzVgYGW0gqd6NBf4hGidHZKLLikDAWSm7tN2oejCxIWmi
xIaewRhyYBX9HWB5uCGImGOWlal/lefspTmVHz2lDx5qcIG3mM2EogNB6GHWgq3OQjl1qES3LbxE
9olegWhhRio9bsqXG/w5Ad3y1vFxGZmC0y4YERijuG06LnbOM7497DEEACgYRibyYhlBzKQMBpdS
VjEcddj0vahheH9FuAOvSV4mE/7D1hi1+WZEe12y5Y/s1fjWZUBY4yK8AxveSYzCSZ1q2nQAbbzh
vfrLdJVB43VUJhsuJ2R7Wkcyx9ECK9lupKLgs1q4Z3bziI8M75GTESPX2PjnWSr8ARAUssVjfypg
/3b5GwlxMEDrd9rR+zlnYLTiCoZSlm5Nu/cZ3ZQmK8OBNzcsVyIAPHvIKSwp4vRgeZFvQa/7xbUK
nxVGcNRcIklxGtMfEMBtfjHKOyT3/vBYvVkfOJxY5ArieHDNZ/MJIRSlMgY9REYiEVocqbuqdWIY
LaiXyE+uau/P3N8x5SsErNsiRCFCG4geelaxtcN0S2aHjlSLeozxFzZryiA2l08tgiK7gk75BlVn
T/GbAR474P5k9dO275RfehAux1K+IRlvUBzjwB8E/1wfyiuwMfgNVUKP447aF2Eb5FLD8bKTJ6cq
NsX3Mjmhxn3g0NONhHTR6UF38ZEpa/C0gIsygpGI/Y/yV//YfIHnNCSLUNGl2wogvR1Mi8mW2mRX
REezRKCcWofjSX/sGcSHF1G055yUKH5vrwNkYlAE4iZ9B9U1k6OFyYx//GbF0n4Ii6cQ3rS48J0t
2CZ0PyQDSTLvC5tksfvPgsE0X1jkCzY92nOOGHbKh/gGG5rA+JIC+K5cAZCBgqsHTk9D3cmI5T6N
Jw4uoKrqcyaDik6TtZjaE4zgAnfssubZ4+zhlLQPatvR3tT/JZi3LTSg/qDouAcdvgDwJH9ym7FJ
hK3g9swg5y82HNgHjkEB+NbY6Ar1IfpqEjedcU1QldgIzTG8x5XdcyeyfQlZVuytUcIOKO2SZwod
8U30DaSxn/KN8oX6iXcIcTa+cpUwx/whezdQVsFi99uWVsxgoZWkRQfLHFxm+QYzbfSMqWXXfNNE
VOCT+L6+4jeAUXYCRzcKrQLsXLYJHYQCnBI3X/agI2A27GA6AJ0xpvCbcPjNTryO7y0OTD4BmPIb
W1G6AXA3aHUlH4sT1CnialMN8mg/PNMnggJhzhgYoPshPuMHRRvH5CTi/PF0KJ/pF18onHcxNpTX
BKBX4w27K9CszSXVbFkAXp0EsrYHUrVe+YWZrpodFzjLdac+tQ/iL5SqJCD2FD0S1D6E+0JEB/Ou
GPp2P3+l4EsiQTTLL6aYiL+g4csvNLfkhRNcyfASRIVf3XsDazHsWNjZU/KuXbtn0jOlKCg0oibd
XvKMwZ0H/KV2TFzvd4V5lzOU07N1uKBN1jCIXPQynVNmio3gS/ZgoVbBS0csI/pB9Bg2s5ST5xyJ
nM1qx+paImAjLJ3vAt1D+z+QFFthguV7r6+WZg/o8n4tlIk1RjV7jtze9DfqcHJgIbc9kXsUCInp
0OKymys3PtGnbtByZAcGgp4P4yH85i9uv4zMpsTneSBGw8fseSm2Rr4cOUV3oc/8k6P1kX9qCGbo
bDEjAgIwtfqJtl58Hwi8I6QVgJM4v1eUDu0H75n11vIrfI3X5h7qEWwNOpReDnnRQ37LJoqJAet3
SBJyLB1vsv6PNBkynXERb8Iz8hJeeG7zC49cJnQEpk3mA4httxBZAyFj0wZN9zwvDUv/FT7xg56W
TQBgT257is71oQf6sbkbUkJgydaonB7Ni7kLGXkzbxpMCI18dtFdojUVWdKVC3dDVKr2mFOpIS8C
RcQRrttz5kTmRj3xUQj3R8KNbgT8hDUWUkpyi+ClXLcxVuJF2Sde+8YND6fPOIvb7WCx7LBk4jgz
nZvS5Reh/iSYHfcMZqtW4yKhGiKZ3RZBY9B0rlifdnQUs7zdDqpd3cOd628x1a8MjY7ScIc6BDv/
a/hU4Idw+bN8OpRoPaXe4JOLzl/ZvcsiCZxfC+U0IQ/A6qGvxdBCDOBi/Jaj0mLUYG67wW1/idfk
Qac/i12WpfnOYK736onPD6fc8dFmEHAw+V38uaD1JnAER09i1w987OYN4GAm+bZHHrxrmBNCNCvl
BdDCP80+z2bua+IRi+2SW+Fksi0uF4V1DcI+4PBR3smWQf3Ih6f+g3qBykMcWL33L91B3FSbSW+j
wOeMwf2DYktgKHpDB+ZXkxdaHtOm3tZHplRxk4zwJZJdPZef3XtLD4ssW3bg+yWaFNnGv8rPrXjd
L+EbuwYyj9q24ARizu8/V5nkQuPony5M4M1r/6TeVi/Yu1T84rs+mIPl13KWX/tvhVl7cG1IotLt
Imu+zKN1132b5+KBKrH44uSm/EshynJPyQ/CzPgpsJjXBJgasDp2F9WdFg/dcUsYLSNigefc9hkP
+wDpT240HWLvZVbQi64qf3ZWYKCMBDtnFBk3sEC0ga8KXr66dNCj6KaKt7S+UgVFTPXPXeA1qcN0
qTC8sbJgFYNqfbYYbpRclu6ZZ6KMoUqj8azhQi00s0jANt9U1V7nhbrsLi1/6QjYGWaOkUzcK8ax
Lw4IpKuG1IrtzF+RGjnFV0lWFSFerG6d4tcXMrL36Qk8md/bOofwzniWmK2W3M/LbchFWucPTIWN
NsKsYGQuaR2mLxv7mDuhu2nUUxxwZVKL91tJG/CSeX5e0/rGDSuxbTpAXwImAo4/qJk083XMqQY9
lUvCKoD86PTWY9xe5uU4iBgbfJm3me3n2O/XB6iR/pqv3mTZrImNjLHcNDxkqocuv1V2nIkWtCNF
nLin/uooH5gcsPpix+Vrm7B30O6tI1mb4HkEURzshblOi4dUhtoH7jKXvU3IywoO8foRzrQJyyGj
19JZ37fVSy15X7rhA3SwhDq7Awf1Y8WPGAZgHktpbxJ+DCB5QFFDP53TDl7abL8Z3DSHg2vqqde8
Ag4W7UwA/kDXQkuDeD3e00AAvKA8l6UTDQoQOxiFonKwOH3mypk9zxxzTpa9CtZp0P0wOsWVu5m3
J65zP1HIzyBnihoHLMznXtaxf0WBuOU/bLVMdTcIN9Z6C9dsMkem8Lj9xwZwYJ9nf9Or/jMN9CfP
oOskx2zqZFKHfhiR1dhKiLoeUS9C51IghfsVsKS09QEkicNlVL9R02HsYPCJVQdtd8ziQ4cse7pZ
m8NSPI0afhqvbvyUnHREG7/Cydn6/MWfrUsCwr6JEwIML30VZBT2rGrGpUy3HBkpYdPNrZrfhcpx
DP0hf16zU6/jG3Rk5ofXv2LhNo9PFRz7+KmJp/oVjMQQ7+t6b2rnRHhKkKk2jxyVaXY71wGHOOaQ
UMZa9RQmN+J7YcKuvyTN0dJ9qwq04azieUcPaTptzBxJqjEoPru77+/69WgCi0obvK0qbg+4jw2C
qYUtKAsL85aewZKDCnzURWcspuepeyvmPXPwytVBlhEqO/pFRDLAuVg4CnypGP/W85jugYpoH8Nn
XXurhrtMeSwZzt76S+cgmlCKf9pUpsCZVI2OsLgTk4U6D4iCOUeNvq/zI0Iy9UOutgnBeodp8zgu
fqgGKZUfV3++l0O/0J5a+YafTdE7Sv4E6arCTQXycAj7Sz/dElFRdHYdPTQkCme3GC9mWFHzrdGC
uj2HPREdtp56FI2lctWkfa8/cCOn+R0n4qidx/yJMynMTxrNRA4T5+ndPvusAIG2jolCc0R0wlGF
f/0XzoSQssC4W4xDJrtztJ+Gc3mDV1j/yB8JLXYkWPpa5wcSP7retyVY8gNuwDL128Vv5WPVPjCQ
VcqeWu2hMg7WX0cS/44ZMrC8ybKuK1B8PzyIZQ6nOhpidTEbmi/s58tZ708dzZW+vE3JRVBvV/PB
mN+F8lejDD5wQJvcCNldX74vy9cUvf6ZMFf/EbT/3IkEGKGrZZw0euYfT5SNY1/oc1Fd0uzRmkWi
wtFRawYFD/cWLEhkHnOw/iVDyMdYLBI48A2uNyWKWfLadUIlSbEBo9XxOBIecujpZWVhuRFgU0Nx
uWnhQbZ/QTdf1HE5NPDN+PIgeVhFBpBFhuJrkY6ThkQJLEYbxGM15WyRDOnUsV4/0TnDA0BIyao/
UFrFQKWK8Z3n72b+KdDYE7UWoe8KcWE34mOtPCUgVZYo78OnynxZJkgTgqnniDF46RZYlJMQn20d
nSGf+5akO3j9fHmVq5eyfhTA7aYbwP1c/aiwvUe9b1g4mSYwdwsrx6R4BMvY43TOmCOrVpStAAiW
+DiSMGROu6FQbEl+VNMerMcAGkMZTPxKbIbEdI44sh97+IGw+lK3e1OCtz/maMfVsX/KFF4rjBBh
DGAR431XYWPPUApVON7AUyR9T6BqEfEvZVQ2BQBA9plUqiPDn3Yb2C2+UIDx4AQnxHiIDOWqoz7I
JgtnIReSGAwW2rXB2it6HpQKlnWm0Rvg8dJsvsqcwDkyglCdMOqhLI7Xaw+dE5kfhUn53r0WtMfh
pvMYzjUd9NDgIkupmaGnzYmpGDgeliy+EULMrXDHYQIlIICdzjGdsJ6FwMGAA00PWOkLwCBNBRwH
7KriSSuJ6NCy/i5jPFGL3U/LUGaE4QFzpy8RXU9vRr53iM2+JU+pthSGxUx7I91bwMVae2fGrxm3
uZUshxYxtVa9dGbhvEYQYj3BLzJV+1y4yhDvNFq9Nr6VuipYyvulWfdGVnrrJmOKM2ftz2VFuSWe
J0m6KQzOK2BXrcgcQKkWomBAhaDXzZ3CwYzmKO9cUf3IiEnaJgd0LQzhtYFGWiWFMk/YtxUgdKf4
ZYFuboGsbNUMZzl+FlGmS16/oa0R+lazeRANimBppHsRyXx5IL+0WKxvQkPLTbySLIhMdDBo0Wlp
nFODioAgHqEvhN1UtIANzwli7WEPO4J8wKpeK+3KUB86AFJjKqiOlMAfmBSdXUBWqjGcR2B4MnXc
Gk6jBB0lI7fSvy0yBXpLcHmjwnqOGWVPToxNTpVOYUrFlchNwAAXmh/686kCAO2BMCAIN8q+2ooh
KdDqbxVh4YiMrQQdICI1EQ5g5BuKXik5hC9WfqzmrYAJjvszqXcpFZnazr74masEjE3r85aa2a/v
kciVgagkRAO/US3S8yYi2N5JLJ3kbt6Z4XWjzzrAFRwPbXVXhl8Y+EQ2SR+KrGlednI/NSsXGZjO
fMljoHKVF6O3APLpgpIjxS+IRw41OEO0LKlxiA2Tm3G/5A0DoXtHjVYmoIpFfc7T7qquTSBpeLcF
snocEQgKgF2Ia29jhYrlOWWtyPyvetR4M4s5ZK5PrF7j5VaO7hvrg41SQs0Ak2nkeXEQKMyB2rb6
9nekUQ2EDaDCpim2PIkShTUaQQbIF1oDGYgfWAWPSVgfgmzztt7N+pC0gEGs7j9fD9JvrwcEDhJu
acMQFfmHzWRkMEA3mljJpjSYpEuMSFdHXN+e5fGUGbBc+17ZSybDUk3APeaK055pztjv9d4r++eh
ONf5rWmd8uJWiZhw1iCQfkj055mhaJih52Dj9hgDQJJI6ycESMmuUdyQLQJ4MDJYNToUE0JJG4UP
YT4lIszndXGW/D5N9l3pkaipKrCnGLBtZKhk+ciayywKJYcUcLMHolKaJRAZ8iPsU4yNjA1BHjAf
uO4TL138jkqidgQwwbtpOLQsPOVYGs+99lCSqyUE7XxdwgFa4lVk9xj1qUJbXb8yyIxZq6J+kBIk
YXu82onpldlRlUFb4oNe/yUnRvmNrM0UNYkkJ50xIf+Tv4eGZ06kua0ueDro2JfzegwrjwgOAAqO
9k020rNUoCVtKWClgNq95U8mfe4z3jqd8dWDFxO4wkECQKV4+bwf63t9uuuVo6yS/er3ZJicwVHo
cv68hrStgvhRYfDsWOkoLmSLEEf+/39pipZlIZHMrHh2Xz8gCxXwcNjretSic9r5xFFxt2rmPpUd
GdKKlc2do3tp4sDvoUTXyasKSFgO1NvQkxo4WRt+CQVtqUFW7HAsg0OiZmVPUDMS3wuIqY942Jy+
cmW6TcVtFQ+YUoi/8Zkmz+0nIrS/zU+XfqOY/M9v+SOeRWdU9bxSWlyS/l6ufzVY0ev9vN5H0SEu
v1NpPzAG4tjdwoQSN1Jot1n2l6koBDH+9k2jHVOZrUXK7g/x4ww5recqtRwYP6aAatOGb4M88DXY
zdPKqSYy/JtKSycjB18AmTpM5V03tA2FbnlqvwgG6AwueSDhx7xzYKsjAHlwCJMh4TjwHGTaHQm1
R0Ej4waEycHvWmJQYko9U53Ij4NmiW+W/jSVfikcRofCZwrdmLQahqwZ9oy0ZrvtUQFupgoGRh3W
G+uOudNkqJP/srK8Wcg24jKFAcLI9UFF0S9NHLOb9jT5mL7poFpsD7orb2vekd9lUE1fifx2OGBs
GQcfk4vFP4LOAytAcyVgBw7UAYYmBUaugfonxcg24cjL7WGKb+MWLSdGfG0kmwNl1BZsRNKa+GC8
DeiGKU7PpPpishJvsHfQ+y2EIVwjggt7F9xTflzewqcO2t+0xewAfo9uHURhRMQFWAvYDHmKVrc6
Sp9gnihmwADzT54txNouO33uCQ1jFaF1gm3oCgN4NcLC7QoZfM988E3Kj38DCalRv9AZo7WebuBR
IZgh+zXgssD4QMkCvAqfTSMtQX+d9esEjgBiBbaONCLfJUxSzzdBu4wc4Xv+bp8SzDv8I6A2FrLc
4890p+xKd7jyenI7ip2Gev62fMJHgc682qsvVvgcmo9R+ogSE3ZMYhsynInZvznicrtmUCYSdc6a
D7HeoXh6FV8bHASwQuWeos5EP4zIBGgc9gV1AzooPOobJ8HIYgf72Uk9zDQ6NoLV4Y1faUoRwQQU
pXgPssxvsXsB76KwFmyg5eWXCgKJdwU1VHGjXJRvpj7lkLdP6FObTywc0nf9Dkfb0DWQFoBVAfAd
Wa3sg8IhBoQEAv8pbZwIarYxOGZM6ePQbOaWOyncs2ghAAzukuKUNDQLLmp9tOUlSMN8FSpPSl1E
juyE6FWMSYhyuq/Zn5nxluGOIjsKJIr5ip1Hpo2JPxVLHcwlwuKItIATdzymSdp3YMgRJylLD3Nh
5ZmVR3+vnQhsmJ+XL/12fUruls/0CX5pYFnDiGZEBfG23YL1QaCcebAml9aZ8KxK2KBPWUYfuK9/
tQ3zuXbMLM2gZMm5oEjW7EgA4NpNK1SCi85rBbH9518tEK3pm5b3rA82LOP8zgmaInnAJXDHvFIu
eWm1IYXJYuoZ6j5x5m5YAo8ftgGhDBHkB0zxE4cwXBE/m59q3P35RvkdemSKqNKRyZISp5g/bhSJ
qrOci7i6LN/FPQ4rE8aZgww/1Or3Op7xQLG8FnidPAe6rU00UrT7hrKuql/S+SZsfXp8sIJFDcA0
5ykALsCXEL7/5UF/eyD/60F/XArxoI5WJYZ4RUx7rcUd81iZn/WSTBVWnFS6rYyUMeUtIgMOtxUe
JrfeEzYFGkIGGWjqQZQbJ4XYNeik5VBC48I+7SvxLV/0YGKUSYzQRW0JiiTdUwb9Fshz/fMvIf1G
E2wSJCDrorIN91B/IARjbFpxanGr1A5kEpcKHR8aSK7Sy4DMDbnkzImzY/bxX9T82m+svcz5woav
i4QBMl3kv5WDrK3JLAkZdyq98rqLmz1Urlg6xXzDAQAMZspHHPngvbBxm65o9OvJ1/O7vn8wjLda
/kikFyO7IoCrCxd6khgNXTiE7aUpPIGa5wbVp8k4bTRrmW1wuCQHQsgEg+njxzl3mzrQl1NVBatJ
aPeBKGmZxJ30WArBX97xf6sHAKEtMGrLxZJ16Z/chh+/qWzk09J0yWngGjI518roXZYvvf7dTDf1
+mbM2P0OecmNCB03v60Nk9rFt5pq4s9P8iNm7n+eRPrxzlWz1TI1jOqTYPjxnnCrYBaKY2WiBJR6
zkjAyUkbsLuKzkAaZGNlaGKgA8i1kvKLEnkNVWeHprNCMEhfTFfHHDt2K3xKdYz519OILBrsaumv
Pz/6j4X6v4/+Y6GWqRihLIvjW52uQ4MGjl627q4aYNML3A0b1pKfYyqAURdg+e/E6q3Jrn9+Clnd
3tDPepf55NTplqWJivZj07eqssa1JJQXtI2ussvOq7PYEZNEY5vQiJ3qEtPrCLKLMo+oxw9KMz97
k46EEh9LXNbNW3ZRjlee91rdY9FjcGJzbjfWWbjtT9U5vdN9FFy2saNf3CFq3X1gtHMVr70j5bG9
S1YfFCh5yx24P18JDLhd9VeJITM5SEcpgNxxmH5lpx7SDld1syA5ZgERC+GhuDcP0MHQ+hgN8SXm
2NTxyN5V7+INg87ukvt6rx82cRey8i36D/yu/bDu0asYtEAnvjx+OcZ/7FyYXlt2jCckxzvFfhRP
mAT2pgc84cXH6bqc0vvhZPmIHA7czK1rXCR/8SonDUyPNLpz7hJMtOtveoomcuwPogOTCIe1G25H
Zqe2duGYgfSIInR9bA9yQA9zyB6SW1QLZqAHjcd/e3QUO81GJetuUzrhke3SRQ38Arm0Oz+mO6wd
u9xV3NxlpOUjgTrvGdYlLuZ5JwcBHnp/CbgRp10QOdY+us0fcf3shgDtqWuBCWAbiW6nXeSklLD5
X3q+f1rr/1lHKikOjAM2mZrxYzmvba/rYccth9IcJh6zNed7XXoq1KToiHzHCMRpZ2D5O1DSAeNR
QUQUFA/aTXkvkeoBeEVYCWCaZjOM5c/rXPnt4fyvx/tB4eCpkCLN4vFgV1Gq95lHIFaBJgYHKcUQ
dATB14VnWR4Dp6SFBtVpCJlLXR5ROuAzTNTtXO1nV1EOEVXGlhTsLFe0IehTkJr/5Xn/e8T+E0xD
9uD/f50/mqNFGcckWdLqMqIS6U5tc427PeYHKT81kLE6GYSuTIp1RQKkxzQl0LiRvTkcqIRhU2tC
yTuX+CfQIEm0AW1Q2woDCl6mZrvIsySFxHLGFcIlullPxfSXcNzf1RIyE8xUBWhpuxb/e0W0YVgI
at6Vlxa2FeJjXy24vpEcLwEc8gZP/PmFab97YcyoNgiUgaMjkfe/P1CbRmZ8VVV5QWyPPHq2sDmA
1XJ/ZsmNISPqquGRxuIujYlfqNXEyafClYfXcRPGGLRTZK8kyOzwViuANFl3UtBLl1T1LW0ePIGk
InhSr5a43HeE66ULDRGZEFJ33HKjc4Y3SmhbGvQJ0sKcYWomEAKx+4g4popf6+Sh0ygpmAvSRbbw
eNTzAtthqZ4J/GQO1f0ChKCNt3IdxPznz+/nt98DJaSskCVpWcaP71Gu4bgIpCxdKgIf8l/bAAaN
vFX5sY5Wt433ItTrn3/i70AgmdkemiWKokky+H8/SNQ3tZlLaXlRiJ0xXsKanTbDQBoofvZ//lG/
i5CyFIoSTGgKqJ/6c3fna1MNTV1euoP22Qrvs3FPNJ1AjUyqn4HlBuTpvtZeaTp4DAYE/OXn/2bx
WZquM7eP0bgSaan//V0txVyLoumLixRrGHOIotQMe5WhJpJnmKp5OlvxayO3zBomYEr+WjVvLajk
VqbN/aUM/Z0tz9Lg7EgNpeFgMsV/n6VLl2gbFl5cBClG+sCdUl6mzC+yXxi2al9C/T0HDZ10zayr
zvT+8ip+89ktzWIGDwO2CE76meald8uqI0UvLgxfXLRrvtnkLbQuOeRg3mOyLWOandYj8Ou8itpL
zpzkPmfcyHVgiLrcOYbVXf/8TMpvahyLI1WXt9nYxGX9WIp5HsazVkTFhaWRT+LjAO3DzjOL6J2x
AFgZnFk2/d68HY3PFnq79mZmswzyS532qLehgli1SqS6ilifSrS6VS1jB8jAZGtHk1GW9umdIAHi
vzNi4gDV8+dfQN6+2Y/LlSFUCsNkFAYIG9qPMhfvwLySqPV/lJ3XcuJs067PZW0vVSkisbF2lEUG
59mhHJUQCIkgdPT/1cxX//sOM9+4VlG2MZalJ/TTue/eYNTQfIl2XOiqHnmUFL+1A8JIADHsp8ps
fZ9PhlMrsr7Iw9jjHKD+FK/MMMrQN/4+JO1P+zxwiAoTHcbTe6s3OplVW+uDjhJtfEDiJ2D0a/Iy
ymyWpR8X8gK0szM1jiS8g6Sx6SO4Aaat/U7TQeIaGzDA/z4g5w8Snp5FwBRTEIrn9hob+Jfj1ug0
8zLsuo0gdTUprou7jRXgZrN1cmTinHhE7aXkc5YkDWPCxkodWSRk0ISQhEzHVaTKBlcJeZKkz3gp
tWS612xxbEysXazjuwbpkNZmvV+jVrXxeRPW6jTD/WeSyZk4pDgMSZsIj+mYzKELpc+WP7AC5jqw
kj2uGK48xPopBFMirwRNQfua7d9MEmTfLsvy6zKy3zd1SEYcrkPlQAkXIloxfJXsEDMEC4uoMA2a
M3I+gQZXvuFguvD/XykMoH16PvByDHtg3ciHbNNr+r7P2c5jFg6Kgz/ArNNSO5SasXOfnNKZNlxa
NsUrzj0tBM+HlQVQXK7e6wBinJpdvMseB+v1wrFK1vUTYzhuqD45E3X9+0ZrmhzX27FqBrYKKQmq
8Ru2eF8a1FUdLuXSbDFYBuPsdPiRge2l4n87AlibbqrV9kOzi+nGAlQhI28yo7ZyD3kqO9Wj/Su4
FSicFzK56aycK7MDYdLtUVK2uTynGTDoozbBzSanTwQpBnKLlLoXLZsVz+FZiSslTpX4hGtpUP9A
idhRjlKZevCpVQQSD1NQuTqHKloeCbMmu/C+0zNqSLSwp4Ez7WVJU7T0H5dhFptbKzwWUUddzkmj
tEtfL9b5j8G7kmbekWiJMMsTlXlO+Xqkm1Rud8Ti0nEG5FZ+uqtHaHUZWZ/SlPhCfJFNyUpnYfbE
+EywtAyU7VqlFDKdb3MKbS9L+gmQRArErYNaq1/MyBymk82F1Dy9SQoGrpADnKbSMIkYK3U5PUk4
5Ew2zfS01oNdpscXKoT1DVmC4CE2E4nsEkS6ZNVi4Jy/acT3B3AHsj0MtlmQ5HVtcCNb6UXREuo8
lctunscGgIbunopzl6lyZI8maD0bMJIWHY41kDXeqgjU2OfTqp4VIIy0CzG31Lf2qcAt9bF7I7za
fNrS/sdrvosd/ZEwdbRd1RgMAbkzbw6R2lmb7LBpNsvdYLw3xhuCqjSIYlssEFKTznjOu9Qt7Kfz
Dkc1Wel/Pxj67xxQU8FpN4aic1t4on6V/MNhnV20zizJq5y03WkMPECO77MGNQqDWSo8FSAPLioR
rUEy1O8357dWmZ6NAYnhmBSETFuKQQ/JjmTgb7t8/iHkBJa6jWlIMpEOj7lZnOZQGQqaAy5EwecA
atOpknQwbjf4w0wCZ9Tio3vrw70PurctaGIQcvFBXUldv/19pbTfFQLGQsE72iltRejg8etKnbuj
PdTWerHcA+NOXw3JwemHodmAhUPtmkry6WnsfNcB7Wr03DAuE/4KDsjQwUK5VYn7dn1pN1lbLNEQ
M8p0kfcLsKeGRpLSPeXileo0zbpJAyYH0XyjCvbry6LD5NQOC5sW7tvS8muqmCxTj4vjxTOGD9Lg
U9drHMn1fVYdH/dZGpXXgjqbevstRbdZvaffA6fzO/iFP6gAmkXszrJ02gXptMr8dRXtamM6edkV
dK+5y1PSRHfzAQnuOZDHwKMfiLmRLUUTnrVYmlU/NS/jVj+RAf2ig4Bg44v7Zltl227W1wJS0TRU
tldX1RtWkRd9lW3NdbYEDTVTZ2gfIpzMQb/Y7hJreH+wv2rWa9iupE1MvR9GeTfbYphqGfVm2uPR
rL/JHXX+IFfBOtVsSzccSR+9oXrNvrTO1raVBfVKp2GUOkTwx4Tdyi25nu72fbibOsgx0qjH9ZI4
xwE04QUpu9T1HwFsxpOj+cSa0+PqUi8ILQLV3Q9pBOZeHut1BKTRqPOb+ZAUEcJpo/0zvS8msPAY
RN+Riccs8wd3+n0TKyvwhemC9nCgIM6OdHKZgnr5ns3fu6UUjRECbZLWiTavFVE+QG0phd1GaUWq
kdQQUdd+zsbY8Rswxjp/s6IM/bvd+91EZZWA1DeAFGHJ9Bsjbt1sNw716habRQrnYbI37okRBJrV
oE5RqQ4gR1ol9F6oj/TCMFJKuMCqIaSoBPpgdT5k4WYQfpsEObjRvYeq4TikPsIuSDrE3S3D/pde
ubm0GdIQMUkDeeIJ4hTN3bc3zaW+FXfm1p+/te59735+0rbJ+0x5Q/an+zn0nlT3YTZ7HX2Rp477
s3KXW7yEuZ+5d2WYEYKYvKzdh633SPQu4NqL+/XxzYm4kvy/jsTt6G8tB8sclrVldmb0nKDxuGVw
3zHw1n0r/JWTnNxPxVstFrgv3M/V6vOz9CZbN9p5ncsk+Pb5uQK/zFtk/orUJV/xPte+/KFzXxku
1eHu4/LjLvW/hv6S9x9FtPbwN/L18fEBqJQ3Prrjj8fG56d88EiTPS/1l19L/ttdPmTuxV0evxGE
t3z2t0mLoPzXljWkTNnn7sykbZfGY+wXOWve3v2Br1jeeEAXeJq7ghVEIPi5I90PXonduoxHHLnM
5O/7YN5wpt9GJCrtv0ZUmL2x3e/ZBhLR3B8+A5mD3+iCx+6+CRW9P23dhfSDzN1FHXwunl4aGczX
w8PD0X203fnOfWaB+TX1vxnbrdby29huzp2pNnnfHxjbZlJPKDibW4D1JTb1reMP4DfUH39fi2+f
d8MST4N2uzvK7rTgcJIG7zkLgB1BI353KqD5iLR8n+5yI/B/m+ONU8Ro6+qya3imrP+bLDMArbxW
1Epcyb0IwWKDRCh08k++7ToRNWouEQwOLhkVEZ2SA/mEagv+9c1yPyx32vk/5D8AEvOhNNvtkOFD
SIsMn+BZ9VSPP/8Akcot3WecBnAA1bNdc0TdJy/ck97bnMC4u3UnsFh/MqHD5gTM4qhKXnrvhTwR
d+K47wf36WXrEsTn6+UJTC/3BRhIIhf8keMKqTTeaxfw4UzzNO9lxv2216vVEClAYAG0Eo7bKPe/
vo7uHb0TZnJaybbgJaP7+w4PhWL+xnRu5HDvnBRF30JRY1meN4qHYZjy9nnnXrxKFqNyH8mmdj/k
HWv3SLbI9eCRCHJdZVpr+/dKcJKZTDgZ1LDCdCi5d/W7yWLrPj3t/QWHZuNG71TRuZRXeTPOjOqO
Gm/EIbluc89eCePl5JT+18b7eFzeff19sv/laA8M3aQJHDb0DbPZmAo5kDakRY2xC9acSxFVcD9/
+4RV9q67uAcZi087d7EAjCJ4pZLQa9w7Igrh1xebkrkfqb/xHg338fHjY/mdI35wYxX8h/T/Gd8N
67GqvOnKks14VD0yL9y3+71XefcrcBRcJBfLLFE5Wakq2CY/yOD2rvx/8UKVIev6CmSCRzU2LYh4
bTzYNcz8i2I7ZBiIl/7XHXOaPXzLxtHZ/khH/wz9hjNph+Fa7dcsrUQP05UcLNDMOGTUyrrPEJMc
OrQkfpODFf4AYIIrOXRWqF8vfpb/lZec3M4HGiikhtN/7sMuhAnLtZzT4Ln3UcYSMt34SA6t3EYI
MV8J8VK0wWLJMq0QlS84CFkNjt312+mxD15mHL6XYUTau8ehpCg9kU/W7os7G7hPnEka5bhPLGXj
vvB99tIFXXC9C8V7EDOnnpIt3sptRi+veqhED7Ot93daNf58MP9Z0BvWeyya/SUVbYACX1K6zGGQ
Iv8AMqJHHUWpnddQRsFsyaKzCANXKDE1YAoRLqftybcehhEOEpp3ZAyXfxl4VKiR4KOM9JAWkdvC
//t4hzdOxt9o94Zttxf1eNIrxgtgg/9DJCZcOvrJvoVicSv7RXhP5TknDywqPpBL5KW598JzSnf5
9QGreX572/i4Zlx7VvI9+vw8jYWffK5eLy6gqxHK15WYqVyP+PJIh/Ie4JaVkPoDx7UMH8irE/Vt
ybH9Aq3RvXuoUOa23nc8ZfjnMzu0B2SyWA7Npn5VF4bmLh/gDoenICtEbhygTBSHiyfnE4Hzxsn9
Oc+3HgbrrT7fI8Bt3JWonnKa52+EGNz7nzpqi8J3CX6Ahov2g8gD8SOETF9mSA2I8eHgPRBfhhP9
/F64D68PnGnC0CxG7i8V/wwLtRcfH9/oHn8+4P/M84Z3Do67tO/obhxRPt04bh8DA7sR1FFSv/5O
StafSf+fR92wwWzfK4VKilOE8CGvXkSRHG35Xrk/bHcMyrN/VRF37hQmMHTfMj9aTAYusldO5sZ9
ApHj6UnWTY42C8SCkZDpfbco3w1V/v4vZVHvq1OVKwcKiDzDbYNiks/OgWRWaD4INbwyTw/A3xlr
vsrP1jtOdyNKCnhH4bivxaE2LvwsLMI0yMibWPsAtHsUYfqAZLgARPmad8GGg4/N1nAsgxf5nStA
h7zUo8uSR2v2eeMdPN3VXZxIeP9Sn6bdLnB9yYH3ik/tcLgOvhNWNEAQ3eB33eF/9+nWqVBnxqC0
DHi+OdXuqDH1zl7D98H07J3CxifmMdXm/ZycjkkbyN/AtAuKBLRBDyBU3/LJBOWTNjj4NuMmX9WX
/6KunJ84Pb12VPsG+ANyh1N4Cu27Njg9pzOgMqP0tX83o1MozwNpJzzw5GeLh+kRqYTzFEMGjM7r
LUlJvaufifnOybvn033AzUfrT1qjJdSGcz0L5jXP+lIeoi8J2Twe/C6kDCs6Nq4emVEXyiilN5D8
6RRmCXXP0ZpGBDRUGAEoH1hzueKEsAKklLU/e+AoJ0WySUA546vj1l2YvuavNMsMjwE6fMIj+AKj
8q5j/C2fHRky2vYXGe1LGAnIttfXiZvKq3/e8igePbLvLiNrDtwZ/9QG2vsmufBAuWH7VU8OSITt
ZMOyy//T8Dt0plkCbuvk7MlCHfxjsOWv4LcEogkfg/UPWTlatE1/bsjPv9lzYiIMVxYaAEKefOSO
bDi/F8mAolIaPdJ/4ExVabj+sWE1ZKj9u6xOjQUeZAmbxxLJk9TRIDJHlJP7AyZKP5VRHw4i1PfH
nruTXjnCr87fBsuTn85kjLKA+qiZnFlSGYUslMwGFMPQeJdF68L9o8bPE1f3IQj73EeeIM87oyRx
GrneHOl0CBhE9OPgXoPoNJG/XDipNncxR07Uh2uKCMyRrBy55YzqHIh5USfUos6mWiivw4Rit5Ck
gZA8DR4Felp45jH2c7E4PsqllyCNSQ+9PyVWmMeKe0qECZC5HNL4oocHUOUXpnEaG6Hmb0LA0P0t
n+4fp5fAGZF9FdDQLEpjQoEr4NsDem5xp37S+xRUk1FFPrRLq22u0j0+9zXO0iFReSqQADRko+yf
302gLORhaSxpXsXiwlR6v0nk52524KfczxmRPxZQMcF8yNwCKz8sFk3S+R2Pa+7XEfGzJI07v5qV
M/ncCKsZPfqSOrGfmT5XdNf16fw1Kwp40rPsixbqX+vo50N/LknHY2TOTdIw1BN35//uyxVdGPhk
8AWkPR4bQniJ+aWFp0nH+l8CMeRUD2cXq0P1i9z4NJEVYpgfztchMYBhZ7E3C9Iyk/XIYMGtkMK+
cL+ikxjTt0OQmVmS7WI9kt91Fu8cOY/yV81H7+QTMosCUAVHXOWXfJ0jza/D7J1cUPLoMk++04OD
+kMXhh70yTkyJmS9c5HFbtDFNtyNLjB1QJdDe7z1h0/GmH4Y8W5JJ6qHfbSPAEmI+riPwcPzKcD2
24jipDmV37hrlsYb5mygxYQg/GN0jPbL3ZKM6kDGwsWhEbdRCaaZ3EiL05HIjJ9XklPPqx+DABrI
QwiQomAVvggSuinzk4rUsI1ORNqm1Y9yJAKHYia+zhHQXcRLeeGLJPGLxzEvHgWKYtBGOb8DZwwE
5gP39MtRP95hevOHUb4sR/sICI0lhRc8X57bx9SxRkpA3nxIVwCkm4wd0yWSuQH/QSiIOxoxA4Lo
c25Q+Nt5OWK9uAX4AZFIwH6cBjJ8uYZHsJ6kQjFtGY8Wi8jcsEVHTLYtq8g6UoxEqiNXa2Nwj3xr
LMsmz2kjmoEFdUiWolzJM2Qh88AYF6EWN3fcmfuLGLbJWgTCMMEQjDZcL7mUJZ9x/RPXPrXTfixL
zJWMJpcn816mLhN3Hsugi6vrWFkzSNwMZOyodXKLlqHKUGRIMjAmfV1zYyxURXdhjnANDxBdIB2R
csm/VtN8WU1P8XCWTzOfYkm/HjfxMKD3RtzE5BJ7u6T1Tx5hvukxHE5bv/W14BgStQ7ooDhpfVIe
0S/LhIbfrhqe/XMImmakhuQ1hvsJbgbUBoX8yHyxS/RQXqByIQGvAjfYBcTFEeSkGUX7gJZNSJgi
AW7FA9E0LKI0HPoAIyCgjTlgvK4eqrzo/OPTVBk1BNUlvJARyZh8UV/6QPIjwacJAKULwKLgPmQ8
+ukdMaOA4M18ExVI3yzibiEFAyR3asHeNyIKG3zykAJq9fyceVF2zL07jzvHFBijFqk+9SCxPLcM
N3gzyZ9EWjmoQpbnIOVxioeoJXHzQKN17kQf0ogS1EBhNS6MrvX18MxT6OEQUF0AXIvp2zzFZOVK
6BkfvL8OREWxfAqUGbntV2NlYriiQdBm1KPXJLKnCbOAGZK7CWB4cPaP/sGV2avsihoCUsm5TAMh
bkIKjINs0ZEaZ2R6yj2BQfC4e2AnYDGh0NUROnxM35PRPqDGOijCH+D/IHpBhGKT5EV2NAOoxvK7
Ovu5caJ5AYR2VWZIVAg1771jDyqMVc2zI2YYNIG83yeHwMZxdV0D5qoyf/CIsKEAkCT7lXRLVDEK
AKILWi1Vc8hLPSKahaaEugV9yGP3ARpvkkXLjZf7FU9rfVZtiI2lugr/X3iA+OErSXFoUUAaAyXj
g0mWaOycHZ1ZmdKL3qm3gX5zRlMme58gdQBmBZA2gLIJTIx/RLWto4r1Vfzjk8PB45AG1EEy/d0b
6bE84+x+pWEbF6TUbgNCc4yGChNIjy1lqSElr/QtD+8TVbGozzSDRk1moq+z1FtSlu6d4zoq2Dkn
lAxgOQ1KIsnFw6gnWZg+rdOSz7aYV9uIPtJQOTih4200fBEKk1RsZUKtTViFpQ9kBt/JCGYup+lh
SQ9kHn5meAr3YMRQIl2JgvX44Mk+gMHnsutX+jt5g8lmTMFBNBUJjixhVWVBdknvzST/mKo57pHP
FcCi0vBMey2F31Of2P5V16WCl5N8CnMSnnPOq4ymibLR1QCYZcs8xByIoDW5ziVFJXKgQjnVMupd
mJLHzDPY4UIoIGg4lfKXTWCS+1zE13Od0OMc80PnbA+jU6D7JGOGpLiiJ4ru1V+1MhPusZ6tvQHn
h1PBM2WkJE9yKuVMXXkIdy8Cymg8PQQVLAQuOyJbJ1YShT2S52PWQI/gcHr0e4lK3tOdlU/J+faF
pmlMH7HR3KWZ8he8piC1Mp+hv+FLXimcAVRqn1rdGBzyuMS9SmFL2LEPNrtBgG50CauEFvS4eSgA
hkrlZXhFfCCLW/UHIb1qvXZOQRT0zFnnzudxEZ2fZOVk/ba4XegtxrWkQ/s0Xod+B3NAq4IyBGsl
LgIquVhbdXJ6LBdyb0Ou843A4jSSqR6JK1nonzoxOCBGYDxk2/FNRbsIfsTvh7HwpqE3wEBMp+aC
7jlwE8fn+4IAoleFOnMTjko2OSPcRKDx8olQweZB9rAIRnJLcEv5pyqilRDHHjYHC91xY8DD8NCg
YsCowLqCUeJv94ardARO6SoF/FOEkBJ1gSkMAAEy5EDJMR4G4DyMcg+lI6xg1odgIWeBUfMokN+Y
CY3TgnLCuEEm4NmnMWDpbGPF5uWQXg0hVAgmEC5GoP6x/Pwd0gKlmgNlQ7JsLqzd9pcF3BiMvyAP
if2wvtTSxDto68DUyI71Lk86dFCMangOtOuXsINmyk4thapyHpf78rm8U1iTIgK+Ccrk/COFoAz4
IHAwSLgMjsA+sm8UpyYDf31n+uRiBGVEYrZHazAmAromJrtwdTBckYbAGTA51LxwMyepOJIlsyLW
YGIHlGr6VZJ7g8Rh6ZUH4KzgJLJDcBEoyozhvVC47CEo41CjHhJGhQ+yUOxlO88CqDsUniqLBpeJ
qUPAOdCzAeDR4SmSTdF4LzL+gCypoFqL3j5g9nkXaL6HhutI97NYiSwon0rJ5IgHlFK6CPSeexNa
p6qBTThDnyJrwVcN2wlYF2y7cAcqID4sz4xl9cjHQzY0WEzYgjgYQLUai1SjuVFCd2I2mGz1UIHI
WlaQNYMWDkhFPaRgkPvBR7hCAh5yytBUkJZy/i7JAzMGR2gseyeUK1yzDGmDzNyHrAWcBK4ma3Ud
B0/DKzhW8Q6a8CgQItk7eHBkCAfhPMJpI6QOc5KZAhLCiomcFtqkydN1rc1QmTJ3aEAkofMOXwmq
xOZY2N476BLwYEDPRi3qlx3tEzuiCwiXI3F4AbHm1490ueKvwrFbDvUZJQYGxQ3AvkMtKxMRb6K8
nUNgSFmM9uUYtojCKmGZlvtkOFJQgogBsUlscCiToWjvqlLsFkDTIiho5oPtQfyLenxRKm300cOd
5gP7i7JA6hWq/xrFcSinF2VGfV6D+KUwWlkGGYeJQqrxlaGaCOFQrco57EVhQwFRUDj2pNVigIRV
cJkCYsT7HNVJNF6snrBCyzV8KrZQYBXXRveWDT6yeR13gmxRzOReciCFJcoGoCIyC/FfybzJe/NR
iUdbzAPhN3SHYSs62AWE4ok2DvotEewO8jmxdRwVmD2KAoR4Dk8cqQZJTwwf/Z7uLGJjjbJw7ZfR
IZbjCXilZ6M6yz1Zb0ZFHaeHQYRVwJGFS8nhrTwOItcf4GJnlNje2xHVc64GFj453tEfCzMGIys+
IfZNPskw20H+4JmGLy4+4ZOo9RTUiv3C2jMKimOwNcQIMuKetctCx+/jdlrAwA00E3IXZaUhOvB+
E9REX4FrwjkjKvRcJRL/H8VlUJiMXuZCC27MCDFysRyhtiHPhREx/gFUIVwdmmPdyXJmnmB/B2li
QSnm3QBWQ3EqiquoSnSsgRWSE8sxpVQXJRWRhpAXykBpZYVRtdkfsW/W7AU7iPqosgcdRxD9ykPg
wYAb7ndBGRFxelWpQuHQoOj4LwU82UT/AKI7qiOR2fAuarEgeGH46AoHzhe9dQIdSV9E8lLgtfVU
5LNwZmqnkJaQjXt4BJGUQ4QzNBTi6L5whwZ0J4En0s+Mu2h8R0pz2kX+8oKziYPUgnMVYzDXIL+f
Z1oIXE72hfHQQQQHsvi9iJVEYi2wGM+0XmYrGCtXAYQc9I9wV1eeRK4xXKmI4cqvqm9/UZXjWywW
OJUc3Av6LSraA8cpAgmX453e54lsnRw2mAYECzoAm33BvsH2Y9tOsS28MAaWMQRbFP9Hj0uBUn2I
hZ4PGLpiEtts7BBSxWMcQ2JhJ1XshIIwsQ1OOVALQY2icIaRwvRgncLKjWidnDyDUyBWc0jQhfuK
FS/GfX2HWTynVd/VUN5wwE380zrH2YjlCjGpxQsh5r/INXRRxiLWao3hTLQRY1zzHbwpKeqphs9M
FUeTh0MKTxYuQCwm0NWJYIjdAh4ah2CNvMMmhYj3Yq9dLQ3RjYSni5VI3ToZNepER74I/LtYCAOe
Sx2ETAKbr+YIgKoq2p5ID58iRChli3QWq4FmErOBry/ENrQjWqdxnwp5KvaO7IIw4By7Qzh7thpG
B2SauNdtyF4c7es5+pp/nOQLLFlYl3zawSz3ydqtPoB+SQyRZSgoZUh5KvoGhQYh7nU0ZNGcndUw
GS7SEO0Cus+YFwiH85JRHqCtHYdPnnye7BEg+NiQPlcRgfyzYT0H99329Hk6kdMsvEM4C80xjYke
DK8reMQxQUoVVps4SbZXJxKZ0OwQTptpzR5iKHDl1at1D54RbAknBsxaHBynhTAsXH+PKt4vI1QD
cQvSE0cYmCsulcLP+UyX/cQRU05TIokoaTABIHdxW8EoI1hhoAQ5bOrsFyuUtsXuvmFu1NyJccJO
KmhV6OWw0WakcdJkBYWhkDzIf/4McHQwW0lMAvIDtogTLcwW5Pd7NJfACYkDFI+fjh9EXH3ivQVr
llnupkNoh5xwzpOIWbHaL1jtZ06OnCJOz4v4v2RtcGbiSRYfqzWW84KpDFVKsKHhvDuRhudYAsuU
YaxH+muXGCxdzSHBqRbulzmLRsxyBNrtA147WRwMTlwMTAAX14POFvYQS8/k4MwYeShKYQM7oC9v
tINg6F4Qp2yzHkLUvnlV4M4wD7gjSgXgv8FmZYYGTIy+LTBFnDbw/N29CmsA92OEQTxHv/DwKrGF
ougCaEy6gnM9aE4E22LZDrhgaUuBcxbnJNIzlyUV5xJfBXIR3GA2laPMxgJJh+Q6YGAK2QlP3ycX
mJrKQmpsHCWsqJWYTF49zqfURfx0f3BH2BmSlG4mvrUSWcpvWAd4Cz0gEaJtkuG4Qkqgh6xhB6I1
iPvRZvNw0uNf1sXzjY5xlWzoIzBIvGM0okCuyQwlb4R7PaYrtmoijKTG1y1+vyPueIIaEKsJcWx9
HWc+UKUQWPcqRjbvRe5D5pA9pKPCnrZCVNggeFpxUghx2VwjMTXId4LnDh+3BAVw9ZNbIC5/GCLM
gfiau6S1qbtOUveenMA0SHQYWsivKPqs7l7YGGEFISWCFt5gtCXYssaUxWCAdkADZcWFGPfIT6EK
UTXF9fbzq4OVaCNYE3XIP4WA6DQtrjgaCREkTyxi8j2SrA8GORQk4kdUZxFMqLF++jzAFMWBhYnL
p5PTjD4UK8xJ6EpEF6LP76KG6xGZqNMiPovgBMPaSYc68cqxyWMdD5XIzDN2B3o8REj3J/6ZHlGI
D5GSonjurvKXnGXkeHUnMlwsJSpBwQzHMFHRAXAhYB6l8/XVGZHOxUkm8cVs+tNFVkS238b7J1kh
cSQMfWuxxqhao7yDWs/vooP8NFExFmbiWgTIBweesRDXgPzOd9xi+7jiLm2svSihMgG9mTQ8PBei
zNBjUf5NLg1AQuWd/J5FouSIb+HAT+HH66t3jdZML3ZirvZj8bWZM1DEIytp4w0aClkCTETmuxnh
A8HjJC/alOK/EX0FOMRDVC8rTNr2DocUmnmFkiBOKRLSYfabURMBgiNLikBjN9CKWDZ0IgQDgyFP
I9iNv8vBtf+cJ/dP9FUC9u+vq3ybtv/v/2j/t9l32cHYEyUfAxhIGkEe3JM2IakHkgVDnZm7IpXJ
fyO0464ics+eyL8NyUG4Jox+fpKZ9fpwTYxR3VdSKq/Ji5V7V3sPr59Pr0309UGiBVlaX19f+Ni+
TXf9bvw3yboKgJ9NdiR03uACFZezBGHFeSVBW5g2IT8Cs3ABEoA4zYSH7uW0Y7nE1kQUiy26+XEq
ihKA1ZiXWA6haPzZrOM0Ah2PMiYmuSgyYmUQI5iLvZHNhct1qBlwXA6dHBFxyoAO5nWRvP95krpo
JG+FBkQrFV8C/j3szBRPVcrGCqkWeLjk3d9TIOxfQ+vU5FNyADAJJZCWtEm1b7Itjhe1HmYVgMzl
/nFPa6F196NbPxz2wOm0ld+lXWhlKM1A5uj5sqZ3tEopXe6AHqXsArX2aLbRXiLnpIY7g7TF4bI4
L4wNboycq04Tq0WObteu3m6kKdOobol0Fb27ty7UXW3n/ZqoTsYhBSJ28LAx6InUHb2gvdAABJZS
74q7AqiqdPvVVtNB40yP/mUYD8APKk+geOJuOGWeqk6PNgblMdqel82p88CD9QHQ9Mq9sepKPGmO
nmyA8rRo4VvR0m7T/hjQG2d4edbW1kQ/HEO1R/fspwA/poPHvvgme0P/NV/8usq2BvrgwNSBNnPU
mxyrfK8ftKLRrVm9BiPAXLXaXFWIZ+/v1sMLZZDKbEfHm0IB27cEZxag+Z5W5xkdqmgmYKpkTxcU
jG00OqYBLEYJelZUgboO2wbX9aUDx/Db4r9f06z+M2TKUUzIg5pd7ebUt/YuvzhFac26dpQBO46/
BWXoEhxSj0YYmT45oLmB2YCZ4IQ56/p+bKINPQe1kYM/chcCN1AgJdpJ79zbu4yC69Qv98U3BPxr
ttDvw7w53KeyOZzsQWXNKvv5vAtOxP5wjXTjvh9Z5uLvh+WP26hrDhCAgiagX//+L064tsqz0dUt
EPtTOohWXxTc6kQfrulCoSRhvdHiwl2TsUe/440HmjTidjvKCLlo34zlBqPl58R1Oq1SQDIEweU2
xfS0LvR1blmn2cXT0Ijo7R5KGYLxBpgYQW3AaZ6LD+UtdfMHZerM8R59AFz2DoDqyggM8sW2uK8u
8TFu45Q8U+Vj8wCI3f13+/NrAcd/hmkPbNWm0AsghhsyKkFG2Fdb1Zo5oLMj4/I4b4GmP67O3dOh
Iu3K+K4WVP+V3//+yBuS0M213e/ywpmhyxEDwLAgo+QQKmZSl/dHO7bXwWC92h7DkiKXrrqjZdka
yrHeNqdlaxIy/DvVXKf4T/bSz/FItY9DRZSlAkfxq/zsDeWcp+cSPKZ9bCvVgiLWsDPbsCjzUUNa
Za0VcUbKTHF3pHkyQL817ZzAG6FHuEMrCkD56ww8j/3/X7X2f8bF+bZMY6BTInWT/XYu6p02KGt7
RjmR0ixLhCMukSYY0qS7ipGXFu4rk7aWkYl1Ao6+E9iDSXr8hpL1XxMbfx/HTWrbZbhpjJIRzrQT
2LhRl0ZFNmmHE/B8ikUPmh6OEnomWeOcTq2DYNSfk56miWB50UcV7a6L/r5h/2VAoE+qhjGw4Ne/
blhHOz61rk6XWZZsCeI8l6vi/vjYTQ4LenFEA3/jposcvGYwMAnx0uaLzLG/D8H4E1uTIkTwRsHU
AvPl1yFcukPTNoeLPds0CRy1LEY6Ln3aKpAJR3IuKEV0w7THOk292mCtIiFJgibdxYidY9Krb5S9
DrarzXlypP/gZaGUMQ1GuwZEWm3UV1+X6qVYP5UOdc7xoAxbVO9haG1X9fles78TfkJHv9E/6+gM
VCn2VG/oX9nVJ63ZH/YzsYh+pDFFxdjb52nnTrBgY7FUUQWJiYUPdOP97vQJ9fzt6TebmQM7YRid
vZmdRwplcx/OY/fWmmCtu9uveuDSb2xPhkb7jVjS9T/JT/Nfs77Zwa2hKoZz3ukzZXyWTrvpY0mu
3tf5y3jGrYWGWY6NJ1qgPhcEwfakH+1WeUVgDMT8ReZ1oFQBlwRE/TvJUDGYcV52DwgnSXDZfbo6
TGj6dP6i28ez8U5/1LheFC89zcaM0X5G3mw+Pi32wGZP1ktner649jNZYeQelfj0OF9O5jVrVxK0
ztNr5gypTj296sj4KhZDPEMEnZL9tMer44L4nORROjWmNZ7F4ah53N1bhMRIr8fdIb0GuwhATMEu
1oCTCo3ImJYJ2Fh+G2pRSj7FAZTsS3D6yl5xZoCotVRIueAWJbDl+JSbjfsugUy6aD/nWI1kXgY7
3a1faUFWz6xRFu8+6tYd7cPyY7jkyOG6eKaxjImRm/nHxJys33C4jQ9LHEX47bFlSQlQEpIfXo8T
jsqOiKvmFTPjS/Ih2jl4I7gvn9ZzJSL+sZRAbhOSW0knQ7Jqt/c2Zf2BOeteCIA9nanmewdXNg26
d2d5eu7nQwzZYwJetV/drVcq9TdVQrsM18PZ/Q0nugrx34jXGdogfEBKKOi/soGBXhx08vNpKO9u
kjcnoTMgpvUXBuE3qdDX6ubbJwH1ZjqaJJj/hp9wOAyrQb4prNnZvnvM2wlgtmijJv5Vgqn4z9No
bS03Wxr6NZF6+bFRSloIuicFQ/n0dL5M28H4aPkH7GSg1DaAUoK0VHbPA5sem6epNqT/FK2IzsVd
unl3LnPF/lzX0jfjh36YatuRcUI+xxfa6rQA8p7ZD2XUdEF6CIANobE3HRUssF/doRI26ejY3/Vk
c+YCtD++AF1KI7X1mkZ99xu6dfXAt1muuacFtE1PgLDCVWhPNgA9BfRm6ik2dg/KBITVDCvB9Lbp
N2ff+ZO2b6lAjttIVXCubo5+D2M3mmJtzoZ47IC6LZQpDdRP+3uaXWmEz4bvRj8ZWE/m6aWiX0OX
u471hHrSn0bnzeJIWx09KcqRScdBfZKf41M1LbtoV0Y1uOLHH1r/CSonLdkObgsba4A3MVJrrA3G
g/RH4Wjyiavv7zsrBGfUXQ9H7TF2sC8P40t7h9w8cujUxNoG5i7OdpPKSHSg+XX/SI5QEaML1erY
NhftYDnMJoZNft7cJBlJoVFwvMdtWc6Br0In0KhIOU1zB7gXLNSOvlSXFRpCVwN0qY/j7jTln3eH
b8qnbwr1f+oLIHqB7WSrHAvjxmQ1CtW0QGA0Z+3uE42lJQNUbX1VezrRzqp6Vmgn0FvfASlci2J/
OyD/euqNtlSQfl4P/4ey89qRG8uy6BcRoDevDO99pHkh0tJ7z6/vRc0MRkollGg0uqCSVMkI8vLe
Y/ZZO6jqvSZPsmLZqJMGMns95UyNh1X+mb9Ybx0tmWCNh1ktn+qcEwbDM8T1sHbEfZl9GpRyoD4T
mj/I8cF1Z1lhq92+7eZWclf1peFN6ngi096TVmXzGFhTxdom4WLAtCbe9YSm/lzG5pZyFDZvwVxh
329/WLzymIr+/T3ZcEYoAayoL1uOm7iqWgS6uo+JKvrRqg95PyP8eT9VnDdJ6mGUYksgYJMpKfjb
j0CQSWFGG/LbiWN+uDI9Mjw3M5lkVnsYpOcGJXs9NePTv2MkgJQ/fNQvR7vTSMLgyoq+d+OZVS3C
Aae7rajh71fsImtF5A/OTKNOnc8l4yyJe8PdEOv62d0zGHKrHyuDcuOiyZcsb89Y8WM0Zc8LIqnT
Qb6o6ZoFT6jpttz/Ob9PhBSYi8x9ybQ3w79Z6lnD+LpqsZjJ8Ak5EpSJMPe6NT+mc98ddSODf7ek
j6BaFxy/lICEjde/ZvWcX7gtz5QSmqbZmTzTjJ04rFXnbKGUVeQDiYqkzZm3F4yL9yozcNfuGmsO
ILOiumwstWRqqkc/nXe0DVzMH5YgDIrhUFZsbD5cuaXorjMVFiyG7NELlml9v2c/EdODZO6jlDBh
qWiY/qYzviIxtTxgBrNUmY5W52l6z+CehlRW1VUyLBy6be2CvdT6gDckDr+Ma4PtIF9VxR+hAJqz
r/NrbWHttyZV6MLNAMXG2LlvxbMp/RAdf8GZ/d8O8P9r9MsGa1hZYeXQAjaisW/UM4WfuAHP51d4
KpPK0rX29pVyyrzcVjHdzfUfOPX6dyEtHus6qFu4EsavDOK3QoBoJE0Es9jZkDW27ACDUsy0lpo8
jiBajfSj25djXJ1XOFHaUWTabFTCgEMm1fWBTgPWVv0yG50bhU+PowwvdVOfN8NGxrC5hHeiZCYm
pLT4zIXsnmvyHJOjNJU/q+Ah7qTJsRlWpooronnzyn2H3t/nQuakUHDFlfNZ1MmQrTR78KnXt3QR
UKZB0xy6ZdU4k1hDVps/+sMuZzsbjp4AC6Y/Oa9i+1P0/+1L+tut+rJvWrh+iL3QyxsLzzvtprcI
lcpk4pPu4STkUPSskC0FtOsVDGCFq5dGO13vwfaAw0b9bj67PpG7sa29eJ7sMeIBhiXNg9FTFF/2
Igl2TSAsfthbvimL/uJNGAZsOAkyzZ+BlyUpvejoiglr9ywZNwMKvtsFqwQXPIZhpAe1l6alzF6B
TSxaV/acWrsN7ocvVT9EZgQN321zugQEQ5HwLf/lTvH7YgudsALTVcALxEFXepPX0XUcsBjL14xo
UNDWVijTlj0j53RjmWRrsZGJKUd1l/RU34KDsB9FPEhGVoz3GvYB6TvC49urSO1KWGp00Y3NL8U/
HXYXYbqyYT1N/XW80Fw7XlxNKBcUvxf+IkRQP0qAGBomFaZ2g4E8ynVz1aFcMaddNnO2AlL1+uY8
saaKB3enT8Mt5i9P2VIhjbl0QNe2o85D29G3ohepzaRFuPWI9EWK3/1rSwOIPIVOFKoe4PeT4V5f
0XF4S+fVnKNgmRen+JAgvBubKuFlREt0zEQNVPLxDph5O4rlW+5Vg1aUoWQEFbTxjaOxMulTYquw
HJ7MM3T5hxY5LScqAF2EISf4uzPvlqdTOFw/rKZvn6DFgQqBzlSlr5UWt9PF3PH0bO+/mIvk+CpM
2qOq2BpSOmR1a4pw7cOoz/73Zb9NQbXfLjumxr8tHIq7cmXlgE/bGaljdE2uw1ZCh/ZEqaecHIN9
U86xo/PxLqErESOza3G0paGButQ2aCm9//sDKV+w9/+zcYOBpGSJc6LF0fznJxKzTqpVMVA2SoCS
Y6BN3MsYkpuTMrro6kI5hhSJUxl9XVbbYtfa7FeecYyDp97Ct2gvglHX3EWRo70J5HULtN2pkIsZ
HL9IM8tgr3mjyzNrbBMPKJKwOY44n63+wZSYixoDtNFFFiBcOnxaGmMPJmYheKRj7qpYny4+9xie
4bUhnWSXnkROD5ITLgvJGTDo0VuoReVTgn1VVzFkF82s4lIlLlNJhRRStgdVYTTA5GVRmqiONqmL
dylxIH6dNap/Qfjgsm95nTotzbcs2ejK3THJl9xd758F4yFU6aWLhd31r4azr5J11WxLqhZ3z9qT
a00CUIBpgREsu6jTPpQSbhUtbo53X58G3VvdQ5LQH/R0Eek7JcuXFjcoLz905UnTzqGpzVXP2Uki
2KEaFY4krtw8WOiFvhJNd2WJ2lbRPt3m2YMcHJajMdwkDo25L8Abl48hU+AQ9qYWbkcNm3RVrhzB
mLlxvBB0xDWY2cdJPhnih5Tkb7x1moactjol1kFkYMRWVaxlIDxg7V5kuEiLkxjPtNJBPaDTJfNp
F6vbto8PfaMvhIRJqYK00Lz6AyIfYRG99ZhyyAIBRwEGA6s4vgTF3pkuBusickgYSS31WW/leydr
D7o4NpHaZRqnWyfcOo/Z8KLld1HCECSbqMm5aV9i75jUoOII5pKNxBRetoLDB7xxkkjiNLLQR/mL
FFtYMX1KPKDaQAHCs0Pcn2oUHXK20Rh4gGo+JNm7gigKC0KRGimq6XRr+ug61GspLKVijlezbl6V
aFnXGHsSWUF+LNVl2G8lQH5amE5EErV8JdZrH/FE9oTDKJazU6Fy56Jy66uZImS48VIJLY6Dtsnl
bY2PYOad0oAspA8WKn0jE3e8sLBFfSGBZIJKa6viXhT7SelRXJIXurGuk2vvYspSAHEyuJf9S2+8
DirDvI27y3Vp70a408QPej6NPov4UlZLr73p9SLND40KxsQ4h+WTkL573odWvBRUGLsc5YzL+8Xh
g0GcEAEDXDgWEMZza7zqxsJvPKz+cEkFShWJGKxlSATQTxUHXVlY/lZSkO8knwkO4OZR8Gl7C0vA
Z5r7KVuvWjMdGqRq0ixrbp18Ncyp2l+S5E2od+WwpJKlVYxJliuh2kGMU+k+lVtTXQz++5gNi5Cz
qmb5763su/osUD8Dwu9Y2v9KtM0FX8iypqKtoV36cEPdNZOflAh27tX3r/++lvRdtAkkjy1TwxGJ
mvSfu6bfxBhTNdhYChiN4+WnZp7toE3KbeHuIVllxKtauw4Qo+6n6O27Xsrvl/4SB4W+2lpR5xib
QQtXremgaxasXe/Jtpk+6KWzEkPq4e5gB/W+6oDRKEAxMe/JND+1g9JHMGToG7M4ucbaUQ//vjFf
0BX/e5zAmlMgKxo4v4257G8HXN7lRUnIre8NuhbOs199pAngmwIuwdhnlWHj07koVrKb2WV/i8xd
wjviO1s6sTSnU+8tLvZdYU7z+M2ENWB17rqw0o3eXPIYsz6VgIUIKBLueo5lmeHPiribmObwU4Dw
XbhJtA4EUIK2ChTuzy9SO0FftJpn0StFS9Y4Gzi+UlGOhdow++wSmq/UiBMZngYuYeiTFawDQF3q
qXfIhR/W23dr+/cP8+WueolrpqZPKXBIdx5mljhE4iY5d7NDQ80ClOS/n+K3l6MvJmm4wqk0Vv/8
7qLZ4q2m8xA1h5bYtkQUI2y4ni/rOJ/9AJoyxg//pbxh/oLaYklAZP91yVQtWO4wUoy9h+4j3GCT
qijn0L6H/TkvkPPl+ZGigWtte9RQyVkg5+A985JHU98mQLBifK3b5KVQbp65pgOTae9edtBSfPRW
Wr/0202W3nN8h9r40NYrkdFic+vKuIeqiPbw0BoUtLsy4jQLY68un7ka4amxLJCVCR9iPW/NK6UD
SRltRuEG+Q+AKW2aPwCp4/JaNM/4mQglgWOHz+4ucI3JYG7Jt/OSTiI5e9vNUnwYG2mTYAuWW0/e
T1YvY3b91y1UsVOEQ6IoUPn+fGBS4PeNl3YxRoRnSSFxRAGG9EOcxaRCXUpn7qdO5Te7EFRO9j+u
NpqkjH/+23uuhX4o52LlbXtyn+5oyC+q168VLSHnf+mooWiqsFRV+YdamPRr7X39qqT4ElEgAGT1
V4T924W7qE8soTQwSuxXRY4cZjFQNXHW+t4UJyUcIYTw2VPKpEpOi7meuCowGdoganjhL2rWzaLm
UrxSSUV1EgAT1dACSrdIPAntnQWUZHhKLlydCYP+uaqpSUn2+HNytyPAOaWoAp1NMpy5MC1ACk9B
wSSLNsPGGJ9bMVpnxbrNztSOUiYItfcIL1PvXMnbsU1YFq8tErexLEDA8Uq1CIiqSsLVbaiIeUxM
UEJkLCc7ZeZezSAQl3Cwo2DSKvccLdQA4XqWqVda5GKwZT2Lxl1tCcCT9xRatYD+Qf7U6DZ5lJEW
FJjUsZnW4JkVoijk950OkURxki0sJYdDld+LEkHQtqfXs3e1WVuuKD6NJTaEfPq2wgIzmjfyZ05w
RoTZLSxxnksvTjN3pSMIbc86pvFpcNd6fuGfDW4u4UFItv/ejr7ruXCwAwoVYfcr0lffgDxXa0Ht
Q/9Awd7CT69M8Nr0bXakFvpm0r/wOeTgUCc/rPLvTjMurECDhUsvadqX90rLY9kfBAyhwvLVqFHg
k2XQvZwmGKPBoAqpxr+KyassXDT94Pi0seLXmOiztN5yN5qKwMCFjvBaO0vhOsTbRS2uJuyAeKfW
84ZRovrYKZve3YTKzCrn2U9kJumbvodJrQR5k2ZSG1PGP//tbUnqqEyp2AubEvUyEk4TgEqxoZ2v
nlAvtA9BCtQMKhSDCNkCP9PFD0/uu+tzhJp0yqCF/qVla/LGdwUhMfe8jepwYB/vg2phMDKMUZJx
1+pbH9z0tyBYW0JHQECsqBU/7hnf7I6/f4gvx1kVJ30sDS0pyK4dYRS2do426qGd7pl93xj//VlN
lR7avi5h02RJX0LDqEogRRWiuUnjzVCvpZguGfbvMvZgt5Te5b/v8K+t/et+CEZfkVCDWuML8ucT
DrJIdS15KPYifWVzQVXB9SdUHBkWKWGGvGTXUV3drYx8Iey1M8bpcW4nD9oM+z8mYkjwlLU2LCsm
Dvn1uto1NyCyl2FXLFxUldRhtB/UJd9EF6aC+IgyCC57lvIlmMHCXmwGUeaw6vZFhObbOrXUiXxK
X8ze9D+8w9p3S/D3y315BTBKD9rBavU9hWEN+9E4OGXxNpQRkmQzlRZZo2/rknS2PIjKs9k9p/mm
TLSTkOFXJZ5w+J4XCa9Iz9zdkMz7WsEcWp51hGGBk9upgs7eFzdyGE16qceQHUkuuVHAvLuK/G5A
AiZ7yzIDHCQxqd1my6ZxZ3rRzR1HnSYlJE2VBOpRb6R5hC+zT2HDQJvpaHhNls2cLvQkrR498ZBr
OAZVP8nBvt0jqAuhKaQzOjaY/lxBrerqMgJQbZ9UzFKa74IORa2/xtIhip7dYSHIcDZJZaziPvpp
J8WnkL9g1jH/90r+YjT7K3Uwf/scX0MKK9U0x4sj/6BJ92jQJ2aCskdxHinq0z1k0LVnWs6xVmZh
zZsAuK1p2jrDGrixZXA84mMcXQxnXTrGDxvId9HV7x/sy/7R9HJl1I0ab93gQavWejKT2rsBV8jZ
kV+25g/R93fd1D9uxJfUwyXwEYokjLdJvdCtu4Vpp+ptFINSCB6cp1Slxov75r9vv/HtewKSXpNU
jRT6a4s8SbSCvpeg79PocwxwzfH/ySYD51e/ED1pChIn49WQPylR4K8hNpArml0e3pV8kQ6LFNOe
cJeg+ZcPCJEbJuOGB/IG9Ey4DOoyhF808tocwDkRVFdsSvGTpprcbOh8EcAI4o5mlWkdhPwVPVSH
Z6FqLIYUg9MzYiksXjR8zBkEiDeEI8QidP8EhAcQLrBcxEZLhqBSbVraz8iLwwUN8V7bGemOKJHm
n6I8oFd223kirOr6h6Rc/e7mESWoFCAsC0ewr7twV9ZxYPkofWwZnIE5ye/hnnkrHHXhwD8kpl29
YrEh7cVDuPLOQ3qkqTR8MhS6zyg5u4An5fkNTcDMPEsX8dRRzi/tfJeD1ShfKU4qRzymaV2t/v3U
vytk4KBtEB/QxtClry+/0gml79XxsK3FRUsXe1FJtsUsGl4qzjJppxmjkzSdm5/OLfO7BOK3C399
24WBwDoV8nSPqfq1nInQwfrZVUMzB+8AWsuk3OHGyUQ9A7iXK4rRWXTBhXypPXhzsosH76I/uYzT
tVP9sV3Fh3gqbvCg/SxX0s5ECbXVUO3Dl1/453E+rrpilvj42G6i9RgJT6s9wBBmUMkK7xJT7O+M
6x0Z+JwIywCADT+Itmv9w0byqy/09bDGc4K8hU6+Qjz051YrW01tOVWaImlqsEFs7zEYBbs4kDYF
T68jH9AQ7fQWXRQmq51jBR+e6auPHAnNg3Af9gbzgm/eucfbmcN7W31Yx+TGDMozXmkVFE1hUr4q
BP14aMQbdZ9vhLm8N2fSD6vmuw3x96/xZbXrqu81CjMcm85RiYdxm33uiaschNYyc03pTv2x5/Zd
lcBScb3lH7qFiu/LpijHTdFmmpLvVdyWLaYZsc1GuLgXDg3zWRaulGoPpyqdoIynwave+9JGv7cx
04nwWnd2+3EtbyW9/Q9mZCvb/Sheu4C5NoY934X18NI2zEDpm/4ib2FHGndsIDdZZ3sEyf3Gwp9M
O47DSQpzjsYCv+SLdgebwXywlDMmYgL1lEYWERHlD4sG57e/41caVVTl8NihIKN8WTWVrDWZmQrm
vjMPxCeS+xILe/LF2PfsGOsXnQFKyV0NxalRt0m2wpGQoIYiGXG2RsAXpf0EF3m7jDi4aKLQ12LU
032KpRsKiYLlEhln8V7XbxgpOQyUW4fHrlxW5rqAMdQunfYUBo9te1CkYwRqwcCM2y5EMMr5Oo42
ZseapYfYxTCctSO2OkUN5xkCoXHMfaRijt06R2p+VCVCacUZ0lG9109hEaLTQb6BQ+IS41Qnn5Ng
G3SLKAGlYBzirdxdw2cT/3AOmgE7xATbqvBs5etMX7fofB2+xjFxr7q798wJkltwN3QWoJcl4Fa6
RdRUUzk6U/WhVlTB14I+UB/dbiWWH653Nd1L7LqEcIsyWqJz9oOVka4imEf5HtU1x1alPpXuURbW
qDp6DLP6x/E3451l1naqHUvnHDfc9QXSbCWfWeqoareyKf2lnnOAY4saFORpOwymqfeJ/EViyVhz
TjVOgzzFdvOeixu8cHPLTjDBLVeUGzjF+DXqjtBdaOIq6pecfCTlfvweZqMAJraWjNwI0d0VruVA
4zQMT5SqLPcdtbASvXrYaYSMh6eTTN/Ixi131lRBaIergPNZ42480cSTuxoVKh/8o8E5PsJ/eY0Y
pc93qWJT/ujSvQHqXtzSr/HSOeXbCXMxwaWpV2jIIu3s0/9zz3Tjk3aGxqTC46H08YGY693GkNGv
zMjJq3ZphFMp3YTV2EQZ3DkcGKFd4X2epJdEO/KJR/2bxGKajGMA3QYLaye8FdGSe8Iz7L1n9G+R
uWCJBOrDqGNpZ5q5QWHTeDsXE3Qu5ibMHvvRxNBppsIIaRcNiM6YZ7aI2dPVlSnc0/Du6TvVn6K7
doSbJICBBvPinIoUtEEMtJLFyt2l6kEVkeAljdZIkCL/TuBgMSjknzpAmu1cMWaZ/1zmlGYIddpV
RrOn3enlxuh+SF7+2mh1ih4WMgNjLO7h5/zneWGVcVCbIXMTfXMjd2ZYQq+RsV0JBNPwylv830YD
X673JTXzXTdpai2p91k3T4dlni5Md6ICXxQXhTNThmWozwxpXmg/7HEU8P6qAnNpQx29zUhEZMKR
P79q3phaZ0gB1EbJbgs72ea41L0oB2EzZu3QMDcoWic9cYFqezRb3ilzDjA2q612UN5SwKcWGut2
76z9s8uUoL/xGAKg9jIL3qRrccAsEIj+uZ9hQLUvy4n2xA43bcE8hqdX45Gx3llx1MGKCDP96F0I
X8OPMLeDQ3pCCn6pVhzVYTfNX/rP8kWSGbJEnj8fyyp0Yq9yZNd3oZ6g4VpWx+S9fNlEE/VB3KQ4
kC48TK89JIij6psZadgSs3Rd7wSbn2Www0575heoFsp2CM5hre+MA9687r6Ya+yQE+XRuJDXJ/g+
GIcBR/a5Au1Wsz/TaXNidHXSvDm7iEIoYALEs9uK34K9cXCnw1GzoZ+eBwYlRIJJ/OLW/jJ5pz11
Zpyte2ci9LXcxTPBW7ARupvi4tzhLcrz7KDOzLXG+GoJ9W44iCe4GUwwjCTclXBR1+293os37qk1
RzuwSTx72Pg3bW/t41t8qzbeodlIewhTry4ETQB5Uw5fAahKucC5j3bzgZb3g3GOd9LrSD4WnvHq
1Q+Mb66ss/TaLHXFBnu1R/JyM1dgHLYVghf9iBHPStp/SDAr2KMm/SMEv2VV2ekOVOUVtMEr4KWt
efGvyf0jnUg2yhlSj+eU6f78GajBgwPTg5P7DNZia2yYIZ2eG8a3BaAqZP0nBd7oyAU6Ip0fNfnV
sV14b5ZoSwhy1CfzKf5QJGTSmPTaJm0twxZRrgTkQ8vObh60YFJtrjm6/ZGsml1amALZJZha54DT
+Dyc9ZW+Uq/5I1pi4+S9RMj5i3oeMX7dYtsDoQcnoFU2E3bwWBbK2ZpFB7q//vMv5Y93iW8KHG4c
kfDjsM6jNIQkCQqAMZMrRt5r7aFbqkwjeoQ4w5L/ksua12KG4zQcAvnCfVzLqxTh91xbGOuWPvWI
AJyiiuSppAv9GL0KxcTZAsfhrq+Di7XnPeNpUfEEeXMJ+DCzEjGR3K05xFxirh0RQCFNim5rJhMT
I+z5aP/2ET7nazABzCpARiEB4obpR39RrUfahZsT6IY3ADdb1Jb6VH/KIGMh7Rdty7Vxcg8X4tHC
K5MfTPQPiYyYZxfe0I4y9Zu6k1f//Kosz93aOuEESLrwi7xDMHYKDuYKzRNwz36HiQygBv2Q45uw
7Y/aWX0vH8VDvFXWDGagiYCHVk/0C6SnPYy1kFYl6BzLmtTjAT8R/QXopVmyz7feyIBKgcR0zBor
O+3UnR6UtbfXD2Y10Z153driqtFsZ5nhdjBTDw0Gkf7KOHWf0Qs+TYAi4LiV8xbKc7NMXgUYremN
qSD/xtjmQTRnjEgu41O+qDZIvNYl483a2ZsKZ4WX6e0cQYmxHsWZc4KSQZbE4ygeis2wbygl82ge
nS2/mMhPHdMS0FdRRhypQ5VvChMs0+wlOIdPkAAYi7hTi5xFt/SV3IAQ7CGu7ItpM9o7iXY01075
Q/ua5Pxr+MQ0BoA/2aZbdvtEwcb8vQe2YHaT7oyAYVGesNP0CDm0TxQGkBODBRnYwzgUUXJzd81n
wixJZ48Ylp66OKPpk2GvXlTgQaeMKZRZ8ik8K6dw2x6RKRjMLpAv7ymFL9krKDj8YmyZj9paP7zF
IJCwKbfr6xM+0M/D5GaeqzkHNsAIBPPz9CgsnAOGD+XBnANd2WIey1lJHoCBk36AmGOjJ3raLlSg
46yKeKWCLWN2JJ3nVxEckAeQAckMdtKAjpJV+YJPzBLy5P74UG67e71iG0PJp+OoEez0Pb7Bc5KE
ncWTX4L13EgfPniC/jyicGSgl8ATmXDndbWVJ2EV4SvFO3/AsguNXASIu4dxfpFm4jaaEavOWhJO
7YDrNYwGrkC28Y427lKvMUNkfga9KaByhVuM0Ty8e/GhunlrNNKiPRzGSwZr5SOErHHi+y/xzR01
dyi+t941PjOwNPGfHfzNeHtTLoSs88MgrTk6Z/+Q8t8Tkl6ES4kVHBQNeKMMrgIyf46fa9BAwbuF
vxGcF5zGZiODxzzLm/41Wghz3OI28vkXs3Eh72iYgUf4BCDL988m9QND5kjJcI7ZdW/viAlXov2e
owxUF+98azpVfB/u0bqbgw5CYSpvdRgKwewztodH6S3b5neNQ49E7w0EyryaM3yiraCA3Ei3vAVG
S3WKSA6DuEWzaHnOS1SoMEq4T0gN9d27Z5do/plAemw47kd81YhvkFYo5iFOOTORDOXGIprWL80U
Gkh1Npf5U35sr+WFkaVdNt5+bn27BKWXwKngyaFyHIEaOqgrpHB2Q/LJBZf5Kp1+3ptpf6dit44p
Bm188BzysjpBGd31tvOgJnbH3IldrINx/m8rIQ9D9EjugvUd79JIsKr2I8yfYPbC4oiW2V629Ydl
OO32zT58krlNAL0O7yLLjyLGSmYFdxhKTFkI7qEzZp+Z/ZDNlD34Fj5kDXFPYbUrC6mdwjiBFQC0
Tdm5q9G4CGXOMVq215FWmuxw052LaFidHTKHcnYq37u9CmoW4gFM3WCCNw/BMWDd92pxkhegxMbH
y45QfhYS9HZFnUmPGu4zUFfvkDAA7xDBUdUaaRgCYcn4fkRbSDZbbZscSkYPgVQf0n15P32qQPyI
1VnX4SVYwBsD8tdu4FDEGNng5WrD7XiahBfwTxNyVma71gFk+HSmHBXbedZ31rJ7I26S5gx5aPNH
rrQwnhpWCHNI3FCXOtEn7y8wSWL97Vg8gCRrV++UJpsV/fk5k5eLR4V3oV0y+cS7bt60KzveLDsl
MxMm5oiSRMnLG9s2bAN0rY4lbwN0FXp5c3XTfLC67OCoAtHLxzVfb0jFGH7bMlCwE1bvmLXsW17s
dfweLccSQ7COZuO+Yk2N7a9t5CO7NSeZddPba5yS9PmssNe34SVgAbjk8uy4o7x2NPlZX/AeSybv
fNHJkj/z55imgNw6xtRG2Wj9VUCNAqblOj5gBcMglm7YoWgbV3pS8s46FFuzYIoNhMNEO7pTdZmt
40u7Mc/GEfIiMZB39hjYA0P4ETwrk1uy0H9tZeyJ/lTejJuSuiz59DSiH6oPCBn2m797o9JwGUF3
EmAUBqffqG1OYWhxI2BGQwl24bhgkYAaaZtsqaHzHcbds2BiMJ5+jjBfZ8bPpwzXb3u73IzuGhrb
ks8CkhfSI9x4dFV2v3uE/PIR7YK1MC032VR/vofcSC7Uinb/KgTjPJwwZa3QHuZ5hgyrXfV9P77F
vP7iQ3KCT1OzsrVD81jb/uGEfHut49UImYIkJKJM8cza21IyXhKMs588qyckiXMqCDOMBlhM7SR9
CD4szJ53ySJ9HTg6CN7mLPmpCJiNVxLpqs0m02noKic9u8WTsvrM1nxpak/QT0asp9Oxwpkv8u17
sWht72YtGThaw2g43cavreBEoRzuvW0H1CdHXKn+PJ4KjE9O0lfoE4ikKYrvccdesA2gnH3/ITU0
v8tFDSRdlkzTDsXwlz4aOiHZKlsT6TJEquo6JhTVe7uAPHkubSqzxKDlIx62xDLqrLuIELaKg7Fs
d+Ezwpcp2dsiJvxXZ/mp3RN7TyVoNKp9Rv/eqjZseaYrkLI7K+eJaG4e7p6CswqGSZq2uR0dwkm4
Dg7Ng05o16x1UGII5oPXUcQuXmIO+3PzEBKsxasLmjdCZ3fbLN2btEcKSzRSzIrlm3/FSpCKqnzY
CgsMvsNjv43nPvOj44nhXcW1sFEOZFG7TyA/AY+PKPElW0enKLdvyId5nBER0yVZtysYEi4pFn8b
FXu0kzcSIflr8zEQEMHNfo0+KMGp54GDAqQNy4bz7VxNo2M/2ZzCQ738Zcjh2ximPPFw34ZH9RQC
W6WECJ3ihZ9sg1U5VdR3g43J1gJy7od8X/826TbQXeHDaqgUpf9MutvKsvomo76AzMMqV4qzc9Bb
RWP9o6ptCnJhTe2N+SFzR10wrrHFXlKCYqLKYIIOQTNwdeloOhdR3zjl3k9W9GIsyvL1oR/WQ3nJ
ixsVNYpvNfk7g1niIsG+Br91IpFmg15knOXKDhSHSvVckF47O/4OopiYEzudUTajzMeAPJW0rDvx
SDJoShwr4YYxRwpTerqqrZ8akaOq448q/ViKsMxRMUFjBIXTn3dFY4LOEERd23MPUBlRGGTIpAFH
HDI9OWGoU6xmSTT74QUbazn/uuoX3YAkanmZDzwLht+YTOvdU0Xu6C15OSgRIgh2cA3J53xjul7/
vvZYQP56aVPEP9VE5WKZf6lZxahJ9Cqr9yGsuq2ARQONF+Jg6ac50b9a/9zZ3y/0pZItDG3jO16u
78GMVMljUm146+V2RXlX9Mj34XEVlKzPrbLksXbaPiwvdX2k/JjWPz3l7/YzDGNHlzWkZPg8//mU
fSt1dGNoZYxyIbtSfXTclvY6HLfWO0ecU3I6jTF3RrtuZ4xlKAaKWezTulDeONp7XM00NNS22Cij
7OzfD0T5qzs23ihNx6oQpI3+lwKzsgLNGgZZ3TMPWWOgAYMu3jMYiZTM7G052zO42JQLr7zm9bIn
3KjODB/owipmjqdYN+1bMZxya6UmY5RJHbmeysarK2yiakFj69+f9pdC86/1A09G0WlQiOov/dZv
KqMeq7q+0JUMOkcDriuYW2eAgvhZAP6jHIIlAamzQ5zkTm6E6lQnOENm6UPyk7X735CO8b4Z6L9l
0cI6/OsU4OghHtW9x1AN4XA3FWH/RstEuVfYk4OohyqaYWW+KYKDDicWKiAzgNUigNYqzxjbSKjU
4ylUXnsls8nlU28mey/DsFK9m8s0NlHZymmpt5fBtKHoVfXTerg7sBR/gj393Zj98k2+1EODOBIz
U1C0cZIWeWBnrdAGwhNxpTljjEG2Ca1lnC2T4IelZ3y79EwVJBbFWEyVv9ScU6uj9dcw22buxE8a
o2NQHizqibPTicLSPfXDY7xEYRS/eO8QLaxonjl2ci2O6ZpeG89aPaTbBixiBdgRYgyVJAWSqDFJ
PlMkhUz8Ty1+EDNOeCOdknuIkm/uHkEgfSTPkk8G6BPOKUcm4VfFm7Bk0aY2hyeM9J+UFvJ3my5x
i0RTEbAL/fs/NwGxsere9I1sr+6YOvKOzskAsfDMQN7oNwvHjGzFo6z72RGj3TD3ewSwRYcNXgr8
H7s/BSsBx5fXfqJdCN7yWfzpR9h3uEsAuScKvsLowE3usyHMxLLTfBpsfY0TIMB9/sfdGlHbewOc
N0Ug+6m5P8Sn+GacVapF1bp9Kp+Afh/27dKf7jl+Tx0iV96fT/YqBEeSPlX0aVLMhX5J7apk7gMI
bDwzL6kFi7IHt95O1QNBOOE8kQsdNwc2bW630F+pYDCE9F4v09dGWKGDTv/D2Xktt6psa/iJqCIK
uAUklIMlOd2ophMCJEROT3++9tx19rTssuqcpeUwnUjdo0eP8QfTYXMt3Qi0n8vlVXQgKBg2AcIa
MDGvBpSVya2ZyJW57OF6l9PSnLCHOkZDNRyfcA2jYgE5Ws/uq2zfGRBxyudaPok17xLN6au1xTqM
HqvQB3GU6qPzYU+fR6BOjx8t9cIifqqO4IDVR0l/yOxZEkxRsbsR4QwxDr5dgwFTUKgy0aW4Sgmi
9mi35gFu8xmkrbbL7GVT3IWUP6rNJXyU0mmlTc/EhnyaxlMjGcOcEgtcar8aoHUKfRuoM6OEmL6M
u7V5flEugtlNf43+4KBcmAjwDkTTj9YfyQWtrdNpoqLugJL5YH6Mdtl5JeX3Oni9IHeM9FXXliB1
+EOVGoxqCGQ9Zam9VVJPqRbHdqObogW6+z3OG99Z3gOZPOS/t+FqulzMUj6eD5a+nDXuhiJR641Q
qMHTVSit0RfCA074/CFJOeoQhRbmrOzHnZdnIUu54n/ZfZxttx/eG6WR58W9sLoVv47A6qMyMfF2
vTizKUh65FGpR1KT3I5n4q8Ld+Cz88bmmjnqy64FmfbspN5GeH2KPX3pWf7scyd8cj/YE4uvS97m
PsWtppnSoPX463OZegFa1SiEQvXkRVRzUbqM+OEtGjd/DyxkqQ+O7FCia9hv1oBihCGvisUgtar7
2fbP057vCadPIclrO89CUPyv4aDYEbIboP4RYO+BpQG6+OJSnk7QRLJ5tMR7wf1oOHPxk9jd+SxS
KN0Kez1jVQ3POASWnDKCiGzz+Tk+Vmx/x1McfinAUgDzqnthfSdPFSQzsVmM8bOu2IyKyo0o3DWC
K4rquoJhB3LF1JNyR3Wm3BvxaAAnbmGFISxMgYeHgxwuFtomL2HKK/Fv4f1MyW6INeHn1//aQj8/
T+Lp+hXhUKxza+fovcJjc56Grw/UldgYffomOK/riPW/pUUkXHrjZc/dVqcdz7jFFUyIKgMjxNpD
aDfDt0ASOEL3nNo7hOPuNaDNI6SwEdXFJk1aSqZTPtTjMx0f7OyRII8+FX3/6v0LGeyD946wJ0YC
p5EQ+8VfieIm85+/IY4AjB8tcuEHzMRCIlReP6BDQ+MjWCPl7gtDpEbYAI8u84cME1GK5ShL8wXq
5T0PTbh0N6MUdSMxIISWLopY1DL+4Mowr+b6Y4KRt7AFFn7A0ecrd4ZDLAeWSyrOCMR71htaPciv
4ik9X9+1OEII/2Ch+5w4y6nM74llwHIeEAMc2T5lbuSXBnyhmAiPDEHKTh0OhZi06vzhEKilO/vl
VNgWC1vnYowOMYujeBls+/HO/vh90n+Hh37OeaBa0DzIl6/zAbsxQpxOBeHi5BnqnFwEnsO5n3aY
l1FmunCPy2mLF1Lj0wsnU6UpfuMUfoy+cD5Q8DEMCNtiG/tvfnlU84HRAeAWUwbTC3q0JyjpCAtj
jKrCi+4C5gp12vNNcOyPhybmGxYqgaC6rwL/OTgNBm1yNgXdRD8CNfQVEPwwgHx0gkCAqBrIIKeh
+WouM3UYKqS73s07YP6wUVfIr//3NK42h8XlGFZ9W15EnrLR3dAZf1aYtG1AcxpbIlCaaL/6sRNA
Z49nuCGOs3friXaLR0dsqowhsfhoVJSzdqa+WU/pLAckhhDAeZ+/kKEBhNL8I7nZmhZN54HPoWT3
rs5YqXuCwqwbL32AOUKgUmrcbAXXhDoo7m2Y1A+lGdIVk9+f+U+Z/JcrvlpqNLXOKzRaraVmQxZN
V5B3InWNdAY401y5g+11Cp+oM4CmuVSLtEUPifLJFqoXANO2d3kfX/6cMd0QqhzvEtcC50H2WuUx
U14HoLKLpR7jZxxQ6JQwKECFr4WBsbSt998v5VMS7Dp5oMCiaeDWNBv439fhW9nqIElhiS5VSoa4
stCUxmJBIriV5iihxT8/4NJeLpIFwte3NhKW2Cj8cvSByPf/mTxG29igOtgy1q8Zy/ZgSDkVeVQS
U6Cy2laaWc/p43ECI/pNX7RwRe+BKsgbe2Vv8zlAL3MV4gAKlWCKCSbS7cUC34o3QhnwO9YfVo3g
Tz6nREdjtnhvH2hETwjRq6geQdRM4sXxRTOdpnEhYaGNRVvwXDuGOpWPnvoYoYZ/oqnRrDoUKMzp
Zd5tSVKz2K1KF9Rd9vD7s7B/uhuGJuu6hqQa6r9Xz6LNsqPUDooLuxvlEZkvUpVJO2mes8A5PtnC
otHLAU/hQHDcJuGIxjY9/v7gwe8t3jHAmNUzaNeuNQFa8HJZhJhy2kNav4gBMLte+ruDp06atYEd
SA8s4vgYTrFP+FPey0gW3HXziE79lEYPc2lhTzrZqZ/b5YEohjJCTN+he4lHgkvlNiqq5M0DO3ok
OOQx278UuqvYPBs7fUlSmVGKWGuwsBw2n+ry9/v045g1dBl5WFmxVcW8Yj5p5+xwQqPaWJ7Sp1ye
afjryv45vK87qOartls00mtYkt7xbIMK8XnWU21lNrM8e75xKj/s0RSIhuzmYaQKAbevA/jcnbM4
Ctk/sABB3rPwHUbfHd8hnB5LH5BYTQREwBvg3E2a43d6DasfCCy4jpZiIBh9FXhbeBuDRDprQin2
EOElLicTzUKhJc4XlEsV9UivRd8cUywvomCUGtZOhpDcHT7OpT3XjpzURZkO2gjU2QA3hkx7a5od
Hh/AUyMr2/UmfGx4qLp6fJO6cAEZYxIZeO/G0qxNAQ9JrhEibaEFH1Z+8q1G2evtAlLLpE+k+bmC
O6g1aMJgItRNc5WVmcP1xhGGF3rqWQ3hRHbr42CWhW9hOkcaz9UjkmL2HcfuRc8gsQhyQd/c18a+
Cdt7pOzEQWI5X2YmZpMx2lsqaeih9qsKePjlA7Jd3UdIGNE2i/AZtZ670nLbjB5/bE+V3mKQlr7B
mlgjBAtFGwNdcEN+nZiOUkHpBhAUqBAQj+ZTUx0JBI2j4GqYX8YHhRO/zNumeDm1ywuBKEF4KdOp
JpF0GCaWc/Ym4OdP7HIsiDzvqmm8hqniHilMuQOtmcbJcdISOFp7HTI3xJeKugRVhmCE2fOL6bCo
wkVq0X2m82Qi0QNEQbfbtRLIa+viKWhhHGHs9NHp0YjIxHTUQAFg2jVeJqjeNjISZYHm/T7K1Z8C
078D7Sow9Ul4ojaqqrMChSOKDZe7FOR6u2+Nj1ShdtZj8URRKjy8mwVFSQQmorsDaktRywTMZacl
VKngx7FEUt+k0rqxA1Z+ykD+Pb+rVsElUfIogA+/TNIF2u+xIYPqFNm6ic0hG3LUVZI6901AGBF5
6MB25Kjyf79Jn9y567XMlFVUmxHDM/Tr6K12QRcfThE6g9I8K18YDzl4kYJ0kJ5jD2aWIYmd2HlU
2gDIULxD1t5y9IN74zx+uhmA+GWQmYo1gCb/NSRVZ0QN0kNGSILy3Y4CECENlz6pgINUI7jjujXp
inFnjBFkRCLw98OrP5ToiET/PbwYS/8s6dGFGySRKe+svT7VN/Ro2tp5rjYEmfUgAqVlzesPizIb
igu0v83d78f/aUtAGQeRB0U1RKn1Kik2crUbpFUhShrTCPp0qA8D+VHtu2FDIzOjAkbocjS8C/QO
B2YbQ+pUcuvDnVoNbo3LH5o1X87lKkA3ZSxFwQVZZkDjcLDp1CDPCf66gHENnfCTzVxHwxt3QMzG
q4FIQJFh+qBJxgC4WpOUQtHDS9FlVLwBqT4m63KHEsVLMuunyoc9vewQ4MeqRr27cVxxNd+Oi8YJ
maSq8eEqSgwOZm7LadLP43jbYopDm6LxE51udTnK0G6SnFRehPlioPETd7I5Bat8szb90/jTCKyo
qdIio04spsc/4y8we0Qxshj4YeXnE0C25WXaOmQCp3x6eU8fYsmBJG1TwZmm8LCcthlXiI0Q/sMb
EeFz63d1Q8SuiD2hjoATBgBfT+WkS3HXDEJtNrigHxmJQjmwTG0XSSvNKJ2uOo+yHHZzaXqw2xz0
wDC+OLgJckiF2OVcwEvJuKJT9j0BG9ZBS0idG59pTh8A8B/iG6FDEyd0fcJoNDBmqLFDi74arwND
HRRFpmWbcFlgjuZBf6AtDCdpZEqekg3LchvYwwjuRT+XgVFiRe1Q9GUjU0zCCiSTtFSBP88uBac3
cFOJIuoy3W+7u1vEk28hn4RLJecZcHOhHPKvr/c2OyV1oRWavoRyB6WNZgp7L3T6u3ZUACBbgOdP
WgBQZuLKN9tz1zPs8+Cw6dB3tQ3sHa5CbN6clJOsKvqyLqfUHPKGPvG2B8hPI5njt4JQgELHuZ6m
2O8Isq3XwGy/1Yn76SZoqAnJCnVfDBM++zT/jPXaDMus6ZTDEgZCmM4C2YcuIiP1Uw+VVJg2ydKq
rO+gJ0KDMMIbHVP1uktpGbIMUVrVODJyq5+k2X8Ob17aqjwZ3WBJn12LwWaJUXI+I81UTSsVqJwF
wlabVpnkhDo+NgqdrT4dp0buaCHg0ey0VE/ZJCwNJ1iU3V2qPdd5jMTZa4QiitocHbOyyWves/bO
KJ5+D1ffxOVsMmbGkGKyVJtCw/rrCArtOkFwvSgX/Rk1kAt7JiT6g8sswFK3Bh4TfcTxfYxmeCS1
eL+s9A7dw84bgO2Pg7cTAjtpoTnKeZJKkmMoZxTJRBqXOF1fjQJghekZRf2Tfyq938/82xL3eeZA
WugJ2QzAwdXwQ2TEGFTHMJ5rKtSAC/bzNHNsDdM7iJtSAqSDAoMdPF+aTWWenuC8XRQjREWrmGb9
Lb7dt2agOBsN9VTRf2DVuW5rItdZ5wMlSuYo+WrUg1tPM4bnzpODcYPc26QOHlETjYIbRZjrOfj3
sLDuiAAa/JOrx1eUSnvOLmbMrnWoqfuKpeY0rZGP1W8AEH6+QPSG2Gqis2Ffe5LYjWIkLevYHGSG
q6UwFSqqDfJzZDyHijYdoLSBrL2Ux54EiwfZst8f9/WyKi4U9AtmILDv6FVdLataEg6KXDKiOVp8
RYK26b45P0O1/v0o3xjun4dBBsMyYdkzl6+yhq7MBtGpCgBA6vGKwTOIy7sBDbnDIPBkG/slxlUw
yGC1D4s4ddkxuvoZp2tpV1+gJCQZ+ze8ssrWAbRy4xYY1zmtLbw1BNFIlmU+XCd1eiqlnHMYEy+G
l2afw3xK8EjI0kmvvzSHea6/aq9H7YMeeWQMnESFAxN2qwFiBtkRBff+MDrT0W16GrUlICmkCS9y
v6r0YHGJoOYNMEU9YECUDdalfnEH2XNfWcMMWGRCUyDATzckhe7J3WC7SmszhE2BdmN3ankkR+90
eWi6aBjnNJqQdaxOKO5XeNWU5JaZo6EgAgF7JA8ughR+47mJ5/Lvmm3bCkku6pishTgvXUPf4qLp
Nb04GttgefBh33jB4vRH+F0uU38j3Qj5ynVGe320q8EYHa2zxS7W2JZU1bpFOqMzsJFHlPpn9vjG
lV1nI+JYKiYD5COaqE1ejchjH6kHshVze9ibr+E4Asg6lHpsf6mKYtAwhGH6+xG/zTR0eqmDMtV1
lTFmXW0jjZpHLIdqvjxTUZNKJEHX/REV4vXvh/lWv+LC4FcbxEqYc5ZxvW5WbRE1qaklUMtzoL4w
gCCUYMDuTK3hB7JfSzRJwYr+flRkU7+PFORLKCtCf9bBFl0/O722QkZRDnULNCfdxiN2Iud7c4tI
FP/3eFNiYheP28cObC9w69dFDdUAfMOEBBVH9XqkUbPHXHsVLDEg8svRYUFhA3i8Sn+HBe8xf9UX
+gJZRnzXK/DDiOROm4QafTRWx6cFh0VeCgK8r1Iu20a5F4B+pEVgPxW0BHeoC0y111PunTQ3eRSD
Cs3IyGklp9lgZWLjNvmobctHe6Wt1E0zRTrtvliehxl0fNqgSxPP1BLv1GRUT3IqI/TTTo6muYMN
7VS6vGDBXaQNRuUcCUIUp07gGo5DHOSqae5JK+ujANHiWO/GmK7npoCoUuNr3WNxbOO3Cudvcdwa
s3wVzqr8/hxPQPH0SKjxFFW/8/ORvTJx20abM3svMOVrHWNcLEsajcYwBtD+3EFJoNE7Pa5LCBxo
UuAjCD4VI+R6W+2TVeVTVTMeVNh8PVKdwypz28ccSAVcPxp9QCIQG1yiP79Ul9lL9xC+GNvT5PCc
ISNuO4pobZ92yjxfQQd7jmO/2be7w4cKEWtaj8wV2uAAiJHq4Blaa7QtQIjpDhe6PD0p8+au+UOW
gENbSPOVCiD0+T/SqgAz8xG9HSOaNNmGwImWKOwfyFtgZX1ONcLnm738q/0avWmeMmuA3ioYqA7o
rdKG8/F1vo/hROCli9pZMc6WGhapsG8f1HUQCMokOmJkj+fhBeIWzKGTkOl2mmWyPXr9NLmXFmTT
ECrvcnBb9kLZ2L0TL/KX/qV9qN67fXOn4nZDwlXPeWw+3sMA0GkkhzSB1wRnjLEWCKfRhObBAP1R
/MsuWIPssSq3R6cRlHPolGdB8Or2ykx+yu8pTsA7HkzKWZmzkjg2bEYaqezH1tRTNJrUu+Lu/Czv
q7vTzly1E2MGRDB5OkWUepDA1j1lSZ6IyqoSjuyXan9+pgxGiU9CfIdDXtjcQXw4bZ72Bp6kyUKf
pe/pRgNUfl5r9/ldsSuX8rxD5eeMcweKEekd9OedOnp6Fyim99YF8is7T8hz0K8NaAh3zhNAOotm
sEHLW6WxDvR9JBhhGO5A2jH9P8JM8gzGHfm1zkkXb3z03e3Hx34rWBTA0r1sl/85PLI5ruaHVYU1
dF6g/DY2OuQlGYXw4bqR8CKPJydnkuMsCg9rnWPBe4funImbBSQmye+NUVm8PETGY0r7cW3/KZ60
RfWaPUoLbRrdG0N0exanmYTQmJO9lrTAH7j31s5exvtgY94Z9JVbH60dQVx0DkCji0ceF93oj9PR
RRkBjiP7mxbH9WkAj2AAPB5Mfwbw1x0MhhRb+Zv62yH0KglmudveZeDRL8JuJldEDs/oeYgggrV3
w8scUjgEc/u5Hp7Xxoe0SJc5wOqKpnrhoXSd/tE2pxnW6etizRcvtXh0UeGkqKf3o2PvwF4Hizwq
35tV0MAi83LmbuFIeO2yWxgPXnCRqdY1MEN2RvC5dPidHSQiODc4y8crnNLG2OzNiq09rRPPvM9W
/V5F4u+MbDLy0kCsLh6kB2QcWqd66DDl2sd0g0hbLJgEhoStixdu9Rnl4X30XJSOlQ6Rx5JfKGsv
jHcESNa44/hJOoKcPsAHeB+vUJE+XrAgOitusJXhApf73NcfrAdlAQVoT5VUHasP51W6sR4GoPo7
fKDlV0GRG360o2gXLOVpNJE3xsSErdA5p+fp01M0bSDkNZBVgj9IKNzrvqAQHJYdfwiC2SZ/rvcl
Rqapsx5sD2Nh0F0u5HHu536/qLabRwy3YVODdH0NPgh7QDCbTadOdIB84/NMm1xmNsfDF3Ikz+Kt
4O38vkZ+K3SLldmmYkPVVENVybpaIvvGyPLWjFBjGxxcXX3K8XOLn9ujhRb4WqlmHfWqPGfdPI4S
qjJt/a6DgUEwUQr7aSM/hOdFFq4o1IfyW2u3N/KTbxAnTg96gyUQa6oq8KJft6xtmtQ6YuYItICR
Ubx60juvig+9Z3IaJvCIfr8bPyV7yPNRWKfZZkGtEAnaP/t7qz5XRSZHGHg5vceqNwVQgwNbuHr7
/UBiq3aVwqJWDNCZ+pJmUDH7epysjc9VndnpMuu4p9RGz48AZ46v6rHAO2d/US7u7wf88cqgieAx
JxKhb5tH2YzPVt2Gl13tFaxrwfMasAgMQsHa+v8cyrKoiooHhrXR14sbGFmfNRGHarAnV916rjD6
V2eISc34xqF+SPAsmmQyRV8h4nO9UyxjObuEIYfKveMaaNOQXA7+dOvGu+ApdW88tZ9Go0DlU9qk
YKhiPfj1yuQmjKWmsZPdbOAn82CpeK2DR/yGrAtE563k/Ps2nJ03DADKHZrBfuD6cElHFeKQcDi0
TJyj+wJYFVvzFIwNpEr/xq0UE/3rkNRkrkjAtOnnmN9Mo7Rjmh7ay3l3bzqL0e4OaqLrt+58/7HZ
/D+GCM0KKvbIUNJKHgyubuQgNvJIG/TJDtlU8sGLK0jpdOxdDGD+7yHk67H0rw/tqB8zE3vmZEcn
ksxWB0csxkg5PKxkOMG3DKO1b2wB9m0Y0SH7SzGeats1PkrKT7ac2FW2HOwvQzi4036FMC/Jsoxg
3LiYguYYY0ozgSw9RFpnKG+KaQmVVhohTK+scr5cTO0x5RaUHtJXkAWdr2yPk86Xl+3KHl/G8MSV
iT0OHqSZxC5UXRCqt+2qfCKrH9VPxRT4MN9k8xI75hx5Gl/bFtN2hRsCRotozdzjU209548IKj4e
Fva2o28lbSGSzTWoYDoyHJnfYlwCeXFBC8uaWJN6lqMPIYNnXJp3weKwQxHgKfTVtbHU0RTIx9qS
qgT56unhsDvsrGSkPoXuGsDdRJ90T8Zdtx5MMMkbqxNtSR7s46S3hoM/iR7kCaMaLnkK7rCeWvPM
6+mZsZik48N4jRsFBLR0rHu0sN0EEa5knI4pX4zKaTJG5Gr8n+/yVwoP48pxMLef5W2PiaL4zXje
+/zG8PiQjA8lCZ0oWk4GnuID7YW8Jt4wPxhrfjiXV8Zzu0EUwalG+DJCT3OE/BnwGuQo6j9/nuhN
eyR/zuu7/ypobGskq6DTW4gZ+K+2+6riQMj3eQNgPwvdfGwsBfSx922Y9oO5WkGJizHFqSnJUHF1
6XaooFrG9lNuuNkYb5ZhAGjUcqW57Bs7aWTPxd5H7KOgIHtA/2dAr9AwiV8wcvA1iJhAAiYpW5x8
ZM6PvjS7IKoyGOYjZSKGXf0kfg5a7s6cQ5rkZxlNNyqTPwRGMeRFaDRNmijXwP2mypq80C7IgXWL
Nt0p2ULFWTLEBG6V0go5TOt+JQR3S2Mbnm7V8cQEvopcXw5+VRftLuey61M94ybBKjEQtq+sbQ2r
+2TBUIP2dz7uTsrORJXITmKvKlMnK7zfw+e3zsDfSf+/d+BaQK8oIzuxiwMONjkuTTlPMAPZdXSP
VBY0nDNPOKgqoe7U1gEqyzvSWWfr3sINjkxLYgREfQIfeJIUJqACkmMK7TUqLsfDtu9RfgTTFEj+
sVuXyrZXtr+f/A/lGR4fqyedJcpAFES/hsikr1O7A7WyDEjzy+MQeldzHvbNAyKOxYAtWfBxQEsk
kfeyvNZzwzFtLwjvLppXY2Bw42R+fJyipUor39YQIPp6Mpf0AsSolfRt5cqYtYYbIWsyTGct+N96
381O++JWGvHD2kexleXIGBCwSf++HvLUo5ZVqETsi7qTEVoKFkTKxlra9uKov2fnh6DdW6BYzLGp
TI1D4Aan54Gcg0S7tTIa3ytynAlXDdbLVCEAioznnww0zPtaDovcWoZE/sssZ8PSogrTrDt7XmJW
G77XCBtl55wnBDLvuFMQ0KnxBT0jo2epU/vypKVPCvXyFOh4h0rYBYESeVrlkO4PvZskAAQWuVP7
g0PohmoMq8r2En3XZ3ehuYipRhwVAtLJGDdd4uc9VYLmz+k8rPRlepnIOdolMNyywyuy4327OV3+
pGyCm4jpplGRObz+Phy+N61YTf+9IVfoBsBgh/pYmPT2Uw0R2sBRB+gopCBkMzSHYnSwIhgHbYw9
+J1Z4dNEQT8DGgZjU4qmYXiXIxB+RKr3gMrUKUZs74CFuMH1UOFIETAplGHWg37Ei0Zjz/r76YuR
cx2bNIMmA/0iwxpcJ6hSfNayrDsjGWY8KpSOGvL9Y40aSAE8bJqy5fv9eN8a2iIO/XvAq6EcknpE
pjigot4r53BSptpawd9dtzQ3TP+UcT6MsrPXlIXby3u9zlxdaz3IWE6RBa5qpMOuW5+C2rugytUX
r/VhbqD4B+gajhiah309SiLdi/LKqWRlUnX0H6iQddjT3OT5fIMTfF7MQLaZBnj8ytfd+QPtp2N1
TLJlT/KgPeLlIZU7HUWBsLorUc+ziJD0M4FjraLeU6VJDKWD04Y9aEzj/DGNt5aCTS/lTu0D/CTj
PbvxgPWfJqxuyEIJE5KjcU1cDQ6dll2S5rzUCtWn957grZWaLZiBfd7h4CzFU0rNlXF20Z7oPoXj
OnyuJYg2Vn+PM2Of58NWjr2i2sHFdYDKDYVG4bnLRtaJOpdtzHorPzhK8n46QdroYShk6qg3UXZC
rseXKQCpOmYAtHkakxoCtdMUcIUMOLULdxDBk2bTm/IsAgn0+2hTvzdHNE0H+sSeGety5bNd/0+0
krvomAdUFpbVmfMAUELjbKgCBqU/nHgHzRuUrhwtqUjp6SRJvB7XBkzC0EpBjAtnzsM4vgVV+KGi
8fWcrhazqjIvTXdM9G37qALKoBzja4/ECxPqzBJVKrDAuIAEJGCIur1Bb9tElLTmqIbeQO1+7mKu
J/+/d+dqLqpSfKnOXXdZ5vmJoh99cg18xIHWWyTky5N7uwRoHh9pvWfRJMQDq5aeYuMpC6Zps+9D
fGJLuDysx9nU0t/KCHcwe3i4IB5ie2W5lzAvbQ2gPuAGyhOepR+neFtiP52hNze4jGwpvc8luIvZ
0e077b5vUBWxai9J0FMMppHSzY6RMSvS57A6+aE1yQ6wvvlgsKbARV1d9FJ4VbjHEwoPSIvpOsOU
bqGZ7gcUisgbRhVqkHlY3EB03RpY1wrOZpGeY7Dy/RI9vxgW5IMExHpRPFPozofa3kRY1GleT0uQ
rejkL9Bu8U6L8Bay8McA9M8TvNZj7iT5dIa/jEIwnmRStgE4jJ6hdHCV6I9mnP2RAtwFAVKQn+25
Y26OqIpRXEJeNNlYg7va0h0IOzNrEHt1dHGTwfpwaG+EoG84TBEm/znL69xTPiRJl+rcrBg3Tq+c
yBQKEMGM3AzqG4JEgPfVWZANLcUNV7cIpd/gZ59HJ/ZBRUQpkqXua8aiJGCS+jJLlmmlOAYw5LAB
cYqtgaqjrRagHDhsjudhU2MFeJjkCUgCa5Jb60uLxWVgjA71+gC84KRD4laVGxHqag6SRzFOLZUy
g4wZD1YPV+lDkvV1Vhi1DnFQsCIFT5H9tGvyXiiBCaod+nDOI8PL2bXO++s6dn3BAmOPhw6K+3By
1ne1c/c6T5yn6RYuIwwRXvcfm9QR2sRbJLOGfzrn/kZo/Voi/M+Ja5iEwIfWQNpf7WpSvZOMVkXL
ALI8TAMym0PvaMGwzMcgbloSFsrgA1e2HYhERePoqNDhIKgC93YzmN903hmQmQs27IxMJ8V98O6F
i4jGcXBjAA7ETfxvoPt2rtfQtASkeWzFFXY/n7dzRtXBeVRgHj6LOyy6kLT1qPKAnXMCZ4eWBXvr
V27z3Hl6fVhDXxqyS/Pf38/uk+gE0+lGcKlxNtW4cu7RDENZ6QMS6UdH4R0xsu7GKLmqtH2/gKs9
R9jiFNjW0JuzjH4ajIEevbtR82hOj+jejorV6f33x3vzll3NmkZPQjIHjogakSs5LzB9oHFiF+K8
iztF/UbcJ5qT3grRzHHorPiR/m8V8E4awvy0aHdtP1J3m1I1iz3oi/uzt99v6fr4222IePpm8/Ym
9KneuIm/n776ybT47ZFrX2f9KTnKZigxPBHMgfxG24M3lORW7UiQektP9wtYtEKfNJmgSLzSpwjG
QQs+3GOdO0ICfhUjfXbaxpuTp0AxPSCXefDQyBwpYyRPvGAoaKdCm1K0/wYMGHJAyp8m1NGBV7uU
mLyYqgpalUKtcJjTGmM53ISflFYcKlF9DBbiJ2I6oMgfwPYMFvnYHgrNoZjj1WO0HlFBin0LQuoR
5hCNXwiftatzNN4z/enwIZUgPhNfMT/PI4OQehoeh7TZhhcv8PA68AV/GCcS/Fm48X4wasbA4BaR
DynSb8bG04HvwhMWTWJeKnegnFu+uEeZ6InDHI2o0Rhoox2G3TgaXiblUJSzzAViGFxbTU2b3Rei
YggBuVR7/BDZPLxXfQPusvD2rUccjdqRqATVIxWIgmhFoaUEj9pcaPBr66GGgzDLJeeOyihqbkwp
PGw/9k/oXTEDGVRHEc8S9Mz40DmbD/wOxtAfPtUObWTn8CTgDJux6Q04FtNzLL7KC+qhiZgflDmX
rSnkZvGv3wfdFfjz+ywVlYN/ss2jdjjU6oE5A8aZLnPYDMNFT7rvQiyA0hK4ZJXs8D7aW0ImFAFu
RLirZaTLWZpUESAEt93wUMX8dJC+f7vv3Bdm5sW5v29c+O1vsTND9+wDSn3k8glKhe79vVhdXiCF
uiwxvaDeX3iFvHpnBzqbkvQLShEQozGLEzM/GO6QKBPB4Di6QwoCRVibcUmEZFlazx8Y1UKy4mHg
MH6R9FxL7vodPrhYuNbr19f5+oH/1uuHGkSA7jwgw+2sD6NkvB444rXOGeuoA7uvbJ4EPGBezClK
8iL+Cv70E78p/twcaJnDH9RZGV+FBsArC+L8YcvYYIRsiS1cr7BFTtyPDS6BGksjcDDo+J3LVeOe
PZrdI1Y8WKJ14b5Be9/AcXKhI/CDuXfP6EWQy/BEiOL3RKgSEb8Y3vP55v4tw7FaE9+6L0exONhb
IALb2+8jS/1xAdNBCpEs0FS5LoAZ0vkc2DDHeLw5sSsaIVnG/X6lQgKnhlghDW3o6DLzjRoso1td
GJ59w1hN/QTgfguq/5zG1YYhttpjEuQX3U85iYq2cIV8AZtXTkqo7olw0blCHNtVRsoI1echMYS4
mk5aryOmCNyOSvG+IX6GQ4NYGgyPvCFrAgAlIaZSJnE1zwQIhT07X0FvmWuV4PIDckQQAH1ufj7y
IiIxqlNYordjBHxhUZoIBfy9KzURk3yXEZSMYqJjC1kZMeVPQr5Q5W0hynejZiTo8rbfDmU+Q+2V
uIumyziancYasIzDUBD4SQFR3IMtD9yqBK/SDBXOHN36EVoMvHXD08QgkpSoV+beGVlBbSXWE8zd
+Q6cVp6GUG8w+K4FRbP2Vfr4yCVOcwwkBCLhPDeQNKgR3syQEwDDg7BniWYou3Q/8EJgCZTXiLBi
RsRYtkcjEgDuUr0acKeMkTwEQePDix3CCsApPRnKnu3D6xqeRw0RWvT+kPgbnbfdOCHeo5WJkCmm
yjMx9cUKWHro1kzEI6zckHhRCo1bDGZEVLc5NzHSWvpRJXdKInZjksBaYAE3E1d+GD6JPoRYimwX
AAp4BCYlHU7i/dH/fR6YXwuh/4mw/wzAq6RTZed4tlsGIJm7LxK4dFKxsidzocMnZgZFUHRc2SyO
sCDmHE7cfWHE0TP2NI83VNgReZhFrOUSUYuVldU1BOsn+iISIwc+7oi1GT1tmjWo4giBh3po+HB0
hxXrOrJ9NKYD7jm6e1i+Z7yvxjCIWHNu+c4DZf4prv/3gu0rUsUgtcK0bkWWPRIXyCBEvbhAv6Me
oXXz+XnJAq/7WKLdi9Rm4Fv+BS8h9D2GBheL89K9IXpmrjJXQJnl62Bm8m92YUONAgO4OpUxfeT9
AnH7mebtqKXuY2ZisvorlnFChP3kJWDi+Oq04nPyIu+0LbfwebbIRS9OI/CS4mvM0gwF836Mcjqz
O9qivU3mIuQ2iFD0qP7mOn+zFUb9lNIS9100swpyJ7TrPGUjr8SIEzkRuRJK5aF4QuQ4AONGOGf6
MYLm4kmJQWcj0wFjenjknMjKOA/OVCAD+VxEAZGZSaxF4rjiLZgjAM/810coBg7xuB5aSBJgTfWZ
OQSj41ThjKrHvzlNwfOmW78x3XJ8mOBb5Z+2AZGWM/NLJKcpJDFXTtNgiy8icYJsZk+FBGRO9rke
aozAvxkJlhEuKsCMoO6R7N3tkOuAourJQDhFJgQA0IfFyvxMPXVDnjZJ+HsNWriXmdDsEG/ozcLG
z8UMRLgFc7hP2RUxg2GlIuoihgP7SDKtjqFS8y+hOVqR4YUr5j6Sz8GI3I85yzUzJ0RsGjB+xQqW
M4a5+qGG/owY52Kud8QREFMjyqsiCJpzIRtCAZs0MgBzJsBU1FjQOOElupH8WgW4reB9SeBEK5gb
QkAkeIoDHtA4RW509FcfWKRjCJWuzw/I7U4OqED34lGhNXzmwcLK/Exoa/6a+Mtg3P6HsPNqUlxJ
ovAvIgLf8KqSFwKE8C8EdOO9N79+v6N+2Z27cWeY7gYhUypVZWWePJmJkEYQGiW2rqLO6YwwWkne
fPdzdt0mODjKBSuHx+FcOBuRBx4Z+VgSKabOsXdSuLzJmkIMqFPOVGUJXbCaUNN7klZxnK5cMsjb
Sh9Ts1f85MiyxQBmCdKWZSwFu27K7ZpdakpwoPR0JgEFDDz9ngQvUv6TRZahp/1zCE8S1zt67UgU
oNmo4opVpgr0MBaXAnS9PARBDQZwSFRsFGQeERmDbbaozZyDNBvO3jm5VYa2LDCpVmc775acoi81
+8DPr1J/HZDyG4VFhg6F1Vg8bmTcxVh1NbAmGuZZv5U7K9QEDX1YxKTclnosYT0xX11Kijm57u+g
5TPDUr+vEYkXOxuOlshfeVWO3VMLs0Ye8Jrz70K+8AcX6B9S/k8P2/JRzm3XNaS8xrBGOURn1k/q
NmG9fRjpH7QL0iyhX+gbPBfu0kfkkRvp7Uw8ZXx6kyWJgsykC5rY3w96rIr5JAFEGRu3lFTTJ5P0
w2hZZ/0A4ZSxeWAJJb8621EREEEXhD9ZkJnMuMgRiGWe3gcJyxRT3iJfmYlYuO1j8Mhy7+RJ465J
tHUv3s0r2pcmUwj9rEwSn6JNVgZUgJqWC0TOv/cZFU/+slD8Ya+vKrfJZ3VEQ9SMV4E0SQhZb1oa
9Krxd58tEVrBScblvkPysbJmSoJsgt/l5MENlobS3CbEanK7doGBS7JuyMCyhzdMiof/1dmie01s
aVx0LBOX6RpKaqs7vmC9EmyUTbq7nRtLJSCBrk2lYiazkiVVvLxbwDpkOPJ8laYHj4OTS4n3INu3
tCwYhxBjlffoROeh01/twcGagrP0pnmbPD4nXuS3thoNAj+sXOdo5kSBeW1S4TGxebEFjoj1fbMo
J0g6Jdkb32vsDM5zsGDNNiBLDDBV+FC1plOshTumQf+oJB8k61N+JIofyFjCtQQIsrciJQF7y0L4
Ud+CbeztdLGAMmENn3xfwcj6+aFOdIj2tWViks8fAUZBPLfklbOeo6BJD4zAKzD0WH2YepqEu7/p
SX/EDv1zCv0BfzzLN8h0z8uvwSCpfRcMEss6VK6uyjfau3Oi0z8u1TlRouAToyCVUAT0G8cI5l4V
rIlcWGRtARNleRf9Xqm1kGfItQ9/pUSRvYWJdgQM2bHwXimcsh4LINmisGvIUECAOiArpiL7cRz8
73TNYNqQzYuaFmTdQs0Y6wyUXMleK2SrZG+OF5TbKJdda8X+LPBz7XPkJcnM0SELPRmL4L9nJgJq
AAz3faakZIoAOROlviCBkcFPihMcuMdDps7caaUqX0hKTzJ5/oheqC7kRYwwS5DlH4AfmSAfDA2u
buuKAoJ+r75qrchiowIjtLRJsTAesbKJAfnA85H6IiBIxsXvovpCopBPgjUJaW9vu6jTHiYGygBG
COoqxRNN0QUJ/XmxDrxglFaZtBpqykinySpTtGyIYWA6SmnT05H6oCdcdXaseNBOWUtuTeouYIhS
6QKDC36zprILPxoJdkPibVm597bMnDXJzWSIXOAJ59praNO4c6j75YEUuTivyT2X5apDj1mFqu+r
hQnvIRfD5iEsmtY9kIkaaWqDkmNTzxIpR4WAzlukuczcenN/e9b+c8RabedYyTcASdIITl6Fdrxo
9Qa1p9ZhJcJ00fpUQJhUUdfIack4Q5iz/r6oqPeCOs8KyKov9URpK3dcVyqPLNAaap2MFfrZvVi6
zy1X23JnaMeAWyt+ln4N7VkmRIVekZiUbk2dBCQ02eTdCmbixbp4NToAnYUWS0VTMQ1RnOp2fSQl
6oS5USN73oWV+ogBerYJjTBH74LydEOH0QhQZ5E1ljNwnkzxoyxMsO++OObM3d3dL2/bfTg9p/Ey
A7ATEBCCJBBn7bnyzLXrxntYQNBHQ8E0YJo6wgjIBofA24w/7nCsDWMSYVp4AJBy36CQmZBDzg3e
LnjJtKl8c72dQxL5tU26Q3IeLnYmARw5mLQ3nfZ6vQwo+ZFKtiDf4M5co0SQx1DZFOF14uECIL9a
XbUAqEi5//Lk/ssjvEm0+NOv+0rv+AE/rUIxf/rLFiqHHgUdR3ZHRIiWzV/lQUoISl+3FKhoye9L
kvILcSqVEYQRCXkOvtA+KU7N1iX6rh4XxENWhhzDh8IJNon/Uf9YVBk4WsrJRp1hknR5Nkg+DBZU
K3PrkyoPaxrFCjHYpJ4WGqU0wgt6pSCAM581oNGjXKVjJJM4TxqAFG1VYKlAFa3aev6MWBatKsYv
jf8LwAJl4P+s4vUafHKKfpIBLP8Hzp8nT8dttT+UPXvYZ7ZbyGVIRlVPclq+C5uUXNHVmcSs5Rbp
LZWLUd4eGtfnY79iRUMKl8TDsZYx92y5sZ2zXNsdt45W/LJj1525rbgFvjJuUSCN1GLMhhkbxy2+
6mIQAuYB8HuB1NuXVlEgFm1Fx5VUJCuhXuD/joSuRiV2ni1UsBDBfsf4i4ARJSwzweuCnlvumrpa
LTLoOwFjiL0+1qEl78HacvVvxl8+CFTsdr2gSyqGoBt0lw55s9gWrEgE2eHKnaAzz5k5ZY5A4qnv
Bf64tDrzCXIZmW0tQzRw2s+n7NzEGVHP8giFCIcfGbm2DrWiqBE2r52gNlqn2eRkfe0tKEU3IIy9
hVcZNy6ewY8VsCpQ0qvbQZ9H8gR7Y7nzmt2R9wMvHP9xcnRAOz1v7ll8mlCKoMMeN2ted+Y0KrA8
C3UEKKEDGup1Ou322cZi/bbmWK+e5bILhwsgpckd7lKdj3b/YmPNtoJOwGnpcrB/LVFS/dmPsiKm
0+20O50OOg6d4VGUzaLA045HQ+2rh7veWuuTu2XIzK69Q5qFnoXlNtXp9GzW489g7y3nJxY97DgS
CRPtNa/jvYAg1coR0ZWnnJhcFXucTTzTnUsVvSxYSzpB9IkoiOqXEAgQASssmqjGRcXE5Fvl9m5W
G8FppLjakpRKpown4WiezRe0WGqgEpiGMncAyp9z/GEx2DfuR1XQOrYJN0GC3anqaH3GVDMwlPq5
XK1K/0SJ+fzNOhVd/aYAD7+TF5lituawDks9+FaX5rNBGaYbCNnE/xi0OCo9Q2A+fB9YsOFeJU+q
aGwomWdDf6nygD/2pmqeOCvwwhAzjUoAX3leRNGc5tH5QMaDe4iJ09n1yLJ2JfUdddEWyqXJGoUo
3b4JPrHI3PgMjpT36SDaZaUv8XQVKFWHTUzmLRQrhNYuu5/KfGf18H+lPYNZ2nt5FEAzPbzeZPWk
asu0WTFh2AsJbXG4956zNFOSiDYbzZFljJ/sjP0T9e8mijIAAKDZj/sIVgrd2Fx3YxDWPtM/siPb
t39sVFaUVr7p/0hoRcgtE9l2/Cst7KENUOUnCQs8nsqTkbeF66cXYxynacLUjpIoSuy+bQ+Hw3g8
jmcIh07Q7bbceNwaj5Ej8dlCxBThrozfDiGnCjplNXqTY5Y1Q0oByd2x3mpxhrJLyUc49W1UaK20
OLT15ub2aataLjVbeoY0bKofBuwnfZq01dLJoyGZT1hopIrLjYGY+/2gvchhS+VBTk5pGL4renzL
1/23oECB/H1EqRwiagD/s610Zsmyf/p9emZiknJH6AQrYvSzSH7gG7IMJvnoZIgHk68ytB2652Sq
s5VliMFixUl9nAwpj5w/+xb96KWLlP5cw63ANbWiyoxPwZi1m/hPi/+cnMTednKIl+7S5UvcxU9+
3aMFXy2eEfW+kuSLgxYsy6QZZl+OoiVL2/YNz+bj8Jvx8KMBEUXRkEftJ9FP/28h5TIO/oT5/3sV
+sOW3FeK23O9xCokOB/1CASPkq/AJRSdxFD+awRE9X85ar/WigqhF0tVwpv+kUxgf67sisfDquwR
xLaofNdbT9QqlnVQKC5cNo9ubbr7XqLN9Ypn647FR1k39BGoRdEprTObakxvD4JgaYZUuJr7lphD
69zbz6mLUTB7NL6j2fa2MaSEG4Un80/lH+I3C0LOqQFsZZ9e1PfOWSV+E+K8tO6sB9NimxqLd+tC
Po9p5ct6RNURnNN1AxY3Fu3XxVp2j6pJyA5rim0NCyEc1Mc0B0Dy8zUt0dyfCrAJMdoUAbwRPzK8
2sW6tWyf96YIG4JS3HNyotHJ3nOxa1fc53Td2UJ7rFgks3uTXYKcK1ahRQQGmU2p/7dYLr5W1gQl
Gp7hgniJ5SI/Xi5O35A1n0tJOuRdtbmKSxQl2FgXzOtOgajLaPtwV1vnTlGa3qRDcSUCmPOzZVq8
GqTcvrVJrjUq0xVnbOcdMu/NQCYgOfu9/X7+8O5vNWX+IFL989FraPyXz7S831HT4rEueyfwHVJJ
E22zw0x8sAQKVVijMj9B21dMT2o0oOv9O3Dy9X/GOkkNiP0vf0GAJXvl/14//yl+bvfdL08AVekB
LE7KYENI9dY6pLxaBX+NVceYw5TfWXMizoH4ClBE7j1secpGUivSL/kymLWCQ6VHga+ADOP3JWi2
6n7iI96IjQUD4hHDfOMFuIv1UkPqgN5tzYqCbw8KsrcuZ4vJTbY6EjX/+42W/88cg6iDF7gKZ4cC
BuqI/+roCpnzP88rABELAUnIT+7Ti6G/3OwhEH0wX9mBgNZaq2GkYVKeLk2bEJoJQfYjahDZdsr6
9BeP+R9pe7On/z+N+sNjfrudz7fXhUYJbaEYJqVsH/YY4hCEnHEBe6JOrFcQWM50+m4Yp+TdXcya
urdpjkKTJn8RfIiaf0q+/2mPULb/6qTD/Va7HonV8PJQhVSLkUoNLaHrq27Vy6/MpMLatmoco2sI
X2JYjS9uPnl87xcV60COKwKZcKfhLuzn3J+zT70EFPMCZs7Z1/L2STFALBaFnx/KRnSOzjvMG2LZ
MvxAuAFRP3LxgfgS4aOc5KKVNNBxhXOsXExDmS3ylMwvkWiZ3ZypdufHeGJT/Ma0JzaIF1ay8620
4FN8Hfg+fI8SrQ4ayAEg/FvX0ItaINHVpQgXNiilzM032ilOl/hbh1eASq2D/2W+JferAvVdUncG
AsDzgQKd8JYaqs2aw2CZwfWVzldT/piClw8Gm8Ut5EHhKwu5D5hUVL+zG6OnnXnwAfNA9DLS2tke
FMJj8LSJLRFEJ5gPSA8mW9Gd9po1a0Q543CnFOh5l8JQlhOmSdKnWAI60MnuS8+4OmBvOPl/Xm15
8y/gAGDg6EbmB13g4aJYYFKK6iBlgbgjZCpi3B2iPcU4b5kBD1e42LAWCwio2C/C4SLSo/LswAXc
VfAMH8PzgkAZ8A5iRsONChdceCtOzZ0A1Zz7assns2m8w1KL3PxcS04KAetcWGFuJeunOapQcLRm
Tf3FHaUkn6ztzQul0jKFkAoW3HkGDg2d0TbA68KzPgYjGbOU4g2f7lcsDBEcIFhankgwuHSkP/yF
a1b62xz4QyLvj6X8piRBUaFUABU3gn4/jgMS6FstLMi7s2xiYIIskGEipDi7R8C+PNRv1zF28u9C
i/iDv7XmD7b04X3/ekNuLZOsXE8w4uFXLLvf70fSdqXnleNr2EfBe6qrpUraMZ+GqJQ2v+L+sJj8
qp0MEtnKFZ4Fu13QblGi+JfLzhNjcrNZFnTFQlXWK45jtNvYHRfNBxvala7r2mM0X5JoysKOEaXC
X+Lx0M12LrnXJvrxtjPBD3sIzv1iuAuWzRcuO+yl5jkD4GXV01bE7Cuz6m8N1bR4uSR2IU44INLf
Kyf4shlLUpU3+OZx+MqRRsPB7aUAJ2eHLCOcSGwWjVv02jXbAfNd2DxQdhq7BmZvAy17uCEbSqHF
MA93xHPCDgG7I4l33d8w/ndlvAWn4a5BBm+7HBN5KTd6pVWLN8GQ8uAAhqR/4QxkSQk0+Cdj6ejL
KYmpXM2wbZ8zg6kC3T/AIifxCmeCdtd0OC/AnccoMasASRrCLdhxe9t+qaWn8KQc3q6BxZAnX8gp
oIxorkWhigKdP2XjYtXeN3fdbbMyLLnPPiatXTQv8hytfZYwYqkD8n+4pPcIEZHxmoymQKNAvIJH
YUc0cGj7OG3u7qvq5Go7U/1qv3s790Pq7KJbuBrlvKOW3T4+ekKZqS0xCNY48ojoAnF0xlZ7jsXf
6WDvY44HgAJwIHnLRysIsPut/S2oXqJJbuu84p1zduFNUAewCvDYm/a2ZPYw+CpY+Pd2mE6LlEWG
FicwTlbXAdRtma7CE2lDps1Rm2jMCDLPyyCDy6NfbovnyTOxGguMAnakcqlDzeTFCo+sqQ4FGmfw
ZrxxJpHoT3m3UQMwqLb35jJgHcFtbn3vzZp0NXYXVz9UzrXVFdOVMFWYw+Rfpa/WfAu+4JP3I92b
OcCN8uQYyivi4HkQ95rrqYgHuV5YpVT5vN1ohG8Lm+yIhBPjCSNlYahjcSBMVm6xq+04cGPFL5Ob
+Yi1tfJgVsUEgDwHRICAMqIRjb7ljAlTOc9rqOJBuoVJu0Iy7sYgxBZ5lxAz6FIPc8STU28SwBvn
scC9WnsbL3ug9vHrZqHmO5Q4x0/bnjDCBMTj7cdV6rRvDnV4/Z8VUK5QR8psztCAl6jOKUjoKe6x
bq69jlggOu4G//K7QT3lbZpr7zxS+lAJlOIo8lpRUwV+9QSHM958R5QyFNJoR01NEmpYfnP0MKIn
gG3U7Hm7sQ5eZn4YiFA3iwXfxeMX33QwRBIUyGg/JvJma7r4I4YM2fg4BgC7WhMPut4a8OauHeU4
PlJCqm51LZTKAcn7eBxSE7R0b4Pn98MZFczUjzDIHzZ6xx0einDcKsoliUSi92+NY6d3BJEPy6yr
vXTafLvUEWhTXp0l3M+PysFhUDxZE3fJ8GtMIe4eTL1db6+21irZjTfjvJ/HFF7RMc1n8A4o+4yG
zrMR6wr1AifN2vs+4TVVifnGx5keXQZ9a5VoePcq/SuL964vPLomep9osvIHQcSxPWu08rHccL4S
4GXVXJwgYu6hB0Nng0YUqso4OD4o/wsMXb4/wosccJO8feIY2g3MT3pbg4Hojvb0+wevS92rhxpd
cgeSCtLXEG871B5zSJITbqzRqe8R6c1Ew9fkrXvyaikdVdmpR1+k7S9F0H7NJ8o0m0skOF96jAD+
PaOrWLAGx+DYGIkkwROg0yjQAjM1nDYpE8PsGtycjxlxJXqCtDwXD9I4o0kg/NpNkRPUsCUrg69i
LUDezQF+yMYNlgPOyUooAsVIdXnetrOzPEiyEJCkDikxwM3h5PfhqD34eN8DD7rkd0febUBGYuEM
fgNIcAH0S7iXg0HF21F65sW9l4Tz+EtwiKXrU1rAsToPvwso6wZeg8ujbqB1CYPa27Y9iykX1IdP
gPaqZVd8XCwWhrtQ8bVLUnbqQONAuDAqbIOHgWdRMI2XM3KcjtXDW+tPm45HfzUAZzNQ1umubFrJ
M6G1L7/TqdlttEzpmaRrR7C8FipCVMDyeNpNusamQ8AM44HGzdzzFPkwcEaDQaMUDsry77YZeFVr
AMFUvPSrabU2lA9aW3AzMGvAWMU5BaNFGQ7AWT26pQHIPPfawK60CmSLKcqP9Gxal3mPEflzJucD
QFrSRLSLAUAr+UjZrdPZuHvEI3khoHYUogqDaxueY/KHk8/qDCZ+jnF7GgStvJM0C8f5SnC69oBf
QpkiM+dLqjCH+EIT3iLJgHd5oMYLxKBrgMQhVchtgeqYgDOh62mlSOU0MyBGKwhEjLYi9afIzvR2
lVoLqF7Y/I6/QWsmRQXJDprtcd9LZ85KsOVRjB6A1PzNQzccvOjpQdspujU6vRCmiEsqSGTTStvk
U2oTdXKweGCAHjcL9F3ii+6iWNIxBiRvUbiPmr0FaxsuYY0VIjjPClYJ3LGiK8rO7Ir2mM2qZI+h
vPf3zt6vK9ud35ICRdLKxZFEdnrfmnWZrUDd1GbiDCX7anGWeBVDdskFmXMqTRFQoHIp7neSCfuU
gmZWh8Blougmb/aEPcnKmPIGsmPeCieWH0pipySBc3umOZK62vN/gFQ9lL0ic/4VfOErbeFvkA3F
bX3gOm+dFqWkPFZDWNCkjOYmi/i1SV0mNNwiFR3dwINuPTuzs/ma0dcdMPoO/FOrg//iatAZi5Dr
ZhR9x/WIwyWGxRqyV8NqguUB74Zhk3VOFtsyYNH0sxuA6NBEVtLtbWy6lyQYC8l2rFF6cFUSRkNc
w10q0MG+o/Zoa7BMGH+RHPDakXVRC/5Ly//DZ6LvXLcr5wbemdbsiov/bIksOJMVurH5ptOd7Vn7
W17Q+JjvRmPWtTpvlzcTywpmrQ8gyYzzdeUcFxsV5wv3Kj0Cd4ZiRHTBWZe2WEHFh0w+A18ya+tJ
g2cHrnHOXJkd3ByOQ2QINjHVCiHNMJgPYa9iJDm97tWTr574Evdsdild6oF+roSOJJd45VxbUoEc
h2naLflgNXIuXcciBkvM8OyCLtA+wEa3u2d05rjTMjQq+akC70RajgHuE3mp1CC35B+g1VYismnx
giUkT2eBlx66Cp+B6zDHz3TxF7P9as0O7QK6KMNVsUNdbv0G6uNlj4pAhfneBIrUuVonF13KFe2U
RMB4u1g1D9i/BLpbA+bGq+EGVj0pmA4PCMKS3fW+8SUxiZ0u+cadku1WWbugQRoifghEIWWYtY/3
O0e4U/eMp6tASqFzNg0DnGh0tY7suqD1XfqO9nUZxFTV40v9xPy0DnbXpWG867otF8+TXm6Xc68t
3HNL3ncxMzkWJyKl08Sq4FEyq3VuzUw5/gpc7WyGKtPGNxyJQ47nzmyYHWyWUnVi5tmb6eQzGnNJ
OfyKw7FLi1xaosaop1tdGspImXXZ0j3oq6CFx4E/NAEEyMKDNufZBEGni1dQAs7Fy0aLg4CGI+yq
ZuziqJjNXDegN7kvt8wD6iJRWSdoVoBUtXCwS0LisfQ7yLI5Ql5+NQkcfhJimeyXRKemhSr5lexZ
t/1wcom997vtt0viJmsu0r3cgu6uJXKrJMRWBgdF55SKJfOVw0dhodgyFzkCZ9u4QmlUYocYQX7J
Pqt35C0lTY08p79kmoBps0Ne4wdkHvW2EJThy7ToYA8Rqu6ecUuu8LEZLlaUN+gBjDVOBKFGQhbG
PIOXQLzZJSUeiwm/9SmkeOfgr4gd2OnuHShJfw5L9j58x/WMJ4yEwjLIT+sMSVUvrIWzE55bbggP
70qPpMBI1oS4ssiJFQS1XsweWqjuhHPDaJ9p0v+yhbehRNX8FrHUkGMRv2WcBSwODHwN6g+4a7Lh
aBo0pyf0oSRnUzM8Ln2Lc4WiuSQIaIk6Vw/P7vQSvsA7APmtZ6toU63DnH9KBkUwmpKrBK2mhsoD
lCSkKshlox/xeoJA1HB4SHIHDZf+jMeAc3aOVGYZbxF2ahx0HqfRxOlVMSx707DpBFarRfhLq9Wd
tzue8z5Zc+YBA44Bno3xTleyhWFJnwSaOfwq/H7qBiofKAnTZQR3W9ra4gNDq8NJ0CxyzYc/D6SM
UPePuk44/dDGm6xjTScMyQlhm2aINtXrbdBotQijPQK7mmkBWVeAHEQdQPYKHemLNNyZ8tPsmRBD
U55Epxk6UrsWef9kAJVT0+RAi3thlMznHoR2q+FYHBmiZKPNhyn+PocFaNosQCcICtShhAL9DKbN
qehBcndKJ9/4JNl0Pn166tztTdDNVs1BBWxKDB2SAgSQ/4iQxKHqn3C8sOB9IVCpg8SUvUUn0ike
+jf0WOw52CjolxevvfWqBLNWmtU25B7Un0mALkhSQ/dlAD9RlbpUi7De/SFMOXvM4IN+wKODSJZz
Lv4lAuaseLlEUUFlTtxsXkEOQTIlW9aIciajj2BEue/8Tvl3TDyqsxm9yEp6aJdgUrF2MmFklmGm
+ZKuJ2aXuFKkSnfKpLuCHqSilHlHLHmKbEV4o9p4qYNCY3wl8LHuUrUFKXf3vqCgkl1Viy1GFJmX
rHn3Gb+bO66gibmOitMCegMOJtijY9XxzDsEyaim6cceI0qtuBau/bdDZIcUi5y1GW05SGU2T92P
/WqQuQjma93K9xVLc+xsO28yr70aa38daYEpmuqCNENwPY/WrftojFVJ85odjsDhizML2qFdzwzK
W1A0482wyMal/whEJ9s7XwOEDXx+hHSdEz7hBR5+iIEOv9wzRIOgbJ5TcpSBW69JGwsuVqVrKLcK
3iXPVdEZr7irlz0Ji/yGhRuWYOoKeKCzkXpIKZogEGaWp1qFVbBPP/l+PI7HJbtV6595cJAO3BrV
4yAeoY80dm3pJ9z0JahRKFkRDdCMwvcH+tHHfjReDYpzlOkgbjuMK3CSnEm4+7kEinAge+4Mnax0
0/IE9OG/GsfOx54RLM9EPYYt4jyhxk1ChkODdYiwCAqE2ZOkaOIxWnSA5CwRjpR3Yq064qEI/uhI
4mm9ogWkbVAPHALcFhV3dugWoKPKin8EGkkUbDUHwp8At/C8oJBKxVnyAiwFbxSeJ3Qv3nbKSoRs
L/1swBnU4Lj1jJFF8dPZtFVmdRgjTeBwWHusiXd8tWAB9SfOqadY2nqQCLvEe4J3fm/FV1XCjcmW
RiAneZQ9AmCAIN4O2F30g3DoIV+gITYh1xFQ/gm/vI8p7CykEHrzBjmybJPrdLRvT4tWEd1v52OK
PokKIgMtJOmS2bff9iq6BxVzbBMBblfdfftJ6dGNn1tAzWUyUnPUf/Wv3TBduuQi3Qee16i1qrBi
oHV6wbiUaUPngHRXLhb/ykn8PjnFuFMFan9gAasMr+BV8lNNknp6d4AklTS5LLUmj6OVfZ8CUVv5
cA+sK07BEb4aA42IRTSMeWPU8Do8OTSM8aNRNC0Sx3cCpASaWqbgIOvf/RfXOQQE9V1cYfWJomJp
D/B2CjmBWUnYmiHHsIre5p0rQKTQ4XGrRaI+GkhaZnhY/UQ+ez8Zbihmu7eGCSZI3rq3QxVnvQb3
YP9TzKQpWEXzHlBsB/k6VRQF0MHFNHsrh0qZNkbfxdsRzkVeYH5gitI94IVrN++HO4dMXA7YgZyI
2tMcIb3BJMlbPqc1vRD0pz8UbXSSrNqQMTL+RPKMAOm8twVeJYxcxAqSZOHZGmLe+wT0hr9X2oU3
bzKQyL8lLE+7zsfZdShEGFyaXyFiFmwmRGdfQJmI3wb1kn6Nbw189cixcNkEQIc9QZK45peNiZpy
F+BAPZavK6llc14uhBhuN7Wa37wLi9tUw6kEX/U4AryxL52ae+9Wmath1b23iWVrvIPmC/t2CWMW
K5feUtnlJlwYcgoDvIuHuG5+WTlwuODj5lr76ZAAMJOk6RT3K3ZtJcwlo/Ma/ORzAWe44s0i2g+X
Yq8EhnQNRst2piHiWBTGx+OAloPriYGjuf5gsGxxj+0V+sFS532BclUcamYBlynebTDiQjJN0o3n
Y5mG3G2e6rz1xRnPFkgUPn9XpYIbTmoWtSYhpmDBVXi+BdZ92/yg+GjA3NyN+dkAhIpWgmvHNFnW
BrQO1KeNE23VlH8OLadsGZEzNxB/agYQc5UUB3TlKWTFPrEy16ymgLSLYXS44dRpC0y4MDoUBpgu
JjAdM3qvfeklG48zKaqMDO4aFVBgreEbsuYbaFf4bQTaiRvs6AwvjRgd242Tn7wfvdxS94mnuIKr
wP5hpPsTp49xtuPB/PJGRL/B3xYz4KCxLJArPPsmqBcQGCzUFOAI7gSJsZ+wj8n1GngVp9EY0f3r
9hcbHOPnIkpb40NQgBOVfIEKkHjyTdf9J7mOVXi69OsvB0gHfy5Cfkp48MwDsNrmCNEWNKDuoYed
oTlibXhYkUXriLiBa2WqLlEZ5G4m5zOjNI9Biebk4yQa4tsZtljaWXbqSPV6JtE/jbdz7BRYcS7B
uXm2jp1j89GFMN+Qn7rg4rCWYiAhUTYiEcjoPLXxZXdegaJ+FEd993KDu/ceV6J6RKoBOJhHNPGt
X3mgFjxSDKcMaeDYpV90du1rk9Vs9LHXaBcKxFCYCyoIa/ejO57JxK1gIRawtCr+jNNh59zHxOTJ
FnDzsE88ku3s3NMJ9j6JeQqzO4vwGJIMIA2LfWsfdq89aOTJIV2DHNx7T4LwvGvZgknj7F9wIO74
A85g1Viz8R606kV6swEIkP/KGRj/mCv7sDT4GhxDQgbTdVgZoFWlR3iJpcGW/a+9a/w1gywqsEy8
e/sKOLZ2DsQKiL9OMG0ko0G24iYPLqEgAqEkWBPm0iKiz72k11gmRiU6hiznMnB03e4dYYZC8eVv
nUdaHxABICtnfEzOyTuWxUINarCmI2VXL+AFNCFHOCufIDXO9+HVmx25sZ17nz+xUo6xtMVzXALb
WoeAPuSHz6N1ao8zffOinrH5olYyyWI6CndUhAM6YESKouTg7mnDk9z654SU4RF9gX11j3c3c4/f
vTsP+t3jftKKf2sd3FJ0H99juhSLU6eSOnH3inOlNp3xbBgM6inZlNfkSAoKuKvc2ZnV/5zoflHF
uDrKGifg4BMDa5+cDjwLmSRbpxSdObY0OBAVcSCJE1AbDE9sPy5erdjA3L13fKOxQHGgIq+UcZN8
ofwq+8On+wpmqEbtJ5AXIQAjWFPtA7KlSYLrspmEt27FRTW5BShr9r3ZKjVIAgy0YLNOMgnGmM9S
1VoanShCNyZBa+YWwtk+/BoUQ8jrkV07ebDZT57VAVY8NrCnhCqIeWuhr1tu4YLtcD6LwsuzmJUG
4C/EX67D5Riir0XaV/6v46+m4nhv1H0XkF/MgZQty9Zj9iXIhpoKGD/A0S+nNiTLfPuKhbPrIHr7
W2xIaq43CBAkWALcmsUgz+JECvtmnbXu49xZt6us3Cqtfg0Q8ktzD67dyfCZXpAVZfdk3QNUuVGZ
KL5m3i4RY86ZnYrZ4c/I2xtffomaW+BMddazoq2V9NTRXhWETx6daeOv/GmBSEBUsQ+mLO1YnKYk
NcBaalfiAtj1023vG09305eRM6KVWtbujUooLkiFuCoUN0OKf9ooP4rsxqN7wAy8xXJHtFEuaAZt
511PFFZgeiVj8TE/ZTiiPfCraPWwRrH3WJwhGYYC28Jzem6loZ+ZidILAVJBXnUMPkmL9WTHksYp
cRnDx0h0ZNpD0uPVQE3JlqCES11MhcxGaJUX88JWTQ16wYo24Y/C/FxZUCvRXy4oFqxQ7EbCfsIB
eMceRJEkR1eoLbdFHAccTB8tJS6CEsCh3YVnYMPkgQOU0n2clzbR7Ie3CwnBYv9qREPY15zCclT2
qwNda8dXD52CHa4rqzZ7xLuw6B/xzT7iY3oIj63qrDa4xXvC74UfF/1XrDPjZPL2bm2mdl7MmUUM
NUZrLWSxRE3buzpE2POjN5lxFYI5d1kX0M2igd1iodXbApWcj+7DO4Q3jtJpuYUM39/QNRDEEpHF
YPj4uuwDOcexPLReNaKsgFvjkIenHnnFZf/B4Ti/kgMXkip54ZsTumKZGzyFugx6aKuA4SHFi5M7
vyug1NGqTzW67OGcQkUOXUwtqvEs5G1TlBAJBcLeLVNIuQx9d0r0aPAmVhjuZ7fq12hZDcRGn/HJ
/QZRXtsl5gG2gb0jIybD/R1U3WkRJl/N1dYNBgUFNKx8V7YEOAfKQMXI1mCANvGi22f2Y1ReeOnc
05LDYZwhRAdlADa5m4klRzsjF48hXhD41GAUJdNTHJWACx0pdnnO48TZVSbWFJDEjErGNG0ipMSo
ZdCiLxXAmxSjJAWwiXNzOp2y9cQ5pis/nH6AWk4gLmFt2HAGo7s92AdojQoxwWFqOe0GNj8c9AHJ
RwhnJ7UJIE+DH6sBQnOABtBshsw3hhKPQKNCNiBTjttyDMLDOCMY3w6YO7N8cLeBMgRsgPvIDaAr
A09dLFNscAcXlExjAIl6DB9Oe+FmaxgAR5sZzT+U0OyZsjmkJ2QWSKc3oE09BjlhlnyDCcoJTC9l
J40b5rw26w1bQ3q4B/BW9Xthyrue8ZEEPU2Gi8SHHfphykzuMc+yYcU01sw+GTTXTECkjKI0bwnZ
Z2YzjhfcPO7oNGUr7OmUNBicNGX/NMVTSOa8mI1SxFIM1JWj/YixpB4K84yyJkgGSRjI6r6EBpdL
jV2MNKZ9w+G0jytrJ07Hha3qDPZ23mJMryw29AzvTE93SMfTUYizo91D1PENOTfUe+xJ/wHKZc9K
X+xxbBrElGSFJBt3L5kFXT8Tlzan4FQ8C8kB5KsJmZuYZjQVS43b5f4WxqeF9sKODibCj8c7X+yt
BFesDxOfN35ibLRn3vM1nqyEHz7ayRKdlgADzDQRyPmV/SWZogeDtG7LITJxdI4oIR7qR3bXj05n
r+bEqHWI6xf9baG4ply3NEp82zZYqcfZT8ZJJ+CLC/ps05W56MJOyKjPW1RpLs2ZucRP5nQk0xIX
5DubEFhuyE9SNnEPNHvJF9pTreY9rYg4MXEJPhdL+OE/d22nEVuWfL3gpjkVJ2EjDf5Ss/SC1M7e
sCQ5nDP5Cztli097fG1SZ+VgxOcCXWxJ1yhAj1vfmeziizv3scDKSXzIlgp0UzUUEJI1Xm+1bcHh
B49f2LHvaEEQBBxcCPwkHobCv1AKt8WKB3hgpPHDI1tA0sHd6i8wXfgeQb9g28HjQCj/AK0EC6QJ
3+RsvJK+v0oWvkIBfrdwE5wie78AIuAiJGH1aOPyYGG94dOUOaQkaaC2OlCDhnnBqRSZoRmywDlG
i4g1oCnMKFy/mCwnAiV9zqtXFsqxdReLVFuydqQ8oRM2v89E1J+VFnJTvZrVeFLxVsWl8cebcsr1
U8YijWDvJ1d+6wwLOpF2cmFuMuuSdJEDh9VbdV/IYq8uTbmj337BEqU9HElTFvn/cHZeS5FkXZZ+
lba+HrdxLdpm5iK0hkBlwo0bCYFrrf3p5ztkWxcENGH9V1ZRJBHEEX7EFmuv9UfMXjCbMtQplXc6
HUTB5l1ZZh/M2MyLHgD6RlTKQ01zVd7npDivTHemc+cRyKfeaR73zBOY6JOAR6f7dO8/dciPnDwm
aMVDEFwWbKI3Bj1jBEfWGz1n2t6OguaMHxGOET/HNz8y02KeeXpkG+n3+9PhcfMTPkNERphzMXLx
cMSo+DQxNH/OgG6PUx4M3/51XW/5iXgaeL38Jl83PCRhCNwKDAQHhMlZKc4LINQiAiJOX3TXxPHM
8SbOJiaH37zlVKBfhO7YGt2KNXxk2Yud5B7YNDwBFh/LZ7YSAZe/pwK152IbsOtfAWNM3/gKkmov
zgYxAWKH8F52U7ENl3zSlj1p8f9XsWX9/Yz3N/wG30234pfY2+KD2carV7G9+WD75vXI/hGkNrzy
Gi/huQLytKK0fSneL7Y1Uz37zx3Pb4izohJvp43X7auokqWE6JXGZ/R39spL7N+3I8GB12ol3cHH
tyUMQZvbFZ/IB7HPt68cdEc+AsD59pUCHQMIyhboyb//2//+f//npf8P75Rd/y1j+be0Sa6zIK2r
//vvqqheOatuQTTURA5At5Ey1M9qLIewqGS5DHWg2v2LUxLsje9yLHJ1phNyC2ZxO80Bd1sTch7J
dIgQ95y2Iwmmwp0M6gyW1J87ZFzqkHj95fkmSD26r/wvO7EiNegjUUFNzceVPNUWLXGSmMhWdNPP
ynV5F+H9Wwt9Tlr2Bbw2Br8DpOHdXQDFkwMfeC/xpRAaoE90nYM9IlSVYiioYqGJqp3Xn3utfMNM
9Gkaz+oJLN8zHSOh19BJYIhtnF93sjTpV44xgXO27y7MkvItEPjDYxOvf5ilpvXjcOxo7/dvGYgP
yVsCzJgAF2oALi6PsxIAo/YKI0OCdGnB7HsjE42Jp/0t2IFDlRIOhM8PmQ5tmrkT4WZUVyEVuoQF
iol736wuzPGllXEGxW7MxmmjgDGjYjCuZACBU3el6zPlDRsYnwAwxqV5Vr+h2HIU09QRYpIVGyHf
z/OcV5EZlAHjLzBuJ34HT/d0JOE3TsJ0qlAJ1k49QhPkHJrJiScu/+7hsimuUypX4XdNJy7aeb9R
i2aDY7jPfp4SwTD3ZfP+0zv9jA+roDhaViXKhboCFjkkot0Xv+T8iy8sN1Us358aOjslDFtJ0jhh
Ggj75+uAkFMwCW70B0S3jsV9eWX/xvNZqb/zw/hmX6UnfdsvAaZcAMCjff1NPzRFRmQMrWEHuaXP
jwMO077KIlOjql4wugist+Bs0amzb6mJb2cCOP6XCGzY8PomB/1ZwRsFVydUBvHUvxf19rlge6LG
qplSzgAvlEJyzyDaI4JIghQBDPg+mftC742C3XGtzvkJGUqRbksOIguqbxoirzYV9O2CP7P4/XNE
ykoDZyFCbUTtCPEZ24Z4oqCmMFYGoTGDpCpEHAT6onl9CxwG8g0RHBNflVU8y2FYJY9A/TKBtD8h
FCLiVRGi+0u3IQAWcP5tMmqtelK0AgQDqumdnKMiNCl+UyBzBFZWW0VPCG0KsF0qysNhJhFUZH/R
dz7pCj7gjwghgQZdKL8CyAd5o/gLlB4AQP3bhOKbaClBCo8AOvjpe1JVACAkqL7smSAIhGoQzAWn
6xoiMlICokrHmguSPG/Hd7wiiMYs3plu01XAteHCEzRSuiGvKZ25rWbBWsSlRVxHWwrQlwA313Pt
qOFB/mUd0p7+UukIZSHxE2/XgquFyOYICRrMIuaOyhyg3TP1SvAGireMS/FhJaQXHReEyHEAFV2a
QIYFedYAHYVxJH3wlM8daKxgjmzpGV9EB+FHpHFB4dXMtI1gRIQxEMItmdC84CvjlV2xQ7eSepTx
QcTEoFAgKZURInhPVC3qPdoKGIerv0xUCPDhF4RLYw0ZLABxwc+FXbMQFrazFuWvHjQPErKBAd8J
cxJEKtwjfAdXOq/OnLVg88Ji593+kw8biniXI71bZ/zyWpiDzR/xIeETPInvvyKoO6i5YbXDtrgQ
OwW2+OPf3YHLi7qWyEzE5PkE669gkhDsJiY7BbIHanVE1wSZ1rDqth1Woug0nboWPEWiMwKQ3GGR
gSJfdyug7OvwHt8KT8xZx3thMIV751F8Cv04dFtQ2PcwYfD1nV1uTpLshtJicPxg5sV75i4YbYHT
Fj9B3fCGmnNGwKjuoESDDCWAs1Ek7ryrELoJA7ZBbfLzearYX+sChYShAbeoEBZEavHzAZMFbd8M
jkYhB1vBaLdqupL8reVfh+hBJjOpnCXpbZwS+NGR8JRXfQ1j+tZEOXYcVOK3m5SEfD6NzQl1rzUV
alARAJA0N0W41Jt5KM1TeVrBA1LdDqCJ9KXkrkq2uEVQcJeoCEfDoewtCwvq9XVl7sZh3flzF8pM
wt9E2/qtaq2VhuKYVTDc9W4zqZ3jKO9cee1DKEOxtaGfTDjz4pVsbw3pPlev5WAf+b+lYesl6+5E
3FvpFo53qOVbPVqpyBiUK6lY6/LSlZetPkM9wErnBkUg3T7tF563MMZFWs6UR+qzCgK72iLs51o/
dctlzlhzfJdmOA3BzHYmSBL4EMFQyh1um/DFjKhCD5dBvq/IiocLo1s3ziLLVkbzmLRvA5G/pPMh
Qb/uhllNM/CZAZdQl5p7TBOiT+pvSb6x2k17nVXX/fAwsiDsxaj+6cdTZV0H3b5xH7zoUNuP/Kua
87ZcGOk2Rzc9uHf0RWxts2ovD9sg2enxve9sdZfxzEtlH9RraaNZW7VdOt5dXR4C+2bUxE+SWlDq
ROmkqva+vNTTfQu9GdCIbKnik4XTul8aCPGi56YfhuQYhI++v0ncC8aX9pnFzLZkWeg7IV7IiqQ6
0zgzKj1fTZxMQiFHhgcwLRfjYM3K+igp91rfTNT0ynGgANL2hZ8tJYRGfHWv+BtLutaNYZIpZAU4
BD1rFcAR52+8HMgU1MvZa1/c+UYxkywwKcjbSf3EImLt93s/Bfo7qxTQ58bTha31mcxFDEZDq1BX
FYtCVyqMz65uYwyNvNHb9A7uJkwpmbqE+7dk+3Chmc+G8ddmzt0Hsw6aIerSu/FKuQqezeUfrke0
4nakuwWLUXrBNFI+m0ZfGzx7SF1idXlpMy7BGt2BwPW4ZICG4HsWK3GY/jzAzwfU3+ZsFZ1ODXF2
yzqnQG28PEhTaUh2UToPq6VJWtJdu/mFVpTPluV/NqPbju7ItigEP5tGrc6awCmZRn2JdZlPLSBD
S4PkIgRn1LXCVGriugeLanWJV1mxP9v5om0L4gMkNIX2PMQ/Z2dwXMu9mxZVujP7Wf9abPLHca0/
dwdtJ5jEZ+X1CG5MxSArbrKb+i6/lh/cpURNnAuDlbYowT5p/F9kiGXehT6b+NYJSF0LQvfqRlAF
l0CchgMotGoyIPhtTuMXE1vMfeiKhYRrC3Kr2Ai7jAgR1ptGaY6Atov/BPIJJ3jyci0T9X4vFCD4
3u00slxwnF4LnmQZGi6olADTruuHDH4rqJNjgukjEIzyICAdbxaKhIf2oEHtPS2ujQd/C+fZsyhi
E6kzf+sRhDX4yGat7spJ9OiSECZMDRcDCQyd+LaIPuu/cmTWxN/1VYqcvb5VqaMROQki05TXq1vK
ao8+ERyiZLciECSiTSJYk++jKyGsLL6v9+J1ArTGJYUr5esZxn4XZfZo1TlcqcKi/+CoGqYTu3bC
9lCu0p3AD1BhdyJPSaJAWsYExeOLvMjCJ/vHWXlfP5bqII+qa5aCKOvZ2lX0LimNSkU6Ul5m8SbH
4FLuOSY5GNNoXrqnn3ek8vVkQ4DVFJvRRpGVw+3zEHuh1Nsp7BWIY8G2VdOXBmuxxKr5uSHj69km
GjJVcSGYHABnDclDUYd6HPX7Lia1P6Y3WtFvHe/GbU5y9Zxb3pXdBdOhz6amtzBTbjlcDBWIJBee
X6sryxonHdqkgzTJ3GSmNHgwNUx28bhsYAQx6uuRMtNo15Vw5XnyrC/HqUQ1gat0U0wLjJaZRXI4
f7C0PUqqM0XK1ppeoIeVzjQ+1DS8idOvZevYay95+ZQnEJLpL2ParCo3mqtxOXN8be1FF85gTdwd
508cFT4Th9FC7ff8ooyc3tHyvs52anqwcbuXJoFH+HSzSbTK9ooF5dXcXVeUh3a/KsYiTeBliv8Y
T+MBEfZ4GzyWJ+tRhz0HqiRIsbpJj3JqfcFbPwum/F2YGp6rbVk6LNbvQZ0Pe0HJS6XwIiXZpcFk
iCfaS8+WfgUOcUzKqbtwX9o36Sl81l/qZ/fFfPFP0S/nUf/z8yr6on3J8WrpMj2wdFtQzJyFNNyx
t6Um7tnztTUt69++sourVRQ/KBr0aR6OHWjSrnxSKAeuc39aWc7EygDNlFAVAMzJMEgHE0Rqv+4G
DNTrwA8x3A6pshiDdKUTuzYGlOAJ0Kh2fmkOv9tsuiLbtqYj/6jIZ72X8roLpa6o96hxTeoE5giJ
upGB1GZPbkedJ9qLrHUTNXsyS5KG/W+lO8mU2Vr+78zd2/JtX/wpsPuGYf7zvJ6FAP8+XVNh+SGx
ZFtfrLXWK+ywlTnpHsZFsLoTvvkveL7IZfzckPbFBHg3BsWBaquGpbxzm3xYRgES657lGc4hIihV
BkiE2K9dCe/K8Jwb69Z6adqbbFxmgGPgv4we/YSUaxhvXGkmRStP3XUgJonzFouwnGrVbiTYkTzZ
ZT7R9Z1DcDcDsRpeB824COVjrFPsWBz9wJr8PI4vWpGyGAeC6o7JsabZihjnh3HEbmhG1ohwZwaG
vV0G3WMSbRM8QsebDP0uUpaZyT45xAHSSGU50bVfQTdtvQl9NogetBMVZk08Q3CF47KPtlYXzzpl
mnd3Qbr+ubPf3CkmR7usq7ppYRWdHb2m69itbWB22UBIq4kXLj1o9t/yJ/wWQ75w0H93o5gGf5gV
R0Xm9MxWti1E2WXJTO8sQEXYOdMlLPsAVl7/54MyHP7B1pItHI3PDyDXPLsevZRBjfvInETyqm3m
fnUTxE/BVZFdmEJUfr85ppEeQwJesWUZw/Jze17uWoU7hs0+UodlLz1JqbF2cmem+xT6aCp7tHq2
WoAxFsyp9WqU/vT+s+oQN+3CaZip61R/aQsYbwx/VgLfCwuo1rKHcgjnyNZv88FcRIa7w0SexIAr
AsBkVjjN5KdogOdeeejV2zKBtMQHSGFQqKGom2aAOyuHuwRofZ1O1Chapm2xtO1gYVLaUxIToSzV
joZJGIBR0KxFggYk9R7aldO46yB4Czj3zIrsJLvGRiYQfk4Dxk5YNDN7OgbKXmmG+aDCMihPhgZY
XwjROadnC5Q7gx6g1nb2sXHblezZ8zagjD1p94oE8qStJ11HWsbD8+VewB81umBjEZwYIzS+h6k/
jhBWKLdKls0ajcJvjyI525/BdDy1O3ni1sBlqCWyhmVED6Ua1AfXYgt/oAd3luP9iW1z01rxtNCP
zVguHB1kCGrQRDMF8HFavw4B6RUDhltfnowYvQ7cvi5l+TaDMal4MR5UZiP2oNog+G3fW/19BqpQ
S4IVes5TEz3HMZ27xZXvlUwj8jcJghnken2XMmbzWNj3hXMKu2fL2srNwffuulaadu6fPvd+2a63
1cvfvVfcZd5saE+1dyN7sON2yBIMgIOhG8QhCR4jXPmMQqgw3VtRPcNYewwr80qxO0IP6szRl74M
jYdy67p7CSmY67aFXMSHP8I49QFQiyqamDgIEhPYYbTjKmrFOklBjkXqRGqVlRkDEpKCowwph6bT
BQdnr3fA4mPFVwy/HhBfCGyUHeFIdKBKq05WcV0aZBWJFttXUcLq0gHl9Ch+tckk4OpKkUVy1N9Z
8GLK1KRSPZq9FYCnXCmf1A3MLPk6ionauenUit5UpZw7GTVwhrSopV9dTokRUx1xWqZ5jJEH9Nsj
qwwvWWwYNxoapwX0e8VVld/VMRwFwVzNqlkZaHOPMF/+UtU6Yts3+nhS63xixA95/papUHSGb5Jj
bm1nngNNkGaGeoxCqnJglsPIHVzmS8Nl8fJV3/TzKF648U2UNxOns+ey7y6SeGvAm1L6XFDPASqH
mU32+qGyfpkBfEr2i28+FQrOHKwcN5zZ01IDCJm2M9+Zd+gZQM8mpY9ReDdW6aSDidQeb8fiYYCV
JcrmqhNMqy5bZIY5zbynIi/vmpQ0fH5Ku6sWIJrTa9Dh7QqLcp/mzgsRsQkuZSnP8m9/L3tbQahQ
13DD7fc44oe7K0HmWK+cPtql5dFP7zX/uUMGTDslgTlrnHWQ7ov6iMPR5RvJvNf/hWgKORBL0Rxh
xGFQnkUdpLFMJS8Xj4NCKVFl+dKD9HFWq59viG+MGpx/RTEMm2QL98SZL5U0TVcPXZPuDJ66RN5X
2RtsXGuBPxWqd6V7a9ucxxdMnG+CKqJZHV1xocJsng/P1MY6L1QuwIf+d3QQNU4+hZwv3QLTpVkf
fx6k8dWmpDXMNkvGKBbJ8LN7yZZGfzSTZIcRpT/Iby3e1Qu2h0bI4P3f8LF6cs3pcII6F8+he9Tv
nCfTm1e/3YX6MlB9EE9cTpQH+Sr9NR6j1+5qPNUn5d55GG6rW/OP85j8qn/D4NNOhqMMperJxFV6
Ne5+Hsm7B/jJETI0Zg1VLMuWTaLbZ9ZxOmS6lyQj+GEomcLwWXKLdUTQxDuAmq/XSXzdO2TvFK2c
6k7+O1fgC7JUsqfOtnPgkdV7rhxQiXV0a3n2NrPwS1qb6KG507vosRyqC/b8141Ej/EVMeXx3Azt
3HUr8giRdzmPdk1lTZzy6PmbIPpT59SKNQ8yQbt8XAZqPInctdQdw/BQxjc/T9qXUJdolTgr7qNh
4J2dzZnTpbqXNnqwq0DP29c+EjD9kq0rQqnBw89tfTWBPjf2bvl9ODfqMUyVrM2NY1NOTNKFMA8t
wt+gzlGBHmbpKtol3rLb5dAuQEZQT3znktWtnxth7z3ADYXm0TFIHn9e7KHSt63c5MPd9vcTle/w
OL2cYFRZihoTUNBHe/56EWTyxfAzNA4r5LbZX7jp6pml3zuN1Fmj5u9IMiRdzMX/oPBotfTYm09y
Gey01r7L4MLKs1/uqqgK4hPRZMg3ivzm1VsvW7uYiFWyt0VQ212rHSZ4dShsb6GaHPMEKH9+Tl9d
9c89fg/Nf3hO0dDkkWVLzkEe1rL3O6l3bbHCq7CVjdFvjXgXB49Sy00b3NlEGLKtPNyG7i+0h8dk
42uwkx6k+goizZ/79TWcJvol9LtNFS9TOVdajpow1rCovCujEJ6ex3yOG2D+UH3Du0pZbfQkt0s8
vShfZdGdaWx+7sC3T5K4sEIg32AJnW2WQJd6S+2bYJe3m7okXYTg7ZFLbrjU0Lv3d3aUWZbhwHeq
EKTQz9dM13Z6XoeNf5UFv+q+WMjK0VFPlUlg19zGMLEmuohDyHOsjhLlXCS3g8Q72NK9zWb6edRn
MBCuezHtIHg0WUaWmGPi86ZJ9UJKfa2MOVepUfWNnaO2RBKzqezpU6kNNlLWz9TQmMstJi5rWjWn
thLCSwtGRt7b3lM3FhBr+9dt0W2jRJ5nzt4f3Csrro9+411b1jAxvGadGpeySIp4JF8mEkNFVslq
yuqXqJPmSZFsRcFV16OZEL55MfAJz1k3lrI3PZCWBcVFc7umitY9Jvp6GG+Chvobj7occCWVhyhU
52JgJRfcXE0YD1975tgatgyx/vNbHh/EC9zakQ5JeVMaL3K44nwwi4dRLSdy5sHFt6uiX0pI7ubo
j7eKfAjMhaVM8Qls6SktXsw8n1QyIhZ6NjEkaBLg+lUI9aNMls17f1WF01y/dfV1ckm3/tvlST7L
kPHSQaOYZwaYCj4la/rIv3K1haW/uvYwk9rNEG3N0MJM/jOQAQipESU/I+G4jfeBt1X6veKdfl6a
Xy00lubHjpyd5xhtcmEoqXTIqLBBvQs+ZRTHQuZk6aNqJq89WDzcC3fmVwPtvVUiIYqJ3jXe/OcN
4Y9cMK1veFdu8sYGtQiLhJE7LeG1ibjbqBVQHwNc3Nj6zWEk+xeWzn8z/f+0f2ayZX5nj1Xb24eC
IuVx4Rb3ceNNcqro2/aVLiTplKG7YLA4Bdv0udYOUrrL5Qsp2m83FwkyrFSegiK/x7g+3BOjnvhO
7ibSwU22HMmKPgvRbUECBRmucJcoSxsWDOXeb667Zl1Ku9w+qOGOteCay1S9MCvf7XRhL79f7sIC
/PxQanWQer8Pgl1Yb7zy2naLmcHO8LNDrm8t6ZRlv35efN/dBh8bPDsWG63xTKVVpEOJeMt4VetX
ukABXOXt488NfT/PhKhkR0XxFRPm89AitXa6UBdWyx42Eg/+mxdBgUSFBMCSn9tSv7gD4ll+aOss
/1h6Q1lEWhzsVPUYqNCC5dLCr2FsaN9qgkANkVBF5UC6t7piWRLs0eKl5RDeqINpHRy8nHr7XJ0H
jrfgrz937htjlb6Zsm6oOkku/Wy3+007huPIjKvZgz5eyWjKums/fXNOhXRpbYs5PT+eP7Z19nSr
UpWjAAftoBJWNeB/R0TUuVfjuVkNE1cFQZK9IU43aes3k/3vo4GUKDfh/c8j/naN2YSJNcW02fBn
vZBre1SDUJUOBr6Wue2RfzF3qfXbrC6M9912OhsvWxh3w9Adnajr2Zk2uqaidEbqHuxhX0AxkD/E
3jLstiZyuvlxaO+HctK093mUETc6+toNr/XeEmNQMR4yBMTMjZQAJ9lqVHlZEJqbOx5OBldHuGpU
HMkE1zG5qu1bKZs7xkbVZ6Ox56QiNjcYK0JckrwHxtHgdLb1juB2WD51zZsW9RfMW0UV6+TLWA1G
SW6Wg8I5u75MO+5G16riXeo9dwgJKfL85AIESZpyOusIU3pxNWn9m9a+HxNqoxsES8kyZPOuTCZV
sSvKe+GjyZk2CbRhTo53kYAUVBNSRZBjqdO0gC5MK5e9QCKFD5H61o9UieJgtmRGwe6p+8pHK4Iw
JvFYpEGOmkTZINm3kdCsYuz7+M3A7yPlCa4i1O8xNdtsmNhiz8VIKoP+konKZhsVT6KtIF9z5INK
GNvKOpz0g2k/N85E0vc2TbTtfRue8q5eWMHeL5S5Xu0HG1Qu5ZpGvlL7h7FbuzbyVkU6qwE0dfZR
r6BIqrU/KXoEKjRo9UZBC4GwDuYuJ6lXgwuITm551IKT5g5UMTpTtx4nOI2ZfbKjexxI9n+nkekb
joqz8xQGWELYoB5H76mUX+2UOvWAGFuormwqbmO0eexTXiVruudlBCpDWHDJXxMVSwnz/Y83FhEs
wwDhoegKyb3PR6oimaXppEO8s+qNGaOm0L21yhPTxPh+bkkVt/H5alOxnJHRENkM++xENcxMInQQ
Q8EsLz2SPd7ShTEzQGWtIn4+K9Qrt5mp3cqtZg7ILQnAFkUZXSnCu7r2HBkAnJdGekFg6t1q/9ot
h6oHshI6IObPMxDrw9hYITPglSfDDX6PnfFLpTiXGO3aDSF28VOCDg/jmG6c9EH4p31ILToPHlOv
yt7GNpulYTWtpWGi9/t8BHVVvpXRcG2ItZPDK9G8BcmNFOfrWoYtGO81SBJi9Gs1PUZtU800kvl4
BqZf7qTAmCcxJLbkWm012vRhNk8CwMphdJwa0rVY34l26rO5KbZYHC00k5smJbQM4i9G8sNd/fzc
3lE+5xOkyZyHItJJVOns1h19NR1bo/d3jbJU2iUPdhHSkulvK39e2tdj+KBY12n2nLDxf277m2Pf
JlNOkJPANVGZs9XZ1mkrOf5APCTecCZ1yO4WPqjDfdodf25JWEVfB/lfLb0b2B9MuDx22qpv3Gjn
IlEOzhct2Rzzff5zK9/uAUJdNuE5B1GX97n+0EyYW42ayUSMAwqO86VYTanSzmz1CRPaD28A9jUD
CLXmYDXXZrdxizuVi8Ykky49ahl8taAyxIGg+JcysV/RXmRiP/Ttve8f+jYYtdkYQ+dz50ytdJ9l
zyFE4LYKdUctT8MG5DRaM9ZDLq8VaRV3sB2DiURmqgsxdc1gJTXVhSvqO5fb1kwZSAfBZ/WLQocz
epobqfK7MStry8yyp31UgzvJHzXzyQn9tTJM4mxrpnuqEkmdudJKnOrF3uUS0e23uLs3ymGmZxsv
HO/FzaLl8jyWlg4XQhQ3y58f8DeWGf0lNsN6NRzj3WP6MIddOXZSD2puN/o3fbPxUOOF18O5xyzK
2wuL6dvNYcmk/3VcZ2zVzwdX4aRS22VyKjZH2Bxtii3GJyaCsf48qO+8S9zzf1o6sxOKwMsN3Yz9
q9b4U9QY99VDBHe4u657eBf7rfBqUQ6Xf/8L7epEunTZxOojX/x5hKXs+YWqjMFOqaeSM4kOmB7R
00CpZkuaq9rnzk7Hvv651e+m9UOj747Bh0eYpKOsBHYTizClJz/lxaYJDi6RSKyBn1v6muEX2Acb
JA4BWEAc5tn4vDDv3Y4wy64Ngb+D24VlxoYIswTbdbT1TSbdFeaFh/mNe/ixTevMvrVdt1I9pY7F
CmU6E06g0diwYQLzZBGvNB8uDPLb+fxnkNbZ/eo7vhG5JYMUkXUIWJopmBTfu8YASqV7wodu8pzm
84yt2Q9PVY0Wp79Bb6kDiPRzV77dnDZGDgtKQUjyzG0a7EhttUbPdqU/54DrY+jD4eEwHnsXXEmq
XDi8vnNXbY0gqY7GEPb1+VQPqlf1Uay4B7So/N/EsSJlndZTpfgV6TgC6Omo665Ygcxp+m2nrzv5
j2zsG23l6Utb2/88+G8fg2yTYgEN6TjvgLAPy7oIQy+JxWOopT2DN4DneUeOJW7vnxv6bpZ1BUPP
AoOHdNnZotbH0OvqzvV3aSPMhbCYY7Tn4xMGpSMtf27ru0yK/bExsdo/jMrKmq6PSyL0AzloikKU
fUEIFm802pjFOoRlUFtZxoaAhFrO8KXwj73m+l+b3H/GfI7H7gBlqrHW+DupRIrhwbMemFz2cIAF
eGHE2jeBCQLhAo5Nck8h8/t5yKBgHCeotGCXjMNWy55S5bbX3shZDepmrJwZD5St1Y13Ut5cS2Pz
WA9UxeXNrqIgMzG8aaI7RwPxtaZ9LkguaYl01WN9Ery33e42CZG2YC925YNhGy8sGwq/Huw2u6u1
eyzeNqMSyFsxRJ8AgKwhgy1uHgPt8vGlKZFlq/sZaVRQNMlceIZFfghR2yBkXljHvN+4/FgBioEI
gwniwBmRgxnjbWlMPCO6SgaaT25z0q7azs0o8c28hXC3zKc6R/CIOouaKETTPaSFA9QBSTmMI22M
l+E2M9JpMZw8PprDszbfiIBJEYoyEkUT0IQZe22wZ3lHvQteZgNgMUyg6VHUnWyMVJm85zKS4p7t
MWQ4vvU+tJVFkT/UgIHqYCOSo2aFH3hfc0pj5HsDqyvdB0W3kINyxZThEZMc7+Sj4g0TVWrXjWw+
e1YwNQNl5knuzJLIb57QN26R3VAwN6WZeQkX8K1fr2sqdgj4KpvL7PMSaaLGMEstynFpII1MAO0Y
mJJNMy+84BYEyVbyE0gdWxOKtf5QkT6xdGuVOt0CNl5PesmlaqPYykNg4tjL+d6T/wymdeOk/bxI
sojSz+T5wrL+9tTQHHKDpCMN9d0Q/LCRhzjXzbEnCUhwKSr1WdEG0wBvygwQGIsm3gBxpHVvJs+6
cx/o9zYPXZieuWKCODnmHQyE/YWb8ltjnVoVx5YJnxMkOZtGyQiNxhyLYNeDZA11iFvl8Uky1gQu
QnsRaL9ibOK4gIihffCqvc5iJEzQJYDrq6WUPQsosbUzL58BwuM6d1YAvv4X9vPsIiO1H+RJ0YW7
2rrXi4XfL+Numr2FVyASHel3Ib1asPInM0AyNlJDzoWL7b2i+Kf2zzzCpFD1ZmiNjLgRuwLwk1rI
a0MXkRwH5LmxLW19oVLsNtT5namFD349XJOeW2t9v7WK/KkJT4WSE+xgitqyuXM7qK7TYZ5kyLOp
zryIrBmm/Lx+8rTwLsgpiZXQjjHHve9B7KuMx64GfeVdx4OCGqR7Coi8j4G59nBMx+DPhcX5nmb8
OGDAkZqOFifF3xYFKecroao0ctddqx4oAR/mfbFGTKp7TtzbBvZNfzpCxIx5iihVsY+kuQKfkXoH
bkR+y5OdA7NmO6naObeR2lxhThLxk2/kdUwZ5qSkhAVsUkiZIRAAB1UdUTsr2YtSv7KVNTEuqz2N
1lNvLPN8VSUH4xYJZ9+eakDnanBaSn30YNml9HkyUqYDkVQ4o8ZLhxGyWXTdVH6MYYX26FI1V7V5
DocDBRH5ooG/mxLFBK5qDwZxZ0WpopLf9/5GbxcJ4Sgqeelo+CoT67gy1KUJBstRruRmG2jEspYB
5KHxOrrKAwpUNXkRlbdVtzTURZfceeMuo3YF8YlgRh2d30/LZtVAZ52tGlL4+cby5i47mthOOw+K
+d54VYAkhvPCnaann5/exYd3ZiPUGgjTzm7GA89n3T1p6IdJMxBqXbT07Yl5V77xeCjbJG6zyPdj
M9HuqKGA+w/W90UD/Vczy6PJeCmZIeze/35NOfKZXRxVUtDkrV8emnBjxAI/5U9G1PSq+qodsWDi
euYAnuyRw9KHCzv43Tf82rhuct7qJA7PjTQ50LLCd/P80ERgqgJKP8AGhiE7MFCpeHQQsdPewvgJ
tGegH0uMcvygmFMthCdRiLTsjaqf5NKdyj3XyxH7c5ZBn5MqMGtGR0VyrrkKlfRYOwtlBJxm9ATU
7l1UroLgNCTe1DS1WRxuil7fJnY8R2kItLeJXO0oaass1aZ6U556P1rrFGL5EFOa/jrXIAzNqZdH
qTWomllQRUvSaWG46UKYSVIgvIYCYtINNpklv+KQJsRZ7EGfAsgE0ZgdCumO0oulHBmTwCFiAQFP
aXsXTO0v2Py/x8U/s3u24sbx/3N2XjuuY8m2/SIC9OaVpLxS6e0LkZbee379Hcy6Xb23UkihD1Bd
baqxRYnkWrEi5hyzMJo05omTt+pXoDoxQ8mCPFShWvXxbui/8FamMXrgZUWNyFFnXFXjPjf3tHf9
T29NgrfZ2JHGeXfd9ZvGXAz5fpScbrhOBhRmF1J8RdNa9vf1+veX5buZ98uDYc19sj/2YS0qR9Ur
GhDtV8JlADOOiNdVyM2DHyCTdU46+oBVbO1fQ2KFeEkawBQuzY0xupylaI0r1U7GwiYuKkJ+Whuf
abZKmr0VOAZrGcz4YVmaq/qp9V3WxK79knyQdZPvIJtlN9CZmISXHu4R62ICUjBeRZsCXtqsCrKx
BdAGqHU7xVlN4HjimIgZ1gNedWMh+zbiaAS1QztXWZmwlnHakTSVXJwjbhyfpf65v5QFOAHgghzL
1ZJgxPthlNXBV1Su4rrvEcC8qN6bZAVn6v3TqxdeAyyQDGjUY2FaFAxche6ptzII8zlf8Z8k2H+C
NOaEgfESSMLgFOBu5ryYmf/FKOd/rYXmr6wBP0HWjEaPgujv5yKbWsUzKi4DPvasNiVi2U5IhJgD
tfYYwBa39+SGn/uhf0xhjz/2uNKJGyUcU2v+9uIWRWZ66PYGEGDhZmV76/4p3ejv6lIFlwVv4Mzh
8kf99/eHS+LRh9fGMNRJVpeHJIEizZJUyV9l9FhOlwFGmqTEZ6Q/1f09Y8IqvBkri4H/2xC2d2H0
khreI8QcCkC8KujJz/bk9OMi8J+r02QD0SIuimPD4Vh7WZaHHjUJYZ/KrXSrXHr34QONKiuzJXjf
uS3s6oVwW395L+GD9C5W9jT/rfxCWeO9GLfhq/SUbeJDRj7znU9u0qv+xb+NDxfNXfua31R3+gNL
l4ng90aC+b1T79XXhMfMt9sb8xUXmHghPKqf9YvwaL1xlNJggKKNvYIzC8QgvC924Sb6audwcG1R
P48fKrxclPk39bJ/H64nPNJD4ISoHh/nle9e/kgsgJXFYXjNr6ZX5csH9S3vYw8kuf9cvXYPo1vf
UVDQE6fvK7/7d92X/k4BOnypT2Noe5dYa5HvPiFdyu/8DyL21uJdBn5MWaTP4n445B8evMV2l90j
sS+uU8gW2rPnyIfgflbk3oOVICcguNcPLWgwYy89l2trbdyJuw+ZdOLfV9sf7Yvje3i02lYD2ic/
FopDzKCpZSTQk8aeOa1RLrv4ukZSbrgWrsW+cyvQb/1a6q8V7APyvRGcGXz/ENN8Xwsab8qBOXT+
+5//sfKXRqtOZqbqt9l7+kC6gMHvOKzq3q6XxQK4AwGvBEp9pIAaiCmNzlQkp3+K/378t7vzj49P
Qr2w5DipDsWoPdeldR2/ii07dE2poFkLxXvux6tOE9E0yksELlctlhJRf09VZadod5rcn1t55RMF
GuXCf34Q5WjJk8OkiRqd9kXsX8jUzUYMBa00WQWoCel7WFGqEgZ/azLNV0VbYCooR2+VSimXSCur
CTnGCIvc790MM4Mkv4jwMZqv3x+hHxrV79uG45jFWRdF5VjuQ2EVKWqsqbckkkMB89fEmM/JTRRu
Dkvz9HBf2TD9Ps6lxP8YChx/8FEfygsGsx0CRb3tJFt76jYRwOnySbm2VjkImjPfcl5qj8sSugL/
+ZbHcxXDS6faj/iW8ot2SYDvprzpL+Jr/4WKA7/xlR3uw71w0brWdtzAIL4eH8vH6pyP/cc46ug7
H3eQk7gadN3vMQy/CJfFx6gsMf3E7Yvsb8oLbaH7rgKzF3Q3B4ly3SwxGAlXnb804KR0NEFx6Gcc
grb+4++/z49W8/eF8dJaKoNaxVCPKk6rYCJlRIZ6a75Iy+LZWDMceTQ/PMIaQ6Iz449qi7fyNn+b
Cjs9t3KcKocQQOomx2OdNvf8z/94da1gaFSLKfEdYeOXwHHkBVuDArWeRD1nzu0sVTxwTgK9xzuz
bMzf68dz8cdHHz2EVSFpVZdXxcFqVkG/imHtda4F4nmyZXq+xdkF+9x3PfqhJ90q/DKRS4TdTqQ4
veHEvTvqbv2FPmqqtw2Qp3phopVCi8J/CDejBi/e0QvHi9bdk1k4tE3LaT1JLs6xsVqm+UeZh2tD
ERz4OmXvRhv+hr0LO9cg7/mjonGpc7zRdoqwTHuXP6ceF75/EcDgJ+EH8W60Nu/9hzyxQ6BfqStf
GxtCYi+QCiwicAB29Za9JY/iR8XODU59sqtiNRHKkC+SyJE/asWWRAYunD1dC2bvh2K5Ed5G/n/B
MmN3hOr+rH/0zyvjXsaKRjoNlOyPvrcVinfXsBz0S7Scgkd848504zeugAods51iM6lr5g+d8oVU
LqvCUQj2AMGGWIIWzrVxKB7Vu2IRPYq9HX4KnACu+mfNvO3a1y5dyMQPkZ60VOOlJm3D0FYOhrDz
LmWgp4ecAmQpt04M/VVcl8ZaSBel+qlNlybq/Gw1kPiVrFvC0NKlAlvNZzLgROQ8EEHhSCZ/OPIu
t8zXVrjrCM1M7ZY+b0tn2KFbXZ3dUE6d+DVU5LygFu/o90v8x3tSy5kfx1FKEExau6PE0cF409QJ
4tLFWB3M+fahhsG1vxwNOhS+5I6WsfHKpwi3RFXDKK3iVak2tPbeau2loEt/Zhk5dYW6KNEx/h63
HzeOOdMY3TjGPN24xLNL39hlESc6B9yUUS3HemERS3tWh3buU49eYqMQAiX1+FTkBoa1UpYWfCU3
r9ejmwyuRPTeOV3JDwfFvF7+8UWPRT8hI1DPL6qMwBZ9hXVgadhzWh+UIMe8NC+xj8NO/v3HVU9+
TWWWrlKzq8xw/l4mW6HymAdX8sEnXQIoxaHCi0lvSV6MYADlRVEu2o6XZBU0h4DYhVtvg6+ARp5A
xwqj0NVo2QOgDnGtvI6kK9E8hKinudgpR3Pp4YAh/SB3DZDzqltELn5LY5HBdTtrzDv3TY4qozyd
1LLsB/X2KX4lcCi6onvzOD5Rib/G53a2U8ccxPX//mrzP//jpQFu2VcdiKxbYY3l/mUK7HHm/SW2
BeFfhIY+3Beg6n6/VydP3X986jEBbjJapAdDKR+My4ncONLje5hviyxd4n8laVSRF2bP1ITwlEUP
k5mMwNzuUlb9JXqucWIe5OrY9bWNrK884kH+5+Hy9xOM6xQttMqZXD86OogKfbFYkNTbHsc2WD9z
w/G4fw13/la6MW+TV9FfHeR3nMscljwYpWe7IN/VzvHmCw8Bydw8Uv7RFe81yYwMqs9b9WVOG0N1
6a2IFFqEF6BZtwKxYqlzTmt/srf254ceLRZj77dKWrOI+ry0Bpv+o4JBtAj3Xnaw8FokhbAJjA8A
A3YsECtQYWBXsNDF/ASpZbdN7chCbdfJTTkB56q3SeW5prBtOEsiavFFZAgNeYThF7W/reSvCaBZ
T77vKSdXDOZ/f9B+iOv+uY3//Q2P6olMCXWj7liIOldx/4kurtaD85re9rvr3z/ruwj8cb9wL0n/
TOaPkVpynfttJk3z/eq3ReAyli0IY4ltYyaDOPi8621NnZK4TNtiUs0rFy1a8TEPBW3O9AGxII2r
f4iX7RPydo/S+zkiGXPcR6/4rK0bI9tUOztcqYwPLESJq2Ry5GrdTCifiS/rbs6ptU8eWum//ecr
HXfiirKTPCPiLZjrLtkVzFfFWEfqPqGXrtmT6Yh449vVkC70eCmYhxA8g3Fm1/wxbv2+h39cxFGf
SNfGJImEVr2VnoxLoqgeiisCmh8hVXxp19Qs2sG/5+drlyZ5HvC0t8mFHCwZy+bnTtHfb/0vt1g7
Wi29QOiZCzOoohCEKyR+iVAqNKa2bqcthHoRBG5ruDG52VBS6aMSQOevBpJCJoYijomArlyIkWsE
S4vJVgQFyFXh4kauzgypZ3Bvmx8kKum+Y1A5vbeSG5ILCqVD3EAhZIMKn1WSSlDEIhsQnILBQLyy
IKYC2yA3L19EyWr0QDs4w7CiPFdiiARuHNgFswP+AGZaL3Fz5gadbJX9+ZQcrZW5OlbCaNU0eYwN
re3ifaoWpbKCtcBvoPi7vFxmNKhERzKuDfM6ja/MeNXUd1r2AviqDUHZgnRudm3wWJIyCruSLKfP
ul9IBiUbisLFSH1tZnZubQC6xcq+bTdQLyJ0/IM8Iz+DfAdO0xOevXqn6fgmN3q20TEs6t5OKZaj
gqR+q6Rv9JNV871vV5G0jmB06mvYo622yae9oRx87dzyc+r8hOUa6YoB51Q93kXSiuGIFVfTIRCW
Y3bI4MBuAuK51Mex3cTw+xdJ72Je8GZ+BsdaoFiBAR1WFM/suCffZHhJUBRUDcLIcXHsWbGo5J2Q
H1rvCgmFUG7TDr9Svp1oJZrFvYfKc8yelfpen5gxhYbT6yDOghFiWX/umHessZnfaANzLQRCebbZ
Hr1Gkjx4fuo32R3pYnOA8dU+d9XHj9/X45PNbQMjKQomVmSsPH+XNuOYh1Ug59VB9vYR4JhKWEb9
rdSyU7XRoqZhlN5MxnOEY8ALD0H5HuU7ZrWZz8SZVmuFRqVsd+nw+ft10dI/capGUIpXFLu2Ct3i
7wvr6tyUAwnH2KAgMXdSc94TYJ5MPskAl4TmzggDjivTh/IuX0sfNVlKb+Y1tKYXorXXzNrKx+xJ
DObtZfyiem+30jK6jTYC7bsH5jcqXJkYNs5mfA1wyrW8P+tMACC78B+jK+FtAjKCqj2ZPSS+tUgA
WuUbDn5s1cBuPbLNIofZNkNxQ6Y7utAzJwJeAp0iWlVgRbslNkSPfN9VE+wBydakbKSOESxk0+nI
GGVzApLzoL52l+mFtpc2xs4yoOQ46eD4mssU0ljnnxYfQtBwtAqIvJzc+R/De4HO+4IHzHQCwJRf
yqraec9Mkg89MU1Q3x+Mh/ApvDQXEQFudP4xjNwwNltXJBUj7bxQN4kEMZuWeNwtrHKFWE0noYdM
psYtWDo1pyW+Eh8w4PDc4eCcaTCv3M5wCm8xEtQ9LloCE+MtB18JfHLlJq+at9Be5EvZsv3O6T9G
OpDb4KEhGZeKYu6EOEZjCyBnTLtm3miXn+zj8FhUDgnGwoMv+WGx4yMW6J2aOFvVLmInufUgBDLr
jR11o9/2LWQbO6Z99O6/V/f5I//9UX2cLurb4d5c1xvyy4mwxbtBulZCAkK16fbJns4CSGiWsrGx
AWJr93OM2PRJele0DeG2gQ8lfeOuu1a2zFL25pqf4KCv+2UBVxR56ldKTE+D3cqWH+tH4Sph6hy7
ZUxiS27ahgq/yEHLxKqb7+lPi8zDNuLdFNvDS3ItPGeDXRPATeQ2Qq/PjP/5s3jpVMpBmw7dEmC2
M25RvN/EXyA5blTfTt/iR+ujfPTfumfrgz6A8iHPRjCVPVNhQJBo84m0u2dyzLiyZwN41CTb+8wZ
2H6qjyl5uTzwYWWHb8IH1I81NM3eXCZPDCeZzcg3szsqO7PDffc/j/f9P9/Yox0uFXoktq1aHQQN
Rp/X4T69Jpww0/aIqAbxfjR6p8HTFgMJj1GcLH9fMk6VsTBwFB0lOg1AGrV/rxhi1nnlmHGEH+gY
tUABzcBbDABw8k5998Mnn1GwRn5IJ1qXvRpibzON1zPXMFf+R7+ByrGaNvE8pSQg4O9raMXCkAor
rA5Ks8q8V0V7b4RXTTzo8SYPHov8mgF7IK1CD7Cr5XGKuySIRllY/WsTh+duyImNVWV4oCICgMSi
m/LfFxOmRRy3XlIf+ggZ90JqicNA0s32ztOELSgEUL2tots2JJFE3MgB7Mx7zbvtHvRqBxzyzG9z
4sSOcgnCCSg5JG3i0YpeVkWaMGKmTnYpRq6IcWVx2E9fkT2+Gec+7MTuORM+MAyAKcXTf3SmGSOv
9wGclAe5gh4jP889pLpz1ey+9omhxKLf5xcBb9H/5Uv+93Oto88N9SySOqXM7tzUfkm3/sJyHu8D
go9+/5xTRfZ/v9/MsPv73uaTmjRSrEsHXOf+4oXxKXRhwDpShg1yGdPhvSiJ8cw2BkjeRbOPWAez
j1pzg9YmPtZEpdLYxduwNb4YdO6psXM4+hd94PIcIpwz7XFvbFWKaQhuzcoAk3vjfdSDU+5j7YF+
pvbJ7NmDMLCjIdjvpsYVcV/uu2c8JkC58nDpIaOxoSYMB3U88/WPYkBw3yJDwLKAAhnQpcq//v76
ZlZESejn8sGKl029IAREauhC7/oLtacrjJRq2Bbt19gtssd03zYL3yPTMQu2HruRsc2iVX2un6fN
r9Pxu4/XnRkY1RREm6Pn2w+GKsvVeDyUXzqA/kvzpb2W7zskRi1FQP8yfhbNTiu2DXcEtDKhB8vc
X+EEQKTC08nxtlhMNwyjmy9hVa9LZImRq1a7ebT/1M6GU/S++FSXWuTKa0/maLkX4bwRbuE7dYd4
zKn3+tK/RIXSPP/+vEnfopuf3w7HO65kuInK0eqaeLqaGhNj4pZnS7Mlsk1GRyldSbINkkrVRSHx
bDkh4AfQyqPd+K8R4iP5TkXyNuymYZdQ/bwL6sLHSsoWiZrm++8mCm4SNehwMe/N7XCyxYc5S5k+
+rZfZct2FS96arVxpbxZb/UnM37KB0IR0k/zmahZ/9O/D0jf3sQXUmpPjP2fIQCqV9GjuU++hAvr
Onm1rvXbfJ/v032xMBbVLiRUBIzTwlvOMR0+KSDIDLc4+4wLxF7uO+qdVbgp3WqhrcTltJ1WYD23
4Ubbpvtm0W0LMkRKt13Gm9rlZMvAYWW68QVk7n1But9lcEgZ/vNX6/Af2nbWOEInnLRl9oq/ZXWf
rVj1NiYyg+wGddhy3PvPlDaMb1EQQGCZ3XXQwiHx1ntlG920++LQ7xGvUmNcka5JlqoMYLvRHaIQ
2NVH0c4u5iyPaJVdkEq4QwO8s66iC/OmfrTu0rfykaYSDwb8SoGx2LkZ2A/j3vcLyR5jmtjjrR90
baPJ686KWffKxbS8DFx1Q9VzzS98RRVHVifi5a1M2v05DO+pLjrqwf98MLKgv1cCzk+hl7QizGtk
QfIKrbkNmfBC/JBWk3MIl+1O2px5F07uLZYI9x7FCwqsozU+kHVBTIyEWQHR0OK6TlblO4zrJF+h
dx4+u3Mj3/mk9+PV+/fzYHv8/RXDRCv6WpGgtYurpl95ANPrM4fw+Zj320ccrV1T4+U65sTvj8ji
+xAWujL7+PLyjIjrVJU4F2j//8eTjiVD8QC+J1eN6hAV1xEKBrjoWtfbBY7kMZ+9k7ai5tj87ycl
WrWa4krIeX6/gae/LER2HX4H1drRmdfohnrQBak/JCp9KPNrlrqq+UZoezc+q5E69bCwKeh84Xl+
cAzC6/pKi3WRF+NJIj3Jt6uFtCV4Jl///p1od5+4haaITXH29MIOPHoqNUyqVlC1zWGoF/qFwBir
Lm1DYimx/S8O9ExnAFyyXHsQRCbzFUO3IX2mETSmfWs5rbJsi11369UvdcSM7aKq3VTfGWRM5U74
qskOUClOcSLqH46giXXHihy1m9JHWGqFdqBf9MK7bG3l/jqWn5QwctsKESDxY5p6Mxhvo7BI6hzE
wMfsLO6GxcRZOZLJLRjptk203UJf2OoKp8cSaemVVSxkeV97Fx0ycSlDLuZJFz4bOCHqZrprxHSl
xPhnAWKMmmsM4gbLlxtW0jaaqebpuMeCdt3L3b7KEHgN6nKEBlTrzNWYh9Rhh1qGPTcmLd4nNClR
/JURiNfaRMaCwtb2ISTShSh4B60bP2Ogqr6EogUXilFsNAH2aCw4Fcc+c/hqmvvZxWNN7caL76ei
uKlGY2FRiiRlbz8U98azdm4ROlVN/3G7fxj7rFzyojArD56GzWnuI3JOBoShcemh00bLKVqlyrmn
bD7DHa8Tf37qfFV/TMIS05SrLgwbmtifnZ/AOIJX8BwIJfESuI8EbSc/MgfRuxeOeCbsesxSwzkl
zinZD5bVfx9146gWqXyxrb0+Gg8TDK6WG0yLIiY0A11YjUR3CJ7M/pBpXNS5wvPkdoONUhOJdIAK
erx8BUIWt+HQ9gevG5ypBQgyYzi167RVP0H/73JY75qHdD241vpkkwuosPrNqMBf169/f+VPKYFm
5+6/13J04M7GUKnAVpoHK/VW3QDWbdPK13oDALekDUP7PVMi1JCfU6hAhSafur1PQcfoQ+bMKQmW
TKBbSnu8/BgkkSHMs5W9FX1uJ+S5isZdbtyp/jns46nFF7gNIiGWXlqbR/u1ZTVGLUZVBakJHT4R
T23FQR1oBLAUwTzTRjw1HsQzAxBLnqma+EH/fl7bIulIsJirA5sW1qrZI98loO1qXJJJYV+fuSPS
6S/378cdg3tSFdspLDnpMGDrJXkVdSC0fx4BGvSCq9KUnCKUMiTBvEThrVQ/SOZTe0sM75kn41sW
/OM9/e/3PqblFq2giW2jxIfauhq7lszt7mXeYpu4XbQQlOmLdvKn0Wrok8hrjAmZ8D8nv7HL/r2j
ARnGTKmianTy/t6qAASxdQ2xG0ea7UXXeaI7RjrUTtlb7+p0kdFilcqFmsBBKJluWbshfRT8bT9e
iPnkNOKVRf+2F+RnCRnSGFyyOOhVug/Rn4jXXiBvtfKliV88tXelkamN37laNW3qtlhKvn7ooWJD
Sdrm+rjq0nucSqpHNHybrlNyxgr/zayURfUEfiQldVJSQcgwYarzzypMtvA7gNmg5WloiTGohs19
K0UvMp7P0npONCYOeufWJWXbAMUyUYAjGSTWVB/9tGja/jlpB9t7NhoffBABg6H6pGvpYxZfjKN4
qTF57xIGkTgUFJqpggeiJP8STA2Obfoc+jeVBIRduJKbHv2ltCqsmmVzQCxfI5D2G4ljUGqntUqO
Vm6qdhIU93IPNUhRLg3PWoj4tJ3Wyg7pWL+pGZ5WVLAqAphCoPGYKcsEsFokXWtZxiRH0VamZtlS
WL0Ksq7iU5DuxKTei024Saql6FlOoBQ3j1lmPPgW4ueqIX6LnnGGIXWKlrIsPggGSinFxPuhf4JG
tn24hnkqbCr5WlZ7J85alwdDq/Zl3AKZGxZp312PaszButsYGQj7UfteALHs2GKzKzE5DdCohdba
t8O7nk4PTZgfOl1exJ65bfBKKN6nCKLJMnlJ8sV8K1RfXWrE/XaRk6bDS6FNG6+P3RqDW57H20za
14XuDIgKriP1oA7vo7oLAe8pjOTjJN7OD/HvL9XJrU8GYAUDhHzi4/oqBauvk+wyHmqexo7DmgjP
WOQYPrYPv3/SyU4mJMUZNopxH2Dt36tWHZojwv+oPrTjdZU+xWiuW0R65Gsktj3eWZlTgcwc+tXv
n3t6Q5FZLIFz4u3WjvZVK8pHMgdz8QBP0a7oKkDKsosSgmG6rMt7odWXel3tdPNLyEN3oqyyyo7k
NipAoPpjswjH95TcAUEWV7W2kkTv3u8OsXzvx9eWsSgn+bINl79f9Ok194+LPlriZWXyWylK5ENX
XlfehazScV6RNeR5N0SNjiBDsbXtKkw644MvLybrAc0azZXfL+O7//FjxVUoCXDjUHx/Fw5/VEZh
HpAxo5XjoVnixmQhQ4QazbQuYj+LB+uyfYjX8Ta9CNUFf8mZo95hrOS17LxFMK27kRXRxR/Z7302
QsyKDJEA3rjah3mfppvi3KHy5EGMqR95wjONgvSNvx+yDFdPGXdTcfCNeF036aJrVl5/nwqfykEH
sdq143piKcAdXjLPssIzT9vpCwCtZBEiZSn89fcFtEZNjQeJ6tCi2ykf/PArGmu7SK/l4ABNDbaK
XG094wWqE3b3M7drfoV+3C7TmhNfYG79iHzJ2dFGrI39QR8di0CpzmXYN2Tz7TKUhWoACLlQpAeB
bB9L2TAU0/X70l8DcSjDVcmZg0hI5YqkiuoGPnZNQaxygERs6nZoBzn7nNNFnn7A/rjio+dcFdNe
0YOmO6TZTrgkzqPZEDOiOso6E8niLcpVTNtwWfoYsV3hVW8X3bpktthdzqcrW1+TQ0E1B2UB8MdW
I/DjbbTuCDZVLvT0DBxyvpbjX5czviFJQGUgJh8tYJ3UYw83o+qQUGj0dI2ZoZcgDpJ7Y3z+/U6e
fIz+/KyjRQvSaG+BxjEO2YfXQwpcdYQdk3yOCY10vOKyyVdzGsLS+B9jwP9pQv/5yXPf5o9XnnyQ
olSC3jj04mosr+LqyiMjCPIr4V6CjL946TUHI7kylNvfv/MptY8K1EWEmodCUDkOAxe7IW71QDQO
UnpppN0yR8Z7mVCc6USx0kGthauhQmiGoTYwcmcoCRqks1KKZCUGxPZy8tYkw0mBVxcq6a8KG0t5
a4lPmqKc2TZPKQxUi2QIlkQeBwr/v3+lzJCqSmpMCUAuuH9Hx1WfOiZkReJJYqpKVMVkg8Krc1Gr
SOKmeRWbBXKD1JyblaZybtk59eYzgEIAq5qz9fjoACKJldKQJ2fQoq1ote4n5AuoycatH6q2Iq51
/1AMz6l0ZsU5ObL483OP3glpMIpGDozhQGNlIh8RK6qgv9TBupBAWrtKeZk0ztitqQY9ijO0QCr7
7zbw1gTM5NVKSd4DjUMMzRe/qs5sXydLDjjuIkke/O1HjEhQFqUuMHM5gDXN/ZlCMph3UXzRS/up
WcrDjU4/umkuzfRcS+HkaR588wzXQ+ghHwOsq06pqkio+0OzT94JTsOu3ZMBmK/TYN11S6nmxLBt
TZoKz2Qy5MHa3w7dlzbdaAVisGXYb/SNASBmfuXTfBlcVtzDWbodkZIurcRk2VZr+kcVQxP6BFTN
GKUewzXNrAFgAQrZ2FbW/HuIRoz4bnzdpS3eEvCbIPLwHLhYWboypVszPJTv1UO0blZqdKeql7Lk
KNUrGZq5CgrR1rBaBmv6Lt0GIwXjjJBoJzZR0p8AgyqHNN9GUAZQwdIXKRZZ5mBcL/qd9yJVG++l
tK4m6XZkeBO5XbQTOVVI/ppgXxkVnaa6IyRQgnMhbFxmw3XxGRduzuDrzNIyb/s/lm6NhrohE3iK
C+/v17VpjCgPy5bYLUILO/29FZ+6+B6dum2UF61wULqSMCtHKJ619DpDuOkxTkzTh6DCKE3dLjtQ
M6XiqiEMrW3kFfoySX4y28eAVDWLPO+SUWVwZhP4lo0eXbWG8YyCWTdUgGZHL9dYZFmvydVwELfa
k5qh5XEjbd9P5GctlF3wVBGQUBEYiUiQ8+GqJKeL1CYmnYWNzkVWUJU+0q0q1ZVYPCKjGKKd1a31
nO7zQvIdnBtFsxwQK2Ljf0EqeHamcGLH1ESLoC+dep9q9miVTBPfSmOsF3OPX5kwYgLkQuFIDkmg
1svBuy/bF2+ply8QoW0Jv004Vvue2nZSSCWrznUQTskVuR62F3letn9ElwaECA7e5FeHrLiwglUU
JGSXHobseRoOTYCkYacZa4KmTWS5VrSbnSTyqo3uxOldknobYb4r0G/IIflKKGH88NPIA6diD9A4
0YnWImJPGuPcoUndy0uxuyhVZOLkZsuzZgQtzYDXNX3GTlPrN424FoAUK/wR/rjOUGym2Q2MRc1w
h9UwItpUHsyK9UpZ9jAi0Bip0dZjSZhwPsU+eBEtJDPtJghwjEcXgbo14vczL86pOwgiUgIJjnOF
Xv/fL06gdaFvBArL2HBIgpsYyVC9aOWtALBojjpzyvRmUJjgPSG6GrJNxhKrvUJmupYThy+iI4Ae
1mkMhdh3mOfBt8yRc/5+ld8Gj+MXRQajytgKOjuX+/dVhqmnmHnah5fyKn8gmmcWX+NF1l0NTgIg
UODijEPppU+LzENGXdPdRBXIUNpYmiGyL+wfS+Ja8aL2z+IHHiyDfBTC2hbavZrZ/hOCqpR5MPoK
CRHAJaMd0bD9y/jt9y/y7cX98UWo3dFHSvqMZv37i1hj6QcBbKwDs2bLQrHqBHeYplLo56DGnmrm
CtOChSrrlwqluQbbh6any5lVTRysK16yJHpdEha6bHeTrXyLtKpxlXeoYsiaOPPDnzpbI89GFzTb
E5HAHL3gddUmsdYZ0sEqUUrMw+4U3xq+otzJninZlMANII4hPo7Zy4iIs6vRrgCd05gJ3LxzdIwe
g8Nvm8UuKgaFlUs4c5GnBLAatDwQC8gX4DwcXeQUaqlRKKJwKKR9rKwsIGT+xlLumwYP8Ub3bhBb
ew3BM24aLbFB2LSPbVX/P8wIeUSBS4GWI2L1uESLotRHhiDrB4umOoLmg998JLPpj+0mlw5E/5IS
T6iipTOUef39wTpVjsxkaAUBsCiqBL/8/WB1gx9maZQIBwGvHsej3rG0CwsUm77rL0tyhP2tcM5R
ckI2RiFPvgyvJYzZY+lanfeqoBZ5Q42coJZ8UQDbGPG1kH5OLdYI4Uxb/OTLw4weiTPKMBBe8t/f
MbUIru015DOpZnelO5UoS5ZRstQqt+9dhRixwEZTgQKzjVzAmL5gp92ikZw+XgieI0zYyR2fRxg1
a8pg0C5lp1YQ4NBOBsPDJNf9/a58v87HrzvDfbJZNEOm13t0VwSlVNO0LcYDhtbxHoZV1e6SFqb5
oewu9PC9MZdNuwy9betvx/RGVq9MbMbJm4l+V1rJ/o0xXrb+jkzZLASNts6brZFsrX5d9Ws5csJo
w55a1vumcbthqZivWrX2pWtYKkW0iLo1cCk/W5tIOI3mAvm5jo5Qd0TmbeeQuuapjYQSYA6X4JmA
ef33zRFqSRYGv68O3KBNoFR7BdJHG4xIuZTLvvxMhXw5MMo0gE2q8rWfjKjks9sGYb++VKw5LU68
VIM5EghIxUvUdm6Sixd9FN9FIicHLwRhM6m2VEK44aCF9DeULywdlgkUNdNwozB2DUCWcbLgxE7X
gXjDcVFj5xv9xM2Eng4bYPocAnbiBsbECkEyb6q6Xj1g6BkcMfkKBwXX7kuuXljeZ7RCSlAr94AL
Y//FB4hT0+ytX0QqA8mDQGRelWBALUTYxHvup/JdUZ75ZdwuuMiqT5Ex2zxiFIVh7TfIj9LWnYMX
Wzb4hLGyhDxIHJP1AJsnIecTmPXvT9+pqZ9OU5SKyGBnp2H29y3RzCn0g3wKLo2MpTlbjfDy/x9n
Z7qcKtet7SOyShC7v/RgFxNNjH+sJCuxBRRs0KPf143vV+/zZK1a+fYuK8YGYTLnmKO5R5dSFaJZ
DMqFig4B8BM+bRH3uosz7Mh0nbjX5IeaTn8ypRkGZprK3+D+/DaMY/dAaXaa5Y72bkkc1eOJMoh1
p32jF7C3W/v79y2RYRN8f5t6uLDTpd85g4raFBylrtXfp+QPZgKFu0jXaBgEpFAa6N8zcsoa2bWT
mqS9HfsUGLCJbnZO/e1PE/+H6AkU+iYYByyZCkTf9kJyzvdcRNl14My0a7MROfbVX8x+hEM1d98Y
TAsrVIA7Nb6JCvn3DW2T7JJkRTudnBycTzY5vzY2HCFYN+/6k5gVe/12LQKUqWYtFzIFMsUB/gEc
4ao81KwNk5fY1MqgZIyLxRF3bOJCWj8gcX8KC6nyM4k84bZalSj457XqqMFZbdMZWtun7a5HeEd3
TaEdTB+gnvWlbi9bTSpaIXkmRvLR2YzQGe3mAT1vRwGrjZtRLbi7+MnM/JOUhY8rHLhtqoXcNwlE
IcOWebkx3a3xvOGW9sPFbxMTRx7WT5Othfs+2RCQQfVMNm/zu2WFKXGmumh1pcYHnR3tnZ84t3EZ
k9Hv0wHE/bEqyR8YOFXi6bwu1ZT6699UU4OidmWN3THJ3ZkZL8aduCSe0bCDl/3B2Qwt/yn+yWOk
7fb9JkkUsij0zKW736NBdsxzN0+4JJGZfic2nRsVMCZ03ny74Kiyf6GwO19/5wB/8q2rA2CDZuTN
dpveU/+m4tWNsDRcluoNvsCzbpKvQqqJfaHYhuW3wrV7+mkp/7RvKFvQUEPyLk14vikBVudIYYAm
Swk3WDkDesN4lo28c7b+8gfOY/6BH6AHG/QjJ3BeXeH/fXfnJR218kauPdpytmPzc+sdxisfs9ap
OS9vaUz9bpduKPMD2eC9/8Otgu7CIyxNLnV1vt3qjkKit1ptn05IF3HxhM8z5+PmnKJyUA+7P9zr
HzajQsbwB6v9nV79+14Ngw7lLTAUCLZrd/350v6k0BPc/Kec9j/QDFdqEAbXQMtlR36TYGVe7+Tr
RpJQ84BMzud54t3CB7IP3lDpg5r7639NolyuTZChzBn613/biafTObGu+3UCiZJHFExIrQnQXNyt
SwBu8Dz+4XK/SysuR/9A0hwQibDxf8+juTlZm31ts8C37Z1NbJUBtWTrTCmtZC/+0/Hy+sMFf+dt
Fg0c2YP0RVAWn77/B3PPU0JsOo2KSupO4SSDPCSk2aXpnfNMjTN79QOI3fh9B3JB5BZPgBzM7b8v
eC1OrdpqkbeGxGoeVl81HION0+d5TZ5zt/uUFoW/utFKpJYGpOsHxnaSUnfaIPV3sYzTdL4ogz16
0mo93qlQZ74NN4vnNU2dLSqsnKm4eM2pQ1J+rtZXNVklQYcO29t41f4R7/6dRxOABFZDFQx4IwFJ
/76ROv6pLXk8GJM1v0vXnFXzeYWue3g2N2DN3pXEiGKYX0e0v6ofXrOk3+qQY7AOlz/5r6vGfP9m
3YwEk0br14KXflvDXbdZWtli1QbISDH1/AuVN2u1cXbsN2pvGaHuJzLOCJjf7UbHErDtNLumJJuV
QJa1XwfDLdbkB7Trbqs4gR7RpPRKsCNVkC6PtX2/xHzcrv3cnP1AeX8ihIbZJf6jgf5CZ4F/z9+J
eojlUZSnQoxrL4MpLvybQ8qZ246uwQ9X+50ZM0fkekgRpFLsd39X2l5dk+Npl0xUJIXANdTNtnch
l/3/o0TKn+4MDR+RBpUDgH/z6m3bteP5sl3RSLGZxOUxXu2p6E5PbRLLDpfB8fq4UTFS2myXaKRr
O2/9WrSbNrV8jcZn3t3wAdjlqm77RYpoWkys7Oly/LVpkDF4mzXqcQGMbhyjvJs41z09J66dqAMm
ntJNyWy7h928XUcF3UXXWk7i65Gwip/qecqjw/L8g+hooITnuwleTqtpau21vhFdd3fbZmXdukyO
fj0wg3psxvuo4fNwAVyDImj7TfSIfUS9aL6rxzv+W7yi8XCwHe6jfWQSxtTfR/UvK+4ECx7LcEHd
nH2kV/TG9RphGVIRJOx6edj2KAcTtqI8rL+2omO4DdZBHlKlgfSJtrd6Wfirl+Rib14KJOzJP8zW
0cnPvyjqsI2ouB81Km2tG+yGdZ8q1F7TUyIH5/nMPrMAJ+KGJNrViJILhwDk/LHrJ17qY26SOk2F
qqAMi8+Vj3OtdwyPjKjDGI4hgWKNjXOmXAllbuLbO2eKl/HGTwbZ4BwuGHsZnsMk2A62AyJi6DXT
Ww8Yfo+v3s89nEIknZzDW4/I/xBHQUhbAY8iOv+ZtU5w/QLn7TNzwSaymOdNZAZX3uFmYE430YU/
M9jPCCPwqRUbaDWuj2TrB3m0ZVAMOMyCWwgy00vduke+frCKWt7yveW1PCpnzTKea361inN9Ugtb
05yk1RpnbE13M/3PfTNAqSfhiOwR++wumKK9Xx+sYzYuZz/wh2U9X0TruORahwAV2WP9A1Y/uJKL
tOJvM1BZ1yIsejXfiBpRxqeXXhqcws3niYzrms8xAVZ81I6KcPu+CtIZFf+nVPoOW941MDCoGGgW
0i9vsnzRh6tAj6LX8U5hMyJW9RSC7gd5kPiZD5YRX32K9FL6sf7U9JYRHj8WvTttsvzUJ3+7vFqT
tAdcPdkj9pqQGCHcfEN7xqeCzJ6Tb32QnR13g5snZb/0LEhJ5ESWrvXRIMXn5FNMiqoYy8iAFvde
UZ2G7smve2j29rgPLyQSKU1o93WC8trB1Tf9WkCZTJcInaD+sg9ItQmpTRV1o8N7ERqAx72CD1ZB
Myp6LWpuhKf3S7gPVvPzNPUSN/VIrB9lT1t/FevXKX9rn/u+hKdQc70jhY0FrAen+OjvyaVjqvRB
ixpR9//1AGqZr7+uUMzypTk5cIRW/f7XmNCi6EVnIvuXkRThqXcKL+/diGv0LmEtuoSXMGEAZAqF
xTvfcWVS4rh6y2O9vGssnkARuC843DWmriuc1yrsnAUkviloTK4BDZKniyk0Tckf2EPjoxXsSWiH
xi/xlXVfRRv2AdVYYAiWx3Z0U7cIUrflUJvPN70lJXT5BuZh8fN9fxfV2RndE9ez2CQrSE+bQx9e
mQd9knwd/UtMulkWEsfJjB2iq7+OyDGbLPzCNwL6Sc9OLCyYf6CMW++KVUn1v6DJ2yavusHioxYY
3pEaKFtfc3+pbnwVtLzmBD9XwMJ97vhUK6ZpOYSEDUfLsOx3xCiZHHw4r5mHU5ytmPY3kTafyL9Z
LTm9dKDpBe2FyMLqMtO7oBZdQ+JPNrbqA1fL4hN/pjWkOuOH5unKjFU8NiCAjdOawZJK8VacDFtf
6BwhzNTPJ9vHPDoymw0XnwB8xnDJoYXRnvutarU0vAPFMthnhHoya7XQeFpF6FJwF+ZLK1yLRHJb
P3PpnsozD58UZD/n08QH6kQP30CkJo+bR0MVJqsZt8c5VQbIlYvFeqkWxzYBVX0yApg2tTg8pdCR
WAdf78gb75XxxTfibbSN9Eo75/qxjfKvLQtG0Synxux1w1OMvwWCE1nlPikmd97VDUVh/4+eO1Px
tZa3fmGKXe0AUbsmuXxtRIdqx9wZCXFaF3sx1aZoTDrT/UfLMyL9QBuo+u/dnnKfteYYsUWxsDOh
qtTJ2rmaPXJkScKL6iyBRqRx6UgzQDUVdxYhbqJdXytUjxs+sXyIC/GmbdSA+hqIpkYgTtT0CBOj
6CFcxHy6xQn3ncBtTrAmsa8tLJdkwEhiVae6i4c71eu9LqXPRP2dQdpP2R4Svruo+3FE6naCFia3
hYC2+PTsLwJtI20miWZ9n/e1+VqBGV8grXrcQqhwZ5yVApBzEZk2Oa25uR0Tyj4igJgbiNHkiqJu
0fVdYGkkonOECxPfjE4wlR3kApumYfuNh3iipHQbDtlEVidRO0giUYDB+m+GCbvvFlfJlJ4J6S1H
4vsrdpv2AzKBa2vBNZJrnHxJGLIUaZ+K20zFiaFqQBrWvm827TvD0O7b9zvj5dAMDl+baBVlnv6I
OuB1vVJW6jCbZXiMLsMlM05YKEItre5yx2wilJmzNDL8XYQ3VB9povWRJo3pWdsHaOcQrl8OGuNM
M0bHv6cTW3o9WvvX3jUUY5UEK3jV8ZpRTQKYo6lnE9z3Ynmy9zNNoyb1Aiu7xrePO2O7xOTRaD30
kDLQGnSRkdoZK1jpBVrQ5yK8lHs9eQnD1HTUOL/YteZK65rCBnImTAxYs8D6znW59EPjYIZIz06+
Dl9SROh0IX7bHnWmLGtF6LRAYnz8lAuzzHzbHFEric2ggSw4Tic7fvDHq4oQNrZESTMS15TwgL3w
1flD6iQUGB3e0ugI32xVp9YodR/3TSRa1IarhaL02ggq7kuLNPxKsRQpIzsqIkY3hUTr2haQvjbB
6av8QDRWGwC2LOqoiFyspEX12Xq8CHYPFiduj0RDi7HOIW2piHV3umQ9Xg83pr3rX2KxGDGVLKQq
hDYfMk3Urvm9IoXF7cURWhynFdVKsw8eDr0sNFCEdCyr16/5SS+Dqo2H+xGHUAyKP44TTYjC76xD
xKWb6gxowMxq5754oSZWpI5YHWuIelwfaxTugP/op8vhjmVGzIp0qr3J4lABYNJihBrDnh7Pfmcq
nV4X4gJohSJLxNyghei6D0n88hTuyBS+VhqXBNOGbXhneWdu9iqZjNiTTdD0adWCRZDCbDTXZ2Ze
C3xnCkRYM2PaclK189HlkbqEsCNGCvvRb7SP2KawrBwS3feTtx1nNlxkGhtPU7Eest6xPkvQCap1
15FRK+YIitKl/hpFnu/5BeNAO5Wd0nKavG/FLcZyJ7NlSGKKvw47+p1/7OsbEdV/H1RL5p6OkZiC
6R2CulsLTJ+ka7qrv7XjQ5RERZ8KBnH5RbWfoPNx6EudMIJF2J0uia+VcVL4N+RdGja9NJTqKbWT
FDyUGmkKR2ieQcExmyPx3jvXZUImnTgbmt75qcuwUa2xnHKMrkVAySFspxZEuwwvwz03KIsFG6W3
DZZBo7CT2epFInbRbz6ugzOmiwStHmSxL20ilaI1R+KojdZRbZ71AWHReMSDr8jhLDKRulKD6RrU
b1NzQEq1lGiL3505GaaN4SyihMuesW54i/mTYNt0OAARFrWne0wuxhBRlSzMeSy5oOV236QJkAM/
s1yDidoNswf0CZQrCuhw2ZtH1Xv/HFi+6YIKfxxMO+VhIBELMt0ZIH2G/cac3llh2Us+ZXIRDf9+
7Ol6tcHN6wbbBz0TWjvcDA8M/S5nl5GOkL1Y+BrjmnHpdqT/n/y72kG6DWPeVjN27J17RERj2zR0
b5+daDW69QiMdcWkpH0t5nc2ChdUXnIlDdI+wiWu9l0lGyRs18O0b6BIaEtry9Ko7AmOQQQN/XMR
p9q27ZEIQOeTRFkP93AyvcrhWaLsTvUtDoK0f0TOQQ4SStq3t49ddKDWLj8w2HoLNg2N5HxrfJcD
1lzaibSZWkgJXjTUE9u7Xm1msescLqrtd+5vh+LB0gQo89q/0BiM+9R+rPiHLidJYI33H5e4CcUR
SO6XUByVKLbB3UhvRRblEO5rLeKX6rLwa88WphL59RhQ0rp3X/omDZe84/tQxfqlKVJTIdAmqaMQ
WtHllUqwve3F1glPvn3gHHosfNqec8Q+XA6O2LsokK+ibItn1uy+DQYACdAlpvtQn8jyPvdaD2tg
BCy+KVdmU+pZK64xlTFVsbw1Wtk6WvKsbdyiubfd5IMbBxEY+sSQA8pDU1YwuD0Kdyh4YDmwfRKo
ErqGwo9hbSj7OAtw/3L/FrUidIftKUdx1jV0qKsS6UZYQLTvdSJmkF4S3BKqsq6lAWwhXA3rQjkJ
ETDVOrbRLd48a6Nu2bbaRdbk5MsRlsCGyi8pUwn2qkwXPW6VQl2cnPvbrG+gUd0444VD7kZP+lXM
NKl61+THMndXYdMhUYA+JQ04gbhaG14gfkdR9ogCYREVUjCjtLFOvjZ6e2o+iavdp1d8ohNllOJY
Y4hQRSzqfO2jw7DhF29ipTTh8XejZbxGp01g/dDVQNpIWmmiMPGg+UHlMTRYuoWnESAElYcNPxlC
i8h0aR3SuSz06Q68nJ8hXfbVD66eBVLRhrHKChLTRBMZ1ELpIBv2mSQQKmu/jsiUgNZDAnvFN+vh
OVrBGfY90WEB1WIjvmrleIT1iq5bkTjaESUd3gE1LQNjrkrgcFoo2eTbar2j1oSsp2g5YEKA2PN3
0ae44DFcD/bvtWH6LsqA0p+qeEe7gNYhcyK5fW0ACJQBtD1o7PpquWZkcvUlAJjFOQWKCQw7hkSr
QPFdiEj8VVRJTqwGUvjdNzO6/hJrg8tDtXeYQyuzp+oLi6cmNEI2DhRUApwU4JEhyUyf3D8Qiy5a
+anfZeVPs1W4+EgiPoEGANapQTmkwglKezsoIiuULSjVXlw8p4+C6XZ87MDYdGn6gb1oeHihsAsl
VERS+ruB1IhWN2+HvgmhteH3kqt1fr3DoqxjTNfDaw8b+BJSbYoAFGxiGdnXUNeQESE7sxYQLFlR
uwyGJttEe1LQzH1+xc3vs9UcslrwC8rCRYSBUO53sPgFqshHZbiOTzKSvW1MbkOQBKB+7MrOniIx
FeA4zWbLyhgTSlDGZWxU16lNtUUbXE1XFN8gc3dqBOnVMebaEZp1LgqPFAm0SdsMaEhXIrgq5HB+
621QVEqRBXtHdrD2vvYWzTkbbFvJus1b4QtjS7wtqMgexJU8SKj7GKW/9EoGi+mRq4YWI11FerD2
iGwHgQuNSMrl3bSthTLlUlTYuynHfhAEg4pGDAhbEL0KzViAigzIfb872sH290i7+87bsTmRBvhf
2IZS+c7gK/Xg9iTAqQHQaETL9/1MG2oVtQ0wCyqwB8dX6f938+MaJD3jaYncE1wjpbbxIQN0GZ4n
wijKSdvvcj+XYQJCKh/qeUIXUvYyCg/7XrLS4pXucTtE2EXrUPoeaBHlc3s0UQtKtoQWGoUjYi8A
8JSx9BcqPLHl9tU2vW8YbeBFxcWo08+WEAe826SyRZOo83H168CKh34zbsaNrwMkvH8r2BfaI/VK
R9KuqbNrtGO6QdHXWbL+akjGOOw362sJRRrisxJ4Yv3dufQuCcQLlftRDrUjYf40eIPFG7yVFJBw
aXrJTPCJDhE9iccu/vNqSbyl2z5D6roviRkpMiJYInCla1kTHW5OKjLUe3gIzNoJaMN452uSXkwI
R4jHWRBgc94u1PiIa+nwRSjRXTG3yepFoxGLE3JD1xjoVgoUoDaqVCfSrK8/AaEBuoWzCybOgnUF
S29RqqQWiOnlXm2KH2MmqXbxz1+VQsdrAUS60k0abJsqS1qcBXytPRXwf+yVUITwKxnm0u1F73VP
77NHyyvQ1FK3wTGiB+n6x4kshrsuf/dFiH7uhlKB+S/o4BI3Rkf/jtAspvmMnhe0RAX0wDwSITdM
B1sc64iyTBU+ls/I94kSZNgSWsMP8Km9KyZzVyWlZuJOE4+gbh+LLxCnOxen4D+MnUjd9rT4kPrB
GgNXa80P7jIqx3TRC8txDRYiKtFz8bGmBBW5HxQyFQkwhSxHSDcMwdq3gIQtDoS8k76UBV2jEZxj
KQ+5pyuLkERAtWk5lsaAw/WlLQLJw9XLXRkWHMWPx7pOgkKkV9gtCB7RX216a3Nt8mGkdmjFhMrJ
TmiyZifGL9qTGqLvpeBQUVnon+Ab/eB+IAljiAwC1+HS+VcZZxmBH2Kn0m/022aAqqUX7cCIz18W
IkepICBE2j+avg29Jjg8QxRJVghvbCFp6tgJssq6SBg69ulyWf+Aes3Jpe60RgYKFB9cfRoSIoI0
BMkz6o6a/gHZhK3BttYX1JXQzLcH4sIyNQ70BPXagTnDCKKaFzNNQQh4AyFQA42fmGtYtX/ABDwg
UZvINeRiXCKdOGuFiJqM0XSbDs8wDLmjaDBG5DxLSRqbCJ7lRQcuZjlOwtHtixuZrEKZQgXalziK
eNFi1EQpXVQ3Q+H4MIOfrGVrzjQ/0t50lHQ8TaCEs3Q52ozIIXb+OmHGSZzXsGBNdxWuwjpStOXj
LQDRbYUb74qsWAkPASC4I6gCaNLPS7iKL0hdynGPC87FcKBE8RfNr9biwKe6YDvgDqRdarWSmUws
aSB32barVB5xKBGqFgdSjeGb8SkyGVL5hu4RYfIxXTfvEjVRHlpM4Xl4fCyHTefoUJDUOz2cxwkD
TtyNlwM8y6eyB5QQSK1XqxjnNTj8FpztUrlIqNUkhErSR9qeYFpgFwwh6p7Nc34qXUOOFf5T8TVc
j4TmC6+UW+b2Su1r8Es5PnB94BahG2gFX/XkwpEXRHBWwQGrT3myZFypnhoH84PdJ86aQaW79Orv
+0GK40aOAsFgV7ws3agW0bsNj8oGbEUXvf91Oc/ikbNxFf3pWQMQkKqrXBgK2lCPmGb8Z3QWPYW1
iDT1XcCTlCa+pdQ9GKMUqA1eHPoa6xdhu2ZzyHJ0kW51vy+O0fgJDqgguROphngeOO2gQ7FYrs4b
VoNI9gjvVIXbgVnpZUNDquaZEq3MmkrJ6dKagkt4oDsJB4yZMwjrwG8OvVqfZypHgDr92JiOUII/
eakp0kV3SbJqWt9D97rlet2ktFuJl3rVt8bi79L6l4+CFDuCSx73vBc0CsQ4IT0be4G6gfivpV/R
S6XHceMmyS76raBH4Z1XZEQdpBMtBu1J0gL0qq/PF4Nr3KVGtFpJCA9twSWRDse+4CVZMoIZpUDl
/QTIquGvfjUByCTAqEJUYfH7fvbVHDW4pIz5zqA5Kj9klaOCRfWvHGARTaz5AabwiJUvkMyYLcYN
IC3AiUE1+HEbq2rzC0Odop13xYprcqS8p3Kz5mhpoIQDQbh3uPrYN4DoMNddWWGGK6URI4qRb+n5
qgcgXqQx7wEjBG7rt7oXqYZCE7vcMtAE9yRRe5sIYmu4TXzoDVzCBUUYU/eEDbiNC6Y2i5vviXd5
FBhnuAoWkEOPuXC5E3AHmWWdKXRxxX8sBPkExcoDhZsNn+Rm0P2FA+GdffBeExXmnxYsK2c7iQPI
MyfjQ0bIFlNkg8khhnt1JRQwU2TXRFY/8cUXhL9TKg6St7RFoPxqN4oDbP10rpPVIeLifTdgs+8C
kme0qzcgnpXzAbaAxynOWeJu5Y2rY5VKc8ZSXQ9BZ8Bv6LEOmidMv9d0hftkYbl005l8SIeeNpoU
YqH2kCKIyxrEJbk5olRhnt0R8RIsZx1qXPKVcCAsXrBQYULtkbTxfR96AAaqIFJeUiCc5LEnKTp3
NV6hF/rhkiTHe0iGQKNjRPhsBZtUJinucBmuKIBoetKHZYfkVdQDqMQeu3INJrPHKJVygMhBhZWN
JSVUbrwWyp+MKD0WkUDINZjcyufjPaCcoMfOryVGsEzgBNtKkRPnHjQHlRjQWRKjugvBnB8cFP9P
QbfSII+9PNz3um9nimkuwj2XlyJzumtNyJC7dGlF53jhJ4wai66y3BRBcsa+Ej514Nng2eBq2uTF
FI1UYXYMgQhqEoMFYJIe3EsGtaFsPoFFC4AkenpJrbXIY8GeWMYKcCh/oVq+GKGCXeQXWnylr8cH
mWNNHHtQuldnP+pVwz3+EqqrJbsD69o52kOCuOXVOOAFgZhB4UxE69Y3w9OTZBhkhwdZzFE7Qt41
SACUV7CjHopSuZuAXYxChd4kAN1r7Fbd5TqmRxuPNePd+TeNmxQ7DEwUVUq7BwfiVHQv65jwl08F
clAEgggW42URbdHcO4IW0OykKqAYkOGHCKbdBm8FBCXRGb1OS7AI6yxB7mHi9GVcbVUrFZXqhtYj
cU43hqcMnafhpV7x0MHtl7hULvcq33Fl4W+8He8S4jbycYlOIh1MGIFcf+sHcAm2LdrFXDr05lkK
YI1Sq6idHCk0oQThvYNkd+/yok9BashYFrvAEwMADU3TK7+6A9k4oldhc10amdmQKhS1RWVGWUYt
I8riP07ty8pOGB9Yhn8cSwXRuExiQahk4zcI4gDpqNSPHTodHROnGzQHqR+ruN7bCgkhAYg3qBXw
mX3Qejff80Cnq07qngOTqZAzPfPXOyfzSQ2vGNn9oA1XEKKyHx8rn7uudqHkNxEMqEKHh+Zb0zk8
SIPTiEy3zqkanpSjDEWJ9/27f0IuVSmQhwcTfdmcCcxvg4jTvACN9/6O+UVhNDGOKX8zMz8MdFcp
47IMtdFuzL4wmzaTdGHNz3E1p/Mz+IdMF9PAiJQqKNv6FmxITZfZUJmqmm/Zb3LwV1uKjSUT8Y7F
YM1VuLt0SI4abCu2IMOd6KLerXcHYUD12cgyNcVbWiLO3p1B8UmF81YI/gR0bIKRigb9UHvGRyCE
tfBNIjxkwEjdvOOzJ+Ym8Sm/Kvcn21IaoRx2wuRxiRGMcWDrKaKoFuGr1SreZYsUREkVhRrtBqdQ
KlaEBoXkuGt5UoIkRVaUoXCH2gWosM9EWPrLVy13wvbWCbb+eZrTAUynzaVv8ryJ0T1RnqQySffb
DaozD9DOrj0pjikqZP19Fdei2sPK20BmZnhE0gkEY9GRe7vw6BwfOxhBQGLaeL7ZS3xxl+NPWS9V
MuNvcYD/0LC+BTsW+W2T5MdtOamF8vDKAyE7Gn0L8a1QCeMJaRhIhaHwVoXyCCYSHoWVDrGIlhTc
IRlyN3Evfvp18SnhwS6tTSWE6KP3kSNxBGbIor1KoKNE/j1ItKGx/u1eFPP4j2DoTbtYHqzG5ja9
OLLuCYHt6T5Kv3TnhrvtHZyIINUIzknS7+snAuOx07fc3Evt0tsPO7OGU6dHg/e1CX79fWjf67Xc
wy3/O83fY0o3a+t4rpnpbdpr24MkvFnOyjk4J1ya3pnmlTtb6XR2xz48lFMstx4llwoHZcX9+zi+
pxb+ZxwdYsYpRktqwbcpKtqX1rJ1aF9Z6oszyOxRYY/K94lhYylRAcYevTdCYuQz52b7x9F2fqbS
QXizzwtUjDUpt95uRNXGmz0i+2J+eKbUJk7hAbPrT6Lo0fq13TkP7RY5gB7x3A8H6rfZN6pmD/pe
mDsr2xmvPikoWyuDreG0SzzoSeE0LqoT331gS31RSfmF8KVzSORM5v+wCt+D13+7+28pHctD1jzs
zNVtuiFfnEoqxEXlk1rXbj5d6872y/ggcjd/bb4cpqflJ+B9d35GYXc2LZsM/U1r3J53xyvKk9N9
2qIeoTKBrbrdfaVMzd/XqQq//Z2U/7tO37I/9ut9CjXvb1NjBDzb3fTzlZufqLbmXlpuhzjQ7mNR
DA1zSCX2ReZZ8+1bg1ZPZ4dMeDoUdih2kru0I8veMm7jPfu0yvhmRUCqLRqdL3vX53bn9Uj40/6p
bMwzAgEBTEE4d6SkGzYVOVsN59iyj41JehuZNSrqOberSw2DBedc9moZrU86hle8pGWABbrs+g0A
PFbuNKmdf5iMPy8bFWksk8wDi7zvf+/rXVpr37brvLICCWvBv9on+cAbnDDXYERYLFwbrW0LjonX
A4S2O7jF6ZfEBsDMNlrJTo7+vkT3nOzf1ugfw/pW78EotpRybBYaltxPhOyhlbJNUKERjQ8r9LV1
3HKwxRihQMsWLqm7Y0uRV0QnEXSA3GqP5LlqwHllJykoTv+xSn0cC6h+OBQkR1EDjfdDpbxSD5lA
SjYonWIrhR61faIYAHwdGL+pK0tU0WIyeiujGS2VFqOM8DJcM1d1TzBq/VmjQqflkePFo4MatsO+
ghnvgWzC826og1IjhLIJZwN4E1AmvXELlKkPYV37NykoWbT46Ablcw2RKSVLisnyl3B11D+wIakr
cmsCsAHTtfFG7lAPdTKEevWf3qMcJ6zrCgRYchadx8SHKcdQCTjYQBgfUURlFV7RuuWpUISOCdQl
57siRFdR4+kStwaaUj30zfXs3l4V8FfrE6CFDXroNV6t4R1L+oE2Ot/yFe6c5h+08S28Pl22dhuj
k5WTHHAhZa47wRqXh+bdxKqgiEIVkrLE7WMRM9LANjdAEOQWUSSIglY6sRAB2W5StZZaaVyQxJkM
unx+t2xkg8nXtA3SCr0nRr0T8VTZadhclXNKBs+RkvixQiuWmbN4WMHNAbsxHZKYwkeQLQYEJpuJ
sdNwi/E9dF5wP3+Va+tudjXf5bfKlg5emaWjUHmZf52o/ipPwz4sic+Wa7JJJ2X8rliZGnCOSSrH
gm5AZp1e06yORZWhdMfHpNwIIRASpshpfarIZbQm4VDXcDNXrO4mTvzmBb+kdPr9mOQj4QOYHIHU
MJRtlLIjr47BYXQc6/RAAGmlwEv9k85Gx+y7pcIZUmJThOQ2aQtuDGhqxidnTqXAbHkrFbW7G3Tx
trUfhBUQ8+5lvQbBF9KQtLVqRHmULpK7emUS2ZH2ZexJD63CvkDbAAd4FhahUcuKAuzEyki5S8Wj
taoofugyMl8EgSoC9wq49neabH9La/mNJL+L/uywWJ5P53J6imcDmsrd3IJKAE6zXx7hUUY/LdzB
EiTTJnOUojyk5xFsNaEm4hPpwD0SLPxPmpo9PCz8Dn7gUW2uMB6aBHpv5tmebmdTM8TWoir61mm9
P1EXHVOqbk/bbyi+9tdqnI0cmu4kbhyOdw5zaf/9/qoUoN/YMXXm2hROpQpU/VtmYaNeHBbU9LhO
afft92bz6HH9mffK9mRR9zuE7TXQs1Qg8QPNBJzFfnOcp/Hicee03aXh/LrUJ3AIqkSfPCsJn2uT
3uLt7yP8s1D/xwi/ybHsdNrR3uBWTg3T3tRGV69eUqPYs1rkM13yZ1Swlr+tDVFCaLljhOaz0TfO
QZr0aSu3tkc2brzuvMjs1+XDZlhEdJCKaHMzsHoUZi6eoPfYXNgAlsWge/OSX5b1tSjC/XB4fjw6
VChoObExeLtiubb8azQdL8nubP+gYLakQv1tFb4Jxc46K45ZsyxRMKnRZBceSmaWfV68zCbT3Zi8
HyMKuthXp22v6FXnEnM7nx9sKuDYABdgG8GjFRm5Q3dccu+jh51NPENqd2ZU7X8cXs9O3X1rJy4V
LJ1Nb0pT8J4Te5tHx4mv9Gp7Otnjvy+a9Uej4h+L9o2Tr6z0fLbyg6S8TCC52YUBCTwm3hI4U48D
8OGemD9aCYDACI3rDnfvgi32yFN5c7rjoi8nVxexmfVxWxFzGG6cH9LAG51veeD3Xf6P4X7b5VfL
PO721lW7PHdnxkcD8UKtiMI+ebPS7dzm53yyzoILbfKWk/ct2uPW3VCY2q2j5zb7x19GbUM1N6oM
DpuWs6kF57Nj4TCHRKkNM5is7ced/HrUAArsCXVsnYJu5VmvDhydBsebX7R79ZtzrtOKMKg7S2YK
509jfKNClLW0rx4WR7fHYo8Pn13cEsP05WaG19db2+40KM0OjHezk+kE1NCuF6T6bQp4EOF5TmOW
2bMzYTEg8iVpyv6oGZKR+VLbOCu35uUvF5oiPi6P7sMxt49Xuw/VfDSpe4quXxuYlIyIUy93nurh
F14cZ7W1V7bVe7pGp6heGx1v3sJuN/1h7ev1dUvICz2wLqOht53QUPoppf+q/Wo4b+dgZX+Frpt5
M1pq0y/R7sEzXLoH9p7M8KlVc40prbO27hNdKh+X7q+tXR8+zwbdj8FpSJXOxfgE0mmPWs5oHRMH
MRpsiUF2b7MS96lHzf7wtrB9Cu/NZs9PlOCxF723a31o3nyqmF6uPVjt0Xo9d6i5PMxuvoEDobBv
b9SCeTtFXHfSP9rB4+1l5VNRoe08lM4LRuXKYzL2Xy+vxdk2HGzNfrzznur2U+IO49dDvx9vbGc3
LweOV+Z2f0gJ94X6SNLN8mt4BrHqXyLV9nL2Rkj3AABOJSzVooXTGf7KPPeZOi8Q2OFZKGrWceeQ
Ch3LE9wIAKvc2dvVq9HF08cZMuuFcRm87dEYhxv7aTka0yt+6X8dDHt62Ph1GkUiJc9l1HlfNe3p
raSLM3hIuehTHLP53Gz3aOjdiPu1on9yO4WXFv5r/0xVuSvtvlPqdw46dqUfhuHX+GT/YEL+WYrS
TU4Z+QYVor7x8M2mc+7eskU5qcdXr4mrJHUFIJ8+N0SVKuGQmAWA49SVHwo9yi2Cvd9+ARrvSWUX
SC4WgZIOaKtY1IIApWNIOCApZRdKUAIqbXBZSF3IPw8kuIIrpXMhTjs0A/0X/rR40TtBkEKc9uBW
f2d7VeL473z8v/f5jY/fzCxpH7YG91lhQXvSTnJipslDIn+LeAwgfsVEKiJzjfKuMBDLLcdyECuE
QUEecD566ih9yMlRbmrRskLc7vCq9Ha0cvinoumbZE20vL/fQlus7m+38I1z761zuVxmx3KaeXRI
CWazfTRYOZODM/GN/mA+m62fr45r+AMsLT+yHx7Nhygy7BESa+8u5rO6M0Ivn8xnFl6YAX1cEcIH
gJHyZWkTznJz2h2nYxdFSP393ePepide4zm3U895upIoOe5RdOPvt0SFH+t7ibb/cPj/rsw3xO64
aBeXYtO9TelEO9v1W5swdy8xrUzpkQuSQX+AeK483IN9ehwMnnF225fxLHdLw4WDtoK5v+2N2irZ
k9nuyRmPQSqd8fPt6dka4yQZYyZl9nzUeZvjWY4HMzf3e+P/IenMmlVFlij8i4hwFl6rCkQREcWJ
F0O3A+CMiOCv769OR/c90XefrSJUVWautXJl4mfyuvbIdC+pfBn2et0W4ek0bwl3fkoGHiowsf7i
ecCbroFWHlxFMvXXJkPuR15/rm67hsSpqURtIdqBd/8jO1h1FeNzuWy4rrOiBU6fEDHLy2sSkPLI
SSReynursHPwsjZX7Hu5A/0cUiQzMpXR8AQqnzLOig70pgYuh9Gyy0FKRvGZgJ6tn8qtBcw7o3l9
d/6M53cZ9lWOnFAdDsvGAHuWBvN2VUNy3UaTi9OXwOw5N4B9O1kiCN7SwZyYKQgC8dogUakwZjNT
zR7S3FRilgQsGuX3xTqDW+L++mfvJTrVv/v72PXR1vFYErGk+we3H+QlpD7AMuI3jgGgurjGOgx4
iL+2r7yeHX7JlhukPu55fmJ+r7zhsyj4actzQ7cKLvSrKO60k2D2JcADuDb+95ZR7NyEysbK57YN
f26USE5e44/PnNAw1OZTv4wQrDE3Mgcs5kmMY+J2UKq15y15/2U98NY4VYimNnIR7TV/g5EAKp/c
ZlYkqRrUNYJHnueSMSFfr9ax6TlZSHnCdfsrSOoLES71VzXtwylNxFya3jzMfLbDXE6IPbIl5spL
uCHphAESojn3QnfeUotzqnZVTM3lnhXf+pPJAwytWh56b8QeLmSJXFS2HJ2s4dZ+MoJCMBPxIy4r
1ra4S3Lfhjid52Ez9XCg8xuhp05E9vmcEhK+NnfeNj1jen2ZZN2SrHT9IS9aYvPeFWtcEkhSRXdd
4YU5Ql4ig+jtk6O4L8Fi6LM6avvDM8ohXdhDkMEsdZAMB9ezC2ng0nC2s3T+lM/RIhnxFfR6tLC/
ee1Dd2TbY8u3N1shWYruY/XwUF6waZdNnmOnNfo5LEGWRVeYiw+NkXw5z3Xl2FpUkk9SGznquHO4
isPyufbWjZqHQH/Cvw1HLj1r7IKmeMC2Yrz2E8b+LdrKR/4ZEYFFYfFHqdAx4JsAU0HCYi7KzYEt
f5e3YO6xk3LVxcSDh94ZLD1FFVeTG0hDhYeWj7HBsC9qFioNUZ6l5g3vdPX7aokbvp3nLqPGai4l
byqMRG/LIndRgy77ydRLaBfvNO1UYTH1HMwxNDbUJdBjC5/6vUPc5LiEzB7Z5+lkcXp7d59DM8yd
ZTKG0j3RYi5COaqWo4W8y5N3qD72U4U4TDzUgn18YB9nYgk2wJ4SmWRdrW/intgfm4l/OBhK8s2P
aMQ3bGfbggEyw9Cl/gQCbYgRT/rBVEKxcO/yKw4f+VRLXdC3AxpzJbyB6452yWzXEjL3T/cBUXdU
LO3FZ77rn3YtNbpL92fwwS5rE7X9xhST0TMcTfojWyLkcRe5OD/FbnQy1DwMaw8Wp5wsGoIx0FzC
6cwJ1J6iF5CNkVrOpb3pIsPeTXZlyCZJuDNbBn+zgNgN7BNS7yz6gdu0mEYg+ZLvU2+wPs8eRKVm
qki0VOcUxxdOzraXhmcxa0XT2Y1QF+w5m/jnIwhosfOWlxGZ9QLxca2CrGDWmrg7ftDh9M2VYkCL
eDS4dz177f84QDCPYzmhECZfpdHIGXKq+ibP3necoKYs2EcITGArRDnd350o48AUgUmWKIdM8cNI
6Lca7oP4eyNlj9+TlkzfIu4sjAbR9C2cGGMTztvfMKqwg5c9uc8P+1e49/1S+ZzGwXr9c5iUXrgt
+dp9GsMGdiPfnZ/hyYHLhu0HwdCcViJqusMhfpTrozWpeGuUo/s3o+lxMBNZ2+4l7ksydpyl/BOf
sL9K46uzR5PMhmElDDChYeqbqsaWYIejQ6y5ZwX9SaL1Ht9ffoN+6htWl4NWHVw/AwM2K3hrpUdV
zYvuGxpk2U0Vt607gnE8fQKXs9pjf/scYhyHT93RX99dBvA5uM4vMbF82W3Rjljjmb+dhQxOOoYs
aZ0HYWfMXNVMb8yPvo5rwpkVv3ctibFm3KHYl8/NOZdNzvhHGEUlHm5i30y83s66jvtE/ttbkIYX
z+Bq+A2ZTi479j6GxK0nE6BxWCMssghHdTRyuaTwcP8ydoOV/298phMHJQ/xFg97knOEIEVsfNvr
11V9KWX5Bh9hchdFyBl/uo/m/5CEPFOvp30IwdnEKPHmp/DFBhm0v/CyNQcEU94bhLOXvbzdVMGJ
87zKNcM6qVJpM60Fjzlu2MHVGc7OAzEkCtfPA36UnbPPAqb8a8tnh6kFHDiDztYuMVMJnp3DvfIq
igAYxVfYZFZH9owazFa6ccyPeElDft6Y3wBc9VWC17vzQAgtfoZTVE7WsXEKXvfnhDoe9d0YXbpO
3Vd98T7RuIGVx8W9Dy1YF8EUaXkjZle526C4VGsjWGPgGzPanhBhUdYROtfg+du+vMLUvO1cJcNL
IvvzLgcxofc2+LLTEdv/Jqb2/aUlptZwIb9NrtTXsZbQjE302pjn5wEXw1g/liDeiiSryypo6ztE
kVyLX4vb8RDL83K9zhipS1zLkHgQkx47DkAelhXA7LUW/FkqhmYhKnosmRklYybwPkQ+jPPN/j5P
2SYdyV0/8ZPXKEpt9DyzxmY4exD8KK3Hhn59LTgejP1L7HU64QQ3e8/OjhI1a69SOxVRj2X5ErHO
aaz5jcUSx/wSuTJW6qTWWgYwM2zLTlRrc5PGjKHfthP8oiCKEpO54+LY6Y2fHd/ACYDM4ibzFWpz
iWN7lKxBC4TGx+/TltzWTHVUYGYYJKV0TDQHhWLyWAVBJlI3aPhk7lwuDGvDjvvr+IzeqRwEhtgu
mYod6eGb5cqJgrgYc7RcTmvfd/ap6D2cB2RsCvWXAj783vLnPhnteJH1sc//EQmKDMuJ2luFHgev
RoYIbKccbqsA2/g9Rx8msFAhl3HHsF+7ZNqjh+PibnPn/JIsOrIvbsbPpTPjfWp8cfhhxrHs5E6R
KxpL2vK2fC1/TJJFUsPo4xrAYdDU3+m6+cycnyGjlAPrbFM7Bsw9DhiNQKxQ+BI7tFOZ4iGB+dPF
cQsPR7xnJ+B4/z5ysP88CL8Lu4FTnNMSIreVeWfGdW3eNPRSu7IGyLFv0x8pTouBcKyU67Rp+CVW
0+IXMSPN5jTvr7oPXsudkmVEqyowHbdJ9bnkH+uJPJLlhl/Mik2UiYic1CZUbFXu3mRrOG37nz98
xmvR7KkkwVJzQGPBYzQjfXbTkJGaHe56c8X58R3q1zKQkJaDil6d7fg77cYFgzYHgE4hNnEvMIke
YZBlYE80o3z6rp5ybrqT2xTRDDyucF/BJ8C8Di+tEK6q8x6tsslk94vBtVpywZ9/wIgTDFz7J1Nc
JyaG5qr116OAEunTT4AqUren/bffdwc4KVmVfW4s65TNLj8+60HdBiT9k9647MvcHhP775PJQ424
nO2M1KQhfkfAm1x8o5Z4iu941118IxKOlmPff7j1O+1cbKZ06h4t/y6MXNjWaDL6BCgg4xx58YnD
9bM/NdzRy5HGwMRPGcS6G7bD6nrCEPj3sKvv+DehbWDQCgq7Gz7Wf4wLqyp7ypxSUe0HPbUabxqO
+IXMdiOff2PpLK14NSZRmbQX5r6BZfvEMuWumoxuASMIIUrmHdd0ENH3/u6C6dW0LH2qVecZtaCv
SiAW+2cg5aLoNQBwoOWYfaZukSl+J66B4TNnZfVUB1kVVieSKbIX2SHLlOkRJJ7TdzLlbgHL8V3M
v11Gpvma1/NdwdAncd+Zohdc0R4Iao7Bv46XF7VTNWACB7a2jfsYBrqViVKYmW3MjklQeEctP6db
Bzn54uaMkJCNMYSsQgv1joX45C//qo+6lGLFx74ZE89+ITZgkrziaTNzssT/Ht/VdMqy4gAQxm9w
lgUTdPnvPn/RasvSLkA6JJQyYwSKKjh/5DSVsxk5R+DEnL0tcuPyr93UKTxHbl84VzUc3PE20EvK
xCPlfQ/qrKGHgSddZ1XQiCvGm0164Vm8WuopqiUFEPkiAu4hki6TO2SCH3Fg4lTPv3+Yrw8gW5w8
d6ZXb9rjJRokfQ8S2Vv2lhYnr3jc7Y4xve2YKcaRwslNUdPXBzOYR6ZmT49kZF053m9+2RPT3KXp
g8J3bI9pZcwq4txODq+fNIhBCoy7Oerh6m3KS59YjZymYt77bVBv7W49oRZYfyXjS5Z9ipz3/tA/
eNQmOknojHBzDZjaKCpSxTi+7fx+0P0jYO0ePWGgtNUfpKNWB4dAkV8dk9DYHCT1PE2lwS9y/rVk
d30haTlP3rmTWz5FVpaoUn2YWCyqdfHXbcklh+do+bAhyk7nB3oRfJeSjjq0Hw763n/yEXOSDW50
IhvDgsEwhWi3BbUXkAOdNDrbXSOBhuYKOpz9iTNDR1g9FOpX5HDWMlGZY27eUJySI4lJyTa27zOC
1+WlK27mrjvJ/LfaKoYtfVTTS89ECuunotZRx5Kf9yyd83fIXtS56WsQdBZNgZzmqvyA+PAW+4at
0zRyNYdn5XxzAkUV/DbhqyFu+7Crb/vYW6cTjg355uyF7W9yugrsLUAbcPQSJIoYds5LJwMWTqlV
A85q6j8MPEl9f7JH2WozUY7Ssh6E/bvsTUBRvItGw2LnbGfKKeaNl5hZs1kWkO4xjWDEeiGoHy9H
Io5IqGHlcx6V833st/UyC2rSw1sYGQ/18ofkD8kUjKOlUyvRdmJmba5BeUvVXNeYFKF84Nui8cGZ
kCrCKET00Bj/vyAxZA5P30MNJV5xppr7oiE6kMf9sNN0kAd+RZsJEpSC6AoGr8WT8RjKADJ9Kg28
bI2B4GkMI2JwwPSE0gm0bpd89aTtJVQPrQommG2cYRmtEVvosz3ry8IIt7oy1xADNdgULZ57DvIj
mh7qXkEI+TCNahFyis/v+L4G83OTn9+wqvpR12eiOz2kq3pw0elY60LTmhOQOUXDG2DB+a4M/aBY
H/aQ4oEf4Rko0lmMjpibSoP4TdBMTgIUdZlE+5bDzOmAYHB7AHEc/bPZcPqbiOHbf8n9xdszj6il
s3DS1FrGe8vhFpq7Dgr995K8+McJfRlh6yKom9tUvdh4LBL7uUixpj3gR4CcVENkVCJx0Hf3ZEjg
GZpn2L8pDM7UXlwYAZ1l2ifxng427/Fm9f0r7KtYBQ68USrjZEpS2drardpm/zm9LRY0DHuR99cw
zWRbvFxTVkRKxPXwK9xEewTnQIhg/oq/2BmDETXtnHYS+QCxaflLskS8IqRRyHVOhss/EwsOXR8g
yz4l6OHrniDhxScYjX+wGOEKYc94IpEnafXsUxZHRuwdnmifJcVFNf1Sv5fO/R58JRDb88y3braR
1PH3PbLtPo/tK/qb01NCAu0uAA4jquuv8EAnQVM0pELKj1Wm8B0AvcsgAtoPbrPgO9k/530PaG+G
lEc4TxPIT23V0biJmc6SNUh05lRrnfrASgxcL9mu2qYGFKFimpXM183+cH0fxi07utiQb1Jnm6xY
1orFuVrYr554MeIHUy8q6Ez93NltcGwNeQCX4arxoUYiVE2fbikRykyL0SD3ZpUbkUDN/ralLIm1
cGemmn6ng/FnbRGIhdkUf+fxmeJ23FPVP3INh3aU8qQwizSecRkdVBvTaYeYOyWh38fXqeNE/Ql6
xLHmjT5q3AjeisD5wCRn2Qjo8EuWnag5O/YnyEjI3RkNQQS7QOel9r9ceEgFMa2nCHRXZu7mN3vz
ScWkKTclGssOuUp0TJryevWPW05kiVKFicQ/dbYpLbsqRQeVjKMYLwrR/2PNdzHr4WCJDXSKi+h2
5EmSU+hMNnOqghpA1fpetp9UxNTv35nTklfWKiDmR8aBEwHW848ZpTIdX8kHCeBdZzz+9ocmnF5J
UjnaTJlstbou2yFjv+R32kT2LutCoRdodaU5xq/i6v3Ry2d3mupH4wktRk21uu++Su4mdUrqMtqB
zoE4NyWULgIS8qrNlSw+wA61r17moBnSoFuKesPSidhToO9+9BlEs2PnMG3Gv1peH5OPKk4bRvvm
5e6VD8vu+q2sKkitAOtZomlXWPWQhNSUYLmFylrLG9rDbsCGJK9BQf2R374qjBHDHoZdS7Rb477w
EAFqr7P6quGEPmscR6YIhDqINNtOjr05VqsHGWNA1KboqG2icIKPgSRq01a3/NjJ2yVQc0O6vJzA
yx9wfbev0oHle19+EwccTgvyNKm/brInMrhCJqppYPpyvEHPPmSPjQnwxLgIGWuA/FOqPQVpbrox
TRfzQONA1+mLGiyK7vPh3g+SKI7JqRb6cCrFBUueGbWUZMHsf8BRMGuiOPRv8tajkpflz2GIHzAB
qjkFy0rBQW+sVlYU0Wdyp1UHYOtGtXM/7L92g1LrpXMQYIiUnyuq+lLBGgD9tj0iOnC/G8fpZI1I
gWkAnQO1t06MdE6Fa/7bgSnx8dPqD5fkJYUDFGeA1wCBUqJyslnkDC/KomwaF8P9h5MianrDM65v
HuNTepiTbL1iD32g784ZZb9gOzHrjo4/1RR7wB3CuL6Vj5iAObvvCfB9MTiWq7MAm45qwsp39575
8Xm2ZuI96RJ1dzXcN6mltpTmk6Ihjwh2MCJp2obsFFDkcBcX+we65/QLaBXvN34TWCe1ffvs76if
hhZuRBVxBpuOWvZyp/t3pcGVaR6c0FS0+hvRD3rKG+yxFoO3z1f3bCq4/nZ7XCBuK/QV54ayDPkZ
fP1MRf2LNDoybzgIDrTIzbBE4zr/NHzSzEL1id3Xap63D0wHh80hxNzAhZB4eenOHPCNWvgjwDRS
KDBCTKQhdSXnJ+/MTECmsimibEY5shi+Q4OxSYvOk6A8/QyahqoZcKIvp8kt7VBYU+7eReuCWFFa
hQj2HTs2R6kWbzUbk6aG2L6mXNPLEz629kejPMY96AbLy2lZ0DA8ySRotBhbKT5QSMYRpuTLzSsa
jXouycIXn14xfzeIgIdtDjcBAF1AT63NQfyiUJWxt/ZChUQFzPnFYBp77gICW8qcNKeHctOzL0lw
aQyWBKEHOAcPAATqTK+vNLuM+CYLAIgjAW5/xBZoq+e2wruFTV/nKfmM9UsEqd0sSE2jI4ezwT5h
RWEe/c+JBp/b1ob2L6NWF/9FP0E6vaEHpJ8pI4ye5vcRsflQW+rXlRmeE5vfl77Qj9uevgrU2MNf
phI//SEYuh5TVYuW+3Kyf5UtRlls9kR1UAXYV1Paq6yv7K7/66xxP1jVzvj5k5vbW23F9+3WNBCK
MZXinfltwcPyKfNaw7/tARfeI4En6hHzX5grTO2e0PX8c9BtOTiXJnbbECfuXREykwYNhKgvcpSP
JvdKwSqVKP7aC0atUrYRrGw4yRgEnRWjMBtpue5Ltz4VkGej27yxx6IaJFWcyPcG4JfwMYg0TDCh
Ut0msVed7d/6qYuoDuNpprC8qAzF8u2Fp/sx3NqUUF/NjFELgpgsCc9j6vMf0MRlutnON9aA+emp
3KUdOZHd463rLhgpvzvDeIszKsBCjspwh8Jit6kdRunlvFbjAOZHbjIcv7k7z92mmOyafvr3DNED
8nVhlHtNBhFtepNDa2YyOHpAVdOkpakvMv9ihqeEsXb6O1X1KFWGahvHDJt7CpW4ZnIOjvB3ZrJ5
eUdwM7/2doVYxaBBneHYTrtmAhDt33fRu8Ttr9KoyHOSuDX4RWb3L1SWkFDacFy+P2JhjLD5/oqu
3HbwYkQ4w1tYgyanzMgKmdrq9GOCfdWwHxgWYpszvC57ouw69OHrPnmSCtKBttx6+mOWq978BYR6
F39oPFyEqqJbsGy1hMWQ06370veWaW684iwXRVj69NiwXcSJfJ4Gak3gXP16dXr81OHRtK/S7fJ8
nPI4yvssjnyC2ERUIB35PzKHVmbBs3yCg38hvsRT83hG6b1suMsrQ0/osrl//PP+S0rYHhhtlTwc
TTQ+kAn2JiF8H7Qxigj4i/aYlEPXzoDY9/Wyg+/u/gJ729Zi+JML9eW69XA3ziZ3sUoflP3d0eQ5
+tdbRgO8x6V11j2hW1DsSTEB1rqIYsHJqjLGlCpz9qG/gHKFS4H3nuc4xgAG6aOmrKTrzmuRL05f
77CVBwSp4RJBRQfejV8FF/PPzmF7pFE1WGpS2DneBtEehEKXajp+1ZJq/V+5B+wWa02WPltT0ENm
z2HIjVRWvcnp1Qc8eLvcd9EfgjJX292/hPmDecLjUBrxNr6Ta0BKfYE/82hfza39VRlbdQ0QxMUf
agyGQFsytSgwP6GuUZ9tjmambaeWiqKvJmeqt2TmGNqvERQWRg42MZARRxkU1gU+6+a/C2W21YxB
5DcRgWtq6LKd2gDTlqhxAtawQcPev8NyirQySQZpwbN53qjwb81KErnN6/x8HfVCsN/70ZiXYNNL
oIzflNwIp5YTmQ2+Gs4PsnC/rdVj34eMZ1TsEMkAI6suqz6l+rJY4h4TmgGmRzewm9dW7Fpj5Jij
s5xLOvdR7SSCrZYqLdUxW7YGBJsS2nGFXFEZo90G+LIpix1Qz/8b34JJEsg8l29qKpE1+PGTXK4W
4JcsHEZg3hPftESpQbYH2wDhhzD8jiCvZmXD/E5Nsdg8RdOe6CGMLKDHXZ+Q1YTJ6WJC9ZUtltoi
kri2NrEeuYH+lZn97PSohIeQQ28ARa/SqcTvO7/23esz6t0Gfcs/d51vF+3Cm6VWvITR5Eq3016x
exoUflXQbc/O5qQRXjSjaJfODxMD+3tqAOGkCA8uMMdziC7RHh6stkBp+9pvbUov7zS/htmImLY/
O69V8hhDwnq+pjQbdm8Eor0sVJGAkFeO6f/muDbQpxfSxyf1BoF+7dGAQEepWmboASBvlwf3Opq7
nuZLkRVcw/95Zq8dLM2Fp8UtFxGGc+7M/Oy4cy39JcxRHl+E4aaJpCrVEQAsG70t24Sous7GId2b
EyZbfYY7yRZcalUrlMuJVcV/vRHeaJr/w/u0/N9VLt8jqu59hrkx1+/7cXuM0joGnemF+s5TiYrr
11uSMmuam4K3L5prctUunCUf/RqJIDdAYHR+Qp0+0zqF3n0CY3aVJj35Dpk69RZbYjusYQGGNzJk
LSgL6sl2BBtF6ttDYgiq9yDHnwAN6QIbGuvWiVqnJr0kVNsxPUJLrsZL/j65fBYoJ7DLIrGkuooq
Zo+SZzbFhxEdKusN35LUua0eev8+oBrfA2LUy05tWGFRfAcBnd4d9nDRo6yp5FWVczBF2vF7k/6K
cZYPmc1vPQlyQwKqe1eu9D1XVBz7FrTSraYU6IgnYzGPAWXcC7fkmE4zlSmtOq/2Tfch6XEW5WHv
d4Cj3ipnvPs5tKDCIIMQnEXdxL6jDe6v2xSG+pS6kgaYbt0rYb5fuDvPb9/Fu+F/oI708+sNXtgJ
qa4VJKT+3LJa+l0s95uIogmKV1x9bKyWgV349XVOPzl8gQkvBDz9PfsW7kRX8aIx7NXRmqozXQFf
71bMuOs38e84yZ1OwzYXdJk9ZbXudfi0Tk759d7dTAT2TNkrxj9GCtprcurXCSVJz63+2N4sQeiV
eBvqny9fondCI1TBxbWQGvJKlEJaP30Tyx7pimC9aq3XdxIzQzSApmqS7R/zIOpq8MxuF+D+cEAs
kbMdPWKTjscPpkrw7x/QY0AIvTro/Wv0vIYpm0zbdu9T6m+Ho/c7MFYdfe95l9+eE1oz7U9Pd3BP
3uPJVryjD6IMCDC7TmyjtdkYuXNfPrBSSlTz51/JkWo723U5rtGhmv19B6680xpzouWvZdUgDaTD
43yT92UljTp+nwcPXllz0pUXIvd2ci0K0Vs/aQ46ldv55eYwVTptTLL2qEEn7jPYisSSt1JeZ8V1
laJVpuaCn/uqZNb8Llrsqu2VIfL5MPs9BvlL5p9UfTqJ7mNrrY3fEH6jsLfFAGPI3tP/9Ic5UZH4
raAZouQt7+50s3kNOUJRschai412MBX2gJqceehnMe08BUgMqabN0hrcMOMqJVWPfTx/eJPcRRs5
/o3E6u4de+jZPVHYpZ1G5MFbEJ3ptHcoxfnINOr6kOnmZhudcS528xv419WdlAa5AQ6uIUcClCBj
YIHReeTbrsM2Di5ex87nsKQE+DUae+B/+E+qgeGwEn8d8BY15FDBT0u0RysUwReJGQKQ9gw8la4/
dnl0k898ftT14Tlm6sRLlnOwyTNwFyKKvBzo5cjC4q9pCt1vtzMoUDWIOiXfOEPS+hi9he9rr2dK
lAaiMmSiemml4nu86VMsHzf/PrZPSTv8eVEQxD+nO//HOPAc+DaFNYj9L5LYDCM/vuY+4BzTuHIJ
zWDG9aDg6bDKNoe7ZCh6YwXJO11aLlsTQ8jpdweO1jbppXqhu63E3vyoJLcNzg5QpwsiW8tJUck6
3wp2QRYUjLL29/2WQDATUZjP6DWARRpjXcskoEdEaiom7ykN+gzkZdTtH/VnQE92vGB0A9Kz4cMx
33gi2PY2gFdaw51dpSUt+2jMAA96ElGCuKCTpD+e1ZdkkqFT9ZPkNz3DT+U2ajIx/jxppwEAiDI0
DyXqBvw3/jrDGSDRUHPUgR854u6t3utCTCnqQQ9/IpoVnBQK965UDmZ65InmIZDZTC/AidR/IbhB
VERxj/L5QrX+8+8a+UknUOj+W9SajtDZNTmm+D0UD9W0C68zfIHwYFCZrTTI0mLe6RnqNHjuf0/7
WGUyw1L0ObCyMOEpT8+le2bwKiUgiseoNaVnvB08/5bAy/F3kFp2lYhvf5V/RNzYPaMKBKjY0wtA
nrzOOOHW65Jjs8/Zxbk3b7ftmiq2sIL0RVvxEDr+ePazvZ4tTR2roXEOIQXQp5yYt1CfkdfceMq5
4JloIuY6HXS9bdDGPeU5DENKV4ErYbCNLdyLsH3UTFj7jwiaJTYSSJYeIzwfnjbNgeJ2HA61GcBK
STh7+ck8it5yD3a21GfjtmDftZaIZlk4e6f/pn/SiVpyOCSoLIIoWwNQiNl2OrublCwwE9MIVMJ5
+2+exXvCLq2iWJudosIirWjVJKxaVpVv4HLyxuSnaMNq6UMdAccVscgaCZ2HNkEzaJ0rv939SLb0
k2P58ZM0DET3sdLCGQ0wcOfYBpfJmiwDIxGPecxwC0EbuBHqnl4i4kOu0glJ2WMCH7jUH66xpSca
n7b6KXK6P7Qty4thX1BlVhB0V7GO932v7e5biz0kAdjDqcIAnEiHCqrSWeS2stsBB05JtjW1UtXc
UIcetluOyPIh53PKs1pcGuo+WqQ0kQzoGH7Nn5UYWS8h5+6WgvrcQTR1gPDqaHuq09kJS13nkkIn
/kHLIPlegL9+39kzI/slzZq0I+gDeBsYDpkQ9ndUCrqfiPAFNt0FgKw1Q0GyVVmL943csSbfre8e
Nwqtdyfsa5LWKr17E3AHyuRcBU/iTwcjqx4KCNgFVMSgDL+FrrFQ4H7J7YpqEH5XHPzPcI5ES78O
pfBa64EQpkG0iM9Siy0LENEPyE+IdHdOFuqvGyfOYm4o9FiulzoQKg1mCV3SiPrq8Lnun9V6ewGy
1WlGgXzxIizdHmdRv4Ne1CI8fMPl1m/+kTe2qZFcoMdK3ae/juwZc4REEVUalBByjomZyjdyaR0L
9ujaLD5G8vxbdHtxbmRNMUzUsQkehBoquPJ00Jj4FuO74Q8qMSRlgFTA/Qb2Aq8r3Ja6PCjE1m6X
y2I8dK5eNw8o5DeH83U9V7YrWB1dhG/tFFbKNlO3/3Ev4v4HHcUdvwAv5XqY9AVItOaAs6mydjpt
PtcCNcxtiYQHAeSJocEl8OC1N9sikHLSGfIq66NJdWGSAkpNbC3LOxyP1UCy3ouRPlVtILLL8iOb
OPBRLGjdOzoqrS4H5tm6KW5RQHq0WMFM9z9cUMs/9HLJc/bOiUwgwq52mNNghLlbs3SzzGNi8iFE
qAaE934DKnSJ03TgUHofbl4GBaTudDLM08ewYkTM18/Zj5SwKlWJrRf8/SJYwSyU0w+PPVF9VGqo
LE6Y5G3/yK6p5BitfDJXrQScysJUsLoPtqLDnYhMcY4o7jBHRFBBI4GsBjrleMxHi0cbWUBmyVEL
bS6zaD8FKI87MlfZ6HWhrsxDOUmntu55bwXtwWZ8o4kb+Kba7S64obBfwhKiGUUhiA3SpfVk1N/1
nNGnpXaTpiXpHOpAGf5oo6sa8fnAFQDF4QOgCnIRMLIl6oyJgRTlphblS0tuUpqb5sh7MVK3AZ2a
GFAC9xcshC37w0T1ZIN+Puwb+Pr6hZSCTt6znUNRP8co9/DaIPWjievK0pR39g6gut4EnP8tmmsZ
CvnXY27IV7VIzuEWE/UsRZUrjcFTqTpVsru80NG4FS68KALIEtCdYKHTHJnsMUi/JvmvKrejvDMr
GX1j3w0HLs7DCVT+5s3hE8MjOkNr1WMCNQO+mx3YwTd7EHya0Joyi1C8Lbt9c74XYGlmZaA8gx8I
NEDvOJzQQwSw0GZpHFmO428H8T46ozFeRZy60DtbHwUreVl0u9i5OTpTTtDaZGiHyJRjglNzK8G0
H9tx1eakawWZsa/P6wtFB+YB1CZscEw0yNh751HRWjBcO83stHEyljdDEJAvpW9m07ycNM/w3tg9
/cQZpU/lpdakLsZdHndUX4ZXACYqr9J5EJp6tqW3wucIwFY8iQLdvgCBfZq4Vts1Ce3emn2ySbcV
fKH27vgG2q22bWHU3J7eu6MXEq3WVxQNUvKH03+4nzfNbnb1mQCu5w+3ZF7yj8oOjeJ30MjUObwm
Y8oIroH9fWOaPUDhqImXELNTsPTki/T7TmoyGC/hVAVuLf8j6cyWFEWiMPxERCAiyy3JIoob7t4Y
pWWxqaCgoE8/X/bE9NRMd3VVKSSZ5/zbWXTG6kswi0Nl+jT92wvzoUjH1yqChn+teqQvqmF99XVC
3ZRIJSeAWVOvIa+1RjPArse8POs3TjmIaVGX5QRam7JcGL/weXAo9nhOOQCwKEuKejAtDUrhjmSY
qicG92GGZo6GSZ7dQUqA2nOtkMQMwetk0GV3xX1BET28SvN4wV++xdOSRRd5DNC2z+Uq9dN2cwcy
B2FxrqXbYnCViqXMdojJiWrN2SMzutNUO9/bsHqKH9rKYm68cFE6W7CY8xN4A9g+uKI5w1OXxAQx
ZeGTX/koZ88GHWmCYLDY26i5AiI5tGB/POvOGSla5bVNsN3b0K5BP4M/TpAmBdoL6DTXApD6lwvs
evTsBekKtNOeE5niMr+JIwQdQB+lS4hYaw1u5PTTfcgbefTpwHgDRAcgK09dGzbuos0VY0HbUwgW
j/r0zvQUqPN9Yrj5fCm+X0p/qovDgb32n64F6ykZMXB2kgB9Hqlv+QuTFzVPL+EDesyZQkESSoFm
KWj5yCuAHDNjNiKXlinKMBZJCdx+2if6YbSEfEq9bjIinCmfbrfdohBIubbcWMBBsyfC2BZcgP4k
CqbHcxlGiLFqf24L+qz53IkeobdNuBNcBI94oiDO1tbvAHGG122p4APqhOCgC5n5VoXpCooPmEka
rBC+a0zlgl+NVqvb+uj60kcF+inpAlwtXh91omyqfSw5krrUgKLlAmLYRNl6YUBGNGCk0G222HxD
XKystxM6qcKLw/NnNjh4Uo1G47HxaBQ5M64uyWcTcx2ElxXDVaQLSf5ENsB/Ylvctgc8UI5JEawd
xi282g1xxZ95fj3E4R3WcT9zVyhsJLq6ysazZz8ydwAboFVIjCD4pDcko1VA68X1i665S8R4Ok62
fEdzTx2UOnki2RROenE7aU8hDSq5t0xwlIvr1OjDc2jOaJm5tyvVC5k+Fiki4x7pcCg+Nu2CyW0Q
PgHt4ZeGnFCUNkazYzbjjJCsU73+nx/mKknUQRJ2AA4dPKzBT3TL98QgQUowDraYJwsWKvwM9EDu
vh+IssJmyyQPX+q1gBmOmzeSiyWQMQOT39t4HmefgOqmGjPgYRlwMRWeMIq+tD4NvpPjI8xb9wjv
QTA/fU8O9etmjDtQAoNTL5uBOtvezY4HOgPRn1H6pz+9+R26BEOdyJTRKyE42D7Ojzb6gm5mzIjv
dfuEi+8T8cJHNm9+cqjP1n3aU87UM2RJNf3pvs4P4sJd1AlrqYbQHWSmVWxdLnrJz13MtVVvYTiQ
jNh/fgZibT4cuBJ+7meWRPR/Ob1C6Wz1M+ai79WB2ehxtD9wtcw0M/T4H/3p7o3zFVylI0/l8ChX
minjkG8k+7HZegrsB6isNjxGR/RVV9ceU07e9yh/k5MUtKh/xqIAn5aAITisHDplfMP06SroAkyi
FAAmj3AD3g5qOF1d3069QUNyauY9pwGyIILQmiux9asTias6as9HU/2JS85qbpeNRu3uIpqhPpfr
j0RSof3Rb9UOCzoZFuqsWc2gwusJMnOwKnMo3eDW3wd0D3UHtGgd8VCqGIYUv7f/ZZFSGjHpvADp
Orq/Tx95FFXxY9QsKyKdS2Z4907sPywd1p5lRtDtsZSlMvJhy5VGX+lOi/2P9/1j54wyYZcee2Oc
092Zp1V2QEiSOxepQjnKPVMqRqcfPOdT7tJVnO2fmlZiwpb/BXAKC0hYFj0ydr8QzZDRIaX7eQ/V
hh285tTAG49PgwGvHOMUw75J8NaiK4eJhOySAqylkQgrWwhZLdnoBtanejW61Gt0km4Z2Wl8FpNd
r5yBG08McIu717nd23nEtPlIJ6j4n62vMK7GuSXYfrCHPfjHJtOEB5qhHWzC5QG2ZvZeIfxLxLWd
asDaIxyP7Q+1zhUjc3Ko1wqzeOBl128jMCyPZJBO9FEr+OCcOBZ0RObh8zvqtZ5VhpUojAA15kKq
RXYT7nPNebcwx2CpMOh/S3DH1/jYTkfNeohamkZgwVOL4RbQm0kwn9WxJ/qfUcdB69XEFaoOTNcI
FCNxfnrX4Q8sIxqZ66hTKT/Cp4paVu6XSHdHa3OTUJ4I87K2mjF2vK4Yq9tjul/KHQwiSzy2hND2
PMvTTNLBszFMBJ1bsbhdJzqwsFtuj6rQzdWLA7t+Me5rLIHWiX/zQuAv2kqnWHeon+Gghm+gDzia
2AoTjzdJhFLEpkoKFIlT+ZAsA1Z1vZnQYE/9D4qFr1MgdEcJGrbyeOXz0pwxoJv8XdA/fJajO63C
0J7/QkqwktzbILiLxMUb/9rSZxn38DO+Xv4KRdwvJYgW72nxLIW2XRaI39pVC6+9hD/Ux6WJ55Kk
JLAuGlnSvse/+YQWSHEW1wADXl93ltDfVz55FcqqHGtTWiLUMaD5NLHaqDA41A4Hlpvt3FCWvHEi
YajRPkKeczA97H9OWS2bh/vwWAMFSIlpg7yCYfQzhwwDaAKpjKM7f05wbsW0pcr2i2LGpUetfP0b
6Lans4XiM0INpzoGaRqzaz6rHttMd46PqD7SGvKwVjjeNs3qYUWvgVtd4yNvuRSUYDbm4Lvm5a95
Rh1k+3eMINVgXSbLGyMxXsNH4XZkBjAzQhFmjhNwXZZC7URJGHQiLOb8tr+MtaHkM0IO7NvXu7+C
so44orolMAoFblqGRjE1fgBbaD8/73n2/rNU0bXBIAvy1+xmrV5zqrrkiJgBfTysiFNnqyPhpuw3
8y+wNdvAb0kUABpxKUHCT0L6dDIagLXoM7sIHnUj7i1DCnDGkYGkOhbeeiUo4Ne/NNt8wXttoW/A
ydb33/po8BUdQ6F2r6f3wS+HpQxhY48yTLxb4pLmxid6dYDSLh0nPWrxiXRKW919vj2Odz0f3uxl
0wQKmaPj1HZvM6VxM0mfW8hsRB1RZuqoAEQ7zE4IIZ71Lu2TxoKyzLkV4kbpn08QjdzfnlZMVFLx
j67ei+ueY+jRB9C4xEZAMXtX9/QNN057yBjDu83055KGmwhLzEqixkiLxoiHAFagmRrN1T9iFT2y
565S3asKvzgxQb5zcihT5BSN/zV3OSJyBS9LkFNuX6cVCQhYZTk0eWT/iWbK63Kgx89BXBAQE8iJ
nvmo5GDjyAOo/+pzWHQNUvZNie727FHz8ZvmI9DMQcmoj3FtufWTTnJ+r4Z3Qo+oBtAPzdpeaPRC
ReP4ed2XjyoN1OMSAYDm9KpJ3oyex9kVkI22QnOTJwOupGvvA/VxDE1NPg7aAAf+9e2lB6YDTr82
ngPX0v032OITQNbllNXQ8l2NU/UgkKXvtxrwBdsxuEvSA3c9dERkaOt3uzgOAiPdN62XV6L8rVCa
9+af6+oDV26ioFogWdKvLhBT+jho0Em6S6ppt2ILfRDaQDs4oHRwv8S94sFZJ+QzwKp/3AxlP80Z
vZSGJpK8Bt4qEdi8k5v7BWBa0jurtvsxZF5POSLnAklI7bcgHurzT9NXQDef7+xDKcUtT+rTmxLt
MbQfMCpuUW7azrtROqIwe+8VarrSNcs4If/t674Z0gS6xyvGFOsvFv35RmsjRvGGm3u0K9geiTAY
P06/Q7z/k53WCzjquki/lDBGNOkeO9JgXiEsOH3itBlRIPd9+z1vC2xU33POBoZ/RPvpIR7fFzlU
s3Z4UgVQlrduA8jEZo4onuRATqZtGkHSfQ4fsimsGNHOY9iO3mBMkTVGF86TikSDxUZoOQ9Tje+L
iJQ7Fgbnsf8M+51IF711AgJSiEFOYS002MDRJ3p/nDqsuPYyfFFYsUlXztef1JjXl7kMTuW+z7To
yiHMRPtRiVW9FYZ0gqeI0LcvNbB/P2GbyQfiuC11oZPN3wWvqIgMar0a3U338xn3fl/b6qDHafjd
obCzmJuqDsEXzPknsHtS4Ezxzgy4o+iNwaJpxkOFrO7zDalBhcDMtWE6ODFWGLv66LrWDBThbB1z
BnwEB5uyJAAGCn/CIv6QgWSNctrlWReRTWmRWk8e4SntYZd4LIiv+2vouXcF4XKMaApN1uW0r3kc
A3g4ayfZUArVzF2R9nNtcY3KKU11L1L/HlijZ8fFO2ypkDbq9Pam33cQZIHt2Lv3/M0cgklLtbcB
UMVC7yEu7Y/x0Ln6/gqtqn1D5gLABeJCZhNAtfkaglNX91mKq0139SkXgoXYBZZH2XojBZM4E3X0
7XvQxo/rcBD1t4rlVz3nu3ufG8l0ZRewqj+cIhwX0C6cYJa8Qu3fK1DR2yxSQvK5YECrl1wXBY0V
o+V7woK81528EF/Ne8MgzojD+bMCEBussIljTrOoOKi/2YS/omzJYOqGD1KOxcvjJdqzOqDA1JkD
1HcgsWbqAhLBzwzkhL1dz+1st0xGWnV34Xe797TPtLrCQ1+KjYVJQrCJA3WUIAO8FX5G8m4umPFI
KVgDihCvnAjle3qWhbiC2+R4i0ZaJkjauDH4gOE/1YTQgM91mDMPDDXnkygU5SZUZrN5NAp4QSRh
kEwqc20tnnOMko+4T1scAk+ivdm80RNQACunclorXrk5QsCF3xU5A4XkKIgpQCH98Xq0i1QVUX/M
vfPVPy0f2rhz928KptmVgCleb7lg8sLiNv6cepfP0GIAb6Qs1Z8cOOaOXpTLHlODfCunIf9vm/0N
oDAMlxwuGuXFcVGPBr/33RGkElY3wj6EMGr77I0N0jzWxVGQ03SiB2knPTLJlrcOSmWdTRKMEUgk
8tWL0OYjxuPS/ZqjBkg2dw0yo1fNSR1sj2XEKrH+GrjC+BUgT/8WqyfwUBmyFmwsCT3nRjFFPtU+
sSOK7HvmPjoXvemgv9Eqyt/e3Ggx8dBsbWwCpZsAcNy+r9VDs8uoVqqXyJ6cuob75nIeSanjpQJj
ogitxs83SJaXfYeWhU1PapwG4zoPKKfqKTXcl4EBDzSHtQCVBQ/l3IEoHaqI1DUy/64vhh6lX9fI
3Vvr8T7MgQet0lTuY3Sdq6zbPSIez9DEKweh92+XinSNUnwO/cbT2O7xMaU0wZ7+EQ8kTdiF0GUg
NSDMeAJsa6LknOa1xHufq08/eNPMeCphnQa7NJROMyeGFjE7MeWpaCDnBsyCuJtCmRfbhO/XF8Yk
vRgYtxxpg5FgPfuOcr7WaJXbxWDe+AMWCNoyj/3eY/W9IPZBsVQea48KVQ5RoAIhph6nkUrcYTpE
2nO81Az4rAIL3Qvsp3hC+ZH/kK+z65Cr/UD6vDi2LmIdwCkwVcy6tzwsXjGW+lt//2Z3M/0O0CYT
jQr0xe26CQQsvVrwA3CzGhmSCZP9/aL/fXeDdml+kDC924BX/yKqge41KBBF2bU32H1lBcrVxoMK
+I1kvjf80BlaiFCUWYdIVPO0xAdgtQarBMMubQXNEiOWEO+T0LVC6zPrYTl3+78vz/YbRSgnxobC
voOsz9+/rGdNdxENvBHwoA2vptdVqk0VpluyFhS3R4NFM70fjDGMPedIhj6oPihlajzKiO1x0K7h
0F8dYDQG7OR5piqk7u/uoj49CXR8jtSTEdsztDhvGvHMtY6kWLUL3O4YIKP7oS+1Y70ZR6UCfb8r
iyFPa4dqaltY4Eu90OYASVFx/tiMTWlaHkjqFWo7HcRpRE9h/Ci0O0iZJ71DMuHtG39ydRHTBE2y
qmYFQzeMkUHg1OybchxkF8qWB0KEP/oW6WeUz+i14Ix4h+WoWNvNHzA2bTdqpOvpyX2Oe/31bdLc
R+ox7vADAf38Ge3yBknUCMPFzKeSazk2me5Q605Ti0E/1JTwO/g6b0jfweQOXWXr4Xt7Y5qgiYx5
bPG0fox1CUtyF9i++tS35Q+b8zGncvaStXKbp9Y0PYqkC8osqNqz1ttySN5/6tfo0StE8dvPOMOC
45ZxXnCHc0txVJDxx+xu/EIZV6rLJItJDns6vSPpMFmpPLJfhIeg2tgROWvJrc+F0p4zFqva9yqA
F9J8k9GRy9ucSPTOzcP7lFKPHRDr2Ovi0CyzmMr0S5P9+6FiyUFn+8QDTvCRP7eg6KCkua/gHSiQ
D/Zpk2cq6Bwn9QHHXoslRJ9mC3zgSFXRRRSBfRQqIBoZZX0HohLjT6EjFfQLniA7zPad7X0aL9GF
rYa9xJflDOk4cNOKl4C/EknxPvXuXvXzkkBJb3JXQ8MKYC60ubUcgL2AP/kDVktYlVyQckG4O4E7
KolHtPfWT1a73d+7nD+PnknM61PcT092cVrBMsoJyq2X2DKU7jdLRxgEeEe3e6wdh+mpjAa4dzLI
UgvYPE7o/LttfKF4Cgim1JH/vHRmEKId+wUsYqzBxZrHXHGA67Z1LqgXAr3nzLVGbI1ZBN2CpMjJ
pzh7AQKXAYLg7uNsb4r/Fvi4wdgd8O+ZP6FskbkrwF/gPFcXFBmVEjHs7M84rcoJr55LF5R3ETFY
KyFk5jX/6Y9QbWPTyqLP0wNAYoBCFYBtofSYdcAO7AsdmCklB+sBrPwYnSNOn8ZrCKXd8P6UedR4
l9gPV+XoiffdOUyyuEm9yYGlJhNga4EmBfXFFdkayjvX1lzMRwo+HaACc4g6jAKIQAIjeFYuCJ80
8F8+s/n2/jefm94cq2NMoQb4nyyKwuVHdKQGMIO7lrLCyeT2szMZleRODqS0keZCwASE06Vznl83
jp8oC5SwK3b4TYBhJDi8srf4LSFXONIgv7yY58/J7uuz7Wl7qcVK2IE5DebkDVzHj8I/x5RAlyy4
QAZ42ODFCD/BBRjFGd2Ojvf+2yYf/8ket9pOg4rDBNOCGuEEEcXuXYBQkJZYzJkedwefcOWdf1/d
+dZ6OXNWCNbzCJOw/KZischOGAUeKpA55z3OFMcajpS/qZ66ffFDRT5CPWe3ayCDmxyI3YlCSn+3
1lVgVKs85xKCfsLFg+il3gEDXPgQq4DxlxgAQZ8bT0FOsMPgP/hjBeS1gzON/Hb61RUxpADQVohV
i2AzKYs+VvMStpWzjWLXMKQfnKfyiwqQZ9kdqNipvpSoqbP6jt+nV4sgAMA3YLN6y1R1NEOp6JZt
Ik7sCgC1kLH/y1/vktJXxr/YRsZyzBNpn4hrugZFw5NUS1//kNZy5OK2XhN1rsko7+uwwJvMLY9Z
4He5umFloqDAzr2zJ3NTnHVyvSmeZYKRAdhvISVisbSMBQrUxAuC6zggf62T5CUfikkheCSpLcza
iSSJdku9wDvP4/Dqo+PRH2hdFIsPaNrAbjM8WDXr6wlz74UMuh5Mz3bjGy+vP4W0dC6Z2AZR+hXE
BeQc1kIF5fSeP8UOHv8TGAMyd+/eWmVtFKjEXk9X1zG98EaxgjQze5wgRfiw544pIJQz+lbf9lHS
DYY8xPUaERMeCofjFJDs0ChY1hRzKLFAf0ZDgBcdE/VB6ifuux1GNuYr9IV0kQLAQX1/P9PaMzsC
5wdgPleO/dsf+i68U5j9rmDHHfJ1IoTeUm0qLDEwZwq5QKYPrbKUiOShCqVE5uGZq0XymqZrzuHx
YNVAVDq/QI3Jyxmpqpv0iUrFGe0iz8T0I14G51v0fNCqEU1UtuAraVgPSIyb0Y6rwn36FGlohrP5
7wL3ltsinWTVZ/LgxVuC++TKAX536LLfl3cSPgvg+rRw/uTgEza83x8eEPajifpF+2Lv8a1gtv5I
y/ZQPwqggZR4f7LZOgQWd5TQ/EdlGBpqYbd1liVob2tMRoOBe2z4zmAVhI4lLsgnU/DK8aOejhf1
FpOMRwgbkvjpNfamKcah94RX9cecGAok8BaTciZQUOLSmOwIz5ViMQu5Mp8iQFpeUrLeiPAab/5l
JRGeR0ODBhr92abfQKiBeqsCvgTxos+/RBBq0SDhun2bCRMahEL61CpBUfASlIPHtT596KF2+iwh
kNCFXEnTobnl7SE6+4YUcTqsD1VsPtPzMSXmByMk+12Jod75tF4bSC9xNz41IQUR8gRclt7bOdfu
+UI+AXrAO8I5BnnJ7AF2yUMPZm34lmkryCocZJL5WV/XWOdsyynG76XuPUYd32L+mTTzZk4nsC8R
88O+fKMuTFipITWoraEQ5g9WSULMpPxdRgRPMqZjdlL3cFCWVkAEk4cGY5VnnkkubA2th8tfNggx
rh4snRM5xyq049QIXlWELf33xdGGv6UQ1bpeLuqxFXMcM4qHPDZcWESFVlxIqafv4DxIX+P2oNnw
kz9CDTDlM6XVByNoAKX5OtmHtnyestihiGYrHeyYSuwy20/YMF9kHYDSKbv7irj9hSq+bhXqBNow
vQ5zqDRUkp28eq6+RAzxKwJezucNOca7LE6G11WGYmZ1lbn9GVBEEmeE9f2l84/0ZqGUIxek/buG
D2iyF8o6GPBkaJG3+D1fw69/Xcm+wdE3SFab8OXJGbR0DKCGbPpoAsCiycD8/hOJX1E8OFU4W5lk
qcwOm02L4wtQi02i85HMAJT3z/qCGFDRwUp5FqwBsJ8ox+8cWZbtSvUaTDJ//OKaHEn95mkOQVnQ
V5HIBRKzf0EbmzNmP5OtiUueknVlD9X4wXzJgNaEZLNpdjIjfdLD2EhLatHDVLsBUprPAihsQHCZ
8qtPseNT/DNiz+PneKSKEfC3T6cNMiV0VB9mc9LxOp9I5RnNsUG5S0Ecs0gDwhjk84rzkidt0wKA
fH0ShWEa7rB+3l91kVZJO1TcZgLMjgtRZaGwN6EHY2mI13iDrIYvgIPp+dxgWK/XxDzxlOANHxuX
wdgQ8Fcgewg4fZl5Aeu+kqziP0ZRHmwNsxnu7tUtg4KDEpCZQAFnRSczTBdKyHakuJ/hc8LwKBdb
nPPzIII9jZP5Ph/+LIkyRJD29HfpvEMzgCKfo89aACgV02RKBc34GG6utHMMlnqAfK1D4ignANZ/
xQ929xl2kSPoJmZ/tJsf2dizjgCCcFepTGpE4bSjkWoHDA1RCKfXpioSXR7pBvUUiiDprVFWfcij
fbmtcTsqDre/P6eGHUvrT/F3RxuPrWVS/+FKmLTERpDlEECmWjRrwH7v84ACjBb49fQ7hZEZr9Gb
1z15Q4TJhUM45bAVX2JT3n5nMHlcwRRPGCDbGt/2kG30gLiN9Bkak68xRPGXRy80eYK/lmEDQkD9
ANTBi64yOW8HI1LaLvlw5fj4dWR3uLLxbHIvS86nYc4+hwiiIiaWHJd1tS5m4D1jcy5R8RvvCOwO
j9WdBHiSRbCGIVU0kf9i3jNZRv/u1h91vrvM/LrhtJAMyv/j+MYWeVNMmiZGpIwsalgCYpIRuJUG
HF0hSALdEg97AaM5WF83dB5UtoMRJC/dgDl6GJ728NLL2+IhdY/F4mOuUkQJ5ujGeClKkUsjst/v
+lrM9dJNHqPkPsn8AWLVENWbBZbTOx2pNFjACZEsykiHSbhcC5eul6OuKTbqiS/UXzDab2olc8EJ
VZFlFth7fQziwNtpCo/X2zZrDUheFQhMsbGxS7BX5U/moGose2R4gETsZFT/JDgJm0ke0HFgp9c5
SXfHoBgzxUP/qTd9pFr0pjWBbaJP5kK1KUpiybnM/Kg8IrGxx+huAo+JntzX6E44B0dgJsnQnPaM
lQqmUs9SnJsQNkxlBbk2I1m5sd2PYVTaS0YHO8Sd9BUtv6Y1WW+uro3Z43h9yMPKit6VcSNmx8QD
TpRJ8mGGDV4g4MjyKRLDx6h26y+aevFlvszTtWr/yVFe+1U37mmbqkSIlG0TsvXc7vwgmoYD2yRQ
QigPt7eD1OB0s+kHoI82NcDQpq9vtM597tEFkICvQmuzBrEBIje4yxgf4NtUPG/C/gKVjCWOcK5j
DTdoNcwO5AJNOATvaVCQGAojWrIMiKzACgX/jtvhl/QiwtbIFSDtfXxk3BVgIGcbxd5zcoUdHQHR
8e5boEFiv40x0cjXd8A5etxgz0nP919eBpjql6PxjwrrG6J10RGr6sMag1XuGBbZCzTJ2PbfeB8C
SgwNIIyQy5jy9vn24UZAqnhLCUab75yWvtfD3azRXvrqa13fp/2nN+ghi1QWGTbiD5XW8xpbGlyE
uI35fi/Tr14TllkyCMH9OBnBc0ACuKEI6Gv0Z7/fXyAyMuEudYxJBH8YSJSSuukKQqFiN269Yghj
REoVxiI0i8w11sZKP+y2JrUhBxgPA8DZyZqTtmcOwpbhWqMnb4VptN/XyAIvcaBmW4wTPw817BhP
8xgqy/svqYbbQe0VYzR575MVPT8CeIGmpmidDiElA1tJSSXPje8aPI8rFhhtTh9onAkOGt1Nrq1f
5ChRHbSE1on6Hd7L4SDzk8q3fumwBsyf2VVQ+QjLU4EcyHrO6hc3lwwSIoVwL1ACYKomwLAHLIG0
Jp2SAQFXRlYHO+iCz6QPt/2hNK8DLTsn8FyMCG+ClNhlWjNmPI7pqL5jM+5TMKriTcH9CuER1F+s
IEAyCJCQKRYj/WLpskmjWQNz6lUBL7Z8D802Mso1sjv7pyM60nD3xTphBwHsQ2RYQAj47WMNdXEv
RIik7noUymB074nXy83LsLlNYMFvzPSddsk694/XuOhG0Bu9HlYWxEW9gzEfbI2fxwKOx8RQCKAz
uStjUBZ+x85RMMEJQIdxl6SuVK7S4+LjHX59Ee0IkDXIHCc/D0i8LycsC3H81UIaMMJbXDQm6P+w
DxDrdQ/7Uh6oOM8lKflUair12sc7fSir5x+CPhM5idd77tiY/m5/3Q6uKYlv0wnxkajCfPT/yuzg
gzcckWrVpvfhjnL1GLi9YgLs3gqh970jziOYAro+ogx4MfNtJ4L5pZgckW8wag+xHhTT0ox5nRJW
Q8aI63HULbuVJu1F4F0gbkdqCyswz3g4o4eHLn+GOBwZXSvDClq6AnU6nriTELNO6DMZ7zNCCAiq
I91A0NIgEvzmFdSLjo4uc2uGcZ16yN7QPSKeRiKCHMLDCBofkRavuJKq99ncwL4ZY+9Wv694Fr4u
0iGNNHElo6rb6XvGqF1p7Jme6qBg20d44JXr3jhfFvzPheXogF4ac9w9NoKkIFswSRYEyQjv/PFe
gibVNof3I/YyDOaOqJwoAk/rBVsOwtH1RztLPRQ6N5HP8plSjcJVdrGwEkxr/4YZOfzM6r2+Qv2k
/hpo4VNRDZnF8YHj/DXxIfDOFTqBaTNCZ8fQ0UV71pcdTTUKbxd1B8rYdKMcyghPnvFv2mczulzI
KIrjgJ4/5EdZEea+SbU1UfbyGJSMupVjc1liNi7HwO7T0bB07wCzSLpub89wUW/ZP8whlBY8lHXA
r7xmmsd81rP8mJHGdk7sDSFKIJXBpWBw6QTNboy4y00gQ6MVV69zLn2p4TpXJHaLS7XVYDa4xAEw
nCjXoOmk4R5ZTQ+mZ7oA5/0BK70IYiIL9bnlxrd1mHkPLLXoxcI4yE8VerPqFM/1VbDtRgBJBCAY
zt6rXVXxJQ5XOaRha0Slk4Z4jiICBIvoVY8eVnAjOwBX7U5j9Jd337AXb6jpBxTivpzEZCzJL5LZ
iWxe2+1x2MM/JiX1echileYTk4Np4r8WJ6R9DN0BYFxmTntZmWMwGPTcKdbRIQ90azHEhjZNaBBI
LvsArVafqhqmTWpcpeZUlzlrt1gmpRM+JtlHHumJWvqX5lTATrrHbhSXMtazIo7UbU7vsaKzfjLL
Qw03cPXksupjKWW5IwF6F9wIspweQZEOJedLlwvaxeA7CoGV7CdDzG5RbzRYzB/uFdJTfmdTH/KM
hBfm0UoRrdCXBFH4l1SCo6j2UAcQvqq6NUmyWMgmF4Sc/JxJHIZ9UDlS/iRNxZN5ggyFqByi4n6P
UTKzWFFqydBKnScnJ522WMdEEj3EAOKBNDFxknuYCQp86cfsf9QBQHGzOc49pDC4D3k/jwVc0GZ2
0IhtkUbyxz3AyXQccWaiC4bV+zqQhA90r2zMtObM0biJUGbOr16qTBFD3kmkxHJH9O5pFSvxDUup
hKZRZ1+sdqQICWwORDyYtndxiU1WNzbrVuA/TdbWPbogPud0Osn5I4BgORoh/9EPtMeY0e0L8D8e
HWADiw9haMwx+12qYeXNGe57CUwRGcRRjEbU14ztnHrWTN91XjF/bmSUffTCZ5q6EVhlULsszrO2
6mLT07NA25OcBc4DQ5C7MhzY77knkqvhy2U0WHhhkyAQKvEkONvbMkcD7escFexZxff4b8Zh4ljz
S2z8gunRobFBdU6be9zFuDiQ9sP1R3ctcTxnVs1Pq9XKiZ2HKxO8IghLKiWVNtn0msQ5c11ybj63
iS8vA3aUEOXsUWRiPlhE+wffxZoDyrumd/ZukTMfAICXAUrjgsxi1JHKKQO0oLAJeJDvpwamRbCL
mbNz8HizOxz3ciddgNOfmObQetwx4B+CpA6HV3x3B9CypPbWKc8IxPzVzzHAe1TDmJtFGGbrIJAH
+wj033BxV/JhEmxNUxgPQO6jP8+CklfeA+umISVN6TOd4XwnqNcOMjYzsuD/ZXlMyJjm4CD2WEyI
rXuIMF3Gz5NC2cKteIMOs5y1np8sXi1IeTcEKWeDfkPMgKXVUx6pG3qdzzBBhD+mxuBOoiZiVvvD
ZdvRdvgTEGWKH4J2FlOc3//Sbrb4x2AcrCmB4i8oDjDsjOE3VHvTHhU2ST+baAvSjmCaMWz/uAeq
khVVuKY4YcBN6AcU9eFDonFH+QFLtAKJFe7308HPT1+0riKn+TxI+qIFoQC1RhZmIIZERYpNFZeg
FRbmuSVNmHePId7GZYIiCGk7e5a9K6eTan+qDye6CW5Rz+LotX76EXJlgV4Imb4zI2IahRjXCO26
5VbWEI0cJHIlnkihA8qTbAo1HvKjUDFmzIFoa8ADlGK4NhmHI9gK9WKLkKUmCFOldskgSp7srBzq
KBdKcdfB3soygpUq1wpCL4K4Pj3yxyOsCCiiqYqR5C4Ml4Hne3Yo6RVI/1UgF84j2sRi8oLM5lxJ
i9UAt1LqvjOKndj24uD1cu63wOCMF1fTrd3r30sHCKgWLCJElOzizjcPt9hoancQfPpiq/Zc00Kx
TGB67e+R6rlb+lqStB2GwHIkRRHW5H1ffDfE9vVJBhp9R1lkrslm3bz2mISzyW0iZcQogCFetjQc
0OHEfcl3nM+ocaBW3xjoHfXI/o2JjoYz5zymtOhB1tzHL3peV90r4iqXJXymvcJGhb1dmndEeWAO
QOIMkD3K/z4mK+JgXEjaYJYCFcuwb5QlBbcJcGTy1twBXmv3cP/VcAdbF37kmrIw9Gk1qPYvMVwt
XSlF17/rumT2s4wYYpd6mfIBpvFlIxr3x0idZWBnj+FkuIortstw9eKERx6NJdKrEx+C0sL62045
kiSv1G2hDp62G7OVsaUh0IGhYf8n7uwXkRBTXxVUNEzSgXcg5xNBplMsOCy9dMfgMo9nIWzsfWF5
/07fFSbBBdGSVM4cvDLq+ApXC1EX3wHEhRlnE8ngJQtpRFKmjcRPu+BySUap+8BfxEEtHwJ62/o/
ks5rS1UsCMNP5FqoxFsyiCgGDDcuw1HEgCLGp5+veiZPt90K7F27wh9Uv6Nk7AchxcqADnT4Y8So
5TuFV9F7TMltAxT0aG1NfpNfAp8eCqaQsi8qLZ7HpfejboEsW9FV86h8qSGXhB2W/ipVYwbDT8+g
LRRQePb1i7s5hRyPiMny991haEXLgsDE/IcdY7p/2cYTNqKrlsCymqRGAx5FdPfQ69BT5hiCPGxr
IZQBhof8sErYh9BpR4JSd9shuiaDE7x+h84M6rHcbR/lkNV+A8v5zn0vGWq+ev+aHlNmeQ4QXMkB
TiwnE83BJzevo7HRypkOopobaoq6+GSyQYEXM1anaDwSF4SzEXY7Q6NIh/+awcaAzSB+bXVHxIo5
kLuq89wj1A5QzivRb5FZCq26P+UQxgQQeqV1OzgjI5Vj9LP/IZcsir4PD3rNvFozefnmNAVH5B0O
PLHJAYoopwEPIz6GkmUh1EI3u4y+0j7uw/teIvq7luzr48vXpvS2Mb9J7nmLkLdU+G2UtyDKyMLI
5jCwTusEgjYxCmgVQ79Ao1MHPAQQS0o5TXwiH8HOCFEQaSxHqJyTZwWlKPSHhX+E2nCRZAqJOCb5
h5gzh084LXyOEQplqRhWLq7GfO7CX0Ug1sToEObN4MWpMmALc8SdlnwPeQjJuiAu2OQB5fhOffnB
k66arhZERfqqYzGdpeggG++dx+UAj1q7JbmXxyweDta9/+LUa6OHYx9HcnGDTTTiJdgIsHxSfSGf
oy0nnsVoNBpRorz9wGKfrEg3QTbcSaq2Q06lB9vPffsr/+7+QwxmdPjXPdjKoglv2NLKOXfeKIsX
dRHrZAg7+p+ORIYaqSQmv/TlrHz4bSSZQ2VMckgKO7VG3AmXnpfhVAxwSMG9I5sW3A22vEAeLqik
cLtOqLReqPEl3FywjTrEMu1A5t4XHp2UoOoCi45NPZPagKj9NDhGBmf3rwQMUbLSnYv3Zs9e0OBn
lGT2O4Gw2H9+F+9BA4nlj8uxxM3h+/ybnFLEquUh2Zt+l+bImjVIA/1NCkoetnTDaRzfcMOa6kyi
djRKZeD1t5ADLgRQ4oPqUyIUYGkKHCls/jFIUt3rzTvPDkEdXmdUSaPv7hBtVz7fergk3q7B6fLw
Idi52xcS85ekHZhjRN5mH6bstff2la05uNBzWXMG+S/vO69JC5AY1rcFrCaEVMHW20i8LUTsFy6j
0Z+RXjk6yvbILCby3+2YpBkCY+MBmvjFaMKd88Yr0iOadfB2bgwYuhCqrWCdwvGCSel+LdANHHn8
HtRD7NUT5IonC6KGtuQ83WqF5B6rQ9n++I1fXrJYMcdTqHZM+kE2BgM4U3XTNri+ZmAQdEDdwjui
O68A583fxEzF0WM2vjU4MTR6JccR/85ag86+Th65bD5rzHzmHIHXntwS0N7GHHiqU0+EQUglRccc
tFlfOHtvB0VvHmrRsXXQo1AOTZx60jOoKo5GvKZaY2a7/iqrk+O6u2XUQIozeHpS371wszqkSDsM
sBOho49swiM/jpjRrz+skleCpa9HLku49FYLji9HdwY0WRhXvnzUQRLKWDd/Y5vNLMDTGJ8ZYwbO
9o4B8G26z3p0atAhpSBCeBd2YIhIyxvBTATTGGXwvZbdx6GoP/rHvehby4Nk9WyTnw0imNdCIANe
KxrNzOMAmLPwaJE5wPckWxsQISGdML9qR8roJv3sXsuXGVUO/j3Ne1fqEKivY9HLnMChQMF02hqi
DUSP718Jem76nJ37Gty9WfvlrbwyQK8k0EfYSe+YKwjnuwpxq2JarmbWWEa6Ov08bjII2/wWLUV9
upxY7KXBG1EkTkzDztHSK/nEPRhqhFeZXjLizO5gYRiR/m0bZMkGTL0BO3xcn7QfYfUnWgXtRRGo
KSrlPNcuMzoLqC3j4W6kppTW2Efr3nFm4sfg7IDCj8Qw5+Siv4nzjIvTFCAqm9+Uoy0xRN6J2jIo
E3P6iLtMRXg7zuiS11Yz00Oa36Xx1muAB887xMtdJ/1CS/IejGmZCQ0LQI5Mhuj8MV/bF5jIMXiL
gIBPx0IsOgf87ZR9DYfrzuha8gHakeZWvV3RZ3ak7VqJOuoOH4xWmMHm2cWt3As/Z7m8BSJLw5Lm
BVMKPvFu9xkCRiDlwKroBHGI6SvBk2r2LUPvK54lThu1jhdeub/xDs0xtrwgC/S02uD3PenihW2F
5vQ8f8bq8u7hi01dA5xkgAkEup4EDhjt2vZEDrJi10iaT+ePuawZk8XjuXD1X7s2EayLEtl1YPSM
UPVEjr3hiARw7UPp37yRpW3GDZk6dRJJ0LCdADNPRavoioKSvPxIy7UeS4vtnpp7cJgcQdQJq8Ux
RuVfZJ5QSBI9/l9SjVrzVVAO1Rh6PwAufjRFt4gZL8er5ms+pRoJEHATjjLezaXB6aIf7VUxA3U2
IbEB/SSxXwdUisTNjy1KuAeGRzoar6IJ15NpPRJg+Q3dHs2RY0bmwo2csJ+PHsmPJ3RGkM4BhCaU
c2gpbKhgg2Is3wPpx2FMHurJ4edgw2Glwqmuw87wn/S6OJhEhPhDukWudecz8b4Ickd/mXDPVWOV
diwNo74wNDcCMFgSj5BxprMB3RnWZnyOOvEX2IS+lMPklqjsCP7kzDoz0357dCeljladzYYCEZst
kpNYttSEooEs3CRvE0OdYmwuUP/qTc40SZhS+Ue+KdGKZJBxLWVU/z6VD0xWSSIwqvoj2iHbIZpM
qMu7+B1wBL2cYY3B/IoK+p9JV0VF7YrTFtF98bInKeFkpvsz5cSVuoAU88jJTBsE1H4IRFfuBlDC
2XV2Ci6B6dYby1slt/DQ5w6aru4+XqQgKCW9MD6FA0tDT4/UBbWaGV1n9YbOBjlM4f42pEikSb8/
dFoVUORwAfz96F8yhDHjs/8MEMBD+UcHXnHzZRB9Iwghf869ZgRqb37+y0dtYI52HxurxRKg/XH0
KOF5cvTUvAN1CEC4zUAaTR9SeTPG+ujndn0kJ0KEYiK6T/SgT2mTwLbPAUhwVJwjGhWklHTWnx4m
mI2/21nufs+4CtrhcXBmCvsGdcEpyWAfMqcVuUXwCGuausTnNjABUF/hzUKspjt+8Pv+QBfzIiq7
Dp2IIqpQgUHZCe9LJYM20vhWuGsPEXLZdWlrUcGRkUj1TMIrnckBAAYGzJES4NxOzeHK16/Qe5Hd
cN686uOrQcOaAjjvd8mI0YhZU/r/BYB6Qhu9R6PcA4s4JB3KVwEi8KmOrZUenyey0DYt+zoRZIV7
Gb0QqpZQL+pHSr+bWD4jaJbIi3QNBwRkSgPuKo2h3nE6El52xdOEmE2fXMqLO0rOO8JzH/lUQ9T3
SL4ctAw4Qb9Ov0lAeSDPQ+MV7tIOVAL2AjhG2vRYWx7LhWyQZUehtGEwAv6IS1oFnMWWDwZSLlYb
PDyTyMeIxdZjeQ+iH+iQBHcxjdNEgFaYXALbCkXBVhuL8noVNiyUFeYPCb3el4/2CnFY+YKPEZ+Q
jw8s16m3QPTS3073RL+HIdxQgBP4ok2NiAHgH/SCUAwfwfuOLFrRf6vk44Nd5kEj44FNs+HK4Up+
xOWE+pLluX/NhbwAfmeLoCG1KAOcNbGJxd/yJvRgCapdJH3avhqTkRFE5NoE+0B8/wNvcEDwmH/z
NnZtMepc5wjPkwfoD2yzUDD7EPi5TX4u4UQ+Cxfv0GpnvRikRGKgSC6FOd4nQRyT8iaGmg18UYZ8
9JTPzAnEjZkP5ohmL2STCF4AhhglmwwsI5+IcL3TEmB4ISqL3ubCwQEdNtZmdAdMsnopeIQGDoOJ
mknzKV2ZfRMU//9kIDrg/ZLA9ZmVA0MRXShqJ5kQYJEs0hl0B1xR6ivQnbvT6qBqpWG+kigVSgxB
yAZkPutL1hpxilVWYTQlsyn+TzrlT3rFJWGs9C9LwbayaOXXoHHQo3vC8qHRKtcuF7wRZUdCAlUT
fiKvGVkb/8HMgqC7pIHyBgylk8tKbiiKufx8KVDJLv1todjLKYjWpL0BKIUUzoeH2qX9cey1Cfvo
zf1wmmEX/2HdJE7JlECaD/JgXyCWyIqDcgJIDI92iVXE9yDylzkKxXwHeJyO56nBi3m68vN/9d0n
eqTELrl3HDBnzCW5j2doHXPw+ICN/vaR7P/nuutvVAezK9DIpLhQa6KWvZkMHv3JxhJrsjc8eHxv
SH1oVCNpZg3KaL7puqv8mcL247MSb3AsgMHmmOzchi1lOhnU8J4BsI9tCFSM5hZDDlkhRXTMP/45
+qC8JVFYzrIzBexqSG3LtAcFE+4gJHrFo4hytESOO77QpeIWKBLMaQLYy//GKywD5u2xztxQwwMy
4powaBBbZpRSAFFBgzuOZNJCEaDEyO0rX0YvB5p4dCKSclIOGT7+7WaDuc6Xus7i5uMbP6ioNvJc
ZIz5c0sYQv2sSUpNgGf0sVEraSdt90CryWnG7+nVLeaWiaY/jReOY/y3FsfeEYQG6VrKbmFO3684
+dkFnE4bg5juXH3+2DCYlaNK8QRR19nLhXbDAZZEHx671ARkZDxJMFWwXBheITylywjpOfrehicw
8VzrO69fzvLj/gq3uVExrvpKJ277ZNlHxGU3b++qeUsk73UQ59ESntLil0BL88z8vLgtHtkAV2u3
x3uK9hvTKCoQwh1hH68aa845sC12KmsdeAovYY3n1yHv5t74JRzHHVIyaw42BhwheSBspFfCqHZP
edZxzH0Xy/ouFdR8J6KC0lcWZb7W9vbi2BHAH10ycs83fxeTr0OSntZRHd2iNuVFbEI444HD0fpb
vmas79v+lfHNyODX5PySSmgubKcfuw8Wlk8bTQWqMmLN5uDtm6RJWlttrsfHkQzGFeiCfBkIBBqC
sqC6ZJWnFDUNEGsWaEwBERK2oAJ9XPKxvE0BGW8o08iZPOZBDJJpqiHrcORgavtfj/QMTjLRgVt7
T2U7rQKKRNaRvF9LDjQiyyHzT5hMtBN6wAS8tgvBfkhXqli8kossqlUmH/WxNoCVr1sDPWgASZJq
IIt3w7BRcMbcZQ5k5rJ0EGyeeYtTFpQdecmEiTbMzb0FfRJNEi6n4KSQ+pRGJTR0RKvs8+7YM3ob
pnccu35fcktamUvwIOehjrv4/+a0S5LIqN/HHXvXc+g3LFJEsAvbzfrdOWK5GzTaiB8nu0dNjED5
HECwKCDbczfsxTHmbrQYDlGyUH3TPjgezQgndF3G+mG4/uIyuPZAajhMxkYkWoQYxlRQGhi4xtgT
pPconoYUYzibZoy+Y7FGVqj9QPcKhuVe/Vv1pTOAvVl9SroHrEtTCKZEid8MAPj9EndJvmmfmL0K
e9SFui6K3pW89+IfDj5DiXMTKkrY1jxQAAUc2SpgMz51gYNS8iClyiP5tPqs3Xd+SSHdpgNydFLV
BvpFJ9qOfM7vHmkXzVxq+5vbRZeQev0uJpOuwFIhMc+fuXYIbshDs0loqa8Gq6A1OI1ORf/aeFTK
xvzELi5cViFIJZlokuez6HlbWvAVPgXdGKJfQV3Pw10A+gk2HJQznakuPNbZbfzuF8wg0UGklcHE
H6QaJZJ4Pi1fCecRCaUSCAr+xlaRpsfXIaMYSy5ocFRbbQK6tqXnHK14aw4ZXiAxEViKI4WGgD7l
Q9FE1bOn6bDCK3RsQfTi7n2egCalPpdmIUlENdAzXnckl4HTP+5IhtoJXmCLnvbPiORX9xH+Xi3J
Pw45Z5QFqvWNnqGZtaHsI2kHMg7QYsbOJeLFMEyRT24H5/MS2uDlFBU7k8q8mxQ7EGD8CJuFCRIj
i5dLw5Ie7HLJxuUsMWCDzG+TFR6cSni6xB3YOI7Cyl90QTbeotMn/KY8bCYfoOFG7JTl5couZf4l
SvaHx188KiafLSy3+x7QqJ79IFTSwNFsRC9/PPtLzg1AwRmK+PhAv4lrj8wlhEsBDON5gfCNGZC3
dwIApsYYAvgBufRma4zPySGvXcq5dvz6pv93s1Z9+AYPEMOfLdqVImd6iy4omAIi/yejIIH2SGtX
9For56eRPB9j+sen/mUKMun4j3906DOA2g6pwoj4/8h7XvDGmXvaqx0sWx1eHvUZmtCzemZSoHZl
viJlWzNDi6xDhrL4MO/+9yO+vXr1jAHJaaqRTUxVZszmruo34eHfaoisMkMgdHRI444MdPG6+csJ
8bUTxvcxG5kuk/DCv0FymeJZCu6hmjazu1DWYE2/SNs+G1AC+L56kK5I1DD2/CshpU9OtVD4bfme
tF593+33ehgu0NIhExrSQHdzigRB/7Bj6NOX2AKDoPnMqMpJWxAn6dEVt7fW3xSMBHPwUuw7bdcI
fSTaxeAPasHqw8EMASOvDuHqyiz4RFWrdaZkuQBjSA3V4WfGL35MxQ+z6bXSD36pMd2KfiuVZJCC
9kU6LDX9IXttYPGtmDx/QpQ0eFqoNopMkVaF4DHu09WwU1F1VxmC8tOuoIIA0QFV/GE9Cy4RgvY/
AJInZ8WEh4HW5D0CaArFuco+0GlokNxjQFYPZAZuPiMYqdfbdcAwr0LKgDSv4+PjBxuK2EDJQt2y
hFOtFiEong41mOacmKjyqEern/ceMXNpECy7DjW2CprMFBl61t0WYFEzSLQXnFRZ2Jwc4LRCc9El
l6TjNuouL8/sYEQHJsjMR8NyA41yYCyLFjpYcOmBMln0vedK1zXu/hPC4NlDdq/78d73CCidhViW
fYwANiC0VRPh4L7Rj1QChBubdoyoXoOJN4XfHNPfXx+Izkek+bRj9GijriEOpg/6rI3TvTn3eXOM
bjRL6N4gfMlwzL955ays7Vttf5TYmFY37C0BgoYtiNMPJJtq/9KhfX09xbxZjdYFD+WWdQOG6gi0
MMrtnKFyOh3qjLOP3vqh8O74i3SQx1uvBk9O4CJstx1mP4e0VUe0p1/uPOcPWlVEe+qqKodDfry4
dQHQ8pRKuS39Z7XfyaTbmEvGU5Iq/P6SVwKgztdR+5VhQkMpCaLRs8anNkQqMO4SlF+uTgIHDZtK
6OGpWTPvDvC9GyhwwoyEhjvYOssGDI41wME97es5bYLP9mNxdvn1HC3eN/2hbkBFC/cPXGzhzPPS
yXXAVpSv9Cqr/AppuJrA1y7rEJl+qkdC9/mb8puev8h40oj9xg8wsPH74qnwjXjZrc8710gMXAG0
es0cZyWLgcRf7LvNAaXfedxW3AKPyR2BhlTGfIAOgpeXHnbnhy8oNmGUY7kGjx7Mu9pvREgCgOw3
e0K4H1AIn8qxojhteufSSikSKLIu0Hxt99d5ffas6OAqWIHgcDp/R58A3YXAQmuBuQWSbmx5+3px
NXrgSRXBLcRULip6rQBjkVd+vnqr7Q+AQ6D7HLTuc7DqVQt06xT702/zOAID4Tinzs7ZNa4DHH2G
rUgkHYq4Mm11cxpAuQ5ak9L0gBuKCdCXTjNUCqTemLoo9vQTxIVdB9egNcxWTuWxvgJLD41BB/UH
h+JL2s0lHaGynz2B1tMcgkI1ZvWAvKeT7IBhXR8cZp0+Hlp4+fktV1rvP1rfsE/+Cq2SQ/WtRBoi
r/SI1wfT/eZNckSOmvfiSBZSRBF1MtxHwM7+LEqY01pbxfxPX05y4L/uLejW4qc7u+bWL2rAVYMq
trvYZPFA9lrwdquJ+vXP6ddVfTEAULfgU9mN3eTN7A98X6BObt4huIYARKWvc+m3SkdrU+gbcEMM
qppngAgbyFlGkTQYHc2DN2BXDOPxrvJAn3u6LWC7DyzPCgmHAhPSxQlGyrL+VyGggTiWX739A/4W
BoRE5/L2rx2/1NxzRygItzteEAh/eKvUeNtnwuHK1e+BRsKxWY3uwG7dVqSrAw1pisrdH0HpctPP
/SvaLUPjg3FZeP6nmP5xrITQe2TgwTc7/hXezAEpqqzsXwMDmFtjZ0fT74Ssz2/wuHvvHvKNdwh5
SwsWMsrGMCosGjlfWKm0LQ8ogdGu+Ff+QxtFXzlXPFVKmn/Vy0eHTP774D5mKPhGDFSGDxqDlMrn
oAv6lPvnYsL505xu494waa7i1u6++VS+ZnilisIN8jXP3n3T4pCHaSdfhlH4mKmP3hXNE8BBQeVf
M7XX9DkQ+88xmjtKUoRQRhXazI4Wt7IzIHkYEoVzqF1le0YlYXDC9tRHwYChING21e8GHyZ6Ykrx
20PUILYYbq30v9hWR2h3AH4hqjLYAygFcLIFF4i2VkNPnrRZxZXqMacIidTBNYeLHQCciByeuBZ0
49X45xTpQgaKL6/VvzXJOX9557Tjt4LHpHJN0z7BlWTyM0Zb2mfFh49hx94rvYvb/dg1nendOARL
Awc2WodOaHqhE/85TKtqAnKc2U+8Fv063a8h3hMd4rN3cR875G7slLEmc9EfP43mT9m7tKaK6phU
PsauMPzT4jExCCyJQ2KNufjPs04RfHf1hTO7ryGZ3nhX9BU6QdEenC2Hnz0dATuSiaCq535y7eEf
dgrZwbbNSLPwWrVtbtH3iRY/Ay2r/vcQ4LdRgaHNV3MtPg5xL1cK70BqiEt4Gf7ykqmT901a8SMq
QF7EDW1VD3l4+x5NEbn1FLdEp8/tosg2asNwTscUapIkMaGjH9wVqbsaOjJakoQkNNXQzMZ19xqM
Tz4OeTSh/9HVJADlzRuaWA2RVaZfL9IUkNopvBuWFuAUYMcC/ydF6gryUVr7CBDbo5Oz1W0I4LUa
/BuRApG2vexhkKYh0e7s7ON09m9Eicn4/x/TFsrcXt0CMuTQmGPQQO8PyiWQKpDip746VN3t1V6r
PqZxVJHoTvcwBcRW/O0GNOmCIL2m9bH/nkybgHAA4c4YQqQI2WbvHgLT+B1HoNMZfREmYccFR//k
jrnYeCpPW7FRcQsqbOAR9zsMCAFxmlBsBtEGqAzNPj4SrTyvBjgxF5Igs4AQD4g6IAMEiIEIqqR1
0s0WJ5LtcJikVnwbnRZIw6FiskBA8YHWAtGLTbgCKDPAUdfg2SFVisry6D0pR0VYjhBsIRpCMif7
0W0VvzdcSJiq2Qzv3cWUGJuKsb2BcE3AVr3d0tPQMBH+dR6qg5zY4pa2u7EB473rcXRG19Hh4Z6G
1aF3XFQTpRxxk5SL8+SvSaokqYpo6jtBYiRfKy7LBNLSxekiakXrK4Z4ErGpa/c0sTIQ38EjARkY
6IDUaCK4ypyRPaA1PCYp16/AD59u6pVhCqRTC8Qga2ESSYzgW7ga1MFUuyBr5hSM8OatAI++4+7r
choTauTMvaZI3dp8hqNzHLZIAJI0AZi4+KDc2lAE49v19/KSeY2rxQesynxevb5MHom2v0C5IU/b
k42ZWyu4TzoY4xkcTsaNXsFhB3kp1/2bWOdE9whhvr0I/S7e7kJz3slhcRl2EAj4gKW1gc91qAbd
W/qY1CMohtdU9RX3BFtqqHC3ihCBd43HJr/rm5Bueo+dxM77sAifICFv9m/9mPD6IxtxrSRKgsQ9
NDKAqbmVr8DieZ3kG2lT3aSXoQEIDwqyaTs+kJ98HOUtazMM8cHot/1+33VDpAzgT6BlGH7tuj9u
+rTz3HauuFPtY6/lWgD39Lj+tarm6ZlR9ElJq8ZL1/RkPIAgum0EZXhlJnEK6/Xdih4X/3aOGlPW
k7EGT1UEMMMKW1ji49hxvFaWem2vPkdQnsJ4zCzKzXpGQo6qDea0cWUMbIylN+T3QfHRCKaFPO/n
IczAWwCnkWtwmZS0fM6tcFc6jNjZfnGavl2P/CfkTGfheU588WO24Nlz2M4/J46tBZiUTuikeFq2
dCAlZ3tBhubFTnx1srD3HYWsrZ9zPMEhDJNjlKSLIkzPwFiqZDZsZ4hMNN6M3IXMlytHXQdALAhL
1SKrEFw/mvPToeU8NWfYyrezNn6ZYsFYslPrTP2MwcYA70+/Xx4xiN8nYsvNZ6o/ooYmy9Vdn7p2
rGremZWs8ly5qO7JHn+mXyIomBrPSe+TRWUFC7Wy03aeplhx3li1CGUhyeLcGZOExxUOBGZo4ZSL
EgYygkksG1bTyKHSaefllC+sz567CkAnthghmJjPEZEP1jBtoZ+zvn1YsLIMYyzUO/YXvit+sM4Z
hePja3yuk5/g+cBOuhztp2PwVMZFJ4zLM4C7mCg0xhjv5RQXO9X2+IRGx2GbRX88st0K8kT3CFIL
SK6rP0JKco40bh7lQstnhUoygF4VU5b9nSKDfq2LkXLrOKu9Py9LFkeALAPwWzvRgTgx3Iww0RbI
Eaop1GAZa+oy1H3dP/CmbY8dwWXCG3ObYPztKRsqgTCbEhUAzAIwsoIvCyHZcqAYzNHb6RG8Fbwa
x0glYTScH0Da95wHGCl+nTOTBpHUptnlravdc1IN0ToYiaAIzs1T+OERpRq7/RI9YEJsy7XiV9El
EvOqe/RMvu5j8vNMNr2VfyPkSUeXyWm4Qo6TEIijYFiEHTbgOazcP0tOxR6jXMbC14bWcAXUxHLZ
qEd3XAb0Jnm4pOo5BzdJR1zGZ+Ac+ubkV/59oPcQtJBLJ9PtvUNoxDhusFE+/ZpnWztkmuErK8nx
EW2ABg1dE0SO9Uag4QvHmz3WcsdnzuWnHcepbs8IP8kn1rzaI3hyBBDp4uv647WJchz4/Er4jx7/
DKsxMdlpUVfQM6NSgl7OuZwdBl9R8H1yFtIVwXni7HUI+k0aA1p+u2tk8RCTIHniKOV1VDn/WhFy
EFQ/+E6SvZb0O99xL2PTSE74TCDUAJMGpO50olkwOww/3iPRQaY9gbFZy5vXIvmjlneQI+Odfvt7
9HXL0YLUa/LK67UFW2c1UHykXiPT5l7WXPdt2gnhhFMGyd2DPuiL+AVyezDFOfzJ74DI2plAZo78
SZfPP8eYznoEXB7gNV3Nb4T1N+MA7o0RnKLbhUTz7VIxEJYUt+Y4QhWC15/DFhaTraC7F1gde/eH
saMr9ZcQNBDBQ5BkQmmyILJRM5IP/+BYfTwtPqc0dFmDFskl+VhPsk5kRR0xGnmzrkDmEBhG645/
enD6GrHiL2a0z7Y00+PsTTmbs45ISlxrKM+/g0pxeMLGETDTQkHAihuONPH0On3TAdNpsQbv3pdL
fQ7JDbAgmOn2Ec9M0P4J20/keUTD5+Js2kLDB0fq4G5/dLQ+L0SmdmLaa+7raX6Ob1nlN049knXe
ERkdERRgzhC8SId2j6G2Buvrq6GUsCSMt37DMTbFzSSog3PMLnNWHPINbKJhk2vxqfF+poMs+vrr
d4NaYj/PkYQ7jmM1HN9hchGPVit+DgNfcvJQ7Y33316Z3Zz4G5EYUFHqJjvUOoAe7PjrVya17xXu
QoH8g0tsf4JUahIdr1z/BN3af7rmeKZREDo6PEk7eLqUHCzER/Kc37w7FXz/wngaFKUFSZjsFMy/
gElHdXhy2svveb0tydKawuHjtn4hRW8B3YInTE2Vr9evVBXllPJjoxNNpRZau7z9jnXvLrCvM7TE
Z4/Hp8zGKqx1G59cNkv/4H7wvqpY+skFoxe7M4CFwx5RfJZjCtt8CjPv4cdGLvT09YpF82XjjzNL
c6her6o9Vjfj9wBZ7tKeIiVst6cnF3J7/ApSUst1egAIy9NPr16cUX9KnIilCTJlw3cQpDienDDG
CpfLaO8tII+gdxiFUUKx3jOaEpXrxXc6IhgHc17qPXpd7AzYCV93NY9fI/ZF848ce5DFBzdEOMAg
1oV6OCUTIbib/pTIhLaLuoHc6AP3C7GuTZ1XiuQEPk5MQkht3mhPMl2Y551+XsNdGtKC+gyuVxRv
QEA8IT5jh3AEJe08qo993Fzvywu8mRF4jztYjN8HRjXsmCEIt6MfVgMoldIJwBxhv0cFPb98QU4A
tX1CYXEOtxgxDqlgpJIxdE/TvcMTUZMXUe8Ri9kJX2+RwTpPXIgB3YgV1IHg2nwmX/aWgyNwmN9E
9l75hi/f/Azmh/QIfPG6An5eDF3gPfjG/KoFmA8CK02mi/cxptC0kZq4Z8a4sez8ZwSgRWBtfGmx
oR5q10AO3/YLLDZK2Yy+VCyGaLFVhCyaBPRGTU/pSZsJGvUT4WiVyDs4dbz93SSYP2hKxd6C9OZQ
uMjnp4s6ZQT3xYiW7hUxhE0E/HCHoPHO9IBzttwwpEAKxmPebaeOsDS3nOZNt0iWqwGyyg/llEjJ
CdJp5U/HiD8sWpxh1+XN2b/DBvEtpztsR80CXR56q39GrPeQwhKpW5TzWarvRkTOXyc7RJBoT+dj
Jx3FzsfDzamxrWGo9MYIp1FMP6J0zNlJV8jPevI4aRDqrrLcdUYYk3vdBQSZ4dPuSWvs9nQEfW0I
AYVV01KSsFXa+30nBLpZLG/Tr03jjfS1Pxaw9ftlr+NQTilrwXow2J5oHgDvKdHAQ9v4wrjeRVl5
92x72JDz/EGFisbF+NofqzN8wjVUCmgKcwR3dSeWQyM1kaJ11781WUX5cRdt0lD1Zcft6VjZXIM9
m3Bc2rh3I7VMnuOxI9kJMenXlFYIg8tbDM/Bm/6Wcfq4SFyLKWxiM+SzNwdahPRlaA6yw1vD8ME5
HeysCLtMWoH2FSARV4GY8gH3TU/lbMuKjJTT3rei/e6zoKa3aYy+sy/Q0x26Lm9o8PYe78NlW7X/
/Kv2NMJai+yandx141BN0V8gmJkkTQ1wbyeNnZDLYGjZQqMm09verjvM8hxpVOyFDy7KSCdYWkzy
d4i637xdRlM6xuMuzzUoJ4y+XkbEzs5K5zIrkSyh6RYhzvJ1ZX3RLqAKoONOqb3oVbOM/hd9AydH
kwnEcwFxmn/fyfM8bXe8Rux2vJ/L4G2jycECLkCJZCWKMo9/qCdC2KAl/0+BqYX93bO9flQuJyLv
oCged8JuL+4b9csP6oY9funOjWbycnwnTjxYCHSHkCy31VBpuT/Cy3zKQ/36SMD9kGOG0vCtBkxL
yQSbtKuTMxLoOeZ6GZmW02F8dga0ndCg5v0FM6e+iGqf4ett5ysad07RnT1pr/SAtDydzAImjGS7
PN/m361Pj0HpnbPOrFxizaLHNPSK4KZx9SglDq/TlaenavoMuYQeyFxQX2fyLMQPfG1IjxEJIo8l
faLRiHNtoPdwe2FyQCatz2ETxyd6DJ8cJ9OTexrjQU9eyWeZN9h1oEWyMyLwyPg5YBmBISCpBX7p
8c+bHn3FJtf6kuC+vHSszwrQxZlM8J8eSIgXqttCh7+vAZi8c7guNrgkBOzuwYqpNujIq/8+OuWi
Hip/CFImMUMmfgy8236dIJSCkQYLeNAHVok/oBIw8fxS3P9rQLklgLRHrJFILtTFd2ZTL3GaCr4b
CwRhUGbolHc2Jnsi03vqw/0t9ffwPlYw02AxxF/Tftzg6dnX6bP3o0Xlnqdnp6cHj1xG1jJ/BkKU
Y+K4ykD3dGrbbY2Zw2Ie3x0f88N6fhfEvCCD8TZsSKIhEKX1sJvcMy1BHu7Jk0OGroe85nsKkpn9
vHxOP6x5+HsHjJUN2IfgfIBDavMNUA56QViQCPXGmdyQVgqfGaIK/RdSf8i6rgVXs4HEDVEb0B1z
7t+8u+3yKWXA84VthLQcI17GQbK9mJ7IcFwozdBRloKNEgq4mMdoQOb+CJndbc3wjLY/yO5MGzB4
6Sg4WNlM05NvDIbcTDV3DtjxgUJ4i98AqAN01ZMYx5I+bgR7egsug/1uB27BzO64vWk2k4ccaCQD
idaAkT5T+P59/2Hif41AygRQ13IzuAG5hkY11AMzQETvmCJXForJMmq/8VuzeQ/+EjihgGVAFGT1
kGaBAf5UnhBmMs8YRTnAYPRLh0/e+As8pxw+QSPaz3VnLxd7z7iNcMHW7/UqxiQ5PFgO8J4vuJ16
wqwC5O4ARsD2sC6iAvJXhmY3pEEmgaUImyBmpQLfFqYAYbQMOimoe5bdpPEbPmcH6TVgPT/euXb1
JeOv19bkHwztzAwRNNSgAuCKcwCMN4TSefEVSWcwVmsoFgAZRRejWAhQ+AQ0XFhaQL/FpAYuz6iZ
wSOH887ss98a8WU2lXPrPQH6p0h8CNzZGIEqdrrQCy3PHDKoPwUm7dXokKGYcQAFXYf0T+ExnfrH
oEOJgOD1iYrq7nazF8BZZDa3HM0QbyhkPDJa5ijD4E7N/PR/5NvIZj7czvY7Vwcf5nrUKI2n9VHU
9Spi3rl3guUdBMGCYhH9iS7SjsLSvDGnWKwWKMfexVpXZvyaCe3sznj5P6LOa0lxLtnCT6QIQCCJ
W+S9QYDghsAU3hthnn6+pP8TZ3qmu6e6oJC0d+7MlWutbLXC/dsXhkljILQDOPNOLKmdUwmTqctQ
C+hv2E9A1ocaeCplnNfb4vyANVZHt6gVNAA5oVnpcDLgJrYCjWgjPTw0EYninLHOqvnFsMpkynJU
+rIQ4Z5AeofuJPNSFFI8JXpiJMSTBYTAes2wfxRqk0Tti0fIBGLCHOA+0KsJun9+HsQxCHxwvFH3
c4mI1GI9hFNoAV9j04ozWXjLZEjrxnHqOb3zJldD+5gQx173McB7Q/gE5fYZKPagllr34ALlQqnu
YiKLBJb/uu5oitPGCICbEDg/D8ojCDi3mFYzHR8HsDKB6+5toPRCqf/zU+QuVsjYHjr3ZkkF8leE
OBzClcSGcZNj+RxyqMHXhfidwjYslQjnpFGrMBJ9zDgZb5veXG1Ed8qlO0VP6D61TgOFKbA7W6pE
0iiPogMkbp3ShDTXqwc3uJEoTLwFNYLUKBQVBsPBOkEe4it9fXE+whjxL9gCB1DzUMM1PTSE4mKC
L8+ww6iiDyxHmWCr9O/gkj+KDtH1dPeEAkRLEMIfjL+FkHXhGkeMWmAMJabTsN/awwb0UXULkRLE
Nm99sPSwZAqvOGa08imyJhy2wjXVy0IbYLxN+kOVz5+dUvAFiOB3j9+qSVw+RuJHM3/0Eap62AVa
3QV+gcgsbxkf2sBGiRE0zCTnPMx3yADxgk8P/TXWvpjzWAxudp8wf79zNYQs4uyDHbKVP3qJToFW
WIEdkx3dKUoXOh1vQCq4I2v24dHMaFi5/wSI6DjFjeOAMFb4dAwVLh5ZswWb95QeX1gttsePEGVI
qo5UTx/d8/II952OoMuE0hDzVzA+tJc62QkDt8TnYmdd+ogCF409tLynzCqGGXadadIlF8FLbU1j
UaWd/J1/KPEUQ1tPSxzWH0RTkTtoFkOxhfDOYDFRzEo4JvoFEsMOkUIOAKnDyIXMJyIdsWn8onWD
m9jmKF8j44Slwgn/9vHEio7FZ9heIUoxMSvZIgM0d4aEsx/0phOLlOQYNz0gbmcaHAuR5HeFiplc
+ehXXIz3wWfQRV0yaA3ged+LrbfFEkOE2eD5CS1HCXCU4eeFGl+8qadZXYZ5rd0Wo7z/9n9oOBlH
AD2Rrct5F0ITPhfzo83tuWzFLPtrQdRjW28cQmxxdK9/0Ij+5PzFjMedCvMJFVEsCsu5AWKATQRI
RnywWKqZ+BhfB2WqrbQA1h0Wk0UHJYewcK+TxgA5U4tsp/YxNIdEKSoauTjYv9A18GZnPs6Mp0IT
3ZoTVYoUzmQ75twmAmIZBWEeShghLoXSC+MhqSNI7LY2uzi6Q7P0zUPHscmCG2RjQ6Bl74utZTiT
xJgTsUa/4TXeT+7u/U26hTzoR6y/9UWeJFqntfch6TgmqnPIWkMdhusU71AJel3IrMIOgZ9jwwZx
6AkQVG+WNFbu1pqTorFcqC7ow/QMLOseHWkudalSDt4jqV1yA3ABjTbL+MFEWlMwMfCwgHnsuDZY
NX6MH+/J2MwU9KlJ7nodDTu9ivDIASAUQ1joZVxJ/SKnrm5RU6fr/gEPzWUHR8KfXwRR5AWFuBXQ
4WX3Vz9W8UxHIRvSF+gErY3F7KnqSO+FQurmXlzhUegEsSvYg0KlTI1L4lxCWbGH3toRjbhQoj/2
FZsn1frIHT7az+JVfP028yBwGmBbqCOUwSGuGNJgfHMArCeEhJIA/Hf/u4GggKywM7CFYmBb2o3g
ywAdBpSa8b5/gPPByKlT/PK6Pg0PUxnj6zmmxpmi/Lf6Z9CU/mf0AR97cJcaIaDcud+nV8QN3PUY
M4TsBtREnBWl5c/Fklyh0poLn59SVOIdCwsAso9NJ8CRSQFCSN86gsvSQ3CM0eVXlQZdkFZc3XHv
MOiS4RZClgzATyMTTPQFSkpDHEDznu6phviat08ZywaWpFgrGqxmoM1bHu/nNONdCE4OngLM7Lwo
NJ5MbKbxM7VVKAgiW6Qt5+UdHzPekFLw5rQnpHcr/NHQSItOCO9NVpyIYnWEndqHHcEkzHX4sY+J
aIJasK9p9Qo9PY6r2GKcL0Z41LTMArEoKgtc5sp2cgUPWdXM7OEurHnWePyp9mMh/CjhOan9XYQc
ShSm0o7aRcJJfcNJvVk7/2UuOUxIJHANik+Lp9nFPHUX1c4wRLiJrlIkol0PSQ9Siq5XL8K8j0GJ
1YkbPvti3PJoRtB26I+Zz1hj9Z7AGTF1f2r2+7MExBRbLOC8rQVQapnJ6Ju4Y+41SAJV3JKqm2eW
kzdPTVQG8olPGeO58aKGbApPSyMIS659imkSaHbep7eLkA2BPXWnO54Zc4bT3v27T32eBFw5Obp9
hj/csVpk8NI7jzImLiC1A7jlBU37bEkvGzyOIR7mJlaWhtlIyCw41wHWHNlKHJlUeeM7Wz26/zT4
dyrHTEmIMu40I+eQkM84ml6rP8Ihh5a3m0VMz+jNZkA0DS/oRQj0ZSYsU2h1+DnumLcEhsAtKFOs
vD+m4fb7DjkSSElJQVvlomvTEjNHtKyMFncGtIuVriH/aGgWtpFzBT/RezhUHHxxef4KcioDnpNO
F6Up13IN1bKRGG+WGrWr9e3fqlaOgsk5VlOMmJ0PVj0YnWiWYekFJino5Ad38UPbo8/pMhvyjYzd
vvUGkjmwGFDUiYBL95l9CAVFCm7rOcr7t95IB1cGMzdb1qV4D9Uh3TCH7jbOowx+M09gwm2+ybXB
XD/hNpXteHZeJfxxjLRV8za73Hk1rXyKEtoXVLZp84armp4fqbShuDlvtwFl5M073/ARm36STXIZ
vqwaR7GkXjUcRbfetCfLy4yOtvug/36NsOtBhi+EtSSAwEE/NWIxYL7aDa+QgMZqr40YbD2TBd4K
1OoE+fAlWAzXCxdOKzR+w0QN1XbN3CoQdrqOPcWdpkp8B35+9IqSFeLgEkOzvUPzkubnlcXn7DOo
S9Y524ATjaWHoUlDwP14Opc9Ov096PkFH2/Vhu4ErWn5YbYVEBWIIIOEYL7dqHIaPfmSr2SNsOV9
YxB+Uy3fL/MLka9ptyBFw98bKyVOjiDmBHbwE0O8fB/sEzEVlqRach0s2fc9a8/oOrho0T1gih7C
7rLZb8U4soNQiKbsYe1IaRruAUYgiAtoAoU0Z84LxBEMxOtGS3BU0M7iZJ5TJv8R456YIwO6Pf5u
oNrgY2s20s5eHWIIez1Ad8vbBStWybiTtZNHG7QEWtV9JKbkVMhZxz+HZ+oQYdAT7Q7+ebhP+PTy
lQvq/pCoQJdsZZj0qsAwwKdwLQSFDWw3Aen/mkk/XxKb8k8P2GxJQPZ4yRCdUsrdAa88RPcVgtGZ
yAlFlGi4+1kbxj4RRqSPHUsbiMZAcZZ7joEj1gE27jQtf7q8jG7ejdBc/jf4eKH+VBe4R3Xc3Yz+
y7iduk9sNs6LhQanGfsrC8MobHmSNuQeBuSqbie+O1qpmxk0EadXMEUr9cWvY23/ZS4cj1EdMBOI
1U2HnC6J+xs9LQIbdG8o5sjoamIKegMfc5K9iU0B8ziO1EdImqDw2xUE2WdvPZLSDidJjuS1bVjE
BthgNF1yFQqKCv2JpiudHqB2W+dnUaS+onZF6AP01nQqm96TXQKIeUiiLOMc1F0an+7Uk583HInv
4dU6hQzNtFrpe0M3SKPC/uvY6mTqbSP1YNfBBRV40fAb/Vb/izsJST4yb2mW/ekQEjecfFmTCu4P
KzzdnNJU3BEFVXdxsY3oEeDF5RspPS7In87H6f69Jw8X6jol1w5A9oZQCMYfdgifXIuZGQ3mgv4N
N38G+bmHSo9YassHKC6nLQsEawHdXc/PHFmbWOXsIfaXy6PhgP8R12EAeq8RNEaazrT8nkiFkXQK
P2tngjlyzIRo0vB1tvTx1rlhdAC8DLku4GALMPMwySimdj7c+OJE8ou449ecc9+9xKfJsw/gC2I6
CF6++A7sF1enG3SGcFjes014S5TgCnPA22Zj8EDy9K27+BaatdhHrfSTEtxo29O1hY2gwqir4x94
d5qcOVVDehjhe4Li2SOVo9n4+wEUdoovpCzSjTuNfPbkZaKT8febDOhAGb1mG+s+y3s7f2fdqEZY
B1A4J6Ul7eikRv4xDSqjYDujJnyamo339l0wdDLNdiKAj+pXVm7a9tjuH9MXS5Zb8IILyU40uCeN
8B3vqydN2R0L7el8SFjNL3vWYq3QXxwcLSYXSK/+aAWQY64wCM7LL//kN4fimHb2r+Vb42TahQzC
1cw7kGT/xIBZOvUjDgzQkGzzd2+aUD63Fm0cg37pI9Y82BwcAAVkBQoqnxHM/maF+S3USTiU9Cwt
TNyNeaPHIfDxf9QrHQ4uU1ylHfmwmXoV6bxIuLZb5h1jBwjXXaXbyblymcHAsvcknL17enSYyrkn
zNFZOnEgHqCb3r0OgbVK09LphlDRaJzMqOl7Kurm6Wyzs6+gdCUHCT2FtbNaahBVima2bE/Ufmty
qTYAMXyQ9OG0kvVI+/bovYLZM+eXM56QyDizPSKAlV4hfkO2In2/nbkdtYBUe2Es4YzyQNI2gTd0
pkeTDKOHP5kkCh0Avac5XE4xf5RmxpRT7T7CjZs8lhkM7oevuu+2tYEuydu9mEgd5lvSSdNw+uAm
JKr93/ra2FvnCT1gcEgY7SvNdY5ScGHyDpXkBaS4wVSNm2NBJvDayQoS8Dc7kSBDx6CPzPkAuYbD
IkdxR7uOVjxveIqnkK75hct7cXtYnF+sXjERkdrEsHn0KhXC5JI37QdNF4jxZvhEb3WJQs9kkXXy
a0S3VbGWnFkedQGvLDfucS66cHr8HsO95JQjkRVFOx0Qjbd48iievepmoZQUpe4DtnrUrCjaIBEK
/xNyRdRYjHB3FkdW4tgZvwm86vw/DcQJ107vNqrP1mmOGgMfAzE47B9/5lF4ngkiWEM3HNuHgA4z
5AWTuaI3WxlMna3p0g8Zqy9LoqsCy5AuLYGf/rX8E41HhUT0nXxKA9iZvDc5JLp7Eaogew0WEf4w
StSx1EySWMXfCDZVtTYwxaEU3ChmxNVfWOS3fNBkIm4Hl8uRVnIitfwWTQJSSmF2kZZZOghx3oRS
/vg59bnk5HentaSLH27wuLt5O7H3u81F9P9ltHeR0TNIjOg1ZvhxVo/gmWOSUpPY3R1dvhPPgTMW
F423q5hF5sKrpRfyuEDp+FRCQUYwosyaCTayLFfW3epZPaut/8YpHXdfRmyZn6qTw9wDKKvO1fds
0+UFd2FPCgLbdO9OM787HfsSipMWcnOn5rI4oUPs0V7M/uP0xdOpibkLM42a7j6qAcL6+1cPwPb1
6u9pUqedfJN0gNJtPVCH9wxygCdEjwu+gBvrzRG1eMEukflS2EG2Uw0ZbbQZboY1vpDV2zRa0TSF
vqmgIGdceUQUAbRb0K2E57XRnGd0gYvSJewLRWi96P4ZITNRaZMDugBUW9+YAcF9qUEhjsO6ZuIc
DOv9EuIqC2GdwTogvJA3GXabTIdykc4xD1uVzH6s0sxkOg+VHgiWdHlOwfsvIAt6w/xTJnp+Gm4K
Ip6DYNNtLyCeC9UCdo+Vs/z3ZH6UYeRJ4RBYjiCrkni9QUOpG6J2Ep4hGnbwuoCAYeMHSu7NiHsT
3FT6S2wfydmaKf33idRDuUWfY7MVKfyjAu9/IdOTt2LcVa8x73ORx7R2KSVgK5pB3uUH752BPZJP
p0za/ctKJtcj/3HuvjSHpYRsgrh/JZFuYt7YRtSIEMC82MIk7uZyYfeKCvNh96BUNQzO5Cb8Fy9f
/Tu41cwo4GJjscT9Ed0KPVq+vWNHMm0KCY/TzV/VaRXZZk6XF1mOHn3Ti3WmjLRQRVY10M4XfAgv
9LBJPAykJ8z1eBLnKX0iCU6vEPwCZtu2psup5lOsTaROuSHFrNYZigthAkH8920P9uaSqNkKH+7D
5DExJmuEE+fiQX3db/dZYo0KTkgH6rThSFkh3YZoDC1pgC3yE3VWbY4i0+xLkqFyd5vpJxeh/Ccw
4hMyFPouogHVrs7HlfEoNCbNMVBTBOixptxeLYedh1he1LgCySMSkGHPm3VIB1oUykLAwyubPgKH
ONR3pDoJ2QfO2MyPGgt8dYBk9WRcyNgeua5u/7njyIZ2NPtAIqROU21o3/02JBuYk8ljxkpcfYgv
Vws+fGTPAlOi1An+15Tn+7TaZIFZ1gx0tjoP+BFwuJHiatGokY5YAMErajhwBGQsCexzeEAIcsaK
M5RbDy7OLoDfB1tmtSEWdhmQ1NlwiJ3peJwovh4Casg2yWHhb37sNTmnXyP0K3AoKUbYl9erJZUk
HOwZ9mucZFMzV5QenPwBXQKAGiTRD/dDbIbbC03zTbobJQOp4gd3/4RWg37/h0d1rxaMAbA0gMbj
YJsLXrp31UIrmwmkfF/F4ELMgaMRq7TRC8ZGerfsiEzo4g6CBiWpakIA2t9JTtvFlA/I87sEs+bw
9raU4JLAB2eBedwzjtDe+B3D9gSCIIFH2otezDrMXpaGFZ0QMamzR64KrxOd6rLt64l4h5OCD3RO
r1hDD2Mb/psROkAfGE6DgFntEmO8eRuOT+21sfHC5AVs4qceakAufJIFUbjzo88QvjHIEfSQ035A
Nl0cw+McahGJ88k0k4ZzJfO7LyWRAwmipfYOztGa+fL+9reWCG+sMKFT1rbOwcOOvnMusMrIz4L+
iiiDvGvvUDyS/z+jL5jDbIQDHimY7nZzYWEHbIxnj0k8bU8L1Te3igwYoI2EEAGROTjZNCiEvkhF
eMITg9Vi2FpBNbjsjJvj/UhxrCXmlXSDCBQMGcI4hr/dCXyMamaGUdAUFTHIfg1pZIstBWet7Dbz
yF+RRkJQCE9sM8MkXXMlcqKuLHVLUEtqDszabnx7jds1TEIFyOW2QKVMVza5B8x6AlYF1KUDcAXK
c4BSgdvFLwluzoJkyRBjNQz/CqPYDbpvFwnJmjXMgUGpfRk8uDhcF4Cw8y62HVWjPDuqfcIZteW2
HaNi2NqPMizQEW6QaEVGnFrS3fxkavJEsxE2kyknZNnwP3W4W33zbtyZcN6eFyePV/ktrA+ZzAd3
Qbzc8I0lfYKLdHKNhFFkO9cKQy0WfGnnLk/umbU6UMl33BoumyRtR1I7iGmMTnbajN55p2zNb/93
Wef5Lia56Z9/CrBNAC0hm3Ln24lWqBd4W7jeMYrEzM927XCiDENYOaStTDPH4yS9viw89vrd6J1J
LUcpk1G4xaQ/zmEgwKrC/JwdpaB09mvLwghueLWfpIo8FFF/MQ8m6EZEvtUuUvvSmr9F2JvN/vUg
1h6jvsPd+IUb6ntRiTvTIZNOJxZWEOu2IyXaxIIJdsuO9b70wmPX4inXMrDnOgdOC/EEadAlqK3h
papi9KrdhRHQXRGrmi2eO2Ing6EMCm38j4GkLqE2pjf2Jp2U/srRuxDiKRKCJpmf+FGQkKbHYU37
llFZGd7JNEEY4UJs436qvS8i1U3EcjuGu6jlUrzRx2qYky7uOjdMnGoLSoSo3du5zMaCLvLzzMjf
MgJtXm6hlbSxA+qy/mAQ2AhQO8AxD+cALCyFtZoOWxPRraaHJl9qFHhogfUELO2Q+8njXqdQiiB1
WHu6NNjsWAgt4DVMnrxmS93OHVvDtr4gOJBTVMyLsJpll5DYX0z+0wS5IYl48LDskB5HsimVvpZL
Qc+2W8Im9Fq5iiXgl/Wxt1ZLvs9iZAUuX7FQcpioBceNCVtnLwTzNj4oJc44WtxpalDcSz2PXK8D
LTKnS2Cxkz+BFVP30rC6/l33toTEZN0mLnYSnLMYnISjLBQBZJWI63c3l2YtqjZR6s9xfDa4dlw+
3jggnxwNrgpGZSFj7HACWiio+ho+A39p+g419Do4R/vPD+MGei9SSbB1mCmEDC7nnZ4xWtt5jR9H
4ul1pk4bJhA5aTYl5y2fOhr8u7fswik/48WffJhhAtw7v7nbRUDVs0MrrQbCn4b0Dsl/E+uMPIcq
S7H+K4130LRvpgJfB12ipI9dfyX9FYXOBLX36il7awfiDYLL+2DL7syYOrwccBSKGQgx+GAuAR+p
QxVnBdmf2pDmW7g8mTf3MTgBMxoFNjYT8abChcqeUE1pkMYAIbin/j28AEdRqLYha2oYjLBupYHV
cNfDailDFPhOOivQQjfQShl5FXXLbgTIELcTGFoCtpsVg+2CO/uvpktxttl1B+5C8SmEbXpqW+2k
HrcB6D8ol0lnr2FzSf1LDSj50ZddI1MjajgO5+Fmg6PsjQ2EBc6d+CIGmTDjWDztoqa9OEL5GVKV
jx/UG12rARuXNrL3Afd/UMJSOxt0SdqWwr5jkPerB3/wsnCcO4sDh7aHr8LFQYro3qL3xnoiNMQC
ZJPdMJnZozHZ4mqzLjRi8QJJu7i/wI0iQcUjFeMa6YDyG45TTgnxYd7lYwqth+9/RDA7WF8dXJMR
u6xamDURRDwOdPEW3FlT/++NgAiXP1yi7+CE2eixGtFLrumAl/Jspnmc4t/AY/UCCo1OcPQDD8iC
W/UzmHrylK+eATMHeQ0wG9S7uJsZXDF3nsMxxuOfCTZRA2MSIJDZsfhat6UxZKDuE30KiRu/6DmK
Cn86McA2eBnYhYr3kV85VfWcYRdCLwsTqF8Xpxm9Ejy6skfptIa75SlTYI41AYWSbnUrydmovi8F
/FBpmj59tGoIf4GKdp75KY8LDGjI+l/RPjMW3QDW9abQ3REmmzaCmnvlfoMNIg7VVfNd0rsUoj4D
c6c+Mo/O1bmw3JUA0wZ3EzYskcjhXB1dyxlF1w4Z1UzJad3ab9AgN9mCC3wZU1zz60a1qqXd+Bvs
GXSVUi4i7b0NSUxiegz+NN37TDjZlrvZ13xOewwkYlfh7IQUaY0SRLVJ/u+MbVw0oKDMGNGqdnpY
BUOAFUR2XZ63PVI5yOJjJTii2/hSD42NLmUQEwXIFxFWBicSDLJIykpSaTW4RtP+Hq0Oz40ZACKE
Gn5txYWUONzN+McFLZN771Xes5cvt+BedkgaTsFriaiuzkXA8plPE9Gu/u3pxmEQnaK6p1qgn/bH
bQCxsUh3d14TBWd8yV/0ZOsBwN97sIEbXyCWNd+wJeCDSHEB6F8PpKGKSpK+zgPQDcd66C5O3wwG
HY3PeO9LMXHimdAdz7E2d18lBcO23BS7AqELCfE1O2bqjMA14Snz2NGIF+fl2uwGZ3+XiLyzYdWI
9tFOpOjuggHZvHPJb9wYesrkf0Bz4hxA0JNIxBnkrPhg4LdozUk5gcFzhrQScwwsbVnpuPxCdmz0
1D9oInCFoLuyxXaSx3TTdtBaiROymBizGZidTi9mN8CWwN/lN5IwC3ubYI+iBVcY82BT1Y+gqEI1
x8+SkgiRinWN1iXWvou7TyfIuxjE2yYrhfVTAz0y8GMAwE/6TqJr44zv7geQY2+jQ41Di/kYdcmm
7BdwHS3BJijI2pU/tRSZL6UTFnd0rnVXvAPQGnIVzRiiBVYGtIOdbbqxGx7Ta08uMUwfv7xTDK1p
xwSJOXyD5DsG9nuhfUYU08iNSQc/AkzJ8gcHOqUpKD9MsS9+WNIyEd9DoXy/wQCydiGaANU7z6Ee
h0rHJDpyb2UxDbagsAw2dk90zufP2umOLwx1tw4xP5fvgW/QZx17b1Tvk9ZcGa/7rTmgBsD9i3Pn
4AL+2TwATgGAOsXJhzFQPLkVInjMGNF+E9mZS0PEJD7PoEFuPbrTeGJJss5ZMBTkFCfooxwYz41D
B5T+jt1umMYu7yynTMvDjPk7vnq3prOfG7Cxs807ULO6zo+jJt/LmDiUDmvpwmlFZ8xxpZRnUppl
rcD+EuHYjakgAfMqafEPuCYYwK0mq+k1xy8AkQBn1d8HJ822hRLPWzNJeLK2aPVyN+q3qf8dQD/X
FwuJEEuVhreL5YvzGUGPQLD3sfpHjmD0BTRx6XcIg62Df87LzJfGQCwnG8xWFsJedcQorrViyke0
Tt7VF7ammHCuyHuNATaY9fi02NJpY7CXY+E9GsZ4f+z87arGUOxSfTCsZMAvB+Jt26MtqPPrOLtZ
GwaEQZ/F4qWnoSdbQJDK1Oo4OybkpZsSm6YOmEf+spl4bK6/JmQxFLmof2g1HhbNKQTDfcKWwdPt
UAptcQv9EPMpfAgXjYDkvpUfV9qk2R9OURKQaMSVOLYIC1xNBZxAUoJLg5RcQmOV4xLrvRaDA+BG
8LzXZIp8tByTK/GsBJECnIPfesQm5RRtsKCx+UCMn+aqQIupWaTL+ewhh9mBdeNwTSeJ4174GVrB
8pAkUvwg5Fh8miHOzf2Nz9MKoNjQK9ntgKPhJXR90iM9Mky2jIrZdCifEEquq/ehnjgp3brUUapJ
l/RDB6T+z1wTpl1r8sqb/gbcXbguQ2uIpZf4K05SY9i2mRTAuM6Fkh6PwPhY8fHdZInehVhk7+d4
mj6dJVGJ1gEkXKjxZMgIUqRWFMkFJNjxfb5zh4YN3TEUQoASXb31/CtOkY0E9Xmv8QONGGohJEvS
YnA/DiKTmgismtJta2tQcb02K3BZEwQJZ0gmLzb7QF+SXSmkDCH3gbyIL22ZXDa6hsjR6CfQmrP4
DgohD5DSUUpIhWFIKVBVam94DM/wKJh4SrXkwLPDUedMwr5zURWNIKxjLQXHFcKOCwQn6GGY50ii
vDxf3snl5Z03kcxuDRFV+JBaPFzw2pBb89DzBCX9qTa4JR2WLV0BE9U3rE/g2R7PZ8ml8i74ezto
I4D9xRUd+1UXAk4h3AXDRlmDtkYYREtGgZtef0k5J70R3h/uEZ/kDil2Q2qEBE16GSaKDGIUlS5t
a0pkJnSDMwj/YrVzNwNpOACVihpIcNOXOeTjCKf2LCKZRIB7+STSguB2cTE0RXI6/SzJIyEGtPbq
EkI0ep1FEzo0zO2BKvYLGpUySMUIwVbZhb2qlmew2yt7pIDUscCI6FTt4Mr2pwfg2zX2MTcS7l0E
g11NFe+2gMndZJ48TeBZa6KERnyh1ESnSiYKkeMDVmQfIiNeD3eAoh3qbUpOUGBQDCJqdYjghLlb
+vDkkrTOc4gUHoDG2yH1I8fmwIBZ2f7Ym2yNILRqwOYbGjEmpQGuy1wtN4UXwEP4EdcfFl0v/F3y
Tz5crsCmqStBC2TgtAyWN6AgxLhqxl22fpOw312o8NlhjTP3+piQRjdWQsCHgDQc5vmK8u7nRcoE
NzONY2gs0SXqpCFuTChs8u1o+gd6w5LnKhhsgLEUXM5H9V5w3c8VPE68oDCXg81JCl+1seua8vdW
sIeHeSt3Y21oDN/lFMPNFh7oU9cIxEq3W+2yQ9atuOCafiPNc4oAxAE1B2Y7sG7ldYbx3WfIYNkA
d7AA10F+ziNSK4rE/DgUvv0lUhiFUDunSHaHAbyCVRcQihTj8vhQebQI+WxIq110rHp8I2vKKaqo
JdndbBuBokAsqPJPlQC8yOjoFj7xVDyUNSwQGUHJMW5tvX0onpg3/5pgJvqNprCS5Sbq6RT+tWgG
8KmPpC6YQADBa0rcsk4QQk7Ec2Yz8EruPhx/i+Fcnhac2WIsdBEfwVq34omzpeUvprlbt+j5zjwt
8CMRFgA1tx7i14q54jVgPlK6R+xB9BY7eveUXphdcJRKSl6dzpu8RMY89np4rtALIX80AD9trGzo
yjqfpVC3tKybMClpQz2Mla2KRRCi6r9P/CqeuMVszSOk2OHD/8KIpQzCHGLJ4fWEgs4iYLgJ/cct
ZdoXR05g/NWDrUD2hPOYnFctG6PYvP3XnX/JSBn6wmQ1DNOZedJzs+bHpN549BYu2K8rHu3amCYZ
dsnArBSEOwdz7APDYRifhh4G+Q486AMUZJnCILPrha8rpk1PeMqq9QYF7HJ0Qrzd9somOo1bCq/X
w/qfoWnvfp1qM6itcN8wlfI3+Ml+o0PGZd0gLWMoiG2maIkeOJtuE67pPtQYMnDDYDjeQFtOqa7E
S1Im2tM2p0N9We5RvDBxalX70wDMSRVzPNacmHcLn/Rjk2fBAld53oeyU6kVc8F55EJtp7BF4rFl
VIgcKByUUImFo8vOx8T6g8yJkGWdrAtDqdLUIkEZLlkiqw9PWhCnLnFZIgZ7ZZqvi23RDiShg/7L
G4nxtMrNQdUj73BktQjnjxYUhb8ZywrGENUWPu4UEJXPyAtPTCjBbpL1KX+KRxwr1+721uG+YBw9
8UAgOPYdVrlMsV/di1OG/mrqtk3c5uW2fbH3F7HMtpA7B3DGwCHsvqN9wocKJLpRglMJ4JutOjW3
YMsbi0euTj9F78mtKb84zgrnn3r7hl19A9zvn5VySetYDGBxN49kpIAksnE8gSMO2ZrryAEMfthA
Z9EiPki44wckMYgRpG9mVfEp/SaMT8xpeC7yvyf1M/xgMmGiEWxQgwGNKLQ+EsOPwzdwIdkHT5Lo
DT9YPiCA5nlInCc1ApAibfqg28f/DoSTePEi76om0KL//RCxl5eE5FDKrHlH6ZGATegCcnIypw/+
enApKf6HSrqVOLwp1wnx5UYAUvoGgdPI5RGIAV/T0Qh7H3tiEDX3xTPZnqzWsGbpzV7FxVmTxg+b
5bv/wiMcX2bsMAQQb5FT4kdB1ocVs3hen/wb0fg8A0TxWDAE7KFayVCaQ7TxNz5nNcsQ53VuyPff
6mEO2nrNHLSu0yZa7z0mYRyW7RUDrpsgeN7DZ+x2+US79RZIQ6RIeGJS4Ah4LFWG6nwtDTaJ22VV
ykLoLrgVsuKavedEO5sf8E7v8XLgw+fEnUt6DGB/QvUGUm0NNdY6oyK+voI/QL8TNWJlNJ/H8thl
pFrKAXUDNNuLZTtr886tZDLSwhLze45RfhveeP4O3Cbh8MHfI06ciBy4jiAWZN7hJbj+YawpwOQO
VtgAo/ZfmMVQuCx6f5mPuAaVwd7eYwwqykLmChFvH/0bigiUHPHR7jpEXCHTo2glHHWcySFbex3Y
8C2WL3cgurMzDpksB+oXvEJPzMMUD1hQCU6Rf2sSz2aW6fxLlBSVT8PmVHFlhICEtHagoFQ5M6yt
WNDJ+dJFG7kQ67buKYTyzqwK3S78MgU4FgKrJlliKbxiGIWsSZh4LEx5I0q8RA4qMoZfrNE9Pj0T
PzhB+AojCNgEbAWqD+wcYylZJZ7yb6bDO0v1APrKB6HbQjypl3guerp3Di59+f/iFS7zkUjDJVBg
rf37f4TjJu7zb+pchl5c6TalKneUe6YxbuMzYRYyobzpMRLDkbC9wawa5PjilDL56t5LSeyfbun/
+ei6RMXA+eu9SwYJqhwGovBi/CCQM+cGbbcvzQ/LyDhq4muMXMG9xpis8jUZBcD4TUs0Lljru5sU
nRiTUyxOgBCnLwxcu8w557iUAQ2ctcF5cuvjcnpBpDs4BvxiDxD4iZl0KCoV6FoC7T8XffHgbrFF
5zoPXjZbi0grv8M6J3jLYyBhqxnIW5b/TnLuijzQAmtWoAzIIQXzUwtZfs0Qgc+PpCiM5Qdt9zfH
OWqS3zgusc0AR+KZIBhjGksJY5pGBmciGRuZHj2JXsm6LVGX4CjDDuIYYBHYGoNn5fc53tqmvEo8
tkUgJNfwc9w2RQ3DOWoTYbytJ+FLLmEynzPSjz/LeCLLfIIvP78TWsHeWBObjCusJpRuFT7NssoA
s+QG2BMGojbMin8Oq8lvnq3EZZaFbAbS16+V8nyp8yZzZtyKmovP/bs/XAAGYCjV1mwZiEP0C3ZO
ySRltr0oG2XFcu18u8ws4EK53DKlN8S/85a8/P9/lSUu2aWflqVIYLnyvf37GeztfVAWJVo5lhbx
gJ/tF/+NrbWLf4+JcYbECT4MkxXsjkdiITHBKVnkvyfIT547X/IR+XanLEtZOzIfYR3wMN0NCY38
C3+XR1vyrkyjBQdhw8o8oN8HkcRL5vb8PjVjePz0/z78n7zovy/ribx14TOFmlezXv4WBQgbH7pM
Yy7gw+jg321p/j4ZD3rOTZF7J2LCjcVGQNXDGHTGnKCZIgzSqJGJcSwthlz8pElvvOVKFtCc8Ph7
L+IxEVOu9GA90j0NGxErga+feSXXzm1ID0559I6kekzZcJgEcCcGELWjOUqx4DPkScsqkrXEBLrJ
RNIJzPhbvxUik1xIGGVZyK6pfbElf/C7vIDzhT3EgqlSwHcnduLqB3MYFLEW3nsNMmfAkwn8s3gS
pwQmGUzZ5bB+cW5OdBLwDqeAzBiDwzcdQFChzhbJvhDpKE+H9EcA7sw1fvwXpBtdTohrQHWOEm4d
nONuAXN5NI2uSHbRRdAMiBsgVNl68AU3ocseG/Rq3Dti0UQtDvNGprKJhTH8ynS7UxhlZ927eWq8
Q3Hhf/O2dWHOB0aDhH+wY0974SrID6E7VSp2bz1YD1rZCyXM4BZO6xzcEnYYelyVzg/5HnEJNW+2
/0Mb6jRmEvbWgTHW+dk3mAjNCZS68DEH9tTGzaYt5oVv3O169VwmL6qePNMjZvh/koYbY79kzOHf
aSQzlsu2/UlECoYBtDUtpxHDaJ06eASdGC6tu0BuKjM4kEejIKtC8mAow89AWht4Nl3oUirRAThF
OpXgASZwA0UBeQubUeKU7tzKD4PscTyNZSeRtciWxfHXlmxJhIEyCIEalSwVWQ39ZipnHhyRRR6m
kUteKusIGSezGBqk6h1yCdYf217izMekapJdxixIBJHmOIICRXvJfgTK7OQdI6PPEFvkxOKp8/CM
jJ3gy23YpPwd9YnCYHJmZqXrwWEk8xiN8Z6OMvpFPLqZes85wbcUTLJEoXk0jzgLXBnuco4ZAH9I
j/m9wNLHfyY62Qi6xHzDNR+9LyM7uCgkqw8m37nd8JVci2uxZ9iTHl6cmkEcHeSScpiQa3nT1fXO
4bnL5GZMnuhSRbEq9/p/JJ3XktpoFISfiCoy4lY5ApLIN9SQc85P769xuXbXa88wIP06oU93n3kE
IOJ/0BL0tZtE2VzHXAlGg3qRkXB7p+gmJFdTZvZaUjFJVPdUvTd1+JuvYTGQMT5TV3/Y3YE81t2l
xxwd6OCYYz5u7+0zqxfUKuhlK+T9HeuTaFVp9Dat2vDMMxu+loKwi6GGUxto2y/p6RvtKtUqxass
7cEain9i3rPlBUvl1qlfGm5abEjd/CHGaj+HwAbNvNJW9hDAh2TqAyRydUFaxRIRXZeXonmAtwbP
IwXO06GQkguVNieAw8IJUpbRiSqQ3FRXEZCcGxJL4hrml9gn4YE8bWBO2rrxsFHHOve1e0ZgzhwY
jdOVp7mMAGnV+7/t6wXPhO2W+ym26VIL8Mgb86f2F5darJbdkYtrzgUfZ8SKCA74gkbLsEutK2tE
G62V12wVoFNWMmL24j1Fo47tQmYgnuQI+XBbn4NJhyEErW34jeA5QX8ly492r2BLillknucwfEGh
kavRW8pnDRMx98yIJgydvzj2AqRRYj8oqVDImGhiKWUOzrRNctU1WUVjFSXaQV0l7k4ptC7YzstM
4orCg+eDivL/xgQ9WUDLv502ZeKo/JeLoaCT2xKRcio7RW6Nw0yW9nWMzFe6ctDZY4BNMJ+tZCVH
jMKYsNAOYA2JSLwqXYEPYMiXuTzgBcetdyRLDwKXhWZx4tpBNwi8wMMW2PY6HtVPQAL+n7e0602d
vzLhgvjKrOY6KPD4rZzHIuhOb9a4zLi0o81wsj0lrCAWIhMRzgQhsEMbDz4Vb1o9qyLv5j0B8wgL
0xcT9qLzwDPxae24MIyIvxGHn4LzB7WwaJb1b1RGm4iyRo3vLjnir82fHt0TPcnB6QZUaBuU1thl
eR77Rlzt7CRCoXMQ7TMVcANn1tEnd7N2d0x6/JrPCO2/esciJIYDjM8DSPsdrLuUr77BKzzx0BFE
a3nR++bQUOrJZFyvmWuOnweoWJqxgples8CjgKUA5qYwIImYaT1twupo5vfZdQbDEt+B+937tu/D
/g18MWVdZEIJHn96RbiAUI/yT++c3xLU0lwbH68UjP5PiQwimhny5pjdZtaOfyYuj0l0HzwH+ESQ
QdCCsxHB6LAYwnnRmiAu2QU39zVCaILUgsfrMSq16sFVNwCSG7sF/M/86t/9e4QU3b1Yi8WMB4FL
sTHh8EHb9DI0N/TVCmu7FrQHD32kw/Y5Jo72liEN1PLfWdNaKWTsG5Svqm9xduDQq1PhJD+xLbmZ
L2+qSMgGD+CeB3ED5Sq0UxPEsFWyEUVr7yrbUrOPQ/cOUsn5PylpAOiUul/63BcT4jlC6uW5+9uT
JLYBQ49V3UzkJwCiq+0ZOEJ4Wr66giha9VZ/jbYw3zGilfzbPs5wf4iPsaw+ru4ZvB8eXLPbiKEU
/ThTBeRX2xiP+7xMd0P+iJ7RpIO9Jcu/tKfiOqA+c6/TAw3LabED5R9BqZlAyiKuNXxMX2o3WFEX
YrKLhoFPv8GFnPDwJ7YAotS+/BpcaktWbElv3Gg/ltrxx7vf/G36m/52I3bxdbhaMqeodNcBHkrV
lHSwYhabl9pvDE2SUlDOvp0TmlaWfrDGgCu+5BSBQ/YwUorvQ0BdwK1qyojryyaACSYNP8QkBW+l
qqImYFshO6ZeHoLw6EHtj9yeATMO3Zh2+NRCTwQIhN3mNapk2+kHWJ+D9RnV55PuOapl5U6VeKFj
eW5fmJIOigt2gmPILj1oxEpFHn34Qws1iUKk5FpQZ906kCeVTchaKCJCNiMOmKtsnkaREI1tl1UR
wDQkFVKHAVa7nj+B9d6geTznLQwawGpVZ16DVYaTAQjtsDRkmS424XmjrWnbNhA5jMdzHRT8m4N4
gnFHNEdrjCkVe8YR3MYPtpVqwMOgJRAvHIFh51yK0BjWRhNnPofjdWKl6TqG3egI/f9ZTkFTdL7z
C9Vd55tDlmYFqsa1EENXjNbm8wjkj85buZJ1YARtyrBwy15A5gvk0X08SYRL6yCgXYn1q3zsKHZr
BVqZyuKEgcB5rlVaumzAqGQMARr03BENMGsplTgPKa0yF5R9056+UnAqmGbdYh31lC6l04Tmeg9v
LqP25AmV/IYcCTYvWypMYNy9SQSmMyny6Ndt9l57nixgsAHlz/GowCN191uV+TZ1I7dkjgxabZG+
iTp/sPjxassvCiuQbucklm11dI0aE9aY3qe7ZG2XeM6p1Kl+iok+BEtOSbFru+1NMKqA4H+l1gMb
+bBAmql5hCMK+7UDI94pD1MAMSVkDkJrtchmMHEZLW9+/I8SvOkqH0CiJTlRSgPNehF3JrYyaoAW
ZQQEBMS4ZnnGpgaWXM82gb5D3vSY/wYF6CwrwK/lDX3Fgz4dBw6Lbzd+hGeWWe9UYbvTcdf1TA8Z
cFwbV8ZfsuA3RFrIT+QrDskKAAMezi/FgxUBfWDhYW/h8GNtwwa3AdVi69OSc8CrpUZ9nNhAC8wv
Lj8jucSl2MaA3HMc7SMv9NEKEjbb5VTosnabJhxQCmo6ZEySBayRFEhv3PcV77DjhPXBHr3+rtMD
guONdTJaTS+OW3/V+O8BHQXPVWxH4Ncjxokxa3Tf4RmWzx4sThMnDqRkorK54gfMtqg3MdLHI+XD
Ridtq8d4CksmYSMq3upgoKpuefp4zrBogibF9k8qSGTfXXWuWzL5iftn2LWDqWINIJAzQiLGBmXB
dWP5jf04opNZEPzaU+IDi/moBbUMd2t/FodwOv2PcMjfRLMSeajrJUlPFCiYehx4Sag31MNfc3Eb
FfM3fdrB6kLFwp/He7C0WsA5w8yBfE5fPpPGaBglSZvqgYwoxAtUoA224EKdgHmBoHEJQVA8GDjH
9gfDTfnAM+z7rIgBkJ2jD+Wups4Q7qkeWBHa1xJvhnCszJAdjrdmwFuG9YeS+PcXkqut2dqkUT4U
QgProjLxQKvv7iDtWs1UYHU4Jm9OkVm94gFxItYyEuqBrN6DQw2Xb9L7Mt+62h96NZTCLsGJ0FVH
P7xlfUnBxfSATg7mJ4Tgl/lCCm84chCFzsYKCJn6wKXOZa6LzQCSYvadfDx9pFO0G5yiRncCk33r
3SL9EhlDLrhQWJKHP8nI6/DI37T4WAw15oaIkUStX1wkd9ZZjah3JCrifucaTQtrREbZ4aNBxKwA
/QthFwP3+9tgC8VmH1dT+NFuHfMUnT4kNRRCEF7X8XFY9KDQwlpVzKW58CORHO6AUZX2E34ubtYe
zQZEaRmS6KrjVW7WgehVsN0YiNvMv+05LABXqAGRmO+VmFp/r/+LhsXWPu4zh3fqPfzOpJumF56n
2HOqjcFyzOJOE775RuKWRRX3a5B+9QeuE9sAUyle0o4wHoPAYbIX4eT0hzZu60LHxomkddzSq5Tn
fCseXzwdcG81HdKoR1gb/SUbfxiyNGE8qzlWnpsKYgOlgwXZUfPX/NXo6JCkfRQxQzZunAxOkgYM
QuwNZjvrOaRpJlYTj2gUVftgmeB046Gm/bbtYjXVsDyq7h/4qNJMNTtBnFXVe5AjbRmcdh8gUYLJ
p0Dn55wCl+jFv39TzVJE7Tm+7VizjusR61awt/pNtIoW1nz0T0Poka8+/W/8bFOf4/BDZAWs4m0o
CQLx6YFtEqrRzdnvwVY1gdmlVC2A6pJkQGXY49tjXuncB/eoRAwjqYBx8eirGTkRIt4MIA4O7qo5
7jY29S91mIzSaq1yIO4YFURPPrw7bwK7jkay3K3Q6MmTlwswKz9QLJH3zhDPFpQukrrOQSIBLBVy
WT7WcFakCAi3Jl7VFCQz4mDc2auVLJDShPd2VGzL34xW0l+l2Ap52Frx/bONdRqW53dG1UQo8h8L
v8gDbaa8Ht5zlNQCRwEOIiHvMK0p0bEN8o+5rP/UtaNJM89MbVhrHa3B5x68coUmwGUqyDK2bX4a
b3PW0kZ1TCs6cdjD4MJ0SD5NB4yjHrBtjCK95ci/2pbKVOYsuWH1MfwweOssml1g5k4cJXVgy9SI
yosN67jr9v99OaMRZT6/dXoYi6pC+KCJRx7MVdYmXRqnFzVOH3OCvBiSCXiZSvzmUXgQEjSjfNF3
ErZH1CHcNRDbCBCSS2R0NklnpkhdcBroc2o4ZSIUnsEdFT4DFs272lgrCpANu3W/vu4J8x36+qf1
QiOD/wZOchhUmnSdvIrV0T6CGDKyeyE/kRMZ9MuYTSqHO0EDjgkoOSSRB44jLMRx3qNych/VewQN
yBHIHOxkwrwwewuoQfW9akEKWzaVDy1cAF0pzpQ3EG24hxwfSbg3YtvgFieQK4fQAS/mMTCyWueB
fv6IAAdZBtTKKpSqdbLl18adtPguVk59SZNKEV8eHTh93xHS8ohSsRLAwyP7iJekqvxqR73TCP/j
JT4W/f9ijoaMysQGopCBt8Ua6EmPjgWuAyZmPNFLORWKNoHLC6wGUTNeXpElsIC+4EKXtEITQrAA
odMeWyWvbVLrNEZGS3JaRAOksgkMnR9Iq+jCelir3C8Q+wi6xLmGOZ0e3UePmT4FOzOFfnOo4rsK
7wIEjxenZwlrea19pOWiTOinSN6suaTcZyIbYj2R/++I9Oi7gydgFzYsR+QobKJDTzlMngTePmIb
89r7mCjdUTjgWp4jd+JOkp9IY2/ltZRS3sTooInaH+cj0pJUwQbZ6Mp9lHuQ2HLU3bgtYzo8FpMf
xqK/HpdepK8ahNil+P24zCZibhTQ+FfpnrgVa3IdDEbIjbgcsWsFK3R+iowWVmCa81+324KXidEq
5gp1HGZqHcPZAErZ9EMkncEbli2GeZBjDyjt6AH8ormUXQ2s6xX8a94y5FmZ7BQC2aAUgo+Pnz6/
k8XDlsO2Hq/DB2uJ3OuiDhsSz11dk3347f3h+u7gB8E30ZCIOyd/Et01ChJfmlg0CZKjXSIR024h
5LTWxefMky+abFF+ups+KhdI9eBFLwdyp7seyqIu+AZEmh6thX/u1NxNdMFdjFXJwJsb/wpZYhc1
GF4FhQ0TZdgX7IE9ZS9PyeoNI6EU71i+3VQ09yqYidbiVQS7hvGxWpdH+uy8853mlSHgD9wXVXU3
diA2omKvFjM8olVmPe2j35yNNavQrE9WbSVyJeR/CGs8yj+2Dww6PNA+yyonpEUbDXuIPRAA2fnr
4O1j2r6KmIfH7qlVhh9FbDG/+Ip+GPQ3EBA3xel9DwslZUYtzAUNK+rFDI/tq5zkn5UpxckDj1na
yj4ShV1/DToBAKF48XGO8CvKH37GOd5dyHt0ylxITF7dMzxP6AouwCk4xcq/4GMLNQofDVhGTCEc
lEPdalLJoaFpFTzSOQRxPybrrEERDcW64TNbgbUzuWTlc4edzCx6sus1943VIwXRI4Tx1bDuuJBU
nXvDr2EPypmv4oPkNtYYB+Bi7hROJO3KwzNQp5nGy26u7Wrvg3iAaLXzrhCpLs4NG4SV9UTpiNNE
Xnj27/THhl3edJ61hGF+7d4qHX8I0IGUXC1o3adV7xyngOt2E8ioPv8CGHYn3eLozfP/xnrUCJ4+
lf5zsM4L2RslPErQsaa4u7QSvZKa/0gaiDFJdTAHjjmdonUHzAtcc9DxJvGMLkBbOWf0UxtqAYG0
wFrkgztzF+3ArMImZFrH9AZtIq3bzeV8BeopNMO7WF2NFgFwq8F37Va7YGFbOoVCi5xczT9teXBc
HZLbPtoUozuYMgifKOXktiNJH7f+1sSVR2qDNHSzZYTWGszkICgf09reQ9eqNLjYk4bYKqx8CN1V
b9sINOJtagJdf1Gl4HE6qm69+x0kCOO9kt+dMFkZvb82M4jeLeH6b0nnzcEVTj6R+rOgW4LUgHv1
rx6jIqKLrrU0/1O7vLbP6FZavAt23P8JodPbwtPkQFDBzYMurpRixRQ/4jXLiVhNsAoQkWdPk+pj
YlfnDZjylaR0ZeOOyeLVm7ngxvZAD8EGLW/WocNfJTjKgvBU+TSMqzHnYa3rhHX25cWrp7S9oo2i
ROP6OI/Rxqok2rZxCAazwQAtCAZ7mw4Kj79S2LmbA5BWPHpGVdozFZm8kbfJ1JTYUjNL618nR38K
0x9PrCMBfbnBiAx+hFci3eBuC4ba2fTO0/uAidZIPpmC0yAifEhJHeH2E3e7HBB5rex/Qwh1gPJG
NSKIvwZF7Krj9d7pF0CgbvO6i4bzzaqYj8FZA90YqAvGz2HnzSikXu7g7L+zVVyh82Vv2t/lZRZw
H5shB3UP8c0WaFJYrLztoOEcODWA/vGsHLDuYdKtdznB35bphMxDPccL2mB5TLhWnK/JXDWqgSkS
r+o8IfyglT5zC8uUr6pxPx3WQw8Lf7XkimtGJZu4ewTNpsP1O0FWKrEIZNKmGMUiqX932DF0ddat
J+5fe8EYaErwx0AzP/v6IP1Cw9628WGHAMtf6Tq2XcIU05iHgwLvGEj8Ba30wzxOnQjnEI/N6dSd
ivoQMK5mqIfbbBv8VTa5cAGcJ2wDHLLtsnNvd+mUp23qWMoWtgWR9VdaZg3ZJESIQLekwPZYAkLS
AYNRVhHlQueknPjQ4DDnoMaRwRaiCmx66xKLAYx+qDPqMBgquE4mB19ktScMri/BEd2Vjb8CErpe
pY1uza5RTHlAwjGkBhlloSYgNvfp0rRcrr/mU/kH6O6Y3F79BxmCTzG29VnF8RCfoZ4wOwZ07XIk
d9waITw63xnRo/tDITTorweC1t6GyeCG2t27JUe0bjye4S5du6VBY2KXpqXolBw5zdiF8De8yh5z
2Fuybx8ZDp5S/F/5M7wfaaF0fJtRuYcMhNkulKESSVQMmEYkUiTsAAWSN370Fv8DhmIGiw0r6zQa
IaK18F2Z2JpPYbKMeYCHr4k3wCAYAxDktJseD/QPUXl1BvQqR+ApqFlhDFCFOpmVzOwHtlHQe9X2
84ol1pv9bDdZEcwaGHCV5JBh/+GNAUZU9u878+ejYhm+7FQumAAAuuGnY7JdBGvIsMJ3HIIjfM9H
izPDW1/wAwgEOAOO+Dt2j+ZN7xHjD1LPaxQf4vcXqSTvEiRgJb406B3KvXd8ZJpD1MxKxKpi/rTk
H8ebcRjTMWNiS3oCcVAt/T4GIxhG6cQBpQXwziNqWZryD6t7f8ACDxZJXOMCteg/MS5vDaoFVxP0
iP5MMwwPYy+Wu6A7OsWYBXCdAAJf+CN9saxzr2aL4TPmX5jaGLaXdR5uwESYBfUJKALHm0PeAq4H
eILRyDMy3sIQrLii1xr4ln954mBpGV4NnKeBu7dJFbGBFZlMfmREDuCJN/sGKXnOxHZe/YERr5Zy
ZpRNs6AdTfc0AObfDIIE8hSQv2jnARMJKspUTR2mkblAqRp6c1H1C3FU4CmTeWkz38IHrPH7iC+4
RWpWmBTYxdZ/y0hR+dGGecu1c35bbII9uBCMVy6/w+QD066lAK/T3bSx9V8SOMz0V/+33+7/D3EP
gDhULMGU5spoqF9jPgg6ITYlPLVMgSYpO1T0+6A2+x9FxKC7Ms5k7DMFzC0vi/SK3Lmw+EPKBNTt
iSMaEnNZv7YIDWOqNPG6D7weBCwm4v9ZbPCSfnxYrhENCEikBsvyFBBX1KV17k5/P0SICw/8EESf
1kI9AZe/jfmcQERmviDb5Q7GY6SKI4Y6jImpYwAnnNnvoQJ3CEmfBAKBhY8UDiMFLdDOORByMwUU
CdoJv62bfCIIMhcTyuYLsrTkPyUXcswHXAvSJgOsBNQpQtbMfVmj8t3dzX5dFozYBSC7kGxFnRB9
0PDS/71rWj/uHACj1FG2ve8esrKll0qojt3kHMBXe2Q3qx08I/F+/nMxQGqEhk41FIX+Q/Ltgo2c
vIx5rJN5VaJdtcOTwOwv6bJDPRMeQzJjtBdk+iYGVHwjvXfUjJrwIBU3aRT49xS+hv5WxCTDLjD2
ht+G3WXdfC/fNPRczoq5IVOv218i4yHdhbvxKW3w+xtMY7TTDRRMQK4GxDrRKymcI64Z7n1i9TTY
O1wL5jLZqWbUTqRft4+k3XoxqCZ+w40EZ+M0+lGfzx9QkyqtesFYDHCmwsyTmwAZTefzzFSHi6Iv
lvnaGr9hNIwncGeLf5fWubOK3G7mNVokXtOR9wmvigkrjjHkd0Kr9gmmKcYr/EBc7t5/Znxn9LBb
QCkxIKasAhkeXh3BI3WTAsxpDeIOYViVX4W986cEXNpuw3JVW8xE68ZQ68ORH98DzvSQQTG2ZBz5
8TiBo5+ws50k9Pabmf7bdcHV4EfA5dbDsCKivBl4sSmhNuRzQMphqJPdIyLb2hZyPn4hr3jH3CBG
BkF3m0N2dZm6mxzOXat972hiBp07aIpVOO6ePFBAF9pSAF/kIqBR47QnUwBZD9wamGH/+vpakwYL
+QO6DhRmiEjCN5qe3+Q8KmLa4uda3UW8YCGV2t51FZWlFO3ssYqiFECcVgPYFnNdsniZpH4O9GCs
MnVRtdkVIRQYZxHYQ/C3hmErAcHqpennXR5Z1gxAZ1cS/wESaCw5mUz0u4UW12FtEVHYH8glXyxI
exgdtXCJNRcQsRgRtAoZRTfphcv1Wtzzy7jAYdykghP3cOMaPtSKTTTFcQIrjBJtY5ORI3Ar1/cL
kj356+9jJE5lfHB3zEGIo3DOigTp58q5ryhNznY5uYJw8GyTIxJCS2kKS/FIR7sxDeG4VDQKFg24
/v/5QHtmrWrEq6zd+CErCmKaBmCtzpXHGZwggh9b0dn49NvH0SPbRF1gQI4yygW6he1QtM87S7Xn
lBH06SwA+cb34IZAwzwDvFHD4aGuSRvJleR8Uuvy4zCKz0U3COk0ZrFU8Go9c1IjRO1bkSd9P9J2
g0OmMIcAg5MxhkVPHftIfy+2ciAWMNlpHzWg23iiyYi2RVjQHHc6FgSt9LcW6UgUlcm4DMjPLmY+
o4j/iJhM+lVNbItsUbnGF6qKQB/aWJIpM10oTb+fFaSX2zIJP0qjOf54OYfK3VvpHD7gw0FnuFJr
xePIU88nhEfJW9VhWSHu4Qkjh6x8OLvTEncSjczb/+IguvBqjrda1LLsGFFLsS3DuTKJ3HlHdGT6
ZDYtquo+sEgm1tA6A54iXkPBDHkN4/FyD+7vihKZyb4P/QeCBiw0iEZT0NqNW0LgNlJcalqquNY4
EKeNnhaFjkvpbJbxXjMTzXZ5uG1tuqrrW7IL/qv1DP+MQRQDl4+Z16wqGLXWjHYgOOs/KlQ+bn2I
pp76BVwaW0YGhTRvbNhlj/YtHjHgwxCMrgE1PIYK4LLetr+iW2B5n1NJmkfbYNNUUEXBU/IK6cvG
qMsqsV7x2R99rUYNe6dH4PwBep/wdvo0Tcqg86BgzWjBwxnWf3X77NM/UpLSf8pJ73S0OuJaiRAZ
GRCznA6T2IkvkivXscW3vcOZ6jh3+nGUG8/RN35BqHGMGwqaFfIDzHIj6icxd6IasF6XqMHchTpn
7cjQRh42mOhoch6USfgnp9QxQIT0zPHAUeJpkrzKasMTHta+WA7l/2WIWe2J/lrvUMWZR1rCCTe1
O0XM45bsZN3VfqclsldzF6j+fXry8iUVnRwUdZQK5X5kp2G+9YGdgeeSZXjrvIkua7+3cTFxlBZD
Youd80l2/vTcHSOTh0WE5NA68LYAMFf4Md5YN1icFdJ9nyYN68MnWB9bJ6NKZ+swxn60d/m5t+2R
5d5I4RANBzQdZ8MsZDvHhXJIKQHxvNlq41hH4fXhQWtTf5Kzs2438RlngFLO52wpkQlF2sPrPR1O
QtU+8xQX8DokefOILF91BKIKgjPMTQQDQxi5kE9YDiy89OuuO1xRnrb/jIVkPN3wIyZx9rSnML3o
1Cl5fwtGaqYtTu/JamhwA7efHA5Xg7hGKha/XU8PhADETwhmIHe2p5AtmTZMh1zZojdMeKhgZRrB
ZkGMtjzv5s4aFGF1u0MDoZ6WlRgkKuorGs6VCUAJz5M67fQyvZruOHFWaUs8VaosNJBQ2GR2D5Gr
8hsqae1FO7E/6W/sBxGOQomyB7/hwfaPsb76JvGvyZnjYTOvcmRQiZUoGZR4b6wSIBkMVfj8B5Nl
uPIKjfHdrfdIS7v+kH6ZWsgO8DzWgKpLq8dGoe0v/D7gYZQ45QWENFSH+67hTVIKgZmoehot8o7H
tBGicMAF9JXJFJGnVavBi4Lfc0RvfP5dTaWlPmg5pNNhatplYrHypw3WNvy4UOxHUP9RaF9J4dVw
kgJpPlinxESOZr8YHm+IGF+A3DxCMDHhRMkJLEj70Qq92Hs4hHMbeAOe9cUimELI5ha9eAaK6TAZ
B+0MMAcWSFDodTqml7UDrjpiIYnW0I39kbyZHcPzHLbLDm9jh5uLLlmN6uu0sYwDZcfj5t6Rxf2u
5J9EmRqOHv4q2lT1n1H3sWyGFL9jKJAajqtVUqFR9Ca9LQQ7WiaeDpvtO5Q+qCrjQgI+qPEqxs9M
RSZWemO9IQnkm5STanJyVsum3z/GNPqiPh+ZPq+DCWvUPszdNc8oIBFHmowcvTJicMz4mLjRzHE/
99aQiewaA/6YefST2RQDmTJZp5LrpYCbxXPFbqmJMNtOKN8ApJykHcBCbhlbE5ae2ndmnSuHQzrF
aWFwzTkdbn25yUoowrGB8IsxPbLMwddhAe/YB8GevQz4QhjZfkE5KvR+vmPR7c6KzdatO8F9LsTk
kg4Nz+g2rmNYftzHa/PSreCFshtpU8MrwpT4avVGH7cV1v1Xu2bxLR5rPlcWFiNF96nd2M6VjHOD
DuxqxWwLd78Kziy0fPM+LYqaNWEkTnqLHtMK144JhNnDYfaK4ZSsrDRP/Fuzl8Kn3GsGG3fnauH3
vmZi2QC/xJ3wimxFlpcn1ohE1tEh0PJtWRiBjtU8Z9T702dnP2DndTf9/NE+uQYOoLwqHjTm8slM
JX+zz9ZmL1ve7ODzztqJPJd95rXGygRWmo4gKVGohyF/tHgV5NjiI/9DSG7l11A/FksaXuyaOobZ
aSQwYUpOnS/hl18YTTJZ+/ZfFpGLCudDnG1yovR8iq7xAaVis6hMceH+MPFyLgzGhZZJAPNIgRfc
J7WsJJFMOuj9kjGycbQIbwYDFB/jm2VDHGAKyypL/GrO7CKnXrHv1vlqsXV9Qb08WoesmPPknlzA
yysPwSTiES4mp2DTfTO1sD8yprK5+B9z077jznInSWE+iKvYHgs+tY4CBUREu2HUwLjzymDWLWcg
YUzy9lgof4jR8dpLYaw5tFTaYWzX3T8uysd9AyJecS8v5w9Wemksfgqqe3fU+guPUCu+zortumsf
k62u4d46B54bjL6A0YWgYPKDr67ZASGf0UUVu+UYIxreKJ/3wpRgSy/AcNUmHTLn/TOiuvv7e3Zc
Y8StXRjcKay48r+/sMc2a+62DGpeg0KwyZcpCzz7NIw0JT/iRI0WJHpBnH1Z4EAVdP5nBqYYHmBK
gIUBO/AY0Wlx8ZXVaaGoOxwpt8X2RZt9m0X3RasGiCtkjEXvozD8K7PfRISoO1M5Tje7aApYxhgr
rrXWwTC3RSxPncsfi8dd9I84reLnWffO4IYuH5TK4WhixqbRLQkUNwcuDS28sBp6ejkXfngy2C2k
HZ6G++0/uthp3tSl4Nk6iXgomx6wU87L8wNSDB/ExaSZKLN+oeoZ41tYCTBwDg40mtHFDW83Xkyu
OhUeZO4hkN01O3SqLkaa7p1qYx+WWXt81Cp0nBzq0c4uVVmqZW1cncPaiE7345WCT/ZgxNDD7IOp
L9t3BmcsSpf9vvpNJO0U0Jxe22JhpQ0Up4bYX665WEUefm6sw1BTTyrDzZxH7shSV7zXcFe0AJUY
S5Ci2gaC3/GWm1FaMEQzTDZDsjPmbDHQXTvQkjS2fURsO5bllhxzsR5lGXTFUfgoAy7bz/63f+XS
99hrvfYr2EHV2ZnOEQzxXgUZ5ySzxsYnklqQd1kTu035KH5RNy33daA27p3d6VdGpkXe7YXr9Efo
IinZBLXfeePNgocVgr2H3xMnFLeLl7/8oDGiLEtwXufD/tbwHL2cves+7/4T8dlxkePUsFkUBw78
4LGn3VshMc8J11iYwizFWjuN2BjIR+tTVILrMpI1nKiYkT+47BFzavunnGAHG2cZ4acMODDt87ld
Zwu+wfhGNH90SskjLxrY1EGAyHsldrq/Ebdwd7FfqrEd3jkgNDjxpaxpDSE1hkQIdeUePnTlAV7t
itvhVZFSNnjzw8AgErwqfqOz7k1al+npZtWwHGX2fSvpb/DXJxIfZh88s7jpGEo9PTbOf9i6e2Q0
f/fqcH2sNW5VONjHW9KJ4/xZrO2+WiCJEKkYjMMK/wGVGuFDI+ZBUAnNKTFr82IL/475Y7AyTIyn
wzB/DHjiXJ+HBC/ThEWdGKoRtjD4eFisTWSM59IaREtywN1aQcTq5Rf3al3aoeGGmEeHBxLIO8F5
ayUGpKMd1fJDXRCBogMmuNxWg7dAR/HSHhMe8gvmT7jqK3HhQs1D4x93ZDPe5GIdNjoiz7xrBNj5
ine3waKvir9iADOQ8w5Jrjaigj8uOOOkQfh2JF4wVe41tigB7jAQ5UBQOaA+cz8H36QJlwS7vbW3
ZmkkvjLlpBmfsJwquHKykb5tHYtADB2038d/9UEMwVIfqNyiIAFGgfj3g89j1tdalLmoNOw+ZMFZ
X3OPFbvS7VoZzKSavFDHXfz0PzFCvAA+HRf5NWgEFZ7/fiHaDOwLu8bxpjLTMrDwbvnUTJy4w8Gx
4F5rhybFwHfI0LwYXjfwl40UsP1guuMxhbKD9hwwBwX8ExlAA3ckNQ1yloHRR0BUv0YFIzj6ABGb
ugtQIq0L+JDFJuMgdgHfGfHYMte7i+vPntJgiFO/c1u+3WpK78/b6ZcCHqTV3wevAip197NM+owA
WhHQiQiF1XCPQ1sL8jfbyxKARNbntrE9lTutYX1HlTM3RKedwKCTXOgspXFbpqkofxfIf5BvOvge
toD7yLL+UlwLDg/8GMiF/QuPymoaFVMbvsnWwm4T+WI1rOPWNOzfXSg+TTxYU0x/0KmzRMfjqafA
padoIw/uiGN2dUxGvIgm4BSBWsuNlXDAHXKoUCHxhSpJ2c/rRJU2DRl7zIewU01Ue+06zW2S9EU9
ob1JqPQTVlb7ES4QQ5oHAC7QSBOnapM+hPmzRuZtl87YdplLS2VET0LdjNECJyPYd7Sbj+bbYsnF
OWaWgqMoUWI0X/b5piTpmrMgc7nOWDv0y0u+ljsKI/gTEl3RyRDMxJuBNmSTp8D7WVDqTqn6pR+W
iGyon82JwSCJXw12DOHY3R6eGXRQ3IOOu1Ieg+9gN4KFBURBm/eDNyPsZ0TTgHIQqE1qC4dPzusy
fNlYmUeHqLxdNR0Cbjxb0zqCwWzddiUeS0g48VB6o55Ao4iJAXOYtGFynF9sR0/6Pu8a/DylqOWa
dTIXxeF9w5vYBpi6YOzCV07Gtgsc5a0yKZ77fQhBAuTFhpUlFui0UE8blreaQfyKImFanGCBdkOu
T+l3WWlHPqE4vaJRn/HT0Y36cGKitDDiJl4cA/C3+uOocUX4rK5LG8XRSbi8fj9B9eJ1sWe2h5yw
nTnOZiY+Cfacm++2Td47P+bVR4OtUvUZjG/9Ei+AgrbfrwQaIGxxLftYPDtvLT9yXSaCIESZayc8
qO8ZCCU9sOcdTXYe8MOxFZZnl6wRAo968G6abUij4pDRtrUw8nIYDJgMCB2UX9wQaT03ftlpBzvw
46ojhyvJQqVbE1pmaGD3cBIUWu6YKgJyUBTAfpiqR3rQVF+pjTnlHPwmIwVOvqIGRfKKFBatgyGc
Wd6BS368+HYSJdMT3FRUY3RUoJQxfgHe1zcHnHy4+CVYGqzGDZijwx5B4591skCyVAYka7vbrtjd
I74BDEzhpDf1OduGJ+Y3szggdvsC69Aj8HQ1CV67+kGQwcETPbPl/M3o4MKNEzDaxNqcqtIGhJWs
XYyKtw8mAWtxqnmGxLxQUNqui7SZ0QQSdscVUlLAHzYBCt67JqCc6fE2oLD3pNwK2AiX50w5t+jq
6laX/zyZaDB3wpyaZ6Br4hQfZ2ubpyRRj0KDrAW5z+naZU3FYmNRd9/DoIm4rY3UirVDYPpH+5oz
g0iC2wKJq8cLM7LvjqeB4FLhpGsoEm4X6IEfwYfkKmZQV/ik/HL5MOOEetZOIchvwiyLW/T+plX1
WZU0MJkVuMJPFxkLJsdv/zcgB1wG3xmTmyLyvR25U3eRffEpp3KwnL3p+I7J5eCmZQM5yXvHgWGv
ek3ntrXrbIl0ntBBDbsKvFNAX/T0Nz10hx43ZEKAI4Jxtboug0PwbxkJNaMuzAseegKt4mQ2oOgy
S4gAEZphriSxWRfLA5cRFeGE+wnW9A72o1OmySvbe+otsA/XBSBCH98+tOjgwYZsqlfEMl/fxUWL
dQUUjBSzvzVaqfDJdrsylfhAQ36tac3YUof9kemJOP21p/I0Sa7xKiuHQr3pIMOowZqSKFVfp5wK
42CPBSHgWb/UYVvgGkBO3eivlV7lgAkA7QoJZMWHJaJ4EDB1CjynZZrQ895AjDyudkQNsmQI5o4L
ZlcmG8A3XmyxHPXggAtCcOGhd+AGZEF3ynSWwPew+u+ZSIhRAkj4HCTVlOeemRSkWU4GwA96FPI9
X82fV50gcGJgDS6MJp+QG4jbdp9zDbfG4X6KII4LB7NEmD510/M4CiuyBuOP7irF/CnnqQSd4RXx
LLIjP/cZ77x5PODZk4HtNNJfRH1O3qLpMPCCg8LgkoPMV6814VcSo+EmHDK8kwpbIeAbbQj0G0Zr
j+SYI0yNVMf7v+yYMHbxYpaLETXQgvPARzzReJuIIKEcyXHagNXuUCQSnh4gmODRJGLO+pTnd8p9
FDVe9PepZIs7B0oCMc00nT/MK/ZtIMSAINCFm82NQqNagaKs8ccCaCyYTl10de404Ogurj5xdnxj
bgVZ3h7OU2I/n8jGgWHnAEIyBOiQawHw3Ck5lCvB1Ud5YDdMIWGazBGiToBc3NqYCgKuB++lyY8j
ropjc+eU+hzVMVk7q5qdgJGIl8X0HxbtSBbwiaIApaSULdA1bVwmTF4DDpbPw1P1QNI25mIGIMQR
c7kUjXbC59LImMuaQHSmzkW9TDggqCVMsXQfUwoPXSSJbxmCTDh5I5Mr4OHxagYgkozXmRSZfC13
gRSNIczbx+Via+MSZhJA9TZizIQrOJu9UEWv+TyoNRjag7EwaMkWZmzGUF2YUwTo2ESAhCNoEJQH
OnrciS7UkE729ZltwehCHw6+P4O0TwTGNwVkuWpxqEGZTK6DC3zavXncXI2+umIUEDvIN8vI5iLS
5LaxqEAfPEPYykpxTm3NHLqUJJx5jE3WVvK2Odf3CN9ZBl4cOrzTeUyoAOuYIdpjBAwA9dRp3N46
8YHEZPLgtLmKxQyAUGQR+fuQFkXqJ8i747uw937ijrlgMIO4SpyXrBNwd/Y5MYAaOwVhhi8bwuuh
KmKzMBkmxzcEytk+gjGHSo5Ph8wJW8o8+sfSeS0pji5B+ImIAIQwt/ISCAlhmxuiRYPw3j/9fsls
zDkzsz1tQPpVJiszi3alve0KUrY6YIY+6Ew4Reg0EQLP8FvSEYub5sWcUWHhU/mskI88ytSCqJ76
JATyomri9kTvRAB/QrnGp9WYslPBUuXGXhoevCxcZGmnY3maCJQCB6AdE/sRLjnxgFvv4AKKUJwH
J/Nda0h4Jrt6QPS8IAndwL2jwkogaXhIFlaesnYSMjHy1zFf1SEpcezdFFTJHv/wkQffii2pUOJ4
EDKwdng8GbN7/raNDv0tukcOPE8m1m6a/Kt8IWeanJ24zUIFYGCcLHHH1UMT2EOt84GsEv+1PdIj
26N1+jj7/GukFrZPZ++yUadH2N6EUy/n7uLBwUxdMLVDgdYWmYkQzZthQrEmiDAwUkX30GcVbs7r
IUoQPjhGVJ56KuDmDrBBYWsLT67HNVOloKiXcysWIXeAI8vEA/GN6oRrrPo9JxoM/IU75h8wwuEm
AezYFx+bXgdckAYzsl092e6PDQWLy/brdmBzonon63OZ+BihIY4JLrwIcTc4H5LepQtGSNQ9Dixd
fhhbtS8Qf4PNJC+jQtLwVgmLg0lUDZmdQHwbMhIdEmdloyFFuO/+6uYQoqgSX6RbiIPTNhcbD8F4
QOEFl4Lo5WePMdXiMJ+CwJNjpiGhihM14JkgA2MoRf3JeXFt9hiR7IhZYQ6zgcPFYeJQcmW/d4gA
HPJi9JkMOwmLHOB1jzNBbTyjcHuNFelJTIhqRDXWyJyUciV40TwlXGtO39dUKVoQ3Nf2gi1IF9uF
DMpFUfu0F3W3RFKys5INFWhhZXD8cBTBbYTsd8eigYd/uI8zXYGrv+8NztHTT6oMNSQQx0JAT06F
X1Msr3joYky0SVM2rDmOIAEHPJkLAR+Ic3EmCEzDBUTUip1eqWJ9ngvsFojIocX5P1njkJwRszET
qgzmgyFXpM83SbiXpA0eT64RdQqZwCPO66yJVED/oOQtZygFXCvzwKoTamMcP+OEBoIam8PRVE0K
hYs7RSgR8Mj3g0hDBCJT4wSkGoODqp1B3AiHzMGOvwGXzufUU+pxmCgQGb5fQgxTcgMDLd4ZB4AY
ylvnecDejB+glj/XCJb6RM8ErhcGZ1JbK9ujHl7AIOYkIQoIficQTyjuPAuKzzeLcmTEDHjyyDFq
8suRKgKSzApqJbZPL6o5EimkZXyiGlxe1RwGF0ZFGUliwKCfyjkLiVqwZdYB/FVGtfGIcSGloBpD
FheiP6VomLCSgSjBBVdvkHgTL9wgS8fLs1C/FIPbXdt/JS435Um066teAQFcwkxwiJp0EDw1PAZe
CSHsAKLNymHk6EZu1lSL5dr9ILLYFQ6VM7t6fN+1L600dAT/LSIxk/MmN+wQZLzWVlejTq4huXPW
oX4ZzNLQHOeiNJHPCmt6G4iYC/dh9YdOgpYayxfkBiLk1iIOn86bOEzUvHShkiWavEBuqCDbJe+U
NERreR/mHCbHWQroYjoCBjKKq4ze2w51QondaURpmoc+8Sd9YMKud2IzvIjI4j5vDTokHzpR8Vcd
nndedSbTr4yuEQLqvOlwlsuehbb57CBbW/id9MU3oZHpYMjCDli/TJIhAor0QM4gatU7KSGFB5zO
yOeULW7BfDEf+6UpxrXMisvQT0lbIsfC3Gc8iPLgxSdTBrAHgvEEKRMlA3QfOkgRcLH9iwwi68kz
mthgEwdg06R5TuuEF1uexM2I96wr22hzPuOp/M80wkWs/elMG0F+5tC9MS+6IYCRSSBd7fT8a3D4
pngUaNEGDwx2q7TfclzlrEbaSV+ay/P2DWllT+51/siCHPe4gGEEH2abIeEw+HosLBzJgC/YcfKz
N4MYF5CZD1Vbc136K27XzAYMYDrn6wA6vSUEzV587upnUUgQCS627WAw3CtbDv0zFg4wqsW5HPDk
TqgqwHwQBqfLP4Z9ZGsqpXjCE0hl1yc89YjddAkiJEmPekjlCFFHhpeDIFD8iS3g5LJjSfA2PdvU
6zh10B3px5MAa5oZc7pxiknyKYW7Kk+BfkijYqhrLd4xIjSHJoRSDzuZLKN2Zo7HLs17yJJ06Lqs
EKTcIQgQVWL1OzEYakC/w3NFluVlc2QnAE5TERSEHGH8xnnDvCvjEKiRhZuQTEgbDLehBdIj3qyM
COcjZPRx4qGE3GJK0vDItDxcFdx2sSAjDDB17jPyZQbMf7AJjyLW4Q1U/ZhvJvoZJjjs0eFHG7zv
EHdXj7vD66ItoFdtZ0meYHLI2BAbDxrUwNkjOztwRwgoe2mehK0oiA72ESuraFrPsYKtl+eDJIS2
N6XepGoupnSVNsZATxf8KKZu6mlNl9UjBKvmoGxLFHl6ATTjKcDXlJig7vi1sm70PFu3lYsSKhZb
qQs/LgizBQ8Zz1pGw59V8jDm4nqy5eMbUsIQ6vhvpT9syZSDyL2Td48w/KUbEmGIt3m+/V8cwFmC
K+g3uOkM6TiTYmTWIzHn1HBw5+MkW32hHKpnDzBTJBOPrHYcAhHxMVp3HmvKvLsDogDsyGmCk8J9
mMAzhJ5Pc48wnOj3GkO9wpJLUjDQ3mp0bjhmgn/KGhkb6LDYAU2MmVnkRHsocWLJykX6Wxwh+onV
BSGl/wlQHZ1p4F/4N6m9y8FFGezup5uE2OaKyIYnwbc1k6OL5ElfGj7p5XumgAAGezijUqVBwP/Y
/ozbTsbvoucmV/IgSK1TD+dNDjHYLdQeZC+P9gunJ0EMZpsbH9OFw6yp0KvgG7XojCljXDQ6Wqh0
j2UmqOVKjzE7VSE4sVAU30DXMzCdIZFsbaPJbqaMIo/5z5A+L03nwL7yvJSDFv2r+psJhTvLuXE6
WkDVSku8ZemckFURNlcO9lWUOpUukRPa1pifIzh12zsB+rv1ujXDqLt5cGdnu7mU2e579Bytmw7S
7jv6hhkcru57aYAMr/Dr/yDS2HYfwAG/h9CYvKD1va0aHIn5CiOe7qnTSlaD86jUb7HIS9sPMN59
eRV4MHLVfsPpknEVG5e7yBlxKBwgFKo7D7adsiEzrFkf4DCjJ54bbwBpt/h6W7+W3gJENeFu5mCv
d8uv7Aqw1tzbk1te/W0eKIdKv8/55vdNfcislOZBcM77C+loiMnszGViE4tLUUAs1CY8xgLMYYcM
+X46loHm23R3LJZsBjVwTDTbjugM+4H2jECXE5lCwoEmSoK70+hdKCL/yXGuzpjyml9agPmQ8wrF
9gEjQZTkhc/GcJucD7JDVBKLkhvYckn7CmEqyQEb4bN9K1G0dpCehoif/D0WqQB48oDkfnJSda4p
CAAEsd1qwkHCAhfSMf/0tcGVCbfMtMjChCb9jZm1v+bn6NejvUdhxwN6G2ffgMs8Ecn117lbgCnx
URAPMp/oEx4RbZ6x9cHkxOVZiB75Ec6eSx18joF2pXmR/QxUF/117RpjTR5m9DRZnZpFj6DIkuo8
MjFxSekDHgDwWNKyjMCAmL6MSl6mfBr5NNJH0p4EEIkZwNWRT2ucsOz/nizGj2rKZJKh+Y24QduR
8GqO5wvf+QrJiPIWXnBlvNPWrN6JHZPHv05lOZsfuuWJxghm7+7dEQ+Of+CmsGFxGC2D5d/KZyi9
YUT5tpaMgQIaq4C0xcBLof/bULZ5euFadHuBTSaZfz1MgDg77nD4+6sJs0bKy9pNe5QSKAKBqil5
aDDCYcNWgaMGVML8wDz6ZK+9i3/zD+7OvcHlYZLM+PTCNh3xENbs9lstZt1rroWYtT3yjLtWdMh2
qFCZVgauFPtjBoi41LzqPmbHI/MpthIG7GDgnfhrFEobBCCaZUot3YIh0WI8I18QrS+UUvj1s/LF
NsI7RCYa7VUHv415GSJt4a/uEaXJ6ePtD+6qTkBIKwMzOANCElHphUBk/9nyInqiCtWsqYxElk6L
O6CAyKyAyCdzZAy7EbZXI/AFITQMRykxRm9mKi8UHzduHOjIlAJLH394XOa/UYP9RKzIgGf1hFOi
fWsaExRszN7yCDEvXvW0QqfM/JVN5AxfC2/HJzEkZubacs75CnX3JtYF038zYfleAu/g8+8F33zm
ctksrh4dP+dM1CH2MLCvg2vIV/zcoSdsYNpoB+uS4bTILYXT5DjK7V+/FDT4SkFG0qmxQMjXuoIH
80shdNDr6KIfyGbwx8FkXAJ1NpvgQvbwVmEdP5gb81LQm6pv9m984pmVJCZTT1Vh0oKwgTgxEwil
12+4rLOO4Y5WWV/HkCl8edLym5gEYeVoy9QLBfT/RH1YKJ0Rn8BLE38WvRFZ1ZBbzXRKVWXyix+j
Y7BDHq8Jl17bA66bxOJi4AkxgtDKY8Uwk+xC6ofmjTOmHoYTyn+U9txA/s931taSv4ALuUSur/GO
vCAYaFE+AFkyd1LXH4eOHTgjnl5SwUiE8KYvV0ONgwGPcCAIuBv/DrYugH4EvZztqFPBoI+jJa93
Hm7gvIGCTqIaUHWO8j3CN2iMiwxUyMCxRExOAUF6J/rVoCqrfZ/kIpiqM261tbftFfItNNZBEeNj
jltnHnK25QSq66Qr5bFDBc4sV66FOSY1EPx+J4d5z09WBYqNCtFbxoXw9qkOdz/ATqw60DwFHv0V
UOUKmxgP1BWWoAaTxsnICV6+WuqK02vU7b5sHqqYPG3dF3bctLEVS5JgKhX8LFEqB7HH1kTMyhKx
ABq8LBGPsZiyATawwmOWPqIPjRDrzYhnDcYXwY7IceHuzmysfhjncUtHTlViLmhVmLRzYageW1x9
eXbQrzY8dAFP/0VFjHg6A32kNn1ZBp/9g0USVbfBSFTrRTXyy+/D95AgX6Oe5oH+zpCojQJq05lo
2uz70UlSoU7d317CmtFAhc1xHG4Z6nzfAa0gpQ43kAacUheMkoDB99BeWKrJ1czSrFqVHm1Ke3mL
T/E12fcDlVEMeelv6PwldeAiUevL1ISJVxy0AS7O5EapHxSa7r5x4De6+vJvDcM0mPzAaxjGwqZm
rCV7qSbSBgrCY3SPH/SEgHWMkH20+P7jK/difM+oiG4Ely2WFyMbcqb5k7o/YP46SQZrtzV+wTrm
HcjJKgR1mnJYdNIqpNKKZQh2kTaRvQLhzWPgrckR2KyeFuxDuBMVzwHXg05wpeV7M2alak/p0ERj
hREMuhnFT7qxFXAY5bz17NgZptm9nNtzprViMgQNRAekS2uXLRYWzOg/7gG1vW4V7efFA3Iqif/d
9vRIOO0l24IQelGFI2WZTqH5Az8BQNNv8IXaU4JM849hPVcKccVgnWmr0Zcw0bTbMKQg64Gjl23K
BTBitScMnnhkl0HEnQICV5/1/SDIA0gY4x8GhXFIfyqddKwOnC97dGikWXXfBkRh2F6FMezRoU5L
ahhETNtCOi7am4E6gY9jMBXiIVfJj0Oz25pQse5+tvQAAK85F5Yyd3Blf8JeNa1ai7Jm+C0rP3m5
ZoExeCoHjyEMfb8y1rnLQoIMrVaJ7ne6/tUjQyf+ZONWk6eXx2TJaeR2aeECDTnuxvo+4hdLy3Vx
1tjiEEC9erwKa/FZe5CJq9h44fjQKwXooXeTFSUyFAFS+i8gDVyA9ujTN/hMFtBy/nedJ8IckoKk
nyv8NYncdLyiiPC3eRX+LRsf1kvTKkasQJvzPbUl501tzd8w9vca2PNi9Myz98Ry7wJZ5+iK7IzT
V3RWPsAQkekSz77JEjOMbmiySNU6mHjIcx+AnI/ofZi8EtIk3x9Iz4xdVPTlNlfQK+971TOnPJfY
6A5Tn31n+6zAO0Sl197dB5v5u/vgRuUD2pcrjYUEhC/2fXFN39+w3ppM66MHKyBeLAVgY2/3CWee
nTXHJuFC+DNCJKpQvHch72t9EIao2Mys0mqTy2RoiyjgSjRt4nkl8S22ihxXSUHZcuK8l/SbaO2e
ANK5ppPUvHWoWM4xpoKl7F7M1yj2VGavnFJXPtE7kMfzsHWzaBQJDdQY7kDxUHp0lqRoFtXNq6MX
L7mCD8gZ2SOXTT6kFf6V89YRWHRLlVSYOCXeFGVCE0kyC/YyHTCIE3bRfjCVk/eXyBQcYu9iUjMd
IBLvv5YrfIjloJ9BVcqxDauOvebShBs1qFAaAbJ0V3/bTFtmcCIZvEcAVmnFY42KlqJcBgbJuR7V
3xYlW9l+L4uM1uyyIkFoNx7ZXGuWVKGBTIEw4ZVJvSxtPFFUQWtQRPQKIOmZbPCvGHwhrwvftLi3
ga6AwAdWO+AW3wikYIeTAerMNldElVN8X9gowV4JJmR5S7UCkwx4X9zDj1MeFVxHYe8cMdskxOdM
6euL7yeQa9fB4U+v/xK2ZOa5SesRbxtt9YTdKRB+CHskjDq+g2KVTMESQyvhgshMbRtwGLu50QH8
zTEpYsSdPDMDN+xn9sxkOprnhBZdc4ANMCfhU0S6pDV+x0WDA3uMtI9gpYhZTZnfLsApvj7NbVU+
/DLbuABEtcUza3mbDa9d4L8EYefoTRL/cCAk0VS1hHWv8+isIaTxXrSyL9+79x6jKXy7mWhTF2gE
i0SwNQaIvJOKykjKvgpQVw3c1sZThQ7vBteWlwSeouLr2FOOKo3X7eTWl/yv4Un5J0+DI+fBJBLi
VB58Bjega8Vb7c3YqnoAT1BDtoEPQmA0OwanlsW0f0qdUk03o016/YX6wfV+sK138nXAA76n95dK
VyUXV2/a0HlXGSBoJiQsZMWwiGXNUsLHQx3pRb4kYRm6O5o6gSnzuQvbuhF1Xevn6TVi/0I2tuZF
CL2F/gkQ2S0NN8s5nfa4AApv0dyqm20BvxF7gG/ZRu28zi4eC/fFzinljyZvDrCrSt4W3PNgDa9O
r45hfVldtnhrWlEgF7zN3zpbo3T08CPj4WMuMzCCJ8SBXYnd1wUtTIshD4CIf4wfZQsbmHAx+xGa
0kwvecmFifIjfsoN/XFQDQ9v53p2as6nZ0xP7pZoO9+h9o1vUb2Kp+oGYiy2Jz8ff423l98azmj5
y6FhYDpnxJ+sNCr8ZqcarsYALwPSnF+6AoA3afG38XZI9417P+hHBtZddGbegvaSfQT+LQBf52Km
x/krqw/KCO7AC3CpA8BpuQYjBF36BchBCrdGAZuBRc6oe6DDpINUxI0sLXG2jvje81So3Q4XJxZK
UC75uMz1VeZ9bfXtO1pqNghsuerYCMFdHy6Ix262OMZclDGmGBSq6W7MsOKCSS6+euu4GWI53TbB
jEGmmcOD2lTc9YK6kTuZYc+fInLCMofw+yQkDAiRdQuTeFaqscPt7hoG+N0T6jz5EMtziq08F9+C
ujLBWWx5/J0y2N9pBGkJIDHiXdtadZ/eniKT9QWY46XnprvaxVdoZhXr9nYrwy0UP5q43qUB5z/M
znbITO9JdeJVuqu8Gt5RXaJwsC4Ve/DYEpQGADBYUKR7zsCLhTZrFFyk6iXoC5pY771F8dOyuNqc
7BrsKJMahdnAWK5XhObuDVwFEA1Qxzme3NXK39O82s9edU+BVxvwDoSRsO0DasN05pv0PBePvmLt
7WBOsxbZC3pqiTD+Je2Z9CY5q/ZAdbkVPDI+7QDGWdyn5MzPJiVScehbNO0Krl80YA1nRbMLqxim
ieRsTCTog67fACD3mTPXH3ObQ1B8dbuKQOT7LlvUzJV2HNV5jCiNiVGFy7AA3TZHxaQHwmosqbOr
825RZTTjVr85ffFhQuBUS4beNICVPq6cRLuqnWM2hilMAM1TGggyEx4EECIBidDNgDdstA4dTfCR
FoAKd7ECft0vmqlBdkQdzjIq2vIW13Y+AxsEjYF2Dq5QpmvY82+PiTrVmv+Z13tPyFNsHWsiG9eG
qJZF6SbkXV5b0u7x7DvPLsmKLWmU4wL94d/02A4UA30By6UN2Ml7RsjczvH6t0b1xLuBM4wAntIO
a01MOmr+evRgoC1H5k/nwSKysksKwB9hz3srn60bcMbLMqsUb39Thhrlg13tX7Y7b4bviHUsValP
qW1GlLmA7xYH1rtmH/x4fvgEPwPFgzlT+AZmxbPOZszAVtlJHNxLeAASpgfPcDMwbdUB43VW/kzv
2yPo/8SJ33uAdy/c2TiPbN+dCjJ7M6jVQCOQV9rr8c2rFbcOlGL2biXmGjmguuhrlbTOKnr1PIVV
fQJQHicYQY92RbyK6jt2P7irJft1C7BjZO45S0sgYjqfYOc8oS6vrdmDRXgc9hbxE+Mn4FeT2L2C
pFYBdORTKAtDBnvIi2aQd3DN/AE1NBilwxpAsjxeMN+8MwZlVv9tLIzOjUfkg5/0dkgz3WHjjZV+
GNvQYKmDi//J31/kPPBCwnht2KQ27D9S7a3Z90yQJrUnjYlaH+zoeMV0zkwY/5HL6OzX3HVyIXPe
XcnZRy02pJl4nn+Y17xl03HrtHCOJbzy36AsK8zdikybHm/hZnKMhGRN5W+S1BY0ylX39PfqsClk
Q+9UjzZQQ9SNBLtBixfyYZvIlaUsrML5/QAjMNszJjWoU5Qqz67BUO1Jeb2e4iDH6gd3u3iB9Is4
1ibYj1eUolh2kGIpSOZzEXrScL9YrRhn8kEFdfhjH7/eIda+8M7+dGfBbvzU/pnjxnplj52Tjk/Q
L/ed8QGTTIgd0Tn8YLD1AiZp2NqkAVPaISTSJOAzxC3iarUq2Heb7Zy7t6hvGSkAaQw1gRUtTHdH
TAi81X6+ZUX+GZOhyct94btnHN5Ue5yn26mgmT0txMZ54iLdvzStR76CoL7X6pyvhRwOX7ezP/tr
ZJcyALZg4n8BnjcPKl1/BLf8jZGTzyhsx0x3O9Qw5spYWY5meI8wC8kWgsJ5SfBFH7le3K6/3VrF
FNvZSIeGzCDarpZS/MuFjBbmizF8lqdzg4M2xqUsPe9gw8BplRMKXkFk66sHnYTtOos9qa2hCeUh
gHa0CF98P34mSRqhO4kI+r12JzTDdfya4SUDsZWv0CSJvnLdO6HfB0QRV24zb1FtqYJGGC4Q6tEx
SNvOgSX2nkGJDj2D/QBZad7SGmiCH3T0i4S291EpMflY425/dgz11QlraczDMSeQusDR5B0EWUMW
FVYlxN2eJcTrvFcfHuYS/l7pJmnXgYdm9hJffdA5qU1GrUFTGsHtUnbLQiD27WtU7b4zqi15pR6x
Pyl5T9rcESQNdq3CorIAyQUXjtDm8TXCoVgwxhI4dnPTGdxu1KX4S7gP3ihojChQV/2FchcqNXfk
7l9gUMleBsxtOmiMG+AAcGLBJ+uxECk84hG6MHYUNrDSeFJjzVNf9vY541XKTqhD6fjupUWIl5+8
rTB1n8xBeti9BdimC418GgvkYIY489Fh6wJREtEGOVE4M6CHzUIFs4+8l4SmPAcZfwIhhTmsKuez
PVCdhD0IlrxneiBi/Hd7a85+N6txsx7sM8JRCHqRfmmy9vgKKa/zi0t90TOnM+/KCWv4FXuIZjO+
+AGye7v7YlSEUw6xssajB03BkU+YiTtioy1uFufcTiEu1Z3N8u6tRifXjI2T3QJza9hmjL+xbWBR
tWGOdRk+4ub4nFS/Y6aTa2wiczreWb8r5GB7D4Wp/cDd3fDLycnFvaZho/HGZJGR67jWb8Q1PpJy
4ENIQcl1+qC/38PcJd6Mz84reieXizW72Y3pfd6Iz5Pd8rnDQrBGtUogde8IHHkqYSula9T6pt+6
eCbuYb9GVJ4/3FbvI0st2eMcRpsu+cK9yUSZb03kwiqSaLNDJMKwHJNDMzML6w0UbqUIDX+O6cdt
RfYxfe49bDDMj33I3k4r2nTrBu+psg3qt+jhvp3b+BQCEJaSGojAnFG5cfelsK6Tyf5u4ZsVAUtQ
Jc7i6uc2IBZTx8UaU8cMx3WHT1jfcU4KHj9hCDSp8Q1vIJ5HIIRO1W0Es5FchSmD+AU4j4XvhqJm
JJKVAG7ti726xze1nLagatdIw5qJSqDPuIHng+vuLRikyDV4ZCENdv95OJFw5Pf91ea8IO5Dggve
5AV2AuP3/Ei0wmGdqY2sunuSx3VUHpFTfHIwzGuMIlmZgbkvDxJs5PaTjcIYCHjsxAU+e3f3qJm1
q5YFGZ0TUJOGLCBAd/vv2pbwCwvamIFUu8Z0Q7ssqMKZADW797JcmIgnz4ilLriss0gDncyNUreO
gQHP+29lcvzFoIotKiRIObcA4Xvv5XnU7Gn6VibeXEf3JW7gBy5qKdn/Xri04O0ABjxFROM+p/yL
iqp3ha+0VGElUEBLuYrefnj22ftDb5KTQnkoXm34tXD5IFY+aWAaY766T/fsXbvqAv+t9oU+8wvY
5mpFiPpgtkp5L/gVkHmIIN/UNXywKgsGOaytLW7ctJRP+h+G4Uw22mv3SYWhHII5tXsIWu4N7Sjy
4IOlvozSnitaQKbYW5Un0YtDWV9T5jCGrIgLp0/BwuLstOI6QhrJvlq4pLD65Gs8js/lcEu+aLn0
yN8NVnUCV4uxdrPD9ik4TJiM+uJ+qZlSjr1hJw592ikWcqnhE/Rp2HLT/DV4rm9EkgoOfzAXTf/q
GP65o2mAKA47Eh6Ij6apEMaVjcTa4OJygUmE0KK0gemoRpsneaXEz+/iLqhR2/NxCqfvz8YHDRSM
9Pj4umm2sj0vUs9uzWLead9rLsGKrp2BNmarlhZD3RGsdwqIh5qS0EbxnmGxi6AwVH6s4huqJXsf
HD/OztW7eqhdnA8r9x58bObJqBMzTN4DlQf/QoAnUJ64lpRu1Cs36+7h4d6EJ6Gp9vjJHPdlr8O7
85wziD07Z+en29lU2WRkn8NdF3aJweW5uCYDf+wVwhpznp9GOHP3eeH0NWh9B88xI0bGjKt4hVZQ
z4ODpdXBRwBsE0sd2Az2KRLkv2NEu5LA2TvZt+Gxf/H338Gt5Nt9m/EgAtXh2zMRnRvMdZtoUk3/
7pzxlzmG5YkRGQSu4q+JD4C+laGJr7/rXfxLVEVWi7uCzxTyGrR4Vfg/2ybf8uRvkELvXL0Odql1
qt7bq9gt/xg2Ma4h4fDutOOkCYUUnGWxBjZF9YRP5UOrUd1/xwsCISnpgeVjPdnCudvid6o/xaKr
sku80ZWDZaWj/a7SdbzaR98MTj9YyhBtOPlncFOjvUmqZ1JemedOzwoLATwwX3dKp0zcBepjCAM5
DF4M5WLFApxlvuROYUmbAf3i1g8NGGVsm0yOvRkurma3HK4793kp3sO/Xjb7pWlxcRp+fVLh6q2C
Msr9Y+dlN3w0UTprViULQSjMbr1kFSrrIMywA8UE9Zux3p3wilAVC3XWIBxHK8KhySCPHWhhCl0D
FWFh5Zo5DqAfGhEZ2n31OEMUYCPWuSRX6BxXrswdQmwRn9qHYO1XMrOLkzEADeP0rsmSMq3D4ar0
PlpXirioQ3BmdrDtYsgnKpyZoJRVvSGOgiYARxZJ7LXFl64d3PbFbmPUgb1W8gav2jKhWGNEC3kE
shvoil+dvrOG84QQsGXgjTCbwk4OjFopzXTYGS2DHkewnK89jm3Y7Bb9ZgZrM3y2l2IEjBAftRtk
MXOWzJzT78YZz7mB1GaqMKBk8Aj7d4AfqREuEIsAeXOWWtNAgR1B8+iVsg2LFTVk0r7Wow+1Rm2e
irDaoixQ/FBhmoZgjr4AcDEnYrCFlL8F9H6wpEClfAGp/wA9ATcrb0tNnjNs0fxjDzK+82vxChQc
M/qNfW7f2zyNK2ubIAH3Twvc0ON7e4XJnAbKlRSvgI19qDn7cSU9QkLwT/Pnif1XD/Y7rQbfOToj
KC653Pt34fZ3h98L5kAwdFgg/QL/1mz8NL8zPwHJMEmCwQ0v+t2GdPf5K0OwY6CoOag4oPlRK60/
wRYuXCWo5EeqwHXEwzE+sZPE30D1ghKu/UqDY7yOWuNtj3CFJ3S+XdR/iNoWRml6+rYxQCNgOgQb
n26O9nfnPUBHPey0Tm0YQQ8Gl+4HZTfYD5G2HL6TBq2EfLeqadVA5nFoAxw6hzFwFvxpqa5cljxs
8gzMLcvOeLrgxO2YGe0te2LFOFbk1x5MHtumUxtscuL2EDzTPz9trI3n/vgGTf4Yvr2xe+88nc0I
2xG4MAdr1q8lp9HT0+5No4ch8h5E7cTPLeJ6ClCJJxrz7p6kugUZ+xxBIeWaF1Kfo3TiRhdB6UAl
V03rDsD6RCnx6jRwNi6qUir/7EazpD5XVJRB7cMtTSkVb27x0LKNF4JOYpRHDzv++EW47dSSzeji
glIwArbmVIjWIyooZ5E/4ke1gHecnp35MyX6r0lVKWWute58enxyaZSWhrt2HaOVURV28fxEIPdJ
NNVwrFTFt01kOH0ibWA+xVevuSkETAKbmk2mhBJPIz9CDcRFPwIUWYNK+16QmmQ1ficySpDxssd6
0WDDd8h8tj3EEOGX5RmXaUTFf/rG5pd97nCFu91Nu+xUXFw7COYFzhW/VeflP0Oj6tvR2etu/ypN
u/vr7rC7+GCqUIVUdGRphPXb5VHod+uJ6LLcLbd7s6Oxy1vfWcw3E5hMR0fcNVp9TBkeEky/7IMF
Droe3D0zfkTrcAaTatJ42xTkd8PGIY7fcQO+vr1Vdwvw4Vc9OFYFzj3ujMe08yL/eh+XP7o2JuO+
nXHbYdIvSN+IdhA4wLNFIaAJyYAz/60eCsDpAhAbzz27A8mKMBAKnQcUJGYHTNtvmD4jfaFJVjti
/bjRwe0ewSMYuyZPTG9qE/yJOu4PrHIyhlfCJJKCHkJrto8ZHKivuDs+muRsMSsxxUc3ai06Rfjx
aQyZESGS+fnBKO8HYcV4/PY+uhp19SqnAMT4ElTUaZ2I7nfh3VhxUxvQ14MjQD9DrhYSpwZq7gb7
WI6iCyDkTBltgB6TswXRpJP5XAzNjxNm+GyhBj0GEyBZ8ePPjs+P7czVnvpQUppI2bATVjwVKTZn
LqSR1C3MtQddsySpCQcbEi/o/3S3YvqKMMgAC9aqrSmca/phTY/YMuhnesCJLZR383kqk4GHveOK
zOCmcdnT46TGI6i+FMM/wgCfy8X9Ya+tWA2NXN231LR5/jV6VEhu0HuryYFgDElXeuhmKHQGd/OM
O6tMq2+kP8WUUYTjlicJQxUgLktyExjC0mXUoX8BA2ufNyMnm6Exg5udA7GCqhKPLIIIl76N1dtC
oZEzxKgmSXL+DrhNEJzfYH36FntHYzQhwCkYk2VIj6j4OAGIoBgps+JmkY2tjmX3kT9Rhb6yxpCI
cAi0me3uCc3EZUfHr4CI++DhpuLB0VCPOYiNcymsU1BLiSigSC4IqKwUCkJ0CNxE4SKZC+dT71Y/
tBFwy3gxRQ9zX0KgAC/9eaR9oIEgs3GR4E/qKomKydBESZY9CFSpi0aZ+8R9WbDSzrkE+hetDqDX
INAQS17c7QuzLoQxqAQo/Vl+Q62O4eSj/6ozhFMLCsNCkhq0PeyukpZjQqH0vW+TiSoEIRniI6jh
3IQj1lcib6Eds3IkHOfpmnocli4ZHJhLnUQThHANRxhggembgufV45EjSMk167eLsxD6sv7XHBpe
l41eOcBbTMZaH9d6uUaEuXcJsVFk+ton98U14llA191huMJugMhgWKKtCwcM9xUP0lSgRz1MF6a7
gRzBrszZAXwIgU2mgSF3Pb3Q3Pi7NlNCHl227aEyLMCRCTY8/YynyWm65ESajPvD/zJdRkkGKuMZ
zaXgmzzBfo45Z5kVI4A56hW4PVrmXrI95hMgTvxMbhZgfXN04pxVI9QEyILgG0Si2Zgg9Mw+mW+T
ADrlJcVtNJWjnjZdlZJT1Wow2beAkcSYu0cNhCZpyWvAtDRC3EfEulJZA2LWKzxsc3zxj9UmHJ2I
6bz8g+Ag4z2z91DXYIgESbGt1Wx/lVRWyCJtMUGBkypjhz/c6lh/DrQA96RzxuTIZmclc5B7JH1P
04bEWQDxTdAu9ARJaG20piWy8Nf67fuoRvjlcV8zn89Vu7GViY3vjzS/+kIRGjjMgvTq13F6h7BD
u62nNvDYdxxV2KwOK+I8ZXrvixV1KCGuEh0g58KqNSMcQPw1x59xjRt+xvKya9jdp/NwG/L/4lHE
/o0mxbBLb0Yl0YxQ7xmkeOS7JyO5MUyxvPvo2JswfipgpjvbD7PnJtyr3eA1EKXgA/FCGv/nlqK+
XrC4e4VILmQftT0nAqTgwlIz4gpbGQ8IJ2GGnjTsRhzk4b1/TO8pzZt1/nlyr+IPuQ+645IihJkX
PBjMFN4OI00O5ANqmzqewt6/rPzLLiTocsDazWe8Aato2McWIOy64k96fz1qfNxwMPyYHFIAW3Ne
bzjFLjLm+9GOO+A0/t7cI5OZ3P1rfLNHvV3yNK/jRsuSa9+EbAqWUGKkomWlo5HTjsGKuERLDiKF
CJ0TThQHL2+1m6MHAQfH41b3ZeCKefdXfdoR+lvvxuFw7sOau5nc0u0+uo/Mwt92WzuU98wVvTtL
ISilay7tCQM5Bim4/fsM1BpgWztcI903n6lD8/brQy3YkyU7/kMhTFG5oDw5mPiikCjKPqAXLU28
/ipuj92GhxZI/UACw4S2CD1TE43y4FqC90sfxrwQMOtA76MIxeN0wcEEFpdnvL3NwJyrC2KzD2qC
dVd/PiuIS/BjJJ8w5oSODFMaQxXULkwdt0HOBvmxsu9CaXuuscaYinHGTo1dvso3zAwh2ofvP/5o
rqwOi1Po9RbzBYmYtAOyD7CzA508cG43nKdHfwddpMYEEqdNEhqEOqIM5cmCVLjyrKyD4gMbXvCM
prPLW3YlgzuANPmHHFOKjV7HWnMUlbpYH7qmWkaPpB0tJfAUpesmmW+VH4JUgW5LJwYk41QXkOWC
dXvNijRiEbN/BDG402kDAQ6odYsVNKbd9Cpul5ryR/H4Hzv85MM4P9DzU+5JDifKgIQGsvObwuyC
ASYuqnBI5lVoq8k0fsYiGhDtI1AhvFF1qhMPle4LCV86/zrueHBkkF4iTQfCZNCK/InMw41At8Wm
AwNoPbEyf8zLwYzM/emQMCVwZEcKUZuCqNGTgK+uxMsjOUZuyc9hTIHlJpVikmimtEkGNAqLb3Gg
x2t6r7PzWXpqUZS/zg8IW+HalsAZ3qMp7OGkAcxwIRIYk+Nojd3Tg7VL7+Wps+4COs5xkHIKVrfR
abuPDc4x4mXLhk5eT+K8C+XBgBGrvz67D3xcoLBDPObFzTqOj8EbtgkUb8GgRzzazBQ7Rm/fLgV1
5J44SWVn7YJOGyG2i942gXbeO2mDAjGeVb/ZkcW/N8P6NBfHYKOw/XfmT0z7BvVuifWcIovjAp0y
pldIbzDQbYQVzLYhrLNxEz1pa1AhOPKvbKjCEuWPPWcQrqC1BAKk3qQuwkTIANgITcrzio0S4FNz
NsPNYre4owwzWSmGI9PFKwWQveGcb7iep0FpUiVEi7yNRB3MjzqT2k1HL/8SRrmzM9KhuJzvL4Me
zAGOuB7wJ5GAmTq7SW+TKxGbJ74AV6D5hecugumz4VSj5/IrsifViCk95Z7Jn/iIHnFKAf1PNqHf
Gxyczxp1GqdJ9K0nt07N9tuG5MhEhpY9Lk8BA/Bc1UfsVoArEn7pqLqIALAvwc+R5b399RhHxAGr
/YiU9yXWZCz0NNirV0MVDEiNjemv5jyKLXKX+oT/bNDPVK4ATNBMldHrUTUqR/Uee2t778hgfbP2
iR7m/5F0ZkuKcksUfiIiFBThlhkEnMcbwqEUURSc9en7Szvq9H96qFKEvXNnrly51n2hIKdsELMV
nrisiBx/VBNDUpEEfXt4gPse9wYywgMK7ylEAI2oNecYJCGOSua3vuD3ktNJL2WPiC/WT1jHQGKi
YHbLRAHbpAQJCVuknpKhgwGnFKnAu1J/qn1BRzsYPR1Iy1rUtLrzHhox07HjU1caM8fQ6D3dMpSQ
J3n/zSGvyuKq+5cjdELhHcpM8UYyXpNfnI6J3jtgbVXx1JJjjB63Hl/mORnfj+nnifkajHoSMFO+
e/DxQBhjMW95Y9AohSoSjM4FBVoM7FPF7/jVNE9vjj1iIKfJHNRRpf9ThmKoUsZqr5M0erc5tTYW
85SJmv9lmvk91JL3EOrTim5SllvfgZgPX6m8xYb4HNzpikIzktkkLLMCbOl9QTU//RuQMM43yq/+
kDSDzojEZwG6QRnBog8UaHrfTGU8X0YXYRoJqr0nJ6chzOgc6V9wiMC4xc2DVjXmwrTXBfEWHijJ
OKg8Pk/hhtAsLwgeLvuFTEh2i8Ci0DhoQsq7M2XGCTDkMtYllwzR9clgJyubV7rO5FWEaXOYGP0n
o+4y56Uu4EHtE4zXZninp4LDKG7jZZ3AMJAQwlfNJ9e4zkhGpd6kRMJ4C4xngl9HKr+TCz1gQyLz
XHADmF7E5ykYUglyLknH4L+HV+0wNAd8iV+nU/bJtDxENFEFvQ6R/g7u9nX49u/2hN6cb2D1Iwqe
IF/+xTtHo3fCWKXFAK6AEqpFniojNZKrar9vO2CHfLdFUVR06ZsgAciLoBgfKZHqpapzB6JOpdXX
9A/xjebHm3aowPrn4LYQ+ArPkYUs94o6nU48jwMSJC0JKXvF7GkJX5t7Lc0tuDgw1WA4AJLJPdxP
hlSSpPl0JsOxHMxSckvfGZ3ih0vRKYidlI9QwwTrzjyp8DK0zNDHD8GTaPO3LBA0uVfyvLGf3lI8
A2X9j4XyjA+uwkHGbnQ5d6tdi6qQYxy8SsbF/EXq9r80UsVCXdrNOJxtaLWewN+PoeDwNHt5R8gX
0BHonlDj8j4bMOZD6KNpItkHUhIsIMpGoT8cI4SmiMOO1OGSaAhyMmSJwX0zJMmhbdnnX1F0gsEF
CUv4pWRv1CMq5GOVVp/YCwknXiL8EbYV+dXP+JJ4zxkuAUoo69DTozlsM8TgEB007Naec0YOHpmV
krGfNpVGnrRSMR+S3O/tiSje/xd7EyrlLaSifBLjf5xxk7ND6KdnKMJsDfmS3t0RvpoAGfL5BCCQ
zSfbhZ1CVkUCK9W0LOYfYJJQqPxeDRIlyYW8HTno78C4WNQ4JB88WHnCTH2IZCa+G9bg4B1G54Sp
LZokMhD2CvaI2h7kFzNa/8eYRNF7KtmLHDNf55GKtwUghVzZ5Qde9F5UMPJHjkXwnOOAYfPk/46X
D4PtLLOO0jjEzJIvclnhaUsNLljMfzIziSv2Y5hUVw7UOHq/Y4gq/MjHXX+F7fFzo5cmiMlfCjcW
ntOPhOJvhnJ3BCYQ2pOwiB4DscahtCf3khEQqem5fEj7nHI8MqkoD2uNcShRjZcxoSw6j4VDIkYb
0kJuOh3vPpZuqhEJoCM3Uj685LOCt5W4QX8QG0g7QeV90hZTUPIFSYkt+KM7CFFOplQEIlh/mf9B
EIeJviYnZunefA0CsfxJcCO+iHdCZ2T78grjvzE3EiUszjjIN+Yaz/vD23pMCrQw1hI3SdNdaKaz
W80CkBArACJ2S4THPxlFFYI1SwXE4/gnvxPDZIrJgEvpzmtXLIXl0wh/71HzrjwlWrcJdNJnxWVh
ySO7aCwSH+DdLDNW349NIeOsAuMyyzO4H+Gcn8HvmzO8iXivx6/shVENWasTqKSd0AVxX5bB1LU2
ewK7TMshXPT8yWpv0ESFTqKgq/JIPjjBlcsvF3jhkMEMZSR2P5gQQn8WzF8w+j+QpsxrOTqgEmbH
AIJvDNPuHHkzrKODBu6Me792tISOMftfBIh+US/ARZPbJEt1iKKG4JxN+z2VVF9Oe/DYEM51l05W
nHE0n90O4FugE+wXL8d9UHeX4UID9314d6bDr0Er/JPYJHgPNQBdcYZ2ZelzPgYNMNnlG5o5LXEY
OvDQxOE5hJYNV+VLanEnoZBDUg//Sp4v3ttH+yLz4nWirXmee0K1fG655KHwexCUw1qYLjv3i4uF
aMZ53k70eE+DkGq8wB3yEd+nH86TBul401U90goqBs6vSI584aUgapg5jcLRsS1wyz+42V+yqAsI
KVz5L9NwbQblOAvq9PX17+zm4BuzIWh7FqNymXvlhOY+EnCTBgntqCQWi5skmK/gv1wvR8sdA8k3
wTA2xt9ho098noBUrYUQTMM+P3hAgvgEIQEHSNxYYCK+OP6GsHMPztfsyIURI36rW84NToNnN+vX
E2FMrs8s/fasthvo3zIytg9eLk5wjLxbGkcrvUWT85GTSeLA4AORZFnCWPux+mBy2Mbfc3sZHgwH
2UKn/KtFNnL9GjZjoU8IKghguGeEyySZlDXPJu52iK7A4EAgrKB9xCAGLaUum2E/YKLlsLcvyfWA
rkSZcE/IVlKwMp4WpL31AT/xPUcV04XdZsN6LKEPMJsmhXULhcmOrVxtztZidg30PlmtwL4C+wz/
4js9VTcGqSV2/ZBfPzRigZplmvynMjW6bNquAO1vopqPGIIM5FGxi3UobDofql/fCOuiK3dVRa5A
4EgUY+DMc7ewEHbOH/vCH2uHg53B/yNURda2lV+CvHJglQJ8cDE0Mu/WjQk+UWVAOO820FdyIp0X
X0lfP+yihmcur27TJmmFh0WFmgVNHwcD1qg419z4sIHGMOQClHbcBgZYkBsCEsLLZKkyRbJoUyhu
uVChUvOv+N2Soh2hvQm3/azYB26vXrCJiEVLg3YpH5SsQSSy3la1LnYtDHRQsvv7ey1o/vGmNPoY
NIDaiXGEqJiA18NNZvsjPe/TaYsyCIgtQsJmcR7COfm9kuhk6uDisLZ7Ym8lnJEmO/kbIHtzedss
F6BoST/BW4/2o3A+AH/LO4cgGx8GDKasOXeqTj5ko3T2nL+C5NiHXgae4t7XpNEsLekTiwsi4DsW
vADl/T8V31Lup6RZR/+7ZtHJla6Z4CKrlqGN8HsjlxGvqXeXu5b1zZmMyXA2Mrxm6eNrcMZfsk/X
JYs7E3Ii4L/PmSLnRIvKLSBtkMZ+I2kDELroSHb3LaexJYMkTmf2s2M9wOd4I6GN3KGjmYQDGMZv
O59qskhaUNZk1bDk+BN7zL4tuNyj1c/XWXyXq1fDy1xb3i5Wnw4AvcM5YnryrV+7BY4BQYI315In
n1I8bt8V5sF3SuwlnklE8l42Ilyd8GLCpAHyGUuMQ2wH7434lz6cgkT45sBI8WhT7q3XA++Uh3cI
1Y2y/BVJ4XVVpOK8pPmfzWnXeFi8xWebo+FduFwbwMBaPnnTZcbi8mQas+Pu469PO+NsKfRNX95r
3pILaL6cw/jQf3EOheYALgy9vpd3oAakgvePYXtgLhlTAQxjUEKZwAkumfe52/Wm3epSDrZrT+1B
D7xaj03rwY92Bqyf+AxZcvNgfGtO20zfmINjeHtwGLwYf0kuECFJHCCbDa78HDrZH/e2UWg/LE/4
8Ez28SHOSYxp15bu/WrRXVQSIT3qoyv0GM53dBoQTUGH4cI0JOlN29KbzkudKi1Pfo8vAGT2S5+e
JI/oDZCHnnHpvEGRAeaZOMOLdu9qLXjtLg2do5wsJUle7Wlv96k73EfGcd6A9283Z5i8dpTJZytd
XlHnOFuTEomG1b7vQqihg6ggUfd042G4lixMJiok42W7SNqCvKQNPfjCPMKKm2VwCpNlbQEUX3BS
TYeF015+GYXkwqx6nk9POFNA10yMB3YuUa3ZH82mN4IPrWbvIQ4BFUJxVVkkrTnUFgxpyC/SZnRU
oqdBRQWX7POwucHVtPmxbsC+KiZdPODv7nIz8Pi6oXkcy8fooPOfD/NhrQK27xeq145u8XNqkCeQ
LXzdNsQhS7r8TBDarzDV53Wo+IfFK677T/A23cqHxz4eKfG+ZWfzToQlTHxOr19bvVirIni7zZ3q
ofTi3KctZrbn0DCzeZXq3h7Q2OnsMnxJLk5DBrrLPhsIttId3J4Wkerg0PDq5V3zZBmsyLhJN/uM
M0n6nV76+EnoLDXLvYy/ro5Fh+5hKYuI/942utXwdHYUBFZAEGc0+/vE55d3Q5ngZOUrutanlewx
ljq0vPBMd48Ci4rX++4O42PI7f94cHzC2cu5/LrEs05y47cYfPl6DxNnT+fn7lAbTtObs495hQOV
KIvjbStL1u1tzqpmofHb13+kgjX82Hw/NlvoNjdGD48oPuKblLILTZe9c2CnWM2O/U21pWm6J9bn
iDjZhT1E9+Vs3ymeGIjxv1T5JgKwhc3cV9XdM5oH01diVZsIr6UNjhs9ZtBsoTv8fIdp7Zxzh8Zs
YZEuV126iMQCkx7ni6K6fXKfWMlYGWiI0+q1ejk8if2T2KNMZhiNgX63ep3l/kENWqxM9mDWY/2O
lESKc+EosvaQrdnRFt/HPq7SheJqIH3+O2oP+O8Oq5OQFdsesC0b8xJyCQjabwUTBPL0olp77nnN
9gurKWv1Qlsj4XvgAbNisx4/YVjx88z+emPaAJrdVAf6BhcWr295tY2sKCW0G9exUoRVpdsv6lNe
GnH444pOJ6LWZ7wiGbp36UvQNxA5XTG4akXK5mMfVm/nHl9Wx9WDR562eE7UCgW4IiKkQ8mNetSY
4vWkDsXPh9lPsSBjCFwMOaW8k5HGc1wBJd+mNBpKEA2TkGYpG0hkfgcpcsOXsR8po8V2YO/RUcXO
jOJ6qkZ3afVgeTuoaAtKqSxmt7BDPUy26L9VNE70QQMO//yxO8XltJReITIfTlMuHub97y+tFqQ/
enTIwUyFvwq2ernCActwE2oQDg/hc4Mey7KdY2xAy6YoHNx8Ei2sBKstMJFoDbV+K8UUKdFd3W0u
6hkY8n697SA40+5XhavpcWE/X35rqIvVA44D9A2BeXUSWNQcps4V1foiBu6GZo4HwkDrSdXVIh8k
yoEO64mG+D+Q62FakOe1aUG2ElE1MQZ4E6PmIZ+7AmIQKlA2wdF30PBBb+dMpJ/jNt5qwnUT37Pb
DgWMOe0+57ZD1QQvrc7eORhYTMAYRjblIwZrzmMn+HNjQFMq/m6eXoF7F+qPqK0hEJlQErIbQQyQ
ncKw9OZqPOItZDHaasKRE8MCDdNS1Mk2Yl3Ao0CYT9wJwOGG8w7wSIk1JeG0XB1hSst6qPh6OsoI
3ERUBq54Onc2ragz/0wPwy8GQry7cMfHf9bsbKnYYXhiUge8OYvfnCuQ0emK2zmxiTmb+MKkzcOp
qNo0opNhZRvC9CU2lzMwoPWa9UOgAk9WB9JaEcNosb+AGMNoLUMWJ5+nIssM8RBIh8jkcl2nsOA1
LJAhhu+uKCXUVLaKaOnT3xgg2Ue3ELVBqNbf+B3XN+T7b0J+BkeRESc+MgW8lOIYCtBghHdnvyh4
2QdANVKjcOig1nwPXxxDcDgPeC73ZdTk5uJUR50PsdNeczB2ma6kWCX9XDQBQSCyN1UaNS3IgdNj
yqwzIxg8nbYoKK7LaC09gXLIULTX3Ej/XCCfGzULMp2u9AXkyaICBmrxQXTMz/vteZkaUdU/9e8x
dqGbvP9WeUnvMJRJZGYBuSjZb5mv7z6M/QmtnvaUEB0E9BdYzOwJBfQcyvu9+RGso6Un0GRDc/Xw
jwTC59vmOJX2j0iljPN+BlwmVPX23NxUjON/QaVUR3zumg+ZBOWZHVdHcvrfb6+ciQM9t/n/t9fM
ojvkC/s4LUJtc9sdTlYjc7935hJlUJJG6DX+zgk1wg2lQU/dziKk1h0U11AdKCTj/NXm3LbfUO45
jBrdho8HzMfuPKyqcK5t+wnh/+W8N43Kz2jDUUXfhhljrx3ncPZPVPVwFZlIrZNa6b/RkyTveDlH
wz6/u2oJJMIIUBbVehdrFf8qaiJIKGi2ttm38QGz3yaBsnUlXppV8u0gHsELzwmpaiQ0Sv2EAizG
X7Jh+QwneLuWceO0dHMYiZZy9IzkUvr0i3E2TLo0VWxD9ijlO+c0Qu4I/oIrDKGRUv9Rdy4VvGUE
qQd7HZVcUAqqzQAY7djCPkHOu9mjQedF20wsVxivWB9gwmIqhisThkz4Gwna14IXHjpbM+DaXkaq
sC+cw9WD2rmfqqjfTJ+bl/gIMmo7eDbju2l1v5o7bY8uO6MILjv2TD1XBx+63ESYQrPvLfeyygjo
dPBFbaL3Es83UWiUtvFGHd+R4zjZ/kuyuovhL1TuWzg7rZ4I9Qn5XjYtkOzOlFgxHsJoeZFjnVbQ
bBiSSakrAEvpj2eIUA4FI4YTjzczjTXQ2c64Di4B4Yro3PD15DrXUEI4WEhMAq2RQbRM6zV/D0wk
CPHu6lv0iu/uqONDPvSTMfK7VOGYhsAaidvWVlSZ7pAyPxETYg1Eq0Q/7OPL9hOVXUaloLBS3elb
cqu0/tHueTqiiEHDBZ26gxJuXqzHhGbS057pvefuNi9u8efA1OHmjubKqNhdXbUn6b3RczEUFF3W
mi0Fk5bW3iciomo94TugFjhHjdtjqZ/F2wDOz55muSD1l/nNe/U3G5on9mGnvt3a7H6BoSkS0BZh
odMSvoQgUiMwYDTpIcSoCAcLJA0Jaj+97XROaeZsLdRE3p4WA3H2MDWdz2VYDs1VvhFVlvkTUBiC
BKd270s0QQ26dhDpps6DZwJKM5bmC7HQp8edJMirKeGebqcgyRqnto7ViQwZs3H5bMTiDDeYL2Ul
kOYX0I+KN6huYEu4rVJ7lnNgGLo3oP30c8ZQDdprBQwPigBTPPuEHkiAptoZxFegU+ZSrzOj/51l
kNUYEhyCOt4O4iOPkAfaz/eeznQVMzW4XvIEmZLPnYr6nYYNNVobpgTr/EGhN1WAaXednraRcZ39
sFxl35CBVrIVs/faCdVCJdbkjvYQLUfkX4hgZFzV09I2KmWdae3pydBNNdBa7fSqGJfQj32f7yEY
Xq39rlkHTYLSvCzdrCNumIgzldN9epH4YI5qosJOUp15wd9LJCwIIPVV8hxRnZGnQaJTwjBo9rD2
vNNXuOJLbKv06+WvhdUkW5HVy/wxR/uR1KPDKWo/cCG6L8wY7AXgn3Z3hd5ONf8umn1a3+QpD0tN
c59euN3sI+W31Sxj0om/C9xx0ZxqWOZ4i+ibfVmbTpZKwyBLqeFw1BxNRECOKXVWmDRCyCe65E/E
EY8CN8LavEqUsLJ3owK/t8oawfrBKIxBMNlNIkzd3bW6k5HaNYaVn7s46Z35AbM/wX4NPrsa5NaE
2xwVF1sc010TJg02l4BGAAagcX1px5DRtcA3+Gy8cmZjMCzMLtGoRKFucoqOvSxth6Y4t07r7tln
krMZYk/lXSdYmUU4m5W9g1P5h5Ee0LANrym1opu27QmWdxI1oSU5yiLYDV4o4Z0nZ65/qtPsNuzB
YDT4zFqYBWIQJ50VNtpxdmMTgILiusmVXtbY60UV3sUYgn6sr25Xf610C6Ohe+wRqiss1iob58Hl
9e8D6QKhvMy+/vGTVfLivshAw250pWu8e6zzCz53Zv9oWAoKjUXLypdbw0YMASSkW01O6BgIVQKR
au6UPJcHy6AWS9LMFaVCLRwYjIorQqawlXgKAf76f4l/7DPDHKz3OTQCeC4HQl4ddLf7XnCZFcmg
8PWhLD8xx7R3GP/FZqD12/1H0M3p7gyF/zB4yEurqbrsMhy9uqB3/5/ijIEV0AByXAPuALp/U4bq
52J9Nt3iGt2VYEFlgbZbALlv1CXivXg54bRsuee7LteJu5QENBgl9LRYlZAtEPoL0DZTB00uSZgr
o0EzLLtyDPAZLHv18jgRgTw1lK9BgSrQcuZFPAjbbDbq3af0KYdPNx9W0QqOuTpXkZk8JZrGaVrh
O9WJD+tdPpDbePUYRsHCfg/vDB1IqBbCOuFfxJyQLfbuMxosZNILmfVUibGIm70w7vuSkHfxGfQ/
lYs7YMR5desWy1fAEuG0mrNldDDLJuv1Tts9+QRR5EaT/yvBhBbZZuZKtCxp1hELW86jy1neO/Q+
vD1DxT5rPLp4GbuUlpqKiOJ3c593Rm92751U1z+9QpYtWB8DWsKmExVBgylMQg8FWNzKSPjLqfEN
Xm1mPX79xC+ydm+vQQWgZ67wPa5zloTWawz29H57cIVebDASDrv54ok0qXTSLEUQkc5o2zGpjdqM
ndQBDpxIapgOa/E0kESEUTHMJg0IcQE7+jbLXDg8/T3JC3Qd2pXx9riuSWHYMdwsiSyPNUk9rRtv
23FMGkpuNhHt+8aSDbR9QPOBOMSeoWAoHMw+1zcZxJRZ60HxJ1GAUOZ2FiwNdkRfJzW/xJeZuLuK
AaoyhkS0xgV5b5UMYoTaL5woW5bToe1jYTcs/C/mu67cN/Gf0/GarLud7dakW4oAGA1WYnBi4kML
pSkVYVIVq80zg6M+I2ijd6pN8u4nvA+yWemcl+UoJxJQWe7tzp/RPQXt6XdJZwOC585O45XYclYw
rHISSeE+FYniVIya1oyRs62GEmVFVEQ+VebuZJz5AJuJkOpXdvTx6rDhMDetEOqSJ5XR0SISEXtz
ES/EFj5afKM4QvXEVcJPl7awp6KxSh5M0N3xqQPCCAvzamddoTIQ6FBEGQKZWhciIXw+LrT0TkHL
OzOe0aSSY6SaDXpw1C52ggzb7e3daz2YbonlAWrBOB8rToFyAwuRLKoAqxCPUWN4QOU1xz+VVnTv
RXzBvdk/sEsOow+qNKzbPwaVftelOq+cTl3Z+1F9ORDuNkhhf8cUoL2IgkEL14T/NG5KFk8cfqQI
F16S1jPZo+QtNRV07XZGDyrw8IQKnImqMkJkq4yeUI7mxXNMe9JnvJXmECwXr8pJaQwOUqirQLfs
SwZZ6NWNmOiKLigKFzSrfzwavjFihMmvpcFKa89HhPxJ1xd5CjqDdFiYyKV6lFYacp5fZHJ0ZpBg
uqMVxOxqCusF/YmsTx+CrgwNu+O6rVn1lKbSEzVU+h7bx6T+u9KbS4/EzhSa167YaGBIha3SxWwR
t50MDNA/jasQUh95VnoD6YTldQXT6cxFIOEe12fXBEtNzc1bnPQoqFCNfLj19EkTGHmExw4m6Y5k
iRcQffJz+J0D7MAjpmRu/srDDh17qsV6L0TS01Ys5HW/TmtkQw5BxhoZXvvc1SED41OY4Ci+wLi9
DEVZoOGetk3nGtapBgZA3ljSS98HjHHAVSTbRsUM1t5UIKMGxLAPA9glxNbPSlqAQqZTzB9YUnIh
5JMUDC7XLVN9FT495LngziIDitg5pSlSJOSZ55hMCr4tgUWMyqlvRjXyvWT50OEkV5GRVbav/e2z
u/zD7hG9BreIOXXoCdAKRLG4DXcAxR33vrl7eaztKSSBQzboTNCzpePNmwpjDnks2v4jHv36kDQ4
XYcohLdxrp3o8JlaFFMXR30GxoLFxUZizvgrLKdEiEjSiUTGpGaIOfea63Iia6yzZmxqeVnmlOUz
BUFm+vrwzl8TE/24Yo5iO5DDshWZwArLE5U/fAlWslBOTlDrRCOU4gccQNk8VqAOEMCHJqd3iU4k
6IgJPgMXFMZJALvwyLJ00dl00BxS7fv4XCGuxlQ3pAcy2IhGDIlUtqbxHH8TnZpmeFx8V9dUx0mY
NrdufVcGUj1dsU0HM2fU9uvW4QPeurYrS7Eyj1qM8Da8AuQchN1+LwkUcOmPdg2jjTkOr+y11qQ7
N7iDB08CYkCax7n4YaK3SszQdPiDPlTJgjcM45sVDxESt2ukQhAlTG5JlEIyoQPerBxDfr63s4Lg
KHrRJCsKydTz7+K1AhGLNjwjoEsUl2PFb9oGJF3YdodQpsEam9scyHvUTkCcQmtxF3MOZjSY/23D
z9NSIGJhE/Cho2NswFpGE8KW9k2xu8wrmDwsxWvQWVqn3du+EYIF7aWvdEfYJXwbdrW6hcaG4Ogc
tl/3lVl2CUv540yAMy0zug4neQDlDG/rO0oOWGw7gETOLRQZjLOr7IzgyrhZw3mF9Bji5lcc5c9+
B+ptYMcSV/pIhHmVpZI0BnRGYAtc+GN8tBePWPRsoGnRDVvRYiEGRPvtx1EGCwAL5+0e+jIdb1iv
3GmojnbzDNO/q36OJvSj23yFZKqSDDe6AAsz9IrbHIgXdys0YV3GNDqLESdNYXMe7CHrZmknvPE0
zgRsrIkTEYCW3OX0d/A431lWcpqKV6iefhc1nrCy4bLV1emA+yDCQC4F2usf1gXJNerd5UjuxWQk
PqpYn71Im11lLLkYes/EANmxnHeiBb73zn8MgsPz4PCi8LFGew/5WSgbjqRNUh/xioYdTJCkf7uR
ChaZQ+xjPaIqrrNqJPtgSbmPbruguMjSk/8uiBlXfIfVZPtikXKwDng32mIVh18Td3qN4fnV7C00
tvHBf7F83naxUgZN+55+Qq5e3NDJF0nFOITpy8LFeTFYn+NJ316QPW2hNCNK5cyXUqaJ1tlxeo2N
AUA8GHGnd5gKzqGRVEF55nSWj01IRDXDQSgVWrQUZg3srtF6Jx0lN8qtSWWBtdJ34jyONNjdT78h
lyxrQUa6zsGGZq4QWN1Jk04YPKRfqxhUgkVu0qq70ofmW2rn8oJaqg2/wNYB5P2IViEAgqNNvlgx
z7AN33QohehBR4/em55XW4tUleVGU65RTPQNmIubo7cwNKNWbJAh8COk3CQyzPKrAcIBWL/X69Nz
oC2yVAll6eCEzhcBlDUPl5aGqjSuJHe/CxfEbg6YTN0yPxWq82ql7T4cBUbwiLmy9ocmXzs6jFsW
41kFGQvWAw2UFqB18oeHUIGiB6t6yX8QnUfB3qDKVJx61OjuR9iAn32VNJ4ppK4kRtzaXwAh+2F1
4H7ganDWlfjSbWvOpVuvO05zoTjsgm9iF4FA2K+5tBbFgh2xPu/pIz5DbjX6WJ8ZbzKrls0JlR/+
83cyebHwZrq7w7oigYJT+k3U4OKwoImQHBx8hCNRlRX6TpqJerSfFOCI2ott+YSgySVyK3m6RInB
Z2TQEMKLvP3XTIQ1dE0mn5zJqfbfMxmhw8D3sU4kpxx8AG1IZZxdZU/uqCfs+ZI79B+EN4goqqfg
8m54kthm3deIrm7XCFjV8Sd+kHbubSKp12Z1veiOaOT/J1TyKcfZKeyRa4Jzt6WzI8nahAO7WOm0
PLkT1AZ2MJKPwYakUxQcsJfgySf8Drhh70lOqpDcv3A1kGUvPExhMjICQN5tBiK70kDESfQnhIPP
qiclVdCpN8MHV4G1OL/YKmGTQkAyUbEWoADD8d50cKRHh1nGczrMi0EcZIVb3B3+kjJvmCfk+9QV
iP4TZElhiR88qAlTHAyVDDoh9QzvIXNnCpttP5KpiTYu6LITCSCk8W3n47cdmUITHqIgnYz4+IKw
m4Agwj+UcR5pAf3voCtsaRGuFlTnY9Og6HY7/JUYoEjJyS+qfCm0RL8KhRlPyl0ZVMIDm8SNDgJR
QQAiiSBSK5sO56bcOUm8C+7cya4m8jku+C0kfPlSGxrkQjV50IOgKrxRKt26q8Rt5B6dd6/kgmht
MSPXGZ1iUEYfbIvvl46dQEhkV9xwuQ2ipSWUS4HwgWfZIlzMlMXQFcCENCoUA+9m78PPIcOocel3
JiKeHkEtkNkpJAnoPND9+DEX2ygQCs8eviC0KyGg/mRWSHfWKK++sJSSpsQh3afIH4YdUkXpSn6B
HOXtHyBywOk4kt893f0QIS8EcMEbkjVa7HQ3pf1Ad2iOp4BMZ8gjaDODJV/i5CfuCww4Cnh5RRga
WW9aQZCSUNgUArVM8lXoEld9FdFa4devuUQ0YISiemO6d999pMfg+xveEnN3mdK4op5A9TpQqOVP
PuWx1Hosod3T/yZv5KlWjOoDBZj9avJZN9bUXreeEbz9S4+NnzaTp9+idqwX5+iIiorhTd5E33VZ
eHrX6N4nDcjaTbuIzv6t+yXohTwWEl/gjLAO2uGtW4JQnaix7EkGM86KGt07+vcEkOtEcQYEgN3u
9EdNCEWYcxsPDtnMH/C1xwxHjlHhX2Y5jLEZK4mJnGz4+Nl+swN4pwfHOV2I9oJ7LaOZZj9PRD/m
AYz0mJlsII6dBBho8kXOiwAggY4gb5lTw3uMVRIRBGOo/YqoBW52nVy5iSN1xoolLgB8VZNqeWZ7
yoA/MpZulZQI/3ZFK+wc6QF8CvLRgv83Zrzo7gHx4+0eM1g5990G+VJ67acd7XmaAjBEnOO44+cp
Miox8jNRtXq6x34z+jiqd0qzzXV6XV1rqAjOHgoqJ50BXYP7xLsL5CcNlYMHGrZrWFFq+YgYABZh
944Zyi53nxMQGKQH+UnCxbW27AiS0wpN+TCkDJ4I20AnHcvQXHDvyPnJQIXbCoe0E0RZjxSUOkKk
HhG4hTIHic3/k3EAFSGVDTQPPCLtne0q/ge2PvEXwULJ3/4TdqCCMHAm0oVXVGvQbhBhiKsrKR6S
CjPo/YgfOczjfyCFUOmR5vYReRApsVWKbsIi5oX4QwR0drA3MxLLLzJiZ9yv/dhPIzvA/CwbFgMm
HKzmoMUhy/Q+HRuMSBFiSDfPCN0AyIzRhqYNH6Xf6N8ghOpU0l+/A5fTR3UA4aMXsjHwcy3oIMjU
oNj4Zp5GyF97poUHi3R19FaTESnaI9z3S1rEps/HqhkfkMSq4UHbzbiLLI1hwd4EkogYx56kzb8r
WFEg59wT0OVEFiHHoIAsd84pBOCWzYSdxtIXOxk1KB1A54EaAENwEmVD4iPQEI8YZDcHNjmBsZAL
ABkT2jFAwe6PM2RXG7jMIF1K6XJkXq7RPfRYARINkQzcnpBoMWOxmxFEGqeJaKRmJKVsyeGDYw/n
j60SSxS+NwGwBWnmBFnIGwiSxUweoBO7dj0ajextDnFhyxFLN4d/NgFJ+foIJot8TR43BkaiDkjM
sZH82ICL8iIXMuvMZQ5AIB8dmXY+EvuvsEgeJAvfOwPDBbsdHGfNENZHeuE4yOC3B52tZOgnX2Xy
FCQbDS1iyP9zhHuC6JIZIp5DpxHMnl+S22bp70SXQ5f8U0psevKGa5IWHZ2jdyRGSbbDDmLVvXGm
/cQrVCz0H34EgY4k7DISL58PowqnidI/OIDbkm5RATJTyNmkDwlmY8HiA+zdugPCSqj/VBwF8ePt
uDFjKScq4JN31Bg+sJCLgzbJyXV0aFjT5t7Rxqe33+jAxZhTAattD5sRTjxFD3UG3852PesUTpMY
GaHmLApKGU6tbIdJBLToTK/OdMBJH5K+81AJijx/CiICgeG++x9fx8e8sWz4SvBiTE7uKSOTJzB8
EiKBdLV+5RMp9KH84dgEm9fBNW+ctzmpbvAa3BeduObEv3LKa9uKYtgt1430sL4vYKkEU0Og4Rqe
Spa+wDOBUYm1xxGdCDh2gQo26wOgErrB3Z4uE/IEIqR3UoCzh6SRpYNGIK0VzT70JZYRw4AImbWm
iQtG/LCDqcpJR5JAzwqv5KvHdZP7Hnsv0lcqyKTiv1IPsk5PoSQc5GD+7ie9xCFABe6e31ZjTeLP
19ltT8uF6nwQio6faWZFZV+DADFtOI8wJV+WdO5kT0H+P7aovx952BHuGYt9oHl76LJpLWM/n2lr
KlONcJpA1zKQKkQMmergJI/yMA/Llje/uC1U0GA12dNmKOo6W6eVXmbAquSH8GzsAyTo5MQw64dG
qrfvFX+k7X0lbsH8frFbFXIZfaIn4G179pTgvG2OwNtM+ka8iqvhcCR3fCDwA/g1q8y6/7Fajk6H
vhRLhFU8Unw6Vdw/0tatRIYrlYfcbqbjFw2kzRgAHEOEfcIpQzMIKQjwWwh3d/w+yzFEsFP6hR37
pP/jCb9/VseIrtIWpffMhLDFPJrK9AJlK/AN6bfEQ9NHQOe9au90iGYQ27vR6cKAuvUZXSQ3uPPY
n8vOnwKGMXjcnKhc5CB9rv3l7GfhBCoycRwf9gDz5rIjFkuIB1ODC9r84jPhU0qJwQ2AGNDsSQeG
QaiwRhgRJQbrPSlZLHbZ+5UxiO6SXucT2Ryc5y2WCotiIkj/LZrSAm0NjJODJS28r3yMmPlGR28K
xUemruCayYqC0iODSgLZ6B71q1foVqS5OsktxFbXNqN6+/Zzi/KI6NL7dAf1mpzD6oTvs01hI1Zg
BX1N8IL+rauR/YDaU1UUwNR7cKk2InI8Y89cdPr1TImRnx/pyWGqLlkCIeFOgU5Sk+F+PTz4Rlcy
baK+pE0c2W8XnZw2oQzNDwgmbrra81tZ7CcCrYQsIAccHmVIjA1KWvRfoEIgitwFNg9XXxvSMOmB
/JiywJHLOo4+62NPnX3Wp72dD64QQ4EO/hqzYtDq3v/uvro+jm6U6G86f3mkBpIhVUn1oaahyUS4
zIb5n04MeoB4y0BzhjUNNALaOHCFgD1P8PZqQASV2CSsLwBg2F+fqNw1GHhi7bPcowpOVAJ4zv8u
Z/87f2+O07KEpleIy1VB3iND4kZXKmpgpBajKFr0iu8c23Txp+9p2Tc2BzGmVRIopKjQvbxmtHgg
8qihdNIcwGSG1nuJM3XahH+rMGGpd/Xf6wnhtkPUzWZPRALl12nQCt4Jn7o8W/RI12fm06Fp0tDz
r3971ofcDMkQVWm0TlgI6ysagw3i4msGeHPrPqJTfPfEwwNqRddEh2/w5sRcwblDD/09z5aPneq3
lvryH0vntaW4kkTRL2ItkISAV3kPSPgXFqbwwkhImK+/O+g7PdPTXV2FUyoz4sQxegzDCJS8X0IP
wAPidfYafQhzdAWq2dzh9r4SntPVRzPGcl3GrZnMybrQ+qT/6PUxyoW1qMVa/O2/gvNuP+EBoWky
kit3DXyGiLMpg+X4Nfwioj6ulh/IRELR5Ey5I59m82cDh9veLzvGZHKEJ7uTuSuuUkKmUoF4gXBg
XLJZS6+Evhs2p/SVcjVrZ8YLb29euxnRPDOYWCQv2yeI0yM90Ha3ZDF6mD5uwMQXWQCOZpLlTmCW
fnv3nCg8PBV16TRRPxKURVmnAwbNYeYxg//CzCt2+9ELnA0+BXzXeZLQ2VumJTGrxPfIcFhW99U0
78NxYjNRpUe+BEFCPZ2MPXOIMDyfYstu7QLUDEawwm9r99wdqIpRd0VwZ1xAHQi4GeacetZyIwXi
cE1FP1Rg+paOcPpx7oYRQ70I3fvs70efzWFSI4dq7M7zd/KYf+OLDS2ad7PPzeYM+GdA5iSYW3JJ
8PQTlBfSLZV3X+W86+v9bnZUDNj/vEXIu0dYhx/M/17RxTt4t1HlV/4nq9OyD4Mhuab54OL1gEI6
wYEmTHCYI/JVt1jo6+6RaD2qQqFGUCI6VGWezBilaZdf3Fzg1rjHJvKnkiNuxR0n7baSXGaCYPRG
ZB8QgjDuDOjZqjVT+/VjuqwcgSrouQ6x2CmUa56BnbagqmXL7YYYofXpTuZjjW4DXQ2ODZyp8C52
dFukVA09byg7Um5lGf3KMqXqlH182eH/eHWmx3jZG26338EtbKa6/W+ozUvG/JpjXZpH4hIASLjC
5nl3nanZuz9pMOm9eRMNrHLP4fjugxTMm7TQXGc2SirOLQve5sjtWDLsfQC/ZjvQlzU+PhdQLw2c
VdBkmf0VeNVlB44lhnu/wTqIxIQIJslDf1tQbj6TsgfNUoJuZ1RGbWs7FISGamzC0gMgidtkoMMy
eHGm4IAw67I+VgKdNCcKnfuPxiT2wnAOJqoRbjGExC9bbDoKhLsyy6F9H10t2KN06TFW9qK27Tfm
1Y4sJslF7mVw/ZguSZUiwl4lmHFCCGFKzq5eJugBFK3YmsUyRYvXeGMfKWBIOxo9OphSnWYvGiFb
fITEchvemeRgyY0DNXghNhyQhwctxEwelbdHAaslSvKcV+wY+YfJr4RbQWO5CC3n4TXhZUmriQlF
UIPqMe1wi7hm1EG5MYRIMJ+/TeQiIh/xGf1url40nXcNZAKQ/qG8v2nokOAdoZPh9uryT3PpbbHK
TiJt891pM7lze38cus6VMSbFTbGoueqWEknjdEjpxobzQ3oc4WRV4mBEr2sD8D13DxEJfBx6o8HH
0fttkF8BnKebDWX0/BElSXMkMDHT3af7QNXioMhw9rNX1pmMv/HNeqYvbj519aRcFAwV6UCAp4vX
GgerfHAeLJGbQPPhX7+MVujoVbecyWzmCERM+zgreyjS7y9L0kqXRiKWdgmaj8FqlQjoZwZzrBcU
Ov1XdIfyIxKe2k54Awn/P7dbbGBQkLsuKHIDcPyN8GjpTfkAbZFqBKf04K3GYkb1hC+8KhhjgcJ+
okT2NlgcTYuvqfbvRmz4gho2ccxlGC7dF1+9WR6QgDRuO+85VtbXsTQ93Bi2WIWB2LcDu9vHDG/6
sLBznE5RBCJvJ+FXrPpwPeMN8S92wqciF6y2V6vc0qcyM+N2iu97OqQTDW/Bg54CWlwyK+le4ZK0
fS3JNbdFWb+9wi/gdhLUDexM+LIH/+O+B60B9D+sQ2Bbk5WpMGqUXDRqPg79DP5IEqr9TyBAGw2O
34g+QrwV7hd9Glys/hnsXMxj9ryZVrDcXKlSTwwYmGI18SkUijc2PVOxLesaK8KBJyyeZN5iRR7S
bp/allXNgqFWW92NYIj8ted+HAEM+DlGX7Y09Q2LbQYWF3AShDLn6QJvm+3Jiq3u/dcMwYRsaXLO
g491SVY3qmuxH9D8TZS8qFAqZGt3O4fOwudpwRaCl8YG56svi/NDsJMIUYZl7+q0GTES+6uy3p8g
Ty179dpebPZ3WnpwhD/FkzYKIln/7io8rzdWLN49KFxMhvJUfCEUywStKQD/w4N9IeiWGegdcf6B
GdGClEcEkIs6vTmZoM9NHDHbbpLAp6DoxiMZBRa4QxNWDMfK3pFNWRgqwuxacoLcbK4mQOwwZJ9a
EAnARhXh0l87ZJgaE/hczMhaXGaYa9/sxZ4D8VCHI3GD2EuKAM16bMF5byBd78f0YZNJ2wqh84NR
dyQiHIy6WVC+1I4FqQR/o5gxPNscioSQJERiRjVyHmeEO2JRKfp62XOJLaQx8OS7SR5LsUjENglj
2SIie+Vs8gWxMUCRTzXVDYhhtLLfIzsGKKtPM/CED8/CZHIWfIKjdO5VsIeyBOCJVl4+ihDweInU
RUz8xBl+AQfVssLMs3haGPj4JMUfk35DrI7ggL7JvuLlhMPYQivzCiiS4NWnD/Fc7hYG5RPwc/+Y
vHLriH/8TJIGBSj+14vr7MpHCMCA6kLok7sXcla/PX+FL/ptaWLl7AOEwAAI2snB57RyHsMnzbLZ
4SiyxW1ZbAZgVfCxfnkRYQwxxCFWjXCwHqR+wGnsggLyaR7gzMgDuCgLJESg4A2ckK8DSBkAyuRa
DHp8XyGUO7CayutYoPR0ZCxPTvdUxhIaXaDbTQ5/MA0vf7xIGnJtinceyU1gyljNAQjKPUc3yVwJ
bYfFKf0Zvs7BfSPjBWl5gIakqjvYRARn43GCkI4ttTB8n7RWLCsJt0PQLRRo7GKBAkvhM5uAj5SX
Y06hr136Mk9KUBIHGNwJIUlD/Q1/BKehCTf67WB9+SSjc9e+w+AaQ4e5MxNnvtfGJbFrUNAEePfY
TNJ2v+qT04VKsT38Bslh1XbbQWUdkumXfGoBVCHo2+3VSZDKL6FIO6aep1BgB7HGho5lUpcWbsbe
9I1pBJlEJhyKwbjpBdLP5dZYhl8nPMoM2yKzmoYPtr+TmLVbsnGDA/BKcjr4Fu+KqeH0CqsTHgdV
DjgYviKy4d7/ThheseHy0m1TspWlw7sE0iqfYGUNc0AjIETqMM98xp5tRqwdWHBDKAzjhi/c/Wwn
cyohgp6hjnmm7Ifkp8olsTzAWcPblWtooBfqwgNVGLOEG4WWrFXIiu/+CR6cPUS8gLB1i+lDpBKL
rATQKDg8+29oLB22BKmRWP9CJxFXFDAdK75aC+6jpc2KEgtt1iQLdPZ0kLSxd+AoJd0FJUy/L3la
HzOmyLniDsnNEoQWldkwpMiSkQpiDH4Y4bKrBxRYMfWb/FW1usHZE1+MNJV4VfQ40NuZm8BjwQnd
QYJPbElM9Sdma+ho+muUpqti9EgldQIW0yeIa0SmuPlLJtN9RtfahTbVgvDlHfZ2hyuVh0p8wfcl
PjG1ZGrD/c2p6Mn3WCrhDahncmNfOa8hGhKQv+Y1aDOQLiA2usf1G4yLeeGLz+4BjrkWIzKkm3vj
JRVtD/k19zo1rfPxivjpPlnYgJ/s15kE90Vz08wYKNIsD5F+m+MIS4doIEvhjHHYg0OLyUUO/MQB
bC0IeKVYJ7N9DPiaXtyE5STk2GHl0aJD79pKy8kZTGO/Z07NDnT5EwczwRclcuLDrOsT9LzZG+6P
RPux/bKNWww7M3wRb8bawTQPl0pMEcQtB30JbRvbODFQMlfDAKf3b/5ldBfKsDuedfl51ZgMd9z3
kPGAhbgaMgVsM5PE7J8fPWK7as0m1PltfzuJrTu2YvSc8HsV22EBTbpI56CfI3HD99Ej0Xb3GuLP
wvWnDIcAHM/QO0H8PRmQqV8IbgZ6om75A+sXzPQ7BzuO2tv2qFsinTG+d6OZ8lvOFRiF0IyrIKS/
WtrUydj+jxpNR4Ww82VLBOZrVJ6SamkjIj2ttiflyeRR2S+1pPQ+B0dXvAdwYNOA2PE+2T8ea9my
GSuzg8JWdHs8EYXhO2o1vBsgU3RhMDLOZK4FW4CjWynpX4pYCe94UB+vgqhyc9tNj6T1T/bKADWm
3XDPWD6s/AOkoxdaY/rM5wcB9neoQQpM/UWPS3VcwCvE12kTsbue/cbdfCMOhtTPuIY6j/2Tmhvo
fE8tw17KZrwHtFzaH0AjkC+hRZb9ImbnAXC7sgiJD4YYYpkvkH67CKSV1Z0b1QnefswBhAkjs2De
qbkaM+gDqMNFACz/CPFe4wGznfd+GSrjfMaFTSbIoy/bxZUbjuguvg6afGVOh58+czziFeg3BXBW
t3zvjyv9gn34+3aVa/rBWxGCljB+X2FjcIPzD/eD+eKVYUsDfgFQFhKqh3BGmTR2070jQB06DZkF
TOUFt2IOp6xdWfXbuPSi7xnxOhN7uxg318VfTSVxtos3H/+T7b+xe/n18MFnRU3NxOtptOjCGjCT
X6GwecDrr+CGwhA7oRBgLELjDm7HCwDHvRrMeyiVuZAO/+zcKeL0aeEy6pEACwmyGF+g6tK6Mj29
/537p4C35FWUtTdT6r/D4iwU1wVF8FQK/jzbM/WAWfSOhSrV9JT1J5Rm94RQQLQPXEVO5rYOsMZP
kn30dGm0Wn/dtcxLhARSxy/wFgWwd/NMv1A6gs6q2sKqoDcKGPxydvP8sHCZp+zRHyFfr0Yd+iIE
6JUf6c4ZstcXB498JB51iFKksr7SE53Sm69jT4grWXt3G7V2uGLMm05303Pf9s3XNlgbnFa5fwA4
JpxJQOrcBynBQp+zO2oQ1tEhSAXfUM0uOtYbdotTt1xhVpGqzjxOLvKZ4Q4YIvX8x2JoB+DSdpfZ
OydPjDaLrnOswAh5+VKx31PFKVY995CWEeBQhdE9DD3k/CS36ZYOabbwED51EVRNhU3y8IGvoD+/
rDJiZEiHiXxDbN11jwsXZrshZ+bDxmC4m7IITiZh2ksj81TDA26nR0qSQyK0MQQBjKuHB7djyVVB
UrALKcNk/o8tMNIL2eyVtRBuGGZlmFoyQvhdX/JO6mHtFkzFbtku71+GWRbY+NhjQMqgDVq2FPVn
x2O+jkt8CECG5XltulExeVnjJLeEPclHI1TAc58XMWF7/NHbpewHvnGpH2An3WR18NKSkwcLRYBx
4swx4bj5OBjRAUqNcUAejvSMp/5xzlgU0lN8WJc5PRINI4PSFj29MKpq6ssL3/cp8ddXLI0SKSHb
wKSNBWTizbAVLSAU8SmBxlpUP7SUZs4gnA2HqWybbvhrY1l8BYaTDJez/w408dkApzb4BiDMkbRS
dkJTczXwQEF+x+qSlSENL1RZekQ2diejRGtBJDqlUl5+aYTld4D1aiCrQvhFT+mNPOzM6KGZ4HIX
vIjyYisYf8dvl0W0nwFUQCOIbtZj0IWsXqQybXmzzJAS4mYgkHSbTnL6spozLBWs+d6cg02ffb0H
eP3im7liAubXMbee+4w5v4eV8ptagvk3hnLvCLT5yEpuyMuZSSVcdj7czg2Q7elC2MDSgTfnQyCT
jzFk9bPhyViTzi1mVkcBpyWPkDOwaxMbLFQYYaVgQAqGXEKBruzlkOgNNDKl3fDAocDQzWLTQAlw
XDMagV6zWSLOBeslj/r1C0H5OuKDXJOiTiv+RtzVwQJNS/SkDD8UFdQKw1zGkLvLmK5S+pS29Rto
EJDQZDsO8K5i8C8IkBnIspb5H20NW+jFpuRApWNx9ktYeL6aABqI9AXAEs9PdipGJw8b/SXj6smX
8TTcmxgBhq8kDD1pVBhkV54613OqVThe7FayhhgHs0SEeMkMmafjzgq8bVuwcE/tF/xeOEtsn5iD
vgIsVW0xLYUqFXSM00i6KFK7ieTuFvz1nOgoF9Fyj+oahvjSVVEbugSaEWoq3ySUHvl9Tdm60N27
QrMF84q+U4TbHXpRoaVr5kLiuPKkmvyLH++JSxOictLRJfW7jW8F4IxMJfeeWDBSUL3i9Vr00kSn
Jmt6NpxLL9CX+vtQwVRacsLpkXA9Kyl7JcnyA1tIlOhHj8oWKQFNsNDpz0mXMgnHHv7XQnUtWu07
IDYVtMjel3FDjJ3F6LnDZc+TI/JwsV2WkHRBLx+TlrMkxQcx4RX94QeCPzwoFIw8IYFo0oB2DijA
oUztmsCJjji2qJYEWr+jZdBng4VmBbdJEWoVzx8h7obLj7DShnBV02oDc1Lxy4t8k1cu8e18Ivy8
hqRcCZCI+0u3xaf8Jpr9F7eImQVdOf/IDxEtPTomdx9fdcIDmSrDE/vHuhIyHH2seSP682ePXrkL
hPckHFSTBe0yOd2/D0kMBfANtAmje9O3dF0ViT8flcQokTF68cXY4AphVu4h/C+wkfhxuGB2BegL
ZmI8iwB1wpxnJorJD2MwxonzylR+dhl0G2jW5FKJd6Y4i/XsGrOmESp56dovo88O4dpKJO+yGEqW
DEwwuXjSR51GCOqFuKbTtZeYFBIxt8A7F70/q9G5oWnAko+30g1+WMtd4mq1AE0tiwnvNtF5X5ze
kwX1GrfQGHRYTW2vh+vewdTGHa/ChE4emw+nwR/WHYmwM94joutstAF8/CgmJtALGYnHpxHw3OSz
w4Nh9cWYoWlW7MNI8z+k9xEBh7cxGVCsVCn+JWN99M/elTAi3nrXUtMnCWo5HB4YSJynpqQEtDlf
rMdQkuZKXlSHy6WvBORWndP8CwRg70Py6fG5FNUCloXqXgIq3iyt1vRNSkhnb9xJHBBfx9YadIPv
vPIKCKfoIhgnkioUc8WbSb4xlqXUczwM9vEWgbrD2/hkSa8iN0jBZ30fNSqzxijN78xQ9yMgeXOQ
ySLhvU7oOML+onIf7ghtI0blRxtEv3aY6i8gG6i0vidxG2E1Enj0sXEsYHDwddDO2Iw+NVcF9eIa
M1brZA/KM/cqfMcjDs6MhRkCfOAzfvuEBIvhpkiPNLbAdsdVwGfsE3ld1hNzcedFV9btISvBP4Cs
0Aeu7P1Pulxh14zelHTE69UsTsZ3+x485+CrKl3QLWTXYxukQjeXf8QWoDU7QTS0aGBxGmHnll+f
tJ5rfLD+edrEqNiE6EAKo/vG9RIUYlp2DB1VFNpf4fEc1830pMEpaqNee9AZ0V/dmATnTBIakZKK
JE6+7xbWJ1tLDzGC31FlHNdI/Eif7sAEHcDvXNMVwEwal8yxWnMkd7SCjajELoF/f5NHmnRTPXms
pZvY/jS5Qp0FFUZVxyiIPpHDh9mQcPCR2kEwlMf7zkvwK3q2xxTY7IQgHb8SORBFjLR0ZWtRf5u3
Elz9fSqOFNw6gofd/XIlG7bssW2ABQ4DuEPskeWkBSuFvbPmCjCCxc1Etk0+E4a+iqsSSZoh1qaj
7cadjGEtZStzcVggbFkzeLdLtCP0s5dIwe0aUwCncOSDb0AlrUhsBwpEFA1v+MWPgMH/8x1/IC9e
cvMHSvxJJ2Krc43E+/s+Y0I274Kgc3Yrw5mY44h9h8yO7jBqCxAQHTKqjHT3aXxMjpitaC6JJJyy
NvDsldySh/0A3JEle2Ck3Oo3AQSukYACy8XJb/WfG1II+o/dycc3cZ/k+Gqw3xHBOcFNY/h2QkRM
XG0+cuAoJs7yFyH2nnwlkOG4tPYgCW4zJdAWgq7Ke0FvRVHBeKCO9ACzgMlnyBqE8MsHh36Yo//g
C0ikpJi6+oeoEb6CBvP8uGpTAxR8WEINllUi9N8qUPudltHbgwjgZfF7hxWdrg1pChibbl+qDlOd
Q7IJO/wPBt4rXCYCiTQGFp0n7u1j0NefPpFBIdXULoNHN/ynLf43G6W3k0cRXTrFx3YnnrcXJmXw
fvjSkaoerpIgms3wR9uSakj9VUSsAbpjIcWhfod2zqMIy0c0AKBrjDfoCjA0omKCoroAwDkFtVBp
S1pGMmRREXwoaHUnE14rQybpZ06UT09zJQwWKYkRLdjHUe5HzMk4qCU1bPe0CfAbSZ8DG9ICatzp
zFWOEy6CsIVZAW2EIcA825vXw5aIoTJvyRRCOBz4kfCZ5Pb6NdQmvQ7Kz9xhfG/TbuW0C0/6j8L8
+NgO0FotjXEi/Z0xPxmg2FBa+BRosxH0S91KPR8rSBheFqV3E1+xFiObBP6hsF1h7FJuSwNyp1iT
6lAJmTzyVboR0umw0dY3ieAguy23AqJZZ6BbYMEB4wvhvw13wRguhfXhF8FpfaBkENuJCp3nQwfy
hDM6aFqXtLdbzpjuzd42ZKgr2HEHmDf3VZdsnFmHtFAhKMAxQFSQ5tCgw+tQmxZnmSU+/8jdMc9z
oXsqHokPnWA1HlfbNyqE5K4bq3HZp1UGgkBVeswaYONjWr8GSilqM66f5mlTpLgmdBs0Y7RuYABC
/awQAlCzixuUTJKhg9ewv3Fr8oGxOhSRVIYttizGFrKtsNlRhGOCr4LCH9wmLlcnimCwO/ZSX0//
0ZXUgTx/uYajhw68Nzgpzj7rAW3hJTrocfw5jRcF9AsXlzH4Dl/DTYi5av9whJPB25Bei5Bf2uSW
i+92D17lGZvOK8ozWnGOfNo7Kj/XoF2GkxO1AmkOmxvi23DAuP8eJOrET8p8I0rFuxYnYTEyxdge
73yR0XNRXMw0n0aq+0fS5/9EOET8F0dVWnCg46spRu6Dv2kHsX07EKV9LTIovgkbXIuh79LhAd6Q
nLHMHNYcPfE7fK6PGDEEByf9GzAOHEz/cjOPW9QE/Xv/8TYI2snI/WM0a37XiJAIuO2AGVcxYbZD
bBnJZjoHlEtX5+Gq01HRvy06ayk0GnyQa7E8Pgd61/6M22sceBvr0SPG0Di3iVT0ShjcFBr5oozf
CurNHEPrfPH5ewKhUawynyHOphXCmuRKUm40DW2O56df0dRNG9iTdFLyZiEh46qJYU/aSR5cJpNP
o9n/bFF/wXV3xQ+zt1K2pKKX86XTiacbDGJcGEtOatjTMV1khvaaSJL2EHzj+JFUAFwiPxs968IR
sYj05HcI2jA2nOomckTb7mad4YWxh5isw2+fQp4RpU4jFkn2iugThu3c+3OZwUTz5ubCHqPzDa3d
fvsCTrxMorn9u12ZtxIriHFk8NncC+f6MVgFeNFVtMJ2PsO1D3c8wXt4rjbWiWAxM9I/4w/kVUAe
vc8LQAb5sXiqJ9cc0vm850YRGjhSsYA2mN5k3awXt5id46kpZs5gQxcj6e1EJfpCITyoRgAksmOc
HfbLVny1z7NTeID2ZGW0+exIv9F6lv22KrYzM2HF77fwZgdIJiHpluwYt/mbIE64OQd4O024CcjU
NWb7Pdz2Gztx7g+YI0OEdIIiPgxpxx2698I1V7vgMX8mILjCo8RLITyEB0/+dMvoo109lN1NVIHj
1Xy+QkiWYEMKBrA6DjquakJGZ3djglSItnKlcAVmDehwp7TpoIadvc2pDUPww8Sbj26BTVVKqE5J
Z9GmyYjaCwhO3X63r2GIItBDK1ZtoAwmyHAsatHW3hPiA84jbgP0GpMB91I0mObRZu+TA2VNi0mT
QwOA5QL1vstnTLIFXHq3FbwJi3C/ATaCPgMzezqPcDEd5aNln7+eR3a0kYvn9Ib4PtJn8nKnLjqB
FnvsVLYPMnUYauie8B3GEB1cGQCe58G4WHyy8ZNTYolFr5vwb3yUf0w0mKyYSiRoM7Rj8sA531S3
ckSSYLtNPypsHFl/IgR9w1wvEKwKZEhgbjsK9BD/7MnLH8N1x7VTvOIi2CUJmY0wM5Inhun2NeAs
GyPF8DzY4RmIGjDXw7cT75d52oEPNDv5oBMMsPG8pxD4hBBboUx2uYXZjNCtjVHJGAEIbtBhSxRz
U2es8aqDaqCHKnIAinC789ems+M0DHiNkBHA34S+D9Yl3CrBw25Zjb9MDhNStavsEEK5KBApI/YU
sV8+WqkA/s8kmb9tsCxYZUbCXkwOxKQjShB5c22UAJtTCnJmNWjhhjV3IB/Wx5hyBaMXpyJPtTtN
3sF3yKaOECoB97R66ZnINVdyOxjn0Lhj5XyTPASxTsYnctOc48LLRv4nIdh8DckIW/igY6Zda+kP
eubexZw4hXo8QHtiIPwgeq8Hd4ZB+W82gTTkzcKZ3+BvkobBvcj7BD2SSqZly8alMFniptFA49yM
uDtaFbBT0+s6AZUC1Fr0IbrtwYLIuiKjuMNAEZ45SFiGOwgFGyUFvYA6kMqj8iAYF3D3MpQzMG58
LyB5esH5bA2pK8VLZCuc/wawkeXtKBU5hvcTYUHeqYD3ExH3n6fbLRQBEHdtadWUPBBbXLD9OuY6
g6AziCuzLstZxrZin3EwLlTHaBtvFrc7Nx9o6Mc/q3jIWpenozGjvVo63MCrVcFEpa4fiW77i+am
SN4TjZ/URDfEjS+FUr6FujUq4QtjlDEqML8F2cROBXCRzZKNvKume//lvIBJnxjqKu6d7boRi/xG
m2E9NOkQBEVFdEolbiSaqsOSapC1IAbfDfMvxzDfT9UEoVDS3eq4SeAvPRVcU9QzmFAP0O/IVvZv
b0TfxcDqHnSdJtIFjTiTh/Mc3pxW24JbfMKUhbfpFt2ogn7UG1TrDgRiXDpaYuYiREZotXxGYLhM
KJ7j7jQrAF6XfJECu4/gRYSZgg8KUv7jFCaAe1ame0yahseN5jHuZk+gngRYxriSORZDd3vMPGzU
tGrEpIDXcGwesCp1pxzVyQk/M2s/R6J+8iq/6yRy8798pTawwq1XUOerqM0OuCEcDzdgLpkSrVZl
dBzI2/5Ey81FN1QlOHBPLTdwd2BRsc80XNSrHIGPCOaZmPjmMMGotH+Wwo9odaUsPngnr8XFQtYP
y8rmbISb7QmGLlcVt12BzeshU17WuteEp9uztiEKTVSRBv3/3Qp7GUMv8LYFaIJZJmWiOnj02esG
X2PuaLcd1VpUq2N6GIhqUR8+LUtfMLaeEBanLFr+TZqmG352pAWYQxTe1IEsdCkihWHLrwl+ZHYM
L0WeqUVGGNTGw1Y0ER3aZXF46FigPpMrSzA5gjjS+rl7r8ltHrU32KIJZRjkAmbNmdtH0qmoYCC4
TIQD9gXU0nYEf/c/IFQLSDm2tmpjcmZJegDYi71eQEf5IaIy2RddJGUPhI5PvPxDgpqUQaNmEnuH
75Aq6SNkxIoGatoRl6B83fYbTjMBNka9202JARM4uCMdn6RJ+e/5g4YZwwwK5yepXE/nk54ph0AL
rJBpSGV8M3X0wGuAs2b3kegq3gIGDTApV5gGiKMt74U5NUPIF4J5BZzwsVIgFaAlIXNPMds3cMZF
DyRAkEy0p+LriI8odT+eks8WLIman4f+KczMsM0zFk5rC5aCh+zDO6MewXVIBkqYFnjlzdJJPV8X
UGjueHopELMhTDwN/oDlU4N3DbSn4WAkgi/9ZuGW1Wn973p0o9rnVrqZl7/dFtMu1O+YBTvwv9en
h3Ed0xFczjaz5H0Gq2/eGFzGeONc0DC+jELntsNhrDn91A43YHBA5nOPP2vpDhrma3pYPDWjSZrP
H9/KH79wVM7W8uhc3sAV1mkoJPlzwxLuGiNXmUy4u50ZMDrCazjgP8oaar1Ch3cZnhYMjonOogt4
E4/tf/emCtXnj2kQ/y2zU9DgSWgD239fSr+sNR43AqTnZg900r0oPkf3E06V88YUAMe7XTtINCch
TfLhHwc1p7+I/tw/dI2S4NeJv8FhRfUbQ1LzZU+zvQv94zI1kYxtiDEdkCQURQwY7YizS/FLp0fx
/bd5BrUx+BsRwU6w+NLq+ifCYA01JdJEnPnZRkkIgyXqtykvfZHZsCUI2/vkJad0P2gMv1g2ciyK
N4LIHiNqJZwiYa5+gwrLaxnHo0RJ6T1XbWT9B09qbYpd7wZZxluGD6rKzgohFASPJSxPGNoYQjU5
7tfquF58/97umantkSVvV76CFTZ2CVLUysSSkcjiwjb0mGO2cvav6eptUw9UlkaMwwYveQ6O+4SR
Z1AHTzY2asbmjLoz928jajgGWz3pwSv/wt4og1Wxzr9ir6vJtzAfZUO9r55gEYThBfdEnTDrqe1T
qtFBfm3Nea7Uya02L54wo9rMKmlYs/cbfXHBqP8J9RcKAdoT4zS8BL0bbM73+GDTeJsUPxcbhytW
hTpehjWSpH7OZ6GEOTUmNgb5nMNHOvLwyZhUznIObKmsHn31zcFUcmwIJ6A3qLG0yikKwCWqcCi8
dRmeXd1zXySXoqjEXmzNTYiGZSdSJCxAQ0itqaA7uwscZXlQnmvE74uqX/EycKiAJC3s28MCzz3G
cgggOcsnBUNHuLwU6w8mW3S9LmhHDfWMpHXoF19Ms5hacoGvKzU40gGtKGj5hvNADpEvZxc1dIIF
L6PE/UgNaLNg051HD4aoOaeGGG2UTLy5MG2McISLrEJSvdK45E4L2TJcEE5ayP6M6BpX88V0mSm5
g01aoVF1Cvalsk0loFhAUBZWp+ybyMqkX6rWOGeNK2TdP+no4IUASpnyIEZn1Im68Mt2EBUeg3fS
jPZzzCO6gOc0yKYyu7KMKO7sL6MaqtOT6DLjCikesWYZwrW9U7F5oBzdW+weR8TfHQQAAj4xm24a
LFdxtW/WRokHPRU4hRHW9Dj4Ms4jN69r1jAopCPc+0xXucDWNALxSUqf2hvq6xGOA+orS53jXSLQ
J4LIFwvl6DzHJbPdjLuG7kIqcR1Q31J3eRvFgscjfzTee03GAo3kddXD7nsDqUbbdDUbR9aol9vK
hjwAfZOTM5bTpODr05zta6P1sZ87HV/swseGhKKstPX+fkRbBYtsVu/ohFWhN7ws/N+ibsZMuN/D
Z/dlLTO68vtOpamqc/szO5LIJXvImTBcpBekOwyvkwtluvjIX4xiR+CFR4ZCLEvnsJJ8nifLoE08
39dtjDG1PgOn0DrCSteyPOrQ0S4dFhYWsYRcD2i/BhtCVuLCvnpk+yxUQbx4dGXUGYOs+J24ue2w
kz0s9gIe5ZKcI+QChHYfzUhAMokJzKNqtvS0rHSEm7+MkMrwmibHqHI2HZucN/PIx8TCnbaJONwQ
bRilbxJVRWCu460iaTNTEn69vXsNNQRdXatNiIpCuAZG/Xa0mjLaITrOWkYncjj4pqWn85eOTf4N
86y0ZT1M5cRNpcy1eYvKKNXmatoENkpQE9u6Bfe6yA01xlLmOm2lrVTz9SNxHpgqmRsVj2RIHt3t
Pr7DPLsTWdIdqYky55FvbOu5m+p8YG37sNYtfjhpbkWpe1hLVGTh/aEqJ1VQQlG0kcA2YaUaNYQ/
t5ovmw65Kevfl06Q+u58tegQsUKnJFZcGAdTcXo1YFh6tKmyj24rkWSTlACZe3jkrXZHhXeMcSdO
SDC0C685F/P8Y/zHOXQkN0/j78f4KRFDvVQOH6ZQDgm/YnRLclIioX7XNSkzh9L8ADB5RfhqYQjW
JYmyCCGp937ZU2Q07sVM7LkWZ1wNrvqAILxfJNCDVHsM6XjoNrS7EEtkRnpyyPmMybzjgl8BthmE
IGIqRoQVM9w902dn5Jz61fDoYeO7Jh86eiSMpxOgTGpIzDAOZs8RtjEwXEZ3ydomFkwzH+m/AUtp
VEOmewwACTUKJPPtwgRPx6O53gqfkwx2nv2S3cYyTX7EoHb9e9Ze53YnVAmgYrxov72lr8K9w2Td
U6HDWATCuz3crLFBeLgS9Lb0l+QxqdM9jnyESDMlP4c8OnNZ8dYQ2zjRJIDAqtHXh9DIBB3vuI99
0UQYvCyoUc/huu1IIa7LPNZkIh/zKVjlL51NvDmY3PMX3iuab+uW8gCMRxnDrxhVE8ECAZxObvWt
mL1fGIGgotwdk+ZODO75TgbAX0tKeoJAGMICGPIhLN5W/xPLo8lMV4L7DtYfVioYmDSYdkqqakkg
WxsU82Fe4JCYLYI2W7wpzc49AhoZs0q028litdDRx9+QDp6d0N8PD+x6f+QDrfdDwuL2Nolka0ay
QJTwZiESvMMDP/9w+ZhYBf+C87hIYhu+J1JIkstYFVy1BnasdDJYJ8uylCSoBzbiRGUTL3m2DzMx
LazGFV8DXghaocqGjT+1XAoJ+uPb8awTxiKRUZJ+9vbk/S0HfJwYf9NeMIbzfdfHXbov38Ki0M2j
wV0EJ1OqMCwU/wrMn4u1QBZ7QiUFvOiSvlRPwSes7ryXEAKYshpIkWJ0DBptpycH7bMMylMyw9hT
0tHN9H3+AfDjkP3dXO4yyRPMzfQrT5bCdeAS0DE/zFSel3Anl+A2Pty9cSaFjVYa2ETeVyzXCoKw
TYMdHki+g5TcMrjfThZEZKwbR7nJdNphu5OcvJEk7UnGFXJK0qa4ejwh+X6MxB8mQYm8sKuFfR5t
x2K9pPsSk587tvofWydeHNqJtQwUuzUi3tfae7ABDib05iN0EfnKYY4A172POjNYDRWkDiB96x0J
kWLvMZ6OF3jSEzMAwbMJK0VUZH0NhgdCh0V30mGTYRmwkMTvXJaCjN0lhY6z31z3ZVRPMDTaNJn6
i2kiUJJRbJFB8EvjPn4EfWXF3SOxhn1W5Ysgaa9lrYWlssBBcH0drMuURINkH5bkYpf8/JuL3XP6
DL23yBoiSNdm7XM38FwzuU8ZpcM8WbTgmehmPYJiAndnxeQ//PCadXMkUX4v9/wLMLywvZDDzqcy
kizJqwXGLxoDiDW8wIP5zPgzL65iS/pCAoJ5/ksyqIZ8irybwIHF8fabK+GS5N7LrXBXML9do8l9
inzWLbHvNg+bnAw9Cy/xxloZa+O7U8mWlcl2p2OhCJEDoV4rZOZwC/gSdUrMK2PxyAIqY1Luj4wS
2O2AxXnla7YsbsPKHZFwhmsRL52NiyUD/iaTl8Lj/Hjgt1ZQXRIXPJNqQI3bnPAlMFiqpjWTFHID
2eOIFRi00zvgnaQEclgvnT3nO86D1mktByKhuOZleuXP5BZjHFOEX47IhnFZP702pbjcaRwpXkme
LJqQ5K/g/GiYF5QV0z1NJLxmn1OHhogDcYzPDPedarTu9hJeuw9NA3o2t0sveU4ZfSytPVsoVQtH
OHdmHXJAApg4OXdRm4jdPbTThtnC6YHfoW0b/7F0XluKY80SfiLWQljpVt4iZAAVNyysEB6Ef/r5
kp7T5++p7q4CIe2dOzMyIrKmwjRvqv5atzkOLvE9e25xfNTjntFF8/6Lu3336D7S1vyaXmsISPdc
K8TugaF/XRHzJE8UO7hSi8/Uw/ipaOHNuePx0z7QUgczuaJTvVovNAnJATqPjFZpoavGibnAXpoB
HJhJhJ0t1b3od0TKMhuIdkKECR9D0VBMo+FOtjnMOUbRAGzA5/H3XSJ506K+hmxzlZbT5MRIwS7t
vTakrIt31WfjXcHCuaIV/ZrHml3J7FC2bpsTgZkWXpvNf5L5mURN8ffU0gps7u2WPgMWCTfEIhm7
WVld+DvdEBswr3LfHeO22v21rMsfhy36DMa2PzByvVe6StxwqjNCjt7Ren1+PMHb8uy+SejRg5o8
r9fO7JFwsDCcWa5eiLG3gG4aCdfwgr0Ao56f7uxvNjyumbxXRzJqUaE8hAckeiRGnRDFII8J5rHl
1mHh6wiHTxASoZi1CSoEDznZj9hwG/GigcWMJfaunMy+Jwa64FwdY3GPGQjADjkat0U/lVHdTW97
J73RqL17IUq7ZrzsmC98EJna1E5b3gPCLr1LklvS21iy0hpC/lEfNj18ghgSiTCP9BV1OL/pzOxC
UUjvaAbkiocC4A9pMH8PsqgGe9ATNf3omGULu1to3PgF7MCSOwFTcFEjOlkVw2BN6hjOOXRN45LO
ad5AaWbyFaRUetdoEvHSnEyOXosc/cXMGsjO87Yxb+C5UdNE9zGax9EH7Z6emMHdLFbioL+iSeuu
VsilNMrYzegGAiJ4Z+2JhlW411wh7EGIyhcu/GO+QC2bJpojPBBQqNaMn9ZopqByBb+VMaW/Bkgl
jnnStD+lXWN+AStAXlLTwJGqkpgAjZjGHPrPBk26yuOVAFhd1gXaHzgJwrfu2D3mpklbtuu0HeZM
J59Ycd4UszQikGNZUI+xfMHOnhf/uxhU6bRlRhaXbY1UmK0DkbwjXTwZGVBpx27Z95NVA4yOxUCr
oggEVVt+ZBJda/kElAnpS2q0IT9FI3r7L9Szj6UURF8ydrLzYQsn0QH5s9O3ZKSt5M839x7IxGsg
GWZJgfzcLKVvlGFJt5oRInq6x043ZexksNzddECgGcseEeESjXM4cWbmcIlw12GAI6vm7TeXCtox
AW2A/q0r9gx8cy++bBgACARNHzWkFP/jB5BnuUjkjyyLk4/FEzqrSwA93aK+0snn08b4m6IPvXP/
0AFb5RDNMAH8afmiA+UxansHbK0DGcXrMnwQDS6NS/hMqw3STdpY9P8wthKyt2FggyJ8YZweBYwo
f1MDknaO2hLTJhAII8DqHi6KzJeWot5woWisVP66CfVJEt0igDlFAxb2jdg6yTNpIBVVgN+yDE9E
sOGnDWAqe5kDOyrG4lYkID2KiiyBS9SPg3GSYYiqGKA3AtzjJgRbA1+jHkTkYgqKGT/tJkQGlPLi
thqUcLewctyAQgjXRP5Awwdot8LNVbwR+2J4xcCC7RrDDfEkct8NAPL+n5jznn4YL5eKnKnR5afE
BaKedP/AOUvG8hg1kgMbI1tvNgD3wQASZ7w/yA9CvNnSWtCGEPNH4J7SsijF+6OyP1gHsMkztBbZ
Z4L0XYg43NsECsg2uQgTRPQpZxNbiGEnrJYi7sN/KMXFjUePrwP93lkhX9PSAQajjZslKxy8EGhA
Z2EABK1Fa2Jl7KarC9TaMO/TQ3piyzR1dQF4daMXSWsQQ3sepHGJ0HEQbCoEI8L2p9+IsEko+aA9
vsyR3+kgezSc/MHPd6wJ3R8lOSBHQzSK7l/fvw/ml0ETIowIp6XTxFoL8Qwu/l7SP+SCxENTeol0
8oH2QZcu+p/2YQwhhHaEfOFlvCMYbAdHT6ztXvhsiVT8HJY55bzfy+gFPw1qfXpIVLOl7vQHNHEp
cx3NIvVYshtJpGFc6GswgCOKQ8ehnP3lwRz7ER7pJOsk1PJT+yil2E33Ds0pp2OyPdPK4A/enYQH
TwFwDDDaEUoI2jhAk6JFCwqOFP6DIZYoDKrMxXPNyEaIq7CVy2jzJQCBT26hoIP/fNsQqhLDpekK
PQOWfcaNahvPseUbNHxRJIspwgbMXg9YZR8GCNCuNjKNp9Kkgb3BLAxaPvbDJpZhD3zxDWwjmEl3
GLF2aA2yx7LD9Gh3AnXypR3co40pshsUBXf6Tqn/4LxRAGxp1znc8MGJ8RKKj+j0n42ukrwUfXLf
vA1M9Uj2RJ0KkrSl1yTtJBSzTIbkP3SteF5zecBAkLS6jqbBsEh5bWAx3ASSEfH/5fl8RBp5aGf+
/M4EuykZ6BKsxmMIe/rqTFt10wrwM+KkoSUqYGrbc7O78+NWog5FokeI4KNJ37bF0SGIr7S//sK5
uDqApTh9X+zzuix8kb9OQlbPn4JP99PicBG7BjQdfBsLD4TTWaP8gaAzM4mBdNTECdeFAAkUyNL1
kam6Pk1sXAgwBjTpi5mZL3Z4OEbQQRRlB84QPDKBQ/0R+g95nhx9g3AgVCX4KCNcWwgNFjQTNAjz
cy6DW4XiIuKRk67DKUHEQVMHsZHm8GoOR52oX+bAuRl9eZGO+PKEf883MQ34Tg9+L3Vehg3n+9A8
4Odxw/UNgLXBps2IiJdIRrvQ0nO5OrRs5kjCrq/BAsDCyzCqHIkIFip9vMASgykKBt25LkL1vj4m
MrCcxNJUJvLAydXpUhG/a6ImyC1YKX7T9LBZXjACcQvDMpPHBYmaDc6BijpegvjG7xoPkgWh0MHJ
c90xUd9qEt42pBOguBtJxojiAdNSCt6dXzC8X+Sc0dcmgRMW/K88Ezra144buk1PUv4gpvrYlZj1
nMGMOAKFQBcQYjkFJMMj0yMYG1BYe5a40kBLw1Gd84do3sC2cIVtqImLS8rMGoy/dhwUvcGD/hXC
053OscRuWwkev8WXWuazjHnhhstyxT6MhiIET2G/MnMqEN4vR4OL7MWl4YdXoNXhnBmq0OK4tYzi
6P9t1zA+LRTNNVQDZ5YiuIqxdn/pNNJ2I8jCVxkioXkq58+iDwVesTgByPlqrEkbw0eNNpFO1kcM
7/5ZE85SqI0k3XT6GS0YQRmxhfoDxh5dEGBg2NBcCD2UFhtKHYwatj5fNBdbixN9xymyS5psTLTh
NMO+qkUzA62M/bo5bzZ5dJiK18Z+Z5/8Q3KCFmhz6ogES6RWNzJT4PcD2sAbNCLaI3YTzzSrjnuT
Z3S06Z+URcut76x6ZhjTaCYGiFZLhVJJ2/xkvTJoUN/oymQdmkpVcXAPFuo+cgxzBl4AOD7eQj4B
2K/B+Bljn7eILIqF7O9B74H+/zZQrLPtjwYt0p79ULwym6YK0Of3N7S0oQbCRiCFPobdZKca4NoP
+0oiLiwixRG3mDMx705KjNkIXjJnxFt0wNpk3D/lvdN16G04tQdrAejdwZTPRrm3H4ob6cvkYBI9
laRLXVzA4GZyLrAdL+TDokCTKHtAdlb9XVcI496o3/QDCSaDr+wWd4R0ez6fFXJQDgZlfhuLZVrf
oeVFSq7GDbB/Lo4mjbhJPgqoMwylvTHiVYtqu5ldzX3Ip7G3m76cbTIR/HXRh7Qoae9Iso/TPrZj
IvevhrVX59dc7tJlsAVjxFZVc+b4zFzJFD7mXBzDNadXyJ18jvEZ52/xLnuTS8qQAJB6HbrMixgo
viKMlab39jd/5DTS+DXa6qMX5xqHCyEqGUv4wLOLnUYBB039h5KIukX29ssQiUAbzm9noCJubg9L
ciS3BRKM3htR9B6bBA95bfvvPOnArgnlha6cjqNGWIrZAPkTTWc0qXBp4EH1Unx5F8LDFmNfIQ9T
vhCIEjY8vvwa26KCoSMOv0KApnxqzjhacCjg7rBP4PhU8W7K2s3cldHA3UbliIDETIuK01AkeBzV
JIXJWbg9uJ3S18qg1JECPejmzKEE0VP88OVIMf5GnA1kT/qOETiiezznbwvPsWtImwajV7O5DEHt
h5O+MwmfvgbqwrJBMg2FTOhJMi9vMtl7KiOIILl1pZHBen36V7OX0z+WelLNFP93Cv89MeB7uWSy
SSDHhBzYM/dPlJEwjPCsNM433c3+DsRhXB2zzmIUlgw+Dud35w2HyLkzogISzMJIJJo+mY8pcAIH
X5JAEPgsGHGw/uD44aA4CbYjFcbGY6MwAo5hn+fBDAH8UolPIXagttDtxWHvbvescnFDNUCSjYaA
7LtrHoNufu7r1WSr2HfOiIeNbK8lbUEmYAxfRCUCzykx8NiFy8PxRY6PHccPTmj8oL5URdRLw3kW
fOBHYP5KZ9FXJ23RJTbMMaOBBd+uLXNzNNtznzXgtmBIUQKIpwtnAJz8MZPirBZWd2cILXwg4BJP
c08eI2vDK36u4qy6G5Gv/9qDYjMNRd6AIBHsRl2UJRQDf7v1LqpJVGToL7pFbpv3jFtW0UmA3CuL
+TpnY01HRgUdPxv9md5vmdPpagNuc+RRuBBRGF6nT+03WqGc68LURlBNvR2P4dyM2SsRgoIHlQtP
gsp7NoIGMpA5g4xOhYXnXmiziWOTjPZw1gLLLexpwTSgas5kzoROj48N85LsrSItbsYPO31Yisz4
29GbH7AUB31aC43iMFz0jKM/PQ447Um9DtTUkiw82LwEH+dAi3LIp/pO6gguMiARgz4xZcDX2+O8
xxXhN6/GOG/etsJ1Y6WDKOuwgh7iXyjRmMK6eVjBmElrKwxrpAC8ebZ3iPtQpIE8X/QvRH4cUIG5
vSDRzADAl6aDZXMumybtD7NbtDnq80v8DkT/EmmoY+C/0JLAZ6yIwfTtKVpR/DUEywax/eFP65zO
hSBc77ueA+eIE5qIX6oNU+v9Dk5jd4iUCKYYKDabinAK58Qrk4jVKfcRQwcUpSWO8eW8tu5tvlmU
NV1YNHxzgX9kBk6HRrzoJf2MEYZZvZlNhXOEMBEE12T66b24wuE5hDeGzokKS1x8RNv5AfnAMd7a
AkQdvA4r6J+5xcGrRMjGW3x8xsKK1cQdLFC+AcMK0G8pXt+24HmAZPxkx0ZbItaMz+UbD8uDB5z4
XXbjHU5XTYcpaUtoVEy6PITdWPS02OjHb7uaY+WGI33Rc6ik0Zyq7HMmoD1tZnAyYo0be9P3LyEK
MXl5D1BB7can3nldhWv7/WKYMu/FICrKaO4CZJPNc8nFvPy2on8wHjwwWhlhEqqxYn9E4quOXgxx
fuCl4mvZjnVKNcccopvZz+72fSnT1xgLjW3lcdOnaU7H4eph+hT3ojsSNVrQR6vJjYbGNJsquLzs
x2rUmzI3tEV3jvmsm/benk0Zp73BkPK8Ybswh8PjZy8lpqBb7+w+sFjihfh/Pt59WY3hMTFTiHmi
AKJIfBhfkF15x8vb7kxxqmRcpPeAleg2E/NQIuDBNghvj4ar3CFsfVdP4tCoiyWH+c364WXZD7Hm
naK39DsYeQxLDnn7CN2NZtvoDFrODD2EcDWYxdV+ktD4s/n9Z5PYnBIVd5jFI7YurprI6uzab8JU
tfsgrBZv9I3Vt94jL97qX9reaPWi42YbqiPeCmODDIF1dFt+Ej4NtxjhVMLtQHIF1Yjby2AAt94a
O9TFWS9Rp7NpO9sCvYI9L9UId6nNEzOUd9H5GEzt5MZBDtviK8as0DZDfyxtSbtwP3iTkThKUY9P
DCFgv4m6SrwBSrvvia4M24FR6CewzUi8n3z6rh7RXd3GMRm9AEFiJlBb0dmYMtWW3S0MGWyRiMHk
/G4xfpEfhvOEQC3dFPJ8Jj53/OKd08qclmAlQVSAQPOamInoTQ98jN4BveKJaM0YI1GJC+LH4GXZ
aKTnU4kStf6TXLpeGdAb2RMhAOzp6lJPTEmZOF6k1+7ZMR4yY4pKCCChjPV7YVr4xlW14DBpUmf6
2QbHA32th3NcwCiEXPilpATBnKTPp2/No5LDrA9dVz4bhQttZPwvXHUuk2PdjhCKia0GVwpF7+hi
QSSQpL3hL5rGaVgnTAeTGd0nsz95guYZSk47xqcLw/H3pW2Dn5TZ8/FU5Tni6I2ErelDUIQnKMOy
WdrqVBWL16M4olH9b01iDbPWMTUwuDWM3SMVZMz6Nkfv2YTeMeaB8/3l+Lt82kxClMP7uexz/XjN
hVq29fab/tVsbeFPvhmYXbQZueM1IOqw8Y8b4gd4HdI6do+sLFZVy+lmJ+YmK6i0XmYDsJyklRhU
sNz6GZEhQqfMNn5yWo5vNn47DtfamzaTjvw4wU6UiiKNJFxvxGlcuiFkGc+lMFFbCV+eNErS8us+
iyYhB3K0DKe/FNvwhABWnNP8lqNR3/ttzujGzVIjPuvdvlICdmihyBqRHHS2lgIRleRoF54J/Lwv
L97NvnHDnXFwJa2EyMkGe3CUXSgUeWdCefHGI06EiupU2jQMCzJlcvbHl9dsuK1ItG1IsKGe+k2n
gr3GacLpKpRXYgYnutA/u7qYXTYCaKmHsJeIUvy2FIfZH1m2nXFpaCy3Z5Ru4mQENmkYoGMGjDWA
hLmfuW5AA+jgFTKoAAbYxh0YLFpwioFPgQ2cUpgBpTY/ZuHssSGfALoArHBJCVcyfemfNr1Kp3Gd
LKacDrw1m5BxNWROqF75M9sc/GlmFGYkTZuXRefxOWRhsqloBO4y72K/ogs2oLRH+SWhQYi7HYfY
wzTCig//OJjc2WrTJEaIrT9zaMjakTeEK6yrsQOgKC7tjagOXtTL23WWgSpoKwaipQzUBb7PSAs2
mYZckquj2DXbLwYFi1PXWBIy9hSDCvDDi/jEfKsAt3LXoihmgHJkMxZapNDFOBn3wccenH1HansL
EcXDXyVJgkWDAG9Cd76ZBS88XXgCENo2h35fj8ZkiXxzgCUShXcwJo0JIvycqK8T5NH00eKzHnWs
mF0WBPsvV6AaEPlMHMP4vyIK8HLSXQSDRmRGCzgoAAN6MZ3ehk/Gqgi1GTmwuRJLRfEmSlycqnkT
gTOmvCbu3G+ua+vxfbYS9hgoQHvYLV3pO0v2VJjJxjQC1L6/serx4hXl0ziaFkBVrvj+GPglEY7g
yF50GxtDSa9BeI4DCNVCLZkumqPXoMs/XUlRcDDL4T15+EhgdtVyoqvRR6N/sPMogtFNOx7p+tdN
T/HV8aoRnUD4AToVKsE1PeN0y5+QS0lHeHizHDQZewe2qbQuJvwTFB1p3x8db+k5FrWpxc+SDdqs
SVLDIIXJE+Mya/MQGLdhDHQgWvgODCj3UNLpFOhhqKdwF9LlHkCSC52ItE8l/7G1AUp6P7ajSzgG
io14M7garyENpxDyRHrJ6uQ1qLhTGK3NfE0/DLXiOocYtBtyIohhRNtcEJ9nDpYYtE3ZZP2M0y3n
eEj6Au/yrGuGgQfFCmxyk5BBcRqAaHFPGcLM7QO1MiPWIPecgyZFCjdwHCzebB49YVjcxVhQrK2j
WEwWAidSATAVSZoaAU+MRQ6SjBOlRdyBAx/8gs/ZGgPprYJAo40rthGclBFnq0vZ3QQSPmI0hlk1
UJqO+lfmTvFHWUPcS2op3Ckhd8U822jKXAnszKJIrOkCujQBRysGjV5691MeuawjKhUui71A53QC
ssZlYveXUFHL+rCZ8+ltbQ5gj9fAhdukWS33O7K7Qc8AiPD03F4QqOmVCpchmgqx/zjANwOxecHi
ZxMxZ0KI4eIj59JKkiUZTXPSeOgoC5z0klWGCxD/niRsbo11d3V4t+DCveGdcK0QCPA811gudHHG
EpX5VNx302ZqJX1tcMIAraXhNfSnF4v5J7iibed5O+xY9HsbMMReTm989ziixwmPLLIXthnJtsaY
D4c+Qgquo3h7lkyH12LCAUuKr+WWkL8G0SK6cdnsLjwnyEyIhTzUg8ffi8OgfCTbawzkLpHS/MS0
pACEBV135IVybAB5qcBUrcS1zRLX0Ih9EHk5u+0DBcaQPSfuIqw41eDmk32ZRFEz4IyCLUIiwwOT
AC1F7cOKoraEvMLEZZBNRfolkYR11142AVKbFvyBCA8727uOch42pQaPQzpvJ0+xxXVgS0WYs8CQ
6UfxXWFLyNOSMMXyEio9a+a3dLkT3BZvLR4iSD8kPYlrYhzNtF+xp+AfArkirvRr0g5yPFS/ps06
wqCUK7Bzj1WCZZJn5zEH0PRLqOR72zDhIimJYbkwmRbiEU14ElN+SXMm9qbce9hHtX7AUzTiwywU
nWQQ2iQPPc+32dXgBRe50OEOmUdpfjLPPqz5UuZaTRUuAehHnswi4oMUNsvtavBAaGbwVOThKmZE
GGDb8PKgzVC/HGyzrYgQtOPGyuWZUxt6mJ4aFr/BErQ9IhAXhxENCcYHVkF+HnHzYCdBT5euLVkr
H5V1PeZoomYHubflEfMohMv0Ym3zmFgZ0FzZVqzIAptUIq+Yp9SQuNLUCQHjnDBNc8+mm9y1aBuv
G8YX6vFkT5N4Rijeme3JgxVbuosIVpeQe1glHEKyuHlb+Ey8WwrklPLPRyvnvg7g4/E8Uh6lkBN5
U+xubX3dt3g6wglKNWvNp5QnQx7EC82GED54lUnKU3qbtgdPBzYIJB+ub+h4qRfbcod0Z8/n4t89
R4exH3LtO8gz8CcCnY3GddozOLmp7kzkh4RdAR10aetyAso9hgLH80lDfcCGkfsU94P4OpIZxKwU
SzxWaucQ53p6IDv3KlhrRJ0PpCsW4slZAXutaD5z6hLdcxYNRLEcJlecP0Z5zMlNvcV1wNeC/fXh
9VhHDo7hst5Effg04YRpNi+2Ec+0gDKExILsoGVN2bkaBwyNQmO51GkO8cnl57ibecp/bFYQT1Bw
ibMjm03hEzgQPSbSmuTGY8YDYY19Ix4rhWiAqJrsmF9R1CBmm8E0T+k8MgzL4fFDWGuHVK0+t9ND
NsJy9XKobudBEZmcd4JRcDzxgKCb8dFsO21YXgw4FJGy/r9nC+KLOGZG4u1UO9yuqXiOdpcX6gVm
Iu8IIwQMsZlnOT6p4wpIok1f6DN387wp5ziGkHzdyFsFXqDBIQk+wIfxczXhC6oLej2V/ub0lCEj
V4v0/42B12cjpx7HKdZfvNZYEiEpGa4bIJG3raIYq8ZMbueU6JEvihdrl2AqngNvYEaBawQPESzj
Ltk/WIsaKZRhpNrgJlRE4r3UcL/YjJWD/fi8qRFDemqE2lEd9Kh1KXdUyvRyLOBBAhbwK5w6jgrA
QU11MNURU0SKJySpi/GEg099Ae1KE3Dipun43nyBQcLqIxUXt2uEr0jENGaqFIFBtuGHkuxG7gw0
hFtJNaB1+V3dgHLeyxrFNopDwiEQ0bIHAwz4mhqon32SXsQnCGVyYI9TjAucNE7YT/syJ/bl45GB
3YKUV1Q+E6bTILfIgNCpIi5mCZmZsVy0TBUrE/LCBskDvIfZ4BmV9ujKULzkjnhV7idNLOK4+KVt
6PvQvZ6P2CCb/hZ9tYWhL8080Wus2HzxyWbhkPPHOefo24RzGxdjoL2T3dDxGLEQEiOUnR9wNUHu
0aTZrTIlXjpfLfSDW9IFUnXAxJabrZjNZwKwCS4AjizgHcdjwKJ8F/u5lA7XgerPfHW8hyNHbGdO
eaULaicIAjxwYs2VinhHsIAKNvTYBAbMY4iKrFh2mYzSFeoJSPCw2ot9LAXMGRBbxcRGht9gS1Sg
m8y75PcoC02EgDA7qaepazrWnYPhbYvNTp3Ed2y0OOueFKcpEDXbpekzZoCtSu5L7QiP7+ifYiGZ
teEGLDty+kCbPcLqPzuLN75moH3GhZ1KASXkbIn1XVF7mevGb+4CHwuSriPkxiuigyFh8024YNu/
qKXf1Fec2MSit76usZLiUNTHvx3D+5R4bvH9+EAh1vrCbgAAzuE3pDFXuguJ21uzP7hYyyoavn2m
I/Cl3KejQRNn+NajD6TZ5XDvIdKg4Q3pITmOaoImfHtOA7nWNEVkz13kGwGzzN8iOCap59Aq5585
m6YRnCUGAOvKlO8zLgsOoWA/fY1ezrFkJkXH+DCVB1CQqW76wF29wBdxKCo8fUgz6ejRguddYuiu
phx6+PdyR7DKANDCNoidFAiAVEBFXpIhYOT1o/HKEcXJB55CKSXo0hXFcPo0vPwON7yB2Qa1hpHa
F/uDu7nqvE1oOFDmcBAXlBXvU/eLra/+Y1qD01fclFrIHRzOQiApLYdC4W+ITEUYpjLS/Gy8RhUZ
SQxE8WTSTLuCvHzIVR/8vOs+c7zjkMCyAw0wdWZhwpAn20jEeCx/u/Voa/PiPbizn7255kScep6e
P6x4zwq5gee5in6Iud1bM4e7HB0AnySDZ1w0ZUIb4LJmog6ZEb5VhL6PT4inapGBR4Tz6QJbOBBc
RxzJ2F2sjgvnvpAzRUVw8cTb7v+DTED1Z74XKcXV78Np75kptEzxXCdpgE/voIrga9oPnG4P0o0+
ic2Jw0uQ3ii312+X7KwCscdZxMtVT47fHSX21hYwX+Y7rku/5b0NQLmTwtq9TuXO7HHyo/MAz3I8
xfiKwgXODk/8h+ATlIpnxqY3Hw4vDDP1JwxApn/mBRR8nZ52m6DGt3Xtw6pt36HccxXBOQUx4x1s
0mOAS+/mbf/eOfxWlzU8M3989XegDRQI76qZylgS2XM97xjt7Hg2JAmx+6nnxdNFPvM4h8lkIf6S
X0D1NLZZDbE1AvrAR6o4ZQ1yn7QHo/Ni9eHry2SYphOROF7g6iPcMhc7mz31Sy+oKBkqADLnLeDP
U4NoViqvxgI1rnRRxAhvh2YFw7gAG5X1QhKyGSngLy1jCibupTohd/j5axgNDBF6nvQFO8OGdSEM
fpHIkIiNOghldFQ0eN0jusHegO+8BPfJbIiSRt8joYdvzQaukPsgZDEpw7ciPvC2Zt0hSaQ3BbR4
Mp8Q7RVCVpP2Ep2/wRmbRnHQZnAZbp1UAUSl9OJ63aDUcVGAmMj172VUJzRq1gu5HJoMJBH76Ljm
PiIFQUQlgOXZEd64LD/2Ojx65xhdo3J0Jk/9KXwm1XRG4s290Y8jokrOuTIm6ScfNfYR41zgT7Jq
/ppDOL/mDSc3E5HobdNPVP3viUozoyG7c6Q7jMshR67wHDFAEHnpLiiN9xy8f3UeorNjtCxocYJF
dX5wP9n178uk+qb5WJXGg1nzmnP2GtFujNMA/M6qg0wemprddbZXoxPD3F3y5eBuNSJhW76hoxUX
a32xtOhRWsp0t2mMWth+cUNYwd7pppdkVoWSaKPS64C+xtqothuQYsJjcfkI1TK80wkYahZa5pfw
4RtW82XcJ88A6UkXfYAs8pcMILAanJQkhVH0zR8JaLDURYX0LkF+boZW6QcGFoIZXxM5NM/rnarv
qHjlHnfTvtWF653fJx8MXxGhET3y1l+PJYu7Ep4NDA8v7uMvQa8JG+CDOyzNHrCwrdVDlZOWDRjF
WMC2gg4iGbqJGYMA7hyVZ6O3+HJkbHV1wiBv6zlomWrL0oTY1kPMXCJPpTvQWnQW9NJ/k8ugDeJO
8ogRV1+QhV+M7poMLDgilNzS0kUtOoLX0YMxgceseTeO2FjQVv+42O25zekX/Xwjl0EzwkZkqKjM
BoIAyTeUMQhiLLP3ujmJqkPjjX4NboFEzrt9CrX4OD4wbVUcx/AUJqPEfGzSXbWF5uP1EbartK7P
QX/1wdbvrnfJAu56Gxb3ne7GdgQpod81+uCM6HQf7iliAmRUZZ9Fi13ZhCbT4Er4vFBtElxYzjFi
bo9b845uvgIfAYYLTlw3Ui/GWdkYueO80IYd0h83DrrGjFZaxVhYHDTjQbyuzfMQvTK0vPGFvsPD
Q9E6K8oVcmaoBF2ILR9TvZm196GVOzwNGqTARa9g2GIj6W4w3YA7vmQksPhc95b38X0uDxW/jvF3
o/h8jUy3t9ScCp8cBeedkhFpP4AN5xoZ03AYazTDI8XvEA9QgjL87nozD0fUnvzN82NVQIFY30K1
7tNCoNFgVx5bMkPjjp3SOWwiM03gRX+goeBsnRzGpw0sh+kbEN6HzY3evD3t4WeOArEbKcndr+3T
ZsZiyGZM/4HWQmtpeYCjLLEGWeugjRqEfnqbztCAQ37UM0/oM53ZsAHtmKOL/6HSUMx0aPkDj2BL
VTPEkjJGEtLjX47OPtra/QHCEfJHwhLSpa3unWgdI6R39iMERJxjEoHbLmeheQ9mXvUw4fU3aX1T
Mfq7uGblq7o2ea3PpZF/ST4+b0MBZOpOHuu9/xnVeJJHV+eStaj3Ey1osT945tOui+nWxT6wsJEk
JI2z18cE9EEHCChyWl3tdqA0jO6kAzwLFwkg2n5x9JEbeF+cJ4xv2Da1yXF6xTWVBq97iQ8Z55d9
sJG8DMp1GREnIZ4/3a6F8jLtp6R0xp1zb8ehKmK2BWSDHrktmCa6QGRHbXdnqgja9s7WRPDQXFf+
Y3TITjFtRs6HL2mBo0wv7pGX0VLu+xcl2Uu/EkT6hjItnRcsfvQbtvYxq5F6Mjoi3Gz0dfXvzQbo
6Of1NtvtOe5e6yN3WAR9lJp98qjrqL1QJqcMeREcgHqkKUajNt4X9/U2dop+Q60x3C7V9Yc+Dmk9
QT99h0xGRZe4He5P1onMN4cAMH/TfaeWS85H88TBllANwpioBtJ9ajxIhFv07j8fmu4UeTSxqM+o
H2mE8keKQsq/T3K3lYyO6TfuhwodAaiOE6Th6PB3dGnO/xTq8ObcXSJb/TfYzTmMKhvjHJyzZQre
I7jK3G+4Sirti9Imdhu7sIkaVNeWir1P2wUX+phvIbJuzc74zcMsXVHfdAxoI95zVQ/kAXfd7mQP
HwQZkdOYcG4iV3yDiIRhI9m39CMzsnBtCL4pGcMs7JY6OloquVLXULTYZGuAJCicypGcztt4Rt5B
2bHYT+vRa3SmoOT6+f7glu0g/nK8qvkpGK6pGYIPo7L2C1IajpGHc05mZ67uEaFoqke9vcUP11zY
3ngh3nNryFkWGjpyyxbOvkyIQDxDcYwSrh5wFgHX7dizqqcZgCDbvwhQY4U1t4DhiFL154Js09Ru
5im/zlG0jkmmV327G0JhoSEd2AVmALS1pDUoDiaE3hifE5qdb7uRHTc7j87SRSOC19gJ0OqvxjAS
QuY9TiAUMe2Pa/kYVUiwqTxmONIsgFg7p8a9mcqSwOa+PhRX0Cno1ylU/NAclhiNgh/A+RBuBi4z
/1gG8DZ83Fl4M7H+PPBc6Sb7HwcDlx79ZSWj9ThvuBfghnLxSloDbUUH7QSN9vnXk7FVo77XkPEd
qWZi1pWOYWVADE8a9njzcnvWxfwOt/BlayHCMj8eaHWfYYsiFMkG9l0M/NTbc7Ftuq6uFyhocDsZ
gYepimgBhDw+M8qsDScG4ulv3s6VTHJRL46kpJxXfWwWzhdazhzcZYwHOrzRkbDLN+qA+RN2k6Gq
2C162/Vu9AJ4GnZ3Vm9QEvQYLR+WE+gOYedswWVYzBhPApV9cYCT2jQetGeH4i+MWSvIhBy13RXO
MTg//kHLY2DR8BWIocsu+VCuo+9nPvlIQ73n1BP8RsnVVhywfVp3yOSHJ6YblTI/HI9KJHuYjlLM
J9u3/oG6uuOUx1XrYcBpF2yoE2lk3l3YN8ryTvMayJrChhyyP2HlUbJxhWD9V3LMcv0+kZTOPG3Q
wvfOK1XryfydDOG16GF3MVIxxT0jDCXwRwdxUE66cnZIiHqNDjQbzvBCDSLySXBoYn9j0g1uLPre
+p0dMIfpUwr1EfUQyxBmwznkhPl7ze8e1A29QdVO5PqGLQsn8VDTG8vSxcXHOjI60CjT0xF7XMEG
GCiGq7Mg72+PwTIvbM1fdGv7eT2h6KdWzK9UV7y/1fsD1KPaoeO8g2UBpskmQ6trVBQNUxq0kK3w
qnXgxgHiJIEgPn1INOWAdDF9g5pcp3xy6ryZeVmgwA+Rz3IvHji8N4o73duqwuxbTa4WAFCbbkA9
1gqJWZX1cJ7IG2cO23Rnk6+j8gaTWaPA5TBpIAV8rRWKWdG8pke6eyD1IjTFIIozUrL8ZvRwUvBI
qpt+sLcUt16L5vqyoNLkUKKOoEp5uwcGihFC3HwffKI2iMQrPZltlLiz8WPwHMIXS+/edridEevF
Hv8WgtfIHE1qkRikQvW7CItp7jkfxuSZSnhMu/Z92KT5xAeiptuB88YAzTamVvZRz/dkGXn+NSFb
MDsXghsX9PxSHh4tjyWCwhNOk/SxtqDGoPqi8G8M5DZ+J4jFJdxKi+ntPtBFZ/vpeX3IBNwRFfU5
QpP+1stERfM34VWfi/eCKEqmLuaaKWck9RIq2DU2SfZ1VPlUSP7TfSOS7y5OMTnEBUwEUMXtBpds
n0DC8VtMCW/zCdtU9E12hZow6Wm0iDW9xzQKCudGCu0tYE1jHHqJK/8Wf9AZAEG3F5eMN7Fu8Y1k
3qcSQ8jb5PvQ6ld+mwHZ6/OeilXklTMK7UNcJsrkuZgNkdBy3mztN9sM0T77yO78oaIF2B4do9kL
eT61woJd55dTlJir2+QC5ERJ+MWbIEMmnzwRiOL3lBz9q9D0jlzFftpc91jZO3vvd0mH2uRgDV6f
2sfpshJEXc8Z92HUPWYUJzA1bCTQWg4obD4vXaS/VV6ONG7gt6+/npaU6VBojdPk9deOWvm1wCRy
g+WngqHQOfz6u3Hp9e7GyeUcvevHouUh2azBdQ9wv9W4WaAKQQuatvn+r684Fwg0boXCuD1QzWtD
/xBAMb4yDqzHXFFtDWMQwJvsrhBZjmhnX8aRffCe8IgzqIcXBpckStAni1ifp80r0mWjv3g4LChW
VfRBln2/G43JkUggcm4cjwzpmuCSwW8kRp4WPDM4F/NT5bTu9hYC+bCi87k4TzGKda/Y067EFIG1
ubjQ6lLCc9ozWgTU/1g6r2VFsSgMP5FVKqh4S84gBtQb6xgRM0Z8+vmWPdUz3Z6jEjd7r/CH2cu7
xKLaQJw7KHgECeu4dLuxQqPq+ZZk8IPVCULRVD0U4z7NFedFtZ0z3ntnt2CdZIJ0FnYTzs9Tr1dv
KuAWb99XGpOVYq9agwq6lrOvwNP3uybL7+Pk3FEwMj9+e7hnei5oUaGP20wQVwn3xsMvF0BXpbYm
/Kwd/MjKPRhHKLzG5hR1030kmiJ9S3zgu0Tv6qxu2cSfxLYEl54oJyzM069q+SVVFkV/ChoyTqhy
vHJC1yVyADmFTC4f76If8aWwKcIQiE0s72NiLFH0QNcjV4jCS2Le1vIetfL2xXiCKGVkwh4mEtGI
Vx/DevNFlB4PFOu+EQr/UgjB+G9t5F+Rk7jaiwlWA9RbSAQ0Hlaysc2TwXu22/QA0p7bD0r80MHL
vYxqdqSyTBzEVE23OLtl6qRTOKwa1LfdvdsKG/ouwDWRQgjVrVjaQiK8sXcfo6ZVja7MYjBcLJL+
Njja5qQLNXYNurg90ZgJRXSgaRWzmppB869tiPSCeEu0KXMjkQcV+o0Gjt+CeMAn+9Ny/YbrQKFW
pZb8hwPx3+Vj3lE3onA0KtPrqEI7at3ZOY/F+NmKVKTa0T1q6x8Msx/W4WMiRXI8GZ3arkC1g/MC
RAFn6Y0Dxy7YM3MfiUUvKFeI+HBh3zYnv9Xx6qhkSb9yytXolD1GHR72Sf0M1YZ1/6u89+QSH6jL
ZjizHuL7BIEIngkA8r6CEzF2Jr2pul34eCBs91mTlvvRTJj5fq0sHq+Cjrj46J2yVwiWfa1OLtnx
4dYTyvdfJbyxnIu1xbRLuH7FrKMmk0WtPpp7VGtH8zn9c2z8FJeYHdmYvi4W6FysDsjnj8kVYH1U
ngYwyIZ19oDTEseCirTnyyjhNi+jOaak9BYumSBz9vEnnAsPfzrHK8Xo+ofs5e0xkJDXNUf2ZYF6
mWK2odFhoKCzPQM6pNv1QnFQn5uo0wWgzMHXkU+wJdW42gndOvqIc9Qn+qtXeIlFfYM+2uo2OY7O
I/j6rVDbcktv3FyypjNcH4+KMUPkOAJB3rYW2+4WY8sjWvgxWUgoNh51RM55Bl30JIrXVJ4ZKnh5
Z6m0WfgBMq5YMlgjaIHUqEhwrUQoZWd50kWmoXsQpZzgFPXP3v5NpZN15eK+gipAqWFhkkXzZPJt
tsn/Nc4ywSUaUa0VIFBp9nskjF1GBZx/VF7QYtGz3fjBQ9yH3pp/mR5oN7IRwhamWuIvorxZL9uP
SYSuhM/Mu+llfIvI0kl2rKOmSzKrUAp+JLvSUDWzB2PRLlPiLLEH6cB/tptY6ZCb3fkjHhaU0w9x
Y0X/c3QcRdSd6VY0ktZ0j/7djZjXJOJoVN5HmSwGT+tCV5oiG/VltDwYuZCsDi656RnJVOhAuDSp
wLwXUbc9Kk7G5+ks0OW+24SsvYp2Zp9W3+qpGV+wjYMXidKo5LuFdbgE529ccPu/XsWWMRAikER0
gWfgZH1oMNjXNmHe7eDurulV89qXGKtbVCCUMix2TvkJFrXRQHmgTyTt7jv29eFrtTFtowVV6+Ul
+ShG7zq6aEZBFRLQIXe7NWPb2j1svQMFPl+bxdC+bxl05wDoU8/Uon7Pe/X/wMnXuNE+8K2l8YlK
JSlAUZmLo+BKy8qkhYs5zdX4rmiyKmjqAIlfRG8YyLQ1FvP95M4RIAQ2B20KxHeFTcKDHOsLNH0x
f1BtwgJJ0J4gwYFNLuZshV0dQ/7lV7W/mwCxF6j6Y/qaslm+8galf+MjnSEN2bNi8CbQcl6zA5Cn
eJjwd4fSP/R4IsmODsaUd2nt7ia85E3+roB3k2kCkwDKfkM71iroHv++wQf59tvnF/taNsGXK1jh
TJi/bf1+L5s7Ivrv8BN94zdVdD6I1W6LnF+g7sdQDor20u9Y5FMc3YQN8x/7xE9C/iajA5QJp6uW
14/pYcs//7/tcVBtSlnyJWXIEfAdPieHUuv9tnHYfihegDxGAoV89HUz+Q8MLF4tvBBseFMN6jo6
TpvzT3pFiBN6fd96V8adoi/5XPK56v2X0YwXfy9OuGnslq31Y/ZJXnDZmgaJ3ydpZrXDx947vR21
1siZwgyDm6uYDxxIUFyFnP4wK3HYkC2mX4JfTF8ARDuKp1KCeNHP+qTNrElllr4wieNP44PtXSSD
pgtIRJJ+0iNulevv8JN0zH2+z/u4t7SzU46pS/w54wuMUkj6mXVGGKE6+JV2vN6oH9ZAcGlvt/AB
663fKl2BW9BDULB0sNyEZ6bC8ezGjXU37qDLTk4p3sb3QLMueWPU7Olf+tQZtWD5PKmwx5/0khdR
A/uJkmbcLZc/fLCbAeN3G6P+uud1Zgs+rFlFVER3aKKYhY07s9uyHH9LE7VhCKZpORaLDennvdFO
UDMqZfEz51uZkpa40ACC9XrpE9uSW67MbvkHB79Iy275F8sVHBk6MzmJvodCYXrD/hZnS/xwNVhf
Wtw3G55Q0cDLmvggI0Pwb1saNp+wwqhHQeUJoFenchJrZFqNDlpwJsQDdBbRcSVr31MmjhuhWpsV
jNZZK23YhNVeBxj9N2337MJp8D8kWkLx8PP0mnGdFQTCECJqWLEU3OePVRtNBgHHiS/0k36k2GRJ
iIQm2IEpvgB7KEgT40hoBUkB2SFyDhI+MhQkvVrUnfYWSlx5K79FF7IgSVVK20NsDbyvdUzIk47J
JULNCkYPvUbnhMwHrS5ZF74sLSTrETUvdNYiUQlrxFrKK5pVtPIkkzNe7oPY9/Trxx3GpzFSY/lp
3LAWKT9FSAJQTaZtDhkr1dJDhCqZdYgefOkAfondkeiQovEX0kI7GiyF2YhfgQSTBIWC4yHBPcyJ
CQl5ZJ/SFEfVNOxYrbgKNArWSkYfxn2hC0Zoi0tCRXVVRMm7JtRNjQwaNwkonFRzI81bEK4TpZpJ
Rm7KlRzRQTZPiBM88pMjcldCW5A+oYeJFU0+pO5EVk5eSr92L2CEHaI85KhSkyMn5OugJ+TSkVof
hwC/6LE2SGTlF7JluU6SwEvACdWArX1kQc8a2QlhOfSq6Gh3uCmEwohoSQWZAIAOIjXzgISHXYh4
3Y7vSXWFdjZZO+Zr1Ga4SCz7RAWj5SiTHVFqR/UOgTfCctJJV0J5llgkdlTR8QNpTNLNjqT7/ku3
SZ9QYSItRVnPPHHD+EM3sWG1oWnY/DD+BAeg6fTPXlxiySOqXAPuKnJnXCpurpY+copDr+BB2key
wbVfhA0uS8aRQUrhMgRST5e25o47r5FyNoy0Fze46w3uaYbLRSaXfb+heuoxdDjJF7km2C9UrfiU
XGK2yq+lOMANoO/ZTjcbxmy0+ej8JKjodtqz0p1DBw4An2SzV/5/sK+XyxbofDIiKvmRTf8adSRJ
x2U92wMD6/7GVZPkEAfeNKXlHm+6HsJDHOw5eF0dRC7qtKqCJoLTPZ3u6TXvUSPmJDAI4c8XJn2m
eiS/0iGoAq4TPfJz3vWq4FNyOF3m9Fx+q3oPGitAGcUQpCK5l2PbR1BRnC/ijm/QBe6V3O1A1g8K
hrflQ/Jnh1oX22IYj6ThLL9CMyvmCaa0yHd6d321sOW7+0iy8ODqUjsctcAuACWLUbrMqD7YSkQf
CLknW8Q0lS+AdNnZvyvEMXAUX94kg13Yp5apzOXhWdh3u07qhP0Rasa3VcthGTakIeuRuKrIENNT
4DTr9Ot0h+W2gnTAkF+l+76+AJZABANBbHXoR1+H/Bg2Neo4jhxg8ylN3dOUj4Nw9yTLXZ2m6t5k
oycCcB53iGHJbcUm+e8MG4RiGGg3oNgQItYPvdzyuk6ROnM4sy5CL5S4zyb74Ob19PuMbXAR+HSx
xKVizvHwI1frQA9criLwDgePBCWiZHFFZPPqtsAkfJ1y20zkNXfe5YCes2/cmNQpN48RFNaJMufI
byThtxVSpCLlIUNbrqSKb4IScWU+/gLyLdger5i0yM+1EXG7vfMw4fhAPNc+9onG8NukTFIcpVjS
mJeT57RL049ye3eo8mn+PyAhzfvH7ceoWWNWp/AUwmDn1DuWOvwOUGXyuRP00J92Mbnbh7DltKAP
DLicrXlr8B2U2y6fVofcBlXnKzEfmPPRFccPe4ZDkq1wn5pJa44MUlJudx6H/XXUYYsxUW6P2zqh
7vDQ6wSn1ofBZeSifQeNPpWHq8txEjqBN9uZdwX00mna2HDRuDAxP8v73Abe5DaAODhIfYS71Zjw
YCwoSVCvi+tUZd7+8gwyzig0I167N//d0ueM26lSuJCGo8wayH3yWAhCpnKfaOSnzw+KNH1rJBgk
gCFOw+hlGQsOaJueRUXWW/DUMNswebNWGBmwBdfTvJF8JujOPLqfCKGyxMiKl1IVER4ccxcamCwK
oEgSmm30NQPSWEn7P6YgLidrTPhwuhhfDf9PRJpRj5nWP+oJl4IlGcg0sSjEHpYPS+cE7E6sMs+I
PC5o/pd7XXpIWuUA+7OM+hEYM1m/DwJkQhmNzJE53vPaM4/FUaqXVDjlJas1SpnMsRnlrML0FkD3
ksIG+srqQVVK8kHJNLEi4pOsGQSfB50G5Z1fH+l0fvOsTPg4gFfKNSCFZS0iD6WoLOuN9wRKvWQN
lsYtwC6RYxW8XAYem1eyMpIistxRxR+NvCfaiEf7MvDk49SnR7TOZLk82gmHXw2vyfv3cx2dzQdS
pxQlWexGKnp5oOBFJjJJ7tkhECwgBXl72aLU0cT+E1VI8+DOca58UHVbOGTn5OugHGurSCM4GF/g
aOC7bOYZp+sDULamkfTNIDZEkeoD9ia3uSMFWBugjmAbfSj+IEZJZbkwkqW0byWguvhX0PJyqjzS
3K4zwQE1T+q9ujP6UnDiIADsya4ZbXBEag5uakf3STD/7SrqgqajN8g81LMEMCYqoEcuxc+eEv07
Swpmgh+TUAYkkZTu3w7AHnrPeubpAA0laZbecslaveH4kEqUaZ/SPmoJfUsFm2j8wZUkC+HhD5vY
mOn53tiAfAN/CMqbJREc4HiMGbLe1uFfPZCAu0JsS9PYcH2+n1ro0AkvZAyQ2NjjaqRbGKkZogJn
7FM08gwDSQ6vyJBWQK8MhSssgHZp2ES3KAwvIUIIVo5UhTbkFUnnE4cpwDjJcXu1VAQs0JfjyGiq
9sdND2gVfkVgC2xn9GNajkBl/a4NMlGAupzUwmlDTTpWvvecp/0Cc3U3b2i+feN/UlNoEzqsIr9Z
mieGs0RMNpMm/Z6CntSpbgZozAcCVH/oA27E6/MQEVJyLzM744GrCDmya+4RKYiQh0w1zA1USXkE
WcNWLPRdhPJpFCUz1MaBcuYvQ5SYLPQ2ewbmZJZYebBoGCDDrTzORUfb/+Mi86P1F5Lgobg05IL6
8Z+CSNwzFMEizEPC2OJyx/zq7YnXEaqBxsf5Qzdds3eG6Fpxi6DAjksLPRiHSaThAbXassxZAH0w
csJVGQ0TDfupHZKA8po1xRmereHFLGhg2mPZM8pidK+Dvxr0ys5AKx0xFQXsEdMRb/GRLmhlOz6K
3zZSSCKdoltsCtaieFDrMG59xZJjsdFM1/EgR1eQ0411TgC7dgMHPXTC+GoIamUW4mT1NFELs+TH
lzU7/80+Ww099cZgj/4SA6eanDwGiQW5wAq5bjN5hWA4GxUFELrH+xFb7DmNAZJ/oYUR3criF7fQ
2o/Ycn9gHf8ag5nGdVd89FOcuBYt/GryO54YJ7IQZSmLYbkbzSxUs2a/rWLIvh/dQ3benoqCnjjd
zTiicIZG1VUPrVCk9sOZHvPS4lhQLLEtPslOLh63UzRmFN/Ca+o86TkGQi3On8NVgMKC3BUSXtSv
w481E4MjFKd6DhuV7QIS+hpySco41zBb4wDZAedtsXO+n3Mh+KlEuOr3FvvnsHQDZS1+z2nIQeKp
xyEcvLc56w/KP65Cy5fDjJ2XpSXopsSOpjvxCTEbORstOU6+VE+Qqy/+6LGs6MfwPGrJ420CbKBF
IZ5uhbHYmb3B3lMGLXjCSTvBr00bhvnCfRmWMv9mj7y4eEei7IepAIC42A/Y8nmPogGwiD2cZ/v+
cS4YH51jpWcUORrpL2PhrjYkcCnPZm/cgwpK4YNpSXoJkqkIMJqkJMtabpbBu2HlRdLa62TtMwEy
sTP4YtYZVguyWBOV2VLfqzq1yi6wfSoWzLs3h1YecuAuhKP9QFTJaR5cea4lJwITHm8Wnkfg7408
D/F4MgzyBvcSfXNwjwa7kEyBZRcBa0g1TLPPG+tRlTyZInbzo1md9SXKo6yerIhme1zPL77iyppG
q8NtxCBuaBsyZVcJ67g0hSNhltCchkc5P0Gzg3L7I1ztmbW/IH9BahPDknIta0uaTTZAiyh6vVB6
lTUGB2TmdDJiyWEirmLGQTL3IDrPFBc6HitJGQaAGoIJfDhIJpuM6f1mXrftJJ8ZQ0MnKs0ZqA2n
xK7Ib4tYpf93WfOz+0yfXmfSHOFZd3GOTN9NFEjpEVl4F+2Ygo5xLjH7KoW9ArHtZU+rsL1FnZb1
cJeBQfGEu3KnTwuxLls1hyLkT9CIvXsXhCiTlh7CKQPYO4UOTknMKkYwSyhbkl3Yt70xh9AALSkV
F4Jw1rLimWN5WWt5tJciAU/dlxa7yJ8c9HWwPWPBCnqd/jIlelbD+EFWiczMe/siYY0flNalOA+2
kqW7BvvzsiHVi7MuMCR7PRB7Vy1TGa8GzXza8Xy8BUkQxDgLzJe+9pnucwYbCH5ZX0+IikYJiPiG
TQcfRiUXGMYc6JUAfR8Ary5bEYIuyFlOEgw3yGFizGzDVcNzldnUYsDrjoEyIPMDNggh878IiApG
jtI57SoGorPau9NonhRTGdlA6vs6KG3x7R5RmU+Aoifsw6w8E6ogxD2B9kj1BZYCcU/wpnHQAH2F
0M50TsTExVZWP76RLdw4ETahE5A1gCvMGwxIeaHYcBlVhzOCRQ+lErLDl0+LsjC1XwN2JW0v6YIA
3wwiiuIEqLCgiHMAunPS0DAcJFumkwDqKLIHqDx82WQVih04KRZsfW2+b0G/qRkx0TfVqEBA3we/
BKqwSPqj3vqDRGWJoXMPVbc3dQrn+zDVjq9ZGgyguNwsjGLcYstBY4R1J+A/2vbgPrn5hgoGRsKi
AqgTChC7+IXEBA+AN7i51VkqZl4DEbmCUouxDqbmHIKhUIKhvhxUSD3vQQ2bhFB8ihTS0P9Dnw+u
zNh04f/VYygNABOCSIhyoKWXWZauMhDRMPc2ng0T1hy2wTcPoG4J0xg3EZewytCfdmgcVmWAIEAg
xNyjMAZhGLbnExi9sAyp8fm3cUfa9vk1KRPlAWkstTKudSJorQ5T2zff+xmILZmwRCUfMje0a9hl
HEGyJGzevEA6SMXmQhKyf7uPJTUjZlVAxmPJWbBNdZg3MyfdVC2jQ/z66+VS6ErpWqdgN590DbgO
powgBbNkptEn5TpaSbY9N7sHV+zNS2rG+hNI2I72mbDuGBhFShOOhmevsARJQ8dTPOD37pO+F+xk
+x0Lj0BfEcjd8JNUCBliEXy0xmPWu/HDYNn7TP7KAGVbYyyxhij8ok9M25GF5xh/tz2Qgzvns+32
9fx6cHuD7sLvDSqC0HwlZZKd0x5dpj/hLaRX4y9CuWBYw7fdiwCD82X7aj3olPejCyaXtoXYMNxp
UEo87sT40K+DriUqaCJZAEwdeW7nYaObgWqgiV92hel2wYTBuObT0+BiBSgn0C942BfLHPDMs7o+
tiL2+/FB2AJIs04Un6PvleUtTaUysCfDTRGt4+guP4OUBo6QAJfclHyc/8inlcFVtfN+lPfIXWH3
rJwOEqZHFtnK2pOI8zVrRZqqkvuvBG54t/eGVIroJnt9IE4iXK3Ee4emmwIRH8lgnTraYZxtgEB5
onedpmqySkGzaGHfoqt/MNL0ZVCoWFWsXfi8ULYhpUwzycs8x0NNNO0ZSryhUJRuUliXnEwldcmu
p1IXCQ6cmvg4dOI+ChPk21ermbxXnHg76VyN4xH4Qetq9Jm0KWxd3Y0IteZhxmFRF4JeFSk9kJwM
O4EGSAEXXoVM/BAnMStJCNS7aSMW5K+nZxTrwLncVfPcsgQWVZik59R+FU2KiMyBUr7UvMcSLEHO
MioFR32z2oVtboYjZ8UzIqL4cJAgS+U6S7vOuOGR26MHrprN9JOVyy9MLheSK6s+oBhtxmL00FO+
wUadB9I3RicAEYMsKHEEyzz9EXDETgvYgUhvfDT95n+GTYtEd6mE0mZHiQE9Q0AzfSoSAfSfxBaD
u4Xf5KliQoUgJ+TJVsL0C2/K8yCPhLtIIZWXLBvwaNRnhWK9746OeQPG3F1vexrLEhQgJ3W4rMec
SkTwU1igfOpxuCR8tHlQsqTeMFAC0Lq3wcmtUimF0/8iJKIxyLBxFbcZXfGnqyBvgNfrOpGH9n+B
9Q6V0J7RYQKK+etOQlrk3GeKl9dcqMgbyvLUfCnxaumGv2igUKntLC8+aa+xRE6fDj9IqJPxJXah
VjbVtpV39exRdgVfGBctK6XQx/PrZdhjOE4asmLqIU6yDsNQT9XhwpVqVHq3c6xnc1IIUROGNgNQ
XcDyMZrJtftUUJmdse7rnpSsgXlhKXIzYAGbPx7tqBXg0UD5YknZxac8gWtCTcNL5B3IIxNYgPYb
B20BFLzMa4hqy1zmXxJym2lO/aEYWoGXpanjoAqYqhwCMepVf5D6UfsmKJRlQaPUe0CsuJnijxAL
PmbFIyN85dQyYpxKCb0QhiGps4zC8sckAcJqw/XoVxxawq3Z+4K0s20AuybRVUSlnUt5JyzpM1sd
kRiR+LEw5uANFmASiAxrA/U+Ui90EJqDxViNXk+snAHFdswJKFtgrYTUJK2yOV45xGzIrXSdYiRh
1BXlEkjcnELUiwV1xDONkSeR+QaYT1gFDC+oSRknIuBAZ6PqmzZCtTHmQ9S0vN1TIGXCoRK02g72
FN6ghO4lYDjsBq5DUQj4yiPx9d4XCx4nGIfCgLhUUaS6m4cMMGCbQthVQIOjcrRoOcr0PGqjiweV
7QiQnmcQskamcBWAI5U5STdSxYrb9i5XaPASLe4pOQHWQK2l69BNR32X9Xs6jR6QFUnuM+B5tE54
UOkjtHHURvK6B7zvRAoPMB9vbaExLOyb2cY0HhqXEh8Z/lUArixjAR11R01vJUbkfSY8KQz2jHpG
CcDpeqtUFiHaRqQrIANB0xiLtbQGZG7cj19uH3Pu7kx2VOVCK5duz4j2knQyJKV4URiMDvPTzrsM
aI8z2A4BrTjPxi9y0wqI55L5NX1min2jqrXYlrMDD2P8jluEEpLgiAjp9kQEyPFJPdBhv5HEgd5l
wzTAI0qcIHx/MN7EsV1DxioBuBKimkAoC3eJ8pEUCKWDN+JJsWQRhN7J8AMBQ32E6hY1smSUsf48
6PEgfr+kfkI/peSqClCE6uBpfBO2+sdcMvOhFfH5yZIAcn3Zoo04JV4kUSI5CRAjAbYA4Z1RTMdx
OZejAE1AvIZYEvrI2yc90wmRoTWZ0IomM/BOIho/lG7qYNJZ8xSR0YpgMrm01FiG26Ns0+BRQF+p
BIMrNTpbVFukrSoC1gL96RGMLCm/klwtZjufwxXUi5YWQxi6sj5QFgUyy8KwStWZVImBnVJk0gjO
qWw60h4ldUTkMcDYhzsDBFeKnfbFBzJI6/QLwrZGgOYeP9bVWrUUDV2S2kh6Lx0k9BFOZPKjoxJu
J3h71ATnI1pp8F1ORHHM4ToLq1BriOAYbZkgcHianjHKOcRtzmGjquYraMIElEB4qfIQilzNT/dm
blOBZMZ6ZxdQUYNm9BgqeF61dJYUFBxSYQYrROvJsrcsIfQD7iHqQiB+rgI2VzkG8zu/2OKEiGIN
8PGg7+1V3P2KqBt3aeXPFgiwicLNfA78VOZO7xZ5jFCkiLix5hSC3/BJWWEMb2xTofUPK2d+9dsw
h9YICFvHwQOWrwaB7TRkj2GFcHHhv5cVAD2UlcsxCv9omA2GRNAkAyzC5nGMBGl4d0v8DW5LTEcH
jBNG1W5J0D+vUDxo+s0B/8Ihvlnq4PQWyTUblLXfgKUMJOEDjp/W/RLHFi6aTtd+8wQ6gFRKct5I
t32Li+kVR/GzA2He2Bq+MVTpV+EGeDJrHQxFOsQYMKqhmjRSxLB+dTaQ7z1Uzy+2jMptZTBs8VxA
2SVISAt69vuvW0sIgys6dC4LYQ3Kvp3pA8nMRzpvGsTSQg7mwUjqvzvSkmCCmig5gl4qPWG4m0Dd
XuaCMPUP4LCIopFTM3oSnqsiRfcC8RhAzARnMiA3aUi+QUAkcxHNXqI0ZnuSTyFHXTRr74OutB4P
nv4NFWVshZoRaeKf8huUkjQuIybdKnxve4CT4h0CTLeJQNNYbUD8xPX2hD9Dn2VT8GzglH56tKYm
hzVVbNBGeAdjjyNLlJQ5SMpIh45hW5x635bwVZvAEJBSM//h3lG+Q++VuwajHjSh6MfJiucQkTJQ
2Q7aFkdDlS+qcyQZPon4baK7BhVEEenJmRgVwxb8CXyCxGe4fGaFUzvIt4aga8DoA+77ME3ahAYe
4HMUZVgDp0+2dXEXf+i/TdqOzA030CG3HI2fd97lS7kId8MJjBDnuukGhVIEG41x02zjRUoqV3EK
AuInJSDlZNzLkQRT+iYRiXzClGpCfGQMX4L1AOkkinQGA6QgVkKbu5uPx18q1i68icqU1GI9UeCk
rNGFos2HHvKgSTLJGDfRZ59MuO3LOQUSYhJ2Ft3gTJkDAw93q3DjSzhD3j7WV6vFaO8A2d9kKe/E
hUudMxb3eOQiyFn+6bpd5+RY/rbnTR6zM6hQS0n6w+jotaYARE/Yy5GsW/02GMU+OFjFvUELvjlK
UF8QZ0Stp9XUvT2+swdhclBpe+Co+vFfy9bZU+CUk1qe+6MSh8/SrOl7e+ceANJBhaTix9kdYkhI
dtBZU4KwNTCYqJldzWOVV5XzoT/TGWrHtFp47z+tleyQJh4cwElf3KLnqzgC3Pz90frcGNyLF38t
QYAqAoal4tOiQ4hFRw8Men6iwFdZd6pwX7C4e5ca2lenUoxt+uCsow8Eip15HZXjEHTswgGxO9EA
q/Y15zmB9Wc/2nqBg+XLKEZg93Z/1ykLkDIMKNjc6Gz/Gfdtq/J6+I8dp405lqwFJfvadt43s55e
2uahAfIrrtvG/qm3qL3vjG5+HZzHddCN29nZAdSEYKy13ift/BNpy/7e2DecI1C2Es4cqJ8H+P5D
0KFu0DG3LS+aal9r3oyaiBXTD24i9pNRFNxn93hZPmmD8iS2AUstVX3GrgvWONbQxsepSiZxqxkM
mw+ji5wI695U4ddv93031i+UpBCZ11+s/VDX9U/8ZXjqDbBLkzrrYAoLooN8bv72IxRGkQhQL6up
aMJcunYHTcVJAucE30/Ke39vK3hfLZya+29mzXPHfC+ffbvAGJpY+e1eiJPxvUrfOlrWu5Zx7BqT
HrEFjgtlUJ9QSmoGyujyDrtz1a+xYELU86+ha7DZMLITfLa76Y3x07EeGihp/YT8weXrZ6DR29Sh
fBWgPHbn+jW86IubTncPMzd/zkTGw+wDo7vCnfPfi2B7Q0SWIeANFGh0Q78/o8w0AG74NHA1+iOu
VHXjllZFVOlHV7naF00vN20CoNFgp+mIB/Jh//bS4xdIhWF32RwJfZ2SNX7JcNmsoun23+Pz34cz
oJ4bX8CeIK7AXHkycT02Zj2naVd/nVr/kKFuMas9nuFlu+e7vUjacNMsqu9syKf903eOfx2EpDsi
TaJ3WMsO/tenvJ1oSauyvxQbkB93aCKcPEZez/3AfRn1owfNj/YKzZjXtjxT83+bbVv6bk27bYdO
Nnp5wg3KkDJIcZ2y9t7dhMdIlwLhI1ITHQ+ML24Wlp3pdBv+uF1/xzj0LZdxraNS6U4BmKpOYPqG
fj7SqXN0m4l7PrdpENM5t/5oV7x8h6QnLnQfvUQk2NzYokNznSwSTvHC+VAFoilDiaNOcpp9ZJGO
vglXtynWLTQrjHFl+LQ0qJt2MHFaDPtz6afhQEsDk2alVFUUivWSgGLziWrEhw5dsdxoVE+liIYa
l0UeuZHagrfa/OrzInj4GcBlrizyyHDmuwWK2uOubQyDQeEMniIvHrWg2IPsR/jAbrwNeG9Yo5Mv
WWeyLDFNagDr24qmZ+lsh10gekOIccdo2wbUIKUlVCaRJbKHboHEvOH2vRoS+hYm32CAQDu1Y3Ki
5JCI0892/f5VMFlyoLJH222TIuLVHDRGC0sQhZAUZ+v1JUARCNflt/644Hd0g51YAim8gGRI3X7H
KMc7ew8t9g4jj/WKdafjIQILtrGMutRT2d0zf9OS20Enb6wR69Uh+4PjRkyo7e6JcV5OadXLzpuw
myCGU6RNw5Pr8GRwwtufkn/NStL33nox3+FaUhB7s0o1CAnX6DlPJsiTQ3gU8X4WnGa2HaDz8wxE
H5CQq4lbPBM0HNyAyjBBeS/tEEk14D3wcexbkFR0FbmKeH7cuXx3bCzgcQ56nmYJV27A9gf4vAzY
v4MocS8MMCRZT9BewPWDeSW/BPzDjht2w61sjRzJbzYJVwmOGa4kHRe3YSu6Op+sWW5hml5Xr5a+
R1m28BQ0ZUVzFaVeg7ARuYHJrkZ/ivXZbmLx3YDeSMKYiIbserKwsPGhUPOrT52MNKNgQX6s5zxP
oXTWSeh1L6RSgFg+1RjKTdIsqf0L07L7Zqua9R2ymf56gKM8Im6g3ynnSl1yMqEGNNHgYCLy3zOJ
a12uRoCrwR18ax+tqF3yXl435whJVv9jNfzCvY1Uu4GbzdH6Z1v0aeMwcr5hM0O21H9z14dDCbOR
YeX3xiXZvoMt1x2HL/ibjKo1RfT71UIFXoy2Hi9LzVpvgLtq9k3XwdE55d/0Zq01A5v5CUtX+Q8b
jJKr86RM3kf/cmEdjdrl5kQMX4KpwRYHhrOB6FXDvM5vyRWlihpbK/01xliER4oeNgEWjzI2dowR
4bsi18lFd0FkOSwQInI7YMCaYHMJgwYkfiImy1hYl8agAwx3c94gJMVo2O6GR9yvRIr2CXSZ3ox8
+uYysF0+LNWR0nKB/75x8HIX8faS981BIRvkZ0I0c8uBDgfrdVATc03kOPppF1xwMKHaO+AbhSyN
5jlivG63JmnqNRquB8j/e9ysMkLMk7tlumNXunnMEMO722S4ovzNAO2MQErIpQ/QxpwMtuSn74HC
akhFyF9goTKU0I95UrD7KIbrE7o6dAsTcy6Ki3RhAsUjHAx+8nG8wbi1EmooQkdrDBmJ3k+rj3wM
sblfqgAo/zBBFdcMKHGTBRsSiBocHkEr4ZcUg+DSPExqXyhroqWO7KeMcHqmhMMYLVgdlNOJY3lW
CeOlShCAq16T4NyoiFNVeiBCCIUKZX55W2SRTnolPAA4E/MG3NIBYvYIir5ZvPxTpsKfu8LZvJND
SzNP+pgd2msdEtR71MfSjFH7oEZJPUAYUTV+lwoOxxcfPSIaOxFIU6kEwwJ1CQCkkiTOkV1fQwkW
MkefmYvyHeXMHbmTAGwkH2cY0b0RoOuHKgYKelcSxUt8qkk2ntZrekHDmvIE6leQCLAbaDos6+QU
eHfKbSjQpheJ+ZIZAtIAwkIa8vArmO9v8/LXSHZZFwtczhoRfrpP32kJpOyvyeLYk36aVVLDIUv1
8Wk4eodJDXl3H4P5J31AiFY01Ju+ytbhj9y3yooemuwaKdXWrzPaNDrTV1vv/GQMl2CxKXUt6cth
okRO8KCagf8AosTI7+3/zqjhqvB5CX9QrcSlAV4Eu4i6BrGkSzRPojfvryBXtQ24uHIP7o7d4yi5
0NM7PYgQej0lY5vhcU5RbnpOQD5xODTFasdkIFMoBEnr0QVt6BimcpXJDJHJi03xWjBNmoIaWEH9
uSVBNBso1BMnUjh6WmybQ4o4E+BWGJXaqi+ZGaYFPymIwbM2uLj3E24HUqShA5vBnqLaghaXWDOQ
NQ5FNpB7Q+VQ5kYWOeR87an9WtD6pXrUfXMAJtycXlJ4Uisl5qIvVZnd7QO28VRU0ubL7l/TelvY
Fk9qDA1r6xafkFRibMjUX4bVCtH9cRF+h4s+Kz+xHJxLgr+g573dBUUHEbJtIBjdGf4eChF+RUDa
bM7BARj0Ljvr8mX11vQteQ2Sz9KYSlmDTkumJs4Vb7yNVFMQydEQHuibTdT237pGlPI0+w3Cb6IJ
s5w33etHJ2V8RO1Acxu+EXf8alJN9K8vOCtCJ0G3zIBdWfnH2O11UkyC9LDUiddArLztG+44PSPU
Af/UUBZc35jR/QJQtMg7RDzgcHATQwkShye84BakN4N+Sr7rbDvkrts3Ca4rKzwONVbX4qZcMgYe
YkPz2nGZ6ZBoXTO9Md+BCxHTH8wSiRZQvtWMNf0T4gYxFVBz/HfwfxKUl1VSUlIz5HkwfFHQNjCw
I1od+ORPKcgbsjvWE2NvbsXY1KSwLdNNBzULEmqZlrhOmOaZR4u1El1QcuY+awPRFv4D+6F7Ghrn
OUjKWAeyA5bmP5bOrElVbAvCv8gIBBx4ZZ5EFMd6MRxRHHBC1F/f3/J0dNx7+lRXlQqbvdfKzJVJ
qZhS5jljmAPLkUS6MUWsgIh7DBsY+uU8kKxEUUH5GcctmTSDCZ/l49/FVklC8ZY02u+POYeKtH6Z
eJJe1yTJqoUQK1SQTI0pZVteAq8IehQnjfAREHtlhwiplqFkmn7sMJTD8GeJdfLIXct2PjvpYJeF
Y3GKkDN6twMUA3DiMNxlnCxY8+12YtikyjuUIg2yOoIq2myQPPDH0cwGnCYcK3KsgX9ucFeXGsz+
rBrzY3a0cYDkA7S4VvJBKZ145QeJGL1lQp7sHJ5tOqVInzsgBnPudYE/DymmCf5GPoIwTnDe3ZVV
KKXfx6xWm5a58TlFB9nZvrnLMMP6gf2S45Ab7bfGb8jV8YcTthHwkkAPDhdvzkUSl5azzdGe2+Fr
cPKLaHEwG7vc6qAqPKYSZ1q7zETaa0RUsajNHFQisNNb+DnI7nmMaIg0wnHGpzhwjc7uc5Bx4Guy
pn6Fas2yomD1MlLKsh3HfkVAoFj243YsrvNcXr6RtcXRT8no77KCXWRAKViz2TPHyZ3ngwhisuPL
E6pN3vS1R4FBPbQfC8wqhwPlTcR/kkW0EczG4M6A/YEGkrgq1QyQiC2yuXltf63a3Se5aiszUYRZ
/O5MUnkmWJwMGMkjAkJlcHbGFst8FHsti72Pk2kH+VWvjXM13HN0QbGf25PNYL8V91DA8wo8m/Ep
3jk29hvs1UxjRBnPNxijFg/jhq3GbwSCksrpTw0jcHiLr4OLP7Gzusu4ELuRN5nw0m/O8O7p9z2C
u2PXuqp+gHLJKXUnIFpOUySuYnamwPozYXtK3/EK6Hok6LQAkKI5XUk5guLj5DbwMqTo5hdDozey
D5EoXpMMCzGJvTzC0sE0lUpDLFlhGQQelFlq3cI/wiGWe0A0EARY0/4nmAJfFHDwA2MvoQg9seJ4
ofNdcfr8/DZivvjh1Jejs//Y6bUJT/wNp9Bva6jSLn6bImz4RtUWs2SwIwaF4N9tA/6H+hzc3zoO
ZEBFZljhM35mN7hjwxPiXLLSIhxEcJkAWE+6GE4ecSRlwJ/LIi5v8qcgnmKvzYA3FwBz+8NSlbfK
Sa44oweUHvt7dmhbhz+MBWFc23A5P9Eas7FM/EOeBuctaJf4PIrEoxNp9ml+SatEsyETfgo00PpM
mPAW8u3D4AbfDTPLx4KceKGMlxQSzAzJocS944T9KVbTjNHfvKonIiZs+/hW3UZG+0Uthh4Dul7Q
Ygz8IDpwwRTTOXAauAdQ5V6XuPcDPbaRnHBhDY7b+0ot0LwvggXsWQL5h7GIa24xexUzkSF/2zMm
HDRxnbxCOxhTvCnQlFvUfBQf1fDguxgjCMDGvUWLBLr9QSWG50fLLe8WQiK8mvET/HA1Of2FJcQE
ZAVMx0D7dWQwZZouQhzYvthJUnmsMOYqQzGoaNq34ZGx7T/m0IWPgTwr8Bz4bIVb2Vs5i8fktgqJ
g/DKdMTTzZf4UDY59vE5rtcHQp6ZZhFlgGBLmCP20NyAkCxcogxcwAN+K6bXjFND14mGoB1s9/3g
EGJvcGbeiIvwjrZItbgjsJ1c9NEIG2uzuwTqh9BFOMb1p5aHv2VVYArdkymuHPtn3J/bobilohXv
hjibpM+gPyN33oaG5p0Luk9DKfazolBhraNW5yi+xFQ/TZtyzSWnSQ1/STNv5tEoEqUe8uxj8nXf
/IPaqUfJhvU5L0Lt5Uk5z+sfnQ58OdeYe8GvARefkBttQMNpmV3S5qG3Cn28xGS2RrSr7GFih8fV
kzNfBFJs6kSeWtgjW9SSvZ9hOj0ke9O+51thXLkkqDpLgR72TvfJSTfAdznApo9UvO5QtlS2AN6C
SD/QMw4YI2DRCOfoTtj+iMiQABu31+9wK0fDFO1c2+wMEFV7aY65N74ai/CPmXH5xDOVPDuaP0a7
iOy0xOCffFoixOWIxX2KMqw2kStzJurunFTXPDadOQZ7mc2JizGYR5WLSMjqdeV9gbPLxOQZ6ICz
84hTImWDO7AmEbIgZqy9y6jZIoa+y8ANiUx2g76E9oU6vchc8axnjULj0tbgVCRqqsW86Df9299x
8OZwfFor5GB8PjQgLhQsSyyHldZWhwGLClyLVQe5Jh54Q7ap7Ro/IypCPI4+KCTUTMOMlkQbrLeU
EBD0vNMy1SNndeEJy/GUjVVu7DNFQnDAzP6XlkEM0pYmFM4X7UxZ8+UhHu9P8peaNtYkaDSxdKOg
fkxwu0159A7+bXjdMIshH4D1Q9spFgfCbAFlUlVpE5N7R0txiDp+36Ur/Tjnrz9BmMdRzbiV99RN
ZVUTkj0m1Jglc/UuvX14y/SGZd1JRaX+PDntqOw/+rpfunJMXrxsMaVwuHv3v3tPmYJUaRQjj8yq
UgwrHeo9AbH4SZWwzjqwrkiF07t1I0d9T4Y8mJLCfT+4VAo7i2cdLsaPCIblycCB2dJBt/oBF33V
WNPlXCFhiK3guQAo9nhWeEwALeUJOIFcYOdEKC/gBDwO6nresF9nCap1a0wVYSVLh1qQRGiKcOpy
0/BaYQjjEyLtREROHWrW8XG0mCXzR3xMVToTAPekjj9x11fjsaUBbK5ARnjX/L4sg4B99goyrfxO
au3Ori/eYJ8I+MvaHWziD0F3aiqsIw8VWZYh6ZiDGoRBwBwL/eHu/LCMkb1jGNkBhejYctzTJ5Ix
xqEvdQEqnx+JRYyaaDMhsrp0kXWokz9GIxZi7EZhioSLBm9WcMBe43yp7OiQMSQRAckeqP32SxSC
A2ti+KUOrvEsmtWUNqy+owkGR94SJDIKlcPuHL35lZt60EwFT7TmZgo+bO1+fcbE/27IbeMbKFNo
jDXTN2JmoUkyfLoMrA/3gM0zWHW2yp7gINwTu7VB/YkXmp7g42b7xLPxfMtHw8+DbSNqpgLJHFfn
VXf4zem9BLtic/tEvKYgXznBRSNar4SSErATvvvonvyMa2axtkh1Zm1mFLp3Oigq0nfv7bUmxmTv
qDHQtMLqYzYDs1C0JsCaiIkxpKfhGewGG0Fcayl4955YouIgZA8e5NEfGfmnPFXjt3ftSM8VlyRk
Fw4r9ty/WyoCfphzlvJxrZjjznIx1SYMrLkLUtvJf0XUkgEUWdnLI9w0/jLEMPa5ydnVkydlXMgA
yVK1LcvwyCZO5+VGs57Mx8ouaAICdZkl7wQHhgd5R6xp98McenMOyIrYzW6j47GxmtPmHQKhCWOV
IFXw5DcR11erqZv0Z2HSJGgbwuuERyqkt18zxq8FB4BljHTlYGEDmvQmj1AK0ZsPDkuHZlgAX12r
KdBe5W9sI1aGXQuwlyaLGlRA2g0P3yXo8Sav/L4XDX8KpkewHLnLhHzigjmEMwMNDHGt5x0Dsd1o
Z3gy5F3SGdK9fzyBpCLRm7CJ4174kytjvsJylP+95ld7z9ccrAnGlNiUvCAkbL7UnmNsD6G9ZSYP
BGfScm/hB/Uh5YZpLDhQ/8DKwNmY4OOkPgNBYXAPq4z2AV/QTYH9NfZl1gw3HGEW37GBX9uf3QGh
EQSjhN+/EsuIqaHEUP1JcgqDCX0yUNzgigGgc8SyjYP7T7TqQglLYSxDYn/2TEJQb9GNZ9DG5cF7
znU0J3gq5E8zgqsAR7Yb8wsrOrpAu3rM/GN+EQiS1BYrFJCZXq/rAYbMXAx7eDddomO6vJJgZAyw
MXH3p25vMGYXCswv0mFkRdPXqjFEkz5uJHcGHVFbMt7XZK6h8oyI2vIbyV+Zn6Lw1SjUQeSkUOEf
PsaI40JK0/cKOhzcSoYzjERmvaUS1tC5cEL71EP4j68MHEP/BXDmPw+OTlaFRE7QHHzCiY3OB5IL
uPhuQhNNVeyeJduecaEx+yXN9ADnQxCE7hCmIuO59Wj9fkePCwHxOyWoNFi4ywW1C95KNP74hbJ5
+uXVvvf06S/mHEuGaL+1ByxgGbmg4qIEXNT8i8zbXewzY5TVkFIcdA2VUjZ+efTlBLizBOUg2vDk
CJ4gX6CBIq62lUL30H4z1+kzO0VXCR1kEj0sPSjx4PxQMeiwBpEXsP4rumgSkkgJkQBj+VWZlTQ8
ZBb2d9z10UVTSMVQ/Sf/yYZEQn0VSF70l1MHDWGQBv2R5/Fd6TR1mO2Ahtl9B8pG1cwuBIxw+ZTp
KHcBpeKcYXUp9BGKevH8an6Cw+yBNXfJXkSxhOyHHHRrIwJBdKq/0AN5h7JvKqAO1EqTTsZzSo2F
QzNZcN1hF8jN6+CqoZxxb65YxjpWnGaNiWsr00CHaVn9SRXeaSY5a2sSgt1Lx7mSTk1+9fgCnt8i
OXFxjl5w2i0ELHazNoHcDAbjCqdcQZ4nKDoAGrDki+4zvGQkj6R0zqvjwX033erm3VDtDL8ANPgs
WRXVa49S0Bi1hyevMedR6RQmEeqcn0ecMVYNKGnExEX6fvkqJqAjsEVCR5t357o2YiRneJuUJKCT
2Iqrqeqpf0+3wIYV3+p3qg6vHafgKY6MTWf01dMS7+jG8LGHSS84hvnl7Ke+SngkvW8dLh5cQOw6
+52MCRMsi7/tsIELf3Q6Bxr5QF9m8fM87BQWbeCpcO+Ii8mEYXx3i++SSmSjYlI0VpOatIvzFpXT
hwf/6OYTYx9rkvHyoTV4OMREkgmae2VLWibA96pMvuzJTabpsK/M4U5b6OINAgoACI8QdsM9NazY
ET0RfaAK1+748127IxWFR9d5K+aZuR8MDZIrZhGDW2XTxyrQ9i37ZISHHG8ywpqZJ+kyXhMgYWhm
ZRHWoX1B9HsKPobzwIetdiv2yb6+VJEpXpxGnZVsC8Mz8svRVTX5WbQ+X1oEAlPENMZue/fg+bIO
YNfnAaqP+95swq+20+/LyolvwsWNMbWCvtx5tUdtDMLvLHNKiCR/Ww+PQhoovPAaQ8S/LPAEHQtb
3Jn0FOiEDHlUG/8PnKRFZ8fQWl3NCyq0dnwuogNa8miBnZNTeCXHAuauGJayP5In/iHGvIvWCUY6
uRwdvdX/rE7HtEMQptUsEm53FwebC+BsfFmD5GAilS8XH7/JJn4Tg6C9DK1Uum+8nLyvTFFIvNku
Xjczk1q5wDgNKgTHQDc7hSWCo6tfZW1fx1b16Ssxvuz11b7gPevkFazt+PpgZxEibjEUTvbeQ2p3
uno6dg5/mMHfMJNoOudnYmDCSfLl5ngOnqA4OU9yu3JBaT/ModLYqNicOBen61JOs6V1o/LmdP2T
v0dJV4y1Mj2f3PjpvJ5MV6ruk2L/OWsw/G8x6uu03mxmH9C9BzP4+Ny8QF8ojUaUZi2LakPFJnrK
tZiyHVNW1Hj269B2mwcRBwrazgFsdlzv3ZmSXGeYKAKglcHVWRwcg2e9dBZ1eCjjl+6hLHo0fIOt
pvSxq6jTarZvm6/k1j+4UNb7LX4+1mHVLR2lw4rud5X1+5ie+53TWoZVyxJHxKSzvbbtgk+wMNtM
NhE9cfQfJBMZ3vyO6hgcZ/edqLPuzcZY/bzotd70BOvKPTQYLOYkauG7VdunYQnn/ogub/dBhYHB
NE86aTc35/sdncHY/AaaxpurE05qherdq3CmoIg/2M+W3aK8Rb5UM0fctD5fW1QEpeYA+cOInvVA
23M+caLnVt7pqXQ0tf8CHPoEqErAF8vsVdnVNz421/jyf8IunowkKgCL4KR0IPRcd1+VdWtFaq+6
OjfyJeuwk33C+tNvHOJFx7quUes0wVzRPR69D07imlk+/IWxbPTOwavlxucRV6hc4L2/elNJ0nGw
0O4cb+eG9UG5obpH+3Yx6ejVqeKjLipdxFigv2EGfyGYMd5o4Cz4srFAwb5BRSEomHbuAp+fUaww
RFzbL0Zuj+hP0FvhOYG0hfHoBfwG94pJ5qcnw84t6uLvUmBewW6B+zkWODChpOGZTz3ijDoUr1DR
ODSTgDDO+x0REiySvA+t4PKWeT+y7sSWacFPyzuCC6adwqrZUyM0FZx8F8rZoy3f/+NQloncgSpq
oXcE4eDIobuAVZbPQe0g+AfnFEyU6AC7ic5BhQO0fFRRTBSOOr2iHryMGzhDFT1tjnUJ575g9RBD
VLhoNFK2pxhHKGrZRoBTFN9vgJ3gKZU+piAonYA/bM7Tm//wxfRKCxbWLWrEUg7uewuImY3UGnSA
bAH8oPzoXP4D74xS88hXCSeVt/jDiAlH6PAb9KQLoXNz9rEy2MdYXzsd2+oOi/Fpm2eXbYXN7Mpo
mHlW/KHW+kzpAO7460JJNbj+jUD5Xec8y7HCDxDKtCnce59pY8438om9CwYDeNTKI0lDih97H50t
pfwnApGnAaU+NWBKpBATXoPrHVIQsSn5eqT63PUx67t3HVzDKn1c4bT2/nnOIrCR1qXnFLMY69tr
jnW/vdKjkFHflVAoe37NZYCeJXqCE+x2wDVSzZwBDqjBOlY3wnN7SWtFJ/fHUR3e3JNsXNr4zut8
Av7LPrpdzVJxb5uw6RDgYC9mdXxNPvGHCI2r6n1PQGCKK6PfrNtQme0xTtC82l3/spZYAT8wHO04
xi/205zqphgcYLjCoftGvHSaUOAGB3RWLeDXNaAO7g5Um22cdEClpU4GcmRw2/hVe7i29ioeEvYp
XNJR+ZtQfRWkApa49vQcMEYnKRxMuEkNl1tLPjc4Vdf/goGmbHRfJ38Gx43GGJZ1T44pDZjzdXR0
acNboLrnUSu84kLpQm1R36AOW3Bk4a7bxrLhIKK1zocJ9na/5eWjM74wGEbwOeJ4rkPnva1zvGZ4
ypmK7mXqUE14vynDl5muxfeGOY3lFhRrREdAsDeOxaoOdorpgg1bYOlb6RBkUoIAJq6WwszbAf1y
l+kEBjwuU2ITnMWIaawcX5iuzZyQNnyjMfA7jPNh4EXChMt40+/iyAC9g50NZS9bEOIlRLv0DLTJ
KhLHi1M4T7RMzGhewws6EanEabDRzTKBCJnEImF3cRXwvV9jL7wfRI79iJMlTS98UMRcL0oIWWkZ
gnC7sRGFy2Ug0CJ/jmE4Iqp8+m9BjIRTKqGtSc9m6BX+XIAk0M6p4DaivOFpwLaDHejQp7e+xtce
ajAECwO0kCjDVhBZvQ+UTnvF4+EIyXhLi65NwIjFq7DDnrOxGuuxxVMwfWQ8KP1xvWkuq5HIOZ3G
roUvSMCNNzwLru/IUPfHVtzalnnuC80D95rF/OE+3gIcECr7Q5zOOWh5rGemCxf+AfIHQx/xwdKZ
a+I26Butt/CP8RGKzmTeBC8fdHSN3st504Nw/ROFpYqtppPwBHKd8LEY+xuR04s1An7/cy44VHY8
nTtL7sMYWpiDxaxnsqznDHMBXaETvJjCGn4xEyn8BBaNv4dyN9kfj27GYcp1wFdCB7dPEiGMsyUI
DbduYA963CfmtxjulWhtUH4QpQn/7syT+ZhpMTZutvMNBBzGrdHE4pyV24luT3bS3aQAU+2AHbRA
3kfvqN8EFwcg8wxa8au7Wq1G7BOYvNLEzyYTMo1yl8UBJ2jTE3JEw+xyChH1K8eD0NfCz+4Y/hVh
jQh2pLN3QalYEuLOJ+HofEU08kIkyThgBxRrAcYczX4hj/ZEGi8gU+AYpFogJQOfQxZAi9UqrVgF
H8inBv1Gl7ARvBz0i7XKi9QO7wIHG2Bxfjlc3A/u+M3dPFDliKvt7AKZwh9wZwwfICqRvHrk4paa
HKfyyhxqDpMNEr8x4VD5MoHP3Blg3F8P4oVfyw9PGihnZkzzCA1Weytgi4Un8goUOYD4n1BjvJF+
HlPCI7WeAjRYgQZE2uZQhmCTqMQJUQQsKezJlZe/R6cae0NtQyV55y1RcD9tv0khfvGVD6DexH7w
iR36xMj+alhDHlcHrV+8Bp96ffM/zxwxItFITVcd8kJG/KoxaKU35FRlCsS5Y5DYGWm0asRZVO4X
KbT3bVklDymGZY3Zq+NQmFLFl1O60xaSstFCoZvk2zVAh5dDK7AAr9M9mswboWPBB9AQRClBohZh
ooxI5Go+IoPGDJkAfoBTuohLM5KZHZ/WkL9JIGLl73utuYaF5E2MJlNgOeDO0i6b1oEpK/pHmwPW
CFqsUSoEShrbmNNpNwAm7Mm/JSadNQuAe6xlDCXTpnLlWdx3GCSRm+m9xXgmXIbuifUx3JMKj9kD
B3+xVOjtQZoaElb/xsrBVZOflo/Vdu9dxztEr96px2e+01xRI1EMgUlQizUdegjhijT0uKXUBUCe
hog+IH/onFGpljbCxcpvzrn4uiG8M19afClLtBGlCUidyN2EMybqVPyLqgEnA55V9HlYdIC0cTwQ
nXOPoOWwB7HQ7Tb/CKVxi6kKMgwV+QCcnH7hSfI/g27fvkFRwM3hnJoaeP3hIhKIewdh6IxlEn0r
JJPYKeCyLFRtZPgToXANs8+QJxwJoeWAbm8btQlPUMFODhcfCCgkg/97G9KY/394MIND720xWAcR
wlbAqWTfXSwgBuCsbCmZiAwJVRGVqGqhsGMzyqSehHP8Met29NudbJkvn/FTDIlwPMldFeBFCrhJ
tAHrQNrKjcR+15bEVZFGcf+Qvq0UPikYYslAo9guC2fLaANoJBD5L3tMtpEZW4cmzgw8+NiM8FtR
/2k/kBwQneeWHcOf8LJZzc4qWLCIHd4MSAo9z+4GlEomj4PLLwOjgqPyuKCQkyUHi2cfp+xigs2y
+LHSEITrSFN0zkKEnqH/9BSOMBi/wUQmseSn5ELx0iIfX/xd+WUihZMl0CRXQ7BXDRk5TKTYc0gi
rkGKC28flkLMTHl4QQWFWK+5f+wycL6Sws2uhhQA1uEjG+Gk9GUOEM10zUGsgkmz8Ykc4UcbqyQ/
cxUzAzvU9uDhRNwAuWB/f39YKQCP8A9XlyRK3o08LvJiEnDLBeBHwIDPy3PS9tqQKfJe6KBIKGYt
U3SgR16gy8YulgudiyYqk/pgsCPflPUBJ8IGatCInQjQvU1etk48xvfAgrsEL3IiRPxmsO4C2YlP
BCU9XRE9yCX7pSgSvLtPFT4HKAEfAhsepl253UKxyEVk+wWGth8ij0R5yHAsQeewzXKnuXgy0SmH
EMC0iCariZiP0dZZq0606ouaYT/HoF4G6fs45YRAuEK4oAFF00viJwo5WUpCsVj5FGbHOy7YpWW9
brCzjf4JvIU/KZAWH1y0SM2UuU1iZJHJ8tOPMJ8+wit8kkHiX2U+c0dsGNDKQUIJYj/jHkqGrj6Q
m4x2RZQnffk8TSDM45+oTPB4E8xeLsk/+xB2oREXONizMktUIt++3HeRsz4xgul6/67PCef2l7vo
NfmvwgZEL7vePSV2Co4JxbjNOaxBOH08Ib9EmCLPmtjzsRxZj2hpGy5P4y9HeCJfFSlM0z0PWXnE
KOMBP9MHnIH89Y2DvLzHjtnI+NiKF81e3PkZzx76HfntciUZcLPFm0bSX0RH+Ipr5xlDw3GbZU/K
fTH/F90qVvbisS/FgZBusly5puKB8+YG9XHYY/4S+/lQ/O4lf5QbzsiSGcFs2ijGENDxu2vutsRA
8XzJbxG6AiqXEWnELKIlwcQvx7Cu5ffFvB4ZqQg0hBUhdYBBQIgNgluesRzqaDMECsccmGiept8y
/d0HtpXGmlpVevenlSC5o3Yj6M76iMnXB4gxTRJrefLHbw8eC0W/xZPHS1BiATbzsJwv5s7ezKJT
0NKY5P6/GGlkSohaijAo3fvCc6t7HmxmG4WGn/2tVlxzKaomEV36YCJ3n9uBClnrHybt3suVR0fL
2MNxyuFeym4l2wsnnlRxshE6WoV/NvrPgIEvpKDQnUh6bYAUbhO3eQ1CeXlgLMNlcZpBvYBG29fW
YI8gj6VQWxM2v5qeIVuANIOjOCq72gI8gElRZBLFr3AAlrYbbWePrOkwPvNaEINzWEHGmyjsLpRK
T3b/FiUUItE/BQVnw8qyJmpVr0qbS929wyJ/ci+n18MqznAU/9RCkk5Y1a/ceAI6wIgnRCpP1ZvX
wqabKG7rC8XZQA48Mg5imXOqfRUqp3fu78nUcrktHdQLDKx+rZMfKlf7cLVfW0huVD4bfVWtileg
PXvdvxue78ogX94mREjUzhk7ChZuiw1yXTsX1W5hLnZ1VB5RFUcXHboZl6yb9Tm7d8W/xS0MXauG
q2u0ezdK+k6LpobJeRYzyh4mN/eklzzZ8dmFXi7uM99FRCQUs1q0IVfXeETA0Mq287Abtzl6ofJg
FetFCgp4ovigwx+UEFIYo4+3zCUqHeeCezgWIS2qJRg1JgxNtXSvKJ5oe3gUjtvm6Itq6mgGxgrd
FCYHoN64KIFT4tH+Nh+gfvP3EIPdzlAb6nZnLJYb9EHyB1KqBrbQ5LviXdHeaFfqi44kvVov68lk
+n5CWs11kjDudcNm7cEHhr1pedVMk3zFwcn0bvYhjpVAHemjtEHfzysAgjXGxjLHJvhN98VsGP3b
vEYcmaeHtEiWVfDAZgRYA3BXJEzGnMGJvP/sPfooVxHcWgDJZ+a43Ypet85OQLqNHcmojGnR+DV3
S7pfv7NT3RsGX2JRV8bv3cduOpjNncAfwLZsZpYQt4ZMhkGV4EoN34QOwNtvIVC64NrNtIIgyrMd
WNDVevaehG1mdNDw3e+/z4jZ1qPJkIc1Z4SsTHNLc3jqnSVgYv4C/ftaylrzDnGdHmrLWz/DtZLy
6c3SMFMl7VDnreknreeHd8ev+IK0wDh/Jydfdd8M6e0PluLiCaS7emk6pcuEIZGj3oNOje3Lb3oP
W7CWeK2Sy2h5Sp8L66yHHiSLcmVun9qN/79MiebtcaHz8fBm6/3ajR1ETkqfl/f2K92+O+oa+sFq
DY/b45hV0CysAKs4qq0AIwdQG+yfmKXepmn8sM8BuuwJGbXEEsQ4w5id8JQAJqW1zVtlLdAvq5sO
v69et/70/jHu9NpmNcMEMVTNZPmmB69dgS9MgGDWwQkP5FO0iBV6hRymbiiitNcqKMeIgfALwWT2
iOUk/+0e5T3eniY4CWzW3UxrYJF1evRSbPq8tXdiNviAu8rUI3BPQNglohSQg/U3NHpvS2NbmZUH
8wo49dy1PEkKbQ2UdaPX8tCvYq4Ic9T0WEEQFW7HMwYCfnVnZVAdWC2idn4jRFgmS9UMkVNt+V/T
ktU1Z/LwPlHc1/JLfy9Oc4RJes3JLXhymQIWpAAHp2ECPUs5PDc9prTR28XmfI5KGaipyWsznygT
jiPL+RKW2qVa8tr+2HoONWCcKx03gnGCUb27w+ebNyf4HWIHeUxvo/ZMa7mO6oqnI+cRQIOdhEnC
pAPQB7fIm7OQSNU9Am4JJo32Ca75457M6TfE1RkD7+9033+yj6xFGoldklh9plOMW/h0JMEWxG7i
1Iyhh0j05CnGPHTd4uklUefnGU9pPs5D5k5W+3430CU57eiJ6FKM65GDoQI4hx2/hZ2G+N3rQbF6
zNPhFj+d7dbjxY5U9ji42lscvyPhzYkm6zMSmyMOcBrIFa1AUpmuCvY/JEvz+EPyDsUcn2w9POCJ
Nofi6hW8ual4GXXt7dO/Tr1npGtsYk7Xxou7bT9qs0MjVVj7HcZM+GA3c0y7CpA5/JWG7Hqd5Nxj
tByzE8xq+DOFj3EPnCsXu9LMg/fbrx6u0p9WM3HgjumPps6iD53gtN2G915iGAV97SCjv4DZHVKy
nO+sqW6/gOfmYZmD+sgCu0z2Q9RRwFZ8ETU6BqdMOXjTdYzHJyp7qdQGNqI9KgzgTHZIC/And5lk
QJPCYD1DnbKcHMVGdp/bZ1B53b/wLvC6NBP2KmqxyB7swoxtqkrH/gsBlzNNMU5h8lTceSxB3GK2
5WEcd7wuCyeH0UAv6qGvegQ3gLQuhY0TijQLbEbG1hhzwCVXY++kE7DGNfGWLDIBxrqmNSdVGWez
BLW7pZoZgiBAZEDZYQkGvjdfww5aqrC9uv5ZL9Q2N8hAGXxj0IFtMD3RSLWnJ1QLCvg6Z7hv3QI6
LEIjhWyg0yDTubSvw3oE8pYhSGI2chey2eJkgRVdhrsYOoI3BKGgOWLy+vJQNl0R2g0asW/NK1ce
EZByZGhbEpvHKu9q4DN1BtwRMvKHtpcmH5E4qh1EdWAdhYOkaXBn6AGhIqyK6OAhMB2rMxeCwBUV
hrJaWNwtqXXFzIDnnEFD1E1T6j+x1sjdDcWSiHcMlGKi/pJGRr7ZBcBj2FgUBw337tJyOMh6zCin
I3q7SIowSq4cSVSiFGFQawxSVCCNEccQ5ggRSe1/+G4GYTSmLwckZC59QH3GRyCtg2LeH9DzAggz
m1tFjVQYojvhsbRsfptKiAvAWGLfR7MFg2Ezb9QJAJ7uiG5J+GZ2i3+hA6EDRqMEg8EgAL3/Tofa
kFs3IUhl8Fo/qMZXqz6tDDK5GT8tDTOsjcUV5iH+CU5oVOLeOTn6Ut7TZ0j/KN4VRXC3sbowNxgK
crpSJl6w5BBp7NdlCBApKb0qCkZGuN42I2Yy2XSN2wya0vL2aZZ+WRzgH5JoJbN0+xmeP+Y3BuP4
+Y88HCX88mkwNJ3/vQgc/jKQt2q6r0CRTAnnD7+7txt1QT8PdOb79GwWI3HqQP4X6NxY2HpEw5sT
ySYakiOZbHu7ku5dMZzl2zs/YzSGKesDFnob6cnsHnoj0e1zz/jwNLZIE6jzaVhWArHi2cUnwvyV
fY4+Vp88hnh2JYR3hNtuOpLmHHMhkRGxI27xNaJtL//FeC240ip2k9R7fe7NbJYPr8HfKdV3Mkz4
IfVExsjol1tm+w/VGX8Dlmz3iC0SGS1gy7d/d3VpawkhulMwk4hTKRYLSx3qQzWBg7NfYA4wWL6W
Ds7TdqIT8dJsmO2kwtvBsNtDFMY4iSc0M+TXMJqB5s+wmR1JmMgA1D15kHhMVvHlnO9zKKRGud2C
AiynPxEeA76r5tszbB0NRG2CtCHFkdDzigBaIzCedme+GJIls20PeT2sS/kJX3uHp20JJJm05sg9
gQiHOBVo2LzQiTfQ7FMYEZ43Pcjzf/oFI/N3oUgHP80oU9xGKopFDCFy9+rJF+UJCuvokCnw+vtQ
RSsPc5ZcHID7syt/ESJOsRvenNLUN0P2zfk5YIjNYyiNIOjh4Ww9MA6ctSYMR5JDYys2ngbhLR0v
K0pUdskjViTi96SILcRrKx47EMRttxjufZXNiE2wD4gUWbCDV8++DDJfOJzu9NFvWcZ2WZ05Sjg1
YAsML99guIBFLSyYUH7QJP96T6pcDBhcFuKXDRFSiyjI4ReFJNQHtASjUDRYMlB0YGL+MUV2mnaA
MH5t+oWmc49at/8Zlg6gEqO8v+5bej4BGRoRz7dfhx8gwpcrAygd8zZBd+fhpPpvGoaOU9KMpbWX
nQ1ADbQD7VKedHtgPe+1wak3+Hj55Omeo2+6a8JSd0YdpoTQvDaZF2C8kJGw38BXJBlb93UVIuPj
mRFw6hq0MmbbIzVnvy5M3960WJ8yHFn6N9AFCYEGHcCR12bMF8hbwohk3THP6LBAWY0Rc2gvhgCz
HWr7uy2zQsKn1/4j4r9hAeXS3m46gQgtAfmyso+Mzubsg3wiBJnDM3xxl5CNsMtyugnrLnw0OOjJ
YfDN2/EqrFUHcecAx10IEYHH5DDd0VrQwfA3TKbY6j603LXFhgDoMeohxQSdwuC/xCOVQBv0LRny
eeuVfUEtYIwnmNUgPGfeBesdpPf9dngYnhOQDRSWI4wTUdsHGJUygyIpBAeHzaf2Lu4dJJnfLFAv
UndBvkqm0k/M6/TBUVDPL8VJRFBJUAK0k39MI7b6h0TmegWsIQEYBI7RT0ShgIsf/nLbPaAivQhB
kKUPOj/k6MNcMfeVOyWiaPLXEKUstT7fErYHJ4ZUWSk91tdiy/IBmOBUirl9ETquXeU8wSDYzR7O
jdTqaDFuwbf7FWHpfVyhekVQh/A9oKsylHbhepRmjnwid5hcxcWxK+NaU8U58TwyfVzwcavBi+eO
h0MGddrMbnjNVdVrl/hRvlJANhyf7kDqFlZAOWjAYVhUnrY+omDKezdkT4V/+/byx/B9CxTFy0nq
ey7JpWpfQmPhd1W/vXehvZpzURxdgsLbj9sQJKT5OawDqjje4OzgniFWCqczb5TIj5zv/Ig8nLHw
nBzs4PLsd51b5d46CMoZ5c1xmyQvD2WYYiOsy4e4OLc5+chXDmQ3N0AIZx+65Mx4OBdiJ47uA7W0
QRUcHVeItO4QllenPV4UoYIIh6oZ5LnmTyR9TEwzs31Cc6a76se8LSsDs8AKwzugHmxEn87t4dYT
LCraZrcITjrOCBh4LQYllztPCOhbDNTleflanwzzstYw57OKxlr99I6799N7FNM37xZ8EzkrW/UZ
vw0NqgYBXLv1V5eMppOJgkEQPG926jrPo1MvGAcmTAuNepOpeGQGMvzJdprPVTZQgSWc+ATrOlki
0oK+vsW17hR4Gz2Yc6AFNyiBaivfY6F8wnEUOUHvSAiOWaV3r2xYTY76ecHRf2PTa1q3MxpJHPT5
oFKMFANqS0LWv8HbvuOWHbaYyyUE/W43+k+iHYiPtckHfOOGC/Cpmd+sXOqeGlbgp8x1G94+/XmU
a7Nv1uLp7iDpBPvEkW2pk4wVn+Lf1J+Mpz4yjqrgxWZEO8dIfIuJRn7FKd6TzI7mzkJv2cKR8Nuw
aqbB0xdPxt1pNoI3ey1mUqB6eJMhwSm2OsfqoMipDgFaP/h5QNQh/lQv/peAttKGyHhALJay6xm8
f48vv9ux8ldQ/fx95zmuVchn9hY3UU/gtSy+YQHTnSATaKcLnmD8LND4ObipeKB+XFrvKLMeXc4/
8TMWydB9fFMdhX7rr+6f0zM6A3QVCBWvZgHlEX6iAg7Fa25FUbS5zOrCP9fx3WXgvY385kh9q/X3
194NmOCOGdodLU83abd61AI3nheM24r/aDqv5cS1JQw/EVUCFNCtcgBExnBDGZsRSaCAJODpz9d4
n3KNZ8bGgBXW6v5TQyD0tpW7LV8eb93A7t2x+mBU98hAKqs6R5JKO3GqOCgL+6yjWmJ248cJtgbY
C7SAqLdmtANZQFbCPAPwnA6rGu3rlDmudIEAcyYTq+txGVLw4XYkTuTHnL/N5A08Vx5dLfWb8Px1
88xzYrBuFQ4DVxj/YIyuP7icjK/795Hx2GOdiZKcGcIhWbs7+ELa90i7eKqBcb6sAx09H+st027R
CHQfzm//9/44WrtqzDXFuHmcGHc7J9QnacaDo9tQUhLXp7C56tNM+JbP1seQWKxJ3KuaWyDvWNRu
Vw+OpzGP4CNpx8pFpptFVXze9pC9Yj9HGFCESJOtm+oU3eWbqa5whq1rNoixd+6/C1fNZUT+Vsuw
9MbLivlvt1l0TshIbcrCTvD4qdynaT2YiqcQx6Fbx8sStxXjyx/uEzl1QFJF1/TqS3xB4rfPwEu4
yecPMGNyfzt2QSrgA/LVP7HuH5TlY64QYiGpfIk2fC6YVEzmt3ebk9h7J+eCpAtq4Xr8HmqIMtkG
K/JBe/Ztks3a1W0hlq1910r2AtPnnLMnqH5BayB7Jt5CcjVuBEL0sKn1/g3gq3QU63Y2YE869+13
gr4MgkQKDHBtEG+J6FMY4pmb1vsCVyWkWxXpWyHtGpQImrV6Jt3wHpz1YX/xS4k7VdYSv6+Pu5uH
KN651XS2ITqclnxA7lJ9WdG4pdxXUMC64UEi3+9OhQBu0RMWvzfj0NYEDKyPy1+YO4nTlxzYCwY0
PTovSkJN8dURdLtimivdxcmCs8HGMj2Nz0eHnYBHANkXOI0IVL1bKvcTWy32B4L6RjdIBKD/5Dxk
14S5wdpXWncGp5aE/LymNRdK12JjbafvmlwgddSHcJmeGKxN1kQ7VXwdSJcSiprOGoUJGZoy5uuQ
YhCdLSSFse365/D5wzrJKvEtCgeVdD4cHj6zmG1qLThy8Xqr/mVFmzo+/75Qqy6eYX/YEJ72ABS2
2lG91RA5tzDTHPRl5VdWz21Cgu1eBOBiAPaMmrRPM+lQgNSuEIOkliCTLgDLg+4EvDq44iKeU+/v
iMZHrVAQ2iAMu9AY5o8MfKzZxnYRIaS3Te+7+e2ZMk9KKiZ+C+oPtjTKmanEkUjTqSMmEE6xdk9j
7jsaPqGcxI1iep+pVexhNRXCwyXS2S+H6fjTWs10knpWHERJQxTqHLs6EgayHggZFv8mhECfpxUB
CYRry7EgQ/U1apnmpA1v2PGS0faLOPaYunRg0CZRdLgmuUN/KRCwhNhC3knsmEGJBiFl4uXdfbDw
q/6AA19SWT8pyXq+vmV9CjHUR8dhC3n5xniGI+ZCKqgY+FGk8DZO9IdPB3ajx/vosphJXTRK3Tep
xTePnFzuOCTpBLqiB3eplMjLZr4FrufLtFjKiGWZuYA+Pt1qJ2YzXtyGSa9ub7mHORN6TPm+It2L
hG+Wlp1F6t/TO9JS7HSHKy79JyyjGNifuA1ZThh/QQfb+h3L8DKiF5vkEjeTx/zmUOq6FK6t31u1
43Lyxy7CGQ9V4mek7cACapvUhcAM5AKXkHVCDwvuomJeMSiIPwKmsE95y1nkzYFfEy2k2gWCCzHl
JLCqHBYuBBfGmMqYyeTVDMstjnl8z+6ngqxYWGRZwvjjdPdnr7uul8a6y7DJ974AMuCAROLaf7k0
Q0KaS6MPySYXIqIhcY/KwMmZRFp7l1ji0uWq6ohhaJ/PF3tq7aZ0KOsU/A0UeSJiAWD40IOoE+zg
iyfB+w+kIeQwjwZw0JLBNl0Nlum/IyTvA1WLUH5SoQ98WdUIumTmL3Q75ffsiWRAjp/c1pIRo7hC
9Yun8e29qHBkjEWBMazB//lAp2QOB7Zw3zVLgRirJMmGbRNHF9AAQ8MErALMwC4cE2wav1k6PkEl
tIsimtoxyPbIIkntj7oHrAtxr/jZsJtALIUpjVIFyYZMgrZI0q4koo0M3M/nG5041aF3G+Wjzsdj
d/L4H0piCZPi33N+nnyuK/Nn5SsSuSGdeRsiOhojmIWL7dFdq0Hjg0/SZkMdUda4HV4YtS9PJVro
IzLIEkQ7tRF48yjF0uF8vtnGLWTX8/k/8kJJ9wI7ID9FhLuiOQXulEcCkwGolX7+eVPSxqH/4bM8
XoaHyTAoMTzxmvxBvieIvTwH2b88y3hHlmGNDJy6UtgCvrQUZyXV7Xi82SW09/Lw5kDmSyT44t8r
CmQgTyLicMXBN8RHCRnxQt/Y8zSm2Yi03Jy2ni8pBqadQ5JcRFwKVXiC9YHPA9xxIOOgLga8ago+
enHI7+BXAH45w+JS7fk6fNcA3UKfXI0BvxpQjiv4DXGbYDJCg4Fiysc5Avu08JiBbq9EISxhj6m9
RLb4kX2bVFxytP/k4ei8hgMENAO34+nuaZ3RGSOD63gDtx/esZtrAGYvFC9yJSp++SP/ElMfENXn
ymRbQj6BLEfuK6QwexkKtLh6GgCegocZlA8G/8l1DeRw4hY0mGuXjU12+XzYILuin8HZLnliAiPI
DS+fZSkRTcQAc7AxF7GHqDOkFxYLkYxzERxTAEPRR2L14Q8Uhn2dnz3cVz4TlvgayR3oe0VYIoFf
3NkVd/hehAaalwYlibCUHDs/Dw2eVJ5SWmpRQ8itu0MCIsuFRyIAQmCXucCuUBp/EzFN/mYYKhyK
MBfm7OKfljKdkf4ihifB0SMGqmWHlAZ9Qw/HkHsRR+E9dCTM+ykMyif/Qz7fR4iSP9IpjI5lZfNT
zI09ekwUXmaM4RPKjQiN4A9uTN0nc3AZlyhUz11YGYd5h0iwGO/DUGPGGX+m2YJTMPrXfcfPz0wW
GcMrCczIvNlYeE43dTv0uozZBcNk1GJGGy4BGkSqMww3sz+jjZdHB12XyM0mTEX2iamlf3dmR4/5
uGvRemU84gArqE6QEpBh8gxIs/fNz8xjvotyrsOvDG/ESJn7kndZoLuGpCJEQgoXOcS5/KWiqQCD
fQDcylkekROBo1NEdG+IJhkqQ63DjC24Kp5VnlcIKDkw8ohFYcuwR56Wa5eBu3JcREcC8iwrOzjt
Z6wROw3jc1BkifyI6lKKDVk2vxzvo2VjW5gR8zORoRX8tMyRlJ+HMbWBW0nqbVcg1vv9kbEBrsGF
t2cQfMAnRiVJHMHXeSEqmSdbAnsNVSzLO78LMjmkjseJ7MA7Xy5aNE6SjMAry9UmZciTbkJSbr5E
fSQpt1yNwMjoYmkerS0vQOTYSIL0iPrDZic76m8gUQAgWatfmV4kPtvK7cnd+UXCPm/P4wivwLq/
kNjJq8lGjLXzgVIMU9VSc8DKwbpkm4Bvw46P3BAJJECdOop/f0tvhchXUq2wSv8GKxGiiHCMfzDz
ey7yJNEU9fySAVpyJ8sfkTaxDaFa/AjxEBw7DoWRHj9ZT4VFOqPOc8kbFGNEpAZzhcCrKAK1hRI9
QiWBwLasY7KCC3MjvzD4ZkAkGuWSvPzL/kLiBOQENooZn4IYFUQ6lXNOQgX8veSm8J/7iHJCQm/k
OgJ68BeciISz1f+MkyZgBxMiVwk3AtcQITgyhVEmuMmPIVHhz8dXjDPiRGVCXiCPu3qIv0D5WGrk
rqP6AAZkwimDU4LbBxOkMPnvyuWlsbvGMj2JRzChLf9MUuKBdFe8rQgrLHblG8Dh1YFD4a3JeqXF
BsE5F1eLpe3K0MH1oEDKyTtsJt0hNVlQ+0fiCls+M/hzvxep3Ii6TAYzIHeWC2wvLAsvT3kiCyTK
OgpG54SQS5ZjuaREc0U6MZAhQk7air9118TXud0mL1SNsnafNxqzS2SRlVpNVHoQNnwPysCXf0uh
uFXQZsmzIWV2efnOzy3kcpdWUI2k4HwyukFuCyl7kAbyYkDfKJjILGHx3fkv5pzlYe/fiJ8SjdeT
XjBn/ou8HEwPZSRsCvW53EtSWObM0jgu/qvdqZ2454Rw2Yse8TTuJMLHNZ/XoxkJ5FY8kQuI0PEK
VFeRaU/z7ImWSz6EeXrSVF7xxEuf8fxSSm5DBe05u9rwNgSG+rqGzRdZEPLTokNFLAqQAfcEBCAS
MN4D8CimQJ5Z6nmpeAGtuA8ldl7yW3KE7EBvEhswF60AG/W6w/7ecpmnHiXYRHZ6KW7OvvgWieJz
kGcPf80hInIRmA/wRg34TIO5wIIf9+i5FnQllAJV0IUz5+e1iZR4vRTEG+8VnA7Vjy8ZttQHTrVO
nQJSgSyDA0gO5M+O902oGFYrKakoH0SuI3aT6Ptb7JQD6/t7+YDIQCYHQ4gBDqYk4v8mfgpKjL69
HEc3fOQqpO81EsP5jZRdKY4+kWu8uKwrKHTB/KXK5eSzdN5oZupR7SOvpnhvSf/BIfLZpllM4xd2
2j1R27Y2lBgbhjlxauWKMABdO0kPmjClFZT6QE6FNIh/CGzPvxLjX1IzQI3ImZIWggAn1nHZEUqG
haCfCJs4Q43Q+RtkhFx7+iek2W3Y8mi5MNvj1JU9NJ3KzixbH7susgf27ECSB2RxYPecntkyP6Yp
oPzTVAoQEkVlngGwCZ9ZK2IUibFkaLEATC/yNzmXzB3mfuw7N5oT6XdkrcCPTBCMtDOCk+gcDW4o
rNkAeXzQEBJopBGw9IFeaMtqPq7e5wgSAGZ4u6j9PjLfSO7TTwPpXQJB0FT3OX+GuCBY8sgN6Ll7
mSHUd/gsH3AWjH7iPpZ9h51nK2iNJB69uTmFSRClptxUskP9FWbl0EwejjmnmyPuVLCcRkYP0CtK
p0N7juuY4CjwK15GekVehhdB3ohA7+uvDnw7+aJdieiz/U4DlanFsrYY9DMS1CrdjgJBevknW0vp
PRMx6WFX/5VuGXsB9BNZcSMyHo5UPIfPQk81wMb/xA+DKApyMKYqiOmPGX0tJ6yrQEBXvsb06Wr6
1zkW/hWyhoY0kIP8dhLp/dLggTFdjrP86dCTSn8K6ft0ZJVSI0LBWNc6nB5Z8eTkNOFrJQeryzLZ
5yQ9UaWKVLah4WCvZ76z1KmiuZVlQWS2/69xVSG1ZVlEeO0BbPGt/ypQ7hUFuF6E4pLEJxM4RAH8
VxYzZYJNV+pT0X1DIWBwb+m6BcyQxwq6JkdbYR16wGrDZ6OivX225tuQ4kD6UQFiZIWUhzCf0PnA
BCdr9jMRs0JHvPkkzknOnOxDTUK7zw4kTbLKfclGdfX2UiDdbRrgPfMTOCJ/B0yafMLliHBSOVJd
imoptOT4SXkjlh356v1P+svB/Cc7yI6B181wEDWhHPmKDe7kzk68MssCE5NkhxLNgWhghY8D0+Bm
keE4Us6DvDp5+Bh2iT2R8cnaUM4wVSYbKql5zHsyaEXkkbD47LaSz0aOnK0si+gzxpNZTXsgEi5V
zatJHZ2+E9wrpAEf2GTn7Zuf8rZv7+FBZb4QtQSngWUeqjWo7+8DyUU3IdBEAQFEqXKS+zWzy1+B
zpLjz5Ech+ngQKAfKR1GXDYYXgr0XIbbkFpS0NPF2cl+cFN+EUzsdnAce2iuVxQFiBdGg6g8c9BM
Lmqnu65GcPsgxTTBRwTmXrOqWBxpQOEUtAP2UErH4fHuNtSsmrV+eeMHIaTYSrP1APWkdflqpl0A
i+VtqzzItbpOy1mxsx7T6+E916fGkJE3T/yRJNzsYdKwfBMMdGVVxy9CDEBO8LwQqtfljc/4Y2l5
NR6jINq8O30GPGconDBaeJ3QnBibOjY2hiS/LxEUzBhDODkeMCKxr9VxRYytBHYjkQnb2ETykiZ8
JvqSGAJgAcQ7ZJA6pX33xG2resfgNjYiY4Dc6M3c4D4jBJ4QRz3PiEgICtuw8fOou3xM82mRqHEe
9Q8DHJ1BOZU/5baeV4keEHYUVfP7w96t6yMRXoO1PLgZ6fxdzd8poV1Xl93MsHvxbVuIiYQoMEJx
MGAOCCYn84dwps6E2JZ1deHgHiFUUkfYafk9GMmT7MZ8sJgBlNyRDEBd+EiZHyMlKAkGf4zeo3Ng
+jIo4eH2GbGMvpBD55NZgM1Sfn2M2jzNi0jEyQ09a2fC8V4qe3TYGJvbPejLvBOK9gLTJtNh2rg/
wfP/dzg7OPWXdVDE5xGb/wFwBaZ2Q4S5sUnnqqg+gHjWklHOxxLjdMIp54riYSk+VqDzCXVJaGJU
Ffe1sSGN6XjgL6RF8+uS80PVchSi8IPYIClH3yRmQIFk5Lyj18BwRGpEmpywXQu6JAMI6j35oNji
kYhgQUdVgLIAAUtFtgUmFTRQ6ph2gX2b8A3Kfdoi2W5I/eDjzuIu49Gk4VssLkEfb9F+Jqs/vjR2
Z76a0M05q1+EUYBJIg1AgNx+AI5/hNGSQipvcXr2BehgF2GHMRYc4PxpG7x9zdZz25xLzXimIn3+
AoDDnNTszsT2dIIjdh/mE9pVzetlTDaVHpteHBCnwYishughAyZmrU9T2d7f/LvXuCUJDFgWMaVT
OhEnsDHHCu6zzWV5OqjwxZklmT4YyPd5z81ROpC1wnzElOk21mXLF9ixRt291lA1tNBQA+qLO4+Z
t5e48F/wZlzAy9fFr1O7XgLYlzeLDY6bVeXrLdU8sBD634RMJwWPRVyAN/PdwjIe8j2IrteyYuri
Xtvft/yjXubzF0dkX0gE01QZaYGxJmRUObyW5pqHt8t6dEvKuXzhDlMAaWCub5h45i3Q631LSFVn
3Y7u09cy52H3KQ+fky0a1pQ8tE20I1IK0e3wgY6KHSVz0Xe1I4NJlPcIiCbSGI93jzRaJmrDhErK
q5ioITN/oq6UhsuMiY7wgxRDBn+/RkdYwPZwS7LotWxHFcVEGkv6n0kiJ4MmBYWidUrY6kHSK4Ch
alQfKr8fyCYhGYk3OnwAdhqR6+QTQM5+1FAFaMSBsuUdHnM2oLFJSwbD6d8jgcNpz4LM5fgED+x6
ysiMc5mpqYxe487a4KEZ5ZcRNAkP5fc/fjWT1whC04ePi+Xv1pevZ1SOj4QfNYJ2bDAFi+mXYNEZ
ShLSvlwjbgm4are5185yr96iosCYiJQcKKvvMFYm4Dv+bnXhcdefLMh4PxfSWqn6wozvdR2eLQve
wGXXpV5Ozmi4Ohd+7ZSXiF80hVe73Fzhyi+zY4deMtmp0+RFlgU9MRrK8evxk7f+fZafHHXVO9nP
B1OCwxI6tImKAr03NS602bYa75RtGm+fBfdDtWqvwQklMQ33wHnRYQ6cvIm62LcrK2d/G/xcDHAX
dkElOKvD3SU0wbeZ3vr2tFfcpPEAPSaezof9IA+HEqwzKsmaOrm9dMFQ7fBi2hpr6iU8IdAjaF7d
FDoVxEhVgjsECcTXg+YUcN/ODiYVmZH6dTHWQfhwr9K0pbFOP+CbKlGw5J9HWTG5Z1GGblEZY23q
GMG18fslRjhavBUcHFGEL4v2uh7fo3J+Bf6kaK2BQ4m+IL8CGwZIkT1ACr+E5V0h20DmYnCNZ9J9
P0JmQ73+NSEXn01eURrJwE+ozqNbfD96TiHjmUgRc2KKjhtyJfvdtZryS9edG/ga4gbmPEZk0opu
kPKt7NBTU+JRCpGTh61OSsMLea2Vhy6lRoExrCgs0aoEUJ4lVeX11/jqCSHi37q0KdxLjDk1DXtt
APhdvdx7D3Ni/Fgc6nxyJtuRQk242vbmZwpuSyRGEcq/gLgbsk486ivcsEEZok+UQJAeNOAxrCgd
0CwhtLjZ3WH1rdpKaje/FwAW+Gi00c/5JZ/oj1mxOi9MWjmlF12Y4X7dHnfWPZ/cgJQqCI0dBiWy
ake9qVEiVoHNrVE8OJLu0kVDcoZDoc1lgjaGUNrqiWHV0EIwm/Ty3PwUjQf8Bw9+c6Tmb0o7Slz2
klU+ER+VDG88D1Nz/gXaVnJM7QaQeA4pmyJaGXOr4tTtjh9XxwQ0Qrs07XPAsvg61L93/gD95iWA
fmobVrE3DrV3wLiIeksPhhCnjRTkclwP5+UAtcce/v4FUHBT7QvIm2d87Vjiqhnd0QqAIElX1TPp
KA66pXvM3+fWLoCUzo6+Gxo6uSjpHmf4EUDUg2h+/DTGt57FDMGiyRp2533CZNEjF1jSGaATZ+B3
VDep08uQ6qoPT6P6DeGlSbwm4qrqDN9dRzEcWPeiD7ZLlVmsBFRvUX3Mz0wvIptbkxkAgItfxhcO
1cRItKf31du5b5VpCGicG2KuwDxUg583rDLk6kxnb2y5MPh9MA4kNlxSKlo3HFkyRBXAv8eglb79
5I7E9tpDouV2YAfP4enbuHoF4o9J1sxqEpob+26ict2mlLw90JcaaAYhgQKBPToPRWxBYgUzEuix
YE0LG7fqhTSSksQkCP50b3xoJ3LV+iGZaFMg1MbreKi6iDdQnXRHN0kXBpD6jKn27cGyZPljpWjm
bDd08mzHnZmC4Pj1lSGIyDf6SkYEo3MF1sBo4qiIJ+ERA23DyDGmkOoIWaGxbtOrZ7p5sPM6F4xS
gom3/oNCpfL1vvWkVRoQUASafiRZaWS2k9tztZuYXEpTYITIWJvZgqWfrug2xFo4qqMnlBWuoujl
srB7t+TUuk80UkyoAZk85mEGZsMFRzam2yFhjSWPqJQJ+gbGFF2hamjQaeNlmZk19+iYgE0S4FYc
sHw85pVvEOl3jCgBCuJ8hWmAL9leN/Wq+4X4qF6hH/x3fPh9OMH17e4RmYlOeYe2vUx9ZkAef5Xo
dbSr1Y7Z0ldyqOjXLwGqk+7Oym70P0bMTR+29G7TYrrt0dPT47dWM1/8KDUl055FahD1KAdqeEpO
Kjobr0P4O+nkno60XDLRGBlPQ4RLSo/epIP1w0oiVu0X8yy+13fN3pHFByKEsAV/Hg6XA5E0Rwwd
+Dj8O2OHmfiUXBaschjJ9Pf4Oe44dYB29sXa6hzD+zl41R7A2dMXpYLw9RJ9RJZo97sk+4rrw8uG
9Hm4MLHZh7eZfrV5ehNYbmiO1A8UhhZgog72T6yFjGrCceJVXyc62NLSf0oj3hnB8VvhVKxYCOir
Kwst2R3tk4Cv30qGmI0zLe2xYXEx6y+XTa6wckII0QbaLyy6yGirSb5lLtt02J92o4rR60rSlFjT
jor1iC7wG47G4k8exaHbQWBvuOt0cgULca9EAumWOZIBah1c8ASWOT+SM98Bk0P4AqX2CRcB5xBA
A3Mn8KzK+BrkQ0JDD0QqQpOfINcT6bc2QanzoGL2dBpE6AeGhaYc7thEAXbMIyYINxRghscOoAV9
LrKtgs4ZInVIHqr9XBg/zxBEHIRmcoY7B42Ghdqzqe1ptLQNyhFlJpgpolb/OD+vTbbwh9MJdjdn
1HdSBOHT5+wdKBfL3BfkR5ELdx1BfhqhirEgRxsNwBBSvBSzdEaAdGl1WNwFazgPgteUZrdljQKl
Zf95D3uAyygQ2LHkrnqz7kEryfTm+/SEteTmqUtO4YbxkhR2XL1BWjsVW9o12Q2c88NWl93hqRtk
hncBR+nM08AwfgSpVq6R9PDvMrc6KBG+2W2uYqOnscFINgh1kkuQkV68IkOnN1FeopVqV81rrqya
5AZux+hxJTSe7i6g88QYdZx3RKmKSn3Y31lUO80wm1Wr8yQP2d1YiREnQdkMImrSuJ2RGXBCYiNi
j85cEDkBjsTMoH5yJeBFqESQeM4QprGkM4qIUBla9NG9XnKKF1Xu/qPnzX1cljSGGm6pA4mWTGES
+qX7eySWs4JF7jnlwoyf0ljQn43xdWm1dx9lfvnAj9oFbHtSwy1YGU4zFM1vEFmDFdd4eQYtXzpC
p9k4+iU4b3bT17QEsNbdy5h9S44QtzCxvGwcaD4XXG9cjumYbQqchScgKQG7B/1pLTOgCEtvLYXl
n4CdBoSPQiCE4yujAS/XBX+7Iy/M4n8IVyPdRUbqMaZi5905kL9k7u1R1V5AY0T1ljIVoLdNZ31v
8N1zKXZbUgB2rPB0ocFp243PA+uGFKIZVmOAvgHR98p2xDDEIXqi3tuq2enR9mOqxBz1Lz2FCAw7
8TadFtAUhYDZdRQoGJqYOQmqSzS61ByLreQVm9bicmD8EsB1FnTAu6pAYGxlavArMPRWh0xKD7q9
rd3etsvAqJS90Ix7q2wGqjW9b++IkHqecnZzsh/QcZ68Nx2l3+B1Oob1wMV1TJ8Y3qM0pihDRwnW
6Q2myGnzMGUOUwY6J1EGDwgfMD+EYkQMzAnU5Eo+utQUO2rHIHkO0cpW7HRcbcd5Dxa67/TusUn8
xiqNb3CTZ5vSogGSpM6hsWJUrvvVYYgF5BPRPvilX/92qZ3NzrgW2bqgbtEgt6Z7S24D64phtWFH
NRX3pkV6LZw6uW50sfTL28Iu3yilrSOqJZcGuyHzgUAYzemCrjJO9Y5d3S2mNM6IjGPu2Vv7+1Cs
ioQIdmfk6fiP1qfaKRjoqVp159Df2aRsEgY2z4FO9bHWUL/2wWZge/seLUj1fTv6xiC8Zd79mzsZ
YBe0g+Tm8XUyeFn1bq5p7FSTDMAEqVyf3uDpautTxBh6aE8SP5GV5KARGPNQvbnGMWhREOOg7vg6
8RWoU5MKzfg77Ix6XvHLHqkhBiH5DOEMZKkanxxQO9ItMcqmi8rBkh3T5zPjHZNxGsLUjDUbN+Qx
qSBy2THsy8BtjxjKmVtLw/cm285l0z8h9EzdognNU2BysLFlviYP1dNG7Qa8MB3e9rVnTnNGgCO8
R93OEY9SdNw5ic3Jbvge57dJ9xxdwnvYd4kfnXV+fzvOfW6OjdxF3kKkuCeYnYRvFSE46w5NIa9u
jhmPaXcO5ug8bsJ8OOo8kD3+mQzurowjO3034MUXt+zavOCNBoc5Yof+OPVL3EveoPKvJWk7z0hP
KsSdQH9Fz0qZWvOdL24hNS1M/nlSfz8W8Nxj8wekOGnPERfdrEGgZx/n6qQ+O72W7kfjVj/JbYKp
9jiwOgjmCF099DmiXA+BevdejPDU+sEVkuyNmRQ5cdTNXQ4qqbcFycVIXJDRphGXZQFdh3SVDZzE
MtQ+lHH/tNXA262vyCovMuMlX2fLgTNw2K4nsiOvH9YkDd1xtKTsSeD/ha36oweEhSH3a+/pjXvK
vStEUkoFM91N2mZ01yb6xkCvg/ifFVSEJry5lpWJ50i4CzWWEKbLpJZI1+ACZDK6kzJsu4gvDIa/
rJjrlTeh0fWuhCpR+YAWXqp5zolSx89WYpAr3WFFoiXM+DXHGadrn2bhM7xsz2yl6Avd9Lk4npM3
BilMS6N8rpfLssGXBQk4kOB65ewx8Idj6TXQAG+HZOt2fRN/2e7l/GY4nnDo6YStcI5Zz577DuQG
UAIqKux0JbjLXjm0flIXIqf6LnGaDkh9A+bHlnyxc+Ar8f6f4RfQVZKR9q9ime9uzkSyqXFZeM80
kVjtf8z0SC0StQjdQodqLG43QmgaGPD7MQQPAmeL21W5eV2c6vAmBhZC4PsO4jfZjemy7Bzo3Mum
9yVjf8G+OBkjpbJLwnMOt62mWqXpvmmXHvNujvgNwPS9KfAH3Eih7gFA7HkBLegtt7SwhJNe9jUZ
T4CoidESIJawxeZnt+K4cQ7yDql9pNOTz2XChFHKEYBkoBQluaZwdeQI2zd3P/vKKcBLccWqQtiw
/VgiaX1Bq5EWRoWMhKpxeoydY4qF7lZoyLJQRefU8ZtmQW2Fmr1HAOzyFT9YJbjmbhhwYB4QYyDT
HhHO1Zu+SEABz/aO6A6pnV5ntNxEJNff568TqN7R6Y9K9Lak3rlFwnIXUZ/0rDUu8/iIChDBEtN9
LlMQudllRglNIQwmaF2JH6gZ6QFIQzeq+GaQrdG+L5m5PFNqP0VOanXFfVPH3z2G1DJUtiU+6W3T
ZqRv2tPfeYM4MjnD0HVtjG40hAuoG2oUY1QicFsrB+WK/tW0+szKxk7UB18bpORAA/cdGRVfQDwh
R0uDC5thrU3ySmfoCZqmXhMMamR+z59z+3viuq3ZPY3FeRfrPY7ZedGHLODmu3btRwyqq93SuDQ3
lDoDVjvDLdLILNbd69cL+PVRj1Ne1Fyd4W70SU9bHzuLLLfJCOmwj2d+v6YdoeOtdE8jyeFqUdAM
ONfz3Tu8ocSmv9ZFsIQEZHidcCOSdEITTQaxNTqhk+vbKgTsbRGrQvLJfBj9xSfmtKqRaXn5Br7L
74vopBZc/CmL1AdydW5JMvimigEA3bMl3KPFrg33BfJzplxiCHi9oz24y7WJMoJuF9BxPeASY36U
VlcYwmKVXSNsFABXJ2v7aCA/y1DHTMjik71oDk0LhBPMT3P23UU1RnkhXXbPoLiMC4H1v8ohclf8
EPsFxwqH3J9ghEZ2Alp8shZHEgkOGVMprRn1PB5667IkWGK2UEk14EsGMSzWjrFGrN+8EiruG+U2
kCKDUUthCInksavMfU21m4dtVgjDhrcH6qFHNBffNFiLLRJcag7kA9ENmVl6skfQ0jqNGTYZOwWV
RWetDe8MQOBetDhHO0Q2fpaBHdC+eaTUASvwEBJzQD+Ynoz1Eh8D0DC/7u5ldUvO1jZNcXFtaZm/
Rl+EmVt55t12vi598J7hUBFgLt2PCRSMDDnfAOa6i+KQWo/9wIB9TbZsaCgPn0x1MCrbe3B8bgkI
ozN7GiKDCxfAAizHT2tC7sPhsb7Yhtst7YOKr1zyIc57pXZpig/qRnd6C8MuflLm2JHPJIRriGBK
DSdHoh38x/rWtWe7XUCqNYce+nxx2RZLbErITkKttPWT00TPlz0hZAIrwNk6MGKrWRuzxnpyVuyO
aR9MN7z7iKGo5KI9sJvrvVY9+4zU/JcL8x0uwkxF8re/bXR7AVV/KMgCcggyaYix8K8rbMPM0Bby
+Yrw1TJxYiDf2k044Tm/Lyee3ec+omS7QXcOQIodUQKiVHxb2XbBpfa2RrTPt75zefAL4iKk2ekG
IgrgJ4imQGCRvHvOgDBPK5EvP2L2f1A8GOwKu8viTXwf3MnJQiKiM/gb7MFauoztDkWm4YVDbWTN
2FEX+z2quq/ddoQT5G4le/F8vkaYMozx08INn0/S4DkX+ir967quP0zXQPQBIJ9be4Iwwnw9YwFT
aEGT3WoPbpvs97NZeLWGu2Tsoz4M4WneVrlzDh17UmbWz/llrX1aeB2atfHb+Y75AoroPOdgTgZJ
uE9KQkWFNmYOgz85K/5M3WAS1Eaz2WuwGjjUuWArRGikVs5mi5wFE2vR8+7cqW7NpzfST3YtzhNm
vX6gX/fCu6k1ttBAxS1IJNQwpzgk3SFQIbC7hBvqIaeH/4zRhQ4vdufbIKTVcHVn593ik3/h9Zqg
455GxkwbmyQU6c7BHD/ick+xcllmCGEvEXHD/jNIt4KGiV4DwatLpX6/w2sVQEJQ3zgdyE9i6eaq
oIyHtJFsOMaGwQYxESNQoUwAXqB79qbXH7I02AtOiwMP0nLXyQNFnqDbiTixuD8RyGXg4MgC0YCw
ArJaIgG0qhErGMoQjMqKi+pBdMIXNHMyERDryqhawqNxzTJp5Y4dhjgyaw+HE5GBI9pB4BtUp4j5
YGhYotzumisF5QHX2WwQPnnDIqqQi2LPZFy3a82IZSbjhYqQ/HXShicDh/WNss60ffn/a3Jw10O+
CazDrDGM4q23Xp/s/lgbH9QFify06H4e98CKFn9He3ZOMn4LESpe58wNhIcA9Q8whQBXjZ7BZTkI
oTWf/E4nVjtlxFrptgcZ44cYC6/OErjwTho1RxvqrRv3Yy2GSLxPsykgg8wg0SD7Ch9Mogu7duUW
Qtro9WPGICDZKJitQFXEkwsF08PTYCLLUN1LTN4CA5MZoywyKQ6CFFguejA64TiL0IB9/CGiAIGu
E20JFN3wyPsUDcmCoY+AYkgbKeBFpQQCyXEcbHhCeyGyZZSWnMl2KYoPYIlfecD+zehGAyWUsHxy
5KGOCRAnBOJLVI0oJLlLRcSzb8eynsojPtpOIFEuMLnE9kK7yQt3WTNIr2EVlo+P5FreM0sH4l3U
QPLGWWPyOawYbx5a+miHnPSU8ooZahw43mTKxSC3VRnL2XqsZfQMU9mB3/myiKkFnjv5jwASo8um
aj8I6P4p11aZu/S/mvy8CMKpz3cbuVnkivwobj4XV+F399xKHBKU3tziKLy521SyG9Bus7KnW+qx
GdvGXkTUg0UXzxxUR+GA6Nss8qRVSYbB29ZJs2YumWvYr013ZqBwlyEtM/TX/uRztR74J2LulKZ7
JseeQZVyTpg0iN0dVFIUzkiZPYswKWKfCA/6QVgtcVryR0kKYq02kn6EUUEyYbp8SO6RxgR6nQAe
cpaRFrwswhMyx3WfWCNyayOukEgisUmlFisH2heJ9UefMkJxiP0jw2mCPIEsiHpYDXf8jDw5wmM1
pnsBHe7RO4rToh/1vrpRujiO3fswJfWLFPxpRuiSCvI0VBKZTPKOUmY/qI4+ZDGzNQ6GQVh6b6JK
1tsbwWfYHxscspLn2yW40PhX4XS3EPBeHpQvp0mtloM+Avj/ASfx2Yknk581AwPDUDbB3UIN3xRA
VKIIsXdwT9rdQTLQ7I8ek0B0auolAU7WnoOpsabtJaecwz9UrY9Q6+hxNeAp0aiZDIYa4SoJZ3J+
xLAwk5T0iZgDRMXIwzAvsN8bLuM5l3I2/Z/DIfMHBJ5frQ0gn8XTGrYSnvftRge/ATrk16m9lnCs
lwdq53PQyE+6zsRzLJFZrdew97DaDwdD0uNIo3sxLkfKhguHhRULGIOO94esKkob6ycNVaKcgjzW
icPVDbfcN3Gz71AFyI7UMHgmFMleseyvc8aGoF2hlIlYaO4wCeUGDTwyAuQRU/Ql0YBcMaLrWT7l
Muq4AF1IyESo/D+SzmxZUSyIol9khIIivjKDIoqo6IvhLI4IKOrX18pbURHd1dWWV4FzTubOPbyj
Ioro3zk5rpPWRohTt6A4GfrLoqjvKjYZMuBHV4Y70epJxolxTi8AICgRaL6Y7QPUYcuLrATJWAZj
q8osZXYn81NIi7chdC8q+M/NbDJWRNdSktN1i8MCZ0tha8ouDxPcqGN2P6A5OdG6cYaF1tdpBfn6
lRmNEFgIJycc0Ic/e/r0vziuMdEGQqnsxviWiHnTNzOYDDmVXafUpqp5XSuOjtncWuf76sYJuxHx
FUGbj6FYaQ1yFPkGnKgatGk+wreOS/+28xnuUGvNKSQFuDqI80jH/Lgd1gKZGrgBqqy4GrXSZXSK
9e19/SaweiGrf1Qumr66bE+AnV3VvQyUllEwKfXrFPwKM7cej14Wsid9EDTzw3IDpRbMKz47HieV
TcCAeWb9gSoGFXur+3oZTf8XYxwZ9qQQ4QHnaVFG7DBmY1bTJrL1BUckcTA3rrYaqpwcFIjanz38
ayDhAxc87sQbT0M/BSV38zHcC41kn4Xnso9Nf3ErbvuduOmf5lQhHnMj/W327taPty63d08FCDeO
SKJU85E+cUlrsYhXjhI1/Vt679eLlcNeG2U4O/AV2QZUpHaHG40Qtx0qJ34849Owxf5x82UPKcll
OZnVATeE26Cu3HZ0Z8hkZqgDg9+YNpFv0mTxt31GNvfN39bO2u7aK0rmH+UgSlsG6gFMncn/w1Nj
sEhDULWMV3xafGekU/RJCwo0skFUxHZESFkf8kKQ+5NIWU1zt4BBHF7HJF1E4s19np5CEID2EI/P
wYe4HSSpZ+yYCksZt5f68o9gW9r0QWDqR7dCfQnPVGa67aAa3IZgtRj/SevObJ+5oi2V7gwBtOhY
3w4p7GGXM0+E4XKUyRbFoAaeeXc0Q8bvNuPaTDlAXX3xQeHwCnT71sSDvmOp0YfZSJuFRManoS9P
VG7eK1A5Pplsdc1bAQnB7GGK8rT44HAA2iVT9EZfGX6YP5VfMzs8vlanG+Xp+2ip294WfDnAmxgd
YXOu8ZRNcPTt4T0AvoFwQrOOVBgv400QydPSmZxulOXfRUGNDTsC8BnahSDayp99iRhnob4b7wSR
e2/hGX+nGzEDbmtWgTqJI00Y7BG/za3VB8MceBZ2C9YZ+gHepQCAnKkp844evGV27SUWKVgtUyQs
hU4sXFg8ofSxMHIRJgCUgLehhs39844ZHPMno7M9Jb+tgjML0VMDzFwYum+bYz3soGkcdyNaWDGE
ucWVj0WFkFYYduNy0MEkQcNOmYLDjJx0jAh7lqedCTBKzaAfmcMLoxYrlC4e058TrGEQnvCJ+2ta
Msnj3emhjGqLKYxb0SeDLNCOWzvxvRNHSJE2XtCEwjyL4IZSKagc79kIg3kEjBUbR9PSHR1m6KQG
oXr0dzWaAi8AS/hBVEWxaY2hbmuH2/CO6q895nvC5r8xLWD6PSKx8DY89hgMAC7sGJCXxurwQCcy
+mDBrtPFy9gyVSEn1LOTvFzDg4Z4IUpXhgSIcEvug2JxNQDmC2wj9U2jCs4duz5Qw63mzVgJgdI+
i8scWO3VRf2P5r8NY8O9bTS74eXYLXUWkCvB5nTI16I8wiQNViXu8ygxYShGJyvC6Bo1CJ7jFGkA
rTiFmLM6IPgMEEKEjERkMS6DH4Pkoif8+JRFZJRed3ByMaQ3+RQjFSIXXs/ZrBOp0SuQv6AcRaav
DZ8eTKQhjI2Rzn1eaEO80GP4lZp7xY8vRxSqx3f3ZZCCg7SDdx6/3S/2XEhIzJ2ETpQovDT70f+6
kCcw/GqgMSnvvhazmD5RKSqJCkduxfoe2oFocNqBOAqdOXBmDWQHNzvnt5hwlvZ10MzN5rjnccF6
3gpuNkL3NoSMOz+aZJGTC6Dr/4DBQTdpT7zPw+kunnAPvQ/uJcChZBSIbL6DfUyqhNg2iMfxL5K4
4BXJ8q+gHn9GkvaOPdmy9kSMPGr4l0ieIJDbH7YCT0Y+2Pc8vStgIvDnjm0CDAaSC8PBFxsLQrUz
+h6WCjknKFE5wnGmkMH6fzrp15awVsT9y9dMx1CAzZyq/j14rbXgmkDvwkj47q/Gr8OZhonnHlsH
ZPA3HEjuI0YMQsvuOkvm5Vs0ETOVApdNUrXoNIwNLoIYawJYMQpVHM601Y4Uvxr8gqA22BDVDucM
C+cMtgIsTGBJdbcg9vsBxwYnNOd0w37Pe0AdULTbvBmAxWogjQAQ/PQ8OdolvEB9jdTA5lEXJQKq
RaIA1UkbT5/LWmQCINsMLc8LxX6MWTZo36UMkTamdgEE6bikVSFBeXhPsrgaNA/d7UtHCtCiYIIL
KKTCVwjySPklL5Qnu300ux7d7LZYtJLXsD1rWZd+j3ZDyPe8mDg7fkONJtzKllfhIwmz8EuxJbK5
n5d9jMcUXNsDwrpOyLW36Z5Dpvh9ZqmiM0URSsMCQVW4cRuY/0OVAZpzWqjw4rhmKmYMUG9d6cxG
LsSmi3/vstPUTsvlpH05pxlJDGpIuW03dx2bYoNSs8vQXPeLTWPFzHbVkGv69t5etifWkKHcg0mg
UAm8CnoBL5d/w0IRwS2DwrxE1av5JaIu+zviNgANuBJTmbmduBPTkKEjos5e3EL+5obmjsbKP02e
e2bDzlFYEP4KILM9Kry231y0/YapoP/tMOslvJReDxnSnBq/kIkHPAjEhcmmbZ4pJJEm4xJW4sux
kQb+jPmKy/jsNz8GSI/wEMPjfJkwNOEZQYD7s4Dh+pcw30ibmJl/br94y82kWeq4lNqZCSZj06o6
6lya1lFGk7d9AuBUATSSIPOb2/kWT+KM5lhcK2RnEAsHkU5dhl/m6ApGTGLfBrltnNJ/7PdHYB2d
DFUdsCJzr3OwP5ccOptK5+UMKPqvNB8aTsdtqravc/GxwyXXm9mLxqoSJJiT168ZzRNVk1vHL0bg
7AdNN3V86VyhkEAHvjvdeWNzsx9Eg7gUROpdmIU481DjF8ktljXAur0Nc//CEZXOsNlis5YdGAkS
Zgtij8VujCE+4LmYTWh40otKRdSUHec6Ou009r5uek04rFc35pBt97NlUo1TnfA49ADmghaIapep
iL1cgpkCqG5zO05geWCjIcwKUIPnWhjrWKXBQhdjfMSvM3UxI4NFrNHErIFfYmPPXRW1F81cD7kP
57v7mGHOd4DslaOruvuQHe4Q475ma1uik0V0iKsV5cbgdVBh7wXsyg8BnJKl4NciqNkgJOVzCWZA
e84T4iJiMyKMp4z+NYT83o53/x0ZClf8QImAOHIwyYb8EqLpNS2DkvrRQdSbNqJTUgweuJHRvjNI
DEAtceMJroPehIADR+J9ClwusIUK+JJnDFXPMuvnVJQMhJy0AD4YPphgqAJ1iDz7v1MwBabtJw+B
PDwwVAcg4eJK2aj2N6GGm0UK4b/k6ghKcrRbfaanUwHwAKR+OD11PEavbB/ea3qdPEMZY4CuAXko
U6DAVESz6obdNhREEbCWVHW57maNvBKfWRwRjtaOSo0Ybjk4+cAIMynAJD0W00ssZLkgAleAlQmW
IVAke5QBIYIMAFPnUDV3/SVbvWBAXGBU5Jwn3FC5TCxOWveCrrbw9B3bCDrBU9SIG3bPBuJWGAoi
WqqsNh0rWAyjAQxKmuHHj67kDfpRr9+ojOSbD2A9WQUH/YftMlnhzjz5DgkWaUCXo9Aj9LwkdRFq
yZWjaWW816qJBSYFAYqMlgJN4IumwdR/1vlCGKQxeU2eiwCb6ubNRAkUTL64IHLPFl1LiRWoFXaB
l/io/cLrgVmpPmwkcikkHKVjOImcHRjQwNtHXn/+D+oopqMBEy55wFDqyaBjuUE9xQVjNDHaz2HM
2QN3BNweM8Ihq9qqqQGQ7HF1U8UMZzviQUk+JI4nDTeiARDIFAKMvwx5ldh1CKYTKBZiIgRHV/ew
Q/jqI+EQFyG5aTzY8sIHgJE4oElsYe1VTH+xWhM9CYNTvuDRuUT5FJ8zxtoQ5ViFUGKS7u7F2Bl0
DjvhJ24lAGpQgxGOQqIWtjzzfJgmiUoSrKTQE5eKt29XFcUqt1x38aMdrJhcS6/ERsmTdHazNWWB
PqZyhiqtuY3oNvzR4giDtTNZLZmpOJdZYyI7y+XwBIDC50CO7ZkS0ivJN1qGTDKBJ3FpEBS24xUR
vB3MrOMq6cId8qhdgRWaouKWqQ+gpsyaHvBzaNRQ5W1UJ/TBQE+Wg46bsaANO49fPSi6D6ZeErYh
2OTdek/g2cSi4RM/jHwCXIteBWsFplHsixCgfhb+vz2UkBBhEXA3WUb4MsxwVYKOSyPsp6V9O3CY
QRZUAjg3NDEiAYRXq7K9SlnUst5Rg43qA8GRWBkf3r/su+gswxa5vm0Ju5BfFMUnbidE4hOboYR/
bQROx/5AwFTY+dMedJA/sDTeYK2LhjAd12xh7Xlm4R0LKwlpcazE0lgiDH0hE4RtuRCmPjsbiHS0
SVMpAB88MjOLosfEanEAofqLuWebIfd70YR3OtLdjaBxTuwzSGJXhcSFvRNkcb4Fq4//yazrYhZw
qtgJQOePRrlXkYUoa5wQaYshh59G6CxAm7+2WDJe+LinkT7ujk7DS/JIekACs56OXq0NVDdr93XE
W08akjtzMNqHF3zGBsG4DWtir8U9BkOamzUs36wnJmOugKbtSB2/SBSAO2D/2bEzLt2WvBaJAqus
NgLcs8F+ptCTsDElEIuH7cXXP3g032bLPnsd85sg1wOIJSoLcGghsA6jcPq7HohpTtiC5kzFDzsT
GyA3n05uVned/+UYNh1S83Tnv+APnKP/jB7WFMMbYiXty+SCec2ew3x5UWiWBKDV5gAeGAQdHUnw
wqAN+3Ad5gCAYx/AGeAn3+jWxZx3wi38pRHJtpyv3SFw6OAXZ6bbC8SKp+NCsXKL2SqqZprzxviX
mFHsi7LND3/cLwHkI9pOL0vPfWzdt9e1ztY/KIZ18hkirAOAWWcjPapIZdS2n8MxwcgXWBgA2Rlm
TPVO6/aWOugLbsWBgk38IzN6dHXRy2HqpoZV8DZVceivBzoMU/trtVNtq7NVrbn6tBJ4EN/tln0f
HkfECUBx6X9A9RTkBf7Z+5hKJFb+FGXEfBYQo9a071YPZ6DFY/AsvNEWrPbixmVJMGID/RoGAcE6
F+zP0pze7I3gHgTJuC+r8BRMJk9HGSjsBn9mQ0NOA37BqnA4FGoLhFz0krrT5rx00MFNRIBHXDmP
yOHriZsGjuW0WnBLrMmU5Ft7ItLDVUxa/dOrFk+vQ+K63PsGXdgxytkwxLX5AATqfT7mOSDaE57P
4YqPvNvcZM6F85WP7FW1j8yPfhSrdrbZE6xfoXj1tRj/6j7e4RMo2RUKy29/Ik5MX4/Qjmke3muf
WicowtukvVE2K0YSBQNIahQ+JeYEyEI3WL/jc/D0wOT4ATW/cIT2xNGommre07mcMWA6sSPhBQ87
bF+5Wh8JhpwlOGOacNzMtSS8Ehy7ICn2wsNNv+kfHyw7SOAL+szSe+PXNvwsVlD7uAjE0PKjUJ+z
tEr0hKTKOdextoG5yCrNQz4x7bjWF7upIxrGnn94k/aCA8KNAN+nU+4elkJnA/kHrezDwZcdpiF8
BTwJbS8/b78Gcctk27w2R+fQaXNS6ienhNFl9Ha7M9SDHGvEL54Qd9cLgsULt2kIjIhX3Jvfwi3A
UMcKns9nr7Zq64jwFjskAl5AIUVdZbUCbctco0YNwlmWiuc1DxURm4DFkhV7GzSghh8enpz4Hfnp
Qx6RYGLDYwVmHiz45J3cOE0RkkIXO+hcSrHav20l2aATIDbuBWX0dnnX0h+2BxhCdIIiMx9vNLpa
ehu93gb714PUhRJ+fZ8H5vWwCqg+O9hbLw14Z4AcYJER+dJ1HjmQy+rltN42BK/Wud9QJzxbOcnu
gyZuYQQVfNz1M1nYWbLooAIybswwCNZY4wUM8FziEDa9epPrcoL0VpP0mdx8/azDQWsCPOWmqWMU
/XaDA1wtlkt/JXvTeTlWVCy0Dg2kmhavDAqY8qTQmFzNwWBwJdgQE9KjNbCJox2KfTy5yD1BhDJr
utKNr2rxXAFrS3x2YwEKQ1c8JYA1qGKE09OmF/x+BmtG6YOyEf0LFVU3MEtDE+vBsRz2yaEEmACz
uO7ELwULAAANLCopDXB77Di12f+QJQAaMm1YniAdoVZTAIQqeRJI8IwflbONoWDXUEubVuLRCrIZ
XcMP0RC2VTKrdmDCCpEC+7xkyb5fWFg9+P6FquFqbTYceGs50XWKR6jnbna4k30Oy//XnAFxHuf9
GxjZb9HZIdK9hvKY0JUSrcOF732szsOt8eGe3C/yxV793RMTcLgx899E6VmNjHPo3h00HxYgT8vJ
SpaLMBFfVpu8EskbFwO5Y3R0iPvjNvxl31bufcmucLEPUPkIq6UszJcZi5BcTFDTO3ZE3w363cOh
O9qNH16/Nq8PuNV97zod91u+9SmDDhZLS8pn4fn3V8v+BxqA8eQyEVea9Bv9xxxdTNqKUrzNmyZq
UicpaS+SMLSkzjha3Jk0RLF6tqLNMk3BhVL8AFch7kPQo0RP9qU7NbkZ5xXZptCQxuLccjGsM2qz
sE/ugNKfjGenwYxs02XYShwaVdz4FnwLW2yccNgOL8NlaSRyNzSVht9nWk1oKT8r7GcbiuK3k2pu
SEcGUZwJMtN2ccykldziCMUkDP9P3U0vM+zdnfYMqriBW2Dh6IW5q9grTcxrqGIcGkWeAX9fqH7m
Qi24AIcwgBRYgLccbz40fVJ7pWkpF455twXUIMR3JK4O/Q6VClUrwD+AERPeOD5tYhqmDRYEcDVN
ADaqLJR0K57nVLw+hAwYryw/0QPH8WGLEKmzChLQrhjT0pC0BXRiuG4eyI0DJdm78ni+YseAJRL7
zpHojf3dY850G4ygPcInacKBhFG79zsUutDWl2FSmn4DA0nHx2b9NQsj8gbFaAny4pA6GYRvdluz
Lhr5+ENrD0EUjAOn0GXkOII+LZcFKKbBBIRo3gbp6nDGVrjVqDSDhe9sMvEV0RCFM9H/bRhuL2/D
CANOHhLxpgtD+D6+7zeGsb4jzpOXi4tmvymGHycSDxGiAP4eQhDjEN4Q5A4f11ZhBQSYpum7uEf9
acBo44rCS1qW655gb+LOVNz4YJt85ED1EjYEjC1EKFC3YLEgrm3PxK1F7hB/Vnl7QqzMEfj3ymsA
MiEe2tNqx58NONVcrOdWFj9KGjW0K2LoIWZN+N5R6z46f0GgCFUNnB/RSXFqSzJhGkK+XGKNEjMI
RlUyY0sFvkiSk0PamOYTkcSUIc178h5MN2wafD6LtEoiJSpt7ekwP+HzEY/BDePZUgv72OnrXz91
NkJZLkA6LS5zGLKAy/9CTuYDMueNliC2qz2LS/hzG740dB4un487j+m6p/ko80dNf+vG2bQTg35w
8aMK91R5X/g2e5QBnD61geebw/yG1ot1GzqJ+NzxOeOENMnjQfAZJjRjDT9n5P+Iheo4SR5T2CRe
EgsHh3nhyBcjLsIUoY3yPdwojwTCIIwa/k0c84FKE9EIyFlabVk9XA25Ur4PCGlzZ59cnYDP0JWt
PQVvWVE8Q1aAC4uGVVL3cDxQaZBvMe12srKERSEYUW23mdKkaXcCuKUhXsWPu+J49KELAM39uX8a
Fc9gGzgKDujk07LCB6WYMf5NGC78cAB92MK2bSDfbTNcs79BSmKyKtcyilikSGMe7EVPz+IZZa9c
ctNl85LCgMdBCh2Phd0PGV9F8sAlMMSOQL6gINFDTHkPVnomfJN4HBmWQAHnS7FlMSFRDfZRSe04
nN1ZPZ4hLKGgZqwHuJjFyzeVgvFQZA3h/DTnnsBPIANq5PgJu3KdmwyLWKv5SC6f5LTqXMSUXpYu
GNzrtIVSdI1+Hrdn877Rv37Qc2bDFeeYK5TPtzCC1H6iTDNkTnxqIRJeXCQQxHWUgLH8eJgysc48
nK4NVccfOgsM4ySJOAO9Hm67dOrMzPL+WwPtiTtXZyWE0ArOn6mNcfpnuob6eHxaeXBC+f5f4mIv
EHk5nZHMnuiPOZhsiGAM3FA7rVzpEkvWEx+SDvjqfFTz0mXB1IePiAGX3BThErIsIjAW9EMtqLXQ
W3bYJ7G9sNl/wChr+Lf0yVB1QDEFjdSwUzAqhmBXm4yBB65KXYby31BrFA4jUw0zN3X4Q53NPk4F
3SfisrpYKqUfJapV7b8tCaonNPNiBhBqzCt95ComsQlqDeRxSnyirNoELpHsMqFSUk2TOzs2K8aB
TXgalkpjg1SWZPru/mh2WC2qde7A2LHz+GhS+HqUkQdmWZTyuIvyFKchVIrLEPNAao3JB3uCpDY0
ZBhz6jFaSd5qeu7TuP5ItOpCBGPkBX7GmEtFY7g43KIDZcSBVmc7EdeY29OeYBljBQJM8sfoCs8B
la3KB2UsQxejsP+Zvx3YLKvRB1SiKBgTyfSdk0DzW+zAlA41L7mCZ9u9HeULQynig14bAa2Y2iWv
o9Eraavvf+kG7JV9AgSgGUlrVTh9zo0mnMEfN91xigk7fV4ZYiocZbHwU4A4oLSB7/lRSCiQAGAo
kiUa9TDJrNe86+ccHX8G42LIxySG8HfMDWVGIMtSRPf+iTIfA0J0/+wn73nMrrsM+Ws4xbIT1IhI
b2Cwz4ADuPA3UVRON5suOzCjVD9NTw/AamuGw7bjlG7yd376mGJjeQ0Zo4nsM12q1nKpOqnQpznQ
YEeznbN94idJAZLcvBP8b9CW7X20XHK0pdfBU6BsQwXHZXFyEnz6QnFqDPMm/F3PZxdkK+/SNOOV
WuF2jfHgH8pzs9+oCJiiEHHHuC7WFuRHRzeMnOEzCakH0i0lkZiw4ptqVT8r3lMorXBRvbjnFtbf
HKC4tXG2sTehse1D8REDA/jnAHOu8qc/Z6x9ptqqqP26O7HVxS4PPQB3mqKUi0/AzFiyvWCQA6GB
JJoOu/jVnwnIp3w5E58bRBzyuHQMhuliSStL8WNRAeUTmQg/Zuzts553BWwgSOzA80erTBK34qb8
7/aB2/c6EH97uM1OEqR8MdrAUjyHW855J4kbHCkchVI6dKFGFFb6wcVT6ovCM5JoKfnS8resWWPQ
BzsU30H4x9w0mTlT0EAyoSKLupg0cJe502KpL6nAdWP0hHjjnEZioNfiiGLWD34tfmOrgLFkyp/l
7K0zng3AL97AoXrjQF2mIXN1zBkB+f5cRZhJCPdAWhXw358ZNmdgdUEIqCajo2UPrI+5K5ipTxwN
74UtMfaLoIY8umXQH3f9MUVqhj8JzuY4xfJwo15NeD6XJHPvwHPGu51kmzE2Jyb3kyyh3Oe4WHID
yS7G5A5IXJzE0OiwufO8UeN3vQ3bZi9tcNQmOU8yVRcxFgzC88GHz/OAirXsMlrDw5N5GmZ/lja6
59Aa4a/8LFQGn5dT5G4G637bC1XU0wbpqL8YphJMx9tUKpsLFVv7LtO3PR+ZsubvIaec4z9jwWWZ
GweEICe3Md8riXpic1vNiUuMkyvHZUyw6uAJaeEPbVusm4Ph8HeoLQNG09XQNX+EGmSn+3s1dkmS
ZdpI7AxVertNiRQdj1J4+NTGK8uNOl7i6yJdhhxIUNryOWRmhYcYjyzI75YivTR8V6g5sEV5GfV7
v5P0KakIQTGyoagLIL77Dust8ZltR8qHbKs75dse1SIVFDRiM2GTChW+k+NjyMZpySfaIyGvnG0s
8QMUYj0mATdjtOoMVoPi5TQJdWEa1SS4nUtbEZVrwjFkYjqUjeMVbvQZ0HCM5DzNYngu8Iz88wie
nJ18Njz/nxa0o5srOxpUZam6Y+yDJ4lP3q6H9PUxbOtsl/BbeHEMpa7czo8u96of061I5cfmASLO
HhzCVv4jEsux37PPDyisaPEY3VKowwZ8wvyxleuw/rnl1S6x/LoNEcRUT0//+MdzcGv31eMM1i9R
GuxGrb5wdRWIrOUrWQGnwBP1F1fh012EhkfMaHziuaD3mL7dxsVeYU2JABXXMDCoD5m+hVlC6AAc
gruv4bD7tBWv3b85ONBYq9awxiKPUMq74mJ08uBMdXqHL3MQBSDjAl6WY8Q3zZxpPSFH990KP3f3
iSLrRFgxRLVRb73N+3v21syJ8+uYm874TuN8+bmNAgOm5lQ7Og6pD7TDdDn1OvuJ/r8KfuCqZPRA
rz56+YKylYG+FLRZPx+9K7s4uUvlZvUe0XvAxDmzC4xBoYPjprriIdt87VWO2qccMsRozNU+axJO
4ig+hs2R4rcIxRnsG8AxrvZx9xUQGFOb6J3Orunx6crsCX896GknCrcv0ToBsSlUT+Z4511Bk882
ZiDgobT/7gRullDa3ovWpFvYzPCwCP46VO5dciN+zrLwy2EpkrPecZgpPN5d7fAmkRj2UT/Xdz2p
LI5JntmdHz3sg2lAh6YLPxYeaeAXjIYaacd54Z62aKvBCv7LiW/2XZd3xrcMiR8wIw66DH++Jtw5
nHpexuxrImzC9tlpj/WxeN12kCdk1lNzIFuwZP1E7bOMWl9MyzlKaaKqlnEu7CtlzLYBpEcWMfgC
0iBOntvV+2Zmg02NDYxaOU3fJ1GZd+gN2NlA/RwqCsjCnBQtygPBIGibEPTJrGImtrriAnqqDZpU
GhQ8zNiu4GejCJAZfEcoMSEEMOhoVAHvlPOOWoWN9C+AwDxXNntINmP/pRrLOaTaBHKcEy3AV1Rf
i7+ociCUS3Z2JtQzAIuuwdaPAs1xtH0Lo8/ZhqqjydHsPD+mQ14aqskdwi/ysEnHUXGC6BRer8VV
mJ2VI2eN2Fuek+zq5XC4olQbd6BDkdhi95CJPqH4zLzunyzytTI/DHzs1oRxFJXzCJBCny27Kf1A
khBuy0lSshezF7QhIPcg8YqE4m83sxKsq8zkNY0TbNuai5hh2UUz/ejDROwRAz/Sgrym/mcjBkmZ
kb2t5LU/OwpUzCPajodL496JkWfA3N40QDe4QeFvS7fFbVihLklDyJUdZmJin7TssQysfLHpGe0G
5dgJ/abC2QSP4Q2ewnNxZIW9xqAYGEv6G0RAXcwFTZS3LQulw+zoPYagPpgfOISQSYXCeV7bS/AN
Yd0H+tuHrOImFGNYmeHYQdWiBc0DWrfsZpEf/6IRqz+2wm4fYn/xNDI6OHlcwmMMbGiFYT10ls5z
zSkr7SeMqjoQt/GWE24u+IglXdSDRgI5m0sq9GVqNCbfJS4yfkWgPOQ4aOE1VrgauznQQh8lUTOf
Nro8nJBXnFznXwgNpbl7xa0BnCyjZnANo6Tp43jFVYra+Hchd7Ra1EpUxV+kHDhdylHhtEQjqCLv
as1FZqGeKDvRKnZ5F5SD1EJBE4x0wuNKsQfuygW2ooeOuSeDTocLA6q1zCUhhbcwcri0rAHWzqgT
X8wP9BmOmQrvHawqbqa2Yyqn+L+ccrNzMbRB1pBRVFPlZEO+UJIjvFV/BhMqqDLbUdmAKP+CJA15
64bwfSWw++VhzLd6Zo2Ks5eDTUgg2uLaceafYO5+CwhKW4UBG8/Q6Wd1iUT+pq0K4VBXRpx6zWPX
fVhcyxU2Tk3+aAUvavVKth32L7g0i7YDldo2bVR8MV9vg7cceJ/UAFmwv0Co1qxtG98oRiwV7eyw
zT3lNjkQctbvWfdwj9tissbkq1mB4Ge7M89NES7wGzjB0XXUtpP35tvy7nxbRl27Oembew5Ya/A+
cATyNfN+zG7ypw+j30OHhbqoDpMebHrKwxuKE45aQ6mNPQhRy2hOBeRLtWXqcBQTUP5FagSP6mES
amAiBRjo6D6CmknxczYcNu4kd79nZ2xr5MeBARpRAfua0APfLS2bFObWuvWxTMB0j0nWGLDOw4B0
uMjXPaKWjPbXWRT2t3I/V0sjqYOJ7aWNqxu9wpH6Aps9XYBL6raQqhMdwhHBg86oCLslrAXIXbwm
1MDa+Mw+3WX9qDnDmHG9+SBe1o3DwTv0fBgkpYcLl/L1TzyNE5gx2+8B/LfH4q4oBKwCIqkMvz/W
uZAKGyMyFtnRW7Iv+hC/AJ9sCkMK+xYz3Z+75GzxsN64WBn8SRAUSobg1ifR+IwqzzpN/zK//ra8
gpUkXGNynMh3N3FPym3aeUps7DyFLNmO8RffQcX0ejvIUP1Z0bJULO0ihef1z9acfViHBMO+aD50
siZdKvPeEZEuIt8XHl2cpI2XnHRnDNb53XUArp6nal5Dt2yAVRhPYVI0W9NO9TB2z/dJlPkraJ5m
x9/B7eRlAOhU5XW8+VxY+9cueOwTe3woLpiMWM79Le58pbH8KYag7i2Dug0n5x543bZkub1luuXe
0v113gCr00c+ukQe3JMwqNRBpDpLvgBhUX/zik4B25X7v8LUnWuDnxlW1hCDYUf8hlqA/VpUx8hB
1B61jUYTzFPA+wkYjvA17457d0/3V1wmcy/snhjrHhcO30cY8CIQFeUYtiEt473j08pucn2JA7KT
+MdxvEcQK2X4RahqpflYsj+fLR0Tajw/tQWOFpAQfVGyogykr31RUmAT/IIU4Yv4BDjKZKVfEMDd
rc+uba5+HPXX5BhDruB4bpqVIueiRHRKUsMD/fuMthwxPU58svqp9YBY9+0dMCsSBUNbgx1+KA0d
sTzuloKWqf0WO+x7dOz3YPBwcCqz7xCIIARckEkAldGJrdpqoOOFlTJE2sub4n9646QL2W5ebsu4
dWWZjxHvybZs3Eu3AbHT2nx/8IDk8woCcIylBYwQxP7JduN9GxrCaF/wEWnxpTYz/iRKg47LTjby
Vw25/X6OA9Wii0oS1LrLNpMzEhqD7FPHAtIY1aYXcxWZ+1quOmTIvnRJrc83bOiL/b6LZvLvA58o
Yg1/9KoNn/eAE2NHCXJeEIRqFCWgeka8/cAsaExdl4043qKVMk7ru4E2rVQlc11LF8b86I/qETpW
igizA4jOVM+mtGdbmrOtXTAO5+rY/j6f+3JRUfkBzD+CiKV8otxXXxTTd6A6YBGO3MHSgbfIyYWu
lBP0GCQgewVou2olNdxUmi7GPpxCr4YRVxt6rMLrNE2yWOTr80AdOaP8nyd/LXqunUhQzSInpwIT
3JPht7pcldUowYpQBM++21zwTxXNLI8g+LQwsY5GpLtUwrimJ6sRhEG+wdsDAwYBuk8SfRZRR8iV
YmLIfM1d7eRePQkN7LiYT/Pt5VBvAqkiWW5iO2flFWbpX8T8yc1k1bJm0aDHG+CtFfYSdvMNp+hI
0uDHykvrhIzpNLx5FczJTHOUn6noVu/knrFjui275bg4bq6NaTePSjWgFyH05Dt5NCOdxNcsLCFT
3O0cwuXJPnrXb793sp7xHye0NFCH9VCOSrVQMsfu5n856OD62YwNijUE/RXkdpWPfkXYPrR0rH1A
bqjTbgqE8aD92Dd6GNXU66YyXj6xsi3832feZTMG4JhpP/+NTPRmt6FJtDRBeN+011Dxk5+1FCCd
O4vWXhaZ1JKs6C9hL8hpcE80voLY3Fo8BNf4UvRXe/4ogGKGXTnFEvU0jROOQM2R4GHMIMOX3ZjI
pz4OoQsKvg+YDEeMHAcOm5QtVB4JLjI+myOmCszeeNSgEXDesOUyMoqcJNrA0MSUBndcFbs1Cykw
CNsYGjEK/CVOg0+XN5E9i5Cmx/7j7QvowyHqQCovcQYTpzAFUWzlv30nhPQdH+PwlJDAF2FY0fg6
TKjU3NNgYGCKjXoOQvhjfCfS4C9agEACLCD1mSPvE+U59RqEW0kzKIeZV68r3+lBs9IDPKSEZsu/
RPHxtbF5laAPPdCDXtqjMC0YHT7XQl/L/VDB+JMbF9TumyqYek6Ye6cR5mt2fbPYJDEihKgPZoSf
rNhOYd8ZcCJ/7dOoImkKMhoj+EExuAxrfMYkUkLlFfw+FkK82Pa/7OUbrEQ5XIbcM86YciYpJKTz
IrPJ/SvqeZw2yJoN8gHYPlZG4uwmHv0fR2i+6ImQRMjc4+Q26FzIaCXpWtiPMuohd4dAQH0cYvwF
rV79u1rwx3gImqaFsccGDAndhb1pID+UDVcsk38MO29Q0agy3fPoNILQd8DxzDxjtTmsBmKwUQ1w
65RM3BlwtEwxSafrDsYpkxYmAo4QK5PcaqA3EPCyMHAIjuh/KVnS2XcM6ta3vgeHMyY9Dchzps8Q
t/0n/2yPFTa4FDRHs3g2u8KclQkMtGsWP57RodNhS4zZtJlZ0GMmWV8CY74z8eMX3nOVUk39npa2
ZP4UNofF0bKyQ4E8peOfTVptCXmwSJTgbY+Y1zLvaMNsxlRUN3OaxW7LYoANMMyvPtOC8L4ruWD/
fZNqaKTSJY3K8E3cgwgXOOOppbtob29yuhANVPU74R0yx93YDiDFN2Zt1boemi1j0B233EFnmZm/
8dFlfKoPuvb+DlNe8kIABitDLUyjh1U/ux/iDApRToETda//fqJlIKxjiqZr24Yg3o3wjw3ZWaBa
Gk+stHOg3HBGKiYEgbBnhOQo+qjQCVJor5cSKJjK1iHfRSKoGpOQB3aA/6XFUbRPWNvpN/hH03kt
KY4sYfiJiAAZQLfyFu9vCDwSTgYnnn6/7Ik9fWanpw1GqspK8xuwAYmsBDQPkMREngEToBWLqKSG
pwTxIasLKpWhFvX8fng+vHe27IQXrNsNA8vFwvaPNxBa7YiUeb9HtdR9HYVshcDL4AUxZNWh8rev
E33nJs0NPVS65tqR8ypxa2yO1gEJEZGfdMN9ua+4GW8cB4gCY+k2CM0SyF8ffdHh2QWIuO5/7Awf
dhDANC5Jm+opCkovpsYtOOu4KTDWlN9CqOJy4MiknmtAjv1htcAbbDVNBAsUYJ8IyJaDcnzRbUa+
z23+dtOpUOK1gFQLBCZFfbZVMg69Q3ooEN+T3gkC1eSsGQ1eQiSXr+VuGQb89aKZ+1r475iMSJoU
uBxgjMGZnLSsibuwbf+1HdoRGIQHqpNowyp4szG2AJuCyLsaXXClROPb4eiL4SNQbScc1TmdVYYO
DrjXaUEv4Y0HJ+9U9MdRiiBEpD1VLO6YXNfTJqQe4R9LnkMl4wV/zlG0q6AEXJfNGf7B2gwVBDTJ
U2Y2UJO6pnLIx+vLACUWcHZ0vwieSNQBD5dyhi4smQuhmHGl5JVyDMlj8sJH5346vPc1zdShlk7I
aA2LjBatYvqYwKykb/GxQHGs0NGdEGisPpeD0p2mOYan/jAdMwADEEBjg6YUoxyZulyG6dBNgEfM
wcGDDBD4LqGEhXtHf02GIBPatSGXHjADNBCyKzIXynY0UGhPkPuR2r+5YpOUi8kL+26L6evQ2pKP
K5wE5z3zS5DSVOMg/M6JJLqzlY1fgG4SIG1mB5QzHHLMobjAzE7l1IOsZGV9Nqa6LdGCYp5JhoZa
BbMxnLVUXznc7e1K3nKHX5YZd7RYMcOGXQKZhhPEU+edOXIXp+GFY/BxOA0rGv0rtniVqNFWbK4+
M+L/QNg5jJSHOhGVLiVa+CGWZ7vfiYB/hckIdAD1OZUUAHuu16iJu9GHmXODyck6/BGSvNYix5wW
RdXwDO/xu6AfP/xEqctkXA2GwCY5ZWrEMpimEWVP7n7fHjJK00jM4O3UEGsmlNrMxg8atx9/Wjn6
0UYW+tb2cxCljeaX1U8LDlKL28AqiKKCa49NStSg+g76TE/oTrpbuTMNC7Y+chPiiZSywx+oIopR
j4sJkjfInQM9e28Qv2wpxpdV0PV7S6QGvQ9k4jj3v9SAo9PqHaXT7rI9OAxMT/dMruNoZMY/q+PV
NhOUyh08HW1XcwBYXSC8WQ8QnV7yr+ssDWgtuI+dmvx6hZ0GtxgwbHzfGBA3zYZXu7q3ZMAMNA8y
QPW2yJ8GAiW8BFAmkAULEGlAqftNoGfeVdtn4iO6UJZm68jPIFfBm+442VzbM564AsOQgSHyoYEG
4JjUXycDQj6gukP3El0ESXezLUF/nh7aS23QtbsTfhtpG6o4qsHnluMAPl7ScO5baB5xGT1QYZuT
L0/VpAQBAI5yZTCeBWGE0I3u5LQoj9lRTbJ5c6yho1DDxhkDJzYHPFlUIDUEXqpt/ebfn014R6Pw
7WSpS3Nk+n34tNRqNGVPJoyR9QAimK+Dsr+JT8N9TNIlU5U2H4UdP52OB5ZSocFhfeKCR59poPxo
6pBNICswKBbf4TuMb5Oyd4bYhzHpvfdA2gmCFqWU9x3Wg1NMw9xtHLoxrRNOyY51Pxo5SpS1+/co
p0nHa4U3OiatIajnRbffBUyqHq8k3dYToxXFbKXWayAGf7l3n9b+ra9BcQMlW/R1Ctph6ooHSGd5
pYyV9Bk+KilRG8KGugRhmqQ87za1S0QaovT5Z/wicxWkCYBivwGJex+7E+JTANHQbhxfMToJwRc5
kY6FSAraUSgi8SEmrnr4YhXKL1Dg9+r4e3w78EWcggXExEYzzKyHdCRi/0lh79AecGBg4voYL3ub
0gLwAGAeZpOvWkt+YRYvp9/kZKGgwNtHzdbrsP6Q40lOQZMPjVqJggQ5KBNozI2guZrIAV47RNbM
JfRxSXWkNETzRDQbHLoPiDjVIINPZBN91JVHxfyDZuJ5dRpX887yDIG/26siHFkZOhvI9l2gHyTP
IThTEBq0i8qhEqOe5xZB0y7c5iTzTzskl/nZyud/pqMjV9Kmnh+YIXCOde9sblD4uJvfkKODJX4C
IysmWcSM3FVFl4dWy4UWzJlRlwgv0aeatlnLzX7uDwatUHRO4F9ufuDeNYpmI+kkmvmAdVjZp7gE
W1Q5aWAkxhT9g5S5BO8WQQv/7n+Hpxe4tLatYJXSDTQGSHtd8aVjKbKeS9qn2dnK/WbwDDtJQZ9v
yEQrDejJnW1W32nydWh/nqxi2eatA0EPa//lt7GRMQJRgQmnuNY5GjzOfuY8p2cyuAHuQ0HmFWgJ
Sv4ddZgGnzad/mWjhGvi7ydsYCqGrR7OOYZ96udJylyARUspYaXLs9+yqvgLGLrXGC7b8NsHIoIi
vsAZi4MP8LwKNzCfpqDU6Usk52lnAO3IrudifdxC16aFFNcPb18vll4kJ4xotYho54nOi92B6Ml6
RZsCDZl+Y/V0Uliv4BRuttgQV/F51PqnpNEYnkcyKBYMNy7IKfbA096SpWQkXyvXzV27j0THioYq
F7KXpVb1dPKeOnv2UDADn344O6WYKNe26Ia0aVFeTWWnhp+zvWyxrNFLv7kpAFy2p41UJ2liJmqg
wpQCzroFTvZEqQPXBSNuBRnIQa/FQAPRurVVus9l6ZLgr5nN06eG4K3uO/sGIAtw3FcPVNENy52D
lrpKBKk7urglgCGYCRzXCmNNjlPIPDAVEbUEUxPldnfapg3bHUYLwx/e1tAMxs58njsf2pQYkJGK
3nU2YQt0CXRC4xGul9+t6tMIYg9DPBfFFFCDqBGw5cDIwNBghkUs8Bp0pzn+/VNms9Z4qAfTTkZz
VmelJ1/UxVWUarUloBP/dqBzZ/SM0eEwiLHnoAWOjBE5DHp6MLuAvQEUteXgFB85Givv+HDd5tEf
QfQ7ksPtFxrJi4Tl5UE6QVucU9TExMpbYmhCoHYrXoTSX/uVmwZ3Vtbxopgi0NIQmlCHMLopcIkC
7B8+HSO5xL+QQ3QoGri1KwJGPW7ex772oPMobgvRI/kDIhtiAaQgdhFxRoh0Tegi6fLZNi+TxrDp
ypmu9LVxAQ1YTsouWxIlHUdEx+RvZly4IzK/h8gYIazlyb/EdfcMIged5L8OKG1deOmo79FlShH0
uiGRTaZBvxR3xUDok3zHls6pQFkxASQXhFlPxSMppyRv0iVEiDCzO8hcyZCfxxY9MbFDJZuD5DkF
5rReSq6NzA9yLNxR9IbW/s+TPYSgeAiPAe43xQ5IL96VUI8fi5d7n4nwDfugFcJqCjbUG7ZA/rNQ
ia6IUVx9BgkOqpr7Dj8Ar8fueJdAiFCMux2iWVDvRMlJnkYEsc7QZL5/T/9FRh/a+Q1BHB0ahpwx
p4kxzHAG0BZr87Tf/KYP943rl25VgdgGlL37qIFsUtv9OSU0obYPsoAoVXo3aCFA5jksPaD9OKYZ
9NBhYjo0sWzQZrhYYdSN1AveYlCozmHTV6Kiab+HWlyGqqPF1eAVnH1ekvOJDSSjG96XPxW60gUS
zTUiWPwUBmmd8Dcre9+ZvCL5foufUlkWmtsIP4Fi30RNJqyxam/adSw/kffIIyYKjCdxXquCECIe
35Q1JR/i+/YYtAgyGHq4n0C+rsJ5+QQlKw4wJfR2OEswvbBS8MD4bzlPcZKrGVWIR/wJydw7qQDu
5b02GKFlY1JhWfb3DdeAYiFmp0LM7VoVJIgnNEum5chvSEB/bIEP9sRD7INbGneWoK1EGhSbq9Pd
lqSLbfcxuIqzXYUmSiiqYs3Fy4ZH9zQ9slm0rqzx0IeiEA3H4/HDfVqOk8nP84aJvG0z9qCjNRxW
JnMa7HziFCMFKiQZHkmJk5MKjgokKisWOKAiCnPohmjsiegUvr0iEI2PKGNjRHFhV4aosaENQCey
j2o0IJWx9I/JOaJOD/swsrj1JEUgqA2hvuGo4KL5xjMC/pbINjwB5X5jNM6ocSqJrOxRYVK3QfIz
QrLJ3BBLOFurPxCBFEXIwNKUk96ue4Ngq/oXuggVahRiJ/JYIYTFKGJIuQSjmkrnjgojwrFzselS
I36O8unerxLKcoxaEQ1H0o4vII1HBxuiNVtZDJF/VFooN3hi48qYFVuy24qxv3cZypVo+S/GKYwI
RdyhzaWS4njtSffNQAVIOmjIiwSCtkfse/Y4it37Nf4gOvCEfpIy8ULgm64uPwa3QQA/8jEBCYcc
n+iDoqn3ry8tYZg7wwDy3wsS5rh0zx4k9VKnc/JS48gHtwJ0CVGHX7cAgzk3/ECRfOAPPUzUJAsG
TVDQ+dEbuZDI3glDUSKjJH5vjmyy9+ayG++48qQF77Cw31ZKQlg6koy+bE4fsmqSLJYQD8GJhBQC
ZgxkZL/RD6UrZULtTtJ0IX48UNURtT3hZC270DKb7rr/xuBQHkeOsDkBnWpKcSWR6IpOG+11c4o6
NQEsg0gofEQJ/+xBVNmYgi7KGRwq8vYaTbGXLedMY4q6H3ky0wyYo5WLaZ29a/O6Oa3Ieshh//T/
mLrNAaLxYnCssj9BA9onmRV8NupbR/ZJFonZ4xOil8TMF4nKl1/awfb/J5z4466L/KG42XNc0CAR
AonsA+BznKq7OWqvoxF9EADuUl5DBpZCVoanK7oU9K5llCytfNlpUpQJaAudagIxBKzaJiNCTcgE
GDw+1qYvFMAS8fGn90ykemjA7xdzQmHrQU+EbnWxwXSJVlGPSZzzCpiCAqlSiWCIunB+8vF3bUHB
mPDIYNJbKgeunAWiq9ZCFPFH7ttCXExumpyeAuCTn5BrxXdZBzBgTWXMeMoYf+jDYu4EdXwt5h89
+sSYSDfGKZ99XXHSle6ttOtpLDBDoD3N8uNt3xzabwrd7C4IcSSJrUyUJOkr/XxQLZynLFauh/wR
KcUux1IrPJNPcM8Gg8HHHciXuYWSdIoAyNJbI7QTSglX2YiXkbAPEWmref0qNVxzp3OISaopYn6P
YN2XZciIgO7qZEuHHkNZjIcE62SqO2l0N0M8X0IRjWqGGjBh2PFD+Vqn/6W7IdhWVK4x2UZn6oif
l2DX5Z1KD0hQLcwO2ZeCeGa5IFKJ5RJYxmyMGRIFOQ2inweFdSGoCrnWGlqnsr7YKHFjpdK6paPA
11/M6mW3/bwcNq1NpO44IGTzjHIC7WTvN+pSpvEIIYVhSE2KWEzJTqpYsV8ujGyk4q+zwebgfsq9
/NjK4n2UUmOQ9Zpuiiwk2vfsovZu+XHjuDv+LG5k1+Tgf9nC07nPZHciUY4MorxKqvmANdCfD3hB
hAprh96yZCuApQgH8sJpq0j8WMeU7ZPzXGMTilSuRBcR+xFZGVHUk39La69Lu/Dm8XX2BfUCJ82/
w4dykgNDwgt9E9nBCmAnEQDBj3T+9OUc0XvnOcnd32qRhzZQ5W047aVI1SCBQ6jD8ZA/YqOY/t0b
xQF1tNH4bwq2m3katDdBqrfQp5Bpk+C3hCKIebDYDSgsWuImRwr6DRwXoiDQ6Ak3yxiBAhFQO78k
yJ+CY0UkfJlOkQOy5mUmLY9M34A2s1gvt/6mMILVvg5qkE/feB2eGBWKoGo+qelK/ez2scQQvus1
jKl+wndaRnj8tbo+HcaFX/u10eCJIdeEhiRjkmwglsL/P7BIq/xcsUaWP3mMxB3A5RzAOVU5M6pz
20FQZpYCRjoCaZYZxIJRip9TOF1czR+DzbjYRs6n+s/DAjgLi35ujVukOVDJxffc+hdoHq5F3UeF
7+TEcsQwShRNQ/5uHXs9vpKTAUKevh/I6uYZ+hTkePCrYSdwQwYihJJZSHY5pED2nlhm+T7dWEAN
wFCYAiMUgByGqFx0RxAfazizYhSvg2U3YnGC59f8DJ/Vj+gBwC8la0qK+Zdhz/zRcmweo9lT/2Q2
6FyaokDwG+xLWyVqScvV5sk/JqI8Gsq6P6B2nQl4D2yzGmi/MJAMKF99g8QFTK+E9C99NbKWIN+C
+kWuxKfNnzRGUM6ih8iHU0bxz0bvIJUS0BvR2tXFH51k6RaK1DLIhLnkJnc3H8vR8VdXhEKcMkiT
+qcVEARTQp/I8YKC26NJRGOeETYZER0LrzsgkIAeIeXhJ15JQNnAwQOhjoYySlRAUCaYD8gI42TS
qM/IfJiS0/3NwYHwW1N9jgcE2dEXGDrJj4XZhBXgder10Qu6M5QAqK5J+sR2wSqEoSkLi5klYEhO
IghntH1rR4aYvW6ozBoLjAKRAdEFnclit54vpCZSF/8pWC409ZDQM2dM6Mah5czX/tOcf1zHkObS
LY6dR7CsJjq3ATUJpzhTndBl48AaijiT0UfzZ5YsrF6am+mab3wm9TgPH8uuD7bYXWPt9Ycunq+j
78fJCUrjl+7hRgit+mTPooSKXlo7zg3emVsCB+E9PBn0dqRLrsKPYXEsVnSTud1yztINC7W1+aZa
uTu/TQbazr2G2erWzw/puN5exiXetIfmvJy+8KdhM4MLowClTdOypghUhsr8Mvbr6CqpOm1BKGWA
ZmlCuiLzIdwowslM1iT1P1ItJ9G2S6SMgKJPqdBgssaeTUG3vqmlj60dTFdaYuNm+FsAwk03eDTs
sHcAcuXmdD135U5ZwUEVfbnieKbNmAfnwXqo7l7UgEzqXjOcjXCKUTYggZXZjwzv+ABjNwFm0FmA
SG+WxNuzrfc4X/CboalP1/q4XmipqSxSrgpjZNpAszMaj4DgDHGJMbB4oNlHp/c30ia/3g/svQap
dS2N5kuiI77+pHw+hQwWX3aKWZOx1SkWGvNfgBAg9LSgA/SOtuh6WLIhd4Bg6YP72rDVvxxFILAN
nhNEjmcEnaUxkO4XlKPGGzLTI6Ibw3a9QQqDFHHHEuzEW0Wkrdh+l+pSH6RbZVSfaNucNZuCKiXZ
qE3cJIScUSMDZTOjBdUwBuqFZuaVSFsCD2i4GB7A1bxFX7fJ/BWcOdDmeE0eiegasy8uyyKNHpgb
E2ASeiJldOdYO6FXNFEGgB1PCeycZ/TCzAqf+UNrDtmHg2t1bljfubYs8cX7mAqCfxAHBlVma3u0
V30cixb4wzTd0xPLPxSUHKR9HqqvEd9y7F96n9yBx4YtXIepDzJ+X08b3VqW/rEuQM8pGJE7Wb6A
I30dgMbdFWQXRuHvxWlW7qqwqC3Fw7KCN4sPW8V2LEG5Vc5phtgDWJmxXtjwcxpUmjhFi+WG2HQU
eG/1qmOzpw9awfrAYuUJ1Al0nxgOIM9QHN/wUIAdUngc8f9A8CVWEQKCMX6BffIeFCGRKjnFX4TS
qxEomdsMPU+9Dzpwlp8drD6AdGwAe5c0mQDUxGsGgZBA0XCAx+d9kV1djx7UTmIMhMkw+p958GPX
jtNNJ1b76tX6Qj4TLS8mn+vAGGFaQkO6nVFCtve5YbdxFoQ+R8+x8OhuXSGejbhL3Jtu0EKqkf7R
xSthL+IuuLtOuL/A3Ye10BIb/ZQyoWu1W56ONi0jc1qa4n6Mjk4AuPUJAwYYdnJ+hfgqjRhsfmQQ
+52PPh30sADbgVhh1Atwqb/9th3Vrg/s6cMIGeprNOiOFdUyFitETKGvjCPETi1lxEXFugyjmMt4
3N2ezXWEflWEi5t3Y2AOkaZrEXvVWI2ZWgNjT0EzvPEjGLaZMeHJuvuEKG7GJ7C5m2pTxkj5f6Z4
tUXdJaU9kxjnGuGa1itjlntKQoJiK6ksSJDcyihPSwIjNDW0t1q24V5IVi5hawTsaqdh9PpcwmZj
IGiMM2ICB9eg2nznJ+eJQdoLrafaMdyiDfzrMuO7Sphjl3IfXEaQr5nkX2xGOXq0hkXB46njVgAb
7QOqHhVMIgpthVyUIPi/PMa+6nEeZvYHxFDCpWSErkedRbppo4CCpRoL6WmY1dl6HY2d4TKJqHEg
Z6uRzwGeQ0sbJKdinbEtVCOkR5I2241FIWKVtF1R6+Y0i5XNY8gkeD0AQQGwrB1c50zNpszse/pe
wUeJrg/n/Nk0VDadWVGs+Lzq5qgK1Qnsyt/HJNXIpOdzDdeFg9X9qvSQg/U4iTKGjvuudV0Q156L
tPczJAIRh2rUspFt3RGw2HlfDrtVY5wzxnhF2bSgEUy/hdeoWyQlncllu6Y2hEDDbeh/DfPVpbEq
XI7uoQIOt/tNUniQP/NNg4J3sdAQCjo7aw5vnl9xn14Ld4uXbXz8R+ZyXlXb35KQ+VNH78JGOTgn
aTq2IKgQGLug7nk/DfcD9PLpdU6OjsIeWT5dVxypcxhpSFMA+yXTPvwSfdYmjDJUYjK+uANAzQGL
WE9k2Pf3wwtjF1NhHxzq8HPkTnUUa423Cp4xGxSPddrSKNLglgjAMLewhszONlmqhoLT5vJl5Olg
qDJl+q8S3wrAT0A6uZ2wtt7jegVYvmImPitZX9VMo9ftniK4BOhD6uwVKKvb7gkh819lP/n/029u
2iS6lCNkqwiwoU3DUQqoE7NUJoIEoBvs3WF5s0A2fzbvfQkmmHkmPNc933oQsqoIEV3R7uN8K4ll
YHNQ2kM3SLfbMI7gpHCaBZigYxZRDa9LPCHmgFxFvV2sw4bG9rsWeUXq2d0r/I1/Kp7I1axGcYXn
Hr6D9rGY3SkCPiOEkf/8eYD9cVADAiNMlAosNoQdSAKYl3TQ+wAzBEwF7iJ1BOhKxGkwJGCFoeUL
zQRmr6kzUJrD1s6R1rZUjAP3XXpOB21aoYg40foKo8cjiDP8FJiA0kqZ1YiOUUxXrn52uOWstPpn
NQurA2X7EjSKISIraPK1UdVOjxS/uKf2uxSTqKT3OuMqvNC6JFy14UqeNl0EjNgfZw+1X9aocxp9
NoAyPuAsh8gbfidILV1EtPXwRKhx9UlqkGL55FVAFG+9LGHhbsRJg81/7T9CQHjdWUvBy+kNf45t
e7e0JYhmJUOKE8ak86EdtrabnMb7D52J0XeeOkiMJ2xy/Oxsnvq8aybvPVaMFahhOl8PqD8tSJMn
X5u9Y83qzMnOQ4RNx3c721+hAT0Zde4RdTvbApSrCnKNv+mk66smHCUoT7PCB6Rcc+zyksMum50h
s4UBmYE85Mm/x98dPscDFQdtSDDbNnJucPg1Jx+0/BqGCC4pfgsNrYZVHdLougeF1wGi3td54wzc
uBgJ6Q6+ibN7jMAmeJ7kxBjp4xNBh9wAMHj+2bmH3Z6CnO9pA03pilw0PshjENYuHDdgfWYHRAhO
w9sGn1qvHWU6RCgiYsxo7kt+x/TFz1BT3HZtxvzamG8MX4KpAT0ON0ij7YXkFL6NZjl47j/UL3+R
ocND9H4kKQVQRBQLak9f3rYKHEpc2afkPnRUlQoNY4pfMm/AsZxcp4dXo+CUwkqxiS5t77xXEJ9m
F8gBrEHwe3nkhG2KDAbVcCLsN8Nmvo00G0G08vm8IH9Gv4xJXAlHj/Ou1Sduvmr7oiXGHqCmla8u
3KrKB1+BXaQWXVlqK5rvt/nTfcYdmKFGXIVvbDWxPA458EbG+LJpDp+Lx+wbaUvDuUcF6R8JE4lB
d/iOuV9wxCLKid5p1PXO9PnQGAhOCNTuXhjet/wyukbrSROLKtMAv+8/tyAd+kRWBAx2IEDt1qhA
3HDwxCsWcwUfl1//M9OOBgDRJwV70aNDQRv8h/2AKME1ek9UPjmrCGwoEEVwUcim4PWoNNWQarbT
pDUq/fucHKcVdfw6SaPPKkNwt8nditrLr2gVtzkIzGzZWEh1lpNKAf/t+CnkohyM+5Rjc72EBvRD
TMH+DIzVfVMvzrMHFGRH2xsOIjQkVpdD1g4F2o640bwJcwpjxe0khctpprQFUmoxM2XKfxvq8zey
mhjsfHjiLa3NJF1xlgKQw5ASUyXGjeu4WmJ5VW5PUwMrAgaH3mknU6oqvgXG6suliiumM8j3gWlZ
2yVVRNuCY8BrFYZCx3+sKGpXl9Wbo54MWqyGzhiT221KW1qaJoHFADG+drl4uYra85osCTQQUPsY
aCkLq0Wvhnq1rszn2zpRSqAJ3fVbzd6rhaorwOurr36jNxOWb0Q+04JGBY6nHNaoLk/IcenG2/en
g/b6R6pXH4kMSaPXyRstJ0FgoS7y3OcDIWqZnDwK4Yzk6G0DjUXAGrBn07qCAkO4StQtVz8kDQyQ
Xy8M/wguVJUhS1Tg3Kv+6ADLHb47dmhA/dME3eBUdFb6BbfhPbnvxZt1xUZXL6s/AX0yNc2T4PAb
tMaRboOEfZFZRlHbQ9fgba/uew56AhEDQNT5EIPyCUmCIkzZlshaDKC+8prp0y7eE23aV2bcZLAR
HXpFpMjhq4oRSy9+aAgbmM7vTjMO9fbqBkmQExRJpgXSYUfaN9FC7/js9ZV7YQWY6YijhI5rM+kT
UMFgJqiicBu2dygm29sIwGSfqIjws1mNsLbytzrI8Rcd6MJagVFeZQEgUbQmPiPwJsBfMWCGG4bp
kuDwhbwKJ4ELYVDuM9AR/tz2ynvVWsHnBjqsuUEtgezUMjCouDtdACSqlSu8Yk4zfNUDUqwsIGWL
qD9VjofaWkAFRYsg6k5nKD88A9SyOGAjsGUG6wr02SIBbRm94CiRqswILL++kPnBpSI5AbiYxH32
2qBxVYR9fQsuEj5DhLgOrQCR2KqPigfCDtkreoYZSdbgtuksWJtCoOQ22LceqGZ0PW8IC4A6+fOt
IFQilNInN+hiyGKy8ODmfultZcA/6GPdORd4IfwWHPdZh2N6cUeSQFYazyITB6gjhkD+2scVt4dR
HzRhdqtcpNRfJciGSppGAIRjNOOpQeVjjVHNBEb9DLTZ1/BduiiMtd3bJuG5MH8A+Ox3V0hqzDpx
ZmEOygJoBbWHOEu5Y6W8RHgKnHtftBaYHkzoBWhdu0Zhn/5SmxmWMcdiQ6g4RK4HzS7UvFGQW8oA
qXW1xZFvd58Tk6Bwir8TPJ2ptNVaDRuPm5a5npHLpUWkOB3dOYPbUjwmUVRQ1pVeCxuNvfotkmcO
v8rY/MSnHREDAj1y7ZuPjsZCsQFCL+LZi6hTec2OMEs7Yw3aXt0vmwBt8qS9Rsrjeh5BnStdteO/
nLSwlBqpaEzO28kZuUpysA7zgLuxQUj2YxdHhX4Wag/6nlnuqL1G3jEDoztj9XA7tNl1/46N3Qqn
dugWdoOwfP+Tj3jQr6RMh4TxCofYk/MrSHDB7KXoCraYmDKwtCLk9FZ0tkFftbaT7cqV6LPWI1o/
Op/fY9pELwk53CRbZQ+h0DGzL00hjpDFEA5gaFkgVV140slCJH6oShEX+8PD4u/FLaNDXFuRuwXK
ChpawPTshbRrLUiN2U1tFHa3eLF70EFQtv8BjSeng3oNpPPGaiIwFLUJp+vHC1qtSAm2ZbCSeHgm
OC4+F58+9BtInZuUC9kbCYpdwmrliFlNdB/UM4MRTXqqbOjt5RryKtdTjm4BybpgXH/zYjqppyp2
YBBLW46Ar8UJbvWF6XDek3Z80TuETHuK+srF3JINNhM69L0V+kIL2V6opJG0RehcFAfc3uhxZkjN
ifnaHXz+M1h9yQWtPsNSIeeJc81kyzsvLNaurByWmUEke4/7old8rtASvvVWVE0rwyTIFhtc6lW7
NUHjw7YXLIa1s59xSaihsNhGX6aByJmVi2AhYfS7E4kgYEikONIFpWFWwKS7LsG6ctAykSiXacdq
Ul+owubmkOFcA1kNfw3bIJuYphrcAR6bGPPeUeYL+xFY8EYGXdmE1wY2mM5J02mHHfNR8RYesw76
D6Cds4nshO+fvDE6Zxw2kDld7FSGaydSA2BL7SEsdhTbBCjAtTkjTictkpT9JMcjW40GdA+YqOYy
05bjbl3Fl0u4znefNzgD7f3neT+nK+8Po3oUDVPkKhMmC/T+hYqRkBOS8UUUVoh4j5E7ZQxx3O9z
OyI49kHhiGJNoo/57984FbIQRby4EqCv5a5ItFlNi3JH7b1Aq89OECs5lVaCHTvFX/VwWpO7q2+R
Y3gD5EFUi65R8CHUPL/bNVT8/ZucGTImGl3F4Y93jsMg9GoCuB7VLKHHqkMKQDjHRWF87RdfCwcD
A+oGZ3/HSQ+QuwHuliOONEN3rtf4rcO5+ax70He4J9R4htBkicJwuljBAalxhK8n5T3kIvZIv+hB
7eE5BrCkZ5zCUGBGgrDvbWmMsAank8Iq+2WXTgnBkKzvIzmT3utUg/NrT6o26i5xEp3DdvyFjW3z
6sAWV2WRdgj46nxymXqH5ninDgFLBWvCnvmhMgEKRKAFJqqusq1OH01nQHfd3hYag1QkfO2L4ZUy
PzbCTdp0+WQZzyFpu0gfQAZGHkDWtK2hoxWAJMErVvgspN4I/e+RESm8993aIz+EfAA+1oiDFxy4
tFNTpNu59Y/jDesuUaBYUVh/NcoslwtOWwcwA4LhczLX5SrD5B3U95nYdd5RwH73JHgdlxI2ZaxY
z3+X+MtpzsbIK3tF74yYBVBTp2rWmkmiYQD0wMGG5jodA9VBQyBYIItOQBZVbm+S478GBP0S0TFb
rYcS6JIavQ0QIYwC8dJk6XymEw6qM+RA80zz0WqMDlllrVPv1sQhgqMLOoKwEQA0gyr5+TesrS4c
c7nb0JlDfifXvYpbZHO24vCHhS1M6pPfPaY+sHq6cEhmKZaIIIjFCfse/IoBLMehdN7KHKiwQMsz
4+QkzV00ch5TGowAEMY3VAAYUoozm0uuTyH3CG++jjuozKN/2N6SQ15WeV+0FkdvVghtDYfv98oB
XQ/aJZREq3YIaQKyNS+Nu2cuomgocK1o3xpIhsomRSknQOanvW/Auui7iFKCdRgZFaDDNShQxDsC
+jYMYKth5fUR0jTmMg6lcq7QYSChHmAvh2gl3BBMz5x8IlOSbTneLuzIF1yU+DchEZX2zoM8XrSh
Sn1rlzLw5+YnzxZBRybzGwmQkhxO0OrIY9y7+Ib8DDe5jPnsHnxaHrmHODk8ZthlHBvjP6k68v6j
5v3cdPOkPe7yHzoqVHQQZwDcoTKqyHyAw+aKwr04qUaJbzMyjCCGueAXCq48qkGuazPARFfNR9cO
4RH559ry3UhCFIkYf3FMieLJumv1SVu5q4SAhJyeTrLAQ2CbIAuXoPDpIofIb0WVY7sNS1RMyK5E
YHLVR+RsMgpGHevALW9DcjgcgskkQeZRsKHgIej1kSpxSHN7SXRPTCTpjQiyZwfLFl0LPF5yNtgC
RAwz+nYf+AQTns7we3NU7zxTSTEDuAaBNm55d/95Y7BPMg09GiPbzgiIFgERPVONoTe8IeF6y4jx
LbYz54LVyywcv03z0J0Y6LbjWwc8+nw0NrcPSAAegYYey3IF/P8+FrEL6ZBv1agcC1AiH4tXKicz
mQwNvzvpP0KHRKpflwr4IdAqSznQvKKdTxNQcJauZnpeQHYIV41xPI+au1XS2sKPvcKlR5ZvLhVp
NTyD6d3THKWGBGphoQJmRyxXcR0Q7TP7GM3AsZgwe05DM9uOuO6AsiLXTa2DaBf8WIYuFQsrN0Lp
xiUPGpkO9noYXorrzcWjMiu3gBeidNUBA1U42qFc4mlAU52eGsUWYelEZ5LBJgvRbm5ukCLrqcyV
0+k1s7SmCxSi6dw0G37HTqNHSdXmomhxBpFkMmhyZYeJdHJ5dZ8lS3/lwoO/Ld4WmN+sCy6jQyyk
64PKim9435v9A8ZbV8B6UMKO05sVq7qZ37yqQWljNaFgOfgSCjLduPmA1fcjodQ7MqrGa9V90w7n
BNwzS2Zokdf/8NbLTcHo9dnr5cCEN0CmnkOFettCdMmqowrU26o2x2Vo3Qb0Um0VyXo2J/wE3Pdq
d/3tnWtxOkS9Q2k72S04pO9hdvdTq732gcUAsAU7TPJjdggVZ52c65O0/FFKixLM/O5rFSBaOSMn
m0bT18CeGkiaOUrX/znrRlhuTgPIE8WLq6ACMp4t6/gTGPBFgKsVbEOrAffOU5NLFd7yYWygpUCL
wVpPnjwzwmjN5T2q3DmmS0yPbDo+jOzea6upDYQqgFXPh0YGycj4A+rgFe3z96RrzQqnm5S8TW2V
WZmAC+SsQ+t58xkaPiM2BDOr4wmnDJIs0VTdUog88O4sAzzDqZwg8QBTkwzvdBO/XjGmH1E40mkW
SYoFN9fUB7SvdKDcW67vVAXfNo83VthC4oEmhwXO4mNmSRU91/4FzOqeYWlj8ohwG7q2/UaXNs+b
U/VBj/CF3m9BVfgG39KWEqjrGQgs9AFU/mE+10vtQ0Y9ydYcHnCtQfr6r6ZPqaLAOCLNfcLt+hts
IERRMVqiq/aFGWY9YBFC2EOJ+Wnfsy3El6tzfXoFk7jH8UcjNKV2l8SSEnSLxXXg6c7j3m9cnR2a
BRQfp1n3DWlY0Vy934GJrYSNdHp+hvVrcw5QzUqpk9cFwi2Eudx8w3xdQhEBiwSYDa1+zf96PxzD
Ly5a+1bXVUHlPsQ7w7/NCtqHInT8tbOn06R+/mw0JVQZBYII79gK5LG791Rj8QnkRjOU6gZGMUzX
Y9Saesy8aMWcnluOn9PPuqByhI8i6CZEFi8rfVcCvYIIhiWkBthAOuIUhfcAWNjH4PafMKezGuMP
AAvjprhltWiunSbPVGE3Asgom1+fCBXeqm2zijNsTG7HVhWeqm1x1GpQLQ/FaVQtRhZ+ygwavOrp
7TYKw34SWq53ChKgB0/UIh+TDnu7W6TW5TFjzSn4nkKeujyfXqZe3WZz+B9LZ7asKJaF4SciQkRF
b9lMAqKA843hcARUcETAp+9vZ3VUdFV2Dic9Cuy1/lEdEQHApcLIor4AZHb40Juw3G0/V/uej/sg
amoif/XSzprPwyrIq78T8NV9fs3hCzNeNntzLui742DxVgk7TxevatzfHfuZbjUKu0c37NWBmh5/
ekNrGYhxgVUsR6r2RiGnoK+Hkcmd/mCsUlDxbYEtuv1P0C87Nl8BILg77d/iO5/QLVuC6D6V9aCz
+HE01WjH+5mNOZzlUqmd4duI/A/MNCEhX/D+yuX/6LVXMThk8+9nc8uO+QNDN3m3vZdfPJMbO1b+
ILVCC7/4J1+gGwrceLzrTrOvW38gThoelfSTVHaNlcy4XjxqN589e/TkGK95sSRGMYDAb7JeQWsM
EN2ZX9Y46nBAiuVIz5NVYMwncl4LCAWTyX5jJxeAut47CHdQdWK43sgqWoqUORZjlovPjKGcnJiB
kUEVP0Pcjct+gWistwArpiQNQo4pnxGb2Uk5Ds58I8gY1n0SJ3haM96JJxHrLZx7xpi8VWJQYDl+
opBBHYBQ4ensWkwspVxz6NKkpSlQ27hKOTnSzTB3NM7kLu2X7eHHuKGiSoT6yTT3wYBcN077dRV2
0gn/faXQYqjg9KAmoJtHNazq8+uOBrjxsyU8a6uS4NZ19esPlWNndlXGPXz8eACK8S4jLgrtV3fc
ffEYaeJHZ/4sF79i/Op7v4pnC4zVTlzeYfbyX4i9Rib//mWr0ueiU+5WLXeRSrd0qFHRRfw3sFIw
jpex0m/nW41jhoY1WAFbKxxaI0agHrtJpR9+Xrv+7axihG6Az/OosbWl+qJnPtF3XkgzFs9b/Pjs
v9dzLmrcNu/wqtrXcr9D1tEzflSDl+7t7tZUX5Na5X7Q6DXekK5jEObR0NYRgzujkG3gKggz0UMF
onCXz+Cl/4q73UMPgkRsx2Ff4c1Trd5nqghYLL7AQu07iLOuHhMLWToXW2ofIQdWY2i73cVhlmG2
YuNTV3dcVTL6MKXgHUu7iWW+5ynHrQxkA38hhrZwCID64GISI3hkJk6zieEi+LwRFqjitxP4iLD5
P/w35n+uTELI2SAaXjb9xysFi1sxwk0XweOuRpPnI9J4hCNFDdLZZk8budzPW1z0CLoWm+AaYKN5
2quhasyeGlOmyHiUDlxH2eOg+eC8k20+L76WQxr+k5xsb82jNA+37AJjp4ErhDxGc4RQl7nExHSG
95fR+2Y2KJGxJoyAY9k+4w2ZBk3fCG5PsRoYTK+qufpXKKkXf4yyM+7dmATyO/cbmTmlH8gX7H2E
iyiQBgdObIHH7F/WlrQbOStZrbzildXMkJ0xSTwU+/1xSLqzbFlCS0ntufe0kTa6s8bI/9DsHkEp
zaBDhsV2k4W3jssfh0cG7OrZHwBSGtjdkmeoLtSOdUROGwQGLM3Y0QH+gWK3bxbjodisWhi4Ia6g
DvL0VVc1d6CUuph1xmxOXVhujBJCprVZGC+W+NxUL1hpE8dpUJg8+4j5Gz/+Y0BxCEL7u0Okl3SS
z1TnJzYhmWnBBilu/TS/tG2HM/4UwIRGmM7aZOhhoujy7zqiIG5s+loyWJCPe1ymGekS2AZ5mmDk
Z7d58CTkadM9w70ThUmVKCggWCK321iGJdOdbK41KpdzfK/6AppLar1ZwzhV/KnMM2ZjcNE8cW3I
/XJe8HRizJIGgQelQkYXzNzozjmruF8AMO7is1K5tIa2NC6nisHI9Vg15FZilhMwZwQhADGQ0MfS
O5OxCBfxoQOvL7RdMNLWte6UAw5Y0eiixridBFxY3759KzELtbaCfJwZAAcfMtLg+ho/7rMn9av3
17rmUTG4z3fuhUvkOR4mDwjKHsES4G7KrKe7j779GPh9pDLUmt3sorscvD314nKdUkDw21zycX45
IIl7IxDSZt2O/0f4LbFzgWWQhw0ya9qx/vk7SvPBDTUpYzM4HITNJNWD9Hq4vH0etvkEuQObVXtx
eqNlD5M9Bo4FBNiPuxQ+tpiMkImaz85a/56/xA2kZLCh1LVGdLlnm+5oydrHtIoGdZy3DlqYlo57
tvsLK9W7tppfQOBNIzQqLpGoUMcjSH8gHIJDQ7K1HEpVqFhdxeAN5wHBC3xhuHmBL0ZfqG0LucdI
WiEwBWDeMn7nGzF5yARlK1PXHnHEDZMViybsHapuFNR39N5Xh08V9Q9dWnxyEH9ZQpNq03dukMv4
am5mB0P/i09MfBGTDnizWNKqjz1M7QrMjqxgKXHJGrtCDoE2DfGHx89la/bh1Hug6zJGdPGwFnLk
8XYjxWX5E2xk5FrN0jZ8qZ7awwZC8aX9153NLgCeSPSNzlE+wPCCz0uXH50fSyqzKozGD6M4Ldhh
AGsG0rKJOH96ccPrsZ2/xzsji7OQ5fk8mMprA06hBRljsUg1BOoyLrhDHwUGEGwhADRz2FDZlwur
QTDERcy+L3G8Dp0dyWqIbe9QiGSmEGdtaHFsH+wJgtn8MHI5hyV4yoiNFppUI1k4cK5dDA07E+Jq
U6KFvhHbAkSa0+OMCdnOa3M4UbChpI6SMNqTSS2rAQCX4tztB9/5lfufrVoHQ5P40BuKrNpWYTlj
3mqgf/YqiaQ0MCCFVK9M9xg/z+itjIwDDHU+fmGMjoHiXjHT+ZiJ5zCNHNAIi/+l22oXyqQugrYQ
FvtxsZD7Pfv7HJ0wofpiKgtfKZ/wKjY2UNCbu35qc9QREgFHeoY33pJtbKAr9EPAoUkUHcYQNLtV
nWvfRlz87UG/qPBq5XvMRgLWO60m14hQLG6QKxDJ7SNQWgwfdjb0+PulA+p7QJHKJf0HCHe4mP2e
y8vKXd0n6S2bcsR/V/N7iq3tUhm6DwR6omBirNzmw1Fw346LP06yHNc91ml9lk5Pfn+mVWaqGurk
IyqetVNE83+FKnXxz9rGqEP0RisIpgDEADO5ohZot6x2O+8z7mJYm0lzAUmvxAgswkvMRAV+fyxY
eDD4NCgWnQv1Aw8+ItHOPQQejOqpgv5M7/H23JB5G4PV1X7jg7B7CiLjbCAe0J9Gr7dQOZC6h34l
jeJkSYxD3MEPo8HjaHZpJXqx9pgaYQmUV/YR8KAGHZo/lmdjg92D99caRfyJomsOW3t/Pe37LNhR
hmyEHZ/MfzHEU42UycaUdaOhYxjnVzvHeoz3FXnUzqGSDftVx6IkjwKy1kiTpPlOeOfM78Uiq6k/
Q/NkdOPyiBruYzJHp/C7Dmw75KTkLCoYTa5mZfZ6QTV0aUVtpjCaGXMkEzlROHy41vn+tB7OUHPd
F6yBMrTKRrjVITX55dSsOHZWNHD9EGFfzWEPQcg54j4hVMlNhu5iwA7dI2jHfD88BfGY+boHg7tX
PSD02WN34U0kV2ATrjbe1FJ0DxfgfdzneMDwhuqednG+itvpb6+/+P1K8q/dffs6UolL2BuZ3a77
Bhhia2f/Yb2Am8auULhDSTW/w8+/nilUxb2bOUrjj4n4rX8Hjxs+DDbLHX4HEI7fyOg9RKoEvS0q
bx3N1hdRyW/WvNxcp4RM5YnDWay7+mV7x+ytj4cc5Pep7OBJCa+jZLb7NX15P3LJPmGovzxwGDb6
ClJ+8bHpySC+57PPdp7OQq2nLDLgnQMHLf+taxKwK80odIIU4WQ9nLRC4pVMo2ODM221eTLdOESq
H7a0hspCTosBj4tbcmyHnvWdEkI5+hfY0zHmrz5jyN9QM3go/71Wf03sHIcJrWbjDVdggINJn9DH
+LWCYMbkGugTfEjEITCDrkKL1FNraARHfQHHJIZzaYSXtjreeJ6ql6ExPhxUmbo6Hcf54g/68UtE
sqOHMdE407kc7og89P8zrik3zoEH8ZkiQLq42aQnPHHrzbXLRtYDEb11HOA4rHt9X0bAVA9jdVnW
b0tFQ22k48B5uH9f33B4DxBsE7sVf1aN4chh7X50Alli+TCslczHpa2wgzppRnY5mhtCCBUsMRvV
w+g9cF/WbN4lSa3CjHrjsqdqaXhGgjhiWvth4uyhioOX7oxZ0YEKWL/5r/gddxRJoOrbeY3k+Dt9
2cFR4DJlD5UtB1RvDSiEBU6XpPQ/tQTLwWQrvQfmcFswn0Fl7KIuMJzGz8HZ/ePPShpFegKs+WP6
nVid+jxiQewhLC9UjOINqajLYdqN+VOqnZ0kiYh6hXX3+8JcBIpFFwtMD0rkoTMhFO2AjFMaWvmK
kLUPOOX31WVJBqfgAmXRFxdIIuw/zptwESnHGbZAUhPZ9tK7ulIpkyK/xj1xSU69eCgeR1oMl1zE
y8whminy08PbPY2w1N/tIreTDnemffmLnv5oDsIR1SK/GdDn/mkQmrceA4RxeRqR9BSAkBkn2fKD
LOMxtrckg30CEtp5l7stE+6bt4jY6DVv7aGVuX6NifLQqFCO8fPQVSg3CmNJr4qIovYQURT3X2TT
eq3RvuQSCk4EL1OvR1aZTEmE36ctYb1+wWu4ngi5LEKvsKPlGkUNCngQBM1w8W5CSzntRyzC/abC
gfexLCvhweWPEuj65VkZg6CbIRH8gRUcHbIM4C5RlNy9cezMLP64NcL0PZhae9dDhgZWYvRiIMn7
gTj5B72GgOTiEiWvbZ0gVBZR5Z602Tm1k4uVwMWqM+xQlBqROsKRXYuPZtRfIABknf+0LNiBPgHh
jR4OCc4+4tRpcKnfs343fNJA6HXycbfwkRj0Lm5xRi1GXeTOR+HB0YHtOQ17ZEKKXxr3tmq27SPn
l0+Wl+SLKyujONZGf4S2ZmRI2mNEBd10y357YPIjax8FaDCtNW9KgqIU4sEzP4fgLcqUa14ln+E+
5fbgUi7zWN1N8RmwJHPJUd8atYLrkOuPTigmLs6YB94X/ulSbiTvG6lNQGkEs4rK4Hj7Gig3EDn1
H/MLLKQ9RHpu/taDdJK1q+ay0J+kW9+nfHZUS2hfOEOS096LmAEUB1j/7n3cX+lmepRj5KOMjH0l
dhxmYx4TCjtnv8uzDLbWiqXNHfbm9zUdnl56PKgZaJlcSJ69mT3sizaTDcMjtgJIZkiQHEpNGrAQ
shVJBoSKltUuM/N9Zj0jWwvV+YcUMbD4iF4jh35NBVmSLJOCZGV9kG09rQwfvL5gQoq40KI7mgvU
RGA+PYIAXggT9YoAVbJLrUEver7Ek7NnsLy34zvlEYjrxveonshsWI/BCWM6Tt0/kvfLO4zQ32c4
H856XyITPX3HJD7K6Lbpfd3+DqM/nRfvnlmmG/D821qxwNj/oTo4J2IwqNrJsFy3JhOXU9dGyiO/
+sBDlDxs76YkefT47+FaxoZ2ppoYAOl+Z+ePgVmQkr2NZ8nC2GcfgFToJgO8dMhMxaoADMYT/M/l
fJ3v6yBkNazNzXC9M4rZ3usYSZpw7ycd6n3hOFJB+wTsvhWyUkZDqAzurY00rxfMzGYJyfhcbrI4
P1kD22OuEu3IPndW1ardkTWN2EdHIGeeX1crs2rS7j3ZuukmDCk70U2N5d1tHR5xfAvB48gdqrG7
wJWYQJU1KVg0OJV/kHcYEwhmZFsznrYXykbQ8m3jhuYbHe/1nwj1xvxE3uDw2somKgguinYO3pd7
eGdDAS0eEdh11AxJ0ynvzqLk+XWibvn6RX9oiB3TtbF7mT1iWywyL+6wNi3yeDssTvve3dhQ/Ssb
WwIVy15tFrft5Y1DeICWy3qzvhBQ+He5cqLpUdGVPcKYDQjRkJSVNvDBOK/eMCXJhPkF4i01HWXp
OH1o6t3HbPRoJ6Ojc9ZC7g6cO7H0NsZzNtKc2Z1LThHzaRXpNs9pKGNyWbFK+edyUfPkRdzrQDFs
1zcUJ2hjNLO+Qx//gsccReGL6dykgFsCFjysf5xyE8ZxaXX71ysIAwFzSmlZwT6x5kEiuXYZ5omG
IDw8t9By1jyzGyPOnc7YsTYevtek/HN/E49aWfQRDrZQSbffpgiG7wiHcp728O4emJrlDAPJzF1a
QrJIWbkpgRoVPGB4X9jRhuMqN1aV3U5vfna4IbtGZMHailHTheAkYWNk5rgCLd2dyxDl3di4PZ03
q55Qm2Bo1gr2N+unQxkqMtGNVY6FHk3cKZeN6NJTSyAUOWMd+Chx94uR+ZvVIDJm1P9ap+t3iTrv
7UftSqYTcQNqZkJEiQudR5wD6SqhzC9B3f0xzpEMamn/1Uf1599Nuc5IAMTev7zNUG6LNVOG9hz3
G7ssp5+Rh6lEI8IW0oMdUnZ0THoWYDXoDkiDEd+/Lnc/STtSz8sBidP1vSgsDAE3usdUfio3pIlV
Q/f5mcveCQr62EKtbe4CApAeSTDwe8lG2kVgtJYlG7MG7T4uIPfA73qh6ftoovk4GuFJb2Yo8CND
nQHwqtxS2bZ+cs5xGEYIGbqT5XXJDHXukLmLTOAEAL/NGVS4QYV80Tuk5O+V2rW6V2xsGJmw7NKW
w0sRv5c3beaYpy3CSFV5jcl+eIZ2qAHJAzAzJXwBzPfy8SgrI4Am5+9I412AAUeplBt4yLboTaCH
T1steEc9ElOZsEhFpv5qsJS7s1TvAP/IyAmk51JkZL5ljT36Tc59yng5puBsL/w1ZHsYCMIO/J0P
GyeUv2WgkuU3FhNkKwfzXH79u+ZMW97GTge3V/+4HlSLf8LQ7RbdIXedTGv5yx1n9vEc4w9xwvyA
fqEMaJcloNSe43jF336YapAOtFcw5dB6Md5txtM6JH4cXefPmDI5InMYF0BRIiYCnODwDyR/aX5n
UyYuajK5X7i35uCjI8AIlvKfmVvKk5CTgu/szVFCHsTVmqJ01Gx4U05uSflbSFaeUv10j6aPDUgR
Qaky+zEHS0GGuZjaozWibIl5bMvN53T/SQF4xwIdk3NWdppMewvwLRO1UwuDLlPy578VTZt4lFwF
N5P1jklXFRCygJ8lLIL1kpwnEdoMz3fdrPEerBGNsLdK/WF3Aut0Wy+7DBj9IyGoSxkJL91d/CKj
QRVOP8TLm70BEqcdZzBOIUqh0QhfQy4WeRajTpQCD2KH6ZLlesxDxp9Gd/ETfZyOJ9V4ry4eJ0yZ
j7dbw6RhUkJAgtuEXQBiDAMUbBDOEck+AfaEYKWzJ7F8d5RrNskjU9oYbFgfeQtOv1+EVbQT/HGD
QBJMwQKuaDGu6IJyq/OwicshT0a+pTJVF4nkNke0Jg1B4BYFl9HOgSlGwn1nn+Y9+FdI1Dd2hfNr
bXCi/T+yDLJZxjaf/v8yNSSvsoUBzuyfEAtpNNWyoDdcYFP+u+WLYkEjAZetgSFFQ/iec4uUJljz
z+amNne7GeP51V2vlauMN6Aibcw4Lkd1JiHetwEfwW3nfe2MaOycDVhiSBJ2ucecEf9U90jH/ad1
b0VxRpbz5jYYgZbgmKx43kh9ZSP97bL7lcRXlJCTj2qyVuvJErUaR5hmpKt/HysZD+O4TwDZoZmh
Fe8yysqfn6BMx8O1f1Bf0/J57CJ7UjuMyQbAOt84NsktXC4/lCpQxIznU1RRpvMiWptwrKPPDOC3
HatuCTn4PJn8R/OT5PX9Ev1Xx4DzfPqnSjYv+yOk3S7svhcRmGX2ZQ43/sHRwzh3fNdfrjnLGGl/
9sV60Cx5zqfSfCwq+UdSdxefH4sE3cbNYlQovVtr/lJRkpBm78NHLsInhe5D1xs8zJ2/GHlluOF8
H7LaEri2GakO6C8ai2EFTTSAt5G7NCqVe48luXPcwIxYqzvTqB301puwE4CM8fe9O8ZJqo4bEkrE
C58UKDJ3mtEBHpLtI7vQTXYPK59mPKSnXn4K68zalxZPbvz8GSlnzgBw1ywn98S7jEwvZAJjTbq1
xgph04rMN4P42NOssjdkC5B8VVqex7vDBuL7KEFvwfLtDawoySJ3Cdd7EQm5BLUpCBqMTg1D1odn
D7DqhUhPVPmT5OK3QQh91LreAi2hQTqePMLfmRUiOqCpU1sAJ8l8xFKMZKP3JVJm551uYH94MuqV
jYPt2i8n59Q89VhVyBoRp0SZufRWl+vlb+NfMIn1DfWIMx2BBkuyU4tW9UBzHgawTd6TcRSljTfW
PVEuW05qaAnj7Y7GZzYddmEcViZXyfDCNopP/G6VPTM94Es7sNFhWX2vCB5HqAH07uxCMOTXBCAu
YqXugyE/cZzITMjz1TzzPtsn/XQ6McaSX5ih7llkLhuBdHoSDBBaHUPw/RU2307Na9DAt/jCqJKu
Ltc2KvHKc6Pmj1x2VnLBQroAuovDfaKYOFFkvzcJ3ADILGXmIGQdjYi3lAlPlOEIzz33x4wCi8fi
IbrgnlVpgJHeN6nYY9dmaQ6fdsIntVQ7Nsv/ObpYxB2Jzz70mm1Yke6WkId0FWSYANzx6P5DIGqk
R3Q8fIISKlQnYDBZvFGXn/1rn/2sKjNDYX2cJAf/+ZlJZgz9UPe8u70gqYTleNkWSO9ZRe/LUYIu
X3Ez53SbuLxdXM8kOFiVxMevq4gbM3lMIhSuo76oYIXnmaNrs765A6rEPM3m6UcDxjke1GbVBJ3r
utOar3ymSc8vQ6/qgS2MBu5u8oRmMdCYbG8zUDWG1SLOTttp7hO2vCiIzeakfyUHjdFny/lCpwKa
g96NViCeXMh6osv4Y+NU3b0NH/mL0dvNnleXpReLqMGmzrpMmy0fB2apfw5z1v3lcDvAOZdasvGN
37UEZAeiAp3nXMTs8jbU4N8pOkHQ/pURKXghAGukhEiZguLIGKfa6SwA4p7h6+2yRFO7x3j08RSw
pnD7HXfRIPPQXa+nqLt5CsKnsVPRrypo61SQvEidDU0URD3rY0IwsL+8kLvuBsZBhcWme5NTnLNU
ho18+UoHOmpIMVhJynyusSwJDEsiQxmETI8WOcKfeN03Jj+xrdiBSguxFZtuV5vj7OVVocFCPqqb
aI4nDJZsGSURgQATBoFPQFFX8ipRkL9McBtPDCsRIqngsq4TrpRzbbBba3gRWEygN/BojWN7jLiV
4WJyG/u6agBrK9PukPZ2DdtQMUXvrtiFwXdwhfxmAxn+QyZINrC3OYMiQhBDlUL+G91/01fS+JCE
xASxBKCMY9JD/YL0u17UFTi+VaEgtNTV8w8Cr3BadqgCmuMf3YRS2hqjVgZQJL5CwI6RT/FwHXjn
40X+7o/mxqxeB6in90I1vgOmGpsGRdL8rsa0wUFP1EEmo8YvSBWBpMdTxg5tbQLZtN5SSz6kztBJ
cWM+Z0zHcWJNrldXO6pDB6ibEpLU7TJ9+0Wf4a4Co3xaf3O09rvxX5cQlDoYzinBMTtfylNcPOnG
vRTH4YmMEroJ4rhA4c7ljGeTow0tJDJxCcmx7aEjq/GeuufXhCIpM0cquWJrjqn31oyTr9Yi0qtx
rzVB9fuEr3BqKlyH5oEr4Zt0GqZ7fMCHmhtrUFqq9Lp9GY/MbAY1yJhSycN7IjFTLvwPbl3yJyws
BnX8OKASuPmpYmeycZ3KICJ6UpTWdlw44z/kFXQgdtCjxqjeQEUce3442EwnSnDi+JX5R0Bt3KUu
j2AOs7N84acGKbpJluI4vrJWsvHNEaXi7ZFPC45J3gK6t8FlT4O43xenUy88tdoYrQUb8/SLak+q
4l8b5NdvJuj6SvbEj1mPbANi8lHwFgLFityy280RsQvifl57PkHLUot5jIWzYY/gX1IKzvBPglE2
popQ3fBuSncGjysO8B5nnKzeOoF31pEs05iY0ymJ8vORfWgCXgYSFBDJ5jAuvAcTwr8WOtxzfZMZ
xR1irphkFj9EJ2eeiK4zFt1Stl1Knuj8QcKI08nVeuY5YUoh2QUVMKLSpON2jMJMaVMmubfl8cUA
gLzxW7LsvVn52R7lrsQNQXTRUzb8+Zw/PP9vlqftcb8a3l0xkweuOvAGIa03g3J8c/g+pPqh9ohp
MEp2kI8ZvT7m7eLguwKxhHOZkBZy9fK9mlo+ORnghD2PVzUfGX1NaAzwLZfOqGu+xiOK0dYVIvYA
Wye/h9Ig7mGYHyni5HFe7WbAc29+gPXBmOyikZFXwMLognvn/LaqflNUmPLxDRgBJHHJIdoIfmZm
JvE6RO1XwWEau8y+Ke7brWBJzZbIIFIz3GcrKLh+2hoV5C+8EO26Q398ZT+JL/2Y2LRfjVP0J/Sm
RZmFACu1+V3MN23iRaWcBZRgqbgsKN9gsuYHrrJpDe8Tw5qNgpGZvBpO0Y7Pme+WQ4uuKtONeJrh
OZiu5Vzs7+LoXXPx6V6ywwwBVrUgEnaOOG+G8e4vt8GxCP0aEa32Fsnw5VTfUJbAUXjO+z9teEH4
NIz90C2lG7gQFk/Y8YI/tHVbkpZyG+rAkVdBsyU2+lR9nRz8NRc/FpcH8R/iR97rjxwOY3QmJ+rr
6CTlUgZ0W/2sLLWfuTmQ0xuYuuZtRjphsaFqldaC0Y0Aa34AIgj7llmbzzJkoSsMstcJV8F5DzMq
05Bv3Ngxez/CpZnDReu/PLoqGCW0BjkNScSaWHifKLR2UxRMauQEG2oBFr8JMpCNFewaG8a1vJKK
LJPc/wmz9fvp2xpIvGW44q820SchoUKzQCfysYmOq807M4PhI/oUHAzASi9z9SJJ9v6HoHYe7vti
39stmuu4NhUoIXJ3w7YnFKQYRUGwowqfckbINCJ60dAyEVjezSJlV3KxI9kjL79xYW1WgeNQyjWJ
j6njbLqVCAJn9fc3lFYDh2+NbPD5yNncSHC1/k1hO2N/cRGhioWlRD8R0ACcMCqpUMA8xnhYENoN
/el6G0a2pxYE+3wjgceOGXa1oANqyD/oZ418vmms31OEF30dMsjJ6KzE6xJpu6hmPBdgsUkYNvcv
gzBLa/VAgx4K97Zwe+5tuyiY/3/itdzv1vp5n+C/SDwvTGfEOvaSwJKQnSsinynIj6KFyvhuwfrB
02Wwv6bF3sDkCCAy9QoztILnmgqJcTBYh4u9q8yShcdbyoUoUJwFFl918yOhGDD4x3trhQuR7MJE
/tEgkEWYAUq3zZvwfFGYElXrBYSWOz1jhqp8pk0cK6y65mbVhWJs+HQLnrOTwQZBD2t3w7/6/pSl
XeaTNKfDvCJwRlzWErDBnjmTJxH1tToOXHvbJ41lRi3a/C1Dh0BT1fiK1kVmRSKur+wu/IJq9o5g
5BeodXKaw1wzwlFne8+cR9wG7xNW/XZCJij8KXePid6T9QuqxOSZswYojskcLYxwuO5waoJ5p19M
Xsz/D2OR8WFwoQbAmEbWmWpnyqC1peZZs9Fitdrkc2R1maDtEoaL5/L0Ep2XlAKtux4pg0LdnPj4
Ej4Kw+mQHLFwjE0xxk0Qe40jTwFTkk3L9T9Ezf/YcuoqURhBqWqCy0r4TMpm0jhiM3KsNpC8MNLA
dNZYLV5S6zE0/11HTxJuJ8nV7BrsiAG2YZ+zj7deoRzph8LTCAWnicsJwF7E7uQK4cmLg3uYo+f0
rcUptc2H4DEWbGYyS/Z2oBxVinYC8NE9l7JhVfC9ZKaiyCF/NJAB+jx+PPbCJz+NwvA4/Iqg8QLr
0nHZMRdeKZQxj93709x7j3DPk0sukfyvCRfcWs+uiWeCMAZcbuePFoUP0lgMqIYWIXEy6yi2pnoa
Mr8Bvapot0HnMYYYt99k5x4Hc1BgeGMpFCN+GTUSx30/5LWjjw8QP+749D5oxgQEG4V1xn0Wblbc
UMVsuO6DFHLpkPA5mvApWzWivdEEef5MFr7zNQIjTAWHKvyCGOaGCANaFcaAhAa/YvE9dRFYBgZ/
JXCaDxlJP6P8waydHWkzlcrRiF2KBV/ua7CaCK9QjKLGSicx5YLVghadmWGJHp8EAa9MMT+MPvP4
uuhhQTCOf4I7SHjJa5KwK/KRW1SzMC5Wyrhluh/aI3AwdF8UJ5rFJL9aBf9fdGdHZ+c6VGHQMbTW
7zNHi1Z0IsYDPI68V4NZjM7tVv0NH0YsR2EgXlB8wojEOKfu/WrMnMGsoDIa9OyvdxoGf8RBdlkB
YbncH2i106mlg66DxIUCgsOVwDDILiaqf7arAbXIYFop4lUPD0xJ9yI/+vaIqB0yfBgX+iV+FJRC
n4wm3fucjNO3t+qhmHcsPvvjpiYeRJedtPfgixLuagcNeokMBzSX8Y+nYvgJ91hV1uS6yifqN53g
0BxegttyQBhzH5H5is4frscBBMwTZYfh8BjnvMKuwOzCM6//ItT1nj0EMl5iYwMF2t5A3iEF6qVh
DRRebPM6fEUeDAJylG87gZhidVsC/W110UlSwO241XjS5QvmX66sf0BjK21qvGuyXrM3RkT44/7o
wsJp6HizbsRtXQHrmiPs010z3RSp/wM8ahOlMPcLseAVyUaV1s+2OYsfem+2dwAx6I8xDPxIePn6
EYETgTHsf0uQok3FL3CBe6lqeC8vLCmoyJz93fRy+5ogDugZO0s5UV1hfmvjBVYjbnhF7FY3Tvhi
FbM/Z0pnKOeE/Lq5XXNURAqbOW5xHy0R0EDH7O9VDt73vOHo+cG2dzJScjFXja4ecpbPOXiancRB
/jMSpfRWlSsKg80e8IzZj4/HX8h19UGqN+5N32sGhRBpNOZ78ETokbh0jdV1bEjSsc9Hll1dOTUQ
vAsEbzwhkFBKOW8sHzphZNMZKlmpn+3OYpTAujV7mxglBskbELMR/VasNi1UnqbMuMGJDLz7IDnX
uerR84J1OU+dldo3RjDPUmog5cNQodenCRGonKEHh2/Tu9ydB24+Yl5xfN1bSjR+bxvzFdn6/Z/Q
OBvE904gqKmzyHXMnExDjB5UpYkm9Mo4pDnYKPrjB9N+Kt/HJNkjSvMoBqClI7x/eXzsfwAz5+dB
PoR/FuOXDvkTeWgTBuHtL/GYJPQzZ9TlZzWQqvZmoAmL45yQkevUQ5vGfMqgT1HKnb8BdZDj3tx9
SR+IJ3rBUNKzSefDLuFeCfS+x6+G6CkhcafUjkgCLIWK2U4WCWvsj/X8+pAwUObxNreUerDlcySw
H4BXWUTyIe1b+yepZDt14yXc2vUSXdHZP25EN6YSm6vxMAgV9O7T2NeWHb87IQfL0DXisJYdB/mV
RuCkAwizia4gYk5TE5K6RgRCl1lj+UAqux5bgnTCq+NlLz69PZgDyhGNytOJ6jCa43L3d/dBsrFL
w5GRTWNOSnpndAFU9SYxWaMelN37dEnJDI4fL7dJLdQw2viERyudEqGXesRN1GCCEZ+f9zleAnIJ
lipyJXFl66CakG9tBZ1MMbuMSMAewp4jqRWUBBB8OvMSt1BUG2lyTj4LVCQR6bxscQA7vHoA/zv2
tX6SFrxiviLoDdWSZK34/u8kO97ZsAc10PX5raOaGvdQXFRi+EP8g1GE3nVmn0L3USV0yHwiGElG
RIAymmkMSsS2zhrH88naZniWrenlOPL7isioBEe+SeqUKos9JYD2emywTco/wkIG0yL1VsWSoA2k
KPdpxTicEG6CPwTA/r2EQcUkd+Y7/oHM5WdQKHgWyO9lRcM8+wq4GdIfMhLc8uh/7b7xRauKXomu
swKlRQMLJJaKTa0Mbyu/DBkhJaxIoPxPuRjmLimmNJCf9Nzhskg3tbrv4A0Bg+WRxHXSOj5rJlwR
O5arjxXzRHlPh0NbtyWVgKiqe/EgDzKnNjTF0DaDsDiwkX+P9FFvlKACSL+TAWjyGpcfHO5I2c4n
0BCmnQN2ATD458uHzHiMPNRViqvTjfSyMkzwSLtqkaKswPl02z/A0SjPMN74sPwWKOViNboVVYek
0wXDACveiSjl1rmI9iUv+EEIiB+fM3njDGVBU7lI7txLSJG+VgfFutn8Uf9XGtXpAh5LQFjMfSqL
0uTA5K36b+aJjbVfyKevQeRJBrz1P5bObElRLAjDT2SEO3rLDrKLGzeGK+CuqKhPP19WT0zMdPd0
laXAOSfzz38x4+4aMusr6mlBuwdgaN4rGxy+nlOEqkww7HGz67TfpqATNebPoAjyWWHRz5snCCI0
T9CUDUIOpdpmwgglC1WckV793U6qUJgns4Tz0ZJw5AXKWV6XFsGKnG5DTSqW46mBNgWisdaPTsQh
4ZXfVMkPdlR+hUf0BrJBMUvJPkZ1/MNvb8asFnGz2J9A6KbCBKiPp1PsVsyQ/AlA1vWuwA/+PmNI
ygx1AmvxEaYV9El1ED1mV4zqOc1FQVOZSDmbFvRTEflyxp/1IllCBelvYPE8qD0/B+qbkiA2NKP4
VWHEg6eieVPP6V8LS4Uq3wcN8e5w9SD+tiAkVk7XdGukpEwU8SyHTntyx7cJ4wGMapgNXLRPbYFx
1WoxWSYN5zUqx+yE9rb/hZ0IUY5LHPfYGdsJIRNPEw0zd3+IkI4HA6HRgaxnr5tUA5NvYFvoufg+
FOWmvtjXZ3DskHYHjHGM21e92SHgavlm3N3YAtfleue16GI0cmAldbPrqH+IsfUtw2p0+rioWmeH
q/n7AtrwPs4969mw65JFC0YBnb/PSTN04h7dvn3yObshVO+5+semqmArgVU4sU3gSmXIA4s8Vnml
59/6naPJUDxF58Uqrns+bl29/QGat7kMtgAvA2P7YjeG0smC2AKPTBgkdHjMORmvEY3RcHfFhwMV
o/qEqND1li8XUIPxvfrlDH/pEEhxKT3zYaedJjFMxsw4eoOPiWrgjdgJGKAbzi5TCrLKo/BaIGAK
+ubq8nVeFTRUBx3l8T1C6EzAbTk+GR+/OhDA1WqTeOre8JrexpwudwNCm/7iEuByTut7k5NgoNHR
sAiRu+xLE/ofee0oZRWLcnDWIpSF1Ner/oLUrC5T6xtas5e+MDQ8rO2GA2jEwPBSTod6owc/PUaE
rERn0GTtdtBfNJ1Wh5FerX4/3vPj3t/wsWGz6PUsp2H7qp8deTvqhekBbQBQlgqp+ofoSm1wyvN/
p8pJXYEOtD5a8TEo3fbkBOXQlZH7AQmcXNlHumtQJ9yNebhpTB9qZ9Jn5HbgCN/z5Gid2s3v1rZA
tkQLzWPYWigIJM6oT37epbDzoUkul+QijSueEqqLXDu9vWIEAw+QVu/3rXII+0XpwjbT+kBCJeOt
P5sSkVZcf04+vT2tb8yGN0XvTAvHcfbDt4JoFugOJ6APIT8LxtwRxxIhSXK0KRw03At2bA7mTstT
CnX4iV7IuQcP/hN3rmxzhIENeNEhk+2fCXkBdB24mHxiJgsxHvd9AzeIBoBf3xfGaZeDxuIknzL+
Dh8cLQ2XuQ7nMuOfIbP9kDfG4BcFNYSpgfX0zhXTZgmsp1AQ/oKG2fQAzuWEYzjsWn0LaQGD2OQF
s17bXjbvlsc5oudB+2ssMyb7u6kkFuU45ffG6JgpZKRamX4WLHAuT4lDP6S3+KKN9znVqhZzqcHn
eW/iW3yRMiDD4IhUMnUNeM/EXgH/wS0a1BQqxpehtrrcX5Of/nrr4ZNhIuMTgHgijKh4/83RMera
/70GRz2mfZMqZKFNEB2xErVSH4nAg2LkeoivQAQ6ghlcexWLJWHblIqX0Y0T/oPaP4EdGPT116IJ
4fQZ5P7mPL/Pfy5qxjSo0tWr1M8LNCThGEZ0DIjMezN6DiPVBxaatdY3qBM+XjW6P4MTNsBsK8Nz
gjPKb7mnXvpuTvmuII3reQhy8v9yxIesBc4yvVgOiXUC3haFwYtTauhwrXBlooSotd+JQxCfVlWJ
8H4AXDKgNhfuveRYy81qEBPe9BLNQhsiE1t22LSfuxu+C9ewCYjOlUBkgp0wBdRmCXGPiEy9Q13f
NHvukJ0I3GZSD4hHXGLvfkuqt4rrvAsXeDBjs2io4wPPP6TzyfCn9SYTzHEgl+lLWXwPDiXB1mAc
MifnfjR4ZhveQew/UUo8NffUVwPEs9wKTEHuAq0IIHjHLGrbaEInNBo83NxUikIoCdRdXw16GL5Q
YvSpUS/iZzueNrwOi04qoDGIAnMZIt1cWMlQiti7HLTKUHAXADPf0blJiW6A28RkG8KhNkvsOl9W
E2+Fjg6ZWxYeJG0JZYHSgT3aB+ctPAqYN057rFFcX1dA3pzMMKQP2nk0heTUmSNhYIhxFmEuYR8q
xnWEoUMjATi669g7njAKggeNoIMyb0Nkn/rnd8io1qgY46G+4rGlUIYvf5xwnim4XYNiobZ8Io1i
5+6WIYITTsjwol3rfawsaorovx1FNZ8XNWUt5BSzGSxkytRyBWpqjfR4bD8FCoJbAVYAML16Obk2
nHJ8c3V4nn5qPAg6b4OW6FWavPKV3aAwJBJo8By1OxPkOz+hopbcDuxBW6cg7zDhYG5qwEz68Etr
Sl5HwFMDRECrfkdLDlSpeSXgL0OUh8Bv+ZjS7sA+vvI4s8DcXuoDttXRpKIGKz5PEnVmNWKAucXx
CbZw9matZGnOIJtORZHLStRoqHkzQjbHPHdOlI6CBwDpZ7LfNmcdrYwWoO2cGH//BO6Ezn2onya4
uA5Gky7tLCpD+mNLUKVSx5OMehSUFuTXaz4tyQpqxIO5FhTq+6i7MECM5QYT2MFVDdqSEHkMxxrQ
uSAo3c1wtXusoeYV4wS9yJkvW8IjPhA7mqJKue0BatQLonn1Pq/04gygC43z8zW8+mQeVgiKv8a1
4vj+gMgsWtqEkhWnWT4ncC+HfiVk4YfB+xLtMfWZ5zVfqldyPe/airlFUDkAoMC0TKCAYDsKkwRa
dzLGh4mSKDJjTK6wTAdvSM7Y1gOFKVruGA2/Fzf8Gnofwz/IDSCHK7mD/NHoxBBiyOwp4LNqh2DA
3wL6aWw2V4M5dXaJMqabI6QRIpaysU7ha5amaqwMSD6e69r2qaHewzGjKyqbu6NQUoIYq0BQM3SO
B3yVHipi1kg8gThVwPxANbP0MKbUDpRgUy2iy/6IMpoLB8Gi0fSrlzXIjce+n+uXPfFSIOCkR3bR
/Kj9ntamx8BGAAzpgwhsBla1v2GgoZJ6RBnMKY5PLHOtHvUKUlVENzkzln54haOmXuvRAyL3CRg1
YGrwmAowNnsz70BnM0RTBMwh4xsoyMLdWdyYMzG0MIp9Vy6SxEPOJKvmvGBkEN3pnnWPG2W8g9Xh
oxuPkxNImhYvNCumdElIpFLV6sOzUwScWdQeCBMcWhAFZh6rr85UIy+ot9Gycy/BM0YB1GkOs4e5
IImXcVBTL2z4TfLE1k+rnj/3l72x4N4fmTVTmOdayRLrgXiADFeOsfjslWX00kFtjMaXL0AnJSMF
BO7j/hrrE2JP3e+YMB7w+hO9cm71/7A14BVPbWWW0VNAqR4XI4BjwVhf/a34ct4KJHrEksxX7xd1
f746cGdy60AWKLRZQpYG4EJc4lnPNZh09NcDGrHliIdbcHdcGaJdQcoH1ozLaLdTNPHN0SsZDcyZ
GnAx6u2DybOFPo+hCMOZ3/TY41vhmHtXnBUApGMW5Fe9XfkPhB/K0t70Xlh0M9ECC6oN/nO7m8HP
H7oLJncRdz1NHoa16M7lkW8ZfcijVJWcSrm+3yp6tzD3Qwe4lg2WfWMb2z8wXR0bf84pLVhumCSw
J9CTNiKGrTDaJsJk6udi4D6hxH6qsTTxoggpcTgbFV7cTQBkn1pvS8wr71E7L8bamG4jH3PEwQR6
T2A3NXQBQlBqd2wwpSOxmVROTez1R6+zNYcKg7O5DHb/tFz+E19KnCNM2pawCUVGpFMXD1GNOgVy
CamApb22Ff3PFCW2yV8CBdvvR+APN2REQ3v7QlytfsEihhB31RHUwK814BQrADyELaRgfqZjn6CB
07ScyzL59aCn5aVJdc6JoUA08T9dADZ7jKgRaSk4oR2PP9A6rqtqndNW0gFR76Oa+tr3mwtVoRy/
UVwfje8x7b0X16FZXJNKQNk6bh1R+1gEN39L80ubKJmX/Doa7xtkD5O/feYQ1Yc05adYqbIGw5XH
Tj7kfWg2v15zViL9GRVu4xD1cddA/2HeJGKHxIEyvHwtWAM5u5XSHXOvIaZhcNaPhPzxa4+eX/d5
HD38QY94HtRJtpD3boVbtteQDh7W+xRQnFxfYJXHBU0f/lHsBFIdnYKAA+JXGzyF4EZhvYUCL1sJ
+0ubjZoBJ4QfFVrXeFjym/ZNn9C3XPUvsVcNMGzyxFHp8JVea78Kagc4Y4Hzw6xE90xRpl31yZi2
+b5GmcanIQmLFlW/+U+WIYzhp1k0CWAGlYLxBP/VrPX+ZrZkk+Q4QJN4EyuK3k0Q9ygn1YgzSY4J
TkVpUXit/ZiGypoc7FW7pOij5I6h718gJi5Rle5FDUZh6NXm++fLB0b1sgzruw+iC6zcfYD4L59a
NX9zfntP2JhsU9DW+ak/0IZ+8iBopHLKn9lxkXbA+zGJFGe8vDAYhbF3ygAhizaSMh8xb8eCTeju
Vx/gf5lGG4pdtQZxYPPhFZvO2/CqoeotbnIc4lw5ZWc0ilGT6IUE/t2cdCh45zdityhSZN9/a5tq
6bPPPjjcvh5lCucPk+Rb4NKLumzMGgfbxdpe13hkoVnTBOn1v6MXQil932qoinOUYSCpy2Mmxsz3
N5vnjZw9hcdL/RGBvJMJEeqX4CPQMyRHTocZp4VnUPawPVFGcc/CfZe28LyphuBWXSETMH87BDLi
/Ya7T86kyHhCnD2mPOfIped9jhs5V4w6vSUovM3+ifNgdY665nFg8zfBKhiM6GApyvSx4uBfpGAe
xanHeJXc8iuMAfZKbdW3GbdxqHf8JDkdMd2DP6Vakfc2EHAHMCWWowu788cKgMWX4TCbBUzLJycu
0KTNPP2RLN/qSmY5ihYlypW512XN6d1FgsJzdk4DBpE4VhGjAIollTu1mU3Dw3ZHdQoNuEqZPdk8
ckKXYNekfNsPr+arzbJROPpUtCTDgzAgPnezy6T1afQK/9II2mabovw5f0/z7RkBELOSFwMHRQ9+
fWrYCOfTrjrpTUBMOI2YZ760zr7hvq0+pr8XfV2OPlBkbmfNrInZfEPwb6lOHltODzrAnczAXlst
GsYC/ofW7SUQhM/6Db6OdyZMz3gNKb6uTJfv0SUosCxtEdCtV5ew+cENgu9pppehvlmmCaeYGuaM
gyDZ4mz5gQn/wW5nABvvBEvKaiVyudXg6cPAGa1k4XvVfPZklD80uCXqcXIQKw0UDZiqOnWE9wtl
VBFr4wO6LUoJCmpGHbRY4+NAHcOPCTh82/PFGxN1dO5m9YveUPkjyUJcOpevh3VQQ2u9zJ+iMtsp
qIXU4weOrwqfi7frPyHJUVfLyyImWiC5yrGRYwRVP2zWL/NALgWEl7/JDe4bGvNH2VDUHrzHlnUG
Gz9rExo+qAqzku1GY/vfHwlQFI5UNWrerfGB/vdxMvDglt2G3XvBbmxjOmGNexq7W5/TNGDCk2sa
pzOlTsPSJk/Y5vCbh9H4bFK8ePSGMnyu0lJsDh4uOWnPyc06oq57aqs3zwHkpPDC06ou1JJ911hM
zncdizu8/Vbo8uR5LEPC1dccizSoaPLY4ma5F5HkqWn7aka63AVTZICd71Grx1/HzbeGNA7hnjqq
owVjcu+lQojdpzUpmEEtz6oNsCRK2mBygQQME8kOFu2OtgCMfjIKY7uKeTRKzYO8zHsQUJ3LMfgx
BuSMWIinYXceuC7UJiF/YyJIr8/F5OTR9qdJ/DsYr5ZByz8BVaWR71vvvvYEtzopcqIIRsXA2tlr
wW8vLADIT59MjI7p0jky7H2bQgJqER/Zdd9TY6LZ1QiUjV7fphX7o8+5hc2HPZq8WnEkL/FHJi6d
Q7TnDlXheMzbYLCANwaX6JR9ekTTnz5OyS98IGws2oWJb9gMy/gSOjpfb9m0Ui52OZT61MNgDsDv
yFJ0EViQTmCT0siUjiOOjaNUuyqJrMGK2qgEMXF5W+OTP2pdvDeexNiDMA7DDnDftCF435KPRao3
YAOX5Lq+Y7agCZf9sQM3ucK7f9LNc4vauGqqkAS77DTAe7HMMxojfvx8fl7BgGFKwx8BYyiAuCn1
BjcJVAwfMpSPIPcQodQHeh3xRn+A6QpWUaErEnTot+W7AMwRAaMcw3R8qPp4YUOtebl1TAUFwovK
QoTTPPvlizvJpF1gRE4BtctmDJZ358y9ucAl9p4zZ2Rr43/bpp3T12/BprWWM/Lnhygb4LaTYBka
MMkZH1V4dgJd8BKQ6nuq2/SelAdjbT9qIKU320AVEXTg7Kk3XZmWdZGjCrnO7suV4KJU9lShRrx/
+b8tBwZX5gLZD4lPLyydyq9lXtg5Wd44CKpv55WcIvqf3PKJl/j666wvIrD1paNm/nElGYFd6yF8
8B6a+v456l+N12M0aMyri/0BrrhbdWtSDKeHRlJ+PdwthKq6P2nlgE+yfAbdiyPDAjuGVzhmXDtc
ALN3odVp+TDdx+M9qBZMztdsfLlyRjcuyZ5NJNozCuq+gmMIn3TZdSRAawI3sHALo9/3r8/R42jd
oGasH7DJejyyTANHRybRA3PcXTcBbydsox+0QEu2kC8VvNZdNwhQLHAZ2Y9/vrZSvv9GHDQHK+Nt
PbX8qYlw/pawbe05qUC0yJbqqmPkLmDz0IGM4dTltcAPht5ZrD8gKtJpUaLA+CdAi21xP4Ukf7f/
6mEK3OZIxlL0fHejhAt4d/JavUGPsEtKTPayM11a904aNcAelKHFOfrrYWhjXRo7HB2kQa34F2YN
HQnaf99FnUAOtsd82sQ8gp31q3NwccQfN27wpDQBx2siVTAvE3vi0s2I31fACe6OC7ZdjANoGgP4
eKDzbFaU1H1gkz6wH9jNBVitghkBxx+zVnb7Uh9GwuPUM2T1PrRZO3411fg6i/e8kyvIACtha+8v
MTfWhrYOYz/7YqOCbbk6n05jWFbsdOwQEFoRNPmjEX0VGyDbvMWgIcYOUFDuZx3H5LtJoXC3kaGK
gAngxhYDC/EKgvmAFVWho/XL9OmA7oS9ANCVN4kFlkxhMQ5Rc5nPfsilISzniaQHK08fbzJdEg8I
wXIu3i8n0sNG02s0WTAENyCnIb1Kxcr3pg/Jsy40YsfwLYqxgzhp7L7ewDj0tCnmPs8D3dSVb4aY
33UxmOecdZIbXRLzPYdcBfKNehtfxHTOz94tIf0TtM7Qbs0nHw38N3ZJRfbYvM2rRGNpFWhuiqgN
iSI1Bazekf+mQGVw3o8FOuey8+EzXo7uzYUmiTKtcPjhbEmQ+80MOyYmC630oU/fCwYiSKdQECnM
zbkQaFJkZzgG+vwOSKl3rc7mPWQA/WR6nAxtfX4MiHRJMbYDBrfxqH6OsS92zn4Cyzxsa5cIfagI
KBA5MJIEcByqx8AfkUTJl4UOOdUHFevyM0bAzmCx+9bqLrliF4XuBHMnkmTmddzjzRybFuBjLxIV
zEM/lOoUuRWP2hYmzQTEGOBpbJ+suB9suz70fRrhq4qV+Ci2m3aRMapdK47iMJArrKvRxwzspHdC
BiH8rCoz9dFR5hYwLrJ1QZuumc4be+a/SJYr7pAw4tSpwuX1m0aaDsFb1covxk4KndKf07z/RaI8
F9g7dy381LNPip8mnbgAvWc7THK1+HMVkGAhOJX42mFm44D/WaaJ2IHANu7CGp/zCxFjaBbgrtUO
QPmIAODZB39L5Opu7iYUkY7ZUI+jE/7dOCtSrkpQ6OMpV7GMUZ7DK1OCqNhvsKOhRL6pDjHSpllE
2I+EBzNJKrxLgT5brM+DfdejHVS21DltHJFFJwmR353EKczUqa25LxajuMpBR0YeAuNKEoNJ0VHW
X8TF1eSEVvcZ1gk3PWG611LMU8eBaufc/crgoc7hYeSokE2GaZtRdhGf8QxCxjxT7DXDI5BtVLJO
BvFCtKnN2PdJG8j5UKn5cUIszWApGohLUrFvQ6GTZSJnBKi4q4jQmKmxsvGDp1VJszIJ/fTS4oo7
g4jLArVuNqMTtHZc/vXQfENahhpqXgi6w0GQkZnRtXR7/PHHeykFzD/nJv9dqtkx4a7yAxSAA6JS
mVNDjIcAb+AuIrsqTA3JuFGusqDM4+6EX9GHeGZECmioG6hNaxKDYHf+GLhV4eGDMOv74btrzsHs
wZ0GMrkeXNzOrsa2A7GBY3d2oZUUGjw9FV2WsJAaNZU0JE5pPrtMayivJjG+m6rSok6pjSEY/vGi
4xv+8PAdkWuYr+ammSa4hP5pcmuL1QmHUtQeIgav+OcvIpgaR+gkJ4eqATyKMZherimMgGJuIvZr
MX4+gFRRW40oJvA4sY76GBnpCC0WwTUvbQuaRVIGLCEyWlGAonpt4aSu+8fZnC38xQCut3ntffNl
mfpc8Yh4xUoAsspcno1T5TCdWXHzWnaIyLc2mCaokkAF2/iqJbvHUnMc/41iNsUh4XtQk85PjXi0
Jsl7tPso5qFtb7oRz6xDeivuUri4gLF91bnEDUMCYq0yqPwG9wyaZk93uggHDZ9xDJwNzos+JWPD
07mVPKP8SC7ol5kQnKoJ9cee7gTZ2QJTbqQc0yuHwggxvOyW+m/DvpHl9o8l075qIe7D2/XZ/Z9V
sThjzsibcn6OiWHIza6x0HSSn4ifwTEv4JK4tHQxWO3Sh1DdevTXtU6LcHbwpdo5cPTqfxEUP2Jm
MH3q69Hs7JUIAqzkoyJjDj8FsN6b8kumnGGLa/QoxFBlGfMAwNsoDC6FL+8S6VFaCun0S/vDi9Hh
5fzD0KetZY31Oss68zai96d3AdCrg/RkEoZzNPAXUq8UfFvmSMzYMAVsbLty+87w3KUGHKompqNX
K7UqNm2HP6zNrItZH6zWobZ+LNYfvYZTbDzTnscBxLqd3td/Ryynx4ECk912iRyeUnt+YPXmalYb
c9bdCFStnE+YDvg4L5v8tAYGOSqbvgygJU9NsTM+2+2FBFFW8i3lTMKek7/ptXVCAvBpAJZhLsN/
6LV56nfHm8nytAak48l2cNDZl+E5JYqJ4K+VMvPHy+BvdPySZCjukLXx4F0y/nIDlAuMRRiaVSQ0
aF3JVLk5wzmKfTn9WqOU8/oWHW0zvYzXjdllfDBrIAR+dBqefeepWi/dU9yF0ci8yHE4NFC4BYzQ
JzeRLxHHfoxDANrshOkFFTYXE4sDvc1JdDCSGnRE6+qw3inExA4kdTheuIvuRyWLqdDI+lnGyD6H
wZeqWeuXki2WDaxMFhNO+yz9dD3kenfji+P3NWJgjhp1J3sRu48SIbXid9xTvoEYkFI+P2ccniOA
z4TQaT/7brXUxhr/zMWae9nDpQufFGZUCFX4CLiyEdyDWw/4sKiX3kjUsQ5iyOhWageJngXpMJ/O
52Z2tnm4jvF9gp9o+qejyr49Eyu+8cnzyd0YOH9rjApYfUbcOA6DMuN8YWfJBi5+6agnM1OpuM1N
gbbFFIOs3qe51Wz3VzFfNignKWGYhG5Z63Mfw6aMDSK9+1eNpQOtsE9eFKIx6cvC08YsSmPp1soc
AygUah09HCCIPQbzuegtHQdfiRQrCCgPeTIVjdq+3aQRR6umTkeInTC/gP3A4cUOdMFFAnCQwSfv
j+ZItgs56qiTGEjr4RA8OmR/+8ycSLQClrN2+rt1mZ0nBHOqHe+PjLiWWo2n6gMV1cQagMzqpba/
AWPv6/X2t9ifLLB7rcfMSYftBplKKJGQPqYIo7n0vVIt3niN5PY74mlirPzVpg8T0TL4m3Bh/9Rw
XKY4frnTud/h7pBKQam0biziqZxR/sDyMWNqG13WcluCJTJyMP7cxj7YWjbpYYHjGYYzwAmyOYCJ
7J+QU+BH6niRmaTSXR9qawwaDr2a/nrfDbYNXD155Xuf6D4a1fjp2zXUQ/1KGtB6uGjTmtujWj6D
jGuhsCrMXf/Ydn/nDDtAAbvSJMi3czTr0unkJF/STPd0JP7Nvn7bCGV1TgTVbw4ZBu9DXqojril+
CeJ9NmB59NSBwgecl8lZjfNxPD0jtsZjmEeQQRpbQMrjZeJk+xuZKcaLfDO2PuS44OvPt88hiHLS
AA7YrQiCzFfRniY1MR5eL8lS/WrFKXsxhsKGgRZC9+t9dkn5wxSJJwrqUi0f016DlKUGHrPJ3/3u
GjxB9JjMvNmWGBHnk2uN/3BizLCHB/+1zghvUF3jYKB6dyxpukzpLQMXjtVOYEFJ/Umcat4zdpSU
uHH87JQME/9OVhCh2M2unlR9jXgt/7VSXiJXZsNM5wU7HmVlyN6Ak0Tb9SVYBwUvxWTaurDguAcv
Ohi7bdvI/VHUZ0cb+SVHrngSPfFPtkRTxJHGd2EfY+JfE3zwuOVxgV/QM1FJQyy8sFBz26yptVNU
wneNiBGpv+ZDvJD4ldKbd0QtiIWgrPTf7BK2+B3Az0T+jAMMS5roqaUkUAGhXnK9BY3xnP3WPA/q
3U/7DNFlYV15Q0hJZERAy/aXtkMp8hcIgVsjnjBXqomG4ThrohupBr57ElegQi6IuGEbZawpjcM1
qD8s4BaESPXj0cCQKddgdm4i2BL3ogkupytafcpGACJRop2u2n77QlGU4YES0mkOdEfy8uYNHo22
Ptjj3KmyS/p+80vJapbgwGphouWtVExJDogm1PzBiRz+lXGPN8FlltgB3pOMfQcUgt0lx9OVnNoG
0UQuTWiFpVSH5LGEDRmHmRQTt3TdNP7SMyhVjiyhPMGeRM7NOV0hjzivy74ulBVan45JLNh3QgND
svqUxStGSz5CeUp03s6S2n10cNrEUV8RXAfzggwf5PpUdQjbp12tB67AQ1Wo1OW4JYvMHDQKMP3v
nk0oO9ZPztYfpQLfQZ1ymX85TliBBBkwj7eICOVqpceYFL1FqX53IW1Rtce+neICgs1dSzg9uU1Z
inChhb9MbfghPVfqy5ubdzbsrjcWl9+NuUkZK2wkQmvW2WDXeCIThhJPgHeGLRE07sqRUJDwaK/T
+4QoK3Fc5D5LW89+IHnpiow4H9599c8Uhh9K6QSxhA5JDWmfssfTINeDq9Q20u9Vw+Qaa6I7x4ZZ
JkIDuk6ppilCpaRM/JYuLsgIVJKltyvYUpx3iwOzmjhYyyV445yM70d9yuphWaTsCeIpluZGmxoy
h08sNlU0NJzhNBipOK1IwCZ1f0YzR3G5s2a4tvfHqDgpjAmLVWsabzJ3myy1nI58aJQEJ4EhUAEc
3TSPHbXnV/qOVUt3+hS0nxGE2l0saZhSJF3yUO5Oa7xMuS0loJNKP7Z7rvnuz5h5Jhw/7CBGzcny
OColLqCoKfpxYaXFt8RqBjb6NwZhIPaQokogF5gVJVoSqT3xTjqZy+n6w/7AUkvn8485GlKP99t2
icceUahiGsqoEm+Dua549BVcVBUmyRqPstLI0Vvh9ceWwzbUJbZbuHpy4f0/DUNUuYDIWN/IAsSc
REYZafog0OinSyd+4rukVPmZbOAy0/5qF1YJvhWZP+fB4E3JhLyR6/eDs4TIdS402OqygI7B11gf
R+HvpoPSYGmlIkSGM8WCx69g7g80GF7FhM1gAJyMtQgwOl7O0Z+GvcE+N1ZQjBu3pwFHkbhKTifF
rQidYH+TdIR+zQV628+ZdBEJ/g4ElSJN27xMBrMufArQ3wYxkPBvGEZ6nRghJvE07DNAB9ZVk0hC
PnQk8pwehv9w3z3Eb2VDtL598cBnKgr/SG8kPYaIAAwIKnXNem16nCMf+DQsZCo6ri0vsiu1VlZc
tv1CnT2MTxKJhgxmOMQcGWk3urwrY0gx4a6O88CgcXm7iDVXynT1XgUnQ4OpsAfn3FNxTD2IFOII
gQDJPWfS3Ce/xPrzGkssj+HKe7XyXjnTbERb2cYL+vMF38BTyCPtJDMDFaS3ennBx7pfzJUL9ygw
WhW7cB7V+rJhPsiyVox8suvnxCuB5KmPAaeMtOHc801f+zQ0/CMPeo4TiXqZRYm4XBK0WLAi/4j1
i0hc/vnLpJwku9zazFhUiHXgLXsBs1rDsgrduYxbGGScfUbOKEpnvR6MFSP6KCpyK7zbN4xosfF9
bXLHciSgLGoFG1pXfhTl/Flj6HafYw2PEDE1ww9Pwm27rjPuP/hKGReFSqJEJIjOOc7VLkcPIvBX
zDrHAC0Z6KRd8KJsWyG7mOMso4YGdrPIVSSKVnL0YTtFp4v9d/hdj/q1zzm79nMqz1PqU4RK4seL
Y4Z4Wdb8DpgpwUTBxphWjsV59VDJiiOeovvUIsshd1xbV4E4qNHDWsYqgHYDg2m1mpTUvpHLpBcX
5SApZpbB+E8DVNZ44hLedjFm839laIdbJZ9t3Z6kpKzygw+ag5rfMZNvRAGRpsdRC+TovXbWXaqW
u8VUsl4MjeQn1xn75fMEC0cvuWpqYxURchh1fEmyO5nsoEbPAgHXyhpJaBQRiXCkZnrb34WTyIg0
QirIAD5J07UkGPvrLzCutBVSxBpJUWn4peIOpSt9ZrTDIddStlspwiugudI6HqwnjwmaTDI7RALn
dfCBmKOdRKDYQsPTkzQD+Z60tOkq6MT9cJ0eQiupzAieAm2fjMpVHp0kvPLgJ1wVnjngtiNrHEpw
05lVoEjgHNzXhhrOiYWiMJr7Z4Ntl+1r53CuO0ljClQnMsnKm3lOgjEeJRp3rsOXaDv4S7XZHlgf
kp7gGtQtFTKKvWMYolNuaHlAvXExUd5Ta/gcpiZwZEwz68v8BrBs1zM26PxqGmX8pbuLD++QEnLN
EYI7CtJbz+u5HgdhTtEfXP1qJ4bDS4c6q8RBSo0I1Rq4Wfiyflyvx4zH/IBeMCoOs0qHSsKjj/Q2
PdqvVUuvrSupkUjR2QXYBiLr6MGIJj8tuMHUYWHTav9mSdJVVR4qLMIwSaXY9U5krWAOJTyaKjT4
P7PTyIKdKeOaPtQeiAMNCP7BSUS7d50n+7lmQ1W7qWAn/zMkParD40TMXov1xWZEoolzATSYdhdZ
Ik6iyF2Yzf7acds0mIcKAgFbGN/ZcKAxiWHmSlz1WfcWQ/Z79Lq3oExv07MHGeKJIrI/6S/Nxodu
qAzfy1FdApdYu1bLWMJ7q8ubPnB6LQBkBxQGg8NbQZNR9oL7J0Z/BBezieSUrcqCGQDT33/tSLd/
t42LOYTw9Y3fHC3vMD+RsoXv6oT6Kzww7OaRoUO5OMwCyAUDnYv7VEfcaLRpNLQeD/1Puy9hC38r
M1sfhBjLfW9RIGGYnvODlHWFlV/L++F9NB24oTRaHTxPFJo3t6ceOdCWdu/h3hoywBhovyjfl1OA
wAZtF2mZX/fU0QZfUtntwRBXObSOIUEtm2nb55RkMAGFBMGInK0o+6DOksdK7JITwyxCBRgukxzf
cRpqNIG32kUVpBjbJufvp2EyahE/wwzFAtMAHG6908HA/ksO/A9txBvgC3ENmQQmpj0NCpGslLLP
96eDPhg/vG9sjqQAxPHovmI94LuPm85SIpNpx9aCXisz2u11mDX39EBpi8eYHpZZzIAuuk2Sr0PN
Q8meZURMUb8eFZ3gtS+81YFGLY3fOYnF85vAwktkWC2nb3SwPdBG+FJ3HHh/1U/n06GVxN6L9c1q
ARxMTqS5As7TqlAO9LVXvD6MkcH+WH2sLnjmYcj6xWDfKvq24v2Q2hyIRwct402Y977ZwDi856UX
UAWzMetiShX+fjRdOIkaN5PHpaUeqOt7ZvvO+/7AXNAolB76V8ZX7PcUQfsOis7RNM5Dmxs7Hy3j
gT/HKVg7gV7jx7qdKheZIWUYtHNOSDQPFpUZL+pJC9bf/eroMcxqxIu4kYOzs6EcpY7knHpHJz38
DojjGYNRt7WQJjc973YwaFTOFxAvLXszESBsXFAmCJRq2JB5wR1XTd0JAbF30vBhRMq05m7cqZP1
MP1sb+aBH87QdKAmIeAMj5TUh5+7wQxjaJzYDb1OaeLsGTP34tVwtaQfLKTiLTZ/krnDSwJA5VAi
tOPAl1JP0sVkdKJA0uKG26e0xx8pm1PO4ww/GvlUurSYZ7YPSqhhwErlhAX6A8Vk53dUBwqpks1K
zUrk+G+B+CoJ8oZpMwTq7WjHyqipvGhEBB1/t3mo6XRkqPiS9NsPNerjRv3KYYKuigWkm5yh4Tzf
07rR+Nx3ctpgToocm3bj0AZFSaqg51WqJART4wtxiebmYIIKmqOfxMnRsq3k2Ot5awZ+OZvve/SY
SW8B1AdIiPx06Ctj+h44dx4aCVHpbmH2KMxREd3FXZ9QKbpHMPDtUN92UsYv+36T2XXNdGR7/4+l
M2tSFVui8C8iQhBFXpkREUXK6cUo1OM8MCjir79fVt84cW+frrYUYe/cmSvXWhlATpj1F4i4pkF0
+cf6fI6Yvo6narPnMpI4Kr2lQ7UJy5VRu3fpjEagQGT6w9jZ7VreCT5N6bdBa+2O+ylyIfaJkQDK
XMZ0YpJO1wenPmeg2XYvR0vgxEATNxpyKDr+0hvmt1gwXjVSeoZk2nM0002gYAOE1meBhjoCHBMr
o8lu16VPS0mRtNwVkzegH40dkw/X4joVhirKUpsW0xKxR9KO+wRXVj182Ucw/we5khsBpkS7Y7Rm
M0XSMdj9Q5IEtee+FoJOA2BCk4Qz9xK9Z6Cm9LJdfifop0z8s9u3M99xcSIL32gML6ljseuQsSGU
LnSpexFLmfroHrLx44uQT7B8xCjpT4eiZCAyr+FXvOT5FKZOTumOxrHEpeUcTO0AE4J3YsABpr8b
nnu8dlC4B9DBlFC+G2pEPh6nyjfdavkNhm6ihevBuIHdwMX3oHLZEOWHuNEBCq3XdQiWkxfAfMTh
SsjDBAEiMVJF8+zCNbHMSUn4YlaCGVAzgYJ+HfVkLRVvTiflGTsBFxRJeE6o4Wj35ARnyB2QKDpi
9BEB2p7XsJdcZXKA0NPS6F+uP3Q1nlyH6WYlifonkGLnGQxGPsTFBRY4jDtM/dueyXMETLVw2dxs
dp+8iARMjA3QlQyfpDCgLvfR2oEBwIb1tZIikp1EeSr48ZPRw2TUoZc9fMw2JDHJBBtQWFqi9WHH
UyOkhxpTcZffSuK1jqKYXhdJOAZmCAatT+Qlzc3hC15HSzTVQrrWXUAUW1rhQB1Zu9umUlvh/xub
ACU075Da0xPnnnhZDQ9hwvUYAZD5+E9XpCOv7K+rqzOXF4LivkdruL5HK2//Q2Q31pemGfov+uFU
zTherIgq4A/P0QfABXuII4+Cbs1A0hFrvryGMrMFvJp0gZ6L5h9K71yEwKhR/8OZiaM6gBJNlU3P
ipgBeq+HPaES3Cm6oS4RkpgGvBWzxicMSfuk+etqQOtR/6cNbJbbdVdQbIEIfa3rDCQC88A1SPiV
LG5yNIPed6b9giHYxRTraMMYFtObW8MJBusmZN1iX1N8xjeHFZjfeXkbhtibh1ttN+l36Z+8KI6A
6d4Bub0rdfzdq2efHSSBGq0+4BO9C/ozdnia3nQr/a/1jYsKsEmXdpJ1nr0XlirF52YC55ciieow
awgspy+HGzL2BYuIqQl9nlJHDjCwA5TWAEAkax8mBtgXfAL9LNHcfCALIPn+FTnAUoeAOKqUQSw2
3/PIDuAzWec1TK3p/AG6TDRrXNbLyWqocgb0L3SeKdnJMv5ukhvdXs2J1aUcg1ZICVmy1JHKkzum
dbQnHQHQuXJAqRZVBdbIvtBBVFCMuGWN8fC9XCCEjNqN5hDwBPhGT3YqHGbau7T+14xy54yjgNLx
DFvoDrVjmp5gbjQpDvaUS6TjWkijgMPWOfl8lA7X4Z/BgfhrWv1/2rzzKxkKzSrn4m+BFWQ3Cvj6
2h8HlpeBtt5R6PIdQ5P5hbC7OenSlKqZWfBsBlpzHnDbl9m/AcVQZdd0dMDoih9BX/cFNABGuDCF
gAoGIyET8jkySXBWC2uZZ9B3pPyAZhBfeNTrS4QDLxMXdJdpib7xVwZ9EGy47jn9McAzflfvudBn
jbUyn1AmAZPQ/jkNrXDhrzABOACfLmFMdTwTjTqVw0/XdGmcYp0GqqtCwxPiqD4aIlnSlwQcI/5M
OWINdwN/3IK2CAf2xSxJqfoHYNq6o9jG031gbkRNLTiX8XUArsl+PjiqlhKKaZr4WENyWPN40+54
ezkwDDIg1SO+Pj2PocFMBHPWT8RQfNfuAnZjA5qRKTcoDax9c/zwLyCip5S2LR8krpzUydy3yY3Y
g7hqz3OVfl8Thx9pYgJO7DcMxbyvEormVENLfrCA/0irBDuH1ItTJUvcScMuY75ondIE/l33fxWr
D/FUsuj5xnaGly02VrCh8GIkFtGvH5414IQLBuSBUfoZ2Ip1hNSL/SamjybPSmLAsbbxKeAbUyh7
MMLfAb1xZ4Jl2s9s6BK/TbvvoHqbXH6EGANoQvuZnEGib6dv9ee3oDuwSOlpzp2EMMKu4QwiuaCv
SQ3aD5UKECMA5jlAWBQ+9dVZk85uNOjDsCtvWF1Myd+wY7f7+7Kho6hGoGtcxiSdPFkvv2802gbl
gTvCEI8dpzdhttGdLmtAsS8H+6mwE6s4IYokj1ROjGX0mXQJADRM5EroM1OIeSLhiQjo8MSGgsQW
wMVdr2PjsgGpY0cOFMfdIyMveQ9g1co3VTwj8MVNX8zV5Gcv9g63SvnyT4oPGgcd+zrJxd+fvga7
gj84rIdLEUvHV4SmxzP3ie7lsbFotscRCZiQWQR72zF1QIzcOP/Bu1tmH6DbIbzXhBLIEYaXn6Rh
oi5u4AR9hqS8pcGE5ZwLWYG71IwvgebC6PX1niMWcb2+v5mTy5Bqr9/0sFPFZdHQLg5A0gVqTnuu
VOzHaAy3WrAUdRRiseFeLbgQFRqkXLLQ65aerp+K558gfyzH+e8IANIH6oJB8JxQzoRq9CEYZ539
1al+HvaNEAHBB0I6iwd+/OhkE76zbnTVbGASfi6svkq3MlBDHzGvi27NtIUowX0mhfuGvJgQB5vC
TPVVzwDmw0bsF+88i1/h9oa3Kcf/RTA4AuFeRyl7ZmAO+2T1Zc3SqIXzvho2WW1j4efT/kqzx5Q2
tk3t5XFsjaBiGkMM+5jiMREuVka74BQQdoGHAIpxqchyHuMeJC/dMg9sZE0ova+zDDARSlfSH3rh
OUlr0DyogNwhBp1ZvqCF/EcIJplZOhA9Mo+wN3K1EbNa9xasKCYXyFjDNVWBhBE2Nx3AlL3vJfAR
yRwURrfhrGLBSqtDqiFeBjD64JQ7MbQMzJuGIAnQ3bl7Fk+FUxYx0MJKPS+PyY3WHvQdgeYwX2Ux
xSeUkBCLuO9y/pCvUqJs1+sSEjM7gdZaf7cP4cXUE1pRkijjJxgnnEhSMwL2SRee0zt3YqeLkmxO
IUBew2hve+OkE+NnL9GaO46529mwJs2Stidh6vamnqjWvcXRuXCq05UlDK5jzSeb0t3cqwCKB04q
mlFSuxACFwEVD+BMTs1mzCccpmnFHGSgqCyESuBz5tMTAWg9eikUfAZtztG1c2hxizxseNi8Uh7c
qdU8T2at7FN1vGc+kEJCl+pnX6CxYun7XicG0IFdAkWAJhEH/PmvTBxeqcX+yB1/WSN89TBorEiP
EZ8IDEDxy/JMWaT45DLNTvLJh+1//dazQmaEAf0BWC4TYJ6sFXeZEytccoEHkI3lLQc/zpKv8QnJ
qdkBXcOi7mYQgwena9nY0Q7zfuifUlfSz1sTttd5QU9HzSkPIX6OmLOXDnZpaDDoiWrFgvVPTo6q
4t8uIPd3GKmCpy7SFBTnolSk+UaGJdfALU4NdjbcYv/+O7LuQbrnXjPfTB9yOjyGFLJgzzf4iqCL
JSeCYtcsf9+wLeT2q1XlrBQfbQ0LFU04A6glBTk7Xe6oLRbQR5tgz+qZ0c+nU0JRb6878dLM5g7c
bYAgmAZUmjLDEb39lVSbGMR9pyXnviXdk3c62IoSMfDay/9oHyA/f2sXNaQg7lF3g0DFrnUyStof
7vPvYji5yxnkxsc0CzHyAeZN1fXIjJXpqoOwBi0b6hO+3RfHuqW7OPiHN/xKckqeiS/NZ3rhOBvT
Hli5QwX0cgxtmvTh5U0uDaBoGQyUcN8nAX0s0/Q8404eE69mosknIM/lQHOvqErtMqoa4GufVgXH
Dx02EmfiBNGl8T72qsIZHbmuff3HLKusAyy+GNVztxzjpSnSMn35oliwK0jGM8BgJkxCSrEfr1gt
I7NlF3Qa2yDfilgy9M/td34Y9mQqipA7QuMeZoeew9HNonN7+blmwhBka5KiNbnLQefKXLMbtuSq
d+SE4Tt450A6rQJST5++sh9x+YbQ2xCXWZrcyienNYZbfJfTwYaMV7V+DwSerA9Kh3wIbkdwCDSI
euM7HgIPRsIPS9MzUMijunxjEjLsa16v9DcX//KJyYxesFkr/5poF577hWEitH30H55+74sPysN+
8fxxB9Iv/gbKE8pErA0at/uK7vyFNLgY8qQ7oEXKtGFizIB2raFN7sq0b9+7zufr4euVnwzr/Jrx
KmZY0kPyvm97cLCL4+JNM/I87IP5Widq6d0B934O/q6nX5zc6MADx17drtKyH9bM+xik11tSN8vn
YPctV00RnS8en9J/+AXS5dLV93mLytStGTypU8Z0PxNedGthLMPJxiEybUEsNwx4OcU3MwLDvSOl
6eMPNRvMDx2Xf/seJvzlYdoDRg4r48vB67zTDoS3Q1QMoormLc7/4frZdzUc/57QkbCmJz6XTq+J
iuus0qamdZ7ItCAo2st2Co+U3b4PpR8MFgbZrR6tCQEMfIk5rBM2IkNSAiFRK1QAN8oSTgSFRicx
IOe8Bn3fTYhpKTwvymEk58RqY9Gwe8tQiosY8PSJ8QzA7xl65VqizF9YzMLQIDb84X3UCcIvIB36
Z2wNMF/+BzIBpUk4DVE9ejuUf4BL8wifPhzuhKsZQ9t/Zsngl8OX8p28KqXx1+4mHcB+8gScNeUI
FILxo++cIrgXPEsY+MKRzbGCg+6U3722gDmnu6yPzyDGxl3/8GB98zVskfcX1e6+Ox08o5Ym9AD0
7onwxPQpdnkD01JfvrJda+XuriQXhuwG3UP+PPodk2Wx+dqvj3Or6UH6xxVstHhQzM/VE7NuFHfG
UoHLieFUXHRXgz6mdVXI46+pJgh5eOydR9Vj0pb50iAdVQgP3hPGGVpj5lgEkHWmlPAx4W7Zm51Q
dcgUDA3acA0IhmIawbrhoqlpc/jGK7TC9Kl3sK2oJAVIyN/J3RvMAUNfc/ARzar+vbc0HNZMcEGt
OUfEZMfM/6QI/rqkqYwAFRqnhmrN75QePXUkNszp+Cf84kdLDsAxBUGFBiQNEcqQ/DWlHKS3DEry
k0OkT1LczlipsAwxt6Lwl4SDiWwyyGFQwXsgx6EugsCUkXfuCTvbDUmB+eAhqm/vIFEnvCYenqz2
PSc7I24xY6qGNnUrRjzQnpfE9EiauYePHXCpSX75XYT3N6F2EGqPHw16sQC7x4QqcX12dMTkRHOT
HoOUJYRpQvzLeWJZQBy1VQ4z6iVGMT69az/p1VbbuJQBnZ8cit9r/RlQfjvKgplW4wNrhm+aHO/M
q4A77mt2conukEu+kDjoHSaw0tfx4Pfu3dYAVKpBsUdeT0WVfWa9hZBLzzBz+KXkOatRa1o1qW1V
RAUJMYuWicLQPWT4Ok2LpP+vB+Qfy8iOGOYRCCl46WV6nvF2D47/dhyDzdE4OFLu0fMvCuL/64eb
dMRtx3oeSLgKyA5fMIn3y6cZSWMS8LiHYIq4rnYoKyf5Y0zbCd3bxj9u0L2PykNkXEaNOCMH7c05
Qf4UFVhESdtPm+ek7sJNxEkK+YpJ60ZGdJYwL1CuCIk6U1KGltmJh/2Y9HKMguRQW9N9EGnwI/p2
vDOzZw4OJu3/wFyXSxUlQfbBeWOuz9/hLYXvdHTO5I0yRwlCYNKdPZhkytIcCsG4sdUZ4PW/Jtpt
7AfEb5zbwGoQofyB/tSUrO1t52kXaEP8s+B4rR2zuV4KIhvDkgkbSzAuGkIYscA3WbZDGK0LaYFB
QrE7gqr1PMUM+zY1K8mM1NYNVrVWnt8nL8CC8Vtz1ssNrlukXpL9xQcuL5aeNIzvTIUQvVQSg4vv
xyDsdTz9F+3MgFQxfvzC0MJ1k6kUvzjZgOdau/kcpm+nJL2uESZgMDRtRVE43f3Jp6ShT8JE0x9K
i3qlDF0nVIs4LDA2lzxuKYOpRIFUj1AJgYyTSZrobTxkyWxUfgkq4zrOQ+9DMcJOonFDvGTVs8SQ
9gs8IZPdcdZmiMOBipGiLwRQy5Mi7XmgHdWv/pyUN/rD8Ejt+kNpTHsBIgwCANDPt0iRmJ/IaF/2
HG+bozK5COFtnQvvt/05Q1uEP5zBvw1zL35R7TMlAWjZkyFesBmvyeO/E4cp5SArvLExWzKXmGOl
45JMn5gGyxyTHltdBdejTuzI7E4y+BusgG6U3XAeodrLkUhkaHk8M3r95A0EeykVScVAktNuTi+u
9cNLACDyj60ChOOlg1WaMZRAQI/U7+94Fy9j5BxfBdAjgXyeXgxWP/R8WRca2yrnGaeAFXvWg7k1
2ZSseil0BPbYqN7jMToB2wi8Vq3hJ9CWApTZm5V1z/fAGzJ4gwfRYZtvQn87caHD4GQteDUMEPe0
ViFmJZR/6WBEJtZ1kF8mAj+gt/qlxXNl+hc4IMPs/miCdGek+8liQ0Q2lTXZutSGVN4bR3+CQooo
SZDF+MKJ7J6K8Qvl7SmuxnT1BvE37OqcJt7T8B86xDACScIRK9gqgRJQsIcDl3f0WnzMFJ/Et+cy
3fqKy/Dqp/UQcP8UNDRu3nvPbA5cB0Y+djfVKWp3C+VHT3CwuQ8YmeMBHKFfFNdhnhew8kCacqxI
O5UVIsXVkbvXs8OQggYI5uPFDO47WYwoCdMyCimjeBk24c8Az2+G3bujvZn6cH32ALGkMELFIbtg
KDYlEqX6CTkqSwUAhoM/hFTE90lPrrWvh5P/f70/zvrrl9fDTgJo0y3Bq0Qu0VlDcPcaP8GCbpfA
CrsnvY0D8YhmIW/TbR1ycNA4qqARxtHWGNwgFCCOBJ3klbrcvi1JepBBsV/RD4V+CZ1wDOSBRWh6
ZfQLCYq3jntJTGYGBgOSAcDq8ZiWhQuplCS7jlIGmPtsxZcwUdfavyutoTjqzUiKyO2zi8/NozYG
AmPD8m6ocf6yLr4yNRhQFqCFgQbqLyiiAYxg16GwIpmHNYuc5OswgXF9GhO9Y472kgoMoo8cQUzR
i5/ZmhtXo1xXmGT7QdY+1iicgNd0uCopx2ZwGFKfQWVE6uC9J3QphvDCfqibG3bTdzwZUYfDOtNo
mp5hM9DE6RcB9dzZ2h7xFEaLzSN6TP8yNSMIGQLM+c+OodZHM4Z82/prLumLwNkxKCIe/KNbwcVJ
icaBHobVOgEy9aF1DSyZAOH6CxAe1lfy+tjdIEeQRk95iNKnH8M/pzVHeCS+a1YinTAGAVOmQbtx
/dFpAhCsJ/5EB2w97NH3DB5AAczw7EJtogbL2Gd/7YKexfwpgnvFscdw8zOOEtmbgeF7FescCym7
yW78E3TCYMB1hpPpvCNXpM24pCU/8GM2KNXXN8XpBIgpTModV9PGlGWFnRdpLtlqN2cTKpbvfykW
EyKAEGyzU59O2Z1WAjAJ7Cwn3X+mADyMXs8T0Gdr3wNG5dlA8CfM7DNJtGRxg6wmnvSpJcnI0tRk
Lx4Xm+AeKIRTgVboapQOCj2niDE7dCqvIkKi43jRs+dodQ0i7kfGaRGSDPsyrEMYRDQfNR974gCf
M1SDpEKe7sv8akD08SeoA+xth40PwzQYDIvfQ9r+M5P+1DOv9qPP/NTrZPPvkl7G3+V5hFF1poyU
0S1/iNEAG8K/xkVwHH1X+rR0mE3r68NDYCYdBuTdQrzkgh4aTSRPJsCIJnnrmiE2/tXj5B7jMGs/
R1ShjMS9UxwZjI/s+y/II1enj8sz0mv7KDPG8aecdbnvtEtQvmn8E4NJN6ar4Bn+m9/+RgYzbkX/
BGsA0w4H0hYErgNDR74uT+PA0XR2SpBRij3nw9xNrI7/vRAlH1LVaVB2nMTtC3dlYFv330/J5Wsu
U3+tiUzIWrzCX5OhUAf3Lr6DI/3nFd84wrucjypNubOnRkZ0mJp2bWvRauB0yTg/wSfgQATY7cIS
5qinUwaRem4knZb8ukZ65BpO8KGawb1lcvrXDTVfoW81ZmqndwVNLB01PM07KG2vUiCeAxOw+en3
fc09TRWXMpm57YPhk9PxOvtED791Px4elHTJpczAfTW6rT+zmi8bw8CgY4tolKKzS6kQorkm6T6E
e8F/cGnB+QLRLPtLSDIq4C1SF75cPapZTIiI2LHAXSfysWZ4mW+4BjB3GugBeh7Y+pN3UEYq31+m
RH99DMGcw5B1GynAyIACrLzTFGCPl1sQ/ZgCC18AYiQWERzzKqWFhCb4yrQtOGHxX7kw0QpGvs8m
d2pOzw4A+fbD6W4SXegDMarJlpYSlDIHTmrQg0IppxUwNj/HI0+6n75fu5wzGitD4XAb8FsH3lnF
c/nBO38igqF/8Fd9B0OjsKLGuAwrmHV3wHiuZeB/nXekAgs9fOjCEfTrYQNS+XKRxvE+HVsSPDJ6
rvDmXgJ9qkHQuvlbWSlqcPWYOGCb7E9wRxl+awOsMtPWMXhN1ytFffYY16NiPPhn2pcRUzLDl3eC
K1lRaaiRaRs/x/EjLEYtVk1cYfIIX/x98Zxblwk+PF4XASmvhwQ9vrN6D9gsk6Xapv9gGhJ3yH36
Zx9nAOviw1ttnfqnhIjci79DcVrDDczuEZmJNOMZTAfbSN7evIf79n349I3wBuuAuVx4LRRO33G7
COsA1VzMviM+y8G7yREHBprjdsdrnSOeBqZ/C+EYu8b0OzRjPTmFH6abiJ7ywB/Vr8EYhy9P7K+3
WU6LwpHnCybGVAXWHj2ql/PL5EpvxQ3hzxDPlp8VXF/+NDznyjuE+C9wi158NjmrY9rn5Eg84eGR
Gois/MzTEJzt7Gy7AaM5WVwHmQy0oJKlx8y2ocbHNqwDv5rWIQ0XsCBsu1kSBw5R+VVqTVDUyvnZ
/upA4unDpulG16aAQwbUQoLlbPgU7qs9Uays5gC28RtweTG3/2vvkcQCvGAtTkBe/A5br/XobVqL
wq8Y3jzvEc+vvOHb3oOAUzgT3SsKeNpRbAyFJV27i4rvhLk1VSY3qAAiIB2zJ4RAHljppgWlMRTx
2999msDVwMKGHA7qaoFPksl35sN8JGPcEhH+VG6fb0obEYVY15p/PCSJdtZLrqHMeIQY7SxfEHAq
mBc6nyAbF9CZX5SqFhIUbwMY7EiF1vDTZaR5M4o1Ukt67oDr/NfCvztYaHqbycXvs+U1VOFPdzBj
oATcRlF/VJx5F25VQyA58xwFDN6eYppMk8q5zs/zBntLagiMhL/ewaUBD0DnZAlxnYZ86EP5dfJs
ANubVkLp/vJEOoQJFKXQQy6sZ6bENnhO/S0RsUn66bAWFN5y42yhw1gTnoG9H7BkSXg4YEa/DNLb
19b2Qg4IZ5HQ/PdaunPsq8WF9IxPlhHJp/++69fJ5TDBE8+CL72aiSRM1i6jWbZ7whTZj1QcH2E8
wo/hL1RvQMKyTVWUAvJmCqu8Yf3enAnoB4ZWMOutX1j4/PXD3RG8jF9jCh01JOoxPn1DdGfQJpgS
IwZZWlJ0IiX9gmnwljq/JBaZfXBhKmRAOp4Hn+RT6Z3cdyBWrmQGYCM6G0DOLinhGJDIQ2CjwFWi
mejKrFjsbIk9rMPhLVYJpCLwLeihwEqBC0LtdfQAQqzGPww3Yc1iM4kznCxcwBMja8Bveys8oxKH
ZPpwLDG5QVtMW3//Mcjl74vfvIbtp9qPsHY/w3p4GGnhIOuNu6nepQTbZGW02XUUlDLmmAryzDYI
LvEt/kZqZN3WakDZMS18HsLwCUpT/XQZmj6sfprGff08ITyUSRs/hm38hHVHTCCo371eVPk4NkSH
CDPq9BK8wzK7pYfgmZGJjHsQid6jd6gG0g/dTOpFnxp0dYmN8eGnB338vtiMyqgz0ScKyYQ2FEsi
Shh7goud9XPxOUY4vl5+QWtNHiOTAyJzLGNirg7HDK1yK//jOXHY3QhUJouN40xghAEr4kYqLJpD
dgpUiNbesTZZvSdbEhvaYHRtGX4HWeTiU3zCBuXQdrpOfnK3KxEHQ/Ml8s8Udrjmil6rdedwW3hs
FXdAgIAS6AeYnE+QN0ZuIKAA0y/ywudM5QL69h618PYX8x2u/7dkIByXBqBJqEVZ5pwC5G6caxBM
uH4S1jaGcMfx0/CgIUbxa2fyNkq1jjOSJZvtpcgRLxyOeYE2LsJV8Vdb8gEKSyDPOeYbGJfIxgNj
xKOLlfXDSuSXGHLApY4qThyDF4At8Qfd03S9fVu5LHAqR0IUhTDXrrHGSKnRZ0oEFtCBLb3fZ4JR
vllpw6M14rl5shx0vFXEkkVCGnWMWNJuGY70xzShetSHbKaQdJobTZVCg+kvJIiEjpvdsGPJgmiE
Bx98E+UUfZE20VqnIyo7qSA1OO74HNTvBq/4uqrNnLnWueCXJoEc/hQHC6UPJXInYZ7VjVyyTbTZ
cVFHJ5KRPpEMwdj05ZNXBtBe/B7rStbT3TMWfWRr+LPjN88kdnxaSejYaQOeiKQ5wl5IUDJTsarO
TgkvXN+JwQ0HmeTA90Y96xQwGogCwz+t2PAK8U+i1WZ4ig0Xq03rFyPFJSpJEjgPhx6PvJ67Tc/Q
Zf3xsI8u0C0EwUiOQt0/A5hIJF+RMiJ5ZXNQ7RHgvSMrqoh1Vk/JMyp4F1gM3mC14QFz6L69gc2U
Xqv09DEFiksfjxiCNbNzYSYN9TlL/mMPPGM8CJ/BlWRom1duF/RdgUtZEMz6DJRFRMFBR4Bj5b2j
zqpeHC92F+k88fk4NCuhxLSc8kk3r34MMsOE/6Pn9SKCshztK3PWrZYQrFsa9ZgA2TQVqe3YLB2n
+REeyIfZY271sS/0vvQm6C06rHK4dP0xDejCBZQ4uW2Pk/X0tBUON4W/atjCgTO8x/2e05oqZuyr
633avSAT2SCEEFGteRi1X7//unjf8HaLDhD/zWbcfc1OLJbT8g1wbGxop3mPa6hsSHp5Y/20vz/D
zcV5NuOmSM8m/azXrI1B074+QoPBIVTysuMcvlP9nXiGEW++w2YzulGKXaM7dgqfYPDNmvHrSULA
7Awms9ol9SM52jHrbrxORTuvkU6WCZH/kF378z6OoOVucw3KTXh+D1997/YenU9Ocxv21VApVted
qlkmQzmKcaGM1aPbe/nN3T0EV9DqNtL7Xk0aoTHRPQKzVuUsbdfV+pshrbrqtnrgOKLlFEFQa2PK
ji5NTefLxu1x9hk99zVYDiiv1OTrVNfgkvJuXnMJ+53w8WTI27ikr/q6uw8VKEhJaOYg5qK+ol/y
DEv9QL8y3CBS/8563rnDnBlKCe7t8Zk07m2wPBup2kbGa/iE0q8kMHyu5GCmf62DAe5jVn1hhxzv
nlr59ChbLFMbAtX1p+oOv05ZZevNwNYKnI6NZa1Our29iuChAK2/ov2/fIh05fTSo165d9xGG5rF
tP8Yd1S/0rJuGX41EIrrZqgq3tVMasWrD+6rhtX7WXZgJL3DJ/NrkTz/+0KOYuFaGtTiI97OGJ8R
Vh++ONfiFw8Xyf+BhuV08fXD7kLwxmX0dJyAMIO9McNW6dXaFS6K9nA22ynZrnDnKO8DirikzHok
b5ZHNxRqC7kXBlLeFMrwzywA/EaAS4qBnjqC3loulX4gkyQkq6xofcFVTZbMjoCOBZIVYwUTda1I
/Jj5UDjYKSB0ADYUEekFpgUyVpMlkDEHxORKTxQ0hJkjP+HFD5GCRYn4ISEQF2+gOPEEkj5vicXB
icEt1mWICwhCnJipTyZQW+nsHEoD/A0e7tL5HB1IFEc8w+wpPmh0Jx3v6fEUUZABstIHeHFr4GvS
rmjIhMVQh9x7eUfpUXrTbpefzQc/UYzVUmhtAl8yf/BGNLGNr+3btbBGUl+3fAyxXbJGmDAZ8DgG
SBPAxBgnItwvpM1xz8QpCVCTV3oLDqMUXpSTa/ZTnFMu8M4Xjw8ZPNgz5kH8R1BCtGGKnWJJ8C3t
LdAbaFEB0ZMQJO1ScrbfdTMmrbyN5zxZPPtn086aWgL6PE3gYiggEzefIpwO7bpcXVcg/HLD/7o4
sE5c2H33TARq4Es6ZlTQg+CRAFyxGbseUL9k+/oUIHQWQ6NdCsMaunaCWl+y/HY6R0QM9umK5GIL
a4JEny7gxkGfZnbcPYDXAZYPdMWENuAaMU205izyQk3nxP/SHuZGcTTflnw4zT4AVkrgwl7ScESO
Z/Lp9wnOXGfIUhH9GXCPaAnHT8hQKBtixwN79+DnCY528B9LGWudTnpw0JTpom8pP4urJWMOQW6U
uZ5tfT0ZrTRs8DfB82YhTRv1xgydRDRLbqtOcXTFKpwsTGhsgxnkuAkkRV/LcYW28Ax2OcXRp5JA
NDN7fL67m5m/aCcTmB16D3kB5HYma99v0HBVBoXYxQPUANgTGOLtlUIuDC+yaskzOmeEw7jng61S
GNJ6zPih3tjvF4jqZsUakMMb+jOmp41V5wQRJo7QAXx/Hfx0gLUNClOhz5ymMDw5dVEx16oNAYyb
bgkPtVRJg0BGXYWXSgqK0sctSxo3nIKvn0ePGUI+oPPV+/+RZsHmp5fath0bLgQ8Ok76BsaCXdxo
CX7i21Spo/vsevaU7+iZgCBlhmKXikMWCOHZxdmGurF0y5YoW3i07fkx2iMdXKFwP/DnAU1hS6Bk
O+UdNeyZIQ073b4XEJpvww2yYav7ttfn6+g0iK6r/u+7dF/peVWd4vULDSlCm/uRGsZ428UpUCih
f3uYB+e8x3Pj64eppsxUBm46XYgCZlgdPO1Jhn9Xxx16i5ZxdO/9nfJawghoqJetrhFQLv4z8aN6
SpF5gm9tdKmyDaQYMuTtcYSJimbj5e3OcQND2oKIe/CiHX46atfWxUgJmVj8hYBwih7ETgb8sCe+
dH+6UEYhbACzhjk8UJrbPKTKkrEfSgtqVEjXKEZXBxfabmRYynMU08LIoZcD+f8tiPWghTkG/dUD
iq5uaG9yyri1h+yIjHswqT7st4tGFRZOTiTA7uilWYvjv8leBsJ/N+BtLDugRgj17FJV8h9InRJn
sozB8S+A10N4GZ4T7ZMNGhhYr+vkVngkJ9p3CK3nkpwwBy5+Xz6CAdV6oje8Im/rYPhvBje0fniE
HTN1gwAW1uwWyo7m9jDXvJjRo56fX+GxPzfL1XNAnf/ath9HOYHJqIlZJCQSJqsWZ953Wn9nz8rp
PyPO6i/u9a6GA7nBIYQOX5sP9OxAelsk71HXe3efrvoa3vk3dlsxrrrTmnJpEBye0fXtbzh67WMP
L1qV6TL18lRQEHvvU0qTKjxnRMdT2rtVtl7MdcgdS2W2ic/0RGbv7WMuCkY0BtQ9aEXwhIqfhOBN
3MOX6xoojPJqrWq+HOC75+jU39JToLt6FlSkP31tUPfF1Rza8RziBHyejDbLe1s7Ub3qjOuVHtfP
+GnGVS9i1AwKFFoRr3/omhmEojqQBd8vv49oHwDGgCWo5kCqXaclq3Y/u97ow8/rkPSieKUikBED
LIMSvk8Ygdo1lcXVjPMLdB/xAvobg/hAc1lDFYJgyJgvETrRNuJUpPt4XrTDpSkSnDXl0oYcyoVF
IiwUeh0UDXRlhVPEoYrIY9qdwUG0na/H2qRvLFBtAOcTbXFO2namzWUK9EDvtjfmhKYTy1aH5IyJ
AIXFIs2kekIVrUSZJMgsfU960EKAFdXne0FgmHUHkNt4AAT+gb980Xh4O+esHj0BApc9KgjCCSOM
kQaBHBW8qhont6ed02dNpWEqSotu0CMa0pzr0PmULgrdAbodJZNZ9u2YzqzOTiBtoNibcgLzFMgr
AL+Gc0Oz8WO6jOn5NMOYZvYy3vzMO8P/oABNDKVeLrkCzN5mBH6Peu2KdUkP+esUKgJLh4aJsFBF
qWIEUHC/jsnwWDfHtDGJN9PWZj4CrBzW4zpPKCrAIgL5Lr2tQRxpVMDiRw8crpuQssxJjIRNknSw
hFkVvJSzsdY47WFwrXLRZYldQXcDBhlmVCmMX5CDheFaLCIxcfnvln+gx7DdgUuQ6VI2AIWAAlDy
tfMSvhRqN/mMK9ww4HsKdfhQZ90+isxIwUcgJ+sQQVFuRkleZzB7k+6CswrzRPuyB4KxjFyM2DRA
rSS5sDJBcYXtQGIB0oWSaM1ZBe+MbGdd/dLFH3bAWmO6Vlb7y0Z+fZnfSezF+6dvxYff+XKzx+CD
6GyI0hLq/JgvS/vyExWMoKDr6WyhXc62A2a6ytEquceJtUZByYFAXStGIjpj8mCp4WuGISiG8PT6
a4uR0QcqOs4/ktfXHLadR6LFEbqZ/FF0uDBtrwuPFfxYvNMS5AHQJGtqAEuYGiLsOwXtuFvxda4n
RK39L7pP/HLP3OwnYCeqEDJZ9P2kTrIkc7QS7Auc2G3CmWZ7DURgDKmwzMONDEOCY2JCNtiwY44q
v0cnnLCWc7OI6dgmL/ZZB+oxSlSS6aQowVNOwY0KHZOb8bPBsKtjc+vWKLAIF9fZyaXsw21GWtv0
m1SqN7cv6gaTNPT0P5LOa0lVbQvDT0QVoARvycnYpu4bSm1bUEEFJPj0+5tr16k6YZ+1FGEy5xh/
GjCaRzJkBvdCEZYJt9iFHE301Rx/8FkiIwJLwr/jQYk91jCkpoe+Rmgv8MjAT6gRCpJavGto9DDL
sc5YGILkZLeQWHLoE28vVkyxrJGLOneEGbczjwp2lvAgFj3b8VrWIaHNw3H8sbmekUN1UHq8mKBo
HovuHlDU0mZSN/chR4p4X4EKQlVjrUsUitcvkASOLpd3XWDzPIBPLowcChjruj1SNBPqJv7nmLfM
bn+Fw4lPE4kf4lNJySbj3TYPrP2q5T3zuhX/lbPjvdU8DZ/GgZ4esRRWU7GAuP3iVlF+oLQQibnh
Sf6X4MHtO1LFCjwrRz+WGmyMovx6+SGKNLD9Fa4KXgN8YFMUNDHvNe8/Mhppr5f+j+Yd772HVh0/
hdM9k7X5/QbGnMLmrTIvBUOBO2c9tV9jkCrxFETgQM3WsNd/AJcqr7N7Gi0xAe1HlPF45URlzQ50
PFYhbDw6K5VTygAgnvJr1kLLiTbyZ+IBJnHlx3CNQ4NqsycO5tKKCa3MIRFUy6ggPOM+XaHsZng1
CjHqUeTE3bn5ggTljLV/DJT0GlZhJGMxRQtfIDxoAMwiOVBFiR9y93WuughUm5MKpIkE1z1/DjyQ
n0aVKFJt6wvROIjV7w0FmQe6CTho4IfT3BVwq2/ZesxcH1gWdX7K0W0IbSp69l1ywwwOmaVIySUh
SceXxlPKalViLT/bbSHGfQZGj7hH75iEw69FrthT15pI/q3xZ49PBh8QjQiV9JAFPQykEYVP2VHZ
vlKPtoWLu4lFCxHoEotseEoqwhocw+t0D0WwJjlzHJWkCCjUVWi3L+7EXDJ8Nv9BKXF/zyTI3I/z
HAcjMLCb/9rch1+27bjmNTs3x5X8fZ4cSOCDYIa7tt+nt4DPW1eRifr5/GGiY5bG9G48rQloITrT
CzdoYpc7DIDwq4E0awP8D762O5rniUBtC51yXJHsJxU3kh3rftSdB+m2V2eYL3aTaZIdrtATb/tS
eO/EuIbuZ7k43ygnS85hzmKSbRbD/FTUmAxy+5QxZAMbKWAYDlh7fN7WbjrYn9O+gh969l7BwOnf
4qiL+YhIg1kSP+iVCF0rQOGoKbkG2LQPY1r9i+mSPPlPjL5rRc7JVbLRFT1YIHQ0kbK7oP400LSh
QR30Bel54uHw0hFtBRjKz7nNuix4m7zmdonF/aqF6iVsnsgec7v05PM1S5TUy6GlNCH+eXIrGXsB
GJhun7/iqJXpmXgDOculr97r948asSGlzd//WYVwafjqonF0zV3E2lcMiv4nYVvrzjRRyAiOw1Tb
gSyKn8Vbi56VvTjUAr7pwtvq9muEkJSw/GMD2W09vbYLY6a0zmh2nd/EScfDn7gG28mGPpkdhag5
QOeMugEhr3f/bcM+ZHAuZMnxxiwTr98J5vjy4tOGQx5wQCMTPL7RcLScKhTKANPddM2dqn/08ygR
N5+8JWp17xYUF49DsTUtbRSAe360jYn89YuzevdkrKSfLp7jkEyGV3StnXZxyULzvpCnY7bYx1KS
1k03Y29mCzYJSKiRVgH0NeteWRjSHJRPOz0G6/M1kb2Ha25k/7JVCCWx2wRILSm/bueyitm0VRhV
kN/hFU56i4xrmmhCVnjbj69o3DvmtkE30DrvJUeuklnYnAQq3u4o8cDTsRngW8i+RjEYtNvEbEjp
Ip+KCpQj0eDtTYPF+Unrm28uECJCV2tPYkIeKZfp39ho4HO/r95kpn/zkHpoo5s78Z48izXiArZp
FBQT1gVZgwcFHp7t1NtOnBr7sGDbEPZSnXFs8C9KX6HJLGHkCsFxAYJTCU2llY7qQVxY6uhQQhqv
ZcElshMQST37BDcMD/WSX5h8EpkcbJFYBKdJWYFWWGzu2P7YdPjxP8oONJo9B1gZmYiGjy078eER
iqF/CvmfrfCWlSHNECZDViVZzjSFti9gkAuqHR0r6Hn39iAJcggaMqB6TgiRRSXZa5K3wdnpPrmw
CagDCIGts/8esewnWzIHOhhntspAKEPpHP6HxOixaRr4yYLNHHHTxR7biMlY0VkgDLyQ1v13Amn8
QieS2SIVWUxC62ijjQRaCTrNKdf39QdqYA0w6/D4BFsESfFEE1776Ht9VbTTFJD2ShCU4sAWYToU
RRyJcxFsQOVmn+H8/RH+1TQECOKCCOAF0mCn5tACXBP8ItVBY6Nxl87jnMuWHghWyDHxcBat8EJF
ObHOZVwGF3YCe2LY5IPgVu48HUJVceT5yB/26dd11iWm165UJ8OFun6H7/kIIWsiA9ugLQ1HQEZ/
5lzjVAtfe2lTJB8c/29r2OchHhdf2nbOkMDC+6/dzVNhPXDPYZFEaYHspEcUsUNx09orIfdr6Yeg
FbhrYrQApyn9qb1GnWD7z0PjnnS82DyzbY4mqkW7NPJoDfnzkGV2+qUwRJFpT87Hr+jO+PYXKNPb
bZzWuybznmQIE4ZFqFGJsUFq7mUJ3M/p9Vcc3mRZvhnnB/LJc8pn/YhpJk/e7b22f8xaHg5Ag6Bh
WC4vRGIMD2QIkXPZgGtxxr02oxivxbH2J4KGQdOzzOZ4jXjJHmeIdv5yaIIPL1l5VKMQcEIs/xB0
GA/FTD7+g8sl5KuNhKTG5MUSj70jT2SLRfFIph6uzjOPaaqfOPAz0sOYpPNKmUs2nmeH51b26hBr
gK96QsICSai5SnRDhAERT9lzJGUV94QBFP5ggNIKViy5BN3fEKm0bQA1BN95bShvJx6tz3j7SfTe
6UPhZdqRZ3Aeo8jyr3MCnymLOibt3n6fh49rBtdIjUmkgiKrCEUQiY0ClgVrhhajgoxScuEBDMas
RzEgrWXclz0gy7uHOmofaFZDvGUezqygjHO7iZ9xG/dX3kZ2kU64jtEjA7vUIL+5S83CKbGnXe/8
84d6LpbDNLivx5W1J36JEReYtBDyXUqHQgV9V4r65+FO9kQVdf6QJvcSL+7Qh/LmYtgTM7rc3QdX
Nhd+a2N9yePP4Ax8o+IBsIA7vs7wYJ+GRNrQwAQYdLgS+O47SpfXNPMEPShGJ5F1EQr90r+u2jdB
Pm9TiO4zpFpOjjLIIIf51dN293n1laOIxIbS70r2CJwcjsSxtwD1cTEAw9VyXAtpu69N5TnSh+iz
bFlu0LhNpMyaQA+rQFDrZ/Hn5uz0VoKoR/NPXMRcyIBODemLiAN8ghWRAkEZojazP+hABjQVTFFD
FdEjWHqgRSwZnnsQSiQqLmPZRnDH8ZutjyqZDyALUkQITJBESILeRaVS+K8py4vtjnJQpJkLevK0
oOaC8V08RQ7f22MmJrvBJVygPnJavMKV/Y2zbMHxyV2gkod2Nx1GoDL2LiY6QEhrrohWBed6nj4d
0rzCYstZCBoIRZboIq2LEW/MIsFIQemyuq+FMFGDvKBssrYKDZPE/guqwE4pamqmklioWwvQVptt
A2iVh7KoOafAf5eigRJDxPwjN5r1g3wQBVIBDcIGe6LPxa20HCK6kqRM7uETLeLgUyLN2NiRv5hI
eBQhMpO/WwMZGXstar7si36W/CAULIwqsofYnLWdJa8aT5tf/jRnsgZhmeU/fTx281VHYq7iqJVH
lFd1Mm3gbX/Ze2IADIcux4+QsjBZl9cX+5cvI/QgQSSmOPSOQu99Fg0VL7GgL5gFgZ6OQUocgQpH
Ja5+xKMQyhDeQt8zAt52ighR1oe1iP6Ogyqzm6PhwhSQBGuwvp7BU0EoIXYlyiffiIkeQqdHX/Vy
WweHS1AummR0ymfoWCkmGIH5d0/gZ+Uf001Xpl3snlPxgBC6WJgk7d9+2jHczAquMTiq84J3v6KA
EdLNawSnhI6OXF8CmcoNY9iiZcUt0AllGxjzeFMYbVjHkqPOJsmEnOvxzFgPnPMhMpmAyLNp5UvR
F2Y1bjSkRTl9eMyH8DK/cJjPBnfx5Auulu4J3d2FqRZU6XYam9B+G4mBbkWyMWEzDqozYqwEvQ5i
hLtr8m4o0yyo7M3gXIPCGZxI2chOj4hP91BNkWSdqF6dvBDpXNbZasSOyx7MtzHbCKmR7AC5+7V3
QmzIHLbNI2z93LsBlkNlMr1C/PT79Emumf0My1CO2lMPSA77am9N9Cg0En8NqUW1+9wrYTZtrtCE
D4Q8c8nRFlcGt6aFlX/Jx2s0BLc5Q7VjhspwJ7Np5k9CkVSeLavp/Vydn3xxf869uztyr8zHlrDZ
oUPlAhoGPaYu9zbA78kbuGE6zXIEHnnibxIDcWXk+YCPDkp4BNuPPuBEGXx8/4w3zeISa4GSDLM0
KhdtKDbEx0yPzMjYG3uC8AEqeb09I4HDAUsd3Ofv+ABC/gnzgExuzCRIDzObc0V/Edqbx+Pt/dR8
sSfPwHLB1KuFUNhSB9nq4c1+sJYhT68hmXuhsZe3bwaVuVl0jcYBsl87iyr7M21mLw/NpxRVkXEe
Z4SmDOty+YzUpHhic2B23G3fz6qoWd0DCOL3VxprjGOwrsHYuyw+Wyma/F15tpnVzq7uQbdYCR60
cutX04glon+dXmy4b5SQtPZLdu9oFPTLMhbVUmrdD8S4PJKGvWGmJhAnxFi9QmVaLctl+9P86MHz
YascrLdvBYkv+2G5NyGg6FgY9hxUywySmDOTVXg0LuGdThoDMCOOzkwQZ6SUTigNmN5xkzs1/RHz
SJki41TT5yVUj82mXH4IfWSO8OBIfzT8i5FrHsuLrdMZY29EO7B8zMtpOgo6EJoHpmJHWbyBJlby
6hVc/RqinKvZT+DMJf9pm+4jmBCTf1kxagZW8ih5Lzf9ybdYlwWCpsXgTQhGaFvrl6jXuw3tpXom
S1I5VovJDmYMl/TjR0qdN+k8wIkImRlkSnjNTwGS1oeT8ebT7B7Dt4l5MUvUK15pxksimM6A3jfQ
gfLmzjLdX08d2gkr278igqf08wDGkGCb5kCejwFaeJ854aC2rAs0zfq9XJs3pzCYUGjrFxvw3Tyw
fBmVwJpOrQE1KYPDqZyeloR6S8bp1Plc/PicnbITn/r+0WkFGLd2o23kr/PHCcnXQcUtFqN5SIkb
ndFLqojdubcXxrE48rTVw/fLA1C+xXJtUTjxnxsWNH00pRraZ85+MYzXgfVRUZru0+0o4aOb335N
q9wRNtV+8TeH2YSvxal8MLcGwTgTUM5RAiFY/mKdazKf5rMNxx+XT+b/rxHMiULoFtQ+6AGZFOw8
GYiWYVpCPrPsY925UyExYH1mbKQB6RCoklagL0xAm44heiAwoRjvvWgIJ+4zNja30DohLkSANb1N
qbeowKBGLfQolI9UJxXOi9sGvWSACQL95XFN7zO2oP7zxY6IkoQCTQg64RqhF1ZpwHFpHUpkXkLI
LEROoLwtlByV87gjnvBypuCiStmQwIfMMXVo1LyFaZ1IFKUewGTrVkE+VUnlNVxtRQ3uL0R1qdFM
0wABhZkOIgEEmM5CDlWO+dRDAGXYd3YwZnW5EnnjQjC7WIDLU2aThYCsTjTJ5yqQS07zMWkIqAgp
RijIZ7zX7sSl1tH5Sgmx4o383Al13oizfsM57918ESUUP0gSqXaE9wacoaQsip6LopdcpJ2ALVqm
BQjJ1o1oMZpj0QOIvkH/BrBCnWWG1a469hS/tMzkF8Rn3Uk9hhU4u95WT28ng7qLXnD41TZbyUxI
XI+iYj1QnGyrA00A7VfnfKtW1DnvUJxEhCS4QF1u41d+RRoyshaNIykltPd6eCTSlLyoMXJmZjcE
jMhs+QuTDzVG4wP5xhe0t8hltVgBzXAfTuEx0pVMQy+b/uU8LueOi9vuN82U7eSnoXX1y4hMBmsI
J8R2rbMAwCUeQuIs/AcjpB4MzuQ7hhDow9FQ3KgYU5iGhYrI+jYZ4UypuFGZ5lt4N3qn7UAd4/Cb
zLk+vzBkgGtyxnOFaRmUYVLyWenvoLtaDErHxWg6IE+36XhEYjCIab6RRqHMtJFmRpBH4dNGHCVw
380/5GySe6MY5VplQr8y9FXE9VyQxu14WV6+CenNs0Hiykzs+U10dAD5GLPfl6DSfkCAJy8fgmmM
h2UcXsRaRdNCTFTP3cCeG/Q7QTGUtX9t2PqBbCjMO0++/d6R6D0d4gamSiLtJ9fNc60//yaUp5Vd
0+sAPZqO9PGg+YvXDKHAW/25TwJT91RppqmLasRwFesuSIJbPH7G4FgFCph3wr9PYggGWQrJ/0je
E7EWZG/2nCnSF4nFXTKhFB1BR1KkhoPC5Op27AE7XQnruDpnooU6KbhRZmM0UuNUW9wr/5N7WUHb
qkoBtzXFGIJY92dM9gpTNDAhJzR5P5RditcxpEVnKPsjIGPWnF04N7GcPSMmZzKRPkNA/voFHtAi
qYxZtyolPKk8IztlzAj10jxFn7mtK+f5pz3p03e3zspQNwe1w3qH4EoewFH7z7J4LycHDR6eSaY/
k2mL8NovAQkuwLshk6BRvwKZbOrSusaX33vvEI4yvG2A0TfSENMvpei9Nf+4haiErwZYC/dNWLvf
TPrCOlNBmTgEiKXIjJSApC2gzOAWKGyqh9eLhmCoMItbb/aR5eWNFs1SX575M2bEIw54VJpEJH14
yXvUkqOFMuuubj+h7KZ7msx6xb1q/njRMvPVcD+y/f5+E8Dbz0slupq2boTmxWkRvCNdN8L0bQG/
DL+1ZmuDYzB7jKJviGTVe08RoGFZEo6q+ShGS/n8ek85Ih+QqPBbkTx46f7GdINtTfW6/bgqW8Vz
rulxvjbY6weLfOiwJr//4xJJmdxwWaTufbCJkuvMs4xaNJtLs9R5ImxWCJ8h8WAQOc7v0n8r/su0
r3XACKPqtZ5g3gEsqoNX6d/X+Qtln2sgJQANq0OJme4HJeG4VoUWDVKgXt6idlcF3beeO/edUYT3
3Q1tQxkhaJC/Uj18GCFQDe/4q3J238XgPThHuP5X4jaXKbaTlRAU39YTRmKCTeciOXXCGFya/GI1
zVdVMl4yRxEFSo7tDZwDo6Oyn5j+ZQbLzIPLQmWuXr/yPCS9mK2iY6pJcCeFZuS03xdq8nRVnq/I
Ya1iXs+Zi87L/12QKVBEH/gB1RFT7junNeL6lrSP+EoFuUVMkWE+SS6NW6YztSIZ44ub2890ma3F
YcTvZH0VQ5jwf1tDEWv9DBEja+bjZY1LasXrHtVM6Q41hhTWOK8zUpgMNP3oa1W7WcBsqtCN5G52
YPizbOykpVNQ6cuge5IzBM1ZDV7zD02cG5hlyIjWQKN9zaxUj+5+f7VAt9Sf7cScl0m/v6mROti3
0tcUR8fUVa0KmgctKjl9CaYZ0yEYfocn5vhS7Oc5N0lTRZcF2QFtw/GZsbvY3PV+XzB8ndBcgyHJ
jJwSuU45EtMZqtgerr+e5ks0EYFR4EOt2i3Hupz9Pjacl0GBvxBfhbEiRAzBRw7VhA4fGUN0q2dK
iNq5sIhEYNb6I/fIEbgD41Z+F9fHjLFprfckeUeytO87qRjP6B0U4C9BB3W1SCtbc7rl9vWnghIB
YykOa/QKGQtazFOmrHk5CqcUl3Z3TFTnC2FBUDvqQhF5p8jJ5IgNTfXygblQC2paWC8PgIKBFWcy
zhF7EGvKKL6LxzDMi8PJR9awFl5vLoRUNn3E8rLaZ+GHVC16nxHWTZhYXdq+86hicgvBPzAjAPcj
Dvt08ZhigBmHcB7cLc2BoILKIFTL1XYC6H75qur5Xn5me79EmVOflaCIJui3oInf23R5D2/bTovH
Px9sJoGhWBXgrxk2DBxC2EX3dJedl98cR6vVi4nO+4+vfo2/HiNb/8r+lB9llTXWGCqCGgMAB0pS
jRrcFaX72Yx3zADur/6ntJvvhuOYqYAIiZZd1IIhzJ/Y2oH0fPLoO6vQwsY/RAzypkr9buCpoSgO
+mmE1eyfJ81R2YZPva2fJEMc6zB6xFuq8XDsmK7T0ZKPdyPCWH4uqmt0+NODC5ElNG0A6oCYiHlp
GV70zmJi8GfKyxW8vnjBSiCkH16YNRlKx3EyDvgHKa3zE1MYb5uP29PG67mWsK8645iv0Kl3qKa/
GvhxZT/IiPXN2a86zUJjftOth+Q2CaQ3q4ZX1FAS9LxGMqa4XrMgacAle/T0Pj9DE9xRfDBdpmb2
tDeAUFqqM2u0ZdUdu98+C6VqkcW97j1nA3XRrHiDfI0OFwwaEG2jqNG9V+p3ja3QRSS336L1u3Hy
JmrrGb8v8SOFALQ40co8uhnTvM3YlVTZklA0arNJM28JBNT8hvexNxLEcuTXO1rj0M/RFmoPXK6f
8UxjByy7MHXfqc0/vj+TkcZ7Tg7W1NSXI8T6Ker4Fo7ZVaF/V/1inC/f/+RXz+Tz+CbS+ylNSQ+S
CfG3YYGvxlzEeUv/fAi9O4kK6AozuC1qwJ84J1/jbX8Y2TdiXgveDjnWVqMrujPXRLIeo/aufvLp
/b2ooZbxTlHdh+xHD/eVsWErQpvhtPfpmzxqp6Fe7hDkWfUZESV2f7kNJNlOfz9jPyO+GiRn2RDi
8fViVOePyR5yC1iU46WWJ2Jx8uCr4wceFglbvmrCBguzgS3kSX8+cZiiOnEmI6v7rEojecd11VtL
++E14DZvb4wP80VkKgt1Yj+wCi96ZFcUn/zwp1eYlpk6MrJHTk7M8HfYMTRlyUW3FHQZTJMCah4i
LbmhwlmVoVKFKHcJvl2z218+KD1djNb4M0ybeexNUq2rb5XAa6da5PBoZIKk1rhisDsshIskCS0L
1Zt0yn4Vrz50rjEHtacUGUdqJI6403gqlgGEIyLkKybGKUoIMpcJhNHWTHwtdqOFjjLG1sJRqH0L
OKbn07Pwss2Pd/85LTcvkjzOQzC6OmA+JcbW1LBYKRO6UYh7574ZwMqy5X0qLQSaWZ7fsfFNQ2As
FExolFerq68BwIEQwGFq9udbJ7a93GdJeu6WNb2zp2LLbryv2sF92NmdOLSBs4TtEmDWhWpjFDJW
EfLe38E2HkeoqZ27jWd++8sJ4L+AeN6otA383eBV3n1DA0JKIDPZbVAR/xWPOPoI2fe4ptbNIBaC
d3DF3tsFpZ+d9dkVNaz1OAqEo2Nr0Hjzu6BGnI9dBCquCUF+KSq/bgckZYDNYFf1QXYvM23+Id7r
4+G8/wOTO6Q+6tCvdRNKJ2wJ6OkwZPvqIk2A/TR7w7Oxs9WOHNLXykR4S31O9HrYJ8z8WkAbxBcc
72mE0m2VB+oWT938SnLXh65APYhgvRre2sbCgRE1MP0GXC2j/BTubuY2eYM74pNuQZ/oIN1wHQg3
2bZHTAks4BQfiCDzQHGYL4xTQGVgBCgVIAcYPcJeMQJQCcknBfFnV2KMr8ZYXYBOORjElKgNJTgG
xN69BoACAiq9WgfGJTK23h9i3f37LoNRhI0xfs3v+CXuQR1WK2C0z0H5A0FLJlGH/915eZTTTjt7
AnBEeiwnt0W+lqayJztlZHoVc0q69XVFX49yNdIixV5REMHuCDL0xFnr6XimCD0unNsCqre2Tt89
3quBXyhsehhR6Cia7YAfdaHGN+bRMwLxlyUocE2UyuvHbsC2wHLiaBX2PBTvwoV3AwLljP/Twdqk
kGAwrwgVJjr1MzPOlqq4D05H1w6wqLSBsQB8q+eQaUxgGe/GsbJtltfIYIzGL9UcBKG8HbVWpbsT
DGuY3jicwnSL2A8VxKr/4tFrSbN4oNQlPGFFszfGwh1UiwuruxYGIoAlVgF/Dr32CJzm+l1+o5Fk
pmLAn6bbK78Rci/eM81jIchIk0k5wwEAEnSHXr7+XmIuoFnrWz7yxen7gYfWtyl3iVgFRIvf5cKM
CK7AOon5tYRcFvSxvL3/jrfd4cHGiFYD9mClOEJ9qnnqlv82u8TDQXXl7Wsl7W/ByHsTwAutMOML
8YNCvIH5EsqVDGKBr8S1i5UJJIVUQExB2xNeYN+QT6IdILtg9kneaJv5ggb7rdBsVSBwLsPycvvK
S0E/8/sjvj31MfrzP3/0Pz4eUpdYQFu4/8leA+Hg3SNYwa7++RmTAR8nwT8oY7a3VerjBlpDAB2E
v/d1AH/mE6uQtxV5U1TMzCiFZFS8fMXkGf5mvc0WV1gMrpN8Md55tsz9yBMquyhb5CvjVCUYPN4u
WRgRmRxLYrYawieuITKgZIgyJvEwNYDxEb+jb2GS+UH5JwR2AtW+kwgBM/NEoqJuoGxmBhkT0p7K
F4Gti+QczKhkKBpsQG8r4wBslFIP+8DzC6lKETF8E3X54lUE+mvG+qKH6ib2ROJ9quYfqBbcubnM
2JiQQ0bDQobYp5oX6tw0HYxo7bpq7U717yP2h3tIBGDPC/ttpJsxzE/jIvsfMKHZKo2t6XSNNzGD
t+pzExCOa0LYKzxeJV/3fIhWCwb/FkpNdLsH5YeDMz/cwByvymKARSjI7zsRltXCIqo+amw2T4Wb
SQt72Usgqe7tBr/xdtuxO5nns8m8OOA749UlEnT7kWcVcXp8M+yI+FWGZebRw4wVINIKxTQxpDXZ
qisyoAcH8gqNWR7fjK9KS6qWST/W/eJoEIrmitBa8vNIk0RnJnvMUx7BFrJNZbEkzcvboRgvqQJA
UdB26x9XB1q5o5OKHg+/5MsbT8qcrOfYY+k8MdcjLPt4rNuCb32P1/8jt/Rj71soEtYO/F/grwQq
fptivmMfdwz5u5LAVR7RHLagZuiJMLIIOzt4okUDOwTZFkBjcpmmj2/1NS2Gr96V6+CTYot/UxVi
ZnHTUwGESdAKrF/pmxPBJ/xJLKkEujnoR+x0d5D5jlXJgBE8FnFxpLyrY+V3RLGH2YuDUELHZGU/
Pb3TzZP+rrwEd29S+uxuqse+ySQPQHQCjNjFowvhJz7mBxkxMNAIJzN28CI+LcpgWOhyDKhRpAHe
bj1pFPZh9Ll9XE48pUTLjpiatqqz8il2n8fYyXYyAZP8EBAzT4XRxpP3pYblTu9s5uygCxvFxg7I
m6XHGr7/5gBf+3p2Xwx/Q+H+a9honoC7HZogZdfvoFmnRFdtXlMhKssjDWgGq+ZLMOz/m1N/sFqX
pDz/0wLPChSrJ0Zjw817F1XMOB/FtxhKzLDALYWFn2SdZZOKM55NnDK3T+gXN9XXxJN4/lcH3wcF
RRGLOooy79qFryaefGcbSFzlacm4Sr8ZKPz4K/kExW892YeVkqhmKAERHYhBVHjOCOHQPN1wkAdC
k75S94nqhQlS41im4sj9EVof5rNg/KZ7FKmAI+14K1wZDtf+3AnwsyYn9Ojd9rmGJJgbMNTtEZOw
6ekhckdg5keQMQvg5b4voTn4BQ5/S+PsfS/VxdP0Bpo3RLqrKzUvZA5TsSgb54wmYKRDsWFWAlEF
Ham5cRMjrzNboanAW4VDmSRV0x4t/uioi5jBuFJs/ELjnZheNYV6RaTFXvf81kgaYIwh+dMoljik
cHZSknQIiTeGY5Srv9Ql9FYL66Pk3EgFQjPLDUSZcbGYTjalqUSrJft0WXWk/Jqz+9TMvRZFKpqD
M6gG/3wBmedQoHa7/BmwZkEdQ9ocznqD9FFHNmAP/ermdF/UDAVvWaS5z6A2XDSa1Ppl7em81kE3
h0ILwQ2GNP5wSQ5svOk1SAWQ6lGGXnD+kOy4YA9kQjCnh/6IGWqRHfphh7ob+AucHrDwhculcKn1
qeAf9Un+YxdQkkdkcIXT988DoRiHVu9M5uxzxD3U/C0SNc1oYN45qi9s88hcUMe4ikNVVuJkAVKQ
xLnxhUJSpMVxgv/h3hntEcOxspbcH2Z5XM1QdKf8wBHus38rliAnhtELx3RUojTiAi088pD2MDJu
LrvZNycl3WzviDHLW/bZcTR6E+RFbQFVFz1cedXDPDLqzjE4wcZRh6gBpU2B3P+hhErmyIP12LZS
NNB+jj2ms6Q/6bIK3zN9+/SO2PGQLnHbVzrdXMZ0eVq0f+rh6HKxAHnKS8yPAOdpcD9/Jn7LGGA8
G5e40txyLWMC5hpFtNi9pniuHFWXncfrLFe/cn+43EFGQrwGr/pqGSVT0mrShmkEjwXazkL1hy27
MVZoJXfKHGj+45HMWrZ2XtkMTlfb471ZM8ICX84Y2fDoRWynhUUZgWW9IjjXaH3OVY4HuYgqqjey
q1DYrfrW72FlqI9bQtR9ncOrCd5KCD7ftpZcMmd2Jg6Ow0QhFXnW8H5W2zYFisaCHeTjdXaJ8bAa
qtMy/YwX7R4Uz1i9hc8hbrBpIYU9TEBR2SiQ0fw7jFlDPHBT855mIEBA1R+XPvsGLSI/8/6OelSS
NWev19Qhz1J52w0xMhgU0KGZtmk4mPc4z8eYEWQaTqe4ha/awwxVSy4QXZO5F2Ii0kM1Sm7ZtHvE
NQP46gDfE/3maJ8itGVdpNYttx8HutWMFqj0WeigSR9ittghM4acuiyh9x8fBbamNitcYMZr+WCc
32GEWoaSfeJLF7eCds/qIKdsospAdfKEUqCxp6G2+8qZSN64w9zv1ls6FXzFvCIEkf2kDzreyw5Y
FpQZtBnuxP5znsvMXV48+j/vRYwjMEdHkc9gCfz1Fr2lGCvzm89fMbhxpLJvCsyHcGHnfTRdkr0j
9H4hA3KZP6CgcxF/QjiZRcLDBO8k+gOVfXzgPODdQ1+KCAvQHTRkzIEO20qtaNKY9vOM3vOX3YbQ
AkQJL9ugRV5B6PkfAutV932Au50WK7CAv4zbzR/4Yk6ZuC+gcd49zMHgt+rP62o3HJiJEorzW7YZ
dcAhtkRM7954hnPmK5Wz/tT96QDWvy8q5w8d4EUkOMMxTZgI5jM9DcsIEu47EVpX7/6MiiUaTfeZ
ZCra7Z8jHUIAsUFQFp3ZDmE0qiHDw7XRew3iF/LPEDSaf5keKvo/LRqULy8v7kY8PIvOfWc22KLu
tl9vk2iYG2Y7MlqO9EUJ01tyYpHdNGFQRPaVR9Js4o7XzBdHjfAtDLqC2UWqte3tp0vQhUb6LGlS
jK1o8FIyE9QRmsOgYCyemDDJFSJTckIUWAy8vdoqnKw2zRk1hI5Gs3s6fArcSCM46+czowRePWNi
4r5eYRaMto+F7FUU7OQG+Se5g6ZVVjyQXe2TToUkqvfm5Lkg0MJq4LwWVAhci1AAMy6cRCwIWUhs
tP8MKmXqs3VIYxQcfAq3jdXE74aaVsMBqVheOYdmySG97xwqNBDEQ47MTXJXhKp94ZcitIwGZf/c
kjlmjxPFJV8TMbTkwo1mbMkpqtuWv8i+bj9gO5nHGSKG9bhJT1vFzIBOjwssYXDnmujBo4+PPLI+
i8+uLw4ZxCQGXKPLXC1DeOpYTqfkRn2lnjLTnTMqNPZhAHzfEbEtgph8QXTDgTntqp1V9sUpdsaC
TgG07rmlsDZJGKr8Fz/QQmzi6Sf5JKSFTLmlahIPktRM2NxIP5V/H0SsjFvn7rdW8n3nMgrvYpfo
kFc1lZ5mjZ72e0/86rdudZCELtxBRCIH5lmvicxEWZVHoOYe3fKahDsUfuj9CsYli9g0EsIQXM9f
ex5y7XSkhIQnJm/B4VvX2Q0dpjOug9aFq0/uVtK4BN8grHlTx97tsnC7t9W9XQTNXYMz1J+sPvd9
/UhADumx1Ov2NeFLMBHinShJEkcuwVFRw6FAu9feLWz/I+m8tlTFtjD8RI5BEuSWnARzunEYShAD
iorg0/e3do/Tfbp6995VEtZac/5p8qRgwfs/t2D4Gw0EbwhhPSjQsgthSy5ymhdi8sFQetsq2pS7
+KKHmJvFLaqUJtU8+fRx+n4xuYyuL2u7zXrfuYyabQW5gT/ANvyBMJcQ1M+sS89kLCf5fuQeDexO
m2j/vtbwkGyH57erDkBQnftEZQ1N3iitdbAUGdgt9y6MBbvbyuThcPS58E4wdcjqUfHRnNvftA7p
+sf96ee0RbOep433I2eyI+pzcz4BJVJxMFjWUQ9EprvFEWkzu/gYL6v/jcT8PEoBsS9xkFrhzZ5k
wis1Tk9xwMtsPYYwU+/hlw0UguBhv8fv9DuV57wG1vTxV6PhPqM2jsrJeVaNtNVLsbYmmgvycN47
yePC/EsI9cgm0vEEWHA2dPANFOjnApgFXVIBmNdpy3DxOjUjio1wEAMluncXNRLEb3SfF1EvFJgU
gjxGS7SnbwK6HUvel/Q4MzKjvl05ZnQeSYjy8pERbQ+D1ZUB3tvs4/VR9MGWjxTvMtpevX5n0V+d
Fccc6xiTd7xPbwBZEudO3UtIYQdT2Fiq5gskFdi8q2da9j0AbRtISFRfHSvYXHOnRr3XJ+ZCWT/i
Dj4T6T95ALT/hC3BRQOXMRcD15CaUosSmNBG5iZVT9pqR/qHjgYoBfr10a9p1ukKKikUlD8qwBR0
GoQem5JXWnPSCEVkIB+niXjhyaP9rMu9SsrUNcZQwvbBe+fV8WMpjZRQyvrsJj+2F/QeO2hlj7+d
L/lKRvQB1nuNOOlH153hX1PBwa/z0RWBzUIdE4vH5PKLvYQi8j6z21HDEdWPlBVaE+7pffJVHOPE
g9OIiIIaZwPrSLux7jtmS+vsfOLuFpUvo7OUh82GccmPtG/rAcXQDkFkqngDK0K3B9oL0Q8CO608
5NjhK/xOm+EnQ4LtVet68krYDguMtX3FRQXHyd2hIaI3dRqR0MR9RtCMHIidnTy1xPAlxHeUmCJ+
KRjEF09IInuj3rpEALp8EaT+sre1rzyCvmZVFNtENd35uZ/GZtzar/J7p/5CQt6FGHB0n5QT5PTb
lYyMD/NQ7ZR0W9fgTeadEsnvBP2C3k7NsXgN5DH0uZTxNtTUyuxtY/Xr3ELe73zUj/JRmRqsPGlI
K18DjOTDW3hTrB4FiOZChXWqnfCPHN1hZ3/o+Hfv0wPhzyD8fOzacJRDuQNTBQJwIS5h+FdPkuk6
j5auXDTIB77gAr+xNP2upVB6Mk5CedvG5vwhacm619ydx9ZVplyj7vQ3fUY8fpnQTrV7QCmi3tPa
5dDCWVgLrCE3fT5sQ9vOREZ8X0i9bz7/lS+eRsAXsPPI+1bv05csTKjTnLfHwLrYxts6PM/Ei1b1
sWy7/Uh9Lp7hDxMKvLkgBI3a4p4gK04ZMhi+OzES85age3ijp81IlUbGKPsQSPrhVrhPzvTo7dbE
TZKUieaD2Mzry5O7fw/ZHENSw7Uw7VpaXXe9MXvKg6DDnPk/991Dt/KRGr1ewUVIb7edxwsrQGYe
DLDKq3C5nuaEvslw+B0s//vi4/z7Nb5+n96QDAtEGPBeh2LAaS3jwgU6d6VvLLI5n87rkHP9din5
EiwdDvrR10jQGPHXhQdt9feAe8wHFkMbkKKzyoXP64bwiZHTfZQjIa+L6nM385l8Oo+K4DbqNORZ
XfjN2NJWqFRFYNw34eNnfd8c5pzpJ4b9hU+dSEHZZ4eGexADo3qkC4geTJR5KPf4eSJN5T6VY1Hv
Ml7+Qqysbn9pwfEXESLXi6+VU16WBqAUTBfb/YQnCcOM3UaYs1DFB789kWBUCJFIWDuTCyfHaAuR
npveZwxdE7yzWrF/KPnQQIqfAlLDb3OuU3mpBlUEV7EjZeQoxOndnNCUi/PDAdOga/CMrU38Bq2i
a6TnOWV0vT9je0H1/wbKdPop4lB0iEvY74+DKEftUYUTewLGuY2qCaiuaHZBoKhQsDNwH1l45hCH
BA0yv3Ynp2R8RbdXB4Y7GTIs9+2oILsYydFj2OchCq8ca9hhrZJf/MeJP5rkjE1cV8xxw21SkzM4
yLYZbx6Dj0ZPXt8ybUE17d6c3f6+dVsl1J0Wx1kwafd8DInU+yJD/Yq6YUgATYBrTd5TcGDmJRV1
jzyNwUSPvUaGyRuPQ0IyVjQ4nM2wMGINW7+/nfZAkPB4EfQpRIlLsbmJmXZ02My11HCL3+bbtQls
0hMjxbRzrN5Cdmr/fZnJew2dLqYD5rrJzG4Nc8xemFKEOlEO3gzx2/9mtPzdAhRCB12n3aTBHtZE
wj8psjApzE0eg0Se5Bnb1NvlMKwXT6xjwrb1JoDyjhWH0UFLYaLHYM6b8gcs50EJ7IDRfiqWNazX
K/RYDiAQxgEq54m44Ef80+JfPSkRXagW4GKPoZEfUlDRkx/ki/f2vqD12LIeHxuWzZy+qH+2Gb0k
PHQXyQSJaugDmENMz1DFhT6RUBQQ3Dvd7hQILE2UteFziVD9yzDnO7I2XJFu84vmJaEk3XALymff
vJK0q9eyl2DMHBBAZ+mGZd7t11JPkeOPKiM63cdPxf5M64mWlCZy8tNxQS+lLIY3AL2GDGy+uFjB
dc48w+KvHL4AfCxU+DYUaOF/IC5/WTzcD5zrHvQAd2ZlU0Yjv1rcFsyMgqVFZz2+20iirCkd7SdQ
R5CzgC4LUra9x/CSvX1VTIICm60jPgWDW9827Q8iOl+YFtAzgH8SdoRe9ESDTQ7Ljw04YnAS+RQV
Oc9s4n33qk8elDWXTfXyaOMKF4QsGoBRciTED0okoDz5KK/fjHKGIL3bHwzVWPNdvbOrXyA6Vw2G
A4yBzhXPXQQBFOBuxAi69T+71wLiku4gvB5zAKvDc3FZPF2E20QiTzgtQeE+oSkFMowvaAHutuD5
Qf2Jijpr/5dnCHMKBau1iEWSATYUhMA1yUDI66wO7X2Djr0X1nYzRnTEu4bhgUsMWGauhAfkE13t
cqzO/wVqWpjYyCTQd0KvB2W1axNCSEjMAq34UYDabyLh5ZXuvzgCTbDdRO+ghQrcDAu0J7BhgiqC
A/abEF8MtRoHwauxOGcOj+AHQ1fPNCA09vupxogmVyU1HdsBUEQFHfVIqgV6CtRJImOtCgYpKIU6
6hGf7DSb09emS+NKy6iiOOqPf3YN7UretP9d9gmb7E4gVtXOgNOxOXKj55MOjved3t8XIhZzqpMi
K9yoaHkImUSrKmS0gbK1kTyB6bUonEQykxIBVf8eFtAmbQI/3hwJhrMF89RTfh1rxoQJwXwP/2Hu
VRHjhhhmfObR/bInNvUgetAGj3J/mXaW7nIVRIuELcxW1rO7Efj+ZLJfMW6bNH2ETuRpMncJgRqZ
QEIgTl6I2EbEUNibPwNwAK8AjgNOEIyfEuX8INRAvJdZGWrjuIVU6yIyBVfdFkMBAkqG5GRF8nIR
OtoLw1mIP82ugg1LuI463l+kgBwnrdd4fTEqfOAT3MDQRL8id4GFxOR3Vux2DJfp1cllt0dEArCN
TZHliJYdHgYHLyda5m3i+DjFMjOCv7sAvNfEAJUoCc7TD7D/EdGAtRh2iAZdKbrt6uQRku3BtkY+
hE76y4b4CEZVQU54TdItkHOCEW3+pfQAp8Fhk4hABrSNtgGNlLvPZMmaEQXDfTPhPhU7PoI+M8ZW
aK14eLSv2S3Fv4w1VfFrfL+E9XCpTJ3aM+6dJcJZcPFNl9LqYFwsdagO+2jaT+ACTRkxh5eTY/rC
zbdRfGn8OzK6gYHdqMPQqrHGiCuMVXq73/S8/Oc8FiISgQTprkjtWRR+n0ytiUhGdQjl2hOOVPqq
tbhj8ZJOjwYRJ0k7YpfO9ufxDEx1pq9bJityjVdsRgAvLEPRN+7PlhhmCa65z7GZiZCXfIK5B5l/
4d1sg1OtDUY6Q2EEAg2wxpBxJpGBl5ehyO8wpyJ1s0DR39gtoOS4t5HwHSOUPDzI35/Idp+6l3/g
Zw2LRY4eP+wBywDjWjVvcDJiIgYxUCP3ml5G7SKNTGeuZ1/PGGJDVlbFjqrLv6k2ZoCGlwUt8ECE
PAP5zEFguFXxdWuXS7iDCgEzrr4LmZDoaTsHqQK2yQlOAHTWEGIwfLY6PtuShPQCuRiT3JC0pecT
lSB6aXRnW3TyhkOhx236eXTTfYJGXB1XHTDn/VAkDwe1oFcFBHKiYNgUocqgqB94xhgyHwxno/a8
Lc3S1YM9uidFg7mvcfYbIHgoylfKQ1lM9SAKvmhhcpjp9vA7CIM4/0vvhHLI2KX3LAqx4bKP8h6J
8Q4dsXWk5S5zPKUa4xnAiOje8H+y5xkbAmat6OxM0+RC7AVkHUUS4shVFZpwZLgSBOt2Zy8KQaZm
+Zxc8RE1QQ9RPEry0ieNr13q2Ekwk7d27T0S9CfPBQFEoKTooLinAHyQFSYONX7g/urVd6saPwnV
J9sc5ZZbQWrm3ou+cKeo4lIZiMGf62EugwL5SiGsmsYxLo360kh6HUo5bQbHsueXKxkpkE3UazuF
WqzX7xrfialn5NYWqqsRDhVg8X2IKK7iE35RdeHXbt3fe/yDRhB0DBZcNRDRYRc8ji2rWZ9AWHRL
E8cEsbu3J1LJ6A3EXEC/P2cdu+eZ9Z/vGOtFfyYUOavnBSGHmtTZuR0WAJAXpy9NNSC7q4uMHz/A
RXL7A4F9B9/5fdr0feJ7/kGWQhtEMT1Hfy7SbZqwHEkueuMhiuCXGL5Szji72M53hERxyp/TW/qB
bCL9Bu23gJphhxD44iaFWIv7485DWktrihRjLnPlEJdjYDZmo6O8mDxHFRIbJb5e/Ku+fBfRdfz2
NYZfkj1MHrIa6pNrrVm9HlIGBUHyJzDuXq7erPe643OhfdzI03b1BnVu2K5xzyb9x7gPootktrXi
Elm6wVH2rZz+jIiMNd5Qtw87kHBYhHJEckDyiDjJ0xIiJ30d17TdDU6R3W3WO91T2joC+pzrpsbj
ScreZOCdD1KCOrKaXV1lWWwwuYBSyrvbEcEzD5WD+Q40NGBGITUHkxngufC1SctvXC2RjcH/8RFU
zTkvewFTfqEU5u12kUNPZkoA3Pw95ndRdNXpq4FPcd6KT9aBTKMO4Fg49e7582gwi8lbCmgrm8V7
oSCDVonGZQZrs8jBweBoaow5ZIlNrrsnJF5nidEOAknpjeXogXcJg8ZnJGBiwL7f6YG7lNZ/gatB
YVP4X9jK1gzIel436dkbICX0SLQdlu4ru3mgbrWlolvCHhC17gs8lC3NWe8QJaKIcwVqhGoOA1Bt
z8FKGyReua0FulcEiie7/ypiC0CmTCUxJAOs04je6UBNCkpI4pxyp4i5gzwV0PGO6uuW9b/WJwCb
Wl86djcjFG7S0r1gb6YO4AAxqUcU/54oOKXL5Du+riTD/kS9oPYW0Izrj1UOtVRnXoY+VMa9QJ5q
xNwOUN5+InlKru+6gHfneUA7EapNlBjDjjhmw9OWn9eL9aHmw6c5gsMoQn1IGeFDsFSLmgJvy+bZ
HuTsFfF2/Y4FWiIHBp/rh5m/nTgHOY7ELomZOtA2pADMjj3nyN5CKyCoFea41PRZEcloKGp6HGXX
8HVjPit/RnD7tbf9Q5poveK+85uqmaDH+8fO/0Q6A7CQXA5F+bZqqUxphpxLbS0QrZyMLE/ZERgN
hKmYeAUQ1yt5xoOxhBQ0HfgtISeuvDqnMGJMhFRQ4QGNIuzsTSHf5BU6cv7tVM5Y3N9TjdhgTLoV
WRVF8iSlopiddxL5Y78jg5GZvHNLe0yrkKLnSTjVv8Q7S24zE+MdL2MsmR3iTqcCj6x92tMxkhFC
T0UuBbOPNvfpHX/JAyEX8VgEFRXee8/8I+JVYZinffzO4AhfvHN8E6z8uW2SHdZkQsqWdJWrowQz
AOQ8OTGJdMMYuqxQpxCZQwxRk9Vr1uMY8VPALyh4YsB+OY0Q0+jeddSGuirYZHIpqCm4VPBoIQz9
7IDbVnVCY9PL4OlyogiRy6WYgpMt79zbGQypICPxe38eDCAlCgmOqNHg0RTixS6p7BWzFYLgB7w+
o4WuHI3EBpxTlQFC6Ts8T24wreA7RsCFsGlSsjJW4zLWqN6u4XZ8h/G+Uamo4mgdP5J8x6OsFiKP
ow9piFgaSANoLb0M1Zh+e0mKHfeQwB8C1bQ/Xq9IQ8sFgkIK1FXM8UJkCjY4OacoXa6hyKHG7tBZ
sRjT8fPIPeSxER5yJQiiDkXGRRu8mO9GlyPkZU49Q+rGG6HwXlPHEa363JFw4/N6oZSIC+zR7/WT
+TPEmYTgORQfna+l7Yg5sGNj+kBSeuC8mhCZwqaMJlZL8U7c4sfXUrioYsgK2s5ZIYmR8OUTw30/
pKdoVKjPM6uNkFy2FbwTHsjLAEQPEQeSanz7VMvcHGJtQuQTgjdV+d2Y7Skg+55aOKj99BONH51A
wW/hqUqn3vSaDIY3GMc5WWScsF+EAUiFnU8UY81CsNgnD0h6IrCWTlTXHMD0a1SOJBodQBv+qfwJ
1I2MrMe5k7XZwDWSyq14FQRQTIvKXRbfh+A8zF8MoRB9FO49TE6AWQ27PAkJJAJKf5e4nSkLEbC4
e6LtYhneFix9sk0JjkkgsieXCT/8nshwI4xBYLWy2G7ECH1Onb04zRUvEtmXOkO+Wlxn1Hxc54Jx
ujUuGZ0XlpwfCIzc+eGEI5FJxGgIUhLAyZJG0A6jQsxtxCHAFVYuI8JERV04GTxxNYRAsxMdzrKX
EiFCYlPfu01+BMBu6RegoggBFFf2x/4dIF3xCNGYYAm0BMWqOtvRbS6iWCZkGEvDfTXBxIwIyQF1
pjacEVkiPoVm8cqWIxjnoEEaqVDfoltBcEwfJhjV+Ow5YlKnjEkWWRvFlWg9wwfvMSIa2ijRis7O
9vIGxqOdNESXA8IyypB2BMm0TiR8/yAkl33YyggtiOFpOxH8VPzTqTKjiv1YCJVFY/Lyu7kJjPnB
Zt+jI1otWKSkWgJqkqmNtfOFwnI/E1NDWnoN4kms1cmWXTRQ1oKz2RmeYyw7cL4mZLTfx04tvvWW
1EaPlGcxrvIy33enGwLQ/S2Y8ZPd/Wbx4baLRCpxCtQzrC+2voFAcA2yP56u6GPxFIWZyDUUfYyQ
Q0mRGLtGmNppcepYDiK+GLiEUW+gAWxT7ET/jCmrxjmKbIu7ffygTPi/BRJ5QsIrdXY3e8Mikx6v
PfcErah1HeacI73sQSEochv3guPb0FQSEeHS27yZWzhDqpiq2ebHJMRf+AvkyWEJ7jy7MQrz5TMA
Ut3vyQV5JAN/KHI8eRnZYZcSgynEFBTGuNnSyJejJUJ1d1bZIXnzmYhmNB1EFTpd9jlgBfK2sb5i
UsGsjD3EMaYtoQ7gkF4HxlItG+exNr27M2Gc+5TWocWqxBKDY+2lxMF3HvFbaNGsA4PUGndCKngF
eZNAhfd9ZouQsdgGCPw8xnqDgLEXER4KKqNRwHOfiVsRbxcqWzA1e0TDBm6bYH0nW//nrFhVO8Ve
1U575ymQ9kfu2B+iZ4xJvBiFwzRnjyN9dfX1CQSiD5oDCERbGn6AtQfhdyTgYvgNW/YHzMLhUGQl
3XyaDDhThhwz9YbMVPcZa36zUtgwOMqG9/0Tgo2QHiraTAnPIcL1xr4Q6fPZEX7AQJIt+WQ5b5kw
gZ5dsaJw4UObDSBKCFx3X7wK7PgqwdVXVmJfpHcgH/sFH+BqBnygH3gEaM1CI+qvSygS80Ip2eKD
rCgo8+QSGsPli2GWZDPyQfPIAL1t7P6E3JfJx6ehsSBvEQL07GbGUIo1kirAVK8aIirAMND3zqhJ
aGwJXUeaUc4QaJAAI+OlLzKZR4kxB1duISbxFhnSslVHvWjYfwwMYqcmAdztsZxLhs9iBXaZssFl
5sMcBZqO75JdOxBzwpgr1oR38VNV+n9QbFSxQO7t0kzFD+PbY7wntJTjVHSIdNfKkdDZ8VfoP82J
8gV2eSw/wN2N/XxxiWX6PMLx2K/pLQRQDRrfhHnW4k9WA5rj7XWFl70LMLwDxVOMx6kS4yWCAq0x
rZfBIFh/V+8CNuqxezmv4S94jbfMuGvdd9qxLKCRTdIZQ+XQH0K73GNIF9wdetwbi7vP90ZUxdWd
EwgTVzS1/JQPBjtDpARM0dcmJPLdhu/gzf7AIxnwbjXMYqQNAK4IlCluQzpuYXqoVl/vQ2LHNV4q
ED5oZ4vdc1XuzPGbvKbtEQqOt2AQkoq1oOQHlKd7IlWEzkLPXlDa5xmYZS/EbRiqYzz6C/JmyAMS
UU+z24zEJagsJA69MXndZ7dPO8OoJz3s++RlTG5/ZG4xkwkLMW10xM9H08uYnaGIMGL3IJ9dDLLA
wSMU/84HusfwnkMhstn82CM55xS2jIcEpbN1+lvSRCs724D3sQUTy8FarGymD8ZY1EFDKeiw7Yga
TMAS+y8jp+APLQRzb5wC+WSVezFCffLGaHZDCF8airuI9RBzA2zoxiUrzJ6R7kohQeXOaQCn/ggm
N/fjZ6sYWJ1NAW+smFvIwZf9MXdsxgRbGQxNRDRj0bYOXyQDKFD4rHRnltUbj+je+E7boGayI5J3
kDCd/wpRpQoQmNsxIYdebPA/J5scXG31gx6CFSZQkMwNKzR4GWBIeLRnqKwzG7A4xfGFUy/RKjD2
iPx7MRaAQVwEwvHkxbDkmZDotGhbBMj7N3IjJIn8isalQhpRsOxbh0qnN21YX08ry5ARIewRZL3g
U6kG/G3SEmTBMJmGM5g31/50YElDMbJDTBS9c7kjY4yaxCVvATKb/YcrD1/8WYZuiKHVQy2CoeSU
RrCHTLWmdBA78CJ3jtij8lQ5iaJ5RcFCRQGKzssusgULD24MRAWzA4mOXP5jPyk9YjQ0a737jMCi
AfEYbwiNib7oE9IoezmA0tXaDSDrScVx56erHQ3E3MGU6YMtRWVuJwmbkMlb9XdIdgSW0sp21ly2
fyeRplP7hXv1OWOvLpo9ezqlD7avwc+lgDoshXaLlLUneSF829oSWU0i/fBM8OMbSPbNUGbuCimM
dx4FGxK5HxpDE9XohhiL6AwUrlZEFBRZ3+yyyVzUuWwZPKLPrF2Y4zXmJTsRj0eZ9RZS+LOj07hE
n/t04xZAmMBIeVqBx91txlJ+RDCiETXQ2PCNBu/bC8l14RF3hjKOPIsUAcG/YRtrpHrsucYQsSkj
IreWulAcLYm+UB6wWvZcSFtYsHeYCLvcKQe2pF3fr9lYylN5+sCbHFF6K+FvIhTAnKs6Wz/pVIwa
e41+7Ia8ZrY2/eKVGBKJc7eko0Ay+5M73d2SrBdXYx/CNHKQx230pU0eihezNzbG55G+6tvblQKU
9Dk+Jm1aBOL0UdN3zM58nl+56dGZHlukw7CiGBD6oq0VQg0a2jP4eY3EkXE4ooRkuaCRiZCZDDnD
EW7oq2eC7kETUYYw7iRNIkhPtdUzLNPmxDPBrptAkr4Yu0fnFUInrX9ukxZQxSJjK0Xl5Qz47eyE
s23Ge+ChIAjfpytE1niL5gnVhI6gLcn9J5Z/mjl2UhY5NhtRJnAyxjQoszfZeg+s/wgtzA36Ox4G
ooOE4UbIhIj4WnarW7JGD0CuHTAN5/3TOUN0OG/BIjMJ5zfuDsxZjfpXn6OhcVE1CXtiKlxsQjxz
mXExKMHJzwyVdUsAaoV6wzL39OLzd2C6dyYZPzmDCBVGtrbaBqgUgM3FHkWCB2ET202+245vKVpi
NtFUzmDz2tGW7fRUCft8D0qRuK7JPXwumuSWoiD3QEdojDXgfCWiEWMY64K+U4+6E/EAI8oE9uXB
6RywUyUS8QuMYWBhDUU526VGjOmWPyMo9zYucBUiDaToHpAn2kslvMTovt4OXt77E5ePyBbv5i2T
yBuX4ynpbRADgr6Du9HqZSXLE2TMo2lEWoX85HmQpgbAXyGEoMpaUcV8gmouUzMYK+qflD0lrnlg
4MOcZ35xMtmTcdQiTcGy5RU0H8xvlrCWdi6+uIEvT+vDebGlK4zAlRhtYdKX4Kvj+tcm9dMWKV0V
f6lploV/R4cHOFntQF7ujBHYgRwcmOo8GIMrMeNi2k36xy3KK8hPyZJZ5ql5NI4mWQ9W/MVeWGKQ
t87UBTMcEgX7PSNiT9oYN0Ouob2rZecOtCS60pK58CwBiB3IMxISVnm6EXmIJCoML4p1Tj5raGOy
c0fvWF8bmFJpuPe9XEzDqUnYmsBcjUt0Zef4sdZAnUgN27SZ+Eh5tnVpz41QXvNp8Pvqkz7ax7Va
+vf56TmVCPPRJz/2j/2vCbYTcsR6+DEMkNCg3DQU4fPH5j5+ETryQWZ3WyPr1BALhO9/qlFOas6W
x6h+hTStL3IwRN8L0FzJfnVS/HNhS0jYXrHGVM6xuX4uESvil6LXDZSoZjoyb9j8MqyDz9qs3JLr
oSKlo26j5uF2TSBpJK1iLre+jctV539b2ePsMydSSYd3ZZPDEJkqnKXw0VRLRKciIyH8kGJYdm/E
N13gvu0WnRyJWa1d/Z2/btuL+S+k2BBq80LVTXcMgNV38j55bT+AFUJHyRyFdxLuCxUYEjAoOdP0
c6qe8vhfz4qYrSbE8YeAXFQVomcwORlbjyARGGumPrMFMJ+0dhPdEUqXAf9ujksUXD3oQkUYi1Rw
Lp0JFZJbrsTMd6I8qOC+zFmqWdNs+W1QzQmRgBHj9D6xXsEq4JvcwiVmYi6qLujhVUmhcUsoCCnk
X6LPjGAWqbtHs4+zLnYNUilzw9G6a6PJc4FDcgYJvqUFJ2/WfiXkqQ1zzMQkUiH5oZoJ0Pr3PYOp
ze8IBRyvpow+HPzV09Zkrp+tg7aegNZMz5jyPkhLqHWSx15iivXFVUDJ0xLG4cd+QnOy0ztLOQFV
Qouwf4B1nEgGAWtdqmRvNKvtGDIz1el4OlEQUjPCZ3NM2yTUY0nKNGQ8ZzL1CrzSdFoU/hS8H2Q3
6t3l4HX6FMAQ4oBnhLJ5xe4HE6oRmKWVrDMR739BbXmJr0zqZeV0BFw8vO7iNsR0F9MSN5YRPTFt
vQn06xYgmAhmrj1bR2xIOBOiFzxPI4X+U8mq5El+I0N2nwfoQjZ+zpEffgBIsIpGEX1bftziWo9a
muGTxOVzgKn+bdVypiLExs/U5KBgDWBRTUyWx0jQxYC6M2VS0fmGEci6FsK7DxqpvxPwQBI0wQHM
QCcXAFO+ADIxfB5hLQDKxRhLc6ZDft8ZFLYdsvN5yD/QbuPltZF/uQV6LGI6UGpdnccjkOgzSU1k
5DksRGDEjDci0y75h50+YBHD5w5DSnEkgdHqsadATuXUvcivga2OQm8E3pvjUrO5ee3D6eZEPf4Q
JsGvMjOZLSIo1oA2khT++/S6D7KqdqnEkG5AiRMenQG6WizEhGahPRIBpSY/4BzixKqpPnNa0p5L
KkmxAizWMBe8hirRWwNH4aXngu6jitRjYrh+scJB8ORvbjx7LSlfHwfVpKj+CUT270xUGZKrHJz9
15mxsxQxbEAMaYgxI0XcVgEZC/hX23HQ4T69Jt9I2lTBM0BZy3YFFUHbrTtPWt5VOWNBGDDv0Z0g
EPmeschJ6wUhJ8IBQpo+EuTqGvanRoItpfZg/NEpcLAOwZtvbtWB15JdcniMjKAfMM09vSI4FWEV
LSDgUppKGcUFNUZak+l85h3H5HC26SojNMgN2BuD/qD25XHJLJKQ+4vVhVLj67Q7TldABihql4T6
fNMuOy2t/wl9m+i10jOJGaoVkl6A/VilyI0ZOOQjU/uVU+kZdsdyWYtJuzDK2X2qYxuhjCctXvPB
Iha3gShywpI8CjYgddGeDHB0AK7FFcDlMZNWd3Shsye0Ihlvo4HPvQTWax/Zp8Du0s54ED/Ffo3V
4M3wYsS180rxWFaXP31kTK5YFZkV3CxvtBQ+CV0IjUTKPsDQljRm6/4LVcnf5vgdJNRxAxpSDnwm
mIwV7OW3SXnzmIB5pX9eEPw4lunP+gz6rJmF6T1Z/0Omg0jrbiTVrj4z04YwHoe/KqqwpJpAsKAW
WbwiA4cYKhyQN1g78LkWgakzFxPhXxGcTC/Wrv79YE5b5WjqweV0PwzgK5btl/CY4o+AIY2JFEzX
pMHlWSH0g01Dabjp+oQIUEeAodYcC40HwyCOd2OqTq9vgkr+9VXqqpxf5+hTQNuLMtZz60UsVNgb
DapAYUFnSkxyWYb3a6SyI0+e3jMr4eC3RLmqD6S3loG8GWzX14UA6MmgP9ByxqrVAEowPCPGKTFL
roMeIHBPC1Bu3uHaq5BgH+2T5fIKbeK3ozSGbCLZH5Te/rbW4JkMsFpCTWAkZezCY0JaJ2YV5IKF
9Slx1iLrYEAzYXbd6VmENXKfty0SMc3o0oX1+lO5DZkCOiXQG7eQNFUGDkPsBrBfTK1h/lOeftVI
312fwXu6HZHTtlTTbq3Mlj16M21WT1QXpRtic4pupBb2YK2FtIe3KZFP5+xOHG2bfknsUSz+v6TW
JCVvRrKZKjG+atoBu4B1DXBwOSiyAWAopZDri47z0EQqMBQzcEPS7dDlmjF2LxOQYvOLbyg+0OMj
5v2S//DCey4FUJ2axw86Y/HEnUNiEEqqtUgybBeDQ5nqGSUowoVEn7E7ssLb/XtP+/P92ngez6jW
v0DSIrNxV5jO52gi/dayl2kVHefyiWGD6eBDV9CtHqfenM+GVJVQgOnnUPFKD+8xhl3gsCYABaU5
Gb7352E+/K4V3fXTLVUT6JNMxXhJNNVl3dOgIJku4H7N8RV1XJ/YdiFes7VjqEX9wz3p9zzBU+Eh
HAzs7Y8Ogr4XKvW3JuyeDZHUBPYvQBgObPhu0M0raTw5wXDZBfSEBHbDwb136Y0k+CtoEHWmpa+l
4YhofhzNxaxOPi9PQeKCTP6zYkIqkqkCAp+md+APCpuCsYfq7RWQBHz1nobDEFetWtwADxGYYkfP
focb2eLI3U8vzDCET5nbUGOc9VQHK6LxgQlvXMradmQUlsiY5hBM+gxfBtBuwmYkEVSPRfMWfZGc
HpnGOHmS8EAwKYE4uL7J/IEKGKTl8N6R30tjM3n0wttSn6Ch56jtg2t0BBJnGh6sMV6VsXkkPAk3
s6v58gpz5q831AkwqeIKO3CfQbgk//mtsMvWPE1PznoexLg6knykdFBenS1S0RTMRDOjG9WH/ozV
Xo4liqrCCnK0uBw6rllY+T1eqda0IimVNlHmowi+CkWiGBqHC5F6Bsb8iGEXGU8yy0pvABeIh4nC
MyABhRSN1+S1yyHgQGY+E9mEdZRXxsX7LEhQJkUd/oSkDbhOULt3SBUqZjph/2Fm6dNVUlX2BnNC
vJHAuyCyNyHdu2wYyIJ4AD5sgNJok4MRfex+mcgQ6x+e+BmamhtqYyuy36EmTIr9qc4O+JpSLVBn
QwLSj3a8gCrqu9z/HHIf4xPcC36r5E04G8AfH0iYpNHd0aCit4m36xEH8WELJgFyAw/lALxhPAQJ
5HRdmMzfbUI0O68hB8wAjZEYqQjU9gjAmomOvh97B4jBHAK2y2gjODIpFQQ+stxCq+Q8gnr8UxxS
HuExME8yMRVUCKCC2BJ/QIeZvqJH8h0iZIInl4Z53Mu+DEuzCUGrofHQaTo9Khwih6EgmTOc3eaD
2dfwm8L7jqrkvComxYKMNcTnIW4h8Dxa2eefzsCqOv6c/Y6UnbUcfFvC5sIfIaG9yZmaiGkokm5/
1Ph58S+EEm1js3Ke8xnjFZnNvbwj1HB5tZuQkQP1UNExLRpLLhTROeXhw3mImevfPNSfiTTkgH9Y
FznEg278E2m/40pNZTV8lY6OH172ShQvbN8EINf2VQtLBNrETGKkeu8GAXIalDFvBB3l321K8xXq
2XpA0/AhLDBaNoADEWsclzZN0iPhNYeYj9rZhOrC7t1GFQQpmkxhdDmTmGOys1QDiNmtT64G7BzQ
f9YeLjdO71AnpDEdCIermJ/wYi7M5Q9O4Bc8FJdcCak8/MyZAsPZD5qHI2wUKAVXlHNni+AbHWIo
Kpny4VNt8mFuJw73rUhc1MjdvaZVxzlrJvonfcNRwEdHhHfdpjLS3Q9z3nWUxVT3bGoUowdGffv0
ihU+XhCMG88uj268HLgZeAY/h4VVQ4L11kaPZXRnsucQX24Ew1Dh7eT03rGrYash2emaScwxYWFe
/N5AQCVERk3gV1Y94GQGCmApB+F0lZyaFgvSqGXFv3bcjZ+wc5srQUQPvgJKZ0Ei9f4Sz9O52D0B
Jxhz0szu0/Zl97E9IJvrMdCSfWDOm2FVsTlSR83BzERkFc+f8eZ87v9IOrNlVZEsDD8RETIoesuM
igPO3hjqVgQEQUTAp68vT8Xpruo+4XYrJJlr/esfXjA25NMyGR6L4Tj9Wo/3OIPkFuOHCyeBaA8O
SkFiaNwotakJdHQdb/tEEYYMVsan/UMdDqPkIBEXW876DzDsIzabuMpNJeQQV+2WDEVxLO14OFmn
8uPyfOEgEy3k0+VUORh8d5ue/dT/cmT6zWPfDsC2VOtVgABR6xNjn1kDJsSvc/JH1Lh0yhB7OlXq
VxzVGhl8MQ56fIxDoU6bnjD/gAdAQh00jd9HmPbUOiJ4zGF6nnCriXU69yd0zrPSnwBhQW2ELor3
EirFyFLRtspeX7EIWYc+ONrjOLLVcCJkCAP+zmMFp5RVhTriQ/5TucTpDwkSTutYKo0k64VwGqE1
S6+yEhIQR8JokZ5g/kFW+TRV6Ot3MQ7HKeKlT9rfDH18FZuCuogi7gPSAUwbQU+sjPRDYtkXbzmb
b1zlhK28/0Z9u63HarfiuJZ7ACzoOnWH7weypb7XEur99/J7OrePUIMOAm+P81kIwX9Mgrze062o
aqEt8oAUX5cA3kc3GcGDxJ20E1UpUEQaOcmelcbqYhFBk24xUvY1Im5km5KaEbj6r5YJU22mkdQc
eZomtpmEFtXWw4KwmhSRLexeEFPidd82SDSLSOgeh/WcaLfs4eUvL2s8+eV9oCgRrht7eB+X5peu
tLeFgZ61Hg0mMxAr3pziSY0EZYAZdhqkiKuw4Lu8GAiCMiaFx5hEzr1+CMuTuR68S0oI3FaAXwFW
kaMm4+Y65I7QHQ4ghA88qXTyziopDrDUCgcWJuJ+DKOMRBcO9KHz8d6XXrKQiAJWcCHJQlW2H05N
LYbNPCM56Vg7bfi4062ysyD6jKeImPW7ek//DgfgBwaCLRxkklEU+r8fY/uXEeyPlypQ1pC+nVcI
HVQgPgxQGEcP7HFq7KmYmK3mZCZQh0djBTEznnGg88xNYKdcdNjRidkDJs3sB3At4mRwroRb8rp+
MyETo7Z9hiQV4MKI6TN6hZ/5bDZCdEzEknuQNt9xwkvYiH/IC79L/HtkNN/xosCZhD3vgumu9oDL
hdMvQr1uppWeihwxjqdPDBqFL7x87n8WbLMBbl+C+c6KltpZl2/TfCKz0QRAO/TKoMMptKxM8PE5
0nV/UOmYFq+I8P2teiOLSN/rA/9XqvI77hzF4gtNGpovyBn51zQasfMYilhNTvJs2fci+nT+VDPF
Lmf0eUE9IDx4L2FU8bNTbS1L4ygU4dH9K1dbOjl/9IrECoVom81OJ3MU7zesD7rRLH/YP8zDV1Qt
PHnpDP8uHSbFqLKHqC4h8xSLpHYLFUo+evDe24HkwBCSQG502p8wPe0sPCuUX5BtUYokylSBF0a4
9SVNTMFufE5hnUFrCPMR9pACba7xG/v5Sns8Jat+65B33A68hIomorhJEU9BZ+bn3MQtNOJdJlqo
MgtWJq+f6O0IJeHIhhB7kEklsDqXmoOC/etgb2WUuSdxAgjOWzrCJ6uE4iC7qVBNDJ8uNLbmnv3s
7DT76l4Mcf5avw0IGlAJKMadl7RiF8qFt0eG9FQac0ZBuBpg9Jbm+AtBz+LzZ7MgHTgjcH3ATc6d
gId7J0djUaZ2mGkfTnP2P0M/k4FxUc/Debfoz2JQiQdAKVJTpKlfqDKrd8bs7PcITqD9QOCx+0MU
zdwsgcFauHW9yPGYpDYKsOvt6BVFugZIc+NCS4a0DX8acfaQuOo5PFsFBO5JxFzO6PX8zHYjVk/X
Tb4jLAwPQylQerMKkROztdElq8dZ5WOMcP49Uca+sTPD0WRo0cENkBpCSIi30h9Qt3IZ7JTGyfNx
X8MByKEXRhOsDZ0Mb4Z68krJ0j4TpPFVicQwevr4UW00/QiG3kVTwjMoAx/4u1/inzWQ7aJzB5zK
jf8aLnUmF1Bd48b4SCH4gPbCIBOF40SoSpS7tkEUCXFr0hROk84kZdNHLlOEP8AEvgp+SPAkyCgr
/I4xc88mlgoLt3SIZJhk6zIcVUH32aZgjKOJKqxr2Nxx2zyQGV/nqyTbxJ/rm6xcGOKgo68w0w4D
aHzFXdfD5vyBKUFnXaKBQjgXLfvqtPsd+3GYLDhmeyeoFkItRYfGL+yN1Tlsdo876JUM0HdK0Ftm
GG94DfyDq+aS3jvrBTBBMbp5jl8D5zOlHhR4bsVYJrLLgFTeyIOSyHD1s8DFDw8rniEiv3nAwJ7f
18GYJoWR6lYoQ56LipPS0J/mt5lIylTGttL7YQkiLFZHC8RUuFEzywZruzfM9wG+j/l8EHl9WZgU
KYdb8Au7Q3wrb18ynj9TCKMQSUT5qz0Aj2FMfvaaZA+VpUJnTH46FU+IuZbOUGhPmcBT1MciczVS
cPqTnf5UBl972sCNbOJxyO9lYrel5wOKN0+hVQki23dNismXuIsnuJ0FiRyWwQKCsneipssgMMF0
oy5xBw0xmCM0VvRDzzUjIUe5CD2OoHviZ7AcNkIGy6z6Z0WzwWYf0GEIPgVymD23AkHGtABMB6fH
p28wGfEXAPHLQcwdSacnbLSLGbm1D8Xq3TvZpU+Tmslb+2uwIAFqz29tTeKlOsVMaPCb57QjVO4Q
MstCuPZpoP9XHXEa4ke6G3Kvs/cVidwwc/UrG6jE1sZmE3GLKbbKJeKm9HMBQ8YFvmZUjgcAqLig
c1S9gA0YBVuFpza2Z2plp+f6/iPAh0YYLPFNEeT3mKefvLIwTwzuxyTyGYM/lMUeG/G3WNZwX/vj
08NJGLzS+QY40ZY41In2POSHftfejCx5/MwrnEhWHcl7fg377fZwo11fKGxqA0oVJuKmPOf0UuGh
nTijtStGYfCFNfsBfOBxjGxfWwpyh0AYqKBLIT76Tp9/YJhxa/Ra4TPc5h43BR81+Ca71lMOBOim
KjVnDxEqM1SHkohBVOtf6A1wWprJdGsFnC2yrrwBnnr47h8YsEcG3LJ6k1R4PJHTYHUzFmaNzXzr
SEwTZzHH3gYeyrT8ox7AJPNrPoDGqVvGWEQX2yFu3m9H+5j9GXwo+AIDdMLMVLd1IyJTLjI2ruig
mxDBTQ3R/UI99hOOBEHRhc1CXTL/bmpD7sTs9M01bO3nHV+LGi3/w5LN8cBJFP/RwVLQXaZo27dd
oO6Ut497vzpTsQ3v2jNs8DoN1U7ooimYsge+5oCdmE8HSJlZuck176YRQb/MS6JujD6YYR8XO38u
f/AbocLBwnvNRFw7WU6eiIROMUFjLCoywYW2vPijjNgx5HyOHFWBlfuiI+THhlZ/BzdpkhWbCN9f
1eMt1dE6qucVbaq6KbFch9IPv44BhXrBNjP9oLFCKsfzomD1+fapP5RtHyU+ouwfTKFyxFck88aR
0dvRsIQv8EE+FtUtu/b6eyHGqN0hut5gcjRs3Q4FTuFHYzab4QJfIUgqygk2y0H6Wqk8pWy7kkBS
Iq07c+KBv8V4tMPGh0MDLeVp93t2HEi1I0Mt9+T5x1lay9jSGcBO48J+jch2utAiyyrbSn/11n1w
uA87QGd8982sEukj3cv5gsjI6bJ+nRHKk2PJxaa6paqro3GtWYxNHxwjL0svMBa99yq21wKIru9r
jadr3hvA5tStq2xbBkxikGXtIMdgDrQ/XYYES4DdwwbBYAcE+PY6klJ+RCLw5Vw8MspgoANzZch1
dcGU8CslXKhSnBLdPyDHw+vRmWPSx7SuZ3wun68TpzCNO44ElVENKw+PhRLvJ3aU2MAPUcPUbPm+
ghDLix47J4CkTAaWH89fsom9P5NET4MctdEAO3MjxrKDg1xxepd3aaxSp4BFNuFFcPWVGabgsMki
HYPlAVZJDC5G3V/6nMhDwk12rQoTF94gPu75ckgQMvtCy8NfEfa1yNf0XiOGV0pYkcrYB1TAEwdB
msN6ffwNgCQRcaIVI43eVlDzkvEk4bGCNgKGH+3Or0+NYJZYOZUu/dQTM5cXvHhlk2SB8jpj5Z+2
tlpBVBMwI9jz8A/qD/M1dzDV7WTHDPt1I4FGg8/1D9NS6xlh6cBCxJCIaG27Xg7HOBxOVxQqnNHO
CTTThT8kpuD7yiXafMJYfSKPJsoBD0Zct9p5mthSf/x7WXJhJ4NjCnJjf3CIhj39PXDrUsijl1Eo
scOy4hdMSj7ZvjgdBjwXGlagw/5p3Gv8nPyQ/uyRBSXQWdQui88kKW3+R0U6K/O3biyN1jotGtLg
dMK8nWI+GlfyPsM12pYhUpKDiOfWQ3RwYB6AK7skObwVu6MYwq0gxTsA3EtfZPhcJOkhiu8f9dJx
9lYLtkkclCHVfZx+EkrYSEibHM5mtKDT+GF+1JAgYbICeSz/hSrNGA3yBZVdjEuFZumAP1iidmOa
TBeKrTWgWSSOF4OhDu+vGXKuzum79cclMkVS/Aq+AXw9XDP/GC4CTFNIwAas7Bf0rpGbaiZlan4C
45PYY9Ak0MlTOwx4R9gQOJqPbJwGfIptQAU6GPR4KbwxWBfm821XpfMhHWUG5JkhkXudc7/dV6zM
t1/i7LZ97hMg2s8svsAZAbJlgmwRbiey1VE1dIb0RgWNJhzHJQbpmBjze5mqssU+JPONRjyDr4d1
QOElzznoDVetIBlwCz1HWXEp4JDwOP8m/wDJz+RRYNPYx4POA5EkTKsT5IvkEpHU0u/B4nFH+ClB
z6JKfxjMiN48+gHf1jCbP/pOhuH4pXKOgDlBfBDaWXaKCuIXfMoLzA0o+9C77AglJV2AuC+1NsMZ
dlFeleG51jF+gbJMJX5Wf6YND7GG6A5d5wNmWOFStxmRqwZJAlZs5D3a6QgbNawzdlJnvXGB/f5C
HjnwzPw0iQLW0gBm/Wb49R+xU7zoqYXFyFvlSa8mp8WoXvA0/S64GTvqbrjgXTGShdeNM84qr3b9
bI+UKXrO+PSjy3uOQSkz60nqPRqDcGpODcStUx06eaj9jZprBk4Dj5nC9DAgiAE+QHFuOctjcCLi
JMzX416l+CquMBTWyVlxU7JZuVMDPDjKxzjjCPEQRWmAuM3ASNO/qM/8Cp7AkF57dxpNnwiSTQmq
MCQdEvG+qwiWPqil4pfvRcGehfD8fSiAfOkDXkptfFR46EMgvefu+WUYpa47dDEM6M/J3mluxIR+
GUdOhgfuNsAIFRjubFgQJDucRkARN5Ug0qx1oYHtoXEEdIxLrBtbctf15ZAVJG+k0wT2TfzbczFa
jCnDH8m++NGUrdtbPC6Ma0dMahKcg6y4WcZ5+KTQrJOtXEPXo9t6hcnq8yJk7Bg1/vAg1KPlSvtY
1WeuDp0qx4oTyL2/SPErdp5M2TVfaZaJNn8n8+/oED/GnINUX83LSTfsodixzFEb47UCaryUiFZa
8aOcLiatyYmwGgAaziHcCAAnyRJmPrZSSZtYvcgka5y1YgsVmABoYrhdXARwffor70FHcs280WUA
d49wsXcxTrWVrokdbzAwkuvwEG14ok4YspAQtfx5WB684K38vNIVWdpMspitchZ7mL6gZuAPiAvx
AFBMgXBm/AmHU0yPXd1slwiOuH8Q9rkgCA1wSsFTZkylTKAylO6DvM1D7WQUS+GYr9ptMCqmWJaI
Tdr7bZu/eF3MHrrZrCOGI4PJoJn04JWcbNU9fJHKf2Ad5scWqJHoNcTuEI6YSOKwtql6THXtZxDv
+qo95BruStJpu9zT4jmdf4kAFe5swLnb23Xp/DuYnagG8/Ujxn/sLmOVhV2VauksO9w9etI4XUjC
3QnaKjLUzij0fR8zKxsPJVh+aEtHTJppkzYCK1j8ZupYb+H7MHb2hiWuEnA/FjprFt5kCROjglc4
znAK5eRxqSKS3lnHIoZKj2qVAmmQO8xZhvFFI/AM/qLLufiFr83q9k9/CvOeDWNUqFomLL+Ap2+E
xmqX7SsLvjywaspgzk6nGRrC+w99yxWbkeRpDyDBiKGJiI5gqI/sgwMBKbuMnNf8wyHjOghqdr0n
xg8v2LcBGE566ZGJxkwL3GP2dF8XElTxMLL/5ZWwVjZtYarA7BAE4MmO/8niJcZWWmHg3PC8tOFr
Q+YgDDi5Z5MLTt8BEI/kgmIYd2en6KHpqBEnIaPMZv3mmkv7VvEGg+nAx3W71KyO0iOh80mRaj54
LNMZdkHzD/XhF7OhePKB7E/3r36vGQ7gKXSGkTlcU8mzs6NkaafMB5vv4YckGU/niUKiWpNYyQus
evYtxo0UniSvpl+GmdUMzE/sMNQjdik3m1hoCVThzaUTSoi++IufBczD53L08OLcTLoNXuZEqtJ6
LyiFaPUrH6RID7o/7maFPQa9TjV5M8XDusaI9+T8lNgGQBSBdPBcZDB260lEjDrmztCsQOkPMBLK
wQwXRuoHdTI6We+V9JkIVR/SEKM+yP1J24YEre0kdoN/rHTapeSic1EzHxj700553oqLwn64GzaU
AG4hm10+jYIEYkjPeMTrUlsMCVFU5gz6qVb4oDvhTTNiWDl8C1PuAl/IE5xcaIWIg+C4tQhtFkKu
j5YYfBMBpd8dkPzjexMbXwxf7m2IH3yDoEu4DAKZ6yFHMzEfuK0Ox8DPPi0o7gU7NhWyjM7SI3wv
1F3vnJ3Vp5meQeVTD+YN3H1/dFmDhVU3hlaqxyBqQioGrh+S10BeKvznog6jzuptOOUgZX8vucCX
h3+sBC4hDp6lGy/BjqFFI2p670YQACZifdLienxW/pO/LFo6AAwQY2rfn27cMPAAQATThoG115B/
deTwrn97mMJQHFA3KIH+9/3a6Q8dM9NGQxE4WIebFlak6FU83JncTvwr2TTGaweV7D75FsEb/tlG
mkT6gZGcFmQnexDQZGo406Q6bpmYFwkjGKF+E4asa6f1fMcfaAgPSEh5EQjg0ZAiUf7BGKMKRr+2
TiyKUGE4whkQ+HOfZ+SGtSwHlcafKeODHF9ahnenA6wBo73Qw5RHbcGo4LiugzV/6WGVgJUkMAVu
Wpwta9pFbEWE8FQcHZh9fPE9NB64IJKsAV2gtHEdm2MS/Y+wD+IIijbJKIFZbJaWQoblDNtXfJ33
9JjD77t8V2vGjKXJbRRaEb2wvsz+20nMl4y90mC0nqGzZzwH9RnaaXLQtixDp3YVGmhSb4z7Y7zC
MOp55EZphjceHe5LjRKSyiuxCfv5e9XO5M+ieU1EiE+AHwnppiCdvFbC4h5OlJmCmtBOKZuxB+Aq
iVzPwixXH54zaEFYZz0GFklnTrFZPd0O2rixBK0xln0wlyC49CfzIMAuBq0IrDgwXu6FAPDukiUi
mT9uvyW4wqMzMl90bzzbK6r33LhnTm6PcRxiOAWdx7S/yxi8wzzjRYKIlgGjPT43owsm76WZGDUc
icGlZ5hkOdsc8vRODPechuLHGn/wIzbzI9dc9yF4w+foE9GOyB8RfETahPb0wDj3VSJK9KY3fz29
suf3sXB0m86wVHYtMMjDx6lhNgS/BVfIXd5zc8nmDZMkeJM7sytMTfMK80UjNCTLkTwxMqGZLvNd
yCl7zaPGIKv53eLtJFkqXRjJaV9aMPz9L+0X+74DVhN8fTZQ8vCYSm9YHFBDMDDr8+rHNYHNM1g+
v94vhjTlc7pgaX3y4HvJdrzLW/ep2/EbUsiyxPFnyiw7u+CcNBuhNXF7J7OfhUWC9abZUpk2ZpFP
E2wveAhnNbwvnrqcXREGfAKMaL/SoP8xI8SfaPCp+0bTzymMcwBXt5VvgwbnYun6kjcJFiUyKi6+
veoq1SIdYr3ECiMrDjkh3JqSCJxloiBQ8GHxQG/F4f5pJfCtiPKLMlgiOAEu0o2yAaTKLBk8eoGV
PChjAXT5mv/gyrdYQsF2Zobz0T1pzlTSbwCLc3idJr+DOb/8dLrt54Re8SSB65LmwEnts1IyR6L3
YwHpFsFyQx1zi6y3GALtZnjWsdcSAuh8amilEI4USFrp21Mi650vlB4JSPhDUHAnMVF/3rdintj5
1cnrn/ZSErSsDVEFts21hXmD9R1crYcu9hwNHWDrvliCLDntCBBXMA99Dg8Pys7I+6geA9HPpI3n
rYphCnMcsmpnWR5WtMLZ86JxY+QJtS8HoP69IUH6+pmEcJVqhsdZ8/WMbSctN4Ni834GgrhJ/g68
pCGKGPK1EAVTAmdIRVfsgjvqJEPvB88BW400ed3mxjDy6HLowjCGPC1oCIbOmn3sqL2m0Zh7A9H7
ma7XtXQX/oS0Mry08dgpmYKKupmjCS8sjMfYRFfx8TF3HP/0PrIZLrBIhDvsgymA+FMrbEn0wGrZ
8X0uEor39emwFpkA3CixmdH4846nhYPyLhCbLYRjwRClekfQ7lCtr2kRItwLwV9p6detJ+OGM4+P
8FzBD00Yve/voqbq5TtjBvgEhiChNcHOmXfDU5Lt+zfhnEOfO8nJhuimMulxtHHjDyKy5Rsv88SS
LxQIOFY8l/Ku//KewLcchkxgnivaiCWNQWn6qpctketyYJPHA85GMsY0mcMVR4EjxNm/SRnw/8Uv
Y36dCBxG+DNG9nPF7OPGiyY8fT3D51M7a1BMPrMtTyBmCzCYa7Je413A/+QXiQvBP/QLhw1q2CPw
RMD7vcwRX9qF98yjy+emeAOn5vsZ8wQ7iB/gFUeScLEshrwYkyJ+MoWLIl5WBWyVfBtxEpam+nUa
cJZjoXnx4x7bPEiQ4cRbPv9lH49xmgNCeZlf4ZhUCMJDZo8cbfvDiticp5MLPkTQ0IBjKYE5fLtZ
cq34leQd+0NsDB1/LT5Y/4JKMghHHKfiDqsWTmbC1YvfwzjyEhRC2ODoHgcztH2wUhQMXLTx+oIJ
AYtjDO/H4Xl5OOG8XV+elrKZR0SFTyn9FxlmpFBYJuthbF7W6Ir827AZR4F4i2wDKjAL07E6qTlk
bpwkbjT2Oa7FcioFCYtaoDKO/f3LmHN/EalmjbFAeQwJFGVlzR1p/3FBI7dZXImfXXR/1+7QNYY+
Q4kiQcbE8Cd2QuI0BtyN9LiGQAu5h38KBgPv71cb8FienFeQmRf/e1nzRFLGNmK8Q2lDJ1nYt5PF
3zEPoHaZ+9mGG+Txw5CaCFv2eWD4Od5kzcPPWtCMUHmhbGcNCXw/gpSPZAWh8JdFjNd/3Kz5IrcQ
lhgI+O5y2l5i78jA6qIjSklWQn7r8y7+HMxavOMcpsG/3+uzkB88Q9FRJraFVEXm5jKzOxgpN1Ho
8JRrWNcZ+UWGIOK1YTfH/PQNIQJgXR1Z+SVn370JQSVbWCw2Y5avWPdceUqv9UmzfGRiDyPkQwRU
wvCPefTws1L57LwIvr+49ywnzlRkOd0Yv5Qd6AiOs9xQNBDAZN4H4duVCYo7tQFeTXQ0fJzY7L2R
hFA912J6cTJeh/OAOYkx0i2azwYqeRR0MqSYDeD7UHqZ1K1mmeL9uyRhuH4sTi9IZy0Kk5f9wClD
3xbZJOpN9HJSHzL+Xqm9HAMomsunvs76pSXHa2ATrsUPvOKQwfz3tEMlebRefaKByUszezxQ/ePD
Yv4jl7uvN8Dgyu9RIBHSCc6dBr16PQJF7hBLfmav95GJq9H1F4Bu3Wuqx3Pw2feJWRXBHuaaTYO7
LqrBBwprVi9rFU8aal7E+RPjcuLpbXfwGYUsPnEkBNxmhY0juC7Pasi+7HMkgSfZi56/2wHrOzMb
e3+jIFJwXq9ijEapBmEvGYSWilETGwCXkMmQPjkX+HZ+wx6BtiugVOo5z+PMAaKVocljhY76gqJT
Xah/ZCVsoLBOHrifLu/RymN7Zigl8qOoe/8ExfVk3le/b1A9gx/06z/cLv4BLkRlHD/TAJopD6EZ
NjKIQFg5tbXAGFC0yFBq+bKQ47C5K439PpluMfikDCLh9HWhwfjTNWuFPZ0e+XB20SIeC7egvB0d
lsv4AqJC6iPGxHzSxjBN06YdryRD+1Nf9rV2yNeyy+lsNm5n72OHeBgs45XBUptUlfUhvu7lilGA
Os3D88B7EXuYzdEoLydYhgjjHQmPFnusk+gEW3xDliDFczdZkXRu3fXG+OsvXieLWovTh/7cS+jQ
VR/FoP4QbKAcijWKUSS9ULHw5YliX/wLjay1/BvQl25HMbKv0rvfvZntKn/N4sfYT4R9STVpqx/0
g/0x3E2a+OK4YFnjh9CaKEbNAv0GA9upvAQKMxfSaAImcpL8nMxOUj9zj7lumJwsBZt6oBKip4Dh
LkjD6UkBrg8jxFgMeoKd7zsjI6BWpRBg52brbGbzesNS/PJy38dYhK2xtNfPVeLg5+GJHTfjRC+I
GyhpwjEhlsy136cuoYYxnvTcMnslLRmbvpjDwS9h/+LJ6WHfVPCzVJikQsvGvHJrSgCRnsdZyDEL
sDfGhgI4DTYmvoPzML35VBMRWV2QoLn4dIWCSARjk1c71S2CtVnB5OwJQLAcM9FNbQi95a0itJNv
kbHpMs2EchnshZ+BKjxuRETSQLfadoL797o0RLJycAoKeAnXGKLSWGUhPpiTH2FCck3wLYLtiXAL
jrwFyZWRfVcZ86BHPOiw56pEr5CkMt/TiHD0oHhTjLmjcQJHGHqsORNEPbEWW15sNK6D5dW+hAeB
9c0aXxuYYcwvQGUCWV9SIbLnvvFWPHwvYTvhNoiCSb6U7BSAPCxs/ssVn/lzsjUynBf8kAODy0UN
Zq1fqc3tgZgJPu0l0ZSEmZEDQq/dakTtvhh2YYxkMWeAcYSBM60BLW7kXVLvgm6V01321qfS8G/g
AOIR5cxqOGDY8lFhUY6touXap3pxQ7EFsQgZEGEbTTQY8zNYuiXQBXJkoGUuWmdAcmA0r+6iB98S
V+p1ZKyFmSblc4kWP7JD6jGOVIe1oTVsEcN12LenBw6Bu5nb588sQwq0l5gOYRxTEVcCfwAaZGYP
MI+AyNs5JLU8qG0+bqnZmRb2UkeuuROtPXweBtGWHf/9cCT1CBELy9e/duikyGosl8vJugSBY4It
+NfQX1ld1DIxpjM4XTBlNE7nfQDNmmpXVNG5w/H3Mm/odgvZdEOKZhj3TLTn4vsLW7mTG5DcFc+c
Jx2/amHCyHVDdciAL5RssLcvyqgIMzRrTYWNdyk23KQF9mDkPXb4E6He5NgtcG1qZKcnCSkwZRbW
LKW5FlLU6GdIxlyf8HC5I9wxxB0SzQM+xjDsHk5BXPWOwy8QsqslxqGfKez//Z4oICKMOPrXBH1Q
xAZy5r89fiy4iRFxhaxVgCQo8qe1o8z1jQRvoT8WGynLQPW1Bd0PtLGQXQULQ34h5bcBNwdRLJS4
EBbtK6yEd1XihN/djTXqP04IfACbJISfavAdo1aDjGBptWm323PMQbvltF9gnu/WTic5vXiKWFWF
gmn9Zk+S6vJxSaA0REFIaNpC+y7V0wT1V/2ZSyOLfVENexw8Pac6xPKtxmkmmvZHC7l0vvRH1ULv
bWRcvRoY2puIDkxHE/uwTl9qsn+HLtUWNetQlK0TJBjGmjz4y/A8R370NI4pJl8/BDTSCsPg3wov
2bAG2em51tCtfuZxjuXWv+cibA0sMFKT9J6hbEwZKyrrHBMkBYbKajr9bIcYTFjjf/Iu3VgRQksc
Bif0+PyeMWrsj4fkXdqqEAejNdnCRYYEAguVEEJyj29ohnhcMPCPyuOoPx4oq1w5/+CxmewrogRf
yzuymnzAuoZcLjznlpf1ut0xlNsAo9++8NJRT0PmwsEJfX27oykBUfQrivfs9lytL4qNkw+JYYPx
EfMXlQcVYlexEp3LWjJvulk5zf6Nu+VBfxqzxtr9luTyyKYxNttgTBuL/aHVkdOXrTojmtMFgZaA
TSm71bg8nNEXddQcxNpgSTp0zr/tGQYgNpjUd28kfQPD7u1T8iKWvX2FIRReRE9n2lLnYwiPxEmE
BlUfvI907Dn5ODwC1MacVSAllraSNh/7FG8GAlhoLJmP13cbEpmqMdaFjsLerG8QDZOXVdl9ArxT
T1+25JxBSepmTQIZ6q/nP7CWrIzQzfvj7gAFRsr8YR28d0ynaH36DEvMG6fvorBjvN+g6/kNkbuj
WWVlL0jo/tP4KqSWOOAHLH2e68jGibcJFMYxnnIWWnF6uZ/ldOwvyHowHTxh7kJjG54WBcJC6myX
7SlFE+26Bj6e5erNF3KxMCLRT6jhnrP3FjRhOlgJ/yny1nlwNYu93xd7l6OZ3Xben84x5rDZ1IB9
ve+Fjs3HqYmIP0ZY4J3WIkIh8O+Ot5jbsXfhMzcSRPGjIyo04ZvlCqH2gtEcVpy6qbd2DKcNphoT
Ae8WAkdQ3lOG0n6alzlfhfORuETDUfjG1AoSvrWb2O5uzArwmAKog815IxxXpWR0QUDhiJicAtkG
WPe0IBtCIo+Bk2Ajvj5idRVdHjFCZC3EpIvinxQai9mZCtBbPYd2Z6zsg3F1mSYID4/SulaWrZo4
b+Cwtux0oza8lW27aDUWv/FO1MM5Wjdjlq1nwv4UH6X4Y65QuFoRnNzwb/VcUnrsV+bqaXqPwJuQ
Hg4+am1wbBUGKDipTIv79JCuwQ8nD0PbrcTvQnxpFHDKjl69w2MENxUqKDN3qU2Pq7vkQ6oc2gqO
RibDVRDZ74YwL9WcEY4N7HRLWmP8tAmSUu82ncz0bfeP118SLAbki5sEpfSXjJyYsMmmzcxusmHm
npqrZndXMoNkdBBa697svEg2iUKojOUdRaBBhtL0wKB392SliPNyVuE+MTmrGx428FRivXNMMEjT
I2gPqFJ4x+IkIR+GuN8tYFFxckBV+uPqgBJXMIys0cvxMmec4F5+4Hn92cWsxpuN2YUxG91J+im4
uhjNmvfPZrC79wyAYDbLkbU0x2CRvIyra+V0f8DMvUn8MLh8L2sDAvy7zzam97f95M6HqZ/5Erav
X1yb3raObZotzGCXz9sK9S3ztsLadmP0r0Te53+iZsEdcBhM8iut0WKpAMl9bTDpJVsQHDjVuAOT
jj0cf4mZwBZEJEUDnawpJoXcTtChR0I9dYSYRkkneOGQJWESUAT3jcCZz2ne1+tg3sBQoUBOFiho
f5hKFj4AR8DsDD+Oj/PcvxMD3aKahRFPBuW2oGVxKJlv7DYI5OvhkThgO3CQi8CRmnSXfCMtYBev
+kUoR1yWz2ZVIFQsjnQFXPX6smSIsq108Pb8WlgZQlw4jh9Hr9zoZf39xJFHzuEAqfAjYN56EXi+
ZCkf/iVLW97JVbyKTpUL/rDJj2rNT9BHKbyB0wjTSgQunXZAWZj71HZ2KELJ/WEzNiJidNuI7J5H
jk+ZFNT73QBPM+Eblpj0rynAbrJbaFa9h9948slrUt3PHcqXC7maHuvpzVYRGTQ2sfKu9zHNGU3K
YZx4Y34bKQ+5OTrA4tWNSnRsQuApz/ECRSDCwVp6HouSJ9PezEp/evhSHDAQuUbwFtNpAiyQ2Ciw
u48BAp/fHoZ4bJ07ZNwlFw1BN6Qr7DwYZ5piHvBHOyibjMILMxMZ9JuSrheObzSDmUYP/AEx0jCH
Gzg/pJu0V/vWHgunByQS6EvfEE9MWZ8cxs3QGyiWBPcVhvsZEPmX27wIfwSvV2NQ9Vhmw+s3t5/M
rH52A/32Yfdh6EAk5s8HOb9ZNXTmu0MuPJnYS8oxHQ5VZHSDfCgKQOA9UNHIxDwBKaCAtNY4rP9f
GrYAC9B+YO0g4KTC1lfZHvBaF1NdXAp1lJO9w3NkLYjLWV0X4Gp4dZFWNsULikArHjWGKUxXjWgP
44bpjlErNoRaNqvRYkky0JQxCJ0zJtjG/cUuC1WfmU/unsKTDbV9tWKC57FlubALRMaX3YIbpAsU
HQ8zZ6/C1cRGMjD2EqpTCLzkUXwPOpv/esuNaYwVPzJDIjar18TzzhRYy+5svBEdvcgRkNajxb3H
cuS0Y8OIzM0MXvCceNTllKbWvEbTxXQ2HbOa0My7sxmt+ODKddydnNvp79bzKSBlczZ0Nj1PPAkR
s1iE7PwZnw8iKcAmBRYh7nzJDAdf6O29nvCtIoeoS4Phl4LvBZwVjDf/I+nMlhRFojD8REaogMAt
O4ioqOVyQ7iyuAMK+PTzZU/MRExPdVWpQGaec/4tmxRnQB2AQDcLvpPSfC6lYA2tlpEkIcrCqCuZ
wgAr/8wInY3Ic+gWi6DzGm9emJdLZkSA5LyZ1f7/nAcmFBWDoe0bZ27yXC6XhoAOfrmtFpRLDSvi
6ngcSlEV8oAkeE2TAD15+qobYEnGNo0LYvQZXxacFBwdBJsb3LjbGSBJi8Bdiwk/InZJ5Lm826E3
jE8AfFikoWE10aiA7iFZpNbCW+y+tDNCjcJqs+4LOL73J7r/XxCmfJTMu3mIU+b5lK3EH73sy9W5
mM9p720E7X7PMfSKyn37Pv0qR+37t/60fdg1W9/wuhqQqFgdJQHP9IWRGYGI38EEzp1m7G+x7OQz
foiEOHYZBXRNfK3yZGrvzyEp5+j507ujYi8wlnuTZFPuMw9kp0QJiOl7vR892CoGkyjoMQdEjDwg
0drVH+59pmQTlfOiZyvBiyWMqxQOkE4Wp6fKr5ZlZQTQ4TH3cZgYUlyXRr5U3DWLsLFKEOEibu37
15VT9zlCCWRIfCz0bVeixE4jpjX9KILN9uIS/LHo8zvFAC8z+kVUJBTt+QydO07s3HCdpY6jQA9C
lf/CgqWBcTJMXR2Wh6ZyiSqvVx96z/H1E1SfoJa2iUL6sVFw7lj8l6RqBDCvSKfWGAnGFc+rOn6o
uEbQcGCFxmZMi4DA4YkoTOfyU06PPuy5w68RvbdEDG5h3Ky1aau9zE47JDmN11IdzktwQnzWsLJq
65IIuUWVx1KySJ5TDPMTI9D/opeIvVFv1prESoZfvw+dapii5aox4agRZtV1+NQO/KaXhOoT13+7
9/2Y25thS7eF4tbNCvzthzdMZmtMMDFhaToHTtkd74IhcXuZYYr9BC8D2879DjL2HE1SvZGG2x4V
vgxAzzWK4KpIZgbSYXzjxbtxLo8rfjp/zWF+NazNi8NbH4sI14OqMdrHV5IzA08Waiw2GchkSwK+
8T9C82jq2WSv/2wSD4gBp8vQoFzVB6k3I2uT9MP+pO+8K5/tOjF+fz2QEG74lbznCle5bnHFPPjt
jNg4UZ3VCCfNvvFkVbzOd2fB9LG92j3NpvKj49E4iY0Kwxs9BMjuePSp8c0gyAJqq/bp9AqbLGOc
LR4mZ9aCzzn/kbTeY65AQ4kfQZ9wPax/GeZ1TtaOPxXDAAOeEbkPUtD96UynEONPm+uC4dyNgQqA
NfqKzkNnOLKQmRR6jBqp7yrf8eCxxKh+O4xhLxHLoc6lNkjMEvJ/hgXYkErQGaEvxTeI1+DYcJ0B
0yKMJ0wicy1dGBRd6xAPB8JtAJmNh+5BfQYLgmvoZZKBgBiTH6al8HhxHTF1rtYXag36YGYPNJgh
LEWYsOWyKJHZYRNEhU55QiSAQWk0l1XjRClmAdXyAH0uvBJyG9SJ70OlOiUnUG85p4JeLZjC3h1y
DS4022OVUczAokoj9sLeXT0mWFZNorpZFVZLxufirzfWuLxe9nQU/67yOPRh2vs/LG/Z4GBTWEAn
jOAd22R8i1iPvZ69+LtaNVO22Lm+vHjPWSlKlMCbp5U571mBaYfD5c1Yh+SJ0u4V0HwN+GOEEwbP
EA8pGD3GZwOMvgfsiiEoioGWtmRaKprmiTqdMBlZMiyCRIISFWOgmY9JIyR9sBaXITh2k1N7K5Mi
g6voemROUS4DUfn38xmkARQMfKZw/PioysEaaro1MnLGYtfMxdp1t3ovVj0Mew0PRzSMPO69sN9N
0MTgbOGCW6O59LD16zmjxcMISVEsObOV/jRFiGZkT1vSxkQwYtqI/eOJtXLdrH6IkdBh6/4XuiLM
ubvZpa5GYOUPmNLUsp2Ow7w5GGJPS1uO+yvTZEMS3sa/CHxI3ba/bR+iHq6DetDGM11F7kctEray
U7KDsXVlo/E7dVl7iJXYrwiaRCoAN7Aztm8eLkYgm+j79yUewyTj0eipYl4E89BPYMUJN7BZiq6v
wXD3lzkSr4r1wrN2j/CXsvVrfWa/LZ/WDCMfukO6CPP4lXZoX+BGHPJzDiiXACjS5PaAxBQcSa1z
IdwfnBh8X4oxhDTk5/JjoelARl5aYYiJIdIJjFSY0eQy68IIqDPyrZjb6Oz3PXv/XuavKepIlDxp
Dqx1AATOmChpq013Qer2cRm2ckISHJa5h+pnNNRntMWIQXCodUQbQxC58SLsrfA2/YE7/Pmq0fCA
+TTX0x6iBgtgdqjgXQ/5AJs+qkvr8xwjfDrSI3yYRpdfJo+CtdH3h9guorhaEOsOQf4PN4GH4Ku9
mEcD3tLeU0gby8lGmIyj6peZiDu/MPlL/livKwD01sCKr9CWEANAFQcao6By8Rs7A8Oxxu0UHknm
XuSEHm8ML4j9CWuYjRxMJtM7824BcypP67ki/EpYnU+GrmL8ScvT/QDheUbRM14s5p/1aRSjsA2T
M2qQHUiL1jFg/zeNgFOAkuttTmRi5ogClrlakoXlWb5jcgmq1QPQLYwZZSf+nErh3SrSYYIXlQES
UiMtQnna0dOZt9Em5UCiHqviwWfv5i8NahOqqGtwIxBK4SS0+7L91HwFSguS2mqDZKukyEvv5sfC
CXo7QPmGfSduZyjiroGKc1XpDBkF6UDVWd/vqs3rw+THHh75i7LbqVWYy6dPZUsKVwYt67kdvRBk
eW3wHlLi9rFBkwEjBnNNpiwnyG/atkPrxQE8hEj5GmyfWHDqs3V/YKkDiBvnpllck2D0xBcB9THw
Zop+gzzIMxx5Mf0kzUo+JBLeRdZLZzHW8mbG9pKqNhdJq019T7+EUfc2Y9xFz4tlQjLykHCZ54fk
syiAdxjTLAXh8TOnMTZ99+Wt8anENgjLJrMvRsKsxDEabTT0o57xS8z+1x59mKUCgoJXvMaksBNm
bwKcyoV9fvANfYeJ5fl1gFDJUGn5wUTROyvR8HSMnzDjBO3lfD6q5prR3xqztCOrfY1QBnUVxgCr
czrRzToYTmeJg7kDNilmfE5Dwe8Jfx1WZTWznxlETxwlebn31yu6OCGMdvvL1lByPZlWgALbVJ+2
ywCPcT/gIwBt9vB1u5u9vG9QYhJu96ugoAXvfIVMoTL+1av7IEwTrMr0BLnTLcYlJ23mvdf6sebG
lzo0SIujZ2R1o7Ds8dB+ly0K92F2Nc6Q/2ZfiJvDRdMwnXwXrsJEEOYi7bOlNmEJRQ3eA/t5bwXm
iK5sDwuv8+YX4Mt5EjM9WTAXYctm9sXc8+7KtFrm57Mdfj31thl9tu2D+dg4ERQz8J5l1fjtfYIg
HjmfAyIG7gPEpH6dJZbKO01xdtN3wLBNaNySh/nCIAfZXnab46mJ3EJ9rdU+w2Eg09C2a5MJG+5g
LkVgewT/ra3eUoIb0TBSuyDUbMSA4+Z6ZjBTdi5DdiBFeeD07LOGt8spKxeCttTMr8hJoLEZ1WQp
w1xMU6aL+pi3ke7ixAI8qYEo7or1RuWXO4iUWNaylTEq6ZtcqwciDgx2kB18BZHC8NmRas3pVPud
BkDxNa67hCQWNq8jkdEmdixNxvtzWvPMDdpY+nG+KjsQ5lhQOYHbvkAXxhRojDACJmPQaCoW+uvC
WDn7w90Cb1n4yqiTJ5gQV0bUugDM34lpf0Lwpi3eSitxjuCPGa6Rshi4PG9Xkm0yK/ROr9o6XeZ9
j2ZS4zwJVuXDYuCYbNJPQO47M9uvseX4SFLmLKyp3Av6lDepM5R8Kp4LPEFRw85TjNoseXDosM+n
zjSCb8Sv0Z4GWtbJLUqMju3/l2JJfQQwGqHiIYLRxeCkSx0ZkVBpFpDxWoExNvZXY/xkPWQP/Q/z
fNjELto3MBudY+RNi0b1iGeCnsBUBKH3sT0kwMtsVvBDRLLI3YQQcgzxACIjAdhZZQpR5AhZua8w
TA5fHHB2wgXwbUCSzVtrQgWIJ+4sJZBQtSbtkfHV5g9NL1zYlvCuFAP46x966spj2Ji6iJEJU8GG
nP0bAwajy8zNY2i1DFjwe9E1gxjjn0FpCoLIQKf0fgMLcHU3fVC20lyBNQvIdzmxbhtmDsz8YH3B
5IC2cCnPt/PlZRaBmYxX4IcMFhb59AKp35pwTu6etbPrMVRvwX66di7fJGNZLtCnpqak+Pn1NEV3
w9lQYwSEdRWq0s/D/je3F4spmcUzxS6u4AsKdGswPLPQnCflNrZqwd10Rx9viItsgkuGjVydw6J3
PobDm7l+b1RTl4NRGfxyf9bbdwoxv2+/7oVSP5j5+VywcsgkPxE07Tb6hJpTg/qPZONtGHH/NFs3
G5mHm2OA2WKooN9mFsDz+DJYAATOv5tx2DlX3MwMUgfuYkj+KWyWAfcMwjlMNfQUMzA/6OnGbhhM
psrYj6UoDteIKTXBq2Sy49rBI1g0h8t7YM9Ta/FbrXATPplZbm7f6oGVo2w6fRLVdoroG++bznhr
+1/hve6u0nerLvr+/KoZS8q4rOLWTHq7DN+FqxwzSykG814/yBBrfa33gKQnu86ZJdbEvb7YbFLd
ePcQ37C3lPX5Q+Y97If+SgEn+3DLEdPOf/jpqKSQYVTNPQeOTEzsbNgFzr+4OoqiGy5WZp0dKJAj
06f05rCc/tuSlsvuO+k/HbgLaANKxWVXhA6JpTW/CgOWVjiYsmLAQgTI8XSldSzYVcFABAzgIyyw
dTZewQOESmg5glwmOI8ILAVU/4+4UxsYnnDJweSfJtA/rDMhEBKbnuvjI/Y/FawdO/71jES3sARZ
E/YFCpl2PEW/B9yM2bFCEtWsKsad0DrwZN2eHtgrbFE01/fVUmtEXIDP9r8jweMVpCmvJegQ7eFt
8k4H408zERGm0rgPRBv4JCFQCi5A8RHxFQ5fTG1/CVbE4chnFQykQnARxyyusnC6Cbg9Nl6vb7DD
9tNKGJRQowkQmaLKy1FeUSLGeubAgmI2W0Q9+qyRtPBjqkwfTh+XHYwHDklLDZAGcPh/Hkg2RIYH
el2HQpS9n91miH2J28Bx5WdQ7sHSpKlBm8dfRtTN1MOjztyksW5c4xSiPJ4GDw0ZP2FYtMNU2vgO
fPDfK0OILHgcizpxeHpVLDCaV7cqIlDju3Cc5mGBr9LzYj/x7y5GUnbvzjvhrQzl6M2JhLrVSsnX
w/FiqoqYJMKHlokVj0Qrhs3d9JyDj2l3URegA86RM51B8MQzBww/pORQQ+g3emr0b6BvBMJwnWDV
Jlsx5OWx2mFnXkwzdg0YwSVYmRypiD0fez1lGPBGRBv16bYHiXi7nHGZ4mrbu/nv4WUkzPgV+sCX
3Y+NiDxN8cL8XX5mwhSde3HMFRTyAgDuK7R1Szx/KUcCp2RuCNqdhik2EUwDiz6kwTeaJDrrad+F
jQJepkYfqrZARhDvzzgl0nGD3bPRwfXjwT8s4YlOdm3qSuI8HRA36RxwDuMZme06EmmNzU8QiH5g
0WlrAbhA8EHEQ4WgWUdR91Qb9wFUrvA2U7GniackaQNxgWaMwm3ABYqjXX0z+pL5vjmj0gcYR794
HfAXxV/nJNMnBTMoOSmlt0WuxNjWNtaLhMsUM1N0RfruZ1Kz4hCKmQ7885hwc0tN7KHqt+aWTT8U
E8HywQbuD4ZzhofRd4/JMw1eSPub8KIERKK92ffuttw5CJgeRsSm+iMflHZ0NgRD8ll5JGM4gnRj
sJsyJ0PD5CQj/3MUae54dCJpEDkM5ci5S5QDL9jojL8/QGjm4BKF8qb+Q/jn0jIIWEBGUDD7PVw5
jxO8RzjzQ6Rkg3ldrPMOi1ZTZ9iDY5Tg5PR5Hnq2GmWkefSlmTzDeBihKyHBR8p7/mVMYW61TX66
3TwwC7zkHLDXgxhKg7xl3h4cf6HhYcE8e1vTfm+Zyv6MoAxMNA745XqLVTAYMdOfq9ZlQTqGcre2
t/2WecukeRNl88/l/w0gymfFI9A1TEYu9E2dA98uWYck2jDqg1FygZxDLSLGJRbsCH0uQ6TAK4kJ
/ug4Kq2tQd8A55LSnxPrMdXbaTXyfi9z/S2dq2SuQ/J6jAevckFcEQlYoDk2gz+SBRSXoMobxdgb
01+zN8G1mG6NQfrrGqwJuUf3YDbHHtg205MFCqywEpmbbvgr414LTdcMxa/YChZkG2ljnIt2tRn8
7G2+5O06RygwQ9q0UnQ4BOWgHNDaloTMuNqUl9ZMh9YzhPmEnNxaawveALxMBhUjJqpR+Lis+cGO
p2U9okfG1YnCJrE/jtR52WUILoilBPONylLcH0EHjOZflyHGJqTANgaDDv3xp9+wND+ogkGIn11D
0ZEdFPt+dfB06A40VrkzeLOLtYgvVjwYTU80DMJ++/NwpEnlrE2OdFGrDjdrdYeUjObLmOmUPcb6
SQEc3ew9n19111+wwr9f6QzcQlR89panJsjs0jS3WRyGA2qHmmkLL4BDg4eB/D6FiAPPQ9sPsCCh
lxkKv5IvfBOUbjPWsR2YwXysWMD2AgFsxjgop5ZZAoFvjbW6opnjV0d0c9u1bTbeAsCQB24UXQ8Y
w8b9Xd/9BH+JCS5R7oKbB7HzF8+G0/dRhErYBmTVvxdtrmqMvdINIggbBq/pzXMJjmULz1SfJdh/
3Mw/z6sAnXn4gbhQh85uE91nFEGz9TQDKCks185Z3zF/m4aBOR9yJBANb1ZjCnV+yoG9swc0+Nsy
WGAphnffNoMSqL909zYP4g6WD1dUW2x/EFCD+WecW0IVFK3ryzbyLuryhLx8kjunylNncy+oJxm4
5OU0jFlpwDJPPwL4NL2/dqYwn6OYtUpiXP8kbgB12HgOVwANt3Gf1ft6DzL5rZy3Dx1u2Q/TE//f
MRey1LvF3cevlVGkEc6YjpF0yMO4jV4Rji8q5AJrfTxKd+84cA3/gEQjjo8zNgsbHB/mddgGbEYm
QOttdenG+DGOrfnTsxhig78BFUgT196b3mWoW9Vhvoj2oGGzNPyi+rZcsNmpvadTvHzWlyAy7Rmr
wYpfB3Fi8ve2YS8WnwO+je78jeUA3Fmgc7sHFBbYTFwgtFWkhqmmeA2AxJco6uFkwOrNjFV0i8Kw
m3Lt5akdeSY9Kcoma2ECF8JzgNEAa2Olvg0zisJ7GNp7kBfuOZe143YgQgvmeCGapyGg2c1c3C32
FZSqw+c2H8WJTJtmQ/XgtPkFH50tlKASm9SBLX6BYN/w8Rg2AAhBoooh5HDixzNq7jWC4i8/Ii8y
Mk0o3bUlDFddwt5QxlbXhdC25EWmYoBbRGZEkQtePfbYVCNuUs3pQZEaQMOD6dIacMLPcMGt+NMz
YtWEz9xMI5LEDBKI2CcVUyUDW7D+Yh9AP3R8o7j79CLU39Z6RDC1wcCLPe26tIOSdr5gRdj50oSN
8lsoix6bpY39zMvgSbx40NLgZgEkrUP0vWwKkGeXrMvuBMnJteEmKMuxGbz9lecx+3tZCQMoe7Dg
qptbookgmbwM88StpJmd/8mgHz4UclYquzxTo4CknpWnW8/DHXorvIC+F3TWPlh5vxH3tAa1Neit
ySe62VD/M88Ii3Vof22TWUSwKMx5s4bv8wE7ebnsItwhbfowuLOrxX2KUzR9cg4qY9im645OcXf6
OGvNiFhMjRGsbBa17pIoZfII38zyAc9aB4MmoQdAah/Y21k752f3C9O7uYoPyd3WdOCK/O1+VMaj
SO/NcUUOFoNcxt3HzWMJxXdEszoqBbtbIfxnwd0EbAbmHY7vjfNd5VbtXljsUOCYUBCZXGWCugMy
ZwhcdgSIy5+G/OcOoedf75/0aVurcaXCFSlWCPoV8/JYQXe3aQUxHyfL8j6eFdBpHI63CCvIPlo6
rBbB9xVq8qX6cPdY9ABAxW/FBoVV+55+Ud/mI7rObkN38Nvp8L8tIFOByj0GMuAXuHATSs9xXmJN
PpXqg4Ldm2C5D2xwNP1ChhR8Qob1Msd030q3+an+xOCYSrNqn5eqXL7ozCn1+9eVDKGaxRECqA4d
sM+y719xgcSIHF+ooP6jCiGH2liBoQHwQM1hegx4ZyoJ8sJPimjWb5mnYUW8zARsBZdAi681GGlw
R1HHrckP7KEwgR6mxY6QRP9CoxvZzVzGuo05f74IT/1wioh9jD0ZgYPhuoq7jWTW4utmwZsu6Ibb
6xzbipkWKozitwmqbwG30BghGU4nM85smSDAPUNWjuHu5F7Z4rjmarCXOcQMT4sXZsAu9LVtrOoj
+7OBZpUzm3FgH19x4gTmwDSlgmGCU5pCZiFceMap7NX3WZRMbTaXq89JebdK/FCiITKW/Vpn4NNQ
4XK6dpGOSOBDabVOS7GoAZ9yAGLVMihkYc9l0DKmQ3zZbrv6/ddhTo5Xy/YmbavXNi25wTwZ3z3l
H+J1NJHAxS6U2wE6fAITq36k9ZgnY2k97Sq/3vfcho+PTdEAu0+zC4eal0gs3VHO44XTxsOKrkh3
34hKGVBreHUsgT0Gdcgbp2bOXAX0bZnA2HgKwP7ZYcxkbNWrN9qAnAHqj2JQLgF3x3rwZKvK6eb9
Wh0rTwSRYPFEGfrPUJsy43pTYxmmIAZzE/sOECjVXdqt+9qB8mJI3A/D0R/m9ofHYPJ54OXsRtUM
aIsr0NrdB/uupabjcGIMs/0DJF96Ag0PR2Y+68CfxJP93gaPqKcY0FCk5xnIPRkdb+pmtCluXonF
IcFifO7eaBypdEICqMZ2Ugp5Z1f5khzbPdUUf3pJ2wwyAwUswL1Ckjj/o8HefZ/0F74x1kcGZrp5
9WtW8adHEoWYENnRnsqKSU0JiwG0WiIRk9wfkmWeQMMv4ZI4QCZo8lZwdKpDPgeWWJwudhO+Ruyp
7m1PBSIKTU2if6Q6pawHCsa4BG7o6+HCbZBoJmAFXO9mkW7gLPb5rZ0TrsGziKOktmeEiFbYlRpS
id5DI6nsFMNIrJPprHjB2yJM8zjcgtAlJQlrxcP+MGeXRuNh53QY+wkTpMqm3uk7fd52CWWADNUL
HAzz1ve5PRykxc90S8WRJVN1eSRZCdAG8FutPPavXoU0ge+6JtNSpRuSOiM59uY40rHdhOp13Usn
r79Q0CIhUWXRB5J/HiMEo8SyUfzC/lGt2h6MxvfUXTfWSDduWL36fDybe/fD+5FvMj6805vzrWN+
PovWLRfinkwVyjfawidxTBW6+mN59b4Q7Cx4x1KBqzKGEH4JublEK0IASjLBgLi/Af/he0KGOkt4
JE+A0dIbNBaLPMeBlg/Hn5pk0q82ueYXwznZKjI2gO/r7jYaM1erbebZH/cBLiduF6a2swxfTYUD
F2JYSPwbK5xMh5YGShLBvPQ7tL0qISTLlNk94hjAGH2yZXg/ItNjjAXytXOaDz8ePh7jimb5A6Pa
TpW4R6jFlMOZ9625JbyBNIu3/AgWuQQo4/84HLKhKfM0s9+dgw3huwhp0jrQL65Ix+PAgLYIhzUH
9nVNv8pnHVabhhxifNIYTsQPKrOOqG98d9Z6FQoMDlxNR8XzN+D1pHbXPsZFyoKjwCsIrU336++F
woQxOpGbbCzppMbKz2p/RKGFVFBAMdUQHui4hBAMsYF8raaeHN/MOhlZXJ48h6MNrEpnsdChMDw9
acEbSxVbiYW0yawBy4uFOpz2TxKBHfLVae/ulUQKPYD/rcqbTxUAdaNGBGrEd7cKfg1+8FaGgU+H
xfxackHsmmONQw4Za6Wjdx7TyX7LhBDeBQvY1tHgY+spO/gp8RU61A4bga94r8xAe/jlQtMtsdcy
ESEiZfwMwi61KGyqq/M8Ym/LydK7uXwhK7xuepfiahj9hn6/cUeSBdGt2ebowxrzh3yG++QNH4hk
icoxSdzDE0vOx01tAY+BcaBk+OGVySgMrKZwk+8cAHsAalwLRvjtAEb6bF1KyFHP1zH1n+GlhUbw
n6dj7SUK+JiUOdSn6TlFc/CNUd/g8TYt5im5Q4mZ4quVO1eWtc+mTPxE67aSIRGyvVWXufMZF5Oy
MSXENcZvm647dzAbRf04e+0atj3qWM73ZNwl5m3SwXijHVq8mJ2xfDbfWDq31DMxpOycX5gLKjEe
NOq53tUTDRWibmWTPscsdsRbdcawYXI11Kmy1FYV4XPKIl93I0sNIbylB5LmaRRoRPoICu2RQ8Nl
hKvOuCjWPKXkYpxs3cdvD+MGa75IRUMqskA309xWnYcDZon3TnJi8NiHNPpXuOnheoCxoixrPmkz
Zw3wQXukdRFX3991WBvTw/aRNw53/bi06iOgrPMJMKgZFz3ma05LVOvid+piKNBL6fQq7Gb+3Wah
usS6gSQ+u3fSWtjAV3iYh/pJzca9NutteTNVmN9Oc8ELXmXq1J81lxofENXPltc/eSL5FVO4YeY8
IdWj9Ja8fFpOxq8zZL2aCMrVc5bPPkxLJBdovL95Lz9QLGll5WpGgQ4t+QkVFAaP7LTCgdeRqTYC
TG0wg+hf3n842BK7scDnz0svn0DPuXAjAhvgYQPg1Nue3yAfXnTjwr2PVUHHGThtSMtsXn9uw6QW
shdWi0wkfkLL93GZl4/T8TOqAOUjHP8nP2wZc5wYYE4I+wqeKx0tLdaDTLqxwJ2p+DsOKGDHnCpq
D78l3vZ3g/8CzLIS0Vr3M7CLZlCYnArJL5ny6lGOoH2bTZcM4xvngy1wrjHCV48PSsET5F8il6jD
q4FZUh5rBr8ZMto6teaD7Z1gOTeJsKfZMfRqTsQljyqYQKvcd4G+sjXyks4tiE+J73kE/CChrxKe
eSD/2J7ZvBJyGuCth3PtGRrtzOX3V3i/yW13zbfF7iVq1WI+OtBNB1ds8g0cLzOMuIwu1BUKG2Xe
OWwyGL8PC1oO4tkQQsBbwXY/WSrEZFcFgiZkU1COsiidYVoXq9y0IectfEWOw1uURTSso6k60fJw
uOimbDJg1iDiL1wgPQ0zPK7Xo2e+JzivrweCSRETAPTX2yQBODfb7vwjnMxYms389bKHp/50JOwz
x1LwQ0ZJwSaoQ9QRyHtEf/j4qzm9GJSInNSchlzIurD6hEiK+TkjMsimKn7h8qLGF9j4zasNkzci
JjydNgY0d03rDD7B4YwNMrK51I5VJIDvM3kCVj5RYyWi3KDtYRjQbUdLmTAzdD9Lgs4mH4fzj+aH
KPSPFcHLEWJxNg/Z6ULp7wcvs0Wsy5eMGAoQehgtKGcDyEy4KhjPGCMoiyflLFOAFxEjQviZ/ANk
ywwyc9wzhZR91EAKhjMRDY/CKRRQDVoV3vvIwq/Nv67IKB23fBUgeyxb9w3nyoYzhs5ct/PCTsPK
gRdm16SOLG/rEf0mygsLI02nO9LaeFwVRpPyKXUHd2ohYdYln7QQYZYx3WnurjL8GRaJUnD110de
fkXW6veQsKuOR+zr8DYwk1gCYi6hnsnEYoBR/DyVdObavM7FrD2fPNYq80rKlFBeYpcNe0NePHDd
KsnOE1LBWeKpNhEMOA2Q4Ib1JmjZFT+DHMMGuBMvUqLhBV4JJ8G+ENz4haqItbomLSh4YzpRGdhA
64sNxaiQ/GF4wY4qzDq+h+dEyI1ERHRqJ1YvEoAYv2b8BIr6rPglnnDqEgOhxMMogawLRKV8A/2X
Gx/jeNrZPipTbL4G3uAf1CQwI7Y983Bol6oDNYhNQDgKCIeuTd/dtM6fcE0CM0oBjLG3MevpZ/ee
Zxvm7vBNQ/JTzd9yENZL7G+Y5i/BsXY/4rVb6+fsMkyeAElAscaJlZ7lGVYQB/EYVnhbufVY4xJh
+IL7bh+WoycLR0mMCb+ewvbkIfBF3NxD8sgKRk1ooU9HGAW8QeS2SbQrF3ciCAp8Ny4H5JuKt46n
hA1aZJLYCFjCW+HZp4TBCaEX3aYo74DdhMz46+wcKGuS9bOGQSMku6AugPm4gTo5cYKIQ+EkKNhW
FLDZQI69lCt6PbcHLhfaUwSj1PDG4UEIiPhfAQxi3lBMMcyYMHfC4eTGrRWhh3DNCG7nYUKbXBH6
wCshhBR8ErS/8Chc39lteNQOfDQbz0rZdIT6l/k74BlNM5Is8LwX+sEa6wlAKTs+Hw4ox1zMQMB3
sJHh+cJCDT8fJ3GzGUQYU1yudzDgk39WmDHiHsIKFTJnoUQWCcgDVGWqgww2fJCS+rFFtDR33oR5
8OUg3/GBiInzeRCn/qxxjkwiTSbixDzJ525F/KrImnjMVI4R1fibd4xxcBY0WoT9I67vH8Nh1ZiO
/lJvR8Kh9Y4xMjE2IxtuBBeAPJ1YN7KZDJWTnflqd/tBiNUm7l+U7taQL8c8BMZZKCQZylFHOFRh
CInEN/yffs0rD+EwX1bMO6DjWndBl8h8otd5HzCB/wVismrZYcQuBYY8O4vodkBPJk9MIeBBcGX5
nPbdPnCcAr32+Bg82BYfu+If7CECSLWGyhNHQbMYrNGSiAWLlQ+WPqpDA7To2eXha8xCJaCTApJm
jfGi9goyq9i6VkDZkoVPTUB8FSYoyzdSZkG6xvE6cWKBHjI8ZuckqI7SegVwi7pZPOc8ulOe4v8v
g8biQGu5GRnHlr/DtoUywCZ422UqirkTgVLs5sR+42onlrx4BrE+JOlZRpOMd6r75ZcGoPD2g8dP
cXDoR6UsdMpseRLX9CDWiVhZP+/DdaHVZ+hKyIiNDfogPkN1hTolL9A7mjKmdQMHhFFs4TAGKALJ
yrBLqx9MeM6F/4GvRutB4N7W5RqihMR5e4wFLxnTf6ZJUD94Nec88kntjT8bDj8YFssKljQAOSZ6
MkDty6Uo7+PW9T29KJ0r2P9Cavz6/slbRFgNVcodDGvd/3rAw/mkrsZoHmGGgDzL/Jji9vl6KU85
BlGQuSPy0m9mdgdYaONjBruiYcImiL1pb3dHsz0IXz8fXiDpOHQhUFQTddpX96W6qHEl5oq0WDrM
9H2ORLQC0Fm/NHNNT2OvXwxsCzEqviriMA6LhN0Nbp/hCuMQxijuIiWCjlBQ4wkuNZjooGG4Xrwd
vFjX3lNzijPz9MWvNT+wNnYZziGwbFJo1Jf56Mkg/zVhuN9bwsfIx0yZv42LuuYIsBzq4Ui3Tgze
cf+eF6sfMzxb4iW3GZwEpp9eL8T1Ir4Bm+TTRRHcHdm7jg5wt2WmD+TiRjrEV4jenBz9KUO0792+
h0/dmOFMnOFibL6yqXY6V6QeE5m9hk2RzmPKDAD3nIrboNYojo7KcdW4uDVjriRsniBb8Gys/Ol3
hjiORZlC5rD4S4fs1SsbHLvN1Zhq+wn6WvzaeI4ylr2IRif6J5qSmMUgl6P7Pf/Aw7t7O6KioChV
uwNXgC0CTXWfAccElyfo+zQRBY9vBldvDgRYNsbrOJw3gwASLankNCe2MgTKpjWRYWRwcLUW7ikM
n53TpX9YNPW/ojJld2SKXLJI4dtu9Rkklsq8wHz6+5gTIrsydnQF6kHLGFp8gAN5oYLgBJkByj+G
DviQw1oXBlQ7yj2vRt34ZUvXGydlSuq/ttP3bil2CUSQvYidCXuhBOcvkO/Egl0DBSufEyvrfs5Q
Te676XchCroPEhwTUqhzWAoZObA+Z5K2jXGhqA3nM9edoTArhhM41s4YWWHroRGkyQmTZoGwCmLn
YTvjNBb4ek5yJ7HOnJhPYZman1kybDzQ6hEZ68zUa1MWtDbsvdnTeV4CQXapVi/hPw4Pm1YEUgzH
pXVlrkaN0TXwIEgM56B2DvzpF2BdJqylhEnS8gY+DUeHu4ik9IDXEnXNwGgwu+eec7O/Q0ty7hyJ
cCtb+GnvF2eRsH6oT0mg000JXcXXAYxN4Lql/9F0ZkuKalkYfiIiBEHwlnlQnMcbwzRTBhUnFPTp
+1t1oru66pyTVZUqbPZe61//sL8VKAGeHuLSwX2P50iQJXBdUDf/vbb9pB7ffrPEzL3mRDKinCYc
NXX4kEX4BVn9uOeuh8VC1xaHEr9mTVaYVhd+iyDFEYJRnM+4NCdMYPzvSsVIC3uv1zYjheDk/DQn
97n4V6FgLxWgeITZ/UhgiUy5wKWPx9aK+h4DFKr/nGegDRlrYfRQ8Jd2YzX5uXhg8LHGhsen5ybA
7n58MUxAL+Lfxu3s6XDK8+wo4Oa4jslLMSyXwdg3hEeOgvFFEYm73Qg6Ee4VmEIgdyyRPVJEjEhe
FipRxfI0a5sa5ZbjweBJlbAQL6/eh8xgTgk4MPh3UVFxI6bWEhN8Hp9J6e42d377TsFndqTqCs4Q
csXxObgPC8n+6P7A4l+hPS9HeHczToebRDTxH2mIB2imh13I7jEoGNiVA0DT2xe2CGjYX08/AOZZ
IzgLxBoixMYqoMaKYbkb5dPGrVLN8LJP0r6mL4RSvWmPBoz5ABNtXGvjXJtsmCX2z7O3Bp8ThwNC
gxZA+zopmTqQ5kY/QFK4g+ZB7/5G1g1fBAwrjYMCkIZNkOWQSNeJOgcguRs45ccHsfSY3t4Mv6UA
ZAZPJnKVgCN+484jtBT/I01kDZlLO971Q32a3dR5C8vxVv3m/dX7tTBJo5srj+mJxLSLta/KECTr
o0y+JH2BMfe7wVOJ9Hr4oFsllf260DvEihl9UqUfb859JSjekx0ubIuuySG5MqdkVBjwCN8RLHST
P2K+jq+315RkULvWmDNl50BMUHsxM4N30lH+dIWICttA3gQbe/r+oeTnJ8QkIiBbVuXl755Tw0Kr
Y09my0EPi92cX+KhVz+40We/Yd1g1CfVIvvG5EOW2LZWHBzPebIhu77OMGWd4uPUs/aXjddjVK9R
zAJ2kIWkLc9AnE7rr6s6rt3zy1mX1IpUx28XKnHwRhPeZUOphvMLe8RTCOOnP23zVJM7hC5cScT8
nCAI6WKvRQCNcYXxQzZHhLdmipD9oicrIBFd58j6rB1TmPMpao9g2rQv1z/ECE+eH1p2CLYfJv6f
tflxTuXg/bq5uHMRwGJnV78G1d/8mXhGOD3UPGg5KXRyVFc+KRAFVpcOXHZ6Vko7d/oIIZfwfAmz
xlYmzD0X8Q0Xg8UvIjP1OpggG433KPCn2Quh4vMpucetk+8BN0meW7WeZe/WGygxkKaC0pJ5FKbw
R4xhjrcPgi6/k3mUksF1sCqQNADQD/Df6dnXwQM/bY4p92rxn2h6QA1HGGwU90mtTp4utCUkQNbg
/PNXLAhjfv9Qjln2FKM3+7ACm2Zaw0SQyaFdohse9mAC3+1ZJ5ktrCROP4MNcAN4sfpxni58pnFv
0Hc0JXiQCh+AJwNezRjxXcKrCktnSaEU114AiAxt5gRs4qnpHc+Q1e248vC2v+SehJ3bAlCoMIua
mz1WP1D4RfGjBi0IBh/NIOXF2Xc91PhOyQZynhBdRBAB38/XqQSww7E/ZD3kQRnmlGP6/IYnPDCZ
qRFS6SkUP6lekF4MnsB7cxmOXk+Lgj8Kc3u3vuyIfp1WEMLsnhU2g9bblYseUXc6xo2Iy+ZIPzG5
4xckQOuT5uprjUuvLysDEPwrlDgGEjcKkhfMMp3fBxwkSsW98RsoJbiLGuDeoM863ADxW4/JrRNq
jL1Ixs3xnpNpFoLTwlVq1htRlRNW5G3f6y9ggZXq8DJnbyOHizHt2yD76gZ3oddF5Au4sxs17ANd
pLc2wQXdoNxr6yoftspYPaKcdYQ+VQevu3fYEaiBmApU2cz4a7kWYICDH39qmC7TJrQyN56LixvA
p6k8xsQfBiiMZnjzxoIZPZKDgTJsAXy4Q2jNQmP7fLjxZp9zdcuBocXWc22Nznv0poHuYx6T7Lxr
N/qidurSAd3xBp7U13EmHBj14TPXYWSUjTPGpM6AmU33S2kvo62z4jHusTKPycnl6T2O/BXWQP/j
MFJjWgb18MoQ25ZMEH2dbfTBdwgz0qPgVj6hiTMtkniNuS9GMCYODTjmLZnimOKPfiU/8HIfnqEN
P/z3UcUfg7kXzE+MSJ2vkVTLhweDzbq7GgwxMyh0r1MHD1EmxS8r0O9RlzFE4xofRrOL0+B8xKvy
fpujdSr3aOU05Gd/TYjF3l6bqF3XGtbImNbXKsjfULjRIRTRFyUIrQw1CU1KJ9Gm+tTy9BRUn8ft
wQ7Bo1tE3S3lc4ucjm2UJ7fxy/Q0L0M0eFiwI3AwcaUhGwt7hQp6Lb6d0Ye5LqCG21ttsPk1PAZi
BDfgD2AsugHDG1bVy8ghu5SXGdoJJMPmUN0yWoRfRYwYU5FEX2/2Oukq2XmkQQO+jE5Q/Cz3vW1+
CJ7TgP4pjLsRXYhHbkN1sMBKhk+SC9x2AJxc0v6dmU2Ax8JdXjCuutgZfLb+0GB/PgWcQC+ZyGnr
jr+BSv7OnCtEFyMGq5xYA+m7osclIg31eUUA4VwmwARfvLd0p2i9e8+trDhfNwETuPnbgAwRKFmQ
I4/tYfiNSn7Itr1uSO6KejFI+PNIhvfBPBiSh74LpG3uwgwlb5cp3gvDd6KCBWsXLvXJo0KlEO05
2pVU76iddalatT/9z/Sp12nb/zICUegvL5CYoLLGNw83lMlbDVivrNC8Yqj1T6GGIRJHm309ACNy
kHaTUze5/7E1Eux7c+sfyp2fB9ylJn534s+og7Ubk1xYrqJg4mj7YmjpPDffACXSrHmEleHH+pmQ
J+/dGX4ORdTGBE7RZ/HS0DsHEkgYeBmcqhSObE3+HSo6tpGK7QrWw/3OEGrKEPRMzkvE/s2AjgEz
BsODGpwexw8SduqgZeT/RGzz6f5d8umTWgaY5DRTtmz3d4aozNDZDJ+eOuHDIkPrDxlSblrQTGqP
fEWY9ncMgHHskE2uxtYMRNVnpugUi0KJrgemeuUSYSwvf3ebMdM7mzy1glm2/2FXftqQ4sAnRk8f
1EOQCmAUBoa7sBljKz/kZACexYAYh2HC4FCgmWKVH108sHltbk7pegBVjTTbPhEX4+1TIsgRsjYi
CzIoHon22ug7pIVO/QMCzIHVAfYZoatwOPZCfYx/nb16XDw2ie+HrZmHGe86FeYYNK3W6x1uyEqZ
425UyLMVzXdbuXBUALebiAy/lYm7IW7EuEnQprt6SL/+IUB0eB11X+5llMfZrPyTsevCmsKXGd5X
+ZCmUch8WKonj2kTnXB8wR8hbfd9biLsGYCY31tapT3MF5ji83+V4pcpF10kRrk0zDSOez4FNwfm
6V498g8DVk9LwsP8Mu+4FhspTKcSNdMSLAi48g5U87Lj0xo3DkZIhi0sfhOaGGZqPJm0mLu4IjCy
jloQNXC4Kn6O25S8bKde3PAFwbp+sOylpmvMu/POtvgpSRQ9/z1/LI8IMwdcfTf/1C6R7JXD5/v9
pp9RFqDHkSOjMzpITi7LUo3ztJj3g95ao+JiV4LyO1KJxhb6hE8gXiLmRS09TnxbEFnKi6Cux6Lj
hGvd7LE4+WAOqBFwTRJGZ7XImYHwH6VHjLV/HeOCgQeaHoYgieLQ/xheSHDHL2DSjzAbbxLsSKpF
ubUIiZjAEutvmNc9V9aUCZcF72nV+TEJwoHRoTp4DcD2UB0STQsq9Mw8vJcwWwYFqqgy6gb9ScO5
DrxEcV/OH9wXVtCL0Zbb7x0ubA+tiyLi0ILJ8pQS8TcE+MhHJFRyxa4DDS94vCtYlavTPxb+tPCe
mPpenWzyTqoZGErKPkcnfJl0qcgZyEQ5fo9tiLMgzVhym5HswGrH0rVy7wwSHglgE87Vohn5/oAr
o9y4I2IBCs/w+b0O61U2yUdvGP/NpgrJmINlCd8vWHUwVxIn7lokEMwcsHoLTSpbOnuiM4tpL74N
7uj0j50YfuXhAzbL9YplXV0tmuVqcPdILhVEmE2Zar/BqJtn1FzgsT8iaIf5GjKAQUbxTJVezGmc
djPtICyqSySleDbEjTewDvphN/p6XQcwJui7kBc7Pp1c8PXuv8XmgQCvdvbPyIJ90LMH+KB4hOC0
qRKdg8kv00xnD8EaZuN9xEgggC18JmNWkhRgM55+9wSBBLe4WkIJqwLjLyOB6+KerDDLEqJzTvPa
XNceeyIr9YUztRXd8bLcmwH/rR1a0z1F7PawX3pmqH7D5zdtj0jjCQI/tA+/P7GaBBNb794f7e5R
7z1DeFVfl8iEu+IxAF2DQI182jv5RBOe9DFejFDtkZsUMDE6Th9HSjQ5SDBfUFQN+zvkqDfAyzki
GKgWiXYaqhEE6u8nxbnAL+9DjacaUYQsP6wL7rAXtvB/6t5Pg+48XluT/qh/aF0TOK9L7eEa9yEp
rGdYM27SLJP+YWl80wLPP/56BwDPNrUM1wIX80Fy1Lo7rgIF1kjrcdA5z+ku3h0/exlVVhvda2cV
ehIgAdmcQZFRRd2H+YH0Affp3ycFCQXY+PqgNfPnkqCG9Dwvx2jIu349I0EjztI8ojLprtlzZ9e/
rsASl0kRd3/IQkPSC3TBBXII4Ir0+LW0jo3XCyTwhIDp/XeNyzkjyT2zFHCTVcEgDMAmutMKjMgv
QzAbnZZZqozy8QeX2Y73iBAvXuNu2KeWKTH9DaxtYTly4UaUUthyyOz9POZisR/yNC/v1O7TruTU
XlKCd+EDuR2iYF5elj6Pt8EtB7ne4VP7/HjXj00TS3WUR/jdY6HFq6e0tBZzC4Y7bE58iu9IC254
giAYnrLFFD47Tn9j8c5OMALo3NJiqhqeShW7fOMabTlZqpFASN8eZKlQh1IxCHiB99chpBSW4rpg
zAlzx60ArZoF40vMTNjPvGvSH7TMha7BaQsmhW9IUmzV5DKpfAC9bR32Iut3N+gNXv+kiphkRtYA
zjRHLozVGacw3TgHTl/IQDlLd4lG+phZREx5NG06XPLMRTkC/YYjldkt4aVEkgyxvjJoTUHJACTm
XWTInM7D3a+FLznAVj+BoOB1V8yDbdU1fG15IbPrHzshLoiXEYUUexqeBYydQOeobOWdcdQ/fiyy
y4oJKrdvQvvdwwCNeQb6Y9K8GFowayM+ZWqgf4RVVHv71c498OSMigHZSmgwTIzB/9S02fCI3f27
2/klcJTac6z8m3hbg1YK0f4UDsOXTfmHF1DSopUAReDM9+jbGbwC0GUGfiSy4ZEI5wdf4DtZzayr
R2RuS2xcXiFP+lXxTSQZemRMdeg+mWdFBHIC8TNwmJDRBxvIrMfFe46lOTMHLT/s5torqlZifAGj
CnI5KrlAIUm2Ct8E7eEdxm2KaqI5TQ9DrJ9HqNxIKPS+AvhQIsmVQ953XuWiy+EZFmbq2nKLBSAg
53LeDZ9vkcHtItTxTI6D3vyuYCEQYBmNcA4PV7IvgY8uQ6J3foiSbBgIXQHxQbU9oh6AoZ+88Ea9
ON0nMUhxQ7sIc+2T8OsLhuWydd9RA+53X/wLR2TApPztWr/6Rp8d3nVtDC727XgNaDBTA3P73nlA
NnRtlF9FPl31IZjodgkVQ+ZP7IAZ4p0MStxnDBOtrcYrDCaQ7CDfaQ4f9S97UG05JZZUM23NxC1p
f1g2b7gR/HoljoQlga8vY/rS4+pVPxYO3y5KXQ2GPqS0GSqfD/lv7H6fcfmjR/ovuzHerHh+ovs8
OeelETyRTNxwAX6HOMDEYOfoO79MhRVPScmd8Am+4n708OPVN8WiTvoe8DV+nOIjz36eXoaQPhYi
5wQN5ThVwxEPFU/llOEaYBKAEl0ywB4OB2pwh/6QA64yc/N2UR8gc4+DHvA4ssWhjL51l+1hkkVA
PVB0lUnrwd0h+l0bfKKaGDV+TTHVnO4gYmREZ6YPDlII99aa+lX3Dbir3WP3iG3tGt/I6DO4003j
sAKuI9+QUgy6Kl3oBOIzYNfJ2fnfyerlUqyRfEx7TVtgzbTRa414rDsxJtxBuNK0RsN8+TmAXLpF
ZM3YGk4DehaagqU6KSKlSuFOC1aUL0s2sAMSLXaWC66wM51GqOfe13dG6cF1TdIoEEmQRYySUFtj
d/oWswuZq90+zv1Ak0XGI7QWZZnRJ5CAps2tAfewBuf/N0Wr9OH5B8qNNq7DPpKRLNj94hAB3c6K
6Bgw/6YbSE4Bk9GGYIEATsQPyD0gdheCu1thnKIyeZfhDMOLyT0GeH2j/mTsXf8+fg2/nnf4E90B
UbWftEjMsGKie5vdW6yeKd/IWbks2p/LgsaWrmOFsBUGADwibiEsQgfyX81AjDcQQEVhUsmqf3CX
YOugg/xhpZFFWKpO/Rqz14EtguMKbrsi2lYqPyXEhR7E9wSrn68iTJbeR/OeMD0oMHcRybMNxLan
9Dq9POH6vGfKHjKF4TL+xCOk7Ps7xaYKxfehdG4FRlTQVHhhuB+14CL6hcdjBb6NtdD1GYM+UvuA
lUFwtboOsOVOdXlwUdHlPcSubDGGQS3/ujj6oT9UMHVxNPX45UQvufMcpX20YmB7qdoh7cSl9xWM
HII683fQzYJTpePWfWIIb7KRK8vuhNeBeQvmpaaMCU53RMzwI5m0Pz0Ft+PWWalvNwe6pQpeIbEl
ioHkmuTW+Bg2/OWqLZ7exJThcVExAMPQG94kFpyF/3l7u1/MSEC/UUEz8cIvHOrJPW0xk12cJicC
QFNDUrzcugMvn5iGgXqeoP7G2hvzO8Zok4G17s0gXa1Jl/aKLDrXTqWhclOcCzxJuYSURSraHh12
soNJyK6TdNBOoIv0vil0YnyLUBzChMf8HTP4VRclIi1Tkegv7w4TRuBQBcZoQ314kU1JWbZcYh4C
yjdmYvPrHB0EO0LPxUDj6zB5C2/b8/DiOunqnAgI3XHfTPYx6UEBS1AdUWBiB80ncjdCOWDg7YkP
+EvBD6oPdtelTw972EHeltl9Djj4KKPdbZhVG4Yb8JDRQPS3aHth0rb9lUVt3a8X6JQU088WjMpP
LWrZdEoMNUNclXPJJ2/XWgK99ABs5IsKvC7M6UCROF/JR0DkfPUweRKNrFQTgBuYyV9cqND9oaDD
OFYZHobR7m72rgfmbpWNW4B5ml0+sdebmSQ7T2gAAZ8h9LIqkJwq+xtI6LFaDkrW7L4FVeOtqsPn
zW4i/XJxmsF3eXoHyAF0fakq3mvAZ21oUS4YjgdG/Lge751x70BSJcT2NwUYfnPUXN0lZHwdKynD
f8BtQ/tkt0u6hl7d2JDq0Uto7ayP5TFNRYVmHxSbup5GvY5hr/PoiGvVG5UFJOeIcZRG8sXGq7Dq
c61D2QMfRcMFl8/6jvNzjGjh9vRvp7Aoprq2BPYHg9YObyyDvhFgPw8ZPMNvhBrljmUkQt4D7P36
4/EnLIb6Ql/ngnJRdG2AGRZ8+c76MngcPxmkaMaeMfqYKyMTZFOT/Ite1wzyqYnDe/rpghGjwABx
YCs8lrsZf7noB/z64prwDj5ee+R7Avpo+bTzSdkpLtAPsUlDEvu0z2p0mTO9ICSAfvkDk3VeirCU
D8nyRZKAFkHGHJjsTXnOQXl3o9P8sTzvSQRzXmefAR09oUbUhygLPjIBxLiVt10M7kwKsaDUXcqA
mltw4wf9G27cZcrhBA2SC73lPOA5RcM8QlJogBDHnR8q7vP27FyTBh1w0B2pTKVYNbmr0SsZ9vNj
97a0I5AB2oY8tqtnzGh5q0H+oF4Ef/WtSRN/JvrwM7EWWBMkEIerynlvVFw/4wdU1uCrpXnjnIFB
kN7V4jPczUJS6TKGStaESOETvmVIlG9uyYR9cVpcKI7RoJmDfPbUki+PDrFfHASUgp1deO3/gTs0
Mjsp8CregJdpUX8hcQCyIdw+YRZ1Y2jWiC6gDa0Of4cDCOHLP3GwYQ539XoIFYJv0H441LXD+euU
qTUC6yqXX2ZC6CezYVcmxYzXYMzFp+118phduXJHDSO5tXYDcPaVsB/yWYUWp4Yt40OGYvipXNoY
zJKtCSXmVWFzN/WEQ5zDgtODR/mDhWyIier/sUQMtHqjRsX/MQBrR1pB/X9Dd+M+jkCqQ6sHyV14
/G85bzSq7Mzrbx/sUb2BChACZ5P9+ipMhwO1Gd107VVUaI2AorI0ou/HQUmAnkFgenofWCzwoeUN
EGiGyjJgUtGPwVxBGRE54OZihs26N2KV52S8VIxVbUzIdgD1TGJy9An4nPnoO/EJyn3ahy6ybj49
yAae8piIv7xbokNNpe7vbnfXoQHTWJ64/x53Xt/QfSzbz1+siOIbhyXP9BHKkNb6X/iYaEgfMAid
Yih8wXswrxPqFHzXk5oEppvwptjZ+4Gwa58HBBjG1fvCkw8FVjemEGogQ+WOBhENHolQCE8B55o5
5T3SFmlyk3CwkDwJ3hPuhvZY+HiMVpn1liOoAeFlYSk2w2Ae64Tqp+EFIZhSrqzOhU85QM1JP/hx
DXyilOltlXGeeDn1C2Z/oW6vsMWNFTwbRC0Ma00Iq5AfT4EI9Fm656TZMFCJqCo6Y5NKTJ0WPBb/
4hgeHlplpCLATbcwI2jW4T7CpOocQJrNgCIDmPNOXOGUnQP1DXsA+qELzXj3RtO+1NRBrpFZTPqh
kWAFMKCugHYzt2is2VseXn6E/YxNaoh8KRGAmWmQPlInPBPViuLg9LfDXzyBgeu/Y4b3a/QYUJZF
4NlCdaK77GxIOCa8NX1T0JfE91BZ3Sz/sWp7KNOS5x9chxLgC+PFnXslU7zDJNzghN1et/p7RBHy
OrHGYwAKeCISUp58CWXAO88QD0qoLtMr+b64P0ywP5Qp99Uv2jk9HaHpcJICeXfUcVRqtHD9qcXc
h/7ihj+VauvvhIdl/P5g4/o6Ow3TnLV2YKJWe/TtoPZYWs7hRkjvPaZZJZ1PTQzkwjD1LvBoKUNJ
s0pOw2KYBZ1RByEvkPL6NH4OIEowpwT1gmPVHWAF+35Plbie7vBsqdw8GwFVxzXTFKQK520+vS0Z
6SJB7LKxPA4MHE5oc+Kapz/DUWmqZ3vlvShPYQa+5nJwdQNOeN448z5aivYbGkwouDEaOs6nSVYp
A81OHzNVhqIkWEP6AIYrIoLQ0EadlzpyKqYX5qRvJN3gHZ8TeN4PmpIX9YNtbpsDO1wxxygElJFy
ohujCnsy1ueBNofaIU85iLBM/rhlypnGH+bYRIP4PuprI77OjSOHD8UDk1yWXo6rCSCP4lf99KzN
0YaheUYJpviQQag76ereC/MEmNnfUufyvh/PH+pmXAeZ1T55wxRjH0q7BZuDpi6//RXwwKcXYuN5
a0cPcqZX3Sm7sDXOSWRs/kinIR3OLwzoWI3lKVAtA44EW/37Uikm7d87IAQ05szVD2gQv8fzHreK
b6hBLcZqitgNpjZcRuWBXUuoHTi5IbMQUF5cRzxE3FmK9cfyGjFbQ88EkDBudPQmQfeoQ4hbc/kR
I6rHFl2rXaXfZcsU3grr4Dp6/7VwiGanAwvEM5GdcroXzPDHOaaa0KM9Uw1OT/c03mFpFqE9xYEd
9fM5pS7YrWtxPzmn2c42eQ9gZmT3FoiwYDbOrZF6CpkCMEk6YOlgdoIGeqcyyb5MQLvf0ZWKdJAz
5mAX1zCDDN/KuAtirazKlM2C8QGsF3XetDNzQj003804Ej5rPq8yFA0mhASaVBzUOR7lPxuf6Va5
fHjS5Ev9OEHK0A06h8sgVwMqIr7EsAexRxH1Zu/YHLJeXvZKzh1tVFOIsHUxvlRguN7o3YGdCLGD
Y8sGNMeiH3ECZBgwHyRx/SlOjfR0YscER4ru/glLWsjUVaTFWOy54rUJx3tCqhS4eQsrh+4Q3i/P
/ucXmtYb0gkIPsxc+FNwxUjdpYZJn0JRDrCaSAFBRwqnwkp21WqP0Zwtligv9z7oHG7eB0UKfvRU
/Vmgjcfo+sLutP+16bfAAaEFezjYpPiQZZP7ArRQcFgGB5y2QmoDEFpdGERcHJNPYG1Oi3eIzx8F
PaUSU4UShnNJapywEXnvzpQCNz77J74FFqcj+utEQbkMQ44esxgKRGIBusGg4dxqApQFzF8Zc6Ij
QLsjugUCgOQbooJGp0BsFvl7lyHgVc3J+AivJpKc/ouuA/GcW0snDXlWcRQwFeQjYDB96kMMYw5v
G6hUqNh/mP2CaKBQdiBKKc5Yd1lroeCf14PczdUfXOeLsJD5ExdbRjK9sZxnBWzsB7sHJg6aD5Pj
36z9EWiI+ojP+GCeoYzzCcXAT+HjEeCfh0zHKweXC7GTJ4FZJz0suA1Ps5NL72k3YTYTDdQJWwI9
JD9pJgMvxlrYlzDPYmQlYXMG2qt7+AytFE/+sBpeRt9F88u4ouUR2CuxiW/DO6jTrLHz0GQ3m64I
irF4vkShuVBcxro0eqAfPUadZUx8ABICWEJ89ytYA01XWvALDkambfx2f3PC4KZEWLCYpjBirWl5
dUjRCbSkWmg/yvgWVH+dpLGf4XdDiYtVawhP9PeONz7+ixTYWEZCe0I2HejYMSBXGD+GT07S1rH8
y/gaGUdayy7eFY9lvce4l+YH070himl1USbfYRln7jUhdzywIPxS0cyuyOsWauG2Eu5uBTK/tNIL
RQpEfQiHxByBIT/3NaOapbiS8RP2A7oKEGRPEKLSv43eaK22mvf1qffroPaB3i92PulwSPv95Qv0
C7DYhIwE+A+tYvfXRb94hCnNTxwBFjfs+78LjPRoaZfomnxrtmK7aNxFgzvF+4BgBQ6e88vJx0dH
WwnldLSjVK2w9LKCijbiZZPK/YuhHaYShbtkrpO5dAvXxIzKScNfVg9NbG0Bt5DwMUg7Zsv7kRuB
zVC2vy9vc3bhSAuqdbbqovocP39yyMJeBsnMJbekMtwTNCI8Qh9eg9APQ7EZMZp2zeg1ycN0I52l
bAXi+szHjaqlKLsRkzrxw+YD3listD3ulcUqkTCKm5FZ/cu9TpijYwph8es9+T0yTX4ETFJzGzuq
tI9R1+M/7w++JsrOMpAcERAm5BYYjg/eLlQWd5tNGzi3jQfsjdAGDNjvOMa68RpvDTvQ5Sxya//u
fQLWB6kzRiSxM0aEnO9XRIgvtKdIfIMzCUENEfbyQzxqZOorbx1Xl39vnPbSkynwwznHpfcentyO
rYczJkneQn6RmBUxHbpAUtIh1OQPIs6x6GQ4CI4f331hpewSoCyQUyS5/Ly6HHv8EyKXT5vqKLF8
vXa6nvwZ+VPkcUawSl0D6EQ5av6+9XAmwn8BKsHNXiwAXLiQvzKJbkIefknkQK16Dy1y2gnz4YHv
c7kbG6krefBIodlQci/3SNYMc1bUBztaakFm7HUAzh5lZE9hBEJVbMYbM/4u5Qvc/g0mN6QN7VUn
FdXdRjiIqw2G+FD77hHUK6dxB6QEjAeblGty5Ppx9Sikh9SsXDPQHnAV1eu4JrYK1zlOz17FDe9x
SkPYRDAjq6HyvmT/LMmUxOYYTSnVxMjMXHV0DS8rSS0h3pRdLvObcMdNy/i3zO2PlY3cJuA74o3M
MV9xq0A+bCEKhUBycaijef4YQ/JGMN3VktyTq8VWyJpg/SHUUUKstT2i4WU98vPGA1Xi2f+LnT2X
sfAfi+tMEnZObiz3m0XtsbfKxWMZlF4Y87v8vlhO/R7PrJ4dP8R76LrS05BbwA0x3SXqZpcbgsON
/OFHwHry4sV+v5jhvCmLLCRTCeFE1x4u4a+e7DXHhUvfiRzm4TMC44le8jYD2MNMsLFBSgqf+vTf
ykG+wQ7r4orgbHK4D9q6dcY1jlAxN8WJ8UraY57Eupn9JsuLPUx+T/YLx54q4M3Pwvi7ID8htCBK
SELQh+f4e6SN4qYS4cKPjz0jZomNpueRkOqcOQnKuLd6Y/QiC1zDZuY0Npx9acOS6IWaC9bu7bDy
QNC+lkzfhQqyJXkawkZ9DT6up/kD4cisvJBrlLDN2Bfb5SzhPKFCRXyF86wvH1rHA4Yfi3OQD5+J
EeVBd9xWDu5fP3A0hwint49g93PPbY0Eq+fsNbL8+/jqXlyc3rh/ueFyf+T5A9FBEiokHfEUOju/
wIV+K3ZAeXD94VHiqxefdFge5dKrhyj6cT4KzlgsNfOLu+iEfL8ROTAJiyDm1A3BXT6hxnGtwvTi
tJWrqFDK+oTy1pBHqi1LhgfrMs6hHIAx5gkx5p4Zt0vBswiE4amOSgorItCETZVP38sPDi7msVfw
/GkDrA59HrLBGywVPItPISuZvdRHVxP1B3ceH953wJMnWwo+Yc4CosKEBxsPNmgrAXnAXoHmv9pq
CVvMd5imEjm2gtNEAfM3h7rhUwtSCSJr+7oIZ6i2xt6GRDJvTGdfOAccOTabdH915Xuyr/lcZxAn
ljOkn6nCVsQL9By5LnKNZFXGexyuBxs0GHwbYoB45oFAnP6857XjX8ziCPoJJztJaJNdV/ah1wyG
LZMkEht+y6QNmtFt0gZ3DKBq8Gf23bCMT6MbmVPaz7Eltwe3NFl71N2eXDOuJQRTe4UfmYhiHzBN
AFFQ2fH2xcFqX4YaR4xs7DxylscGOptxVvFJUd2yLh9S09gLfMqI5ME3a2/E+xm2bKIuh1xFISa7
p6cn9OgQXKAUyQ5z5ulgO3aTISww5vbL5WQSzmYdO76QM1IH1UTWYQe2UTkRa0bxK8P1Lfa4vAEl
Y8D14Y7ZwHj9qD9ufjiB++PZUb6GlN+TCo69j+38tcIxKVBLO2HhujzHjYOTp4NGWPgMT+8TG6MX
LeoyjDN5Fjs2hl5ukrhDf4gtfKKIRTZCxYd7hs6IA4ASlgPo6Tx57Ri8NreXeUTORn8ghgvsWOCS
cZdXkb0Rc+NESfAQYaH5eVRzGL+8TmzacO+hM9wi1f/6/dE5KqPzQAygIdh6VnCe67Qi8DNSDbhl
nc+5SnxnI/oyPXXyP/lEz0T2I766pJYZWFsqFHOE6CatIkDqOB93jrfo42G/E219pAJt5YsHoGy8
REJ47KgBGXlKlPkFV7rc8kXOSKysWBhUhMHH5Rg+Q5oHzaNURkwXW6uWlBBZ0EIIWrwDDK24/zt2
CBXqG+L3Cx5k/QnQAz0eqL941ryo1lukjRaq+Asuk0yV+W4ccBEMpMgc3o7AfzLlBDtsY9UQa+Yq
kYxQeQwk3Yebknrsx8cw/A0nvxO3GXXt93jJQTObie+Z4zospMbjYvxK+RRv1ADXTRs3LJcQuKPG
oii9WLf5Hw+Q6xKGMos1agAVXRbStjJkZMmHYhM4+VwgqfyPuMBpcHDGz3DCxsApyBLEMbvDfoJw
4L3V+UvyhHGo2fWWTY7AKi2s8edoF7ftY3ufsbXBkHsHkArcfYfKJHNgGdrvYEGZwpBYVjNKRvpE
08EsE/t+/AjlE6NZ+kcHlkJhh5k60xJ2BYhYr2gBgO+ePYb93jmEs47bm9wgTnTOtpyDVk70F93K
M8wDShsv4arcvZvbtZcclBOekBrWFZ99MYuxmDMDzru9zguWU1kf4nEGw8vBAFB2fqBsjLV2M2EM
/nPmOpoTvO79F3fH8cIZVQRbUcHWxBvb72+cpynbAQeoVKcaz22abm5LJkKXCJNFOKq0gjXE3Syq
uSEvcfThlvv4fGJnyulr47W/WDjehqrp6+xGwoobjFUCTYohPTgdIY5croWvhQjTR6KTIr4XR1Wn
R1eCLNluMTomtZriVsG5hOmIq/wTe+fOjxFymCCyFpl1QW/C3j2PpsFYOnVeSTp1/pWJYM5uLx9f
Csd0UXmz3k+Jad5GijgYdDQd/YkR1CTenGRJw7FFznEwvED62xwBCkiu9PEX508CQ+G7eIdDy2Bf
1vSbXZMj0N3vYYWyNIFAEYl+OAP+29LlEcPhXqpnSmLvTdXDtUU+xtmGYV8T4TmBea7uy/GosXDZ
HKmD5Hg+0i14vWk+fIWU6mk5tFKqP/pWxYWVN6x0SJU5QIJrpX2pqyi/hMTJEer9656l7PWl5yjo
nc1IZZjwo8zzwJyrEeUYnYW8Xaz7sPCUFS9bfj/iRZ3f398jekraafkwPD5Sncknk6rzzG5lur1p
V+oQforaW9Yp7V82qoZSytGSsw1J6SjtOEuKt0FmBwWHEV1/eql0HVJayk4EzfxfB8Hy8i7yjAUn
itvz8JXwUsP8Tyr7aqhslHF2+vc6zOy974Zmht0z45vTO3Eg0kZT+VbDc9DHhsdK86ERlQG+LhS2
XRTkd6/2tQAamRbQCE8q5FD/OGj+adr1Mb1KCT5x+3TDygHS6S4o5/WgmDL0G7xhKKJUJBQn/R9N
57WkuLYE0S9SBN68ynsQws4LAU3jGu/h6+9Kce4h5sx0Nw1C2qpdlZWZtcbu4YbmCvq839ywPPFq
YUk+HUT24dOhDHs7b0hlp+A5rLrXdBVt/IpT5181FupcZOBL/5jWGUSz8vVUjJuor1nzOEiXWdpT
6J8S8NfZkCJN6dSh1+1ycA+f5OilFBcg6sCn9XDrcHW1Q5HGmvWuah1dnh3SkimZobavrzwfG09z
vKHrAr0KMS1yWeYDD+l/O3SSUIp93AbOPtiJJ+hLtI8PcDs9mefA8K7BpSheKlRy57IZYpNXRHFM
YEFDLqAx/rsLPdFqJ7IOpM16ZTkrh1B8VBZ9MimSb47YPvu4njFpsyiQZ8C3wSU9Lp4BhqMu5BcV
l5SYZ5d7okY+rcfBuZL5UGi4Wk3420UqoYUFcINFhwSvJcbn4tHuliLNGiQzqpGs6ul6lCIWVGeX
TVGRitvslkxylsfgQBE7nQ8GlOiDV4Iih2m1xDumbhYf9tJjPhNZomo2Pb4f5WKiJSSeHno1VyDs
NWiGFRf4dc9eucfW7xNWvbO9ChjMDU+umjImlwaHfAGAHGlDqRsArcrbjxVgms7GWyVNzGIY+EwE
Ft6tKKJJlrww5TzUoxY2tRasCyDVP3hJRFtMWDE10Jf1jMB2GiqgptyZEYm8HlOrbuMZZho+nsIU
c/uokhz9o1+32/7bM3x5AuAjb93cmytQAGgBO856VzkIA6OJEvUus1y6LbQpqjpYSpPrSMtrCnJm
YGF5sSuAPeuYjh2VCQ7cNsMF+K4W69G5hnrXB68Nuzf4W9axWn/8NBiO9AxrtCc6F8xEpwmuEKGB
w1BevVPmwFVlwb+o8GreY1zzyj9as+R0VfcfsD/+Fw97xUy0N4TNE9na1UFdyU3Cun5btCUgbx7i
EnTdl8u37OFwSDpOtk3sCijaNtTJhwT5+HN+H63Y3HK8WtnSkiX/J+qQErM6iEIqcRWvLkU+rsCy
JvXMlT+ofm3bTQCUpl0P6oTPHRWZxPwtK4ty3m9YNRdDoXjCWHZKUiGj1npN++qD8CyWUioUVbGK
LIMY20j1p+Us9Mt3buIrAoZ1UkuZSvw9tSg89Eq8XjvW6xDKPNXCykdpD3PWIGbxi4y54fsAjlzg
kofcmIusx81VtKjbvLr2h5W9XOZWnIZp7kdRxISRiz3Wa1U7ihS6Bjcups49yS3B4ec23salDF23
9+Sk689q2EhQ5cEoSUrpajSdUZ6apR7j15wbPsb2p7uPWs5tUu3fcT3eAgJQVzrN+DZB3GAuqpwf
w68ukElwBo7zK2ZYYBEgUAZpziqf9oAKbdwPaH+9u+R9kNPdaHqen4x/5/2GtJtcMWHJrWyJplhp
rK3Wvwof/+Y2GAvX4s/DHWrxP1zl7lqGzH85O+WOTs4zXAfQu4NnqDtAJ+nhagFu4xtM+wZ2J6Ww
5lHDZKcY59s7CT6qLvxJtN5ow9hMo/HA3twLvAmW5S4gmcd6IyFhPcXIpLKGBx8Z2w/X6LQ75fEK
EqBTHoPzUFiQG+FAppbEP1rFfRd/lI97d57LXbALaKt7m1TFAzZJHmJdbxeMh0M/OgSuO9Yz4KaF
tezA29yXpb3D+LQ62H6cHJCeHB2Y3X8c8T56kPx6NZRx7+TGRzX841KY4YuSpdop7T08b57NcAVW
WvbpTB8wnpGxgJxITu53p6M9TfK2QpSPIs6pcj9+flgj3KEEjzr32zaAWwHmrWX4dLZx+Wczq3ew
AeBWZB9d+S97DyUx2LbNfUTDPGOoMwsAajgkIDwi6kAO2Z7jAqG12Nsa9qdDP4+rsO5r95Ml3sl+
QYUmdDDzou0Pb+PXzz3EmZkx4GtCEGTsyIjBmYSlYhtDP+Bf1UTKunElqZs6d9x0a2yYRoTPOFAu
TrzsHCDv2FFQQSIdVo5wYiZE69+T20RoQr17Bzzej+rClGMsJLOH/dcDN3ffjBziTjk7+2hbs48j
tHEJRiAYbYcEGGC4AmQjRfah8/v3qIrj3ag2tWzjGzz7LcQwDfzWkwdRYk442A3atfSAuJHEiR8w
b4tWClgtwZobNlh1Vq7izz1/gbgekAqBY7FnCV8UdNMWT4ZdHqKusDqwnB2/u/NobBAxvijoIoqS
BL+jNhn1y0X6yVnQHXvkJj37ihz6GhayOSQQReNkjJOudwg4X9xGF06C8gvFLQrVhA4z51vvTLaB
NyKJlg8sZX3yxYJkjJnkBtGzMgcyegGK4w+9YQj7tMcMSphNSgK3zLShsr9H7DRYHqqyYYBrcUjY
VrPJcOxEKwHX2l8UxwWwTB0aJpYyTeVyOiB9ZJht3O36Wg+5ED3cl/tCxXCzdTO1c+0I7c66v0rb
WBHP1n0jL49LZDxjkEW9zIYR5iwoPZRmCWJn4iA7GDCjkNCjo6NhrWvpcjyUXeNx8m/e9CFWm/Or
nIFwx4BTfJcnVic5AizaGZn1UtsHcOZy5ZI7Z/SJMLr2DAxMlJQLI1X2C84CspYO0LPrC85RR594
AYCiLB76L7mRSoLZbDZRQSmbe1RV7tXlxo1qdjd2UmYJLLKMYazpJIZ73xFHceQoK6j4Qlny5XI4
xPPTQpCmSy74kzmAlpyBSGHBQ9gwzyPGmLHuWpSBy1y1AAcA2iuwpuo4phmssIH/gQpFSZcOZs1w
14P2C9r6tAXeAZBxs9pdaQrEu1ZaQ2OvRRPtjR2van96aRz/zqR3KP5zlykqzK0gjaFK1rgRymcN
RgcBonzaUIdTDistA7YShrvMGTdLLUpVLMBMN7IKDIqEAeSDYD+fOmXdet9+xnL5x06/EAjNreAo
KVb5wVX5pcLm2gCDkDR+8XFVxxTOOlOsVwotLgG31EK7fuaDDoNSYOLzxKlbhdgV8AnE3C8HSoe0
4SDCpUJteJcYfRGjZdkitG0ImlI35kMjDExb+7UqWxRGbB16fsNTTVuitih4z4VRiKreN7l5WTgk
O0UytjP87QeYhxb5KCm5NaDlSU4MKPaF/lmkdrYAX+TYmyQnZ9DkFWZ8KXhQAfBsmApwniuVKOdF
+cCe1QqZNAPzrOZcU3iJwaHf8rSLfcZ8GDZPYver+87YVjtPOhVjhQmKCPoxCMFiGMkzCQJLUWO+
NmeN8WB5nauTwZ5ORLnyQkbnTsRBB0TOt6aShiREIvHpNBy8PwiXHgF5y6KvCIdhLna/VpV6X44J
FS4/14pUn5IU9rh9Hike0pQrzUF6Cav8Cw2PshKlONOLLjB6vrn2pHd4BchiRmCnSeVP87PSq9sL
o3ufNwPSKCpwiupnEztVZ1Tr14IjCR6CWWSxNPrcxh2XhXpWxrwBTh96TbXy1MRAMky9OmizcEPI
r28bhgZ8XzwuqtC40QvICPxKe1xiWniN4XsM76cDE0L0sD/vhdN+t/I0a4RvmAN8dOuChR8Ohjd/
M4CMzMwjWvECGuA3rK/QFCoTMFyHwWedpjf9KUEicYUcMX8OGeqHDgIXxmpErfnOufUEi9Pbme+S
yhFbDLfZbU4gkRuMPZm0J9TlUBtxf6f78CACVXEoZHbYbxO81bBx6MdYZXtivWzp6ggSwLi1iFBv
WhkMSDnRcmmlR4SdnHtaOfjdbWZqSZapFth+TtbtH6fpGhHiZGxKlOOMVRefCVkrckbmWPI7exyu
SAK5U5UYHn6ewAQ/bzxpI6WO7dhfbD1uOSem9IEkxB8FjjciR0wNNHMHgq5qyEmsQfIYC5hx3PW6
Xhynk5ShJKRbdOMmJeDRc0CZGTqMU2Q0d45V7lKJ9x/xmIcPNIHHcjiw8qUaZxQMOf8tsVNVy3Wp
JxMFCCCRT39rmVl5mFs8VZbABSThKYyz6/Lh9VTiO9xWG9SCkARRgb/cdqBvaf4h/+4u19DTiDwr
ewuixfMynwEByslp+nKC+cvxrSzTBs1b7ziZSmW0ARa9TF53w0uRbXBj7BKwFuvE8AXlAwbYipIe
I2455Bm0iK60lFb2dS7AiKYEZmXandmjv+BicWU5Jyp4qPgFs3MBQaz85RLDgS0OgoQr0AUSFjY+
gY9Ti/PCabJvdjRkj1T7VVc4WwyV4XmkhcOz02CYjZYHqbijBF2PkrdfwuQdspeuaWTTgi72WjB2
XmCh0pKobRVQxnB8J9Xmf9+q7+5QbNIS01AKtmzagbSz1QxUy5Iqg7eJKh772tuLhlE0zJZcrSpq
d3ZAiLAhU60ZnwyptW2hcapBUqxmoII7Fo3gQLXlZoOU8RgsJxXgJ3NUtiYEBV6AHU38TkagYYtp
cJu2oOl0f3+LQZ1dcEYoMD/dRxiPEFPoFbvMPnDY1bRk6eo18CtnMkiiHznMaQCtcwkpDi1FJ7Ss
PMPETLsKnx44jb2GmK00Z2dFbOfAeWx5LCnBcXqopFSHTuAcl0Z7tlJWTitrlMWS8Zearku2gUxJ
jRb7jg1u8f+GtCgzK+5rkg4/Zf6Q2j8ZC15BLcxnaQFWa8yVQ880Z/1k0UJ9SApJexwNk4TrTsZN
okYK3VmyFnlsE2WCTFFnO8bZ5hmpT81+6y1Y3/CBU8rPzKcY13uRBtJGxaNG+3lYjCuhx+RboTWo
ktoyOoA+WcpQE8tny/UTktcxH1QJfpEFEoST63w72IKI6j4qwlPuMIIKjLcB+i0wljktYegL8AcI
YNFox33YQgyujuqXO/2cISesSZ4h6DRTaLC5zzMWtMDOjJVkU9GhgCDKkR6Nx6RLHutzyG2ms73l
bLcD7WzukG7ykCuna7Zccm4WvDSpMs0dUy+4pPtkDyN/uXIVTHgRbivhAZyLzKd50XFdSsiKKs+C
pjEsEmFQW11/Whhb2sj0csRaGAxOZED47ZBYwszw1B4bsHxJAMPlsglyqxuKD6D7tJXqttKZG3KL
CbvQ5SLr4Z7XQxFeaZ6iE9r9zn3OBYQRZdi8cQ4+TjtGgZA7kzSdy3ovXkzrU4iFLsjWUl5J4sHl
VQQlBHIqCeCCQUAbeC19zDwnvqgXo8u1XJHh7nhGcRKrQUuBRGuGXIAj2fAyJDXekg1ER6eW6d1n
IdrDK9cNe1FOM2+n3Bj8m/8l7+jJr2L0xJIo6DIZoYszUcQrgaLE4KLzSm6Eq7vNVdhHf3NKI8LM
mKuTZSzJkmlzg73fP09f62udNPCQOUcwuf7QTbFnp+eIS4o9GmtvjfapeGF4W1P7hAMEX5OICrFn
9fe2HuM/CZe+IGo+X7Z8ktAy2Ido3+i1++zJLsGQbJs3WRBqwbEQXwGImeTmShb//Zu7G7hYAf6K
5jyYI+q11rCzmPAG55V1vA6IdoyMsrO9OR3AaRI9QoGX1FQn1KbnTCvkTEhCEvD+uZGEGEkMmUHd
Im5TkmfKDTBHFhFShoQmFonlxaME4WL4NbQLoMxshxX/GNEz+IYhMCvueYqwt9eOK5AC0GF0WXHq
TQgPI8PmJDXNDT7LwLkFBYo6sIwHMuUh2TTDcMIGDaxjRN6glAr/tIkRs+O0nAt4I9NxKBIXa+ZS
41p4BcHbZoC460BOFSXWfb4x7MeAf1XmU0D8lf9B5GRjjyP7CW83eODqfnbaz0mFK4P+Fnd1ZBOM
Gg1uLMP3HCQQM2ot1nNnGpWxPkdgBq8NZVgNPSDGnB/2O/x0f5r4MB5MGvr7i7fcIDdwLsk2m6Yc
B97ntAtr0Jh2ybR3H71q5gO+mGXEe9qfTG0DA8+xwjngY0UnV2nPPW+U8S5jcLc9qA72olDRNLvA
CEHotJ4hRGLgCURoRjc8cSmwakxVWKBTwFnjaNVI2xx8KGhsNs3y3kcT9ohWmXfIpytXQ+unL2/D
WA+opuhzNxA+d8CNaKg1MxaPnBXmuEjbQrRLpPwV0f/arOx/mqEaGCniZCbENGQ40KhbjAnGLRGJ
CHWKicFFCw9NBslaq3+MsdyvwnrVn2LPPUBQ4dC4OyMKsBhKPSV6Yjw7Pz+cc9O58hW7JtJhCLZY
FaJe1gF8pJr77XZpDDJWaDTyTg6JntI7pr7wpwwhRvh4m99F8eDQa4Ml2ogrxBcOfo0vnJGi9nbX
w/XoWbfwoz9F01hi1AaSAtp0L0wasa5psD1j+CfDXwv/Dn2BJIL6tSv1G/pDSB1tWnny2gurEZoR
s98LCk5qz4OU2v7XTOokEk2r9/uLKTTV/TWR92Ov11URTP6wTaHY3wHvGVw0VPeTAe1vaz3fzRFB
o8Yr9w5+hXaIX04PEdnErrBlUzXwFNuRtOBq67uqi1/YKj9YDVe3aX3SC7yGbhNJ3yUynBuij9tI
3JS+pP2HySNwg153hbef+RM3GaXKnJqHg8guYJyjJjIxaIYG7B1TIjoy96C8FMfmNsRZkZyH1oal
vgyu/LQ8pWYUf7vWaaCFojWxAkJg3ZP2/FlQexnVYZ18BNwSSlGtVzO1czTiEpbJJE7pfavdgyQR
9CLbB29XnZAj3WUY614FlTJkbr2JOkBFj+jngz+Qie277LK80hibNJMhAc0dlb564bXo/XCtmLFv
R/xV4CnjvGn2OH3NhEbJGOewBunxDi3T5WLubx5fXfbeB+GqhJc3E8F35AExkIjhzG+ex1MfpVM8
+rnwfgM+jYPOGZ9IDNfI1kgNvdgUBz/d59ACB+IRVKhxuK7f2HgaQKsChxCbwD4l02jfLfWZh0l7
S/UXf2zmKZkwBL/cLnwFLfz10rcNb74xZlyWPTtJlLqGz0MnihaXeD07/+UN2GOL7U2JNFmdn5EM
kRj5ICG0yTGX5PNg7jfCuPlKN1sk030wpWX94O45kC8xwxB+EWkmbwpZv8yVhU4HXNRwZ/T8NTgR
N7YMG2c6/2oogSDxi6R4f1YcM84LzgC8BRVOsel5PdNhLTmCQpjdl1M3sKNQD5J1gMUMbsS7tXnu
PAYNyJs3Ps23KZzfCZLss6SMWNvmfx0xBrf0EtcO2x5Vp3ZFlVfwD9dZvnGXS9UaZCFkN9ALiMtL
hlXAyjjzFPgXGSQlyEMA2pRrGD3ZoGFCx5DMujpXyoLV2506pFz60crNxeWkQwlYwyYswKeEAIy8
x4/IYshMcpggSxLIkIxkT4qzo+KCcqKUaMUBMbPCzchpybshLIGwrE0/Zw6fDtRfKuFbrJQZcXLT
Cvtaninh/jMj4MaEyoPc3Y5IUKgeYZhAYImScQJKPmPiyJJWy/ehEuYd6v+MLWfnbvL7VC+l1HBF
c7RJd0sWOWvdjHBRZpu8slm+Oqs5pjJCjVbc3giqwUhc/TLPHOrJQnT0ottA9snK2RmBSJq5DgS4
41YjghJpLM/nha5OQobLv5M7jbSoyDlU6IF6Lk72ws5tGBsOFdEndFg4euh2x3wHEZHChepugLtu
zaTuofJmAVmDQcGumKUzXC0B/FhRDnc2lgmzffdkagW2E35fJJjWEcqDvkeJxOSJHWaMWvH8F/SC
jiunlbOZ/Ls7R9N1O0H/t0dIpvcJwZo7YAKbg1eniNMdwe+fWEOMp6MI0PqGrcnSgapbthi2pe8o
UgHOpHBQJiPdBpA78SyCiT6EioMBEBaOdVC1M/FIXMQmSmVmheHj98YgadV/EUrxXbGJY7x72Zpx
bm5OTUiPvR2uZyqZkBdnTKKJ17O6JwxJk4KRvcGEEXgBUlFDAsPRUpykTIb0yVZJsWEHejFFJHK/
OqNlxVnRnd2GrvUl7EC04t6GdENtxhCVMS8k0oqJLFVuSPi6YWlNSZHg1sl4XpnEtXIC5RitAtLP
Fz3pR6hZH9c21ndgsi4TbPAYLQVouf1Wn8EYuAiiWENFs0/YqBNManFuB5hi5zEsVCd+v9/pQE/o
4MpcJqeQWzXOLbjfo1t0vpvsBRNdRB+4l+KyIYrML657cuGQsgVnj+7aZtLFlEzjNwDmDWcheRFz
KQmbU0Wx4sTEk3jULf49iaFkXcwdVPJtkZ8uc5+S0LLCFGnbz+/vw++RQ3BqJydzMlI7nLnXRD/V
88wghCsqq074wB+uO+S3+Lvp3fl2iX8bHj/EEw1+pt6H0bOmZgMLIBCcroxYyTECQ/G9tUV39Tn/
07qI+vBiK9TqEyEcG6cUTC5s/FSXf/0jy0fL6AnVC/Iq6JxoBhfvBreHmDgQ9X0nvgvRCjpkuA0f
vyrGKn4Ra9XwWcNPEHdVLWkR0mDxomiBkQsJn18hrRbvEqkvNdC3lhPTiFQbLFYUfkAjSqKV20pX
NsVYkyBIyKQYY9AVBZYKEap+VVsq3am3KGVUzJOLO3UAiIW+rfqGB/iSAq4aLvQk1AdnaFEBO5S7
DK2CyipzykV294mGVcLOUziOH7GN+SofpbhR10YgEuWW6u+hoFTa2bBNIPnwigKNVbHiEG8JiCrA
OtB2mmgrjp2knlqFCZVUkNpxuHnQ6NtLiD4cY8sh5AoReuuNBZ2dqVgV+JEM8aHe/m6g6pSPRylA
heuzYbBREbLfFkRQTcFQQLXtaPHdWnQg7BFFpWwOwtmAXSCtWgP2U/ZrwBRO8Z0Fwkdc5kyWZQas
h6gMDHI0IjN0HAYrF90cASU8lsDWfICptQQqIOoya8EV70ZkVbWfBTKoUfBPnp80BWAAlWgKaHRI
I6zSkH0SpdV/FIyhWC+8u8UZbbHJnZGFDC82CAK7HQ9IRgxlMSuO+rgf9xQQRId6fYlDVj2sQQj0
YLBQQJCZ82K4bIOQlHh83/JFY6CJKubEGBKjU7uw09yXdVZAIDor7TUeN45e7TbxBb7/Bhiiop9C
LFiqX6arDVfxy1PYBk2xWtVM5CPTDVdzWw85g93iU3CJnw5VLduZPt2pQJfBVLg4In+0aYaoTa5W
Ffg57xtCSwiqrFb8warQJogUjN2kq06z4fvb4DHUpHm+WAA2wnS7g4FQ5NNHUiglM+yKI61OlsVS
IF0A3EAUY38bons4xkX/r5x/WE7gMiJV0FvkLMRiDL/DbczYDLo+rezurLGq9pqwsiBzHQL0RJx5
dPxwknfBfqbWsdqQL5e25Fjkg2q+xtJPd4LO5wYbMq2HtjmvUd9z7ZeHYN09cLp3QTs/DtU/gqrG
0ATT/deBJ9nvuHOdjM6cmEoLUrSxtrnrXoJtl8VTYRQoDEnGO/i7Lqxofnf8GtcynN6yLdInmuyV
7MvyaNLbb3m68k/nL9WJxsTWvCIZ3Duyq9/KlgDjenTsfKaKtU+fIrstW8UF/OCBV/3ZcS+i+XfL
P034DliluZVQNIqXq7WlZqrhq+9FZ1QvIWxDX54dVqWgDgzJufukVrrRSdOPWAd0vSrw1CB2oseU
nvMW7HvcCLOX3SLW8Zk4pTTL/l1iJE/Lf7TQnLMpFZQuwbaPxdxrw40GgYIMKRIyB766INOqkHSx
sETU1mnVMeiWNDMGpRMfSRDBL+CZcXMXuR6pO+LKPg0vWF8HQgBG1HyHTVqp+I0xuB8UbqQFTpjy
Le0Ld1eZydWOu4wB1zctJyTnJTkFfFFLRX1hHwNzk8BCmilYVoge+wFhXBFuX8BghDjFdeiQhYpD
6EyeC9JduQCXLiT5DiQ4Rn6ffg+Ydx48jFJCmPL0jJmLAFQkqQJFVfEWAzoMaeyZniXJluhOO2RI
7CnsJCTNt9+awhkoh/quu+yWDASJ0SEh/S+ezvGx/SDwQPSzd6UBo61dvB3nqVBuWZwr0hQGWrKf
pzPcxWnSstvoI7M9ZWxi1ilU5cASxePVCNf+FZKhwRzlMwbU9VBeK/tgH/xRRlY91MWkUeVQqC4t
YCizysZzPjF3bNt+zwX6CStcv6BSvEd7QGCmULN7bABXVFpIdtaiztK7iQhveO2QnqU4jSrL9LcY
uwMOvORiXf4lAVLM4XSp0om3LPEs5RUPJmyjtyy6xMLL9aFI4Njb6Rr7ZGgMnkVhRBo6At4nGfWI
LqiNdFKpKi4AnipbWF9sv1xscgz2CJFfSQZYFcXFJ2XgHZ7uiBeaPJyJMHGOgcJF7eqneZ4rUIk5
q9Zorg9Z/AhZiOjquniPpBbx+trsi8wB5rFYjXioI7OTSkSJV+Gev4dkyfHXC9ajYIGGmOKkQnW9
6wz/zyKZSsmmghfpC/kXsXKb+DnCFpJsK9z3HfoGhk1nDKpBLKHGCUo6T2LHVvytMLgxJ9njx9RL
xF9SAuDgJV8PeJOSjRAgjj00AYPB5oebQW+MfNMdcH7zlYvJyxbG/+I+EkAsqFCobj04a0T7bXJk
71P3DaQ/A0Otmic7EvA7zBBLcgALwMZhG9JXy4qQ2VBF1hkF9SvygDICbiURB7gwnNAFtnnQhpvB
EjAZpBxadatX79YDoFRGmU60S9znnPzfHfwBVKYwjskRkLIhWAYyKArkgimvq1ry30DS6GR2DXZ9
MqNjZLgL9XdIn7Lh9BeXGgr+rcW3YDl112hZ6bCU80ZS+/cM7yH7DrbsmdoOlX9AirCOzEo4rDBb
hxoPnTvbAjHcvUDIvPrNCXQka51gjdMMhIpzUCrH0UOC5K7Jf1ggIIUmdwo3jFWlluFTtOD1OPeT
gy9pc/GBfA6ZC2pFm6GrOJZy6kndSDYuYwaU+NX+58RsTDUXaSZvkc6RWQYH5NeHf+or7ku0HxtO
6V85f9NsX3vVSaskPDSSKed5ThYa3/G9xZe9XaUtVA4qyRoidyuFcEofZTWsZNN/DRhrYjmS+aFy
OvzuEuQscib2SIBzCSRO8I6T1+/n9+zW3JLYwoyZ5VMZk+NJyd7v6cgnbweNHkfOpi2u6AtO05T1
xpa48Zlw3Tt06wYzkTQdZm23nQOuvX+e0WvVMdeWHP9sPZOqjXNozVIehA9J9wSrUhlbKWQQ+d4x
8gPOqR+2xmO4th5kMCRSNCtB8enBkAPcghIJymvcpGYKGt6/ultiQ39bXEn0NItyXs7PTiVr5m9M
5bMWRqfWY+Uot7ji7sPcoKydy2N2i0XwblEiP0uOw1XKT6A2JawPBNdkUyJxGybjZLAswdTi5DLI
Dl5JhSm21utuyYOQ6SvJaaZKUsUOXPvsBCIvAQIK9lG3muBradWzO0U7YcCpOrMXlf600/ao06lF
q0RgGbSvh13mYLvn+Bxv+vui2i4TWClyXAVKWurbX5gE3bZs4xNaLqtOKz14f/l9vuSqLVFKEkzZ
I0pAgER0rtwefylVLmwSGaC9WD835ugeOwd0bRW7zRT3Jxp0OOKlfp0P08ArsU5FfqOIV9Wv2Fkb
IU4EimqhfBTmdDtaD7zT5zqgDQES9L88QKDmHwZGAAmhbMCWZ0Yt0ZgcXnAPUZAaMXjmgPKRtmeJ
B8pdw233j/M6ZEARCblJ6COx0NVfMVwxqZDykTkqPqiJW7RikzGVcr8zJxMZK8ODiO0OhyWP1PRH
tzp6MlLjNytTfW2x8Z5WRs+26H6X0m9H/GkSUN4mEnA05lCfiCCqIxTBvn+rHaz9hCarJLU6ojZa
BxUuKpMUjcT92rLDAFdps7uw3UmwdMJshokRoDVEW+2k2pqLjMRnq5r9x4agVGFzuVhLYjnAmLZS
vSb9avgNRU9LFWUTj1pThAPJORQf1RRcwY6G4KF6DRhN6QxLLpJki8+oApOCMGUnIyIomoNeCbui
KUs5gkC9aKmqplHa3iSKiA8tLR4dO8nlnQYNNdERryNFbY5P+dNFexjJkd6+CNScG3XSCw5krG6V
EamHxcvDO27SeFqzrZxHjLrmE6FM6ersLlSuiBH8bRPr8n2PrZGJV85X5JxTT4IkZlSSNF+4zSXr
0HhD/XzIZaLBWeRw8MrBMLU7c+ZYlUqbitKbryscLGdb24hK8GmPZcTqImgVpDvOGRIgm4dJ5qBL
ihpHH42cj66q8r9mV1U4RCvUN/pYBNMPq0u8KpwEY8PdzHGzdPgtkFY0vGSGdHz3ZAQQVsdKxAbA
SMpcBWI8SVhPDP8QuPZV6aFdSweskiKhU0891TL6Cqb4BciIrFC4J6QcAlH1wahydUMBHXBfEPQX
ry7VFC3bLxlEF4G+ZL538y/9jhOllUXKpce18/Akg5NGSjoN5XqK65IxKtPUehJRVFUrrg4BHVXy
VQHdHKJmSP7EyjI4DHZZnseC4d4THiDoQW3GoqbXatdDKxqrGxLRSszdr/tjEOJbAOiib6IcxXOf
vE+pUjqbPAmNyvpJaweEOnrtSo4FIwsm4NO7JyRZAl7EslHCIkL/AviDZQ9uzXXdFCnH4ttHp92p
21cXSx+I+5fHtyTfWuXucVTl3Akj4UZniYr2o8UCrq0vdA/pBtGZuEHTOztnSHACgL91vsCCWrjp
bbsGCxUsgEpKA+tKBSYgrENog8CEhFILlb1eTCdJAUbXkKBpHsck3+Boax+bIbtK6rzrTc3mUtDk
uodS2N35Vbj5VWAwlTv34LowwjcAG56PQQVpJevXhdHnqrNMGk7To5zkjDvwEWb7p9+dd0FEsvaY
GJAdO8eO5g+sQ3QA3VNyGcA8fYl+iruKkCzWVtQ0GDTvcKNosjQqT9JcOr5/n3iLh+6oEj0Xz3jX
QEX3wpRvUJuTo6wHtTeU4g8zgXn25ZcX/DP5/pVOzeSOlfEj2DGdARcwxigCFSHltf9GS+0mJ5O5
7WD1JBF//vbcfTnrj3Oi2E5KozZDTqguaRyenM/iCt+JTdYAFdkvX+RIaIW99aD8cFYoysPDmVEy
pYpE63ZD0ynIQau9w5x5OA8zvN7Ckt3+PeYwwh4YL/YuVMv0PxnFfYxXdoUYyY0Mme/SISriqYU8
Yo7ZGa3S6EGnqW09HyzZBrp7o89IBlZtPVuV6eIxtJL50LvBHflJXINpEN+iJujj3r2JpcF5xOLQ
RlI60F6i9HUbzTbdLdN7GEkEsg1rrBJdUHW2CwicBjceQVCe3lIoecjb24qjgytdN/Qwy5cnB4SB
Nv+DV7uidNy7s0mTimJrTlYBI7hgdk4GjWgGUgpUXAu4hWacJIt96DnHS4ClLSLeySsz6o6RzBwF
3nUUg9jLWY+thdlSbcegg7P96t1CPFytv19mSPWYTYr9du9Vdhrd1uLPYw4jx1pNd7TdgZ810rFh
9V+0o2mthn/Q5Zs2LoS13Bg+hI8v6xiWmudpWAHVAzRv5beLeR3vlsa/A0ZgUBj3nrH1W/kVQ8MG
8BbV37DKcEvrBvXCXeM1huo9xy8yq/97kGxBHouMwSerdTC54sbtfqwVH+JMs04NXkzEYfIaHrOZ
mNrutPCSxcqTILxkrElA1wFIefiMS+6GYQ6b/m15jsthG2bqRtMcMF+9MyqGf9scEby4+O5qvHqJ
VsVBU5mQvr5NrNT4oBsQ8BYqQbZg2hS48eCXpo9kYuETbIImEBMzRFZFtb2hDb/nD15wOJgxDzp4
2g+GJjBcL225Lf/ysA9OISOenSf3ftmS0s+xoB49ehi4hKh2TjOsdVk9E1oz2lNGe2TOew+zauAY
C8dq0FGa5XTNYsacQwW/u+rM3rDf3NCFpUM04QBA9fWzV1azvbgLPyLDzxytLZLqrwju+aNOsrYu
TD5IJT8qy/Ft4ZY1sSQl01FfVh2UqfQSr6t56R0Xu3Si2PXiaZgfYuww4+B9G85QlCGSGAMK4cQC
Do/C77SRETNmbUZCy2lpJGU8zq7jUqfsVTpIhGERPJm6surXscdqBX98MHzVw3XvHr+GOEmtfYW+
I72uI+5I1qHo1jxpgdMRdxs/uDr5zX8VFOLN5PyDmyLGoQ9nj6QPGTJpRgFM0M1d4Rd4jysu89NI
UJ/xKcUn12ojO2x7U96kalUgk1yDQw/msYvq3Tfoq/DhzQZSRf613PT1XLQ+SClrxX37curIGpvh
FOjVomUn+vA73vl31Jgt3HqI32zFL++VfnBUT24aBodfhoS1tNpdzgpKylNYi595FcuAow2daOX6
dCwY4ZAcnEf2wEeAzM/fOvKnqM23tJLLHBNZ+u/j342koRTVRuKenX6hISV4S3RrkeTRpBIDQvoT
hj1DFiQ3jBHkBNj6otq/RutfnFdiA1S5Cs/17H+6zfiTn6gr19TT1a60dtLTNfkp1R/pVHOC/Lnf
SO/wYUlUU9Gu4H1H+44QqFdKm8Xf/jOC9mTZ7mqXOfDD+4g+dvSmAAVfkzRnRQHz5iD1Q2Oy85R6
/XUMpICN3gsZ0eRJi8EI3nMVP7RN4KzrU1Ea/6JSI9mvstfz6qRnwNJUHIiyLLAEkuC7Vfn3pgiu
dxEzrehcHP1Guo+q/aMjqaWA9CqWDm1YcqW0GhAec3SF4B9FbU7OiLWh9ZqUg2v4RGGFn5Aw9noH
dRuaZMEGTBcYtpI1GdbJe23S2yaqXjvGwb2MRedrOM+MpDgVYT8zwFGg2kHwVs+o3lWDxujXoTCf
vPOohQmNZKDK38uTavfsY6IW6vq0+xxD5/azh1ZGxXNnUI8YafE6Rj3Q+5CVrz1dhRaKI1VVDbrT
CyNqwK6T5pThTThDiUYyWIxfdodRZVCYDaCN24TttJHsgtY/JoLw2KRo7yQyk4C7RCl+igU6MxKk
2qbKBjqwZOJRyxCS9u60K2owRMxtfBj/kVJprBFJ9AwQ/PCzHzWci0vTQOKQe7DkV/56eM2COg2B
9n9UpOcoKhGblagXq91yt9IrGG+1D+jF30glSTmoJYjpwGiyXXwaU3S7T2AVjhx8Pt/Fjx80CHea
BW9Uh8rS6ycTlAYB/8p9tZx9Lv8hiJXROoEr6NPhj/A0paY6+qX0GpZSxl/Z67iStv09EkGmlNBl
yNaBdHy7WFYrnx8AgQ0NQQ4BNVivTH92/m6YjxhrMKvJRCrou2OU4m84bhxTBU9bHW2bU/D1BlOf
75GAquq2EcxxQSXf7Dy3gQogMmjNGySh8Z4ZxyonOdJnGHfcmgJYbvY0oyHjVlUmU3Ls4gYyt2Le
NR8L0tsNI4vdoDm5M5WLl+OahO0OPSUgnwZCmvrEiEsAU4N611i0eusBRRBXivSE281fEzsuDFPA
QYa6qR6UuU8OY/h1JToYV0aX/w1fPw+33Hl1ygGcu81oH+G1dzWfqisb/7Zxmxri5+IiTfZFVeTW
ufqNXnlyjv5Gj8meJT61asjv0uNIL19GedKrooY2FlT6Hkpf5AtYLFmsxFbJ+eTFE5glFr1ZYPvR
Gy+Fs/83r+k6Sm1zjTYIZH6naaO3H4F5ASUipoaoIu818nbsm/DZgwO6oPSkxrFwIaPLCfRW757B
F4HrfttMhjxQ3K8IMvAo/1DfeGfGls9BMCY78JG3z69yWoHUP7PB4uHWli8aIWtnhmuo5lOcgzck
hzc98RdEIuz7LYgHTJV0y47YQRs7NWN8d9qgr9rDfXCIMQ0wqQXVpim7qhfcZBz5WGALABd6Xnb0
kgKJaHeoVrwtRXhHkUGy2cjbSdWDWGf+1GDWKTvr/p4g+E26jkdvFKdc+GMMxHK6JPbympbO5WX+
QA4KPAc7FFlgMKvNrM7kicJGrN4GRaY6GuqGa9/aUyyZp/AUquYH0lQ05aQSkgWtGvGp0BXsrP1c
XFQVS8Js/8t124HKU6G/K9wlaJGzp61c+MiyQ1uqlyzyd7NL4AaWV8EMPEJ+cEnkFqPeg3BVQe1s
XTyjzJ+Kf29RoKLSiyQbr/k18Cy8ZE8hFo7uPT9ipaWSEibBkdSiAuymAnPAuexXncEjPfITHkNy
dSB4ffXO15F6/yJYVdmthcgBEcYV+xkMKMrf9t+Cy7jriX8mQy9t4rMKz3/j1lDw6IHL9GbFXn3u
AL47oYhRkA46AkoKHMA9WUcX0xsSeXk4gUeQ1lLLC77WmdBZWhCbID4fIwpabRa4UPCNLf9iW/sf
See1pDgWBNEvIgJvXuUljIRveCEahhZCCGGF4Ov3JBu9szPdjRFX11RlZWZNkFT7IMNfjFgZqMwF
LhRgK97/qnMUt0swFaWpT56ipPxlPn5OA06nn860/GnRDNoAS1U3qZytmyJlb5oumuPabjPsTfkl
O97Rp6Ujkux3gMibIjHoKpv+0b/+qaYqdfYTR0SJ7eh8GFz5v8rEqq8LVgKUocyvfFfzer1VXVau
F6+/TcuoALAWlJI3Q72gNKPnQZGzq/ZCCcs64RnN9NPuoWI7+vFI1Vq9HzRZJxMJW1vQy+TyzLPP
C6L8rpqNXWF1+Veds+n/0rguArlGwVapsiXb+KDK8Yy8fNyk5dYR3fcdGKFrfnaXp7lZb9bvgPSS
d/iQ7SxkaFV3ebJOEWrosk24nThwn5QJzpglUPPuUSaoeE2E+cnfZl7xzj9Cq7WVV/qqEMjmgfGV
lQg3jLWi2ENgUWdWUK2BRPCeEH5ky/rIewMi0IPPeNAdw6r9q/k9butx0CRiH75dHLMA/K79KrKO
+uT2Mnjkwc1ommz230IsMl5XdpNANRzcVVgMNSf2LhARmqjqz7A974OSlf4Mr2ws+exM3PhmDVeJ
7/CSmhMpTTurE6I0EL7haV7dvpYIQo+U+45Ubo7jOsRdtAqI2Cj8xST1t7YJw7BHlDIv+H5+WKdT
BMgxvEc2SWAPOORRlcwbxjh81u9/1W1XCop42t5Y1ZYLOo21DKTF/Wt5oyNrbqIzxIEJijbPRyUq
zEg+layvw/i2v9DGBKkh7wCWTPsb64Xv6xRsgWgRhLlRIcz7btnt7a00aojph9cQVV2fmisF0KvT
7RNAh3HPSH7qg94Cwgo47pTiArlfgmFzI1B+pTTmDPMELSRdlOtO5y/+RzrtiSBW8qdY4A8O9Qzn
1/NIYT7kW6qookLdaTNx/j3y1Rtvwiqd9zI1KYBR9Jv6m2l1Bzn4540N9OG3vlNhgKZ5Fv5hslVh
Pz2xGhZ/quXmOOlL/5QEFWyYmSPDg7OBPA3XLqSf4JSE2qdQi9ci9QM4b1daGtMGgYSQa7b2sL8M
enP0kOd03CMXmUQZOYk+V/Ivj6pWJahzhl0CSsMTLHjXJw+s2ObOTRld88GVFetiTNEY9v+fgAOz
209/aB9ZF030EkzfTNOXeV0cosrusDpEm3EGsTts7S6D9Mre0CY0IzLFdAJ/gQOhZGO6mW/21TUh
KprwJQd6DviFfJFzcRkTFuIey6ZKpIFQdfgjFas6d34GNdq40H8AB7fktzJ9/hHknf373233GoNR
/+OQl4ZfmONhACr2dEpz/tqCO7lMYrTyQKMejTJQKoA3z+/L6xabgYgTB3h6gCqO8JLgr6SRFNUU
2n9TpOjNEJ+06UoQxcu6W5n2nnQ5MZDSltY/qkcu3zcYonbYW6f0TaB9odl6m6sgJh5rrJod0MdV
5pZH9UI8e/s6nd5xodnMyo5xfZldurTRbmLVmly23QtFJ6vJoh9VV8mQHrP7or9ZbaJbSw23ukZe
mum4SUw5av+r+3TAwEWcVkWHUfXnsuhQ1xkBCHyo6baCy288q4eNdfSmGtEyC3ocfOhMbCRgYP6r
YZTjGlIANq3wSk+q6+4dPncFkTq8/LtctX+EONEt4AfEaPNT2inzpLTraGsbbpW2KrO338Qc7ebe
w6Z34u/asL1s95tcJCdaOe9uP/vLGOdJlzcf4j04Ta3Gvu7VvQvuEMQSuJk2lw8wcYxXwOFpJtsE
z5aICZGVilCYUHFOgmVR0D7YwQmF0EoQWQaPo0IBQSo3mEoD/P84ZKCK2lD3G8QuJpxvsRUeYMHP
JfXf4BzcgjOxRN0dVznDG/ZjnE+TkM2Ig1aYuTTVWgWE1XZ1e7S7y82yC555M5VeN5dgsMqO1k3a
jh/HXa+xZ0/BFXJezIur0V7eOblL7O7NWlO2W5CzVZ2mOSsFVLak6ra9PATE1HPqqcMEtH8Js029
Wi/DCxssTWCXMVkPIS/eGGCCYWf1Bq81nwF7+0vSU6CWfvvfccm7UD6kwMfDWKP+ac6WPMSayyeD
I2iipDiS8QQyYcIE1XwItPbPJcEqBfWx3iWeYl4m4T5mptQII2GQyqsT1eEPc+BE6A2JQzIwU5qt
bBqtt4w+tV46K3J4jMD5CkkdiNFeUAe5bdySCjRCWUogfnwiz6dGwhFYOO8Xx/obXDePMC8csI0y
nNilUeu/QLQ8k42xguaq/PdEs2GCECEyb8nP5RADScD2Lm6XK+SHHn5kDGDPz5egvFggkeHAJ824
TLgwc8wb+uCYL7zfUopKuNNCocfMDD48flRTeB503sVe2rluEVEFBYiLCO7Awpqc9T5MUGw3KSt6
pdOAV34cjJnTvEES1Qfx6szF1bns41imn+BAYCqv5ZvqGhkS4mv6X0yfoMMVGBX0/KIscx7LQCsL
CQghNT244epch8GWpx01m6JUhPlC+EgJ9kdEoxtT7RnW6PJ7Cao8BPHQSEqFs90GN64B8DAVg9f0
RS1ehoWNr3Nb7vBiVG5TFN9k+wMcWzCEOfg5prK0K4OcS3xP1+eM4LUXqJdzc/t18QJN2YzuzD9x
8IlRJu2JRIiqHx/2mFJRVJX5hmK5vy4FH27X5LntkSIzh7iLLa3RYU5vOWTFl3wgCD0POiRc3YZf
lgFTApNOxOjoUWvcsf19y+hGJAQ8XO6d9DM/zzJjyhCsfm1aX6GgcKB3jX6nAeXeyGI7YGd4bpVn
EAUrIpaeAOuWSNBQ+AehBx02tLFZZSByDzU/lfaUOBAaACJZUxFYaUcKxA8Pjfod/25B2SNu6F+X
GJpi8ScKrBJOPt6SRcPr8WaqyVz7gl0OQ+giUo7CrqW1LDDMVSYxcCXhKcJrUQ7UNb0n4Uf/7jEe
ZJ4WkZwKXw8Cj8nTWBAzktdKyNez6voVtSiSJEX8UxVPueAExxp4HAzm8t/JbQOdsBZ1ExSX9f7J
pZTUwJeQExWn1+ZVZE3Iu+ntde/Z8/YaDQ45BhtjWHaYmAXBR/4jo2ANsWEQbZ1hQuFwOIeK+48F
jm3FngOI3GhOJPU17WcJOaoTwQZITUqFrL2STAvCV+rwLRUaLJ/c01qyDvkT65z95Ob0my6S1lhX
IkRqW0G5z+hkX1+ysIFTtFGSq7Hu4Ec57W0XkSCNFchbWC4VFiWLtgu7mMzSe265ZZRgoQn0+w9H
9GdZsahOqMI5s4DxU/X25IpYhN6TSaKCXWvVnsAm4hFX+fzIBQA61N8/Tx6vqIh5KFsYCdaXSU30
x33eshERS++B9qj+8MrwcGLmLugLoAhld/ZDPI1eHmiFbHOaw38MoDFnSFCBvqiFMvzyecRChyIa
eyDebQyUqtv3rz4WDhqYqGqUsIPg1ryXEMY5DES+OIxh0PXh8nBGPDdQpyurOIQwzUppH3FkEYLD
3r3vdrjFccgJAIhaXV7mb1iITNU3EMnfCN+7jonKYTT9/khZwHj6N//VVSDeIcFVGbmLISpHA2E/
Ig3PE/tyerDbkP254xx78wbfdPt39jxZpIKnvwdvwG+MuUkcKsS5soEWVxK+purk2BfT/AStHw0Z
+J1A8Dod594WlZfg+EsrHOomNENc9MadQFA0T6BEQRFQmTMNhLjDY+gxpVlF50ZfH5+CBTorjnNw
DrANqlA9emiXlHE+ON/21lf0INXd4fdNYA0zEDuKm71B/vewGy6ut67KSzh9EVRSR5F1xxvplZo4
YBcL0IGOW820qXp0UfUdnTRo2nV7O1O03EZrQwGTwtTTqaxfPy86y1WGhX3jlaSioy3OUAqwKxIU
WRi8ncrwTRngTFFOz23A1mkEuV8F+I9JIugt9xUH1inn1gcmpQoAi6jzh/li1HZkvtjtk5DgkYFd
ONwwFhLMIbctXs74QeR9Cq7TBhWZ4WOOY/v8tj8RBzQ5ICvcL0gNbBAdinb1/nFM8tCWKpvNb0i5
9pKy7T6BSVJWKJEH05nkTTbSFUAx/EvnUIZazHIx89k01EvjzNYPGpNxZD6Bhqz8CmGMhfVewtP5
pb0ty/9IF9mASLpeOBW6OlH2BxyjryvVYP5BpkcQE08RL6CIQP9LsEVik1BbK+yRl8OkA5s/jOGJ
Vb2AH43giJNY0y6aF6E4vaX0jIQNAfM4QGo0+J2yrxOoibZLok5Z4GRXUfCTKx3WvD5HOTA25x5w
/7+DzVb3NRtkO/wufmKD95KCq3BmEP7ejCqF/WgYVZB/+dHhq/MXj8Cyb1adhlMjzEffb6PA34W8
eGM8/Cvdbe/GMGz8nHF/bgbtIJ6UfgOKkawyMJYD41CXFFQXY3zm4lGKDcfNue2o/MLoQ5HNUK1j
gB2oA7ndXIMJl1EX/twdW7WrjXZcFDmwGUrYPWMNpvAD/F2rcdrcrCr1CKL+6de5cUcD7mIHsGB1
IbNvsGbD4Q1o5AVfHE0XEs5fFSCwWR20wFBeNBUHysDHFP84Lo1qZWY9/3rTMyaOh9lpBhUB/F7C
BDpW0Ql8DWs5UB9uCDZ2h0Y1J+s9fw6f+9SeSXV0hJmXz+HbU+K9eP6H2MaN10fUStbaISOfIzKC
OuJc3cw7R4mRGBM2d8rHPn1z7FafYbTGNyxWUmO9cUV1rxn5+D6mmWJm3kcY2JtVGp7c/HP0/s0m
6ccY1hfdIPHO/3oAgiaWrx/rGH0gjPgkhTysyd2J6jYNSYInVWo/9m7+9mpOQDlDEebhGQGAwUFE
zZGPHn7LKX3WiJON74bUvFDv/+Cz00O997PBfanmvNCmRceIu99w7m0jl5ijBSALG/E+esw27n3x
wDz29VsMxOyYpa4//GlZfdq40PdlUH3hNFjjsAde665zDBuzfmeASf4yxjN/1oFsudhWhyhS3BKz
5WE2hU+Rhd1ltx9fCRpzp/jmVa09lb6goNW1ekobN05lgBT6lbobPNPgYvTv4NsK0WVYWVPTlRx5
xqgxS26EgA8H5P3yQ0WqNS16hkzZSMqB6MYpndhvmZnT9v0xq4Me06WpMPPYKKfvdcPaAB9DZHxM
T7v2vno3HhG8Ffs2i/sXRiUdZb81dER0vYZHFdScqkma0MEKEkVFCJ1GfgtEi6peNIx2z+rMMohf
VSb40WqxxsHEvjw66gxU0lYcptWaTYmnF7GPcEpFmNNtAYMq8Gmwf6LDwRlhgKw6WfqwUDBKIiPA
hjaqE1J/KASKEk9oQwhbaOd7YkdLgLDpdx16hb83Rh7BX6TlFQfUH7YCJLS/NEsdsOOSxtNApmXT
5iAGhYgkEC7n5zVxPpH6ix1tKlsO+uQRMZFaCLwGtr6bbDp0YKCdiRqa3Oai65MvzrNpfVvsC3BX
zlZKi2PVDB/OZg2ez5x52cmvxCRX1iV2ePGkSoXshR3XDbAUGUfbfS5uVNmqAUIXomMaVFJlRWbL
xOO9+VSYrDMeaOJXUFTdgzHmO3MKIoOTVVC17vSwG6VRFlHkxqfCf/q9oOLG/zawrH5fgzOs9tai
650DWChYOJC41mVcNW5vCb2i6rLY17cl4eMD81kZP/QqDLkSnoPNAUTdYtN/0y4NzcKD/Opivpep
xXsDWpMA4loqwk9XIXDGsyEewwceU5Pb3YFwcQNk6dL02qM168d4/d78BAPmLlguwJsJVIRLG4bQ
sh2Hdb0+0+Zz2qCMSCyO1SONN9bPLU4QoSzjHoT4adhcPqfnNefUFugmOu6JggnDa1H74BC745va
Hb7MBGI2Wtu27f2NKasSCJJNvg057x/6NeIZGs3YGRZ76NEN2K6JMYI+RbnWr2V2Ok8n2eQxKxBS
Rp2fFtzfAT7nsZF6NeMyfYTthY88NnN9Y3/qqyfp7Ka2kEe8xuKh+p93rQ6YHfQV8zSladgQK4k4
uJr10pRnYZLSCr1rPY8QZSBVCL8DE/ytOgUt7OTzBiI3AkOZFC5MoxvMCHnJv5yr1TGvDSNxayBe
dgs7DfO0rPsJbRy7mHTbvGcbK2s/Dk5hHDwI6YNjCN163OC6P/6TTgzt0njvG959/xxWqjRFS0uz
XNawOTlNs/UZCcq0sW14jaWapTW8F4pLJBnj9/5uFtPugr0w8eL+JmhjamKUProp/OuA57iFfgFa
V8vM+kIyrA723m97S0+37QcLja4PxEXP0QmkE6sxVv/jp0UD7stC6twK1VFYNyd6aaA8Eef59RPj
rGKnSKF3h78HXhMJPhu90YFGane3sc2GVzOx6elWGhuO8yctzpMgGeOJcSM4yYzPtuiDo6nt2vI4
3URd1luf5m+lcR3WjDuDMOwB+pLPoMyg9LA4RT1c8haboOCoeC+qdubVrAyH8p5DQ270Xad/fNAB
bbes5h8nQJvqr1H+e64fMDnDZH2cduD87bmeIz3fjg49NLmYz9KPUa+8sPDoHl1cQfiv/jLPd7hN
RnNV6xh1msOwF3LDoQ+iTifNYQW4z13zC/HSgBz05DbKdsX6QLi47RARriFd01PgbhGi57D/Skgo
H3a5NCppYAx2FwKJCSSGkIQyuWVc/p47rPFOtpsnbhVEqaARBw2Ho96k+bCqNIH3KvbGOkAMDQEd
KbpBUmUe4t4BbO8UxiREsBZsUzvFSY2WujcgwX61abz2Le/l3lNjdgMICXv9426zqA656a0+E2qf
YQfCqnhHrJIxxKdxic4bb5Mo+QdFKqFLKNvvx37OKn/4QPxTge1MM+x/WFw+bKgyt9Gv4Kw3qZyH
VeGHqBtOF8C8Ovy8LJjahMtCbuSeGZNXzKEiIQw2lgn2ISCz1ipD7w5XHuGE33Reg8cIRo9V5yVJ
38neBqf+Uhnww6TPVAHdFghndkE9r+Kf3qcJLNF0kgjzgRP8ywtpMhHxBfTyAtijmixP+pu34GAq
8Jc6dd5zydtvzpSrGUVNa6l2ZcGYYbVZ2R3KBmjZcyL/oIpeF6gzpdhB2A+BhRiXNHkKUMmuKjgC
bqErtct7iZiJyHlZNTj3IObKmhbOD69Tzqd/mUP2xkf9Sq+vfNLc5zAgFSkoRzSC5k5cNppli8cm
+RzSOYrG5GX2EvIbMx+QV+2J2tP69OXcbqDocNbUFi6BCEhbe1kZ0W8UedjTOS6ITnK5ueGhMn3t
Gq7+prIBtxuGGHCo38XdElafURt3p731e9dZV3lYYZ7fVuXhZD+x25lv6E1vVXrmgxBkcvgrIS3R
DNJurrB2v25f72mvVzWPV0ayg+MKvZAB94F64Tem1vSPCnJiUZp3swpqaQao32QGg7su30uqSO+r
/SQ1w0THS5iA/mv2ns7Z7237atVGg/hl8M099MaVwe8bjxZ6pULXZFROQOp/TfT8pNPc5jPNiqx7
z3BHcxJvA6/D5WEB7dnYH0J2eLZ6OeXgblMNb9ApFtrfHgZAoGbG02pCMOuMeWmYAOS0GlLmwsP8
EvHYWaEHULWXCIRR9uGP2CXZNCYL7PcXXsycxzNl12II0gmQvVICyI1Bk8elDEWQ6a3IaOFmwuJT
qlpjEGUwssDohcMGtwKe6OYYQDQC1gwZuM19kzhFDPQVz7J//5+0I8MecO+iu4MrAi8Ba5KLfTtx
Ad+vJLDBOWZIWsYBFJNjZjg3kb00XfXdESsIUjORjI0imgIknJew666HNUIcgAb+oPeE+Iy3/PAQ
8Q8KyxSJNjxalhyyHQwRbqjliLNu/HzbcYWT7ZpuYaKf/yDAhebTUbehIaKeJ1nLz+Jf11zUA2iE
C7nFof+YsbVjTc/jpAdGx3OgQnzGm0Omw6z3p9kxKqHoWfL0aH3zgxRuk7RKkvMMFTeriI0oOExE
l+DST+6CejQfnnxJzSug+HiceO1APrJ1DMu7bp2GEtQeyYJOznW8DTtGd6wLKmdigTeDrEcLC8IJ
TobrmG64pEybVRLkqV08sP8+OgktbSAtg87YLUDVKaYQc/bgODZnKRSQZa3PeUzdjG7LKI4owOwP
dBhtOXrBYaMfr6/70vt45/A+r3kXnUhZbGbrk3NhssHUu5vvtvncv69GY8lpNT5a5ylFOvfBaZ+v
a/Ty1qM5/cMzNGSPU9LMgmtsPtU8+zqXN0UGt8RvpSa9lrckdWP6+YanUBdJ8+xJD+cjd+8nxpq7
3rDCeFwQXRA+Qyhs40RBB9NRb4LrxZ2o6OOFJNFvqAHDLS2VFB/UlpM9u8hyP5EzltJN/pYJkVds
STUDjC+cfBgHWdeOxzGlGyudb1b0cyW6SgisTlYKjkPrZ/h88/v87PwvMssx1GCEjdm2yg2iNyvS
s4N5tErDjXJCsaNzdp44ZG38bBgTTmC4gfjXo3Bv4YD4Zq6ZbV776t7dttkjhTytzs41aFgXp+MV
UWaXRLMgBXQZadOhZNug5v6xaBflSw4mXbkiIabSbIKZEiZXI7IZCyIKGrCBosSHEe0YcbwL2D5B
k+RqJdqQeqRjZgSshKsJ67Tjmr94V8L2XUZ7jF9WWGjIQ0WeTnI2o837+wfFsyymXpZMWBv4vcic
Sg3v0CDxk6ePQUyJO1TLJcgC1MLWhPUO39tvRsm86KckfAQxWCKnk3ykrPj91wvvi4yUsUourE4r
MuKXBgdpOA4Cj0HzT4I73Ut1xHzCNnmjyv9YN3qrCIaQXP5jbPvIiNgYPuTTs4MFsUMAymas9c6S
lk4fx38Zm/5bFGj73uTjMt5HfmevwTBIN8UwGb5Na72WKUoJ2aMJ2lF1N0PcEoLSUfuAB8wU9p7F
Ziwm1YZ94AdtE/tLIW1R+Da3ZMQWpBGMDQqYIKqUsLn0APjfGCSv78a6Z7wWem84JLwcnBnQmQIZ
I0VoR7L4Oy9A4MflCj8VVAxODb3xgKwCayFAFNkOtMcdI8zw4pfuULYRLWrl6vSgjY65LR9uuidj
I5CjXtqIoEk/PQEWJIvkh2oLI+tVeTbUA8YhoOK9aAZ1CCw/2quAi2YCXqCSAR4YE5fXOjFwHYZf
ShN8ARizH0s8a1lDWiYTxgSKB4PBNdOEnCPZipo1V6ZHvxduxpTbBw2apNV5r2ZAwj+qhBu3SUsd
+tDCZI+SSRuEqEH2DGpSXXRgOi0agw47UmzT/xm/goeSDRtnHAelLL2WkyALnsNzeJm+c7OxvQ/V
JrrlZQG9nXkIXbK9uxuzAcBzgGnOuaSRmXDlUs00Bg3au+fDbH5gQ5QzzoOI/mDmJscr6+kcfjC5
a6/oRT1BIeH1RpclETV/bVsIBGBAIXP0U5dMYJkNNz5f1g6wGqMcYBC2tAT0+HsKzoOBy1adeDS3
AuTC3H0lURT9cb7VvINNDiyiHHRZisUyhsmt6ZXfNgFyyX6R9iOAb5Jhw21xKBqAOqLQCsphMTl0
nM4C9hiy+65Xs+lvDEnsBqhOCQ/zs9rvof/yD31xyD/2efKEVd52CD9hh+tRNQQL5J4SvMqCrhkU
g8QDm4IYwRDRzN6OvSZquKR/nwgFi0lb6jbzdLJBH9tySMDqdhOcrGHVCL9WjUFrULPS/svNzQm+
P2e2ItggLvUf2jfT81BSlre1Wskcr2nUfYzxxvBcJjd0+hfDnXFsjMFNyD9JXXqIQI7h3a3OXZfu
uY1FddAL1GlLcbNYci+/QeVSH5FWspkKEV510ERBrBImYadTLs7sSk8idBh0dwaJKgOQBpRE/0D7
ybuvNrQ1m7Sc15R/EF0kmUQPJIBy2igH2mQfs3Lw/r2yTTWcK02eMj58Pmm1cKc4RgW4n9CHHtih
jukaaEQNx5cUTTLdoPo6RS3d+idm7K/Ri+eLiRl7qddxmrDWcIkPADH8D2EBCTQdqHgXQwcKw8wk
zt2T0+ANrkHPOXAKVH/RHNOY6r1goO3UToK7m4+1dWzZ+zixUTffzVt4/3aA/ppyGNsavo9I38k/
okMoA8cKNYn9w9jpX/JKtCcdcz/xt9utExucpOSL+1kbZ6iry4Hd7zA6cqFUx7RRbOx3LuHdYKY9
C5MTdtltyjGZm0gw+px71oxc/6oTEHfI+5UoQl3RaTXAWRU2OSNJsnlczdPxfCTsuObmYfpZctg7
eEGyGmGx2lwecuRVzXz83gcGkduaFnItR0GPzgjmpc1Hp8Gc1nj3pcgCAyuapOdmNvdZm8OSw5kU
UfQWsZ2ATey2del3rVpMUtqMUrdJf2IssS5L1vRleaKGQavlUTO69M9bnaBt/+bJsDJxz8sn3GNr
n5infsL1yRErNXf2TuWZOiv1ifxAFUwAUlEuQfH+4JyCp8HuRJb5dlYtnBnvlti00jbKs/C+qvqI
pqxdx7z0ubjZjQszDtsXbeZ1rbGLKeag6d/45c1rkbdaeGAigTTjeQMcsmK0/WTYGiWuu9vRczaK
3Yexb4LZJG7sYk7PJU4IuCWrudDGCyGf7YSltX742zUYkwKvnt1jMvA0BC9GbdK2jlvirUnMCyTm
sqDu1RlyjRKKGW4TjhAqHngxV+vi7QRHJWaHL9RcfjNUpfDiHbYX79z/uKyQMAcEG52WCdd18Sof
BGIFlVT2UtGUNNLnLZc6vyyTeXOVzDf+wakwC7idxbLwin5vUomNYstPImoAJdAMsxC6CnG0V3iA
NnxC3CFtiYvacNfAuX46uEbi5qkPLyHWxmkPbl7bf3g9GxPRnj3RVC3hQRVe5vIGk65P9GdjEeBk
817HODiaOIdww2KBFSdXNBfOW2fUGxV9IkVzgoIqqkzy4ccD72em17w7s7FBuUA75lbrdqZ5OWG3
jxruZtoMITMyTOo+UJAfK2n6IP/6uO+wMYwH9alx/Dt7JK2doQCseABKg5SIaiFlHSRVqV+Spqnl
WkaHzv8N5TKKSM3gOOuEnbAeiLW6GSKjuOPEjhJg0AtVRZJv+wObqTp5CAa6nkwpGjV+3KThktyp
IY2xfrT0ejj3uHwUN2NPj/vAZuZtVqMfef+wwn6A+sbH2DNZSO9AQYQNy9eECtxn3MJtoTmF50Ur
M3LEApgw2xOk8xc+dCUWr8YGA9smbscnoucrUXpip+v7EHuDgE2MMT9ME5r13nAljYfUgeRSWzA9
M5NZw030N6ts/mANMGn8FilBi4M5G2auKG03cMoOmQJ3jtdtbT/LnPepedeSc5wEiD2SHYmQ/8Au
wR0nsEFniCmErm/jP/pkAfbk4MhIF1IbVzPTgPCc2vbAe+fmJQQQHCa2Rqq1BFNg73q6d36Sza9M
phbpuXUd5i5T3H66VVoBENQnXp2BvDNyLwog5BInmFo8KHcTu8dkw5+2TwATFuGZACtzsWhlLLgj
o9Puvm/0DzUjIxfaUDu+0xzm1H9FJTsEphBvKYq9D92vkj/s9E3snDhjcYogmzDzgIxlXLCFHLcV
YqeueUBXohz0FvI21OCu64vTWuoD04wtGxfTj1/jVlMptTooK4lzPJQ29oflmEMqefMOp4vRGOST
OudOwSGvD1bjALhP7iPe1cSANzGjGZzoj3NHkEjqUnPWLa9hFf51UgwOF+M5Upjx8MP78EwWBp+F
jF+y0x5Cu5JwiToGrR/cCkVWzKDYiUkKFnQv5Jg884b3UcZ6a5rF7D66G99Iwz6B7mfeNSj/fWYX
LGed7uK8qjFZVXryiQA5g5jZLERlaidntsG3rAvdB1cZ+agXHKbvEbENLJx1a3D46XhVsjzjGnR/
r8FrVPNybImLoDr9uLinQcz+oUhKWZUMPKbO+Jrk6EyIKJN+dfghMYO8h4EIQ2lAgbc+3sYnauWt
UwazGKDtgFYGq4NUAR71ObrNGCdO2Y+3BaQomH/hgoIygTyGznbqPScPNB7OcQccHhTTlkfubJ/I
zJvzjFy2QGrBQRnvi2V30PYPlGRr/mGgrvHKTUgHRnezs7yOr7BkpllwH9b6PfD4j3cJ0yDCk5tv
8rmCj60O621JqZY5Pm7033PqpyTgQeY2RpX5xtjnLBoOHUqflJf9DonRZwDOGjxdXKezcXnjVCcG
d29YF5fGJcyCDllfjc+nMB14QGHxeRm2gzw4h60to8fW0w8pdbA8cpwnoRSwrh5En4wJWox+HKQl
7s8Cp0ZRbDct4A08oSO2CE57bc65OWwZiw5JNWAK1XichIBjMnX6kV8dhSNWLHtCv+Fla+oVYS6Q
+bo/sdTScRp86Fc7kx07PzCo8oGbsKGz2FmkVOiH8DjYtxMT2OVFULZ9ucVUAMCZdZQFoAkkSjXS
ThGbJ4ycR/3YyoN8zc7GgXrgld+2ihcNi3chNLvw1JR5+XK5mUGHP2fqV1S28d0m9Bn5Pz+51zHY
gLQORQ/LjS1F6o2rmPK0ukXnSDhAx6kNBA0w4Yi0Gh6wlRLH0+xjPfx81A2KDdIJiSeQ33Fz2eT4
GKW5KzmJuqAtvDYlfEcDx7tAX1jIrU1KClJuMCelyaWlCuM6H8kbo0nuXQfkAl1hJ5e39gYIBTSJ
g3YtDQmQmURZd6gCWr410kTc28ju62Y6SSaYyPHCeOHZ3dM3iOv9UN6mWFn7oTsredmFHnMbl4IY
39h8ZlnjQ9CidYZc9dB3yDKPr+eC5/21dk0+HImV7fy8SF3vfP7jTMqOG+xulBho+Mhp1auJxLvD
ZSkR73Mf/6QxFEaYpd9Ogskf3n0toz78hJfdC0lK3UWjchncBl2ITXRy7QYa0JazCcQVGGDoSD2q
Nni5pZ/2P37PSe3Mbu/z4Ba2vBM0gDTIxuBlnKb5OCVMPRPDo/Nzs6DVz8cZmatguqPDTfby/TFM
CYAxs8fGAG91sJI5xbZu1F11I5zaCy/eE0jQ9F0RNiQmmivzM5DwebpvkyfFxq2qeIgUlif5+Ldy
V75/+l0dcJwsOd8XXisnlEmH6ZCpgN0qZUIeHpPisJQ2lkJmgjCWlvqaYjIPnmkTN/WTYRO+MAHU
zYNRfn6ootSmxMgxjOO0YuHzFpiHX22pxxBQ2pyubheJQQ/D9NaIxLsx6tjdGSEQR9KO472vb2oE
rvIkf/9rAnO3LaK0f/WoGrUtyucE6zLKxt0dWwScgDGuwWVrOrdBuksTbhgiAgZDUQrJDqfySEwS
hpSFKINbndCxrWOZUk1qngmhL14dZ4HaREq2NrWZd9QeZDCKwLDCu9MafugOpVC3Rux1p3320xHE
/cGlux2+vt9df2K/Pb0Rl8k7ufj2Jdn8HJmE/y6jxwg/AYzwjt5vHTGERF6yusWyRyn+135EzrKP
BcT3byZcceU+iLzcxirgyOIkrCrtLkx59YPqufr78lvaL/jTI2nJVf4QkkFe9NDPLQpSmNhVxnFE
Ze44yjHc642PvzpMYfZTXEHLDkGq+FMvWwB+6ArrdFAGBd29iUW9as2QG0MRwNgHywcYpFigLEVf
nbH+pQ+LQn7K4IzvDEg5Lnh1ese/DV7u9reZdmEKOqX54C2fTv1pQCnXVUVXy+afD8qu+hW29tyI
trXxqFb8/mKmJwgAdg15UI3ijUoT0qzIfF3ytwqkOHYwvkdWR1Z/8OCRzm+mDXvrW5wbQRwTprkJ
OSH5emNQAsGfp9DoHvNped4pHTsazJk2PtV3PBnkG61CH0IEfKlDIXYqKG+ZK3y5O7mnr+xBFIHl
FMwk5Y1KIjpkSf+npVp9E6YJHfnI/Ch3kBowob8ZCKVQRxneDrIhH0xt/UhLeMuv2/CO7nhNsqh0
ULT4OUP8I4sBZhZDr5L1UjE+HguLtiy4wU5dTf0n+Kpar///KjhOk47VAG45+O3b4gyVnL/FI+St
b1wG8hr+9XQ0uJNwvWWRdpVh6lk71ntE5RJgWMF1hdI5ThUGVyajfa431MzQM9UYYEeZPB1Qrvoa
CC1hEDDlXhbtkWetoIWaSdNZ3Y3lkv/GVUYAMdDx6Ff3AaUi5hKsAvMxSlTOVMmTshiMGGTYi/fg
6avFAJgxlbAa3HcgP6PSpDA2Euj8sipjYGVSVr3Pw472YGpsoWycrHE0pjvWAeP75UvKxkZE4xgW
x2i19EtcTgVgEndx6FFs+5+H/CuvOWRD4Gjw+sDS4PuiVZDXj/wCJBhFUgG1jwdlSD0hAwm/wuZf
1yofR1Rafwfv4CVRPgP2DqnguR3gATY7RhJwgHA2B/1mvaHWHcFidCqRmpfj1Iw+CFMBGMAy9TqJ
mRzJs3Da7lfBqLDbMCu0jbw61N0ZK1m5aTTBMgndUVibCipf7sVJweFEiABH4YusxiFNUhqzhAaR
sLtrR99ScaCwcCc0hX1G83JB0zJybVJUKp0c0wUpbBE9E8zCFABZfimPiIRetRxO6Kp9h5LSGDgE
ahrNQwhWyp8rwRxBsRJjh4PCJfgEOYUiYh+nkCBIyYTDcFRx7ul5De9/cIi055v8veaguBD3kC1R
Q0rss/NtgvP9HXliTRUrG6KAk4Gy+7wqUfQ3aSSUJzLjxA+vsneVczEH+xa80M7Aeo4OrSVAhZMx
527/CQflxLsTqTkv8g3ZnCdBuFX8sA4nKR9AOC1YFc/jd2RauOOeQTIFezFwX9ztgTohPE0/3pFD
B+YiwY4rOkPJZpGMOV44ag+Wqk//H7T63B/ixxNJhwKjivJXEkvcaziKdSZyMn43Er3S/5UnIsgQ
5gnhnw6rDYhf6eUuwQDog1/wZsBUK2ARM97Lvj0dApYMOYH5lZlz2xkhBkxjcwa/Jph02r+iQGpU
D0wb2I/fbErlkJCV0QGbJwdaEXBMNhHJs2IHtSPZzGL35l361RUda/mi1yH7nPq2sPt9j+L2QAg3
uRTxhdJnqorOJfdIX/jMGuEiEq7JxOT9TxYzknziW5I4hB+v0U+ML/rJXUspkqwnhedrZ4wN5p7D
PjrBh4ijjYP9BHbAiHB9VGgZtof3wE/SA0ky31GPJjKKG8BJALpgOZ36irV7I03+lGkmr0dKaUyW
nCEqMcJXoq99OjU/7i4jjUko84XXNstHU+3AprJhBl/N2ezja1nduWwh0XRoETSiWLfoC28oQUvO
2oFIxf6j6byWFMeCIPpFRODNqywSSAghEPBCNN57//V7UsxG787OdjcgXd1bJisri83GTt32wNGI
r2p0bbAj+KCFAi6lhwQGrAx4EbgXwdSGWKzBoxJqsVrktG1bBICAD2t2Yy5erMnBSH1YSeo42f5S
VqbeeoXa4iTdzIRZO2CSbGAhZZx2f0UWs/FZLX7n26Tg6nyFhVLTPHT3AKZVc8fe1jvpA/kXpJWR
PSRAHL6H+wLwcRgkpBsFi+W2y9RoufZDU3AkwCCFEZ66UB1lYzleLMBMya1WQw+f5pcW+HOGufFk
IhngCskZiNFskabte53BEbYRF4whhT+YnF9mX1PhJsLfsFPK5tVrQBWm+O2Ir4i4JvAU5XgqDoDl
24g65ymsUeRHOpsENG9mV1/jRtiJPMCc+SVaDU/9TfdBAU6FWp4wW8h/MDShV0khnQF0kIy2jlRc
N/Ybq8QJ7j45UsTB4LzcpLNdA4FBrdr3amTV9lkV61/0zl8u4H27qlmPrmkZ8ezRLmgAIJBagaKw
4VL5BUkc0z0LBWj2Nm9D0LvCuDC+w5JaM5rm6R+X53+0KXzrpFkJ3vQy0M1ws28ziDD84oQQpQ0O
65VH2AA4dpClSRdAI+9pST2fVp6u6Ol2H5AGA9LGD+r9ybmZ71TsdQrFa52+uytwgJChvUfKr5N2
rb8CeRnV6MosjRkscWkYN/SKUAQjTC35L6c2ro1X/CKBd7hQNX3HudoEkMkO/R27AhNBQnJOrxLf
4iNK4Ym+IgI4ujB2ycNaD75+nhII8SDziBB0mpWTb7jCojCDigyF7PjbfAW1VonhR53HzjiNWc8v
hTNQ7KrHbXF23vC+UfkEKBX1JWc3Yr7w3mrAoBK9nHSYTgJCBqGMY6wcVgacAoL16O/JwHRifwAe
zAErEXID4NDMxeRTnE4GVygTyrRgebIU2imZQE83BjTUOxLt/JhBwo6hlxbOI/i8cG3mHHG3VwiC
5UgZ1q5PFWXicU9HLhdDI7+zx4PII+542WkmywSvkn11bxVH99a1RXio1MmKqUyAP4NxhAI3dYhr
2VskFyy1iKove3oh3sSmr8kN2XmgDGW+HmFBMSo8zy4JXF9uRjcsB/fFOMgB6/jLaivsLITn5s8m
VthIumvwUx4DL9O1EsAqvdq33Lu/w6BzvSG2hEPOB+hAaWaI7of74F/CxzeXi24uH7CQw69nARaM
BuVf8pc0vnEmdf15c0qRiLAaeswLMU3KYWziNxiwrC4KIaw6NgyXh9NTyQfzC5xE5AAZHL6G4NYc
TExAmy6hD7eoGtibhWfVkYvEgQpvYN+cWyWWkXlW7KmmijU/4yNXqhoRqAflKcAnMSwJe1x5fkeT
7b/AlhLDh58KMsQWoshcYU9hK3WSyzYS/Bh4If26AopaYAzvZgySJly4QZHj6T9QZhNCvycduePD
2mBX7JIdnJAdPgcDboDIUJW3JPCgkhU0ZaAfqs44Pw1oBsOjbKgSWgPAA0YRf9I4kNGVCHAEVwhx
gjXhPVytacM4U2N8WvRcPBGMZnTAy2b7qtQuYRwpZgiZpP5+Ab1FWho3LIkMBQGbFkVFjO34STgo
xgMtEq4KdPue4g5OUQ/yiqBu3CfMF+KoL74EOg32GYtJJJ1hmJnbS0pgZSyM/YDuSlVbRTnePmAb
E8ZoudgsbFhR/hOFYGp1kWwlLJnm0xsHb/DGi34OKEfhkPydTQ42VPZZC4HEDWCXK+0kmqKRJzyF
mCCig6aSSNqpFYBo8YjGhIEtmBtcA5oi+EiFMbILiho30HCphQIYfylR4kA6jJehBgk+znG4E+bs
yIcYXs5BBEVV0lNn77BBBQeumtokAs94d4Z4XL06/LPDn+A4ZogKmYOTBqmjBPN3TaGwHMmRiNXK
RLpLhmDoXGEjnB3Sh7JT+96xB68g8+dljpDnJfA4ptqFa8uNavQtMXaWbQyxFdBTZfBVv4IxXgXc
mEkBC3wUwhy1QGp8pmT0yBPvflsZCFTQi0XOqMJuS5tQhkA5I3kSIRK1TLRIWSJmCYoWxoluqrqy
ChaKPXZEfjrkCt7lc3S5XgyeDKYE0+Ft5F8QrQ6CjhTWYhKUWDV4g4OZQKRrveHAYkotni2FXkIt
oN8HOmdQtNBpU3uq9MSlWHJCnqzgAdlemuX4i1JUJjrWfKI1A6gDjMg0c+/KjBuzFKnd8daSoBa9
qPHWRWsBDY30MEXwF00qqauu21cnH7/wI3aJ7kxpQtH7jSaTelhzzsftDk6pGthRWLMHVRdBTzWR
MNeS3ioNbBRvRZJ1areVRhpyLYuH36J7AobQmWMpNeCyncj8YiXhMO81w51o5weqsXu0IoqQiOiy
g7LyhSUf2OuyQ2RV2Jw77/TF/lQQ0ylTdcMgOcFUAV+V3xEf6QMOK/HXNeNEGMLiDOu+BIgFzkL4
gZEBnvl1JgwnuWFYqEZzL/RsIcpZ0AgAqCN0iiLfLt1XBIObvJuhFl6eyoDlplOtWbPmJyRkuEV6
rKVVm8t0Y1o3X1K+SMlw3t7M+oAj4wj71UCXc5uEEVwWrR2uR5egaTLUaux1ovkzShsb2M1di8rJ
s1fNjpzoEyXnfQPqVhZS/Nu08BPkJxiyYQ4lM6vqFynwVJwpSi8cfL1naZbrfVm5UCrM3K056Z69
GlJoN+MxEDBdGBYcBYp1906bVM35hNDiQOaHO/JpKQPvkecBW7EIFAu8t6gSqhtNsbJWiaqV4mq+
wGM3OH+ci8yw0hU94QIeVjFxgrlyaVaKioRKfO3B2zHQyS7cJyDTEImAtaGneTVCU6XVX/7vyloV
nKm6ulZN+GztNcM+6T77Wq+BbNrXO4J9xMriG3y4LKWKDEo0im+uLscHwfK0V4QP4RGGGLVZ8/Kn
z38nJLyA7/52JCiAiJk1FUNEWVapWWlSp9xbR5zXL4VMYLD0ts67daHEAJeStAv+ZSdHjbpPGAz/
QqCp9jX9Z36pSeWw0nwEtJ7szDfxQNG5jGvNXFqkTWEDZh7cO+95fQGdEw/W+bYPdau8vFXhsrFF
sPFUH4bIEnfwNGcWk1Kpf+hfpwoTzuk6bxTY9GElJryc395+sWJOaBVyz53HyzvXMS2TSF4YbkmR
eaiLF63RCvBOZatxJT4CJpYns+/ICEI0IluCluVRJW7n53lwP3q4kFG6me+J+Z0QrzbCawq/I4+/
DA9BxljZYdu7FJLOa8pNsGF3Km8FpfZ6RoHTLMHYaja+ztfLn8xj3TjA5vWZwxoUpgdYTjXnYL9O
5it7OXgA5NyXfek/O8W/MqXfA027ATWv6DXOEdTNV1DHymopPNjX6BS/k2u0nd+Tq6emH+oHQ2ba
sAW/KLs16Ht4Vuwbakkbc1umr3CNJOjsMXhBSI/30T6CGjR7nFpPcC+m7gJvrq0SQ87Ini5BtRHW
KdJ8aHVzn2vr7B2T+lI1/oedm1XoLKHUjjOWW92Fu79VfPVeg9wwP7gnB6hJbwiWKuIo7SSmd6Jd
vwBvS+XcU5ibcUUc3/Z2ziugNBSM6ExvQQMJIlqR/Zt3iCo+sqygrOFqRGuIXR4CMNOlXGE0nQbW
ATYPJhAy6p1Jr4RWFr4cajSyqcsJh3BYQOv0SqtunsbeKeJQ9FR1TmiZlsb7FrEcxPocFAnQAOBx
ZGuFAbBLVs3H4PG1KZlajNDyBV1haPwSPfNsunuzahU7UPo/URne3qZPH7Zbu0mkpjqvz2sxjuye
TqJ3uu7tVdm8w//bdI89qvJHiqMX/2TAJH3RE/zJ+tbposCmkCwpPOm/NHA2VbJ7EGGhc4C+PCVZ
YsYrIAQEQIFCcrwxvKA2fR8C9uH+A87v0Iz5q864nb+P0+juEvD+/d+kI+b8i6Y6QhVYlR+jBn04
XIfkUXyXxonHw6StAnEijiykFTLGHn0VARUKn8xrO2iL7vdhROwFLvmwpBUrocyDWvRzyZsWaLRX
zzh/vdNiAYq88UruaCRuP0/FheSfnsGOgfARDKmiBlEx6AjoHdooDdf5zyqZdFZRaSkss0ARg9FC
Ii5K5AuxL0D5/klyBtTRcaIIbt68C7qEJZcJkGqMgTHgnwdc6Sp5MkoPAp57pEZxaVepx8FANnKD
IgCQkH/lzcXeiX0BdM4EXaBsnhr1o5odkdcuVZIpdxhH3EQ3yYaHVLa+oQYkNsw3XKVjSsbar45g
s1GMapEPNOtzKJ1kQyuvmFTsbapeinWaLxmLawqGYUJPwvZgfUSpIppZiB8kDJNcBdrRZlEllCti
ZoRQcUEnOiAUUqmGQdnLhQm2ikymgi41wnA0MqBct2nnaLvAYlHqtmcAWpDDCW7J7NryE7RcD8CY
d06vy6i6HdPqVnEn+aFMVAztcb1uFgnoPMy9XWueexd33aPQza5SdYLqNNZHDPAy7HosHgGJoMub
AUEFJJKMiAY86MAkEhwPu9BG/dr+UiW+RlgX0skVel+rgPpg66CiMQEKhmnicr6tO6UDiKT9HVAD
nBka4QIIsIAgAjwaELUqNJKNJkndO36tTf+KiaagD9ANKt+99U/ubkyTQQnUiSC6o+xVENyhyRhr
TTt3L+6qS/ZpPfCs1NQlOBbB8nfODqfZIZIoEujjkXR6oJyBW1R4rl+KF6vg2NpO7yh6RmBm4aZf
OdtbrvHJ+M2sRbtov3vvNbnGjXeFrYDmfQSGg1uySmKvKk8Gu8G71+g8vCEChxsB0gX1y8XMnQ4n
iSjqPHc6F8+9knoc4CQougNQ5yG2vhARTsG+t96Z286pe96ZUFhwup0ikhRjwa5rk/hwQlINSwde
S61/9wEaFR9vqG3hzbLkFyIIDmfVAla3NmRdv4o28ZRyFPFCCYqgkYlAIGQchJxtUIDzeY7wV9ar
X2the+xLF1LIfgTvBUbN7mDkqP1RlPOIkxrki5umAF+q+3T+A5JjNam4q909YqkBwVX4peQMlRry
Q/hDSYBOuIuJf/jlS982b4RDYt6auAZ7WhR3oQLCiXuHF6oW/r2zGpdaJ/9yM7a4YeoGAmBgWN0+
7h5gQAD6gTVrFCBnE43Qf81+fWJyj71TV+0s37xx7b3GjbrxhCtSYE0+OC9mImLvcYvYRWsGYnq3
6qNdF/hC6Bflnug63aPyASyUQuL0IH7l/t418zbap1WkDrackq1zBgrJ83kb+9p7gA8qv6lGxdGR
TtpNwNuAgoPjsjFrFFumbKtxmegDpLVunGh3ybH40GtahBFrapEYhhKw6p3pWSdn3aHpts+dEkoo
XqQ1prdnPZmG3oOHzioURC3PAoZV997cT4tzyE7gM8J+amYlAPt7EnuOvwRFq2DSPjdfAErTclTF
DVPxF5INoydi/jvcchEtsjIdWRU2Cjg+BvoLSjFXxuaNRK89BcDD/U1A9T/cBYCa/AmOxgL4Yrlv
gQ8JhpgLu4GoeciMNBPBIYo2qFEySpausX2TDj1jAYGN3Sq78mT44GWwT7Q9oT+C1nNwm8zia1+H
E4CETQwwRTcMUbP/hX+/GtMXJPtRPjsHoIuzjf34Ao6wpBmwhy1phAR5xHUNE1puOSqWjPL8Sk4L
MZOG5UoIrnNNGS7fm3ibrggRsaqw9LV6a1SjAvUKpmV//5Rkn4hWpfa0go3JgAdKI7UY1q/M1oF4
gfoEBQ5gLAWioHUYPv4DVja/p0IFgZkACiHCEkW3OjCdW9qiwQNcRIUhTKDZaDXAa0RPBLInCQd8
ouICCASU8HUnehosPp4WXjNldjDkrWwKyyVMmYgDSDkrr0yLDNfjmVIt4DM5HX0qSt+s/4B0u4c5
xWNRpCRzr1r7VE5mYz5G9C9C2xGkVWqqB0jjQxX3XzidQn3gOc2x9xUjGCcqisJNdaNZrEhkrNRh
zBknk1dNRJAILV8rYGx8jb/z4dXyFRPGvFPKI4RYaxLYbD68KvMMDoBvIHjEYP2Up9J/Re6MPlZM
l46/jcZ37/lUOmIs5AwpVsvOJSLAs4UdEh1Ql6xICRzWaJE9wCndgKsob1E2TYt7kodlNBVVDnfE
xS04KJhLjKaMrr0Z68LXzh5XqLKLeDPY9RbG90YlvMBZq6WVVucFUvrqy9CDVtEJyXnE5fS3HSo2
DD+GHUIakirqf7i1Zn1Rw9gQpTuVZoPE/AmvEUcBM4BLXkdKZoHHxuQCZ/iSJShau9Z+tB9phCuK
FCiaMUONObYaXKTFPxnjMrwu2hKBKdAF+zeBtilW/4SFunuHsNER2bZqN+ZoRiIwl+ZGaFOcq+Z5
0aBn+0Q+jhQNzIXFETXiVWfXQw2N+TPFJmIU6ZVJjpdONb13H53wyhcKosucuxk9vDNUB/RXPSnt
oxFlbTo0kCDdVpQgPjpyCG1logvbKoIKE7OGilUe4QDkojYCVRD4LZAEdwoIRpSS1RINYH8Npfg5
vEov5jsvXs0HiIlm8kpmGy1MyuJPt5J1Squ5IweXpd788lDpuUCkwJLkINJ9oOqHFgLdCBHTlyx5
3HaZHq/8oEQuPWa+aXq0PsEtBj4ntqGuffJf8S2GtQm96pqAmvDvs41ajjoihB5cValSIF4173PY
/2yiRYPUMesvALuEwd0jKtktLhzhr/chSbtHJbYKwU+Fuk+lRbrtemNQFeTxmbiz+MmBNxAG06jN
BhJzVXTwnxjjHNASunAShaaFqmK9R8AqbZo1r2i319DeQZe30pGK7wvqF+TqzYCWVUAcv9Qp9eCv
Shf9OURARwOoBCXpzEovGGUe1H4h2PrVAKVz57621HmF8rAloHIyKNJZUiRLz9uvcFz1b4NNyOS4
lwWh+2RUkSEuDA/IrRwT4GAmrJ6BgiiqaYlUTtNA1bIpdukT3hLLUGg3nMlAUdgZV3gAL6hNKcXa
QuWpeQJ5HLrFfsN5kNqE9BMRVVRIOP9egzpaRQnJaJUJBEsQfXdF19YmXkFPrBlz4S13ulSFjW7o
Z8EjaOgr5fmvNVa/1x6Rlw0d/GeHJlKAfbHMkgRfauSpSPpwnq/ECZdAsHuNgygbIMOLR+XJyuk9
0yS5gbQ5pFlIcX066gCvuLmA1MTL9B6UfWm4yw3WDc1EVKlL8a5sKfQHBPiM6kkpzBpDS+ExVUvF
r0Vr1rAJCvawIxhwmCYIPtDoemYnEu/wHheoaOQfeEgDjcNteGM6FTK1T5PFoqhqvuBvFOzXKLp+
LNXHF85wt5R80mqAQk3nxnySWbWbDQ2mSkOYGVLjpa29j1NtF32GDjsIQjFq1+V5Le8HZuZBteeP
9Xy9sSoYza83nSC43MgE7TZOAeizVaUay5iZvoRsEOTgKFeAoxhYs7VvFCJHZWaiOMfhGo2G/h7i
iEdPM8b4CjZV/hjbOZHaeX5C7ntQIlcYfdQ07CFthBtwSoB7Z8zb9IrwnwPencPQIpZbl5wFuNCV
NjsC7s/4E5JeRJdWYXTzP13aCLp1qYXF64DvzXM4NQQCxudZlYuZ7durQU2S30WUp2aPZQkiN7sd
s0LzYx2gDqrnw1zF5yfNiN/htV31c1CyqAsA9BWIgwsJEsX4A1js7q61oRmNpCPOLw/gapholhai
PYgy43/A/1BqQe9OXBumdlm1xZWhamDKCFkT2kKABhkA4GRiHxObVwNmGDvXLReA3vnLr3ZvS6Zh
059/tS6w8dToCfb615hxCqoUHdz84BWuQDFz0/3sOsqlpBxvkgWV21mjb9nbjR8EhG92sBKbiygc
anM4dYso+wRl+9k5OzcoL3hkUg8YnEEpT53wuzWLW3sTEB1B3PkipBmRdlRJunJlVxwBGo99Ik6G
7VAr+QS8iXtArQ3NUjbtFYYKZzZjFduUrdnPrUdw8PV7B4JWqiJUcamR5wZ7DlF5BAiy6os/8WOI
bUSLoIGiTpkQEeG5SJ4Vu0j2pc6nSVIiCwOEU8khqdOKdBtV5xuC6bIl5OC4FJewMJ40b84rYmxS
uoEfozxcsZKKITv3nlY9UmHKGYqLlAjpcONVCTE3donTpr6/r0ECBZEBSwH9hQd7AOcyFnpJnbAE
ESKy9lX/SoGnPMqaeSitEOdQOgTRIXWL3TRiJAH5/y9MUzFLFY1jem1R/5jBGpk4s5R6COw3ysgE
LCqnKJ4mChIOENN8asQxCXmSaIioEjDYQVhIGgdkkkgKablJkoR8m1PR9Bok3XwOLAOFrPqmSoYE
K+QgJ4o+wpdpxeCxJZ2EWpECnzXOiHCRRJ6Lh/tDH3pMxOhSDIJHzuepnkwUTUVbPIWMDMWWKk1p
DbEJ8hTmxbHSa5gjWfmbH7a4YF4tfACzZW6631Yce7OFF8cULeIDO4DUmcIPe3K3UBMVFwxlTYGw
bl3VWbhbPLE1zU96BFmp26tGd7RuVl3vORU/mNoPzBXWleapOu1TqnqU1IqlPtg6jyFHHVn/NyEj
ZN1VJSIuxOiep+JSrlz1tc1mNwcVVwc9xauNCgTqijBKb1Z6XkKdaKNBjUmvBY9hLaBFjkra3Z/J
Jm8QohC5UfwguChtoGXeEjoUDGVgX0CdR0a6OizgG5z6RAI0A5ZB6uovsToQou8ppmQx2J3QhZA+
18IAhvDgKN7NITlxyQKFlABdAhUz4WFDfOb4wPkiTZmVLaihsKKhFFH2Exqoh63fE+YhGjUJjn5V
ZfNzS7yft7GgLieC5Qb20RbsjNugTMjb6R35Nx4PW/PBvDVs0YDe6bBvOZQGSA0XxsXADyqkqjIq
qTiYECHVJ1d+sfdyJnuRhIKSna6DpJt6OTADdxAv4mo75lLgc4iZIyIrtpTOcMFfOkQrKCQ4Hh4U
Rcca3RXC3QsceOrYVLKhgZAuVtvHZkTdX7xXvtgDOfLh35JAQDO5B5pHJ04peCCu7IuSQjkyYIUA
ybRFeGWJswp+pHVWmawWsuHJz8zFgopDVojkGzm7Bt/jR1YXzUofqAZAtQHXQj2xGsdNv6eVh9Gd
ipKkoj9YUZjnfOvv+sJo8HpunWWvEDdwEyAzVY/+Tl2QduI+1Z+7fo48lE/SZ+nPskeL5wz0tp0i
hXBtcn3cexRxijjj2VPJjMRKZ22aaHWNN62jmMoq1mDTpz8O9HcGOGGIYsvdR26KDko7YzvfYFKX
ya1mv2cfUZqFK+1jlMAVff2EYMtIRxm7PWuu24YQwg34tMwO3zJRDEWVEQRZCDF3WxT07KXRqD2q
+W+GMBQdVHr4lyGP1i6B6Ixwu7DdG5cAPT9Exp0Z6M+/c8aypX+PqBLGtz5Q0jH6r36xYJ48/goV
+mtDpwVf5vUva1Q3jvTiajTBxfvLt/+g1Wqe+MTwIbhfTS4TbxvlXNUKxF2doAHTbgQjva+POBrT
6lGH5W01Xh3c1LZPnkRORRi3bVSSCBMQ66obfsgvfCBv93yf3/8L+0ebYSaaqf5B40I/6Wct4yUq
nyHjbmZumwntKLgh7c3IHvBVdJQyrjghnNpfYaIL/NbTtEdotaJ6pIHlvk07JV3Gdsn8G/EXYdEo
xjptvabh1o1ZWjNdBt6EYb/X66Hrv0XrZcllMed8zWV0l0hIN01K9w/LHP3xIBBqVd8/a0VbP/c6
Sl1Yiwsu0LZRxqXqbOqeJGd78UTzzx6NtHvSCDunxF9kbVjyENFZOLjyV4PlZP0ZG5HzWQefVXzb
o6IzahsuREPXNXT/zG9Hgb7Z98M/PYNNVIfrzkML//aMkWMFGevWY8opV/9X8+knUCFgNGrj4KMU
TR7f7jEjptczfZaF6wnNvs9S28slmZDUoliBo93rLlGbQqKYOa0ansF8SOR2Wfpls6kH7Jt+T7Nm
kJdGZJGpT2YFyXm+urz8D4UgnHQUtdMQETpECigcHG0wuIyr36OpwFzRSxVp9qyFTCKPE6XmXq//
9+frAWnjqzCk3gdpBhTRJUbTEnFbXesZPYqPMe/OH6bVtbTQ9kjjb8WxZ3iDJcK2vtIvAzUu7XY6
e7LYnFhiDOxqM1GpNVAlVqgQhSqsO/VAGuM6Y4fGLAZ4F906SiG0ykINEbtGShrQUPiHlsLWMAg6
HSfxEjz0OeW/HcB8oBiJatALZQzRJEIUxBpS/A+cJAbJw8Q3FwRHNtZEFlK+RGmPSDYdHP4680gx
LeERplTsFix5jBmD1CrOlrwUXFvPc10Xw1UV4YN/UrWbi7nPX2Mjphl5gXFSpUMO5068RP3Hh7iU
C1L2T91y3T26MSbbwU2rBl02Go77QZdMp/qT2Ypdou1Y0TlFA4aRhZimv3619Q62otiLsP7XZ39C
qGBKwJLWGp4HDyFs2y5GlKTLde22bYacg43V7Pn9v9A0exqbwJxqMd4zo8PzEfKkVhwFapSAFnE8
gz/K79IN1m02eUeuM41dDDPuFSPLjbRDDMyyJ9JDl/fGbrbdthtzuxwPtLl6PTryyagYbNhHaosJ
Jlgb6X5pV6m15ozU9SwicOrw4LzYcDmFMdNgw5s6QDOq8tX+90F0lXDHkL9GI4ZOcogE+7fTUYol
1sKpAYAfYqTs8OAxInKoFvw/wAw6p3/tEZlQ9RfdLNvvmUtWq9nsmUwm/pPp2PLWstVt5OaeMvOp
JL5GKG7+Fim04fMxErKKTGefCTZ9X50N6KWb2fxi7vJMWYpL1E1yoawz1hSJzmKTeb2ojDAQEvJn
jE+8Nh/k1V6pYH/TCfkC2PKxZfw2I95dnSz4f8ODMJvtI7aZzYrivgntWHh5LYTetuE2/HWpvPUK
X9kzumPEc+pnrwUFwrwH1cpcdxPJ6KsVp5w95G9Mt4u+IUso98Wdsic5D5SVFMroEQMlU7Kb4d8J
QNRjJp9NtEoQzNGdRXQhKCzcmRnfcdUnCIVnXYdBr6gFsltfcOuJMg9RK9mFqmpXooEYAhOR94eW
YoXPEqaAIvaKITI4hTWnUOSQur+eXxAbovGBHvCmojJRqHRV2qE/i/00FHVEtOopQrMEJvMNhQiz
KI0i4h0+FdKVG3M8WVHWlrB8AV3sbGsaboXqgGqRAim09yMWlcmq2TI9nIxAXCaUjIn4WBpF1tgD
An3ddMOMYl0R5SmTY05zPJSwMytCosfnb9yFuKyzSCy3IsVTWCaYkjPVa4IlE30qXyGVwtI8IVCF
bj3FryKVkSUVia0UQfFCKgaEfoCqpGqsVmcq3ucNhou6qIBT9LDIHRphDGFYWPnKl72KdLs51pxu
PKkwYOIUOtPgyZfaKkhIaMc6WlOUE8bBJhw7UC0xh2oy1IOmlgFjnUdEG6XMssziUQz4g0mYpci6
Eub4PcXHotrWiVXB20nvWAyb57Hpr/oK/kQS0HIpNlOQLbxZOSD4d8AlQzvmFVqJizXL8fMJ6bj4
eMSidGRS+xTBUGUTPWJRwARjw0iBHkduQt8hF8SuiCIFEJo8QQcbXxo0xxiJvEajM4qWnyjmoU7+
4+dhLlLOuIJX9WXpveWRrjD+dGnasQp/tdMUWvIkZ793P8arkRyfxrUz/wBHuDU0Pkn/v33LImRy
wlLbZTCNpQEWlOqxymDBMVESBAcm3DFAIfvmx8CK9JE+5NtMP9dUPGn8awr6hAEnGmRfbGGoVpqV
gwrlfFA3B8QGE9z9vs+vIE70gICHrN6LaVLALwwZCCovo/Qiaju6TI1hxEfmFyQzmTl74gTmKNGR
tQeU1pyMDS6/YdVh803M+dkqGVDUJuA74K90eEMBRlyF8vnHnTPOQiB5l15vcd1QyrXr8Ad5I5Qd
NbaLsZPZx/QvDiJKLL0iBcUIZya+qLlrnT0WPnHMVAv76R79C+i2lkNzExClh/HwDmjad5jkwkMU
6s0oDaZFFDHkTSZd6B4g3UViKTIbs7/Fw1Djz1l5hoxwU/yv3KBCRcWu6MKwVuhr9oQs/98YujU2
w73NY/u0Ptoh2HO/t9TQCWSu6zZ6CAZaxSCc0xUTJmgZ0xUWjT9NF5QwqcInURl5aDz3s6s5Fyyr
IrbMI/Cjsx4RH97zKaQSNF9oODtA6vl9SW9UM5c1fYBQ90qW0c53UuwwOo3qmJRDk4xkGtph/6+n
EUoSyNb0jwrTedRBp1lYmsYII4lNxQwBfrZy+ERuKOvDZAgBnuonAfUm8mfuEGXHzRHF1VFI1CHL
AB9XB6fAB+YRcSoRGRazXUhTHmqmem9uWv20WSbAgBm2CgNmHowXvqVMhYwZxkmZoh5q6sDK2gfL
ImuqASeS1T6PETblcUBaycZy3sAxtWEaDJTfM+3i1rwwVYAQoxDNa5F2YZ2W9pNqPuKhMraODdW8
wWS2UPNmLh3DEXjCbF++w/lm5oq+dPs6btlyMAiUYQJAgMpNxj0lSv3lEslvduHLqDNNh2qSAT+T
pwx8/GDuqkjcGYmVk4W0AVNm9WOePYOWGGTk5VHu1k5gfAp7nTPHRTJLRseZW+YlOidKkiBG2dp4
7MeVAywK0TVT9+5liVjInO8Xh0QrwvHkgrOP4Xa0abkFV1G5dMnU2JlN1dCbseHNeYWjvjd/toCz
p03Ki9xlF97ufM73EYbrMhBY426kyzAfbN0BV9jlETZ7OcTUmXTUO/KiWrZ8+rzsaJiZ+VkzMkkb
SmNR+UxGbe04HrxEs1p62bPnZPt2PyTvsk3b7JvkMqRAhIC8gBTmzBnyl5g4Ei6uBZvBvWrKT5MQ
Ejidq+ec9pa82Z2hXAhWYZ21WrIPfFOm4mciNNiDb0EncG6dahMLyfNbanlB1Y3LSGuC5WuugwNd
a1QGNdBFly71J3a/5dsjmo0pSALZoSuhiibGnS+4Lar0XulkyMw89X1CFZzbz8VtcMq0RxDh8zpQ
nm8zwRkqQ9hSD0VtRrVugnlIMyJxu/FiEQMud9RCqSophFC8ptzoYqZoCuc7i6KnGcnHEBoIHBTe
F0dgog+HE6jUzEsStLYYkWcFDQo88BRx8WOEAZXhMIuVcpY41OIyf8yaEYgrjBrg3Qpw2h3yEMcZ
S28hgPmUEZb4MFWXs2itpe4ONPUQz6ODkVCMa9sQJan2y2URq4u0IHIOrY0skqjstFj2fvAbF8gN
CgFVz8eG2s/Ki9C5gmITEUCO0KIP21iSmNUQMKV4hkRsJQxqg0+Xfq764tPZTGoDNVSLCI706SCq
oM+CP7X84ucqzsjQrarl8kNBrcq2YnloLlNINiunwEgpma5Wup+Z/UICaYjVFKqj6bi/ajrKG2oq
F7ou+j7YFcGeAhXeCpkyFS8z8FX3plhXWBxXz+XQZPgLgrVjaDPg14VPCskkaOM9yKsmepuit6Dz
8BcVgS9GIAsmZWRJ03+oOGep/M8DkLhvY3VWY+El4fvhgXVzZ/M13NGA/iTIIN3ADSh1UJjycjbo
HmyRDwhWXg3ZKk0Hvi4bgWSXtbL/x6x6MykUENYoiM2WQyKibxzOOlMhhL+KdnQVgeoi/f3oz4KA
5GF+vkgNzjxCIAwZUCbPcLi5zjwdag36Qk/tOuLR6SwdSWG4ohxVH1TlwlGvF4gEVKWMSb5DGRQy
2KSjUkmok0196IkH00vvmAmln5R/TuiU8J/fRNka+sLazvov+pcn6RhBcFDjDrrCgztxCAMosMqU
hSWckg1D5RvSY7ykFwwxPoTIhOI3rkCGGY9j+hG7NWZ7aY+pDfhA2qSEnpSFvfPbS4r5id9nUoVW
iiRJrZq7SdT0L4vWt4H7kFSCJHnkqRoueW2Nb1ysArJQgshrAcRDAC5g2Eg4Yr5Xpi75zFQgeBI6
CEaaouRgjewQI4oGEbM5SUaLjh/2wcEw1YriFL0tlzK4uOnDTLbW72N3Nf2Mv5LYvkG0/vSCozln
DhUPSzO31vbVLTK0UfMbMIyyrIA9/T3t7P0S8A4GtqtYJQOL5PTvmFbcZ3BwDs6lU2bMsuZvldM9
8ecBwy4nI3+54g0x/vw/Wa4+lsIrwR/2HNltvJvGuMq7a2vrQjQTCBXSgYX0tvzxGuxrdCYLviKu
zV6vZxAD6J8Z/nEjfbMvPcmD1ev3FAdv/QwVFBqxtostxm+4PX95dZvSJBBYuDcQqUzENim1KJAC
vYm/idAYveYZ8k5ZRqkJ1hmNJQmb0aCwoeYDCMSeultAQVM64ACXkocrMyNjJmOsNIz0jYqCcKex
E1itDGfDX7WswEEOfGMUFw9o8yL0qIAI4k+fFu06eJMqzDGYb1JJq6NMd51SKUAlD9EWFQ1kExBM
IINQjsnXE9A52xdlD+D0yLTwblcCuaycfDAPVguOwy9w/P5GnDgxdDk4DDlhrrX5F5L/w21F2QzW
H8KwdNTlVPcXt4es8Fcsy+p/JH6y3THI2gY6DW6MW0FZz0rE6IFyBX9DB0Ier4MeB3ESoNoYr6JS
SIL9k0FWrsmyiWcp8nUwxr2c4Fz1oQ9R/xRXT21r+lXUmAPNjpDG7bhTVWcYzFAewQuy5JsUUl8b
NJNjL6mkUz5SnSWatK7mRSWyYmEgCTLmQ8bS5W3QdycXJ8wPhWDxm0S0gO7Dv1NaIsbqdywiG1pd
fuwzVI8P7/R1qq7YUpLLzeMxZUHkO4eYD52zgfr2BCBKjpe+EbWq0ceWJMqg9UyVWuL7uTm5PFLA
zlo8MTJhaE0uLfyIBq0IBnxqQ/Rts5B9VZblluRLVBSSiJWehUqH5JQjKkks8563lAKdCrDKwvUb
8JBVfUyStfkJpx5BiJcgkA7mkVEiiFdUG/NAXkjJFauoO1RONSJtFWT+Aajgr4KKsPyUv8yZ9pk8
gf5E0V/06ZUnmgbOgzyAbLZsGR5g6pZxU5IvvFonO1sWOnpo1GQQq6ZL3Qk5jvT1yD7r74whsho9
tT4h7Y5BrjEg/mYf25rBvaZvXJqncJW7suy5njqo9M5DjeemEcWoBjeU4V/oJYrA0gJLRDEEmBxz
oDwFRRCCOaYogl3LJE6IXvXVrfNRChrncz1ALP/85g+GRDoizkriD8IDZcesvi984xfE6bBSvdP2
hb63ax7g9fDrbET0FC0JQanlFFYTu24ClUZNh/mgBtmvDBtXA0NWzWcbuk9Y9svLF6oJLavVtFoB
1WQ6LGkOakPZoc0pj8RH1b/83TPm7oU3XZsoLK9iNucBOpH6h+4oWl3bdDEig/2GbFShVemDlqxo
WbvwCUNdvV6bcBWrE/XDqXl7olirAa6YQd2olt+tTViDH3GDqaudXaRR5EMjqwS2xABSY5jOEBw6
FOxKfASUxZmU4sB7KJFm5cruNidDwO6F66NIa4pOxWDVLNL0NWwFeOWDQcQ5xGaohq71U8CTi9n9
IucyfzqWzZRMlaxntEiROVVZjZPzq9XfIANCKVCshIlGi1GHHtNDDCer60yli9BB2fpf5RT7wC9w
1HT0OBOo02Gg9Qa65o095TLAAn9aKBNP8hc6oWoiu2CjZMN0JcKWZpHbDhncoYSc6eVFohzwamBQ
NVzc7ZS9tsIF4oEpzhSH5d5MNUsCP7/S1K1yfbbsPU1EmTCclEnW2Q288TpZDrGgyZkNBAkuA9D0
+Yqyry2Y7KyJ7H1G+NQ1icUOZZjDq3KocD8RjUGVsmOqupT8PIFzm+sQhWr2U/6Y/RRwVShtUCUp
U4mv2fkRGCBMYpkYPUoeHYyvhtKAmy3TDRM1jqOa2XZtgkcVLlVbVGQj/aWK/Y7rT6ZwQb0AL0uu
sGDUWv67XYovYydBcFwyTCGS8qFNzKa5PkTyWJF0dPBs2/X4feyZHi0OWJonXrLAIEHpkhBLI86i
eMJ+eCUbSN5JRgQhs0im2R7IKBu8WCvNe+mh8cMvXXCSmSzR5bYfOUjPaRbfsJHVbF6IzdSw5Gr2
w77TmHzBflDxGdKWxiiugMvQuZbCKQ29N5NVGQfZrAp8CBUhodQS1xTLZgd8KCKD5IKk/6QUQf/v
UmUdUTMlDP6z27AdxMKlkUrfId7xHhHSYoKeFBpRWLNhALDJruA//R/58g9n/nHoBsK6etIY3vBB
GGxA2wrMYJsPyCOYrUhMT0URpmI6AT8l+nYuPKEarwDqlFgNJfw7wxVIO+htSPYkt5aelFNl2ddO
3DbaIW9khwbj5JW0zGZXggt4BDoKtDtzXFROC2iUVmNauauuRq1die5WunbRwF97mz/53SseYwYn
Tn4b29FmIzA4CXfcwFtnlTgcGUObIFbJhKqnBg13FLQLbTWV3zPx7cy349SmWBNxpDexms7XWWuD
Gi+xinRqnj1xJ9W8CHuO1turF7Qs1eQY0IG3Rg+UL5rfMJBy8A1InbouucJE1G0KdxbFRYIytGIw
63ROEvBMO1MB4MF4eCPXwjbm6O6T4n4NKpuaO7VNqSsEbDq+pur938QSVhVyrm2TKRThqNWYobZQ
BZY01cMd0qKjLpn5ZP3+Y0DEAEMQ5yPDHYyngtF13rVG+u2YlCOZThWQZYsHmYVGnewn0cyIHRaX
OiVvrV7U30tkvDzoTepGl9U7wNUXyyhTxuQ7vzIkXo2wFiUEWlBl+dFGZJJDnZRJX5umVAaY/4if
VXgDLVqNpnqS//F0Xt2Ja0sQ/kWsRZIQr8pCiJzMC8tgWyCSyOHX36/EnHvnzpkZbIO0tUN3dVW1
yqQMI8276y0O9+tsR0NpQHP/EwYxukAHASufNI3cd4qWnYo2RWhUPtS+DjbVymI2D0h0f8VoQSMv
sZC2PVL9X0YH4xqvmzAq6958uazwlvrkWeJHkTIthVHSUBHvyL2XkJ21WjxYooxkNrv7ru9HgwCb
ND5DCb4mnEYn+oVM0/1sHhqZz26FpQ7kMDZSgtt5FXNMDcFcJ700WUxbN+8ZPHtF/zo+P6HIVguC
aDRAWPW9jSvFKQzvj+kGv9GTK3yVxnA6WD/S8zS8dOZMTcU+0mgrfIzdGZnEnHtUaKf+JMo+qJCw
x/EMcaziqSpkPvY3XhcgRlBO26S9LiOuthF6GJrVGiUCa7ZFyFictt35nNiI5+MmMbkuMLmbedu9
V1q3UlTZFUq8B4RKOzc3O435DuoKEMzOq7Nz2BYKuBVP4gNPiD2XDTEn4vRUlIk1z5x9OaiyXsEs
QIScleGVJtrbdbhQ1Gg6uyn5AjQs3A5UphG1B4BMUgplVTrrhSIx7GzuZD8Mv/X1wWZuWEkjH4Da
xrfImFIJlUhasiSDOEdBnegWTIwQrBFrH4FdSuLyeVwEGdT9tFTuDILO4ArRgXjjxD86NcRJ5svM
Gy1OwmQuRTehM1WbeRlLAVdi5QVe4xA7OyqtsYT4BmFcJloQNCswzXQKSN2yT9g8Imar76MlWQV1
yscccKr3PR1mO5F1204x9ZvCWlQNUMmritVfL5cis6II6rsguvxPhysBtgmvUe8ASICA2EnljteC
9NKvAcmsJ9qbdSRUWQzVqKcalpAHGJV6EPavz26oKYExPBuIypaW/CQWft3dLX+j4/gjGIHl2eS+
kGL6shhqeBCui/tU1AGzDi9t/WxxHuTeIhRfDz0OwyBLKpHtVL6Fo0kQB32PnQb7LYIy9c9RMPVJ
b5X26BXNHI240kPNaW10n78hxaYgTRUyimDEsqg1zZjFOi70vDT/tZspP9WBwTFg08eC/2JfYk2e
EXpvPKzTWN11mryDlImQukztt2xFtIBWOfoLYhDdp1HNMvTTerfSl7sgI8T7fAakTZn289BUsee7
0lG7TCc5yxa5ScSvKWEeJztgCfDIX4GC/4EaoR9RHkF3U1yLVbiiUEBD0BelsgwcpFzgJCZ9Pw4e
0Mpq510DvXakPSZ1FMWVz+DkHzzVi2hd4VBnoS4i0EbVEdlfEn2dfFpmFDWHIwgLshCFZCJzleni
ppLPwxXl6osCfQDr44G749c3LbJ1JxaxBBoCKA7f3P0ZNokmoqAAOVZK5ruNSvPPaypnPtA+QlYQ
fVCre9XTbJ4SmdcSUfCqsqICDxXG9fK/6l1cKvnFiBV44Z2ptmE+0YUSH8saSvIPe6XOJ38+u0GX
vwu8Y2a56qUrjGKrX6qX595p9ljdoRwUK+TbCsG2LEpWBY+FUEpkKoxDqHkJaLwRBqG04Q6ndC78
VJy4V+BIi3mrSFC0XU00yfg1ebSzVx0OVNI5BZ13pu1A3/g5miVOgKbKfEbF1YOaw+4DobqnI1fn
h2YlQJGHI1EFBZfgBeEHszj+4XHTjxasKnXDHByLDjozf84kBPgA3mFKd/14QkI0+Zk8nMTFmihz
WZ2jyHdnk58G8KNKLDoUfvphy/kQDadtlMkTnRWgYUBbw34/fNkuHZK5jNaoS5IMWoTMnaOkCzTT
TZK4GU6SJBKxyBHRGzfABBJ4jOE8qz3K42pPuPXCLxNYAiWubkh4xqfZBdboqlnsAhW2XVEqhDgJ
c9yg5L3gpJtTUq9GOZV3M1IawlPGDA1Stl5gH4LQqU8VsZPiwJ5aPcVvXtBer40WFqbMe1dyuNFU
YQIxL9cTAZxq7I7kH6pJW3Jw7ZPSmt/Bm/WQK+DLqYNJAQ1e9GcV8U3wDYXpbO9C8GHcSgd0xqFL
DEv9En3Rl67z5UGimrKHEnmDCuS2WJNnu0ltWB0c67TCKig1SvAKEqLmknYAzVJt3nc4PTSFDOs+
xp5tRJp9ffVZSFX0df2LpUG/d7m7CtstnGKZe7CYOR9GyZLzXkESfyR+oC1URQT4a/aOppVctQpy
Ilx94vgpq06gC5genf14uQA3BW1SSa5jncsr0LL4J7qINWlDM2oi0wLEVQ1rJ2rl3/BTUnX7ijHu
lCBnoD8qAz1AT2SmXrN/HMcD44HLqZm6ocIFN3A8/i6zhfCfKo2LLt0CsKX6qTKZmAl//Vv88zdU
BZgHwCrTvkJ6vLApgauiuiAqu1KeOCRHn7Y9bBk9lt4YUWScq6+CCdUc8jbMpDfFSLVz8N5yYuR4
FQRgRXwPGgPs2ZgzxAVNlmeMXFiVNC1QMNgQKKC7JOh1wXQKkh6uJ5w/SsCwB+RchVx5Kqio6Sgd
NWkgov1M1slblvpfI1gP2DOhXpE5Deq45h2j+kqTwiEb5exQ2vJygGn9KJgKDKu1eNyukdQSY2s3
5tuN/eqmRHBJKdmMsMy72ya+NhhwDBp/z++39yAeQid+DWsc3T8vNgye6MOtHu38u8Fc/Ta72aSG
6e4ale4+aial+fkPZ4ir1+yvvy9Q5as3uz6sdB5f78E7eLbeZ/vOnJ1viAuG5vCFQG3U6Kejx4b7
MOQy28qTF8C7fGfFQi23dbRcURA26DdGM0OmBhVxIzrFOwgiHcA7ZB8UzLD2yCASG637xPjb9o70
fqQ6Q0fQOo/PwOWhApGiHB6ojWfeiVbIBsXlhYfP05QafXyaZgnyxm4OrfLXYrq3sqTeabb/rt6e
lNdqY7e3BLHIylgsGg357KF2DnbMal3eeXz93VGAGWet+8m+JzDg/P3P8YdL+aLMRCgmOcauexpj
VoVPxCFehFqXb5w0tox8I8CP4oFZSTN3TILvF1xK86vStLMq3bzVMZv/bzGifARZ7pZoMlLrVOlM
g3BijRhqLksFcH8sFAhoUF3RVQBpfvu1QXZnUijbELtvOqXhOioN6QVn2lVOyfg+pO1H/9i60B8H
2MA3EIhvcDe9ogugKlTPUZMgYZ8x22hXvB+tyU9cym17CL+5c2RrM0cpTGWdf7gMAETQ6KUUvgZn
H5FX97J3H3852ugoG11ZGJ0cHhc7L4HDqDKrkRCNshEa1NUCXw8S0SoNNDeDnN4TCGGRgOShQZBo
jmh0RvUss4+W1NsIk5qd9+DibkYmY8aRX/2S1Wj199xb/OED8J2tau3tYIYQu/0ekWqkDga+t/Ej
sVqXQfa1RdSH2DN6+oZb+zqFzdBKduC0NfyTlPRPcK+5qLNC7i6A8ys2VdFB0dTi5q+YGV1I//Cp
3jGFBnIiVrNKGIotP+nohtOuo0hGghHNT7mJpBGL7TYzEnZN0DS1+wM9gz6FLydfLdJr4SyVFsvJ
McNva3aMSok5fL+cJ6tWGhMMOHGvbDjrI1EuuDK50cNOp7sZHQHnTyxWKGXQFODEtYAA8jQaq+pf
Ptr9yJXpjX8sQvnxoicLhF8hVyQCbBF4cuJI9ejgqIlr+Aq9ODoU/H4Jh3Ewia32C1b44LDEjoAj
lIwTg4V6NyMEz+3SNyY6pxmrGYlaZdW82euo0j2F5qCQE2+60Kw4HpenqfGw90QiEFcma/CB/lkI
+TGuRebAcMu0Nri69AbCe8SBKE7bPojScSxbRPkpG1Q2cUnb2j+WdwlZ/e4+jmPgpPY8om4jJYoK
Mn53NlGDY/FejF5BNYEWHk84ruYk279C9LD5I6M28DmLJ8QmTZfWgLIp3BcrjcEw+y8ndl3YH1wA
X1qjV7w2bXJwAERQJrbrF2izUvgn/53NaLcoxoYiYxjpJ6gl8EkeBD6S2rKqZmdqAnIwwzwNosLV
n1hJtS8nNR1odez7ZFemEq8S6S2GcZOcn7j7slO7eJmz6YqP0j9hk7a1+yl07quf89cap9+EHhQz
GCTiqUF384nXidiRBq+xqFPlVAdkPVF9WPwjWdUhlo6sTiMSN4gLl604+gG21x9d8mugh7IOTuE6
MDtGVGqvUY4jSoZqp9KDdOLdEpSzh63OzeLAibeij4JYyi9h/Ji60FZHntXiqO56e8S5wvUFYqn5
Bq6Frbx3kq+um33JPSDr6b9rrKVQ7jIozeFifmin31m0SA5to7vjuOxmLFlhWPJgo8S11KOnbVHh
243SSBi7OOcC+MCgnSqohWpqKiQJIdOqA1ohNuY43ngs7dnk6F39E+OsliNXoL91RDnFOcZYVTIq
usccx15OCriDkxBxCDMj6Y6W1AAJATF20TvV4v1cnssoHgHCD9z2hUxPHsZgawTo55FAfSnJJYKi
RELMThCTxJNSW+aDp1B+542R6V1ipVyyJ7R4fQe3SnN5wapBhUXgI8/Mq8xLsWKRlYFKfrRD2WA9
18AhL4voKMoOVqaq8sS2ROW+/UTOeAZ+NsoWpPR+ovNt8LeLl37L7k9rSxOkJp5XgyXX0K4QAY9q
7eG7x9p8tLZcMAR01eQYylE5wVOOehAVjLhO2roN79gd0JsnWrTkuUKPI2WiWjCa2GeXg/tMpUsz
/QUmXw2sOS7E0auvWac0kwAIjOz1/cY0jMqne/w+4D5IdxY8XtJBOlAL04xXnvT20yR6uih0o1LX
QtGsC0Um23q1TrgQ6vetpbWEmzbmBpvpK7i1jl7WXoyxE0Bmf8TjUTcsxPcVaIWUg1f/xFWdXbaZ
Cj1StcYq3Vh/vaFBxtSrv5s9Id/gE/nslVA0v/rvbn3OVsZbLr4BjucvPszy5Ct5w5HAgrt3Wyp3
voXEtH9niH9/zCM8CzqoT9wmFpHrdpPeZ4Kc6RVDdCtiKSu62T1wZ2ZQD970YT0XDgVm64Atkkpg
2nn03Cv+yaTjq0WBTuaDNGpu55yn1T0uhvtOYZa4sbORhY1KW+59aKmxfqi4spd7UxP7mANqmXxa
B6lceF6TW6LG97MfED7WDMsExBRYry4L3Sfrik/8U9sZFgGzYQ04KX/BEGnCAEAF5hdcK+Y2++CW
YEAlCjTNcTUxPTZwcfLoeCtyLH//SaHTQYnw4ZeSBjjPcRXsaOOvvTJp59pLoeSJOmh1IByQG7g/
MPwyZx9XeoX/pFviDNku5XvR6MFwu/lsRawWbYZZQJAYWl69g9lnuOcCFt84P3hPLCW095Z8+Ils
zB+k90GF/F64HcCnicpBpVsO8lm+KsUbbAZy5opq5Vc37chcoYqzwnN1M9grclaP3g4b2J42TS1a
lUHKcXW56YqysPPMuEK/vODKuX50U6JcUYn2LhkOMIlr4l5W84Yt6JmcIar2bl0QE8AUZUd6RSwU
pURsBmt70YDNVxqJ2cPW4KxxB63BCV0nn3l3CSs9TKk6Z4xsOhibMhqNNiPNUKtgfCNs5hfrTaPU
YDC1cVPe3lPswZeJTfFJJKdDTgtVx1xphm8fe2eTOsWG4qs7xwIzUClClQqD739RAFZDI9h2F89M
JhNYlXwE5xJH6IwaN6GWrePbhAtdK2hK60iG6Yj1g6zNJGlZibZh0rvPZ9NSk/0sb1/+6JzEBNR0
Lyyj2NuAhy9A6tEoiGBN2QEkxqgCleNIQAPQDNi2FNY2n1MpAzfmMJfyipNQUJbVabqcXY/wM+vW
Nhf5XzG9OYIgzvdoaDU2gGHTn/6EwYlnKvqwCIhSQbUp/yKnfhcWux8sAII+2DWMe3QcVETossU3
gRIWhBsOKBylP/yqxqCiHoIbkCjqbVh4k0tsTpxPghTpxoTU/Pj7xn7/PX1Pn8v1kO6OfH8PRGjh
qwhGU03UnxbszPJD7jxoC2j7W0IWQXyzoC0YHETMvSVBxuY7PE+VgKqhkqT0DRJ5QAzBv3wfbxuA
xpZpTAdHENgDzYeqbMpfMQiXvJjlrKKqJF0ctlTPsOmRITWp6yXwb0XrQaW+uAXBO9rgdZbh54Ht
ITvH3ivTSxyzZxrG6SQWJwlrcBXbg4FuoPAH54jQeI1oMdedq0pCyVadqjUPEuX6JbpI6jzADsfO
R4KohFvpmOcpc/pKaKaacQHBExIouf6v4CTqEuA8HaqE8fObT+JrPBvNkCUsKDEb8JUQWUCPWIU1
bazaQDlWtbFqJ1WZQm3A9Kvs0CmuHLITvux6ywpwx9t3ZCJjtqgU5pE8yXL2aVVXKGLcApo/e/de
7pfxSsMMxTt8ZRkUhjdNuuQW85gLDRYepys7JSdukNH8xDNPIAXleMO1v0+YJ6AIAPcYoReFeZ6i
0GrVnBXV6O6ejIww5qJ0QpSx5BZmog4xsgrOuCKVgcjmKIopnGAp8btYM/hsUkEr6i4aYlFAGjw5
SEcCEpRE0Ca4AB71KE/E0tykRkyHA+65o8OXfJTqFOBSap9vGo9qAMueCuj6+DsWw3WasGk9c2xE
cjxYCR+yKf4NbG8qUmT77kD5LVYLyBsHCrQjVXgj8bCoh1ED0o1QZ+VGcdmn956YEyn2AwEVeur6
YGae840aLCiGBe2NkrOmA80InwEs3UTKwngm4bqWajerD6OShkcqfrUaDK1d8BrqKgMtGMl3UGH3
dLDxv120n5Dv3P5Kw+Pk9mf2n7M9mwTbqPaKBgMyny8PKq6DiCIqFZSLQlroHK2DXPpTXXAtXh3B
80THXfVWFKe0DDAsTNJ+Ro9v/NG47WLKFnAr7CpKRki82B022wCH+nllmQ3Ja08YCKCuSvsjn3HZ
k5Ak3URUKlaiIl5F4DXyXa0mAbb7WBbV+GKTo3fkyF6JTLyX1RT+5yd0YDOiZOxrs/xx4by8lePs
tXm/ewqLDdeUdba7mZb8dWBwAAnnvTEtfeJ/crNYkK4I7nDJiFlnMxXs2OpRK0R1PvA4Lf2QCRqR
8gnts0PokFZ8QjPbNsaLeOiG7iTOOB4ybFpoQEFEe5xsEbzaMV3c40v8IIHJWST+2V7/ZsmuSGD+
XpyQogeqxFClOdIlMiamD4IK6Im4rz5rBPnkSA5OA7EqFqeIp7/AmNb28K9PzqaejDqqONnerH9M
cP8snqtyTzxaDGg3NODD3DrREae9qc6ovlgSy6VMTmAieY/g1qerz+CNCRreKLSVwGblil574eKr
xvbI/oP315ZnjbcaNJAjhhf7oqce4rZt0KPyRXkNQWmIUwxDqnMoSxrRDYmHFEMb33y7ewKB6bab
9SHxJNuSe/Lf43GHWd8hZhB9VPUTtLVwGUVqBznZ/HI2WeSQuNBtk91CnTqsHryJuuFYgnhKDn17
6l+boNJp4MJlWyPzB2e7ZWVwgRCDNaE1ygW4P7FbHZR7F4RGHN6d2qB5ARlQeVE1uzS4Y8gFLqVW
uDpk9kAlbFwArHM1gwGeAqWBCTjmkJvy8sfJQtqBD/9faJhp3/+EcK470gmf/9adZr/TaoHscl5b
CLDX/W2OoIN6VFyKyMzWyOIvTjpEQnZ0XkskKMPXskTQyTccxvwjPiSlL3l/Id72iSqTsv2cp7O9
v3Xr4TgtcGkVm5rJbbWz2x5kbsHaQmDrRbFAmrs30OvqlyLEr+Vis+EWgoDPUULXUgrxnL1SK8gv
IfcqfXyE1/xDJVjajfgCbXSwwsFaiV6NmM87xwQClCk7GEJpd9H2r8qODgLVciK5c8ipI49/V9rB
FDSseuwZL7rTPzl7imuEJvX1ZU9/dXL3rh6I6TEqint1+/GlSmiTI3wAB4G9DhiYImGgKYaEnuoB
7dGoCE4/JQKRm+oYJ0v6K6L619NhJOA3xWJ1C3reR0DSKl88ixqkFL8QmGmtrHIaZRA60noS5CBr
Y00z4SJMjxDREZgTDFLXsd2O10PMAczcw9d2gPqiBisUx0MVVFgNg7uNTCOZJ5E/iFYrhuIXcS9F
VEQqEo5w4oiDq9hUkA1UvHmCNh7sh7K1Rm8keix7HfCAuA7s5hxuJP0XWLY6lcRe+FBrOfnhQs3p
v4BOReiRIALwxKC5EPqn44RgUnvoiB6oPByKq9S3VH6j8QTdofkA2bjqWNQJuMSTb84JJUrFvMvp
xrX/DvgvMRNbuCKO7nIpCiItS1uEHDqUT1zDUsEK4hY4Dv/SNpce6IppCoEI7V2kmdB8RLsY1iEV
6hjL/AjtP7xLNmfXj36ZVzSGodiHZULH+4Z+RV2jNX4mLU9eA2rNrVoPow/lGvGtM51auG2oKLsn
JRlTXFXpBuk7NUoa0rGR6PlWvG9Ks4U4T94Qz8ktetMZD3tnVxKG64Sm33Dh9EjlvaLG9NZP01OZ
LfhFpJoRrlwBSymuD85TNKtcJW3RWUDiIYirV5y9e4QyiOLxMwbmFKFGFTXNK902KmxumOodP6E3
lgyFW/jtERsQnRZn56+WVQ+VPKskAdxEkk2hjIK+6qEpRyz6eXhFRJgNG1CPiiLVO5X/BNxy8Xpv
4FCPv+IWCTh7s2t09eA428MOUp5nesruY1SfIEDwcQZKcgvPhGTG6QjsBhgHGkhbVxAeUcGZB0Am
cCnm0HDgoSve0sUgs/D0pxZlF3JPzPETol3UCYY4ALeKsTP8xszgm/SQ8yns0x2hKKn+9PvgmVya
Hf88bHLBv58+F1izq4H6pqOCAhZUOoowhONMbyxoZ/bA6e+JUcSkHJCPSUuiq1OcC+I9Ud1X01Fs
WqtFoAZza7mHnwPUqXdpFEho4vvE+czLyA6CaU+0ke1H9jTCU56AX2+jOb2GtiBcaO10meVK3ihw
EQksICIxHBuxGBB+tHES0DajmiYuU6B5WAW2fL5+YLEIOFvO31yVWioQglyE1/nAuFyA4Dfg2C7r
6UTICxAhYng36RJsoP5CRBf3KeEVAB5wpUsixxFO2onZGoOk8rRQBEUlb8CAR6sUTpBDog6JixRU
aS+BFIVtwjmhtuuRdpwiCorp/B2HymUnhcRRYQ5LUBiXIsALANQNeKsMqASSaJfaIMB8rj5dn68n
J5Fe1W4tqEQWziEYg/JLdWmdEqXxFrJZLegFA4JNi3lE/GMnxc4d2JU+7IAp5A0tD5EgVvxbIQ12
9Lwqv8ET5eiFvwhVDoeo1nYcIHBNC9294GAhTCJRKcaSWE4crjWtTYTxPbs0tAG1MWyYVhf4WELM
zm46WUfYbpKiE+VNBJmq1Q84CdupQICCoIMEQeQkvJ9JAvRL+5smFdNf2G+R/zGH9hg2kF9AKF+j
ptBik0GjYCbBK1e6gkz2cbqUepTTwY4TP4lsP1gt2nUainEYyThNdC60LJIOwDkej1hLn3onY3V1
Mayaa0o6FUKwW0KITxbBHi4yLbnmoPqgYxQ6/BLVbOhU7COFoXFrjexQ+SR6ebqqyfdNrEMOAHkq
yQUXg3Up4SABjMwD/4JVRKdFCALs9tpF0EOIHQAnii0dRY6SCSWfonyljIY8zpFH6tI/NQu+CE9q
SlQPa+jyS3cpeMHdJQePAgv82Tg68MT9RP+n8a4rmcSH3Q1OxzF0p/iOR+XeeyUHjGOx2BtfhyON
BTBN2eG0VCr6eRSiZsqrcKn2WGoRfcVTQomefNtFMxNx9PNL/xIrtDHlcNI3MXQEtPlQT45R5d8f
mcYo4mPpqlP0LuF41FfgbugP/kFdSy2m9avC2Gs4MJBj0Sp1I8dqERtCRCtodJDP9BwIjz2lQypB
ERUQNTOkXZXQ9UvnNImVHuVhWIxK8UFKenmNzE7U/eLTASUYeuKC9/IfC0v/1o+q+M6Nk/PqbWgq
6AjWxhIRnteWQoKuTNPrCAoiDph8hglS4csJY/mEtjL6EEpyjXGQwFiMGiWmgigjuQVmweD3Gv5K
XHqlB5rZawzkVF1SXZbZlo4bHWXtIBPiQMf3MIW2b7kyKMSmjuye6j6fg8P94OMUTNWR/L9KLgf5
Gc8HhFTyWmuKaEj8NPjMJTCZMdyyPvfDQ5M09zIWpvChB6k8TLWCcdf46ynrEX7oRPou7pupRXxe
JJwaKUmharQXFdSlcddrOr5o1e79sg40NlqAotZx3+zivoDfnx0oGuWkCUdGxLPSI+C+SQWGOuz1
c4wsriAaC3IURvIXL2dWkJ7fgMiLYfc1OFpNaiynE1MtMlhHvALQwxvwgByugSsiq4Cnx3+F6xTq
Cu79gkpCd8dC4E4/f9OMlDRC4zDiw9EK8NF4letZMDqMvuxP9OAUqYigjqlG0Xgc43Ku5/9MT65A
gzigHCBC9L+PBf/j5xXoa440eT/FGHhExrSzEhFmw4uikBaIXoO/4s6p0IjfWN+B4vE98pTjnnlB
d008U7whX4bApamiacdkIRri67y5hvTIn0wD9iM+GH87q2cW2oJi0vIlfoQcDYiQEGcAh55buU/1
1BS17flQ3ZiGFOhhCQbFcz8Fop5SdSPq1hzRKmZYP1OJp1OMHdsg/BYxnmUMohBM8dkhVJfm3BPT
U4ZhEO365rACgVnK2A18pMI2Ea5mw9niZcyxV6c7xn5WS+hAWLxsohNFU8Ybakg0aMXgOSthoBf/
2b9A//x8q5z90oI0ipEoY8sJys0KBmW0nXXB8XQQN/Db4gHKMEV3zL1T5H6HA5gxhJR49Uq5KqUB
1XiasPdkdSPiFvFJI2jALWmQWb38ilNrVWgfov7h6kluBOlImdGRQ/tGvf8sCZl4YPolXoQUsOoI
3ggeMBb2vMXdq7TE4ZE6GCagUqqbe4GK40Pm8fWWJxqwfNqjK2b/etFKpRGI+JmOdt9l38BFTQH9
A02uOJOy1avQokXtzfeRwirIhO4xWnQrL7I1vWzB/jrBIpMfnGTKhAwwGRddvbFuS03Z39wYBJT+
YVJvQqF8+K+ZEVjdUiI+5oeaeCFgEa9BEf7AQHd6J1JH0xzs6d7eSCygRfq9qP1bMQBEIWlUS4hH
6Ozil8bVrsR3+hk9PUg7PPra/DmA7Rg/es3vd+cgg+P11EAC3+ABrho8UZOmofAvYeuVe9kSNkKd
F/I4z/Q1kIY9z5onHhhYKovjuRjpER9p/vHB0OQtCgKiXr/a+3SgZn4FR1cRrckNpZ/iOAQPrflv
N6OpBEyQ2c1b9Gl0RG5XJeEDM8QtXpi2tJpp/ISrsOlYQXJhByvUYuwp2kVFoN8R/1agzVcnb6pt
nK/8FpVX2d4JZZ3K06LH6ywSWVym8ByVI+Yl9J07Z4owBv1udDLW6SeAYJ9MZLD2jO9T2oJwSm7m
2q/VWvqWkI+qZ6Ea/m5Z2NA9GRF6wImvTgop+iP+QCiKpE3TBkXbV0eupqwWxjaHQ1mN3kht6OJD
UxtZQooPCIvRxRf1gKtB08mm2tNKjqoId5Y53MfDlExsExlMJqAb8qkyPwC9mwerz+LnN5Bf4E+x
lzY6NDHliNSGpEBroAeVe/oYPesLU3LdefjvAM66IBg56j1ZjnWyOQW8mrXqYyLSbsp1U9ZwsTCU
9xnoDFOFnJANmFfSgo+j2XGNDY7dKrOEtI49ix0fz1RMe+G+q0c2ZY3iRNlz6NFQhUEVUMcpVARi
F563AlgYC2Qh822LI4n7JwVRtMGGKDp+2ZO4sducaoukmdmkFlL4V0/Ndn18oCFJEey1Fl/vKWR1
Ohy87dJSokM5uJqcaSeCL9ORCIBzUicZfRfxYdYpC2PlRNypcWN/5U5OiOpP7PF3Ck2ykTK1pUUI
StR9jynJvma65e4hLKNQkJlDk6elKOZO76GGh1cZLgn1EUgN/T4aGCS/U7vau6a2Xtc2eo9FWQQM
pGkF3Sj4GXHlqz0eCdCY4ZW7vQO+IC+6VBqDKvABT2p6501KsB1TZhddnLH5Pfa3eK9v0JE0aEOi
Jio0uEEBPWpOMS5Ufdnw75RGwUY4VFC8PE6Em/swp7nHNTr0DNzhr9FlYLQvdkQXORXbQLnRW1zB
LXtGpwIHGNUwgHnWtQQmsS4AVTlB6FwCnbdKUZ8MZJyVnArHzRGI2qGysnZLdGrqIIZov/uXi5fj
xiT081lx1gScGK4fW4sRXbdH73A1vcH82zuH4RP3aRnR1gKcznR6tE3fW6UJ4AGo/p2dvXdb7SFl
lP8aR28HmuzUBs+yd8CDH+aZm09uOzbdpmFb5/A4KwVWSI+xKgYE7Yv/cMfr/qLweMEZBkMlWI4X
tC5pb2Fn4brf7C08WhXsgufYgulLTwAgNgPf0jEm4gXmjcFmihU5zPHg/EuPsKGaXz3Ceohb1AAq
LhXp6uBHrQQqvdd0QW39gC87Rj84BTW/+HDkLMn4CQBxm+bjMkMSVZe7cXVvt+ozzjPnEFyWmWfx
yUYva+FgBabazvuv+Bzcx3Kx+QWDxVam5ptg1MvT1X7E+5g/dr90k3jwZ+4/4jV0UnyCtt3D/A7T
uNve4oHwnDxr6jtWLeO+9/TWaf/57lZnpr3umKsjp/7okgbHJrnrolOny9NiaLxL9pnMjuaZ9Z8d
XMLj2n6XereF5ZVhjSIBhuuJUywd2vAeqF9b1mr9nh/KUUVeHs/D35WXnffLrr3w0K+vLqXWVW3I
1Njs1A/4rum+hhP4tWY3K/0SHI1vYApUifBWX872lEDOzLbh4dp+wppKCR2jA1H3sXtq26e1y3uU
1qZdPofXh3sGCD5HphVUXt0yzABKVVTKjVVGEGp4J5Tl7fc7aSZ7UjgDWLeOtRqeZ5Oz4R/Xuloc
EWp9IgsoDu9eBfpb6pfjSpJ3Ft0qJe2HW3qF1cqUvspRajki35VPvtlw0oW32dm1FZR90pwjJWGM
ImHJHPtr6toappCfR/Twcq67v/zPQI6+eg42WgtWw9sf2zk6w71dfTiP2xcNtUjC5Fq9s0YHy7/R
jA5bRkwrk8fDuU5pk52XRYk9PRxQbXYuQJ/g+Htg1LCm69Oy5DimQ1K8fcgDFF0EhOW/Epb9wXPQ
s0YpfTiyzmDtmq8ZKpa7RWDUW+mQeTbs1RGR6c1+9isd9pkXlnWwpGntVkV3XQHLwqjrYZ9J50gs
uSFFrMvo/nZTwrOy3TwF9XtE9eMc7wg+ODw2hKUMcnmFR4tjvO2cO4ExO932oZiep4dN99XD97fi
ZWXHSb8q3+dq8MQUgDCjh72o02ypHx6+mmPeNc2CNyYupfGF3C0dm5Au2AjDX5Ny1mj38tb0EM+H
F4JkF6QGIiokWxpVea3mBJuzcrg99+vd9+AO07EcsFcYHpsTxb17jH84ZVKO5AqGpo1a6/jzTUuV
d8PNec4KvMrdWtJsIpG9tPe9+t63Su6NflrdnePeDqHZ+bEatoNP1WPq7I5O/zG9LV9xakS71uHS
q4yP5bZhuNffWz060pHAsl/huW6/ILE+6Z/jnoMn6q060TQlNa8KSNLdUSxJds9o+LLDfF6r+pVX
q3r3z9vg9vDT1N0eUDOMj/AKW4/25eyW+t/Qwqt23nEOBAeW87aGi9Tdw5ciHOaow2CXAMC0rarr
HQ3vuOi+snYTW4CbU+UohfdynuXeAyuN6X25ppyM3SHGoOVhGqFH/t6sbu1GsL85TJfyV/knvTl0
0us9YO7N1gMsQVp60ge3zGP6la4bkYT/QIKcM2lAt8skbiRnGLBBfyWzWPxY1J63I7jG/q61yL0t
tUQMZK7970eXUhl40hV104LNl93D7ng2l1+DXN3dterTjVt62Fu0WXX7jYZymd/w2nsyZCD5f7uL
nZ0n5A7v+X0/vNZGGSSbVuX7wDyMD9A/Wqfe+ftpxmk0qnrz03dWRe49anaadFs6TDE3ysIngo0L
9dt2flSucKNQRMPLqludbc1V+eWvOze1Ou2w25wyDPfou8O2ZK7ya/tdCbbPuHFaXU7J6xwdF4lZ
bR/M2OrWG0vo5vfroLyq7L10T/PummPR06bZKd/JAq6t+qHLp7LnXYyVuWhdLoCHzWG12b0feweO
+KrND5KmVPpGsC71jH5955za2mL2wfkvz6YGkOX+1H9daVlbCYx8dWi4Kax2ZCirclN9U+YoZyC7
Hl4M3t2uXBqUXP1Hxc2oddbeSQVVUKVvnZBNvazvHY1wnFr/WmMtb8aX+urdnBr73K8PDyham0lW
/qrB48xX+UWqrrS+ah42LkkILuWHURnE79HbcoOUn8fl6AKJduGUb96L9GNHmYokfNM/QmKI3gNr
hFQI/KxDFgmzhma7S3jX0waUKNqR9eq9CwVhzEdp2KKM/pcNi0hLOeYTTaZaJQhlkQL//FVz1UDP
CAlygD+jaAAAjrUwXoktTlDRvYbAwsMxHDEO+ZpH4SSoooJo4fJGMQdjxU+Be4hipbXzZALXQkOD
Aj9UDVM90jhuJpTtZF8rlYc0R8gEyVstz0WCNexjvIszco5jEIe6jbF4h/JC6ru4k1Es+RLbTGW7
4V8IjD6J+xTxXxShIU15Yv3KgwfW/1AmgtLr4GukioV/xcRSnU10gdyD1DsirS1UTdTHScZRn5Hk
tptIl3TKKxvd3/9lrhy+tdb7j0WFqw+vnicZRV9AUW89KJMsWxy7tjm7MMQH7wkSsbPVaKrM2pvs
ws69c/u5DnKQqskNacvG2WPzPnlXwiaslMw34DfRuajpvx8hQUpGQrF1iRhedtbPnefJTmHpm04+
ToHhmaGEiKRpPMGUk9g2DKdMyJkFlwq2UOyGdZ4FEBZvunyBdCQV1vyUAAb/jfaVxXNy8rudGd6e
KiGcVwwUu3l7RyNEvka/mcRY28cXn+meVwscX/i5vGmn5Djo1pFBn+3G1r+VA16hcRMiS9Q4WYSE
wgxuf93sbruHZmDMMBtCU2S2axglYLnD/bACp6cDivP4BTMiNkT7Tb0rrSpnG4owkG929s1ynhCO
/uhws7gOKtt20xisexjYvKERn+3t4MzGeKJnLXBS8m7YtTpKu/uSFkqvkge1yUrokN5bk9t+bafG
aDEmrHFf8+aGHHkzOPFkZtjbsEnaP6X2tRGU4/F1YPqYqRNlvkjAMb7xmyODrACMveI0NsHpBhwd
LipenCVbesT8GKNjeCQr2ESMUR1y1J4iyh9iHPvEfGqzIVznqFXT4To5PAPz5R6JNUNMzcrQAe4i
tVgULLbIcgycemCQYFDWvnDvmN+1QOCd/be5DetBFVoFUp/HsvK1m22ox7CrrZ4rqB7ra1C70SJr
fQlNw0ZSgRcBubMBeDymXgEHFFDs2roipho127u6bb0KUiH7voULKMqEZtdkgcAPsjfDp+kQLpcI
JWt25WvhPTmLaKGF0LDh8EiQvtf/8t5jcBvjn0LJnsLcae9eF633bNtZIKZ1ljX/zCnl18JLHaCP
QDoozV74KxzYACc5qINf95710Mjdd2x3t7+YAv/cG3YJGmnd9mlDDKtTHB/CgVrvCZLFbIKXVWMN
dIRSkHhRMfzZjTm8HstFLXyVbaeRBU4qdoWNUx/5A0QR7w9a6WAdNDbuM7cfFEd/G9E6cxt11xy8
M69Wip4NL0uaUaP3cyHywg+JnkdIqkR7vbGHwfNZZqlzTQwqr/GT7nW/zo3WWCQ10/C13J+8cgzR
FwW1vyfiBj0M4M7C4Ht49+mBq/GpldAQEbLYhp7YuUfAZgJ0qelpfeteEko8V9u/L5fEgpWje4DV
4ZxzMk6/8uyWxiYBA1Lbql1HTrVnF7nzBFL3RKBxcR+oj3bTXTXY/5zf/6PpzJZUxZYw/EREiKjo
LTMI4jzdGFLOiuKADE/fX7qjY0ef072rylJYrJX55z/Y6qFdEYbJOUsscKxu7OYmqh+IgBEbx0Qh
IzR9/yE+3XXCXmnjG9OVevw4fAJpEXlxGnCS1m6lshc3c/cC5R88+y+bt54WNItOv4O/uZljxAFJ
5Gk2mxZ+g13zuPu+IQMHlZHGJ1u7GlBecPdUuW48HBW7fA7s67YWdwTpM7a2EmjI4CYdIRpfUGJ6
OtRmSf6rp99wA+3QUSeKs2EQ9LBaqdGqrAsk31GLlS/PBxxwJVadLzEo4QuCDZKay7QKMjISVZK3
ap6kwYb2cQwvn9zwt1sm6rTdNGocKP666wIVzinszHowaz7iu9uBhtwyuHetReX1Wfh9/WNtUHhH
pSaKTy6/zSbcDzpdJ6At7ILOOinJV6Mu42cm2lDKGutXjyH96QPy0pmXEu0a6pr5GBcwt69P/FK/
s8l3VPitsNVvfamDsGbGmBGoGb6qbsSlhw0pmGuGTJGQ3C5n24Px/Z/OuUF2BkrDtjrNlxmCpdFV
cYHdz09j3wTQwD4c7LtRggE0SyMvjQbLiGnDBPQfJdTdC6/+eSpoSSH+k6RIB59ZK9zeyL3Y4JFR
UeubvTuLUgW80oJNbq6UUfXytJEKmx3dmtnVJJhFfZkFc9j38IreGNclGB3ud6Eu2qqdcdyhdCB4
fvhEJFaQGxz0ttCEc4dDiY6AwkAXdYn12jXmG/ddGy//tCp34rnXiC8dI+O05H79lfhmosT6uJ3S
6a3bNRrOX90F5OqCL2tBA+qmy+IlkOVVk3lvlnhZN7xLw3cDxsZAxLdJZ9k6utngjqgF0g6L7+ad
OZTzsN3hgB+UTfeGIOI9KjSrjIrJidKNZ6tn3ms7G7T3NVrI8XdL5hk+bzxx+86T4qFcm6ZI98IG
AjOuBhndk81Yy4ze8DlR0c5gJqFcvcv4YelgOHfj9DAZKTVwgOTbHzGO4ha1+Tlmy9/nu8s4o554
VVQOb3Bf//r2KH7x/2DfC1rhZf2JtBlVA/3GZdDUvWoTnO4uGLcumbM85G0QyratYiyeRRzwLEyh
yc9aCTseKMAZGTDGa7Q6J7pwFjTitlOgUVuSnAg3yFJXpxmfblIkX5zPFOM2S+Pdmwh5rwABRWOF
oOtjPefHcTmtkRk1x3e3eadyUldnq7XgPQ6OmcH6EW2tDXHngkFqYTSPHCF02hGfdfJoWPXbCLar
17Y2m8sTI2CFAQB+CINBy7kc4ezkMHlwh6QTAdsgb9Kiu3gZfKn7MAbtYpttG0zyr+Ejx7e0u6Ho
YJk4yutqbIQBDmiBSxO3hb3o7c+KXWpRmZ7xcz4vUOh/nE0EjXDE518fr0FrfXw5T2h5zhOw8sIz
5OYPq8b6QbVVWCXGE4HsA04FggVIBobHaZJylOrBp2tfms4IJ0w+osj9LyWajc14h03xxWwAEsgx
yvXmAhqAWoBYe5h8DmU6fzE5O0VyZ4ZoKMxnolbNLtBRrKAJvERYxV6K0GdcsThnbZC5yaSxuFLM
sU0eFMvr76B6QC9LhEcigD18saUOb1fezsVGnaHvZzl78j73N5C52TFgPaBqND4lcFkLzmlJgfvE
u+Cy5peMEcTJpWFa0OdlfvI8qX+PlPFQNR19z63LoqNDPo9ou5DBuAh5hVXSf/aVHUTM1BgBtOVG
77H+tM0aA9MNHSO38EmfXVfuoTecvz18XGYnn3IQXJDYzSvqfLAerDueDpvPikWspPhllaDhzVg4
e1oNEFytiLeiHxnWRtGSwEpmrCRS3YHjmVtP4y/eUWPxsvm8ISlDGzxFtOnifpEdZIjzgv661irz
1DU55b5Bx6D1XG3i+5aikxPr0LRYqwoCevPM6vtTu2jtPzr986ASVbo2redwy7p9aRQaiVf0D2K9
ToXdGaQLrPEv5r10CvNMECpeXNS5NfgoYaIKiPZ9StWqAmtBzi/IMkWmzu8wjos5JTkaLXokM31Y
O2U3ulC1mvc2JxBV/Ghyjkt2fXkC8Ltn07nGmLA6QC/itd7lHsMziQ+TToLR9yUiMJfk9quFfDsz
m4srhF1hEU8u+xv+owrHKYwqCCrIYW6oEYzX10TplviAW9eRWDE1INcYn+m6dbgPkSlA+OB7W25b
MieFwfy14IzzPwiSH0j7d8/aaDJSNRo9iU4W4lQBoxhJefim3Qr7WkdoNocTLh+i+ubVJqge0fbi
ZLDtGdk04tf3SBIVkzlh5nfdy1RFIrFUNXNd2Un9oU71ebfwph6qm4Uf+B3ZgC5gWS6t68uYn1zv
socV1TCouHF7OfONoqYtBnEeaQsKLeoJC5mYCq8b+Vrbz9GlNqM5rQwFAXdh3vti7mPBbppNnpR4
B6z9mf/NGl3s4M/WCzlX8TFnF/sSSGaBPJYTaq6g1Z94p2ByymlJvZ7CzopOC0oUQTE4BIUAfSzE
z/z38H3tbI62fFUfgHsoi7y+4oA9+724jdyo/j0GSqwjzbI/lFzSWyru4L17AuHUqcXAU6hVKKcD
KJREAr6hFTCqJqS+IXwFZ1qJAoAh3geet2giMzFN8MdHl37/JMbfxz0uJI0bvLUfbW1//lg8Lcqg
o8AXIVAOwiWdgJz3w+a0WL3FE6nKTbo3//RixlJkEWx/yfr6WwVlaRUfjIpP4xdpJhK0dSVk52ji
/O6aHv44tv2aD/AECQDNJceqaQ142P7UAZUSIxtj1T6cp+EGVlnUZuZwnaZgkm8eREA2XD+mBEKA
OT0ZmtOnUzCijCekQOB/dk/7+7Xbelj1oRjWXTuDxmSVoKX7+400iXqtBIpu9aD52tvcF3dl2lSL
fY4NT54eGmfO4ptZMkLFGcvqokguoCs+eFwNu7Usm8GKM3b7wugec5dd13x4arA4EmDTo9BS1tQX
v+99AAgK8bhpXamRDkUe3Gp7dV7hTPLgYtTzYNthaeBWLyK+L6OmMiQgIOFxBVuYAeS6HCn9F4z3
7nIFCoa3zs1o/JUc9hQAIW0jdU1q5T4t7V8gw5BJh2PGVqnLBvSTL2RTitFvdp2uUOwpjn+iwCWx
t8unoYYNe10ceFauA42HAr2f7Do6PD6gU5JADhk0riGNaNa1T0HddD7dEDwhh6zNZmY+yLk+L2db
5dBoGs+hJiYmkyp57TcQ3jxlqAxFTU04rWq3JYSMhxCI+Ow2Bw+vR4TzlD5RMhZGmwH9c+nOVsxo
AZU4r4gBti8xfBmfCRPUBLBPtJKQftV2AEz1uNhuCn5vfTIbOto4njJyZEzJZO11YrOgtc90t4N0
g4R33HN4iKFKtCCgp3iZyQj4AvxgnvERMHHm+HsdOmTWSWVFtUJUfRMfKAwejE9tn0Cy4Jmc3MJn
qoYZTT4diKjR4xK4O224eSEDOUy2Z0pEDUCLsjD4XI1W8oS7bwImsyW4VxiJd0J8+5RRk0KiF9oE
olBXHs/Wlw7MzmkGKHCKnmu/hzOWhNRRtC0a/Eq2I/EWyg10fPd5e+RS7VZ/bVrrHlVMc0lWGz9M
iR/J4fMhWeoUvM/O02r4cGO+AHB8+IE/hCK50gKtC1ppPaaf73jFU6A1aeEeyA+61iAfTpred/Qx
ByevfRBn+CN+JNxThPMHGAiVRXFK4eYfTutHTBgDz+3gCMlhzhqkAXi8IgVc09A/SZcd38WUB/4K
OMTXWD2VSHzhs66F48F3PLmPJq03OynAknvp8KqFhLXEh4L1sNv1N8dYy+05ws7edFd1nUfSlit9
YTrdEvH+vN4tKwoLIcCyIIfyHIJknPuIfXKIn7KCO7Q2dx8TAPJ97VHX7KBENUqBBUSYOwHwvtLn
E6kgcXeQR8gptZuN8eeIYLXiwFu20+CLQZlJO0Clno3qmXa1g6bC1nMy0skhTzrjjX1dlEPgrnb/
6zSCdN7DTKNgU6SPLFeluxXc8jOnaNGvMGFK3BiMMx5UKB3vCfPah0zZZXnme85XUImjWXDgY+Eh
5Eg0LUZRGDS96OQIs/3AojgHKT3UdOMXX27sF9a3uLRd4UQ+jihzuof8bq8ftRFdlppV4zcbooAO
j/hjNm1HiJYPmJxC/W4/bGYxZHiiHKA4m75QLTARs1oIe9qme/cWxTK8cZaOTgN2sq5xQgXgDFrg
Ck/LbcNREbMt+JqOkEsuK7iW07c7hXQlj6bRUVyFyGChXkEhIM+CklqHIV64MJirAieTThGUMj/G
fiM1fJUTa/oRRPl5DBiqkSj61xh2QhxTiQwE/I0vllPMhNR3HjHDnt4n5HvVRrqmNMDxw7h/4eMW
8ywP1pA+/ekz4lB3PiFY4NfCDoCS4m4XNbHo2on/zs9Iy4Wo3QWIWj4PQmy+DtZxNUBuwDsGBOtA
LgweQBPcEM2K10/I+oJb9XE/SLRFNrlNbiCI2YR3QaiFsCtrBfoYwuEJh+3V7wEyDAtbq5ye8cL3
DOtsHAduqK8FlkJQOKa8ykdgEIiAm1b2tnoMBjvGui2lUq/vPI5mgkcylQif0QLEMmIfaROgkBH9
wgyFTiwuqaxPkfM1ZtwByIJdtkMoA2YxYzXh7sS7QbPJtISX/flSC/EDnul+XPbHiawv1eA7p6Jr
5aP8luLNcsZMC/fQCNG+/hhB4FpmFrPW1inZymrCVEkCyjGVd9NRRsZAB5m81oAb9CXG1rhDmPrw
/9+daEHxj2FSaD4wHkAvWaTB5kAtebYxscEwxWvUOOuzdKoLnI9uYTq+UzLNvTkZdz9+7xsPsyiN
llxXoSd5DKOjLBEunzA1sb7p9wxu7JpZ0m3CjjeWlXmzvqwOYNvvrkZT28ABxPwgq0RIINICbdq2
XpgfiFtDIzhvbyf71LapttanVYPd+QW3qbtluPIeA1N+efeb0nqMFQZBX3eD+czHjjWer8ufAiTZ
sAAi4UfC1aWmpAEBvbjx9xTZZgZ3wviAAQHc8W4SWTdQL6znhYPswUgd6iiMUJqWckyiCluEBnDa
NM9tc9/yWytoRLHEkBT75PKXPNbC2ybHvTAZUWOsg3Mx5DmhyAUlXoPffXPBORjNmBwMflGqw3QJ
EqPbZe7wJhQe369MsGVI/KDv7l+S8XHfe/WpFfWNCS0bQFU87XPSABgicPRx6/FKhbxBe2c2GRyI
VJC/9p9Bgrfp0bseDS6SVSj2Wlm+fGDorOf2qDNaxFfx2wwdj130G4iugqQJRWaWj3ApWSlG/Aya
7C02rc3wwZ1xhWu/Zi/b0jnQiKyncboWLlmDx/+nGj4KIRcTLwXFEHC1KLbfD1ZaCZY6YZ5Kq6Jj
jcFn4WrD67XS/Rt70msPvdEYOs3wfLQbEziUO2S5VOHwE2FzvazwOPzM7Sq8GL05PgbKw9wk55up
QXu0Hk5xBntrwppiSY+6TiO8DnGuM7I54/UoNLYTDpKegI+0wKgJEWvSTI8G6U69Ef/Y9SZvPDk7
Zie5WsGmyzjruqT/B4ykcL27X9K9OLqvHfeXv3R2rjED0yOYgQkuhJTPpTOwrsuZTsXXYhCmHSrS
KCgwKR3ekhRRKvYAA4xBj7o697vUtxmGbFhVB/eG/R2945aXo0MxW7AoAaAOu3oFUI92TfHTK2cw
8Rv2rI4CvTbPbwv79KO49KnwCDQ+OCBE5W8rsqS3r0H7uOyhkNYY9N4NOmQO/Mo5Do/D7p/ElEGn
rCio9BQXSX0k7pFfhpARc+LlXeGSie8e521BFW4tsveYLYc0QYoZ1ewsq9phmFb5gff0Rt7HBSOm
kbZxzrD+0V3qQ4pqElxIhZNrQ0ShqNFSJojU9A8ZE8o8DqCsNk9j/MZAeWCvoAAQIYkeHFebv4cP
OCT6wit0spaw6vgd3QFSrH41PF7sFlkSvEEV9pHqnofU36xLyqFrxo04LicN5CF78s1kWCb+J1ce
qoXGPAPtL24q+AkYV+xumuY7o8j1FU/129P2Tr2b83cAMEKDfThvv9bSUcOYtPkzUqJ19AqzkOHz
oT3BR7SzHKjz7cdszyYvl5ZTKqMn4EhznSG9uvscVFgGoNwZ9UeTlKHqhUxgKs4+YzeH5mKrb0UX
95Y67ulMKNqDBxNgowc7kSk88npzdme8qh9jxogMEx+roHdQQejPBgXgzNoVlZXrBplayWNB+0zt
bvW8CnysOXr6g8vWHpAf9mDiTUifRMbgoUmr8NtaSKinXIGBhEsmRGuUaaDOreEtuZAu87WHxfDt
hMo6rB5wH6zV6Y02Ez4M0/QFy5pRrhJsicV9hIMVWmbuJhjq9k2X8fbaXZY+gwTSlUlUALMaZOMN
VDmvoMys2Anadg6rDCs2A+bKNzOZypNvD9xg5GQrEeIphOq0MCToCqmjJGxJQxxFKu4ajGjGCAuP
mBuqYC7wxCH5sYNMz6kxvdpjV7ksEQVDow7CUOSjZ2pghr5vvPuhwIn1r6ZbIeTSs5krKGIL0KaV
bQc/ZO1wzKzDLVCjj6nNPxCuneC7vi4DFbTJ+o7s2W2cQxOhydhp81Qjp5IPJWG1l5tV0eShWNc6
Zg23Bu+sJLVeIp270eAEK3gIbGQaHxdd6opl0wObuzqC9IDZcJOoLWVMcVAv9i3y6E5SGJQNnmpy
yVjTRsGs3bkGVFgjdveYQw92j18Clxy3OR759n1a2WvojIT6Qe7bd3pm9TYq5BXG9WFXyPIe7td/
Tb/+u+MohlMNUAtcR5oH8Rwl9UJISAD7zn7IaY1z+1mHLMz+rk1vXU/5O+NhOG88TeWF78StmhQN
v1VYTTyy0MN1X87tZTXVAKcU5hZ2znaBYDErqPr79A5iSPYFhqHCX+q4ZPW80gVVPry93TGzweIA
WV3MAOYIBOvli4esYggdLNtsGQal8bfF/5dHt00x9QVKagXi5FeZazSCXIUhK7j0/N5gKof3jUG2
A5OaUnC7jBC69bwoxuHCbodxdJ9y7bAHwj36dmjRwGY3YZc2TA1Bue40U4z6u+HzktR4ghh5btwP
6stQRqvgjSJVNQdollOy0PKZyCY5nGxjK8rIyuBRJTJQC1YvGyYZ4onxmLJ5jCOs9WLsuqeWh/h/
hbYRGoNRkFoSPSxccVwdVsPmLmdpEiVEdh/99mhiDuDQh+L3W3pUH4iQU+Q5ghYdbewnbsgnGJMn
pa95jnwa21ZGqPFeN6scLZi7wFRePy02R2EXY45nIIhB2Uafw48py/MYve47M1kpkcJx6Tx5Fq2z
zhZhNgdpopOOZCJQTDHz/+4ogA19+Z4LmviiThMZ17oB0RvbvxfVnhCQi3GsGCD5lMp0OIiLpxSi
DyBquGZsd8zyp3yL1MK95WUXgTNaIy+1PNzN5hTJt5Z5GTYoMZJE5FBq/3oVx3FwUyLpCBtWAQvN
L8+zpzfCp1GzIigtOO5xPDmlDmyH9ZqWO4rbfYmN+g6TFNnmuR8XM6rR/oeCTwtjfXmsReJ3x1nh
CyPB0WMVmaH6IltHdn2dUDKWT6gbSly+IOBvKpZbZeL92gfD71rbTZ9c98LbdQYN1OSPgBRWBYe6
xqB7c5s3q+BE4ie+cH+7PChFx4DzcJtq+NSAxU27QTcfaxWlMEiU0zB1wB+335ntRmRuy9HuAWP2
o1IutI6SCo+yJ8Tv+I6MDmK2yAKSK9s+fsPY1It9YXuSn8x2nNst7NNOlOcHuRSvaTVIgFow5fDj
2+SKofF3GDcJmx7k83y+vnFLvzuu6x4qs1jHGXD2DAAbWG3XkVRsGF9ZvQ2SnhT4T9Aeh3ZruiH7
8IwBKRG7SAMeX78F3/mG4EMTj/S8cBtDMCH2be9pbnIIy8cI6iBHTZx63butv731K6SWd/sEwHlB
F87MWQLQJp43ak/YLioPAAvPBI/0taDZNAYMNA+rgTcZoQvVwWOILHpZv/nJ1cB1TVbid0eeIwj1
E51jGzeVGrXQNXh+rTgiSaEdd931Ew9ACROi9zqXskdY+uK6prHdEE3AeILK1iHJx2yxonmwsQ+B
iGW92jHXkIshCLToCE9Ldhqm/v0aKeIvBALBifHZOGvcgKDQWGxIfNKzcdcjncrrQptHqja/sAUm
aKTMEnFI/TWE16611mg7+RkifRgwyx/d4T/Y0cpdkrBif9sZnFketqUlZjN44WMLw/3I4iTHRkA1
qijh9UIniX3I876DGXI0b7IU+GNZSxaThYcBykdL1k+sYZMnuWzt/lSUVPReyTiVToLnjfsWSEA2
6rmeOaR9c4n+ESXW/r4QdSkzKj4Z1xm5CO8MQw3gBZEtsL6udFVIQCbyU/xAj5+CkUrfyhAb1wIn
3gQ82ZLdQ/PH702620ReS0SBGL6haVETWWO/a429cxHhDAqg8IRBBHoiN+VZgY2wxSBDdaa00nwv
mgAnyk0rspCtZFhAiboPRau5RwogOgGRdX2xjrCrpRLBwBze+n7UCBDGL0snYlW8ueixXGbGsDgb
MYQ7/YlrUBnCVALYFx0wj3TFmGF9mb7Y1bFlkbOHFnS95kxhj6FJpkgBVbKbQUSuRgyOw7SjMtFM
x/hLYnSHEy39FVKcdXSbRuw6vDQ9GUMllDuiN74N5d91/lmmCLclnmsZ4R5B1AXG4xKsto6xpaq5
6spAyqKxL6pPZHdjOYcEHnjTXXNFOduQ4kXDsfsJxiA5IpKU28Sa9fwpWQ0M7DGaqOwozl1xEGVd
PQ7/TAN+v5argn+vwUkJzcoVuKw3yQ/3cHOzPsz8OCG6Jo5DUMpqmNNn4zHnMv2dhqpzhsL1zxCj
Mq0lZqYWyWUwvCRXTJ+csLqD/nPzeRXxddQYdpaOwrRx8nWOSGyc+Y46YK5N4IRFWShid65yxFuk
5mZ/7q5Pfg7h2VAnl/B5MhWvjM8HRkiaUTFYJlwMsiK+kUjvAQFoWuWz9+XTd63uDhj6lfxy3hml
IFU9R2KOpiVcj0CKYa3/CEQdg+TFiOGsjWHNsQV+F0/Fayne5mvfCD5Keg3W7B23HSlKXyH6EAzI
TtYr+SSnuFw8Z8/1d6oAgq0+Ox0CYQZyovd5CD4En6neO0JFgmb5yXJtRLXPadZvINQSARZZtclm
dWHTRvta9gsYbQl7zSIdpaMXuwqnKxowWSWYTv6RvZkQHkPM4eQZTaFijYlLG67X2FDi1WPwuZ5m
dMV9YL7kWRljhAjHT5ofBgnVoGf0xQyxduIf3wvY4xQXAfsrfsRAG0i4b4yn3k57kNF8tam2JU9R
7b8xHSfoo08iLRTT8XM2RYaFg8xe8A/taGSeXFT6eXj3ZOOcgzuNF2EgDITRguVub7yh1EEGROXd
mAhPVz3UAapM8DEPI+owJTiLh1d1L8mTJv2gjBp98BL6x3HNhQO/wSycpgxEgkydxqAwMwLYOij7
VGuzSoNjX03q5DHrgdiyfej2Kal2r6RAgtNmFJ0d6lE9LoM3iid0UfGLGSPGSFhd4uSRNJlcgWjm
q4oZd8g4bSH74e05gendGzTZTUCCZ/C7CVG1tNE3OG2PPv/R8RuF8d7zBp8Y0NMIoo/Ch8nEdR8f
8Mos/j43q6lZGbyBnYZpG0TUJN03dbuh+BgJ2DUMvRWXCk3R5eGfK/e4xlr7gR4Yg5K/zlLn8UBB
BaF0dV1Ckqi3rT9MuvVRjzeBbJkNbMbIadwLPnwlDY8QVA/H6Tv8Hr5Mz5a3eQY59Tr8HI4AgsF5
ytTO7uxKcmFhWeSkefKIMDwradxLO2y7NqO/zDCfvgKoUWI5X9otfMpJvhClqLgiFehK/0JG+Ldk
OAwbOP4PBh0HqrXZNJiLlUTD39bf/XOSWt0FA0Wyys03cWWUuNuMqFHyBGG443zVcOhmodDT8cJC
Z0vhi9TiNPPiJc/AXpjAJzuLJtTMkhd3gm08ew/ptsRqCgobU84u21SFn29BnBS75YCBO25xYLec
PpBBWZBY4mLTJwRofHha5suXWkoD9padgh1f8irlPCaoDIac3eJEjtnrv1bXFaYDJOQPdnuFvbYo
M1OPA4daljMN+Ap6NecXJYLKyfp0mSNQRaT8TYKPsLxuIrY85wGnDn7PT1uNP464zIoJhmTmfvD6
BFpAjYgXOqeL2CJkNHMN8zSkZCQ9Kp+Ll9+Gd4KBqrbMOH6Ab3BbhQfvimU0CgdP6YvDaduoAqll
lyB0nJbAg1SR5KtdQb3FcUg+A4cP00VYAAKHzG/kF4jLxhvig3xgaZBIlUEEGouXOyg8kkK5Jv/K
FfYP8PgXub/8Gz8BGQKG3j83ZBlb8z75oWKAD6ac8LTzVD5yxNo+htcRx96/gw6gl+4C2g+HTfwr
/MkJBQI2r4N0IC8vHn1y2MIYxOZQAkaldKzkloxK6zy4TCWVUdgKkN04fcUvTb4ferP5M5qhuMYi
xZyLtUjtLCOv37N2fbmXETvnMoJVXtGYjiy8c2DiSPK5+JjSj4h/TR/nagEIgbg8c0JWSG4Qi360
eiApMLZ/xHNARGC5A9ysRwLGhrvJknvJHQTGznHwhW0InwCqT5+ZGFNqvt7feRPSKbGmm5iHEfZ2
E28SMBYkuIaqNnMZlNGyWgVwjuWZW5OYdG/C1M48gDDlEprs5Pyef66p/dzc1cOTS9/8DnYdWCji
NPzgr9t8jPNizifLmar1oX6I8QrDOIZr4jKMpd7N3T0WaVIYuq8N+S84TwrurDjiYhzu0p2JxuvA
JZJrcIokn6DAOYuolYqTgtcXb4UD6CUX5MVlQEZotLwXkRq9OfgYXCPxEQIV9MTPZoeRygWbV75Z
8XHfYrBktEZif54bYv0Hg9lrurCKSqcpIVyoxWqL+nSN1w50pku4O4w0w3mP/z2qIPchX/l5huj9
mCpaX0od3aQiA7OaC2tHFs4vcox8OVnELcmewwuYmyCFhR/TO/D7IJZKVug6ugBuRxAUqaHHhusi
dWF4NxXHFTiRQ1TmTJ0Ymlg9nCffLG1x6GADodCIl5bVfySjzMQRCWoozocAVsu+N5kNMBVk0HyY
vEz2vdJeBSZjVWNir8LhxwgNG88/2QzkNlHgi40XrkZj2nXqvyiaJhGtMu8rxgZs+jY284S9hRpF
uhkKYyxCij1mG8yApNIbDrFP3UuzXTOpEH+14B4AMvows3LryWa52q5UiInPsLRLG+4DlI1VF4za
Dl2GOzJpottJ3f3fAqxv4/EiUlw++cr+ZsAYObLPh2N/HIYMn33EF4EdDpEK4hbY+l2hhFJ/8PPf
OXpish5/f9VxpPmUdh+n/KPBbgY5Dy576m4JVy1iLe08EPzMnASmt5ujLPrdvGqe/qpj2Sq+y8dc
hmkKtyxOZIeVfQVVfQBcxbt7yJgJ4bv4cUwZePYTKZdTprJiIiKBKBRhtAYczyT/ThjjFcjlv8x0
0KBLfUxRrbFn04CxLcp0X+bYPHL93ooJgMPmgO/zycCOcsS8HUoIRCIxV+a9/76W9wsQVgjrMi+4
mzekLjp26RfIJ+LFNZ8vPQ+8QyJxoAcquE2Km7okVMoTgWk+dGINiSNsE7GixIF8OqWWWUiDLiHQ
EMvpwanTxLpEMe/JcQ+pPHU7Kz5Af+MD6abMqkR+rMrAWkJepXNks5ZRZoykir9TUFJnUs0wY/ZK
Pr3QMmgFXdw+g9KQC6OwQ87GTPk2FNASmcjEJsAgEcdaXoGeXpKTa+/fbFWGYmeaPHoSLq585UTb
RqssWWFyGtJZOSVvT2JoJLRO3NbElkT+TYy7utaw4UPSXci4GuH/qmsdZ10MPPCC5GbKFE28Pzq0
5k1btfLBZ8cT4Btbm6HaBi8AKRaRhlGRibep2F1QsK6J2ZK/+ufv0La7IUJSRtnjKXRLw7ADN6SX
42d7uEW26KVe3hnHuBrxObEWzSH/S0xeD027Ij/lOInjGC6sKNv9G+5Z6F9UWT37J4XHfvKImwE4
HlXw/3F2138/vlJsHQuZHkj1hQYcJE7+0FYwx+dD/lwiCBDlowIU9syxPjhHWkrLAiaJpQDWCHyT
Pj5Hx9nJwX65L+31EYM/4drBU+cfOELruGU6RMr+2aQGLQSgFItlyFJuS6pKIpNwXX4tWBqD3rhH
1ywGdmRvJeIuNBbbnLMx5WhOOTAloceZyjWyXX7TGVf1X4K6ZAUd7bE0ArUnrZM065dJOmOFshrE
0eIkHj99cehhRUQsqQJtkMQCsoWqbN307zSwPJ/08TLo5j5CpECEJqmy7bBlp/ypfRIb2AQJR6Zb
lVIIRCShIlmCM18obNq/aozzXIYC8keqGinF3rya2AbLfgWmwzTRzsAJEBTZbcw05ARAvEHNUTpi
nPrj7GClR3CFWHtRN9EQLbW4Ofr2OFw2NE9LOT3nPLxSXFA0/Qxk+6Aw/8oM+Fu8TpMCqHSOg5x+
REqWqL+zKK9IQF2yZjhkpPTgivrukAPEfqzpL/GMG+NWf7GIb5Dw6IaNjZxQCqaCZIv3g1Rc4lh2
MiPJMy0JIuhQ3fAww2WB+IwfnNAgc7ljgseCcXGVyCjLzeWaBLQpeFDLckPXHUO96M4/Q1kxsNAd
isIlpeNIqqJl7HB6AZkJhIBlFAZRbBH2eOqAW1DryqEDzNIBDTqxVATIklNmj6Oi+Gwuhqwj2RWu
69PkyjK6OePf1wEJxaNS7rSYnPx24jV1OPsrQIX5drW+2GaLGaa0nGz2eFnzdLMieLmA/WIlNlL8
NLuIJHeyj1BfswT3Yj0im4JsNmKzRIfGFsQOvxbDKTmSxRA8abHbcWzLvj79R46QnUy8mMTz618u
htiEyRIDtJOiVAgmL6vC/l1uN67IrMKGzMIpMuSOTLlXlMbik8IvEVyKSyJY9V3et2BY4ieHwprP
KIW3+ELTiPM1ei7+4SfFB5R5BaAAOEw+lqJamBeEIFCFsSE5KpdBUEgBA3vkKawlXeE2zW0kbYX9
4teQOsF94+aLi/zG7IwfNiXtQwzhodhInjc3TCYU+EtKEdoIgGRAJgXVklddJ7IQ/OmYYpyzocfb
TCSYdzr1bThEoWHAkyEcCnRQro6sSp7bXx3PuSt3BN90i0/DYynImYhMx2KDyE0yffKbuFP/crc7
Z7NiOzQAFJDkoRTYdlKrzXyb8TKjA3WqLIFzL8MylCf+lRvtDahsZ3sfVnaNhiZsjTqj27QNDO9f
56z740Hzq7v3WdEE1eHny+e6bdDE4WpSJtCAHi6EDXRYDEyC7+IY6uuCqO/H/vLHKCAuBiodOTFt
Vmf/YQ4GhfkLG9M+dswX0vI7ZxNxRnNlruDSumDurcF8BqrqMYtk5+4CCayAi6G9pDAZ4Ck+nPvi
RJhofWj4XSxKwfNRnV9MX2WMBjbbz8nawsFH51bbuvfcn2JHx2Pmw7aOBwKoVcM549mXORnfVVrV
YRNVqfuc9/pTdlqSnRrGVLFvixfTCHPMobGDfRanOsDUI4LBBRTSslYyVqyGDNoVswRkUjn2s9XR
u6DxZQ46Sdeo1vgrxQKCOnfMj6Acqk5a9V2Lvy/zSNpLdJkz6FVTqxe0hZJyR0+LnzFI/NdF548O
HZOIt2U0PyYpalBu9Bnke+PcxEklvNTmhparaan2oLc/Q+7Eert2kUw0KZcmNwDlPeRKWKo9HHji
s8Wk+9JHY/IO//RZdsf+JHz62Sh1oKxmsFrrtlkQV6EUrJzp50ooyqOP4nd9nXQWOUYk2VY/fHST
EazZWn5s7KtIARveWZr+jcRdSVw8Dle5z8AOr4T060JsxDSq56P8h2pg3rabbPpcXtUQvf5wVcAK
jTOYZwwtW/ZXt0oyBmJYGR8TLxE4M+Zt9tm3YQkzBkz9tOfyPW38IpRhNofliZr9AvnkEyBW4oWx
y6jve53srN7gNscC+WwoG7vDhCkjEsdSg/wZfWox5LhSBDQPau0362EHMjvirPMJibe6elYspBoC
Ifdcdbt38SJ4hpts9MU26jbZvJb5BaIvAtxB+95/XkKVJlozr7lboFlgqnsJT6BEd8Cf+MFp9sGq
s2ueHoOS8ZNxw5bkvirebDnqtAtxoN3uE6Gm0svf8Pjg5z8vI2zFlUMyrqu6JeDUsgw+5KXnThnc
oLj2ok7ciz42jiAYqYn758em9uJ/IZLAKxFb6BfUkk7cjSXIkfEaYY41HLkgRSmcHdqj9mgzkeRd
1X1VQFLyi844lynR26KRKBxxPGP2aTYh/sbaqAwKjMHkFQn2Y73qUR0AZPnF8uy/WAMw8yKN/LLT
NtT1m9VR58130IBv0n4lioLIA2trRTezCrF/aj6Z81CtWLf0kFtnUJW4qTj1xYPePIc5z3s8X61j
Mbls7JQd8hzeXknvvW1s1i/2WriTTBYecNj5w0yXUOdWNbw0RvemVw9StjvVaW68QsiaMDYrorZU
U5h6RC4+UfKRfihdSYf8brxNBpALNKinIgyc3LdYxfxH0nktKa5sQfSLiMCbV3mPhIcXAmi89+br
Z6Um5p575ozpFlKpau/caVbYpoEvutfFue4xgq68oS09nPPD3bWG9+tocYEJU4pQDdYri8MpXcN3
+zz/muvBoVIk1Ph0M46t+IDDxaZ/YRPzKzznkoXjS+3nT7s8hscpvI9+zz5ff1qkGL2F/ro/deo4
VpEJsI6wN6RaBWknleHuNd7WtF2HobmStUM5a6DZ2s3On+Hzhq7VPfAiNKxjMW2c/+rVDmvxc7Qf
rW6V3RM1V7Hhv25OCxm27Ogu56TZMlACXhf1S7YDOTishj/3UwvLuw/cBSUSvEi5WVRcuc+gZzCG
EKgnH0jzWXltN+KbjaJhr1fJTPorLPhpqOipbXvavkcYhd825pb0x7vFu/o0oX3IaS4VgQAdTwTA
gEBqP7hhE8ttAira+aOXSq9JT1ZlFF5bTv4fJgv4+03K7YMcvdzngpuKIZwn866tObyDgmJecIXI
k8zAMpUvzWJ0sKCYYlLBK8FbU4d1VujLnaUSP9E94nNlN/rr6AoUgSIXijsSk61Z+vqovNjLtxa1
OocvGoV1NNTaG7lLVhv/e6cp7MbeLyvlAb9DUgNgU8YLOPI1WIP1nu/SDsnP7rKK0mJXAX2V5DBv
/iF2FCRNnR7el/4P2JkGgpfLK5+dzxyjSTxerlWrQt3GoQDd38JaB5y7lcjTscn5yADaLVM+jNf9
3GnURrWCGWi/DPTwNn5Y5z1RvrrVi8EAGS8KLBwZlQ/5b3KvD+ajFrauIYHa7Kc8OaQ6BffikZH9
bTcwcrVh+rz4GEzDzNt8kRrpMZq2m0YD3nst4N/uA9rMt71rmu9RCRB6chyRg+ztBqiJCBVGLc2P
kklfpASWIwZrw08gNzkcdVxtR3K6nIpJ4Te7MKUjFDrMJNiWgX6abpWf8bR5CRoI1u5EJVadkl2m
lSfMwYPk59zMBww+ZtGN4I5tRCvb9i4oOGcVtjipNs8kKZa7hX7Vqnar3cuq0Adkvy6+7QrHLpLS
pDVbMwDDQGCsPhDl6wWewjV7u7f2p2Dhe5vBDQ8e3WK8DbchIZS4P83KJ9uh9N/DVWaoDwL0tg8t
/1Gz38zbJgiqjnf4A+SP0dqzZCGvNizRqzimuB1XExrWt+khCThZL2zU13f+xWKd0nOZ797ROTtl
XLme7Vv2i9ejZngKfv1LBu9pWYa0ldXDe/c2qS2f3dLyE/fPjv5cPXy46DqNGYCR+6Ig8/doop5O
tb2NcFQs4VZJHvuo2l1HRb8wk7dnxx02OZgx9LK2qVw39r2v83VqwZkQ1KbzcZvO2z+nj04hePZu
d8iR+s9yNPtGm7AcPf0y6hks3nubsO4d7KPzgCZZIHTRqYavj0oMW9KVJuhZEePxh3n42Ldf1kjL
uD+HpGbWyG+F2w/Cfdl66LsfDBjGY6iF0XSNXhlwU6IkVKCtnXEgFQ0iTw3vswyFOo2dmsQV9RKu
mjPkDcFhcot3WXF46+OmQD6se8j27WN3MynKqkBRGLcYOUn7G5bDI/TQffe23CL9A9Dx4HtxKGN9
ZqJekI8KR0OvtkSUU/bWGGANyx6/mZVDrJgQMGjUcXQqTFD6fCpv9rGTwHsbmUCprtfvAyNmIK7w
t9GnHLzjuCHZ7YfBDe/ZHd1k0ZkiPdUnFGCN6wpAXVoEq2ugFSuYBm5O8ue8GBK45CnNGgHpl2bU
bVnLB4QifOzvnT2BRawGgcgkfVhV5nFst1il8xZL5wa5j3uKcgyI2jSjoQsSAvyRvLzOEhDmS5Ls
ZnYYUAV8DUzshi/KhQ82nvCPmQoRHV8y0ZwcOjDlbG+GiZB1CZrOcfzs/Wwp01htionnKplHyV5m
nDA0eltAmtp4/3uPyy/1Zpdcdua1jwVQfg+qBp6TP5eLcBk0YYSWC1SbxpAahM3YfWBVMg6SPVEQ
UbM7jIKpefee3GRzZtjjFIhI8VMtEzAkeXC1MLKgSlPCcITyzSiFHjb9DBsDW3nUZPo1NYiBH2KA
Ip0daO+MnQRmJmRUqIHQI52+SF5i13KoLNzxOOnzwP5b4Qid5UmFfY4UPmRuR/8JsOaB7AkyKph2
eLGHES/UGBz3Z7PLukhhPJTIGkh8DdDYQi4MwyKHZXYxoRZqfZOe/gaWPLgCFuukjoFbuhf3Fm+C
U/+wLKSrndtMKqgzvBbxbcIlybkz/+6BxGrX4cFFb0d0IEJ0IgSH0+QNpH8HzsfT3/uln1TJPQUH
GAXBj7j6u6gZV7OwZtRjXOBgpA6yX8o7OgceHxW89WydlIPrQMA2Xiz4vdcMjPCnyRMymGCNTGj4
zQlPaLcaunafAcLUJGyHxOQlU5yaz1fKUG8DombYBIGzI4RxE/7hMQXcnqbDquQWdDNYhnfmFoi7
+TC84MP/maO4Q0ADfw9bY/GEkeURs+aTBoQK1+M31rzDW4fZBrqnHf3QyfVIcDGenKZNp5DeIKaw
V+jdplnBgejTf8XQdTNaHd6eM6t4DUn2lUHBvZh/GtcQpWnew8IJwztjmnzD9/zNd9hkx3YZC0Zl
n97MU/BKvr6C+eoejg7QamDuPtwzkQw3kxzx2QURG1LrFc+ITL0pWxfXEtOpESiDsu/kNhmFcWxt
kZBvUQu26ePwFMLA5NQvD5U4jieCrT3m4tLkXW0pYm9uM/wkSDadcxs9O1vcGr47oy48U770xuML
q2VKF0pdza63s+/towNnVbsvfR5js7TZ2WrFTRqYjOD6eGzfCyb36ISkeYdV6rBWteT7AUV6XmDW
1LqgQf/b9DG2QaJ1cGtUMenTw5yGJO3+vnthGDuucjbMD0v49Rub77Zvv+JbBtX/CRSNXPqvAj/+
ELcK7uHNw6PQnR/AmgrGDZ/UNXfhjZMPCAlsVJxUVjs85ngKpbTm8yRgy/hbcaYLzmusBIbSm3kW
/gLYFhy5e9NEiTGI01jt8pqZ/ozH+OZUJxccqHTFddBPd1e11vPXm69VIvv9aoebfuMPJ5p+0yZ/
MW7xIm1wceqj9o2VBolEHyaDD3oHasMyZjy4drSKdvz2xoU5rYGwziEsBv6yZqdxMQq9Skp+JZLV
8CtjiqkNTz2FdogQ9JeWyVWsd6qdbHYybA4VNxP98GMx+xxoYoEy8P4wVluHG7Z2Lsv+LFjhzLJu
rzli+jCZMQAswhCHbccLDhlArTpPEn8A7gXDdnvF83Au/a/Hf2GzFZaWZ6uG7lB7VIQ3WKJKXD5a
9cW6NzxG5YW2t4pbUH/IVn/HO3LMpIsN+2E+3L0TENmiSOqmUSMz3d55TYcXi/EPrMpBONDORSAF
ExJe3Dxb3bwy1kCPwAyh8zEAxwsMBwAaAboo+lzt0WQh1BJ4I3V/ib85VlEE3Hf25ntcSepA/zdv
MSSQihlXZ7lxhKDDi81xeVB3SVWJbqnj1PqumRTCR74cTvnsAXRpcuVV/IIP3J/DpOAMQI8Sb/W+
/bloOfP5VVAdQQYB+CzDanBg553ALHDwd2IqPanBNKgHVUAe/kCh+/6itLvbXxDYMzjXjyRhBebW
2jHcKFw5CADH8IEReIsiVRkWP3/eFop5DmTOvJ/ko78MC1/QLNqW83LKEKiZHs1FB7Y4SC70HGzs
l5hoApTQyVRiVTyk1yw5rlLb9DzyYzzLxF5J+2OWWV2TZcGwi5f+rzJGPw8H2QsrhsdxsGOD1V5q
gS7fbWaoWAiEIZM/TlvIItgr2NHbwcoFG3SONQ13dJeBaB2ygXhSGq45DnnFGY+VeCzzi6BbG3Id
XleN4abvo/r9GIBcjBwyiOrwtmqdC7Cvy1Tor4xPvPjYdVj7p9BYVOK1P3WeDtUm2AKh7/IMgGDX
NhbyeW/0HzB82PKQm9D+uQxTm3B9geE7CibSilCWVRltDglhG3Axt8rECRu8AOcAjpOi0Z2xeDm+
owYt5FRFR8BmdzGTrmeyTDkrxoyjM8+mUWRUwiTcCwxaGFpcqqOKj9saPFY4GaKx4QzEw75CjGcI
zhheU2/2+9Ev0EmOKy42jlTJmAj4eIQZQ9KzQPYWgl8MVzkGDGY+TjPe+HS75NeIp2HFAvCftjJJ
9dnnLE4GvhfvThv4QMID41sYnRmZFTSyTHNcXwrNjWk4BrYGfB/2ZWtMnYHXAdVIpwMLzpgzJP9Y
befN+B0uoYs2wrQDDOXHiByIxSOiyekX2Ts2DK4R82POueri28dk1sr5Ct3TEuwufXOg5SCi6uEV
xSMnVvdorVaccjGTTBvjHGfHIR8XLA63rk6sskfWfBRh1q3p0qG9BqlnPsUk3i5adh7adcDod+1w
gK4G3My/bEX1TL2WsxlaFryFeNdH0k5Z0IaGldSg1HKssJeu254ZYOFNFTeemcHe6d5YtC5xGcaL
l4vWxZD1kpEaAZ4SDh0atRhGHqyGt1Hv/KdbNG0ohj/4icINDsyz+cbew9TFYwNU1vlp9W0b9zVj
yA7CIAW9IBJOJMBxZ9Egt4GNaeFCpzWxBmfCh/NJSxD6BuoQf6zXuTJOEe8Vjaq7ax+D44QZttlJ
H6bt9jRIYdrab/q1jmFTbTdzXwJv1SVLa+OwEWr1SFbGY8K7KStkh9lpcMUqClWhPUStkFJRw0R2
aY7ZEj4my3vLqys4o2TSGddwz6/zzGewq0rmTC0aAVCrrbVS6fhHpcmFKClEOyTsbt02pg4lfhQZ
ZTBdYtK1bJgI25d8eMZAlbnugcK2aNarZFw9gEpu2KlXaM5ZedELowS6L7eFzIJmpXMbNALMKMYz
nWZItxi9ZzuXk4wNaO9wKYKVv6hK9hbdBqveMAK7+/gY5nokbx3IBBlvYIDTq67+zNlyc7sgt0qy
VK8vI0zNa3oaiUzmMDnCjYkrCYGJexuZbLeFdJ4BSicHVNi3YjYOp6dJF8cNP36+duWy2cib8t7H
qrD64bay+5960xvsE7hXLwKJtsmPwGGsZGBmab5Yda92yzux/d3MZ9H8ZhscK2JwKOUXwYT9jHaY
NsMFa7oEW2P9D5cF27B1DTqo1sQFixxM5RgTKh6l98QYLD51L4xe9wy3jrBZlvLXOTnksfS2jNGu
8W+O3BUFRtBxbeCM7mZvmP23xeIH83DHffZitHsZjRu0OnpfwyYTd5+Rz9vTfK4Mn+7ndFJojYam
hPjDM+Z7MaHU4JLwOUaPTq80hBYAtxPh85K9kK9DoXkzu2vLpBQHp8v1MWUYgNAHn1HCG6t04yCg
akjZM7mtgTTvkEhwZDYCzEaAk9nJ2YOlIDuxgQMaMv3kJkH/ODEyZfREZRof/dRgwsqAiXEffFM0
U8idUJdP2hfeI3ZEmDv28Gj6wILKnMmd5R+hdvwF4LQdDZdLPrFZ5/SU4/7aBsBKxxS5ts2tNmWc
Gjdhi7UdTfcJ+FBR0CYSMfqO3qPLQHFZCxdh79E62aqyIH9orbJ8jRnkGjIJtZ3nrTWOROa39/aP
TtCvO5cA12E+qp0aanSNGdZyJHAjrgMVMT2oSH8hp1YYmNgqXXhZVDPpOY2HWKvR29edpsNfGm+M
+vxmmpwhZciUhpVxGraMeUyDUsbLyx26Pe33Nn/gZZNR7TjXWcmBA6cxpc+wP9Lf/P8PqB3f7pAc
fciV+5T2u2RvvGTWDboCRSxEjDT/qUu0X8ElHbRlaQck2W9hE+SomLirw38fWAYXtxv0dxiFJS48
9o3ZhjHgw0IX63zis71rEv6znCPUxHZcUNqy1e4so4g4VPX59MP6V9kpZGWHj6GiMRJ688S39Rqh
QrT5PE3ja0W7GaYtRE7W2N+L0fnvk+w8oHSctzCMYQs50fru4gyDxWEjbf1xSHTuYWOs/PFWWpfn
FUW87FAS8jzVGrGfAyvjoMExt6KhA3iRtZ/Mwzip+D8oXZx/7IkIxOd3T78jK1HaYu8cWt5OxxLu
I3hI1lKoPZIG5iU4zCCWPscgzkSneJUb2excjk6kP+T5ZSHfbaX34xpmtMUhHDxON1UN+HMa1Tar
zfW3cV2EGouHx9DVp+jlZx0Ol3zThfnBKt33tXegSmeQzusvXQcF8yLlhonSyw6A41urVwKnOAzX
/a09/w5kWYCsocdXYKOErdIk8aQDnUB0bgjIHgQUk9+BRKRUjyL0Fspl199YHfjh7V0b7hh2BIzj
Id7CENLZwF40RZpH6EPYouSupy0SqZpWRxQBCPZTpsnU3+lyh8LNhMISmF09gwgbQuNGqa8CfOMc
+1w+fCByFSCUHFhJMMadOaYByTRQsgMkBwyDoheU/Iv/HBw7r0hk1gpUTh/DSH+THonCFiWtwUC6
uXK23priXBwanV1it0IivMM3Y3iD/qPMZPpr7/6QF/nXRH+rygS+3d6HDWfLP/PfhjPk0IX9y//3
+MtwWnwOO0I0OF4m+TyeabxLp+HzHdt+GgGyHbw60BWGMk9zvDY5gbGTstMCAwoeLLuffaJYU5I8
ZB1zOJSE9+E+3NUzpChFcjsYCrET1BjYL1sG4VPe0tugbqR3h1vbzAlL6Z5T/AP5fLgAYCdT54n6
dBxAQSTKwFjAdWdfrTrYzTDEOLld2x7WrSG7TB//ZAEkdJOwqcDUOtj46tTjuERJQQke5c7JBp2W
2HY754T8gD3SJSXRLIUEapwwmxAVYp1ByYOqgYsCHmbsq3qMkIeMOYZggNY90qjzlKI8Bug0UFWA
/DujT9nnd0ztj7gK/7kZ4hoPMKgDElEQ5ujgFwPO36TXWV7Ch4crZYeq/u/iFbuAfsDhnqLi94jY
Va2Y/AK2/WzteNIK/xRXzIUcc/NSbj1nhLfQv1UDdzrLDundJ2M8NGj/KF1QjAS8XLwA6jjX3Ax4
TNDhmOcbHEwxMiuuCJLPcnEKC1RoZCmTGw7A16GU/cDKtN2EKYJtjgEx1Srzo0oJ55nZ1/1b9cts
NpTU2AfcANjl6QOv0kyCMRFIkWy3PbGxCDALeAppykRsGKUXO8X4sh25kSGgssNJSlJVQJaIQ5fD
RUuFRdUCBU8KqjeE9fzVZSDCBOuHg960rXXAPq90D3vsQnZl5epMZ57MQfuf+A54Qr/B/jxpwWtV
xCdYxw58MKTwXR0ARzCn61LEB/CbOSE+FscPLCrnC+j+hozOvC0RfUd6MbpCLEzYFxx2FXg6ELMw
dZ5MqozZUgV1MhllSKIQViYoPLP/KnBRzAh02cat5IychCsptNG/QNvtURZzgIsO9DFgfRg+fDKo
iHw7dq0ODVGn80MN18z4DPP8FqhRIuI1AoA3bSaGCj8fJwgObTvihuG8z+IXly5gjzZp61gpdEA0
zng5O2nD/HRUaDPj4129GC7ZaEvCbCsBqypCn8tGtaQHPsAcZGtkxVNQUCDkY8KiM/7Aop1xLtsp
wXlHnhNWPxANl1pZ+wm0MJL6jAWiNS5LqVRU02zcgh3yDs9OZldnloyFMo8jMwhMziGM1Mi/MUAG
v+glAkmLx9FiwVF7IqcY4MBt+zxYZ34l0U9kLu7TZKIZh9jVBBU7ExhkXyhY0JMcgCxLRzoHKrCQ
kV29nQs7eYTGRhrUyY9Fn4exTyCuUVexP7SJjuVME0hZtvpdxB+IolkP8Yh0Hc57SGo1fryDUfy0
T9EXSdgLjjTHTdtXV5M/EUa/dhTJ8S7Se0XhNYpZkUja8gOuJHJufB2AoXjmnZoF1Uhf+mH8vdhi
VL96NOUPiwoZRjYJqJD8IN1LaQFFNwtDalU4cuAY6lc5pXm6DMW8QJR7Nhet8zqOQ/p0wDqQ+GLr
mhOVJ+oVLmITelCtTWfOhg68w+nLsaCmgl4n7VStpd/xHZjDZ0DHGEb2y6Noho6ocxJG9xvVXSe/
+W3Ilm/gPnpIhZryxpCIrVawkBPqGBIaS5eFQv1ELZ1wV9i7MJJRx0W+FsYSFruEmtNsZGFShByO
BykcnWYXlj2cf+jG1OAezyD+Wfzx7OJ6qrih3oD2gdsUHTPxPK4A3qNkIaM4C73VaoUAAszdQyHm
WSt9gcNIkcI31HtfvAkvESoW9oEilEjWkA3pkFoH3QJUblSPotFNCOileugUcKqJRxY4/oEf4SD8
mrseS4HfhjCM8wDkYn6GYo9zw1SdBfIi9nT2p6chmWSJ3F24oNGccqHzYBdfuzCXmdYywjoSgIXs
mG/kx7JjC6f2meWwc8/osbEYExtTfRjKTC5Eb3YloROAECiOWg2ZMCN/Opfl4mqlJHbp6y6iaNuj
K+Bs6Ohl0cGRFzi4ZHvLTpuja5Krd0J46h4+rqrSkDpmXDq3wRo87XXy5WZpQNHirvPRHtYAX8Xs
769A+YzCg3kB6xJTAvS0cBqJY4Ukve7f2B177bJJripvDFtVL+Vd0Fkh9KanIoLmJl7K8aJjuPZY
XRKeGJQfd2ChTGL6zOJR8rcHYqM7q6zg/OXwSPbHoISbGrd7H+i5cwWJsSFgjITwYVSzeJ4IGRR4
ymGoyLwF663DotXSho2WguoiHIhsSKywWEtoJCyrq74uxASTI1CJw3CM4neouQ+3hHBij6U3n1Py
X81j0Ka23KOBcnDxFw1UG712ImjTVIN82E7TYr9aJ2L56+RXKPrFuWZiX7L3ZTk1g7ELbyDBZV5l
eGjDOafKJRAPpFHhYxIDoFui7EKEC/tyVLbnstPq8dKiJ95mP49ME7i4CsKSZ+PZb7mFDHMchy6V
lAtHzp+k4JBiOD76RYcXEItc60Mb0QeU/tiHhCLuZyfgTprBQPEHLqSvIr6c010cKKgIMPR4aHnB
zwjF6JqMj6dGtEinES0uuNPN6A5avFjYPNhoPYhOqON/DfpohbGAAqlUpAvoT+me+arjV8CLJP7u
x7HiSY+dwhXnasHJ4PfoTJN8A4EzKNSVfVI1UwWz2Jp1DgfwkO8uUes8VE4kg6NLGKPULDQRTg9O
FThMPm5MOBLtwIh4GShNcWBJxzYrF6lScvZntCWrVTdIxrwdvChDXEwSW2dT2jF6QN0I0Tlw9bq0
33YzoCPnpYVoSnfAAdHgbeQq+VV+USeZegqxLj4ZaOSiQq7iJ6vC2NdUVkmQPAjOYRYjFz6k5PmZ
uw4z0Kg6+skM/21B98GXBSBpDGmKwupF/fjFbvHL4JvQxhcFZSvmLQGz5Sa8HGYr2hYZ98V0jh3a
IuAAF4h1N6ChHtsJbGk+TTvmKERvA/jJXcESjSXxdNwUdj9Q3JKZN85LlD5Md3A/bICLneIvo/vV
hfHGJfv0v03j1z9NLtm1/YjHLncIUM+qhfhhlAygRmmH8EzvQntFnshbrdej4snhdq7eiUfFaPqO
QmesU547im+rVbPBvrEq5O4rbVQaCqIUE9UXQmPgUkMdJ6/WOIQA2qbCLl/cDpnOwjxndLKAs51s
R9LvMP0+hTfoTKqUAZPgaYg7BGWWUcmSafels/MwsYWJpz9xETjpc6rqpGN1700MFKNGnyQqLo1C
ed8DHjIXWFhf/OKqxdZddu/K7t5EyhlH8nZgBp3RxIJkI0dBqQV7GL46ULY2+sHaanAo52C5BsJn
sF2OlBgVHDIaadlqHHiT+Rd9lA6heNDgL2Q6QC0shS0Ba3KdGdw4r99m0S0yS9MrBF+B6ZalYgQ2
Gb/QxG2Gow1FjvVjKPBCk363kdzzl5/I7j8UrTciFDkvek2RoqZ/Rw5k8qLDPdgSin4E1KOXRT1Q
YNODYIInygjuc9uZWBzpvLr6ovVJcSIRExWOqgnR6Cl+aaTurP8ykuUmXP4SJc4kxnbZwZCGTHA5
9uFbwllb8lUVIIzS/KdsozcN6mhOGc5xcClDWOXBlAKaBcNeT3Ul8jfnqhSVD/SBNc5/rDnbRKfj
qG7/cRLmlul70rIAkPQgHs4dyxAp8t8ikMOuYrTzoY3lEA8f1ojDQTUPs0RHWjo+y2jECYEpLWHi
kEjoda2QmStuJaPJiF0LI7neGc8DjmEcC5hKSAh5Zi5R8uZI2aQuz1Ep2u9hMWYDadkPg7GPQff0
XwmqsBezRSDi8qHhHXMcwpUIkDSGs/7M1ru+SOtsiGVQtIRMep0fvL7aL4YNUESmBP0xCGNCw8SY
iWqY4NmKq25J6UJlL7ELWJwNL2zWVP5RSrgy4hv2bPYSNp5PVvxbtAjSVl3Ro7Yj0rT7GZIlaajI
PcdckKZQ5C9RtbMbQHR5hE2Q4Y2FkJ6PDCeeorrGNqPikO34NuRwp/W5mtw6VsrXHgE+uEc8LGXt
d7Hpxdfu3VmKasQ4IXgaP54aPzNbEkXyMyLkz4NDbHumBf42CNGcBEXKcSqdAH5O0cUuInwGOI57
ur+TAaumCJpx8z9T411nwQmsZNzgU65iIbBh9dC7b3LsRXsgpWt7hFD0PDyYqNTiOhQOqVUZNMUP
QgEAga83HDzx6ntQw+KmGzBS+narESba5agc4SuZlGY7MC/1sMwKQipBVm9edR+Y9KjwYJEe2eLm
QEvs/r06N/Tq9lhUms5TLeGED+JMG7B4Oml+rLGyVSM/TZxb+WrE21ZN6YL9YS1O2ah7c0WNInsp
8MUb3HOcAVDn6j5KEFxy6tiNy8pHy7BGnd7rkWjK5IIMbORw+Tt/c1Rlqto4pU4bAKphuzLeVjne
207oKCn/5Jr9ybtmCiKOMr3C7GGIjyXuxgC95rR90Of/FU2r0+nVqHh2VkffiIENf0GLgy/76GqP
JjyDc5oWUX0mZdayx+KYusBO6yNoE2ALfjsdd6GRDbPpPMob9mf37lyZrCuJkTk24mykTwHuHXvY
NC92s7yBYAR8MIwSbO0LXOySS/QE32TaBQ4ivfGwju72aJodZ+UAP3106BWjmPwv7Xm98XBkDhJf
hdsgIx0a1yhaLpGTSn+Hz2be6Ug4yMlIezp0l7wFfBI/TaFIc5fIYy39jCKMbEiswRA2twhiatQ0
42kaB2qsIhC3CF5lgGYRvDbhJz5a1Tmo6tvYUOGIYwWq9fbF+CpTgs26x+6FygQghKPJflsGNale
fpWRIE9gS68Q6i5QndCX+BYi16DqeCCHwNFDSAC6JgpN+X09wob2TmBHGg9JiFSDKn/74TXBVbGc
tJCY0HiTflMyim2lEMM9AUNrgkUXYeYccp5FnwRETj4QO5CBtwUtFTL3UNNFeTJydioyGAnxHT/P
xX/GnfYM9W/YKYF/AFxxoHuHsNyFzfqFEFxyyfJqP0dPB7+Go3213tDtxSp+O+gM7rwOsE3FbSv0
lf4Ksdgs/xF9DMf1bjWIT2GL1N0j6dJ9s1Z+biPnYEjee+19IyiVHmZ0JfsF16cvUqCmrk3AROtm
VvpYZpLflvCIUERAbKbIEbNREEhKXibOGLjpSEZZowU1sa0gz4ZH/oB43XBb+ERce7o5sM4YKEGE
dM9txqFrECYSIcxjn7GhuYjspBgV4Qx+wfDxgPigDsBzYoX1NPgF1nf0pm//6XMjp4Bc0nDegP6b
C2q+pvTHCWRWynZsxqn3VK0/SFTjpahQ+kPzv/EiSYWHGi8rBxrQTZmjSUp1gT4QvGc3v6Ii9NYD
+2Um9E7KgMPHrXmuG/fZ4e/Sa43AonT4NQfzu9kYXkmturJ/tPhaT8CAb1DUwK6eHXmvOHMb/GG2
D6c21FhqSpWQnxwbS1Bsk0pd9Zl6GHVS2m9hFBbNGnC6mlfKX57YPVJrNVyyq0nDy30icigWSZI5
rEZJRUwMGVfnp06/YNcB3qW1bVdQupkCv/FcQDjG65Dx9vLj5TWRrBTYYvbm88G3yrc8DTpecFyM
OzsrV5bWkDnDMkohvMGsC5TvW10b/E/lk2T5m+jhvNBLVjFHA6whSIQVHL4IRm4GN39HRHIJkwu8
YLlXuEUxFQbi9w18pKmCMKg4JqC9FYf8ZKgFyyPhy6VISPvdBneA8pen9ZXDE8tFLDr5AAJgYOhh
3rkO6sWwPDl7amOqSQEp0C/l3OOq3nRCmxcbPRPU4Mtjqbv4V0CqKd+oJvaDKoXloJ4VutobFS31
4iM8qMduURVFnHb8SnRJb6ncrHTLfngsghjVuVEaSmChD0/kBXnm7WgHvTs+qMVdnZW+U150yaJC
p32Two+FEMuiQl0Oxyc6U1ae+0X/Pr+MZXonrE3HUjUoLHZpicH4ForP2mty9cdOET53wjy5uao4
uFi/Z9dk7c0Zsf6sGyZBlJuMzyi8WEN2rzZ8um/3HWOnE+J6Nbmbzw52M4jipWx8Q2m/0I3VzZYz
v080NT5gjcXEuI3olyj3H66EhdklBK3i5G8jD4pqKFxREWtzYsW0KO+H6Pvhax8wNAR+cGnCajZ9
mCD620BjREWPXQZD1Ff22cey3cIf0jnzX18L9xZ7F07Dg31NHxjevhnkwflns5y9APs/ZrML12XL
llrii5fc1oROo+iUaem0L8CjSNfmM0KOgwnM3QdyoMHZmC+/Fp1A3lncXORmKDSnDKGAhuTnTj0p
QxTwXoWCI/J/hYt+QXV4BdoqaVd41+A+eyAiRzqTQ3TFDknsnFNUdSuL7ext/mhH7gSVXe1mf0D4
n32hnVDTWDOeUBN8/JgBMXh17OfqReNB7UwzUqeKLnTlHviG10UmyDsHz7feS6akdfOSrlnKXP7L
f8+2XsnilrOMZG2uMdPeK/KrFQBHB/zmZgYwVkUFFOWkZb3x5Kgmz7wSGoQ4fbS8G4c2SKr5WQhs
+9JKIQ1AFsqSr9HyV/DQr/flzoHxrQ95iw7qyftc8QFCD+66LRMRKr0mBMoxdvzlNcErFoYHIZ1s
GNb5Anhx0hK8/ncgeR9AkYjq+0ibr4U+6V1hpzTH1EIgTbBtYEumGrG+vecQgiuwiA/hFnYK+avQ
hF871WZ00fRrRA4yTVcjKMuYQhshsq1thJJYhRgBArRfmktrEFenl1IqXKnMfYQEp3EQwwnzf/Ny
iVr4hX3Gg1BvmwSz9NKAxeKJfcecucliiZ+pIJHe5BXdZw9Ggg1qxtvTLHTZPbSla1ioYrnkPAAj
cAqpocQ7gFQ9sIA7J5waRQYYNYrym1Ng6wEVFRhaZCgC2KnH3aCgL2FuFr2JDg/2SQORLn5ldJPP
rwH54wb/KwdFz8lzdkzqGL0XzfuAvYKNAAciykmwKrS/vRaTxS0mynx2gatKHVJnJKH71M3V/sw3
IUF492DAVjbZ4ujfZn/9WLnxmi0zANEReyWmbpSqOqyBBNb2B+2qjkf6MDis/7crbmbexWLCnS8i
vAUJdryBJVOfA5aSe8B2cY73cZOkA2c+oc1DoIpnGO0v/gAfTKDGi6HLzr4Zrz0sOa1P9OhdUuaj
dKMkDVrXfmUI3PgpQecqzcl8YqYMk69BabMVhGBSGNUSlHkNW9VFgYsFnETAzTwHltIQA2l4L9Ce
nGufAZKzzxjOibtXtQAksMfQyRrL/QTjr4a1q8LP2CHfIiexOXWqB28dE8YLL2kdoqm5dk7ptXPm
RyFvBxpOw5H+ugRASOWAFp3zU4eBjCtycbruJtW7IBl6d12Jmm9YODJh5JwXWipfBNHVTt3a8Jy9
+yiMj7jvb3AR7R4zLPbqedOCOx1wfRvPyckdsU9VsvNdeuzs0hqWjnt6fO3+wY14zV7J2Se10aF3
6E1dDqvVlYU7dRujNRKiwZegPdx4O/vOIX34mn9/XlQu/B5nCqvEYSc/d4p8fYobdwPhWem/ONNj
d6YbNTlniM+pVA5A7xeu7kFLtQ1v3Wcf8GmuZoXSp8kvAyr4Dac4wDZVjGJJ4hsUDhRDl7SJGZWu
pIyp5AVIC0+afEL+TL6zsnm4W83V164wzuy9Z7v0eRTYktXZRr+s5hKNMhkQenoby8dQ40x/5q57
KDqZxSGcax6o7Qo1lliF6blYDUxbGcUe+40Eq17e6KY//TsNd0O3k+7wvcZy2Vh0auitdiLbpEV/
0ZD72uti1qPiX9Xag6aml7CSTHsIn5EG2Q+SL9jQmuMGABR8YqRrMgYUewFLXao1j1n2pkuj3GVg
s0T5jR8K4nK+s2zgXiV8747xlDZjR3FFFh8ZJCwDFsnVPgAI3c0HlfKTRhHYsyb0M3rh6aV7WGb4
NZ2AV3mcLG3st+xt3Vh3buDo6punGY/drEBq5bgH4+tw5siLBgaIVWPP+lnTgEEWLvlHt9aZ75mI
Qh6g46K0j7Z2kbHTHnT4S92yofD4ribzhcrstEEPe4te1vxMQC/Q5pUR2jCdU0G5BAzBDNVUm+YJ
xK/TroywRy1ALHw6zaiUFMx5jS5Vga4MtiHWpNU/fh3N7sN+OsI0xGHGcpX9BgBHW/AJaoEJfJ7u
472bpundwu/7UjOIUefSQBZTqlyUrTFNMMJH24XgRLNV94F8afRIYuwlOHi3NQEDYa+3X9h5J30F
CzJlvPvUsfQW+NHBQC/EY6EPRDMRxwjPZucC/3TXlM/wXKguFoC3D5BALaZU/SUtWj8gTocOB2SS
aDACAPBCkhQcwQZDeBiQokFdfeDmrzGsHG3YxGJKvimDMFWOvnTuTUbPwbXP9uqXMbEpdViHTZDa
O39usUefDm4LWsTSLfaBvMNFxVzsMVltsqIuQxjmBeJ8i6CSf/W/lr2ZIxmu+0NVMLA0Fku24I5s
YK7W4oaa+gr72iq30xOwLTLNZSHhPqcgxG8rXbBH0Q+qSTr3roSyDF8BIaEwqWY0YXh42dkFdhmm
XNWQ27mhj6JVUsZieQT2XQo2+POj64a+/F4AGrAl8m2/V/rXcp08pmfBPaIUqPDxuEgo06ch7YtL
Tsy+z/sEz2LLxfBJ7+pueEP38TWuDb/9g3Nn4eJ6y4bzzndxDev3JlasW5PXUlpvJAc9Mv0GVeeD
A55TW5FRv02lKSg1kPEeUHvv7yxwylJ5ziMIrY5Kufjraf2CT1DtvoK7VcrA+ugQaWGhEImTRsQm
NaUmG3BNEeWisiYtF0g82kZPB6H7JoFohrthA6bFL68Ya26NWrZIui+BZyecCbfpnWYUl7h9XuNj
rJC+7XoGQMQxGbcnDL5A5VQkig0M7Rvs7CDKrIMO0EIYVtIidUruGIPuUgA7vJv95dPm0SFazwZP
8Nm1s4cbHQS1JSlhHljnrOgcEp5N3vFGDPOvkN1qZBni/seqN78O3ACmA4nNqD+4OkUrMWEt92dM
ixKTXIXtH5hFb2psQlLu0GpQoyfIOMqGGEcRQGnCFyj0X8GTzoR6ZvEJ3HFUC4CWTgZ8wWi4RafZ
NLa9dSoRBzq0D9LiafcDLsIGi7u4XbUu+T/kVg1tUlzvvLxuCv9/wQYREeheo3wPNjaJJ/3+M/1H
03ktKY4lYfiJiABJuFt5g5DBFdwQWAknhDACnn6+pHd3NrpnuqsKkI7OyfxdvnlzFrJTR+cgsh9b
sGzL23ksWglEalgvd4eSpyQuXagIyYXkjrO4f9xUucpTUZLihaNB+OttHlMkgOOKrhhGSEfdJArn
K3fqmPIyoorq++8V2kgwX2LB6Uw+NFY6OQegMocx00dxFPJAHzDvDVcqbkS2CZ6dAan7xUp6cigl
6UeI2YCt7dhG0iavXIPnYcCxlSyRSLAtJxToLk8TnHUHzBkGm8+LERo3BUS8e+EK2iW7ABa6homD
6jA6TzDY2SRE4M5x65Zx6qHlat1Q5UL23bljd5qr5+DqPXrAgUhMbp5oor8GkROyXc4qqqelXcdc
fq7YZlabA7DwoylA+IaNE2EX/yA6Iyj/D4C5b6DVBHWB8Bxyc2dqSEy8Ysd6atst+09IxcUvRs8W
1FgIir6ek4QnNOw/1zylJllI/BUFz24X95GrNKYvMhUr40DVLfvO1+kw95rk/M3dLq020AVPF6/2
3nNPfnPXJsvg6PZ3eGCBM7QczygKbblDbRn+e2cvpciwvpYM82jsP+YDH5xK6Kg1HEr2KHdLcBKW
GCM9JXCBNhLziYBd+Fy7rqCMfaBtELAv+tkybe9UpwuRSAZUZ0flQ4ECBCHVnlR//6KzgOv7Okn6
BRPl5PevhLQf6S5p4KFC7MqUDlEoqmXScZboU5tkMSFMGbbx9zStYvs1aVL85sVk9AL6L3QNIdRJ
I6cUf65wftGPE/YLX/0kgxsrzAY7gBDourfb0J/i6jccWzepy6UbEiYKFQU7SI8AZVowjDHyIyEO
IN9AAzir4Sb5z19LwdhVOoO/+/5LfwGHXxvBd4NKo0nfegdLjx5sSDIhk97FVN+0tQJ6P8yz12DI
Fq8JGWe6lgGx8DS0BUlS4Y96r8jXRyy1sCGnnpBSlLpQl7pkCNPw/RTR9hjm2I7+wpBiPwdgyKN7
yIZIgQ+EgNxtA1UKIg1fZnJJECfgESEYi5QDot9HrqL78FAufDev+AeGJS6nXToGYKHKAEBb1sT4
AMXYr7UYHthXCnw12JUszLIsqJZ4mNCJ7GXyDGKqAS+YWa01b4C0cZtsoxfU1oJ3J2AlGC+9h+Cu
44hr+EPKkebwCQjAyugqpMosZmkq/RKvC5aIbHBCdepdGcSV6c8MAUlk93bC+13SMHMvwzvYheRE
r3pOY/S0wn50zs1u9PE7XG+WtLUMWwyptBlebtd7iap/YOta/EGCLxeHoSwvmu4P2YbSlS5uBNQz
uoiCmkXJd4AIrb4kdd1pIol68coD3aqUj8xwYFzFpkvrfBieVt3oMOwk3SgblgPMBrjJZPlqjixg
LWn68gbKQb1vIImaksIJ50j7Jinkh5XYkl5mPmbsQetPVY1630uqQYUnxpwiXWFmCyfadyTyxqYv
ONrbLqBbq4EoBCMhq8n28xxJi3ualic3X3WplMySYQuL5vSKnFZo0Sd2JRs5HiuIa77gAzK0YY5g
92t+GUbH6JKOT0OzFdowahFtTfufSluqMbDq5rMSFXjFKeyq0Kkoysi7wzNGPUcxAtMvIkGmv0TV
qLuuZUCqTfvZNDEAiDYNsUTKYWmsRpQFRklpuEdmZIgGQJYz41ec6+TmjFFSCFqD1U6//WbTcada
8HUYHWyq/h/gKkv6oh/O4vMDxeWNePoGgaCsjsVxuwSw4LI7YH3+tWdoCdKuhnuRsHLiXdCu1iTu
fltQpGu4JReXDOrtH6bUW3yJBXFeGykkcu/uVybTfJBy1YyiF7OLwlEErdAkWudFdCfKFLHkET0L
aiPfUzEgIVtJA3E6MFCwvz7QujzY6KxyRn0JpUb4IxDnYdFICbt/u9+WkW+knT10wQyYziCgaJdb
8hgv/edQyLZD+tkvAWhqq4gfdL08XsAKcK5ohTG3s8sa1fCcgvB/DXTBH5OcDLwlgzgVgQf8J88v
3ZsHtaUwaUAmus6dQXw1qlnP7AwuR7P/vzZK2nmBDdryTBIUuSMGUHSr0GoSPPnicqE4Dvtiqbrr
ok8XJQ3iyw7/vouIwiCDeIYI3SxJ9whLuhjK2O6EIW0DwQs2UlTIsf6msG1bu7qNirO/YuzxELwI
YTM80LgF7zPbpXCywsoKswLeCXzoxM155ogUnVQUF+gBgCSzVKw1NjyO0GNs8QmYmAgp5G8b6XHE
vwiZzI9iMi8JkAc6U5hqkZjsnPhAudSE3hH3glwUxhJRd8rtzcYcndeB8jd47KV0/djUuxyRc3js
ZWYqG7oXos2AQGhZOf+REaMP1CW9VedIoZhfEsCNnQR3rRUzb4Ewd9IGU7Jgv1RUElCZvvGdoSHh
9IF/AFLmNGWXRNsiZzZKVfIQbqY1YSpWQhWDIULmlRk+FcqNoStOL5LoJ6HMPxJg8+B7mUwHbxFe
UFDLjfxR46hmCJrh4bvwqeHKKE4xaRiVM5GznHhZND2QG084UN6vlzm8J4/u00Wjx0kDRewCEkik
nxrcaLSYIQu/pw4JaJPjnwFXaJRKV00ziEjBrtnaa447CHOpYrgZzZgO7c3d4eZCnnQpGTC6WbUH
Kj3EjnzG2J/ZfJINy9HkZSVBcCzbGU58f9h1ROkzMogXomxlG3G4OP1Q+DQiYrCDWJhDu4sY1oMp
GOxv8cAa+WI1RNW18xwqf30mb+wBRGKLb4gQ/b5FM3cgz76Lvv8D6l0AUw8Jto9I6ID82cWUgvvR
cgghCu159is2LESRpAOR12BwY6nlRJl2HFLQvvdYs1rmeYqLAwqxW8DRPeca8IjITUQdRpHDxeyz
HB2N2u07fNAx0S9j7JyQomIzuPll5ektxnWkA+9/CQrOV08qrcpqJxSVsw4GiT5pYjjvbRkq1Nh9
nUdGJpHEns70WUeHnlT6fH13QYv/ZHenTrmZ+VSCPhgi9/LRV14z2mIACEaaHlEfkYWvkSZ8tREX
UQoF2ohyjnouJ2TjgKV7IdCP8O7yqu8zzENxdG/mC72D3YzefqsNg8DrKCM1pP5M1bS55WG3T4Ml
X+UTysNYgq71JLxl+OZ819WFOIU/lKdc/etf8TGvb5ue2mVVkO2X60tCU0CNvyXkQUY4UBLfTCjg
T4vVxgJ9J68P5tpmzfvKpQVvkInQtAEtoRMI2Sl8BTfuUe/WhEyZ/WNynlFVvDYleSus2CbdUHhu
0j9Dx1XuUjU74+WgmGke+GcPvLoMwCh6ng5krbMOPZLD6oLgwY532GlzJZZH40I0nsqSB+bCwDwr
Zu20P2QbICF2l+GP4yfFmc/Qn2J0d0AiSXCkXM2QtI11G9K+5SNx09nJtFrHldHvygqJumQafgMg
3rdJtWmzO9hjsGi4yJBsWEsShR1E8XLrUH6hSJ0fJuVvXUcEz8rAxtT5Ojp7cgUSEGJq7QI3iUXN
ojTDf4l7hSUsBKa40zElLDD7eDIKnc0bVQY/g90rZb55hAXszzT2n+AycvGL/4WcweDWEaIEVLuI
VMJeDNnvpYAnF+RCvbHGsRBvuH93uzN6cnu5d+qCSCm0bEGD40W8k59QqDNeGk1A1SR/jMhkroHW
Ri6gMVCQS5KFy7Gybayg1APul9o3y9LKEdSj13XifGlw0auj0U6zCfKCttHk22X4Ebd025yrmc7Q
CMkw7lttxpyxl/HfIsTT6FpU57GHlUp6DJa+2W2ET5I8zBcoBFRegIfyEdYoICo6RJZXRrKVkFkv
vDu1eR1DqQ0+ZmdzGNPbkK02hZbrGUQ2whvv6WI1kF+0MOTaeX2/cTM+4HPnVDVuYi6/xFWP8Jyu
zyT7s5EP75XJs9pUDf6l5WsbcoWYvXBOmuSC9Oz2pE3eF5EjTbKeXskEACNjVuGH4pO3IJCbaj3S
C5n0ZNfTMaBGlYxeKjqAkCmC1nMi4TJHsi/IzwqwnNI9S0oRWZHed9UKawa6nyRmilQTlHCMcrD6
dHHWa/FAddC+gcwRWJ6R50GDcAKwMjoIfwJmbunGK1QCGni8eQ+kgTQ3xjcKpknSG+LThj/+yMjr
AHXDvA/26b5Wd2byZcbNxhtQgekpXI6W9UHQ2KNSqb3bwXoMm0ud/Klhn6O4W3FFa7MeMMmisMj9
CslzsYlDQZRQ+f6JD3beoZowi6S3flCRIJ1Abuoe/dzva+b9i8dQnYMUq3qLp5fYmnzB0fkwjm6l
3/Ao1B4T5xca0VbEWGLAWpGIsavA5VRrKbksnALs7UzB+QRNAGSmWABNvjLjtcg2L6JLdXVXLkZK
wFRyARUuEVdS9Bblm/HXqE2Nnnuat1bqnh98iwT+vBH99eKuDVWGF7olTZDeJlKK7luo1s5fCdB2
HFJeKH+Xh3VMu/tT/GQY7JjTmiP75ikHvRreL/Zn0P4azUHN3QZXWs0BXVJOFwgRvQm5QVzx1+z5
jzE8EN++QhS+OaXvAW3CIRVmYt+2e9PzVoRO9ymWabuKD+5j0Ig6CT0pkkp6KUDoht4FpdFPgSgm
qPDZray50QeFrrA7oVd+gV5/+QoI/b8z5599hIalgCXagIDovzUaRKkjYVMZBgyufZ32UAF8mfaE
ntz5iSMQ/UmtQSMuraJwbchGVJueQaoNxm+zdbAdQdHbi9rK45seiSdSjn/QIYBG1LkclBkhidxF
8FPaBBC3xwp9EO9oavX+NLIGiSjn+TPIDAI+IVyUwpgOy+wn2OxJ8QPvFbuTedyuVWaVaEa5FQmF
t7btBZue9Fv0UIu71cMFIwHSOp2GA/yrs2VrAAzIPZFfynDkYnCENGron8lPZUjPfWQ4IoHePJh0
KzRuFT1m5V3vmKze5int27gXqaJWIiu9WBryUQZukZpPS8c2jt3pBfaG4enrbGDm572gch6Tm4A3
gFV4UnyRo3hOxM9HatB2T8k9ZAaKW47I4aWdh0PdS58tlt81koZ/LbdswBvRyBcrjYi/TBb+pEQQ
xXOr2T0BgErga8SF5tktrO+ixaM34bVoeoAkHYdzk5y2BFwM7JPMMLceCcjIU81cPmXQwws5x2Zu
fUn0C2424zsb+yJVp4BfSJoVEwxKb3AwpUsWmSO5Z3kFrloWZnPQ7ugdCWbkztY41fEeo4RqOHfv
sM1dVKUggnNeia0LWiB3M2pZyPODeZt3Ap5NFfVZWCzYoBhiPzknS0IEIgIMRhNwN/hvnH2iYTv7
1+jAmHgkqjVxiPBn68n3ZJbJvul+w7PFtzWDKmwGPTosvim8RJ8ZEXNRBXQye3YckuKUWYEZmSkN
9tG/Ex7Vs5s68X1v5OfMvb1GR17j6LcmSpdyf1cU/nML+1nqOWGEENFNs4r7S9JQUVQqFwQw2q7X
Ma5vEiHh8hCqz44KKZr6s7Y+k+uiP6udPuAf/2CikEcIeWLSctWArxEvZNslrYJTjryrhwzHQs7O
+DbjFmIH9YsRI85DUbrTZCdt6vmLNX6GFPRU2sQtuFdfYrjpoZIb0iU1eAOZ0vLRlbdcehfsG6RX
PYxnckf9fE0EXmjP7sYSTeWdKVtsOvvH+MOO0oSy1Aw+DdTnci/PVQcIJUXOte/4OQnLIijQeKr+
AmJtpvYf5jW+4gZT/W+wIqMFvPyIuunRsciufqY1+xFKMZ5/2ZcIBWWSuCTZ3/U1Qig4VCtctEyG
bo9PTesQZMHFfT9goBl9ebGu/pcDxX1EyG+eskW+Yr6pltb8a5bjcskPFGQN4oi+Y5c+QNR3Mczb
wWjyqIP6MbwQY01jxihDh1qMHAIB2XBNCilJ3QmJhHshBmofEOJy9ViQPgW929Q5CBE43waTIsl9
TlDuk52HlxmkCH2P4Vh0AuqQ6tSgB+rwTIBfot4doqK2Vh9yU2DRemDdMG/mDRagp0/6Xq5P2h/S
nghFRzlIWgGCnhceZHa/CYSGYJfT6TvqWcDgBEZxKl2Kn6DPX1nI85zBRiTfZKKAo9AGYSCR3FtO
eykQ90+OvhEhb51hUs+ea6DcNI271u6NA5wNn+EdbxeGgLfSNu58JHT9xIAwBGJHjm8oFSGInUMd
7BQBhR/82efhvCm+ehmdDOzjjq5+Mxs4QxyD2QjIXogDjbwgc/PcHDCbiDFOwhJptY4aRze6R3f1
s4T+SAghH4ULurO62OPZQCrJYtBmxcT1J9CEkDAkRiAfFkX1xaiWnCLST9w4L5BnMukeMhVile0d
o57Cau2sRCeMria9AB3QJbqdQSkJs9zu74yHkZnishKQlhxjZX9kDSOFQX8jQ6EYtwdJlmr7F8aQ
NKfgW6IfwMFpNzYtBbb5lBZYpOtKopFCpCLU2My7HHqS+s5Oi6q/8MwLsNETi64aLTlpXnZJL8E/
4UIxii3PF8896HO9t3HaRlcGWxWE0gBPLMiHDy/4cUGvwtdg6fdWLw+ZwOLbIOTq1nQ7Puma/SdH
sGI0NvzRFPcp/5P5T1g+dWh/C12ncHrvtBltKMBZzK2EuyQiR9oC0SegoWYZwGb6EzrqH7rIsDvB
2Bug46K8/Cy6gYze0uYof41dFjbnX54lTnccTxiPXrLlSa8Q8ov4z1X3WacydDGCDCAjH8nXH8C3
zVbGaRVR0GLcI+Db2+7dkRSuEkKxWvlkgpKKV7tnZzRiiZwiVqvk0gTMD/YOkHx4TREB2aL7ERGg
PLwixG8xOFSAZ7Fi/5yfgBQIhwDkmUv808kTmrNY1CmYdYhJCa0Rt4cYMKqpn2XgjJ7s72uGLYw6
jLgDXIkWgvdP2xQWJgeB8I04PhNxjZjTf1LNkOjY3wXP/KtB2cIFxQKEaWwuDYkSbQS1ofHc0Hoe
gCWWW6XWEVcYJZ/EO0y60pPu1DRupWwzDB4CJCW1xsbxOBA7Dhtosk1GDfPLeyI0k6HVtdsbNvm2
nwWziaTfVJwp9pAjsXqzJ9cm4L2JJ6RprBuExKOXEwg1c88vEOBz/FxJDFiqcwRjfjIptrw+Of2U
N+RJEr7LiNsjow/EFKGk7tX9RodpDXhOD8vDjhLvL2SDFaGkxi7d/6UwsHWye4hVnweJGefl7ODU
NWPjAwljyhx12NtSUoL9/VIlsKNzbU1xzk7cEWq8JmYk5+gAmovQ7m0qlhrYHCBtk3VCmy7iH/AA
dOfnaCmgpOzb+JhQ2nXj5Y95WYAm01yzrEz3vIM23G5hBjNaidy6jE4jWUa/2NHAnQYypWuJT1YG
VFG7UUgxJ1U0PPo6r3Vlh1OIbBvPsWYUaXTt7UFpR1R6fHD0SziRXXXAUAkGQokkZx0pqzptkjdG
JiVXBSfH9AsrwgQvpgth5eFEvzvAuqypq9MAthzyC78h6INWwRj7Xl93jCIcgRUcEECNZOZBC/C2
CtS0zznF5EIHWIZQYmiCkj0P6q9JxPN9cxhkXBa/RTgGBbDdwVmwuW8aJ53/E0iX61/ieuV7WiXH
UEUJ6rFNPhz+pkSDLH9T5KzRb8dsL06D816JWon4AFHKXzTrSSeLqnzy1ggDG+X3wbkdPHxeku9/
+BToHz6CTgZ7Zj5L4SebY3rvw4DAc37PADX81su804p3zPv8SAQbIvoXwvre6DhVc+BJx14zKiN8
rzO/U+vpGc0QqgWZDLQc9zxUMjHisjUIg3FvBeSbdGIggDeg1rzV1T0AdsRFmc8QiAlzAfVrZhx8
0eEJ060QEhR2xg9wI+oeR4m/YPbo7NJ4F2u8kxPnEn+e4mawGLuLczZEdwf/sYUWJBFIQXAq9w/c
pKVjr5JoFWYm0RydmEUrKpcKcRMDwSzWNmcffnqblQ5GSczSJD9xnF4NKokR1uO5fDEPPICFlXa8
Ww1obZ14SARMAj0xeFyetUG6ouY142sbhO3C2ti/jPwrN5ogPP5IGxdBvqakcJaDym1yxbmu75So
c069h8S5f9t664PCgnkNyKujlv9mOIEuWi+8fSUQH9BicoLYvXJncULSrqDeQ+x1cLpWH307Ul7a
PualG8eZetc74wN/haIrZa4Sod9kkA75fCFB3u4ZlTMbkSfJJaxg44lA3+iuEcEtuAUuaxxxPvrZ
gNmq4XeGujDpA4PSxFLAsnUE5Rz5i1whIOG3DhAnfi8iLEVrc0U0RQA+pohkK/45ppMYXZNYOjJS
DV8bIFhu7bv+MgLE7ETITezD4J3ms93BYTYIR3oDz5j0tfqAikLgOJ44ykARbstD+jVpgI9x6b1w
GL2h3mXk2XosFVDBViIDwHoItHpw7dSSPEO1/dqfPBKJ5dXeCXgj7PgvfzPDYqbon01/caOf2fcX
5V5BScxNQXORG2/EZDBSuopbbrJ0+5MbMxCcpWIwEIE8wPbiwmOi88RsAP4y/MQhLxaf5A8/2x7T
cVhWFDfpJ7r9Ld13UpVoQxiv6nyH/O4oozPg098nasPq4EYCVUNnQS59NhArq7IFhmG7UMaf6LdV
vD48GgLpHZwqOK6RN3R1Jq98h6X7glYc3gnVQiFMC3vlswO0Cu7PM1RiYy2CXeZ8kOlIAs4YEdYT
HMFqo9wlkN6kK7Ef+o4JZxaHYDYp1wygDZT5HbFvqmBD+EiQvTIHSD05aqrEwH8d87w0+AHvrt4b
C8GBJ1GOSgavzZbbjtlUgfYYE2O8eE8WyaNqygyYM3Bux7zWRr7Wxm9sBkZz9M+OexhQ2SCQyAmn
RPW0tAv38le4Mar6wuUuCkpIhP9YFpzqvniwjy3+hdYLu4hdYmkL+/aV9zPurGrWylCbvr0yfo9v
KDaG5bavmEVcbvN5Ey1xGUsMH9EAOmaZ1grUB6mM/vQ69jWux/cxEUTec/wYqquefXTfw17u3Gqn
9N/Dwn8ky45z9FWG0b8IfF/O1AkpEtjfr1FTTLQTRb/Sbz4cRX/Q6Yal9BwkmNyAr1rkry/XhX8M
HviH27S7wF36CjlWw6TzEOiPkPADqZG1PpqQLCEy8I9BJXPStyT7Yag3JGdwr4AXC2woCWkPArIr
AALj/rC6rYQC/walPzuQTkbhj4DOhfoK6SucGFYS8QiTQciFwxZOg/snKpEC7BXdHnJQH/4BXFVh
rLuReZ0RjiuB+LtGK4FPovNxa9R1D9ZUB/nMhbQZ8Fx2uBs6P0SM8FiRSNPXUHj/B3FL2g3F6yFe
7mMZeTI7BKEUhwmMA0i5KU40OVNlDJo0BnBEX6Z61oG7unj+Czfc5GyNMpLeRbS4HNI87dnm+y5j
ySQj7zITG7MkyhHO5w/hL15EyhEkwN7nOWrTKJlbRNorBZ3i0cyIW3E223njFu+T+Is1mh3h9QD5
GCTMW+oRzS/2tp+HQ6fje+kzyXv42LFI6dAWuf2VxmMt5B3ALMVYMyLo/2eAQ0yXVtxUbrHlfpj2
OaELhLSZ3WiyhKokYR3I2MnpP4FyxBqGouwl6fLoNvkQKDZKbj5xv5N97TZiej+5zyvNho65/EJd
2uTSDzgEOfxFiYrWdy5RmkBRJOowLYOu7oHACw3bEvEnbBUbZHJM74NqevEk3grcCiDOLoeE2JGP
1TYEFwGlPRDLQm65vO2CHvYqkcgEdoiZQpzPbLUoq7FktJBQS1kp6h+xTojDX4YzSvwkzfVoBUG6
4tMAoranwgIqrvuZIeeS0DZXamOUWn+UvqrXx1khXmxxNjQx11L2kbesYfWaWVCOHLjtVE7nU587
whCO4QPukzqC1ChYb+dLa3NCtgTUgLEsjxu0fuLd3cQIetns0QEuf1Ss3DdCRRWPlSBbKKlD+MhC
Ih7gQYesOZIC8EieyDR50FDvZNzF06ymfBIByEHNXUn963G7ackgdeW6nybOxkFZpzIvGhpviOZv
oS40oYhR7Tp5ekcphUZOSOpXBVNHYG6BWOs0btqCsz9SgZjfktXAj4A39pkYhy5b6Hg4Q9Bln5C+
4Wks8lTMnXN5edXpjZTo4LVDzbxuSqsx6bCmu6mYO9F5sMw3HZS2Z546mGzrxYA42Fe1wED/Dii5
3sGNsIWGcZt8qd5aRJ1QO+OLpjeVo1QDrlZBrMT1JcoeXJZGhggkx3suT4x8lcC1NTHwDEOK2Zqk
H14D+ajcDA5ZfDzQ0rBJMLWEo0h/sbkCFTvM7/kaM9EdQmvGECZZ3Nlk8bGwFDpoFMBQtiJHlk30
Q/xxgvsNK0wDfwxmH4dg5JJ9lyJVtkGLBlRyZwER4mdAYoXAx47YIys2wxaTUZBCP4Fmf7oBm1pY
7Os8IjwhYEh4PUTMTXIefuATx3I+nZ2niGUNYH0ga7PhkDAP8AM4KXkZEnPR90+xxBCjC2aRj3Iy
zmu6OXl3VzxB/J6ymomxkcm9U0KcaMamAD9/SMVkP2955B6Jy43+mRhp2c5qPgxSL2gdY4Id1HS3
DWb8kveMsVpUL4jXTDJxtgk6UTGjyrmgxuq2Dm7BbU1pycv16O8i5qQSpIgQytBm8EbE1GuB4r6Y
yyW5EntGezlolQhobnhgppMqxNwqgXkyHOO9usb8yhawnDV1fKmABvwgRiY5bVSfyESpwygd7Dlf
rBq6pHwfR9EdaI9FsQP1JUWWcc+JCKcL7K0jsCOfQEcAM4OAJCaa++wkIyLzBvoENafJ7kQol9lD
oaYCk1urUTnxmesAtMsF2Sf9MYFpxoCHDJ0BO+DHHT0cjsgLHH9luNMCpVLlmOekmoz2W5yZbLWy
S35AvC7gvrJC9md/1PBYLssAfmsio0NOI9SlIAGEW7IPqd7d5ddYSdve0emgVfJac/rzNs6s/pxo
ZPp9r1sy37ZHH4JPLGObQ80xgyqAkcHZ79Otv//UzWnaH0m6bYcUCQbm1FY1zueCjH49cb7C2+jq
RmI0Skrhu7tVAVocgr2TB1qm0nyK6ZSjjK1XxgjIjOgHXByLYsWU6BbaTs0ewmBmW/IF3AKPxDlW
DPs8R3K0hajwHpS9Agkzj4hTgT2g6d3+pKqi2NPiJpU/R28H/zmRpWIakPkJSKbvRO6oPlpukose
EKn5SpzzGt1nW4DBjVQId1D9DS1soOm7YtbxTngnRG6U0dE/ZocJFXu2q2YibK/WOBrWmleRy4h0
nVKNHchqpz2vIIfWovufHUf3XcU0EJoIEmBm1xsnviQhCmEl28wvNlc+zdlurW8TkSQ+GZN68Nnp
3duO9FCKhKejEM4hUTHuLRQHhrwb+Rn08xgIOQ2wmCBnZUf6jWEcg0CjcS0jNWAX4kcwmN6mcuZM
C8Vj8wsvkWgxqUEkFxg5A0iGRAht8BZ43proKb0OARZoetgSAcMIoGIie+HxF/FmMNvsqmCMF0+A
hvtvu1yidmHGKOUMCQeCbe3mrPMHkvSbN4gh9McIoURIfJDAxBeufWJb6Sk8+P2WHoJSsn06Y/5a
7Jw7WiuD717aHiK+A0PIDJqsSpdQSuifyQohxVknOmkHTsCpQbm0z/XhvLJIMR1Ymw1voGFIciOq
JnLtKHn0OSU7IOLYQ1UF5U+RlEcghBYTF7ucx9w4iWGYCZZ+g26mvFYHt6bxWTBe8aKiNrg5tNCA
IDdyYc4DELn0653ZLWMaAtq+W86fK6TBHD3NaW9IjcNpXCp6jmcPThEBQBZeDDBHjN5b8gG/nKsy
QU+mIoCFz2IEbnSY3I2DOyZYAVB1TfOOF6vC4aclD4Jpal9znigyw9ZfOXjulT1AKvAOqka0Q8i1
JMkPZ6wokiu8Asn7r4Pe80ukwvg+ffBe4gKgGDQXLSInG66r3y1G+ceFL+0sOYiaTlQyn3mfqoF7
dp0gqUDCQF/DiZJxUv/0Yujx4CXalroARMd3gtTLiDebzCv2X0oPiRl48ZdqwkmILMzvJxrMMv47
eLql+ywMOvbMY3SOjED72WYIFJCoeqYGhKAvDDxjGjeJTctRDfSJMwV8egE4vH8nUlZeKAipCRKZ
Kniezsh7Uv6ku/Xmw6c3Q/3p51Gfsw6ykTzhA/IzxlxBrnxJa5lJtOgMNPjqrBcA5jyMmY+Wj3Zs
+4mh2KdP4Djgysfg5VWQMy37NRCvHHvBFZyE6ybwH7rZu/5XGzCxLPc4FS+gTLWGbqDASgEYbL4j
ORNG8XQATUF7bTXgJpPt7soE70OyRLJTSqRlby4w0O43hHv91suZuB5PPtA6iAM7C7DQvRBd0XWj
jTqM1rrbjSmtO16ckTLiQjhd5zV9rQo40MP2SVAGiAsVQbnKtq19DVzW0Q/btq+RQURkRI/BHIdx
a9+jUGP4GXVjy+8mXwq+p0cehCLkJBO+hveBP6qJj9QY7f70MkODQJWjUQCP3m9/rlYNqhsK4MN4
2KbR4Pbx3zJ+askBSlSFqdjHgAdPHmyA6hbu9RLT5aXJU2aXY5IVqqUeNcO1YnXXbB0+SUYW08Yv
4TGKertivj4gw2SvksoFX5G4/hDtANC+XfLFSfOE94pzXGaiNpRquYN2hkahb/AFFq49QRVQA2+o
MLNYgixoLLzjsLe5cR6svos55Iro1G+UjexBjhZpo9l8dbYoCsIJ1dHqMq7NRtL2VeMZKQMp14DU
bGjf33An3jk2XXZknCM2LOQaAwWkiwQLoLwmfRhWn734anQDANkSby6PMYz8gRwCZNosy/ULsUQD
amBR2FFFOHGTTf05sRGwQmASVoHIWYI27wSlss3y+XZdCx36Atf0zYU0wPQcQt4b5GNyZkMF5IaE
QTbMycTo+pOGh2rQ2GLVcv4Iq3AajJbvcTgXzOJDR34ZUs2KQVgK5dGVuYAlJUWCvBJ/JZmMD07A
13rHZBtrOU85EqVFPCU5529u8zkBr23hPS4ztwip/6gDeLQYt0L1fYXHkrCVK3r9fDiLYy8KZVwF
s7v1NV06/kkWO2ErND7DvqW07B0FKoNSq6jllbACwxcdhVvuGGFkLtMlYwgpAZm+Yz2DfYO6wleC
ekbVQl4Yg656adIlwoLZBGrcsGnQtsnVulZ6OO4PTwga7MX2RNnUZ0KOMrzOqiOViGSZ5s5hva2Z
PWHmFHI3tzXC/IieAjMbX0Fdbk2bfl/G9iqODPaWBi5wJ+iCVq5bmi5bm9CHzwEV3rTY4NfV941Y
hO4kPuZOA484UB/tI4PcktefhB+RxBG1mS8AksUGY7qTPXP6dBASIlko6z7utKIdqGlI1d9Xl/Ei
cF+JiwnI3sKr0gEqE6I+dPPMwAHiHp+UVgYABpP1Bn5iDRmMS+Od9Ci7JdTANCe4S0+A5bz3ynt7
Y/YuEqP65pNVsDgwQbuBxAVl8EEPAzIHgmIsPz5A46VgDPQLnPt9D5w5bMjkkcHi6v9U3EHScWkB
HjZLkDEwtRFAE8NhiLPjMDxTjjS5im0KSpnJpyQkFViXIU4SLNr+Mep29R0pRjzUqNBNhkUG1dVs
ziXTgTNtACB5xYhrONCtGLpEBtcBDe86zBIlu1CSlXf0ziu+pKfHYtUIc1sfbKThoQQyO9OHhxW6
//f2WmOyWwwE8OMCD7hK2BuY6oDtBxPuquPfOAaA/W0JOZPdHTdJgpfrJmWq6a5uY4PGJwgWX4TU
drVd3xb4gWt2ylHHINYBE84L0TmhHXzvNPH7bL83BNY9t0oU9xGeRntz+ieWXn702bgTZnjCv5cD
TSK9oP8zHsbFfO0qR0MkJ8PbCoYPts0WQRK3veIXXsNtfYD6r9NlWO/fg47/j9ZSrAVyfyij/lys
g0fefAd/h4gb+CgkUok+AVVm+CKuQC5+5iK/6iGKR3rd8IE6EbfcYhlLl9mMnIhkHA20zGAC78BV
VpNB8Y2eB33GWWwPb4T1vCyExv0QAYlw9G6NC5zrpFyYWGPyqwZRoNKrYsAP37We3Zz+9smaZjbr
ya4Jk9CGH/xvrqlGPBeecJmqfgv2bY+Zz5DtvvQdHUbjsFLvVj5mvdCB9/C46AiYYD7MjIAbys23
idWKCA4CaGGs9WvQ8qa1HuSDIPFlTPWDsoXC3KwCKx8i2Sucycds8jwDcCCyi8WH+RwMtE3b6Wwk
6rMc8jnpEyLwqb1gM+TfpITPsyUEquTSqXEbfwlig1q/r7veFh8Ltjf25mM83QNzsWKk95TECy1V
t2xMqteKVY8dICkZofcy2yOIhr9ik3u519o0IvRwom6jHqM343Z7fbeZBF/cBE+95qRZVKjY8jFq
TgZVj//AItaSiNNn+CJEM2PJ3tx2eM8Pvp4eHBnHxyX9WBp+/L8A9wWKi38TD6SX7rOg3tHNajov
G4xVht5SVYJDnUEgDjSt9N7kdAzrgDlvrsYwOtrwUwTIS3kt6ihJcxHUAgiY5jqL7utiwn7Us3gH
TZ/d4mrh4JomPe4PI8O2qJL8Ah48hNRz0IrZTUKFGDXHCzFxjNnfB+4Hs0SBBMAe2PZYHckTOK50
AhJIOLLSO8jncvVxSuwskiDJYGy2ESpu9UxoRz/CBiUH6cvsR2gH+dAqL52ZfaYgI8conDtNelgD
g2p60pjXbnfOKXJHjvQZyGRHcwvOhzoNZ9GyLVnn6zGdj2BmsdQU/De5uFQrumcSDpHPWygYP5ay
V5jBCic1qAhig6Pp+Ye0gZiuyU36kF/Sl59JHoLmn72j98KCJekp1z2kkjgpPx8eRMl7pPXC2AK6
v65yXQ0uC8b8mBSJtFIHfQHURFBANaAhH73tj3GH8e4Q6aARGSKxKBFNGzM8+dKQV+BtUS2IJIli
1705bYpIUD+qr7bVnMv8AApimhAiJWYMk9cfNLhVINFGcBmUrMJLSs1Bk3gDaiSYXwWTkYgrMQKN
vWs45h29sZFJ7/DwopweFD43QpgledbIAhaEeb//mHEj30XSCe+cG0XMyCjQkjc4KklPsubE6QaP
T2IZ26EE3LZgrcmHysd/JHZW+uFDcM3df2bsA1sOjmz23XYmd25cpl8EgaoK4zXvuydIBCNpMLys
g/TSPOxzuDJvueCZEXACkcn0w/FG+goBLYrDzoxo1nix6CktIDIZ9rgc5ifmFRKZHjXXDGp1s0Lf
sy4LDLqSDHsYnXLZ6Jh2B6iCGBfox2hSFTeBzc5YR0Qthe7X5jmRYXbgNv/RdF7NqWtLEP5FqkIk
wauyRBLJGF6oDZaFyBnBr79fy+eWzw6HbROktWbN9HT3jGMmsHDyZ+6PbFm2XWwc4+z3UPeP38Wg
ielVJBccmVrxzq2JaMtnsBEyN7VxlTe0euxOrlyJ+f/+GERkEJhg32VY9eHCYr1iX5OFedg6dwAl
/GLc+tpsbZeKZdLwHzCBOhcRfb4+EdE/kt/H4+TgNwIcsF0/6TqFxXhLM2Lnwvyspu/edr35xghE
aMJ4C9DVBjsNydCiZ3jlsICJKnfqV48Ck8X5Z9Esx35y+sbTXjRjNULUJmVN0hPHcQK5lVJe8A1A
FJcks+i+/rUxubIoj/dsZpxBv1rlHE52rB92Su/Vt9PrvCcgmvQAOB2vsYXPJ5O0LoNNzKlZgfC9
55z47SHuhZooXsMnfE3z+AqzjonJgE9wZzmTT94OjzN65bjUWPbl65jbu387TpUXa/MaXfFKOU8k
GjxNmJEDm3TfAfeJWj85hd4haEWH4LxqRReuco/+OVIzUt/RDm4Z22jK5WnOkXHpW63Rk6qtLGOZ
lb2b4rWW3E3nRHICWOMxBYUmNfP6hG3IIOTChRrsB6X8B91BrbMZM1FwwXPhO0hWTMuTkXePHhxc
kn4unMoDBRyMX2gDQ54l+88XD2pVSICIG2EtkRiw4docRhvqAEFHqskhS5SjruXU12WS10DzvIxe
HqGXCepjlfAz/WVGl8vqJcuw1jvC3jiGOWS1amSOzuExrENBIjmSxIdn89eWl1y9NSPKYXrzLZYa
XWFq/MtETaf0qkT1aLt6zbeA1fwLTSg1zADNzP6dld2lrzGq9T94Dj98c6hek0y/aCp1eQ7UDvIK
WS8nJ/jLDaf+kwWJOTz+qmlbwd0rC5hgwhHMQAhMi8O06WY9qAhQMgQYtZ1ENG5mMVJIGI6l/i53
rUkrJQDdCwK1bivRsbPUk/WLDJJTsq6Mj51juFkhAqxldv1sv154HF/Dc5gHcvBgFqH4DvdwF4AZ
0WHQKlC5KO/LXdDCvxO2gd+iOGol8C7E0vBYCnQoQnDChLYht72sqFgPqpvyGI2HX5B1y+T3CDmJ
qgl+DU0LAECSV+ojAfai/ql2hi2AwAeDRdE8cftgJAXeCHSgCeuM0jHghlBrYWh+K+XJBmttxDSm
X8YFow9Tg0Y06zqgS+4EANMJMzP8oEslO/4VI1k+bHeoicJj+KLGE7MCyg8UOqwx9OsCbqb+JTen
4e07Db5bQKvwmzZ+OWt4ItdOFSdgC8demf7tMA0laoBvUFtobetrh0WOjiCR+lR0A8OAjUHQ4IW4
AMr7NZCalitUInpD7royUMdHS5WliNPBGbI+47u5D2j5WaxvZrwIeqV8bDhgBWABaaJ1glAKzI6b
RqeWMgMxIvsCVBPeC1BrR0is7JtAYkFTGZhGg01Yb/l2+WDXcopMVoIKAh1Srcszg+v19jGX52kg
XsxUaaiNm4op/2ejK9oCZTo/wx4sD2BsW/pEjGXEEEM+tAb3ie8M75nOk2ymwLUnchFoQWKqdykw
Ju8PPpSPf8v4lvlPgLoHO7/w8xkyN6IiTM4qPMNT+IJaX/PPfrTvZN6V8agvbxc3AB4u+JUhB7GX
aX1ofgMKn51LAdP7BQq945PkXRFLIWRjKWi6ZzmUacgrAGX0GgITUEdk4f2nwDx0ZlBNDuSZBzlj
biLvnzVfziXdhU90IrCWb5CF0PkhXMWkqT7Wtcs0oWRQjBECFF77GtxXsEfq1JicQlhheVtMd9j2
b7tZtefwuCjgrjpxPmQic1q0rICWe5qSzSQoSbiQyPd6rcEVlvKalCYcbdfqAFijFqERygYtDlgW
Y2tV/DQdPmBjBqn9QW1H1gYjasVmxv4FOxza3TfXa6FffIs8QmSwwP9OsLKeVzhSjdmu7dYLd3tz
s9zBXqvfvnOswd0kuoJksPornI7VeXWSsfFHkAIM6G9Ph6bzvWlfcY3xUP65uwQVabL+oG4M6Xc7
51GdIhqtTGMIdBkYo/bGB27H34ddCVqH97NTzegn0aR+2p+PzEy/b669694I5d98uE8fk0RzsV92
iFFPvMXyM1xhDLI9XH0nVy8LrrN8aPSrJfAGauox8+zZPxKD+XtrcGjb8Ok+8EGOPjU1ytDPyeOm
vOZn+r2M3UHi3gI3P3smjFOUhm17f+ygccxaAcrIvJ60lmGDTeoUpnem6DHg5I7xQechzEeXNajq
5A8GU3b7VUDaBdI8lOv0BWAcXqajzDvPF0DVLJMvsBLaxNgY8UbanC1Y6jIm4GlnqFhDjL+GNMD5
HK2fI1f8x3LeJBn0WsdgAOF+9QS8HKmsU6SocibI7pFzqwfyTNSou58RVxXCxo7wAr0q5LcdW1Z+
5Ch8xIRlzpwNlRgbqlIfLVavJp/OujvxcngnKa0Dg3VcOfJbo0+eDJPESQgChIGuhmFU501Aa7WA
SKZppxNZCOPSM6Cgp51J/KVrIS9MHbi8Rb9KBE/B6YF6U1g+ORGK847ADklJBsW+0ddhYrHWcdPh
FMWRv3MkVzdUyHJaPuNdNyufirGDiF8UCgXX8+9wYoUmEXnU6udVZDG8h4rGHxzdQGw6eEbQ/3I+
RdsJEq9L77cCvAPA2cCrU55EZ853hc46ofOK/7FCJ9lMefLpDUJphZK7rmLwzCW6w0eszvkAZBkK
2VycVBw79fTdPMojM0aTDJxMulEwgFdzqLhdJKSTaoRRQ6N/7Oz5QlSURXx1IQ6iYXhanG1Z78rA
Lt03uj/JOuEtkVSF5wr8Bc7YhA+M29o8I7G9UfHAEKTiqXWa+KRdgVz39NJODvgjs13U89K5AtLu
iH/yQHzwCdgOr6QYmf0nlKN5o5/q3GZockS2C7UrMvrc8Xa/nCJCXOcp4LfjsoWbtMB8o//s6PAW
qxJDbg7yIuT84GShNanH6S3pFwI7l8bKAuHsgq4EXFMYh5D7Mf3SMDQ4B+g9OTa4PXoa/Q65VmeQ
Dk89TFdvaFKNUZWR6zF5ICzVNFgcEgK0pJXspco/iRuhQbqg/EFJg1ajEscq/T0NBoZuTev+5GW/
j/gCAKwZCTeSYWYvLD5dwz6E0rvxSlhkU86xXnTUiV24vuCnpBRADVMZDtX5ImdiZzRYs9lUidZ1
xnnCBF3MiElzSY/EIy/Pfx27anr+eZ8vY+RlqPnls6hhBjUaljoRN3wX+UabhEJnNGEB8uWKalSf
h49JJNEJq4OXpsjfL+S3LQ4VrO/4UcMplcDsPgjM0hXLax88WfmCFLblaAq0rf8gBQVrXkgEPnW3
qomqZL0+F7vE2Gmk4VWhNis0ezJwoYIIXaiw/y6nHvnPIZKyuUPCCXDEzSFt01XfOCuNtNDAQY2n
kLyAEoQvWJI8S8kZoy7CWiITs4XDj6lyomkqVz4Dc2Khx14ZUE04Qap/mMnq6AqPDB0zY8xPLz5P
m53KWYtCRPl93d133hiuK6CsxZQ6somabmtCluZlmHZWEzZp2IBTxMBhOJVWHw7OaPmDdJskRybp
MGnooOOI3qe24ZHzqhnV5zx91EwI0JwAJNvwIuewvT02sCV2CdF381Xrnb4/5PQ5j1jOmnfBP4iE
gtKl9/hWbEGM/f2M9796TCy8Jn0kJis1YcXKZMAKDuibXy4zCmF7Y1FV9eksQWXA7AxGmRaeSHRl
WCN7X0LVrgzegw8xC2bQd8P7DOlH9m4+WufRCByDLyXnxI1JmjKN9m8cPB9DeQ8HxH6ma8Yq+BuS
WH4vHxA9BKdIArVg2jjY+VQOyedZxbAJPSJl38mGGD45ozNKQCDtZl0LtCkTxJGoxLl3iB8k8Qb8
MeBeRGMrcesfAYiK5HJQ7HP22oVeF0nHjEqBrzOl+Xl8HqOjYxcqqeSJO9iI+q9ABSC4BiGNCgwf
Z4Sr7Ax9QOoRFrGmVuQk2wBe/L2JkJgsX/RsPDR6rSNVSpvjsu0dUTvsyGwxrITHWOsrmyfSIgJR
Er+fmX3CNicg9Pxxif1Cnq8Fr2/6rwVsYjI2IFVAVWZmMLvuRbrXEtmvzkJ8zCsYEuxXo2so40OL
FMei8mxD+86hGylv364s3isHGf9y5fDTEcX85/Joo4rbzyj4Ksl73ppAsKaWAMoHIacl0OSkryf1
REOmVYBhHslnhuxVJ2w3E+MvRtEI1N90+qmhVLLVcYpKjNEyar2c84lZpfjQJXb04m4Zfaz90a/r
FHnOjuMqDGlKw9iEagG9WsW2DFMtH1UWdk24LXVPXzmjDAiluKMFA/oHbjDzuv9OP17E5JrrYCKj
VA7Y6oQEz5kZQzi1XVSsiFiZjVDzYhF6ID7J08XEeZCrzNU4cJ/hYVCcEtsx96e/QWiFkt/nnDxw
P4Jzywd6cCqcuAZRirKJYLdzSMQpXolvpSfD1jfJ/3WxEzv1RycAENidOFQW8TPevCEZL30qZz41
AeWI+wx+5qvDVKvhUmNjNSHLKCHTEb2fUf6WzyyHIzrePNn25xBGUUDf1Id0ylvhlCwgZRLwFakf
AbgVOCG2V0coCzSj3B42EL4oH/W4F03SYAYpEBH+V4N0hI1nqx7F6J9AACW6Qp7I4cBRzlZZ4FAK
sulB3mdU2BYefPULPMeOdCqBytw7ZEWd2sIcPhCBp9lUjBgavH80N3JjgiYCB3QviNnJk2T8QeLC
dw2bc6kA7IAZMP+Yr9Bfdk/HbhZUaKpTyfYhfqMeKO79KvqWKQ2p8YmSuW7ze61TxUkUMWkLFPHp
NxmrgjkGpSz8AiUXXM8QRAFoeoIdXVidP7KQHKV2c55JHhNuGp5JYKTCBbNBSHDqLbOYIrTD2/xq
dA/T15ZaHiR1c46bc1ICUIcPaJAOTpU15qxNQ5jqFBk+vEiccsIW+JNSDkpYew/HJo8nVY/pZfLh
EcWFdAajrmktfKCaVHO8Ber5svOXx+fZYTm8CyH2d6/fdeaiWGs+jSxvSNjd5tPzF0yKfDu+vG9m
GcliYI+i7fgSAP5ysMWDlGyUdYBLBWkYQl13y9UmQAkz5+zDaQDT7H8HrlfZmkbmbrJ3cd8QX+Ua
1mn9jOE9keSQjU/Qec1m8/M/hphxKVOT23nFiI4GHOwYOdL9TJ9wtuXh3uitVf/3ZQ4HPI+JHg/O
5zt41I8yehNceq0f7gwZ4WqBr5nfndEcVDoAM3TJGa9EB0evDJo2bW+WFpltdw0NWgCT5UlBQpzW
r5r76BOZqe07BaBGEZ5vDrIANiNLWJwkAStXupJSXuBTSwnR5jxHvNuDkRZXIgmKEAZ1nhWnxdh1
CAvoGrYz0JMX21mmP82JYqAOWY5h5n1zTsthhUyQSIcrP4LgJ7kIrCwgilai5FJZys2hvVmuCMKv
MvAqscOY4tET7GBnP9jIOxYHFs7yK0djp5RIdlAtXAdEw2fiHemEjgpR2VUf7LxGKChK4Ofyh6SO
93VETXHHDUt+nKdg7ytt27sQwUaao6TgBtGHLmIV4yJN4NArw6QnNTC+ZGhDicLKE655BzFbsjXa
JCBCSI2+kmBj1JxzsuK+PC06osU8uXsMk+ZwpfLQYhQ8QrrlaS5TDXE/SmMsgd4+w8vgSmauAViv
8dwngmvhFV9nOlXyRrtCAUVxzG94d4jNbGIdhJ8mHTps8P3f8WFQ9HI/G2f+vsfwb3oCSya3LQEA
LXvTg+sNa4K5KDI5eAGO4TpEwDla/BX/ge2o5rypYa9viNddY0hXjG5cSDC9ratjNC8sypuLfWhJ
zrECMW0OQtLI90BRw81vY2FNKfRQKenWMifDTiDkYqednDB3baH4ciLS3du0AOOFQ9QkWcYWwus1
QY5Wmm5fEN5S4hsFY3BhNMOSIxrzF84MhDjfza60NzX8a3VEs2Atb32apk99AzUQOqsDBzuCoGyy
/Xp/P664fwDfnHELwcHte/dTNXqWMWsfIO178XjpOCF/2wMm3lA/kMAQ/OBZcmSYwcsv3h4u3Zqw
3g5oZ4PqbDoW/tDhPq6f4236hjZztY3YxBsE01YjNoI6nTwGs+++q8bkyO5cAUPQWzniJXqZXg6j
U0Elsmx1AUSBcCh2vPv4AcUMLhYQTwfLAnW62Lwc1LuQySdl+2KwHx8HN7pBNRugib80/92GJk5p
0YFZ341vzPCWBzcbLYMjpHZfzaHNHj/GO/05qHJW274cvVd1eIRHJ0IrkLqvbhZMHZ8B4fH9zihD
ehnMpJ1MfFnhMVX2d9+1vs8bb8kob+ZDAmR1GzjKfl3ibIhzZZZS86vmVvZLeKNTBrePTqLoQGzM
C9C9OAcvpzmkUeziaRUTumfWTx3Gy/xJB3V6ZWpFr/2zBAuDcQj1gCb/7ivvM/Lg/nCswWZCZ7EJ
e//jVM/QMVi/3gVQpMansvdFzJyFYu/UOOLVM9tEPIPzTUv7x/QZWX9mRJ3wRXPNTekX2IQTWifE
55lYR9g8UFEzXplm95iBEJHVpSVldTVYq0K8J16WPNScZayMG+VV04V/CaeQKPYfHE6Sq9lMdRz2
N1RB0jCIqahPrpvQDDSF5Ub+zBz5qIkmTBCxCl4yAh0ikC8BhJo/yC1/iCsd6o+ma/Y3K3PU6Nf6
/O+fGLNKazDkAKe0gVSnuIUoE4BFMY4iq2PSlsBcCVAf0Ze+WpFADH6ijoxGzNBGHwSEQVgUOH2a
a6Rovda8CUePfk+/GdFOiCpzkDAhBgy+nxcYrwuB51WSjftcYRQ6Vu+MPJQyGGSIbioNG0Y65t67
h8Yf3bzyezVnlT2R5AAIMNB0CEy+47CGR0jLty9AQBnaB1y2v5yTDVEQaHQ37hKU9yT77Gned8pJ
y7v8Q9rVk8Pgn7rapEKV3Rd0Uo1KU3MYptCXRoMJCwCZ7BrjUscMcUXidGlSZOSpslXGtigbyDhw
siOqlG7JuBCujy2KgIKMJ5U1vgB8YDFOPnQ9qkVlyaOcBcadqlXEBK5JdadJL3AQWfyCdGhMITsU
wLZWKOKLSMpz8o24umpylY4TDSHHm4Tjqh3UYjPG+8rfAd4yTXWFBIRo/kJE0SJ7bXAAc9BOKsmN
u/hT678pF7Iexlx4zZeGalYfSSvVGjems905E24Ph5zKCCyBh6pg6BWwbgAXsIwUw7DJv2EBcNIQ
YSbYRsyjhHMGjyWAmAExS5dopUiEfIAg8PE/XEU2zQo4ylewWrFbLDaImvwCOajiUkAC50YBqnVJ
pVKW/KRrpWjGIorKSV5QxMUB1lAZ1foDpGAPsvCU1jKfkFUEBI/bSB3RiiAWLUuaSXAQGTNAQKQr
T4PpwxRcrXhK8mjG8cXLQHSP6atA9yziB3DcYy0nPl1LoYl/ryhEUojjktRI6Sh1IxignWC9xyGs
6tbE7uRNV70Ki0SydE2yGkGx7m4YDqTzv87GBU6hQqJjhLqUiCcQUjgnGCdLR9JqgRqJJooIdjHh
SEMLFFFNEUUTbCziAnq1hT0CbC3fpWZ/qV5QEiPDSI1pfHpnrLCpX8Y5zvUDQSf6iAeQBmVhalyD
X5FvKLsSQEUCyl5UCoUKCrq4DLVODHG74iOCPoA/H+NjfCXLwMqULKLqmt4jukSXLgVafb182JuL
g7j2hZLQ5IyXMOrQY9sCezCm4Bc5O6rY7/1vZVAZVCf1yTK8rRl+B+0cxR07oM7wvYzuO2Nvxs3B
AyUOg/zmKgWRF9DZ6eDptwZK6V8M3v4noLIGRcfAvMt34c5CPHRZ5YCkaFnznuqUvrLqPxVUZVwZ
gJ2jsX+Z7qHmHG6e0ZP67YGZuwVNeEduZix2uGk+IGp5lfXecqvLuN0zFgiWKuvacAkIiPARJ+/T
zn88whs0NI4G3uE/YX78L8aINXCBe6/VPXyfb7/Xc/CqoZGsIMFkyoV93w5v4CXEWc+oeOCrEL5x
zWtcHR4+vRxgaWwkJgVHHieey58vI0qvnLA0Ox2yILIIiKHDT49sYQ9xa+k00d39oHrB3iJz4XAy
zhMm0TWAEVCgWfaa4W1s9qou5m2PyQfj9wa3doJZJCNE2sEu2dI/vEJBbeIU+Ylri9vamtLMotzP
eOMwlw1CDF6ewQ1nJBayfurjYc8UFm3YYu/osLbgBD97t3F9pRc+MND+hioH0tfij5FwIMlgxJXe
xSU5zJ/9vXfwm6vD+I5HW311R/HUnD02mEHxcFhFw2O4j9ljlUFWvYXV/ia4/V8sCBFiOynKgbE/
lQ4uODmmc1U+YqszxewTy7ru/V/+s2W/zTY4wQezyrrxe/9H4lXrZQABFtyJqpf3VapqWlWD8ZZv
OnqYHb2dKvPK3nE1wEdMSYfBkLRv5n1dCfYcADoGav4+IZQtBgt5jmAYSso1iTBypfqONO4jYQOi
VUKy5CSgHeqZGF8gcc94TYc9Eg9TnpVqZZPr0OXaxbeLfRg2Vo/gMDQQ8m5s48kEMuUXVqc+xasZ
z/ZgAtKAhRNuM3Q4vcXgCXvFB1OdcBIxZRwGuXQqo8EErwt2B/LFwQBK4ApyBd5toK5AMxMGfoOW
uUhH/lrpOitzb+DD7PrAIqNb4FO/QE4xJ4fQQjsKD6vkZWPZjhEOBKWTnfXbY5g7UeH3ADF4E2/v
29fcP+xqcIYDIpKRTYVgru9+Y8YghzVYGFhqQV7syXxZHLtONVhOIQDxDZ0jQg5RxjI4olDWYtGA
xa3SNQeA/zn0v48YgmOKg7Ebrm49LK71PS2n14v81PexuGnb0Gz5hmBkLyLe6cTQZHPpekgL8B4W
giXtCIz28MaYeo3JGaAz5jQASihbAiAOTONbWEhfnmRrb6MM/YegPs+oOIERrzCb1Hr4hLQ+gZXi
Q69RG7yBM12yoTxd/qBsxySiuvXytGwILg8jepJYYjSK7lVE+jq52Rz2jHtc7SDkKlMQiLn60NrO
QFXR72AK+LXhBKxCWQEKL1a7IeCZ1wUhK3rYmmoCb0wDrQWQCglxIt0ouWIkGJiO7Mr4t53VE7If
1aX5tIKLP0cGwqn2SfN4qkQaytWNjx/UZjxBjhXmKZ+sTlRF+Ud4UQfBqKNap7SCgvb7Qf9TWZF4
5YszYFm/Sseh7VRxcvUJpQXGNKcv8ZZE6APeMNcPOuYIE6uzU5WyJYeY/qNJHiKrdn46t/B48jGC
gJw/7N08bttkMIoCO7AT4IvR6QkWPxopBSyJJByYFHT0KDQ5CjQUWl0WR5d040slFsHISneYTQRW
a9RYweCiPrSvVzt6nmv+jYTBQOC/Bw9ALFbj4P+Ee7f1j1G0MAlejCfBGfF7qDECX7w5UfNgh2X9
Vs+CBHkMrJPhNjOn0oNSBFnfCbjBgGeSVugNMn4SVg30cA7UWG2HXa8Z1Q52Sn4eVF52Wk/SFDsd
Wa5j+FqAWRM/aaNPbvsKS4x5G18MiSInWSYk0/ngcfSwSaHSPoHvPl5h0Qq5HtsJpIYYdpuh6WuH
R7q72W9oVr8g19YjMK3uZ1tEnxZcVQxT3NsjgWBnuU+aZBv0mr93iwx4t5l+fpc35J2W2ROFqv5i
hurx9/2zp7MMjraNuq0BOpXhPb5s7cs6J+XY2lmB98/osnVZx3zQhry0MYoSpkwfkpSFrZTF15kE
eC3yGEARymBJrmkl0fn0Sa1X2nbK0eRCIn6O4R1ZcEkqiQ8W5FwasuW0invwjHzpuWptye7Sox3b
8F6g09MVyMg5y64TylRMaqHPSaX1bT4IiHfUIJyH1E1FiMKJ16KUwo4mOo9x+IWDQi+CHZyBF8KO
watAL6fmhryf8bZQPxyklfqINQc+NqJxQfBRwNNAylas0H/tguTKpRGpdyJRNqa9Yglt0QCQamPR
tUvmgt+Ux6vJgz0C83bOv+ff5rgybqBc2ZK1GMN39/qv0QIR2I+a35svuAut9fnfHlsCOjuIurAd
MZgMQRfB4Squ0eadQ8gTNOIZxB3MqNBUSLB4SJNpuU5aJGx4r7zIuIQ6KEU/OJhYUWBm8Uj16cH7
RB9mdZ2m4uN8OuD+Ls/Zrw3FK5M6HPADjGxhytTEUgaKcxKW6xR9nCr0tYEasRWgjcCvoDF8OmsN
CHsCykV5sLdsXKndIGX62EDuDnKnuUFHIgtkYBmqUS4Qkvf1Gpx3+3shTz18y2Fcw4/VvtLA5m5A
+q3/BfcT4jdd51FC94OaiCQ7m8JpQKKmgM2n5gMqrT/CFFQNzbscIffPp88V7QsVxgR6FJrsUBUy
QvGQX1JmD2gucWMbVCj3iCEKwOk+iXzQPZH8Ne0SCuPoFGt94KOluDHryF4zHsYZDAom12NSntg+
kVk3yBgmPsLBJX7lr9wmicIjgH3jI29G3Cev8tLUGNCJ0q9/oEMDGC+rCWZPfhnoO4uucEpReMTS
qrB5Gh7UCNoh8bTfDkxC/flLthKCqZCCgOYRIAnz8TqCTEcjAl3IfBcE69kMC4eihYaN2juAnvPp
Wj446IFAyVpRo7yMkrr5n9nHtir2KwXepbsMcu3gesU+geKDZhVdHk2cikM5Qv3BGclUvJKOxdNZ
IB3Mbl1sfl7Mo2wMIkyMQNqdJeXKKELQxxMLBIYGCi6lSpvpL3jlCWU99AsQAHrp+sQRN0+k2wvB
X0kEXsYkKuKYafT0eoYAVqzpTHwTGsHrEX40I4RSFIE32Anr6qA9xftoGc6sHr4Lb3cTmt41vtrP
0QatfoFm/921QNI87C9mTVlXhE78b6ohT6gZGMTaJTz9TZ4mxb3L2ANNCkaQHmi+8ODR2SPgIeii
DHa8qTffRS0mzly8zi8j0DpN/8NkCVXZ1QeVOW6JUOvgbc6Yz4wDrzyB7tRscWVMBb0PKBBsNHZD
8Sw/4Wht4n85qjHl3MaqCVeb/exMBvRz7nC2PEhxCY5zLXcW/YowzV53P3A/ZvUoubMSDl2KSfem
GUXViPllpUORtU/vb1mzwBzKurgQUU+FefcIQCdInVqC6YcoKmDZgPXkLM6kbFRnEe9b2KeiFgJm
4vcy/AQaNrfGw4sC7TPk8tTdV3K+ckXWy66JWIReZnp7YU7mrNdUXeJQ+aD8S8JGG1+ZPQWg1/5E
NNqgk8HVcvOHg2Ypx9SIGmz7W+tREJoLdQHeyTL36jQf0atRY5f9d+rVGYhTAT/RX06YABdxaVoG
mwhXoQcIGF8Yoh6xBaHn+ZpD6YeFTNczuhT0wcSyXOY0DLLgQ4/0rHqqNVlzrn2GxgJMlyQKZITB
Arg6QUT4thZmDGbN18Et+nU67Ghg+CZmBoCq34fxx9uED8bzqiP/YRO+/O7cizkA8Gt35DcjhxWT
O8Gwz1l3jqwePoXKnnH4+9WIkBmOjReyPPbZuBLqx2TmiXNS9It94jjmBRi44HBPuxybzKr4h/dt
evCv8T8jONw9I2iwng+T3c+Jkrv+XeNGR7furcvUqyPLXK6aaOSkKGGa2hWHhqb/r+IeEmLT0WbB
G+hYa7GHvXUR0GrtBl2ayF3RVW++LFU1poxVCzpFw5jGBitlLX81kzYhRJH16dtQm4TmzpgJNvN/
aF3IFQMsOmYoVnCytE94YN3pO7Rda37rLB2TaBjiqdDbIthCueJo3uBrNcYWQnWpfpm922DvTf8w
hrfbnfOC1YEZ8IJWX3cPfrXeJnyvsMHCfc+3K97iZgYW0GQpVSc3Epbt1/5L78yamoxZbI2Z78B8
tu0/TcWkoNeDNejdTLXjLAQW//e0ZKz8vcmdJp4HLxdioebjmVTA+kndSo2uONvTE0oGCVuPjkXN
m2qGDOoa/zNAI2oC4NjH7010Zdy24euzXmYtdGvI/vjMG/a85BJkZchiGVqH/wWroupS5hbT+mw7
vKcSS2BrhGFGWF1hdIxfOf4SXM5b54Y7yHP+SQSqNZhzs8OimLhMnYRUjoqBQ73kQux6bXoOZJ4b
igVIzqVL8NHHHfjgFVHD18hcClUNKbtz9FCPlarDN6C+7k++kucELhdzdFOOMbnhSAKQ0dcdQ3I2
PBdOJaRQp2dUCTVgA6t6Pg1pfk9vvsDBCIP7bfDDImZh6UphBG8zlG7bP7E8t8yc1Pm1hqQTBl1m
583xCc2df6bH+pkCTGCxUvevI5yLcYF+h1cH24ve9D3eUzvgg9Qzom2qy4ilSecJVrDBUqmi3XXG
KOeEkpo9E0A8xNxXczrbfQMDzMKlhO+gJel0EIaA0rg9RrcdYYqsoCGFjKAfHEEc6LzdV4LTJ1Dj
3v3jHJtvYDzURrRQDuE9gSOLXRjmpPy/zipZpSMxijRxuIpF5wK0+P8jDRsRgrOye/DSgfchgfTp
11t4QIwfKaKgGjdDMOTRv3H6wgyllty6OyyiD4vGak99ky2EpWdTg3EWOEuO2AGiBuv20iWccBoy
V4LhKVxFIozp/TN7aCOxvpblyh1sbjwe6l7q/mnxXRHenGgAGjH+ZlrUOvpEQGxPuSVZsJntHOoV
8RkpbwCuPx2LWNJ0Hr0jQ4RPi/vgPj6wgq4RghHwA3A4hiHREqUAkLkBb+sagk4pfhR4VAa0oQko
OFAyX+Lmr9ucM/o2famgg+enF/mE3I2DV3Mr3ClrLTJY/nXEn57S0WvjWF9AvGbSFZLirK/H6eC8
ufh0WStc9TZ1Gg6woAAcwTCy684CJYuUducTW+X0thls/4719WmD5hPh46wPQZzXYB9R891RxckK
lQaSb1LTjTAL71WCu7/pPmzD3+ILcwUg0rgoq1sdGX5R42E2vvaM4V95bXWJrhHdNepwyVGOPpRf
hgfjUtLbcNN0Rpl9LrJaEAbXgLvHgY9tE6NgOU/Fw9fDu3QzoCod53F50Vkhh7CKro43PmmvUd8N
Gd89kK+MNd5ElaASvLhY7xg8dVFflJ8SJt3d5aMfu1e02diI/uozk6xwmVijIDJfWNlj31uzOzwg
jqFeBTb8T8NnwACeBN6ZzlsW1kBwGpT1VRxMtG/UG9HIaoM3g3o2WgwmW8xHBvdIul7yaMnzqx5+
H6aLXVTnDWBFYwwvXV2Ev8sAsWY0Ub0mTKjX+QIQinVf9eMobhXPaKmgA8xgAy5KVIlW+xDIvneb
7ltk8puzi06BxsQ8TwFTqBFPJkUkG0JjRoh/gBwWLhKg/yu6WUZEwwp3Ng/ZyubmUNwUeMPBbQJZ
eNYofkiGsjqEgvcjes9vc/gHbxDyWrNMaxBV0E12D6jgoDgTV0FFJryA1CoZ1+hi5xd725B/GCyp
ykncX5B+06ndbbCGJrwgbGVVMFR+2/aKXHLdtNWBFupOW4cmgGwjb/QUF48XQ3o+fZOiwKt9eBdI
i/qvZYhX3jF+NmIoYSDuyG0Z+z0ilRNB4ABulPMLMgZ0GuYsJ/CN3uS8CLFEEUWhNnvCrgnzXR9i
S4YjKTvQeRvRAf09Sd4ZTvK5ozSP6ijIcDSlb0i/RJzek/RbeMdx4ny96e5ieAIlwcVng/yrzfW7
zqw+Vmw8BhSinyXVmqsATeHUkFyy2gPKtsDu9vv/HtG8a4NDwiyvOiuCR5o2RuSaJbu7CrMTgdSK
zwScIDItqImT6J/52PRWYOzRRxQvArAHikSyxTBfLA/iJ6FYswAZsH6is0SX5DzHep9V/UcCVBAX
q1ZUYejfMea/+hGt8DbkQ20uZgsG+BRDU2KuOwimyNKaLy7uoSoRrV7xYoRxiNle6+UkJy/cVkr+
JheJdhD5MLovigdYwFmUrOXXqVDIt9LiIYlFXJHTtVVFLR7rcVZNam+XVUqVy5Va72fLruXpNQ4C
Hwgb6iuNVKdT/UQ2BxoVMs++1hOuRYbhunNtaG4cUuQcl6k+H8Xuzp5oHZLugHIJpRSLGjpw1Jrr
ljap0p4rSmKskkAOpkRhvk+tVfVH6Zn6J/hyYDnQKWFaAwHyLHT8+NLFAC8cySGbW6i6DB9uTfUV
mq2pf/TdBrCAIJXqq711UhQAFQDI60pUeGiWNIshrQEkhvpSuyzjpD5gHz8qRHlSJ4qC9t6p00/m
pnfUiVbtz/ogl4d3h5qLa5SCwq4o9KGY43LCJ5SSEHmBcCKawoQIdySOc1is2jfEsPab0hlqDnuF
Z3tDds2pEnBBPXaCEdEYv1laeCzDzhq8os6w0aab2qnh6D8owCIW4pg5SkeC9FL4sZjRpPcwjdKU
LeCmQHz1JCLEnMkj+Ad9O5FBsF9b2ySBJUcLEJv1O65LPCqPdZ4M+Z094iYQ1UoKHj0BkJobYCDn
yZFYulJrVIRWUGl2EL/TdkAPrYWtPqZuA0wC1fC5B6rN/470h0B9NoSWezn0FA8AMPWAI9aT5bev
Z9jOLyBbFbwe2t+iGvxRsrHI7OK/UsHFSVJ8tUUYIclrN0vl9IbdBbRSrpbtgLlUmZ2MONHUr1zT
L/3rXMrtU2o50D+oeFTUFB8FLCMp6eYgJNRJKlypuoVpJFrSCAmp81GJck25MqAHXLEcHk8sr39i
S6jQH4HQCWJ8zv6AYaVOejN/kjF9biAhCKBIRcg0WKUcEkBAe94p15ZGpBokph3BQV+vdKBdJx/S
DNMvNuQg9KmJBQpRoCo8j8gZ/BgXIAvfXKdTPw+v0YL2Bq0WvdiKGwMJ4xB/AB7BlmBsPaFogeKW
5H7egZYOHfOOqFrgIR3R9Ve6s5Z/5shrcBBvkwUdnU/3MmKO2GQ/OI53oJfqTYthpm0gFO9PQv4n
FWAHeqSBPMge1PxO7d2/EBWgB9mTjUF6g68IB2nEZpG6h7opw9NSizgh5qrnuvkSIQqXSRbm2vLQ
yqAuod5fk0SjuYJncJ6tJrTKiRj0p5DjEatXlSZB4zkzOHM5YH+yNJ+KDG9aHARwBrAxZfs26ISw
1dnFlpa6dfbu28GVQVvzPc6Guw4PRC8WfqeSxbuqn/MeC2ePfWdY+Woy/xe2XbBZAZptPYthU/jK
k6KubnB6hrRl7iT94Xs60VGhhscFhs/ivnGuB48GMMgCZ2ttWGVkbKNzIshTNhxs5pHlwcn0T4gV
fgBib8dus9JpYxB5cl+G6Lq4Y17hv3OYYqdSZ3TlHbmXNOG9y+KRAlQFVb5PB4q6KJ/Vo/e5eBsm
h3PmbmekCq/5e44iilyhjauLs69xXbgRRlQBzoHn0fLFfEEb28VL9/elmjPCQ+SEAAAmHsmwVDp3
NtOMYAmx+m5zhAP+JE00W5sZjWEQIhrBpey2moAQES0h1shLCOzOtEde8xs94fBFOnHfxg1o8Pgz
A/wg5SPd2c6Q8owY4YaU4RkC4IPoI0ftVGihA0bcGU8Aw8sluZGG5zqDF4+xWqdxkkF4c75vBMdb
J0+tlg/Nf0kwJ/UxTamzks1Y5B7UOlWOC4IQupL1zX1/00c/dUWLB1nu1ZAz1+2AvU1SnVIWUHqP
dxhHlRyPB3xAK2h9v2n5nl8YvqTFOLHC3b/jPRjULXxuiSX3aStcx1NYFG6z+zzYaxPDa/GeoMFz
pEqJsJyT8OxIsCjjWPif1WEIi9h5Ms4sMr7f9MNRZF4wE+lcekwehQx0Gx5i/g61EfycewYNmBtI
Tx5kneOqHIZM3wfoMqQ1JhrMB8W7hKrKDnQc000As0aGnK4Rl6VP0k6SF1IzLqHcy/pPuhx0NPiN
GwX3g6GuE6YuMWa2GD8CzMrH4oKxvsrLmHK98xScm31939ByKxh+ZO/H1mwyYk9LS8/VwzB8g+Nb
F2O/BEIpvuH4hbutH7A/ZGw0OQL6AfojSWeKzGvWUQ6ybUccjpwlGiNNG5ny4FpiAhhPLWhvFJFy
JEZ5bfHFqxH6y3i3QowB3UrJTk5TdrxEbVwMq4MbWAgSNmi+G0zTNwdXsPfX9bc1WGJn9rsBf3ky
BuoX7j4QYHS5ulcmF4ChbShWAVUCZjUFBvHmr0AiTg52MUZbZB90EQAG6QfFx/+xdF5LimtLEP0i
IgBhX+UlhCSEsC8ErvHe8/VnJXOi78yN09MNQtq7dlVWZtYfyuzoSB8yuQ3Z8+CObLdCX5B5NWN9
pwDOlQUW4uz1o78KCj1EN96Am8SZYtEJPDIR4eESDB4X+zKHZkgqt4okmS5MHyMUWyZMXYbz8jzi
Mu5gZ6sBJ0AcBOYIrXAh3iNeaAX1E90pnijRfO82W7XpI5MHGTX+98dU5CgiI2BbkeG2CCbPQWWk
+Lid2EhrSHFYYTzhZMuICVZza9c5J2hWpgeeNA/lZn164qedyHVrsLVszeDAP6FlnGz9JuNayfRu
S9ACzh2mCC2vIDyd4vLT09EvRhOefmugCtV2Z5z6Xz0kxmS8zh6V+5pzkjNqUJqpF6ovBqPlz6BA
037iTRiS82LeAH6TFHqMwf2nTieL4mxRU6nQB87+N6X0ZT/of+AzHpSsbXwVycjZ5B9MSwJUL6fo
yBxG6BJdceOUGK9ndWsVlPMrPGEShTIMxvKd78h18mbx+qKDN6doHBHIiKQku1FyCXhYuBuQzW7C
OjSNdYBKvFPFSctV1Y7XSSn4YGLGxOgrnivuAytVLFQxDHknn6z/hHN/ZW7M5u+Foq/xmwpBYdxM
dlMMLyATlEHlIOxFlQYDvWvMAC8i0PYwcaXOZPJ0oWXk5bgQ1eJiVg9eOE91w4MNaHX8Mo3wElTD
F1TqG7Men328mX/IKwjV2bs/bDxik3Pv5R97BRtbHWxpactuw2Pn3Gn4N1Io0JpGEed9yz9pG1x7
aweMrYcjUHvFONv1sjq6DdaYGOFCW46v4MgSoANJZ8305cOt2SGYwQyMEdLy7RV6WqA/PQOW83bJ
sWbhAwzsj6MUJvF4pTvVlLk7p0GjGj7pAMx2s0urdrWMHNiyBWP2ERZjxm7DfHmBxMHt/rvPP7jz
A4eDdLxTGLKvsvyXMiOv8Hscpoglz0PMaMqdL2/SPWIBjmdN0ixBlS2H63ydl9FGQQAJy50dHnEc
JljPMBL9ZG6mCCBuL7vC5JHxg7ZZ2wCCHG/69zN2uo32Cye+YgxfoOHUslq89XA92jorWNnufgyc
lezwwuLOmjLrq2Wru7kwsCDvyy8HfKFNT2nG4KMFxim4x8mheWL93QGqrYfZjGi8Yue7xXaumrOM
BqA5+bYNcCcfujOUBnETh2Naztl1Bj2DRhSAHCHYbbf9hlNH/p2BndbiBc6qx/DsgXbbf5jw1Tkl
IM3tw/IAxoM4yZNMZlSMHfJ/c4++GE4BBM+qo8vgie4rq9KmB2b1ig13Q+VNfOWlmtHNryDF6OFQ
YAQP0GQueu1VOMLbTT5z7wiszMg5eubdZoAVNnBrjcVTBC6Wk/SmC5OqitqX4E0Fx9n4sB8tfHUQ
XGEy3GQCr3k1ALxO4HwYBsVFCt/ee8TwobrMFKzTx6oZHipYOrdAPGX70z/Ej5KHSwzP6YE7FmKl
V+tRiHYMmOPqrs7h78SDwD3LqvoVDFO2f3sgdOaPImTt00xC5LNqOCvo+RP7BjERcAIFJeTj+HWK
1t0VIxG33cNYhdyGfhnE4QbTXvczDrUPeMCTjWZViq3JQmnUb6QejBCKzRoQ9bIxgmWIGMDwd613
MKG37JNNmafOzcp1cME0QDxy2zq/Wb5P38BfiFi43HYZ8r7SUHsS1S37sOwcuxuoAzMAr3Uq00jE
Yuw96EEavLdr3bt1HyrbCM8bSjUK7mQGzZOzwiMHC5IZ9YVGoGBjYzX0OyrBVn4R3N60J942r/Qf
2Smro1y8eMl4BhB9tKsgmiePco1i7wX+fPjl+zpkDp1dyGUdeveZymZqx0lEkgEuAGWJA2Bjvui5
AlXwYUA95HyjQiHIYaE+o6RWs/Idtf5ufO2SKdIEpN8G8iM0jCQN+FnDpcRrE9WffeMmgM/MoWOY
GHlBYvifNrQNCNnMq6SanJWthjcr8btMKwM+2rTht3BrtEEkIGLA2ettQWBrliweZ/L+MoJLbW+0
KnYtRcj9A2+kgs+5m5hVpw+YRPfFhuqBYM5cTSIrWrlWvfXKPjG0bNmJWcxre0bvX/FKtcOUz6my
EtXF4HBAg5JlSy1FWkNV96/mbfJQ9oG0CWOwS0QhHK98keDUAB5J7/hq83bMov9Jex4QcbgZApTq
hKOf19Ss2aJWAQ1VDfgGnPy6Tzy9VTIWzCd5kpAjircPgDXKR5lLPYOvvR4xpitdAa3CHBl+HHlQ
VhhIUEGUoP8XKQ5a3bzhQUHAAIBmBR1yHC6h+YvaS10YVTiEudsce5xFcXN+DsQ7f+JIWiHty0/9
nywtkd+m+HUV/LugFDh3QtcrvEFgf9Nxf9qb6aFfw+r47Up9uMcYZR9AxQ4VlcHZmdIFl6vRwTZr
WglLwy9z7qqcfl/8H9epsPHP736coRyJ+w4izMdJS/yzYLMiBfMbrt49KnIjpN6WGvLFGmPpHDpy
e1DPRJnGjBsv4nLDa4C8yQsLWwwSUMEJYmuIugO1Z3zvwtohp7JrU2rbWjhMADxEHSoNFIDzXUt3
njWoFEY5rAxlDS5NtxTLp9YZDYW+r+wW8s5UD+xt6y2bbt1XA4dt5h9gArL34Drw0kpwKj9mvsCz
GSkwiw2k3KXIRxB5lI/XbNYmD0byJlMCGNL6dT7QgUPnxntjEgA4oyocyAhoTMfPr902noHIYdrt
EiUePFPAhScIbhDMbkyqYfEC+TDjsK0LFDddo2F37PpHW/4FWFdV6T4gGLX5CNxC/fipl+s36CqJ
pPCPTK7kj3ngmPHRHBQcqk0K6pzBrKbGjzyu4h9qyr10cozNWSj9h9nmLoJPYKzEWDeAvCXm5S6L
vAqXVEBftifOSaVxnYFiwa3k+oWpCp9hmCFbw6WdJrwGwSxI3c/8QbWHtSQmEOB+EJWU4Mg/BKTC
YpDf2T+5tlgjyvNV0ixx/8A5iWRR4jCpsKg0yDslppdNkMQgOaMBwQZoQUkOK/sIgc5rlWBwmWo5
pCHqVeotZC3KWZdpgYv/97u8B8CQCgLVZugGUwHiQNbrRDUcLZpfbQO4pHdTOQd7l/Eo0fw1YiBm
FHf/MCZt0cOHtCRp7ahGd1hMe0raOYA61RGyceptoEVIGnJfYTo5agFAFSgrNjWO1B4CxPh1zFQd
8gMsp3AagUrd68WoSMvMjrnZhbGaz4zHYEgIqija0qiqzBGtcZxS4PdU8ep6hzA+5yc0c2on1bht
pM2UYgPIDBISw8hEayBYrtJFzDYQGavkSYlZQmCsnn45MTq7oN459yGwuHhRD+XxskMnKeVjirEx
dw6oCPj6YA5GsSaP+r0Rc7QYROXcRiKLZFoj2rqyd1oGkQmPvoGjVlziMotuE8P5Iy1GWAZiYGXc
WPHSzrAkgXSgDILtwYkkTtBd+jgT4uEhln5MgimOtWRtsy0FL0l/wgmokwdYDrBNEmsaIlI56UaO
Xig6q5Tc6mJQOLJcGDcIoAxM3vhV8ApExAx8RTxs8wYZsCmXzk7Whqw6qejtNdPMIHNLSZ1RxmvL
yDmM09+bjLgaFjMm2FqXqTfpjuKtE0PUwGZGC/hA8+/lVSX8g4Ji0zWh0//GW/Xp9Kqqj/gZhtZe
B9jGwZzFCgwXhTbbDtkSC5NSV5ABr8T3vTlwNBUXdxX6LukAdxfbBR7vLqB+4vhWpQeh1M3mMixj
HMeIegktLIceNDzNhAOSyDYUktKPaNNm0YA2vHf0HbrGPc1HQqI6Zyqhj0sdPRN8BH7KFrichIfZ
+JjDnabHC2VP/QvuRsl8eQIbgZA25BkbDuEMmwxcqUA0kGiADZQ6HgDvC2rAyjKsuAt7AMbiYM4W
UBO7f5rPNRMsA+AMiH55mr0x6HtZ4xzmPLkdyLyOZEVlGH0If/MifErePQOnITr6PAI2qjeCGWNY
I7YP44C4aWI+yBrQsXqa9Qwhczo9m5BeGBKoc4PHjGYHL3keaKZ8DZ//BNc5Gk0YgwBlmG5yDlx6
NEDVAclEBqwvkHQE8MQ7Sc5atTD4Vvgi3aGdwZmxwBiHeP9zlbi3lvcwzeS9gn2RiS6Dbjtnlj4M
8sZMUPgpgL+5bjWhpqHChelSY0Uo2DQBVox2tc1SBk3iOz09McJxmr6tFDsA7u4PeSSSYC+EKs9u
kBTPHeQqvG4pFE+QyS2a/FWOplFaBW5TOJizC7bgz0xzG4N6j4vS+md3s4yjOD0POkvoRM0IHF6Y
8ACL+hpXWXQjNv7gEo2AbM1RKaScDyIAvm0yG0oVwWEn8GuFpG+ZHs14WjaZLDNl7AS/d/UJyjlS
BicP5gwaoS8mq4FdW5T3L7RhPrKUTurdyjSP/QTRh5WKMxOX9mXsWJrpiGuRfLLa1LHiM/Ci0NVE
PdqDNxCp8ijKWIMyCCJUgcHrDnEAs8fona5n7AW20NUq8GZZnf8gHtxnzQxYXvGoFrHk/Q9HhGwf
oJyx70DuubTlMsW4Y89NUsBxRSQNiA34esDNWnGAQnnkcpV7fDnWuRnyel3zQQYRd7SKvbLWzChy
Ul2SbJOgd8byUYLOB7OKA46uSMD1c4SvhzeYyExeEBmRIF8DvEbIjbZ6pN8H24e2GuDqYfZqDIB6
/iiyhvqrYhMo3osKTKiOAAHuOAnHk6FDJOdgmr+g4x2ielu66q9Xg5I751DRPAP9C6+uZaYgiNcX
2kIJvs49qFnrVhmCJOpnxkeAsBP1DD/7GRR6pPM9DLo80cRf8DveGbemAQ9n2nB1vkVYE8xhBtM8
H9LNOdC/5XaDPpY83g/evoMFFvDwxBcM2XQ1pnHPamC9wbMlrjGYTrxqJsNYHNGczK90WzfxzsHl
Y5QVCEiCIVNmu70xzpQVGJCRHKb4KGfYrsp7JF4E5zYHgDLdLeStmktQABa2IQ3B6uLVNHhxuZSS
Tzir8qosQL5jRr8xUTyhgeflWUa4yTLYzFaWU+gEJD0QH4KsymHNsCKOcpsIf8DGjLXBRlq1OTjn
fACM0zibR4NBxlju6OfsRd01cRuRx9EioafIddoIvEXwq7aWsvlXOleh8FVPawYr3MMSMeMxyy3o
6kgDuY5XebNjhEzOw4WPiEVwpevDcUgDUzpF3SLCGfnqzQRkzrxs4IzkF8RnSufXFj+v07gGmUW1
YuL2taVl44KZsxvA1S4/TB6q9jJekQ49bZBj5U4IWHP2KqO8Ao2vrpuauMkAHBxM2JhKihzmsPKy
sLzM+O4wo3rg8VgVZQhVd8iyJQJp2W1AVGSVmS+TQK1REXXSBjh3vMIBLPlsssw5R2RsxHodKQF6
uYb3xtgAcngbImnkFQ0bnkENyLCYiFCOaL+LWSCtR4kg5S9ws+eYVuCcSn8Xm52SdyGr3LBo1n8V
GxyYzIFRm2DAstCENN8pB/M73H7pMpc0bhS1RHLQySxHpSMeJnSb+EWMOFDRqSdxJ/nQ9/CJ8Gp5
JeCX6sxqwFY1XmFsISc63hNTGbR+rFp23O636R496h5S2FOb7c08FqIfa6KYFiUOR0fCCfWzEV3P
5IoBSVcFCt0HlFtqGIvjUEZqr2dMP5GzkbxYZw/i6Ow+2Cw3DzUkf65p/Jaa5TuPOMfn2TH9sfwi
4ciWWKLFGDBaheXzSsKrKOh9FhkbXukMLLSBCneFV3UnqA+YvSTkG7yBNk/mOTEs3nCNh/rVJOUj
6CilZbcQ0GRNYdh5ljJ/gGxDENXOtvBHIFmGZyZUgCOAqBVNu39+HMEO1qQDGhfTOTQTFQDiWCgO
s6W4rVKog5BRBhA9vrSSRiMcK7XslSppIm8zLsOEp8wg3BIlWB3y8itjvUQnEUEWT0aVAXVAW4mn
oZalmAD7gSaRakiVuYHLBkDvXvgJMgrAgu3vgJHOX2eQuBD/ihCE6h4tJI3w4LL/9XvUYxV55B0E
GduYy4C8QgtWR8p8wMfQzlPJxsbimFJ2zvLD3siJrV4XYize2CP0HaTVQI9BxuQjhySqy7S7btcq
u28HcnoVKzCIu0tOyLWl9zEhm3vsVcXyGbXf05WsuohcIcjInMhYz346erKz4imxfeOS+2EmzzMT
fxK7/ukUxxCkFjhlYp8orxTSJDINqOBa/DSh+fqly0ASSN9DQSFyMvpSPUq7RplsejHCh5gl8OTg
HDbMSIGSmjURL4Kpo/yLE2MljbJzZf91d3ZZUpYbAfEXj56YPvAJCGVEfMeJu77f73RiokbK94iB
me4WlcyLBkIjkrteqcg4IahJ/BJtolwXKv9bHCwimrz0GPJPCq3clU/zuUX/U/10Vok1J7pDm787
g0qXgbtj7Wi5o+HuSAv8Xx6uv2UTp0xU+AUf0Us9HbEWtGlvTprTUinJOcM6/tfzV3nLI8eKiw7i
hkHUaNxp8IuqCOLOwLFfHsrxtFySWzpib/ac6fZgszI4ADmGkWn/uJiU1zAPBGN8IAGSv5OIs2a8
gTaFAo4ioxj7Z/IlE+4ERpsjJtQU4bfRem4j3/hSk3Fsx/SvAFYOHqUStqSrj7fDPmS529m3JZo+
3JJuveZsPRQMWEaq0QjXZBPL9YDLRFC0RBZSg27TNdbme3HJoKSMdVGQ13Ia8Zgklj31Ws52hbBl
U31YnCbjAh+VIkLOsGeUnzoqHmaVNsSJaRyMtACl4CUgmCSnvyI63Dqm3RjiavDLJn5h/DHxRAwk
seKhPkMlK3OZLuMvS0KjLprgRp34hn1PgyxtdhQoVOu/RoUe6bS88rCm0UGMYqE8P9AVCqshmm14
KR/m3dmVIf4u4PLMbkRl6VyCsruypr19iM21mloHOCr7DAsFfAYx5caxaBKxiGAh6dgEyETsAtW6
c4Q3xix5KAlrK0d6w2Upn9AOhP3HZxBKQ194mZbpd23IaGqQJAa0eOGY8AH3/I3jE0NHhUOQz5ge
iIHc91gjvxRNM+jAm0QCEbJCiUhVWHByl54Yvv5rD5avW8u48UO4hjBRWUsrqRRJOHx8wIa1xKBK
6I4OpLXinwN0M2LSrAwv0aBmUt7B2GfyuZRXovJoj1xsMneslsRCof5g78LwXiwWW2uBYwrNFI4i
FDBlZqGWN6gjRihNXOgJlZw0oSXIJkvno3ga/nUqcQP6ezh9s3mgPJTN+t5Gd9FWC1mFLMmr91oR
liup0jEYcRQ90Vwt7OKdcmsv0OnuEwdQ+ijReZrQgPBflME3AD22SAwlhlb9BLRbWwQdYb8MSuaG
NDrjGRrXFbZpQJ0nviN3CoGaCQ64Og0gpJFm8tp3qMrb6cOeBzMg3DTJVl5W4ATCffdjrnVvBog9
VhY5Th0Eh3rAZbv+UnZVvDHpZZWhnlvLt0Yvm/l9kWX9OQ6GgMpGBohglMPpgCRdlnoE27Txqjex
L72STaVBiieIgEs9IWNmCsnwBiZYBcRmrDuLCOuvCG+CYA6wRr/AOpLt8wwTo0pJtIs04oe8qUdH
asF8Ufj15jYWWsC7hlVHUVI26/n4NB0HqdlIlPJw0Ghi2y6udBqU9tpS0v5oiJymE3PYp57MJ7GG
cpeZIiE5aR0xYDBrCo7MvLne4Ex2Nud7MxeFlsenb6oo9SLAHw9tqEXsBM1SHgRrZVYcve6c16q4
GguofjxY0ANnsmgSqjhUCQJnetJgQYxUyKTJIA3JeAVpY/R3xWxOm1ONI5hgTycjdiqJEj7diYpR
OS8K9CQ4zqBcsSJ2uFoI3qzjHnlw7ughmkOhrUpaqV0SI7xFHo2bm46xh13neMiC9pgxhw6jV7Xl
ZMYvH5IvugFrwAGdy+L0NW2EwvwrHFzkOXHDZGQjJPlf0TOn5YY0DDk+5DlVV+Lee9lsCcgnnCl/
muZ4hkjMSRkJYNPMockPd7kL6nua0jC6TV94wij5l8lgnmcRrIkJ4iSmQpMec2fzsoDQOkdz0lby
DsBWwfJTyss6FH/DW+WGBxsI5eLYmBfxOWzy8FbZLntGs1U4AyymX9oVOk5Ra2ZYiHd/8237dVDn
H1DI2U+9JuMU8RxA+fmToO+kqLkOGPEJmpcHCS8ECRcWDI9Nr0T8g1hrcAIRBBh2yOemzWJlySwL
cESAeUxMkcMgo43ZQA/8LwvsEnFH3wDFCXJbb5YtBcECN2JRmZymLuxfAp76/kWHouhu8oRVhSTt
9svqFxuIMtSJoYVFvD23sgQhOvv8Y3EEC7dT3ciTlaEMo/xglbxFSYfDDyjCbcZfBsIxDd46KyZP
ByQkcGDcXLEhVW6Md2e6FF9R5cU82PEEIqIetazScSokcVGuLcTeT9/zUuRUuP8ChFTVbKBNot7R
pC35TtVc9RWCZtnFli5JIT2DHs3WgjD+tvHfyViZNuDAjaci+2LRxzG3o9dI0+ps2yyqPEiDutnq
tPREhK8JzgQU/LUS4HY5TRNfi2RGU+zgz7hRVeZFjes8moolSy0dy2cOs1bV7tpDzK6YbbUNHmHB
r5vjp8tdG+dPf4ksVoU+EFlY4W28KXpu9B10GWAyol23QEDe7nA24yobQCrrGUI+NlY0GOFhNMdG
HFcKwD1FeoivT3BIlCvEifnTWvc1S4PHuHOWG+KxGciwMOAhDG0+Bs+WKrwBBYicmX3OWdS7/6Io
hwP4ujIgnuQHB0NsN+ZLAC5cefh4dCXQ6QLjUfAG3JGS60ohSMmTkTPQBHLHQ03YYTc8GVzE7Sgj
7wZaZJkgHAfvSdo1Tx1RjDSyVJAZOBBxWd+aeJwlN9p0Sm5vFvdEY3ZXAKt8gGxjBmkW5F6qcjQV
3aBjaRFXWHhR7KDGAw6lEKS6erLHIscKJ+ATFvn5jiBRMetjZJMPFzog3kMcfi3cFDnHaJ+C2XGs
kl72dpwasGFl801dtyO7y4in4PKIucervVv/WOuGcqCmua3bZzZ++4RzGenVh8X2DnGHCosoy8gx
mBeXU2zSryCd3ROjlTmV/njoV/uCoZUk/HhVifCFezwbthzANGtadTRo4MVgkBNfZ+TNfg0FkVFo
27WuRN08I+DuOifPKZg6yjySQo8ZqQwsl5z0MNwi1bUOe2v9d2VuOErANZ8WqIf5JTzaq3UYvh7m
FeHxy3tnqwhl37F1Nz8Yd60Rt64/JBwGPuj0VlycjmNdhxzkLkOaK8UEQWypY3BqFIdfq9Bpemcg
mRrvWAXQ4OCWk+aa+uWDakaEj0anDg3qFksGoFY/3l2DU826lywwRshbzWzVq2DTA0vQMF+oz0gv
iX6qlKQAeZHSwfKCL5jTGZ/QtKDaRtbDAARyGnSsJ/s4QDM7ySH/V9rG2gV/KcsnjYgXo2o1J8BT
vWbchFb7pevL2xU+zPp7Ig9FZk+qM+CBx/9GdbTNZ5Eck3JDonYoLLwL4gKvTGq2KKf7Ga+c1Smn
/DNuIAXgX0CA4rO9621gosNgg0q2Ik8Nz8C+rsE5UmlEG+d1zp6kPEzt07E56a9as4/ztlecF5cY
hjLn8hOtzoZ9c35Ym4a1ZpGgDEOONGkf+uWPU214R4blWeMEHhtSCs6A/4VGyBNwAnd9qSc7J58E
7W98imeXLCEJAUxwz13gNq1xtk69xxj2O0UdPHJNQWDDyJFr2QSh/Rm7IbGNqngwpNR8lOTQ/kFT
zke8GT5Om8G+Q4LiQWNA1XEyg2GtjfbPXVYgWFLoL+mPpLVXWGhytj/mX2SiTcYj/IiRY4MD+EAZ
nwOdE/zlcFdkgF5WW8wr+aAMV/CQPB7mEhRyEORGi+SUU+0whJuRUo8MuOtFjuxzwXosaxTyAJKc
7CSaL/OyQplsnToXGtb45lq7l7+j2/wz0qfcopZrGXV+ft39ffu1c56zJTTABgmspriqNfIBANu4
+b5s5YczxwEV49OuqEg8+OPP0fnQC9SYidryuMVSxv5G4ifiKYOTSx1xWGuFPLEOmwgWU6d/8q82
dJ7hgYgZFA16eC7sgFbBH6L9o/eNg9DYhra4d/pPDU9VAKQdninkFVMGGxFv3TaOjsj3aNTnQnex
EJwEMFAfLvnfuW+Cft6OlldLwBJNF7EcTPeAbhDbtJJAROrT0QzP5pdOQQ5uMDgY4OhFAq1Z/yOn
wl8zrbaRilunEyAZS+GTDO4oX0l4YSFOhnGhc4oGuHHTvMFPFRTOjj5z+I7TgYOKuCFD5iAwyB3N
ZcaUDpqEhqx+17ZxULLilAZ5gyAwq+LVAPUiJ9wfjQDj46AEmw/YllwjOHYDGPUFHX8cshea81g4
IyxjCPT+zAEFxR7Q70R6yRPdmAfCcS6aAyVC99QJzmccbtip2cH6JCkCZPxAB7hb3EZqEst5DUCq
8ps1jdBt2VQATJf1mDuqzMxiGgmtJo5Qav2EFxEGDrQDAZlCDBMD5FSmMTM426oYIIOqB6tGRB4m
VCF5B2Qdnz10AmDlf03MQ4GUxxVC8zygy2IWDbn7lfPERMKVEfjqeGNVbQPv1PZl+a8nt6aGJxyC
BggRuY5Q/SgUEBImH8souPebg6oSUWRnvbUXbbwyMES2h0aJEXeadhdDkNgm5HU8cLWBuI/Hbl7j
+IVFI6ZGab4Nyl65UzLsVR9PqFMf9j4R/A+WIIuslDQomKOP12d4pue322M8I83DEvBejgob8F18
XM9W4BbX1nCc80mXy1vV2s4wnK10Oc2+fwzsOTgDjkQyt3pvOTm66WdxXZNI0AbEvBKObrPkAJtv
zOI/bsqOQmB28K9d1sUGM3KMhfejYr9M7z57QWjjDtxgs4goVwmL8DAxsw/XmzG77GLDKiWLwc40
fXlJuwjjcAFrb38xsUbqP5BvDi/9IUMblYoUEvhXwCCFkx0YsNa5M5RYjz7+JDu6W/RZ7BR/ADOu
ubHJ/iOOAflxB4yCxRB10z5G7VnTZSEsH6OB4VGmEv6I8g6MkWv3oyyfREqRLRn/1LPlzpBCCOMv
Jp6yhAlAwGwavYIQgKOEhSdlCaYKLf14G1vvxWWw4JKF+QfBB7jMZKnwhjSfyfJplZzaWVYA3yIb
JCxbxMeDj5QVOAQgrJ/sWrNa2PCYcExKzpe8e7ZBq74W97JaSZlJBJZUPFvbJo/fHFf2ZkK6BvTB
mi8T7Wv3duEVKTGC0z2IsMqhr3DmyRfakVHHKHPQuEsQgmlOsQuOslTsnSnrYyTqjHHm9jZFbUym
/fr7znVMzLi1JNln/8rNLbqngOwLLSXl84zkwss4YDGNuqfj9iobNtq3j9VipbqQsnhmXxd3Ne7R
gYxMGweBzo5gg4EfpS/rEIKUK1yTszjD/J4pqz76sCW6DojPUNgsmIg8RSaaAy+X2P6kFyPaK3W/
gt9a6/KxrvY+AkYiHU8Yy5WTx9uvTpv5fjk0mAm+UgIzPxQHA5oEV8wdASNzIlnza9Pv3PSy1Tin
GcuiY4ApJWvTZCf1jXRn9usY/NnK80m60Zcug9eFoEZuZ81//JQ5V4wIApQJP6PCATIsrnnqaCL/
Jn6eSxYSerdmvTLaEPGYArMNJM2uQxyCGWvCeUz2Njawz7KSM2XTk5JjzZLE+3e7OG2s9QK0WiGk
vwey+YPPeDVb7KSCe/InKDIZkLkPWpxXi/IKK97AwEN/ODygEL7m46ZgIX3abYm8noWIvAvKZ8gs
X6zkCth58WLDE6NmFww7hKdVZX6vOzTcdlDys/0xaGzJzN7A+DKN5QQ9I8k6BgwBv9r91wHZN+fi
/mAN2wX/joFDhtKcvm0CO9Br3ysWNcoVxrlxtxetDysaAuDHKTGtt9s/OcXsw1bfWsfhdmP2mSor
qnofYR2MFsmBVozVtr9HKgsiPQTXfUs8yiD5sq1o/1UtqDpGpxR6Xm0kyT85EBAUD4YzGkX5E31i
4M62o/b4uoK3b7gw5WCwBv0KtRNL5cZBSyLSKpClL7/xaVj6WPBxQbGKFArbgTYEAoYxYQNI7Mpf
l75cJcazADWPOA2SOlGANmePf7mFSCTMT+HMgQ36izdMMy2HbRfD4Tn8kbnK4jUdGWqIJQiIjgwI
aaev0+5/uy+rxc3TTX3UiZWtQzw+3uxx1adHQRXDgUy8SNyEGqt1xlHjg+zQJzrC46YEV3ZXas23
A9Bf/LEK3tRiSujK9tfYbw3wGbgEUAwoGszXJgbOvA0JRfnMsHl1HBQownPZ/f6Dusb28+49hzzE
MraIhEfTgxjM58V/NIJGtLcHaQYpr73NmdJQ712Q/Ji4iP1+1B0esYe03Jlaj5KHF5GVYAPzINWp
guXQUabmr9Jaw6WuFbC1YQDzzkc7yd8MIGPKxmOUSvQ19yhGwM3w7U+LC9rpsjOB01VCu7ofJZgx
ZL/BkNjJPOyB90mXOP33rhZ2GIvD7I/B0swvDB25U8Xx1YL7vXO3JkSQpveichOagdSJt0DPEvoI
HfzeLQkbw7M5Ol4wxeSiSx06PLU8I6PeOaR0tciJShZz0UIGpzqSK3RPbug0hgxslQPKyt73bjfr
r1vkP2P8O4z+z+Tj7XifhKEcABCj6PznxDwebOMhorcqO0bBYxkbdl4+22G/t2x/4x57F17G34/v
3r0HfxsSvfcxe88OcxEqVvXoNS75HpfR6hUW0IelNVK1Jh4feTENoombUk0fzdBaO90OJt6dIwYl
f+HFjV9QbE4AHEEDlBVfpgNVLVarNBH2tI4aJfmQDG/Rp2waMg2BdMdkz/lqLMFYT2ZIep+PNPI0
zW6240zMV8Vy7n3q1/mg6gTZmgAHM4rFhbkcM/aY9zSA9UHWtbGc8vCy5hAqMwo8rZeC95QEtsls
QXuFZfcX+sda8PVh6ERWr7dze2XznDW9ymdw+g7qXvHdGj3/YP1V6ViAoRDUQcheQ8FlqK488IJr
/xI4Ya8yA4meQjzQEHKM6gcNc539umZ1++TGrKvShBocmBkWFrBw2bQsrZiG33MuT3O0vli4szgh
A0suicOaGFxWYL2O8QdAsybV9Y4gpWwpjwNqg10gbIcpDEA/vLLcVpREc6MUPqBoYyxpXStMy7y8
XblKq10K7SCAdx9Qx+LNyzqu44fqWCfam5sU5laISsvzcSoJeQDhOSz7K80eeNtrMGKMGqxmZ99/
DAFCqnv7s4f4AGnx40doBSsXu9hIICjcj+kTOiTUw5VTrmFyZRxQc0ZP6k4s7z9mCXbPlqHwQbFM
L6oRG+PL/JMcN0EdFXRSZarxm4EWIAyPlV28+HfGhkITuVtFFKjXcHcJvsWQ/9V7lZpz3Ia3t2tg
tkvLEZr1yqYA3EHqu6W7gocuE9nZvlV6O+/OBz8g+Nt7h3c4A4+VbEyRKxhL3NyHy4MqYIfLShx+
hvRJD/na/7Y/rVKHq2322LDV8QMLVUD//iQ58+fNz0JtwRc0vxnWbQj7iE94mV9w6jcv0P9tw3lF
BbbR1TszkAB5UI3DDxIByCfmRe3iYP9gGGFS6qxAob5YRb9xHYRGwcLex88/mSzvgmO/GspVWHqi
TVrwWCIEFt4bvkYsTpF6acVWEWZSEWO6or8Oi8ihmsywrwaNbJNgCOTf/JVN4oYdUM1/encPH9ve
pvvyz7j1FH1qNxdHqvbOfkIVwG3l97V1elwrDQQ6T7LehoJEaxo6Z7TOtnglaeoqrVnyoqjkbadV
7xQ0sR7WBIvzP2OgtJ7ue40VQ6r3ZInENrNAaYfAtHvmSO8RcxglrWHRCOA7Na8YTtqVDpExIgHa
W9SdaoSjEO4d21jje4/k7u0dzIm7R2+VUGdYjFlnYH0T8yEpqSbWlPuokbGGZna5xfkqxxBZE/xA
SNWjBBID0WYzuw06jHhkwzq60gCj4w37aGHA5wbu4k/VbjgT59iWqdI+PLn4Ii9ukMNr5hbDqydG
XY258TGv1PzDqgyxEVIaFQbL3ODqvp2B6lJgc2iGJcTbSLjbOEyOWWUh4xSJQV3NPSmWoBjQKmKX
PrDvujqDN2MSsXnu3OZAaVfEZQHSaNKKN/eQljckOA9QsQfwNWGC4zd+jK4g9k82IRwvS6fAx7QG
pOPiVZIjJEC5cm0UjVvBUGMXV2CcOEca7e0fUkAW/LlKYj3i9OmfT60iw76QC9731P7PfrNDdxYH
JwaQOLu8Npzs4QFFGG/j3FU1KZDJ+s8z0nCOcQFz5WXJN7NigGmbxzDUcDrd+5ujFd9ytOJRPJ0+
O7hOIKdr7mJMU1BfoRpr4d69/yPLIfctYrltPmRx5R6XH58B5pxIPKBt2Ltc7PhZY5XDHXAuMY0o
+mgjsiAaMOuucf/l+UuDsxLHFg94tfoh/2ATQKaRWQY/saEFSG/9yquaLxQsrymbEuE0an/o+ydn
dqGt9IxKbvVhATwOa71FKT23184Lngd+uFsPQRZ1YgGI7ILXXlfj4rF9vV2s+rAWKhlDnx2+IzmS
YqnykWwklCJDqpYKqGjnQ5umhKKzOiwkJ0CMoYHu1Sk1QWkqdeuE7AJlSbvUReoXvjqV9oVp8G93
81cb84Z4H4X1SEqSu1tK1kQZlq7ZX/QxQeJL9mEv9lOFFiVDin7NVLlfYYZkF5EEFsja+kqRZFim
L+GrmnulRFNd2d20HO6m+q+r/Z4zKFfekKSEKAOpQQFiydFJ3rVB9KtlsNyQtrKnTjeJuLuNyp3L
3wdB58c6RvqwtQ7HdVYHaFl8gxrwZc06U4egz8nO6TfaL7DtYVYZ3VRS1z3l2BZjnvHv5tEvaroU
gBhwAaVSP0hMD31O5CfJmiRTWIL0cSyR1MqVgaydgpjWO/NqBp6LH4eeq5RFr/bezmf4i0qX8vD0
tYELxB+03f//Ik3Da7DNt/k14o70d9PS8I54ZG2pyXsHYMWkDQkTDYh3d0WLyOX1/lGvJiMk5Ice
Ryvzu/mxXbY62tTuM7YELC+KwXIFbAc7az4mViwQLCRBusTr0TM6I0o6uwXwTTNyTJIWskv6BzLz
oYCSC4foBk02sDi5+zUsGvoOTHs64zeGW8ry/fQ+mZ6e2CzMicFlp0rhBwPWfS42vC8oZKhh0cIL
VigMXdIGwbK0Lr2dc02UfKsv/4LbIWbH+AuQCC4iT/GvKy0WZShOJEjMcM+SRZvqTF63D1mIAIk3
nkykdy5HD1MHDKgEOiuY3Et8LQIqI+dEhTmJkcdiNd0MPj5HEl8Krmf51pEerzGTK7DrXwNiO5G9
xpRPmZFfHHAvu+KVw028m1bYdOpto0GgMoQAjzkNfArqcyaNYi5z6p16jBsZbbtAiv+8RZA6XRxE
a4OKgz4ofGXVSMYtm9aD28/CBClg65J3WM3k1H/9rabVbsXbmfe5gWK5pXU+bMtKPf9CzzvfLFTf
seZJNp07Vd2M0Pz8zQkwcDsgWn+zFcMGwJ2qVulqnegdoJd6+Lg8KJRDbqkSiT8GXR1NEphEZabl
ApnwHWlk3tUQEjJlCQOnXkfrVHe2mBQNmJh+Qr9SyS9bBwUjzPj/aDqzZUWxJQw/kRGCqHjLjDjP
2xvCEQQRBRHx6c+X1XG6Orqqq2q7FVhrZf75Dze3eluUxDf3i/cSzE99Rebei2f4PYPD8kQIvcWY
x6KmrWqGyxZfBt8aincR3I9EwbAfPcySIRNzkzDAjaAbyb/tGkcenCf4WXnwgTvM3FDLTd7Uuf8y
5gdghDZop5D+vmAJbDyLDhcAg2WwGCBbYX2T14iL83urtbC3CungGCNAsSdJ9gE+mdkDkCccynSX
G9paiqoOuaX4cLvw6pINHSIiKG34YDnJk7xq9XlyFWbqikVoc+RBrBRkiG4bS2QqIaEIYFmEuAQk
BAVC46SrZMIQYiQUd41UKwyaGOWznOAuujM/XS8ukFFPoFALkYtC0j3NsIeVeC6ECeryNJtdiiMM
ChcTFVExUUnLoOwJ+xb62T8uHPQU3yf6ZiIra9UZMZoEXwbA4mkaBjuAemvnjFfABv84aCbqDeay
ZAXk8A6VSdt3aQ3CaXv3B8KOCU84pW+iB6I1HKw7Y0QlTLAwUPpuec4Zer3WNxsc+VgsC4K8RXQD
bR7+Ey04GgvoGZQmdodkPuXY3VZ7YV3ANGNX2AsGTKmE4dyYRd2W8fN/Cgtf2PT846O889l8OD8J
5oG4nMJiEUcboFZ7X5qAxBukx+wTAiimwshwVnjxa8iCvmwX4/1RRGlCnxOhwu9KAQF9YEty3hpy
TikmwI693TJ6wENIFHEdoDuswEk6yL5G3bWAMvAeZOfDdw+uL2nFDDC5gSEUL+gJ6KzXsk0BbHB9
HYWZRrxSAPHatmzx/+kQ4dBgFn0RVi6jNDOnlqZTKyFmi8P1aCQflL8rWJRP3CG+qVvSabfuh9Ib
/OYyE17keK8NP3xsoG8BmVdgC0CQgurTVBNKyuvVM+iwyLF0xqdSrNtDc1l5NflspnjN2qMRwN9p
gUwFprK1AHllwwV37TEzg25Zw1Ae2W1LiFkzCCtqTYHGuAtKNsTxm/+QWS0vokCk7XEq6AbOyeYf
MiIxlFotWN/y4KHTncJBH3O3FjDF2awxkmJmDq0TxY4/U1wUP8I9hR8siI9IKqVA6Tu/N7JM2BRT
8JwOJwfTIR/3ErnelTODrctV4+6Bc/HfyQGbAVpErGIK8IO2FbIIRlthRMm4RQ5d6KH/ZF/eS6ZP
usUaMVzjn1kZBBx50mD3TnQL1HtR1igJbMRXyLNgfMAZp98257qp2/OlJ0K77ay1+TskdNL1Smx+
e9PyxqxKg5ojNHaGjVDUnlehNuF9O4acrAAg8HZLqIh/UNMPHZHw0DANtH8dS986X+feEGN6o2N/
JvTcDZqs2rJ7jMbFTfZp1EBXuf+7dsx1gofBdTn3zp7nLc27tw75wuEdd4nC9Ja80b4lr0ZMl2nD
Hm5xSCsTLhjI9LXjQq74C4kF3o7QZf0W9R+CmdMWgi0s/w93sj+PQMJwguRxdFlrHWgP2wSZI4WN
eRGuAk8ODiQHUZz8ExaKXCsy74BuG/pAedw4ZZ2hCVaDu7HnhVC8r+awrdGmt64TVQyMh7fd4Qex
YcTbl+yX3vY+j416Gpl/pWoUs6N+0VOSyR5WM/mulBBexqp0G3zYjEdBuu/xyOQg0GBokV6AHxZg
9JKMDhQJC6zf5SkUT76BA7Vpl3JbNnvcPntUuS1Svg1JDcntAieGSbY9V/Assq1uY0EbbHawIF//
UtpgnVJUphSw1x4kIb6C6hQHGg7ijyPVLIVINYHE6eZIadgxEyhLfFfUiF3KJdFyF/5twYzBxTmW
hcrbkmZEaMRCnzsVXoSFki2HHhU7WxNApe3DFvafQmSJ3AEGPkKRAHQVfjLBEEJl5BQT5YfgJFLO
swEepxh0Ynv5T/3Hmv6PKi7iT7Zrk2rHZl+RwSuVgDGi9rGNmahSGOsSLfWGycxiAKZcOccxo3eR
5CLp4Z9wiSTHdkUkipyNru25TeDQ4Et4JINCFX6lKGCETyrPBwZ7Hki/7vdqggM+2xyXS54UJ35R
FSdLfjj3lvlCaE0LPSV9UbW72+YiRR7TQW0t+m8VmXPPvAWKxVhggTGghy2oU28KH3Gnm05EaYL0
XCr4oTZvhuH+QcOFQ0jiQynQx/cKp1Zmi2wjeBO9nZ7ds68Qqh1sVdAaOMkQq2FoUtwgZi94ZkH3
ghpIfwj5Gjo2tSzLlmaZKGYn7lsN9Os9C9zquBAmH9ffEB7I9sUCF2pmh9jK+vRf+w7fDmFsxV8U
nlefqwvLCCs52DacKBRlkCzkODzBruUUjdn/H0RZcQ4MEacMQaWegG46TzSG1EIU4wYsGPfM2HSF
JQKJfBFdUBVwd6S+5VmZUvD+m3/6Yn4v0lMb1gFqLl5PTkgOBqYVom5Kge1h3G0XPE6l01onV1Ko
fbalTTypnRAeTNfewtYaCaeXr/4vnuKf5XfOXF0Ai8LO2eWuXBrIrh3a7EiVwC5J74z804yJsjZj
h2A+kkFrlmabhcg4x6SEmW1nIB7wZxYn9nBUOYBZjLG5JQcYQ+vIHP6z9utRWAg13X1SU9Mlb3l+
qZwcOiWhnXGC+/5F2HEiT9ZYHNCqHQ4Q6gIZ0K38B3JUmvuAJ/8PwcBQsOslYOfajhdCRO1D1JDt
C/d6Ob0Fv+eHzbYmJD3eKPsbBwZY9Pg1/uDGYosbqJC3hLmabjB2CTC82jmMpx3ezAIyP+o00VP3
OXtRSy1y6FTmZfsl4mJ2gcLjRpBXENtKTd8+OBL627CfR3iUhYFs+RwjkocGOukcYHjJgfLHkSG4
Vnzdcr4J1ip+hxAZSqsLbDGxzfn1fPbMCecLyogRuyan8ejE2/9P7wCtGdbXRVv9Jk/wIiBkWcHa
W64pzmpUjUS8gsjAMJbjjIKE51L0MBRFFCU7Muys7hwgT6hlPBOo6cCzRRU6w3fGIwv+T5EkR79D
FM0M5Qqogs8xYSnHfxuSGFFIoxaUtsBVTEodBokXg1Hrbz5zRRJCFTxD1ierxWaPAowveApsVpH5
XZQd3ou6RKpA4tMy2ahTeXOnGZ0CDpsE59qk0vkd7KLJYYVdC13kabN02PIwNuuMty6g+tY15wSr
/tnoyFyAaYrF1A42urkJrF00GTuOIepCzrejeJDIMtHPlx8PkGaJoz0M+pF98JYeGDLevaBkN4og
eDZcSu4GNxsKOMWwwePzn65L1PZf++bgFEQpN0PlZ1A5Vz6Y5W3FjHkEr5fNVnRlEj7hxMeuzb4O
C4yXcEWVCYRmVl2TGqQ70c96b5S6xTG0uiG6jLf33NJGnd9BB3Lo20MAi2OqSgP3T6O+utP4ilhI
XjHZDlADcy2i0UwWkUrYwOiLTVmGCYCY5cHSPj2YFsjFU9z2FA9EPhR15qk7LrpIu4g1J4EmoMV6
W8Ug0G82CDP5kKoHT+WGyefs1LfpHt9oWeHYoV0Y3ejL6pG4F2C4w4ecAQmSQt9BQuNGUHCqbCGe
tS2TP3xUk+cWelrrtWxpY/q6OxQbwuhus05Fs/khlGrX1f/g6r+wC0rUQ+fh3e87hisFKViv/Ud3
fp9N8SC0SOTjzeKhmIzCvcjAZg3l6FhXnBhOBvsmPkoz5vBDx1fiv8UqRK1yKe5jDPViuhT4N2AO
XVfXcCBEWQGAlswyJTJ7mtUoQch89D3JIulpX2+LcdBJ745m+ESOGEf80e7fPUC/wc/+oB2SMYS2
e6BlBoKsd5R60XmtjTDwenplzxckNwf+NRPQZfLtSmhHfXxlscPHzus2fes2+9V7//yaemuF7dDX
b2A0Gsvbm/XxZHa+bkPKolXBRD+D07psjO8FvPp5WSq0J8YXIcXHiaawAUscv2o6kVug9p13C2uo
TuWluRWB+47K3Jpv+N/SrI3yx8uF7CuLSHVul5apds2KYT9+4JrbOsTPJdq2JkE+h3ol+3jcqFyb
PHKRwpn6B49DLm8XtuJTSIRhSxyGYpJeNeh+cC8qDjgohhQUCZtLQxSdk2woOFZTYBKxiflhItNz
ARgBTqaDYHAkwO6ZYIUem3DurRLA/G3HsctBzPi8js1dOtmjYYDqhqc04VIDnil9VFbejMwSStNs
lBy2KTvP/pMF3bEcZYfMago3ITguRToKGI8FlpW3jXndNq71wCncDkyEmDkFtyQ2riRrYJHFiNSE
4FOyRBjfJWjUMJVnif89WTjPTVSZd5WCx4NZ+GZEv+itGJrdrX5r9K7Zv+1fe8xR10OTkMp5D1u1
tTlBftZvgdg4g7jEWx1c6rNM+KywO4jN9VJaFoaIaDZBmGwN2oE56ins+6/SS0NjkpCatmAYKxOM
FnOF0FQBN4Kl1M8sFifc/SWTESSWuLZSkoTND9/wDG2K24DzKNSLfkm1UwRtMmrZVKhkCzoEhlOv
O3A0Ayok1eyiDkPHlI53egKE6M5b4yfXEDWaq90W3bZfSOiP+97Uo/Yo4jnn0OLA+84vl37fIORL
BEHxAZ13YVEVMYtDBFt4C7y0QqvRJw3vmuy0VDerxq5gjtswDGEZl6cbyTR86SrbFKVdUaszoRt3
cakD1v1OPrTV1TW/3nhFbLNgdfjsIefu7BWa507P7nfsVORifT8LiRHRFv2zRLNp1N8viyAHSrZ/
bvS3LgANdm1AvZ1RORlneMn/3kNFzHj6S9hjIOvnFGgKD7k8eGRTSEYtGpTEy0Ib7TP2sIVXm/8C
PF5P9wFMb7dWr5tTefqitWLYM3p5ZQSbrbMsBuPoO4Uq2ZjjxO9Pd9/C6uOWqayO5aTZ8FzTF/ED
zOMnIRLrcv3DXlRkO52B1yW7UYqQDozvUSlICR9hDykfcGoPw4FYxmrc1416Xd3th+jImknENIae
p31Vh4Tn/mdVaGYb8LjQ7i9/DhOBATmMpW6y7O6j3ry6DlhbSIVwiOgHyXOqwI3sW2lpQPzjpmt2
fdXHmwReVcC3FdGHmCR921y/fjTq00sAYSdOo9Jm3Kdp5Ne6XQl9sIXykvv0O+Xphs0Wh85I1IPJ
Mqrt1zriCcMsf8h4pMd6fj1HiJmfFq5lP+rX2leAwNiU0OpjDgsRubx8kR1q4qTKlybLO97+6xzP
o+JlK9RSHKskOkDdXStHgd/pQMB8ulN+BuhWHWxdma/EnBK5Pkqsin5yqyBE1ec/YSfWtUfIYXvx
Wvd/Vif3yppIqWfN317zThKneq0LWFe8NQxKjtAboT+3cSK0FY9trkknobZsw3Dhu5KPyoaTzf9Z
tQ6+mycLkM8R2e+XXQycJp0pmoepZjQYNfW4yP33Y1cze+iSsvZ9enS6DRIvDDJJNNGZBFSR+WVr
qrCyeuHg5/F+wJuYZlXjnvjodBlbAWCmQB1rxi6RCTlbTe23Cio6aes2Qyi+G8rNn+bxsUu5N21M
qFBIQTW0866V72/zCgehxv3h1dvDLlA3vvocvyr6vecQ87uE0cYTSriVUriLb0RPfDxSPHqxx+OE
ye2SWgHaFY4/bQeQfcNYioPtCmIup57yXJdwR4IPLKmnE2L6FVpLBS0bgy+rzqF6uEVl3ZYJvTi6
BNWO50/OCPYtsmzLIP3MCt1+xIDyOQ8cwDsMYdiRjcuvO9okWiaYcFeMkeuHEZ2IvOetNKQEvfXZ
nZl6xQSg1DBavOlMib8veCgDURKH0ez7c1/EKRKO1LKylpVaDwCNeWJzNFfpX0Q3+TZTcmbYL4iJ
GDbMWTnKf5f3uuYUtnif5iBxv1xM7vskZU4emYWbsyqfQ1J6EDThlRioXNDUmHTNSf5zXitm+VZn
w2Hbs8FGDvrb78Bqe1hPpiDmk1fE01c1+yDM2/tezT1m8Rmxa+LcCNlgmxGvzM7jVuz6D38wE1tP
bOrZMI1y9miblZ/dLA15ZTlbv13NKziWO8joG4+j7WGa68kEj4OtAMUzWU/MschIvO0Z6n5s39n/
KhcZzWc1zVgcvcjDYSKlkRCiI1PXO2ApVHvQQ6RNt6BN1vJMAhwWC0IjLqHf7RskmiJTAPJgHjSj
baydLeNZ0djlxfh3/V4BEa9xj9R4XnKUcGAeyBh+kqM22qqF3UHc1HU/OGSII1TzIRV5Prz/gPq6
5m9MufQGYSrcQdd8fvz5bVoHyssMdzEs6oG51o3nAYr0z31SYRcB/XNfyPhMA96KjRskkIukfjHF
Fh0pgtP3zVkwrXKVRQWEXrNQGW67ECDvS9nFApkI4A0JmVc2ZjYe1oSCtxEWAAKeS9Poa/aLAZ+X
LrLFnQ4SaiU01Ohhc7wQL8Fsj9GCt68PGQJAWAVOzORFt/JFl8E0g3q7U9A0dV5jpfC+zeR2X+6s
Fl5+CNi66KQYCrZmPRrnCRgAqrMVdECRQaJaefktHvCPRY+yEMwap/3FlFctiMD5kHziMSD8TdoZ
Gteuk3ogR7SplOnmabB/29/CoKoRzOJBchAt+yIiZP0/nwiePlwm6f2A0xBK+t/jAvIwOh0dQhe/
KNi139Ylxu1RyIVZEsAGFnXKTOVO/iMGgAa3Ml/Jh6mr/enn1PxQ4TDUoZstYCjYUPa1FtgjIlQM
lvgz+IXBC9ISz2SbU4JSj90NoCZLrc72Dukf7v6l1kcEC+K9b0xXP+pYrokLEzN3FgkFKo0OZmwP
zY+nxZHTkM0ACeAPYtrPAot5BjMoRawycyiALtQ7jDSM1x7knfySkAeFh3cR1uxxb6pDdI3rNzMr
Rzsc9R4pdGbYtUKokB2DWYd6oZdTPBCKBWXGSolBvUznhcOy+Zl+qYRB+5gsKziKgjixfy5pfjjH
aDtkzl9U9iBEOdCQpAZFlhRFPvFcnEQrt/1iZlMSoLVGayQTPv+43w8qExdLat8NJcBu17gkpaUf
ZzC7YhN7tqphZpB9hI2fCMv7W64QX8puz8dd8h1J7/zjioDmExQz+zE6uOh+zjc91iI3ZbrvIuly
dz/CyY3dDaYyon3+aNrHoxN5ZXAcJzN5pF6oCWvzKk7cXd6isaS1WVYYgBoqG8/oy35jfGKv2SYA
es6th+kwwPX9MqeJXySYDdysPICredsOzneXPRTv2/l7rAERsknEEOON2O4dKbxwtWUvGQeIsJEC
UM9Ai6jwy4Ow7/WZnRTDvj5s2LwMzk1sfL62xpjCqCjn5+9ZC77ABOtLV2K2yDq/u0SEp7sKG4n3
GCtg+BteoMM4uEP9vS32e+gmNbdygFNM8CqNVPGzt3MsVcQZH2KIOlYfAxqadNpts3iidwyPqjp+
TTIM4ias7XcGWKWko+qQvc5afxfPavveh9tU2iUgPZRdO9TN/eD0GLif0q+QoMFeAlifPT9u/nZy
wiFVIyJaAjpgslBTrOfDavFhYh48pyCnpjIqD9Sq71GHRfLPIJZ4pzJ4jMUk4XVFju3RGe9SAvvE
ZNpSfs47c1q7gYqVv5ktnj8nvlkFN+nnaFedSu9mpsg/fqNsMQC6pshMzr1rs9EJWkFqeU5hQ8C5
Zte6nzu7+4y/0MOUGiRwog1zYsaxgm77N8x0Zh/8PMHQBX4VZ8q9WH/qwxxnBn0YqsN68/SxZIXu
jOE643suR88dnLSGoWToUoczkgfIxUEUP/FJDtv0lAAnQHrIDm+oDehOIUXxbjZKaacHHtXY1OcJ
OZFOCwpZ4Wvz/NpQlirG5/QqjHANizSYX5c0A0Cs1hNx+ILnbtFqOyANzPV4JuacS+Y8RNNEHQRk
VZFxJ07PPHcuxirL3BouWdYc8/QAUqx4Eb5rfw/zSvCi7nAxUEetqyO/QT8n7kT20Js0RPZhYseQ
BvYTxlH7l2LAL8whw7R905vP4e0Y51QELl8r+eOa6q5KqY9+dc5Tip+yP/eW64e9JuZxuISrpTp/
wwn+KwQuGNdgPg6Er83ov2PhtucBU0JwNzaoISqvt+jDbjvP5aPAqiFsAg9RHKp50nNUu30xBj3D
jqe02gvDLfewsOY61YRK3qbx8G3aMoGCjMva61rRNg/UhTY5z5dm7tRTZaw7T97JGnxsbgXBeO9w
sMQYEn/PiCc56USzgrza2ulrZUl45lpMZmFvM5KxxhYvyn258x+uP5SgOdSKwIPJACqw56saVqsF
f38XeInpeeZybcIdfZvL8G1QuphYEIDFC3iejrr7wf4DxQdtpswjZSI5XDLt3Mx3vLwdbYQopI8T
4lJIi1/uoIxI/PztcJvcIFM82FCg61HdGnfyJDA7D2qb69jyOgbMDGNXM45GF2jz7nLkAxKElh0a
ggG9OfwQHkcCOJkcDd6+ZQ28IIDmumQkuVi/ITQCkgdr2SOvQWBRDuCslWImoMqsOGSdQh23IYq9
FpmHYjIfKqseYxARgiWsAB1nfTLOnAp/y70MnahuLDgJtXhCK1gE55MO7C2586S5kWpfXoHm2H5o
Ly2hrPPOZZUhnOgNaYIIrxqwhdbXzk5FSpPMiB4Q2X0+FNdMeTfhcEAj+O8jg3Fn6xXscza6JX5T
Yg/yMlCOztM5BRANF+eBeNvcZPx9XHUsShJB/FcMsakxVsK2RgNylODiBTnvqsqIDk7SjYoyJn4J
qQcKxz1m1qgMHYfZhTbj0F/gWy2zPLiEoAWQE1VUeSCMA/vGpIn0MJljYTdJyChdVa+LYwmn/fkj
1COxHBEQX6D91JbXyC7/TK0QuQrQ+psr7mBd4N6CjzxPDkCuTNcAbyygL7F9yjH5wGyvN8NlU3Mp
buC7EFMC7EUD1MOmxhTfEPdRuA/0rzrJGtQqna2Y4VwQV1JBgPYQG5iNO/96rldtU76EOM3HHt3j
gAk7xF3YViciwnGsNrXNAPUXo8N6LKqX6Z3Z/YFbQdztSbt+rezQWjbDN6RhildH68uUq7TDfVfk
96woWf7CSxNpBbdcQoHgeJw4PnDRYryGuwWPzhMi156bhQ8APDEyZfzPbtfmqFc5KQHufIwTHv7t
wKPERHzFDRXKVR//fSaYVwQzP7yaGQv7dLtOMhPdO0+ZrAexdThCWIiMWZ4HT8TSuocukCPIUTiq
cM8AXGevfzPME3rAbVFlREe9z3dEgOMbPjf2UbMZ0WP6k47h6cB1cf/SmIEUGVtiFLyPUA/BG5Cq
F6ULHoAMtGffEPlDKXMgkEAGRl7EtPtzjLj1YqQFGZkhsL7BZRq6cB4UoGqQMSjgn1T0GLfz2D2c
eLfKuSyUelT/dJoJvbRkaKBwmeoH4SPk+9UxTqgyH9zbyC4CxPoyWH35KKydP7ePdxHU/fem7/In
WDGsjys4dYsLmKAIUHBTQvoHDvGvyULAtWhRItAyZOufAWwgs5o+dBvCtGAuLWDN/EW2ZGwrRvvy
fqIyL6YNJT9VBVARFx1za0g9K4LwFqEH3tlvzCcIbgzFf7JAmiM+6LBMZLY7VMYTsxHUTnWqzJnc
ZkhjcS1h2mrccYrvmDDjs2L3suqv8+R1lCHgP3LZjeTQFflwIEyw8g99TmW1k/WNFXrqhzZQrrpk
4fQBI2UxDpTDjz3h5mSM8kEY/zFAYHS5rBf149+YqYJHE32SrTHrYUacruvERTjSq80WnVg9D2nD
3iIijIF0IP11DiwtFNHxH1TKNLj3h0AUP7w3qKyOfdzhBHwpu1bpvmkIWLn2a1zXfmebAxH8fxRA
oCOwjVjSZ2J3n6CgY79qg7d7bc2YUtQ+8K/jFyy3I6/gZjpbxh0Mi8LZ2+twswx6sns1VCma9klt
5BTteM5Ps8fwGPXNY+/QfK3e5uuLUXm9/gBEFC5gFIQW8hXG4YoMaXYTgrRYBCxuHBtdQrp9HtrG
nD0hv6KO++oOzSmkx7BPKsHXqxsifR4PAy985YgVXBIoz+EHV1AaCpHikTeFPr6UN9N3kr/vzeKd
Ma3k8Ry2SZv5Qcp6fxzk4nxoYVDISq4O+0pYUYu6JQ5I/Pvlh7QCYqIJBEnxHJnH7/n4mv88iJtM
9TBM+s7fhkQgM7CtK/N9JTm6cfqx2Zsy4SgUN0eEsiHQdfE+KNf2e/jXZo5Y7shyXUD6g2MHLbTP
GJp95nxqw8efCx7/+Jl15OZd+CYKNs/lTqHjRsSwjajwhjKhIpTae89paklMjCmmreU9AnK5mwRd
9HNnWXxNyItO0aaLSyll+wGco+e0rUqyDCIdPg0GVXDX8BUNjehpwKYPQsAeY/I+vFRLN5K7V2pM
9m6c0VRsyoWi6gjL0A+iLVqKr4MSD6GHVR+Xv9RtG7yT1/Q9z7FpjigD73b1tJYPBgGIBhKrHWge
vdV4eACiCFvj0CioDYzor2O2oLd/MQBuf4zDBw8gRrEbhGJ3o83+On+27D8tNw7NqDCaZWaRufGY
L1vMZMhgMeMxSiiocQXDGkgq51ijfzHbi966x/TA1e14XZFqZ+XHIJDGj8xWRtHG90TKBrTqG/4P
KAUpaugRyQepFFthecIfJ2bHfF60Le5UX2ZLJfUhaaWUKcXLKasAXGz76g8ptpZc4ozrs1xmAhtF
03mRO56nHVMaOK5D72Vr2/c4VwyUHakz+IsR4MHw6V5SGJg7JtxwZw2MYcO+cb3vl2uNPp/7ECwL
8xrPI4fucHm9r28OKN81nTao9Yzlc6wGS5YrBBM6ZKN1H/6gLVxh6ycvJz3FTD+eZkbmmwWKCog8
jJbt4EupTF6rF+7qUWOhPFnfpsm6DFoj1BLEGhVmkdids0rmD+gUOXAdq1nU829lvxrQeZ/frQsz
GW1KRr7N4iXMJacgh6e3Lu3XhoQft/Ti/eCPHWtCpPTyvm+8eE4QN9s7F2fPBXzuc+c7fi0z1XwM
b1iQzHPiw+5BBseIWTYda2RyRdOH83nQJKujPglYfzirdIzHQB6RG8Rql92UeB5IKMNDdGbT8zMr
W/5QmXF/huW058WFUcVGh5PjUvuITobrziYxXjpNOA2temxgLEuic4vId74hAjeCr83BpmM3zHsP
rZd5MD49h3XB90vPxaQZ9Xk0N7ebBQanZc5gOBiWM52hw+EJhAdxM3RjBgRUqufHwxq8TNWqVqy8
UH7uxXb24W/ZN179ZWqq9eHXpZXj0XJ+UoEQCPuw6lU1y/4GEBF+Dosimyk9eG0N5Av5HxRwjwXP
TAzEN+k/SJ+nUVJHyuEFdP80so7VYe4wa0aDa7likcVBBmppVmC7qNa0oG7xrY2eamfk2Nv1tAVa
tOYRVQ4RKOTmOzDr1d3TnVAskhX7CS+UI85IE+N36DnVzbqTJ2bpGLswU/UeJIYzrF3eHJ3BNdsU
aru3ScRXwraDOyBAL6PZJQKKbXnszmqZQ1XbdDqAwlcb31pk+oDe98HoOQ/TadSxWSEaRl44uBy4
07e310aMdGDDevwoDe1X66Bi2WvUn5dRl56q+53eTu2YoYawJcLnsJjfJzodnPHGBhBJ3uDf7Wtg
1XGkF3j+f684gs/Z81rzGp+8Ky/dfZm92IJvshhsJj8aSEgfwKv/idUPCpYDxmffgZBllbXL40YZ
afQ33BYYKQtID04cHLJzDUD6F3v1eQ2dD8VLO+BazN/cp4fVwvNf9k/2G4eoKl8nN7wJupwa2Max
6ftPumkEW+fCm/UgO0Oi6qBYYKpZ7k7kFvODUd6YFILKKOntrxr6L2AVESB+aktVrCi2uz8v7hm/
33TQmg3yS8YqVIfso9Xd+QtxZYwWlWM/N13EKYUzKutgAIsNgyBbTUlDaBcMF1Az9qY1mylx1b/x
o2/dYotBKX/gbiM8Q1rMidOOOWo0+5EOB2OyBUciR3oH72BBWYKBADnP3wWawNaGVYqVErmVDPiE
90jHUQm9C27DJd9tEf1GiJkqeK+PbvA2isYCPGf0efkvawcTBagjdE0QrWDrjm7nSQcIwVDxfuaI
g3wBVSu3oONHgN5AxNeO6mHrTE0eAQpC1z71RtuOq+NSwhFz/usM/zBuO8EpyWroebMIRlrocdmF
zaYvlaHwSNUpBA642KrY5reedu+PgrKBbwJ5inhK/NM/39ElOYLoP90kNOVDAuEJGTnAVOxrAJlT
Zodn3gZJcgCqlTgr3MYzRj4n9OFI7ELdbXbcxvYON6op5pAePEZ7NQCi6Jc+lR/HMq1hd7tiuESn
KI6XvOVXz3Mh2qHoUhsHfrlMCX5XO+d5Fep8H347/SXDT33Y3X0K66FaolyX7BQdWTy+ReuoAsuI
auurGBtrTDcJ1ILlAbTMnlViT5ARlBIF+aQgCR21UOvl1z+/1eOYLjzm0e/CS4vjnRta9H1+69df
R5pg/HMERvTyQIiUvPOHwi4xx7hI/vBttZavGjroM3I7Apo+eJGX2Q5tjkS3bgN3fE643tBQNfZL
cTVX6ZjwUTibX7+xnNWt+z8IDEwfyGypzmtiK3x8UPxxt7RV1uOyxCAJBB+UR0eYulJJrJrEPusq
Nl9XLQOdaIEMM0K3lYbgNQeEDDZFiLwpfYBaJOds0mkNsd1VABI+FOqYlbWpE3SG7a3ddyUgAhIw
3jwT9czYAebR1C2EVPhzgio2x68N+2XXbvjxczq76oqFAVkgzPMbhCnaFRiwKOb73vXV9nQS26ww
s/ftth++R3m4LG6LFob01UJPtxH0PjQxJSp5sw0FL/W6eMIYYTF6xeaGiLjB6HaMdGfAc8uomhGw
FX/sBx4N5quP+s36zbqqWSbe4G0GGBbsPyPn2A+EWBsvP8cn1TK7MDzUFDbaDMEI+aza4PKqqVFE
XdhbDW7z9wATsmz3wDWUBk65PkO7CIUuY6tf55d4Godp4j9fp+fPL0nTot/IktFjUzXOvdkPHmc2
iEwdsYHEia8gc7aTDYBTR19+H8GLW114SRnZn0b8034Yz/HFpBCypaQUbD+UlXXwVZBJ/WTu8Wgx
30yH3cb7lIubeo0bW0WJmwxf9TIBNwkhFg5Eif/tMiV1oXQo87wcfhKv7h6VumKfWaf18tbatxAw
63iOcVPu9i8E6umYeS+FrBa1nPiLQpZX+BAKX5i3aJG//H4x0jOI5ooRX7PuUe9Pf9m53bGK9iqt
5kXb7ZFMms2+qt/AZLgffl/7/sH5Rh+3M9B6hULh5WUtN6/89lIr/8mYM4gAbYwd3uOuppqFOv2R
VdbrobKmJpx1S7D05Pj8IBUWMHyiYpjS8t2f6reJOi3/8sHi0dqdWu11OIo1t4Fo+Bi+NTo22WTL
ST6gS6Yyo5DCtkOPNwrL7YEU4pXhxXQ7pemx6EyT76n9Rcb08RRt/8GlvXK+6RiB0TsffrVxNNaR
YMWnbrPIP6siweFFplbl11XejMri6W1w/RBJmGT+PR33rBp4yXzd3O5zGbX8DqRycwB+ferut8zN
wLRAoQGcZsmi9Cl31l2K4sYcMgC+po76hmLkkf2Tb7u10Wl5DaSuyroyCXmbPUYmMeYDd8iheyq7
KjWXX9UpiWu1isuPPuBrDhP7GkpnwRj4u17rKC0kiJBppxHa+N3M241JznaZer2G1FEeuuWzQSru
xcmoB7nHb881BIVDiCq1+aCWTpN5CC+lzVBf7eLj57zyYbtv/ESO2WusFKSKoGD72/JVYJU79fJj
1F9JWaw4JZvZH7l+pz6/da+N+XzwN7d09rQS7LQ9QZG8IFKRGwSBC1nnOb7QwbgCt/N8RG0sFZxu
eP62+BOm76ZOfw7PadGZdfz2pGd3/cqoFbv0PqQuwA0xwwWjIl6dNEOX5TxjVLMuoJ4cYwwmwKXd
ecfYaPPaLIfsEUE4Ebov2SliU4ydhTcf+PO+dR9zKH5Nj8zLZQKNAuAK5+ls/n7KtaaCQw4Ee0Ok
49r2aXZTS1ftajpcvhk5Wogr1rlzQC54J1jAhUMhVAaaLr6Vcrku7+78zAiutHda38r6DPmxtbx5
U0CE8jIFxs1yW8ELxxwQ5gZs2z+9rYHCwMCMOOvJdYyZPA2aWX3zU+OLs05NOxfb/2YM1uCcfNAZ
lsNNAxpDOBtUL3RxE2I9z210i2DWpZkkQZdTl2zJkIO7v6n6tK4alAtfG1j4W6SwSPqjHkfbh/Ks
A0mTZ24cQbRQAHWCJZ0LOyiS+GUd4KeBz7fVwVE5mdAy/o+lM1tS1tzC8BVZpaAip8yTiIiinljq
7wCIE85Xv5/V2ZWk0kk63YrfsNa73iE/XO2QNapdjfEzn+wnCKK919uUVQ3PVVo93V+R3VhRInUQ
uT/eJloWJW/zkApH48mbMLFOTFH2Nb+JF0zxTA/0pL/vOsE7Ww/ErC1QbZNae98p+Xn0pMDmXUc1
g55uljbdMPOVd8i2MHvmmqK49lvuFJgdZgntLKcYIwqyMM/Dmv7xLPG7hJbS+jYBOL5IRosU0PPo
MwNhpkn62XPZtQuUGkVaxN/g4yybuOXQ9eGVX9Ou9kwCWBKJoMXFA4eE+OZM962EZpX28HKyZg1s
VJ4OpUtjFpPHhQ3vBnGVULJ8o9J7xTDtwkl7w5OTpVsO6X7LHYuxDkP0mkv0nUbWYNrTtUfL+dkf
qqM5n9TRDKk2YG1aS5hdBbyol0cceqKhJEZYz8A/u5I1lGlbUF7KAPbl7GFhKXWNzhkWYA/LUpjt
c2My02otxC+UGX26+scCzLYwCQ//lPnBb/vlpoc13QlAYm1PGPng03G1/40hrRztln97GOK8wClF
Dwppxa58scjTCcCzckjEQXCy9+AeeLyw27iuXdjqNRXvXzYY3qNb0PUfta1GtMN6wozVem6Ou9Nw
D+hgftw4iATpEU0UG9AKBH/5GsrPar1Zhn1yz6kxuXmhoqBOEzY+6anXZNQeYm6FGUYXEU/bFSeM
1vAFnr+s0Cj0D+46aGdfo6lkaHVy//XlfLH7PIzNeSj4Ecvq6k3aOf915wGx8IWcYp8RO3DS2+Kf
q6LcacPhpS6TEbrGSrw41VzWa02XvFhtRbqJqe3LfIvD3seoIAhOmyOZe30QRBOkV0K7/5gmkuTh
yiKiF0GLlvpO1/ZpHxhr/LlO/6IRxgDU1+B4tltHXZxhgN+podGwMH6n8gLxj5aFV+LT9wZEh+IF
ogf4NDB0UB5j14uTx9eS8QeLTEpqLMdSBQ3JAtIuQxLAd6ohmLkrMp/ESiXvjX8yKjMyg4EIAXq7
EqCYttahyh/pSL/Qg2Lw+QeZ/kCpaVVRDQwmC5Dj+GC+/wW4ehwyQGcx+v4g31CcdXCYT22Nhji5
EzQUXhi0skQOYEI3fIW2hghLl4KqDm54p6syOHpPmYdQvhVIrnUPBkRt8+6I4hQcM00GUddSJsCC
PO2ubsA1ojXKkWgezKl0oEfkbsgF7OQVEPx0cZtdqgMWEaKS4sby4QAATaZBRXCDBZ3dCSH45QD7
bi+EJUQalTg6Y+IO5x55nJCBcKtmevK1jv1AWeh4teBgM6RnRODRtQbEQYBN7w/i9PR2AJ8NHuNg
BEFpprDsEfN2nUvWoLYU43RKk6DEhEZ49iJqwX4XNr6R46E/iQajX7BF+EMODdfOVvS8zHV/yHdv
c334dga6cVq/7DzhU/tHDw2TPyEEkXbsHFY0dMB4Ww1WVT3tL0pH9BZAzaGPssRtDbujRDziEvaV
c0iC6XHcSq5mk/Smaxsvjj/RxG1e4DgDPweJiMQISGBYx0OLxtCbxrSG5oCRNjIvURIMaL0YUWB1
r9GW9uzku93uZL2I2b5mRotDomN8QgpInku4BG42PQJeeaAtBjrlqLOBcGKluy2EYBVY4JeuIhRM
2QhdDcpVpKHJNpGcp8JOScpBOiCO7pX5TZKe+9mLjwsKGZTgYRNqGdwRRJhBTBSM/DjBkksk/Eyr
VzKTwchedEgL1CzocXCoeni0rGDdgO88qTs7Z9QF4013X4Qs+PseEpyQcJaBmQlWdzBrHFywgzLw
BGlHHxDNFukIQD+XpM9CvlOwGd5EsX6Abbh7TmW8i4yGNXkKnqMJdKLg7b9HzeQ+BLHjlmcRTlsJ
qB1wWfAOr+7FuXL1tr3PFKDTOTjH4OxeaRaN866alGhgLlYcc8SSWNSjuryKpGSBRZfX8rHHsadr
LKdeHNxi54l2lyNwgA2qpDIUxIaryZesBHABvMCc2gdQYtdq4n6/Psc9KBZ2z12AIJnTyiqXRyOI
S4blYDInVhaoQOymsts5zQ3tB9TUMTHr23L/dYa8SToKzllK3pFtTwee2URivEIjbNunNeKwcnbd
U9Kzqs9ekucs/dHLhlxp9/is2LjyLqwblya8nOydYYE0lAd457e1Hd4WUR3yVtaAT5Aq4YHAtOdD
RoOM1IRRMjKXrMOws2HcyCxRHB/YpnjXI2e3SQt1t9jX+mpAq2Y84AWcZl+niXga3GGKsxo9iH6T
2C86KhWr/g4iXPGAABliS4N5AXmqNvv4+aeZRtHcDa+gfPuv8Y87xOzjB/Q0QpgZjCos6lCeIS+e
pXhfy5P4SxpJJAEnwX2M2LskySMzeCwDRsMwv4KcFvuEjdKR+MPsgm9t7SMP4H6ANypTuubf1wLv
kOQ8+lXchdBZI7kryH984gmEFN+A/MovFSLV11hPv8xlTJpO5CI8t9e6YNuj+30NBZIjjQ0QwLhj
EaTk9UPkDSeyQqmvfbIAgimTmz7uU/1Nn7HicDWB2f80V9tC90+XkEOrzOt33jpZr5XtKlhbEUZU
vexLSeyVprMCqwj1nyiiKpHS3HZXsg5s5pkriTracXokIDsNsaewGz5Nyh3Yx5qpQIuOqarMGs7j
Pi+367CZ1wS/SWxp++toWMQ4vXHTBDSJACu69SZ8bGWqK/Pw9h6b1h/dcvXvhsaU/QIroBLZ13X/
BXM6noI2ZqFP8CO9ChaDSY70ghMT+uMbJ2G1HXSx7BLC4wt5Ni1xZ1mUtpz88eXjnkHBOFf1tSti
RXmtUMLBPjlUfjYfyeLCX7U/MNrMQ1tEkl/wKyS1DQptl9gnvxpnWdceloD887qBqzaqPJ/xcUk4
4cV85TVsMaxCO/G2mdt8pGCaTKKAb2ktQP3xP8tWD7dUgOseNP5JJ00QVN6GWS/cKGvNWc1Ub3P4
WsBpZoV9XCi55B3khp/0Q0hc334EbjnLFy9U5nrN4NU40XFn1xvvLz2fw4il0h+d1zb3ONSdydl8
G53FjOB2/ZP8mANwszCjmTYXf3WFLo9wFrY0wxz0u1b1dnT3htKynsLjn3zYN2GxhNTRuZBq/HqE
K6w0OLsxli1glGCMTIA0W5NAuhoapYh1QPD6M4hfz9mPTOli1tydkxK9GvtlQZJFeDGH/NNCZ/Xn
NKrNNV1QKcQSelC33SMGMMxLcTA8TPb34cT8TqYDKgpiZO5t++NOaBOYjYW/CURUko+1u/e0q7b/
xBEQEfcA0e9DobLGM/eyP+Pt2WjG6eL04+NUf9M0AGyXNmaDU56baoIYvVkMNIDm5GCNaTSFF/bZ
zs+KMYDBbHQrf9X2qRVr0LI6/olEtPTf5uzuXGzqCeRaTpN3NPuo5j0LAGu22sGzGvW06efhhjB5
jCP3yp6e2vlSNcCEotUdmDo+siCHPbFX/cx/A18ro5cF3lfeCaNuZvgxQ9SB1ymZ7csebC+wit0K
LwEYbHTKdO490I+V+Udlo7VQcX2zmGp6gfqRbdcS9hrTvNHBaVnjejN7LOYK51xw1LwB2nYs8MBV
JUVpuXmNsqzAp9gmBuSPrNqYd0Qq4lgEqQC08Evz/8WJuOPr0b9BrGf8XnxY35jSaKPWSLkmItfG
lpW2RHHBUL8mMGDbpFO57Wf0vt0hUMENKH2Bl39l/zph0Rseh3dKrl6gWV+Kj/CKCycwlU/d2tgq
cRiNfT64vWcH2Rp9Oy9d8smr9TFDTQav6WXVsdAHwTur9BNBZ1EjWB9okolbCk8jdCfLy9u/IRon
f602fQrPA3x71urwnV620K2jyrsXVpOS/sL58QrIXsRDn9oU/KkYn29eidCI7g9biQ6VK24EYgPT
hqWlw+rqByqkx9VfWrkEm3dNlj7fK+IYB9rC8MPcpQPXXkO8JKSSBif+jCk8MAESBgcw0r1bDJ+j
p8GAF2cTiIv/xu/wABMWyOPu/LG3WHX4p+A307UviIylupk8py/Y0UM1FwOp34awOiQa0GKMPtMI
CBuAWbzhg83MX9isN/yGOZZCdLArPAYfEFN2VNQpmTltX0xFGA5w3wqThs/K9ncfDEGeDuJ4bEJ1
QuDYKT6XlAQ2r0arye/LPcesgStleaWPj18DygRN4aprrDapnwwHar/KAB7oHYp/Ot9vxusWhndA
vVxwBymU1msmRcmTys4n0A8N3WqSP6gKPzwqkfWUFu811U03515Fht5z1SBP8vQAdm18QeW286fN
jnxFlgaqjZnuvlx+jYMzDlmKInSiKCwQmbVhfxxNOBVEgz9GR5KgUB3ywd/918D7RS1SlPrmhjqD
swfzqbuPKQFzBeBMPxP7W44BV1mCm6MHl6zcyu7CrYJphXktoSI87yWX+IKBWw4FhE4EORQfCFcF
eYTSWyWJhjs9V9gKEf6N9lpfipS4novhA+cPZxIDmPOowR9MjVKStNfcENzuTHNBrkKYplRQK0qw
BWFZK7PBSNGbrrHzqHyF1iKGCu3cIsaCeNGwEZlL4KxCn8sIxMikwucP1rhMloicw3GcubX1nEpX
oXon3tDb7ZrnrEwQlGC58Da16ILpmnBqFeyUQP5KBee13vbk992TL9OFA5lsPK2os61mJ5//3HCI
Ryt+jmLfJ434knPCI+rNVvy2jnUJuNqC1vaUSPjKmU2ihorQfEoHShBPaqGScl1UBmnrzU5cdlqS
TYCF3fy8gnbIIC2SBKC/JaKnbFTsDnj2CcQsb0eInUSCHAjf7CxFuE1BuFigCMfkV9zYGKTwcuQ4
ftqf/++8m43bRwgeA3J6d3Tv6HauhvV3ZhdIKeAseRrgGQRzowmu1i3sp53FwOTk9/r2yjyj7W9H
0+l5LBqdL53C2/D+wdVjb0PK0x2xPRIaHcxAQhUus2skUcAtrsj+4rrpMRiDq6iZqdiK4MYh/u0w
E3EJ1+MB4ALGVUhv8VAM1LgiZquTq5C+sg2cOlLzamzE7hMhOv02fIjWke9rpVkVfIwUZxCBVjrW
ZvTzYGIy1tw+cYD5udsDyAGP48Avk/tF8onJtN50NqgRJXhAxyFCegS47di/ZRp6CaF1OnJl427U
4f+VUwKSKOatnByUUihixGAOQQoxD0MGNkMJFGKaPzyQnQbBzXtM8IO62eeJ6mmks+zuuN0NcOPh
moFovZMDE/4gCV5/mbcb2WD1sgj83fbHw/nLf5tqMSnnAa8HyrmJ3AF1FES9nfIvvXRh5pjpfZPW
Qz/reVo4Yr4J5HFz2fylgT+bv1OgBtGgDhKcnQgZp3+M9CChpBNLbQIRvM0zbXgrRGWeyKkUL1+0
+vLPAKpUnBBGh35XNYpdSgTU1rAnE8BhNudgU82ncW9PVwqW8RVTfWPRchc5rtCM4cQ+hCGjf3qs
jAR4A6dXwgWuh6FaU3wOyK7h5IjecyxBDDWAcfXDnBluRaVYD4wv5VSpMsgBp7TOaG6AHcWTtc4A
Q62fjRdy0qZnYNhvxgFcmuCefuLaOo+xOqaHxhV9JtjscXzCu7TsIrEzQE1bmQln/TdDufcy6UIH
I+GAG4AorkHO6BoxgXexLiPpYTul1Usa77YZUINbp+UrvU2u7uRsIzWbKl47PzN7TvuxmtR5q3DF
4xF9Ln6V/bQRZjW+MLDSkCmj7UOd/vSeeTFqe/fh13uYiMRoGHBT4OgQXT0+tWqAYwiOs1ZZmNwX
IJOKpxjP0Q06zGdJzItbzR/uwKPxdm5c1AauqBMlv06992j6zEt8g5uQdu1n0lUiS7FUE/9YMd94
xNCKcJ5VjHXXgeY7t2PEcRTAFs1oAMx8oqmq5oqHMRTnBrYXsEpMjp0EGAgLbcyaOubWSFkVlx2B
mcSzfjxZi5uNOAE1cZ8zldWEz9bB3WF/gFBzR4EMERUvRBBg8TG7sKFRLDW4KPYTCSxAJlIapw0u
QQYhZqt/BBpiyvfvMCyFuifOOx/W7bVNAAxQ1Qf/C78Vo6b1QK/Y2WTWGUcANZJDaZpFbC/lAvfS
aXSdsF2vyUYM0WRA/pdSS9GAw5YAhpJJdsDNDbGuxZmQ8NETsjaSJhkMTMmS5O20nRNknOxnr9/w
PwDNmH4dwxVtDEAWTmZ45OC/8gXkx4oXT1TbBiWEqWepdtuhT6U9poYFSlyB35RcYqh8ksn3v3+A
FeANwmlAlkHWnj5RTcErx6SvfDl3ya5a0et6nw2aPFP9o/7+l+7LtA6iCS15TjxujTJOXNRxO5h2
R8c1mBwvse8wcD3ZCl3wLWsy/LUX+WmGrxa4wIsjDr9CSWoWn5HDTklacshCqiSXUJDqKNrB4GDy
LLP7NwU72vLD5J+W8XdtESKQGFKjDyVtREqD478eHSTe7Rmfwwet2onThCoQr54rX1+WHbg/2XPW
3Vcp+r7WSVxdD+nLamb1GkXn6BCXEG3IfWuD4HFViAeqjOof/BKx/Yxejkw35Hd9pGtCF65wX29o
RP/u76OxIbZn8wQ9lzjlXyaqJrHevAV9atWlDD9EnfOJlv1Ayv2/u3l5zq5ZCxEQSrBgFQDYaiGO
nczZFRQ87RkPcKE5m14IgtekVPPCjOsGhQgaqKW4AWh4SYFNXbcQjB9NIjeF0Ey6JS4x9xz422bA
cDK7E3wgzt7KETNJ7F24whnFiXUxuBEsJUA7j2hH2KzAnDALZJCDq8eC0TKl2IcrFAWDIgXf9W69
yF5o43cSi8msmMr2pzPs5tp7HuplzWhUrnjKw9EGhwbnmT7d9/A9lE8GLO3HEWaeIU2Y10uAdeUx
JwKtjelMV6SxoLdnY3oPgo4d43HXs0FCeK/W7v2GGwvzMzu4L6I41Li/uLNDushvuSS6XavNn+g1
Wj5sL/DVp9Mv7Rtk0ZbLJpYpQI0+XK5q6hBrd0WrmmrpC6z6Bodb24xSrDVkPIC+dORj9XfPIX7T
JXG6wMSmDpTog0OQaW2UmflO7RLRrfzr920JfQBExW9CMLVHbT0jjDuNF4Osh6BrPEITQpldb6dQ
/qDeqTU1oVP9nLiP9AxWXZsLLNgzrL6i8WRygus6U8NVfPtZfHKaXBhn8zY52U3iTafxwhYQhplE
yt9FhXNcH2OQrI8NLxeUrJpTygaTKad549Oxi0a58O5gb4Ukc6pvHC4kGP24LmcgU4LJYUPNlKWL
1Q++5x0NSnAc2CCbbyz5RHp69dqTHmBoAYr2tGhGatLUGBhg98M51QNyXXxLHDXu3ilX4GY9jDyv
fTKTYapy3oC+jgporkooI8mpnGI/043Ar5VkAHYHCw0rDJwttv05f/FV9X950XfUzLvww7ojQE/k
R2NGE10LHAhLlF3R50zV01vYS3RfEJbLps4llaL0SzrY3/YawbAfEVF0gDqkdZg8/WikOw5pIb0R
5o7E2zBNn91hqJlM3OczDhz4Pw6RiXhqIeWnRbY3G6mC0UVUM/FKbnO9vseoumBnW8zWS3NM17ga
Dtw7UVvmavyfcGOAsA7PB4cf2HcxrUUBNIIb7mzQfpA5daLI55sleBmzrUdShA26ZOMWXJ3Hebh8
oHCFBxpixThIXsmtO2lJU1MjYXB9pCdum5llaf02Il3oiCUE0xzMuSCUI3HCxbdilJ8O343zrgFs
L/GSoiZDSZt1KCblyoOHhu0mTfKVC1Hh1gRkyuXoJx+PPllGOJ/8KV4MhNIQ/wGrn665b76SS0oR
+kAXwc01IC9s9WQL4F/aouFlnGJUULaYbP58PrGcqWQpCRQ4rUdXO3GvHVsCE6KYsmrN3SynVoVR
+1au2Ed4sHG5GA0/hUFXeUh7c2mcK49K1shWM6hzJOucucgRdomr8n2xHOx78NC3yw0NZc4wLh0N
ghcl9HY5fCTSbtwgibxI2VYdNdr4REFAludJYQgM3RqRAMKHHN5cL8zqodTVUscTA0L1/AuFS68B
+TEMO+FDU/l9o6jN8wy5fIL9Jx5w9MTsL+M+6RglnHs+DT4tDK6p1O/WiA6BKwYRmmhJTklry7/w
Nr4IoLk8KRosTpiHJJYcnR38mb84lqwXCREQVQq9Pk5KKU5x4mxlGzucBbdy6jOvBdowkf3dmNza
/hMqwzQrKvlxTEJ2oydn2iGA6WO9Rg/mqmbFKIHDDMKBNA+8bDTSvHaDAVRh34ZPJlNjCpEl70bZ
fbvGD3Ysul6b+SES9yPrAa+BAmqfokwKOCl38yYBbYgurFacdSicpNhiIISx1CtseoxMkAhNCEiV
FQc3ysuYdiKC8L/cdxzz/2BdMhNk+4JoA8HHLTtJ6BbN+PY0Yvs+e0Kp2zfo1S3J6cycYdU3hlfE
d8IikE3q+O6ODCltuaWK4Fucl+9wpKeH4DRqc0yl1GGcvQp317yj02Ay5pWj4fo0X3Puso9Dxrn+
MitcDrjF5odUdZ7xM2aDajhP2siAEnlEP0ZU8sSr4DB2sksAQTNtL3grCWULdvcpvKY21Ig7Io5a
i950wS2DxnL3yeVjlKkfBs1o87wd771zdFpF1jBAfRnXvI2nc9e/nkGJBi9sADo5KVA6KQsGo7P/
JCNZppQhmhY+SwXJoN+mm2qdvX5CqheDP9JM8br+hMyR1Q4X+LNl3Fd4Pe8+Kb6tKqMRiMwktcB8
1kpW0gXnIcRecug/t10DXm7csR/pdMHCrhIZWuh20GZS9OMm4bLYXynj13dSPiEODBqTJBjzCKwD
XxsVAFcz9lit5AKBfxtfknsan7lN/sYrVKf542i6v3TbFR4sBF6qo+wwBk16EURML0jn+Dw7aVeZ
8O54ZDegSIutKcZMLfK2UItVwckZIKww1A1Tyxrw7MvMikktJU1192nlTmsZjumVx7DA+uGdfLbv
jbFe9Mj67vIBmgPGicLrglR9j9fPSNcwDlus5gecQG7ZM6LHI4XZ5clE9p28lXVN10Lb88RXhtav
s1+Rm37H1ld0wqsfNquTfu7toZ9rfnhXuQGgstzNKXP1BH4wEz38FTTV5ZyzIx6l4qgBVfpxxn2a
7FwWgXTBj3B3aVGf7YhhRB4U3lyg0YxlwcYXb+i7yEAP5EmXnPB45Tzyesg0wFK9wR6deOH9shr/
eU5hoGZpLkoHGzUS4mThfAyKJJenvP25j9Kj3IJcWJU2IrI+RmiBvJY/yggYtftZ82EPWhZTsIjC
kPInqz4GxkTc8haer5gB+f5q0V08cb00OAxwWOemYm8J14ozb2Us67htHtUIDe3bej7T923W+cPs
1MJYVg+KHQBCdY7VlBECt5/f5DwQ4HeMMHikcgStODuj1E+/C47Az9/tk224/ji8l6PPv9En+kke
XGG8Nav/NYajW/oaDWbAXGbDequ89wyOLFMRTtoq1MLBjM1fKe7tJP8CQvNt/I0HF5Ob8dLxNHFr
qIFKaPeAnCNWystmPwAAII06YB1w8yHxtTDbpA8GxLquQU7v5qQFX4omNiiSONBvxtReLOCCJ5+n
k/Kse4RqQHbNW8tcSNm4GrfgscU4fbrbbeoTZTtBU8mNs+Fw0KjLk6Q1xQ+Dex3H7mbIdfqms4UF
WZKGYvCjwPCTxqo85my4KGFi43woKOAwr7jTsXj+A/nLqEd+IQHh2zYqeuC1GzRh6p3WCIupKz3y
VYT+S60AWRXq9PwNOgbpRqIe4B/LLOh2dm+1dYIbJE+0NVdfAdwcUDMEo/umtoZfsyvKICYWP6dI
G0APRLQx0jQGG8iYT4ludPcgvPJC2zDoGKpMvli/Rw+rw0u7SmV0QxunkE9uoyJkIQUY1Sl4YmwP
nK7zV+uAWN/sMu49WZ+v3X2HrZo5Y9ThjXx9Blww/Smya3/bAxY2lFFOhBBKGWOtP6OYHKfDlV3L
lJlwpw/HXVzUIDWrI6Ush8AKbQ2qnRRZ/5wIUo9A1Efobknfel2TRa8GfZCiess4ipMHcA9qr1t+
jR8qe1QcMdh5rI+lSOa8AlLS65CGC/87lLOA7RxChjgBs3HdlcPX+0UTcRwukCgafdU8xq5Npmoq
GbNcIHQcMoKg3Vu5tz6xfoYvQ0gQKN6UkQLA2mTGgpVzWY/9zSGk/OQTF2/14wKON5WE8Y1HfAYb
Ji3EW0m3S73SNrj/Qd6k7OmK79gZCQpPi4oEh7EeRZkhYvcbBy0fGihF3zhc9mycPrUgyPvqtW69
+VvdgPRnXz1WzuHq53+6NHRFDIzMj6XzKKyRRMxDBhaKHxkfXUef4DLHBoT1Y3z34I+X718TSFh3
3wT/ZPDRw43/vNlevW0PwH14hssaEfDMXPdJIgJzEZLbqR/eLeJSMdhYbKn0VzAnGUBJbjUfBrQ4
TADF8fc3iFvLRa27j/WHsUhnPb0T8sYwI6bMdAtmOyNJSBN87hhydwWiz4JUuNej7h1igW553t2U
uXBkTwMspnZwOc72es3UGTg/Y/Oa9/1qxM9GLGb35wt7hz+R7YsUtH3gdG6ANSm/lnheK2M0tozO
mjDsi5fBzXA0z0lbaXrOV/92CtoU9PPHCZ+r6knmyJkK1gAZSkXp8fAAQA8da8ex9/EwTSPIwuxR
oLv9wnqZJZjg4jVrW5d/X4yR4afbAxKkzHvfhEj7bMHxY2zcMScKF9w34wWXt4QJuvXEUTReFF0W
MDvnmGIeaJXhmlnrz9Tc+L7Xxm1CCvFWJHYKpgQCbyKwOjRe8A63WwoSVmhWhU83vezQBZsj3WmN
CD1x6ARI3VOt4Rw65MXDz0NLvuFp+i9sUVBRnhHgxPGhRmcro6sAupWq8zzh7B2h7P1YyCVW2A6b
r+jg6Xjn4LVnbgDVkcV85fJK/XqMi3fhgXMQJYBUX3BvqKtjJPJ/DRYJJJBKR3gX4IB3xGcklPqV
1/j5R8QinEJmuwZKbhoGyFMLCqMd2D5xnbWYM1LzHv8iBqxPDghIpUqXf7Leu2YId48bzuEeQktr
FjJL526tgguA3Qpf14VNHU6iEwqmBn2NYyOYESNivo83cEXixx/YuDFGoj+SMT2ldhUul2UiM6H5
p+WoW8044A7FM9/2sAmjfcQSB/kro2rt5knGCbpSGewwQr8wWjL7WGExMH35x8VfWpBqvjEAN5Y6
02bacHHAoasdjIGVPsjtcb5Ok5s4RKXt0m3jJnUw+kDOzMJuvM5VAtGBxI8Ks3M+WBo+eqLDMBnQ
9kD4vDisVaunGWc4QCPWwMjhmqd9ZORGv31gKNDLa7ucrw7mj1JQxaAaEKVLnl8XaiEj2svH6/S8
7y4rlsxeeXy4DEKUxUV7eRnyI4odLwgeHFxJbOnoBkgg/XnAKgcc/LArp+XEQvZLP0kdwFRuQz+k
smMyBnodrs6jo8A4JsLCP7ZxIDR13aQn4bFzlCAPgDVlPyOwUtj7pOLFRRl/F2eIvZwsYgUACovr
1ZEHBYeEPZd3pN+VjhdqKInYsA94pa04dbsWsSFwf/T9X01r64x3snJ2nuXPOZQUJGv2naL2r69H
KYghDBmiR7BkE+/Ln/PmQhwRt0owsm7MFfe1nTNKBhaTlIojFcj3A4T340Cmg93wXFj6PkOTNC2W
qU8v1Yfo0uuAL2N+0ebRo6sHn71BVx7MvoU5Om1xsWVjdTYXWk5qixuuDS8qMlMVJ/I0BREDRsmx
Fqf8HExO5IvwBY8Kwy+ztca1kL7p59H6gj7zazblhm4XSDCHv5pSAnbMRAZIgAHhl/6/E8q0smtv
vpxfKOs4I8Bh6P1kMmM2Le9dAgX8YjfXx/0RIQcMExjFYOqKODGVwM0GgxBYinzmaR8zcXE+sEGp
F19C5WT6Ej3n+sfOfwEhi9zUAJ5EchmtMUlk98YJaE/MmqOOfDs7QLzaxa3Iu34sWJGU2Y2dL+6M
JPz3/LFX8JEnMfCkMdyWxf/Ja8ps7sc/6zKilY+MuDVIVaTZmXbnY0wXHbg8HZQi6t7szaZ/Qmzh
0fdDAPW/KS9W8luB0QmjmARxzRcXC4bsGXafRrdoMvGoHt6Ct3Hek+NG9SbFTa7oqO2uNCLn2mBI
bLtVx6r7XnL/kk5DKXkXvtjFkuyQG8N4yhD9N90SlDiO+F+5iezWR2YB8LPKHADlF8P+ZBbSdlQ4
gAsbn3mopDtGdFjZmT1hC3fGxTusHm7vnChNAIH4AcPr1tj9lqNcx6d613ErKvC+d/hi6vEcIJo1
C14mjPGTdWQ3/obgxa1Z8zYVPN7JpWOlN08v3a1kuvIiIwQ4FZgFBP8If4CwRfp1nbNQ8BvNwT1e
txnbf/fU4e0hJh2+QTWbv5CaYuKRaLdwW/HxKvPO/m3dz7YZ6wXs0IGlDgAs6aZotvb9GCHEAxtF
edCMgbpo9ztDFeN74AS6pZODiyIL1ACEuJvU0S1qDIz88X3vmJHqDpgh7Q7Tv56FZCXht5W8C3jt
TCJpN2XmyxFFF3AYwlu765YK+uBtgajbfv4yI20c/Sh9jdfJSr4c7jiFn3LyVwsrKfy7rTwJN0Gc
BZ2Lb3qcmIbDVBY+aBLBM/hQS6il357DCgPquhg2Fet5tnizmKHD6qzs/iTn+NoCVgMMcDOfoI9S
ZCZC+6XR8vk6YvZIddqOmKDU/nNFfxk9P+Hft30Tl2iBUno50mX12ZpXki2g8vGefjkHgF9uBrTt
EYisx8/7GDcsX5LX1WSdaeOc/xMaSpuVmry3YMMEOqIKR1jRMZH/A5sPlbxwyp51HaIZMFAeK+w8
rsAT3ZKFHDi/8m4RiRr9+e8mLC6dmvwfNS/+C9r+SC3tKrDs8bQtDFp19KYQuF/GQkVmR34bFbVI
F/S3BZ5MoY2Bw3AwqY7WvZb6ba1YJhw5+MHhBNs7NOhfCMg4GOzexvdidVfmnqGj+d2Y0+c/yMXP
ZKAY02dymGPXaZbjllWP9jq1sjF5YdyN9wEeYPjhwR7oTa4WVfsLMlgTDGGwjWTiAzxEu2g0YOhE
Eb7bJj4Golh40205H5//1vGPpsBCl2Dz4Wpeati6GPPeaAA9TLThzIiOHMTAhuRWqot/KgN6n5De
45hy7cSRekqOdhd5Fg7r7mdX2u1wj8cGRLEujg7Bfbx+xCvSEgrzIP1LX0ToKosCTUcKN/Nm/gbm
4rNebfUvHB6KYEAOpIU/iteBM5n8K3f7MnjniLO0ReXj64l4GqzpwFUDrcX/wUK6xOUC/tyKdrAn
DTye1XfQrzXnhuhOhx0BVhEnnO1DQ9f+s5ofjZ1793sH92O1jpYYKPcxL0qbFNicYG6qiktlXw74
bYhlCvc0+CIXLJhoh1qx3zfVjTjmk7FSmVzvF3zfKcEofYW8XEc0S4vqn5i16u7iGLMqAXSYoCNh
GQdTm0EFiyHGmOBuXLJIH7/uRP+0b5YKL5wbhGg1sKthymvuQLG2EQTxbNiEoJU9c3dHrwY8x7Vq
qtw8Qijw+TDxWCKNCEQTlJJXdieNxUHuwTxIiCAVtlmgoy4Bum+DYpi6jiru8yeH5sbebPooniiE
KfUYMR8HGH3Y75dNrZxlROY8U+1lbjTnNfmF/sfzd5Qqux2ZZwbOUbtMmWobYXD8MglG2DaOawPx
xua0GwYwmG07ud6NbXw9BRHY+DdJqYjSalkgsreOHWPTgmcHVES3kBH2xNBihkHaPsS35C+fTqPR
oHB7ZbWX3VziurMRLdl8MOQ7WyMVDFV6cZ2ayqmC7DLFB6mU293BMfWaCdO76IMjaCMZd76i5fKR
jHw6UeFnwc3w30lir240JsezHXNvP7F7shZvhyNBH9KxM5r+/CVvnBsDVTmxq4R6MvY1ElJIz9bQ
eR1t7gUsqOx0p7bN5G4v1C8zX4ZNIkJXVARTySrjECTxBiibigXe396BqG9bGo5waHW+zjHTADR6
T5emq4dHjj9HJD4Tq0NVsA5mL18mrhUIBz1zb758+M492ayI8kLDgb3jglY4xnmKj8Q4Qwhj8AoF
k8BigzBjjMWuLNnX3aWteMDypKiSMh/LVcaEl0A+UC4cjPBA52SltEE0zNcFsQs+bPQO1KhZ+5Uh
7liFZzb1PzqvAf6mtBgPlJ/wdtDJ9tLOYUGl9dkcgoJIchp+IIJ6+qFiIS6DcSQb5rBg/Pgs6BMh
UF+r4RuTjV1PfB9A9JJOBxcn/d8WG18I4cdwy9EuFZ/cXBQhuC1I7N27cn4FxaDQko0+Viu2+33a
/ahvUR0h1O5LJiC/Ecc0Zyvefl3V0hXIKIoKTH/KXWrvZRGdu05hdgsuuu4/6Okvpkz9SGN+at41
ori/C66TT1qZ/FAIA7GizX7a4gHtWjfBx3F584q3eaPFf6q6wa7EhkVc3vS0UhxfeRsgAI/w+/JA
g8FDqdYxC6N7YQrPOOHK1UvjAvKLQ4+J0f72dTeTQYYZpskAc+teN5T/GUnPn7TWbDjJb6bhDFqo
6Q8DW7iYQ3RaRwexevLDC6M15RoaA4cvSrl3XanZqL5+JM2oMSWOnFiNC2MGRIbDDDKi8etQ6fJ+
ayP5H0lntqyotm3RLzJCUBRfmdQgili/GBZLxApQUPDrd5u548a5cfJkrqXiLMbooxfoyDa3eYie
Y/r3XCGAWgFxoH9h1Up+otblp/8dfyiPbkxuzBmc1kuCXdgN2JeRVwNpjsOd2vhaWBQnyox6dOfu
PpLq/yOD5mkeR0K7xvgW5/YfeKHTvOz/6wTjRUIS9Kk7ttP8FiqA6YPXlZfQ9jcfrcoCFp9z1yXe
OGemQM/biSqp0/pc5326W5ptj9qHz+hV0sPrr9cjmbDfYRbzb/4AHdCbZbpM1aRzzjkInz33L82F
UzdOfxDCZXz6xOtmXDEM40mODSjoZ8i7/hjYN4YmLaAbZtcFS6eDVSUABGoYuUqQE/A9kZvg7na2
MxwKADW+BOsL261JahKAa3gtuWzlKIuUDT4iLYTZfi2JLqMzDtV1+PDwql6u8GuxNtHtBP4n2nlE
LR9elkSEtGJVww+hwxQvyk4J65M6SIkq7xo2s8d9smnOZP/gtzXdyViJ2WMxM5xj3gG/s4ZQkSTC
q3KUYfhSoJDt2zh5WYBF6kHa2N7JD0G3OVQD9M7/fM7Pzz+Ut4hPIYmXRixgphnEShwtw0cB8OIv
v4zsDGUKuPsVO1ApV+JOz/gz7v0hSZ9GIz8qNeBRq5jB51HGF0TSicvPuToBAnYJKvmFCXDZFvzy
N5Kiwsfc6IJg3EV9EG3KNqGHUe1yzo5LJXSV4tFk5BMgf3Dz/ScBVWFKa3WoYcVFbFMXGJiUafPH
/Yb1NtEZ8QXxPP06nWwC0Y6L+o+Llab2NHU8kkQwHA3bCIqyRuYCOwGfQGuyg4EVQGpKYznhq55I
F3ZyjUlZKdxvtkFKUy5HQPAbEYzxIY13Si+At2AlyVPkmtBWzCdwTWuaPubMZC3g4TYnp4x2HI4G
fKmVB3o43QGRvgL2gpVNLUq+CFoToI0k6VPIr1KSQnB3kUq/qA67nF2R5hdFpILIP+CWoDCEkHWA
jUNTjqDpyGiEllzg2EivvgbmptTTuAnrGbNn/HWV9bpHNDnCiRwJ88jIZ5CWe1gYHfWvNcdjEas7
zPt0nhjJz13DnkD3wV98zUnF+Bo56b9r9C4S5E1x6dbGZ9NMlsG4qB0Zd3oBkjC4mPlvRCMCHmxH
Rqs6EmEtNGsMOhBuVQIbmbFQVao8nGo6b/8m4LXQrqH3a/KyY2aJ9NXE8ReLcv7XVrN/NoxfsPU9
8NkFSxYPeigbUzEm+plsa5hyGraRXP+QpsT2oQMDGp3aJ2qCYfbkmjmHShUp1AWCZW4QX6lzVNCW
GeAMp+L8iWWYqUAzdJlWZzEVRAaf9Wl/x1yvZCt97ZZUbeBniWxwcs6ZFDQncCTbYapOEuX/VIbs
YRwmLVbABDGh6X0lxeTLqHY+YQ6B+TbsJxkyzCnFHSjZ6PP7EfJu+Lw4mDiaKFrfxqP3D5OUBIWP
+XVG6LqRAXwgeMM9umObBAF/gGs2bhRifi3xXh6uZH137bB+3+PZZfKHLaDGCP5iflZcuQAtVkp5
38zbRflHTnU16aL3gsj2FQ28sIHVKAtut/mH6B07VySAWh+rwskwx5r3nN1E217fUX+C5otpRW/c
/QTFV3ZJkMexgcAqQjn3Rox26vD2diVfn4N9l5KJOkjAZjSup6ubehpc9S460HwthbDUwBfSzLmo
uKp+To+9LE9OusyviVNKZ9t+E9pDRhZvffHGP59knPxuXzQ7g7IlChw5EdbpXqaao5/X2pisw1zt
+PvNZYZ2nSLUod6YSjcpPUGSZUZ73XWZbZ71KKahoH10OGteitsTUcr+O8qxPVr5l+wmG3/FjwBJ
wDmiZdn3Q0wgEmkdkdrahiK+tUW0qMa+tocHQpMekGKGgI1NS5FBxWT9QY6EpeXMBh52l45UhXHw
Ip8C86+Mc4rlwOl9iEfgkBMM6WhXnZFut3jAceakFmV7FgNKXKEaoz1meMpcFCIDSzLHPbKA+SXR
ThPyhfVSLbjL3l9JILmQlAGGnuC0/kTrCypAmGqMChU58EJCQauLfyAYnqSVGDWkObuccdkeVMQS
S8nuu/AosTLgFnDvO09/+HjNcsgAt9YUAxSRO/ICPcjdh/e2m3oDmazB6MinI+8dWJQEhvQU8dBD
W2q3s1jCafF7+17AT+3B1tEyu5O7EnC5OjhOEqD8vVl6x+WCJtBZeoFCRePLvMrKjoty/oDb3/NY
em+zD/CBDmUM+qlejjBsHK3v/Ihph28E2k+iw8ikJCoCKpcuYYSbriYAVdvpQApMICvvgcT9Z7JD
I2JqUfdJ8EzSPTF6Z+rFpEWZ8eWVnZMkIvTRaMnNrVXTuhcVO7lZWKaDnqXvPNy8upMM02fOLfQt
kCyZWsXYWg4fVquYhBdBwH5at5FXdb1quNbb5AdEQM7nz76jk5g875aimZ9ts8ViR1vg/LfphzWN
3vwzEleU2zqmju/pe055zHlvqDj9o72DgIQItktwBwgAoSYtcAB3J6xl9uMbUsPDrsYDdCnxQlUF
HDvAp2ILXeMvhlwuneb4J5OrG+ncUjxD1uQ1dyqgDBt84mn534FTjAjCYHslGOHBNag8lbVwrBlO
w2quFJcd9/dx+sHrhnVbo1uA03SoeoeOqQbEtz5SEvrB27NXhz8rP5XTxajrCtjXWh7cspmVlx+k
Oy/I04j3DF7xcby6+5TiBPHpA7cYAcdq8IrTEV+L+A05a1K8/iiDpsrVhwVmv1pU7g20aKnzkBny
I8s4lqYT/s4bKpzNC6Fid17aCMrm0dAH8bxEm9UHg89/DmOlSTAhxvWycoMaveEWd3bulGHcc7JD
HCaxHX0EsOPTx95O+zsHhSEB1Wu0WqG8gUK35F+DDnEH3/eaf3XfIxdh1xp+mm4kb5XPNVhBK+kZ
+9eAw6mBAwRpCWoxKZ0y1IqimZRxOkJO6K2Mk8OdtHR6SBC7uUXFmOPegouhE0C4G+MyArj+tDuo
QNwXzm+iR7HKtfB4Tbm8v4ve6qXHpPO0fz8Gj110MO0CKB9eHbYDqHAojD4GEy5tkqKoNkYEsZuj
rl26WGWlOzNuObcAEf/5xGhwkrlZO0votzIphJuOC9YaB0xDtwBLwVqBVHudM11vzG2XxBf+EY7f
NNemcmQiL52eO0dcq5jocuNf6Uwz1Hu/+DdwNKATsoRI/BYAK/Oc/youiF7+aIoXBw6svmAYQDVw
n1d4sNJp8+JUrlTBOibx9QxSXMpHP3THk60up8JMopaSTHWwLzhlnt/MP+H7yoIFg+jRPw5FYecF
gLB5eFg8nla2PFwrTI9vLpEM0AY5QVPZKc9JX8oww8YlRPplTGapBFP+YT6AR4nGaKiBuoEWDzPu
EQs8d+eabiMXYVoNftGnBAWhUPiDxj97JvX41YHfKN8yAlRelV4curV7RZdnt9sqedyhSnL8ds+Q
wDiUQ/tOnYvqUdQ9nwp2qUtOQjF/wS6f51HhIV2aKy8i6Dz4I+RE9HyFgjYkp4K9U8A9JSGsLqep
HmRlUM+68MEqr9uxik13eRk597mmWd+f+JyeU8gt/QWe4/qy4XBBCKKbT9ZGaTXeRfI0mrejdP6l
ScnsFDx++VDaWxQ0IrmHFin8TJ8qVtABjsM3lFvQ+ArThvlFh8u+zMAf38m8h9m/OdSI6r0jp3LL
bYmh+igatiapjPdbjHn2gWXADYZLOoiD0nP7Pao/8Yvbo66GzKl+4MWlB8T/82+p88PjUPZTCt/i
w8xebveo+Lj5Z+F7A47RTUYQ4Z5mir+Zqzc0dBdEtSd9GKofV/dGQyJCPt6L1AJSkRo5jbpycUHC
3BEmI7GQaxNyazBKRTiuZtPBJ6Y/fq4UtH9osQMdcwNcLIBGSNwZgxjn611m0TLS4AKcfyUlfBD2
tIBSZv9WjawvfvucgBJ1hT0TlrmUYrS4KbVEdhjxZtpxC5sJlWJq+ENSi3ysUR/Gy6FF8vTgNqE3
eyQvfxAWgR5iIC3HyhVO5FE/+U6hqyKWb0+va9KA7l7s3Ql/so7qEnZZ/bBIdIuX81jA8EOcb2T7
Etl/12obyYdk2ndjsm6yb3JGMosyBl7rBGRrDhl5zzxHwfckC9h9AIY/d4ed55xZy+qzOuhXs33O
Ph/sgP2H81vVuCP8nCd2wq9Fp7RoItgkWDZI8iWxdMiQARh7NlFzuVDmg71GNd89tw9LWb/3ut+c
YHQSf9NbD+9C2fkXlf2fz/o+TxVYyOc2pTxOt61UL7wult56gNKjuYabK313RMBVHyAKowmadfir
hn5sEFMSDm0/wg40VRROYNMd706ew2XeTNTWxOF4ECl4m+X2IDXuJJuVGP2ufsC7wJLb3vRKSt/m
leH5+13W8EBxPcFNDBY7SL0ePJ0d2KXed9wy8C+LO7XFvBMEPHLG+CN75xDBojE+esi6iH2hlLSW
P/eGskyQGEVuW7cGpMNwfnvTLTuN2SLPT9TH4d8AikU2zaGx+1ptbt2lax2V5Xdxgw7AjxeuB0u6
q5n9m8kv7TDN5oGX/qUOlIHTdgHkKZZAgRkk+0OOqY+tpi4vUbhgrbxteLGcvmzbNAbFoStllrmV
M2v2OH0LGZc8AsY9GGZzZuEam2RzQBmILZ0ZEgJ5AN83bCLVzGZ4KI+VJqjx9T2PgpL4X3R0fTgi
ytOnYupj3NQ1iu9ffnH7NE8xoPm3XMBAVakAMePZFgm17Utn6B73nt5Eof48sHQ/xoQBGG9vl/qT
T9eYPGAY8fjoGKGwomBXr1Om+ljB2yT99cCnCHczm9xrB9N60bwT+Ta11a6eXOzq5bDescT/ucx8
HeD970C8Xo79uglkTSXbAcUYxPOYhzPsiNems35EWi1U3VQY5npPpN/yR0of9maDJYZ1BRDg+53i
RUknUzJIvgXqZ9LnDfqSF7Z/vc1y31VjWsIahjwDip54eTlUY93s77Fw5kCsgxHPCXHvqvczyd0r
Fw8uQsD3K/kcf9xE28uaeQO/D0QDFAqcQYzs+xy4Y3IPhnqE94Vy87+7/XvdTU3GzeRwqeZ1P+A7
pjFocTUpiKqBHNUzqoHd/KwvGThv9zbvMHdAK4deajJIEMu1R1nFoPurBT5E8/usvFjMtRTN1tec
X5nV4HOCAD+sNPv9MepT+y+vidkatTfVEjKkr6mGgxWOyOCEnorrl5NpVuFTTr57Zt++kgn5Mpsl
BsvTb9Aan7jIHX2dSrh9yDcQMlXrjMFxcy9CC3jIJ+/TDhb6mGbihFCZroTMr6HznA0HbPFqWSHN
GSUNwYvMd7GFQM1xq3H+4VXQCA8p5nc2wsxxDmuw8rMUh9kusw/GcszeOLpXsOZtFGAuyxsG5ZdD
3aexeADRUyaUTnMAs0UMs7hBHCXW+/Z3X10OMsiOMve6vKzqL6gg8ee3NLhbfdAO9+Wnp2vQ2UBq
ZouBTaO9O5yS74qer0Mx/TtTo6+4fnMLl+wwR3+FkBeDzenjZh1Y/hAlAH/bI7OxG4fgKOqS7Kb9
P6EEyB6ZdN6PlwuRE5Fh5rUTiC8f7A32KHImkuIMM/dcLBtruGe+3BuaHUa4tAiUknzmIewY+Euv
oHtiJNO+LWaZkSMGkPDcFyfT9E41gH8wTlwZ9EgJBeJswcYfnBjsdrGfyubX2cW9Rp2/11n9IWpt
dtFVGat2QT01oPu4kcX4Q5Hfh0EAAxKzeJxirGpdoP4+L1QSc4zzBcMUoCSTEETGpcvbKf3Z7d1+
XT21PyMgTneGrVVgPLTjll++9hyCDGj7k/IxGY1BQKFWggaQ8wG4Rqg4aPp2BwxOjqV5b81GF+XH
eBOerDpP1alKscgQMjiP6Q5CH2lnO/E77badt7WF6W62576TY18uemtV+nRUJLdGX4M7uqThxy+x
LEQnHE2LcePcTk9LPiIMCBkU8aDGKV0honsqlu6ElVzL6IDj4O3WF4Y+RIDif4GXQYTTu8EwmUEz
nzOfZyggGAuDrT5xhMQBFXVIl5oZL0znvHs5rJx7PNo0wP5obftGom1+4G59P2Uzr6vjYEG90F2p
XbN71Omd6mmfCymXa+xh/9NAJdJWrA8CBLuOwcz096eM+zY7LA17WHR9CuYRdrq1P2576icIvcRD
jm0pdKDZrOqkcb5GuuptXnbZ4tFxqrEfEG1c3MU3HkSdaR+nwu7OU1dXaiLFTsm1wPmP5vsLNcDU
GO6O+4fzEuLcmitbmfTYHJoJCDj/ZDBxUR+WZgX+IL4rdLxF49TMtRiJfo3BbPc3PHWG1qfjXnAv
gvGFmhWmy+94v7hv6IQX/wPjEyuBalUXXrauJ1ixd57wEdyWcHNIGKOx9Pg+dc7ZlZNdOLc5lkUH
/tpGmPXTk5Q/p3Z+UKEJ7dwR+n1sq0w8yoc45SPg+PjljrSPEGLDlbNN+otrzgMzhdyoqrAC6v1I
akk76YD7bXfT/ma46J3L6RU73iUta58KUE4LOBkhVJDEzFH7toa0nxkkkRXsFanBZ8yLoljg5IHl
UuXU6HGwBA498Frfo9ZOfWkzhxVhFGZQmComdiNrwzvHR0yf9CeaT3uppNxKPO0z5ptEOMQ9mjxk
2k0f5FzxCUWVoYl5yC3Qd3UuyXE5V++24vyi19D4bp4u3I11Or/MSjzSjcXdbfzGeuMessW/ACaQ
SXHUjfBz7sLGsrMViaym6uoEUMmQBWwfP/GND4P1tZGBq6/hVRjZURMZcCCrTcVnrJlR7zIzcBlo
38accA3zdKbmiGyBd4g8PauJOs+ygKk7UE31Yse0E8V5g+rBNiP5HXePntiQ0cDj+nq/cyU6X+Ni
vbZtMJp25t9sjoO+zFSyvreYccVz3F89UXEry9EyO+qHAktg8y3bFa5HqwvLgkAD1aHFL4Zm6j0Z
zYGTTXbzwSPkg6T0V33u4HGJW5i4LSihqGSIJj0A4ueIArhaOIYK9zLprRiOQhMgbPR17vHoqEiH
PopzeCIGUQQBrtRxnRsvKkGos4fUOtD/7DiCj49aELJAWoNUHy5VlvEd8tR98Tg0UxVqrv+NR3PC
AIisBeF5dG31YmH8lPFU9pVgWPMlfgMdSAJ1LJ/W+KAs+U3AWSbboYiZo3Cd9uJvCIo0rfCDN+oE
zyydW38DPzzHnvC9ro9WGBW6iZ2b63NoZ3Z8deIk9qGe7O+zCKEMSP/X6HjQzqz4twnYkPj1gPvL
BHGQgwNgKn67SZKc5ZN3zh9s8rxPz4iDpFiY7nI5Dq44JWPDg8xZF6eyCWM0oN3gHmN7dxky+OGD
nDMyIK/+YqFYe9hgCED39ZxPVlOh8CghKW6eUAn80XLhcy7H8vTALX18IoyOP15jNXcv4FG66+9b
03JWPThf38pxIE9V+33jJJj9laRTRH6dLHzpAhAOHe7ucHqcwuyBIWkI67HZM6xD47dcKULy8wKZ
Dc7hXmNCQAReMH7skV3VQ7E2UUGv13Qmojs7xfoQe8HuAY7H+y3im82hDT8mobgGcW7dONDFEg4s
HFmU2odlgJ9d6yapjU0xjrwjl6orhKsZLM/tAfgOGh7/2dFsCygzPrAxTCG+E4oKJwU8y+Xdh20h
y2wTSs3TvjAkU2+0HYCn61KtIR/GxZJP9cnArhuQwiCEiQ0d8XhFCIwTLM2kuvEefTYT4Ohq0UTw
/xY76aUTFfsI1HvPGujhLChNICNLr/nluBaQCwErhUyoCHKbeRnHuJSQi4gPhXfleMBN2e2CU8KD
K6INd3f4gAtRvtzQEnviJDYh2bpWJfz30xDVUCwSvlAz1vCzCkx8w5JF9TMW/88Eqd6NH8WCoaGz
VTPDb8lEZDpVOysYAZIqJn36vmGkLXGkhXQjsVDQdS5wGibjLUMAs9yHnsyZ+zOJh+E6o4XYyrNz
3zVD2ByrqoVWqvm4Hc9YKI3Da8unh4kZEY7ST7C9oJDxN+geCsbkmw0PPMVyj5fbEwoU7Z8WojmU
VDuL7ECWCXT8FntYNnh4chOo/Hw7gyO9CO9XGwQQ4LgIfss+d/XLh5i28BdXPKItHDfQoYEUu0xG
eaeCH2Ry/jYInd2zFlr3zJuHkTLmWjGa8YLJAc/urQjWvpvqxlnsCN5ZlCdXmD0vRgXgiuAqzKTk
ObZGlpz9ji83bO3xyRJkBG7lJHgXhpHFctfdxc121wooKfZozCKtTQOfVOCEYdwIrOztFx9W9aMw
BYConNk/vAhzyS5ZmnxHwn2vXP92FOcS2rUlzwMoat84iH3c0KAC/UugJEOVOTH1RW24vLTctWYS
n09d0mfjsyt6DIwFzzKKzzmmzAlTYh7m4OlhnHzmD+gePzY9vyhLR3266TuQ/1uKiaVMCcLYOTHZ
g/z16nTGQfglnhDVwKJ8vs+YWoVTp6VQ5eT0Ik5DSk1SQuSWKQy8KS1RLflY7C3OSc4blzUAtQ60
Js4LXuPpLKsOtVD85JjUD36+iTpQH1erm+6sOKH8hR9ntoszsStOisfWeP79s0k+LYEsOm73Ga1/
NrNOxqSD+DLHg111EI39ExsNnE7H/p9wzV+/rdGkZSyEnQ7eSlPkKsuJLQeNs+qACwgD5vE26LZi
PU4zgS+eNhmbBDStt4/ZeP05LqUlG78WUzPjw28dTv4Nh5mrSndgxFbwjX4uwOzTQfyy3uag6LwU
1KqunzP84ox+2YU5WGAV0GMcgyt2CVFBpiqQivQkhzPP/YQ9BhRq4mKkugBHZo/JjLS4Buv7WKPp
dfzN+W52zHNhy4p7zvn/Fi4ldcfIzJPGNSFXw4LLfPGwUet/EegYv4Kd0WxZjNIvnHEka0XW5SIY
RCfh7ocg6MJnM985O8S+ZWj+EgMsK32KnALtDJu7Yp6LS2gyOPjx+RynkPmgHiT+xxHphrPEaCK5
hdokPdIbTJIXG33oc65+og8yQzys5So9x7lrugu4n4BKxBKZVhEJBL1s/WztK8gBDDHc7y/ukOUt
pz6S+KxxYjbgMBR1fc1jKahmVHpYxPj4mPKWuPaeFsMJiVSVpenv1vQGkUwswYOAOeHmNmVeGUI1
5wRgmyZDGn7mld9JKrBNDg1KuiPHniUEDA6+gn9fAjrOw7Uf6PoW7+QbIx9DGRg+5ezFIKIeFwrg
seUer4Z0YCkYM/Om0I5Spfxgt5KrCD1JDoSk5wKETenIQtTEE8EAVFjVwBI8Wjz9xeCBTcJmg7OB
ATt907xtjs3ciXZH2AhW9nYj65EjlkWTS/QDpIkxwfbqvGIEnbwspRVy4EtdzbWQp85qYDiXBxbH
FrrVTRg6+HYyjHm25j+usBVxcLj3RTrBOQKEmYMgwWE9qqwN0AQU7J0NA4MJvs38ocGncXJgQqkI
j2xO9BHQJ5lYieRiuUHT4cfl/xWOWMDS3YSdrQUVng8qWAikg3GVIXLzUSWJ/XXGc3ZWTJS8GQKa
OSohhk3U0sx8QsUPj7ywQ0KjYD/+/U3vATfD0nLCy4FJsvVZRpfAp3mG8LLQlhGTFX+D+zi+shbn
neVvKI2ZLF1xYSMEl7W9WZpdH4P5k27JciPgQBhve+FkvDYDnPvO+N8IF+8ladgQBNQ8nEoQys/u
gzNq6KwwV55Oe9C4fgTwWKSKQsG8RywP1+yP+RU+z2xZUOAkrjugu5XST8mvDIZGUKe8nllT6riu
72Or6tM/LFsHp7bYFUKuNxYiTFTBDk1it6YfDGC0c3Gdv4G5swI1WrpI0Azfwo5KphPBWgWg4T/f
CbVH5XAox5p3khsdPs7VOBfCXfZOcdy62Im4rGAuyvZwii9OMKYdJ4DXPH2NBDs0bgKO7eV6F/9s
e2jb4+C+Ppl8fCpBPkweuIlFLcTXwj4T0r1Ct7j98AKkG8WCk2tMHuEmRkyW5nM8J9nkfMpXJ1nO
SSHg2jxdFzGf/9aKYk3O7nNurs3cPfWoahJfiFC6AiMkXq4icgXYwSaZFBpVoEkxmBvjYHgxTr0p
Fotpgqeei385J8Rj3pxXK8aMU2Jhrxd7uuIyoUaO4+A3PcmPpJno9qgOzzu+EDxE3YXPoqPUHW5X
2CLrxgd+BAuYdx5xjyXkUkTNntL/y12enE9Dihw4W675ss0xKcP+OGidZXAOMOdc9ii4/10kvMGW
lcXfwH54seqkSRWj3gXH6qhnyMWQ2qxJ4t+4yAj6otZ0gzsFYs/QTJaae3YZNvvlJoWY9bGmqyZ2
cK2KBvYegQeTaVcAgSvUYz46IbERiOp5AtbIkZUBpbYFFKZjLs03+V6dBAWGCAgzcBO+dpd1ZvKd
BUtpWjBGOI3XBDkVPkwFKlSqU3a7uo588+0GBf487JHaWg9Tc718oDOTBQMnsDVkL3MeRlW0b3Ar
jwbIE0Qc1P6SOSD5JlDi+YUjd5kwkOcVGK9I9yhKUeyD0AQKY8qEiQ2Cr5cslNLJeflm7MDLAeVv
1+aydtmwENH4LBxxrCVp1ODwknRi7EHmQD0/n1N1+8/F2R8ufbj+goxG6h9GFPClLtRXfXZRa0OC
buIpTU4ksqNvhZpDeax0nekgdP7YxDcxDR2Lcl7Gb8ljnkUXB9XGRV2kQtnyNqyk83OR4kqpRjyC
1uUhsB+iDajUhjYcMfwWwSmhmVZnCWI+YlFDnMSOPcVFf/rdcJjNYGEJ5rsz429gclxQ6sRDz0X7
78gYi6i/Di0HIxTcRRhT+3Cr7RmHHYQSz3Ow1qFCiqK9z4EQZys2ynNGkRs6zoxp8HRqsGs2bB6X
fR/TiS4+eyj9PouJ8GE3iHnXggDODSUTXZi8xjK5DuSylfRnSVRjgEuDRTHNZ0vpgsACrEXtpbRz
bIp8A8b0mSFytUewoYz7Vl/JaBUZcDMyWdmgcaHzBLTwf6iYZzPvMOmBW8+AbiXXqx1zVUgK9GeF
kApWtHTtQ8Mu71eYBXe2XeBvOOqt4+XsGCE3I2tdJp3EATBZQOKF8FHmxLi/+DjEvRy+nSkP/SPZ
u5VhOTq9GieTxsfjBylBlkvpzxO0KP4b+yuWn1ouZtOU2+zXMdzYvxHMY2Q6R7OZc5YImtkNjZg4
dzZuoHYphoDRiGzshz7jWhOCKIYOW7y7uc8E58QieY2xW/pjvXUV60RsOPfIGDsiY9sVNhvoPeSk
rQHfgW5q5rhx4RMlCflDBagxgUrBHE04uQD9QHOchdwkQLR4eQtSf2HJ442OeCuDfIy+l7FZBXBi
eIgX4TzCipPD8jeyPtswjM2/3bIgbjMStykUiExEhoP8wIBhZ8w/020x/Tr2rDSnVsg8F1ACzTl7
0Zs6q+KMXzZVBsxRiCY+64NTKgiw/L2BSXFwyvOcreHcz2HYtSPL9TEPTHy+Mm49dhqf8RLT7xSI
kolDocfgXJb++BT2ziA8zir3n4LhwbtNaT0nbzFXVnKp87eE2OHHSL+yL3zmHMW/EBfzTPkgbwTE
PBDSlTMUAY+Kfy+3J4JjQt0BuaQyp3tIKkrPu+vzCOjafcI+afIWXAukpxq8342IbrXFP8BhnW8c
4fMC9BVsIBhL42UePHX40HhmRnkOlu3s3V3kO3F64NlnKjmdKdM7jHQzm1bm3Cr8/9uk2NKGIa02
EQtZrAKB5n+hTePTMFwGEl2QjRhBNac7a8SVGjQJgjytxWesLaQZ39AJw+HHJLMl5KxaJLcJG1dq
Rmn2+QPRKKdeYZywsacsuBp7Bjr7ktMcIZqRr2IUP7Rz+wGZ1jSPzFsNSleWvSoLt3TSPWSm/4zB
leQ0h4MKfw4tDq8Rwu5K/skCsTdcWtzgtPuj9AC6OHO/m3HySAbu7weVhynQHn/HM5GO4veCSUOU
GgO3jg0VETxHuuG/lhuwANKvcCpDrzvFTvUTs1qY9DugyB2TVTI4kP8rPnH1Nkr81aQQXaVKLraJ
jIcYOhSXrbTb3yXY7UsXso4jD6vvqWS521QGJFQNO04LTQYKG4UjPXiMp+QBNtaNUm2h7atZCuud
J/xxuLs5286nzvyE6y2axNrSRXYgMuP0XoGq5SZtBoVcylW3YWmg1OU0juQvZScDDFihngCdJHyl
sbKhCvy+6Ih6Uy5wb2RS7sSFCbjUqTHCwJ18ySlx/vdpMnMwk3lLbPYuM9PJuw1raR0zOFBYQYvi
3OC++J11ypvijEw75PizN4jlUKUmlCTnlDuaW5hDZHy4ri9iDMtnTAEKIZZ2ahA1007G+aU+XNrB
eMC8Vqh950a0FEblLDlMiigewJ3PgNQNeb29vuH/5B4pONTMXcrScOOE6QIfZHZ1hhRjQ4tVSoU0
Ms+Jevji/DxwAKlS+6QjARd1cHdaunluBWIekIaAgUGCt6J6Cm7kvEuwJ+KWSyYsfKfKmIXDSQ0U
2aF7p6Z8bT9RRgNYwpwwf2OOQAkQsML4dRWjJPGZ0XSUCfdgPlGYTAs45zLblS1BZiqvcqdL7Ab8
b7or/ehuJ6oNhops9KL1/CsjGnylBHz7C0GMkkJXNbyTXeWWvSl4KgdDa778J1l4Q34pL0geK/aB
pANGzZhZrQw6Jrp2z7JEQrVQR26KnudliffDvkqsd9+zJGza8RmwQcY7g/gycQQh3jHmIFVLUtVa
k0zcDHofAzEcCmj50b1ldF/0ZeWS5q3D7dG50bW+XyjuhLr+CYXOb2g2gjFHTcSgsUOeqZi9i7js
G1Hb7/UVAhOAJePVy/nywM/wvTn2vWNO8id8Y+XB4sfFihgHBFu7KTpZfGIA+j2G3OC/SD6YQ6a5
4fQnzEDTKbFXVxfH14sRU6sD/F0XAoXA4pzbucTMNFYmx/VwXLZT2NxS8ZMieeEQ12ShLPmIYMf4
wyA4AGCS6DjyZ8rL4Rw2J7vfWBI2h/ZpS8ja+zw0sO7GQs/IUT3eoEjzD74InjY1kXhvesCL0dlw
OFTbu0+p/i04Sf9lh1PZT2ICp3eWhsPV+PYjn0DUuXlrwqXCOSuYuFz/6BdGgJ4IOOEJ45JXm2gd
AJ9vqDcTFmOihnsFZFtGh38r2IK/ygZE+2AcyPf//sgThq/6aSvjKuqrBl+1Stp9+O4zSG0vDgNb
jBHt6B9pk9QHkph1sgbwjeZhQ4Xy7yOa2XzESa7c3Yp/53Dl7vXOPu8zjQqGPmHBEDwqb1/S28OI
0XkTLAGmF+gwmZkCf7hXgB207VbXVBnngPjYjw6TIatBDaE6XywY5at1wz3ALfuoJ/S1X1HgADFz
N+5ZQRjW0IQLyrXHPO+LQvEU8XpaQ46hGNvU193Pvc7PleaNdAY4SNbX2UgXP+ph1OCqU+A4Nu42
wRCTF/+DZcK3Jouar5r6EXAersJr/5Y2OJjjDFALsFDyWwgnoUMjpUzTfiX0tyt+y80AC6eafLJJ
8UiKCNBoz9LhpX88J3xkVVPhXJx+tRPFZTHtXL3OKLog6dqofS5/3is3u2KpyepFHffj59oJelDI
M1ClK4eqM5WTwD7t4SjzhiQoKSyY3xhdk7FL0hsVvtQAGo8R3PYdtgFTDU3HBYGBrDp3RGjx519u
DvtjdJvmddIYvcMMvdnfkMEhY3/gBn4S7bwEOtC+hvqTwJCTbrZfaOZwX8YDyEuwwYKR5ncsKm/4
Mbn4Yz8O/zl9j6jSKH/srG/MEEgZaSOLeYxUM8r6bvKvcKSnoHE3rBW/XCLNzstaNZjoJP9elLcA
vQiPDUlRlW6LX/K9ROMOGBOShsQSYTLJ5uQiYXPCMBMOerS/3lX8wSMj+GqHwu1KeZ4zSUNqoFNc
MxhlSGY1RoZLyh8144y3DeFU3HuuVL4DRFFNIhtmvib5sah0JgxeQ2w7sHEvoX9LgtvxcsjXaWUi
t6xw9pWlaY2CHQsyKUz9GZCsUT4YgyXqXZM6Ksd8jJg0+KVLMgb+6Tikm3dJS2Tj/tAwkpW6N8rT
cuzNIOiG4Saig2kNfxFRtb2AVZwSqrGjbmD0Sxki3zNYpYMLmifT2P7Q8/D0NiEdGlpAh46C4Th6
RgEVkpMHyzfUkIj2nqs/WilsWTFVhkI7eRDr7PVmzkxKf+YPixUifdr5vv4j6cyaFFWCKPyLjFDc
Xyl2BEFaXF4MFVFxR3H79fOlM31nYu60rVBU5XLy5Em+yh43M0LmcTP6Il8CMQjo+GlBFwUiliVx
R8KV76oJ0aWB2sQosmQ4oKuPvgjvMLliZFcUBP2I5jkib/QvLmM2yaZz5ZZhHRc84+7ouEJVdhKR
BmKphIP4muSJZyp7I7PqfhtpG2xgfHDfSB1weMmbpWHi6pARMAIL3V28MDY0iRuFzNpi/pY+QLWP
7iyD6Kuhns5GH9gz9psilNlSJ1ajWt/YsBSQoUmfqIJQQOkpcKEfxrU1cqQTMFoIxyKOHxDVeOjo
8sTX0WjUe7EwMhd7RH054gmBFv5KicQ+ngLmKexcUZGV2Z4OdWzmEABow1kXBnTNB1Mm8qBGpiN+
x5yW9M0Izd6c5DRj/iL6SkasQmZmvSzQrB123fG7hkMoOSaFlwQcEE7Gl8Sxs7xFYYN2KaAOjJEg
CMQUaktxj+SXYiCIgksxBY4UAl8EhNQSusZhBcDWTNLnLEaCb4wjXgxn3hJEJ6dFJXEku3kyMYsh
tGy2wQw8pSRc8JL7BBydUzhBaSfVAlSjX8r3DYBwkxGDjNQC0VQUbBCG+vNRS9TUAUVXmWyYk1PC
AmIuZQzhH9cqjelktQnpA8gUyN6iD0qjxopxaIzIA1yXSlrm92g+wU/2sywmLDWZogbCO7PhvUjo
JbVjsHjC7QSs7sMs0pRyCyUFv0UXnmWQ9PPIHaAvQTYJIAlWHf8+oXL7RbjAcXhuBLtOBmxVmZTz
EWEUxNN7xlTojk61N5aHbLZoCv5BiwMVsrw/E28dJQl4eg3qHhoYhvdAtvCL6Abt3ssxHJsPP3gl
EMfBNjsWchx90mbEz14PYDXmm9ECtqYn06ZF9UFM07Qnuz1Aw3lErSB85w+TOGVN21JHyMQAeetI
eopkyz/BOCfw1EyQfi+cEDJNI0AG9NtHb44XY6zOK4KhMYeRE6XIHGuDmCtWCmhA0HubzaoAo/oG
9d+cnRizVrFjmsLWmkCBU8uEApJgizHQb4iWQOgBfZs6swI2B0pAeqQDLI8TALrE8VRYi6UcgEpE
rDwvfFJQKHQjkVm/O9vgo9uwUhjmYqyZFQ+GTS7KZmKbMIYW981AFg1FqF/KDy/VoMP9hPinmtBh
CJmFkfUnpoFGdFJiP2hj7obo7bhiaOHEd6StOcLiKX7x7KqVYF6OlPeX5kRKpqU+ewjE5DnHTUK8
gD2SAmF2oyNF/4zI8RzlUYodrK9+KxMB3gm4Aygi+yIG5hPEOrkME/BSJzutGEmEzj50s8EE/Whq
dEa6ncRU3EI1WxyVSarP+3tEcw/bM0MEKyED2yMBF9BYwdjipkjBKVKbxOegjBcLsGhzGtNAjDCq
jryLCpnLmkMpJnGakivNZjIujxFLIIsREwD3do3AFhMdu3QkbY4+pYyJNjXtiNHVEQ7zPcGz0S/g
15RI8BNB6cBp67070EcM9Rrppj6D59gIPCY6AxxQa0VlehpFVEBojWXZJ8TjVEQG17qNhGK/CO5Q
xL+jmnrjXelIfkykSQxKK1oYf9SSWElMBS7EdaOzr48EoGnIfI/K/kOGFP0U5kDSWUZwNpBLkf4T
fClea8Iz1gc3bOjxY7ILINgjhw3AZ4J4i7k6+aR2FbOZyJQDJmq5WpyWVooB9fB3N1H6w17I881u
2MhchcgS0qoMicLLjbxtyMMxbZuuALuYgHNKC+ARiXf47iLe2g0OmJzjTp3zSXFnSACi/yHQ/W/b
j+vOGUgn3g4d6u1mRIveyBbgEs8CfLsdmERarFTp0MU+qZCEBSmEfwFvsTdY982OO5lhywpAJHYU
AmfkJKIm06QXfowr7/z9/KcevI5A0HC2XTw3dXeGorluhSbGEYe8QR63T9uhQTAGJgvKVOpjxyHi
d8YC6/BvCPNxk0RaIq1n/W0QLjNt8+aiVUtd5aEYgsxs2QzjSOvrwaKmaqayWrRWh4ILNevElLQv
osHJHJcoAkLDMjpCyIm9xDTJfcCJORfovYJemATDFAuQ1Hlj8psppf4icBg6gZWoDG5ZDkY7+gAY
7HgH3O0UehHOifkKMEXGzJ7nbDBpATBcwPyZHdGg76LMsTBo+3cBMGfLkErBI0hgq3Bi4c58jCXW
Y0B5DZ+tj3qAfsxVclAJ2UuoCUnXvzqT25RutCHcAf4jrMfSmL8HsgZPtg+uMFXAfjiBCp9zXR/0
LTqrqtFke+F+1Ew/07h84Ql+qN8Df/DcMO1UJiDCkeSxO4tSp+pFaSd9X3UIACAlqJ2pqwjeFG0Y
pzCSdljYm0WbPpUvICxccm0GNlL7A1GyTIUgP0T3ARvdxC+TNrLP6SACyKIawrYuqMBe25jqG12g
RtScrxl4SZHPLv2n7tJtRha85DQB1S+9hQkkGfIs2B24ei8GfOMroUZJQ5bfcv/j/UrR2uE4ENUc
DItpriG4jjZtrDrYJAADQQYsKwKCMQ+RWvIEYvIELy2D95ibPUz+W0kgIhntYY++YXTr6xFEY9KV
kDAF+oySEinbCo/9UOJdFfoCPAWPMpjUEN9DH3E+diG5MSRc4qLDhAI/XV9XnU4ZVQ/7RrVKNFj7
OGFmZGEKqfQMOFgD0kIJLagTmgCp6IfWLJ6TxF6eQx4MfMMwOSpb/s38Rj61LXgkjvqhWiLOBOm0
G6JTdVZcMn26lEmJjQAHfyQZnC73sUeslmEnzIdQTD7Y9IlOn3zwh3xPttPTk/g6xGVd4CbXgXlf
sF9K+2bh2xFTGAwmlKFsEfsYIbcCB5eucJB+2v15CBjuyQRiOjqZCQqaIgMFxMlGl72AUAYBMebc
u9F9/TdiDleEJi4Fe6ht2JOAQovmbBs6+AvR2WJoN9r6BL+/Z2YFkbXXXW3p4nFEI7tAxAtyOFeC
10F6veVu7ejg2hO2jrtighYVCU64DbsRM7n9I53aEeYhQjMi04WQg7CarVtu00AxfU3n9RpKO3uL
rUAxhDDOE8TqRMNzGApuK8naelQHaNX/mlwGecNk1Dft3U5F4mgccEJDHhtEaiyJFIaFm7S18jOj
2B31GbTVuA3BFNSKkr/o070BiKDdsfUR9BQGpwUFPNrbPYNEwkXsZpdYOMCnSI79XeYirNdzR6gr
D/dbEix6+KfzFa36APrDFSzoKMDs0T84b/wXA1uDg2NLSPSkZMSwD8GHDAl7hYYGrs2QITg27LTf
Vmsl+gw2Qniy8vg+yWECjDGWsvMXiUyWhZE7ija9qEmOzWM3bgE9lWSuHZeRT22TTNyeURv86Wcv
D0gej3sTqlf9iGU0xtUfBYoUw2TedzJTlZyeIKihT0Dr2eAcY1Tr0JYjGRCfOCauoDvUjLYuNX/S
dbkLZjh8u+xyGo7F6ZDX0AxooGirI2g3gj+soqdnD84p2kJ4zL49Ib4kZ1K5418K5TvGcoacmCAP
VHmTRJDwHTMfNPs9bevBboC6dHfdR6BL7ybUjx6ztvHSoFUTXuIZx1h8+zOLkAFpMgudPd2Zngac
zRfzrjGUfuHue4qGf1tqu8cpsK5SYymzEIt2OKXw+aAkLL1jGIaQDX2i0YZibhxp0ASTTk1ojWyO
PaFMJGWU/lwYHxIiKIL+OG7/Qd6zYuhBfkBZHfoS3Ka3FaQX08l+9McWn9xjF5x8HNqTMiOlg4zk
hEE173Wb6sd1zcQ9ivsUtSmx7/Q062dgb+BwVHIooVBUwZVIeLJG3aZzDTSmSYHo2c3SGrB0s7tx
zgeTGc6WWoijwK+lIo/bfQkeGENDgqMECsyb7q0ELp1stCsI/jPwxrOKxSKo3MsoIlS6tOnFJX1U
KLDTH4Gv3EYDfWJ/ZGz9LPrGE1aadBSqQdJaYYeEyfECoMaKUnIhoPWU/Wb7loT9eZz5aQkTa9qz
aaNtg6PvoinVQE4fzhl7W5LdUMiCh++xrIMXKQLRU88acwsQSOMvTk51Z2cCDxhM1ArqFlyBBv70
5q4pB+mTnlC+MYBU53TBTdDoGf1Ku+yxQiQZG8pTl6HcCXrOgms/AgirMC//svwcCAfCN6av/EfV
FWKWk0h6kztUw4G3sRnUOqBufbiQo+rBwIsb7meEwhy0lDmMYMk5u4P6/GaWFCBjuBRoDiATymPv
kHeDvd5h3sl8HQkkr8ZCCSeO4sWe8n/3rKdEmUweYdQO7ZsAWYs/EgwpFkoL8A/2YBKOvl3e8ufW
TGvM5RtOa5Yf5xQesi288sJsjdIL6LrxlloyA/ZK/1GzyRiyl5+c33p+3sQe9NCt1XwCteo55Nge
Y1xe4DvqfZO8/cf7UglwsLZKMPY7ilnAtOER8XUIT7ceJIjtQn9T/qu3CLS6QmJiFuMdRz0TbRyq
hPptFVM/+P0dPwxTDqigBMNnEUqrh1fGEmP7QE4Y47J3fy6edAzPn9Z46dM603EgK0Nmh9W7G4Is
0sZjDMCCFVsMxtDnqvy9TH+FpECj8yd9mQE/kFyJGbcGzOzR1H+zxS7wZFErQqG+HsKw0cce5q2V
AG+R1eA7qI7fqNR4E0q+PSDfmWdCrBHyRdCLaV6DD8/jYZIvah0YAorBnDKdkIpghdGz85d6THdu
Cp04ppyJUaFMyH3KN/hIBCXY65Aa9L1Mpijg2eSlUbigMA8j7Y39u8lWWF8NNPt2A0gtoALdgREL
wwcg14fiCgEOCm0LnjOxMfMIQCuYc/BistjdoEKPU5D+pfAKPgK4Av8zFn4JdA+4ErrxUY/1w2DU
xgOqdgrTWu9nC3iGqh+9qL32FgaJKCgCKXLVo6mgjqubUz46xmUAbdTr+FpPr2sklMV8b+RiSmI/
rSCAN6w5yhRf/z6S/jzaB4flrDGQXvkSK26LNPJhGfTpxKRRvrtm6BQunsmepCElqfuzhmVghENr
MKYYScjAUlM0hZvyBuLYrq8tn0IQeE3a2+tLGamu0QShWTdLJUVMXxXuiF0KuEUSsjX6D6PrNroM
CiVW31rFwXC2SfNindmG3B6jJSmJJcSmYPHA+yc20pGTTqsbH3lDapNGTa84mrWe+RhfkufL3BGW
W+9NqfY3ej4NlBrqRoOeMKREPrbXppRgQc1+3wa3xKsyydUEFfqNibDIbMGVNGEajJ0MiYFKRgc+
kXgwd/BnKmPWSmyJC2nNLYTltETpkiFvLX4IvXL0n7Q9dOExkQB1IalDvzkwOnAMJIGRho4TEm7h
GrjVpNlQvW0h0+fQ56gbC1XqBF9RYdVLLFgV7W7+uGoaxQX86B22QFTv+hgU6CapI4S1zQbY9w/M
Fsk0ElOAOLA8u5X8UMXdCK0KNX45WdttgoCJs30o8wwbDK9A+ERbAQHV1+TZUodB8UwHe4Idjz5x
f46TGChiyFdWCgO688NJoEsge7IhVKEyCGxUhzUo7OgxpmkXHFAwMwxwTxwkC4OtF4UskfusgJFa
YZZVZDycilLq1hfYpSXtbinmvzQQ0iR6qRSSxTTjUIAmreLr7jLLcQA42cW7C2EQAZ7TH15h1+eH
P4Px277G5Hl5RW2L/r8bhoCinIvDzIu3gmFQXhT126vN8XAK77EpdrQknOhixY1ICKlfufiEzhE0
jHyqwGErvMKDvYI/gWyxdBRz9fbFjCqLA9y10S3g5rgAn84V+KrrD6wc82GfKp+kw2hSMNy+7PvD
RS2FPdshu8EXnYbCd6iDBjVpOSSju7b0VoM0pc28QNi8gIGwaqmVdt9UWtnVy/OIZ3Ltq+phLsMd
5sjQmK5FTVjfVuaB0hHNiGejbiw6GcmuRlb/7QDSjpLqaoxhjEyOXePYY1jSNS3AcKBDYoFIncYM
dHiY2Ex9cmdQhhO1Q/DFcNQmv3mcJCkkckIBlewXGWigOdKm/AIwluPpvfBjQH+A7VtebWJLwl4S
KKA7WbrGlvYJEOFu2pCWNj5MkrubEHQkGuFYJQypMWKfZFcyWQ+XrzFx7kDHpleHfEc+tiQ9QRhF
fRmFMTDbUrGqBXsm2V7hZeoSiaJuN3KL4R8gPAE9SfxohBD8BED4BlfnkeqDzQczTnurVHdOZg1p
JL1q0ZZNujrhkEsMQk9N/hwDn3PdQQKQ4WFavqpt2/VhVzZ37wXYxYII4Cn4PohaRxHJyQQD8nnA
EaDWu4XdIFKarD8ZKYboDzODLmpL3N9melvPeTPTRqsUmAHJ3dnZSGoleQdo2wROsRTqxvE1SL5B
KB4NDU/rqR4nH0Ggp85IWdWbuX/fVbXZ00D9mf+RIDGMpilKgaBym7u1lrfmcVDOQ8BQc3fgbXTn
CVCHnjyQEARLBEcDJOS9TYsCN9UqYv2+Im+vk513YCKVpg3kGgJ0SIrFsaCtIU9ATeDFYVEGJIqf
s7WmGjjR3LU7kvIOE9n091lfffVzDx9CY6iqYY1F9kkfXSdSmnIgJmEjKL4gMxF15xHBHu7F7fEo
GH/INcPcACIhbWwD1sXdQqILEr0ByPWamMRUwAqwKYi0icJo+qH9Q5+x/ar1IJyF2kBYoSgPeh4d
FPltQuMp9A8PLTpiAcEEBQmEpBfeIR5AOCPaQajWtjGZW1PqdKUvt+I2HJeLQvVxQDDKPgKyS/ZU
JcbLbxrqduS6Mluy8Tf8I7O1YblDHxyPIWYQ2M+5qDye+qVBAkVdqxekBuVkmPPW7MHwWUB6bsOh
MuSnL29KYwV4IhwWczGEf+WcAyiv5B1N0kv0cqw5iioyh1hiSdIDEb0hVNFCJxO2zpgfRNychBew
JO5sOUUPm5jMr4e+vKsCCjdNruijGzFoCZHjJnHuPu1uQfHHSBA19e8eoUq2QGoLYOaDEyR0ZHQF
JCOhCSxGOT6aYtXpj0dB7I82EjHQx0v9vuPf/OzuEQJDqjmNNPUr5JWQtAnFSeq1r18qnDq6i2M/
vjDtC8nmY8NACgiqrw0hp0bfhAtndhoI5X1+lykU/xljRFSF3PHduzjvGSmUm8Gi2Sf1FaQfn8rV
cSlwOfDBPInp4zVgyPU1BkppFErEfTQ9Dg/kdptjZIpjHIk+nu0iMAr53dszlOANpAvYgiIu/NDe
jm1E3aBMVTgeOzXXcVohtXfsFJ8Ca9U/Tym2WTcc1n3FknreIJq0kdRQZ4d8nd4iJ36LY9ttjiqF
dQ0kwZmhvnPg1YRatT/ZsyKDy+iMFXMiDBrYetQwUeRcEeQ22BO898XLT7i5L4/gNTmrA37iOX7a
XbznJernb1SGRoPoKJwx7tHD36lsYRrbiyG5qBxbuKv1BBDIVJKSVp4WEORRpoMEJUem4ywrF2R8
ENHFOrGVSfseFQISM1LVA3svVh2HWV6g1uQA7GbChLS7J+7pmT4OHAKQcKv3M69cdtYzWxsS188I
bKi0wpoq1DfqD2DRy7bZOcsCYAxtcLqr850HsSSSxTgGUL6k7ZIrpDCU1kcGATeUx3w2vg8p/w3g
3w9sajvQV3jwNDuRfDM+nB17CCEpWYHxirOHrHeJjh40f7B6CI34NWYXQtigIyrLCjRxSWXbRkb2
IRQGAWBB9vsLajryiBXlTMwVBFuancgCTy270mHDVeRXNgC0yb5f0n4L0DlmlUn+C8brdSH+ajaa
gyh1M6XSovyZ56VNtg9q1VAZlZ4DzPbbkJYJgkSIITw8nhMpKo94C2wqHQHANMBktCWgEg5YGd/p
acYPUnXqTDgbNGo1oMURHifAOglV4CTpWPwYXxxEmEEZTQc/TN15xJ5fdXW2z5beYb4YMc1tCwqd
9f/iHW9CAzqnGx+7VeTMs8ELYSqwex1OnkriyySFUgvfixZFg46jmY/7zvHddUTU+ECOncgFPAJp
NCLO1nAJH7KLBIEWyoYoecIOHjABYUAyRkkZFil7LpUuURq73bQ/oB0+JLSP/ssFUQxzwEDM11Cw
z9KG82nn2540FCXbIQYJZ0mji0tGjvnojWSo294oN3kOQSmBrnaxvhsSq2JD3C6J4DMkDxmQ+tFd
6LDZ49Jqsfmd+BwkCfoLtAsTrCQvcSjnpQRsD7o1mIzkXjd17ivZvyT5Qi9kBo3dbI+okCpCK7Bq
ulzYO3pUYoXMataii+SNvfYcaglOnHGf+5PNXWYpBMaKRX7pnsKuaNbFZY1FJPIuGnr6BSYugeqP
Ti+fjGYc6/bNKbQTuEpZDlQaRzbZu6wEb0RHQEDbGRcB+1IaGElKNMToPa8zEUIDhe8JDkicNLJ6
FNTZAK2dRUsL9xD/4JokvxPmCv/RWNz1TAqkDOVSWHi2O+2UIBttUJwgLc+qKbMWyTMRKtIv5mGS
7SDmgzBwn32MS6rN29jqis3LPrM+ekYGCvjeMS8U52mBkcon0T12RGrjXYw9pyMlz0h/B/dMJwau
DWQJiuTRruElKFjuPOqWpKRSSaV0y1Mk3PTGsooYngSehDh1/plwjAkHPzob3+M5LkMKz9JTR0+N
AA0fbiCtOLoVZ0dGAmb8Yg+kgRWsYMwMrSH6r7jkqQ8nN4cmQLOzyWvimHMdZ7CXjcTzhOT860Tj
PnHSPkjXnEr/BS8FL5qAVxG7Uo/iPiHQQ4QHLyAl5JXBdMrLGK2FsKt8TMD/zQPfgPgPmyBnHdoA
RTET1IyMq5OFyHIuZMyIN/hr4wXoNm0cdB7oQnGSJoXRSKCVCT2tSzUes1tg4aVUQGT7qRhoA3CA
23GMnDCbxYKzAjshh4DvHZ0xoQH8LRm+xlcYjtn7EsvJy6jQjEM2/FIyVopjrCVQCSmPMAi5qHFC
yjBekmRj3LmEgQ0qDPpLFEqdkVr62rax+jwOsquMlUjxPhS8MNf4yiy70KuLdY9JBfKcreYYBE72
APyQY0d5inND6ZsaJurFB/hBrYexiWg/Q747oFpLQG6wmbOMXcBvApRM+pSyAvPMgcPgsgXY1rCy
Mct3BxyEiVe8kutg1hWLIrFIwwJmBovL5OGSZ8SAQDA2Ar75Mft6x5Oog6JR+FH75Rl8WmBNgbek
hpSlR0yzNLzwpICn9TQXM4pDPJPUblmo/92cF7rcSq6tNB6C1llCYpF3YedlWogCIqcu3wPTil3m
ltLsCyxEN6opuyEz8tjjXXlsXHzms2Hb6As8LaTV48oU6rz0kfCMZW8mHGP2O+wT7oIgXljwbOOd
DdgMAst99XVEow3pk2HTyvRBnxPq4zWDuWWJij6ttjS68cRk67zgb9JUJIfk/9NjoymS4jjxWX1M
HztF9ozwEgjyftkDDWj8e0IOrDCnYgt43KwqliSYM/QgMLgn+pXhwiyFXiPvyMuEjMSJsJhRPB/O
g4CONiccL+XOCRgDuWb5HQy7usEvjjfhA4itIwdQHuO0bvMHf/GnXGzbXai7s7NhBRkg8pynGJ9o
+Jx1a8V4shsLJ6shy8cq0EVWYR529s1puz3assKe2eNH5Yfl8MrZF48m241+aznRLCl/JRwSg3L3
cGJsAwlWudU2HV0Q4SndfJi3WsLipsTDgwC1YX+maRvIWbYmZx4bxnLxgjOnIU1la0rTB6YGmtIX
pEwcPdsJk8jukC95U/G5Ak+TUVCy47wITxyqCMzRpVhzQiKhWiW4J7aU/BRMBWazU20RoImEVJzZ
0uPvoI7Y6hcHBsCdPQQxmUanrMau5uK4hYRNxPJldJhAeUnkJTAWsDSUkr1EbiuOkQRlO3PH2BhZ
JxhQEijC7aJSA7ET8hFEfxNgndN+8ws747qgupn0fIhtlhXD0tJjwHLLx51ZMz5aVkYuD7/Blcg6
HJV0wYuD4YNl6W9+T10mkC+Nu8P7EhtwvcQRv38ApTfa7i64+71wYfY5UJDqWc/fePYue+S3rGw/
PryJ7J3ZQOV9ZzeijnnCabWCi3lDo1Ra9j7qbh7dymys3xaNWxyMQw78/7MIYhnEmy0YuNmlDf3F
wVyQkckgTg0Jtau7i8pB8fc05LsNi9MnUqMyseV3FOscsurgnN0STfdDeP77mGJ8XubZPYTNaacU
e/VRhdsLbmjT3E0JdLv8fhjnwc4F7eWIIk+vMmlslfOY5NwRMRtlDk0xqFX2eDrlV2lUZmU+DM2r
DTVPtr+4c86nfMkVa3nPluuk9lZ5dftmIs/CAtS9ll33/DeGpxXTzIXrqiuqO3OBnuWuzhp/0Ghv
M8iMozpEQ5yB7BQ5uFlrRf8+HW68JzdqIs9a7VhO9vrcaikLUyQrIN+SdX1gX0uaVikjmCmOkm9/
kV/lhv9fpay0Fv+eSyLxYweLKjZ154qdfViVkkiVs9s2tqu20R/s2Fa7QBZE6i4PYpVMChZswYyD
z7yf3+MkGMEWy5DJO0EMm9BemF1soUap22xHla4RnPgLOJptSKhu3z0Gciy31pldtCVaQTvYEHfm
02HtsXVhYRiZOAKeDhUY7BUnncPK5uU3H0KJru3KBm1GrXBn8ymGmGotlJi4iZA6W7BkGUgDucW7
KXb/Zh4HH+/OE6x7NFJDXkufP1ewiDXv7GoISZ7dJ7qwKF+vUXNLPyaPqMl4RU2t5ii9rog6eHxp
x/5avVgIwu+m0QO4p5oNx6tGLb1vHmzhaUO6otQNF3c1ZPlF9VYGKiF0u1rhKX4gxxY8RNAcXjNn
TxuWgTnADOCyKGrQ44BaDn8dYzLE4CDhAoKFu3A4b6w8wuZzzQ7Q2Z0HzZZ6fcefm/9hQBz41btv
MR+vSJgFKUqL8F+HX1/qzG+nJpRY0RzvUfa2Nwsr2jzgW0jFHv4ZkBmlDqZDSnF8zxxqmZwuBNqt
J1PQtmbBn00mRx7MtqNtrhaKt9FOXWEJO10c0AuJ/VVlo+1HPZ/Fmw9ZGTjMcwQltBN7vByw9qpn
40RQvzTQlO3uONUN0S0rK07P4TE4urhPpJD0kkdEDj9t1U2kjl91us+Rdtgaz2dwd/p0mcEhITpY
86DRfuFHsWn9wsQQEj6zkbHqZN+JQ4K8N45iXOGAUM1pqN7eYpPFi4lEyNJ6dd3I1krQeaiz+Xg1
3DM9vkpKzsY7jgmU6I3DdJ7Jey0i/gKXkrej9NsUwWxaTqwWg3HoHgI8Yu/2wqxDCJIh0kuPfJqi
VNI14GjlVzvxZMyFmGcqtl3j0bCyN70sjMcxvqygvhjJBZxIcjUTHX+Rfr8O6g61ucOwQPqFbkPS
avRDJMjHMBfBwuwxKso8YxtEAaM+f1inUsxTg+G1bE/rInW04JPX1QNiDYbz9NXnL0YPbO2glrDQ
huwlhFoF/FuMv0PUyKiiAy5ll5Z7XxWVgSQWaVO8WHBtzWdAidBI/leW8kKzuLr4coTP1GwZ2kLt
xj2zRHNZryEVHDkJOec3ujhPeNthoW4ULxdnAwYWF8tAKSn5lRg/+3uwukzg1mvJ0X0eyTp2mr7l
kDPKw92mb9zb9Dnb2a+u/saPLYggQCG68aKyjqp8xV1GhdJJ4r+Yfm4j1DvC6DDLjFpy8FlEuBVk
YQf9yu54v9IbW05itA4JEhtzyghv6dTHyrWTFpJRv6rpWSC1RYc/oERFdHP9gBis22XYmWzf1oGR
2TRSwlSFQ6YKJli8LOkbRympQRcg37yqJ4vXGeKDkWyiTLKHS2rW2ur5NPHjFy65+EwXTHDQa/dZ
e+en3Qf6s9NTytzrhj4t/qZIOz/VC8iQKSkPp/wjEEUxOCz+ZGLqnQBEnXb8yIWvogYzHr4sR4Gn
sFmoH+DSNV60X1ZWsY+yVt+QgRzgY1NN6uwtKn9A8kySgWEoT7gZcbI6rOrZiVsNdtarQUMkUnuU
w0EaKuv3lsKo62GbrfwZAEfZUlm/a7h0H6U+cEXQNb24DxeLabtjdgJGs17jWmkWCDwullqpsi2k
rw8quX759vABr3S3BdwjaiOWuFM15xSKshKTYpuPIdHHdtbvmgJ2HUzZbBQrGSOX56ca/VAWlSi+
w5GllPikGOwAMfFygjGRGrvxXgSRcDs4suxjCZ/qFYcXWiG5x7kw6ujfGxn6vbzqaxD0nRtQ7M6M
yrNh04o0InVJmhiRspAmg5ccfsInsERe1mZiA5PQ0Ps1C/UZ0X3sM+tmnr4kR3uMiU7/e6z9BWVn
asfQbladBwYAZh31Uw/GgUDCHKaaoaGgaO7X55gz/uyoN0bNkmbXG3T+rodCNP8uhioXoX6QZ3xj
8lo5idOf5U0oB1bCT9UMoKqz7LSt9bNb3FDNJSxGpMhvz/YNQJzPzro4PAcNNEJ/HWF0qEIbtGhI
Uy37UziEG+2+/l3fCeI6wbtBqneZ0C7eppitXlzlW2gQMRW0cV2qe8+YlkYq1Xt1+aOJg6ZJxWBq
retQeNlR+XhtKXl0NPWQAVAQNxFYnfw6oGbvtmXOGCzwGlKmHEKktkDDSJbBVpI9DWjU73yysurs
oUDtZFiNF8FlkxG/KXuup+6rE6O5KNZ3zfuKPtkPg79Zmn7DpyjJxfajHKGOlOOEjioe0Hh+JwyP
KfE6SKCf6BxYIhR5U42H2x5U8U59xhUi8wM8m3vrGQHOHUE/KKOwlRjcpRsPHjADiz/gNZ5kzq0R
MNqW/aBBMNkVRkH72KDfxBY/5TQiCScYJPaUkAUKRUFc9ClUjmAlkBKKgRix2gDVuxLqQVDRgPxn
zVdnqLLNyd8KCePzXw1BVLOXrl5fbzdlrpTLtKAbnIkFg9QFCal7DEPWVCBS/qvLb3RjBTdW78XE
rBLgScmDKWiE1Qyiviwl0DyJ8v7bbRjzYDvq60ETTsJ8wbTDr7COLvRSEWLo2WN20vc5jIgDKQ0m
5e0VklNZsJTHZIXNDMwvRu+gbxxkcsR361VO+4Er63AkyCDKl5w7sLvzFuEzjGAhXUPsYBw5HdlI
9/H1HGNH2aJ43FuTM6tyUSh4+V232KBhsQEnxBQg2GB0abRWzQy8/I3ZKy46+1O0/BktXX309roc
HP9uS00hpryqwoO/YwAda4X+JkWlvcFMs7Nxm/elpjc8MNcgXjWf+Eh9DjnDX33eavWgkaxJKyot
VkQhovIL8EsAtDeRh03qVIzjNkPny4cqE15UDCnRfWAauLfgb1iNqC0s568703waKHszdw+X0m+Z
rZPZsau2BdmN9tLgZZJazMtoHtTWEC4+hKqNzljQCTQfxCmxaoWDCAaKq3hDBFfdes7AKk0NmwN2
KO0JSA57R9rt3twFsect0HAzulsLezL8klAtLqyG02DIIxuJ9osd8QR9fRRqGCz09ulh2DKwigg0
JgI9dBmMdJojJ8wcIr2hu83Bnq4ECkbCP0sB7XukEMFzykzFcrANa2wP68E2ZMi3LxuXp0JQSiL7
mJLYWTgHqv3VQs9w1HGb+wEE+DAvl0gLewAJzOm7GLoHKB16bBjs/mxHh8XV7q1aq3Jc4PmwXkin
U4nVy53bFm0rSAzQrLxGWuqFCH4c4y8kGIfXXJXmYIbeY+8BD0EoJeOyjnaddaVs8PKzttRDaA0g
+CrM9pZp0uhvS1pRg2DQqnl0Nb+MO1yS5d6FUzegPQRorjLaKCU2bWQEHsJepqFza8DI1Ajn+QnV
PbjSVN0wmemhhVvsUVvdmiYVniUEgVT6g676/k+YWXRU54h/3d1jfdhkJAtshRdwsfdo2reX3X3r
KFqCzV3+lstXNoadsKRVN+TvHQ2UUWOgBLcMoFh2/cbZhOqzf8SagWpGh+6vhQjr1TWFbxCWUoSX
ucId76wINJdhdVKzKxrIfRfd5ykNtzM0kS+D6hu94S9KceGsV3Slo+9xpT+EqQiT8TVeUHofX7Iv
FTzKYh3SyJu6D1o9OOII4b2MqkZFia7VCG0V42Yh2HAwygDsRfgW+Dg0MPJtTSVSdEAPqtcaMlL3
g+mnsRy7R8Uu3U78B2kqOnKAST1veCrV1iEr/pi76GkQ96BFh/DcUU/7dDNczDbZN7rrdrsZdnkb
VbUDjUjnO+qR9+GInRZS9SZsxpqzcPshIzUa1nW13byeT/16iHtG+YDQcGKYZbyl5bBIYUBQ4RZG
WFk3PZObLGBvFsta8I3XdLnK2LX6rF7AEacFRg7VCVDsauAgmSVHugxuN7zrWHwSJqrcxgF+Mi28
aDXyRWsOq6v5SHAcEqYTUP+mAk5i9XVu4/rm8HYOW8zQxebf6ZtakEcYf4vrb5Yi5/KO6SmHDf2d
vMJXj8kXBi5oxNivt9Hy+k21HQFtIBJx9ju25vU5qH1k9M2Fh7EjKtQfSdOYn/bKembMLe+uXLmD
vxK6lv77XDELg48KDksBQxbfgHEcXefcdbr6TjMQrn8bjEZ5VJ684zNaibVrTP5qPUaTNVdD7FBN
ZzAuaMUXKfLwEbVUbcrUEnxXbSFzBbb4cJksw6XNWurg32Tc3rzL6LfRdqt38pK29LdRfpP5K9Rk
cMoRDYSseVKNtsmtpNrWGm4dHNXb+JjDYrYryFs6eV9vnBQ+701uXyKer6nejbcsIi1/PhUZeZs5
1Kp9UHf1zOo9v6WYFDGrYf/sY9TqqV6X9P6FJa4lDJyoB5XZZGqmebqpYz3SqI4BZlpbp5eSw8YY
RO9Lyzgo+sGmU6u9YugLza1krw312rg0ll+No6a0g19dLYZc/TGGYVVAWIJcxpS3DuIXyEu0XeY+
sffhSCTVWONlhSEd3rQc/KaB0XVcPq1m0ykM0am7b24BLz9aN/swP195Dvp3ddpg1jH2PL8+MgoM
WZBZlNWVUY4wZZhFhpFBp+PB73bdbXrsveVirz9HhS/SrnsyQvIr6oEPWAgBjKhkSzx4K4ZkcsQn
TScXYQYjaQLAFFd7qxixvLhgD6jh/lH0FUYHA5SZm04uuVMkJFa9r9/I0qwOh7jnzu5PPazdLcaV
06F7SZLWFa6INkHS6u2c6r+WzA+HsrDab6rgWLR/LJ3XtqrYtoafyNYwIHrLIElSREW8sTkNYM4Y
nr6+7qq9zqnau2pOAzDG6P3vf8CYAA/z/ZRrxTmHNUMXfVv8jr3yOny4X50v5M4D6OYQ/Zi5wDdh
kCVuqgx3Y5h0wzjDAZim4sB4Ut3J6d7k1YZBpQRcYnN+srJ6wr97IMx6eEOOvGYm1w9/vr+Oxf/m
WoPbsIA5w9eN1ZqwM2AyhNjAHFz0wq7ZPKScxd8pY5QBok34ULeA1Xg017UnCo55b4jksbNza7wH
cTYOLtfmkVC9QjTw+6imukBv6sL5vSOJ3VrXu9bys+KIgRaGPUUTFkSHKKr3YtyG4xiMay5cexMH
RBHLQcmGDzBuMlKFBYcGbdme5kzRWsz9IRPm9hp7zxqL3emZPb6xy8+xBZjVgkQw9Z5BEuJgoHSC
Xgl7ZfxtksLOb9Y2zJ4053blhXFC569PUayJWTVfB9rSkZfDUVs1LlCY6GFFvbG8QXey12ixIfN4
B2hnZt0w1+6BrDqydIVpVL3D+Ys98AYbBIrkEr3b0i6Ujs4Wst3exdCS98JgIr6glyP0xGvdom2l
OOQKHA0VDhL4/NB1IR/LOldrN9HnHIuniS20C8hFrx78BazLaiJdqCVyCMv23ak4ygvD9avhgVt6
YOLpG3tbJg/wdcH5BVWfU0WpS6E2962DPbUg6BUd5fdMj0RxKrClTo0qBvO0dtf0Sr6cCxTfOHl0
eIgbWxEtHUBBl+KHiCVTL2322iLBmwO7lAok927PIxiJrBQa6y6HFU1D1O8G/VsIs5juoVY3zy+s
tZg9qw8JbfFvFqT94exOjWl+Zx8hdIDWp8+MjhWSFdUPg4Zr/5O+4y0hg8IrvI8+FjRS7k0yb9lZ
3cfs4h6SbEEIPRwsJNCHt1U2yPa1dppHKGxWi/QdnByyMFomAQrbnmZA8ztstHR50WBAMmMvKWoc
veBw00/56eDoQot62pwFQHefg0n2wbwJ9PBkoyQlrKJBFHsU8738AJLfGiQG+lLMFg+qXvBAZJPQ
1uRs7BXi7gLsCLQo511hnlLGXWz3f/1LOpK03XVn1Xl6uFlg3vJyMlh8MCivoxd1U/doZzHLuzjK
Cp+b83cgpQr1EzJ5KFjzfmZWvmEPXAiB19kXj+9BA7gBjLN5tuYWeYc1m/Rfdz9mgz1UCG74PCx1
eIeV/f4rzKZ3B3WHn6rY1wuEvRg97EGyiWNxqqf9d3FOO1ojwLP5Pqs798Vh9deZ9C99zp01G0Vb
DVvF6uhe5OsNynS4j9YtCk7JvIbWCFfwKbmEkBtaddYYuZVv0e0+82X9wxprGiZ8UJbSUHTSo9Er
qlYl99Z8Ez7eDP4MMFapw5tYbPNfqJ62tA48UAwMWowUGqdBw71umItykh8Ib8c4UVBAmTwYLAW8
ldyXDRNBfve0mnWXZPUpw6ma9l1dZ1yO2ZDc7jV5A4PG02Sfb12jh2Fl16fEbN6xvhdzaeKhB1+K
sEavbX271haBY7vXYutGPyVn2aE/Hww71uvBNX94bJHoilHV0UhTaVy56eQ8Npy51a683r9yCuy7
uDi7tNo6ox1nXd181KyDWOyNhp0ae61xJ4ONYlMc/2lyrmOJYjknX04zE8cXVvqMoxlSKvfwEHV6
60uGEBAxAlW3Cq9IHl8Dl8zxYctgH38CXW8HReXpnKMdpw0P8Rl1iTZAzmjpR6SArbxzUkMUqyXJ
4GJ5cT6H+zFoPrv6p1gTUfnvBEbfjjo3uq5JqKTRonrkHNg5D3AonFWwCymSU3d0qZx182OJ6K+k
1eCbjb4SE8uD1863rZg7tXPPh781zi6V197ZQuWMiJJZHozfob7s3gyz0R9ccGZmrDqqnpP3yXfb
WO859SYbDCxQhGs4hRimNhgOrmeHf9oZEA/6gXOImgykv0tygDp/p/Wmt72a+1dy3MVcALExMTT0
gjtF3FPT0e229dzZ7g5fLqIKhFYjLvHnHrLh4wjr3ov5arGt8gf6h8cRfIUr8aYM0LXR+wFjlupU
1c8cCrtsLgHZBTUUfC6+pD1Ehv72Hmdvnld/w3ddnSO60R2lLC3p92JROl26WHR05xaEWxYj1NY6
jXr97r5oI3GUfiFUkoGGNeL7lJZ25o4chOFKUN8KS8yUE58CmZAx1S2V7rffwZ26I67dKE+e5I3A
pGfp3cCZzxlkVB73Z807AAi2uDyfczhcU4SP1qPzmM2h8m775OF1hzjMWKzkFkZIhLRTcvJ9WxgU
E8pwE5/7/cPH/aBV2O0awUJGFC5RUjYKC5sZun8IODyPXe6RddqSEmj22mKm8tj2t+MXsaOVp1Xe
0a1ds1pMs+2RfrH1yVhjRfrNrLSIUN2vb1tn3rv9UZkofTggkQerhA3XXSJj8v0nfVlskPP+fDt+
Kz3RL4iQD5s7YCEOS7yvd+paF++Tw9I+G/Yla5zUes7/F3wHTiP7GJ0LVP9XxiAW9sV65RwQavO8
fk2StHC5UU1JOqq12Sd4wufWoWKXanoPkluQ6bLRZE0aul2rN99xj/iNN2iEySuTEl2SP8urnN3R
fu82sxPOR5KsXLYZCD0jSad9ivkNFZIY2dR0n7Z4S4u26zid07ijh7WFXuEIVH3UZZPdDEj1Ozn/
oI0CccooUc+ZTUPKldqF9AiYqJ2duY8enksxROWQi2NFib41qdt1+y0NNBXtDtPFpn0daPi4ySMt
BK+WpzEtJ87Y0YI9rCz2TO8TQEeBqMu40n1mBxcU2tZ7xPZ4vPW7FTdOvcKBPSeEs611lpkO1fNN
nQy137o+PshbGKY7FH63WAuJwjE72bymyru02QbT6qbVdgjcylt3797Acumr7MaSwlBW1lstGWtA
kv73h/VnieaTtsPK82ywhOA9QO5LCrGwMsuF+HFw75EaP0wkrm3KMTZDOgPa+4cUUSaFOn+VXwEv
lQL56Rizt7/t3Qmr4tX4nRp0dqG048AAIQ+zsV49+f3wWs6xDg0uimX20tPDXANlWyWpnoKQsSPy
R/5+Zj/mQa7/7ZxRnX5GZob8FD/35hVQM7etf681kMKy5NW2Y3GPegSUylLP9vo4HfVGPEjsYA/v
ETyCVi5K2UZeRDpzSiaVYTsss06ltN6c2hPN7ZesCOKho8q/8Knh7plZHqJnha4NJpXgtxDyRPCl
cyiUMWwutPtI+7Gpw5LoDdYj4ok2lxJ7jrqPI7OLWxPrkD9DV1xKc8JdkJTKHZCLyE/8uy1ohf/9
qtyyD1rL7YiCRISvHclyriQEDLCEOuaJZZ7ucvLDRESEKb8lJTiVLm6SL4vl/OVzZPLqMXY5OU5J
8lmFj5bDE+MLZMtB3a1DNoPbg6IUCIPehv/jMYclj4QUehsPhtzgfx9P3lYeJPknT4dPfOeFhU8q
X0M+/1dhNALQxauhteJdsLX5pdXKX9+0IBhK+riAKoQLD3+ATID/8PNCJYOa/cDuQ3wnTb4w5DOU
fhtzwMMVcpnFaIAfRgoo5BUaUMYgAEEMtBlpv+G6MtyG47lHuXq2mvYboj3pvjFSK5FRD2KbBg+C
3dnENYHVUrdhmeZxyLtLHcv1zbK7VRHz2+K8FO0/JSJvBWtOeHIoG/CppgOmOcAKgP/8VMgxvD6x
joglFpxvIffYxO8EjK8bQZBjq+EboS/nMcgQsXdtdymu5nDpsB9Tw+USKYloJSB0wxbhqcIJDfvC
HpTC4XoAdzwLTdfsOfDB2O6pJLByxp0DM1meI0i8NlN9SF0eRD1vgxdmArlI5rhwjpLJClqjQZU2
hf/kY+Yzh6TFDBGYMMYPj6wluhY0P6Cn4684zujsGKCi+/73rCAWAWVhOn8wWefSOeZc84dwlArI
ZAmEJHESZloFX5D7ULWACslF8HZjSKxpwuzPtjP064BiUCXFSILbQ4RRbliXHVyOhEka5pfkC4z9
/NrLEVFLe4qCLx2DcSnmcSk3FXOpklWCiIcuBo6IZpjFl20TQ/eWtUrqfWrTNtROBvfcCESK8+kC
pYXMsnb+nghRuN06+mGZjj9BTKIUWBdYc5Z6DQBgZquguwW1mfwd78YVGnuYlQkzF4bPSTpueZ+e
8VY3/qRMCS04TczEyWFgZKX2MpFn/u+Nz4Mm/HQCmSAB8NZvdUFPBjOw9K6Gf9uDyI74APDZKFZO
PLLV3m6L6A1PDlhV7KXBhksImHxRDIX54kZ7cARvxgBXnvDq4jQvfNi3dHX76X2ADUNags8+M+y+
Cg/kBXZ30OAGdtEViBqRpCxG/c6HLFcWiSRL1PcEERPYV9p1XHwpyxwQmhPxLhALfiSsR4tTcB5D
P6/xHLVoWFjrYIrMj/t3rs4FztlvxCRkSWGZ1eH8zGdzoD6IUe6lV2uCddHGdulnoQYAB073k8kc
6ou6OTDKqh0Xj6E92lvAN7uG0orzcnMw229nWbFYnvmwfe8PhjcanwovXMCnWgL231Kkcr9l87O/
NzP7thwj2rJdA8RmrZyjA59I5qlAiW1KeyqL4c0TM3D84Om+R1Dt9tO2t+PmtKt4vJ9y7wkNrJtl
0wFC0r5hy+sA5UrX/HBvqDewp1kzI7ip+9x5uLXSP5S9LbQX+/NyjAtcjx0I3Fq7eLc3xR0zVmSK
m+8ao7Bu4CPr32gZQwO/fjcJlfRqT1xGkQ4QfEk6N8EqIJ29K5fC1U5RCXWIScDLKZbbO7cJ69rb
3moF36vJ3UlXTIphMxIyDVkx4VY+cVOOnhwFmJPk8ym2mEcCcd2vEWt1tifg/7YO554PXDxJ4mCn
lIfEY8reGRaWh2hoA14OlQFyJHxcLimHncERjbUsbZhWk62pyyYvR0fHfIafB3fKpTsmj3M8N5bf
yQNIxnxiDCRi4q+92FEH+/G9cgFeaKOPeaE+qXj+ohQoUccKf1A2ms4fzAD0v1qlPmXQwSr0ztPr
PFS33vvWezfcE0f4fV5igBfjCzjX3KonBJj15znF81O3eQoE4WJvZx2wSn5YFKx7GSXCBRmyGHrN
Hq+Ez1GzT/wjpFwQVlMYQI2LCtgPr4tZvxoAQTNtEji5WcEdghondKpgisJduN7zIQPfHOcVRKP4
B2PdsBLLOJzF8i/Cv3LYcHAO5cHM2Q5LgsUBayel6jeUwwC4obbeu/f3iqh2M4oX6t3h0DXUMuMI
t5WESumqu2FojZAhxoAMwDMMu5orAUAoJ1nBCyLf9006J0MN9+5wLuI/98XKUes2Fp7HMeaV9Mil
QGuUqKYeYz6DI8u+wU2r/MHhFV7l1PmJMsMMOANQ5OG94XDxQmAHkpbBfsmuqv3hM9uJr+QvcCG5
V6wTBBGopJ8HHLHs6i0yrWL1xXsA8SgaCVxPmhGOpSAQ25ZNdGZK9cFwX+nMyrGDeH5xhDj3dvFu
kZ3wisBOiNV9ClyWWj48quoPcpjBIQgLDZMKxrNd9KbcQB4YSPuEKYgoSITX7nfo9qQypOElTh1X
F7G5cYfLEDXOOyY4AnplAtJWG3EObrlF/PJ+gCQ/IfsGlG/pDhml4Psuyeo9ItPPas9WIbirmcnB
BLLHQhPIuibZQBtWPmwQMSt/mu2bgigALxI4od+LgPYtFERBVevp1gQi4VaonrWRsFSLv4BLmT4U
H0nEWHQUPRxjMCM6jeH+CzWV7CNWHGNv2OHkyXEIoWuhrmBTy8VOlhpkH2b4P4W0ZZkUPDhJyZkp
1BACMjnnGX/zOR3EzUThQUlJaTtiZUtiQzP5cqFpWIZ0SOs1cPT95S8JiDHl27D+eQyR13DUKFQa
MVZcUQgnEMqzOEZQS6EIWdj2QKOOB8mjXhTJRuqRAUBBhVAAxjQJLDRKXG2iFCD6zN4DTcN3YY5a
jHOLuVzSKEyOzZTdweYZg8ehmWs+hLjjM3d34UIXkNZw6rzLkdNlQC9LrAFRli9CXM1uwS359Oz4
MMmpFJF+4KIBlfZFdTQPpCLE2/Jsf8AXgRZF+kIfCpVAK8TQ+8YFWc3hI2Wb8uUJq4QZ8IaM0Bup
Zi8Smjr+vf8ksHbB4juBD9+oS870dDCsZihPibTDiyLM7iA9Yobuj08zioMVTiUrkZNwX+P3JEad
xMnMv5ByBr0Ae/LJf6U+OSCfynyFD0AD947HfE4GMK6/1Av2aUOqT8tkEgUj8vJX0U26L5xwuCxC
5iGXYmxnd8dlP/XTrdXNi5Trs1pdAxLDJ60hVYYn6WEGwmljqIE4mK+uO8cyCezJir8ziPuQBVlK
hfP54y63qsGF5FROd7BqXg5T9p3b3iXPaqIzRYQpBcskQOripXXksNh/roQGcRSFwc0qn/AEGiQE
s+dYjXrSrZvMTcXOn4O7AT/WsJq6sH4Ks9UeaTPdmgrP5/Eje7w4/40thWeXA0aMeBI0IZxzSUpp
yNuYq+kOfZEwNCPhvD7jksMRIs2h4zHU867DrnmMo0jvQ0VvUmbB9DRXcrMhy9T6sxlUkwbSShi+
ps54zzoXpqGFR5ptvhbgg6ZOV+jc5dPGUZka1NQhI28VrfSoreYcyTKFjgmIVzqURXoBHa7o8FgG
JwJqD3b9GjA7+TTo5zvEVcXnnnRcYs60fCccjfb65C2xFKAbanZI7yMdQOzPP/zvShpsGp07ErKr
9a0szHr2H2A8G9I91k0QbztF0LSpC46MKt0jSi+m223yquEcvNno7JS0sj2P1N6iUr2oWzTvyn3H
8gJUnAkjbJdKGbRgOHCBZqPAIQDsq4QTxZPWEncSKaQbCGXDZkJqBA8Zpy4zG/UUwlqaFpTmGCei
MfrH6PJ0zGD9FAd6npXd+GeohgJ4KjLfetg1i+Esath/Iw241yrVDD5Py5eJhLDSeVpQS+wUSp8J
AwuGoTg7qECagwnM5+tVMWBdPu0o4kZz6QfRTDNwH77OwIiekQ6mb3iNBWPeD48cxEkJWYtR7COZ
rsY7jiMdAM1F4j/BhbuDJ1tZ0Fa+bR2SRffrhXv2SwwsMzzxXksufTcJM/oqsDZ32A6XmOTQa9vw
dj1KoRTPzYWf48bawSbI39+BqwLyjO8jqpKDoTAc2SFiYBjxZezVYAKojvVByym3EfXIwv/Oxmhp
IM2ysUgJic9TRnHzt2HLU3xu6QpPgPQc24ZdMInvXccSUTLcIsHyXBgg8hjZyLJwMWanxTVgEWbo
nLmVtKjCnJQMI7dtLoHPv0lB1yyzOs36pPg99vjn4nDZ4R/59TEKDkiGwPJ6ikKLYwXtKXJuuJr7
iy26Ms4SAo/RfaCzvCIBYcbnwainnKGaVygWLXYIWiMGQg6naR0hyrESSy5Upxz2b/9mf5g6Kbwz
sQEPtcF8RDGC29rZFYMxgX27FI4PMzuHWcv8+SP3cJ0LQ1RhwF2/3gUZzJXDPH8tec1YnVBomvYa
aRo4TavnMp/R3Z+NbErxUZic4SnHIm8/0L/UO5wkfGo0kBTB0NmPSN+8u7dKtv0TRwg7izBPo6YV
QbKXzQOWUQCbL1BwWMaL94LHXEqalrnhlOKF8RAQz3NxaOCOUGnALdxyaDeoKOnDbxaUuiXHdGBR
ZCo7vFHvNX1wAF/VLObMnIm+IqWnNH+cS84PWUbkneAeVNqSeZbnBMQEgB0i3vRWn+FEWklIQ6ZG
LZ/soqQDPwKDY5AQO7ezZQc/0a1bJ+jTVvJpN6zjwlwpCxPFSv0ivMh6gdPUg047KTbUIDu60d9n
wxiOfDGiqtAovaUQNmnqoGtCoRNpDVEcKsWcU3Aa8EJkpxh7TizkXZodQeYLJlhPFjjhajzPTMZ5
ghfSarOiPWushIrEFxYt9IqMDwLbNiIbEZkKFHXMEjj67Gs63mwhzEqjul3Sb7zuKuVNKTOgwBAX
IadQyRdfr/TV50ShBiOvSDfndLvc0TE3MjrR/g5Qh/kmXaqljjn1kObYbrjbAL7pJgvCYPLO5CjH
QIYDHTfpxbIxIMP46SwNPDDYvZAod8Bc6a+BQIAixou8GGD3737hUyMP/vX6VFEcqM8C0KQRUOl1
gfTmC1Yzyp1AEtrgwn4yPm4Tq0puMh00TmQiJISpLkUhz17QHB3NOhuclB8lOieyZzf79MKWVchv
FI4hVRu3jGfzhZ7veUBUQ/GHkMYiOAtwmF2Y8mH+Acqo15BxwttEIs6stoELHwp09qs0TcCCqQ68
XYFH18m9MO/mE9Hck2vDtX7RU+qT7R0O74h2rKUwdUrlxJA3aHlogABQ7SOcK6prqN6/feS8Eo1u
/hv3lt4ZUYE5tu8Nyz4OyJrVOwr/DTkSBWDgQLXGNAMf2Qd5h6bFiPlHpWbb+Jlg8mQcFORTj/Ey
z10LjMAVc2yCZ7jE0D1LSs9Aps4NuANt95WKMBYhdYfbgsvrAg4GMEwOts02GvB9OUzYv5CNzeNV
s8e5MpFUuOmDZAZkyuiUPvbDOZOkGRGRfIQjLeTpBoNKBfsbFfT3NIRa7qV6jc92aytwjqMknXMf
TeK45UFs/zFllAay3iEWBRUeqEskqnWKXOZcSO82r0yQ9u6LZ5xnIqlBObfZm/g65bqULNwEj+sE
zQZQPV+OFUD/yybiUxpiepIawsVvn1H+0cHv4E1Il/I0CS3+ppNXy2HYFhpJdmbYA0j4wpbLZCg0
HBb+6OxDVfQl76DLubE24YG1QL1hhWCZzMA3o3Bnh140J3XOVs3jwLxz+9sVPIy7HAtrLImYzDk7
v/nxmwxEYDjezfsKX6TVY6tKj+790+P7v+0xJtBzjIxInBltmZU4BEgBjXekuSaV/Jfa8VqdrYMP
EuWQkeJhd3HNUGJpqrlFRWy8xdeDwl/Ik/4xr5IxBe2do4UuaveYlcnrj4XAzeHPJwlaOxwhaw5V
Ock7jo28HZE0Tjw3sww478avl6geZtwq2NqaiXS+wWCD46/04Asu4pNmf+s4eZF1IKScHMwbUBbd
hwACthzPolAEgKKxYC+hHxu/MVYCCsOJDDYSbj3cU3Hga3mXBUVZY4nLyyHleYQMcKhHz7CrQ1tc
ls+bysPdAqK51T44oOmcpYKaHia06PAn7fb0Our6ixaxvUIsRZZxZoe5NKkJIIXcL1bjG0JzmdYj
uCnxN6Lh282AQBr2DtIUG2CfTEy2ayzGT8kVyutUl5X5plniLi1+yBFwk+l3n5BOyBZjcN7lO92l
SADSpBmBFAHtwL49h6+tRKd1CP1wa2huTCY4TCeP9vKNpFTdbg5iCqe2qHVB2akg3opsJ/GSpclc
wHBZgIvHHY42gh3B+mQjXtyoVfMucyXexr8wXeRWlB5ulTH+VfJJ2TTAhC5SXGqUFK9MNEoC6j5i
DKDgF4nfGdbN6Gb18DVCxZ6eIXAexgT+3bOiX7O0jJp3rQiWw6m9BV9EhnGkCS34opwm94aNn4P3
6i+Ity/ulthCL/IbjhCLtkOyaAcsiai68Rz2Ugk02x0UVoO9CPxC2ZcFKIqSPGcqVAeUGIUkBri1
rP8rX88TfHAomtgv8e7j1vxYa8Ts3dE+NyJ+Hk51NBOuYjEUQmONpGPzPIHCrYST047ma5HMreg8
4dXs6FvOHGyvrBDhIVmj5xTGKwdpYUHlT1L2HU46FhdAc8+/YxoxF8wH2sYpGOz+WgjrpcaSIw5/
Vqhwy9CGzCX+sZ8V7mVhF3LSa8rm60hiJC0s2AFjJ8HexzhvO3tea3DR8V4CuOtnzRbDOaDKGy5K
TKWeQj6+6c6bQKVs+Y1JUMAsgFkRNowhRuEclG54Kfm3Yb7AlQPG74bDxmYuHIa1MefrEVNidy1B
JTdeEZ74cTwczEPTVG2eeFnugs97aScQvxEOJ5xJO7GcnMRv0dViUsWRh0ZmxVEJsxc9OnZz+FFb
PF7cxga9B1cp5QU44gBP0vkfm6t1QrUjbPAXhmT8pc2NPHlGb8Xy2TAJpXZBFfBT0lm1HJo/cD9W
VJykpDv7rQyBzSZpxehPR2D1bN2sHpyO/OMSslhssNYXlS1Yk8wsr0tsVtQWObDlvromTsF49hC7
xSxkRx6iz+NE3cXnrPUw+uZrgFq0nbG3+Sn4CktEpCueKH8LUMep3AMn6EtVzkY3xYjsSD4ztlHu
hh+j8cZyXDYxOxTEPv2d9cgGU8EfkVGfKcroWHg33B9X8miJlnoF7sP5svEBZWwSf3kKCPPbdAx+
SQwhANc3YtvDuSz2eHJ1KCb5/vcPNWqJlY+1U/Ue/rYO5QlTnPlaxAHTlz0rV02n1ickclJ/qKCR
POu+aK1vhLsxrUEG9PEYajwIgd/2906LZqROJ8TSuTgkYbT+GqSb2uKj01VcZG7B7y2opK8XNZFD
XZQZ88UZCwz2YHlm5NBPt86GOnVyL8wJpZQ+EKg6S4V6L2NwzBQ3G0tOjBqQPP8Fi0Jfh6bXcHKI
66Al4uj7c+SSgaGHDka8JjwDFzwaMmrksO4yzyS2TFLDEx4VlAejlfWCwLim1KaIXYF7roBgLi6u
YbItpmH+/lFAdZfm6cSZyhJh+W6wTG7b4rFL/0yVueKh9lNssZgEmXc/oQdMk92YlzymKXmFyEl5
PjdCuGvQwdAPUXx3CLCDIIgDEdLb7kCeGbkwNwd2FaEtISoUtW257DSUPWdzVnjQA6W3kX5bxFWY
HUgp/cKx062FpyrholVow7SO87nY8oYcbil/Bxer8kkTvKXmrFBwbnDChtmvNL9qKr2OHWrD7cy4
QRUOjdYE2KkoQXRHcU5tpvthJrCVm9/DBRQJjbJ7AeuAx411yWpUL9hvbtr+48tZPPR0J0lzsHr3
6b2iaCZGaDPDnMmGqWlo8+fjBqI/a+Hf4bmIMbDovLhVHyR25d5m/+3ysLKRPinZB+l8m3ee8ecR
HIpeemckdvFeLxnsNXFDJJvt7gKJnKjMmNrMaxSm1DxS+e6t4mbzBd1PioLhhOm0DcdRqj1pNdI9
Ry/DlpvbldP66lwZXjvfRVXDYMUe/xI8mqUnP/rpLfbV7xiTsAJ0EIZUlPwy8xlxXcO6+He0TD6q
vpyyqho3dcShjSe1ob7AVd8cBVfBpWryuDudOkWpByQJNsfLjEWSuzkeqfUsjCxleAcZ6DgZXzTV
YH4NNkWRER+tSpycADZ5UC0PCBO5mGWYT8M69D6CtACrOM7wDbIPP8uB4R7Mvk7rj7dQT2CJeYCt
ukzhj71w39sVEfgIc2Ox3HpZ5xHZy1fnyHZN5b7xx02gAhJTKEm/N7EsCimwKNaBQnDh0wkNZph9
CFpWS3Mwqdd1E7CFXhhGwYkQ8ITTTCO/d0l8OWwd4WEaMWMPRshNN+Nrg41/bZuOwgPIvfItAHjl
zBDnOXpQtj0cw7Ef/fn/MQIhI1SBcrHUhLlik1QBuEWpA4BNQ4cRLOuFop0OIwC3FLlQkNBT432Z
dcqfwxTDFPHiAbVmz73LgtApRFceniWwCMBp+I4SI8DC/R1fOJ9IupKEZHDkXy1pdD9uQHvClAZP
yg1UCK4REAbIdDc876Dc0gQ+6IhfPtPO6xGJE2g/ViV091TehA3GsNZJ7+wFqVi+2cCJpAXsjvZA
fGsF7t1AEmZNmDcIyiIrAgqGSmCor0YDXFdsdyI5jwjcxC4BpiTzb9UlvIeK1seQOKuYiIKv+BwF
EACSEtgVg6ejFbOXhbcNEMOYnZGD1ARQ4BR/cdYD/yGRPLNuKO1ZzQwFxd1X3MRVwHeYJ9cFojKk
WD+jpHcIjjqbPUJ8tbHs3mxkhTBJZdVjS0WeNt+dBFkIniM8lfaekfWRwzEOiyprShMMnEKSIQ6j
7PrjGrEBUMol8HNne3isdy385cByamYaBFjHabTMGugeoZ8W/bg8IgdbOuaNnpMjC9gGsT3tkmcV
whreylxFbhNAsfgxRswFkqBAGcZ+jyczVhsiVKyZ1WgmXTjbKtJox+IKQQW5bMV7hRNdDJr09Gi+
nW+Lm//70OA2XtqiM3m7TSWxhoufd9fJxcbnJ09jZGdahxJfCPZmWAkISehdVBGLQwaY5uvLjPHp
HptO3WwvGDYC/lOi0Ko8VyUJw+N216kiMMX74BNWE9hYzGPxCFu+Jfz4buGkz9IisDD/hEpib7F5
45SJ8yNiLep8eYDrMRQ39zuXwDzUH1c1XAu5xoT3r8hzhRbSxoJSAf4pniuSm4m1sJrY65/IQ7kx
aOfFgVpIWM9CIfNIE8vehPPBCmIJDbuNxzI+nWKhkST4CkI0X3VAhCAZsDPYbp0qXrnyIj6bFpts
4eCgzwHFMqHF2jNNcYn5yRjok2A8VtxqAe7Q3bORiomXcHHYfT3ssEDnPUoH3DBzxttgd7jOpin/
AoKEaO6wH8LXG1dBYqUDTuxNHe8Bh+5byQJ19cgFD2P0F8cHPk3CcIWTT3ZM5KcMU9E9BsHE20AU
iU/SbYCI0v4y+mPfIawFvpB8Xvg9F9oM2fjazPIAVRPP4oYLZZ+NSrFFn2KKP8ZzVlJfsXDEW4hj
vo718xahj0M7G1DTUvqqvLOc49xMzc4bMFDjcR6jW7C1pjJKlRU99gJYd8mW7D6IC0CetnstcEhf
D3t3dzSc52+zPRj+GIisZZ59eqNGAFLk82zYblcNe7u0+ccgOsWOTIppGAwp7RvjvIcJSvuG6Irk
GDgB0hBkmssQwzA+O9XIb7+tYr4iJxKDvQ9NCzl28QHnZgGJ6fpZRRMsSMNp5BhOn8uPkQ1CdE/R
2Zr3HgauEvQl+2mdv+C/yEZDQSc+NFMuGTaWPTG/p0sK8J3hxMLCw2Aau09G/a7DnnJcRBQhlsUm
zbLw0ytwyYaNnQodFn4RSVARTYJUiqv93+qXYaPg2pEGn59phhoWe5hUyqiI8RZgshiloI52CJUL
42AJnGLiu+6Rr4VR8MKYpOkRGwzA1xhhgL3oOOMduBq7H4dgJ5NXOoHX4nbJU9M+mP1b6vxF1sMJ
vA1PI/CKu2iXRKJg72ODR/uvXirpPWC3ufExF3X2RqL/JjehCjK4PAISkklMvYHdWkSpDTWmN3sg
1p0EKYfEOGakEc8DrK25JxbGC+LrskOR7hgNHE+OtkO2FsfxYED7JeNskgq4E7X+dEuZeLXJtffG
GuWCpxi1EUMLdovlHiclbnE3UxApD8T4aFA70nIxnG0vYRzCrIbWziCdO93AA4E+Q07JP/D5rJ1m
DJGUBfe/CyLeutE0QNbH1OvNpxODD8p4j95P+ezQ4r11lb5icrXr/V/erSQt4P1FMQdwHwROJAL0
Y/KDtz57+6pGLZvS5Y3kMbAmqwaeSMxJc0rk1GPSuyHxWhxt8eqrBbj1T6eXwuWpWWj+IZyS8pxg
oA/lkv70brm6z7bJuser1/KiYJ5AfsQaik15gr8Cs1NQSWkijYvJmEQsQgMdhNdEN7PZNCTP2Uaq
R85mWHYgTRYDYAhUa2bq0z5BZ6PgFzviJ3THB4bg4zYPPL1DmvDqVc5JfDPZ4IxEeJBCJ75x3iZE
pCRR1EKNigEZtgvSEwuAvCcSxMPMlgeULVFy5OWtOLshynD6fRKpJTSfRtflaF15XAScexmFChB6
6k1nj9HMmRrmxKDXJcmWl/8OJhIpE3xwFdn1puXobgffFMLVRuTR1ZqISJeMD+o8vrnYMgXTuYzb
5CatNAQOJqWFR8sgfMrPH+rSPZgfYKwNPDTkS9dAj2FU0rHgFK6jdMISha5iEgWIyeH/SncyR70G
XYp/ef8TwO8h20DAqhWIhe9tQBSgCuEAI1Rh0ZmOgeRhRjhRcEbTzu/PZLQgHlXXOELTsqohTy8H
2pPbJZUDBnXk6TCNWcD/GcOqAFHlPBB3vX7Vm1EyKGsqnZjg8UJJEM7RuBrGUFHgW7pwKkd72xwO
IFHmTepJ7G6ZoAHMYpUiZQ4I0dM2TGsCbEttlabzGHDrRyG7D4gmtGvcYMEbFVuZZU3uH4VllYyr
5PDJ6cXp6DFU3XirSYH2zWImKjdVbrv4P05xAez1ccOlSGGCHmpDoS5MPv5jyk8yJl9xMLo0H9S3
49ytsfEp3GPpaQMG5thUOwkQgFR2NYtCCReICdQLrs04tqn0oGXfKPRl2inNmIFlrnhQLlqOOtgb
tI6+CX1WnjjplFlc+IuIA9neYx2yreO1yYYlWVySOs2UQVp0tjbKJELKAT8ScrbwEAiiU8PiGLZZ
s/Ucrwmn5nSaLlQFnBTwejtWDvk4/AtEGoPJ/WZafLX6QKcc02gZlT7YaHNwnVVRVxtwFPz8Yd6a
HVzKsYAmq0hI6XOms4C6H0bB74mwMoQXo0cZ8OXehf0wuP2h8RowwWvVKWYpcziFAFiEQ2uMXZuV
urARkXvbPiVAd7SZ8PZsg3uLYsu2L+InstXRDYrx/n3uahbstVqHI59hB0TD3fBD6DTANB5TyRtl
G/hak2MaWsiCzcmSvqX0pZ5nkk5H6jxf6RUSWbcPtRLqyNul4JIekXp+cgwoUw909rpZ4APHuRDU
c/ZMPIXI8ya35+VeKfB34w0GI4wdBPQy73X74N6FulPgRqQ2e/AH1Q6YvxC3nsGmUSvr6jEBYfIo
ETlS8P48Wphe8eSLylPFrSnrlh5DUbyBDOHbz7HPR09OSzEiBWZxP1wqItovQ/3Dt8uY99ITvem5
ijxW7mBZg1PUVaTfPkEfc5srmKwwsJaJSAL66KWEgy9e1uOq5v0yzkpKTFeqFMi1kooS4K/+/LBH
3Ryiayn4UyJTUIseKLUoaeYUhe5ACL76mDmMJdirPND1DzwcO9SWEq5eDLjoN8yNvRdyBZocanpM
Rmaoug/0CNowmLYAqjGiwz9uxGkbreRpaFK+fScsJikiSa0Flrj1ZvsYyWUAjoPBuk2k94LgGu4T
Rj13HkknZZtkOfVp8mgbe1KgsrjJoAGZpdRyh/qQnDjb1aZCRpWUX6F5JRsIQWDNHv0G9nB47744
iXC/hyclTJeo3wzwD5lhO8sYVW9aYn43PS46Lj89xZ4dI8bVkzno5gxhmecWKn/YZHcXXh3K1Kgt
/Z2kJt0cOg7DLEcyhb0sqaje1tz//1tNNHhhPBHQgC7QSg4JHtIbGFwcL3T61KstqpsHjwXBizDk
mPpxV4VpxpasuNDkbQ30k7W82dIV11xOqZSM3cSaTCSUhwkmWCA8sbeNsUSH6a9ND3AQ8OsD9jgB
49OM/1g6sy1VuWQLP5FjKKLALX2rIGKTNw5zqyiiYoPd09cX+dfZp7J25TZTgbViRcyYcwYYWzz7
I7whUT38zf3CIP7qHG9mOe8yoIMONLp76BbUVsWblohMS4GqQCMm+xtb+0dEwpKdu/dNeTCW74xS
NZ/P10Aou8wGzsfoQfSKaLBWsIxOa+xV3/9ekoCoEyvDU2j/8eBHn7f0zRsx1cf0BQ4Z6kWF1Vrw
1JjMREZAOuUCRHNEnamAObeteMXAVSIHKSUvwiXJPsx5Vuc+V1kvZErYH/6D+dtOVqLkrcnPZ23w
Mc5ihRYlZF+cVtZ6QNPXrvzHhMyOHBra2uzERgCmmGYbXKfwiuZsfpuM3AjJzyBRLzibIxvcnTOE
v3IkZgm2gzb1NimMhIbSjtQRlRBnCFYFF3N2D4EYc2ZGccQAN2IxefxarfPEByN6LHmv4DIH5a1x
06C79xauvrHExZwOBQsde0SL3P6Fas61FzeXocmrBj+dGgyz5Wik1PjA9WPaFSU0A5Q5KMn2MkP9
A/hp4bOlr3JQkDlI2+8VMZ0FQzkbY/AchjG9doNKgPR0Z4VAbVIdUlHs7nPUA7jNQeyDSQg4Vbn5
7t3affRAV0efGHGl+feZfnbuCT4UuTLSlg3m7I4anWbwlr+LFV75Rgy2ieMV3af5vscZFDQl3q9V
jFF/e7f0S7hXXB14r/LIuVaNB9n8NLt9XW3g1H17MG7D/niYPBkxBe9l9F3oiZpQ3M56xFaZsgCO
fVDFEBfIyDjFJGPlg262Pf/XfRG7rosDpFZE7UvUqCviNH2RN19PnoInEwL2wQStAbjYNzw8nOFY
gVE6vt+CMr1uVgqkI1/FoKy2+12no7l6+j24973/nn8hpF3CMvmqXu+Mdi54hjTuEEEOzxCUwudc
jxtk3LN7gL792Iem0FnW1DhHr6e4/dI/5liEgM4qV+/zdKuiU3k3Fs/B1Z7B/eIbT7/iDFVchkj0
Ov4BLJQRbzE86ePX70TKpCpwbzjRTFRwC8D1Tk16QSe9JRfVfxE+fprCiNvwDZqRnvZuJ71zRW2g
uw/N6p8pjPtZN31Banh7pzI437zyp4v1d+W2ivtgONrL6V89HSZhdCdUr18xdHHFGh7co+FqlYea
Af+/s+I+SU9054nOqbW/R69kgqDioKmotg+sexXngoEg0Khq0remB3FV/d7L71ce3QnF6s4Nat6E
G2IMLb0Lmfuom9/G1T7eQHE/85ZCpbiDSb4cDKToHS6bj6f6Q8XBJPGGvJnPyt23v9ixva1j42Ok
f2cs+Bs5KS+xDPQbyA1E2GEpqvX4UZ8uUATSAJDUFy4+OZ+UX3kaX1pa48eOrRrYgzm3nyEmG11a
KHY/GCYVDpUKXVv8Ztxea62I2vF7rN7xWbCGWTV9HOzvgm/1bMMdPMxKx8ZlP+VRqZx0gbjMdfyh
04merpFfZ4Pxh45AO4entHb+DZn72MweHyZm9yeoZp9zlhS4FHbX8R4Ygg+Ni8xsryF76k4h+Q/H
umLRhu2k/Sk7j2h2C/rQ7Sxt1n8515f7xUuX3p5PWqbN0KCHzOYoDpmKsrFxW9bU/IPKPIPurY7P
CE3OBY3xS8d+DmD1mA3LA13D1Xl1bCyWKhiPBg+h/NfUzndgf/e+MbAxqBscnQMA3QEJwWt8/uG5
3Y5UIi+0HiFKyoHVxkO3oQG5vCWnufSV5lguILQS9q3uXjt29bSHGIMoVsv1IAtkN2A4CJOOMI85
o8bdtmkO4CHxUqwGJ1XsXcV40S6vNj+yQjZ0c86Gs6+dA73LJyxG+wKd/m5f+iKy7L/tM0hiae+v
blWFdTdcqVYPZm/rfL/SafjYDPhzyvUXB7qD9ZgCnh66DnYy6uw0AVE4TA5+lVbTfu2e7i6QoVL5
T1xjjmGFsXHPVmunwlQWn1f/egr6oG3vAbHSvECs2tQqNYeYOZDQpk+EHt4QTLT68YsVq8Xs/V6s
B9pi80Vj0+tg6ojO8tE4elD/nl4Ys9gGDbr5CeYBQQHv05VT4eCAT0/l63l3UY+6i+vXRd1R+dAC
em+7C7dVBSSoDKtEpHO1OientztjsaPjL+jcmZig2DckIUO3erjN0H2enS4CcMU+0UDRYSx4fKff
9YeGd2TwVbm4GF5LR2h8I7f7ume0gcegR+ZtX3SfwUztwOnW7iq/nb0L2tCZCv3HZp7yxymnR5pS
d3f4r/txtS+BR9H8ZsDcOf9w95/fwOCSe+EHr4mP21HdQ+vpHbfU/NXR7VU+Qw/bh9ecvPNh/mK1
vt1Gdd9doDhHGTrMmh0o/rHnHt/esQyNS6j33NfLb7DddE6Tn9/Txy6xNrb2L/ORT8+CqIm9Q0+U
1szexs9tLAplnD3NY6K/zO3BoyVDqY7NcuIGLp4Hdxrv9JMtSbK/TIdxHNJnAc5oPtEDpmYT3xpQ
JGfdptzJjKnZZgqZldlLDPH9AuE1HDlghd8QnBgE/i+LyYBv8gGA32EK4X8EmlW8NkCo9ADAiLt5
GmtebP5rl+lSxnZ/nREr1zSgrFMBMGGzkMZZQ/vzNiqM2QjiByxa5C17NKojBsPAsSBDW34Ze7iE
SEj++MwGzOL6xHxMNiRVUCfB5Gw+F6IJcwfUJV8YBw8LxTHYc6ZRbLcMKlNSxhNjqjUe+Ngfyd2b
uifnt0TUPRmczAmyYfo/FBRjaa3SPc/RFU1pC9Xb3U79baDN7KBP6g7mr4jfI2pOZsnU5CxQfRhO
Ohp4S2ZfWQ0MG1x6Kb3FPXdXZzkjxQXPbVtuRKcAcKVzQtA9RXNo+d6c8c+0WcdXaACivbhSJZIe
r6G7hCNJxr37wntPvO0bcTnShhSHJJAimHQ9Xjf6b04g3598lttXY/5jfrEU4pBGST7B1Q64u6WY
ZWqxgYklja7jnP28mohyj3qMfxaMADDcpi9XPhzWvbgk/c2FpQTC69WE4NEpVETYHryLE+r9IcDw
B7NqF06uvhHJ86TMSvN3ENFVNKdISAeTM46WdgsbqoFrPI/3YCgwtqQ8C6G+htYukoHMQpkBXIm3
W2hmZXK0Vj6SW6auo1PxQUW5BsHyvcm2Mwm2c36S/zuOGTtF6ucKzkP2T1W7sAEujz5NeprstrbM
Nt0J+AV4BG770S6/jLmZcEb+pdu3D+XFcOCfgLbTX0A5CGQiKVeO4tIH2JlFbBskbyCBQAF8B8lJ
gjN9Xdgz3aKipoL6SJMIE0bgxNWSnmPPpFk+29znL5962S84SMA+blsd6ad1GO9WJ8o1UW3+7Rpx
Is+y2T6OFm8XMKclx6enDVWXuRRypDbIE6KNckxmm9WWUv4/3G/P9upCfPlaI6eAcg3sfJnrDsXX
CYkE5FoYviIQYZp2H+Lq0iLPF6nL5sHIoAyYmK4cTVawNYve10sCuQptaUfvxfAYTga70L+SdeYy
wgf+oM/QlMXw6GNOSRNOqaE7k5FzBQ5N5fy5lZqoYeBJTkdc2I3M4LR1JLYQFmc0WtLdnz+0IMCL
5DXDDcM8RD/cpyOfF7ZHG26yTViW0g0TcODyi2CIKRwTyr1Fx0ym2FVO8ddxkw0oI8QcUS7h254g
pht3zB4B8eqNMYcjVRfi1Owz4WqQ8O64N7i8U5d/zK/bDasgmZHacO8t4ChZOUZq4DYtDrhi/E6R
OOPAEWMZlABuBBympVRx1CwMIgaStQShZNHS9hDJ2fIpK8ahFyiql+z4CzdmB6rvwN+JASyBa7pj
7rMFk8SHfanfWaiHLp6Sy0VUM0Kksb85uKoGmKYks6yNLlOo3uUTvggk1RGDFYSzk0NAoUyiL0lZ
59Oruo1GnqjtHJNAznphOEbcp6Uqai2ZpQzVQ+g5tLl3FEjKBOK52bmCRe2ECgZN9S4g7AehmqAE
PAfxd1pUAejQydFPoxac/mGXXfP0y6K5UlaZQGWDFPvkgwuh6eCqeEHbOZkmTSv3k7MeKe68Gjss
TB3f2Fk+MBuk2Wgvn3C+eugCtdoWJyQdB5blmnZ2ccEGDhwRka8frgVHl+GccyRQzPKADhDtnT+i
QtvlnmGKTbNVCN/VVrmwRCjgpVt0na9wT6FxrZonbOu2yoSLen3859FdXd1zx60fnnJ1L6p3xfIZ
IafmaGd3j63MytdPwe3pf0ufgoV8/q4Cwugr63Tx70NMN8NuP9An175PBVLmfOm8verj3V6BdrHk
/XSM2b0HvZ2Pxx1aXUKDcuPpwgbCMRjuaz2qIHh34n7QH3eQyQ0xlJiu4jK9P3HkMPzL7B0PMyWi
aj073+0xfzwdqQiHo3twnuHrk7dhNT1OEC/305JZrqS8h/w+P0Wka10sXdPHB0B4n/X5oUOOD/VM
zcjKqy1ElH1G7UVl+kbiovpPT2PmlT5/btXfBxrGK4wUi8/N/0PPPY5XlE7Y3D5d7vizIAkmIe4l
5+IaQYpawUdYHAxLK71hRsngXrFyP6CGWQsJoguY07WFBnuk927StZR+z5/CnJpny40ANLgd8XFG
HObSygGixfnDbAG/iEoYYidiG0ywuUePyt7AXGRjHv5Rh2Q7DYX9biAUdIhnHRPUE4o3gNgbtjyE
mL0Dqk9CehRd+s/6SeSS4TmAFECuHHkyYa2fcgJ7mX8ah9jF4c+HVQox04X/R5psSsY+QpOHMbP9
x/3G0STKLTL4LWSFUjeZ1JYjlhTqVrWFMxVp0mzNsAN0daSoGDig9DH1pahrgfWBPKGiwy6RJGrL
wC0UNszqZY5aTpDt/HUtV1GRDZY7unGOsBsZ/bncDu6kHeinxks55mkSigTXEuZBNINOAZ9AsxWA
K/oCxQNpS3afSxcSHBPxERAmbTSRXcnYMsXfHc4QXPgFdGDXNDyE5yOxlYLKif8dQcHHCBMrywMp
xeZixycjsjFIIEeaonEw8NbSjfSz7ijb0MMC7qPpE4Ai2gtWGDS52b5jAoHNvmOcwf90pURPcHvu
EtO5sbmARJKjRV1COzQ8euv0Tws6KD6QldYwPUAaRYJLYnBsI2JltNYdqMsHH1bM63RdfHFeJehu
ZoMpne+ix7RLZvbUTBYgEDAis0GlSx5IFsHSsZH+ff90EGzAFj3UuQCvUuBx3njecL1uE+l9y3zw
aMYFbACkwGeZSEd4O/3ChAzD9Hq2/iFWWjK2+Mbv9bGwyL60A0neAOPIZPFFmVOxwHQ5BkuB90HJ
cjnQuWhvEz3AbHZ5G1g7FjQtGB/4K+LkEMe+XgmO+zdzgemTZAYuweHKdGK4jPlqApAxzJ5BJVVa
Oenk+5VZp/iVPik4N0PkLTM9KXcrzW337mpCBIKjwHtw9j7ZNqHs/POmwV5pT/MoebovSxnaKP7I
7wm35HFYhQWULbQSXioJOkKNCsOeWTd4zE9FPfCqp6vg3MWSZqIuJRhmdfHFhZPQA0kGz7h5x6HX
OSLF4czsQa/4V+Q38jIyyMbpPYN3zyW+ytyyj49sjs4A5wyHLKwZXDl4EFb4mISPRJJLSCF0ScFD
kYFtOq0jHVCyDfJsoermNW8BTOdWo7lTwXT/06sLQ3qXDez+dBNBp+1KOgY4jEpFXDZBmne2BgvI
+XSRw/iRcAF5K/xQaNlcgHWRVrGYJa96sOlhX2V/7yTiY0keWQ4bGnnlGkrHartn4Cgv5RPqQMmS
WCpdvrCiYXuE4VvYKZI8ZAYdFGA9SU8PtgCgP493cEOxgmT/jyds2C/0RA/ymcfbW4GlLY2YwQHI
p3uw/8zhwNU7eJe/F6ufA5ISaoFFCbrOoNT9tvW7QEX2FY9130i0TAsf1LrYayB3g9Jzcg10vYB7
ZBDYXSmYZwVYiGETp1o8Xiri68F5IbE2inr+wOe2A1oQUEoqYE8vvwUbyMpixYhm0KHLmLCqRNVP
A5RpCKZ0y0BYytY8I96g3SOG1Exol4yWOGrdJiSK+mK1gHpslax+6R1nQ2fDpkMuPYfq5eWkLZD5
WS/Y6buS7p9scKkN0DTiJR9bKJeHR7AU8ha3fMDpAEPLFkEX7Gx6JscDRptQ9XL2EMeGw1gSHpdt
gDf4BZVhur4s6QLBFGfJ/CmpJMnFhnlldfcQNUj5VBM6EOo/ZGWQwGlDQLqDfta6qTJtmSpNz4mN
UOj0GORX72lvR0/S9wWfiSj/B8c7Drud8dPsYtJiEsIYXJYm5XdM8qSZPdDPDnU/pazCCcdz0u5k
QhcOfnXg9O/uIWdMYtQkr7D/7zpwH2BsEwPOsq/4yPfOWNbo7j3g/J5+FyAycfkwB5rzxC0wYt4I
mQvTK8LXB3p9d6GFnXSYveIhzJCwXu990gAEbufwBGUjIl2Ir3gzRvffoSZjTyryC8IDrnDWi5ke
/j3oZPfW6mTAqDFB4enJK1qo3v6l9EreB8OErBec1v3xZXZB0g8GMiGdUQ8gX+S/Wl5erWesJwpr
EvYQSEkNCK6NW68GCrfqogPzF2n1rIo7OZ/gOCMsncRcnQ4WEmRIvANSRDFO0ZL9aFmmtDRh2TzD
T+3iAa5EdREe4zY4Fw9A79EXSmrIsbX3QUrZC/V4SMf1PKv9cgEAdvbLyT5vQAJJqJbkL8NMDwXY
0t0niKa/z3C/AWItIJdQsKMFv3ac7roq9hOysePm6SnR7sFQBwjfg/QCh5NLtlqvnPRBykfnkZbR
Att/rUfy2UM118J91sZXlxQeIKyTVwVviCerf3mT8Fp7uol4Mvj7xWFyDwfp2elhqo2BSdhbfPJO
2szqUJ9If+BSBVeeFw6kKnwl1VWi4WiYrfgZHif5FVNzOjHY5vQQ12RhLdTkiRK85hBD1xjFJPrs
EeABkw5YMA2ztWZV0TC6hJHD2IowRCxR/Ssp5hBA9rppEj0xYgo8Ix6Mv61lYJxbj9rgMB26bUwG
6QO/szbuZhkzT3FU5hqQwN3i68VnbE3MWBGUVZxDEY0Qoj4JXH9cTwfjGhymlg+dGX4d8iP94AMN
MWKF4yubDkdYAMFwQ6XsM+DZ115WOwwJKNrFfXO+8HEELlZVr4FIjjlVDKFhmH0xlDGslun0X8co
vRUG6r3arXSftWS4pAA9kmOe8DPgF54txjK0YSdf3cwrcMXZ6wP8ae7ZV/l4LKkKQ7r1AymKwm35
bPA5HvbNEiegOR0As9ZdJehpnFdQAJS+1et5hxToUHcFdoT+uMGdAWq3bpPoHsZ12AbI1bTwmhzL
4FgMWY8rXMvGp/DRtXvRsQJbcTCKrFp35Q+IBgeoSyAg7HGs0j4e63pgs1trBYzRwx6K4uOA8ubC
NImA7gLs8F7jPnAKfTmsNZJ9dtEqAQa4y8wWcqTwvgGn+O5BZ/jvfnEZv+arq9e9eii+hldHrPrG
+NDQoS2oAvxPboTPjM9wrKTf8tHd15xOBc0A1gXzO3ouFQ/1DA2MGgZraYFUlH3cw5HI8POUxwU1
FqEKgBq54ndbNy45wXHc5Uhxqwz1IeYVQ+tAiZnusycTmR+E/VvSeN0I/Tw5ejmmxC6o51xIXFhp
E0gRyMm4m64o7ETELjw/ieLUck2BYgyB7ZapUTJenAS2tBkWhU2sT1qx0sAIeNnH53gm0eWvx7Hx
Ml+/pLmMiO38d/w2Rb2FqTxGa+OxW+1hpOBD1f3FKHwrZWd3rv4SFGHg583Pc3tym+wuGqKu351z
aNkchhyJH+iuEJEy/O+3laNEyGGOsCruvgxBobPpPN33P3whINuVLj8Y8mokd1b1tpuR2CPSH7Ea
dEAiyaXjTC2jT5AUUb0Wjy20+zo8ERgMUYWiaJU/fIiMm1dwaWePx3aGe/lb/+yR7HFXOIFF/SLU
IiolZX7MOeQEo5GsQywkDRiREc1VxpN4vA2/5eNrKSgZLyDpD/mbvDtUhmYriqluJIbavAXx40F5
OMTdfDgn4NzHjEz4fW4ZKR7dkr/35Rc0Cc8ZBzdwUBRaWHv8njGqOW87tnyfIzLqgg4Ydi8t5/cQ
05lZ6yi7d3x3cO1M6IGIqeRqvopagpA8GYyodgXzL0Z7jEUpk9D3yuKw9dEbWRVTVhgtgzbdVec3
nA8ivJCjg11BBa5/Du6zDLgcD3nrL+/N7VTQ853gWtBm8fg+qyGtf24WSiSeHAOc7G6051byD91f
ebI37hBd9gbZBuuLpcTOu3l7yGfyKPi6ZcXwN/lRfgO9NEQ3DG3Z/0B12TZe8yM8TmWuRFyW+nsE
K8IL1T4XQlncBw/7E6o/VNu4N0FLo6yEpTvub7GWniJxRkSkL8Qtjd64Sm1S2sz9GTJObJ90Ynl1
aTcUQpQv1NSoDcaAzy66fHllHQ4jtE8+5UdNysm4LnSiPWtPZk0awgtkxRl2ZyPsN36O7wHhgrJe
A0RTpsqN4lXyihjntfkju/Lb6bt73DGsQZnQRhgRcSQ+qjCL+YyKrS8+8YCMqslq1p/Kgz40vFM7
R9VGoo9tiBHwxnntnbdU5mwHyZMxgQco7AesubdssN/aq5KSAVhsQm6ugD2E7ulpwzVwo+Vz1TL/
DTkF1C1mOOC4wo30lNGD0AEp+m63C/GLFQ8rFkv45tvfGWR2dtMt6aSEB9bGMdeZ8wNM8MOXPtZM
FGL67xNDnXLM3gV6IxOzsOO3ZAWImuBmvYKL3earOZHvh8sgEOFVOxFtxOXX4Eo7m6o4EMTu6XN0
2rwC2AQOqmVL2zBC6JdaKRfmJFZzFJ0c4PL4/grQTTtlPg+Q3uqfEMukFiXrcc7eHVaAxRrnxhHC
KvB1MDH1l1BpM+ch5mmRDu+dR/IoyCN5WrSWSUQba0XH8Yil64VgTW68Yp6ZzKIUtaIC3N2QP6Px
huFPwOFRf+bwsyhKSpdn8jsE2GMiOlEmwax+XLog5XaPfvmkzOWClZIPr1vlXMQgZNMQdtDe495P
j2C0p6rGYZD5Xf20MzXSJpHIzXMlgitzqgT+ND8MziO4/exhFPOICdHuoxAbpC0BEc8Z/pm8TyX0
E316hFaVor0m/V9NLrxrP3gjzpVbxz2IuiwgkiwuDlDG51iRJzV+jWvuEg0AlxlOrBcjICDK8mG1
QSRame/1umvec+wIQCeZd2E300csRoAy3nCf6CMGPMntgjHbgUeOIMS750BaPnuTKEy8jDqpDPpl
V3AXtHQ14h0AHg3R+Y6v896SzMwUQmLr3KZ0cMXgKxgnwCGyDESloDNODb7hf9OCILurANNiI9Ra
V0fQj2/tgq1AmKmnNwT4MG5dMpA+3VaHNjjh/skXZVweaPloFlxyMYHHRLnAiyzZ28OAtB6LWzzq
qGYMD2X97I5i95/45JIsIfKf6BAVNUZxE16tJzIJUFl5ogWTFzM1UvF04kCx95gHblgC/SXFuOh9
HOUivGw2J0+I/onoBcx0+/TTVIzbfHapv7Y8z5ucwL/oJcLppBZmFYd+4Zh8f+9OzBS/VVBpGFpw
VEMn/beFKXmm3zeCooxJJzaOeKd8mTwAn3tV7Gk8Jy1AjjAlOdNQPqA0ERdbrxvgKPbX+EImDAuQ
D5XleIQiJFvOaf7hGkG7o4UjLS1JazO7+Cjv8pcFz27zR3LPKf3e1vcjKCWeZzSCeC3eTNZkjwuw
N3nitnoJRiH4n6BUPouWINGjf9MjXPRojKJdimHhdo7AaMdpTCMMcQPgPsx7vGAKwC9hY6G7Q5po
CXSK8PHugzRRs8J9hEgFMhPOGD0m1OFQn7Ol+ecpK5teSxU+yWq4LCI4sXujBTC1If5chYd9qy0i
gRofluhdMGugVWYkcxy+HOpv6PQ4whqowV2h0qFj2TH1++zS0kgF57rRloWV2jEw+LKFWklLkRUO
WcofpNn+wufMsqYQEJZPg00Pufqf/YicmcCA1OW/gGbo//LRKJ73fhCHjbjloCoWbf8mKQbY2i3F
mnMjyC7nJ0P8CAooaxgANXprtrOfLEeITvguRKGb5csSk+H1D5kOpFbMLpElFF4w39l1ZId++WV4
rPEnag70gYwY8pygAw2/0xafU5RIOLcLMQHgEeTAH2EfV5v4ojOKZEkcENlBnYgbG96J9IX02uZO
upzGrZnbnLvOaLjA+J0SjJbSa84EOFHFsPB5G9DQwhJW8362ZNFKiPPBuumzYoiLEcbq7D5OppfC
NYF/i1WbzGQVXMnCaUGCNFJdSNoIaJNxz8bgkTnl1E4yjp3h54fRQth8rQWXDMYgsb/gP6HVToUQ
fLINqOnQ3YtcFE+0MG0+gIhtvqGsUfCs69ICtoxm0MY/jrtf/kAHWdOPtC/RJx6dTnQGQS0fCVoa
Mgf0MUAf2EBdvMpm0EAwoQX616HigOIMJekmG/h73FSyCQthE6FxMN26b/52TMQ3FqRYaSRcl7Kb
5SSRjn/ZselPOc4H1T4LE0OTZARlg798EZkVKI9wnvtr426lT8nWJ1FnkWSQ5ikU+cOs3711PDH1
7++mJPc1tgg0CmHA+7CoaKGiu4o0trtFGMbvTroBLOrds2CtHMYZSKC8/dtCiMhj6IRrfW+vhRva
JQ3EXo6MmFTyhiULRFT6cEMfevvMeYdx+kFYQDAAZyJGkR7R6XEJgmLmyEKmB8kNbIQLuUNjhYyD
E1Q2tGCGsoJZPv+WDm1/ITVKLKN5S5xzTGf/IfRJ750+pajJfHRXRDM4DMDJ6CR8UhbMnzmayBQg
V4JbQWW1RDYmvjtMb/dRolqWeB+Ro6MKkv7gjiSLhgAAPDAvYxTxtyPhgBS52XVS+L/4EcgkMgwK
oXFgc6WcXZSvsJhpGNx5HJ+DjSCd3kIKLXBysKR5Kbfz/3f1P8DLsfQx7GkYwNL3PosdJ4Akuv6z
C6rDzowK64jRDLR4L79hi+bgj2zRaPiI/EzsUCWoZThXgtRD1S0ch+IbRduISHm0h7/sDKKlBxTv
3+DRdoYEaqIrvpVizxXr+RwCwpr+Co34P8gc3ydi8cl7WaVOBNXG0Se7g8CfbtJ3QhFsMBlAjHph
aYdit7CyGIB6dsK1A/nEo9X/jCaT6lcs4KmYvbN5UThWR5RnISsSsIKuOBx2pmOAmcwWTF4UOdhG
Q0pg8fnnN+f2wX5dTOE20jhlNUZ8YoI2STVPV7TkRApc7j1xDKMXM++jxxFGTX62SAB0pA5a3DLi
jnutLaVa47BgOh0fwzEbZ+IxSwlChRiymcgsoZmL3Va2Y9MDdVkjxZc2h1S0LE9Jky4UIeR+NHpf
RN0Z2Kloc+7hZigeDLwCBjJ9EYa+L2Z84BiqJ3TKQIcOo0CSWWoeDrmlBdOX6iIsSH9aa11jWLDO
w+N4V2+lxU5JKErkOmZoztPESHnB0QVv3HYQDovX+hcn8hJnc0ybgBOXsQf3nkvsyS0Qu0GObzlT
IrjXJD2cMR4UIbYNqsMY7RqVNAcQi5enz4dZj8TN/WV/aX4N8eGYZR1fzW72e6Exzi9k6oSHUIi5
51wuehkjVR6cl0ZgkYFn52Tn1w5uZoikFmiWUbMhdrRgCPubV2n6YPdQEtFy4ym8E19hWm3vtRjH
10M5MgdWTQNDevTMHF4VT9f+0T1RvjG92f8heYZAIE4C76vNgbzhDkuDiRXU9sxit8MaRN4h1P3w
mBY6x6coDjHCgF+LGRUaPMRDCDW4M5rzojxfYiNPYGzwRWSj8+vwQ75q4p6GRAGPPHjYi4WLq5xM
aOeM2Ht2ZpFo9J3KvyFeon3zgX31x4/PiXKgERAJdBRMvTs0b450lkHG9gvlQLHwyBUmyHtHsutx
fvJwsdGgKGAaMYyKD35bIQk++vqdSO6vqIQx4EG2AN4h1REgNefuy8YeniSyNCF0zVForDilyJai
6y/CKygKwwQ2QZ/nZdscWtnBJkAw7+yUIkFl32maBQ2MMzQpHJhFWMulq679T/ykZD+uc+qxbKZN
I3+HfESST9IPm6SK7syijmcXodxEygfJBUxzwh1DD7pTjsYMec9dVGSRQXuWoxT8Qid5wXiaTmue
38fkH4cnHVZPS8QbUYUcnWKCiL79w9iR2MPMbRnfcQ0kiZV1Kd1LocUtSbHWCtyukEMANdnNpXeJ
YEJ81NAPSNUC01Ogq9s2py2FQwVlOI5So5qRlzCwruCsQDmm8XPt2Y3zzu7uVnOw/5tTK6jItU3R
FiZuCz9v7+rBm5mHlhrIIJiVO+/+ux74YZ4MHYgQdAoRNVOIY6oBMqfmd/LPe3IA1qNl5Rc5jTbJ
M0UUMJvxJHgWLmYMifTGpPVMnkN6hVcBw3EXMJs2eK/SJ+NBxl8oGvC+EA1wMWARKyxCNEZNOaTi
lO6gNdJJGbrvtVXQMmLuyJoGFYwumuCGKaPdcLJl/WD97NGziwk0JUl1UIawrAJEXzgnoB0mpcFd
D/t/9R/kRWsktotrKP45fts5bfVC6IfYQMDAe+pUNRfmuFNdMFuZ5XJIRX0H70IaygUfkoxAmdCo
wRaGek1msa2XznkWL6uJbvY/hODXvzjtbFOR6XJaI5RlUUg1V1vNAKqHPbAfNK5pLbNjecZrODe3
mYUGu3EaZ5syUsmcvKmx8ZlEAa0GIPyuiFNiBERhYeMRR6uRuXXihHoMEICStHEDK45+IQnF2Owy
XWY+DbBSY1CODyudb62gX4kMmqSRJI5MWNr4/3BFol6i0SyICbGM1e0TvzJCZE5h6mCujJB4kmpW
eoo9jgrDwXINLp6PpRLPEKIkZY1Ux4M9Pww2x85GOPDxEjtRrHHQh5Y3qcYwHn9/EpwUIJyhIfTR
EwjE0Zrf8WwznGw2ku3TIp1nCCzJYJtgwX2K9gX5+CxZQCkmNxTZ9iN7TgBDxCEn59RBbphg0zq2
abJzLuaQMoqcBbnJaKcdEUkixoFIoGakqRprMxmu4YDVUzWE2xVM6xxvXKB+dCCoFik8vGyDYDsi
g37ebNpylQIatEL2R5GVdaldkCgDAQiei1ErJy0YyAilndTk3Z9VsUjUG759pJpSykGhoMiS1YX1
jAhjEF8WlID6GIOLv96e3Ia7HCUWMjVg3J2PbhDCQ4je6epEGSnkBs89aCWERNpqq4WkhsKd+AhQ
olvqXQpAMX47w1Xgpfu43M2S46g5WT9c9MU/cNreybo62W02JDUemkM2zyFO/+l2mSBftTFJT705
5yA9S9C6rm5qbMmuPdLWNFsgnJ4wHhJql1hDDmBFcN0kPH9Gbi2pwDmhAX/ByxLuBxNecGd4Wp8x
M3PocrkiNKdZaNc+afKyvxMwwEFntOMqSJO1Ze0J0CJBbW+2KV7TZFWk1jUGPXypZiqp/WiJrxSD
C6kk4ZxhjkKhlZPxKZNNhqcRSMEI6IULxYUKPs+U224/RP2888Fzcd70qEdk62PJNSDvfhFxgYdI
C0YPZy40NuRmNNqhVkzyXDjFtIpDJNNiHc7FMlbk4WKcxlHRWOKvgzcJ/tLo4mGLUOdFibJDZ2eL
lnTvcbKCTlbe3e/E/E/D/1LQxzW2/DIEepV9rCOnpTDxKNZFiQxKv8PaC4YaIWlIDXUuoUL38KSd
6lDy4uV8aHtbPQ1QwntQjMWGGUprL+FqSX4hZPhRtMftX+SGlfUkX0Om/vSekwe8Ac5L/F4dCnE8
Ka42zglAKk+TGUAcSmRMVNXod/eSPJDpAyu+4IJyznDUifEHCjYMW3QX70Ag3TqpthbJ083jrDw7
eAFKMqdS75/GH77iQ0OnyPOWPIk8J6NHHCxzbjwT7FQwPS2UTIsE4TRdSvQkYZiBx0RPm8OBGKDZ
A7IKsl3qF+HrYuFzxz8YspfUPMLJECK0IKmRWtuciVRHlEanMUbvAuPvuIy/7EIhopH8ELNS4qk5
qedwjxyH5UuSRAudN2Z9kI3uNju5a39OOji3aGJlg86/k264HXy2l8XYCuc/U+4KWqAQNBE5Poky
sAS3OXaP/CZqJw7nFrf6Db5fZA+98ewByaPP1Evu5o7Cps50IEdWNS0x8/wj3p/7FziO/Uww0sSZ
7a+yGOYcvix18kQ/lE1BWEo2mz839AMmjhgGdATzEKRX7DVPEZW6BU4EQCNCZ7bsaD5AVAjialvY
JxjWH3wWQpGBK2Ess+xKRp0oxBjWqx+BXf9RzQpS/8oZ4kxFJSDtpvJ3c0K2H/EqwtHixZYksIE0
iaXWj7Gg8Bv9/mBmsOB2ZTnCOWFJkD5xO4TDwmFKTgg5+Bwg81ks2EJQZsTtVVYkqVEnIwtmDVBB
Ab6xZ2lgCPEMCBN7ARTGRJJQsxpHmcJXbzF/IYx5SyLovOtyhucSfajOOUrzMAchw6mJUZCjNAUu
xCMNXTRs93+pmGGcLE2G+J2sbpqezlYqZ6l81AgaJh6qxAzWd8g0WNjZPkqS8N92uPEGjkeVhVMI
PAyiK4++A/xjc9wKMMcOSrtnl7UtullOD0mKAYYxkkvgqGEzxgaP2gg+8MXUb5xhZNUzVg2nRw7a
BaBkceJaultaA2BkMHOuiWXMpt4B2kjq+XbJQtFfxCwgyP5sY5m3JeMKSGwp5fgo0jkCcrNB0bjx
XpZ13PO/GQhfTmqDY5A/I0mlkAghmTAHvFuT6Td4biBPDKmqnPWNfcav8lBJ4fXJfeSCiSqs3uqP
B8htombDDsKOY3HzvwND9iZ4OLbw2K1lyHXkUoVDEEOW4KzPo/X6A2TkzMEt56S4BBInr8Af1y8a
DMAOVAEYJc58cdfAImA8Dr6+6V6R5OMWjAzRod5izbXOD6DDmPThVJBCgHWrDq4HmFQmUTnjRK/S
rsVxSwDpnLmyEdRvMQuosTC4Dsn8iNM1Zf8gIBJvyh1vJRO+38z91P9H0nktu2psUfSLqBJBhFea
qJzTi0raCiggEYQAfb1HH9ct29c+OyBouteaa4bQw8CI9gt/o+zA2ceXgqisOpAEcYAaoHbDikRP
3OMukJvCShtKurYWImeTlzaESMHj5CkLySuUxhKYZ6JIj9D5CvMAs8ESdKVd9xcr7us03Cn8QJTB
quq95FFwyOJh6R6r5WI8RPPkbnJ/Q/v3z7FpiIDKcY9pNN59vZ015yMyW08FXgorlOW8kycu4Rfk
e+K3IVGDTkihMuBZwO1aSJOZIVoBEOHO7LSSORzSyLNxmA/qeFKwZFwPYIAlBtBb8HWblRrjZQDk
9kbNzXv+lT74eEISb37Ug8DofZiQ5sM6oap7OKQKECiuiZ1qCDIMsMtvQAl6n4Hd+jJwXtwXEOAv
3OWne6xH+Lb2Whx2RYevdjbvEQLmjriVwX5aQ1xzf477ouFvKr7ApL12q0O5MnqJPjDYjICM4hpS
Uz7SBGHlVxgaUFeNIih/0V3HRcrvmlEtnI94DrDFguvGzyOeaU9e2wvCqG2B4GQeyS2UQV6VjN8W
MOiVhEv3tQFr59ik3POUJw/B0HpXjkU5Hvlt6tpLLa+5LTPt/GKGc1venxDXV9zYe9SKCnpOrOun
X93Xx8lrWze7qgi+m7bXVYJN5Xd6GQSjaaVMIA1YG36+1rNUT94cZXyHDZ1b/erHLy1zDEDe9bL2
71UPeX/tdWHMuK2vvfzvlbun4HJ7aWmESBwpI0oIxo4n9LOMb8Q3xl6LtIGbTK3d8UheE/Zlnw6M
GrTmt127zHcIk/ApajfaPW7248aOqUFST9EGLzu+82O4mWTqiu9GHetjBmGKh297S+xtBgsMX12A
UhA1//PluQFK5FBmms29iJuA5ZMksw2F8sZO+DNbDrwcxzV/kRnyyZx/H+Xna6KcmWlPHXwYk0Ey
jb8O0crR7wfrDt2Mm+17WnHsurkyeDCJxZGUfW763VS1x5/f2nESP+OnHfMvzpxrtJZ8LULzkjyD
QSf83AY3pHxGD+zo7t+OjFtfQWNfGlhag89Wuw9ZfRbjiVqLb8qAEa8Vd8nLu1L5099NK9/Rz1h8
dMTz41uFZ0HWeprwSxCDmbwGd7ailte7g/0Y5bBQA5Zml/gzHNJ9SELD3TPetyzhkLXdeFYZvV++
Hd7wXbC5Os8af9nIf6P8PVKZzlEP3hLkFRcCR2gYOBt2u3zkSGU/MUKVkBlOTXCzBeu99vSxRawv
oBTvZcEj1e2Q/eYJxZfHpO9376enPf0imRiVgqVIr3tjF62aMe4Dv8+wLEf3umfqm7wZ15JrZ6e0
GhYcHE9Oe3RM5H5WaHSnmdepBz8l4diG+IhCUuSPYcawb7DH24GpwVMB+XVwcrHiwsuMWee9el79
umen/Uci0ntPSfpK0VMi5h7oTZFk/XVVT+J4+6nGyq7926wjssTfT9Vmndxm7xweWW72natfqtPU
FizTbkGKmsNLbcdWd+bwZpLbnDAORxEWaCyVP2728Gpi3cL7JFUJYLnygzDcxBIJI3e6sv6+4fTk
Iqiyb9JR1IL1/er6eTbKuv7HjtjFCISeaeKD/ijoJPHvjpSxOfHXPfgx3nQ/E/YqRKuOVPJwXfvd
968rJcjAMc7CBqTQGKlTEs+pqyhMGcVEjGIe9ZkSjbLkNbNnCFX1Wph6LJs1OQXSgBN/nCcESeP4
gy92eOzoIbpggFo3ftlu/MhdQnOL/n4Psq3NNWz4CH3+ubSqnWW2LZFaQjsnKMDX7YgB8z7URI3G
L7wzTfaMz6xkQn9IDyj2/n1qlw0/88hLNwYZKT0oE6+FN0iR+2SQRpW17Zq8oWGNSiGyTGpm57zs
lXvKFW8rLdatG2W4bE1xd6VJmZqMGLefj+1e957XJgGVWnms3cc/W9Pv8gkR40pDI2XBvdZzyFnF
yfvAqGQfTBBk4yyF7Y2FobLqz84PGfxsv4Or+yIz6YsiEnmk+4VH4i5i/vDbJxXSBin2zK19d8+x
sxcz1/InA22jkR/vbjE6f2E3SVKWJJ5LE6qmoaZS9eCjo50RB2jJSZRp4fYfWmxQW2MtiKURBvDS
6JRuU3sSiikRrUc80DORe5RB6UbXw26yoMCTDp/ZBbAJXShI5pSMeGiBUoV1qBK/usLVxirdM4v4
Y3m46DIL1Bp8TMJuiD8X/L7tgOLqCtFiq1JTf3ydHsB9KL03YzUmWP/s851tQbRdVbrJtZevk3qh
U17QyejGCMcNAsZS6n3H8rXPCF4LnoBZiBv94zNSu8KxG7f6HUnVtfwE3gMClO3vQzl9ImRuCYsK
dib9BoNM+G/giSqBRaQOx/ZjqM3kFblslma8Svc+Ras5VCgw1An4AuyTXEo0b2PJTCsg934BcVkH
zI7hi8wda8Dal+wbxl5SHtM9Y/QuUwcPH5A5HgCGrh9HHKpOwGhENj8QuAAvALObGpoCb8WPYr8I
9gcOIF++X02gtgHcYayKEDi6LTIlFAYbHeKB5f1o9fz28vWGnNiaQSJCkL9Oq7wVdSF+iKx0nGBK
PX7SPzT30MLg8HI3RUbnIJxtWlCfK0xCKNLnGQDfdfCcFhlcpce4CC9frZ9nHl8Lhdy+w6jS6/jB
BC1BR8ERHMPqkCKXDp9CEq+IqVeILIKANM+WEnfvMOt5iLJZaVCi/E9Dka/UUceIGD5D4cLg/6Lc
fUj9BXQMafxcQiZyPWnbxvHtHW9ut58zmC726NkTwPbMS6DmuM1LllCG6Kw4VFsXBK2h7sxpyR1+
Ws7QZnZJeq00VeEhnenyMKCjA/vRJToLfVHxSD8BYywbH4ErdaRFpgx67XmWTRNlp8MAc50xx1TI
xCEo3bpxx9QmrsmGDXoGOjGlHkJmZ8f7KfUXugu4H6ULX/Zo9V9ekbnH14Qj/aN5X9A2K/pSxxWB
BSjfoQSsDzuzcY/aWet6jiJMUf2WHyfKtg9QtdazovE12hWDzWcj+2Xss7ZdmYtXHq9jyc1hfkNc
KJPGyw3q5DHCFf8XvUnTtg0vXiyIiQArZdNkSzl/yGFff+hfpEHiKN1C9GvEq5AGHQD7Hf/z9guc
ht0PL4zmNwDiI+eyvWshR2wPbX5TuI40pO7dJiNyF1XSrd81IDR7yONUAMhU1/BVL3mtrwvmeXup
Gvo96H2kOS8gLm88ADhylyJqHaxStPObkhIbi0xU2ZDSdKgt9JntmdTdgmtmNj6UHyXHk+SI5SWs
hMnX/c1kvNO21NwtSoE7szg7WtJhZY24tKqAIsSxgyME+kAgBIhyzC0+s1GBpztiP1wy2NQIdx/+
/XoQVbAZYj/UDWSb6KF+JszvbGTY0eMXKGxED2oq7w3XmnpHTcmBIuAb+ToUKtevisUex/74cZ0Q
/cqQFyoLSZ1knkJO9hWIjUrMC11AT5o8Mhimy4L93GYjuDwfo8uclwJdEtBeDabAG2gNGpqOuz5/
Cn2rYCdPVrmyyaOGtj983vrfamGSdOHWFJ4sc5PTtvWx+jOHj1YUnb6WjPNEkrHzzN8/hncIyPN7
mJa0fPq1d4Gd+5vhElQsURFVzepHG5b7/F25xryOGSwDtPFw+X5sbNbEmkh7djDUn9sZFUERvNMw
KyLKzCd+Mn5NruOoUrdJrNmyZPtZMRZvv/h1232dIXWjo6KtHdjqlKLs5u7an79zEhxp3dLkLdI9
0gKu7nVoVz7o0xdgGtpPS/JK9O0T/y1Puhvx7kXJV6W9RROPd6/FkHKSuh1Gv/1k9mzuSt/i1fzJ
LeKbBulLguoP06VuoqEb08CUvRdMJvDT1tNQ+1j+7UWxYfpVR/AjVsXGod9z0/1c6ww7LBY3w+HE
Lei29k9PuQ2o0Rlmu79i2uFlXvyuYcdEgq6A3mBgAEm1pzpuhxp8P+e8kWlrUCRXqWxb8r23Rype
e3htd2LmsU8Nm5mehRJvfMNTveMM4cqSDffoNZcv5Ou4dEL9QvZYCl3+b90NHSMw7LD4jaGedFPP
kO4YNF50N61f+Ao6NsOHnTqwqhPby75vVzH20LlXqp455812MV+4UqogHezf/npoi4kv48BtRM6A
DdpsCu75uXSY+8CxgSXGPs2UOuSIuA+RZ/7ORJMEvPSQgCs4tUwgM3FIflKeI32zpn11TjMc/Gw+
GG1NB6KbElDIU0Ar81VSice991HiqvVM+qI7FfOdBme7+r1EN8659ObvXfatOPvGSOm0q3uHj0yR
uMy3QDPW5J8LPZhxF1YFfcBQKh1BDjMX54ALx5ekQtrMHl6sv4ltQDkstPhdRYq/3z7n9zE8uE5N
1onTEXsTY3QlPBdrNhZCT8+deNBNCOWDj9HM/syTSkcR2RAasPzg9XDj5sjcLybRNPxmhAGSq8j1
Zb5RxaVKlo+nXb1GlIb/YsDud3/DDl16F4OU6/CuLb4smzdviRV/bjFfaVPBe9fSJ+tNO8Nt/EVO
en6XfsmVT9Xwkx/LV5ArAEfdq/uwBmbckibwjma3c+M+vYW65j/7SkmO8a+vRmkjqjoqu0gK3Sad
5gLPmF1l8G6JD8V57eN8EHM4QUU0OAGQL7n2d/pDb0IhgML59NHG3V1V9qqgu3sS3EJvi7EiCqXA
xpY2/HSEgWGY46VqYH6815cp6EzpiCt7KEIDjPfdlj/nckv0Ht1he+/jjGKgOx1mWW+Ryr07uE7T
pYU/w/aG4tDjZZ/+80HhkpMgF/GN2MWugEp/J8koxxDqLcos+EVJFlXDxX5VYg4bFdsjmjM8QdhH
+58j4nCUHXq00AcK+armQvMJdGzRhfiPGaNbh5d3eHWgFM5v5EESoOw5n57V9N+pVKPculJUMd6H
mfVXr9CYf3xiI3M13v/Qgot26ODjJDpacA/q82OXC0R5aePmLb/+QQU3ZwWMKb85kobU4XJuJ3uP
fPkeSqeJEjnmB4lbbKbHKxEXZ/mpWU30L961EXzKh/dbv68CnWmIausekBcNOZfpEI9ofePkXnSP
ixtU+Lb3FntFhgQzCbHp1AM2SYiqjKGz1lNp3NiedtUeD0D9HldKr0D1tZ9f1Qkm4J9HJOkUHK5f
Uf1N7BceMy2c1D11NRRVBU6VzyswwxCcALXVoOIdqPEn+RohbuEZQbjJ/Jn7V4gWxXxh30TBwEp2
+U2sQDf7UXZ6jkZRtqep71KDpbtuKd45l5s8BBYuFtQEvNZIw1FmqU4h7J7vqsiYP7ziDF8HZnrR
k2Fu24Rf+c7dx3iUX92bEmm3vvPDLgYxtxq0e+Yw2taOP2W/m4cVNmcVJD9Bq0PM9PGKw4dWL+xv
/IJRx31kEtEd2t6TY6uKLb8yB1kaKzXtihnto5LApkXbEP2lrrrgd2m/1UZNR+S0CCY+qf0XKqKZ
zgOFpD48f/kpHi/j89iUo2s6s00/raaa2fUeYNHQX5I/teO/c3YDiicHr5j2MwQ5T462c+qmkW7N
K22UlZPufW5cZ61Kv6gzPn+i+CWeMXzaZGHNdFjSMpvJ+gAIWpHqzF+/MSPIp9jCyHnHxjNAKKUV
0/0GXQJauJyDGi2a371csbexGUynODF1fcNYFfgldYOvj72DUwRtUNBv1XOkYUJzeurTM66MDOAu
SIjGZ9hD5+ZlTv9VjlIlTPNYWh35iQmUwVbE+MTvdhYqhln11TfNyLSWLwJx8o9KwOnIVs828zDV
K9IzZc/ev2FA6irOKGEd3tEzkJ5YvHxLp0VOH8u6M3Hyv++VYFKiqO6pVzzn3xpMFgBZI/CszRYc
az+B/47tjGHMOlPbObSB1p3dR1/CPAhQUSdPE3jRYrnl2/Q+I33OWBhldLf6HGtBSQr4z+dweloE
AHZi2leOzeZyfyUE3YW24RufXp0vaEo7tEyFS6TSp5clhNeN2ab59ZWGOpu+pxJfI2j1G+K05BWy
09rhvu6Xpd/qnKna1U94hB4cFZmELsPKlAsUVL2XjJCAOd1+WsQDh54L4vOL6Ac8Gn4T3WLHDAqk
bJ/erx03iESdYQE2U/eV+/wDpvQa2+ogUUNTxYW2053ZUFPqW/A8jLif9hjWRVMEN7bSNK4wJeK3
Q794PaPG6tN3v7/yasb++iVLAyJbLKpDXVCrjh4nptVQBPFqQ9sDZMeUGwy3V2uuAXDKqeUqOxpR
WNjUy+CrqmePr6lAfIp1bfi7bFvDh6PNLn9ivzfg6Hy8ibKsgtL79T74/kjVTLW4RzrDqhvkrIBS
XPYQ7eVlje5ZqEE9NnLpqMf+i9Rn+kLABbJmUCNhtoV6oZTTfgxXGakoNNlg0WFNH/sEq/1Ocs4N
PAKfQXsV8Ws7Zrt0QVFv/KMVbc/cAdj/JieGaVs7lfy7FzoKHvp52sdrGAfNjpBTkpItG4OhV3Bz
hzvgY7Fhjtlsa4qO6udBXEOuGr2xivcZAlKpo1FxJoxA32tnUdzpKaTOAA4XXPRLhxmU1PlclMFU
YYpFhSK1A43khdF91uK5IQPsBBiUtgOIoJfXlZQY+RmXc5SWmUTDWiALaphr8JAV+qmk658zJAYA
oDWHfqdFS6cRcxPtBnI9mRIEocqiiRdfqlrmP1jDrEvLvZYClix8dmQ//TIqGUlSyLfRvcauAbuO
TDiThAQcCVccMXmQoxgU7oynGfZd3pP7bF+Fo2xF6ABMbVH0U0Hv+KakeGC6x7ZsKtG/YywFJ0jc
2d77RHts5M6OHuskReTgX1ffgLSB00APp9gC+xZ3JidSuBMuVNs1MNkOZibT+Z+r9+NZrTOHDGeP
pcG3CvZ/1Y3Ttyxt2Dd6XwhaIcdiVXF6OtCzXPuDayYVbm8yQH3hJ6sJyDM+apQZHI+Jp/JrHmf4
mufb19cUfib/mcv/Pxp+tj8pP8n5SYdX/7Fr1lwNpzi0TiOWmSfgdziUTJtzzwx8Au47Y2ryPmSv
EISNC14j75jMJkD7sWQZkRAonc5m+8zroUvz541kln/Evf+Bcvs91NdQzsvSyYiWsDe6nszgoC57
7zkoEGiQgmkzBoaoVvr+VmbtpYuDZNWBZiIKIp4Tzh2+EJKG2gbW9A0/9FCeRj4px00Kv8MSYfxm
JdvAhCBTVJXGWGO+JBJij40/2G3kfwpYwPMlQ/Jt9Ser0+eh9G5xLtNDggxFRsrGwW7LzUSiAo0J
74I9AMAYfgvdCSge6N2ogrL5b1sB0AsLI7gq7rk7ogzBas724PCuB/Q32/Wzdde4XvWW84iyHHIH
2eFQVubwK2XvwVBU2cmj5oEA5pwO3yJIe0/v7iX8z/YsKHWm6r4S8aXRmLKropevMfN2NXDXTHBA
PrgrFsNtLFUo+SMGMRB0Xgfb/fARMOrnGzhsWIlnO2b2kKFdkPknayUTeIiLVnW7Qyr1ShBGwjiY
QWx+xJ1f9AZbdnJlmoEP8N9xApPPsbfNofKnojlAoP6GUi0q+dPIFjA1v+8jBZa9dIJn04Wh17Ti
DYLk1nZMCXF5D7BTQqfOzaXxMt1kZXJ3B2IkZe3/pBFSSXWCinVp7wEpKtwdCOSVpExvX/94KCOx
jGCPwj2VLCuPOHS5t7SSefUv5WUPeogIoT5K6oPPbscShHYPqL4/Sxi96mNsx6kKfRT6EBw4ZWe7
99GycAlOQpTyN7md4bVw+SxLqTOAqrkX6fqCzTVhuPNCoDclzQIRYPSOf2bflocNI3AhratXtxR/
+NvKcosbWyhjDobl0HfgvAAAGlGXKFdxlaQgaTSByKsvY2LTk9GuX4TILjV0Pl8oMLxJwNEjG7oD
Ci7QGx4BDSpsmSWW2acX88oF0e4kzuXwXd20kEyJGMjjNaA//E4Bm54/UQ5kBG27gFlHAC/buYXD
cS1Qy8yffg0j6roYMOW+/gnAlvmK+QyEjkunD2NTbKWVCcYnh3skf7EGsx0maddNiIV31Tk5Cez9
xZKW+PTdcu8lv8yVGaPSxuQGfMxZAJ/hBvRvrbDCZzYGS8lram5GLal4bTwhjOTr90aSvTLrYc7i
MkPCNhq+ArAhCR0swuUWyxwc6W0OB8SvcB2AvAniZQKhDNNYCvygiMHSn/9rvOE0wQVOB+tkBjcX
XXPAWLYPkZS7vzxAJ9PgXkFzcOAI0M6hvwEple86jxuKgsBZYZ7P0QqH8xeKzxK7EthlUKXn6FIk
kwbhI0A2bJ+3z0nThuh44D//S00djXLNg+Gc9PG456cjHnzxCVROenn1cIskJAkDioBpnA+OD0bV
EarOO3ZuF7aDPOhZNnSCZQRH81/sle1iYSPde5hU8BZieitDBCOsTNqBbots1COJWKoyGblJpRZg
zRcrHS4OYs8/QxgpctTY8Fqv3pPhKpYNUCC4HerMBPWg/PgWox+/hCPu3SDfTrfFajRyUKlBX1OA
wiXPEvM/yA1zLkC+1U0PMyZWcUyBhXXblgs/YGxKvLAHY4hA4i/RAq8pvrUZ28alPpKoPVICOULP
fabCBXwL/PtRf9bHecnLyUKSfugSVzZgI5pID6Y45szvUFxYyPhq3kfoSlBSvf+59ODpxoG7xJoK
gQrvhd9lJxe89nykJeywg8aAmAkNBtLSBYUIuTvad8Bun5n2SnIrtR9DC6BCZnxD+ShXJRSkJZXf
koPlAOm84HyBNvia8Ze7bpju4NzDGpdULShupF6BtjByHcLIIWJOZDvCBYZE1QAhY8pCBhQqGWDP
LqoZ+036hSyIVjrWujMs4Voybljsc5P8ugjgnwfC3kD8wSGN/fCDL+p4NgOXEGss9dx8wqIthlB7
IqlRkZoyhijX4FSJIVzs4EhnQhkyznukuPC8rsGlV0wZQ8DlV06sdWYW7yOxg1wDb+uJRHLUASD1
Oz06Gj6Hoyc/xuok+Tdw8GSQkaT5kthF3QZNhBI4FfJLIMhc52yecx0FDnfiNp7nWCcQ0XluqCgz
gVSIjTlTXJkm2rPOMk0WmcPri+GtkNVrw+Y/xBMJnr3cAJcyDk3uCCkeD3vIcW9fQmbko1C7ndBM
cRuhe83JZkfuKcHqBLog4bsjwdNRQ3hcRIy+htJciaMCivnMoRL6MzxtjOP3BLR0zamK72Dp1YGJ
v1SIu3aU9TEh5+y1pRoAIyDofKiheWMhgzRBASmZSkF/cvHR6lQE5o57Q4wHqpQ5nu5yCAui1sft
ffpP/PjPp8mJNvJOUTeaMOOwR8SrjvtZoyNuwpESdoLDklUAhQ7GHqmrJrOmKd/0b8jhJTEknuHu
1ofDBCWpFiv0GnPp68DL9S9wEMZ5BLWR1QobpnRbBv5kevG1QxikrCb4xLA5V5w9LHjnPHrO2Bok
7k9e5klyieW82yGo5YTqI/m3WW+1P1i7SMmkxKsrk8IqagfvhGc83yvPPpk6INPnqZ8VLn1ar7Ej
lYA8x+mpzGC/h2jeoPbC45yNlt2lqDCnY5+Ys5OvNikvG7QjGNTmTrYBJ86EabN902GuNdiXDLJ1
aUpakIU9xHt2SlaV2w9UD/a3LSB5J4YkLBbwLgBxfMDroA7Hd00cHZhedwoPhddaMr4XL29sH3bw
L1uBp6agCz8ObXRo/PIHeRe8Jrt2V8LoxqCIm7CKLj/Za5EgMuXCpJaXBCB0iaTZ9DcopaBCX4/e
Y85ripDf88aJON69MT/F54hSZCPR5xGv8POkzTqUh2D89Jg74/U6Pu70zZBMzllOskE3wXopPEFV
A+qT/Kwx+BErcmZO3lDIm8SNF0A7Z0bWnfOCHqAAV11InQUCTEQbDDUrvhWXVMGwjsfAqwdaKYPB
Oz24EbyW7GabTbkKvnEJFopxIajbYkHTkA/lfXEA6GWN1D956JZkwulwXIox5veuM1qMg43+98bw
B3rPzgm0paRkotBkERNG+vwbBl6fsxg1JsqUE2qz0lfmPwkkypSmAAzOU73xPYivYewqLqO4xyEn
AIadFj7auA7BoRr3/o7sjn/FuiYPeGIDjOZWd5gVZgh3BWngdzOEcrQPx8eYHjSAsn/1pdqytkW6
2nwZloU7B8SBXwptjxvfByPPuuSp7ozRHksj3Cx94wX0r8SvPwjTnIILOsAVwVcmVZFk2rxXGYFA
TkQWAzch6HUbVjhy/4/7wrvMNnbqxHb6ikJhQwzCnjUUVM9hq4JAMaWGYc56w0iL+w90GBV3uQbU
5YNKi1AaH58bbORwlanXtBdLJr/SQ0DzDVXgqn/R1pxyfOORYZXlq1uZtTi+SJ8LO/flPwriI9ir
yTlvQqbQ6/rnkeXNhMzlmd9gQvD+kaTMJsqA/j4yu9QRzZWIgH55xBGU9YrNTOeIN2nD5ChnoosW
dakAEEA5YUrPUJlZvlMvKG0cb/4wd2zw1PrlnjQ+BvtU6UuZtUGDXsmRzr51d2oVWq4cmNeS5EcM
AWtioG4xfVUW8LwtWXYQZ2SM792gs6kpfNu+bnlwQgz/bUWgdHvDR1pTxiiMbgJZr7QvgJxKEiRO
gxtn3B3rf2wATnTSlRjK6JoxijwP6wdTRz4L0e13XCMIh+fOtrhdDTyUXzwL7DuuxCzhuaB13L3c
V+8740jJT0AKmlPakcadN1eBWShF3DWwGMhZZKPxy2VZU3NnGWELimuHYY45amecdZvNowwMEDnY
Uv0Hcy/3zcRcprdBO9qzHJ8LCWGkHlPFvGUqypiPVaxh4CrukMKuWPa0UYZrWJfiX/kIeSsZdjnj
feK1N5fJkjnHPr7cgDVWOEC6OgXan9p1BxrkyIpuhBxziW/x5W9ZdzQUSeBk/9SfFmRCMpVNJk5Z
B6a86YQdjxUfLXmM+9GH+o/B8NsDSqtcjsufBGUqrBfGl+4XN9PKhY6dLCGTU0wUQgHGlretkQWu
IQXK/7wBeaQpTl/WicrhOYw6gFailo8EGkhB5fRxL0kFORh/PeMWsGnbvjUpP+6JRVTKyHEnbkH6
xVvans5JTCD+QeF4ep4pGv6RT5SFLXWDDRYUeZwAWbZilcJk+5U++0olb39Ku0t15mlIRo9y0+Oh
4zTygI7PIo9ZeH+AxaYrDd1WQHn0lNxlpqXu7YQ+0RhYZ1K3G/fS1PHdv9yo3GBq6AhK+tWboTOl
BCsoywb4luFDgdGT+hbSqLVLzUogVLftJbu6PzebPR/X5wLw5/XoGYdVfLhtlpirwTRkdRa7H1gF
vQFevuoj/D2o+/m0wFktSNhJ3RYBTNFKEE2xcf6G2mFcN0Jnh3+HQUg1C8/i3+RKdfHksldAd8R0
InSDfwOVTW5jmAzq0PA454wO8zIerTzMS4hpq0YUfoK2o1JccPqCef4EvnlyQP9yoYQbFTNKPgqm
4WsIdWT6T/e7Y3hHYf3UQ3Uli8vak4n2z9Xa2nXUQb3JoMkI1t525AAkLDjJ5TlJIX4VUOeTEY14
6VmNn/IyrGB/o1/HnFY1KW1YL+EbHhHtbcRfc8yNqPCoXct/7o5077oa8oQmg/cEJXaNXECaIi0v
wN1TAgxn01V1lZIncAYJejaUKXCFPlIX2nU/cqaeSS9M7H/O0zkv8jsY9R744mI1ZAzgwtNsoLqI
Vuz7FdUD+6lYfQIOYExRwV1IO6uPNGDih3JWGHlokBkTdzoCP1WEAC3F1rya8Dd+Kf1Tn7H4Ctm7
VMei+0U6cZJNxAbGC3ztsH8yR7wwR/oiUNt5jy/g0mHN0N7VAyb5NfxSxrgPaQYte6AEg6EXt0lf
ym5J5gTOZaoQrYz0ukZcT3aqeOYy34AehhdJyqQpsyxqwBSKuKXTN+HRgjnTkNgA7+OwOujIvTIJ
ZKYVhQ8JmboERT7cNNFFKmSEz4J/s18jyM5tL/cdWiHSpKj0KV3nXyghHKN9d8ZMLRcpyQIJrYT/
gMV2w36114W7sId+hi3paKT6h9sEnZTN5kI/aiFzlBr2SUG5+/bvhXsvgr8byHHu6VMgr4wc2Cc4
LTgO2xOrE0nxd9RTL9hqvCXtcYrjie42ecxWqzK0hpfBDma8ZUoU6iiXA5Sd/UG+yehif3BEiozM
K18ue/p3t1+Tr3AgW2NUEIXt0abBkhvgoRdbLw/rGRw/NIfBLQBsFRUtTiltgGcCCqC7aDu0GjSP
gsG9GEjWnt7GkGZGHEOnL7AQUwBSXUOgamW+8ZDInDhOg4T5L8BDH6z++lefOoM3MTK9Axu7+ceI
imGluUXkIgYACZdKBgT4LKFmrM4h62I85MHnAvjQ3FvtShMLbqSrSRcKlJ+y4fy46m5yC5WO73BV
tD7iYlC2WYtHGpt4tMz70O288khsTuv+dhnUuPRvvv/Ar+wlfYLCiWtg7bJFw1EBSZfdknXoJWnv
jXQeH8QI/g/+bDAzmNduluQPbbYNj+PAbiXf3opO9kI+kPRl4w3onj6skyiiA3NCFHSCFFCeqhAo
+Z8svf4dmrGZiNfgI0E/2nWAtzmxXE8YNWgFzPBBHgGdfUJJZfFAESzJM4QyJJcqDvlSkYQn0VA0
V/1TBlOZoo8CFXE9iw5zdR/glNMNX2NUL0QQ0PtKGyo+MMLdiXkyuqCmivhTQbDX29FojgHh/8DB
aPS/2I9YaJIPw87Wkk08Elzu3ZWaDRBqfrkbLk2V2RGqJF/oC843mjsZCAfTCGczOjg0LQooj7LA
OiHGzB7H4YAgvq0/yXElWCejR7zeso5k2Ie5ydCrhPdESmsQnEUcApQm64g/l3kNgGC85dLTQEfX
gRGlbL6w9GVWgpfv8QEsNcUiSAkr1C/N5cbAAReh8Gu5fz8sjPjaHh7GJGJMVshFVyX89SZ4+8g4
O8i8pWMPd/QldPb3MykSmEauiGJottg6oTBFJItYkJIAH3M4IZg7v8UU5CpV2X2+bKIASgzMdEIl
gLllZvwa5gWENl6lTvzXdTwCkc7qiKhCqahEP8XPsKuArlDWxN0YiPUTfPlZNb+uvHKwS2gFVyC5
wdlROpHQO7AxjNaQEeL9iUOF/ScB/EWXldOW7I/TvrbrS+fE0wn3VhYaCwQd1mRmM6AnQkQPwSSR
KkdAAgyTpV6XbR0DwWlFxIjU09M44s1CpEYf+/n1u+vF+I6Mtd5mYzd+KxKNbbM75sZQP4O+KSF5
9BbXj1GjLGFI85L0ejS0AZnLvhzTjI/jHY0DpyA/HqxAxu2OGD6DhAFLA0A+eaul6ctJsxBsNeP9
mcuQjoCM23BSkbxZXKc5PSxkYHiyD2/B3D4uZRY0OTFoE6EEYjXQ7X9Q4f0uNnJxZig2RvS3ysUI
G3uJN4yoGktNAHvDu4lEFX8hqa7UHmFPbn/A5OcnUKu/xiBeGgWhtQV6my/FWh3NPuuZ++yHgKW+
BvAKgChtW6Z8Vjp0xvmcSDj+kQrQv1zmAsghG1G2G+6aXX0gJWxb6esCeiR567pOR7yipTZ7u6zy
x80AH0KDRhuwW9pmSBbunuE8P1i2neQL8gbTPj7YH2lz0Dt2qBYR9tdrkAhflxTa2/gHVXke1SCv
xOBRPPLqrPUaJJn6EeDqQagNIE81yFYsGHZPOhqOrvNF5jJ8ZuJle4c3EPP8OaTKPUnkGafPAt6e
AIfFfGd1+icqH7aj4T+9VH91EjlgdZ+7RA0MVjbVJyfdff1JmCe3xRt7FZDo33yK0zvd2IWz6TTE
QzJUazYE1oFGu//PzJXPF0kD/5W99ADGr8FKG20CQ+wWubgR9TG2w5YFiCRdouvYGZCLUQzgScOA
ZO1G9/MUEGfjoOqirHrDdBCyLGHxRxzR/HReIXzrh32oDdzsX7BpxrzciPGMkIX6L+UWoKJiO+Uf
P15/0JQL/8rpfrVd+j723RCklV7htsUKEBsw8Z2CDkmbRPHE22yrtwzC9CJIHhEnWeWFzQU7oILv
lDnfkbRysC6ja83bGn8ZDVwXIS/wY/Au8ZElHgrsDTKKDvOkoMtns+yIv5kBB8Mi4SfEkPgltbR/
cXyHEHP7R5yJsRbBO4DA4IWccXw5o24v/s/D88NJMoeQDDgySzCfECGI1HZZnZaAsH0M4PDUm2Ib
QDVLjXRkynP3Ow/Rk3Lq+O3ue/tQ+bNYflNqxHqAUFgyEDi7/iPpzJpUxZYo/IuIQASVV2ZBVMT5
xdBjCYoDiAP66/tLO07f7r7VVRbD3rkzV65ciwECNBucaMl8Gqd7NpfSbocTJvu/ZG3fdoQyPpws
UBRR8N4BvDORe3ZXMgKttxBoQM3q0yd/AyJF3hXtS4JCSbo4BkiS1c8Y3dWZwvTpX8JyNGpk4LBD
Na0ckYxa7tFJkmNkxA1z+aJgyUY4iJ6pzOomMsCP1AVoTGGxZWAS0vrcAQsQdKjD4DSTtO6j+dr7
fMG4+J0JmUz6IekmEvL+91FJixyqyC9tzgcxmSGbFejZrXnwt8QDW0KICVfsJV4IeFYkBqYVHA1d
qGKU9YwHcrYzwtcFBrhMwBtR25e2PWOAIzjh+R+neRYcumTDV2acAaSJ7/c1kisVOZIod7lXDvU3
qh7zCDPvHXOKawYOIxTbDud4D8Qgftxgl3BdGDtnd2DfLhPS5Po/9YR43RqMlrnCYLfufwTGg5KA
8pYDuzeu7Nt6uhP/5bk6IRVPEFiCjqPQ+SDwcKuqvfa+AwEDHcN6694cKQjiLpi3EHZVCfZ7kQvS
dnwy+TgAJi0UdgloAJA2D5yhbNG7cnsDH9iYImnVtgFE02Cu+hcSSJoUDKMg/UKxAtZT8YqsWWiy
XfBSYQUfDso+wtHhALz4Y28QqnxmxYcGIhthSpiRUAlR1rTipw9/N4cq16Inv9NFqIXTj3eMbIPU
oiKnZu4xDZVzG3Pa2UezsEqG9iCZVBdkhD8yf0/+FJU1y9+RnIuWjURyGhpu1188PdpiGNtTqyHk
x7tmuEN6dpwf4P1PijSa4ikyu6R9xA9cO/hEmnwxMW6PIIfoOnXI3tLPgkx8dr5YKLeEl384lKCj
QGHCO8VUl2MX+R9Ica0Ih7IYyyXml8kOHiwqCqVyDYYsDTTqvCggD16J7w/Kf084F1L7PqZgjhp9
DAxagbFfNGCbjigpoEmzmsmMM3k109bR/PtPxqKBEoZUbrxdcELe+4eZufVcE7mOtVcEQnFky81b
pJVUUtwyoxcHWQWMYuOHSXo/jaA6i5lHgGBzcNgjPyjNRtpQAsh7n+GoCKe1tWZDXqQ9yWN9L2QS
/gt+AL7R33/HLGMa0T4q/Fp83PHWbMaxhzys/Z5+DYBK+PBUQD16hSYdNRp+KObebJwKqHWOwm45
pB3yTZB1yDkIbv9wRmy2IKLvub2uleRhQP92GaE9V4Wo28xonBEo05QsJofHB8hB87pbRe+HP+Do
HoRoJ6DPDKhY4xhOjMGj8XcMxGnrTzCBgxSsaCmi72fugTmtHjWDTVaFqgYdzQMuPxGgywIWEnv6
asGzUYUhxRWSQb65edYf9/qO1N31r64wDH6IImTaYkWuKdsoJJHaRSf+ByDg/Yuyuky/8NVGg+px
lQEbOEJqCcUElr2zz//w3bpQ7oJL9awZLe+2Tf+aLi4Z3tmeV6UdUGPLuuAXP5lBOjchJmNPG0mY
pDuWsiWFnITzzoMyiQocznNwjult62zew2UnO/fN2DJv4nvzRK6Tfox8w7Pl0tCWruRdoQGJ4L3B
t7ZT2UlIJ6C72n+R1UudgUpeO+TKtmLth16Ji4CfSuH1YkaiwoGvbCwUkLflZHgm0j/sVVnZKxL6
RyKCaCBSlshk1mxB3i1TgKiPOQtlNsBkD8odDRn6MWQjqdBm0KkS4xjALdwO7xYdnk2bjJL3fkJQ
1MTosEMDzPX7m8HR9iGk4HcSoo1M0in9OZp5AepyZCdVIK256PEvoYByBauhe+eRJSECIc/2qzDq
j3Pgaw3COJgY7jGGweKuhikgBUyVas/Bi1UKEiPqYNg+uMhe0llewAihOljkO/8f5EBMGuGV2SkF
ySQ5BC96grT8yZFkl6ML9Jvupw/NFd9sGL6T3gpuyhSXkKloEWwvpK2g0pIS3b1lhtXanDrd7MMN
QnuQlr49LP5JKnNA3RBrr8aHcwnlyOVUHmLKeEfuDoBcnUREGcI49hmzNgWwVf4VHvgmn0xFJ5gO
hzi6LdIDdFMHASGkfzB0gfkXglARMtOfprOPgSIwCZUBz3vII/4r4i7CpLrnoq2ywixdMijc5aXd
f+gBLMgJTnP2Tn6FHu0/d3t7WsjaELK3ZxcXLvkGegjB3piiAxEOUcrlFw6JywL4LOhFHDiMRTLL
tk67P5KfvvRzmsW0HXnS2UQXCnhzxts8dIGDLOFWJYieLVKbhZAhXrsaShv2YILQk0Si5tCHETwM
tgOguxecM5dEaMhvOxDnuTOH3GV+7gsnBFGWbw0uNaNlmBNSYY2wgKSyQ89hKKI/C1qxSNRZLd+y
Cy8SFVBOCoSfIFiNx63JWNhiLPMo1QO0Mdg7vvSOwvco9MftyR+M7768KkFTaGdwtkQPATSRQEn2
4FL8NLUeAlEfSll/QN+cXj9fJouj2wvWNBbJIbhp/Yno2F6RweNwQHrGkyBJUxmOJLjbAkEkvATZ
ljzY1ObAkEMDVRbYjtFxETEBPJr24ewzRgVXbOfFZOTwI8ddhWTmRv3QceeMCdJIjB1iBTl0MzuF
pc9e4BwhB7AchowZnye3h77B/AH9RZpm9PmCDXncWc7uBNwIAVI69c+gDr7pXHYkD0u8KiAsfgir
PISMlM3hYHnbtMs64Xl6iyBfYRM14RthLPIq2T9OxyWXcQoP1yF6+NkBYVvM1XBrQ4hzfz9Ze+Fm
0q+2IV25q634gdmit7QvbpRt9G2RtfsBNEKAk7eIdjLnvLSFuVGAJYeuAAFH6YO0wIKcvxklouPl
J8AgCYXs2yJrAOMBde/GmeKxEJlwE+EfBcFpMp8Sui2UGiTC7mwxpl8enh7TrFsySw5nwpdBw6PD
KKMwqXSAWASgOJdQexVdnoj4LaQJJjC4PMRStu007/9oVJzDSzRqqBJCrB4R70uKHVQltBmhhvEH
jmkSiskq5QjMN9F34lbJFRKJPEz+UX/z+/E9le7vMsoO7/Acy1isumBd6Bz13rSxRi26w1oiGhug
KRCd4t+oKYdIjsU2DRBSsJpaSxmRmYtrIgGVxjXiQfYM10/INA1OgqjI7dimgvbMdGSlGST8XYso
oyGFI4gZCbXM6vzP0lFoaIETzgoBM1S4abM9XAgeWECRENrENlEdgjRGj4G72rbnssGI7ySJ3BoS
zpEOK4pNRk9fvhc+BBqzwJr+Z3yOiM2EF5ldEnYlPQ8OTYOeFwdqVtvRvJWK3O+6zczo1GNMxJ7P
u/1UDNtmb2QpUx3VNKp9qvilNF3B33pdPgx4SRKut6sjxSXODhdWMevS+SQoV2gI4lBDSU3nQkmX
WIhU7wgIhIQJbWf6eWSpKu162v3Ai1EKZsIVJSmaO7MGOjZDsaj6I67Dq2diZaS7sWkB63TWy2uO
L/AH2kEZp3isQRokN27zfjekOQz4YUHHVB8nGtBdy6XVS1VF9hoik2Ot/CaU5EhFzIvfQMch4hxO
CrYDxT3DVdM5G4J2tIzQyLSMUJWFo7XfixdppH8JlbQh4Se1jrDKUpRzBSZh4rvJLG0qOt+YTRN2
55yZ2RixGpFkJF2w5/SzktbqtUogg3/nqBamBO3DHJoLE3ZobmqTjhsvT9MlrQvMtDjGFERIGeCD
MH6YM6wLLAHXh/6APSJF4ZXMq1/jdJ905dmjPvTuzzTvSkiULA0rBB8lStg+33+MBNIHAbNl3s1L
kUa3Flrqu0hh2wmnyDMw9qASHP68Ml4mQRTvvhIWxr2v2fArsWjhAvmVIvo0f2K8d3GGH3mMXiD9
CZJ3IjpqVyQRJMXkHqDI9tet+www+dJmGtAvYmkSPU3YbslxB70o5nlwSnz6QJoLUTPkfEyR7kVD
hoxaE+xoHtkplfeBQD8cwjShyuZxWKI2U0PrYkMgZN1Dh63tDgFkTxYSpW0UwihqggB2OZvXbsZU
tkL1uho2SrlWrBPUAfOgYxD+zIC9k8oULskMtdqdGKQg85SFJ3jc/5jBA5lbhVAMbYwHaOYRSsQs
AZwWvd4UeJeDxoYZbZ0WvkhKcnwCYzgS1olooNxlQm6A7wVpH+LO1nuHbq/CWn451/4aC3Sru2tZ
csRzjFwYP2oFI4+Cak8c5sVeGDgVdLg7uB3iZXX1pfVTABMtTZLT44IWE/AQqU0CWJAg1QPKTk/4
CJPpKjX1sgMBFPID8BGlPWR1FOv+FRQh7j+6eWQumFaEl4Hhl98+GRyCjF+XbPaGfGgZNlLPp2UM
4fbKZi5h6Aj7FDQ86I4CaFJfO7SdgBV8siV4h1gzuSGRjoTaCvIYJ3YXoz9YF0/6mBDsE9DhD2At
tZe1J4+olkekz0H1VlSgz3RYTh5wrH+mh4onC+DKEbD5i4CpHzMsoAS2hkSJHaqsMrpud5JqyacO
+uR2hWMz744yJPqY96JsAGWhSDpl7EkYZhsHW+Cn1EAcGYB9hGDGjhBn49Tec05DkT2UIa8u2bc4
/zHMevBB06jGE0bwBR45XX5J9BwUPElrY0jiq493Ap11YUtT8FBE3SCKpMRtLDR1UpgufQmLWiwk
heA/uFvOA05llYQYKyHgOsgLDDOaHwdTgsZCVP7vGqBq+iaXb3OmVW17k1bSI9KBOX1wLmK94ajJ
t/Bq6Qq+yZDsIa5bwNqevhzClRWOqbM3B5GSMugbhEJkA6si1ub9bHjtm6P86yHgA0y77Dp1CvUZ
UfGLw6UJrPDgf2rUWWiyeGmXwHTb09DJGcoSIZYYChYkNSbuexPVvw5oSR9F1A66LKu7DtWSdvee
hoThZAcqMwk5GidQDmrb9pWOOCxHApiGtvuQs+3iwF+IiQzJza1cKHWB4HuUC23jp21JnId3yrId
/5sUfgcZj8JmOpXRBEICFDyeLkigj1IXTT1tze0zPk4laPbrYA8UFqGeOaygpdlAbcm+x0V45nNK
s8K+b4kg9Gc5XyleQMaBj/1NTjNrb4IR0c41aBM6+vKowa9HmoJ19OImM8kFgnCGmPqAefu/E2ZL
1liZZ7KFGOW37z7IS/KOQHHm9Kzbjdeb9aTnyEEE4yeQmWFck5tD5eBoWeJJQTCGRhk/xLdNcKhs
9KBHJthJQ43NZkLIgtSrx0RBNxwiTB/MESgbzZPgEKIKqnmZDrzpgvQf47E7ZN0zWv/IxVYBAJ5g
QOJhmojtRw4ZKMS5wSHYkrZo0gg2+xrHIJUJrGFroczJrSmMQofYeHhbOTsT9rTKS7AGHwQBh8w2
CL92m0pRedlxgBGdQCIcMEqyHfKg4Yl57JHq0ahjsJ5Htjhp3oNmEwHSQvfu71r5iu0jzik2Czwy
zC2UMS8rW0D7tm3OaWIpnwUsUIetNHagljlwIcjJJrSEyFRLe99qo1/fMJDpzQ4ElD2Nf4ICZGn3
hW6kENF96J81TfY+L4oGhtSWFQU3AJ/glHLUHRgDwUMV3V3HpuoCYjhgu06vYHnZgnnOA/Soz5hP
yI+KGwqZveWfo6/PpmF0Z0Q7+rC9WyJ4F0RcQM18Efp4nLk6Sp2Czh6cLeiChYwpziA+OfLCTAwK
qFlgQGwp/RuoytVH8JhgHcfeNxqNIMABkS2Rpo2RjYv0YZf2OJFoHj9JsZNqOhyctogGHlg0Q1/r
WxZ5GGfnOT6EWEC4jMEwh7Th3VFv8SQguKQcshRsnHei2eSwp8KkM2zGMBriHoibOsy4cuIaSBQw
23tBf3/Ys6UCLHbKAKyfDQdFGWheZBD/0EiEJEoFIDKImCwnHJ6pqBreXYsXygOzTwpJQY/Gqogr
0cgO6DQQ/KQuPA0o+uiYnfz5L2WM5/KkADEFtVb9OU0QpMQZ0c5cJq3Svrce8TL4GUa4Fif6VOhr
UpoTR0SI7rA3V6mULyCjW8BMcl80QCxz62MkMBSOw2HG2lXTuyswKO8ZYOK5SxDNIeFD6ldyG/r+
Rkp/tL8cMfOM5AhV4XecJAZiTG8xWpBLOzYDVIYlV4fq7rb8LjR4ASuQLPE3SQRcQYJFv5whU3p1
yHAw1iD7t0IKIOKm3jwLOCfgri6dYPZzbvmiqcx5KWnWBtor/HCICfbgyE8LdpGeZ+0xSkm9WjwZ
mGEkUAFtOD8gtfwn0CtgGPFJOvMo0Eo7In2xHWjJh48hRSSjMh1/bmLu8ZbcnSIRewRTzhIAqiDt
ya3tbwsOiAYC8ITI6Ab67kBvA4GBFfp2aAuSHttKaakbZp4AzpBIfKGlCgojFVhB7+uIbcn4AIzy
sURslCdEeLRYNj66pExFCA9f0kqZU7g778MDpi5NL7nO945XCWsqsIkxSC4sjm17Qbyl0c/XxylI
sYQNV00XTNy4SHRZwS0wrKiCXccjRTPe5rQsELoFXD8kF7IidS20MogS9mWIUBjfV7uM5HSFOwpr
OUmufwiqpgGgDW8MDME1QnqoksMrvnjqsE4FdqSZeCCHH/iDP8V+7CZHe4Ce3SC0A5zU6SYJqpyH
Cbe+gSDpLM9TKt5ozoIBDerCfNhwl/8AghFS5CTglEsKj1KkY91J0wh/iNY7Thf1SZswgzS9AAcw
9RjTEV0d4PC24x1dZKwczxr9Eqm9GK/M5wjeMPFEsUTTghZBCx0JHm0Nsq0MhA8oEyd6JBWoS8wZ
cM4CI9AJeXiYYLN48jj6/4IgpQR4+gRzA7aLUKdwd0kIGEPoYD9DhAjQDJCCYt1dUTOk1Ft9JYo9
zV07VAe0V/ThXhL/Jy1NYqu4IyLLK2Ujj/wluEtCu4BGU8/9TB4sWf5MTzb5lSPv1u2N9FF33f7t
hCipULBW0l/l05vNexvYzzBDrFPXNQdzwXhsVs1xRxbXR+UUvL7xEWuWk2ix50FKd395u7C8lj2G
FqhwDQei0S0iowPbV1iZKLmuOjOSSim5U5i4Du2N54hUiqlU+nkRnWh3YKxXIAvfFVCZ7TL9WTkL
20atT7wbUiGoiMDsNVi4jr1nc/JqzzFfd3UOEwhAH3Indm/Qdj/iFfAPtgrQsT6QNhJbBmqEShI6
b62yhxWxMQElAXl5m4RxhqJgvzwdOTaCd21TGOvpPQPyIskmNrO8hs9dGjxmkrLE+QyRNnHsAqXt
RbPt6rwFueW0FX4Tl8negWzjEP3HB4EVWhA6PJejXIyZSIs8wAGON3ZntRD3eAfZaxC5lHaVi5mQ
JWmgiZUZF/fElIGZUIGyYSROaG4sKJ2lEmZJM8FuoaZEIrtZ5c5fe9KFj0gxBj5AwGVS0erMhOW1
P8Bk5mAFRHxgxUMuDw4mkATlFu1A+zPh00k/oQBuu4cZExrGuIo6k2cENyDl+G+Lvy/wJEWqlMVP
VxqU8Ryojge5WT6dVjjYirP8bcpRJLot+4v0aQ8yeCZHFOUiTtDCxnruMLITY5Ia7RLTEfeQuOwf
vzDOs8lSvGTIXBUKQL73wIVgWEGu5Bykv8Elv3hsuIPxntzrVv83gAZlRyTEThKKiiyqu3uszzlX
vQMjDqBWRN+hdQNbZwXxZ9/qHxdyOmbDD263LIQt8hpHewvuGAM1LTW0WYDTObKhDAhOeRJt5H2L
sMcI02jPKUoz6o+Ds7W67XKfHYCUDmvBvnhgD3Kr1N2/QE3kIboI4EUdvFwTYqSa4LmQ2VMxQp6h
asZBWk4SAiwQnjThcBMigeZ9y2plU62fc7ZVL54XW/jSVgSGTFUfNIQVAIL4NCDGmFP6shPmv7lZ
QmVQokPP+CEb8zMxOHdaBIB9FYAAymHJ+rz83z3gRMFAxaf/vBe0kP0T/iopxhQl22B0L+iwiujx
yq/eC3ZBtkWgP/W5EkGS2yuOMdJAe9MlgBoPbo5l8ZuX3DNNgiw1DGUxraQ0sPecaL9X2HPpANn7
7rTrsPCPTgRJminHI+h17gdU2A08ZqGqUrfIDN6LPoeMdr3MwXfWOXniSBXsBauG1F1bpMIJbZZu
wlDuxefWujSG3ZvBPdR9F/KKfRI5bZ49Taj2UDXC1jhnqn3/gSV5c7LPv89rzrbCE0na6FgkwjT2
abyemW8BXJZBLaIZEBH/V+jHUnrSO8ilv6mSsrVdkLHAaU/n3A55649IqUJfdr8oHrAz5jib2cR9
Vo20G+4+akK0pWgcNX8zdQqjCN+ZgY6jLr/P+jdprCbq+50BnkgzGfo9Ulf/0Qgn+osIKaLLeJzK
i0Sm0A1wxBa3tNecpButJrgktt972WPX2oZAIaQMOAw1XZennQ+uS8gK8HpfLqD7kgSYkRW2mGR7
TACR0eYEPWwVef8U51zO3ym+LchVRsy8fA7oVr5dHgv4VIWrsgFA83g4CV1FBM6gcgCTQiemNan0
OZXBMBlCrNxPeGag6IQOqSh5Yag5koYP00Qyl+HdfZ43UBAHxFqM7UDKN+78yU8im8WQ0Nt9umwa
SV7qBUgAAHjJj6iY7yoU1Br9IGIeoww7sZb97MhtWMvJ7U4Bj9wZ6NDyDKNG7IzuNqHxE4DMVvht
ekq/TVPUzWOyWliKNTPFAK48BuxZwZ6u0ieF2NThW1n8dfCA+i3Tn0zDQEWGE3AibrCuGEhR+vgI
JLz6srFffze0bxAuwbv4vH7dbBguKAx6+UzOs4d36n+9ju+9HHgzlonpjK25H/58PfHSvPsqLEbh
nnA13Dg6WzHMYn7mrllmN2hIPC5O77G7fN0XE0m03btRG9Enr6rQavbv08s1hdRqFUj4pl/nhATw
1W0cxNuQgOeywNO5fzhc1pnBgQZy/P3u1/HZeTdWy/pOK/r4z3nPZxqoWaKK/DUmueZoqH4x2QSW
1Q3KAZLLWJbbj9q9tBJjpBuw2j4hzBkeO/rPaAV6jY2yjAaRVONMLPraJux++x/cbR+T76lfSfvU
vbpi/ymDDYaCPsRD87BfNpwXXHu7E5SkB1b3KyZxBuRGQQUUXzmHWcnsA2GzbR+xpjy6V/rEWmvM
IWUo7rUb0SLGwYhZ4J69eC+vlvGG1Iw+bwB3mIFNmNIyBt5lZmxULCFXPGyI9zMq+CzFlhyAy4CZ
iIiIKh07E/o677c3oXmOPh76+w0dYRorpV2nYuXcgrNKunfxsN/1WVuyWtiwGrcjb14EK3P33SNu
nN3v+kqWxs0xgWRT+on3PMML4A3w7vhg/n50mCjq1AwQ4agTVTgTsTNa/LaCdc/Xj/T4f/M6BaXL
v81Cl44/5IDvRFP8cqeoROWX9zScz3n+eI11GprXXf1YtzXXgADOxHKeGlzbrv74L3XSgRmBho7p
PaCcoEG1OBa++vFvOlAJY8p55XeR6Bzpf6f0DfPn7qOioTVBwbzljrItewetyj+NEETqQMVLbk/n
BOEYeB7XmW7YPiIcclOdBiGbu4+M40fDKcx5IXY4ysCAjdkrhizQCWjnlx//PkP1BMl2tFZCCBKY
WMQn5Y8EjLYryv8LHW2g6N1LihEAYgvaOi7txZyfMPW0W+LIjilkUD2ihsGS18h4u+rL067L58ur
NLdE0Lgbv00ve5EYd49xZ4PfbBG9u2Gmz6qT94gzOiVVqH+d25dJ2K9jFP8+3a7VfZH2Iwx23IAj
soaUJtG+g6bwNWQBqFOa/qd0uIS30X8QZe6o5rjZDUm5qCy9V+nVeqB+BiiNfjXvSKLZC9+qYzR9
lgzZ8YigQS96g3pacO2OWVmgSSQzyBQzJtATXJW38kAGJeCsJHVTxNAKgseJNmyYkpM2T0fftRD/
ezrH11Dh8FJrZq18cqhEaae87ILWeS1gLL6Lx0B9Rp2oXN/Z+gQAzT2vRaIFEExGhsA+yPWdoI1G
TNgmZDB4M4KOcucNNcKOPHBNHBJFhITMu3R+UqodnIJhvM+qFdZjbY5rFrZURDxDIaE8uYtb//Ye
v/6K1/Bw5Ebty0ivXMSlzWnZKvlmfXHrEft4gUbWV/Lwhf85j1skNDWkRZj0U+m6EJRtYvr7EWUg
3CX9xqdiG1ok9wZ7i33Af6pf4+87vry9Uz1TykGOOrVbpLXpfZ7Dn1KsWUTf8/jWC/OvL3eh2DBq
+FlW4X3GOyhRkXMKBeUl2E4v9NbyMCyrwfUYXBvXLD3cuHel5rFyG5YZ829ZH4iCDbRjX2d9lGV/
VPQcdqnNAsFk3oCAyCtFqn6ga256blytx8vonFbAvvDhyNXJCo6MO2OOyvhFhJiLMm+yPtMXJ1c5
j0tzUH0HasDvpOvWY85MspFrB44o+RBtCIakh+1mKiX85ibZfDHiZ9/s+udIX6iBgtiX+2677wco
Vrtwnh3/jMxMu7UsDGa0+iwjdPLKgBVMNPqKMWHaRYnhPjvnYdENjWJ8biO/J3qsx9OqZ3rfPDBR
RVSdtsYSnx0faXFatd7MmVnPTnzUZ7fW5P4a6aa3aVDqmGoqzWP9EjXLztW/oOlnug+k7c7R9ZoY
dfo4T2tKmTy8U5C3I0VzzQ3n5nBTuLfCvx5XJdB6Ucy/lavlwWZ+7fhmzdRm/9lzyqP7vDr53f28
3RJVYxCUZr9Rl52PT2jbEOrb7+HLGLRqp6PFGQrsyOOjIQ6M3h0W5eT5RQEtfLErsUTWOcFV53j9
d0c5fpMYZpAzNkp76xhrJeS059Vte2ijV7Zh+nQtq/3DQL/o4Vaa30E39uHqSIpcmChGgLElumjh
p2Zwt5clGTqiNSXUGz1GxvZCGiJIZWkWNgYa0uec61+EYWx0/HuXv6tOw8SJqztFcptarrXXGgpZ
TjBOh5nag2PDnP/RY14OgWP2b6qMcxdCVkYC7XZkbIU0uz56e5Kd8r42n8xoO909g1InBnZFiXyl
db0y/9c8+2ZwQfToo7pM69A8NalykPSHMb9gwEdt5da/qxndemg8Kn7TZZWj2mDX5h+SjC+cFGng
cTChw2R3RK2pCVCFZMFBXLagFZt6gLeAEmXW6+vcmQCubROSFwN5YXsiGqWro/0BDT+87t67bZtr
AnM1J0EgqWaoW9Fd2kzUSw7tayf8uveLUyOtj/CW4n5VPBVSwgRSbN9t9+q2LuFn0Gh+3vE0D+0S
pDsURO3omeAPwNAXbHyzf2qcYzkyQpMk6lSjR25ty9fgmYkpX/4cgJ5vrxO6WtMHTjR2+XI4ba/P
9d0c1B1Y9NlnXoq8bodc9XNbPtpe047kgL4ggEPqgZ/Io68R3U7EQWRhhg+7Kph06g2+b5fD8LQ+
lZ4c5qqjw/bo3PopJ9GG04pzyhTq0gP/c9SPDVSNPAOtTVx53wExT8n/7uX2Uy8enPOc5ELzHx61
idqa6FHrPMxaEyj+ihyGcW+THLMxelrVef1Rto+OV1DPLc9F38j+fYnvKAK83ZqH3Vg1wff/yV9C
QymJxiNuMSQpTOmLSugoiBsSbPOwRqF+hLJamYDsODfumuu9OTVIKFS8HswYqDYvPhJ0iBgavxIj
s+uH/WayNj1qNhJVT6Y78MWJsaAt7EoGZAA1IUu0GRBELsk1z1Q0eVCNSSAeX6taNWvxxmo31j1h
zPj7Z/BSEnhfMYnVqen3FpxuLeIXvd2WVY94W4+YO/wNQfB7O9ErVomp8k/qBzliAQAnBp95cTTn
xtP6mWY1szOQl8bp6ZwZuwU4Io3EMcsDB6VLDaJeeeR7jEH5zKJ7XMWPZ0Z+hipUTLzlL26GITF9
l4ckcqeEE4yiht49SBRdw2nL3ixJGvmwFtLAjLHyiy+OYb/TJycomaRHPoffSCf6kg/iKoI2V0XJ
AW/6IquwGvFoYd/fmCekvuBo5Rdqi6tPORXkkBBEBUdzeoiyfBkpfUCO7QQtljhnPm+GT5AW3E3j
FOB8h02B43sp7wwHsrWOqwBvjESqs5AkNXfzkBzhMiJBuPo5um2cZgyL+z18db4waGdMzki3tH14
oSbLpuyy+Xo4kQ2O8MvtXAam2xCj5RnzO54pN8WcHosHLjMjCE1sgOtFXVkMKkdfF/iwdnVf94VC
YZBuo5roVv1s3yNgIm5x6Mk2z+FA0MRu4t801c2TVeQ1JNhnGS3WFwUa+ayrTW1rO/xJd5/de7GZ
UPMzcLq6DTogoJvRGZ0Qob/cxqT4KD7Is3mOOCturOS4NeOi1J58kUqCKyVbwkKBpEYSVqwZIKXi
jmdTSzRHJI1FOuX4T0Em5Gk1axIhaHQ9JE8i2A5053qyQnyW2cW7Am8164cvgSU5/Tb7GmIDIwOc
qTpL7uGXgEfVKAOdx3pr+nGKseo8kCHp9zyD18s1abzEE2XHHT0Yru7okJyRI18oc1Efcro+A2XI
Jbr6Bb+9Dc1Wp+WeA6mKWKwZ6CTgAQGRSWLNNmTxnwBv4w5bVvV+tERTtzo94cwRGLjq0b2xu08K
byoc/4YFrhbSYkVw8jrsJtm4pK/XMDJX6fZx9Z5+pobdAvPTvXp8W8EJQMPt6l4YP/1aJXKx8rwx
dJB/+8ZMW6wpwRwW6Xfddlm5rbgaaQG/mWhBtvOroUFhepMucBeLTmYvFb8aMA44rV+gafZRt43D
C+RQczbRPWGVaRZvkqdPp5E7YnIUSabWtoNi+5FgdaRJOm5Q/jbten8OqMo0i79adHvaboXZIPbk
FLw2e6gZYpBhbM35GUMS68EJ2VeYU+FqTYhFJXZ6vNKEYEcm+Vlshng1HC2qhGxfbawLlkvzdmXz
V7FHGx5nRpYIKhKyqlhnvCAPWYEvTwONgIoLeD+Cr/vkWt2XL9/O3hlwdKhIx035J1SRYc/jGeUZ
Y9g8RvaZCjdG7mDAEslsaL1cpzboeVyiNmht7xNzjnJVx/v0O7mvOiwl+9Nn2X6tU6Ay88L3yaOw
X0O+7S2Xfw7e6Ss24DxyacVKHh3ds6CWz33xqWyWDKArYKffJNTAI7mzA/kaH/5lafKdbbkm+epn
WjIkl5tEzzxA0+9rEdVPUS/Ae+TdP/MlbUNhrw7kyetUzg4AMBReWUIazhK2jq0sA4yQnExUXUMF
qbWxPnjBX0HyiW34GvKB9wmrPJdlfkFzb3BZmVcW4O/Z8qg6Hm++PW9tX6bNz382FgP37FvtYr9r
UcuQJ/mPmM55TxWlAiY9/srw2ddGnb3ydye9RiIZPxvQ3p5Tv/zbxTvd/FPPMXAqrxON/ZgnH9Sc
TVJV+3UOLo9ARRBxahK1sVUn4cMVgolDII+LrecoPFtn7j3zWFNF/6aMek//3rHM71q7O3yuytH0
DDWaaFB4+mo5+p5DzWvmmNcXZv8yLq3mve2cvRZYkJirPItB9okMFtxTI4ZDETML4j5KqFlyf2+b
cn/J6HG9tjWPmJtpkd1UKODSrXgVgV4vX4dVdrFRzD1VFKrT4uk/ccTCgQSJDFhNT7vGosb3h+dq
nsP9MipOu4vbNukVviFZWleoM/0bNjdnxnndT/my1eLChcy5n3ax0E7wRxm/79wdjcL1n6YONV1O
CRPAGzFsZBfWZ5fDXdqQ6p3C3lVvgZKFl2IK6Le/IbWiWJneF+0ifcjchDBQvvz8VDqqHWbc08yD
fMDRsHH2pe4wDaIxL3b7cJZP1Ymu9QstaJohwKVA1i0U71vho+UcC+TUFISonp/geD60YR/VmIir
PljQA/3l0XyOfNLjX0PJehm/YJeYtqkNXxjGH/3TiRT1VhyO9fB4czaPP7yauKwVAELxdbqr5KvI
IBT/zlXB57wGBsB+0RWuPZ4qs2px51IwzbEJbDTJrzdvD4MW4RC7qu37bZB5RgYujb7YhQ4qIJTO
hmXkF97AnwxJAu3eBvQjgK4Z1YDOckzJLYnTi/sM5ZE3I2fkMXDEAwpXgVyeDvUys02Hex7iVHvo
Iu0e7+lQ3snPmGlllhz1eIc+CkKMlX/VHbM3N+kk36KMS4RikADkg35CuVvBhmQ687KgN2NCq0RJ
kr6R9apHQKRZ6cIzoplCHBnLPNjiClPFbndQq7Fy5H4Y/Si5GPuJesuRf6UJe3jbzUiFCWEc/Ywg
fYtoM6DxoAo5aX9zl5qvhjJdjJ0omHWOVrPd1CsZz8ygs6B4IfS7puVEeYeeNTPI1ZkX1Br11jRT
7pRp/do9te2i6zCt/Rl3yxgZ/MP1DCh7Yf7a6X1GRubez14X3hLaw5CmHvc+gFTmK4rXhtpDmcbJ
YOXm7JSDUB87Vl0xAnd1yrY16oU34rK9QaydSfHt940LBaMXyA1btdUrmKhrBV8aVchRA8E2O6Jr
ePO7QMmlc3RPTgXrzp7iLkdCVNjnEVv5+RHMrSZd5zx0N+Wghap7UKb1bALadlyT5YG6JzidoGBs
591Yuftl21XjovRJGbY6cm9OxpTeU0TT25xlnqFTnG5UHKkuWJ69ZObQhOfvvsB+z2ND5Juw5MPK
a907oOqgOetNWAS7CuV42JLYkTPotevoKNc6J7RmuStlByn/YXqgxZbBrVi7m2qf/o1MplxfAm9v
c7pHR96z5Wn2S9SR4hKdKSYjEfjBLe0fTlM/e52XiX0DfmVc4Qi7mc4TsnRBsmxdgNasDImiPCiA
IBjf86rZ9J5W8XOGij3fWLitDsq603dmPye5fUGDf3vBKxBtQusT03Jj89g5HZwNw2uw8ijFntiS
zFWK3SXkvXeJZrbzvrpx0Qqw+cldRHimI2NQ2VOByvnsIym91+dBeNMPs+rNgqqA0bRFJUZZd84Q
slQnz2J01evaRQ5faGTV2WtYNjSnztc9Vmu3BLXakMH5BTNSLa/ABASEGdyZ9Q7qQbvpGVwMuAyX
Tlgv9pdbiOEpGx6i2v0PhkRaMW7A6T07T477bIU87O1F+gO7zE7ZZ7Q/nDuBgAyOQuQ/ks5sSVEk
CsNPRITI6i37Iu5beUNoWQLiAiigPv182RMdM93TU2UpJJnn/OdfTMm+XGMASh2/DrfjcMZ4xObo
FWJslE/UIIylxGhPWAndlkxvjRkipT/wn8anQVgjjyC06+0W6p+mYaXvmR8PX3/RyOA3fr6Fw9/P
75YzQKPNtv5Z+EIrPZjT7ciA+WqsQdF+L/jezPD8pcrZ3OPRgRXtNEixZEpER8MtYtxsfraF/Tti
ieOZXPQRzvaMN4pZwZim8pvXrLpAhXql7Nxo/Rc31fkgGwOiTPHBdQ3uBuUWgMMNPiJaQ7fu3NJX
ar9MuEBrefsGf8g+/mhhcp3t+q9onRX3ke9ZaJ2Xm/xlEdFz9X94Px8z/L9c/jLr3StlPK0glkTS
gkyLdyCl/1TVV/gXfoohvrvfA//o5wZNtgESDHsQq1zxEBmYoW1aVx4JboaUuVWG4zVxjJfxBZRF
JoDo7oIyYefslg8/+UrRnoAlwxJRhJ1XQBLZPQ7oPI3OOqZ+r0Qqai/Z33flmji5EGRkYL+cES2H
SLwRhFEU0LjR4UFdWHcva6zpvlzUVm57q2w+DW8BWVFX9oHHYXcffz2h8x1u9lN2r9o5PqFiWZ9N
+hqjt1HdhjfbkzcE72ezy0wbEy4+AqEJVH0i5nIERm5ff/bdmL3j42rwgG/2Hltb6IM8bRH1fEhJ
6+x5ygeYqTzFt00Nho0f6ETFhDkiWXV26353uh6nc0I3yUkkekBkMA59g+MyF5929/Y+GkIB7ZfU
DEEuEny1gV1v7uxX+mbPZRwSwgioBhcIK633lDj4f7mN1Ic4ulgZ+YO9HWMd6i/fJE/jTwyNDe0i
h8tRmAs4G33fUym4o2WcHiDMwYdhTxBz0dfvTvm9bXQEpy0qpa7BovNh1YcHUZ/3E4R93Drfjkij
eCw6ugdPB0nlv1kEQmGcfbAur/dHIoZ2xWL/XAg3AQRNpGmyvd64NR/h/7YnfJZfK/ZHEEVuPrM1
7xkJxrEy/Ue7EISN5Wm+gazPzVkKQ8C3YN0QDczgGrgYViOkLm2mhMPJRgqqfrnpsQdl2IuKPbME
Y1RZAZQXvFIw5GmhoXIFa6jHUmZX/RrWZdW6u1hzhBwY1taG2XqL4+XX2ceQIvN1z5wKYgs0f5ex
P6r1RtyMDSyK03Vn4Gw7ZvDH0W0N5i8hdCKXCKYIFo8M90O+6jwEr4e8VXj8AHQJS2bnF9GGvBYw
Ou423GIFXEQg5VBRKsyQ6TlAaiQf1A9DoR98NA7Cp0o/9ksBTzCddZjO0on4+rpx1Aoy0iBKPGU8
FVYQqnvcmzJHG4/UJ/mGRxybSgoIWzxduLgz826pITfQ+RGiZIvramgXI3vIZybLShOWDx+OX7fk
y5vcadOlljtK5jdkXLjSCASUk0vN6QhCST/mqxeWA/cUaa9dYxAGmKAk5EDpBwW0y9lrhTU4V+NN
4wwGbjti7VsDwwLBZbJiMjFv7IiBZ0Sj6kCo1R2S5diwRnaBb/h4+xnDz+3mdod6ZQ+l6ahPTuTx
fYgt1O3H1flWHOAOKgZVQbpO9WkUvoL0COrHrNw+goHP+ZqMMDkXj5BhvX+dwb7z9oZn1K5cTt94
Pe2Pr5k8tAiOgtCVzt982JvN8d2zDNerAikgItTe/h4HzHaBpkgiBImefq38bq1u+8+fHEj0pwxc
ZXvIl/yNnuDOfvknMU7Heu3urbrl/ec7tJ4gJhzpuZ1GVah5Tx9HrNuaxjCohY/+I7lO3/Hw5xWp
mLKbM8lVMAe05SBf4sJwnZH3CSZPx8tDecyiOnpETLQtYHe0OrxyFpTBvcApU/Muq8tJZXMqyWvF
JWVOViC7Mwc3OVdHFV+J44dK1bovDdDYSJogIbjHOsLH2m7Cp9XNKrawp3XzTSEccHOP2+3JW969
p/pvhw0z4ikXpiwXpzs+/PcWq19XvLErb/zidUd9xnESPNfE2olNyv06JGvM9EjoD7OD0tod0dbX
neqTMHpO/dFU4hfG4hH7VgDbimT3Hj5lQGNz+XscJUffFtOcPQr24QW0bwBMQf34sM9VovFsgR7Z
5rFwDPjboib/RzTMwx7WC9l5nDbtxIzuzmX1CkfHy1TvyTLK/MI3QxNAKanXvOmlHDxt2Rkc2FP3
T4v7wzZOnmTYjIeuycUu3aH4IFa3VWfNkdBF9x4XYzzua2cIdY94WvfFNj8bwKQsqWshOYy1OYzP
sIpzwjPSWZHImZU7TSy5TCd5WiV3ga4zpVoeLYwJuVVbcblHx9Xt7+K9YyXoZi/CZt876ffF5RbX
XiFp6X5qfiBFmBYrJ/kGLal+dm1LnAi6Xbhd0ARff+Te/MJ0me1cU8dEiJ68gvux2hoUhHRONDIL
pohuE9z8fPkKNNewU6dj1AUslzTBPSbZZsZVWncsQwQGvpY8ES59rd9B+MaCBOWtVRQ48NuMueem
RW1DLV56FWTh49W5eCLm47ua6meMQAAIQqi0RgbKzRreZMf3TLCRk5yA5nqTLRLNk1KrqGyvTpQY
a90hdSgFRO68xMEbf/65/WBbycl/aRwKCzUiovbtSbJTnzsSxi80r6jZIg4P1s8DISVV3uzhMkwJ
UBAL86Q5zVQLE3J7SQQjLwXTJTnYFrs7xg1CMYTmKufoEGPGIJrYNPhWGbrszoiHY7b0fy8GE/Fs
R3DHsESFfkaePOrKhm08WsPRoi2dQ/mex3wBh8ScpYilHrLGzHvCSWJ4jYDfOlB5hYgjIqiD/0Rz
Th4VDvrNs3gH+OjAdUWCHiOmMBCPHvd7hKWdM8xtQnOHN7eYXDE/I1o9nWTOj1A8CPb8z4R5MbCE
HJlIZblB287NJ0o0hBACGCsQC9P6GfnCezvgtXc7LqHYI3t7t9vzHAq7XMOiBqAFxUEVaQ2aDcxs
YpyANzF/CWUTJiLvkEp5+fLXYEQ+pbVwH6cVH8DqQ4L6zwsmSeJ5PI8Eb630BkgwmRW//xquJbxV
vjJ6hhgfQrXl6OMo70hFBOzhtIV/ZXNQ8jqa0A8JWjVwnz9MBjTSQoTJLRz4nacjBI10kkPfUzy9
p8OEvnuyiTdvL8bBBv+aBgOUga8zmlhDq2K9tdF75sAvOlEqoLCp3ZenLAXxd1O7myFaMkztM+6x
FIyC73RDocovcY7iHSM7I9ZjnHDhSI5FrCf0RgAPU6GmyRz5BwjUlWeSJ42FNT6DPUiVEByf/CMI
X4LkyYGvoFm0D5AFKtYKbhWM9sViu/KpS0hheA7NzxWjbZGXevchCfmicGNFYdsG3m2fzyecUxEE
mC61KT8I3AC+lPiBjScvNVTcD/czHzA6hJeOo2p4Y+5MyjdBjsSjuh9oR9nT41hjeygPTE76GO/G
phPx6gPSod4x2nFa/s83yOYfxb6t+9ei6Ndyv8SzaRh3O0X4Bl3sE7blUkDofIigwN7w+Cg/+EzB
WXu4J3kGRwy2+stro7rhSu+okuCE6vOcXZEzBLfb8Hb4V/IBgYAoHJoxSN1yEHWOsqtwulWxWKmc
72wDQYMd/85lXi6R8WhkmjCZ8BVga9YPfNs57tHyTAgVMSlDLwHLFssGoj+gpQoW8cVHrUsYJ8UY
z9YFm45zwIpOWfVsRYFLH+e8cfubcM251qf5SRCAR6xzVjkcLOdMtRUsJxPhksGj+/Z10oLhC/I1
H543mFnsgmizRWQMczehx4bcL5YFNSW877UOuG6SBPFxOtfkRV7naiNHN/b/5OPlE/xh7a2W6Ety
YqzWU3ycMTGLvI2fHtN/9lh4RbPxtnVuY3XKmAoDyOFS5557cHt+RQZUPlEhUWo+3R/DtoYfBFrV
MasBPS9+HmTBMh0htIoM6myVTkWmFHNhaf5YyefmoO7S6WOcH7SbTzhZnuVc3sMEWJxEqfLnEg+c
A/Ijc/tlRFF6+CrAxEwf+D9Ks0w4+uD/8Xf5+wSjsA2ypQ5n7KdHwdIHWNDgwIZDDFrVI4yyCfRD
nk1BsH8gCrTF8MH0lM2hsXn2gejFE3FbBkQ7POyhaV2jBntARwZCd1WKACaZDycH61IxXmDsUoKY
nMSshEqANAcmrN3iErwnt5PrVoc683+YSRQnwOc+VDa9mHPJkCgDJk76V5Bd6BF4OvV6+3qM3xdH
4w7/CIvYEfIXgwBrv9C80VTUjvRAMArhMlx/YB8mo9aW6Gaa37cyvswMLwWMXw4oyNBATwtLGetf
kGL7TjWvWk8omMxUGqci7wnyYJAFpji97qHyi5T2AfbrN78GE4oryQ55iBQbWcId1qVdHCmaqX9Q
UWLxM/SzidgNtZm6qDGOmykVoJpQObQES67y9QvlC/Z5pyukTbqMO3ArRGShph3M9XW6znKvPJtr
df+dSZjhQF+AXgWR0yPe5btkA9zW2zbO1zJN5KwGfeEBkHFfvvKly/+90NhzAAKxTGHcDGmVjoSp
PAoizKqk8cghOOI6H8aaOebyMnSG1FmJuFtskj9HSDxKcDPnUITwDGEOC1v9NJppsnfFNAsTjBUK
fpBj0Bywkg9JvuRdO3N4rd6kzR17zc1C9AJucAxOpAI0kdui7hBWrwi2HGgcmFTgycdw+Chx9Okz
afZh9LsXw1npzPQFpcJaZBQ3b7tdDjrU4CjP58wD9XuS4uKNNfsrZCJ4v/rVJRkw2euiZ/ODAFL+
gywlOGD4BIN1usSKML0c58F9EOg7l6Hq2ga/v8/X0XM2YfZVwKuEm5kv9F/ooKXpE174QN2J6BiL
wdtK9aI0Zp5+mfSXFdG4t9dkqEUSuuBbOPj+vGABDWnVLm4J0sax1BKdyGT0Q7LtB+67Fg1Uv+H/
fp2qhADkoTMyhwddCVVkyne4T8Dw4Vd1rqxK2mDoHmkdm88/Y8BtQBrySVIwmM999mQjq8MRpVO3
7syjiXfwt/XLRbdSvHsoFujdLQ/VuAEgkK0LroyK/yLCiZQLHhl2apoSFgnx8OY8z6Prx0+xRcAs
FMJ5Q3TpL61a2oyL3O6jJ1D1aNvmBF8P7S+pU7/fk9FHzcW5GmPsxKGnf+HRaYzR7tX6aa6uZLV1
c0leDvCgSHffR2LUQUW+MVA3AyjSbqHnFpLbo36ftrh/L7Um+rbBqwSUzbHbpzX/fAAsaTleuTPk
lAOj9iSidVJz3Hz+aPRAjHDhpleSpu+Xa0Ino/LkHU5pXXDhxovYlCP8EDZfj6XfwaWZpNK4G6Ex
fNFoAxVBER+oBMPP1IRDOJ+8f3gy40vSD9dGF+R9MCS/lWZryme71S5UWY2ZRycFJXzY8xVIR2sj
clRfvT+4BpV3lBn3fjFGaG3IUS/mUDnwPVRf/3Es9UgxXJUcFrevfR67dBjMmTvAbyKcTu/2pep3
F/CPylcvc3QR+gLryACmYeEQs1et0S6/E5gPvraJOh0xrY9z79e5tRNFZiXsa9OjBrg9sCELXpi8
V/hv0H/xiNbT+pkMR2G30Lewu6novn+DF8P57g+cFrLpq3WY1hQQP1FgIK4OmISsXr9E8mC9rjVh
Ro8KSUNzwdcAGYaPCUHWtRxhRf6AOMZfPb7BVcHIPVYpV+vnmHHVcG8MkV2TaA1SZhIMZ4akTI3a
GmxBG6VQQW1j2qmu8faeGjfdwkQjJw8GQqrm83h1WfRvnJSCAPTJo/fMwaKhd9UmhRY2DOYwBtcn
1Im8TYB5uXHMc3UqOENPn8NnMG0Fr96WjrJFdCk0O1DGKXk4DzpAFjx8gT987jvvBf74fsX9B8gc
SEBplmFJxxA00275QXhuPb5UkXd1/NZoSBkHQOWic0OvWEba9JVGJoJO0JdzZjrE4hbXYABH5uNh
dwIIKWY+b+H0rn+tU8ce383LdvZ5j28aIz02f+N0lyzW/kYpmevUGDZgDKH/PmXQruw1rpiA3jaG
1dN2wtdrrQepGGZStJ7YQ2Dep/CexYb8z/UAFs99n711Ag5IIMTQQyUacX5Zg7Ew/Mu28jIfG+xd
svPeDV+LjxgVA9L6UOSBN/kgQ0KYRlbbAE/qfn3wOtW+cugrXsjVeypxDf9Fsr+SzTglhwF7XIXS
8bs6Xgtn/x46ZcekmuFkzyq2saMoyujeBMM55/Ltsrup3lBhtI1bwc0xZOfa4Vha03VQGaCOCcz4
vtHfuMVFEhXvK3qTubp+m5Mr4egNTnN2RoT1wyW5j5g4yW1hyC/V0jMwH2PsxRoE7pKo5i6gADPz
uIbDrVXe7bt55+GoPLWte2dzOVvtL82uqjhbarT2VTsET2eP6RuWEKcp6/g75Q+X3lGSq2HVqOck
KH6+5L4tAoBXWTQYeuU7/FaBrtsr/gMBzIr2O7PK9UUILWzoh0PF/d5iw7C5IFFHTQmu/+RSEyNU
bVAY4FDHQDpB+6I9EaHLavKq3I/qGK+JIdBOxbrLrvK11CVfWvdxgwkrvuUAu1+vyGI0/czTVVDt
aj5+fYPHePg7UXqnk0jVYGYP2bTjmPoshau3rVTrS+9majBSHf4gEOX28wuW10qcpNsMiQtJJILW
bwXvImpTnKyrxfO7vby8K03a5noNJV8HtUR+y7W5KRSyoApZYrQemfNs+qWtxAZkuzLOeVAfi1Yg
G/IjbJiaynY3WkmGJUOWuwcyApGH01INIUbI7eFUm4+16/L+ODPb/46W8iBh+bUf77rB8PiXlEFG
PaSO6OEV/g52iviiqPBkw2ea1Hij6HFdJ1I6GyLiMquV2sfDp/tyCWCc1FSA9qzfjcpIzm0NxGck
AJAhaawl0nUkiUYkVdAyCajunnad5JA/4Y7faalsWLsFFolhmXLaKv5nr9aWGFaMDEI2rKsejXik
R+8xdz5k6zAqpLhh/Rfe5h1Bq41qNz+3SOYrnVV3CpX4kQDtaCPrqoT58YrdSZky9sAgY6sQf2hu
2ovTq05/iQ3u28V99gKxGS7HlD6H7FSJloC9oLm6FaAwaCkBtgWe8/aTAty0OVmT1BuGXxQh92Ag
exojZ+6Bb5bu6lFbL7Db7fOBUWuLNGL9ns90hqDynLHXF3v6BonAWdnLlQiTbEG26xVdhTGXVBGG
bDQejiaZEfDvN40HrJGnNG1VG/e2DGhUkNbRQHwuP/pgkRGymAMJU/d7UQaJJydIondQbIjMdr3g
wErgZHx159KuRyM7gy6qTJWn5X8RG25e53d3YI3hEYGT/HMsF1v5EnUY5FB1XHbweVtRPAefmU7h
PcsgymU/+ZOzvphJql8VHtt6+YcUouOJ/NPBCZXlmyi53iZDu0Eg8nDAxbT98HKx6zShm1PEcvKf
v4/fJuO7cpBjcLfL5EnXR2ACkEV4P8I7Q6IPZYlpN7mx9b46VtdETuO76T2J3V1t3xgXghdOYNmo
1VQvx8UsZQbfFW7R+tVo8qZPsEs8iFljCK+nRtIA68uOunqi+MsgVw7gsIB+6RLjd6aCajQa0pRB
0lAC7RENu5Bbm4bveCWyuEG072FHO6cmdQom2ADlqM6Tpo1IEInx4qTUZj36CH6qQhDlcDWEmT2K
XtVvTQ3UD8+Ehpo+mCAXl9uinrRFkSzqpILfC5UtytzL8kHFbwBnp9Dh8NtFb9HFY4If1N+BGWrc
/Bm0ZhkM7ztD0v/0Ps+g6PxvFbepn9ZTZfPdVHgnwns2IcfaVH5tB4MGchHh20UbSR9X7IzjG0A1
1d7THUzLZ4TZJY+vueMBMZqZfvOkG4IstkObPYhtEC5P+6VGtPLFdcEgQg+knOHL669/WU4dfAyP
sJsUpLD1RlSkyixu7XfjklkMv4PjkpKbSJfbkKkx/DaYTO7bjyB6QnBFJomK/LF9RvFrx6m028TL
5i9dCBIprSSPnQ0hZLbvsbTt3V23SzT4F3hDdEZItcQNhmmGSTfEeI40eZ4SDv0MAAE/ZZhzmK4q
enbL2HW06YvV6r5kF1JnOuGsKLh6O+TFnpyvzseY1BBsPzTsiNuc5DW+DpFcesysbq+xeXVGkG3t
TiKylV1bmpVLCL5nylSGacF5zdR9gAXO94eyyhDGWEDoY2hODCV3O4otp/t5zxDC5hLdqDz73sfp
wL5KMMEmJg6+kmMOXYQvQp6LcLrUfEoN0xB1TLWTaod6sEqThjYnHFVzJsZUu7mUyE9X/eIiN6b5
6LxyQiwNWN2VgiJyKhB/lJnaCpv75evPjD9jbib91nVC0dBfvb4J2Wrqx9RkRAMjdOjVnn39k57T
+fWP7Geb5A/gs/ePqviNNwqy88CwabBBHTFsbtzRupC8oY7HCGiqDQ+dlij+hI3p6LmTB3azwSeH
wMhFQXrwmA2d+VMx5iip4Owt7xtsmeowVdznbowY8PbxGoRHdCcVBGgcWG0uM167ZFzFKgNFKBen
O7IfEWiNhfNb5EWhA63Gwqw66KfIM8GdJfQEQayEJB3gpUFjqVfRTU/Q2OEz87ZRPzCn5Nh1h5C1
hXJ9XYFAlVOEefcSljTsbiK51/Sn6vHx+Svxwof35FzewSUPuzXmu4MKGPJp7mskMl//VS2MPGj2
GI/q2tq4nC/KLkfU/PNFE2LeqOVID/LgR2LYjhkiWkQF4tFoaowmnLwD0zeNsHjHg9FBBSZgZxhE
lzOXSjD3xpcNGa7u7cdNp81WZBl3tu/iZvhwbP14DVxpPi5blAvqzuQDDSEgO1tz2pPvec4wc1Vs
y3/0Vs24ARX5HS86PEbyr0hVj+i2x19MxLC9KGauslEHnBIBdIl+yk+wHrsttAb8DdA4MkuEZITT
fXL0QvYrj3C4BCQR/V0fK3dcmOY3ye6yEIZxXnnqMy6mhFixsgy+dz4MiCvBl4vicWwfQBn5lpHz
3LJzfD7/hz6RhMdqd2zo+iWzAvAauHzLYIn54GSIQ0eAYgUZGzEr6wYrQ5StPlabvDyY+xLWNZoB
+4VkEpKNger0z9C9r+6Nvuz5YXWPBgxcYBPlQH1fOFDXrZYuuTiqgbs0cfU1bFdbX8ghzxrNGGOB
xWAL/3zOHg2mGVX7NV/wGV9G7KMCTK2w1/kcb8ci9wYTGWHBC6sWHnHRlOz0CMKguflWzvG9nFar
G5bl7J+/COCXmJLORyve9Bfzx96Kd4nXnEY7hq5859CPESjrbnzbJPFwwZJnsMJ1g4gN63WbeTFO
yGMnYQCLXTwHN3lbMJcifmz02OJJ4EDjeG2hUMP1ADqxsu2QXi1xvkum0EOeYHoEa3LLmb/hsHWw
GfyYSU7vA3TfOyTOZbCHJPiKyMeQ4Izvv/LSRMQJ0PgEFYlhHF40rG4BmgZzNRHO5eqF6ZjhorWU
LIaOKC7pbxJyIjDF7e1XH7RHhM2l/2LsK5XkCR0bNp81Gsoz5EK+lyTLp71kE43SI87EprUkYx6D
7FlQES09Cs92ZmD1d/3DziQGs9DsGn/+uBzwDNJY9uRKvFBaYruAH+CUMRAADi8bzoPhMSfUFUEp
4th8TgN+JoY6dd9sr3Gde8MFZ/TP6YH9HRESjPrBhEARe4gjeCQdxZwrYKqDQxgmd5TDpY1GkQ/H
rceC5gdf1chmuz/l2FDhZQHs7ud7E9m/VSke2hKjdG+Q39AwZsszjKQFHklLIJJlUeMXhk97bLCI
Flip+CfjB2dMhjLQ5uet+wZCF3zJ5fLcwsrAUVW4Rov40XvB2/mMvMY+R8h48MvQAoNgNmf9Q5nA
6v7nr3FCI7a4snLI4BAnNEpRetJ3989lFeOpyi9A7exRCGIf4P2RUrX45uKSgCgxMjryLpeA1SiX
JynsdZihIc7YEEH+SUCBOd6YoSFjQHk6LR0ezRCio7QR9wATTdDu82XejjxM4075umbOt2TB83PO
5mIuvAIGwuMdJ3BxAylleQnCFxmK4H2RMQwU9sOA2Gd+E77w+IbCo6KwFsYI1ZwxGiQ4xDARpDNy
Xxwb+adQtfSkAGDWKiaEwKKjUAy/DBzh8X0hCvLfkSEZWMjAYeVrmGrFI52JpoYwHxi+/IyxPJbu
nuHczNWI78v/hOUjl2gUcuH3aD5LPxvNh8fHdCTSb3Ow+fODDsAFU1AbbEhPOp+AN4MqUj2iB9GP
KKYSBlHXNYNOhlyNra304RTzk0ubgDmZqNKsd0c2zdxQHTLTqQPQkGNSzOL+l163vKznT2BkqBw4
+OUeqjwgK9MuB2taXvZus0HMZxn/+L0M9XGHFBIUNPLcC36J8T8rv3A+W9S/rzUCMZWRbZmNecZu
JsuWISFgjzOX39G3JziFoRfiLvp+J3hdnBM1KGafA/xdGmtdajyR2srYrLkiEaISaDowrICZmWiS
p73kO2HfsFA7smWAu1lfEjxtbrFGBcgTZGXaWm4OqWkNYL5H2sjueb8WTpbZ9MSax1jt36c50xjz
HqZz5SfHbEFQlwDIl7RKbz7V0ugx2PS+CBIZ1mqBTkc2jRgO98D9gTD1UwNUDq07SHkiXvMR1PIl
0w+UdDRuOFLSQwlGFBbqGGCIxOweEZ6G6gC6feaRnY12gwmXuH4i3Zrrv1iKnY/1ivjUuQp5/lCy
qz25loIvRXwdHOzP8SyS8iiO10L0gbsgXM2qJYEDKAmpwyUa1i6iJlA3IAvGdHgvQ70mCwqe2SNi
DlrA+m54zMrkaayeVL66i+PMfHPXMJpzlRWOJgbH6uMF1aPnugWt5p+f8UkJqUvzGb5niw+Y/kUQ
fS7JVXxNJCCGSOxmwhdUc6g+xQbvbgZ7ZEwKU4kTJ7yYFYuhvnLnyxj0uybMksJjo81doc5mc/3E
PVYiBUZ2LPT15pFCGNjUD/xjCLSaO3hPBxEberCe2LQXP4h93ICBbXBKwTYhjYuf2wIwS2Pwua8M
4ZF1fL+PH6+Z6T5STNCUAZZ4PHdaF/ZbHn02EiEyZvCBD6BGn86bnWvaLHOGYqNqspM2k4F3VV8L
6xgEX3wCcmJfMtQAIE28OVPOJb8e/Shhof/bYTALZWIC+LLEJAF2GCMKrg+Cdm4Q3eAL3kU4DMiU
G1ShgnLO/MbKQQMzgUJL0zLgAMVrTaif5/je/qOIAQ3wbf71cCfYZlL8HDB0SiHd2Gzicw2J7INr
SgrCTNhNJgEpiwTSlw1cT0Sld16QtKQvNRjF4dadAU1hpinbNoK+syaxebImeRZkaPgiLaDxBer4
PJ6ZVVAncYHurNQr/8wlh8YEX17ElbawqrEclgZkDtwqGQzWnL+oMXnkqmGI3i4NlcP1exihgO0X
iILu3fhCUqS9ftlLpoT2/LoWe9ZrMi/ZJwJzi8YfaA0CxygPitZay4qfa8yIDWiCzD2EFpQJPY7+
hJp/Fg0mzu5gHz/ivJu/iM4w6+VAXjM5xNN921qbBltaW0MvkPzjBPa46g6xdyZkKp0J2ylTg3Un
z8TozKlSDmuAdvpLmo8OC94nFyFjR2A+mnEqP7Sw2j/KH7YHINhqj/GAhu5en+TywM6YesDxN53b
DFFjwuAV+ICwJw4OQkify6dsqR3aIa9GqAZMBT36tlWR44yZm0ofBq9VpMf3fV2D7Zsxr9VRcBRT
jhmcQD4E7ibF0Qjvvv0cCMHmEzgUbe6YXWXk04rjHkQiIPJDzAqva3Oh/fBRStNjtxtOyI7iGoBY
Q6AYhOXkukIhDy+AjT1zOnzuT2QlT16h6QtTqDIqDtjAzM05Sbc5nMObC8mF1L/H5nYoFrfFc9Kd
ah1+6adAlM7+6HbhHZpGgcTEArFh+lIzVMcLd1c/rerlXl5YDeBvQLIzfTNcfzD9vrYzDHyguGGA
vDNUt5TcAtWPYt+b8JImsDZZ9NbrqE3yo74yxwMoMK1XcrQcAFvMZYv6GkpY9I34P6po9DYGlyCN
aVpgUKO5u28w64wvR7kBxtGQvZP34VyO+XZkf04jMFgUS0h+YJ4I+Xfmg67c/+GA+fTqVShFScfO
gsehPCg00xClqH4cfVHB0g3wHZq25xvvWYcr+zTiB/5+SDtgR1Fk31wu1xUl0+p5Vr9YJxtTlYQq
xammctDFIyI5IbxDtmdlQ/Ark/bi9ngP84nXGarlPxB5zrZlsQ8HqrNQZ78tXK8N3LXpVtrfN8q8
2hjz2tEF/IXe3frCMCphwBX+7yPEgyJoqcOvC3Bal8YshDI4hc3mZHuAy8wVcgE+2tuq12C8IU7w
gyyCeYeCnyGRuflbEChtFQhGkErcfzDjUaLvy73PFK+nLSKFGH4x/GfY3vB2ThwtnBapbTh32YPV
q7x4goYTasZE62AN/XMaqyEuk1Q6RssxY7DB6I8gZaeHhUVW0M7cHJ+QmYn6PQvScx5CecqOuEWJ
M+iJYQxULcpyTt+BNadMpKaS2Hw4bsiU8fFpujqMMgEifu/jez0X/G4Q2RUwim1upuSbA5Ds9+mG
FsWuVPs+23vP+Qo6Os9yEs4M22+97kxeholvHzmNs8/pb4TkFqiRi5U6YQeW7LFkAV0RecyhJBxX
DJ0K65NAzV3uHMFfPyZ7cnwFLY0DCdIZTKZdMu1CL/mXUBQDJJxEKtJ1T2tGhexQoJ5PBFHH5UYQ
hMwygpXHSFaIe4bzO8f26nE8cU5SG4t/UQaJ4xa/RVw0lpzN94T9XxqbX2tOA91nFkkRHJAUENuY
nwSv5vXDu6HTOlHlQ6+pz/wLT6yAZAnyOOzT5vHB5SrZyXDPUDaRlh6f8HegymSivCHDXgSBM2lm
o/Cu/RIxAJgVSh4YqQvIGFzmskB6pLqrHL7IwFkJF6dizuwkzJ2UdHuMeF6xZH9IkuVEddrL5N9k
AYjiyPaiBW814PcdF2T1RS+HeyTgLVa6cBpf9uMWb0qmChaImL6or0lKDx1jKM3mnp13QGCMmZ6b
PTe0m5UxLPfwbVmhsB5b/HVHoufqBDSfNhU0DqsHyR70NhMfLuZPhzuAd40BJJ0F4wQ2laulO7+F
Tyr0VrKlxSJMZxk4/zN5vq3Vl9cwL8hC9LAJ/j6nL0QJ99J6L2tsCvADjYlj2CN7wYAZqjFM60QE
uYQaUK5YGdfVfn9z2ViWK6PzVowPyqC29tChqcysK4Ivxow+13c0NXsHYytWAZAcMCdiL3vj7bjo
z8VeRjKUwsX6RAy6mbQy7nUaIh6sfr5RTpi6wjyhvKauiZErP49MpQnJUoTiizPPXwHCcVMAm/lk
A2vxDqj6t48kZ97zrni/b2YmD9u4TN+yzc7A7DS1w/DaTuQtuzEka76VuUPmetP7D9xEHAt5xLHd
w7rGQ2oSAitP9rLziFaKDL8awM8V1FF0CSi2IKByO57sLuLXSPxAstCa2f1E8pvpc+PTPQPWxOMV
pjyfFnfRsP7gYzOX5k5qd94T7Gnx4O2PTBiZ2kI2dTb5OAAqke3NYAKNkg0IBjQ7wGxv8swfc+yl
GPNb7XzKwt0RqyVh3WwlRyNGnsbGI/EOU7Aki4d15WG7CdRkMYXN3F+WiWRd4XYEr9RegFTws5XA
1Pnt+fe1prdgmhg7YSMMg/bDg5vzh8F+Xgdz3LGcJ0JQiozYad19kkbT1W0ergw0EQGMb7oS5+oM
1se8J42E4wNTS4SfXAF0fZ0jFH2rOgFLn1zAJVoLseTbxyuy2EWwX0SBOEcjeTJOsIIuf9B4aBex
9qAZPJ9g3jMhZrugcqJsohq9/+X4odjYiNkvNntb5LOciYCiotBglBEQqv+6/Y4x0XjgHda0ODSm
DqB6dG63BYxY7B88VNqZPZm8nt5hFK1xVPDIAeSv/iPpzLYUxbYo+kWMASIgr9LaYhuGvjA0wqCT
XhD4+ppkjXsrKzMrIlTgnLObteZe0snyofZCMsUSQe5GLmkTP7q/VOdmo0mWZxM17Qh1UHCQYasn
KyOkDBLjaNQS4WfsYPEsxpD699fPzF8iulKyEPX+CQtspQUi3X8zX2pTxgsLVbu1RtUcNWsqj1uo
o0RqGDJGdC0x0y/FFlYW62Gcxyz2Czlaoxf+ZyiJoZ7MowdzBEVWnOJxkJkpIfmLa1y7K5KAA+Vd
lGBwJum6MAAVewn1RKFz9r81BawaCIn1p48TxXxOpWJUTEGmpz3x70udPLLR1dkJVZkdO3RKMOoX
R+LM5vRP4EoOjpUoQ2NJdAu/lyrLUjkB2V0zeQybMT+LtKdBrHoMb4Te+I3f3emYe3Q2rGw7UqJ5
F39/5YNd/sPkgHajdw6uPO9YbPa6KTGvgUlvoyvZ/RvHWPRUdzhC0F7+f47Gz3/SXkojYwpKisLz
Uez5mS9nHJrV5CahPpRlXq4zrtczlOVxwuOymhvrGkYw6SmCwWPqQbtF3vl+mcg8+93n53KNEWaO
wJlrvphfSI6IdhXjJzIujAJguPHiOVukDt2nA4VU94ezl94fm6jFpTkXADtJwDkMmOaljlMmj0ye
SUGVgOnkId6QgOtjQglpZKA0QLBOLTGg8wfgLsMvCBKDwlE18rHw0f9jm9yl+/1MLQceJCxUXNxv
jszrH82FiUUNYE5Cza94fBrv3pxmVLywMHLRwSkE3/oX0ASOQOozoLLorM3D4kCpgyYKZZgxrWW+
uNrukDKicUOAh0q2wQ3lk8PAEiBT//C+motKaQvfxzgzbnJR+TyI2yi8KLHJma7CxSD4YfKMtPpQ
GOHjI72OjhSVeuYycDnKxJisuq1IwIAyhFJMuAdYcabUzpCLYCxGtZuGh2g3sWn00hWsuG2IhOci
Ha7+Il/71eyQX+gCIAF4bcPtzKNSHkBuatzpVjpqC3hEt5qBKPGeuRBc3pxkmaLwZ4GcoP5FqgQc
my2cS5LvPt5kFXy/jQ6Edr/QlsmuOIjtPD9py+rQL6LWALbVGoUM3AyFu/ClI5C7+rYvza1kUe5i
DSyS7vg/op0NRhJa4g8d6FljvO7vP9/T9sT2Gn5/YgviaU4QD0+remz/CiqwtBrtkJ52TeyBkI26
HVs3TH42cmy1792AtoOdRJvj5wkxUs8zmClvs3ioHIuRM5A1cWayRatuUrktESHjBlSzftMLc/p2
xXCGt24W4HOmnDqImq7ZhXYsv5vR5UAiEiykB4dj1DsaxxUMBMol+fIlGQq4kd2bvt0D1+u8t1sj
/Ovc90Pb5m/zc8WfgpKXFYXbhe0iROWi41b9bocxAQQavUq9GYj4S8F6fXN/qw6ZIusc+OqID0L7
+VCkVTCxeFKo5fWPwGOHUCARIO3dq4yzqwGlTFE7rZF9sNfLkEURA6pLbad8SP14MHA1m11sIUUh
uhQ5fR/Yedb4wJoVfv2VTF/ZDtf6mk4FsZMbninzUd4j/ZWvpCz8FEACdGkGW2QEAFr2EZnSbVsa
wu8DR49/8XFx0es6gosiAEkfBKW8x+yHQPLdb9XYbTPITU6frUgsQ4rhKIo6S0L9keF7NTqkriS/
vHjpdJ3TlE6l7Cb0+Wf2QJLkr4I3Ivu3APqCEDns7WKyVo4VtmS8aZjA3QR9x5yO5YdjDwB1Sc/W
Ii3DqkHntiSLtYrvNLQBBOdWy+fAx7FAeEl7JDl0pLB3vKys4wN9+LlkI1GixItvF4RYxc3AAUbz
A/0bZo/U/RwitxmM+ivcyd8lEncy37vwrfAGTiURaa4bSBtqM26N8t5rZksnMTRTwKfRfETR4tdb
+3s6N+9FtxCf4kZizxGX1bFju/l+RU52fcFlGCwpNard7Ku/l/f6q0xcGf9DYGZrCbwpve4WZ0ZD
n6XHMugJRw1+mT5HhTl8JyjW/yp9/v5BUIfDa1s/JgG7grBqf4RjuMO3qqIFqUwMwd6LTvifup98
zGCr7tP7yx+5Avm9lQ0uT7rVMRE107nykDlody1Q187knUWZCeZj7eM42wrHdJxX4d90D+8eyfHo
j6HhyIcZM+NqHf/iUf3N7NSpKaFaQbSeqAuCKkJ1Sh2O74YXZYvgAYVGe5FWmttv8QdzY9Ivyj2c
xR/jgY7C0k81ddAXxUar/RrJyIhZrcYFhjbZ1svJHmFdw/2dgNqYOiqQ6eDxvuKinprFyiekp/qG
IY90C6wDQgjKY05XzbOv4CTvEWct3iv1GpMJ2M22XU+W6XZCN9vSjm/MLwfW39wDOObky5qRgTDM
qJi+OzskuVhDxlCallUS7uq5QBHSbJb02fi+YFxATbNDFNzpX0ixZXBeN7q9xbI8dTgMLQYO4uZi
+03+1QvZ2QArji3eba1imyTQWGXKrkYFscWfQ8ZdkR2wC20TpI9YrJ9t64Lh5pRCj9fb+Vf3/f4m
5Eke7O9L8YI/E96TSuWwPROklZ4ElshJF6h23oRS6MUqW7/5KGM0aKooBJtNzfDU4/AX/CbfnDQT
zBWNHf+Foc2MrIO8K0frjkKhvDQx/NILIKw/IZQTaKZzj7+LP/whOG0RRKG3HuMjk/xdvqJPXtKz
S/EuJtb7xud9LWUj3soKTiwcnGdhoU4puMGKyx0xcIq5Tr0O7u9gcFbk4Hk0WudAANaCfxlAFxw7
KDiSSZChoTvE4T6q0FqrxF/hl6buJLtqrz5gMH+cewbOBqDVeS39CTyckxONbBq1WbFDcsUD7sh7
JB4ABzusAur4hCYypMF50Nvy3l+8Vk9gj1usmx3P7CWxPl8RutJiNm/On21F5Wgr2y+qJa1Zbkvj
GS3ibc6osI9icUyq39qSHgFEKoTtUKFR7XZkeiNAN8NxpHPaX0uMY8gMEkv/oMQ9CznD29t6JDCV
BJE8sGa84pze0NOkKlqgajtwMQVuKzHzZw2S0+xXpZeOJED+OcJTys0Bh+APLY4Gt39nTMUjRCCo
TUwugp+lYXifGRHlfYxPNJaps77ceoLUmjzoydyr2Pr90Igg4AA6OAyIBU1xhnDXCL+CNaBzhrqm
+Nq4j5BcLOH3d3LIV5o5I0CeWWiciTHBGlXnmAOqYFDra5nQuWACjLCICZ40Ug1tQqb4T30+hq65
ZNEllWZMrXA+R32nHnokhk771KYjnetU2sKVoJf8Zt1TBKA4yrPp0xpSviL6aRPHJybH6ZzP5dc8
RgaNiB6O2V3kmNdw9AAJuhcW8tOQ1Lijaz/dBDNrEvxSU5uyWqOVDDkS1Q5vorHTTZ0dgrPEoBFO
0FXlvby2pUpoBMDeOqdF+v3BtvsO7fcS5hJ5tG8rm3SR7NKfKdQLEcK8tGhwjVCS5eVNzpsFMnWX
2m1vxF+aoy/1r8SEn/nEA+b683iLdAVU4fI6lmrQkNFL2VNq4Bm0qi+FLgUrpVzMvps1lV/S731R
z0MQe2+HI8kuGC4xxhr+nXRvg8ngsxiwOUy+x+UVeGeA1rdxdlVkc6QTLxDKpgx6IQWeMvsUCwZE
Kn0ZnSqytNgCU4i8ac8VmeyoaSOnajfRt5xgbuu+kwtAPvlJ+fXOkqWwHtHbyvbRz9TWHJn/KcvQ
FSDBQV8lkK7X7HwHYasfZBb6w2fj79hY9EXkMdVH2J/B5M2VZeGIaE5yZmR9mBvwImr6H2gBA0Db
jXvplUP6KiKlsoiNnbdVrnW0sYQTVhMAq6GUACxrR1BOE5JVQt2exdNlJgoO6eVKX50lO/U1QonJ
vbA/9CIR4U/ZriIL4jfEtRy5rb5gEVQsFP7PXcBLDF9mlW7UxdSU93Hm5JxOtNz5XGMuKDoSpfYz
6StOw3F8XfCNmMNW0W7YonmMNy1HhDlbfU7KsjWidfpNXGs1i5Hpz3uEQX/v/oYlLGnjjfkYgd1m
gnQQYxs3kDOkWXKQ/nKEQ0pxJy5cyeRH2kxBrL0PYTBPAInVtuxv30w3Fjbv17L2PSGl/L4Im8M0
9ya5p/WWpNh4WRhT/R68CIAsURHSnt5GB6wPUK1NSdygjUqgabzmgwTL2ULJlU7o81qtuooAoPnW
QOaouQF9efrZay6DTOaG7CiD8GWOn0o8yd1cJymjwX5hpmr9iI6doy0hCjrK7WPfZ9vGJcBnhiYH
z1Ul9d8SLRJWIu7816gnuumhAZv5Zy0etAXNJ/pU7BNrgS2OTte5fqhW8FWMwgZ2CfboNV6i0ekG
zEbkXDxAK+YyBR5TfXATltdiBNER7bVzhDbBb7pgxwMyS3aB1S67J+1cx33y1S+g/6F2wC1FI6Hg
ci+lJakHUjPRFiM6ZMTZ9GfN9NTiC52YXK34Ln5XbHczZPCGhjsfpw6il1EYKinz6c/0u9h2XxIl
otBYv+5gzaLQFNARUvL94bDRN4ydwwBYs1dj1cZUvI4WCOb4czCZRyfV4wItoj0SLUexCjIpyIOL
/lQd2Mdlqzu3BxKyfb6AeblsHuES5tXyg8lw+76Xi49dmsmmQ3XDMLbR74TUiFrV6nXIUBzds23O
tqKhzdeN1JHcJ4xwYq6JKf/JVm4nXo8OmH2SSipBEXRl2pFXmXkiuTG8Pb838wfRPim6f8DvhE+N
8lNSrygetbGT+OYU3W4+TtUldzUr7gFOuNgjGb9IWL/jJZezePo4ihmSacb0X6ZoEJmwRX8+e85w
q19mh+LJq84O0RjBsomi+mjqo891TdcNuSkHzOxRjOFUYpOnnrhm2fhyKPTqx8dFPVY/6gc5d+eg
HxlTGcn44PmjeoV676HtJJyk2uidoppGl5M0hCQh1ebBX4hZkwwY/xY0wBQN0AhKWonzK1ghDgtz
TVflKGRrWhRILrD4UV5qSXoQmPlGuYoerzXTOMH/krNSFYDusJEZWPvtO8Up26lssSNXwAru+Akp
QuNYgK3y94bdmJnvU7ET0NkRyKO6OvVfojqvtxRYByONEB7uosHquhUQ3WJL/TBVqJK90cVD8fyi
j8KPfL3s8GW30UjdieV1LVi8olzBWnCr74DgpAKYZ+SKbYcnCnA7GDR+dRjKRR0fC3JwkgrNQQLb
vuyGDeonfjvhzBlUFyMXP4O/e0lmSEbi0yEYoR/UzQTUkZVmcdlaMoC6W9dcWc0m/iSvm1WrRttj
V0R70L3Hkwf5zzI4sl0Ku9GAsympJiEaSufLzyWyEX0yjW0lXKsbXzvZ6pE16Q4U7JAvqKKh8vQx
/EM3SRN58tLpYqkjkV7JMcMpIFK+TaqPirxVeaLLohsTYcEsmPNByrSvkaQQk7PH/8MQ+7GNxlay
FEe4+4seQ7zqKCsFEsU4i+WvyyDib5qacDHcXVB5ZBvzTa0NwN5rkzPboJlB+hkrdowLU9FHNMqG
cp7SwVVZ9mTdDXGNSG2BUF5dMxArt/vo9PomL31Dd6YaFIC+Q9yrBOeUaV3A9G3EIVXjlswE0kiQ
T2W2IIHPH+nUCQrc87hNUyrPU/vdktPhwJlgjnLb93JVrNXemMRuKTqy136TjyVwM9PlC75vZA5m
5/e45dwuNXA2GB+HbtkyrezZRqtcLE5pttJIq6Z2gDIN7RhKoPRRlwTZhI+OpK0R1VE4E6VxyjQT
RgRQ10CqFbc+RgAK3ziHYYKHpDhPVXZZiGz2qN9lE1vcG4Ojxs9YaMKtHtwwv3bM+VxJM4d2sO61
5V40sjW5cibu1PYu5qvJJDDlaF7tRswGDLmcEa1zlkVxps7TT7c4VV62TDh+mPwmG1oMs9Yq0LAQ
atBRXPkdFXcRCIhkeCFu0Wc9ARg/79zmswnotjpew6QVhFXkXSLhkJ2Utght67OQBjPzoIi/0k0F
RIekiQ7GP+diBOA7WZMce6bqvBvjGxKGUFlxtJY0+LT1MlYMjJkJ9zsEg9SYau6S9FFdwPGqxbvi
GRyXCKNSpI6I44hS3yxaT/64FM+RZqECnETo55dRYY5O2cSptF3abtNj2a+rGK/avnxvywf6CeFF
jhWPg8EFOGtG9EW+runLdsQN+n/xb7KdfrDRTdnxTymP2E6Xn/YKulUiOfW0RRGGYo2iOQJ0MlZd
sD/qSvPslQ1pqrMVjwehAC/65mkjrvqjp/9K1jNx0+XeKp0s5eBOfWVKM37yTMUNj13rLxu5Z+iG
pf3oHEjOu9810WJsVzEBdeJWRKs/IbffpgSEjS2YUXjPvqfxmCr71GjIoN/Rl5DehQGjxvYlHBT0
2BQFqFzpB2n03NEf6MrbiLiUwECtFRzGHR14W3ywlmNk2IllwDZamoO2lqsbB5GySF+bMcsogDkD
v5064XT36Q4SVTsVlVt6eCE9SdcV8DCeHYc2GodebIEpDEZFIoI7yLsDavjVO1q2wOfAeLjoztqX
k71GwnKe7ZNwjcRY1Pcv5eg28bWKGN20Tlpam7mMjRQY38fRwUGKpo5g/ynQXrJictbAoKKLXhnt
FuEJ46v3ZGz72aUBBVtaYNaHlxVVy4Qqt/6dHULdALsn6osAD+NgBa3zqTYzcdu1h7L99rObGGLQ
Rxrq8dHCDWpoD5D4Z/TOSZv2Dp/WxHZNBKkEHrK1sjb9kTHQ7N7Vzif4iTjrEdlO90jtR2DuvZNu
9Wutk/Fpo+gcCUo5GVG1ZWbrHXmjUbI0j9QD6yPis5io75ghTRyevuLyvjP6SZqHO8MH7L73OUhh
0g5WqUMCw51g6E8g0mFwmV6aXT5ShltAi/ni8zjS2OK6ND6jZbXp9qyxaQLbf8wQzTgU3kWbMtNX
e1MvOdhHWn2wZz8bghRskw1kEyKWCP0qcOZDeUTkrTHFvvtDiqUmRrcp8ZGm7osGHnDWcDtICJ7o
InwJovsBtJ0Sv80cXIitb72qh+xI6oo6CenJFoW736/Ek/b6CqolxlsAxIE+zzlmo5De5OxGk0v/
bGaKU9yGG3Y712UgUy+PuX9wLaTNuzOnvheoB/l11CiWybRCpsn5g/yGaLQydAxk7rRAzXkY8tVU
XpOEEZPhoMoES7/F6EJ7G19gx+Q5c2az3dIIQhU/hjVIcQsLRdtyVjq5cpOxoWGAwteOtxpca0XN
S3EC83WjWlvsuwKPD0M1eRyKl2VQz5nQCIEzFABXD01xne8A69Maqaak+McXimf6O9fGvJB7XxEG
k3lX6JXBaZAowfpQ56MNEwSRdmZo6ubFXKEDOKIEc8VoTCp0YmvpEKxb4zIOXE8mJkuJSEGhHsVc
VsAYBk/SOKcoYdpaN68cRhYynguFWmCL/Y+ORO/jJpH9ryTN4KuP65aPhA4WIri2Mf8CrvT4gT1O
yWoDPP6ILQP/F5phNF1j0Y2dmcEBf/y1i9HNrYD9s82/dgH0CPTV0LuhEoxY/SMKa4iADHUHCif8
kc7DeAdnT3mgv6e73J/fuV8DNJKawNgaqNdad6WjkWeKZhDPR/zAHVG5ajVTY4kwldo/R00HQWVm
n8vROQXpoN0G+OQni5zpGaOS7K6RxB8Q5PyGml3uChoXZKFEjzZDB27h/A8lbDSykYiuR6AN2AEy
UI0Um8zzlyCHKwO3o2N7ERYIGJOI+s0lxrWDrxpLKWbPvf/UTqYGoO3UclBsY8jt3J7EpLP5ee1r
BsLHjeH366w4+G8YJ8w7ZrSW0cc44HnwxiFtTDdLlpNmykiD3wxyjDgvc1flOBYztxLccjDR/LID
gdBVGI4i7kPpmVCLfKML4T9r+1myl2OHXkXgMfiWQj46l4Hp64beunrg+j7EWZoq+SGnKtMTqWUz
awpbJT/QhR15ER92wLv0ufb6vlQ3GQgIkJLjaAy2azlZMXUmpHodWcEVRyEYuLehgmljpEzdr0Vi
l0aujOyfNJlXHKIfzlUxA9uwkCAZvk0/8gbJln559wlrsquXdbyQIe2A19np3ZEQqmkODc7sD6Wh
KlkPlVn/vXWYqxSXNVYsdEEgdjYmDViW7A7+PpuymeDZQT0MlcOVwcLUxrT5Y71y5ryYwFOsMceL
6Ubr6YFYKvqL0J3K56pfls12nFhU3/LpglhX9VcNou3Kk08CmSbV2uli0KyWZ1kW95+YIppzSJ0W
i4QZnJ2M9ljkEIHypPIvxGoLh3R1SwnyQFIznZ8OfIobWqfFadQo2DS5VCrSxgET/cDmBqIO4dMY
GmvwavMzRYdbcIvNBkUQLGA4c6GyYPeaWE3oyorz4YAwwmaF+RBUX+ZfCdsoqr0209w+JKhpEgI1
3/hBCJd+Cy9nd4m/GKJV8dMwHdX0UihbfJRfxshMv9iR0YlDFc8JRah6s1H+1Mm4HeuZM4QbMroI
IbRZr+tuNS7mebsszaI3fqrVfGErtmcfDkHMjJ5lD7d6ReK4hvh6mLer53NqjiPm70cInUi7IRDN
vJSebOqq5mT3pDIQec+CnBYsIqcVYTj6OZpb/Zrl6tJBtlODMKq4cDQKT4ZUnJ+T3H5j1SFQP5dv
j+vq7xZC6fjms+mWcrMbpTaVbudTBDkP3Te6+as2TtSW97LqQF9rjwqiUVsyayQyMooTfWIJ0zv2
SZhsiWwTkAIxWMXcGGFKB6V5JktC1Wh5GjBOOFBoc2B60VKnaIuaxdIRLmKfGueEkwaxbiyIQCiJ
lmJ+71C4meoHzU0ysxC5WD73JTlBqO219fTtNe1GFebJme+G4YDeL7Z4KGZTk28Ifz9EGuZbZuGv
n0gr27li6R3bIxbxy+6nDH56iFggJ+fNNwJRCvAXbswGsVh9Pvm72c436bEy1aOwns5HWx90S8XN
XdRbWJi0wdxhS1ItG5WlEWbNJzp4uwEICI6adUZki85onU9/CovSk8Y4OmeXCs6PQjhs4M5+IrdC
CzVX3NMJNoR3mGiWgNqxiuxu/r4cDjg086e/IzGg5rE/Ubs5pVZtiJ3Bg3zsSiu/AXmOljXpTuww
GhPoIJcUs+2qQ4bAjeEiUNe2hsLKqbeses0aZteEtER2G2H+fANpMV+sdZSnoG/5CBTLLgkla39q
lU6EJmvlffg3lz+0R5UaqrRZs2ClFlYjoCgTZix5A14QTkFORmYVmc0m0K3mnBb2ySuoC9+6cEuz
/FzeWIUnTHYjbLtAaQzFZMOtY4YI+SXTNHa0ekpoHPMa5cD5ARMzpTxO3fZLb23PuzEgiQcc7WSA
EM9IJptbWy+AVVOmR3BmDevmjui3WnT9Rce2NeIZRdnJSNzBIcomqub7bRxzRfdMUx3yidISmHDX
mnVC9ZQsizycejLjD61KWTD+7+QnXyfkrrQbeaAFiTEibJXMwrNPixE40F7wflNRvx5OamsdDphr
g/lpdu0Q+hiKxoM7y23Bmn74nS+t9GTP+89NtGLcTZVIvdslmdmpFt2RmTlhRM58gJNsxPpCaRwC
L9VBM8YQWgYbw/BH1IAy3nT/ceO+kXmj1TW/vxsauKbiAY4whjAmGWFAjEZ7hN0+VWyVcfB0U0Uu
nJjxQoA9Vqj8YlNkvuz8k7A4wYYz7yLx8uQr+GyG8ejhbAjQGQiz60yyq8Fkk+6JsMjHkeQ+usvn
Wb1BMNB1Fc8THduhyapnCgaxhu5QzOne7JmG3S+zkAVh6pDiim1ELTNqHoApq5PILFpCzn2Ts+/y
nNa4NvDNTsywXnxEoLGHGpwQq8yS1u1vSlOF0D1FewoLw+20ZUnKQ1iO/+Tc0mxiHQjBekK0GDDV
ihPGDCJ31lG9IG8yhtMHtw1TCKyBUiu8rUXNdCZqopvgErJT/LHXwDHiMk39SxgdPhnnpDODK8Y0
UjqRCi7nrSjbMX6bwckHJ31x+q1fLNyCQXtMSJPmNQzJwoX5jo65d+zceXkiTqDYrs8I80Cxgsdm
B9OVTeh1l8FF4cxOy9HzYdZNhhqCgRs/NLDfoZPLy4ReV2rAumwz6LzZrvjtZHNYl1tlRa+/XKo8
G2QYlEg9ikCK4kgr8PdsrNrEmsJ5OkZ7+aEAZqeB2ejMVrBiSvmy+YbNA+sIcCFyulYQqNFcJ9ml
E80ckehFAYRu57gffbvwat1SVHzLFLXmNRHDQM958iXQsmQWx5FaHSzng/jE5QweyokuFPxUzUwO
sHay0OlRfwc7dNlVa8Ts66LJWhRfjsw50G+0mg9KwG2+f6fMABANkeOYfJVGeOuFnS3NlpQ0JhRp
VPA5m77byJBZJ+CXEk9/+NpOTvdx7QQQEVtPY5YRFc9RqpDNlhpuScoeVnaV1GfROtQltRR/A04D
mzvyGQ8ef6dtmyte688ulBcIKIdD+v2JGBrz+1rNKOaVtafXWzjqrzEIkwwI+/5OB8znzsjBrYFR
cuPxGDNa68KjiI71g0HNeh253T4FZ7oMjOfY+NT4aDx8NACqrW6Kvitvm4CNoWK1Zr0ZdMuSkgiH
8YeVObuKmd32eJEXOsQVWGCJxjBX5A4hcPnXEcPudGq9+1sL14WGyOtzf7FuqKULlG6ZisFGRX43
+dJv0i1ij10VLl1zBhQgyO3hmey6ZUaraGrJdEJpMA8MvqPBOXIZFNQoFNLos74d0RtJrqLVgTQo
5umGvT26pY6IX1WBO74i+pBDmzY8Jaw4d+FTJCwgTmeEnvEuaMznW+LgmkxWEhXDNWuiKq1UNU7t
45FuQI6kGyeih9xsP58N7HiNGCrZSo8xOOCl9vxijx2BxPHxBoA/hsJEahLPT+M/YWEyQQ84yixw
uTOEkX3OeYncST2htsp5rkE77ATn5fajE39KdYwlM87qxBHKknRQrVWqwUg5ZH0BQaFdbJhAypiw
BcmUcC2eQLCEa614KX0R5fIKAdkc6Sl2DH8Fm8B0I7TLjKOQj+jk4HQtEc4hqavOZNHUKujQMSov
ZZoEuALHmaC6iVDrqd+vgbkAXW/N9PmkcbS/oTNr2SxbmPyWcTHU7lLRA+Lebkk1m+5IpBwa8yvJ
oqVlz5xK5LD0acckdkDJMYE3r5vqqW3sXL406IUg4qH3foCT6hjCxZ9aN5qsoGnNIyhczM5TnLT1
pHXSmYSvcNvWYQnaukAyYhN6fXJ7ihbtSh2Roi7VwM9oQokhuawIndCup3Cc0H//lOrPJGB8APsT
A4OlHeOEXhDs1HlCcPtFKQKlfWC9xoeRvrBob7G5Bsa6Bwxxfq3eqJ8WCk06GA44fHNLGyUMDVh7
GorKXHjKh44MksfNSWJnSj6eLIZtCkPugDoJSRXBT2zTzyZVlfDmoNZEI7MEIoQS0ne7lY6QiEtF
Jp8uAmSyVLXYdjpPezkTwpEPtVxvEL5FjEEackZ0oaPihdHclFXHtnlFonJJki2SdILi6BnAqcjX
DV0Y0Erc6bdX5usYmNYMZsNS7n7KeKt0a5H6ndCbkgx85Cpnrq5QEkNIC36z/RXw+QjaaRbSnyIX
0hBlCc3XG+ssz6CULeN0oSrrmr0qqjQGOy3e9SHKPD1ahF857Ubut1wf+npJ6qD6y1xzX9J1pHxG
LcxJsibVAznEVKJuZqgIpdtilxHGZRZKR3FNZ/egY64mT0WDu+vnW24OzBa2simuOBPDwBbIzpvA
jDoqchAcTDPEBF+BP8/bkZZR0OZBs2DLRm/OPBSQRLcZnH/SzdSB8kKDtWGrwBQD9hctLwV32fhc
P7RQ0RQzVA8pAk20/lA88twm45DhICFGxieDaBYYoYBKzlJpJH+MsnUJT7E8gdGZ0aGzWN/tQ6I+
JOXmFCoOsTIm06fIX7Nj9E7B7gK8C+ANvvN/ekh+KCdrDdKbcJRdicC4RsLHHDd6GzTrzDyklY+y
gGwoxocUjekk5VsQPVOTrbiAv9XYAVS72fhmeUAQBifP4tIEbnpONjydR5VsKz3zvLAJiZQEQvul
QBpyQsJhcT6gjhQW/S+YH/wJtKL+hK9P5EhIDsS5x+U1wYJZ0Uaw5mzHTEM2BxZaYXKEy+DjVIsC
ho9iF/mmb5IcRQwYDJfkMlRV0JHnAFlc2TckBPZkrVipYRExczK3GbfSX9vCedPTAEPKow28iIL/
hZR4r29JZwUQDcL4NrnE0Tm0c6hFZv4MLPYAn0oBFqz5+6i5DNaYzUyOYSLk8N+QGXZkBfR3xvAK
lQ9AGJCiXhwjLInfELt42ZEKS3rmas6uXPXXEWw4Sf1OOKRn3jerFY6P1S37n9df4c5+0xbqOctf
f1miNBd/Sw4Y6iAIDZlbZ4U9Beg5WDJlMz0OW/9XseAn0fvnudRwkFOLH9h3bJhPYs2Cw8fqsgZQ
RqAl49cEgx+L5xvRrkKpBVYj0ivFZl9iihd/tOI7mKjmO7wLLxN6V1v+dCDC79peHXFQerYbaBm+
79MJyWHmNFNLIc2jYd13BKOOcE5nDpp/NLpVaKBUQmmu3djc4F7+RTN//p6cqMn2P4W01JjdRBWK
r0QpcEYePPXkkUtVmh9bZKnYyLvQysDd1Z185HKsOR/uTGu1Jt/MTzn6pct/J8C8yNvJQrlRkFkw
kmWVbAIHccUy3zW6Q7efawLqaIomkQ4K8f2ou2a5VvTK2EKque816+LQ3poTU94gRnmvL2SFnvid
ogCDvnxCqzIvUWPTo2frHeCu8O096pxmgQP3TDUWQ7cmMK4cXQ68pDk/rzOr2v6soaIumF99m6I+
OtYP/dRS9akRxNA95PvCc/4AiXQavMm+/BM83xGteg/UjhFQ7vSPLCAe+5fEPVSsFzScky3cQtd3
ZvvpXkQGzZbp6mtN+0oI2HZIMYofdQZJDezoQNy06vmQ6LX3eBT9Kx22ZMO5vym8GYJpzOW7bp1s
4wXesZW6zZzEmxA30l9aMpg5OyvXcENBYTPZY3AafqgvBkxf+pa8FGc2iFzxMDApa7CL+FBm1vQG
MAK9WOsIy5JnX7WBrvJbaqCBTTuxvaaiE1xm2dJPXekoe8N3iSb5Z1LZSF/Vm3qGQjspHCxtr+bK
VflVD/E53DeP8pECtc1AYtJYorUaeMwYX7EsfipKvux3FnR4dNfcHM25HBIqOpftCFUujHtv13ZG
gwZ9VXRbS8iXYwa4W58fiG+LqS04BADr+mfA2wBw/Tg0Z/btYA2NqwSSiHZ5aqeJzbdPjpqlbFVm
PVC0RxSfWYi/aTHWxABMXrM/ON/poqHkGIExDfp8lFfFXgZhHVyjKyMUVxUzYJ4IK5Bu0xfWTskF
NA5DSfgqZWzwxLfRT0AOs8rKNb4G6rP9OjmSc+2bxYzI4VtEHW3ir9kIVB3GMQ/05JH7o4gSdtEx
YbQ9nWF4Ek+0aShG6P4Mm1FVA30cO5JqR7UpvFDKzZNd6DZecRsvb/7A/kzhPQNHj+gRjdIqZmT9
KGxVUYlQZZYBQUkWIwl5cfbUR8tXoNvaZUsMK57GG8rHN39rvI5IkIPUZ6FRVTLTdkkJfs8UUAPh
OoyNHQwMtHC8EK5KLkXhoCaD32n5ihXCX38vpE22r87EmhfK4T0cBLcK3Fg4zKiGCit6hq/95zf9
rQgLgHlDPvUditt0tZqdwKhyaVOfmKF4xKgB5oRZ9RCQXXgvnvSsljmluO/3VtWdEqw34qqZ8f5i
YODMRUpEZIBHgrbwnEhssP6CwVSu+YN6OKL47nUIqhVM3GZqf3oqcZgKRhF7/B9JZ7akKLaF4Scy
QsSJWzbzLKKoN4aaiqiIouLw9P3t6uiOc6qrsjJV9rDWv/4BKXu77PwxqFgj4XGYGwxI7kXa24OM
dwubSeORjiLGEesW9P5kKyHctOhPhtdcJuRHAkAQEIYDZWN8NhWeLRFgHlZauO8tpLER27HHWr8H
ZxcqfoLQ9ZeWbpm1B5QW+CFvWBNd6wxrqGtdUtiI5gmero6zTVL7naxB8G33thcGdFOWAw/nXYk1
BqpjQzsCE4YKKbB4gkBMxQgLcw1y057mDfUaHyaqspqU4HVax6rZHo5Rwz3QbOrkkZRwSksTNyvS
dpOuBbPBavDlA8o6i9cZuxsiZjGa1PE+p5kHQTbgAQ3+WGeCxtptIEQDb+jUZv14iceXpBYhP3kY
X/dpV/kfiZ9oTTvRk4CPSZ/PirDzOirwKgVrhrQxMrTJB9za/iJyugfwcszjCsYsXNw2XS9GZ0de
iGdHAtCZOmdKFT0S/K1m31wakDzwq2GKujhS919huRg0l8rh/NcLeC0GfDQsjt7/eBx9LDPfkkfV
7NF7eO/gnLFmILdB+XFBDK7zdk5grlNv4TqJwaS3aMzx0IVMRoup2tEwvdiU+CX8T8hfL4Zv1fQz
+8KhhUj72DZ46Y6pXxnvi1PHGVJT4Z3ArzEOoBub0Xf1EVVz/uWQP1EHM0QvB7AZEFgQGscOYEO8
bkah4CjMxFYyDBk3cxW18yOlIpTip/NMtUJgatCHaPVHfUAeKMKhw/tpHgvYRux6m1+sF49MBRXB
WvuNpIgrAZa+dK3v5ky7lgNDapLuy2sXPxV4ml+nA8tfcQkYKTeD+BjcnT6Hwra7pS+8QcgAdrkZ
NIHcKcy6TnsYZoMOWimYOpPTasjBazUhAczPkHHX54Jjsq4dnumD2Em6U3WMzwIzzmeJWqbZ8wCQ
sHXe7kkzn+Gzr/f9xhvN2+hJ3NBffSR8waStvGeY/8IphBEG8asRU7iY25t9X37MXTG5OlXwmXzE
gBtphj2sqBeaKYPlxQ3SIY21B70yGoqHaP1qT607SvtZY7LAstHmxBxClIV9IbDTlnkDzBnGwRt1
1MugJctvzseDKgWzGBNGiy12g32ga6Ymui6ccmzy0/OMREJ60iZvcMKBolq4tCtJ7T4smm1iLX7p
XfU7lKGI5mZn/+x/pkB5/AbV+pZWABigRiyNCeZrTwgRJs3Q2c5+tapXx/gYj5Mmp5Yu36KkfmTo
QWS15tdA5opF/1fuW9YMcwSczPVbDCgIngnSUK6e+ZC21f35DxvbS7z6lZ5u9eeXXedoP9IW+itP
NiKtqsYDATIW0SHQ/oAyuvJbXaT1pfHe32ev2cddY68Q1x9RY80tCTkaloDIc4ipJc5IDZ5/48Pz
D/ysWUq/1zXNy/7HAC/vbNUb2atYPFhaTkRTqlpdD/kS4p3hARRt7J39Eqj/BEInDQ6CEZxuiU97
UNoQDIfuEV6D/Qjp+FG1s4XG0kdW4+P+u2VFWkdnp5lSygNJIy3XKhlEhboED4ae2W4vcT15R8/s
yY+kLMT5gkKL1Frw3C9yn38P4rh4TgEHqOABHu4KmVP0bAXmC2BU/+BbwBVULT8BZE2AAQGZQ0uB
1QYITRrKyf3t1quL2xMPCC0ejw4+FDwo5oGMSAxCiCoA+cKjXSgZqTu1dOdFdozL17RNupsxWhGu
LbIYjEvwuIs1YDdHjIrs5+k2WN2Wq7GrpcUE42mfcDr9knU9VLMQPtkLd3+QwXYOf9ZxiVhq0YU6
bK3neNtnChWzCdpYObekosDswomX+XjlK3gGnekT9StTVeMyfTEnWpK5NBb3eZWesMMlcwk3CuAF
9tC9D8Kjr71q058wuIZc+zHUQNt25fPgsyYN8xLzLT7Z5Q8lsAXK/hEozwFjmA/4byK52HH+cF6n
lz6CI8WnwwSa1ALgm9dNTiP6hJxP1fzpdDb1Ajfhm/nhqJ6BPrr3lB/XM8/+wL/vVQLJEG4hKRss
iN2DnfDHUI4W5We85pieMN8FQhwfjqqOb1osMcnS4qU0nDfJqNQH1iAYcwblJ37DuTo8EXO4b6bv
/SC/e9rRJF1xjj7qoQ8PI+vjVCgvw9r74o4sBoFGH+D8MzM2yI7yP3k5IdpMPqBJPQMHVZCGrh7h
wP+5rXtOGTOfL2QtVpOP7F9ZWoV3iisGE6invNY94sI7hRmyr/eP8GY9XRzQrxkAmP+aXaWQZeCX
/qX1lOBtM/Ya05Fqlnr3GA/Q7t+mvO26Nd60jE5hMoeR4WgnqyKRi0wueke3jo5JHz/AI2sF+rhJ
yLGnwWAfkxgn0LiEIAzD5YPJf3rhcMshfjBaPn+Ze1qYN8s9d7MGKNuCary4p3B6KMZF4RMItike
yO0rkjMQb09fZl9AFog6ZgbPCDB4mJzDX/6wXxEBkT3zYVM1ClAGmzS3HLyMtuofggfWXM/GQM2l
+eWIeUTM6huibtTpl2Arqk0GW4IgVw4z1Vl/jLMn01Pd1u+kigNLmZyRR8iQKzs7aIek/Oc4xTcC
OAQIHOABPSpzQICOZ36cMiUgEY5D8ENrk5yW4wPiIPOL+GydyLivIqgXXTycfA1/ig75QN2Z4qyl
v0ubf3I1Z/Jxnd6mfRMDE1eLsVOUKW2XhDllqGwxoWZSKvPhWv9iFBIPRkKo+qOfAWpeh2WoRvXu
lF+2/eU5lPxqzraGGLY6YrhAVM3iyHus7Q6+3bCprSE0cQLjIIK3/o+hFdCqcUwI4zwmratBlyQ1
La9mCuKRWeuMsJEoJ1ejTgkTPk0ZyH18xcH3QRSzbqKZJ6ueoMwCCv17TAaMaJ4OM78Tq3/eDUd5
fbYfAEpvzJCdL53kx+md7fMlIrylj8QfV5cUwHDMkQMENWU9kMabvs3O9MeI8RqfzQFUVL32Sg84
5GRp1jN7bdTFYw5oyLMm4CDoUh4fvpwBQxwHBRMepn+a6M8wcB7GxcftA3U1WKfptw400ltpjj8O
yxuECHSLXE34yyAT3FTM3QYmQlF34FSqV0SD6cW9uU/3FX0aXMGNLiXdFCYpH7D04yxSeg8sUB2m
NDeLtGUpGIabolcEHTO/eTOeHwMEy5Rz/fji0jktfvDDdsfdWTOLodEsMZjhA6y4Mz7AmROO0QHH
B5RArpCQi+E1FnDA/euy4YXcgtPaG+L7HB7xXLYhEg9X9UHZ4e6yKZy7N55ziBNWjBDyYnX33+iZ
QAclidgeh+oOrB/z7SpqLRSEPQ/iNoJVqOhUL/MrdvhIaLMblkggCLQ5+inucf178C9BMiiY7Mq7
7zsRTCAXhZ7A/cT5ZC9pzMKBXnDJgunBHoWZSkZzZRemalzdq9szoTE8p/39ZfrzR2ltAyP8gpaA
wgvPkT15on4HTWOobXR2kOB7s67Zl1d3yR7jllKfZGAz2YnaGMtDt3U63Nj1BDNukgsmnMbX5Lw5
D32NmIeXXacYbxuguUBA+EnZ1JGHZ1ILwFgLR+GidZ+JahRUcBB1VCFBzKuxR9IuaG6Nzr6b9DCN
IjiT2PeotpnPGGUAaE/j1Alf1o+zVkc/YHH7Th5LCDwmoJrbe1O5obym+GPFrZfNGFP3ddA9b7XK
7ZdJVcOwVZ3y7YCvSOaHg9QEFqisXTrbUT7aMlIrJuWK+4AiHgrJjvBj5lAGiYGzx34tA6Fjrszb
lv2ePqfQDSoOv7OnwdLm3JJQPbMG6kFyJGvgB5q1nQLmABz919niU/8xxrQonI69uaLvVW/P5rLg
j4QUd3yTf6bh9YzNDcKYjInYWqNyZ+CCZASeG+v+LI5TzspPrlBrghS8uKG/rCnu4HJFRfRYXabr
5ShSo9FsTHJEgGgqVTxo5quxUYS7Fos+neTumm/qKH5l3+A9wFg3a5JT9Go1PFAmZR/5xk5/X97R
QZtWQ+uy/CEM+1k9iAJnG9d1C74l8V+Fy4mHPRkoAZ/hnNEKUDyYMx9SrUp/bhhLQ1BPYqcuHG/X
XlKaYHNx1yL7mzfWMLanamTXjpdKfh4aXWpfcdt2Uu4TxoVWJyomb0a2k7M3TBCs0xrEdxvqC3q3
kZB6r4f7nD/NHtX+GyXcNaV+p+uf9RzNa+YoVqm1aDe5E7MylAf3D/PlhLB0Tk5mWzop4wRZyhhW
ZpzolTX9mI3tPjeaymMUiWprYpjIv8iUfyDjRo9WySRHtUf2cCcNE1S8nd8WCHbaMS/GcK+VkCju
TO6896Je9P9+soPmT/o/wR/1N4QA0WK4VI2whDDaD4ZGh9PnbK7nxUdn88DR41YjoECmmEpXHgZz
3ttmXt7C3FgbXVfjdPtRM9ViN54eo+IPpPSRAMO8A4pDDwYPxx1bYQuV7ImDcKbMmIIUpc7td4JE
jsiGdnVGt6C38c2iz88ZuibFZOCcFpp/nRa4nA2iwtx2BcYVlDOAZRCDxrxSyAAWg77ovunO+m3Q
xNf4NG1zEivgtjRTODOsQPfp4Kdv1D2dieAjGMbnoJd9QEDQMfMIQfkLfRShLqCYh9706kdjfvrF
GPl9FoUkShKrUlH3V95Ts37bNodSkny6AhUjzQ/IZBMWVoFtAvN5XXpnH5lJqFE5o65HNeqU4To4
AlnSqq2DfqKl9ayWxHVZKFI4LuU9E/VF2+fyLXnEyALtPq4d101LqoQWVfsy7CY3U8UO5E75+geE
Y21kciHBY2yqsQWWwuRjWrkP92PWpNRBw2PDokDA34bKIXzKXSe6RNszerBv6Rsi3NPDqQ+P9Z4z
exMgbq2fKDdBRfhXKV2ismj/Gnji8Bs8xcY4Y8iQb3edM84maeGLX/zzZpwaq3O3XmTREEhaBd+r
dcOKDm3+Ff+/Ve9plPt6tjb4oC/tfrz8x1GDscZEmouDpXwXYUFM7tWSQbvV7DQ9TWkGDM2Etwh9
wrnbN4tQhMKMUcbiFLa2KTMm1/jK9u8T5IsV/3COhMTEjCv8THrJ2P05DF4Z1eJgzs2tqeKcqgaC
avhoHTYKRiwmVxUp20mLxYKSHXfVhB7qbCupGvbih/FedD7Eu4jjUYxLbGXIEhIIgZhXnbZEwxgk
q/po9sKzPaIuBdnkXTRT2mnVodTxMTL8G0UkLXDk0LB0zXVlvtnupcA+qmAMmFJ5iYQEyL97gJPJ
FTUt/lMfwcyAJSJ5fXSkxOJeMOlivcjjt+eqaZMPk+NizfoPaWJIlaVTZS9GcINeE8B+yGawXHE9
rClhxuhUcdKgpWHCP56TsvOWr/NrM687//uGpy1DabwY9UsCEQ1+HDcfMnlSNQz4WPPjZpT+tk9n
xAgF7qWZ9/+KkAGdSbgLdw/aItYpKQzckS/r5jPxAodgkUVXvx+vnfdyPZqPqDhP/GTGbhOuLv1N
gvmD2vJhU8XqpfNGLM90jIfDiyengg6ARv+ZMJ0C2budyOU7z+s5nhnexeCFn7CdG1AkQxY0mJOH
rfh5pCoyg+fbyB9wTVAbMLUVcKAp3+l1WSXciQwSHPif2kYSrbYcetYLM4juAZcHvAGJBUoIJl68
59QZPCq8VIznFl4Dnyc0YSE3y8f7eLxH1JJgMebjZPSWVHayCaFbp9jhjMO07sjbQo/ANVaJXQtd
cQ35rMerIdJNP0ry5sjaUkihzDwamLBRdsjl1JsNgpJfQc2QqJA8V3Z4vDpg3z8xjt+cXqhbdPnz
u0umNXz68vZnVC+fNyZ7CKC4ykqc/Ifxw23nVdLoikDTzMCB2To6zzoDV+UbExDGYx55irhtCrwZ
+RLaUjr3s3Q/5Jd8xQsg9OSr85YlIbfe2avFkJmrhYQZ5ivoFj+SNhzafwxxcQAbANbH13xQyIv3
nOE3h/R7DkLBh/Fjc1DJuTDlZ9R9N4Dd1cB5TvF/BGfUFRov3LwwYJFXgvx5zJe4oSG3iWJPsybf
laSoSJYkpkiufOvc7DxW2ospfAZmt3z8/iBX6DEru+KrzgK2M2/jx/9jBaR0fAAn8HM8KcQYNh/j
DvPGKzqu2dEnxFbGO6U1Stk2aOioRPiR48DWkTsQSzqaM/FX7IvPAQNWMAxAC0CPVqBcnGqwQvE+
xGbEBryPA10Te3jVGaJxcoDh5Lqp/bCSsd4e7EBPlPTqBLZmvxn9wXVR+fiH076+g2TRceBBdoiw
fzyDGnq4vjo/rarjwm277LBdhZJ3QYqrGoOcB0UZ8opLD47fzXAzLe2IfiIpyUcru9suqnU74SWZ
rYlW47OBLYBiRg/QEe9bfa+kud2YOfwmKNN68urzJpTtiVkQBCBasR6Dao4qvfn9oz5T9WNtqrDC
0n0tXIv5hx+73P5uuqcwZlgpCjtoTOmbbR7/TTA59hojCG7jSNvskQaA7NP8s4Ulp1APz5swpFBk
37gdPvyPxxnR4CECcd7hRxmM/3mYHDMXZMwDVGWufEG8yDu7BC4o262SLzL75ACRb1NSAQG8WBzD
5f5Ei4GgXLRbiVAovS3oXpiu3QTCd64HLUnNvGtQ9Be/oEaJPA4a/YB4+Ks3odfToxcF38NqZygt
gLybEOM9xGboycHTmRp4lMzIlTb3bEMeG3EWNXzAqTNjMvKgQPh6SshMCpaB2MBkkZh5hHbqlJJX
kps0DiOzMLNOrmKZuT/bLPBdPkRavKA9pHdlsHXT8529cynAYGIaKSZq9s8zf7U9a0lciM6tiORh
YHPbwXICjVGAUwlKX376YstWg37PDslUCiE2CO3srb8f9EzrDQou6NTSoTvEmFPf8zg/r2jkAM/o
FNgri85uy8eKAaqefuOEnoSUiynGl/v9Nd+PzN3Lei2CrobYB0Kc9ve6Bo1/K+MB9tcYGr9NqDrk
rGJbouPHqAo4VVQTxqljj3Etg3slkYX1EgeYOyvFKOkqr0Yr+cnUKTZ8B7g6EoTFHwg0UHLN6UXW
eCaOcjgj1Kk/Y4VvZ8/Q9KGHeYhlqewGcpWGj2X35Qy7Vrney3pSpJzKeso2RH8peEulBxcDrmHR
jxosKOR/XGMeAIwUmE/HMlOHZEMS1Nxz1tlxbJVoajm+4T51ZZg8nO9a7KnaQFpf9DpDT+YlZeCQ
/uPodX8Lraura6ssJ1smGfAz2B6wPkZmewkrmPStW4k9WwqEE+q7vz+jsbePP2OPOj8Qy5PzM89h
mj3srNA/BLIdGffap3uelljRYdWJfacbryxYy4s4hiXd49Lerq7ZPcXzi/5ZGnXy2wTXy437o3FB
r3TiBHpjeE11H68Qj4eq0XL06wOKvgGlWxyrPuxHPWu5AwuG+8WEqB943ZqoHIB9eDKqwyGebVdN
trpKjrhqrRDjBgNsmlbKy+MID7YKodRQeURcgLTq94hXNBaDMiXCxIWRxxhxYHS2MJw/mZbHikEb
hmasxUNdbGmiSHS7mzHYmq4hVRErTNN4EuYXMI7QRk2sYmg9XB2KbkGJta5/KhROluyZj+ziD1qS
ePClfckyi9GkfIWKAe77wBMu7FFKgvPqq488U6Na91GvV/rivsEvS4kBn+XS16Rb6b+3V6W/NWCE
hvEDzkJxfE34c3olLrR+x1ycXGng2BC7Yoz0G0ZPJpwGrFsBSOj0cMSwnsS8bMIjnL7ofrX/vZ6a
n7C6Plm8t8pqXWj/eJ/lDGeuvB+wbj5P2nO31leEAX4Murryaa2wEFOwbDZQLmFnTMrig0D01Rbr
LTOTM6ZMMq+o9PbStpmKg5w72m4+ltPR/hidjtf3eD0j52WqW3sEuxTP7HKEALyhXQxGdmSibJUd
uMFAAAF7i9RBf4o29X5DfTNjiaMuA2KWAQUgi+YMSaIWjSHgD/UCC/J5c5niyjR6EyY4hxknKVVe
MJbCPCOHG/MRy7WGo8b4ZUfrT45qMB8hWx9zTfYREZCP1Vj1xQJlg1GEDEfzPBXTIH4Wei0mw0nl
vhXjzT9R1EMbZ5sApnkeXGFi6PgPJX13p4YJOlREzZxxnk1YtOC7YxQa7BrN0JoAQhbcIFjlorJl
UdbF8Ux/Enomw75ph+kSKY+0sHCB0w8V06+h+1ii1PFesDqe5tqiWVhpUS+5Y/VLD4MJn3VOhotu
PEqfGPXlasrXi9o9Jx85phPP7S1fB7d8FOEiNDRgScgibMTtB7hPx+NC4GvvgEzFSjb8L0yiUAM6
zy2ym1N+IjK1Db9/Gpap/6jXDEsold/RuSskmpo841tcTBr++uQ1U3TO29rGUMcd5BDhV8MEVH6I
XqXLDoeZAxUUY6Do5r4rAwrPDfZWhuktPm6wx0cMnTOk7f0NVcxw059xQaB/6Z+NsWTnIWazv7JN
fVOrkGongJcZBajI2UuLloLy7MGsB4ab3h2ZdGp8ODT/kPyWT/waMZ3Evy/tJae8j4cUTQ5MPWyP
DtivkIjaTpGyhR+HZrdhgErjSXxYf/E8aDNoXMBk0HJAizPmiRzmfPDc5XI40tlyNADmOTC1UhrT
PoqqjpkgeaD0Jft0VxX2d3F+OAzKDSWHc2cqYkoIKeSGJtLs63y06k4Lot2he9LsTeFZnqLejgB5
LFPupIkVAXwxOK9k4lr3xTF/Jy/msKDAZmN2F8N4sOrMx9Tbe/LFPdA/WzOB/QemOmF1jzChwbkc
dMkr/pT5OXmhy6jo0eukTUvU9g9jRMEHrQzNNLGyU5XqhflBPNofUd4A0T9w13zOe7vj5v61TmPp
rzOwyZa2RhqeOyx11iyJpsjXBxNktHhgokDZHTHa+4oz02Ftsrb+NWFA5a4SkSSDJYomuIbQL13z
XgZ98rGjt9WeVqkdJasUPnoNZfVkqIStviSbvqZ6klqwyUkB16Wx1rCO8OFwqp+AtbdOIJXiEn1r
7O++HJudSsfAHvIAgQM8aJzhzJY+pmd+v/avg39iCUpHZfD1ULqMtqe70UxpAxhWUKdrQk7PbsRR
60Dm495EYs+F0/f6E7hd0n2v42BS0O7UOlTiAcAey55yIa4j5qwu88W1/XGvzJF/VjX/7HD+Oxof
2pAU+RP9ZW/xXXU3P1dm2DIfaac3vP9TDaT1OZHqiBkX0O3oI2voz1UwlKuNTwN5BDjWg9hDePtu
Csy/7jjXMS6fHRdMUd4fo/1rSOncc9Ecqg0xpUst6EX98Dzveb9gPG8ZycFLljzUQQQJGDKTxeGQ
P33ctLJfTRaz/6G7v+nK0WpUp/8KjwP72ke6wr9rVBeI7jgvwBeOW57RZQtll4xj1IKcK/h4j996
oSIRtdgE42AUjf9+wwxPFEX6D/07DmtAkdaAJn48DI8RCAZgqHLLIWN3P3Z/2eaURVraOEVHVydg
RKMJRKi/hwU8jPvOrIJ6Q2OkWfB+aVxLBhmcb6XeoyUOBkzNwd8RtkUqvmVohdg0W75SgTtHPdVa
DM45EDjNsWtyTqr5shlLqbx6yqebwYNXqM+Dc99jBc8YpuF21kRfits/iKyH3oHZMi4UpOSa5LZH
K1iGfbH2Vl8mKkb8Q9WH0RbdDl2wsYV5L18AQw5Zpa3OoJTAJycmXt+QlhKdzkfHva2ZSsIyawBZ
zJ6UV6yqWNf/+MsOpTIsYeb85CAULmNTifx27/r2S1+/pLyijR+fHU7hxh088CC/4UOqoeZwX+aI
4oAC4mhWr+BrvjdMc0VW76nCO9tbnNXIB+3j2mzoFfM9cy00AHQwlJJPeX8rvBzQHH4gdFf7vZLK
QvkPJXfwe0g5q/oNu2ALvzTQl5/Dsmep3jLvzBjc3BcXPdrU1uzDGYppISEQLyXojjZ9PBehUK6F
vevMd+xllBDIIPcnQ2p+6c6jIeIkwT5vuXEQrNPhHV9JCluFeZobt39x5VE+XzBv7/NUOXKB7obU
OPE9jTWdIahEjynWgUv+zYW/+4wRUy1iyk03Q3E5pnuhQBn5ar4divB2NPs81MHRXF3fduFfMVsB
FOlwL9LVgQ8AmoETOF0ci5ZY//8PCMkOM33QrXM+iZSmCXSeuTMUOHGD0erVFL/1jUqXAus1H+Jb
xhT3CCoOr0L2M108mwMQIZsl4Vty2Lvq2fMG/N38K6YTiCdYPB1kutf8ZvgDxsBPowDrZRFT3/E+
w+HmZ3TFh2M8HRQ2pVt2tNirSP364BwV1SXOXHJMSOSW3p9TcWewC152hn0sC/RmoAWpzMrZQkUQ
LiN5eqiRWYpBqIY4zFNRp8AXfL747iPJph3zeUIvngOe2WnjJ4THVqXfMHXC9FCqsaztuAQ3oVGI
VzLjb7VqMxRt2/7m+sdUB3tNVY87OWa85CwAo06hnoBvX91Lx3/VwbcP1GtziHQwZ2IHMWYE3JJr
8SZHDB3BJPtN95rLJnxfhfThNs02TcM3kg2V3XNbqe5CHU2LDRUCRr6epjuUxi1YEdNgRLUFXw6q
avau8FEYthBYCC0DbAyCD/a6V4jo4ol//Me8fyCeO6yh09B9pcAKms7qo3HAd4SinDbvJ3NWeybl
NDW41M164Pl269lFRg0IPsS6QLVO2IfM+uDRqAYCV/kgwEEkQIu1afSDU5u+rIuf7Dt8tcRN9HeS
Q/kLTEkcB8Nlh6T0nJXH/6T2GmgtiJBkoF1eRl9QgiUjtRE47Sa1XwBj9CbiEWbbj6vIVhVuA9OT
GZ2bx8Q0Q9SOLcYSpTmvT4Zi3PkgaW55xJXtMvp46FsNwOozVbJihE21M8Tv56TH2jZWoCdBCL9a
0oj4YWDV1BW3T3L5WAiU9+30XSXxaIv/upxcD2q3+2bIAMSJS7Ov+LJXfc+y65UDDAa44lg6UAd1
gemhBNB7216bDLAIx32t15BIchO9YQhP2yG1gi774+I2c1bNcTfAq7a6pB0t8MgEpT6mIMLuWfPq
OutSVg0mb2mwveZiRjln9Kath7mM9cHbGmAYa2TpsnfDljUYCZ5C72+s2KvGjTnN5Iki0Ro8u69g
l3RyODYwQApP0tAJmg7YIpP+RuG40eHHIE+RoBG6ujJoDJloQk24CFfWbakw199QGYM3heiK2ynO
YdDefwb3Ul+stEX3wKI4M9nDv6Ah7n74cS9gvsZ5xQXLqdvK9atA6ZLB5vJ+gPgDppgBVssH9e8o
psB7LQtQta5JVrBlsVge2N+3ug0P4mShcBAM7ekyRwvFWlyDxeqhS3xsP85cl5V/o7eb32h65AGK
pfK/NItZZWZFX0+7NxbGKLrku9cu4ZpO3Danfadf4dyk02de0RS6HUTe2BER5/xI2FwpnA4c2vuT
laopJw/T5vyju25lxgAN9h3s7bphYwvysXEQo470LvlY1e9vCWLA+5AoA2euWwTJnt8/8qIohLiu
cK+dpZyzD5a16e7lV7BtCDnBxKDT/AM3tyOHN5bi7k/hlbLJkKBZNigm8wiOBEkPelPRid7ytfxN
Sjf4HUw9p4wJuvFTT4Bb2BXkXLggo2Q246rmLXUw0Ewee6Biqa1MiiCo3Pws9pIYx4a0zWWQ8Jm6
LjAqKeTg1S6THiYuvBt51aOCB/fwXVs3deHB2LzjZ3OesupNQWMaqcLDWtRXcpcjOHXdE1MAvtuu
dHOC0TYohoXZrrQ5ljFQS8VrexEH4cxMU5tEhYjQcemFy6tP/2FBupv2dd2sMzJPHwYY6+aRMOck
yM5I3WYKSUIvuXFEBrCvc46zDkbOFiqMme4H0T5jfXHUfQ9I7+OsE6XcH3z+XDP8NdS6HH7bjLsP
CDe/bAAD9/uStweE1HO709y8RGbCS9iqBm8d74Sj5TI2yKEnq6a3fAVRgOe+vtO7i/xlPYLkIr+I
m+ZoZNmdTBKOuGFGE/NYgjxySrEmsji9GG6aBKZ3kEaXkcYZEUVLlpXcFpxZYaa7PTd/GKDVNvUw
DAhoC6lLVS+vgOtWrinGdINg+9676e7j0fna0Qa7YVO3E05BWZPFpPaAX3NMydmSfQ9sxd5RhFai
v4RlkL8teuJl9NnQMDqzYjnWAxek+IRQZA7NJLhXgu/oKaZp2nt5VsuZqzJJTJ7Bv3DAg8RkTT2t
w3Rvwrq9biIwXWE4qjufisqIgk6ofjnXB2RdPA9jfdkzPOdgoBw663+D5SAManwatDObDgGaMasM
R/5lg9jge2D+zMhxjE88id7sSWXmfclsaGaYE/lXzLe6OV5Jvz32TILICLjprNvS7e5eFxGkLFXs
TiOX2tBltbBUo8tPB1RhFdmfSa4vNU/oKfW2pAxR/ZCpxMakrvWY/vGffGCm3DHRKzZZkE+8Sk3T
u3reMoAGMFSZH43S5AxYlezYlTc9SBhAyNiaepJBBGDLjYS5PPlPMe35h2IqWOBltvSGDkdLkdkQ
m6XzCc0gHASeyc1nOQO/UZjkLlBl/hFBELHYlX3Ae8mYtDMzolBk+kbterL0/dVPmLGD0DSmuqKm
DDmfen87HYY989cl75pwdI7smDXL+lZt3c44adtE0nBfd3hKKXevbm7e7jJgh2K+GjNo0EHGPZal
adusVtfqma5uvxcUpS57e8kqcZXMctOSj0g8U54tFAlb9SLTMUhkmc+bxVj4ExMPYOYS+nJG9DAn
xIGhx5RESn2GQzdqCuIWFWHqiZ5lfRGDRbKqM5sbYG1k7VHnfMSjI+VFuc9tmhw5odKcJcrHSnkw
ibzBxgzWgamvF2PkuQliGKYFwjjrc5/QGUf8QNamxXQ6RdREdnYjZSfkejmIsclSClWLZiYGjquM
w8QnIcrwjWltRL1Sj56cQ6pZLPCXerI7esHMmYxrVCqHyXxxzUp6P+Po1tbUaaiS/RXeF/pj84i+
Oqte/ow/oqHDB3TM6CjuEcV0xcYq9RUddKuv3inxXtYW5p7z2pNyFH5FWIGYgjj7n+Rkv3wx7epD
x3vOiEs/DFPShJp9u+fleaXRoEoSvNuNfK/vyQS6Vkp0Hr7+6XVGJiZoO+ZVXWkiFs2EY9y3jhN5
SJg38uORFsoG1sCFuEWbjy0OB78aYV6lkmbdFdz94YCvWUeU7GfLU3lWM5YtmeVRM/EcFNa6+oeI
Axq1IXjyMsQJaaac3/JZien0u73Ya1pn80876eKwjlCNTA5sm/znsap3t5z4SisST3KZLWD7hz75
u4TOdJw3NqHGy6N3qCyvjV547bYrr7SccYSo4QS5Uwe55HiZkKbrh+HYXq3eGzjri5/lG/507M/e
a93DlM7xX/rCf+GgRCZRiNnILOoGnmH4vRVJbSNj9PfWHYJmSNSg3T6Lg9+Pqps5J59tsQ4XPZKc
/4U4Oc4FLZAnk3G9V+ygT5tyyGgTESkzUcUT5+/Ow19g/6V/7TmmtHjHiWnDbBB0txDnxBzZVGeQ
xGOggnw0CbAilo5sYP2HjZB7Qqah81SWzJ71yzyHqor2MWRoJCernTkgbIQpE9jWWM/R5tBgW4HJ
R8drmkCzBl1nvOZ+Fl8P5ZuYlKSWcKWwbOVIGgcAxqi4K+StufHE5K3X+cU+NLb3jLBzXjJHbA8a
/nFL5aubbJ6/OzWh/kkmpPQ4Am3UdYdLL2A+yDmONkexCAc78H0rxq/DsU4xIgObIUz4NrvC700+
O0QojuNUhqCgjzjNkbr5ZQ5qZX7lcOHjZIqxMgbGH6FDvv8F7Q9p/UP/JSb81uQkFn5I2t8qNDpX
fT7iwxMotzYv8/2LOwXfhL6yjmg2Tby6qw28QGuOTzarcmj6SKhl0tmiy332EvOya5PE532z6XQC
3IPL7ZcnRR7UgB2rWiHGNPPrTnVJ6eZB/0fSmTWrimVB+BcZoSKir8yTDCJOL4bHGRVBQMRfX9++
Fd0P1dX3nqOw9xpy5co8s6GXvLdJh0woFox3RKpY8SDQ+AZNJ/64vUx9WPay0XTvJcYjIDcLczbb
xQrciWM8jTCobbBqG3ObdzGMOYYbWyHiqHVLpv9XY72cQlLXhqB+HND4fMUzHZkjFd1jzZ7qx7EB
TG9gWuV0IGw/MZF4L5hkRBdgOTG4CKS1ojIAQu4JlXu1cpeZdpw6MR31GrcbC07VVlYxweL4nMvz
smfqcT6L8QngoKzbc60jE2OXXow1Yt/mevZhn5x6eosD2fBvUKquKy9/xqYXb+gnrhq5hZkDAyJ/
9QH0nVsTipaRzvB53OAQTIko/ActNXhFrnaNee0GTwyDev7E3QfhcTY5OghqqnEnCjd9Jm7PrefY
Nh8BF+3lDCD2DU/Q2O2MWv+Kqh3HGu5UP5DH/sR4/bXqlQUaGOVqw9YKtmzfU8n7o2Fh1OslWcY8
+YoK/nJ6iTFSYdVVY2cLs7RO14B5UR52XYOpx6ofWpawSgRDZ5tukXurgWXgYAD2A+0hZbaICbj4
/04Pj8EGl4NiapN+TzwEPzKmVpBKqVBmFPwzzcYdOFApoQ41lQuHhA1iZtmaZi8HtYbHWZKgOAq9
a2ZneNyayehPQ4KmT9rr6/sXKtdaeWRvj7kTl/TK50MussFaIN8/MBBBtNzJjQlSVaAmZZIqS/B0
v9SxyZZUa2Vc58HO27P7piMv9H86aLwYYFVdorL1UGd9cU3YnAj4pydPlVNvejYppdzgNXaKY6wQ
t91yAE6jL49EjO24r6ZViGP9cpA0rqTG3V/froiOB+G0TZJE6064yg1XSYqCTcB2paZhL2HHkjqa
vXUlGQAiHCCm9Y2i1eKerA1a9n5ZuD1jQyyDQEDnmDd/MUN9WW/vWnILe9GT65ZdnDPgvH1Gkpo7
8WPMRERkF/fci+z0l45W7N2s3+r+7aYVIwlVWboNCMDmBzvFuB9bfyJk6TadPlpveMx4671IF69o
x254kKnpubBsd2xinfZZlv7Kv/sPlbsd4L1Hau089mqDq93pm80kzJe1ocxyVSU/sTFGZVpR9mnk
PQX9ADPGVl1zjeg1CX33HVAXz+koImm28pGExxo6n+ENh8qVKy4J6k4GqEenu8TWDlVz4C8rmyXs
94pC/aetBvQumm9sDCpf1whWh5MyP4lZ1oqQT7mZUUrEw+v/v5cTJruWAUFgzlRboS0x0jGK0NQJ
mV0rVMCchuuWJzf5IxlqQY+TDP/PpS6nbaIKYzC5ooZIC5Xv1ktX1PitLthP5M3vdh/A10Bn1D7H
vQX5kJDWEgz7djokZUmIQtM8FsvAGEQ2R4ETnpScXrZndSPwv3x+/u0tbBHo/rXqsUjPyYSujsXD
F9nld1f3wS1iCVRbrfC0szabvk4qS7CeTzX/UBjOnMxpRggFPnhXbsFDu5lEXQzjWYVV8cOj6CHu
+Fa7mfubgUauh+WkUXIecVbH2Du2ec6rbCQ8vlFJ9Y3cQ3qOzmWgzunbv3SwVUmdqx58443HY8yv
YAr7oK7BsFzR49br1LhBAW6FDyzPEAMUZNOpUhDajgcbryW3avfHTJLUZnU+J3ccGsn5AJwvmlhi
v7ADOk4xDuKvnZGKbGr1jOo6cRo3FioIW/f6WmsIqPSlrslSGatH/IfKpCJxapg4pEEG+1KF4TIF
oSWCNQuJklUffrTETo7H0lijoOnOcFBmZh8gGdSCoK4fTkvjBYC0hxpruCTe43TBotaUf9vZ4q2j
DDiG67b/Bu4zPMfU6aTPqbpuXdJKBTsUrpWJIoAf87zdkTlep9zwROOAzAO+5YSF6OgSHo8AuOvs
qYX1YjuxZhVZ903xQf3T4AdJ/SCexPvQMycG8ZstefyGkgt1J1UnbhwypX8AZBfsn3oqYmTSOSj+
skkNQdbA+bCwziRZcgMz/fdA9z4bjyvFBWGbmQG1+kvRo6DjOz6sibH0qFAIeduv8zfLFjBlXFgY
TnxOCL2C9A47j+lgtaCix7XzHPMOlhS6GZaxNX/8sYDnUZsv7ygqVWR9/kriNxUFBCUO28th5EkJ
sLkc931fo3L597bc2Yj8PuEDYqEzIPnOCj1GQLf+qja67dMIRQBNkaPi1NtwdD+WZnwNDm4NvCRC
i9vnlxwvKyqR2WuvqMsJb1hWb3/EStZp9b4eKPu3lnM++/Z7dtf74qIV2hn7mot6NrKYjibBewPL
THJOqS8nhn5OUb1kWRn0aqjuf0sYUwnWk61HlJvMR1uxen075g8XA6I5CM394A40sENSrX7TlHin
1nGNT2i7+nwtmTXP0pAQGWZwZnxJSWZxHoaQEplK+gryJ7nNdoKVeYy/zQvveuC8TUBOziIvIR4j
DYDvyhCGYTSNOk92a7eDcE+nyhq4zH42KjxUyZAQZ8JtbBo/2bTGi85mM2nWx9QjZhd51TMVp/Em
Bt9aICUvdEmYvTrXvtb5zMAd8oABwkhj8QM/QMNpxnK9j4iSzZMyaGx69siSKY8VSC2O0DMY41x2
Cd54iCI4cXoEDyqSMdvhvDOq9gkBU3CRhBUIwpJ0SQwD3Uf62F5P5Qqd6C1q1Q7LMozLMl/0au3q
3eCWyRV2P2bPrLzWe4WfeGSWcOFYCVhXTi9GE3qJZFj4m03s3+mdFqcnkhjuB8uTKbIIKivqWube
ExJDofahjbITnacYLjTejS3qwr2vO/Bp6xFDi8tiFtBRNldoxmAYQw3dDlevnl4PzYYNdNaUqR/e
KsDUBdZs4fmleWvUsXd1sW5K4d4h0qGWEZB0kqGl34dnEF2ZwpkSNJSLWaIPCCPlEinxcI2shd3u
zMvhvb0dJlhKIncwYcMc/Qq/Rz/VMe8Af9TLHVf7Dsqpv118qLbSSBcsvwJEFmoduEVPp+KM7hXP
uXFYW0AkrAn7Hv2e0YaYD6pLdP6BnI9Y3JmXhWKB1jw3+EjixIUNKIOm+OF+qTT5+bOe2GzX9xBh
JgmtyyUaEcmsB6rQR2WPodfjZ936Ov+9h0hWjHYYytIS7FHTedy0CgYz5SyNGVwfF+1MtrQ3lbPa
AZB+5uBRyzsE3vHxuf66w8NnOXXbEOaAbI0Oq5qZKlAadGPO3Mv6eV97FI0WH2RshTQ32/om7Kb5
g+5SjnYGHo7JhmOqFZissq7pgxpAFhbe0e/Z/k7ypWfktecX7f2PKPSwrsyADcQWtHyV/8HPrcwf
9/WtnV9/0yi9QIM0erOAwbgIBOOg0NB9YLMR7UoNkXqm1VR7wtbJmahivYqyduB9QYp4vXk8MfdQ
R+0JNGpY/LShLbD1TywNaYj9IdhdIDryMFobiTg+Coon4jqD3i6AGlFtkSMkxk8XXVrczxPASoIY
Ed74zaR97zwliDcMo+zMfthtKIR0Priqdj7hDPGEAfmpwhk5w711ZP6MHsLyDEWYjplYYKU9/okv
clTQAoX2iVjLnIafHQsE/SIuvYOeJFG85bQjEMIcFQrHg9PBYgYrsH33yHAety3jAq6Hfl0eI45h
New0XxFL/THKxguFl0C+iXfG1L/yKT53TPpaYiVmQnjTFhoOVtjKkQX1hiN5xE9l/zXp7dFXeLs/
Y7LO7MEMAmpvM1yNALZQRdN2DW2OpKUlMXCwUY6NN0SFCyIw0+cNKi5jtAt2gspxRRYguMxYlqLF
8UfIqjZujsthjWiakc1R78Ap6KY9F3dWbhuXSolO9AfHktb/EQzXWVChZNH4LQQsBe8SlYMFx6xv
Pc8dRWWHNRnA+nJ3mJzYGLUg0ZzfcFVQ4YBGADmK9SoIYPM7lWChWqA2Y79cy1smcjfca0LpjQ1S
t4bEUGOexalAn2cPdxHfr8nhKmyNRgMdtsMbQsisAracUyyOD3Q+BDnZyp76bar2hZlsF7Yb+O1o
DneRYBzho3TRP0bpDIyJySllosnwXM+D5oizQo3l8nc/XiPR1qM1CPqsY6q9mDZovEaxCZCUq8Bd
3l71wob6oClsBVNo2ZmLkS42RfwatHKqRRbsEsklTXq36I2F24iQV2vCp5DmbH0X2q+wiqR4iAgX
9PZUmrPn8/fz4F2ZL0SoxtHOfhsInWDE19oEro/1mnBu++p+4Eqzjm2JnXObDahLnBVnRrQHwPqE
KDhIFlUOF3tsjs0JJ/6pk9+BmjIfJM0g831FbyCsuqhuNCm6umhXJgrgvMyPoxLsAZKIuhkpb/O2
zHwUlgAaRvOpg5h+Oo0v0Yu5i4kmkjqaP1cvY4gjZ8/k03n9P5Y+rXFI/0r1SySH6daG5wtJABvD
yuH1v5c3gm6ffe/lZcN+otktfkscArlMeCRKfsan2ovVvCcHf4QZsaJLILWUQAjcaRJVPYJ8Bqyo
hPtI3nYeNAyIWRolTCMqIHxtgC1+Zk31SLliXUjaCKltc9A7vuiZ23wzMWIg97qHMQxHaFZYZNlv
QOYcN7EXNqI/hnk7MD3JVNT4ApzzQItFXio1kiVs/O3YCxkiFyWE2cR+6abWbsmUHOh0c4VbfQed
RpIMy4OPIcJtxRYBxYnNb+YHYHanvgmX6mePG7vFFoS1C/BqNyh6Dghh+TABbUkYvRreLQSjO3Di
9BstKkpSFqTNdMpTuRpBa/7ij0H8xvJ0B8iKrNL2pXOvAOtvi0o/vWLYO5BDxPO5hIVFvFXQnmQ4
beR4fYnNNdnh0SXpbtVzJpq0cL9cYvrV81vfsTa2xYK+dO7g1lKP2ji/M1A2JpvdYkhSelNq9TYd
PLuHAuvzYRNXaKsJX19EqJyeEP7RZfSxBuSM/gIDh78ej+3LfKAjbBh4oViKP4yx/9IkH0er1zJb
TFlaUwfRw4KQD2XzPFxLWt/HJyFjdmQ+rOmiU1O2ecE5qkgozewQH8v9HxQOtrj5RBQQxenhfuaC
mXqxdscDBFWLXGsNUYc1kbIAwekUtcV2hKgrIxIsypcWq2IEKzn1bVwZcNp0kUtEldehUURmWg5A
xmiAyBIoneln3QN4Y7wNyQSeiLlErtF4g4MxwsGg42fsMw9vb69doZqJShrqtHz+S4Krgq3o6x6w
3y+iJbER3XORZWNJZWeMBfBkTu3KrsidXBglGmzEgSGZO9xjdHCOUKX5u+Dh2V2PK4+7AL0t4gBp
HwRPsL8CmzbcysOGkgM9DkmrR4b41gHqCIjSd94PdwmVNt+OT0i9O/WB2NF9Gs+VRYKG/sdtdP5+
h3Pw2JA5HcLGEGjQhIH4wblWmK0jVjaXEd1s1VvSrJAzQlG0DyJE8OGJcUMNLix7znyrBrGPCnj+
rie4T4RfvnSHfTlngAqSpK6/9aE7sf5/5vQsPCe0HOwMUTZ4lUm+LoWZ1P0P7bYholwp+mvadT61
6gCjGauxUZjy5fCGd+/Fvq16Fxu8hgLzYrJxijlrQ2BCm+7Qwd+OLhM1c3MMclgP45QgXxsTrujJ
+LUYpKNNg5gAK2gY2ZGW6iW/CQ0jWYfMALuvia+sEN3eVLRgeizcmlMHWNCImbcPzY/1SXODvQym
Ty5E58eyYiw2lyiRrlt5U66oubSd92Yyl5k/Znq1tzNZ2zoo4CXoLxoPduV/EINGzAXFrOUWliYg
48N6/Q0cmdWbwOu8Y2UoYWVgMonGWM/iJ3JW+25HtaAAp8a5IXFtOBwWDW+K7ilx3GJJncgPT0OJ
p9ZbPdQeMkS8qX8285bkVKxmDY3h/B5ySQK8S8knkoD9gHGG+tDrZfq0pdD/fPEDU7vkyoBQz7al
OTIZEuNVlzxCeNZzGhWjhN4s9pK54VcbByvRr2hvDKz5yN7Ik/nzX3CfC5GsiB8KD7hwuXbHzm2R
hOIPURyxdfz1B0RmWxz1X9i4MvcR2OFBQyr9+yPx4PRDcTHnLFHE0T4ODElMm8DnISrmDlew7ze4
1w//srg0Wc/mFCt4vYL8Vj7SB+YtyVMcEvB5YYl8uRcvmjsgpNJYq+1UIBWj2u/OMMqa+c179jXW
oRtLWrF+5rERzBMuV2UP3tjEGs/iLxLj6tNECW2yKmZAAYiWAbOIf4CfSz2FQvo0iSFjHkt+eoOm
xxC3rrWwPURLzKVZYBlWAhtFHc7ohZmDoyWvCPehOeCb4vbOvy167UQawUmDnUeGgQgnk/fyGDD0
e7pTeijRFJUkhnqi7qZ5AyPePk00c+kqvTshDV0r0lp9zI8V0rRGHSOk/A2eJnalesu/QfoLTIlm
uW9LJ+FR3fNlR5zcq1fMC5FBuQKFPzzL6hFlO7vvj+18Li+/1nDVeHe6bz0zfHk2sHbhgF7qh0IU
tYjTrECCi0KtKJYEzU6n1QKFn/0Q6et8PIKp3808wLRT7x1Bi/CkxwSMKMWQHcyWsKbyRxMWxznp
zR8J3OtYd5Shioski0+u1tINQTZb9Ss6b1Z67ofaGnGIbhSwRp7jnqNycN9zWrkWrXTEHpBtZ/mV
nxYN18PKoOichN9z3y+ATSUZBy318jfusLRuiMh8MB0YisXHjWzU7jQdYggAt2aEnamQzCp3Nv9D
UmsoZZBhoX4oWqn3WDxlP/hu4ZggFhmxg9BShdXR0fLKIidMLvYfESKynjr884GWiuRbzzrVy4DL
eo4QVURCQADQY7CNMV7Dq31P71E4MXqFDwNRVO3AnH8u1TpUHEhF5g6I2gTn0+zakONrgOY9QNZO
+2wo1SmrnlHrc7/lN4vRoi0bkV/gTlAhUWpXJmOYuO9t3gZrEKKXtMjkyRMeyIGI9ukQWEV247TT
S0KdBNHzt8BvhHWxSyQZ4J8eT5/mlQ9Ghd0SpugXUDhDwjLX4rtJVkRjD/GokdXBp/0yfaDnFdjG
CByae2ki+Iv7c+G+HHENseTy16LcaZHqGZikuTQ/kB2ZJioWhHow9sIaYwjHwXg4sqhJvdwijWsj
a4pw5HuGK6hhHtGhow+WCIcinouLVDOKnVq8HB2YhOphfOZe9cIn6aqzpskg6c+niiG12iCawDSl
vUzRxlWBA1nl0MlQbMCqUMZ9CpgAF0BkWARFbRdI6vYdsUvB76mMgdkuc6fvPiICiGKyD6y/UVAg
PC5G1CyVO8U2A0ovemIoSzC9pYLr81utnn/tzcGbSae0114dC728oY2VWcUViMBlFBzX0Ue1srig
mR4s2/CTFilt984gZQ6DK/TaNV7DD6tCn3V0oQbkZis8yNX3NARamuEbx+V/uKLI5pPoz5ArBHaj
PeZ3iS1QiECt/w0qjDQM8Ap3p5U8XBpJ0gBGtKcmuR0wfMbeb3+9zW5HkiY0C1FDIgkhFcLxdjq7
LZ7RffOEJ7PL7ccsi0d2prBNg1QmAOx+uEZel/1HBd4gk+V1sZ/GP0Bk9EbvBymtAyZQxf5az3cJ
MgQhmuYNNdknRlsD0JP1ueeQxY0SP92B8bD5EVA+t4OUiRf93dgew3xXWybZ+A1AQ8c7V8zjLhHr
mGgbwZ26eiOaDQG0XYyS1RT/uSlckumqss9jVo6+YlUXtYex2XA12uO58l5Und1fu8q0IZCViN+/
sD4oobSeHlo+Os2exQr61+xb2cWmUKpZtO1RNegTzoei4lD7ST/xlBVz0So9bOGmCmxNMidrEJb1
zEJvGnooM7LnDtl7VSapAvPxVVB5Qb81HvPGcRr67jBxVPvw1P8uUHW9xgMBq1YIdmILVSa8/Xw7
xhFKZg1C6//lCHgx8AK9JR7hBcFiZHC1htSBC0TNPr4QxkNTgH4TuKywb3hzfNUWZB9BRv4l1a7L
JQuH1P7zgS7/Ed7VKX/UR66ltuHALydxHykRs7JBmajAWZymhb0nuKm7KAuhBIdh3tQmHNl0+t8Z
S3caAvy6Mh9vcrNalurpFwzD4QHxOCq8MmG51ARi5a3xPDKtRtY8o7o7ZrQ2KxyLF/eIyF7SWF2d
6ZLioocdIPKAOIezLZWg60lW/zJ9moQYi063H0UfVQaaBf7wgOwp28mn0/hQ4dJNtrWeDtKX4wNn
RWvd21IOWfNj9+TqXJbH9KfhFzGNQT6cHOQ/n42fqnCjpuAKrtwyzMUX3JLXghM7Xu/C97Iy314/
6YhxHVV/6e0C0GdCHdkJHoWOKxkHTygL0LSot7VocOTophsdOvSgcEBEEpK37DHtkZnVes5Aw80e
vFqEAipzWo1HvIdmJuHjN6WKv+tgVxHCrHOEOU8/BJr0bjHyHwQr0D8Bd16ZS930XUBxAbd3nAxc
ngwyInV8D3caWtCOHCkOq6vmb3bZoIcJ8InUauXSWXmNTVye0bIymMhSfNRJTq3WTajciFmPtJh9
TlSg+PP4YGFO+ceRxqbNgCfAQCsBGSISvUlwFOe5348f6/GW8Mew9r4nxOiTm7gJP057dI05pDhZ
2v3tIPkMdAkKA4duWUMMD/l7LMotBkm9/k1hu3wtYJ+L08eNBUb28YVYFcjPYCmjYVHqEmHMns7r
q9hFu+BQAxbY+H2Tnjyd+Dfr/TdC0TN+zRjIs+0HtRy9lIvzdTP4ZQjtg8+s8dBk3Cwm4DmjVVbg
kIJ6OV+rnlG5QAKgHPEnAxIioBn5OigsAFGZBhVdXKHFIrklMiQw+niO9CEQz/IX75N5OVRNVNQj
mTNxcfYC+UcIddZL4CL8JE0gkvTMMA43FbzYK9Dqh6jBzQXAsSdkNEV/GSXUkwYxqogB9+CuvxJ6
2Uc6guiCee6CgFCuOrABGhrc7KXgwnj0ii+TpPVkfr2Iq4/VY9XP/Xz19iQ0Y0pWs5BgVGlrtJFT
6bLL6hnLyaJSeJMgdnOq6ajghFKiWGlviZAcBRwmojOaI05xRYTEzM3mriIDKBouwDfApq0yE4MW
9JkhTU5WbPsBhvwMtH0tsGGjD40891TF/iLH3ZDcwYy4K2EOTzF3N19gi3c69KDDxddV4bHp7SrI
elGQCNFUmhtaQnRi2TmhCaQyvFm39GJdnIG7Elo8H7sEabjEPRDtgQUsiHC+RnWCMKsuYxcDyvZm
g5+qybhQW+yon/l5zJKalbK4nl7GeKZAJFmBpmKSbUrCUlyOypd4HnT0UT/4HIYz2UE6nCLeGYEy
ELARWYOxydTs74o2xYq08dIwWcfr91GIDm/CUjrHxAOXACfrz9/p0wH4QKGRftO8OQid5MZgszuR
BihNT5e1tPySoDQAfp1/160mKDGeUdu/RyzAemRJMh86OzRFb/Nz2KUvEK90Eu5btbTZc6PnuWi1
0eD5zE4RWdoCDQiypbT98p6//+PgHgX79wCvaUSPsUVNV/vgLKOV9i8iBo/mD0CQvs08jHl29A3H
PX8EDTooZmWIxeoQ4RKC6N+O+UJ8r71X8kqYLAjNR53CH1HnevuZQcTpY9NwQnsbwubtqueyuUck
gQVG9LD8nzs079xfbbL+7LltXM3avqdTdoxGxE222bDuVeHFP63XrA5f1l28Yy19mlcSzA1UAg8L
XSOK4Cje2P2ARjJEQHXW86s/MqzQfR0bUpSdKIs6JrTT/cAqqA5+rhSzzPkxYPeWtoJ1xAn8oAIu
2XFf+KwUuAmrxOGXS8qsEoOB6GvhELuqZzSeJhukfNJL/EyplGcTXTaIR7SZ9DJTRzmJQVoxE4gf
yBpxm6aMbc+oEGrGF1OKbqyFrb4fR9pcM2vMglCrgbQMNiV0TAUz93+kwUs4vJmPE0EdVONNYF1V
//y5qVez9LniZJa1+vqjhmVI4dzuTsaMi/sEmpmxvK2NXu7gYz9OmKY+We4Wsogq7RcCU4AS+s55
WR/1AAxLoQq0XCMOdKGWMNCRfzo3beKw/CmKfloAo95S26uwggWoAMUYU9Qh0yR/pwtFFZaWrAlt
jyhkpw7e79yoWs+Zz+YsJm4ge1FlpsL3XC3SHJdeur6HARaBkoQtpLVA588/2J0MV5xfNNr2QQwz
TUiVl3bjDSI5QtLAv/L/MQGcD+cAShaW3BZi4WCuikusp0Fq1h3zrYt+YeGJZfcq6pg3vfjleMrr
Y49KlIDVOQF8HBwahHbXw2so/4Q4N2H1rgcl8kP3dEIgnACxoepKvbGjxeJy8xnv0RAHV8QAW71Z
fK033ZQEWMU6uv7bVO7IGrq7We3DigOzYKuaBVsBN2svJsDsaA+t/IDOvE4znrw2olWX9fsSCxL+
fvNPTP+D2aJwlCqWxOIzm0gcbJ5kox7jwhLPSRpYN6cwhCQT283dWlRMXwPg3O4tFIjrEC5NGkUL
95U/heUFZAW9M1U++CIHGMxgkdkJHF43ntiyU2ib6ZZu1KVwpWr9zXrnzn8dH8vyiEYGFjYEnqhC
Rp1xzGeG8wD/lS5u0eBH0CWv8BKSAYktrM7LQfE3gUgNrMYXt1mFlBHGfq5HQpWMyz4XGtmyBrw0
JCKxGqLXnmxUhz6GnnYfxXC1+EPxZPGNb76MXPZHQ+F+VhhP68v0sDJ7KTvR/sj8GgnkQiRdMWhT
SaUULrP63x7xDNRI3YOCNYd79FuCqDCH84fhJLwvcIDivD3iyxqXaeBulqlH66t9QcclZIsB9vJf
Y3fehcEgKpOLXVjv7xGDLZO7BL4p4DLOsE8ba9YWB8thM+r8QdeKKQc/fTlYjkjU1Ai8JUa8cgqV
bugPfV6GTeW6w33Yzd/aYPkN3jM6g+92d+gzgPekczHVykWfM3Whxrss2vV1XuwnpshK15OyKYAS
LFh7wY+5N7suAzh7zZEVMijbXP7qr6d/pjTxCBPPS+dzvvvS7PF3Z+EEQeFPmPGgV4iM+3LKZ+Ry
ni7gTbTVVEgfGyNZ2h5Zux0UZDsQYgyuexmJAjnAQ2rcON83wkNipw7wEMcVQdso09qmXgi7qMaT
mDjzJxEd2KiD38am6rLxH2zUPQFSRJnAejTUCE4NIxr4PK3NMK4p2GUx0L9yJazYIdcwi31QhTEu
tit9LwLI64/iB96qWbAumVy9wY9vDukywLQXLwGGkFfG5mO245nMGKK9qoOWI4OWAUCHKGQqEz0s
JkUgPu7U3X+p0AB7KOqgF6jn0pPBHahlFjAAm0QYPZVeIpoUyWVd3F31QVAyoMMOkOUnpiiwLN5m
q0kOCsf4nOT+JWg0mr5B1Du+c/g1UH6OnM7gGhcnurJLwssBUIVMSrDr6Ti2b5DR01iFhi3SwdCk
nJ5PwDN26YNSCU4FqBfKp2J9laJbu6KM6n+sM0ITVmOsmSI/1S9iGmxtBCjax58T8mxzvD5ICKip
M5oEwwvpQJxxCvvAnQTdipE2a9cCyKZZoY2AJEWf0wPkSGjsOYs9zj/T9p/+cEtMqeugSwo0tO7n
t1nyfe8MjNgqVEVZzEQaZzEOXratwsGyjB7uCJI8cGqg6AQoCF2yPnUeJ9RgvIuep4ojOQwUXdTC
14h8s/J3BblBKtLZ8p3gLYvJm9gDvzFACsdYyz+BA+8Eyefyvi98PF5a757AGZbZv8/Xz/N7nUva
LwHjaNffM8Hs5TDZbiTB7MGIr/SbNRTiOwXQ4QdeWFBpiglIG5YOWmEJ1YpxOz6CT5wteRGNAJXY
epc1SWYKnMdD5AC8GnCJVhbGL6QWP0O2767JurQGl2be2nB4KOZqi5yiw6mFe5QxQ2SEwnCGD0lU
2mmKn7HY+G/mL40NZA3CwbpiBBEqh6Hbutg/x/lQ4AZxDhHs7d+m2m3+cPpWz344cOuMywps5w90
z/kdGcxghPETwAzaPjNGrcBlHTKwHBUcKajOOjKAuJw0prCXGm2a9K3c2YGo0bD7Y5Ri2GlnfbZi
8tReEebPCIyu7CgR2O4/aP3q3JddjF1q1Hi9iKEMIjgWMzO15/8kFOchHuJyGg5SsVCtsHmBvNxs
6DFlI/pf3VcIlbcE4Lobrw2zROZ4Qp5S3g7cCX0lg09EDezVN74zLhTDjNLOgJ3b8HnEjepJmWCz
4KnXsyKdRq9VbyFvcskcY5jpSPHLecxb/h46eSZiZui0zCd+fyO0NgWfZD+BlTdmaF2GjAf2H+tu
7iccdaGlyfO4sHNAhToX9RUzUBAefLPQbuZj8ekVPalxUWF06CbEMu86g01r9PRqRZN1Lvx88dFJ
6TwZaBYOGlhb+hSaulO1UnTFv79VybnOJAc9TEDMsEDZR5USYP/NL5LR5AfIhrykTR1I72+mGww+
FnxLQhptx9ROXz6yDAYDHDGAM66cKwjRH2xkdSpUuw/JaSkGsMCt9gAaNxsRNI0FaKzfW1SrSWFM
AjGa4krDze/hgcbcCgVsrWZzL53ctTZhklO1ZkeBU+C1ogk4hev+12xokuWY/qPRLjC0mvmUiLlT
vzi83Qwp14c7PA0BvFmGQO0Jx0vr2UfUJCSBZDA5qfr5tJfww7wYXcvyjRWcBu6uAF2r2ctgjDv8
R3wi8jzmQ1gASBv6V4VVYHXI1cIMw+PpTE+ES2r4mzHC4eep412kiyGw+k2nIxUMB8WXBuO5Pcvg
JT9veV1eVx3BVmEexYK7g7Q25VrBORB0JBR9DiOzcYicNInweWvAj8opUZnBrkgyVsj+RbBRqWxI
/df5O1DIKSP1Zt1PU0MA3YPlh4UgbrPO3KNC1I3h9dTPUjizSE1AOaAVo5m9O7gDMAKmzWL0ZSMh
ifrz294B/qEN/Z2PwpcPs4SidCFWszLUi3egwdvPibJ4PpqPgurvkgAthyXDLTEK/a3HFjbz9o16
Q0L7X+BbE6A2db2zeixpsUNMdP1tCs7ja4+M1is3yiCPOqp2hLXWjMMei26PINAtGFlX1EpaO9Pe
B0XPT09z5I2IS4Hi5CzvMgOYMU2uJQag0MMRo5x/Rvo0Uo69Fo0ShkjPwzPMto03ZbR0AlCgnJv9
thMV7nYnuHaIqSa94/OPfMXJnDrE456D+wuNAkcSefydGZHrgOWw7gUkVQ6Vse4HNFd0PSYTICob
OaJ4d17EbYge080tFLPMHemJJHXjQXdWvR4GJZMzxlJAvkBZij6c51aZvOE/UpwYuf9h+kFTR+wl
mvz0y/odsFFCwpjMwf9mnXUk6/rTo9yqb7Rpoh/pRUH7cvS2SF+A9GMgm+8ZzQ2tpAoNvsvbYmgq
y6H5dHbJrRY8qkMdcH7xfRqtp24TQWmEsQ0yLpp5GoYDNQSaflQ77Op94mJ+WzfcNr0PoP6EMSIS
f4eGnCq+MpxsOO44oKUUzCEoJN/tYdTzu3lFl4mDD1XzG/Bp61atwLgC+OOzvi1qE/EYEGSN0QVG
tysIspO86SBkhLXZkkpB0wizBhqoydiobNRKMGcFRzU/A3UCgyqVT0PaI5bDOuZmNSBvSc5gTGB8
vI83xIaE5PZMWJ4gZPJ7cHwCK4dAXIVi++RpCsrTdMNuIJN7iS/zhLlZCJ8qJxb7Q29/eaO/or7+
N50tl2/A7XvYg+m/W3f+26238Pa/6ctEHeNl3bYZEpvW2DnQStr0UbNLwmBRH8wE7EaHoLdJAW+g
N8PTkUZtwp0de9Lp+9JeACo0VFCRJG1qxzKpUWJG/pk/TaYa721xav/+OVRMwHbRmD2P7Rc8O+I1
ZTxbQjASlKWATTj9Wi9BVrHWFZYAazjIr+S7HDLcLP9gGrc8iXr2Ye6SGZ0nbaRNbgUtsLtOicgQ
i94NxtEDpibsZopnEshPpzvv1M1NKHAIuFfEbsEl9S/+JjOMETwNCjt4GlhQpDihkg0J17m9EeTK
kp7Veh5g/y9YOWa8DJofKht+rgP1LJ5Sa6C37O2WjI8ZeHTgzNcZASPZjCEGXr0hyAST2E/K66X4
NuARaXIor1GNi1tDPiAFPomv1Pvxe13zSOTUxuF2Pj73NTkp9PM7fiX5qdi2HtudTM7QNQhwDViz
wbbK0jVm2k4BAdIneMgLt9KvAu5T4B08jOqPcFiv+/PKqLwH9o4qj5KJJFaudLbEEUYaAB+8nzij
yzQOFwRK36I24EB9DWGqNTL7L8gEAyhLgFZMvx1o2/9xdGZLikLZGn4iIxBB8JZ5EkEc88ZwBhUn
UJCnr29XdJw4fdFVlamw91r/GCDbUNOXBW88hxFzejSWgQt9d8UfqZHhlTJdl4eXwxd8irLECbnF
THQ8Yw2p8SRRcVG49ekFDgyc7vf8W7Bu2JR058v/5h3ulf2GKUEOX9l9fDle/jfCcj71kCYpMXcu
Z8lj+dTscvfVos0mlKcKWbPoL9/Gfd+uee2wHOVHeORRAvVy5nE+4gZBDl/NPizb/kedUpTLwHEJ
ZQc4AJiP2dXuD+BbUUCiCxNqI8FACRMmmcEZWCLgEm/X35DL4OZuX1Hj49tkUusBX7RxsW4miMBY
8Lh6WXnYvbRlSyOu0RNvs3hAzdZt7dGJDx8hTt9XhLtUELAapWQNrg+APtSj2IPYpodUdG0QXNz5
upELaAyYJ5j26cU7EXXuD2ZI7FKFmM+HMTzpfy1KfrjVVbEuJ/lc5viOZWIEa1wq9pmDm01A+iNj
nSEnHE5rIkv4XQTaKIDTt3Pe9leXZAAvUgbdrJMjNSOJEzAT9vtiNhqlqY40RL2Huqx10bFDkDXh
Z3c/okL/ukNgGJf5A+3cbf52ZYu5HRTpGbD3rNEx3+cg9WA8XNOItKtI5tC+eOyxULtOHnzwojIg
AyJ7+VgGW4BqAerNegXVhLw2EtxQxhIPPW1+gtfpvH29OVKvVJddIg3tPbYLCcHWRHbr3JJPcqDS
V7Bx39HH7mePBVlBvwXBhFntdMn35zTBQ6VRaPebQlhH1YzRgmKOVbX92R9ObS0aRcL9ADiHoLZB
cBMOJrYHAHGQLEjmER5W4Yxmy2IH6WcceziQTASStmmmXsjeeYeZAa1WpthVMMDiI/9v0shoNV82
xgl27KStGwPzJ5sKeqUmWEia8JaldzfL+ke8cDQv8gQwsxs6C5s3WmONi2hxZbcy0sEB8xHKSIqg
nbznDGYPguoH1gF3eIl3r3XjGGIXF81/7xTCXjblHIvDcWROp21lTmeKrUAeWURAeLNZYZN7URDF
7m4kix68JkTeaKJReOkeV4XxvsFyIdXXjeo9ZuSLloM0cRWfSHof2xre/gEi4SeWsQIIn6CIwsqC
Czo8M3j+ZbhvTCCv6L/TToH3X+RhvK4XwpI2Gguw0gyqyXUVpBg9Vh/bwn1lCCcbTY9oyIVBOwvT
cTcJLcvEzEaOQAT4iwrxOitnePvA/XDEmW9cYJmMvpqL3/P6vmVlw+U8Dz852kHdy5iKrJRMgPEl
we1orQ6Hz8Yww0XPw2r8RQ6RCBFN2OPmSXqtm3IH5LJQURz7eCiEp5MvNwzHmmGtFh5OdpmePz4T
+MoCJBqjeZiawXa7bnhvELkA2yv4WVCBzU8/4yvcGNv5Q6AkunFen/dcrC9jDu1BhgaGiXjriZ+O
MEnXQjEceiansI2fASMePn0vxLpbg69SsWl/MdhujLm63YqBuqm8r+o0SC3juTCRA2SlB8DFvdC5
nyAmU9Qf/HFJCNuHjC8sjpk30nlo8SJYwAB45FGGeNz6JpIxrGlPayG77N+IpZEMXcyF8E0XXVQC
jsGLY7/HQ6a5lBiVN3O/jDbZ3VgSKKI9bC4Cs0Enby9RxPOqEzY1e5IOg8w4wO910cIY0xGDMtl7
c+HVF2IKHdwBRU2kT4YGy8VZdyNi1Ffrp8GnzC7toT578CukNzfNYGVpM52SHzJK0Id4UFV+Hncw
ZyboAz8byNnHKPlgePHsjDwy48SPDckc67IAtSO5B/A4Og0CyMb53dtmmefR9Dk98fs/tw90nod6
oZOzJtJO3X5oHLUYurJnLBnXYs/0FBk7Jj8W7BnZGA08KrEIInWi5aFBS41Im4QUZg2COW67C9pD
/r+BFdGxjS/L22SzxMQa3+OYYAbUcFkQM+BhRx2Nl7wna57+bZxPbeaWLE2lqZUKaMqYi7eQrAY2
/ozGXTqJxnyDJKUEhKeaFl967jPPGwtc5R/wJOSpxmLFpuKPybQ4HO4mxm96LfW0z/kF+EDs78cf
HW48KPf5CTPuS0aT4+GZwsOOfg4RLmiu0df5erZoArLnH+e62eyY2ScZYRJRjaT4jquThzTwgOz4
V4XJsVpydhW64Z1emXJlVTnxZXG+EQLXpDzkWpajTKT7yFm9nTRM63EcYxAtZkuFJuOgkxDSt2aE
lxdVIGNzMH9kWAJ4Hh6WaUdPogpsshxiElSEv5bUzssiivW9zY/zRoFnMoC0xIDROfR4EMIzJXuH
PJ85hS5Dy3BtQmC82HD1SJwjNi5RfngxwQ6SdOR7psyLC45go57mDRSRZUuh10qS2jhSFUGAx/+0
KbhS/9WQHkORFWQLT3kzMW0RkQYjQ3Yl0UpTo4iA7F8jRqYoIDiQBFuFlxTbQBwZpOn0aBynCoVC
cIjj3T3cUEbZNhZSdAoVPSZcg9iEgf1qkiE+T+eNxD0SzaUIVN7TmjNeqjwedJpW1FTEyUgDagHi
GwpkoohvQac65EaM3s4P0XGM0T0vCaP1h0iSHQHZvKlF+5o5sYD4rUbir6FaFAD7bKmgzIfR9uPA
HjEeVobGHnsoZ80bSSoqnktn5vH7BLkz6cip2OAnIOnAo6uG4od3CPOEHv5sftF/fCLCVLcNl7qw
MYqbFDOdDebZwyinA3MYFJWyVKTfabtlzz6jF4zrn6GcrUToW/vTq2iyopZFRjwED47mn3hdFC63
EyDBh8MPyxr5P/yqD+uF/PEqhNdpQaoYXD9u+jzsOALe5reb/PB+7Enf4xhWaSHdUqBiqaAF9L4H
XH4ZQY63cDC9jr/4AENKcGpiXXukdt5CwXYwM0PzCjIILGF8RRMxbYDj1hsQy9Kgth6JL0HBOmT/
jQxBs0uH1g/jcKISQ0RMwpKyz3UB8+59USO3S5rQnDxrCZOWRH4mRZk9E4IsEoUpKqT5EbU9mok8
LvxydSf8uLeQUCTzmsmHHC96/F3cp6DQPaI3UNIUM26rX49AWliiPnkuiOHCm0MU4ulnD2ht0MAu
wayR8SGitikNgUMxLZ0y9ZRNyaQD7eLoZE5RsgFMS73AehSrcY2IyL8S2dzZSWleofFvoZLh0IHC
mcC9ND6PFfFjDPrwd+7HWUO6DM0LPgAnvi1QZhC1fj3qSV/ksz5DmHApVDz3jvTAoCTVqz1cPZBC
tBz/dwXRxcMGAYkczSuPEScjp9T5L/MQZCbGLB+VInsbI7oZDz0daeSZ60goOnGthQ0RAhGNWRlI
CkMeo+P8FQ5mTIir389U/j5mFl9xiPI6ApTwsxIfzF74X3WLQjapoZt5m3zELTVzUNSs+c55foRG
QSyIggy5ore9g0wl5d1cChy/ghMd+JstYYxT5Il7vDPzh/BQNclVJL4IEw0Min0Ltm7tDdlIv2Yv
3V59RAfAG1+be2IMeXf3UEQUFiVvb3Br/jx7TRArEZJ2E5AbUvn4muEE+HtgCYUgVaCl/eA6ozPW
6HawxyguRKOoJuKgqBCa7Fm+/A+CFzmscF+JxVv+WSN+IfhvvJ5CPRUn3bSyljwHpuoDlRyEoBX7
w1izrhfTw+slZj3xccpUo6jBIxExAjVaUmR3m7/FJT6XVKi8jcNgsuAi/NOXiMq9EkztY3BS9AM2
7yVWYLsA7CJOAYvDzxV+H93tcZz+SKDl7wqwB/IPv1nKEIFAwjzszfixeC1kswR8WXTUTUP1rHTz
pJoXmJYmxKKIKQcOCDXFcyyeFkkyax6wU3Wq7AO6HHsNs4mOUAS3nDGt4iZNJH4C/keX8Sni/tbG
JZwK2ua43PHJP21qMfCbAa3d0LBBNto9PJuXdBhjNWtXxaKxh2YzVx2NoEzgPZEnXy0+PLNYp2yE
GULYBaTGM7EVYLcQM7xIwumNaesFWAebdGDux2xH/AyC5dX+njFDFqqdN3xt7ZikyH2ZG0mUtIFH
a6jzj1fwhbDSqeubW4YtZgGc6tg0byjwODRNjmbUE2GBlWXady8LibiZBfY8cGCmecx5Yi/Jeui9
rg4YN1kjhG4iPEHlzn/hDZrpfQAm7DvsLqe++YgEc6ml7MXpm4+KzmRd/LwkQ7UJQ21v1jJk7B65
E0TYuX6Heit5n31X8leAjDGNRhWaHk7a21bouegl8pRYXbNigTdPNowDfVToHrfDvJ8KfRME3TLn
KcBQZGlMM1JK6y2xksGk3MruhbZOBIJnYKNiiWAnd9HM+blN4uEHSziUJuMi0jFXo4RdTbFQoG5C
FVv63JYflIMP9FE84TDS8Arul+XG7taIuGwlVVwgFAZeWsHIMZAED5EDqo/4B3hLeNyUEN0h7hwF
Rb5L6RpxI+ia63mO3gHTHjy1hhqi58nBa1sTCgZQhH8QLZY3HJ+2961sdafvScDXd8ZFwCUeZIxf
nx3/h/PiSvMjZqyMsX2sQBOd6ZCW0HhCxuFQ4AW5TYRzSZp2yXCu/A3o/XWHc9kt4gEhuz6B8gOn
fVu9VV8x74fb27rl9mBVbmtEmIwyNweQaZR1o6B/6EW348NSKH0RcJTdCy5BE/JFDFllwwc++XxG
gc+ELbk7XHeDNXS3y64iFAJIBoLzvltnKsp49s/kFepThFWewtVBVMbFy4VlsuQKfu36JxggPton
GjSh9IaYQDuHVuVhqi0w9wPcLsKuHS5/oOGYUFKeMiq1/aHDGgIC4byjN/GaZUDDCzGfuCTg9Y6A
5TrZQkY1k5c024GGCtxQbw32dufm9yYSdrr9zVdwgNyQSob6y1gsuArDkmlgxKkufM8XpwS7kiYI
TkK6gpnWGpcgZ14WkyGGNj5le1kV4TO7pt/sfjiHn5TMaJXr/2k1bhc9tm8k+at2/2GNJyY1Grry
H4pkZNZo1CaLm1srButokWlJuz7vNL9EeigMOUB9aOl7iT4VxIFMm8fHLdMGf8KuH1JlTSpcm3Wz
Mu6v2lUdKagzX+75j7u4T7toT7T1UsTottaTCXH69s/k7WJDkuAq+mjG7I+oEKhpIUH6Ch4Vfok+
JPvZHpFOTjPaaI++USiSRnGFpB8AKQVB7PYFaGwRPVcsBcofgBpKawkwpJ3kfk1ezeq7YuloLAmb
EFwuUEl7qKZ3nuek6ruPxkJSJEMhx6XkFwvl7TwQjD9pD6zXAL797DYwZbxSbD8jaZErNvJ7+Y/D
q/p57cvjVbwP+ob13PdZRUbgeKqkGjUQMI2nSzYKNq4OWSscIpoy7rsZ2W93VD+YQ5Tw+vTkHcFV
TExzlIyVDd6UI0S6sVyshgTyahtAEiIKiB3gxC2yTjH0XQVmccRWE6oj83780hXhV1432bRAAeUO
gvX99X8aAe4UzLNPmBoyRYCfjQUmdZ5oyWVo3tLnGJZlWSP+r3Au8r2iDuYcmZ8nyMM4RT4jSy0s
8DlQydcOFRUZHrrdTfLoebELVqwzUgPKwfkV+Re5kPrJHeWG0BmrKL8OtcvX4v/AhviFoBDeiFSw
WGdAoNj+7jbKc6TX6DYg6uKMk22Fo4A6ionma/7b+q7oGefXgjM+DEH6YMx+abOsggfT9S24wc+p
dp/HIkBITz8nFXZvp2MkZOTgn9RshSBkanO+Dgr6nmZznIXP/S94lRbFyoQrGH3AflB3rqX53X0Q
EgRbJYS5NUkGIPQNZwECMyIiuNt4xSGdx+/5lY2ZZzRuuWQEOyzkz6Bz+EJI/gp03qI7VPYn+8ZD
Tp1Zi4oSCdgRQ5GmW8+a4iW3v9VDVhoYuYoQUbrS8Br5+cDvUyiSaHxbRH5ItDUPYqJ2h4izOuxl
P6DLczIqbX2Scy//HORtVLXppLSOzP6Wbodn0G3xVqH74NGcDCA+RuMRUnneZE6ux4TrX5F3T/5m
Pklem5M08ivqcCBaEGYBLlBxiyAa349OXcTGo0XLbYNNhhhCXr01S1rl298IS6C8KhIcE0/R/ON1
WJWPl+Ng/cX1knwCOm7srrAeWJWD0URxlZsFuK2A+VVGzY0Ji4i2C7BnLN7FHb4Qr8kunggm4FMX
Up3lCOU/DIU3eMGeQ15hJB9g4cPyNtwp6GKtKkFguFndPAggizy227QifwAhKeKdMXIK1rXr6k5d
Q9Q7NQgNnly2L4+h8Tft1vlYj7lKwdYN3qW721+jPD3LlljekHWBf1D56Yu5VV4CdcKTAjIgtbMg
c9HFMMz0oiZtz9aHkx6U3yYwgiV3/UI5GMBLb1Z8nGphcjt04gPFiIDEmWcKwqAKCX1YkWt40tAm
31KoJR/cCXMdpbabk3AY8S0hAoh+wcbVnE/6xFKIz7fntAnnpkNLOi09BqEaLRXj/71C/CFfd6tY
WrTkjH6pW6ftDuirjxqbZxKnBZQ39e2UCLVoHJ8Wqg1PhKY0BM1rIXpJTuCJKEYASLToh0yfkz6m
MSqJrnFVOcLe8fYRihd3qx+12SCSwV5YElcf9JW5TWj2AvdlMLSVu/f5QaKpyW0M+YQyuccJV6ft
HLz+gG8Y422XAMtTBoKP8xLSPMjxEbXYVgRo3aeq2frspKUSomlgWerIPepQPKTKjm/MaR1dRI/q
kodm3hiuJ09+CFJ0Tt2+2zecyaX4q7ldk9HiMbkhsstpvG7s890abgcOZNUH7RMhpa1FJcWycb+9
cfkyLyxTuUlryLW0Obnx4cgX7xpjwfmaqgPLzDIAs8na9OFgxWJPwztdZB9HtQRgrtl1YzbgLzVz
iUiSeaDsBtZrQfV8/vsLgLuIn4P4pwYqDHjP45n6KWMVFShE0MtFADOMOWMKvk6+Wvxc/S2DQofO
tUg0gLFmtqG9nHI9QeUOLnbZidSIyxE+Cak+By85k9rbu0dAY4KYQeiCv2VTOgATt6GJJrjk4VX4
nPWwI2endYeIgTpkyqiCfzOMHfaQuZExg/IZZzjD9oSpkQ0KM/WavanCAZshE7RloQ8CvZvO8fQB
WXjx8hb2/wofERoWPL5W67wlIYYwx2BDI/z0vhWjFrqL6cUFknij9e1Rz1vRlFjHj/U9FVz8YzZ0
frDwOj5QkvhgFb1+2kyGJCWg0t6wzgtNYQ9yGNl3TxwaA7sL2inZ8ekXYeOVmZo0SsSyjy0Jn2Cu
7KmgMdKs/uuO7Z/i3YQL5hLgscPjAZvFRsF/WEp60QkZayDEgu24zDqZN1XoB4csg5gu2KJQMsQs
/0QpC8WfeIbhHw+Q6RVWhBL97jlpVl+b8R/Dl2ZjGCFbR0hSIdMy8Y9spmhiVdQgSJfQM3DJMp1H
PGSMGdgd+AoBcT6TkThqnf6U5P9ghEwYwd86D5sJNhifrRCM+31kv+bkwhI3UxSzOqinH/wd2pxb
II6geY/2Ss5PWTPmjTNKi+S1HgxwTKv+zdzeYvzchf3I0h+mZNbm14wGQUSWNw/CDpoGc9CiP0eT
h8wSV2Wk7Lox3Coe/np8dT4cCIIMzm2WFv5rg2KTqBn7HZfJw99MiGpB5s0QHTDdktwkxJlbeLrx
d55/Lf5gLbh2aXdJUe/jNnKHPFKUk3PKYs2fILgSBlZtW6yvKAGCPCaswfSxkJUQP+QHAT7wmJIF
FYwKk4vxhl4cgNO7MqI2OyUEPyJQGcepqD8SiUvwTgfNvxwRuwHIaYRPUabGd4QogKBGiUDI9Aok
jDbGFBQqUtweKPvAZeptjUv2DuUMQxCy9JexCS/2G23iUwRprUEK2IOtZk9xN6L+17qdE30k/Q4b
m+OBfirGQTHEvY9lRvKFvEOo9UPzWDiIVp/jx+RNe5ULQHX9ezzMwfKn269ji+geUSBo0u56ZAFv
MD5g/3hjTVHCXwVjmR/FH0fnVJkfrH7o85Y8wNEXh/YLgF1AB3L6oT2npB7D1JYymaN/jE0c70QB
sjdCbeKjvaFvR7c1/DoC0zAKVgl8AMdU4t2TcXhqmH1fHvGrq76leeVR5MIqU3zVOgbDr3XlXGxO
ModkH0v4dSGlYc957HiM+1a5FHFRz32RYeTZoZbDVnokjWzFDIZhgcEMTvJsFcJZOoAPv6XCDaQx
CdjDzsF0YhaMYFCyobJDkuOThyBOlX0FCQBWrpmx4pV7oqYmskfiKhVuXcwuBF6zU0AevBtHFqoO
blXkgfyd/I9UWOsz/ln3WprAwy9kDejh5tcJ5zmI1/J5FJ4bY/C2i9yUaQzForL7cFNiDQgY9AAC
Yj4e5KBCpKnOW8CBZlZlhEUw9kDOa2vGtBhLypSFBeGg8BgiirVwZeP5AIECMJJ4yxmWRYYDGgO0
0UPy33OYKWbk+AH7f7jaMMUIlwrw32Klc8OxFiPz3X0C/e+ZagfkfAh6ftAzVLEX7LKsIsI5jfQk
aLeA2XCNGvf6KEpfAI8IGWA9eWPj4IpuEscLNAa1czz0Q/TmWCxdwE76kNm/zQ1BHFvM797jWM1z
OFSRotWfN7OX8yWk7ONB2u17diIUlV/zPL+6y2qmoLZBALA/HYiQm/2RFRmSRMftcLZEHEMRDwNG
26D2ZRvFKLkYaF4YEkhfwmwqe6m0gWDchOwZ9Tgf98IvUYSw/aPTzZZpe+3zdNkdizz619JZ87Iz
VowHqbRXZggNeziQgUURxdfo9gpTZobGsrbmfqF17VBGJBgJwcs4dzlaznwR+U4cyegi+I6kpfDP
XRajMXH9LFQ94rrRBDjy7O4NXGw4M5iOJZ79sMq6P/HWoZoiE2xEsiRmbopd+QVxo2JJw2XKIE+z
+qxcFmhsB4CpF2O5Fe7wy5i8CEJpREOzzdMwIPBQD0V0zxVt2sPZEDk1XLYT3pwLmgSiwfDXCX0P
AS9z2HUTCc6i5Uz6xgpRpwSUoYfI8K78h3wpYydVw7ynZ2eIDBerpzZHsufdSOpx0UJmo8Vn92Kn
w0MyPe/0t6nHvcMoQhUKclw5F9Fnaw45gkVQcB94C4849AaFrU9+VGmJlBls52VXhDR1TC2Ned/j
YzMKT8ZTj1LHvQWDu9mH9Sb3mjN2+mDD4x1EhlZEZ4zZuGho0COpgLtNQrGV2zIqTpZAhw3cgOL0
gf9YDedbNtwx4wYoMl2KvPkHhPHpTaiLiqko12ytipSQ71KyNRFkMpoU0+9MCa6cAbMNDxcjASpN
3Nz+C0NVO5Z7JpP9M0U9hvafqBhAKV9hNy7sW3KOr4sSMKOYDFrjun8SwlFONiCnKhGaI++zUJmw
OXKsxQOKd8jVg/Lf/s1GiGr6Y9juKhpgKWiA1KoIstX8Hh8OwBweRDTiHb46oeDNgXCIQrouXraH
e8DhcxC5j/hgkiER3+CVjGmLkr+RP/IBSRLB/MWyyABLQavyP7aFoPI1t6DeIg+lkMkDHX3Pu/sI
O7i97TyqTvwXBlY0xWQF3KK7Pzz1wozbCWqAgG77f4BzWvMZtehPSA5ISwIlQb4Rf4AAnXc8FUZv
aNEUSO5J7XKBT3KQcU4r9/Gz3+insAMErykdNGE1hsPrzDr6EvB94IPtJ2/wYvpxHFpyYcwmdVR4
ultsGbhDAjRZaz52TZPeL2HtmxIsOaHtjj5SCrEsCo1eHjEH0YD0F2A1q7RRC8VPKgU2qRRoEyp5
rC4kH52AEyX9Ag6yzqX3vTJW/vAYIgiQU6AYEI/3xx9Qx4fP6U56V7kAB6umdbZZEHZCJoyirj/0
fgF2MwtxQUIKYqAFdiOPoZWpQjYa5qErwiXdGKHkxqgiUFa+0o4So9bdANKjz+Lv3KCCP0/RxiPF
ZFxw+XtQ2nqE263Ops6JBEzZkKuNHp5bDy+bschnOji4E3ZUqusrbBWD7RPMdoZMl4eXO/UG7Eje
JDyZ0AlyjFMVxXfx7tBkQuxZ9RQpjftOVvB/LtKi12Qwwq9RL76MRAfugs78QUVT2qBaDUuoQs5g
CQfhftE3lknfuzIigI+O+JuAS6lq7fsAWit6K5AVM8D9Zr2gQPZAl1dQV0b2IK560czAHL9lACjA
8+2ezszXlYjMvIwfiMa3PAIEYZ4dBP09NnV5SV0QIXAIBzRcUgy5rBXCGWcx1oMGsdp4I2N1vrE7
rxRgyrsDVsJL+2YiJG6NvrdE4HUFScTqnFm2IeimWbQOOvrPoRfojlwJ8PUXgGaPtX1jkkMJJ/Jh
r3ke8/F/QRr/DikSJuPnZqoevmtON5VcDlC+gl/csX7LUQLbJJAQWCjsTgGjrQyWRuIg0tXfZKDS
O4ITnCuOCuKP5ZR/5/RWQ+WpRLMK3qh1NVckO7C8TE8ACX+othkscIm0U9VWieTLya4iZXwOdblZ
ly79PjMNpGGeZxDMMKeiYoIHKJFq3J2ovkkQ6LnaArmse13V5E+sWxN/HO8DuwR1LBtLsUfOd/Lm
k+VpuNrUYTvv9WV99b6ZRtA7evUrDJUKMP9jMBH+0PXA5RJSjkyTVFfRcnWl65dKTIMwcUJlHbRG
xCTwEONoSVBgb6H/iKo1ByjKQw4x23+5x3PDbwlI521Z4YEQog06MBBuNKzCMSJhw+E9qXGyw8XA
Xkdd3O4KfGTPoE928aJdIBbqFvftHvKdjEB9pjpKINmqAC6OH+syZblB+MpXOHmOaSsIWZpXQ2JJ
JLZBt6Ko8bn7htfxndy5mNmC5E0Eroqx3BhcgpWN+d8QuYOHn8c/eOE6LBPOMKYwhIwf4r79ZRu3
RwWdNzK3HqlrfUsGGXm5ILRIw6GbAMzyQPEbf2Mr8dkCp1lTH3HAtOOHjf1OEKOb5AQIao4REJMp
4TZcW7OLeY5zH+oM9spQnRFzG7qWL5YtMdMpp5akURw5SJIUccuTNys8CJJ96CYtWzemFEuKJfcZ
tSheTsK/ooJIdiTYEKsyGSUscFgxhA8PmtLrQDt9KakYTQ/vUE9G9GugYaB7ljTK6frKdeHUMZJm
SjmcvodLcPZFv1z5jfWKCrtOfujSyePBeMSXf3beU/Ex6pilNx5pUIG8Eo9lYefUw+WTLhyhEKFs
kwggcZHgwulj7KuuYNwUrROC4Ly3NUibU3qC3TnD/CNGWF4yTA/+64tjl0+C8jcE6488bJFJUifO
qtxj9A5feEqFA7ybPsONP5xtuF2/cXeUyFpl6XYAsgdnh9mZotzHDDIlB2+xVO9zpShLwKCVdYXf
P6dUb154EkiqMJ9Q/sMZrP2LPBY2YH/BjThmGwNRIZ1wCvIcsuOteEXCfgyvfhBj1ppR1tAXtNIr
0EJPTwTnVuRODjjVSoZ/PRanG58sn7ZYU5VQj4X/XXUjslNpW2o9AGZD/H5k/U36brXaa+Zl22ey
XF6panzaOJMx16su6bvCIARQ78DzIEUngMN8pRWnw1VE3eAk45/8AFIqnoQHZOj+Fgf81qhEdijB
j4+dkBk3k09hKLPCv3jY9aakrkhgNVWUh5x4VPWxQIozlmueJ/RstUR1TtmKAGnF/x7MRfdvHI3+
0+N6ePjs2Ul/+/MLR6ADQ89W+U4nwwnfJUDl83g/Er2BH9J6OEntleP8BD/sYDjlbOfUxCSBeN9E
17GGimCxzL5UGg2ZBaQxSzvAcEehYE8kKSQbokEJwCVueTMW2Byu0O+YP3WeUCnKpFLhZYDV75xH
rJPdyIBF7LY9oi0WjpIeIVNPqaReVNszvyCRXls1qA71+DDwAQtJhO0crTAPwln58wlRg8Gwl/Rf
EjSFkRGKgsEJrY5VIQnwnvC6v4RIAJYgwg6NTqT4lf9HPyUtwhH3+Zt7lHZg4EiCjXizCrQj9Zb/
j4srH5dk7AOdoe0ghM7EFmV2ubnn4ONvp5shwGa8wAJE0qXItsD06bDg4mNAD40a2SPfdoKTkgm6
XMB93fzF2+2R3J0G51VpiUieUMK+gEWf4bs5nb1rOADQPYe/bd8hTdDhLO55Qkp/9w9lBq4qWfTu
iELx75ZwrnJdCoti5anW0F3gxjkySy5vYi/iroIwBY4DFsUXo7j32YSkCVGpwEb0svXwvJS2BJez
mp45yEck3NUYNjAlgrAxHALuHcSPdkFk8SNP5ioDZW94YnDFZYQlujhfWZQbpitA9WQzzf+kF7qQ
+9lYXh/me/eIGqLXA5SJECk5bRHaoVQ5gdTgzAAy+zAIgK+apzvL8sfTYQVFnS9BeOCQWEngkmBp
+ERZyXCUAqDw4PNHfBXZEScYYazMdcl73o5JTcXqQ44iF8p/dY0IbRKSEgV1fiQl05GDWICvXiHj
Dyvdlp0blUiEFgkPDrCEVZJULYXiNuJfK/tkDIxEZoVA7DBFDoDzKXUQshkZe8JljNSacyb4hDgW
WDHf9M1x0vA67ElNJ9QzJbhpKqKpkcVHHT6jBejOmSmqf0grxBZ4a5Bh+C0s/MNjDiGKLOnImZp1
/pVsePU/k46g/nTx6XDHHsV+ItzDZCt7P7sGjE1fDKBvhz9rnllCBLi/aILNHdOxUKQXwLPzTXaL
GTZSkbPz8TRDOb2YrgWJQo3Jb5mqDBfyFi7BFoolDWEaYBvG65V+OvNupAR8pdhlCKayBhEfDnQZ
uW6T1q0yZSmHNSlKPswOzNrLa0g4ragDE7si5gKYPcLRN1hkyom+JBnH40UFUKtdXtH+4gco+50+
CYcUQl/BLavoKVq2wg3efb5nN59zY5OaSLUQICaexpsrEUrOlycgb+ZJkgiJcEzuTvFXEWouPjII
O+LhSE9N5FhnW+dfHNeEzPTQ3o7IVbrvs+WD84W7B6/VHJ5stFYx8p6N8WeMzIwADH5tdl0wAAwH
i/wOsbJokAVdyTl6gUNxrx3KZX/WJzAqRTH0/+FhpHoeFkSCB80SZ6UlI/FZlFMaS9MrQ9fkmW3W
zLgC2+wb95m2Op948EBeEz5QJEx8Zqf7eDO9gtA5TTB0P3EDE+aSv4YRZ91g6tvWxvIlQvtQQ4Uy
a4EQa+ekZb7Jb35OyWE1Ic/JVjFVhWRIMgGtzY43+5Uxf9CGc/hizlCdj6ssvjO6izgDeSA5qqCN
nG9hSXf49gdxyde9vnxl8q4En8ecBCAwyuTg4Q0mt+hiznMRzIxZH6HM2citpbDzCX9UCaPHaSzi
jAgnDwHcoPtHTGLArwBAAJFawt5OQCrlak/WyDc7IsgzAXGVka9URA2gm6wHc+zdDp1JIMOr7u81
KVEjCccTZgJr3Lh8Iy/UKMYBt8CX8D9QTP7XG3eIFtt7QA3ZHLFcMYjNasAsca43C90lfi9JHxOo
efYcnOO2uqr9K+2gA0s63fe445wK/ghDhZWhBiHDoXUhc8WbSdA1aNcudvfHNQkTLusRj+yOR8u/
HBSzl9u3tRi4AOgXCiqqRKHVTAr0QJ7WPVoLiOphWoWCw5ufr7lwGIswjvs47Xx5Wi1RmCalpTDw
bvjmcNULmrMHbtZyP/KMY48+VKc+9k7OYeyKd7+mVDyPxApjsYJyfxNIsNCZShOVlRaz/n+LKd4l
4/tXUT2gr2qbIJwwZ1o6J3k4IpCqsAIxTIzELIJZ0UrJkiNitRs/3dv8amj8JwVo7vPEvY3l22u9
GxRaaxRjkR75c9RF7p2ACl3+FCmKPLbosBvUJfzgdGfMuKMd6CyKIiUSkL7OeaqzoaIr8x4AZOuz
xXa/gB4ExSS1lgeDX01kZzo/9+ZDc57DS3Lx5bQ3qTpxH3CO3r54iVlDhPTJHBJJnZzFqv3TzHDk
4faEFZvxMgNdg9MqU1SVvE9nqPA7RSMj81JbP1DGyv1JjuJfL9bjYm/wX5n3XanZYIGnjuMQKWTD
xYH+9R52XIiy0OHZ+k4lJrBLfyv2XoNUErh0IS0mhOrqa6maIihMekGkTc/ot6AyyYEwi7kCzUBe
iVkTFc8aKRo6+GuAzux8Dmo6iTV7jZEMAAw01xcaLnL6a9JgOHyYGnjnEScLC+WsIkWMq0scAIVT
m9QZOKS4EYXQuE/nZxNFPP5visdJ3x8Leks2OPzIHsCY+KoNBInFH6DtY1c7IHoGoR3hy1V4CrWs
myB5IWiIbaEJB0mOImIunI1fS8NtgcrIJFiBEUkGkTfUDCE0wRZDfoxqKYUduBKqQPNOdDUnEHMD
YVPZBXlK516Glp7go+M5bLxq14T1X40jU6g/KC7CTgKZjHKNMvCKudpguoQAJJao4Ej5D9Q6r+XT
JOFp4KLHjAGgntse1S0vhzA/jBti2wYXcgpzEJM4zBxMhPuMxc6Zv+3LErh2dY3eXh0KS3k3Rt9t
VEhtmME7ZvIv3WRsBBxgz6AmXMvWbaIDnC1hMeFSZ1Os3UtaysRS6VB2LSAavBphvyTRYCz9LwhF
CCfsy7AHLrQWz/LvxFRlMz/wg7ukNuJqWwh1xOFKzI2A/ghasMgJRZpQMOoSSm33xMC7g9/B+Ham
SUUERVGHat2ABsSLVQNcfQFMEc70BBcr0rR4oLjwC3j0kVvHedgLcqYqbgrE2SRSvh0UcAqD5Ycf
FM0l5mg4RCaEkaMjsPaZLvjG+DgLPlESVNG541LnWwwuqEjtmoMPZnfKsNXAYnmXkH8JzQ2yDBIA
rxNBQyE6ISpLmv3+sXRe244jxxL9Iq5Fb16rUPCWIOFeuOhA78lD8/Xa1aOrK2lG032aBKrSREZG
+Mi6d8p91fAP3FnULJh9o69qYVtqDJdax16XLJwbpA0aUTf0jKJVnEQ24vDeLZezHaq/ZP43x+OZ
jYy4Jl3VbFThbOoFJm5wVYDjlJGdDzHFBo5QGyPJtPwxlQTj5Wp2QoL04Yyscrcbs6TDuFnrErCc
ru0nz7y1uzV9s/2htcue7CSztAoFCnRO7WDca3n+kdHpCFbi8k6AiZdyARZmT+HWwAyAT+OmjQgZ
XDgYIybFDhNorRMj/HVv/CfWM4wtsQ+t3/YKl0qNNfHhOYlHpGkYCwqVb1h4FT4HqMRCmnS1ZwKp
15mpbZ2CzVi9RFZkXg1KL2Dy3CXVZA0HILElBr4Yio7UhKzt0FuYpQRyYLCdUgPNQ5ZLiJie/TQb
bEERAqTnPY2CwR1LMUd35iGtuTOTKxLJkMGSlmYPMd4tZ3YZTlNsmSg/JKNGzL+n92k6HZp8E6pK
6lwU+/CYObujGF8tlt/1h9qrqdZiY93vI8AHQQgXdQ1PVsncH0+0CW7MFpFCTJ6lp11fq0gwdvnw
vLc+pCbFV7zhz2CnieYsHIT3MwvsW43kaqW4ItYrfDRXyMqwz4Kwc+qxMkw25qCapx1jGD1Sgw70
Y37wi9mFBNgbkwZ6yPZuLyYkDGgSV2rQn1iBAzzdN0w43t/qjO7f5Jj3DbzJR2o8YxTyC60xrhju
aY2fifMB/OCfIdEt4MbH4/GNVWxky5wdGmddU/kjyYLMJcBFMn6YbONooMX3Hy0j9zcxmyNLePd+
PjiIZXyw1kvfYhMs1EtbP5ZY2hFscjV/kPUj3Fim/AWvhUeYunOlrL4vMDL+A2l4RAwYWwfrT+++
GbrFYKSODsCZ4cwrX8Hd/YrzmmOifbJ6MoXljlMWf/2OWJ3EpI0VQnb0mRuqlI0o/psDNcBn2tZY
W0pJB3/f/Ui/ZfGaSoZjFCXeL9Bjwr2JvAgDlC6759arumOchwQAPg4ypW3/soMHw9XRnr2JXZ84
7RjOGXZHBMVx8lZvVuXuY2AQDw0UhgnvrUhZN1txgT9GBUTh8Zr50kw6OnqxkOY8cVM8O7gFs5oZ
BrcUH7/5afI1bnELVbh3ZFC5NVUVBAVlk0jw8HXbOyxCqW5c28gA97puUWDHndh4Cd7dOZgDMxrC
ngsPrzUfZdycAxW227QyT+9odsQqCIKuMltm5WlhIsH/mqZngru9TdKTkUKI1O3x7WYlg5gjeA/q
R1MkM2nX5NL6jXtsuFt34QPMjG06ZpzCUFx9PHJXb7weyF0MoUwnptb4SWMBWMSuAeYMjLi4tl+8
QEhzCQU/Qq/a1O602rCn7qSjEnEJK3UVXX0La3CGOagAq015Vr2dneJmxwO9ukwK3lBKAKfijbNU
8PMf0ZN1iwMY7TsdjmwoUAC+4e4wZWHAAId8Oe47dbmwhMM1YV3PgWBvvCYq7EGZweWjQUlu3oqO
dZzH/YmV5zjwzlnzxKoXz7lVw6QDTry6YWgrZGLqoSFixdFxeXarNzQJEt/RQ0XpD8YO/Ax210/o
x70G8EQfHq0KOQpSErLZzLf/RBFkqEJBD61t98MSXQ98+d867s0h6g6pQaA6pTV1ZZKsmhCUWX0G
KkMCO2gqtPEpR2jyih4wxjDB9PgChHk3YCbQ2ZLh2CCcvFjWslYjyub6PG0umJaSnsuaU4tX/JLp
r3HVPexvTVa4xYxHRuwQYTEDGE1t3Kj2FAUIZE58gDvhXOTYenJdqBfSPuIJNMRqo3fx/xpY0LcC
137drVprrDJHML6WDXmcxwOF4Ff77pS9y6FkU5X0kkBX4ttoCvNpPhDRK6zeqvgzs5fMNumwKerU
SEb+ymOaKxPDy5pEc86odHWz1Tvx8fARMxhbcbV4H39TZDRmYX0g+ehgASeZr5xCjmQ6tcWD00sZ
9Y96Rlqj+6hXCBKvaXmscwZcmysXIiFQTDGmxgw1fqT11+pFF+0uR/WSHuKB3Jon98ai4D0bLlvu
Dvhrv8CQXk2nacqmwNuZMoemWNcAJEyrccPgvHhfl7VjGyw8PTylfUW/7Sum9KG8FnIQ14w1UaPE
QZ32PwslZUAG48QNQJIMKi0WibXPvPbmxN5SeNm5eBE8CG3go65bb91UxzUVDqxShtgT2YBYmMHi
PAc8ZEw7/L6XHx7/7cU6oc01NlZD6QWzytNVj8GBSO2j4g0RCHMRkr1JntkDESRWomv7Q0Pkpaxx
05mCqLZUSlHaBlQME2RK2KgujoDOrvlgusCTEtWe9b8SIo3UjoioYpDYUO4Al0Rh2/dsTvo7YteW
Tef0voaPa7O+S30MEy9kixeUEGaZF2DoyGKzZ+j8aNeGrcsf0B89i6jsmhMGbZn0SepckQKhp94R
eCUB7AyJOSo3jodFkcZclSuoDUXRQbPBdXtTlwV328YsIYG0pBkrxyDZWr0V3s8O6PPfOtXOoejx
vO1kRXohfkeUfoSPNwtzQ9ld+urOtFtvhGEJVLX2kiSKgTBaMK7Ll0HlHNp2jA3oXbr/jE43Vjv+
YSMgHH6h4rcLVqglV9LrkAIYuMx4zzoBwZX4v9srGRVkIS/ZH7e5K3hkYIKO03XPSBIAqQ4i6dYh
vsPqZcbauopVzWefSvLuO7YUm/Z2cqN8wBQ7xZvGpELbTdhRJgnoTV3f+t3lcvzMUZyedLhRe73J
XFNKniALgBrx5iU1lYsAHMuzzMaY+enpsAW7HT6b+8hfeKv9sfqMqwmPiFO0yt4JPIij5GCz5D34
8D/bXpuXSmx8c9QSryh2IcUuxyZJuLKE3OQ4RWw7SREqZE2fgi638j4QUrIrQMxJjVRO2P9RXtW8
cFyMYptFFTzuiiFauYtXxKgK8ta+Q1eqcynl7RjhPyhHk4/Z/+oA2xF/JRoRRAfcDp2B5omiQcC2
oV5W5BGfBeUJene4I0VufbbsDKmCoGMyLjP1CaxrOGzswqyaW5NDo2FEm56QqMNERHSXXZ4mhY4c
7yGqQMKKLUqiOb609pZ4l3J/Z1pqoJQ8KEZzLnnrhtG2x7LOQeJF1PWmIaGTYoYDjexuh4UQZ+Nu
KkeM1zN/qaMt/scu2wqS3ItKRIKLEkVgRBrbWvclN0bRw86/EgdnVGiMIyFii2Q4hHNFbCvaPIei
HWhz8x3xeEujWblUJDsDQb2UIw4vEBr/L0Zhvhl2Ed1rEBtwFypgsRIbBypj94xahyjWzG3bWHH/
2UPg/LbR/N2TZzKjuM15tX3IO21zYPXWTYOpfKis2Gp3mLuace6fbTE+WeMb+Bqlwh/zGvrNwxRK
oxrdPYzcEERtyuU2O3ojdgA5KJibLY/e+r4YM2CI/22On+ldFZU49boM/Z1cX/P1OvbFibvPhcec
VYydBz90Zqw7IUxJhbG5MQX44zja+6nN7qjChTv3VfiahGXTxBYdNiNr4N5g3Me3WN/j7wQEN6IJ
UrFF0nOspRJI3ITC9+mJJJmMpoN3ObTpmBxxPYlz/nGZ/hjOujFHUyMk2LeZY8xBER6TeakAicaM
lU2KYni8Iw52k6KxvvKmCU1IXAupSkhzlmMdpg25XtP0TmJnfHDxOVaEAWIm+uRIQrRS1B54j1ow
g9g/MjvrLv0Zi/VLPJJ3Gz7t2CcvUTs8D9aXYvEl2uOVVjxgUx6PbBQTaBxnC46CQrtuiywwmXj+
QzBORH+T6jy5hRSaBSTdhD8HSBdD0RTZLTEDESZKsXNOMDjjUowtXRMVnma65OVQBoAFTu2a4Q21
nlhl3HS2396qmrnVYWwePF3AEskIpGYAIGYGXpbc8l+qeTQDYpxu1XhX9LDkMuXS69jEviJ4q2i/
FxXeYYg2Ea5f/PgG7R6hK4RHwozlFGvvxl+5Qg9Eb3UGmf7sXOYAiqEoelQOyDH8DjSyb29FIRGA
7wbBY1xBvvC8Nkq33p5pNGtg/jDt66AQulR9dg+9yDdPgBzCWDz0MR6Hrly2AbKQ4KAyecviXSPc
MKR93VAt5cTIMKT0vRNqYUsaesFnTsFEbu6SNTm4NoiDEVQVtVuWGXYNVvyYkIKZHiMROLkyKOno
olALVVARGGzZMufTH5S/MSiB93jX43uO5sjNXmlLeCyV+0WotI/QJ/oU0JSoq/jX1/LgqIEgUIC4
beqEWTFnIMZTSKfzl++SJ/SfwDv5atQwAe0Fa4aivYJSxwljNgbG9MGXIc2tNzfZ39p9eNxgS2kN
cRbRIKr5vt8bQ59Ei3jfY8RD286JhL8H11Gk3TZ1MOPSHvwPmBMe6hmSdzGdeXwFxE3oRO4cloTI
Rk0Gkd+jiaH4L/NbAS3rBK6G+YM6qegiPKAPI6mJfBxJLGU+L04ly2WBbdT6vQdFxm0ykoGfcFBS
Ku7ETmkrP2PfCulb+piTUoVptZ79tLbptL3V8EGlYEhkektuLZ2jrjMLJFOpwDxpX4iU+mOyJEW7
rQJw2oABUGb/6wehPHvUWtJlNI8CyGCasyKwH9HMl92wTl55smqVrKTX9bMr6hVbaBxcXZru1zU9
DlFLhjeHHiYn+c3DrzOV9ZebSbSqGSVyXin/jZ5D5tHf9yVYxhji6e6QWVhhS9IWRpryAeXJkBxZ
X8XEsrEw4eu0qj0y77Ym1EG205jiGYtN4sHLtuGL/ta/OlQcBp3A1WiyxTRB4nh/zCBXuOEmethH
nH7ca0gg4RGw91mDiryQ9HzkSbonGaC2i5mf0qo63OeHqPRdv4hFtXcaxpvtun3SSl+kfkQuxGtB
sYozVGrLPCw5eDzQLUI9FHZtWQS7LAu2E4IDxSnW9bwlxKla1HE94sFnCro9p+5n3cEd1Li/CMg7
/jVTt6UoCUIhZ1tnNJMv8+/Tas0YSBiKbjalPUhT0vCyYSla/PR5UEgb4LmhT3rCuK65eKeIAA+/
5pUpECQQHHXacm9v9gbZpLER43jnw4SQ6E4bdarnVPwHf2SI9SQID3/s1FXnORU4v4buEDpRjKYh
FQ7vEec8zMqQT9EywfDloNTF2a+kZaA9ibRWkoJU0x06ZdekZafzEAa/jlVLDnzFtWQQaDzZgPdZ
VwYP03biKSeyvtAkfQEjJeU7zfSHWpPZlw0NLPHYRF9t+G9anGLAz7mihQaF7+j3YC790QorKITs
KRkH0w7B1VgO5wS+DXTU5N9Z1y/op6RfL4FE6RV/ENg+JmJLXoazUzKa/HuprhcAce9kUQyIOmab
dhilWepysYPYcCeGdfnriwFFZA7C96PGQt5ETPs6xOvlUF2TideV/Q6tz4jNFYpTRIiIF44hGRuz
fbYw2MNBxkaLQKFOxrN5eStK3t5qMOlABN0fGUfiWChedXGrGy2/qzWPeimbyzBi5Vbz4qm+kJuN
h6+VnmqDB7fo09GLUYerO0PygU+C/VkjpnzNeind82Wfv+BhmI1PSHBvRHdnyMjsTYY6+gXcCPI6
eNZV0KNLlHGSHj3fTk9hCTdozm8huttsJCR7y/bwp2L7YcM/HOlrj8PQP3TPplXFmDTVZ5AebuZN
rw9EePRpsd/5V7htwAkL8BO7PdgkYEVVh6e2VX/sqosXtcwX+kg9MFYbIOAvf4fQFhqyxN1D06Cy
PK7v6wcHhVzENpRLq1gnlHM0vLx4EjO6UlaN0QR1PORJOFQwOoF/dmlKz6xfz3uRUuGH2wcdsXZP
5ScTtIeQo7djN0ztQQyz8WO5tnfydL+oZwG6ZibZMnkXvX9qRsRQnhg6Rbwhg2NU3eBoAbAZU5yE
S6lTaD0bGx9KyZd8DPPONiQc/xg6XyH40oe5OtMnfD3m3XUDdci6dwH83KMbCiMItHTALg5fBlAv
eVCRwmVPbAZHa0CyBkSij8/IsTjYJpD7Mgg2dhX0CO7uQFRwqSlAaAA1YpyRO0DmAgPQtTcBkO9E
Bcj8hTvDZoIyUWCyCbRfr7X6G4kf8ouSO/FXaG7GdcnXD4KGWASF8VDe12pWHgvCUECTfwAD+sBf
fpC2beuYkXk2Pvl9cZuykY57JHOlt9vrqC6b20kHOvLIeiM9va87AY0XBrtQI6C460m+7h7StxPe
58BV/g9ZTDjVUEnq5ezudqoLA0csVws8FSb9BxUahQhVS4pjzg+GbwCppQvAeR0PAeGNo82wmyW2
j/s8Ejsoz5Fh2yxdecZTtZjfzOca+Kzgm/rQdFvMkSnGHxvoZy0pp9MaCSkGDjIMcVsh8HHpdUSk
CrX4YYTq8MYAa97J9h7LKCCl8MAL/CWr6EHxv1E8Bzr8BvAtG/c8ssTrxVzsDRLL1Kl7XQRQcqYf
1GtZYftV77YCzAA5/kF4EuWHJHDMkM+FNxOvaSu2hoN1gDsBvh4zYKDSoWfSkZ/EKP3nkYKY7HqX
0xf8L2D9lw0mzNkAVdKyWzA2HeOPMgQDPE1gT/6Cz491GpX/rNwiPqsD+U5DB1629TPdsvOzaQHT
+rpGMA2dMqoZVrgADah57HsFaVDOBzcC3vfjzecs+CCPW5YsGPIk4UfRevolS11XeaxYARHYSYbz
Xk0O30zyxlUy4NTZ60POos18Sd96lTQf3aPpYy8oLMbODSHWT62HBfLThvrD+ra+tlLyFkQMuM8/
SsG++FNcdF3jBI4LESE7Bl3zDf2HUTfxZ1/pK0/dYXsNAvvD1axPTj5UM7PBfgEF8gfiXXIjWzzu
omg5WULNKXkdPEevR0VGAYAz73E1Eu2a2ie4qCzZUlV73UrnGAAA0PK9AjunbpTz8JfNXV2OhyQu
a/tVNOFNM5T8Q4M7fbGpAgLGIZT+/Bx20JFR8zJOzwiBWhaLWYdoglzgs5PqKrcbeNXM0ldVizfg
LgkH6ORRdwEIIiIKj5A6yFpR4PdonVAs409ZkEPAXl/0LyxzsnRDiayHByANLWeYBBUdQ5vZmCju
cCBYAUCMpaeqP4YYxghKfp8/r63zzg1foB4X++jr0uWCSiGbX6TgvoHaFZs5S4ZdfhnubTbwhqKJ
ev8yL2dReENKRy/wMeebUpD2meymG4KvPeASGITetsCKj+1jhwM/cNE+4atoacFiIIIso3O3gTb4
m05R8Lw5xdNVXfOb2AFBQ8rhhSegF8DMflCMbL3WUL4g+/MjJ3fxGXHcIJDbJ5NyxebpBn0rCFjE
YYdZ3n24uUEqUbieUXCkbBja2WAyZBxlJ9qdRUjuJgomUBN35msFvw1Ct17w0bOY9AksNC8vTgkm
A1dsyBzpyc+il8qyamAGle4tPTt9BmmL8Ts6She6XoXZDWNLSRABT6I6SrJmmFDNg9BZNASfYMo5
8uweonhXfyCyTc3bARP7p5OH/j30VV+5qC3W3rUnV9x9jXUM85Slcxc1fj5BssqeevbC1+iPW1PE
XF4G+qfQw37aawc5K4kgJepyRE2uOgvuYI06I1O/HnIGcmt0GEAUg1YSHxGXCK/2Gz4DJffy6S7B
T5n3zZlLgSSfqKEvJxky4vpQ1NBKoTZlJcYPhSX63wvOYyeB5zpY5MXgV4E/URO/Pdu+I0V6mBC9
ScgMK2himaLSfDi/RJEaXPrHem8l+i1oFbqZba0b4QcyH0xgGxsnv+y58y7GZ/1lqetdClzkSFEH
Jgby+qG6aG8NPk692iyAbvYOmw6ozC1HYtAWFWKDV07Em8c4xBkC8Jqiy2ZjT87ReWc+8QJKBG0O
u2bYwUgTMWpNib/LkOG1YiYydg5u9P2JSDhgJee+ue+b4fx8UURIRJd1RShDxLJDaLBwfYoHSp96
jN1zEpsUldK3W57WA4AoCA/AYEq12MrbQUQQsKOPEWiBywREeu/yJcgW3oaih7h1U9oxm/MxlHRn
bGXMf3MKR13G0vC6bT6vIsawAwheqdVE2fjWV/wDFeE6Z/XjNAldOi6JESFx+PQHEKR79RUgwpcF
a+541vAygiwYHkXVPcvfZgl27+Ie4n7hGDqP4kFPrQc3LCUP4pMXeFQa5sGO6EzBIF5eQuPD5JDO
2MqOQ2vTQvjlbtwgEwHjFYc5kZTu0uBzbmkvKMwxPPS5TCDDDC18OdX3UU86yFX8LhIoBe+caKWD
ETWKO1Us+5I0eJKccrYkmXo6rYiATg9AcdaC1sx86DiBmf0vag3QKR7o/h94Fs0G5Onmo6JafMOd
2LL0J6Nqhlk6nhf8ZkBVpGsGxQXBIO+quY17UHSYwisAXQo1OH87tn8QJXdtvFIk+8rcNQzKWie1
jVjrXK0RVV5vZzJuO8urOjdpVOFVR7sdpCqNM3NImcZz8tueKx8xa0VbdTuxXWyCvav8uZUcwAYa
PIIdo6+BQIYPlSCG5EBCPdGCb/zYAWW0HtS1Yj2ApsDF6IT8NX3cco/4BrTy6LS2GtlYOKOFA2g2
jq82v53jvYlJsu3I9+dwjJywFD4akOKcPgHAf+RVDNgFYLoSy3+44JL0SyPKR6ZzAy+RP0Zg3tOk
1EW7xYOzwPsITxOoAnJ6Jg5MTy9FHf/j36mR8MaasupmQYv6NABJYrJDkSmkZPiLOI++Kslqv1cd
xazTx8woh+JSTmGMzt8AbrpLoH01lAKWknxToRUxQzV9p5wLEBg6T1OzTy8+/kCWI5yHEA57MD7j
JmDQP2olZ+LoAfhf5vNDOpWFrkq7cKy4i5AiBLOmiHuKUqGT+CECjV9j/gXO9AXA9NiJHk1pOmPg
yuXPsvqppvL7W+hFS0UnzEiWgGCNHQeetf0QjvMD3iRAoSbM8iXiv2/RJsHo1q6b00wxRpzTebp6
4kG+D9hj+w/zgj1O9+zR9IKq6oneJ5tjXK4k0MsxSWdgk7iYGFcn+jDUx9SUMuHGnP0JYIg1l+ne
aFjF5YlOAJ2Tntxvciq9LRBQ+gznvDfd8aDigwyTX93Cm8b+qf9TzcpDE6Rt3B1kdugsvSJhrpwa
fBpeHYhmYO7G+tdAxtMlE3LV/HrAecofw+AUcK+56ZjsMAfDPYG4qudCilmHS8C/T3lHfCalTlpi
mRA5mGDTqRDcY0KBcaXvd1PUdIFkMHEsp2EHJORMDIWNA4xk21Nd6mlanGX5eU71D4fgGew9SHfE
e32dyrcBLvuOOLV+jtc24wrqd1dnt1tu12gA3Qg15BlG+9T1DLzdeQoK9vDqmlJSWU0+BB9N2rR8
SdYmJ1MkgSZyIjnrF74mE0qtflsxSmH5RTunmn32Rznu8G7k6CwJC0Bqg+hptDnzJE4ebtF6Cdqn
Rvov3umARwE4piBCp306cOibb/hD2FvAiZYVw2A6AvBLMjU8zfvdRD0WQV0QPEnLJPw4Fg4twBod
15h90aFw51NmnfbqMYCPz45JSYZ14WCwx0zOs5kdHByS5ZOfBuL/Y6Ux7C5LgjelsEaSUo7xw9lb
Z5aUJ3ovkdw1xQDkdxNuSMtE+/9FGdZh96D8AEBdwZfAYM2w9KEj5Dyc0J2+hxB8JgMgEEJP2xnT
r3BRe6rkEad2DcIms++YlOCqkmxSPgqf0J3vqIbaplJPRQJAs/hGM8x2buJz+bWk91QeivTo1oDP
hdEgcEAaYkgGukCXSsILj+HcsNshfdfRWpFuPLR6KHbZHzQVVCfqvYaZUdMg3qWH5y+2g6IpD4jO
bQexis8S0uJTiJopdyO0kNpdy5ykP+dgIC6XEadchja8Ml0J2sxJyvxhxoQk9QfQytQQfc/5UGsX
UoOkkHEIhXsRbhiDGcmOMnYE+RT9UyRZ6q558AkmprMlmFgDPSrJ/TujYHaoqIEkR7LcTPxWkoPI
26Aq/RAaADHPsp4nsc7bKU4kV4kOXQhWAcDZhMNd6k7mIChrcVgGumOlSe76Qot/n5h4gwx7vGp+
HCMC4nWAs/rRJL9ht6CyLSV+m5GddGHD6VKjNoBMKBZaabPgqPdTC6xN/2avWR1H5F3gX+U3+SCK
f8J5mOvaxFbyp01nsZqxnhkXq8fj8jSXj9Vu0HamEAlvzfaKGwyM6MKFJcmC/a0S6sARn5hixMa7
7yBGCa04knhN6+ljLeZ06dsoBv+0+Gc5t1vTrwNj2yUlF0SiAUVBO3mw3Hfx+NSdyckkDZUgBj94
4w+3jy4FPp7LX4wbMfNnRDoCjxqCJBQdzQgcF/6B3nfXOA5DkjlA32/5KbaTS923Gktmfl0mdLh9
UPSoO0s7G572htkc6nOjFcM2XDbatluSjFgJujPzRiGd1lgLMmGmibHFy2VdJOlRLRvEtgZs1LhX
abnVPTIODKrpR0dOkqLvIM+wVLjT7lfzfgCBtsHe4nBOR+uwnL0E8umbrYEydENqP517rUW4Q7ob
bvFZJP9ACX5A3kssMmBVBWZXOtHY4VDnW8oNDi3vhUqrk+QlrVoqwel563Bz6ebJOwyFjgbTbbgo
dpPbdXHCvRc+nJ7rCwUZDuBh/COv7uSTiNuNNCcEurykEOMBuEqHd9+/g+/wB0EDIM2h51UgEs/i
D/+nj1iW/SIIPAOCk5ZROKTEGVI0q7tP5M5eR5aoHI4VurHg29x8bzBJ4A3TI5ghpZ5+0sOUqk9y
2XgqkeKeaWaEvUr3SNSrbZZzYMErOahnlDOWf9Ii9Zs6K49jTenxGedRMqJ3TxGjgZO+hxM3yflF
dES1VLQ1PopmCGt2HQI71z6V5ckRnEEyOtA3no8cf8b3MU8SejeKYQV6SZGuVSlEWYCAxRNSmpNX
IEYMWbdT/IUGOzVDSJde+qTQ+crVDmKoBJ8BifsU2cPNWEdyYGWYtFITtwSWcfmVsNrCWYTAh+px
/fwdRUlDjUmGvj876pzkd42u8w2WDNUZrZ4cLRauMAws6Z4UK54MkGPkr8dL/Wt9ppeE/kZMdnC/
JoSYhBcMdd5oeVrTCDSbIrFVWfgh+H0s6tC5Egwfy9PEV6gmW/9SLWkdzz5GLOzduQT4FdxOaF0s
pI6mPuo4wAxJm+tytpl+pDZGynl/Ahv/LpY6PTD/i/mPF8t7NzyBDR6IbqzDMqfOvHCP9M+0yZZK
Eq5JXiBd/35m51/Eo4S2ZhWmiuS4OmUofHJIj4wsKS0e+NkgLgemL6cKge2ckx+SVtcUjrdgYo0/
G2gseckvndLy1oASpNBUufAl9It5hkT8b5cjBtZMGQZzlffpQYkgkul5GYyBh9LtOAw5J9G82yI4
zQOyfAYC3LYO0AW3JpF+EQTUZrsaBFADxgCpgIFDy1y0OI6nHlfKrHpFxetng1VUm3EBK7hL6UAw
exHc3GOJrgi/k92VZHhSX0zSocjo1k956bbaGBRoKKB6RqAHzeZJbcQ++rD9oJzorDmYf1uD7UPi
HM1Xc1EfLb4CoHgxwnJIMj0GemJ68tAiOauWo3EUxB8mlBjjKDJJFgGMbZDiFSmWK2OvuuFw3PCG
SVO+5lFfTljPZWUOr4ovctIBymqdomdOzqnJh9ZTXBZDRvCsgo//yPqS9fBNMjGjtoqqOywnoi/g
VHZjHkr/ayBXb+7UpAv/Ez7GadHwvTPRmuUsZBNYpzeJiFSgk0f4yAo8fslgmFbh/kj+5FWSabzi
Z1bRTS4ihqQ9cakfqltxJVG83AqP3Hd3vhhAoa69d36QYTTm9TNnX/1kxWFAEduvCE5HkNK9A+j0
uFHyevplD/AcwBDgy99TOh+pVMQT5qA9QmtE//zG02qerDcJLQGaJ6XxfaIomrRsJ9JY0ND6j6sI
yGgEiw0rOv6GZTT9br51D29KOqNZhe7Bzf5cJg378TV6MAAH5r4nbw2I1PAMryPCJvjC2cxWZ4Sa
mlDuHx+2szLSWpv9yXYPTdIZ26Z7RqkD5Dy7IDugbKwSsNgmIQzqmmHV1+sBm757/BZACrt8hMYo
fH3gGh42mijghu7pZCGWBIH0xY/EGOwFW6ojNshTS3zRXijRfIDM+df7qrLO5HdEfPXBItAbbyvI
aow0qUBR0GNULnvseDblTRcRXgF/N/rQn303Mur5AB4cnRGted/6M3RiQMMByynxYBIueIkt8/UQ
PSYZs6v8ICux3LOsid8JgzdTM4Jed/PL/7OuhrBTw86YWvTEoT4hyCs2YYGU6IBHPNMlhPFjQOaw
VnT64W6lwYEr3c4bwTkx3Mmq6p7YP5plZiM/eACgHyjWdWPD+OPxlbMdwxMW555DxQYLE2nQpj98
LjfM2ZlPfq0tc52vpAn6ol8woOT3TnMaAJMW6yT/aOzxLKUuA4QAQKXIumpy/qvLYmjmoZRJxRNe
oQOb/WnGxpcGeREDQTAFUQU+Ztc6FvxZF8X32YxPnJr5iU30rHm2TkcXiwp+DH0e2y7MAuKVN/qj
tfxHHdAuPcku0sOilb4fAM5ay4S4Qb28MxKykvt2PiGiPXY9nMmaDX0WgWhEt2x9sjqZZP2ROnbG
u3ozfmfPOGostBfPrCGiyWdvTvbph112uWPji7/+wR6UNzkZeNC7ZMT+bg0dwlugV7BDdOInjk+5
WAwf5h05DcEXkMcum2zY6VBVgYEGT/T4EbmqqBeZpPfKIcIJhGGosgTvHAdTZpBZkzudDSsdFTEo
HUXfLdd3FzLeYDFaGH86YBJ3qTOTX5fbLiDcemiTZkHxqu8bq8nKKhj+/GERw6pgMyYUsVDGJzo7
1VnD+7iYsceuBssmnZu+XHDQGtw+qvUYU5gOVDt0Z8FfB9CbWoqOHQYnzbWahg3dLui+kpFBAWWU
n6U/D+f31RMdjAQ4mSfUOOS7axbdpDi2+czfHuPvPs5rGqBC4PvsE9zOywtsE234A8WOThi0HOwF
Rm9yIShfjWJQ7Cd93Oo3KQGaH3D025hOIVpFScgm+JsZqWBXu+FchprL3zUaPgXKxSZ98YCwocB6
9LGNTt4T2blJZ3lqaJnd3rL5NhgMDyIwtP6AWvxYPDmbf4g4sRJS183FZeNDldDrAMw/8H1KQSe2
Ve0ysG3E17fSOwX49zzs3UyuLti9Y4olVvyQoWKQ+YsanSUkPBLJdHf3TofgSmE9uy7eyDv0XAQ0
z0hqMrroNUjMcHT43Z1oqCDQwNXqFGb0Dnv+nRjscqjEYzoZD7Ga7vFcJecScpiLA/JFfj/Aeuey
d2FR2W6i6k9vAn4FQM4AKxm+TJbOav4ETfABn6jOyY5VULo5cW+q6Z23bf9Q8/aewYUwumzmzLff
9gtdVYxxXO1YrUsSlBQ75ZtzYrI4IXqEYJHz0Rwq85OBDv9LTzmGi3sfFJjONvjIsgz7UMO0QExa
a1IAYFg6V8iwFIra1cW2BrIckC/xFbHq8ZFlM6Y7GrvRBAtNO89WXywsewJOwNO8wCQ4VrwL8riu
HXfGOajpBF0EW0LdS44MytndYgUrmdn23gNKyDXequcySKTzwwclG7+8q+QTXIPBCqdqdzRFXsZj
f4qhzN5CeYfFf9QrmE3/U+NBIppdRI/6FbXlBn8ES//mLm2HUEsWnxgHxeku71YthJTOfnPMdOQL
c4ovgewJ/PBtwO+KB/HI/zL+HyR4GAQNW6uQjZw9vofstLpDvcvZiQ/mIb4wJmw6m+AX/rFL9V48
8o55CNhqY28DNcKzc0i2zhZcKtAOwUfVwwniTBtOc+NhwIln287gw7tPsz+ehThgpPdlKxpEt6xv
X7MuTwf5Xrpn/xqiEWfdde+7n4+qRjhDaekXDiqtnDZY7aJfAJCFRuQA8bVh2E8Gq8sCiYN4lm7H
+6oVfxcIPzK6fgL9+d1w6x9RhHr7NDWzqBMc7XvQthto9r9oonCsQUdwMUDt871oMyjg8++nm3Dn
9XJGdp+iR8BLuc2buv8Qn5IU0LuKweqQn4uh+ylP+db55Q2+BRbCfid6u4dxcz6KEFAmAszPUK2B
6/hBWhH6iBpAn5kw69HVwLquiazNMdY9zF6jB/THrBVfA7RRHSjf++w4/xp9lo8wI76u26CRm8kV
l2UY4kP7OT6s9uM7/j47/PTQREDF9YV8ajBMvyXOWB++V7LDrxihEueHFec7Ri/DRwZkuos7LuKd
oOKMZ5M9W2cdH8U2FtWRgYWD1l301dPnibo4HLuIh7KG5D8Q9JsP4KKnmK6/xBCfmSuN0c/9Fo8J
PtQO5sfkoLyLn2CbvZQBx6SVIKsVhB/7wCjU++Db/XIwusTF5sqDZzGM5a1d/KRY+2HXKj7LftKJ
2GsNLliZ75CFPiCTdkHH5uVdzD48aT0sf3nt/Gme6c/P4c0c+W0XTKXpbidbtYv7Ra9mgRwP5rxV
kpW8EwjsZ83YfNFhD2/Nc0LU8FU0gq7xy89sCk0fzMCf4y/8algxCPX4O++3GIRnHg0MjKzt3Rlx
DJjTUvtgRTCKHv8j6cyWFMW2MPxERjiA4m2qzPPgdGM4AwoKMohP3x/V0afrVFVmmwqbvdf61z/4
wgo7fEXYVBZeTAUC+44jnFSmafAGQ6rDsRHvJy7sOYycrNai0vLvHF+t9nImUYkBqxRhOe0VK3xs
tZZIi4ysdQKpETBVOsZ15E9jiGw8SQEXA6Sp1Pf81czpyOVJFagUX9gUt8PteXlePlMMWSiE093L
+21SE1vmW/vs4x5FohLPVPkEaSOJBECcsAiP5b5S2jHX7rsabseE1pBFiy2e37FTsi3PSGuHEVGd
b1NnuiW6Fk2sy5bb10V0emx+yIS1bMOmgOab060wBOeNiuRSUszhOX7/i+PFnCsJJnLOwljvjLch
aI3CeAYvCLPkxk6REMExAXXY3bmN1nIWYmZ/7rzfbjT4m1yoauPoG2VhASm7/RshELyW6zKaKZN+
1PLzf/4DuyCjOCXnxOlrQZjGA49gFB2gujNyj3fM/n2Zyo8Tz/jDGfp1IGyF7fd4sFO/wbAkPdbW
7/Re44u4n2gtsCLzWFzcyJ7EBDbRBGJCSC7VWutulfgdDI0Wl8+D2rv3vVkZjVWH03iJm8fmteF8
7zYYcONyS7bn4YhBieAPtHZDJIjMxA0vnlwjfBMnjO+u1unGsGUweplnasw0MuC1zhA2KUKIqc1z
KMd7ye+8xv2aI+yIB3zPv1hYcoCRZ1MBj7R3ODx2Vu5i4g05qWZlVUqnJra0wGbLQMWHwHncmxWJ
Wm87/jHQN2+KTX7+utDPtK4H65DnlRa5GHbLcK0vSsY+9jw8kibqYT3ff/HU/V5jxghznqK7w7Vl
aWTGz/2Crw+c6iyGh2jsFw5qB/QkuEnDr9cmOhv0jkuAHhtnUhFXAbI5vLmDFTcE7DEVwpADow2f
EcyroY8G2Hpo3SlFuH4BN061UW/+IrrcwU25rdkPhA1uCRG7+cOZ7EjCVsCBvutvxKRZKdhVr2yg
VC9T63cWA1IsqPklLztSbQ4MSiyRs5OUYn9kjaIET1vmq7KU4JjLmkzkt5H6kGKiiTM32GJ0/M7s
t/mZ8nLVbry/r2nHfrienFuP525q48R4Hai/LVsKABnqXdxFndrkgCa0Z7hE+jxBam7xfvrqbk3M
LLLtgUmUFJzdYBA2Ebupk1td8JJrAhaGFPVPd3ISZWkvspVKxgeiM7N0tP+T8+z8OnKyvxEJvXpt
UB71hraoznD+mGhv94uf2sH4MMdBIK3V+D1krmDG+FMQjlNosA5tRCqAPCcSVhVRzbyO8SrsYhUp
yxTYpcNgBXdBtfbu7JYfT+IcgDZtSSdWM01pVPcJfZzojI4SKof+kSUKSk9RZSSgM3O3OAl2fUKn
Um8En2X0CMiNhAajx5aki0ZPJheXuL5jeYoeEXOOFsvjscI/8M8hnamiK9hIjDmkxggWeP25Ow/m
DrCtPvQoWAfh7PLcDi5D/7ERJ2yGc7NWK4QZ6AGsTh+o7xA1ijXCbma263y4mv5sV8ANwcvg+PSo
q2A90Sx+XQkHquXwOMYZofyjFaTInjO+y5YlUkaaNw7reMmv9a2+/RxoEB1ZFMsBKAZfmf5RktTb
ln31oYsYK7CNAlSNjsQiNUfMwmEuUeiHX+fnZG66nkVfn+0rRnxyjo8Da26Ixnsj7dIgP6WbKiiw
/m+v0i4+gWN2Z+KXoAH81hDzJ7cZS4hJvwQlMGTA+lg+CJokChe57dfiYSOGhKTi/vn8OC39Axf9
4zx2JOny7cn2a8GGid6b6tahXmXFLd/GwxttRl5j1y7GuKQnE6zs8lWbDi0o14fVyJ3vxnYDHwcT
X8GfbBsexLt9t3Pr6Q1PY4MYeWvuimdsQY5z9Rn2MSFIOv1CzuBRtafCadajW8yJEfUWMJG0FDfP
QFwl2zKanvCJcmHm59GI4zAPZuoLS2jsaLyKqGDS37YVv48ZNVz5heCP4HP6OJ3J1TjwkyV7jh/V
3aEj0SuT7xhwUqd95DU+D+NNHEnG05+esYB70FBZYMnpkceQ5J/+FZ6+uIaDpE63Uywd12RXYDvs
1Jvg4IgrLvonFNesHhyOIAzjhw2uFDGjfK0H7Iz2z2w30inZ4iTsCrcqFGACmh0pIFB2AzqUiOR6
Xdq8jGd4t3+0VNtaWk7ke/+4DsKS05m3PMWsl5N/bgrWPfhZGCrUwfTEdxBN8jf335uPk+6fe4Zk
T08MxXDqDaNW+HvgyjU5JzgAzc+F31nFLbv96F+xWcbMn3wz2gb83Nzcf+1SQ7y2wZyVwb4PBcdv
9o8dzkmX2D+cD1sMuT/ha5dsCxefLW+iT52XO3djOsqJew8EO0U42TrkU1/wz7omx9r/UPAGCSiC
Pwroc/XPRYwe5+r6i6CuPGGzIGEOmv1hg10fj18SDDE4kljHHH5cSLXV56BGddCFFagzxnJV2Nqt
WjhVVOtlmO/mJ/It1h+r3+ZZBzz6fY+D3Gxfb0Q+crntibbSih1I8rktBUpIsOWWQiK95tvnRdxC
5N3W69iL2aSclNL9RXMbAM/U3o9C2cv8dJe6D6+zajtZ3/3B+Wl9HIRA2gcPusIb3rL1c5uBi9V6
4+TuYDuNvk7nzwF5MdCvfJgDmGNpwMPj9csvd6XbRYU/xIVvrg399JLuGpxZz58jZMF815V/+baA
Rkdkyk1iLLH+Edva07SI6hj2C6q81F5y/2O3l2DmEB2f/cEo/nHYzRhq2Y9A8D/HBxWUzpWv+ITN
uX0vwPUPmSrZBcMXNQX4pnv+nERgM78KP967D7Iu/2L9u69ohqt9vr/XNKR1vzf0bprs9vrBSrV4
99Qkg7B4dvHTg8imocINe/kvB3pmsZq9/tihT9+ooFfikL2MoalT/FFQDTfVns5H3D2CsZnDq8SJ
3n4Qme5xYya7LsA2xf3ohzOW0OpQnusDdiVf0H/XgSsQTQsWp93PItrv/Mpnzo7STbpN0GzUKtku
+EgZ1RXLyh0U3r6aiH7Hgc5kiv2cHfrOT/hsPrd3+DoejDpEkg/D9B0x47cFfBfhxXkEpF9wnkIH
wk48M2utWT/3IDHllvQ1q9iMgvxaet3mZ2W3ZDMGWYYUTSkSSKcpMSh96ajgUs9mronbCcYNbBZ1
yImifeCq85qPI/POEgFjvqctW9chz9kgxIjZjjk2wXK9sUHZtq1xdRM23abaiurMmW0bkxlsNf8r
zyBClA+WJM+1Kb81+9P4pVInpO69XFRO5bK5CBC4b9Quh+N3QjWsiv/UB0w1ynPeMvsUrMdtHC+4
PQcl3WVqekuDBvoMcOX1QK3MOMx9fBbD/QQvtsriIc2xOy9PmOKOKoIgXlsm2D9UFzfxmAVIY8p0
ySZy/y1xiIdBQXrT5Iesa4kv6gALCOxhxSXwTCOARC/H1V/zWhCM8JD6P4IpQOoQ8WZkTb4WH3pF
6a/DSYmtAdvQQh5dX4Ne9QCrXLwKtcJi4VE9wGe48A2cFkg2Woj1/IfJil+JVsK4cDLl68T7SNQI
0BAQi2IUAu8Dj9Qd9m18+TuVxd9iAj8MwOkc+xWhs4h24sXkt/hcXqDyFC/fP2gR2NXQEYrigv81
whJ/FzE3pV+PsQ+KJaVdTWuHzdhsAbgvMcIeLfHFfOIplhFouyjj5TRe8DclxJ7zVPSKHZT2PFl8
xstp/Qd3gwRzqNYF3QCO3cWiLBZTqoyaxEWSnZ5w2ed/+FbCQfhxajyXMXgw9pSUlPyRofpuwNXB
ENSfeUOMK08lPmLXJ9oYEn1mxO0uRaYew0X6XorUuuiUAONxO+WR4LLdF18UcMJfWv+7ud+/KamY
3Fs8g3mtioDIRc2XNncI+QhbkMXwfk6/CICBP1cBlsvCWbw1x/LIkhDXpYcv5mT92k4nf/GJ93Mv
/prbaoSVxnHaN+xDBiC4QXR/fPaGSS3nHXDbbSQtOGilepGSsQAEf3mdaQfft3m8oDyCRJa9/+67
7oy4iIwoFKGVRdeU7lPvd21xhO+2U6LeB7Dkr7X63pf6fA/J9btefYjKcoqg9N5RbI3tp0UGjtKG
GF9iWURfpn6Cj5vRFcThXX05OJ5uemPI1BLsp943VVlAErXFSTtxJxomgvZBbs2nPd9PnR+BtTjz
BvnxR6KvgH/cy/rs+idkuM1tyguj9TqlkrGJPotWcW7dcUAEq4KZIYkEc0CqakW0r3U38QcjyZAo
YSMPPtHI6z3DXgRBTYhpnjoD773+KiS4R4QeMtOXtq02NklXwW3yY/dV9wtQ4afe3Vg9qK8w98lY
UQkZqHClH+zIdzpFlMb2z5McVsz4s2q33Aoql7fPEWVhhaN/yfOcg2l9cUMDBHHBTSMYsPsRVlgv
J/eaK4AFaloiP+zS4oKyXf0Q7rwjiqjr1J6ET7fwE5uOFgpLDw8KtoAjXWaK+u7hUMhs6X12BZBy
n/RZk65FxDPd89D8uDzm6CV0tjToQqT8RqBM6/YW74TV/cj+HmJQuMmMDJomxrXu3cShiqrrAxCW
63SNOa1maVUe2+pivHlH3SaxH+qA/JOBket9zfvB79mjNEA+kOIgE4eJ/ST/TPIFj9nC4/i5Cf7z
ym5HEMRAxk7jlhm4RTp4jqOcoLBIrzTAWurTnZxGeH9iXutLcuk1+3QV462Ue7Pj2CRBDOZhjuml
6M60moig/qkJBQfU69ysi7BZP4i2pnt8segQNPn38L6TWC8sQjM/5nZ1fOs1h8fbGum5KixbSzS+
Bvmpak1w011PlJeZe3kErbXW8IqjTSdNwZtbwGlGErG23an79e9WdhXcw+4gizZUU4O/o3cbs6NY
X6/eVuvnOu0j1J6w6c4VdN3znSmm+7jeDdpXQ6LjmJrJtbPmp6eTY1IbSe3f91Qrb1XaVUayy9xq
fQ9jvzmCQSFoj2Kktj1jtjep+lLLibtEnijvzeGSwio9yC+vtt5UVG6fL7mpENmSRT7wOiy9Dg7p
KFohEyLm1FatVE5mERFHXlDvwFPhrZMSixvTjzbELo2d2YqSz4CBp+fgk4e9SD1WWpibEcCQmAOW
Qb76rvvedajPw4/+8h/Gh6Py/g+p7NRm33gzEiOSHX7WewT05sMtgo/2BLiWfIjNTBsMajXwDShE
zlCZb+fbJ44EmVOod38KGpyF4AHPfjcsmBrle/6lc3WmSsxxTdUYzLTK7I6l+0yU2WZyagmEFjUO
lMYCeM69Isi98Qmo2xhsGW68mMtJ1p2hoF+GLSavuJZBEn/qZZ8EZRCoHpJC6FVyeond7JiHYHSp
+5MldbIm+gWoe5v60mqoQHI/92bR5NgEpMtEWdBYL7y2f8aEZPmf1faPjBIrD/9r9maiA054vODU
B5WodEuMh/8kmID9tli9ZCzi8HqarxtrpvV+uQM5dnt8XoAWVrqAB/Jz1VDzt6j125C6DhNZCVfJ
u8yg1K4Z8EjscbRo1lC9oHiXp8exLikkxJmjK1cAAlHwjGZh4idqpj/QllCg9/a0XOHzZ92uR2ar
DI3J9YD9vLBFax7QFR2/UexROjFsAEABOl006vf0Y6HVAADohyNWRp+05LD1AXQQ5WliNx9iLks2
X6Je3tCH8FUlXLiAmkjciDsxoYv5xfq5K/Q6mi4SDEjT/dD4mrkj8R1Tmiyg7dVXxjyN4qu0n1Gx
KVjDYP8BJUnDvCIhFGxmjzWEagOvpoX/4Al450HpfcHbTW7pc595h/nT4ZxyS4gywWSJ/7ewe+tt
ZxjqOj/QncmRppx+/Hftg2nrYxVK65J7WTuUML1JJHs2JhhTUtkoytGExZcDO1mjFPDlmu383CR/
5fivCYeU5PsHc6ORyTDi2kbPwfK1F+W3Na3oE4FnsuB5bczvpd53aJiDUXjgs6BwsoZR4xLdQkoN
XR3w0B7wWm2JIb/7RAirb5fdWel0MkKaP4yozYP+4/MmRHA24TjqlHc0Ik897RdD0M/5cWz1yqC6
VO7DHy/mwNP5pfDT7WwDuP/y47CPkBzgmo31IQUJOZM5RrdltRLN7rEcbQ64amJx1sgDh8pq4uBF
TgmYYHv6xKK5MnNUlg+XyjD38PJlnlyv32Zl534NeAkXd0FX7X9s2AwWpQCWrokhrFs7D8cEWtKi
EfLu5DoN7B8TVzlTBkjdY6BUA0dtR/DqdbLK5VRLyJwvTfnhJ8bHb6NG+5rTXaPdVTa12BltPtZ4
3ac9jMwZ8cpTq2Nq9TVfDMXepPl8o9JjeXPHxjcRAYWg4Me8znaNV9MM0uxtoJAYifG9fMN4h4O4
9bWT8317PzOiWM9kgq4Rz/Wx6DldzHs/1Cts/xFvJn7JsLk3mxdMbP6YaLAb3c8gfj3YC+avkbTs
FnuOj2LB1kF3CcNk19nC9RumkEDssfIK2BuUpwmphckDqGfy9w6fmrgW1wOEVJJN2tiO7qY9Ft44
GtPAg4gFnZXZVEt65cEBoFX4wFNhk7vSkNHT9ZgwaR6A/L5gt7J06fhZZ4BY5kb71wlYEjyO3hCZ
sNwZ1FzolJg8vUzgqohi7rPhcG+Z0RXLJx6P0+28x5UtuJJD/8UkqNCGp2Jz32BD62IJ4pFNtMDB
9jL1eTA/+DlPYHHCNLlAHaJQb9Hqj5Tx6I9Tj2pV2JaYXw6CO8fEhWIoCQuy7WYID6fLKUkNu/T0
XONzZ7Sbtz4L37yf+RIuFYF9DGhPk8ud7u9EO2e8T1MXSA74HYroJlnSGSyfSmpFU/PAwliLer2J
rwONvFP8XWN7iAaBUXe+kcIhU0dMfV2UzBEj+y237zSQ5y4hk8pInTvzHmLuB33FifEVGAf1Bxaf
asn1+PXHaL6Z+LVGhSL5U//OcX/XMMbeQRNwWgPEmVhtdjegox2uVfK7Nz4nOK4zMvjbYxWsrtYF
6Dqga5sA51mjdTGgY9jCzybUlNgn9ii0UDmxsffgwC4jqDS+qVUv083M6m1n8YdmyhFzXGMf7UPw
grY8cEX35xK8c2Oo4hZrOuzJubVfdne7rwH3e4yQCXwJtDA0h+duw9jNF8y3ni2juf9Fcowx7O3g
NJSyb3xgsdmNmEsb5fm1LtaiK61ejugwYDebIx+TmsssNtRU7seZMaXfPM1WJXF2BU4xcweqtDjY
810Pr2IYxAV0phRYzGWsAXM/7M2JCh6r8XrqPnrDlO9iAkWbz8K8CU/z561m6souzywo3lNaG54O
vUY/LJ4uTxJgTBkmxpDMldltjsOCQGJJuwTs5Q/b0v9c3hwHMKL16Tp3Y7fm17czZQg4OHf2Fyvr
Tmc3xVocAn/n1zoaXZQFs+UDsGmwxCRc+W75hMV6QJozlzmcAd6nekecRGPP1xKzn1fw7FuUDNST
gQ+DZX7EZWJ+bMI44PfV0Sd6OuA/GERzco43fG9t1Jz23fEAO+BrF5eXC+7q3rdjA0sEMmrziFGx
U5NBBQt69V1WSx5JuTDeprSglpbU6aYheeKFc3npcm2UtzO8isYUlJWB2Po1X8zJOnIy/YvhAqm4
wfTIlXpfZuN+a3nSlh1h34Hhbfjrj5/ZJbxA4NWtsBp6TI3AtLGDpBC+SlvYpHn/mfHu6tHcjK26
0xofHFTpSMTrexHgJYUqfCVght/HfU1h9797GdALIg7Bxpu+KBxQJ38V/O2pih4BAhBZdyWaLJHh
6tMv9VplkCsXZm/sjAcld73CR7rVGIMbYwqUroAzSQL7usIX/qULCxhAdFpP9YG9/9ckOAIRaUL+
As278lYYemrCaqbmDpFKwYAlMqbo6JMdDwwLRZICJGUiv/nqnbJPuIHHKIlaOpPkb3proW2OlZnJ
ywRks8BZLlbterC9+ywC7gzxZvLQHiDJTOl6cEAmkwpw9EOOH52NJdoDsrtaf7Bp7XRXhbk75Olr
lfmpuOI5ta80vDZ8zPDNlsOsPdZWExDfFpCHthuzxKf+g1N/eiIukVnq/5X2WAdlyt12jZkFflKz
NS7J2xQ4LeMDvVbxKgvaBe2Dm7udIq1AtbDEeVFI9uloB6MjdnCgZv5M/tjEk8GyxY3Ck4gYnLhT
FU7IL6IoVjtAr4cPqjgxR2bZpxsG3/2XbjzFBh9tPyTOtytMZcKNOXKCyvkGeMMTcPMzvxSouTtj
vJj5mTr3Sy3mwLn9tl8ShCX36bzWsZsSihZ7Tz2xBWZLR4qkpzlwmUfx0DyMbCWqUKXJ/xOXB/0V
1Ty3jDrhEEBaxGSemAQrh5jLrJTgPXK6HVj3PlCcmu4+dulSvDdLooF2qf5UiB7a/bThutBbRvhz
owkbrSQtLdabZeq2x2H08lKn2fB1a8yP5z0bB3g6HHDMOpiH2S+1sRorsRvtp72RkTbKXZ7IcyrT
Hhn8muIZ2oM9o4OeqoWR2U04MXMw8XhbR/W+IHqvurz8X1j0bc3fbCvc8guXVhwvE9To65KCDEyZ
ruOzrI8dDsyMH4OWVKShRVnMfL8nKw5Bds58pb61ECVy6pw5spUNltVmfcqvjO6Y7JXRB/BfOHfb
ClAOGPvY2MQYbChrGy8HCJ8B7Ie0KjOPIXG6BoAYm29/dBxFYA70jVtgDefd64v9hglQzYjlfS2j
KrrTTB3I0n37sULMCkhNvxv69EtBo+BYbsLIDLMpXhx/I2ZqwJ0HixKY0AinMF7rKnwR4ES4WA+T
7lH+O4DTv212+7pxlG+r8/wyuTwARIHJMFRh257zjVOP2QiZzYPJHwR/Tqyei5suRy3jPsheW5Qk
B5/pHCcyZSmAMy4xIINVjw/yXwKkfvNFTw0ixUqSvxjIIMgCMcMtH1LY8A/zFX4zh39KGDVxUbjW
wPglriddjGBKEALHiyNW9jiL8fWK4jB1Cc0U/vL94wxUJtK918BzzIEouBh+EJR2H1H0EdkLyA8F
7nBq9oCp0mlGTb/vv2nPpkpNGWVOCZqBVT0Eswa8ZsxNFD59MDXkywkBB7sXxDmk1xvSSRhz/mj3
JC0fL9uiBzLH2RL1LaxNUORpt0DIIwHkKVuIBvr4XKMfhOwjLTLGGqgJdlSFTLkw2mqOr3/439c7
INRYw5e578b46+0QzcKk6w/M9wJUIgZipCIHfMTN+pSE6bEdQOf7A4Ce4kZ7nVA+7ASCPyEDUaQy
fS/t4jwmnuW1TBiB9i+f+6kBdMofKZXP/G7qVPpImW7pBEHiiYFmiUJcSNfZtsSl9jQCD1VHrH7j
rlfGzM60sQN2k1gJ0ZiJ1u2wAvZHeqx2y16/AhTE84l/mNzKc7puYK7VezWC0EMuNGT2CcSnOBra
CAm3Yw+AQk1hY4keMgzyHnh/a/obrK55DmV8dTHfT+grX2RJJLK0JciHzB7IatYP5dRwCalUlvy3
0i0HWrW4R7yxj8zxLFOLyeCR6ojkbdRHNkkEFD5jA6btB+e2MCF8Ai7P2JsHnxtsgC061RikhetW
QOsiZtQkR3IJ49QbmjTIPnVDOLYG7sDEsNIXrx2xd5l5V7rtjE1QIkklNrrl6EQBardaZ8JV+te4
JUvuYHKpQ1owluaPW9JEGaYah4gPprTnQRSvM40fyhga82PC+SYr5kBgBZks6liPFHIiz4KDJXmT
LZUV/gykDMPG75QPBVJHMtcTH4RmwUtYbx1D0w1RlbTO1ChqwvCSTnCPoWQoBk8Ttk3470YDZLRO
HTzOJXeGcxIchdAHfQZLkDAkJz++3KeahB8yHj9mepuG5am+ZlYJl4CcCJ3zyk2onFM1X/eAL8Ph
ryf2Ao3Cq4w+pXumJyth9QRtuSsYg7xgwAHHrdrdATVsFh3gO6b2XBmtDlqt0AYsOy1fwTrouVpr
AuWJ8yC8eAmyR5pE4dDGeAd9Yn5N4ZaGuQlMTTbFaA1XgUs9wW8byw+LDwivDXUUklMocvZXf4XV
gp5ES1yS2WVECRyHRNaZb41MA5Cxj8oW6sBYNJJ1ZfaBRDkHyPhWIlNguIdoaoRHK1kkFjoB864J
6iSAPaEwZlfKcAhYMlYlb6rPnemNvdY/eFMbLqF/d7nt72PJPOX4s7jQbr+ywodMW927VVFPkURt
jpYDmdw+PthDTV1mvHBo5uCyiMxnywP+HrU2IlePwaM9hIX0dOPdm59CohTL7HV5k+VZH+mr5cLm
2FSg0FFheb2DAtePMRv3cMczAi+nj3lPtbmkDTp5Ksriltp6A+Bm58UCcNyuKA7n5lDv+fcrPFip
PrANgTq5zPW70sIQSwA1OYdWMXGyjPtQLIubV0Sq5CWFStQGAjhQ4cFc/rFya1cwRg7BqLiXPeyR
2R/fsyVwhMv7NIrd20tVYG2YF8zwM5kjsEJ6t8AwKyI/TuURCd7mSG2WnxPJMBEcC/pHiJD1qSW/
bOZM5HybrRn+/8zxrWACOoBomZrtCd+GKJDk1EvD2C2Tv73xsFPAGeZ/hf4woPUsKuVAcAtVKohF
DpOHYjqoLz3L5cN9b+0aTJU5Ind5HjCYzJkGaDglaBOZT1QvZLI7H4Sywpo6PiC89GP5RubAXgNy
M6gB/RwNVsmlPLaw1BoQhscx8eUyLAkBfiDvQe6TZov4wlHM6xRHyfsgwc6vYKZswd/jd12uMyYW
CzRo5JavRFDFgcsqQvD6JL+30MhOffo5jCoiZJzsSFdN3jVO+IjEn4RAoT2kdCuJVcrgTBYOOBtk
njTsu5pGS10JFs7AQLLrCiwRn8jUo7Qt7SnES2hrFqAFReVh2ygSckHEMDRxEzPbMwu3+tORnBB7
ZkIr+7nZ7WVna9gEkB1+ehIes39U57cyUAFMSO6YgPzi3aK+qaB/cum8yM4lBhg7Y1DoBWWZSVKi
2rvDjxUGvVrfkox1wnhXU9hf5brD/83v2TqQaxq2WEp7Hdq4/KOIwlfOIpWIDjHWJtukB27NObyZ
jIjIc2tK24dLxixJzRN6nZoxye9Coc9iHK8lneuw+FqQKWgWIS7r+OfKs3Psfo6Z/daG6DHJ0KVP
rxlpfWhgZs4dCBfYnB7ybcIsA1diQi3TWlNa+a2JoGn1NJFOuKhqSbmGWQN3mRpRB3E8krwEPp+F
cz3mRXo9BqsYKLfmWRVUAf0OkUNxKIJrNqQJc0CxMT2tikf/YyBW4AH6+PSY+pgRT32LV7HfEXhN
au2yD5PrgqFcGRIb7AS0C/B7kcoJB/bY6cMyC0w9qadkLIgciH3qkCe796wnX8dKIUMKehZwyux6
aklKhEdOVi00b49mR5WMEbX1ELloymgn98SFtPzANgWW6FtNQI/ce4WTFc3nbmRNQK9ZQATeUdv7
ldPtmbwDjv6sCSjtwZhEB1pyeNpXuKOnqQ1bbHQ+MMO9MXXnQfHxIkV+lbqIhbZZSDCRCoob3kGF
D1xuLGa1FqruXCWFzRvwKYmak9RHv9lm3OxOexLoXWK8kYV1mLgN08Ex+z5x1aq0wTjCfJvsoebd
zuzBOecpz+1k9z4Oz+MzlLTS5mz3BE7OGbtJd4Q9SIoU/Cmfph6QH9cs3Lcw+MFLDQVzS1JUpty9
kT3CNdkVwszsCc8QXtzMQRHcGQBJf58T8YF6rCEa6D/D4qPdg3ZFmwMV6aWymq2BVus/h2OAlvWJ
6FiNWHoIV8Y6U4Pb6/jUXnKzzi5z+FF2sx7sv/r39Ai/K2KWbcmozfRYMnISUKzQp2M4LzImhau7
fFzH2k//sPvf2f+5ewqBp9RSRAriHwpVWofltBTkucea4jyCfr7ALwk+C6w9fcShbEvygAKMUB9g
SGzNrZlLGo9ZIKAJAGvJSa+NI9mj2H7cGSA/NNFmiLmY8EOZ4co5ywPo9K+hTEAZgIHEhHNYXNTs
IANZWDUGtAKtkQ96g4aytUZMIqCqmIL3WvIIsz9SheB8YqAQVQi5EPTC/vf4GXSg/dQKO/EFvG0Y
ZksSiJdzNkOquuJIM6uAW/Qee/fwQykd5sc5OmgigwUVm80VzRknNVxxI17VbAFI+awMc4+vxnyG
x6QPC0JO2Pnv88yc7vPt0OtuP7I6v7J4bvepCa5I/BKnMLMtUPWP+jNf/8gqCSg2oCJNGfhTL5Mh
5I3keFEDkZDpW2xpeziRCE3aUHPFUV9PlYyqIN0DmEB1HaoHfww4L2rksoHwUetCRoafGc4vA/Op
ccFgPgN73h16vGVqzZcz9wOntKNXSSNap/6phbsdW88Ie2cLO+F+yMi0ggSO1ZQVVjJ0EfvBfvTC
A21mIt+cMdbCXsLMlw8qynaDCAh20cc44NTAKAoSEZ6TTtwTCPkDSaARXRgQryzpI6aDg3QFLXcy
W9GztcR9vP8q4GufqGpWXXse4pksURZ9nKHJRnkTtgVFFyRThc2SRd+sYqbLP6+m0n1GH5nB6XJI
l5vqmQajdx97ApTYNwYzJLRa730/wpopA6XCxZ44c4fHiXohj2YwysDvsBpgLA2NSQASfK8PWxwT
V3RYlV4aNRKliTIypstMm62ech0VBG4/l6AZ7si+KxNYBJn5U5IIVunmoCEhXWBTt6QpuvcN0vdG
xAg5xT9tsOhIUCckUBsBw6bBy/xAACPNisdpApj99IOBIhlTTI9zjaB7rc8UBKDkoO2TvGMe6uxc
h5w/KhHaqCO+4UGnGIZM+NvP+4w2Hr6nTXm7ZM+GaQGhbMETxxCdjD3QjxbZI2RzyQJD24jqw2OU
5c3UoXXQBw50vxOujX7hHs4VkF5p9ZUHHrT+vz2S6ExeHDstVg/2bK38vbXam+hBSSXxOADE8gXA
lWxNwJ0ZM88EuPayMPX5AHLHcOHuQJnHjwQfJuLvqL63EsTwLwUkKiElmHsDS1zML0If/zhiENDn
kjZrwoMUkkHhPrxCpo+w48kAgcYcr5je0PMg0Nq/nIAePXM+rG/SyXDaRB9sCQwmaQiXnTVeHVA5
I95lfvpV+qM7NvoClFnqqesrNf8nxyuye3RGDWbvK91jZ6AhaHDhFbDJleg/XvCdiCcjJ5y+QxkD
tWXKT4WCxWj74eCIYcVLEfIr12SRYD7WMzkQLusj52lhXWzOwcneFjms8EfQWMGDy5hf4fCHhKGK
8FpV+w6GYZ1OpisglmjkcrOaQMmFZ557+LoGhw0aC3i54GljqNsiibPJ4gc22y/vf6mF3gdGD5Nf
5hJuRXTrVJ0GjPeDV0SYsX7nge5f/IPNwHDpjhj73EnoK6zYeS75mXL/fnr8u8LotubqjykTx9pY
FhffVSwzoFIHGMBNFj1ux5TZS7w6kpgTU1KQeYRgLJwaGe8AJRMcnN9qyHvE4xT1JwomBsQtdpXk
ZWO4R9Cx/cJSYcSOKBnMK3VsBCk3OtDpB3tjTOY0Xms2W571VL5kxo/suZ1EpDqrBAbgi1mpgsZr
0CMbT0cgs268YU80+hswxh4PPyuCYSOoaPyGXRX/NyjUnQEXrYqSlM1uuHlGqHpXQzPfU41QcQhG
vk/3+fXg3xd367C7cyFI9OxdQrdz56291DxiUE7vB2VrU11hi5GMZqNwciE3drfRfySd15Kq2haG
n4gqlaDcksUcEPWGahMYABElPf3+5tp1dp19zgrdNmHMMf40UMsSwrQZHuTNk9jsaI0XGTJuQih2
x10EZ14oJxb54mAc+DTz/WXvhHQZOwtj7yWadjdef+gcmCScVem6nr+ABcGuoEveivEW3xESmI7k
OYFl7gVwJgVz1eEJx0Ld9Kls1x9aAKQQeqh/GWDYU35FQI2U+lg8TeYhslYpduryvmtIhaD6Jw2/
W4P5I+LCoiJPlCsbs/VQmxV/7yXr4L0IFWov/HAhX2xPbv+KDmX1CI9auXzg2zhrp/vm9nFohHE0
XwZCfttCtWv2G26DKVa6abxOrd/QPmHOCF4MdfDimPAXNckH8NQI3lsXjBSbWDDASz4ZzaqDvIfT
2UrId326shHyo/dMX2QH7Vptyms1udNJVWGf9qPaPg7vZYVmTD5VoTz/bCpUKt9luuojUUO+RCnf
DihmEeJu/ELYK4r50FP871afPD2gApd98bM6ELSasA2+NhrD8XMSTRPk1oxfyRg8aBxBDvcCrGke
JNxzXQHfSuty1vtLLgx3rxQMz2gRXjfTnw81xpnSmJ+j0D4KQum56V9BatBmfMff5dBrpnSEE0DJ
QvhX3vDC2bRBuC56piG0WrrhYWtDYdVl6W4U1jT0HTQ5tVmwYLRtOAuFuFgDDRBIACl3PVxHVTCy
PyAWHHSuRqTmyC2MCUYv1r/KEwB6p4S/IYRg9Z2qe3r0Je5hh+V3FCI6CogYJezB6wEMzJ9MyBgq
59+lOr7vo0m1Yv15ILZukncayONkqblWzUhULnVkaBDjPhmQqlfx66OQSQB2JRuTxBS0pNATo0pJ
+NHuYN0HFi9WddCbLXo2zMmsDUABRMNACJdPNiHePxwrfnLI/SHuHH2bikzLZBytyjUc2F4trERk
EtStgXAcWVLkgzHT5vzzvgQjJhX5nAElU5qF+ygKRuso6G9ee7xyg3V0vCN5jq7dQbrw8gKDD+j2
+IP7ZnuCtEP18hbmRfwPiGfFaw+TAFsrA0hzjX4OaDTt3pMktX/INGg2mDS+H4P/1RyU43PHy9/t
wQJQ8rFFrQGbp25gIawC1H70BKI5YYykcWOGXcmsiSMtRN9rIgTCjI64wUN6JNDxD/IAAOpjAwsW
8FTxCitDLH+maF9Q732FpBfuX0YWOx3u7gd0wO/VOzd/DMiK+P2aIEk20KBqX6etAURRq4iaS5q4
03MTwDB4PQpB2GL4RrDdoiJlKw1xmMhuNWOks2LHAqT4Je5AMn/Lmvl1h1xVZjZOEhtdageOnJm8
uaPlwxGg8h6zcYAPj/vBCoEqUIPBiQuF44RQWj7KNzbhkyVfmr0Wyb4MUo7nkL+I5hIO8hEwJBJf
ZgzXxR6BK4vJ8FwVWxUra+3SeVlsGnGuwCvW4DCcVbsaD4tYkZePXzuJQxQX9AYZJe5CfYkvxWzZ
NZ6P9RVNWbR47TLvTsYkaKnJSsSDun78fTF4Z3PN69wqNpJdaWkOKQsctu+VqVHBiyXnqjhb2UUY
vjnaY7i395ZAErRsEmDs948/tHjRY2KGXn5RW30sjRCSAoKs9cV09EXiLQzPsp+dwIudL6weExiC
PN3HGIXS8hFQB6j/ojPe9PcEfOgLWKm9Rqk/Qinc/6gvHeSAUDkgxzSVTU5GFFEJ5+723rEVwFEv
KVANBYvn/6hvRkFLysKGgIWB34ylzRvhDdEp8W00U0ygxCXEdfiG8oPkF28SCo5wyGJd5znWCosA
vRe521S/wqxugz3/n1V5+RR9o36s9/IqB/oVaGeCw7ucwhWgYoDx7XAZDGZaZcW7+/rngmrcYKRr
dh4I/3vf0qg8v91rTA0mEiuf8GZF6zZEdj0dTqtDvPvuv8K8U8zz9X2tb4R6HtOjW06T9WBaQU6/
bCFFUgPslpa2SP7u03o/XHVQDb9pj+lJ4irrK3WmbCpfRyTMILOSVzUoNy2jyQ3Hpx8TBfayEz8e
S/MsVOftkiRgFBgkU+yLabZ72z2W6KGkmWkva/gzcE5gq9DHiVua8QpiC/JcP/D6nlXrfsr2ZFBH
x94RuwMGJGRMC3JzhH8gWXb7EV05Nss11qLge9ZmNfbqUdDhNUFUAFagbjv2+TFRHwTwldj/gAmQ
kzu0W2ql02bVX2kLPUBBwcKGXijwlWQlIVPLwiR8zOH0ZjRrR3k+4iSZgBjQSmPWewsXqPApp5P6
pm/IC2rXdwSevIVzGMCwWRa39sb2Y1gQHy7vvuZfAId4CfC547sCd0ECMCQuAcPDKMA9Ef9RKNN5
fsqOWI/uF442Ogj5Wm9HIc4D+KlqDVp7hKuqVhQiXnMUYazVFi7LBOCSudjXz80GtvixlwYYa964
jM+PPgvQswtpJbhVkrG1z+HG8QZ8aQcwX2z57KCo+Ay2UIQImVnhVyKnHLBBDxNESEGEQMTrQIHF
SoGT6/KYXSwTkysFnC5vwZVJSrMhibKjghp9shpoc0j+wHtOAM9lGJQ6LnSIs++NyT8jngabNgvV
sWFFIcesHLBirLiwEw6TdgXsml+eF/5MuRydiNCg6/OVCwtQlf0IUdhSuj3W9wOrNxMbGufHjFYF
8CpEpwhhf8Je44qja4OlgJdqQI0FWS2x9oNdYj281NviMrxhkItiF9A1gWMG3WBfCTIm4InUZLDj
v1Mskj+z2Oto1Hkv8z2UHz/dEBFRbA9AV+7kz1FXZeM3BrSetjwfuBk6o8dpdcSBvR6cvkfWxeBf
go1hDSRnBxdSJCQxSAhVem+dMXz08JaSuCBa+xwF1uAEnEshp7rz+nJsM0ePJjkY9v3MUItB+S+9
iJ9nDluEValefc7doREK+k0ZNkj6ovV3VS6r2fcKRI+caMlZUYbcLxzZp9G6pH3gaw6mUNvM6u2G
1njf7jvqLB90NCMMB6BT3nTnPpTeff7YRqrBI9wgq8X+SaQMRY+zbotTiieAHrh3IjAxbBbKOt1C
vm3VPfZXiKkvM+jz1CySSixfOcFRN4r1CESHQ6YDzLZE00B2PL0zHV1MR/d9O2h/UD6Pn39Qksv3
SuPL4y59muj1GMK6GYTId51AjG5ysZlODrgW8u5+Rqmr0C4rpwzGJ4NJDvQDJjfGGOy0/2jyCDEE
axe/Kza4zsipgd97HO+M80SxIMGChkPfrq66W3F5ryEQXn8EdkQbtIUHdqhOf3uZsJt51xpkmqDO
g2j7CBfIAzcocwXOPVz69BDH6vQNk9NwLYf9tbzq0QOtZbrEA09LQldD58E/IcdhN4+3zyU1Za+E
EatDohNcEjtahkReVGtxTRrxlmsn+HK6k0QzhRqRoC5o59yi+DBzNbv6okmm2NEH5YE3lMuDbMWi
wqUnahKPJM0DAQE0BaqZKeJ+JY3ZXHN+KBABrNWE5SoUCvC5CiuOeUekg4QSiUA46BvpP7spbip+
XLUzeMvfpFj++ycNpPl3B0E92GtnFf3FUUHXHU35M9KKmiEfSDm44yt9bvjE7RosCq1fcv2uasXU
9hWbrjmWcZORbUmcVYi+eV4thqd0/d2/ZsOdvMPp66mb566e3LeaI8++DLP5ib9xlhcqWXdD0HRY
OzPaDBbfGx+hnqqHf07O6WCdeyPSEkiDCWu0dTIHNfJTHYkaK/m2Q56yh/EEqcqOIOy+AsGB/6Om
HnLWgLzgQDgPsBfiESRxcIujFi1TdXv/VYwMqIZgunHZm00oUQfZaTIergp0JWBbbzf605fEoGBx
GG1KpgrUubzfs3jcoglOJdboGB2hKr9QwJqrGJJq/D232EeUNVcsDUliiVa8ZdlysOuP65O8HMxH
utmGgxnnBPIsSsZMOj82b1y0zzBluc75Ry71ij4VV9sxW3wXUNR0Vi04CR75W77DixfPZYL1aHey
Pa/iaE7b2Czb03Da0BnQvTOmV4SBj/s4pNiSkyAfpynHiM40tCFG7E1Ropoe69ZEkAIWEht83MGR
A4xryRVtlt2mT/wS+lZp9jv/KKiEbx0ygqAv2ZCSXDPMn1GxfshJS0T/86xwZvdRZuyh9vmzGH4u
9wOvMm4Zyp5Hn/hk566R8+fEGpOU/e2vK+85Rn1+hKN07q17IeUUNSXC3APlUuMX7sTCHcvlsLZE
vQQJgbqfSkftDCUDZIffPgnQU8LDALAsRijXlMT6kOWPgJIfcl2SUTA4NSxU/BdJRD7J5oX5BzI9
MUcvE4EQL1t/l7+ND0mY5HSgycBdVdmfvxahae3ES92v1hUwV99QWAU1ZhGwi/kGz52HMdV5G/0b
XqpZbhXjmIeR1wGpSTUfPJx6DDf9tREJg6hxDIecAhoJEj1+uyX9aLQhZJmD2oEKW2tcy3ldesV2
5BAsZQvX6Cc2ZTRJbPIdF4g+cEnRkhF0OFwQLw+t+/LqLSsmFDAHRmQEk0tCknhDRAQWbMpZgh1A
dDEWI33GYieCRm10aC6TENzfCwrpNYM5cyXWDMq0QVhE2C9Kn3IRCtIyjBdob3i0/tj9kEOa6ZZq
afYLCafQz6eKGbHP9V8DwDzCVxuOSReZ36GiwDzJIMANgeUQLgWxDbiXkIlDSjryqoVu1RzO+ZED
NDtAYE4hLv7X8ZBMmoUDctJMuH5OWIrjS4h8F1TRnzcAmn9aQjJYeNRE67dsuajOwGmd3qIBNcut
PrlYyuILYehTs4Hvet5bM3+eDDgFusYThhqFE9f+BDUg6xCZw4fFNS/7ZesoB/DIUNqOxZsYoyGX
kWhu89i3dneHGj2gAtEUmmjAwPruYhETEX69Nagtr9uLP4ylHgMmXRKSQ4uXxCOsbYtUZocvzNXC
LhAg79f5OrfnVkVFgcDOIJvUl/YyqRN8sRLGSfdFZBXAUzv5oPMASV41PEWoLqwYdy/rv2CUzIEr
kAqSCfwHemesBHzAD2sQ8q1YnoOomx0RLZuXH9uh+G2eEkIDzXan7V54DhKrhH38IptCLVrCsmLi
yP9KzUB12RDIAftsa3+FIf4uHh6bvUfMuR410ZbH6qZeparRF54N4sSQzJDcyx/j27q8A9zKgRNc
oD/mrEFDT+jQGXub2Orw8D/wVfyD9gqkF/vdfRPzBVhmy9YsIp8OGkm2kfmx8A7092hAd2IJZ4+4
y5799IenLxr1Hbk+SNgA2WfZrCQ1jyBLgB6Va9JYrEZjc5Q0+f+MEhturlxIZHN42CIW1rCbCdDi
bTVPG6gQKZpQ0huqrYzlOY7D2vm7W+QrbljvvKkdpC52j3mQncaqnxL3/kQizdFtn2mZHBwo4d+U
GGaaGlgg/Lmm0IcYynI5gh4nm4SgqCvzEsFC4klooUUqViUA8AM89ogOGYTiAahNPAHlgoXcG8qw
sN//eHUvmSm8yWY4GnfUDID0N68827JffgvXRHNZQWg0xof+ksaHzkISuOWDp5AjB9EcrB3YSkXF
iGGoBtaL9LknO/hQBRoXECzvIhIjWps8jXRg43CiRnJ3LCCDoNpA05Kkgntx/EKlAYrcsYuU3eQk
BM1UEv1/a7ImbDy31r2HT0mEFurGkOttcYcim03IJuIhmG/h/AJyJtDmSvvCd1Lgyt12nLKWVqxE
TmaQCja1Dn1AYlP9IVANxX5q1nCiIoiZoLytxjVJbynqnWUsUJLY+bjZx0wwQBcMVITfYftmn9cd
EBs0HN83khTiwAlq5SOyBZspa6PGJOqFsQ3Mb4cctUijIdzgaDWXeIhp+TFjMoGcYoYgscV/zmO3
YzXwpmYnAg/hBVrNYW7h7k30pcTOrBL+iSNu5NVWsiOjijtOg+PINsMUEnDOtfVPcYkzlCxaMTD5
FgistRTrIKZT+hCLsDmfR5J/OvIzPvaAJX5msuyz/wU1X39BCowNer3maGphivLlDw0LdYNHX7Uq
HEz3zkBHmFyyy2+dnCUSGskgs/tO/DAJdkhYVho0NLS0jRzs6F4RrV0zBh/+fQHzHTrIlMVf4q90
wKGj1cDP50ybrY1yYIdEtV7dd28LthgHyQxX/eMYQdQj6Nrgxfnr7RKeWuSUlx5KaXCcfw8MzbZJ
bZpgE+DxS+2B2Vm5vy+8o1qZx8nX1YhIVE7sgP9RQpsJsQRf3ALjvnEkoNUmANSPgTQVtNBw/Ctp
iquCXTqwLfgBhSsmDwu7hxkLOH8sDBA/CjIHYvenZ9zu6CpNa+QYLFxfyyiTeFyWA6dBF0cszTq3
bv/KtAK3LRb+VLv4koA4v610p8pmQi0h2NMesjVMoqLgEqisoROhMOmtsuln+jiM3NauNpU1WNUr
ZS2E01iejj9W29DtdbzPL4KWRDbSZ/ZuTF7Mt1jI0trfW2OrlO5uA7z6700UhMuHV+Q1FYtba6LF
/1goh1gQnQaJj/KNs6Mk/+XpiGrSs5Sp5CN/03GwW3eqGidMw1t5wQWw5liMrMeVgxyHFa8gKVgs
dwROIvsZQSOGyNTjO41lUXl4X4wElvgu1OFuO01ZVOlm9NYjNzVWqFCgqbDtkfxSSybv66g0M8ia
kT1AC/dAfQQsx5POEERdVDG8fKx6XGJbR4aMs+hrfAA2gSB9wFeyKu4W3ZupzhnNNLZZU61AkpGE
EChifW7apu8DpU0qL15JpMsoVihuNFkOQ0Aiqh4IlV15ko0i+hTbQk+Jn4o3+G5+7D+6KkJLRY5m
52qAPYw0fG+6P7gMIjWLKZAc+hrF+BPW7A8LvAKNvZkM1rV17Sa5+yCowDhwvq1QALG2FkyU9xA5
1SFiQbdVGWGgiclDAKVctjCe9eelgyBy3dih8fR/q8I8Rx4Vn+U7b1uQyeQUkbRgALsIcvkMaouG
/Ylog+V85GXVC9kMJeREuXsGR/3xt5glLDlMZyPrbdM86+xPpBOKxv2+mdbEa3+8dFbMYpuThsvX
n2HFm369l1Meh6fGmD4m6ML5KbXDw/m+jXKVrppTVpqfEM+WkAGCI69ITdj1nD7DToUMnA6SYIB1
6jLNgu68aZv+7xukMY2bVTj0Qewwok4a0RhK9vAIs0lvgWbbFwVIBwAgrS8h4LQ25lD6Mx0EKT8/
2UiQXgpcg9w2tCuYMej/6Vu5kfbPQWxsgT+VpVmG34f9GtpsOlvk9u6mI/vNdme0j0sR8h7+3YmW
K0WIosj0elwF5Yf3pGdc3pwwtb1j05qHZh/DNsUVEzsYM+4hZMpYHsiJh+/mrIMbkKAPMGdzI1KC
3ZX/3+rpzyBNERcYF5P4GpLgmZ1ZMA9TuydJEpfvw3otHs4S4tGfNysdQBMdPLiYiNaoXTB5RzcF
02MuR8sh+gc+BuMn6hE6pL+K7lXEiKa0hTcw6P3HiyyUEbP3hhgLZ4kLE7DajK8Y3YEsims64zEs
JR6SIYoJ1goR98/beBkt9blqq0ewa+f6XuSubndzjfZqxF9HIsWIXrAoIogtRtDboV6KRlEj6mo0
xxCp/mwAKcatPtIniiIYyt1i/4kxdAmktGC7D6qNcpL/HM56bJwxa/hLydTGsdv5DW8m4iYzs2Az
iQnhBftMpL/ME2JgMDSTq8mGTMRjgA8jvicHc7L6U6z7WDxLsPIMKLJ9R47wGK9Y4XPLbGAbgMeW
ugGsxZyGDor+N1m25m3kAVw4fMZ2xfiuyhS3TTvNKR0Er7MbCKmzOb/XJgFk7yEPU8NKHYIsQIsm
IpCtpvHTDU5uJBxMyqIfJCmP17Fd8L7/a+p0XCuqFZOYpzqcmtlSwWlbTR4cUY21G3LGl8gt4PLw
9gCqvlj4IDO/DX22W62ZhJQprnzjO478IU0KNQwdFt6Ukvq2o1qDOaLutRHw0E9ccoQ3mCtGOT07
6FrMLCFjqStttkdyUNz61otoURPCkXeBCt3yl079CQ+jH61Oko3lYzUwMyfBcEvvazuNB9Q7LW4/
VnrBzEgMK2xPYDJDYIibO1ROia3NSyQd0ng/sCXNTb0dJ9zTUDESnAirt+irzME1I4ivng/pFGPn
34kOzGO8HGE0gmPCiLTnBIitHb5cyGW6gx//772ivBMZhOyIoGuki68x15obhv7M2sOBWqxf8iO7
2yguTSG3lWbbJvil2kinCKuYYuTXivaQyJFyFgdabSxY1oGUx8jnivlzYdSzp0meCxCj5sNM+6T1
Oh3P3tNMTVZTO3daUKxBSMdAusWGRXT2bNFMYHXfVrkTO/F0BjPBXDcMtBkDL7lcRmEifUXYtgdG
3sIx87ydHs4C90nfAQtxVOfuVdOBLR6FaMxwYCY0tiBYqdPH1DhAG/8ZP9dYncY7hZXrUIqobI3U
IxFnE4m2g37v5V/ExZWdirjXZvt2YpsXeqFy7VB5Gbp9hSFBProtTckcbL9e49XX1GMfgLAKkZht
UkrxHvF8nTqPaZgnOSdc8RuIsQ0nwFgFrdY5Bhe88SwXFy14KcIIvNrNTbKr7QeHOyo2burAQ+2D
VmH2BiU8kTmzYMY6kZbOu8dVmaDQ+1gnp8B4fnyxGIE0QXLFQEHphxOg4uIkXZKxvrngE8YzIbLz
oC6915GKP8LW/uO7I8y9Qg7QlLz9IBQn4gFayANKroa2soYu2TBLsg+EOvFakZYNF9QP8L8S7p1b
mzlzofvEfauz060y8V+xeJzgPo7XQDJDKhKto6sqGJITVt69ieP4odoqmIEzkalNb846srVuXFAf
oRJC6NvwWnzPiOXQefC3c6wxZNYYQlxHSHzs7FlkuMos5GT3t5fjb2uMPjKAKyPdWsbiS/eCz5Z/
dRgnlDE9+ePpJrXX0YQEv8n7+prJBFDXHEKgHVcIlBaJIz0U8qXM5ESj/KmXZhHxNM5yc8vzQLAb
4xi+Li8amoO5NsPSh6BqJHplsw5Sph0TUoexlZgNpAKEXXKEwaOw6HK4qtFfEp68AjRuT7Q5RBVD
iP4m2HYWII98GBFJ+nDp+4DLVF6dQ3/52oulGucHfR6XA816ILqZDOFWEjBlOzndzgxIjmAvToMD
GvgaTk9GeguESxolWotIeMeq2oBySNltsW9dHV+aFU3ATQxonCjz1MMHCYayzumVJQKfsGAZzUla
8ySKjRC53WEER3W+qvGoszekshRWNWC0Pskc942VmAQINQT8xyuaf0TsAEvRHJqAv85Ax94Gq3NK
8ft2M6YypIE+T7Gskc/8sHJDmYmXquoZ7KA/fa2Kaxi8rb0o47ifJrLCa4DjAs/szy18aqhDiiKB
GpD3dCoj3Hqi0/1iEHnaL6D3rzFMjW3n4N3zMcPxzC2iLQFhxrOkzn2sqOPd6BzdeR4fT3NEaSY/
9qDbJ6rLTSzb2POKzyOLtcAUAMkZbslh2nOzUdMOqRS/WXGNfcCUBbO4g+6zNm68Hn+MuxQbtgsA
kNnPFeVRXx/RwxO3xVfhhhST/uZrodiJlpASH2J/Gx4XziBeSukyWLeuBD2N64UrercLUwbkODzI
YaBqs3+DW8NNZYyPsOuzA9h42iXCNA4BLk3pJuZzfmJLhKstSdVnYF4AgIsNJvisa7M7sDoEMIA0
LzJRvxZRHHYx408AnZLw33OpojT0dPr9sDoNSA9S6ABM+hzuEFg03cH8ZT8CtmyO0xsIB8ofQBu8
0lwntoCuG0yzW92IAmKXuCwsWUaawhtwouSvCrpq0RTrTuqTwb3oe0/31HfQgRw7p2LJruQ1PEoC
5Wwpu8+/HyObkI0B2VGC092AX30hEH5MSyp9CHat4bwhsjg6PufR6oX/AAgUMAQHJjGv4Jh448oJ
hUaB4I7Wz8hCnQHjvsRduON7Ul6ZuOfqFtuxEfsn8ayBeCChBkBlJ6LIm9KEE4ZT0itPIO7qGBSK
I5Hu7HmK/ghptXVndGMNY/2HYAGRAtz1pCY69kPWVE3jCD2msY2Hx7dxWNBB5KmJgdPvNhB3jHq9
DygEwS2QdiYbk32gNvN5JMLNrCaM6qKX3vLl2COyIaEesSLxIwbeeGYDtveIWspAx7JkgFhqzpdv
MwRF+LGAnDnFBCQTR42K3LVlAQ05JigN6aFZQ3SZxM4kw1xcWbvgjs2Z3cSsgNPmuV3e0DovkESZ
LfEvlw/Ruob4+qOfJfMgcKKs6qfw8M8pQagnW4/+n3Qh8w1gTGePMOdrMbAQ6vsLMg5y9OKxR06W
0M4DQS+qI2Jodp+E+vg5APRn0w/nuz5BDsX6BMn8bGQLWdagb76OMKuhtCSF14tMvg3HALF/RCvB
0dYnNErgyhIJg8xxpuKeCvN+/OA8DjO+itAfH2uDYRcqqYBTBjHidrzYLxKIN7YDZAq+DIOQboC0
pBDFWBqQWNA8ZU43eVnZWPY6yp0oCCCc4wkRsDxKYGM2ghRjdMVst797SvDeFC56EYt+M4QX4X5/
XXH2JP6IC3phDMWCcicOrEAbSsoGryALC0S3RYPG1WZv0wuNImcgTl+qK2TvUuPItNRpN3kGJGa5
eMaHxvXArXobKL/etHyvTezHq3TWURt23YHMf/MmJiuOMcAd6rq0JQjeZdXMjNMF7BospGM9aeNg
NzvRpJux36MnY28ubzmsIjLVh1UAyiYbfT5YwrTbfS+zPvSR+5EJTsNnjucgG8FKX+Yh3+Hlsq1Y
00widsBeGQMDeu9jS6UVdQfQQpZxw4tnSfZSmxxKqzuwjlPEL0HvXvmY0fzCi0BHOMO+xjCMzJSQ
A4fSO7/7uoPuxH/63ZgoKMYH+Gid+4FaYPKlym/oAla9KzVsBf+fbKjZvFUdrS9IA28ZKmuEZZlV
zPT1aHk/VmHul7OEx5M/58aAEE82EUh2e5BsiB6XB5QECJaa08WW9hHZOz9CTvNT2LyTpYlDdM8l
pJdPwb+t3O3TOenkLByfgLUcDCOqIyepo9lFOOR1FIWR30o2xJo9Jvyvfojqq0/wCxvI7+tsStID
vBcooyeANcUcgooPPSA0h+dQNXnxfxMMpOaet4Nw3kU+A7nmcC55WDg+HDJp8Mvhfgszh6utswim
x/vyDt64Q3eJ7qB7S5zslJunzrnf/j0BE75/yVOOP43ziLQscH/reeQKVoAxZFXSvR4fVmbtysmd
kVzAg9CXrBkgfYvXgQsHjRlqbyOjnFonJAw+nbNVMP3OWO5H+BlH1MskqQgXHN6zVULVMGub6MiM
nD8qL517jFfm3jc5D2VDcoDv0aH/8BikM1CTH0MCbwFdPKYKk6aXnVPcx9eCDaPd6UQu5ZQOhtoc
wde8nGOL3FMYxkr3S5F3uegGnS2yMgJlrrhWGdrFoaUaR2KWeFuQ2yj+7i3aUVa+YAEmc8QHIiRN
jtAro++l1+EpD2LNTF1cAh+nR1f39OVTyXJX7IX5ooc0NQGy5bkYs3FmK0IfBDsDVofY8Y2G6uO8
pl8aFFEX841uiWwbHeuVSlm/Tz4Llb6NPkgxeihjrBMHi8I46PCz4ZGnn4xoG4/JfmBOPgVcXh9a
q0b/Bh4KY0f6h3HsG9Lc2VWMUcjKuUA9V4xXNRJ+YcTfZGcJNuoxg90Zj7jfi/tRYrCCx6K3tABi
FL6saGx+ds+O3D0bwYSKvmVdFu0TQl00KhMxmexJaOUXqR7UPHYJ9C0asA23yiNXjF2caBV64LW0
tr0JMgYUIpSavpGBCtKPqAIkyYwF+0k+EEMcj6R9YxNDkkf3cBnMWJgHGMmd+GHSyYIP6OYJ/eY/
/iHsrEs0b2n8lxGmJ4SiLZMcJRYIevI7jRh0pyADD7cHDSQY8iGYEWXbUaep/9pIc/FAY8XyiBGL
6WvGsRUIJGtTew++XS246uEYDisA892yJcPkjMZQlUIW8sW5XwHZJMaH+3upuO3PxWhNE0bdUuAI
OdW4STUbEgRlxftJhwvqwOSAAzUT/96xnQdO7HttTzUbadjOUNh0pXSfS9X7XZErNT6ZO8MtSgbr
BtjKuMUcohLF9rUIfR5GxoSnnOaYOD9aLLSSfKq3yJXoZGJpkdOLWV9mMgUVZjdTgs6tXfNVGBAt
rG7Gm0ZyYJJiyDv/bMzjJVr/IuvL8I6E1lZ53voE4FPxOB5P+QlsjUpGUIKCD6tB1WJneFao5yD+
fJwxHw6+mn6gglJg0pe9IZHzKmFPdwKmc5+MRjWUSK2YKQNHDtWTKHreYyGT9yE79JzLYsKxvexQ
Xa044fNNvOdtgSFw+sg48NBNEheUhdFL061XNR4uUxok7kHpnu48TJnVRzCfIftM/6U6BEhxQVWp
mSzrsggQVki3xckK1MAy2eWQle2ip5MnxJxv7j7KtzRAgyCOaiiSfB17XEALZh643AffFZugjjee
TH6+NY9MbgtkoMddE4/9S0jq8oL8M9C3lL1DtJJc/5f1Dcng5fQE++NQMNm/xwVlAQcNE3KKxMgD
znM+qjh/eZ4sndqAMpFYOBlwoIXHZVHVAoe7fff/JVWIAaYDCigYlKizsZ/O+JX44R4rKj2tNIJZ
qNy5uk44ZAgNXiAJZFzpiQzeB0wt5qXa/I6cr9cutcsPGZElfm5WyYFTRzhdDyMZZ04a3AMchjBy
nrqm0YBDJihKfKQ3YTDdyPhsHguOTBb1kTze0BIQLWSQ7Nnj2IFjssA/5oV55KVwq31tD2wiDxlK
Gmp7YaTue/IK6Qn9nP69GbfXIUkcfkUSLAcTPKKwM99vGRMjo911IDjq2Qdvb12IyzrWGaM+mZgK
+6d8lgZA24zwi+eRb9+CkXXuaKfCPhMz0h8IjtGnRP92UB5edQXj4t5XGJloAVztkDjItIze/Gsd
aTCIbrqbQ/D3ePWgJvJMI0HgpZKBo7nBeIaYhVKX/xpBGcQz5UAnYv/mhSbip1KWizz4F/EmFpYL
i2SMH3GjNNtCnGkUHUc4dxjun7wK1trD2wBxOrQ3hbakGxlrW64KIA9rw1h9qQAeyBgr4lXJ2yr6
wTIHIqOzSvD8hU/I1El/+4U0FYsXxZAOsoiQU1rfOXJye7CmLo2bxYAjAOb3TCfVgwXFzMY2OXx1
2CIeHBrETNFbKTyzyaxd0+JwZvsPqlbkVpuHM4KVeE9SDpP7nLg60EqOIeAjJBoGsUF8n2gtkLKO
zBxOEjKqaMedL2ef3xEWUeH9/ZJfVtt96+2ALtMBaWzlEt8VdASFJT+9K6058LiqSSdOleJKdNTy
AftxyzWjQveJIpuTqDMLaFkiE8nqXbGqUyB/il/+FevWzpFYR+RppfSH2G9+O6hxBY8cwUEchZ3Z
u4mFb7hhnp7O2sFmEhPDAku8ajaEqdKz8GRtUrv3J9rbGGJhXB5GVopIOuxvJdX+HXkdhCn7dZGh
wZirMkThLpE2j8fihRWvsErMGI09gE6HsAbEURwp+LRmmpk5NbwnJLeoCNtFUs7rt5Eze5O1QMGt
zfZBysw4Jwmc7XPcwMSRFbdjBTaCHJZosO2y2ee0hIpbfK3Hcybn9mhgotZSV3JiIqR7RoYCq8lU
z2NmDRHTJ+wLNDX2//I8u7VDZmDFQjUuzNAmv/vVN7XGfwK8+YWbzjSrWVdYRhmubOSbPw7klE4G
mY/qsuCPnXitsoglMycTi0WOQuFKxIeRjkHcidDH4/ha3Zn5awg9XG4Icp03+21w5UJ4tpOkgmji
O27mpHj8Y2gOOE1ZyDFcvt0PJFq05aSHyXkQ7CcUrxgTWZxqvObsSBtLdDp+I5iIhEhBNDMsxFOI
X3d+xL61xn1JHA8KJABgZO84VFE9+qqdMaOnhnyUV8JKfideceSRkK6axODicVRZ1EfM2Fi9yXbB
iwYguo23/Ru2D3UVQ4wQO1w6rOSKKAdolEg+o1/F2Jh4mCa9ZlfZ8VhwksMxms2B6Ap63nOv4TsV
WqQXG3BoYOD84TgBG2TACRFTBQ9oqSyh/mCNhOAwEG8CD6EWwsgOocEeNlzPHeROicqE4Pzlk4gZ
YmpI1FkiVUNOxGIp7igASzEbcJp/ryOnz9Jn3ixAGtg9hLBZ6XC5RP478qx565SOPmv39yW/2GFA
3hGnZfMhyPNBamqp9Pe6jTjaHy1e89GiuQ27cT2YoiFNOq8B2yZkHCjVVcbKYYBjJRwpkBokq1s8
pl5M+sCZgZG342mqsw8PuMOWqpVEES32WVih2mNv0CmGyLhUq4EjJDW8v/iqe1YBBcaG+AsfmlxG
8hcKJtk5D/PvOY2/Nv8YMh5Y9k+2RgV08U/mnWNr7IssxN7Q+xWz4uXUstnkS/nHfhUzHnr3btmR
+oRxYTh0cvRViwaB1WJkPRZf73fIQqSeE+bS18Csn8QYR1Z2igOmCI0zMYdGo3ReNEtCqJw4PeI+
Twy+KOTI8SlQ+ttfvHd33ZStK5Vp3C5L53H7NY4ku+2hRrQbcqTH1w8TYUWrwAGFSZSJmbWtgbZN
GIkin1gQMP27zXXDFUFG0li0Evw8QX590ZMhEyHF7a35sUJ8l6VJ4rSj4wL0K1xE1+vo9qXT33Mq
46yX+FCPBZ1AMwFAm4iBjBYCLvTA4a+u4X1fJ851/WFmiAAQSXQWeGje+m/dkU9cA1jQzWiJaKV3
yICZN2pn8euz7D+W7mpJsXSJAvATEYHLLVJQuNsNgRTuDk9/vt1zIkZ6qqcLavNL5solWMp/JyDG
p+f7/aRplXKxdqjwNQP5QDbev6lZJJ1NVA3FPt/CevFv3HbbSHlTMKiQJvnVn7f/dk1f3tnLPwTg
Vox0WcOJ3J2muOjyHnJF6M3fHsmx8y1ZkYVoI0FAhOb5w8lAZsENx2mZ6SX8II6BI/ejRI8l1g83
89+ufUmF8lysSjGnQhmx9ZGgznjuf1btT19CL+fJMxJJvJb4XfdUy2p4RizShVS19Rug8gydBkWl
a+vfz5IloJvTrVaLsXFFGxqDx7XFQSTiSz2MGmhIjdMX8CStln110nqJMQ46KnYpfK+YaxVPs4dR
DJMTZh8rhZ0BbdDjwVpHGQcmgnAOxwad8l4jzB28ZvgTatzO+weDhCgo5d/fn0TnCtc1w68t1NhJ
gFshWj/mBPI6VHtxeFjQztYzi3A9QIhY9ytSoDp/n56VPzV8dNXxEm67ytUv0Ig64tb+h+Q2XP4g
WEOUuyCBwNKpGESIwkYL55+bnPJd8e+US1RvxS9l2KYYKM7S3XtlBYdxcLmzy5GSVSDQ8ELEuCmw
FBHeG16adcT/3bmf5Sttlez68XKymBxLf4Bgrf6cDZwczoULGwFHKt++BJap5Nn4z8lAxODURfuT
hnM2+c62DhwKKtFmMgEk/lbOOsAFEJS2E0Pd7LX3JTyf5K8D9Qq4BDqjwzOmqd9ohiM/n35Qgpw2
uaBOhyKcqOxAnog8NdSi3KkuaTtWjep5B/qq1yb3YRHgHn2UUeoic43FT2DJyX/yZ9u4Vs4K50p6
FG1ir5LY4cQsk9n27I3V2x1fR+fRjUql+P5hWwK+/IgN5mI3Kd67HnP1YjKR/GQdQWj7OeTeVzl4
Jo967CeKWXbNv/W/nbQx/PFHWDdy9N9HPhkCdFP7YWzyi7gNkii9sAoF5xn+097LpPx5thDr8plu
MJhF3KNzxVoyiNmVTmWiyepqOqn55nFV10FDYc7+zxZV3HmIJ6yBLLlfZzJdJcpf1KdnIa6zZMB+
K+nLRHV6vdcMJhsM9d/ZKLljPEg9MqFDtkyMzgGwcBxGiyrc2K0QAhuhfJ5Hpt7bIREsby0dDlrh
joVEpnL9Fda1NIZMRaSqh+GqSEnDBDoS4iRDO5udojqTzYgcDbEzFxjBAloSvXzv3MRIZ5vnhajV
PRaf7XM4F63oG7fFr+OGRCQkCU8Bs0X7lAVZ3Af50Sbamb9IAUooJRJL4lMEoCGQQV9UMQHasZLX
9ao8/D8qNNVYKrtC1QtUmp5XWJGsu89gYwMUAvRN/PJ3ESqF9dDlq+s2ionwsJnSkrHAZs20RfVr
MAACeaSy30DzgHibX5l3Qwhz4oMo+cLl99wEuhzqgPszq3wApiFQEO5YJLv2hkevSYBbYwUfe1/z
aJ6TJcZnymh8UoxVw39b5W/1bJQYLrzq4YDVZar4dSjr0DLGXolAc7uSKFdO1gSWglnjuofUYNKH
uck3X8M8nNskksvwND2NZ3Lxb+7DT8fzV67QiYCi8eVJKnjUYqPocUYMeIOo0FNrMjq0trfWJDY6
c4ENjyfRciaxSHmjdjQN357dnG+g/2H85f3f/c71d3vNW3wnX5fNncmuVWY8iyNZazETyWaYzprc
TG/U1slaUubuRiQFMEIDn8nft3mIkmZ+z4amdxk9xbd9g/DbmFLNkBBIEiQBstydJRp+7tjck9UQ
tLkj/0K3o+3X8tic9G91bMaH6ewlRyPl9VcCsSaAPtj4KDrTNfWMRekuDoFa07sMj32SAKXn0P+8
4z+pFZr5/SjCzCKCXDC/SLvAdeODRPD2CdRXaTg6Rdw1ayxl31rDZq6QA1Tl5Jgy4z6KYPU14S0G
xzFtkUne0Mk6OeYuvcfUrH6zTDhou594IGO73nLoZae/FcLLJsv7zKN1230onNB8FhHtxOzVOi1D
5JhDUMRGBWKX1nzb6PLhP8aCE4JfQORBAaE/2gitZzrovrSf+0c2NIt59eKh/TnkGQUuYvPvPDa4
NwSaOaXHt6mC6TL2QChZp3gKVRazEvnYCRh0hIYo4izfmtryVMXtIprSs760wqPMN3ucbRseT6jz
qG072+62o9GjvPKTmbY1gZ1oc/cB9+PpnW2DeS+OkpNe7ZKqPNr3wQV/txftvbuB8Ua096qByzct
f+4+y7T9sPG/9ULPzfq6F/STgTf1Q7lGNU2vQ1xv6t58c048N/fdZ/c7wIg7JhrXTrzntWKzAIgx
p6s5pq6z2wi5rsFVARjcf7TWopgCPst9Fhls2nwgqs9OYuYlbr14PzM8HoLLLhjkWsskof3oOBL4
BfQzs09tLxZKJWTwiH+/qZ8b68F/7wmEBgXxBA5/V+cMpHL2CGU/o1so+zIHVO5ByiEoqoxgiAK9
ifMo+ValKDxA0P51Xuhj4XzdCJO9RZq5aT8kxjE5eo3fkNjw9IlLA1if+PTxe+QjFDywP29Ahz4j
70MKGodSASltTUPPdrgXO2a/3ej0vnjJNEj2r804ux+IT/8+SPWSzmpjOneUAZHNay5JHNbWxWZ6
8W64E6e7Jiw7X3Lp+Va7ESiEXO6xa1Y/tepuNFbKfd5FgkVqBHH5TU0lEPhyztVdxhFfSVUMv9iG
+if8AestFjDbY060f/BJlBVW14eynd87Ub4Af4fx6Z2VIvMKyh0bJwH7AdjMTuN7Ohtzu6P4AGDj
AZ5unH76CwGk/3zVEr39SYj4jMO95HS30m3n41MZSdiUq0LWjC8ECfFgxEqQTOHtPKNZV7xzjWli
3PQnkBNWDpucvyL+rHmzUS+2nIbLrPFYuCJ5ghdXeXfrhlCdpsgoebl/ZdEyzCd2ml/N7St3fP9E
sexdhjfBJvDwS0vVTsa00uFlo3RaqWyob7cAR4IBPArnNxCxxpxFy4yR28BXhfL8PRuJ6usvcQ8e
yEafzHX3Dws97DvM9oO1M+esnrrPnCHr/mv4au5nmz98iEn3I7y40lUblS4Y49nE7NvdRoRwvfW2
f49VLjSwBT69tyDm6cddUliV5A12NhbmbK91b26gPRAUD/bVuwY472HspICokiOqAfRd9mJyBPG1
4L3DT2/CGMS6jfbDcIddb/cH2twJpX6MI88cpnvwG/qsYOAYKX2m24W4nBb5e+Ux/g4APUvWWj+b
6QkC18wE69/e3wB40A2dVDbNdDXob3Mp82tfMhLjFEmqcG4FUSeLyPQLUgp4fuRgvPTHhgSqCb5e
DuopBykC7mj1xelFxgA7zLPZXah6W4Ki2tvhlSkigtxftOe0fLTcmQqdhQfjVFZmJpdR1xnKljRu
5DWn8zxOPox7pqff5yBR1tu98eh59mfggFNKgaDyNHN7ZQ/gNb9wH2BMPwr+86pT8Z/f4HP/jC7D
ayK7XR41s53PIjSOd3ysvs01+Fx9o3Dz0+Py1H/UU6d/y3WdYz19cs3RAS/d3C7Fi/gzKaIeH02P
r7SZWefzp/ptGriLfroH3i14t1Qe61yMRrETYTXaT7GLGBL1PZfUgBcXPOQusElWWl3/1Er+eidy
7uHnPqeku8ZybsQoEarjTemEF7k0XVtnAgHi3oWJdURXYdRmlGi8/e+GT6QK5j2XdPZFpNzdjVaE
FIDnb6Ds3m5yXp0AMUqJN54MN7x0jJEWp0n2RhWlowZ7LVJTNNHrOD0wG0vWld5pgkKk6H3upFCj
fpOWTVZpL3JDkoc5D7kqc4oEBVuCg9+/31s/c9bMqpQs76bKk9Mrr0hYYxx/3Oy5DGdkY7/fxyFL
kn+Fb3/yTx8bPtpJAc++FA83f4J1ySnRrmnd/qJopOFsghsK3gG9wl+MiHDgZZ0WaaIBEvt1HlYd
Mt0Vb4CJu/gecudFui8OxWH/bDxUW4mB/WMq/5xtxma1p78tpvPfBkEtt2np8m6q5PE6VsjM3p2J
mctr/Ghtsbj6FqihrIWyYFekxcFC2n2zZ3ivNv6SU96pBVlwq/n8c5XJgVwVSBk/cqpi72zMJpLm
IgCKezCtTU5hwK+Cm1Zq1+xW87Yyx19npjPBHMRfbm+c9H8DaSs8apR7zVnkcWQAMz39w7FktUYX
NKafRWR8egUzEPjEZwS8Xv19/91LXeOKPZa9tePoAD2eYZC+tYPECWMCYT1RgVNlgaE9XlXD4OSV
R69bNsqvCSRBLQPwgxYpxy45h7cf5ToJtmqgwitsF8fRHQF1x9ILYPAz3JXebE4P8tXIfyB4/QyY
opmeqh1ga+Yw786tnahQAtA9SwXoqoLLpxZyWTCgrkhhLWxKCT5Kk9bwWw2b/leS/Seb4cw8ElTB
4aV/KNy4dpoJOBKsQ0eUuLhibEjdl7TLarHhoWwlfpYsKGrMQAfM64JGgwOxvZXOKahdkJZOOJV3
0gQ15yGXiuW+seB7JUmcAOU2yliF7WA8Lc9zRLugHw3qSSwyNfEyXn+ONsvU4uT0WdywjkxxlSOa
w/nOamXgt8nvWYb6FuYX0eyL1yUC31PrU4glCvffKDolQ7MvvLlwJy055u/dsO4lWmaKsU8X0+bi
19Kl/1G282WKFW2Y07a0D/0879jgq+a+LcRqme5G2mR3kbENDciGV16XZMiHYIOneP+43h2m82gk
CJB8AxOQRXRH6/xqQs/LiTu1jM9X2FeVRH+VyfqCgI9WjKCeX0JaKdE9m8VMAZ9H+p8Hr6rmpHHu
P+ghxyQ3jy49/OgKwZx6CfjS+CFicgBXB0s86Kj0xk4RUvzVz8d8deok9nYNBqj8O5uuALmid5qZ
eqN3S0ipEP+JGJL5UD7ZxBk7KjCOuTOO2eTWBipqGkN4GBYuLOOMvh/DfyV0D2BBo6pY7gaZsUg4
WQBYnZdpmZ7ZWNrkNfthbbjOvxRL31yKI80/KfNr4k67f7OX0Xsct1eGG6TZ4N8ppOBQ/tuLUFS9
s6nAr9+XNvPN8ES4NYj6uF2Bow9hF4jNZTXJhgMvj7cSZiEspn9pJvpuyZUdjLM8ZNm0c0YG4u13
PJtUvzDriOSo8Zh46Mg26WzcVBxJAJ1HIWskhIQJnUkE1Fh8Dr2v/gfH8sRm+VxMa6UnOY1Wpvtp
sw1o6toW3yZ/KvHZyUbM3DqbWUS2+a1XY5vyz76JWIiWXmsQNo8lhH32hCFvKFFOI86AtSfvx0l1
988Q/lXdYRKfyzdA882vtiWBL7INTVS66+maEwLf9uZJhmKqtWu64DJMeTmLvPueR2JKjTXy0yf6
k0xJUEr9XsQ2iFdC5WOLbWkpOTsFMcbPGsOVmZcd7rNFlkmFcodTrUDffTxo+QirkgP1hfds+K0q
0quksq6JZMWD4s6JD4X20+BpSZ91pq88Na+tFfoP+Wfx3UQJ3ICWJCa41PupTPbK02OeNjx307ps
8JI9kGoanNMy/3+RdVICACa70XY0H26u28f2PZBACr8YwJT2w9iCL6B5SjEZVH46gjxNDELg/DFU
aAiyEkekF9rmdK78+Th/03EYo6hVmpPh2oYT0DIZhHEvkIU1pf5JeWVt8FxjcLEOEsAj/z7psJmY
aTwSqBMllRXnm9Z1dO0Tbwl6f2/Tk9c/sLMg7l2HYcvExrtMdqWRcFoAyJSvk5xrI734hgvHpY2x
nSp7EynThhzfFvWtPmk7OPcpyznWjAPZFaxf6pabe2hPRztartPfBIUDKsRKYwCxvQzZRNjeH5S+
mdtFq9Z4NX+1TKwFFTOcCRAH7fdrzs+uXf5iLKXglLk9C27EnEhOMRYKXv5zzCUXL4PKxdYXlXNa
h0hON7cdNPcV2pvit35e5+KgmkT2EEAg2SPSGJO1fKYTIQfoh/AoXcFVJZejwrN4db9o7V32JRo4
N1fGuXObXyghRqElP7KPElBJdOpujbf7DHp4gJgAfqI88F5yzffibBW9ow+d+Dg9+xjWzd5/aTer
Gh61jrvD7IkZNbBj373NyAZnSjZAhoSytbiaohiOnyYdAbVSRbYdL02ybDrOuBP2JHhUs8ho0zkh
4HOYLu57iabLA7DGATT3Fgmm9uEgKyAl8btglzdLdCfTKxE3Zb4qAgW8JkdgrjwKQWoXDkDhocW3
fBbHxSOce1pT3nv922P88sn6PJ2F4cHBm1AompFaUqpEdYQeNAi4gsrf5/9EH3NMR4dPaGFd2lkO
J8JdRdgucG3SzEFsbtawa6VlF4DUb6qU2j8XBmf0MtM69jVZ+A9/rx/HCT/R9E/6x8ysdJa/eR4/
i4fmjsPMvf5FIRyLDXbRdFNohsvAZ2J6UTe3Eg4lN1Gklo4H49jwPANNqxHMu1TO9Iur7APxL6hs
dPibsSJnMgpNNUErB5fWObyw6XRv90guNov24n96sMauF4F9O45bk8VzthrrGCKtdGcyx9dnibhq
PpfRjrsp2gkVbaSvaUbFqhB9clxyVrrOXELbwXq5738dCPpyWLtb0ATkYP7G9317U8W6S+I2JPxy
KkKQ9w760jsH9X15e2EfwOCttB7cZgg5HDWG6sRLP18DcWjU1dnbdeGtyGYQQP+64tz7nJ91wtEc
xIsjyY58kUQbjIHa2fF5KD3gaT4bXQCzNzifRZa2CgAPbuCBz/KC5rLLZbSpvYicxXpOaOn4OQdL
d0jPWjzJlf66TSa/BiFB4PqrBQkq+naWJNvy7md87Rh33f4OxR91mjlaYVd/1Wz2Wy0RRCaW383N
8tndd8MqjOl3rmx6Nl+AI1WWVF7B9fgM3fT0Us8MYBUwvvfc7Xdhbiu6q3FsftVh6GdO+QCOU+ok
rzm0LRyljyvRqQOjwMV7GdWYGVUiLQWCe9yPuAvSat51Xddu4Svv3nlMzfEcJwf+GNKS0JMxxSrf
ZucqqNNPuv2zT0MjF0hs5I6MVpYCtMrMzGfr3he057is3NvfGnw+0pN71CKmthtmyKd2Nj7QTFur
D++cCR9Uw8tnLTRaSsvryEHkH3KcxxauZfYDVWmjgf+ZTfWa3brJ2bcZbiUku57YTRl07QiIzn/v
6b5the8Wz/b771lzaMSUDK1N5dF/tVKLTDPRSQz1yLXvb7IlG+/Pxgwz8FiVP6ajA9bDKGSLzC+Y
ofJph1smHSGdsfoWH8WJ4N5Cg5RG7gn4RFOJ3EOt/+/22Q2uw3jN0TLer3Lf6A9PqgNw7J8Tl6BW
x2hg5rFpJP4itdVcanNQCUb6G7YuFZG+w1DtXrh1AmbssYxEHsMEcqSnHTanDvd/enhF8+I5AkG7
Xp0j4TaoVgPLtagS5wNmEwA7k63nb3L66r8+WSC2Be0API6dYX7b8aTVTPZIraLBf8AEIo2nshCc
j+Vti42sGlfk1XDHFW6y52mngtmBl0yNOIGYtc1Og8QwVjr1UoPUfCsVYf7l6nZW8sSa9yCAJzPk
Iwjrre0R2IB1ErTTlXT7VU4NN33HoR2GsXbDENEZOC/PtX3r3tt0zAVaUSoBJe7sG8pNWvLK4OWJ
e3F1/QFjC/Tsw7K+7CTiPxuBVjC3fc5fb+g1v/nKwxyRB5ZMJ5Rc9ymymZwDzjSIR0+UTu12UBRe
IxUgC0mY9+DDN09h2DGSImqIeuhnwL52aGqA3wSgfvVe4005VkqU9LuRS1FXaAAexWDDoxsceobT
zYtbliD8lHeCJ308d7zNnDbb+RSp+dhfftZ/nz/TYGfKLfMTsP1TWfegHRKdReBVHd40roHrKSAT
79Iq2vyNypLWVT8Zyn6POUdUEmGwE/6Hi0KaQDyS7HleKHR8su1tTWbDJnec2su3Q04IwjgxnUTz
6YEeY9+HoDz1Q/1z7/4XrnKv/f0w31SsxEv29C3ouxRaOrZjd9f2nW+tS9uhYxUBlN+XQPIUEk/k
7p7kbhbVCwyIeBSUWpbMZhZv88RhGR+cpL6YAxnd+fdQl27yN5wjdB/rVto1NhamVpNl32GkZIhy
XtHeMCFZZTPafc259vOQ22qgXAJ4mxidWiFn6CX3nX7g2MARxxWBxpCTZyW1vPajw3M9sVxXVBv7
tvIlUo8v9jP27aX3crcIxGe9yN+rw5Li1v0Mbz/lSQmAMAuWYKSgFgzYvavcTuGH+D1Pp7OpP63c
e5PTgrBsylxo77nRhKGj6/xzGbNzTCzx+zLBQ30vAcweMmqAN/Zub/32+DYU5jAMeFHatvl7qb9y
R3O+vzTvSmCvyIx6oHtIe5ityJ8lEqPk0ECGA/c+Iz8gbez3n9f1fweZSvs0CxbJH33ek3ntircs
IvM76LLim8JOQ6VvcpHe6zu2CP1M/1oP4jM2C2HuQrmWn0X0V3BUxWvdAXPSEkgTOVxjTDXqnAg6
GNKlCV6iN3D/W81fnSgb0FnsrXwLo/scS6EeYubgJmKV4ScF0xLOztDKJ8pAQIcYhZO7582M1esT
/a4omtZkHmR9rfmsxqW53IZrien39qmZNGj65lQA0dG3FepNFnFEnkiLFkUsdmj0riWmyeF7qeJk
ODJmV1NR3im1q4/usx3MGGPyIcS2ejxx5UZNQGxXhohASShlbbU49w9dralP5t1We6uJ02zMT0Ih
1qrM9V9qxLhrGaLNyLm9nIhQyGg786/Pu1oR4+cyPrP73ArO/FdLM+HlV4MPZIMkF9GKQvtfl3Ka
TUTWB+AUg2E71Z1gM30795HzE+hGahufMUOP5IgfkYmd7S/jbGXMtbhrKEQcAGqxIOF5M/p0r+xc
5qchYKBw66Ze+WeR9HHG5tHH0nosDqNvPz5/erYqpftU3zIZrha2R3q+e4JIpcU1bvNVYOhx7UeW
4nhbyrjJLX8Okg25lTZW1XX/8JsSG3ATqBbEeaTt20EKPra4CQdiu1tH57j2DovzNKjMngEMYeIS
GsMALs11KvdYMImpfqeBBbXoKcqhS1ecDK/8XhqvLlYJ1x5taWOt8NSTgTVf/NipAHZLejh8AzZN
FECAW4ot1PrnMo83XvlkJyPePNK/NFw16uzqcRYeXeYhyicJ5NUzD/zw/DXXdVTNh4casEibG9Lq
Lza2jvHLdtXr4FuM5Qx1AhOw6/JZfpY/jWdK5/WpHxvXAZw6Q5OHBlPGqPo9V9KNRz4phefIySE8
x5j6+x5L24H4X0OE3Kpl2awHSbdS7Vy8l/3CHtciHpdBDW3AWi33+GwLu3iXo9TLApTIjFdFGR0/
29m37f/OBC6g234EGg0j+lhkVvWL0e2Du9W3zKlX0kBYsmskp5GSrFdGReRHtmrF87ffdEP4Q59N
WwMtDjyRKaE5YO7iRGbPpUztRLEWZH5NatJIqsIC8B3PRZb/QndIhcoHtgAuwVpUvOyNW+9RBuWh
uuueNEwrZvaCkMenEhYvKy2GWsVQvpBjJchrKlmPB7Gh2JVxHKXTdNdXlaoa4HvsPB8FTaO3Meb1
11n1uWLWVp0M8OPCbNhI+pHIqlBeSHtM/8gHsvQLtgzdoRvXAeT0/IU5LdnhNM022uHhtv3BioLM
fDurJdaUB1XsGz649U7BrMA+RLnQbaF/WB8PtedCceKodJVexOCdW2rzVSBCRtTcQLnHh/lZb59h
rJIYIwJyNjw0vlOwinvGqQIMRF56jx32Ts4ICxVzdEi95F4N8NKwsDcwE66z09AzRwMbbp8Qah9z
V4MR18kruwlYcnsd3r/RFigg+StZkoclxGEgRq9Clkh/kSpOkFlpOYjLowMHAHvl/L4cH3jeZdP1
mulFZ98LegU8XqYTBgHqW4YPjFQOQfBqE/+mF2kFTh/nfrT6+XXeNWQUDhRevUwpotOQlmMxTcar
uuPHt3LuXAWsvKrh6ip3G/LZLr/7gpZkcO3FQ90ImM6sSjKMj1/SN6S0T1eVezfVcRKExw49fami
9zKg3uusu3B5w4lkjyLVNe1Ezeppz+OoKrpi01avvdMgpEgtvVpJXun+p/fo/q9vUvpc/4B18YGO
qQ56eP2m+CpPkOsm7a0ELCBukYcTheZTRF8ax+0jci5Zh/F9a1xZGSqHA2iKGo3ysh779fLb0q56
HjyRvsM2H9IaIm2YU9++wJdsnKnLqyyFB1tUGGqa0gs5ddeQgzNe5TsyUFrb5ab2JCFPdje1d3sn
1Aa0yu9o3wr9EM6XLjwM2e+XV6WJDXnniuDXjWhb267oiVCyH1vhwbF8aEhZ628VG8nKu/gUYBGV
cGaLFi6sCJ/CgE6lU+NTXLXZdCw4S/0eawjp6Oio5dTFscaKTUdkvi7cfhGCZFyegrf7i278KwOP
QdBrQPgv+FUzK52AK9NPWH4HllVLLK5crGNPH7buJThhUHcVX7PAhCljLvCe734O3dsv19Jf3s3l
y2Bbk6/Hrl1dIwgvU+pkis/iTiZcshaIpxO2vvyW4ifbWuUXr2zpkV0EtmbbWuo3cEK1FzEzntWD
KCdz2vH3l8xeAPumfuymGhG5Urq3IKS75IQILz9EA5mOrRv8iWSfZhoe0HlWzWQD3l7/2/jMgvnz
37EXHr+bIjznl+mqFB1fhwTKN60Iiale61kwx1IexZgjfgPQxB6xRN9WpzpsnhmSmx94smJGqcAT
NJ66yoHkpRngDnilVDOrAw0utKKu2/M75wzh20Nve08YKFiYYJSD9FGIdCRnRb/fOaweGix9QDro
xI5vNJ0Cy7vv32aYrNhfXcdGunFdbuu8W29dKt7SdiZojYlWpP0tx4XQZ8bx5nqQKpsZ3IawX6YO
n9lqdMJpnDT5/TUUfPtELqIyiixXCt8GIYe/w81oXsiQhD0oCSKXdo7evnuai4ZdbMBA67oKQTk6
HPE7KNH9OqFfrr9UrnnPDr6yU6IBY4+r1L3AwLSZbica96r4Qgo0jEMO77ifjXvuIvJOdlU+zVuK
d2Vj97t1SL04q/Re1lmsfqwY4tOdiU2riAla/Tx+1rL0zBpddI+f+I8Bg0Nm18CtLhRfeQZErOAP
HWfBT+x3NYsxzwpinD6zxOg5WnuRvR3jkpJzFeoSg1bjlUB6KFiqui2FMcR3PJGCa/CaS//Emk4x
5whH2p9EDZF+20+0APu1YHMEoT/b6rdj02BIodypJIf7+rk+kRWKj17cNIIyuviAtseZ6Toy4u1Q
hWW6XnmuOV7NonUFNzdPYQu/mZrA1Hyk+X+Xdm6wAoNE6JARJOjm15VzPTg2973dINoObArPsrYC
ZUkiz2pXSex6u1Ugkh42J5UKHp7cWtRUYX3xMsPI9rZLSpFHPXI2PHhV8j2k593WhAqUbv37z22g
7m2m66v6ph0t7gbhkvOoGDgMGjIW0nOq0qpQwX5C5s+Ttm/XT0hMTHSUaiAVvvHXYTRgdEUAy1IX
RLG2qO08jEfVxrQCMGvL7BCCam83uA9PkkjCpZXsdrD5qpRoHJbPoQo2MX8Vz1WwynGY7jkv5E6i
IrYuQDxw7tI42z5eIf6T30zd8HgQUxfDW0FUTTQ2s93MhwJDa4ADXr3vTO+s+lN5QbzWMwX/p4mz
93fpJQbnxqqd7K36PEyNHVUWXmH9l7C9uxntjaSOimxIhew8iGyXO8AY5zK+d+U8cOUohyufzrGV
Gl0qLsDmaxBgI20hwYBa/scploCrGYB1CCijDu6JrRrJ5JlBVX7O0ghiy5A1I2bPAxGhXV23nkXY
k9useZ9zAsUPxO0nRR57KsCHzPzZSc1iVWwk1EgFChKamxbrdDVVIJgHzkBKCpygNtFSFA1f+DEB
uvUY210+gReJ7K9jm63bJl336XnJD/w0ZEHdCylVseH6gKFQ2RtaCxUD5Z7yYu56kcVqlmzfa+J9
xp/OWjyG7FD2mp9ZNDtibVO9lxnOvXiNkc2IL+PKNXXd/hTTv5PFtRQ41cargYNxYoTlxADe5w4V
ylI4qiYfs5gvR2g2Ts3jN7s+5sNV+XOtw7UIki8n8xkecAE8WDiynRSyOo7BHQrRIKMrpwk59jfV
Kh56btWMlGN1OMC3+AFXv3vP2qf6ieYL+rLP/udUvRMDGTvHCju4TnUHKDkHfBN/QjUVR9oMEktS
JnbkZcVNcVK65dNZDnK1cGcSzWXGRrFfBVHyZ0u9PWnHRspF+Q/j1Q9i+mkAlt8IBqR8QEkKJg1w
99vsFpBkn/9sBPc2I8MKg5nplwvttRos7P1vtGygWPi0tlVk1eylBN9M1kOVFztgFJCWs9MUuDPp
xVuX/m0Zh5UI7ahOytffJEOUU8XRwkvj3+OgaQgJi3iIybs1T1h53/rl9nt4SoRe5dKOSQw8QY2d
wEWOVXKkQMwku4fmJuF4hCY4x28jAHzZtJA587YQ+n0E4ci95/xjON54V++/u/odb8Cy++eWUF43
n7IumXq1U91wG69XeZCgddv+xpcSPSop1FOAkVG/vAaQetRKpo3Ytc+T7NWN/3sofOoJA71EZ3Fs
wZzEcP3J5nGu6K46roq8bvOmSwpXI8v0MHRp1q9tOdXAgMDoOlOyg1txjcInoA4w96COO4v7/BTA
UynhimciJVULx8Lhsx3BVmNWh2FC901WldSYsIdjIzUpyKGDOs8Ph0K8tavvptpyDNRXrgXPDVxB
exPPISgjAP2dSGdfJbqlWtk5PvmrFAGhr9xhRgrVyJBXMqEx0GJiqwU65xU8nSujurU3bDT+Czfb
/8Zb30cWAxYZWKhJLH8Y+GOtRVplZyGtQTIaIya6gRBgVSUfX06PbprjNIj349tCSDEZBydhjuys
pBl/TiMCEY5lVcWmM2kbHGhc7qMTdh1rN7YBH2zbybSSv5UDRlbh25z8ofSsBrHup+jQyhfuZFnU
0XL1iNbbdz7ObJSL6zWpYf+oLNlKbQtVRYzZTLyhOQQ7Lxdm28ch2n0TvsrcnR3/JxtuxYtmet/5
Cgc9tyc78Zsy6Nqu6YAtdOYELFB7W4oTYkXR1NhMcgLJX8Qd2CmrgYljbZSpbX4j5VCZn2kx8UdY
VvrXjLnL9VAbRoamiEdzaQEoY/ZP3vNlcNfhTPcrOX9hzSVfRvHuh26szJqms6sSVHlcpB69/b9I
Iu9tm0djktVyzyGH2HjXocZRbVy/MzTvRDLwm98zyR7D0y+NDovIAlIS5UT/Sy2LjMeZpn7uhuao
d5KZubWibPlT5cDDgg/Y29+pfLi1r77pn+U4v/SYxkWhjgz7BIHEbWpPPTht+MPurWkqUVitsvvm
pr2Z1GO8nrjKNg59FcfPvfrM32krFPTB58aXymP9jpTd6OkmWpg05VObjiNRDePA7QonYpB475S7
0yF54+Eap5r2Cm1WbOVZluGqxFWDeLkVmz2KzEjyVwVnY8xywLQm8ctwNheAxvXlNzdNDjDTQHjc
IEzw7d7RpGDLKnV0a6lX9mK+41DlJpbMMaZy+Zx74IRyFLEId91RxXcn2f43vFl17qp/8MDbz3E7
5fsPR69M5WZ8HCQkHckXR7Gm6c6vm7QfmBI/spkRDN93WdfejZja4R8uKaPhn8GdcUL1wO3oOXR5
hssQtVgjHQh8MJ+7Md6Cu7+U+uxcSHJPXxXvJRZepl9F+i5hSOt8Zh6EKVMieITcvGTB1r/VT0Hn
CdH/ieWxEOz8CN8Qot2bXuHYRA+LUHmbngdmMBTL2tLqXmzRaRZIpiftTSMwCrm6I/iRYzilJKeJ
BFqecVzKd52uubzjcsUddl2JCzLfsdlGjWAgpMmDOUJhX6XDLFyf/MVlmEWGzHGMinPslAoi9PKx
ahonuMo+vChinDaLzOjA+IILRt6RK590R3Uurbz+/r0Uuc4yzkoZFhe/VQOPUqZO4dfDan41A5rR
z7vPnLZ0HqRdiqcfvdLXhMHgoCUj9IcU+TZ9TAMZcflY9VyQkt0C7qcMOUbK0Meo5PeSylMmR8tG
Qrd6uHbtHtgZ0k0KMT5N7SLNQjnD6XpXipo2ew/osadigpHhXZVWurU+gSf1pnXhWrCpHPm6hNqJ
dqJAgGoM9htmRb8jpalc/pJNqY9ZpnzZd+6EX86WuXYd7Jh0DjicFyew/uoqlls5BZuTRcqALZXl
Ovu703u/K6faqZdu3rZ5gMl7cPTjEYMfsSV978N4DYg3IJpp1VBP1azF6K9OKjaOiZ/ct6OYYSjK
umhk7HsuNkuVotNnPLcfoamQmkhmTiyMK2S5MPk6d9+LZ3WsfKxHsqRnOSX1S0zm2/dKNuKdj0lH
mdbT9SzYcj9b/bEcigXEcpmTBt54G7AIdG+cb5zgOOs3AJgaMFlUimIR36tOk8AALFqPFlOd8Dgm
si7BFX9LFr/P31jqRH6g/DxJ3nn8vfFmjNV8GCfNsx9+ez1/yEbcNhgo8FaB8jFhyl/GT9neu3q0
nPjJx1uS7kepn1VJ7csfehNUAc6/ebR15wdmJso+hWS8vM87VV637NpzvJPuG0MWI+1UHY0k1Mat
Pna2HTSSi1kT9n+HkVAgVXvDRGkTTY5ZPN+rseqmtO+m5q9pungL9t+qcMZRqNDrMoWVOto0k+Yj
GPu51RmMom6+fx3Hlh0iSKfGc4PLza/deYeGqlRdcYf8zraI13jYGQk37j/fBnDg2whVYtqefY0Z
iDpm1779BU4Ij8JTJtG3sRkEwOHvoXEsiAnnGePGywsL7Kdbb3z5tOdAKqimWvHpCfM1fbCLOQp8
E9hHJNB0OhjcTngifJYEOE1B1XFmjivVIQPEVX1bvc4VALGuGzSlpQerccHk5+eDMhtNsMFQhMDn
n6WnCNXZKxjXn065PYHT838kndmSotq2hp/ICJVObqVHwAb7G0PTBkUUQemefn2zVuyIc3FWVWWm
CXOO8bdAhQS4E4e1A1vPwluIj9hxpMl9n+CmbHx5ps7qGXIJhlnMz7WtmhdMuASkURJE82oSp8QR
4HWJFHdA2Xt6wWOj7kbLlws5N4w/lNf/PPox4HwYOySaYpt/cP6SzODJe0WKmAj7Rs5Euu8cSTS7
syxS42FgirX6R6HA3ShnoLv0iXfHj5d5iDLwIXMuldGBhN3p3U/wgudW1Y7pgA0Rp43h9smobaPD
jxWViVEotl0lePskgognnQoZmQHqeW5hPSJhtfrnrJIwM1OAjO+ZxPuH2ZIfXW1u8yIuphynjIdo
28YFKsKbNWHXuyH2/9pcgxz8IxLoYJO5gdcplyFYua2T3EI8+xWhA1syoAQDgsizvR+lLakWFp6h
u6VMFJtLoezIA6HTwn4p1oCL/o9jsfCyY3ps/pD43BxKNU1xGSARhA8kF4DsIPcOQb7nGsBryN3w
WtWbIcnYOwAQMc9z0Xky2HgyPsoQjI9JtRDlds85FD/LUwlugTj1zXxJwyCSygvf7Fr9GMPOENp6
pM49E5hLbL8rrbLznqERUzO57SW3v+pf7iQrs//fCa8y1TL+1tZIcT49gxoQOisgz7do4aMhx7Bm
dKnBeYyrZDAh4fa3OngKTM6UOQLpju5mrfmN78TY7Xmf9ZH9czT3ABk142bgyKCI6diPClN2UPES
6cIHl/n9EOG4Qcvhj6DOj/sBLADh24EwQFbtuUWGrFqseWhfV3w2BjvDtY0HYSlYp6w00X2WM7bn
cQrBiwb22HXkmdJx2Xo/1EMvC987+VcocQB7X36bu6g8ZRtNGLDSmpB8frApqLQQkVrdOt3pZFzM
tGvuf1c0088VaKclnNKuJBFrlnkczArqZthbndUQejGYNadiQ841GNnX758rYbRPPTZviEFmi5Ie
E16XQCU+fwv/+Qk6eqL5ubzcrXwJVM3nCwDIi+JWQD/KzGwA/vQs+e12MB/G7awi0SZ4oZ+1RmYz
ybB5cT0j7oA9vnnvP2BFwDrwVRA8nETtrD2nAWV1InOcvFfSfdDkcQvwQQMNuZiTPQ5SZUvOMkLf
zMCIuaHHJLphDKc+ZqsPCefE+Sx0twLyGxAOa8rb0tMujSVvab+pcRvwluLmZsRrJ4chcbKM8j5T
C5lQ6fThMuWZgOd404v1cy0wPPLPSYUCj0EHN7BwlP4znorAQmraAWJRBAmEmhJYfUaFOzctyCpC
2u3XzoMwdfHCmzquwzkp/4zUs/ra2VVAtrDOy5e5o2Ph3Ql3Jr2FQxpeu4XM4LTq6JW2SY9zdGQy
J6S4gLOv2oXz5BWEPE38zFzVZ+Xy3XeS3YE945liyokfFnx2+tcTEmGw2nZy7jvZ9eW9luWxY9I3
hvN2jjiPrqFFckF5ylsaAj8x7/OxAX3xs6gR4eCr1ixgO94zXIUOtmccIVxJWkzRptPFsP7O00Kq
jtjZZks0Jl8bjQeSNHZYbHSMqoSQgI5MYcAoVGIGA0QyB5jkYXDvU95aXtYnCbsUO6BLwY3Kg7JN
lliujUOUbYAtmRrN9A8Eh5iAT1DSXkTlyGfaWZzLd0R2vUs+UV8EFHWnkYk0BfW4RnXQaJyvAIyA
SNH40hDvIWqREXi0gv7n6BogoV4hM3PbSU4GAfvW3X5e3qcYnqu1IYADEE0fGmw0EAEgWOBQVKMp
WGmXAU5HOBv/jS4AjND99935kMsoCAh5Z98Fhc6IbHKqCBKNTXNDPLP9WZJUAj+EJoiUk7dNqjVh
2NXdkI4s9FYf0f9VIh6d8HooK+H+xpjLNg9D/v7wNkhGa2PjEmg6dBQZ7MSiY8RlaI0JTDXqU44K
j4fitULhd5DpH5eDl25omfldD2VLmQusW3z8b/ZWKprhcwnGBqcLe9f7mVtrpfIfnxbPnWgbx9lW
AogrJkofNaLFpXUKjFODv2fQF3I8+nak3W9CWpA2llECktflUg82L/wv4HXfRiNK1iZpFh62dptT
TFTFkfJGsDq+CDLWOdbk07+YGZ/FnHjE9iTUPeR8Iizs0RjVx5bfzBWo6HIK0LwEXGaip2rGRM5C
dzLwG8fE0OarTUpR1HUgTKFv9lBcnxDJLGtucvt7oZQCY/iTjCOC49j50eHdoSwIZtrwVEQs0CEv
MbHmOKERzIE1ojCibd3twlZEMwZkMFOtpR0F+CcylhBrcXjwaNB8f2GP/BI4D49GaA0Rt0RU77+8
duiP2OILswqAG8hwRkPXmzSzcoL0fchRge0MrfNFWP8BNXUPxZxL6gQZpAQJzegjMN6u+Nts3w7k
Lx0mImWzFxRA09Pa78w8GLYMZgQPk8zxnjeuSu/FwJV4nx528vck6ORczforYOhl5+k5SeZ940z/
HZng83Ij0sTRzLq4cJjEH5jY2lBLjdTPU8JZtYnOxpJdcgzoJ27ckvZmNsSXN+Q3hRmPvIiCm/MG
P4dnf/XY0mmLzNIbrlUDhcAUU/pgz1BCMsiHVMPn+EQiWWElW4Gj3Qpxt1cQJ/PP6hPiMAYKQVuP
Hwj8rHRQazo1zt9pF+j2Yf3YASUwRK7eS5AhJgh+lz2KuYTzhIg8W/QQoO97L/NxBKPNnMPESogW
rQB9njF+Ys0k4NPB7rsckdllIk2E/1aN76XwwVEZe4ly8Dl5GvQ7qLArgemG/SAtzWoNwsxixi6R
OLnJpvIwYFwQHQMrfabSChUHFo0EJWR54jnMDIRbIfALSEE9GaE0/kbSpZwOAyKQ9u/pa6XNYgJw
Q5SMpv42hI0gjaHNUDci6B5Qmxs+/SJkoGgYG0HmS34djCxsPzDyM9ZuUw3hClYas3qOVBJ8cTUr
yMAZRF+Rt252zqZvVi/zQLoODBh/fzTpmjGwOZJ9xol4VwC7fXYfskD4ADS/O0q6pW4y9ANC9anw
gk1EhfNow/XDc1r3wEKh3YPqgwSiHDg0BjvAvHdywR6E+9EStYNuHyOiiPtCyyqCKwtCMobcaDKI
Dyp1I4GGQ4IfVhbwE53pQq7x2YDAlO6Px0mz+YX9O29GBu0zh4hcRajImRphnVmn47M8QeZF9VuE
ZjMmZzzWAwIFxDvMd8hprJZEnSPWxcmDwjiWdkJ5zHJC8LWPjcC6T/FWcC7Wpwy9Ie/QTGSsEBvQ
AgDrRr1+o+T5g+JgWaIFQeT73Wf3kffBx2shgPoa58bmsRoP4bQr1CqfDekTu9sJCmyQBS27tD7O
t9X26eG0dAnhROtjiqaCm9W5mJdv4370Inm4m6qr1xZx59uaE6nlfjrAVG2ZnQCEoMUI/a9zZi/8
ZGbeY1eaDMia5cptth+oI7Jf4E3yGS59uPrdgBcAIBwSwn+ETJ5T/sz7WkKroMvAMberAuA1zk8L
TIqpZGTljmgpu37nnJS8yilzz+h03zYhJmavpGemtDXw8Hnj97ejKfEdD+afgZWR5MrBF8NgI6+i
t+URHgpakZ6Wah+2xRoME0V6wbGZiM4XBNP3U3+h0enCN30cQmNQnTXeNQvRLICoVzDHmE52Ms4Q
TJA9ITLOTvfTAyu6hpt00io+/4HC6cS+gc/EOoAG2xviKq5AqpsGoL8Y4b4EK2hmeyXp0f9YbLR0
cpSE4v2sV/C+PlB+CJGNSN+RiAfsGRKRx6QEz3/Ob0F0CbsPgzHVITIIHkprqjiUMyfsKGLSdEuL
kDfvx6vksF65NScPpXqXl9OEX1FW0ENpUwHjRdKyFNV13Zn1wB8SdU4qoItuF/PDrCJHje4lFAvZ
qRBH+9BRpp39I+KD98ISHNVFmoGwgD3eQCDPBcGxsL5MZmEaodkV4DQ3lH+IuD5FLIkIbBPTKPwo
PzFdHBxFKar0cJ6EgxlS0COJ59Qilhsft5yBJpPhNQlvIzubiHOj3YB03mLFIxMuqA7+oHC1L5l8
RqaZkmy1xbhCkml/jjw4uBozhSxfvg8C+LKXBWX3OUp/aBWoEyMBhddXsUEmCNHLgx+/KbDFTGQX
MS3BiCPRSP1HfMDjgVTSfE31jSyP3/s6vE+wrSZ8GiKoObVAnDwdSEAyMc2SMeOI4hQ0fVYf3vzU
jYmwBCR6eMP9fYN45IFYa+QMzM79bt4hSrLZIBkDivGRiHBEvLc5p/iZHAWEfQ4IJ8Cu/Z0BWUVA
DCNfCQYueqPbHhY76JbEFLIVc90S+mc+lw9AnC/UwmDai8ux5jZQrN3yS3w6vzUuo4EJ2gMrCBuL
SM7/kUfAMBA3GxHsyFxLamHmPDclY4rzXvXA6xb8URFASGiYhRiOgipMfZQC1TsdEb+InOhNB+ZB
IDZwoACpGOgMiFH4b3YKTMfApqJefOh3jNo+jOq/wEcj+6sYWfjfHsya5/7g/KKfU9HF0tsyGYp2
lSH1hkYF0wZe47B1RiltDAdPYBNDYIJyXu9li7BFbE3gYwhSmC2g1W2yx2mveYuMSYPXhRAgkriJ
lht5D1sRQWi3EOPmmAYNl4CEhepxzBGAVJCMJJG0rE2roBcf5nyrgrhXiGh82Cwtc8JSA9Hx1yxf
u6eNnBEegpAlEDD2ehFCBSBPghjW20oAvJqt2SOegbfLRQGtHrRM/6Sb3udLKlszYw8SNZNcu0Iv
ucnmOWeLyeChbyvqIRlnVP5180EQGObo3AM/SShPWsrrA6EoQ7Lf3j7230AdOL1ps+019miOUo5e
Fs5/HLn0HyHwTDgfWoK0av4vzIgqRAk7fIpW7j28dC0+q8y945AiDRz9iYPHVyxGhHEOacixhCSW
5oPSFbUKPRHJRSkVcGdiMm1QayD6X6PDAsEM0UQ8xdo2W9SA4qLUsXSIJsGH/Foqf+UVmNwEu0h2
3GVT4N407Ihc/3o8sgeeID2W/SzCosyJ9jkydfGFfmsujHTR45EYMY5i8nAhYC2A8k0S4uYUdCcC
QNZAK90it0GlLlhEMv/xDdUxEY7QH4jIpPPBeDEzrdBKA7TgnXrbJSiFuBm4W2yoDu4c5uXWfTlq
hJDEwMnKqsOO6DUB38w3wCDdKwUqSoqiVx+/y/pjD5bgYp0HDLrpJsqkirnaBigWWqvwctI7QPI0
UjF4hF6zNgQKyqfVVGRSQzevG4/VetsjbZ7fGOBKjKwJlUFhZ5veBHQXDPNJYirnF7M0TKibY1r5
GYT6ApKCsruvwZj/Bdqf2Ds5h6I6IkCMVKU+p09EBqxO7jFIG4yZiDulbwMtTwhuJHv9+MdA0wmn
O1BJ7rZT1t0DUbx3IA6OFlDqjXyRcehQZ0k81LYyO5NXcsWrrwTPmb6VGWuDww0omhRVuse9POiD
W7CmN9sULhicg1Lpaf7XwiDQt+R8dV6NImhJfM3myqmaSItyVwHCRDJcAOeR+RFBitjW0O9/ubcB
kTPr4yWu5ijzn5Az0xCbmDnmMW6Na08zDvz488PydbqHxKZP+N5eX0wMxkc1u5EAvhXYbUQkTHG+
DFeHPiVbqA31US2hMgcSfEHVuEqVQCNjgQtgYNahjsDlME8XCmfVVXQcwTfb7PdPuKmYj/kLIjMy
wGvRDbxBQmiSNFlguWHViEYtXkRWG8Q8HBWz+iiGKNIw5odQKFB4s9ADkFYoTWm1Px6cesE0bhRI
nHhsuDW/DDr+qMRmT3XcmziB9DQincLPTQWd0vHzNEcfmymia+z0CrFGSzSb9s9Q5/Dt4KpveFad
D16LU1g0ot684ua811CS1Q0+HRI1PT6X4qeXuC8oMlkkYDfKlsDvlIUHLNtrqalmpyANQok/1vp2
Ajgix98nHT3gh1XsUjN6J/LceE/TozbVYk5JaToMRTmKYMdKdIbq6k4pAmZiJMkbhR5kUK6XIKIZ
afrXt26QkoTN0OBPEyiQOapmjMJvILBJCPhFzv2cXrkqJb6dvlXyZH+nkKiOtkhOw3Nihq2R6EIX
9kDjpU5uf+U0EVlx9YlKavS2WHB2tEJlqDe5iPoUTT5YCnqmtEvNFBsF+mZzra5oQp79MKmAD/Gy
w7hPpB2qphUyM+Qj+/QPqe7BhA98jAXRLy2vkGNO4yOT+V+8ESX0RDfhD+17umW2JiUyx9CNFwKZ
G5jNFnDp58nBpzKASbDfr/HQlpldLtGD/HRHZn+4ZlPc0rz8+vQxNLUbnSoEfNHvIjLTVMVu8OPj
6ud2rhdvRpeONAx1zGTDIo1hF+YE4oMECjChmtDEJDiLDpe4CMXc9kbQ87Te0zpmE9IvsgvWTXba
hxgSQgz4BnuQVw4W0SGfwZxGaQcADUOMhlwgvKNhxbfs5qn1DenSJleIgJL4GZVe2gABDdlWRmMw
AYCbdoIMykPuyDzD2W1JC9n82SI3r/APG4R8VzTsiAWAZQPd7zieKaLCF2Dj3078DoiBjRBtK1/k
HfRtOSCNFnpOnQ5Q0hcuj5jx3ilXCTvPxyMu2HsjVGxjlmpgZ86fFakizJvcVjTRjiuaNW8xpizw
2Q+KlcTFqkDBJVHELUOMrVHNWsfgZ3cgvxL5OdJgE7H0y0FVE1Q8VPUmX9F8LDKFXX9o91EG61cA
syNWHyDsbEkgoFf/sWJFhS9jVztJFwrUKYv9l+E3xmUQJqysWF0EZ9A/vf6VifAuhY3zpqletklh
EF+L7jSuoge2Xn39hYDu1LGG431GIsQcC5novz4cEcm2ToXmkCUjT23y9zc4tUJYbRZ2soT7PKWA
mVa+wGPNc8/u44PG+TiWpGt/yxFKhRieftrrel46HYT1Pw3z+Q6BSmAju+yQmrKELelGqDPPPiIQ
cPBDLMeaU6AWoeaIKtb0WNMuQ1uryx8zwMfIjtTOzHyiANN721iLuNjNHOgXiUKIqtOhFNX4/rET
oFLpXWseitpGsr0lFGPymzUD7+O9AwVG9wAs+rGVFJjq56an36k8cbejewqhuTkDRAjpCLSVKGq/
ZsWlw8vjFiJvfF/7SMPs91wcrZXNMotyBGZRJJ2K4lgK7klCTixEwQhAxDEkz3UwEZ7zB/+gREE6
er0E/Vbup/yk4ONfk1gZlP6iESbhhG+t5+w2abgCOHacEQCPd3d/zoCg2ALyOe5OD5MZDeJlsIGC
edIelbl0LrnKCRiIz21AqnliP0h4pyGa7x2ZfSDGxsbVotHs7eT/Cn8bs9hV087rbTV3AO/vtWsN
qqtc5LvvMiFwCHx3f3Pxd3Ly4m3Ot9ma+jaX/Ejnd0VQbnT3dUqyDXJtAcThFwGTryhQfK0AcOhe
6M5fe/+Y0gVrphPqS0Q20Z3cpUcgnbFqii5aB2PV9BEMvPtpuKdVOf6t5bnsF8uneZihExjCoF2e
d7tyXxMCtYazQkzUAHHSpl7dfbj7gtqw1CIQTzZxSBh6lAmW+TWtmVZZHwvhIihsGFcwBbwUxneS
2Oxe/NglXPMoRFP3hwec6PV08vUGjA3MFh/UO0L0BGHcIHdO9myCOnfYC/z8X48IsC+qwBwRmPjl
vi3k4jZIAxvBgl/5wIa8eH2tAiQROzCFTswkNh7GLv5MyIU3WRNFeu6VW8JDw3H/2Q1p6Rs1nWMa
PVgQwwo95jOiMFwe8vrEdaN7hYPQkMo8GsV5hRwJgJkSkQnkzHsEPXEHVvrBM/Zx2qA5RBoAJWE3
dntFxodcowoK9GghKhQ8nqRo1GOlcmv055sqVF0yxr03BzkRouDUWEYeidu8DdXNIyx9LmDRiNXZ
f8K88FdEike+V/D9NVecQnyeEPlz4Dub1E+Aey4VQocv4DTAJVgyx0/3ZSU+Jz0sFXDW234C6VBm
CtE6R7hG7eLQH4HM8DzpMw56zsdRZyI4pbqgnOZ7oJCf+BSGC1DSUJvSZAfsIDTNNAXNhyEcKhcb
P1Pp1qcXB0+Naol40yK1WvF93+zXpQs/UxiPL531PSG4H/DfAOPk1DhMYG6Qph6iIUB7j6/bo3Rk
GHV8DBd2dkF7RHe7RTJNUwtQgm7+iAaB/wD1A90r/TnKB7p4JXS9VD7QvvNxuWUx6Qr9j0JdzchK
6AAcLuipBb4WrzmGY5ICUOoN+LvG/fhY9qZkIvnSTBo/lsi6Ds6JkHsb/Q/RElSA1i3aOmYlnTDJ
KqipA9/r3KwwAlH/QjYj/Hl1BoVBIUHoUmeUi/7TkdC08rBxYS6QaTQZajT94INJHvYJIPWdBba/
bgRgS2rRWmUchbESH6ccpsSlPWZFsC2tIRaV/FJuRjSggivw4WcnwnloNxCnyhBMKnxy3BwciEbS
DHEKI2eYsbAPOSQHlM6oC1VH6Fe7L+Owac3XGtgKA5sQSmpTCcPKv/mKHLPX/lUYlToe2fzaCXAI
kVQRYY8YlEVQFE/L/BDIe9S4uGJATAuPyIrrkJn5Q12Jx5+Sp60tJEJfmNReiLfqzu/2xf3OdoQG
jF0CPSD94YJie6BRAE6yFarBkDh5ikDBco5lJK0mLLXfILwjzyDb6KjSH9hOOL5FBa8BbktFkwQX
ogc54ieWR9HfxxkzPrfOaJ9dmz9qyWdJoJEguf6hXt2jAOg9d5jY4SqgJJb3RY+RTcR6DjjhNkmM
6dgcObIC+cyHK4gfrMouDtORLZ8w3kze7usPkXBOAg6QcVhSt5uzDYH2BSD3bGw8jeD9r8vQhb0I
UdUuMH3wj7Nl0kdn1BtRNU9U4+rA5ske8caVUOVwLiVMapCcn8tDyPaEnmbeXp+zL0y4o7c20l0y
L3joEBxcwQYAhmDwruwZX0pk1y0ObWzgvb4HAqxwN4n0OUKEuuMN1JWxaf1jCtHXTD5eXpuw1jUG
FYGCQoIyg6F2ldmH9PEN3h0JzN+LQG5mn3U3h4a/I1lkKw3yp5neLAW9OMs/IlWGxwBlHjLhEsKd
5iRKVVbVoudIvmRYWPK68AV9QsobeL0ENPu0xBfjiRj4PDLYWH/QEIjpopzbjVmDqGkEqcWxOLZB
v0RAb6qCGRNlOMxFxo+8Xp4VDvsGWIAHQpTI13T6oe8YcQb7zf5jA+dtf14DwcbVgTZ8yPSCqgNA
NEOgcflMf18D4zde57qw8I08whr2GDXCGZcNXTFw64fJ4FKtkv0oevh4qyVRpsjO7tx22U4t58xs
eUNwnqVfxarAb37y4JOzEUHskb/WFmfn0JUweDGhksluye4Q2S0XGKwegnR8oENTYgCpzf4flRI8
HOSPOL3l+2AUHHjOYw85F//iYWXc/pRLtlM6I1HtHoyDyM3qbnYXDk9tZ3JHwaH60DOZqXFM33nt
GmEopz69uMD7YcKD6GiguhzMevy+CAvaZNO+bvP/xny2JCbHvG0VIs3sir0ZkHHNPHorXW3gtPS+
uzLK+8Qv/J6jI//gdnn6cOQr1l/YzWHc/2MnYJLmUPQhoAYcshD+AOKI2/3Dtp8gAwZvHxjkDy7y
S/dgIo3+OCYgNqJb8DN1p+cXi+fiQBzWgL8h+UgiF9ricE425MfIUxKzjo1DghmDb7N+98JyOEYf
4jWLD1cdbR+L3uoNzNLC2ShMfWZDSza32TLZMFNRlaSaQ8R+1+PuDnjG2oK3JpBaU54NFaNWDEWz
1WU31/Zw9Cw3yydXOb6Ss4I4SgvrPxIE/kWjNXgabMlBBdK3FYfDDAfx58QWlp6ILhctHPWE+1Ew
DbCks6Er8xTYt+UIp3ef7C9MCOYz5ELKVwzO/si6n24brg7axW9YSi8ktxgdf5XnG29pYfRZWk6w
Dz9eGdbF3YvLExH1Ql4QRo7CJI3h2hnvCZggK2mF7uK5wm9LvMnnToZQG3doF7jgL+9dBUdPIw2u
fRH5Jj08lraXZqo4xxskM8hMBG+CUCqHUXOB93HbydwOYXlitsmmT8ojM0JngDqYQqJyYJFb6mPX
ea+fwScH8WTViN8WvEc/YpH/uA1OPqaquFPhn+nYelDQW5hQFad007NpbhRulAP3+oOHS4iX+Vm1
3d3GBugzlFoZIn0oc2jfFWkxt7NO+KjxyoXZF6nN3RwGJF6sCEIj2GOZnZv10+2bjwhIqYPRJE3i
wfEU48G9k+fEtltO+y4TxVcEZkpsa8Fn8jmxA+wyG/eCB8QE6H/RHsJd6nJSO0dmvRCSP4Vo5nsJ
K+fD64qDgUgIzq8hvnTN6pNk8JwgG+pRF90bF6dq84hBoh0icw3tWMcMOzofKamdxgZmDlzgon1E
guXNmsGrPm1FoVuFUphjvvgegQz4p3voVBB+HBbx5nAGsl8huvFVchjP5SKjb4x4jyVoKagpcjYn
WdLhAd6dmJfSrJGeEESHfUOeDKx3wAmOqlDZtzats/hTmrW8zQifqwWupnOuG7xedIIzJcS9dbLp
aA8a/9vceeQTKJS/VHc0TMTJhOAeJkBISjEa/ovk/7Lacna3QbMXFYPsE1L8pYRuiIMY4EKL7ziN
c2Y5ki0gqshse1XWd2DXEtcgBp6xBZuzkKK78918T69TjrD4540hPp2HLTOMc7ahMwIVC0bTnvPl
QF+zG7IRclGSdJFEoIdks3llLdBlAHnOltNhPUBtOfuFIoucMH7MhDxVsQZZQDBBg8ifcPt1ZiXm
0KMYxKnDwSR1+tQdclk8JiA6Y9W8rUYmgfcOn+a4ujTOwPiTvdtquPz9qdPvGgEK/MLPocrp0jmk
UrrkwzT8xqMaMIJvpN13y8FSI0sVfyl1OtTjer+wO/1W3zNNDb/GrKMH3H5KWVfFJM/GsVQ95Lak
G7wriCKq1lbKRMMMsCG/xhoi0ZoQH53AWZQwgZ3L3O0PbMJGzc/qF5aOUDjXTFxuhsQU0farM4mS
GxLKd4K3qBDybho3id8hXYmG5qaakU+FjpXQsYN3m/94SFctEj1L4f+Bl8NDf33Ixw+K3AZCsjF5
ToGW+aDp5yKUnA/gYN73fIt0zjOAQhP9VjXc9pEOawsBu8TPYhez1MV0IxFd/kH5Xa46DzU1ug2Q
82r5EnD6i/DVI2tbve+CBylRP4i179AabFp6pJXgsygX0gRddIkqt/D4B5k8SWY5luveVIkpEV28
far+RH4tmuk/iqN/7uk2eR/r2lTiFD5SQhD+mTw1a+AldN1kiw4CAN8N1z8EGIxQ71/Q39dUSRPA
ChUTaorRlauyZs8diJ8uSBd9n/ONnHLYnAl2k3SRudrkFWeOEg0iKWRq0pB8fdEaTUvUQNW1uL63
j2tt/84CTgruHnJgCLrou6kmjVuHB1OjnGBcoZ8f4GILeQz4/RPRNvScZl5uhdyXYZTHabQcRMq+
3oJoMdsguydFmy+UnEoJTVnmoYmUadGSvYPJFm2kBiUR0XNCJIrXnnVlXgglo2iXe1w1qwXBifqz
hhJF0PShR9dJZeqr4qqFYHkIJ2liQkE82j4EIYu62ONjQQxPG1Uvt5iTS4KjZkw4ayZPNKk4L35W
E1B1xxulG6U53KrT3Kp3lZGshQnoQ7IEWffGRrd41jRLQ45GoMoi4R6ciEs2t/Q5XldHB2l9/3G/
OiMiTslbBSk/FROK6UBN3xaK9BCrsaA1bAJqeNdJpOJZvoE9voXJgrSOQ4w3makPyND47Sq/8zuO
yFhrRGeZqlo/Snt3o4Db/cCOMeldiGSUvS+kaXXSIilSIs1gEDDol8IC8Z30vQIgdjqK5fGiZyCk
/05vdGLrPAOSjS0Uwx0AQEDwPU1OlSvXtBbSfyB7Ge8jaxHM8M1COA6nTyAffWcVV4MKeW/K05s3
5CuLWmf+GRORtV+499WUR2G8uAe8fSPml4a0kI+pA5eNAlT4czTfjr6Qlxth7hHCUfsQd9QZTz9I
unUBxaqxQsFNZ9QAbdhFbB7ML38uVgNtUeBQQ+XY33JLtn8Hjqx5PgGtWdGYKJvy+RaQ6bDu/+EC
Ek04dzrW3373nfEucJbw25PNyvoDt7Gem28xkSVTXaaYOc/JCQYjYf7SDPlm5leF9vTGKt5rfc9j
9iJhw6ERS8ZLrsaM6TOES2SWosedoXF9HokIOjbXA0gikATPCOAh6+KCNB/yLRrqY2ffiIKuAAce
0/bTuW/EFaD7SGNHoIg/j1zViMzb/pRR0LrtR167qyZ4UmaVezi/GJ9Wqa/hwoATXw8tAChXsSSH
MTKJiBoI+FWcf/bwj3fRQYQY5pY8u10Qauo3jl0aaqNyrfoE9sHzj8zKIPTT49PjHewWA7yCqJy5
M3hPZK/Aqo0zKV0lyXiZNeMkPng5PttsWa0hUI2K47yktPJJuaHEXBNWrZke3DvCuK3s9aKexQI3
XmGyXx0kd/C2SRPqZHYUE+seuo3hviWugiCEbFMmNoPMDbX5ywXqRDcxBxHySbUqcViOTk2kHD8z
/YURNYtJoEO1+FwhsGW0gL5FqSm2hJ0a6V4Tih5Zpr7y1NuRe6CSZ9GKPl72Bd1DqsH0hpIeyN3I
fQY1Vxa/pJqeCMS4WDwXwNXE5UlLTljnd3qlVpojmwc7eBfsBfwwfolEXAWDwozGDwG1yMyWL5DV
CBF3b9+334RWkUVI41a2RJEp1FedVc2JFUXP1Vvq+LvaBbb1QYw1/GnWmAvm6iqboFx+I/ysXea0
bDpySSXuQvVETCejLKFSD0fh0uJEZtET6WwDtpIXmQEwCW3wYTwG3DBVxqOUJJKc7No07hEXaUZq
nK8zjIsfD5IRVT+GJQZ/F7HX5wR8x0dPUgqOuGktwOcSSHaPwx4/7yxFJ2CBFL2QCgM/CtsOw5RX
6ZC+WIgAIyQsbQgzCjQTP+b4zQP55QGPHtIarIXMrk694feJXcdsnpyYJu5S9wbyD4T8f+l87T1W
3U7ZkSDjCnsCHBCzrpmyhXpYOsEb+LGTMbas0mTJspHjEs1mo0NEvzghZyq4LyXnObkRxpKIyAx1
yUp/sBsMjk5xSpBKRG9daOcnPRakcacRPnSHS3nZxJ3dBcTDbKkMHObIH2DFXg2eb/NXj+8rAkYP
u2Jy16z6a/bRHPGNTPFStYp5m/NGFSApTFvLHlIUrpZzQiUce9riFmj7iv0EC66j8oHRmx4dplrO
6dYSQR3gO3gtFIfh3uVs4csGtx3rvaNpnGkRDN1Wn8tTjRcYaHpeWZUI2+5v2do057kut9wsCf1f
dw8E4x6AoPKOAUx+aJ4UHzT2lBmL7y+AOgqby42S6lN/krFxDU9fp/XuZ9bf/vbD2qjyob55XOQp
u4bREBUJntNYaKgd8jeczhqS/nwjeyaF2Hr58AxRG3xpSTVZhHuhvgdluBN4zxiOIhcAGaXUlBDy
wbx4mkqkYnTgI2ds63I/Qe36nHab4nRz+t4bKYzzrulXR/+KqiPEpbCnB5exg6o/Dp57eJdNwveg
0A5m9zA41xXrvf3tCM76iin5VDIWN4ho8/jmFy+P4c96+y+TKMaqcHSyCw0BwCM3oGPx46RPS5fd
p2TRZrOqL7hT/lUPo1v6OcJYNv1XTKG5LQEX4Gz819Rvmzl2GAIQCJnyiP8H9Dz4lLOp1+LcLOuF
dhLTMg4DJ0V4ySe/oQARb+IE7BJ2gDZ7h6IBknqazbc0MGK11PFYN5ZzrxPpnWBOwynP3Si+y9YA
M2Uf1TJzLRECBOYwMXh3HLd4FfY8eh9iSRa8FvVOpf4xpAgQXkI4CG/znIanm6hzU2VT3LfB6Ay/
kW2fG5LKMGguYb7DfP1YIM7GAo2UnzQEf7CXFrQpAoaxZsFtJQadNLlQWSRTZjVqH8apbPE75ikz
ik3u8pUDrL6Io4LaI+9gwVhOG3t91aafVtg3UZSvXpCh+rlPghJTLVYSkxDkEUdNTBq5TyIb0xhP
epgF/S0Q7A+etTOe1y/P3NMFyxr8zAKXGpQ3A2x0m7EYCfaVRg1UwJFauOz4xDmAQv81x3IGyMtO
W3HfckSzQlPEUwLK32OhatBNqCOH5T01V89Imncssm/YaEjPA/4ml29VJGmCbRIwNqIzx+r/U4dP
oBQeDuRp5hGVdiCDYvTvyCTNuW+SdFmfAJ8nYjjrB9iB5pzPT0IHajJWELtyNL8cfXkDIYQsNFOC
e29ceLZcpEYiAWccUHaT8wSWkLMfN6tOxs0O1Z0g/6EZFjcJ0fIb1NLCSWGwTdNyT8catpdk/wj7
bx+MpYTgYGwF3e25I/bID8JJ2tKvrZvZknWMGFT+xToyR92DhLqcmuiZ7/V1fK0xJLR2d2VDv2Pl
g6u5YfbtwSJIkOhgNhgiND/dqcwUTKDud00sZx41BKzdEYQaSLgFdYtaaVNd3nF76p9IHOL7Li7P
ubicW9GnCEe5p2dhgg7LGAr9uHp6+VybeARC+KAS0xIi426rzh/cqg+X3y5gwM0o5sCn2joDV8kY
0fp/HC1E9gy3PDsoQPkKQM8C+mdKY5Gy5emLxGnKT4PsTB6AL4VouC1tXS00XwbFxCjAk5ESN/eb
lngssQcie+QKeDjIsLSfhYYY/gKUHpVA/B9JZ7akqLat4SciQmkEbukbQew1bwz7BhFFUOTp1zdr
XZwdZ9eurMxUnHOMv4XpakfiHgP0QKqLhJAJ1325XHLex0MRfZufp6owPaiitLaxP0TnyunZQxx6
HXG7x9i3vIrSzbqy6/E3vKBevUHnIJI3pgSZeB/KXUka5pr28MKIHmDvmgHNwCjdkLpDL7aIxAR5
AN6Rvk8XcE1UzF1mztBWfwb2YInDJLeVVkwgvLIDDxbDgTQhOmhYDr/IJoB55aDFwLB7B28ddx9a
XhVImjd8cSHIge+x2iSIcV4s30wputMn/kG3oY5QKzMOEHnB60NIMOSdvpZmygwhcH7ilkeT0gfA
l53PRXhghFaKkz8XhRUXGrGQiHRht3+GrbMhm+RDjYKPAZIlC8PAjDQewoUEV1A8Ee1DM4i19YM3
4imMfeVYGd4Pt8MgaodXxtUN2xk1HtkLeeor7VhLV7cst6ad3V9wcnQuZ5CPEL9KKjzAjv6yFSI9
h0ZAXcCyD4w8imP69PYdmWibP3Okr9QI/ydOS1TvSHq1C73QFr8LZvO9ykOCNIetCjsb6pH4g0x5
93IJrkXe3A/7mPjxP/WW+MKSi/9yP2TQbZjlISSDE799iseGTyuK4sPXaoH9sBDNYEXR03B+8blD
vNKh2JAR6pVLnjEhuboAooNPzgWJxFiGq9BjPCQUBkliiMtiOgBpRw88Q2O/QwZhE32Z/Eby9Lu/
gI4RIbut/8Ayl2+Yxu7vusJyUPSJHCVeQmB6IbmAVs7SupbDj53K8YaZqHbxOlGXjCOCJSwh2IGo
mhzy4ofRsGKZvLEhpfACIJlYb0CTOC/XeQL2TiAXTwf6jKfL9pae/zbrQUgVMGPOjBjLqB/94MqI
IixmaXSPauZzEQcnUNkNYZUMcCHy3CcDIn95qEpWch/+4LFi5dBCbnGDINaie428nbmyA24J0MKx
YITVUg77Y4a7YvX1tKggKifFlIkdjbI/fqfSz6N3IqXXxNdtlpNrIozIzHmQyRwchCQi3mhWIuKs
FsX0+P/0JcKHBFE6j+DL1XqWl9Pb2LcLkCwRcH7bMSEC3H0ewfXYgQMQBcu3I/3Dux2hRn6gwjYg
1PQF0o5Ywf3YDz6NDO12YRt0H31tfNSgqbBLL5yk2PzENln/sOm5DwL3ugCU/oJecMwEyTo2/DFg
LEE1GJcolPu/q4cKsXvf+mT1DBkySPcMS851Ume/P20puUJ6qO6/UKqY+iP2LlbmN0l4y8eyR4j0
zgjNyX2kL3sI/037hlCUxzym3JDg9UhB6PLCfavmQhd9Gyl9lyWZMeu37k1BC4g8zvGSt94nqhhm
fTBUzpoLQAbAwJ2FJyXvgHQsImv/9exVbKcD9k6d3DTaiwEz5PUrMXf68vxXLysGdAeWjUHmbAxf
IMHVqAQBMIFO4UdGTIfHboZJSV/9oQsmvCQGKTMielCR0lVhHveO35T2nM/wFjauzJnc7b9IQJCd
EjCH/cJu94iA0Qe//zr2wSWNfG2QY+RmS00RXKKX8oVgUtuVYwp3EYs/lhJrLLgqmACvGWwu/nPr
DfjTBs2R16oYX/8+sUmcQdA4a8qSnTcJom4v64S6fAPR3lrveUUgTfhdFEjD0lyzTA5C2jc4msVL
TPtoHl2Fu7mLedlpSEzBzqFqeU+0pRJX02b8zN6LB9n4GpprkWeW6oiut6/OFZ3DxuI91oDNq+xB
wXTZBtoSeaUBMNMPNosXbujHQRlic70KB76wAtCU5iKE/TJF8p+glGMAZPDj5dsvk2vEVp0yczcJ
oOlazSqyKD8WclhCCzxhCyACGbD0+sdPW5PhfRflVE+cdxDXGP53vOM1XqHFK32G+ugRkiOHRD/a
rDugXpEOAO7/DhW8TcK2wUwBXUZUEkaC0RV7Fmchcb/Tge4D5qC7Ywv6NjCCoIEAEU/eA0HW5ytj
+Rzf7i6BmEzmtd1D3pSo8wGn6KGcoAR3SmJvaWni7uYT9XUUZDneH5dQjyUd4hwHDAQ2O7mJtnsE
enXsc+NAXFAYTmINDVVnwH0uDAR6EM/I0w/q9u5dHKCl/O850pnX49I6kLlElnmgkC6MfgxVivBZ
vmeQ0ud1k9FLPRVGIopPR7cQ+9Fo8SctNxQVrXD/nf0NKoshmHCFtemPmJxPrKdkmsXUDkWvbc+V
4ZM5nFrAWxGtctmXUQmUT1R2zjP4Q0NISQ24DI/dBcvUUCUfDfAqM3+OgecN7ddIm/BZBIIE+cI7
T50eyTvzd8JKApT9JXDfeirBbMWg7tDizNY2pZoBo0g1Qw/ttTtAJV4ZGITxZQHkReHKF1TpxRYi
b39zergoQmbIIX2oanzqKcx9HX5G30lHANCM1xtqZN9zfx1sh+4SRcsHFA+BwFBzHw7hHudDko9F
nnixeoDRfXbdsknaqbALeGQJjD8x5AkhL+auFTdNz+EoDehiw5tom/F73o9VChNfC3oxur0GuZ/0
R2RrKfsazfg7gbtw0L8QKMWj6+IUoSv7ToIYkw+hl1v8GS54D51ZQrVlpEYqJ70xQ9Z9RaSiAxVO
LLALwjT/+FKIc3bwCBTE5TizG5fHhcABlOQA8lzWjEbKLD+dT7ezKzFvnXoThkgNyF+3f6BDIHp3
mv9clmBcMnmEfYYrdy2M/lxJ5AieI4BxIOy7kOUJXz7qMi9HsBwAR3e7nPRlZXLx3nOw+TlBoF4d
6T7DtU28OYzYHgn8bddb598AdLWfdfwn6YOOoIzKP8XhicYLS/bKA2ILN2z0mw+Ov+Q75zkAwXsN
uJeiK/x9b3cdl3MTWnTEx/oszqZ2J/7rxdJ2oh0gZ0SaU6pSoD5kiwZtmAraAhQEv0oNHGxiHSE8
RkZkdUno6qzvtEl2q3JxCYV7hlIv8hQVOidfy4Fbr7rRdyyiXH8YvzculRbO4u7/INZ1R05kxqmc
DDHlnxOet2smZNs5lLI8fiFfmQ58rHyJ7H5doWJU7XrUEma6U1V87MGNR7/H1NKNBYHGRWpePLCZ
AmZkWY712tpBqSD25sWhZMRDK/PavonbUjzhtJERWvVsgJwBqQQ62TDn3AU0mlK268vHBgk7TBAW
ljfpbBa7NlE93ge5OnlIXDKDRQk+MCIpkjT81udmnLf0R7Eb2F/vyk2BIrgkct3ZBBNwfHyOU3JG
QxUfYkj2mHccfQkG4PHaVoeN/zvlqUqFiw2yHqrOZXGF4AA0kISX0W/mCKzjZyAftIkhqgIBoj4x
eBNTzhBxkvs6bsJrAiPAR76CkylgJeT1JnwnFNMGHZQZj5tg3qaA9ellMcBx6VOipkXnmTIeOP9j
471MdECp7NQukQtEol5SoYRmqaWEGngKbQJjnA+QIbCKOdPSK6l3agZG5t2hivh9QZ/szeGtu7Cw
vuKvdaLCic0CE4YkpncbsyacL3I12R/QAsDnuBtScMEQ56nAyWbKRDlTp0pizM5ELbZj+aCjpafP
F0ANG3vQR8FsRvQ3j36ZknwzsA4o66d7Sd/ObamlsH26+3YuKZkWueXjUni66xcnadIS8rAs8aKu
lfVV81EnaBSfc/yLptOXyPzgqCAWlLZd9meBh/+mPec9RBz2vyqMHjWnWp7HyGY9zl7QY93T0op7
kp3X22EjO/XGlFuCtvOxgqe0mdp4PL0yuTvy9hWZGGoBeQl/Yt4fQ5fE9z7QTzemQgyxCivENyYm
NxAsLgAQmLDPGBwaCw50cngqEGXZSffVjmAe3mh98suYvIVC6uGyywP7OfDMt1OzAhU8ClUh8A7j
HWyMvwn57HgaFg6mSN0bkd1xotXeY73l27TL3NXI9EAHhlUSUNcvwMcZR5Hig1CYHhNUPi6iJuFD
9UsxjleIRcWYIMNg0Tu/BDvqZTx3xkyd0Wtbszh1if5Ib4a9aawSeyC38qKl3i/tA5Iqd+eBZhJR
e2IMsfTh7QQUI0vIyNhnmdySi1dijUD6E5L1jjppdE0Z+bjez6l8euHJpF3SRUuG3+ARfgGWVu8H
IyDhDO5g9olkEEFINj4fjxNQKhn4/MAw6+T2A2wT16v4CvGcMtnBsmf6MDnj5ur3RtIfU3oD8s0t
I7JcZPIeXdJbElOgC9sbJocUeGQDITW+kwdytkxUa/RvaIvvyBwQvSFK437hD/Y0UUpO75bIN2JO
5vLbTnkc3+BtaygCjuIlndgM5S4kMtHKl+Vjx/+Jd5/spBfXadT53QQrx5zzW5gar3/KTnQD7zjj
1Ft8Tcj6ujhMbMRPVbPnEDw/eF+ikh+UZBcfJ6h7GTHBIensxOD4op/l+LYNXxHlmmruD3AT7fLo
PqrjAjeSmhkqVOnF0fjyRCPXADAW5b5tNM73aJqiQJRlnYLkz463+nXk05D00x7UImOtC++4FFFQ
n4DhRM3eHlHWAQOUow5ZeaDm44e/pY3F2SKZpQFA5vyam0h0cPijZcnYhtHUEEcpx/A6uUEZpEVi
wBxgWmRwPiKqmCgPROl/J9JxwADE7yrZ//9F4kdghXTsnwhy4nNfBGIXKOT4PWOyRAAD3YoAWd6y
8jDwloX/OlIPmhkspoJmpKbVZrp6tkNMqvm8W74TmZGEvRePZUnFbktFDighchL4QfGJv4J6lQFy
cdqM0h+/bV4J4WHjWFDO7pkwCJAeDF2+SUuzaQ/A5Fv0S/NLeik435WkjkrVBbNidvWh1Jh2WjRo
3sZRsHlyDWjsUU/QV5o9piwipiNutvndoUIzY6JPEZ1mT2+EZALJMuuIXwzVEUOD28Z8cgew6v41
pAQzDDVOY4Y/4oeMEOAZKiFqhhmZTUsiTSMEdKlOUmjJ5taf3JYN+UPgazzZZ9CMBSyAz8aCtmpB
/q1XOM0MV42y7c3ILxDZ9WFh+A9S66d4zcOC0fWVbNaf5V3Byrojnxjr6wVa+Q0fBcFvwVviPRix
FMko05HQ/FX/Hin5S6JGGyrxlYiaY0GB0ZUDN2QgXJKKsbt8PMQgKqWAVUx1AV/Og03nEcW+uLqH
OoU4/NMm8VkvwVDHrJvM9fymfJxW34odwdJJ9SjcR+GeK8Rh0Ze5fC1nfK465n0lMPgBj/y73JRY
p6nkFUZn/lDZOLzj5z/+vF5KPxZZR59gAMzkDGSVg8OuSNqXnK30V2CwIntliuyQcYfQU49QOtLH
C+eH9UdEvSDTHZmIBBQfMjssOeX4UVH5jUx3k53nmvvNmPRH923tbgjbvQfv6VYVsEJGGBUmVrsa
cEm0pCJMXgFksxC85c4apcdIA69hSIHlJlrzPuZailAQWgPyaXixkvqDi+AnMGOg8enGFlE2rdOf
/RASdTio1ai/vw1/PgrAnYrQxnClGp3p7U/+FzhfyK4hYsgQ6QWPuZm9ae/6jrWpPqpkq1v1TtfJ
P+k3uy9JZiB2NNILv/m6xx1B6uBnNcAx8Ob8i0Qwp5ZtUgasDdncdguRR4neWl/U2/xjDwje23e4
FWcGMdAm3jVeLE+KNjHtbkeqQZEccqnNqWJDCPfivePhAvjnToVYPQfn35Aoh18ZvaGsd50mwvX1
NeVj5ylEGS0H04Lh1lEWYIjoXE2H6FDtQG753yv+UgxRjiRHPyizH0ixc100EcAozn99RkhCTpIe
RTBROzJcBHYD+0Z2bzfVDlIs2NQ15xYlw0w5GEitORDtO/sgVW4ceGpHmhG9xgPKj8PPbyOhNDMh
aQTcVW6OeOOIuTc4WTh9Yym+VhY/HKebmfEnzc0m9QStoSHyHGCKYQQSLB0i7FMa3pNi9/APKopG
htqbC+LLNGE6UOxfCIDOGXAmwmWzMiNp3LBpUnxyT8hSMA8XFdOTnlEjQXSEEtUp18cPPItKkvkF
Lg4zcvtFHdxNha1mgCnhOcTtxxOE6GlsCEx03Ox4S3h1JWw+O179TSqJ2UrycDECZpIoBT8DHyMd
rvjbOmK3iPPvkXre4yyF3ccNhHIUzRwgMQI8XgeQc3xYG1dy3tM31NuuXJehzkl0nUJtugXEIy9x
76+/5kWdGdjE1Fg5zs820nAP8gR2p4F5QuQ1J3UoAyMnBsW6LKU5i25vXzAhnYTo9x7cxtRtMDYx
e0+bUSE0/hRv8tOf6aBRXN3fm6B/7oDRzM6wd88VNiEMMMSncAcigUSskTy4UfBJhyWW59xliX+R
hcVxq016009EHdSwnAm+5Y61rCYfgCWgNnBWKgvtJKMJhqTn2Oe64X7iIFuhqULyeDv1RlA26j4f
wuQs5XVdcvbk8xe20gEBXBsBc4bCpcCHAycfnYOcPPIEpfiZ6NgLh4B/ZaFEg3Fly94czPTmPb3f
sTc3tkBj9ibQkmeg6zCtdWExS9dLFM2cnTqKc3Lbp1wB1UQePul/kRw1RWZNski9+HrQ6h/3HsDf
4ND4Ird0fr403KQRvVgaUhEt0iJ0mbMz8803JcEvEjnkZHNwn1UUu+JIrE4/U3DRQ9hx8w8OGayF
RgbChok6+Lt7KFGHF1RHPxeaomPphCCu+Bih142+HNJ+HXepTAjqJxpMpSSfUS1EtNlZI6ZIvBa0
s9D5kIfX8JpJSQk6DbznsijN20fwW3epogNGA3k8SqebFKtedk1UzrylfOhgiIAvfuuBuB/OyIeY
8Aeh7u4HziMW+ZdcTjpHh8BhGMVN98co8T3+BraMcDDg8iadloKXkCFs/CCW457dVg0WTCL1uJ3I
RAFP4DCk615lemYuRCrGBb7/MMxvGbdWyjgz0NaGRtiBXtqDBXoc27SvFgbjCdN2AUnR+nC87RhV
VEq2BbQYcZK3rCQfAd+esxlyc1kzhVsnrOMrXDeRfcNWoQ/PAVD5YdGhFuGOb6ZH0Qc2i720H5AP
yjcgoBRJoyxiqvGFmNOOaJVxtydCviVg70W1hLja3ifu1QzPFKm1KgKR22zgC6xJeKJ1NsVg8MPq
zwAAe0+5l3cWYcjYx2RCmmUCBxVb21PQhADlalHCLgHnDB+Z7j2nQptXs4ycSTOtQjP+Eq4soIiz
m/sk8s7w56HS6IUqDcFDTQ7NltZh8Ctzvgkqxkm3TCZsPOvHsmO2qUqx4IJ2MBdxlbNp3CW7aBxp
AlIOXhp9YsTeGHaqIXnzMp8Ukr28FxHcmAW5jQ6A+Yr4jDyWG+5MpJT4eKfXuZJuDigKgYxtRBsU
FalWKO0/LLTnv8fHO1PCQo+QKpCUHNT6M2w9gqdHvNQETgSEFfOlxrRFDotRENypZ/NUbMLmKMHN
cxjIMzRdSG1IlBOYjpleqXAS+1O11FH5vR2UfeIkFPl3PmvTZaSQjbyJaKEMO5ydF6+K6wg+JztH
JaCJ6dYRyuEjnXUEvfGpsVhnbrEZabiZK3v426t9oa2zEVlAcICPEN2CrnDSEtHKWosYkOIOT4m7
5RMyldsW5bbME4PAQcMmKqW92lFFN6/C8znnN79MDcRL9uef7u6LARajoATsZg/4iKF148OZ3VPk
CHDddweqRM7qPrq1J+AWC//HgTr5ZdWORiom66GogBgELeOM5TOIgzlHzYRsZBK1iaVGcDwTtUeQ
5AEEJQ4KJLL8Pwpa3jZgXgv3dXQdEqiyfu5MhtVHgOTQEUeuLSxnrIZ8oIEjv448g+NpAVrF6Dpq
iWEjrGdxTTf+M8Nbc2xjEhyW5SrHNMa5vTPgirOG34z1cCdScNvJZqjOlD+hTXJ4/Y83xMxBsyex
4kxqBEv/nS4axKI2jZgZ4zusDaaHVOKCIPPkI+TKCRkRLKbSon6iYLFRSH5XvJ1Y+fyzTf+MtQZr
CQp0UZXLsdE4/gMkjMObVFGoX6+1Hs6MYKfsE7Fwgz3/S7BGlUJfZwztwX7w5dHFbGq/V9KYM5lG
Awnpg7BVbDWaU6CYaOnggtug4uzGoEYofKJ6geGIp80px/yMo8I1ImVIIG/czoiaA//S7+6vEdEQ
g8p97WHuzom65pHYOHUsh8J5IrrtGgYpb9kYLEi55D2DFzoUlEUXFCa3LbIsBTgkY2voxnv1YBx+
64prhVlq/V3L03L1XiMnR2g8GMpt+gyMAwh01FNsEyUN2alcmcLxhRKyx8lT2DteVJgZemaLCO6J
U0Gd8nvq9hvL/z+ovIo3QxEVMBwcBqiauX4rd+MgZdfSZq0kxD84F2J9VNBREPLRCwJLn/z/ZOeY
QTs0TZ3PS3Q7iXn1O0SaAMI8FjjDjyAi3nj6LLpZyb9jOL9R52+G/PgbD23pExSoDgjeiqoYebU2
OSLTZ4PrABh4ataId9Fjs+H5rP8NLgk+2Kqj/6FEnekVW5tQ+Sg0O+BMsB7Ljw3bQmkHqSSMSor4
EURhgviUcdH02DO4vcpEJwClxONNqr+tgoK5vdGXzXjIioWYmbwAxGvVAtDPTPjFWOPQBgto6udc
My16LvTxdXhbYBzhSLW74DmCChB2TdgvLvmLozo9ngL/GWuAJ1RmEpZ5c3lDYKQKXxePyCBEDjbi
jS7I22Y0DsiG9vWlAJhxXEc9H6iGLbheXrzLCkrDqSRwDf5K3DBSkPQf8my5fWBzHO2htm9XCOo5
0QsfZovdbNJOOr+3v87A8FDz5MMBP5aIVRRRzAL3An55were3Y+Q5LdU6a6QOdAEct3qLyc/wSPJ
sAvEQqHUZCJgvWPHJEKLjBANDzT2yuJEyQCDW6ZMiTX5ASxgSwEIZcmXkY6o9jkCx2363kZxWIC/
a065HiTmEzqVqxuVF3UTB+G4YMJgM94BVOXgyXRXT/gSfv6Qwpn7kj9QqSNY8o8JKAthKXcWAQlP
t4q7xtuAyJIb1ZFuQC703TbmfT5fAJPDFkMkBuc8KhMOdW7B6xHe33s5EkhBHasUV51ne94Wv91x
LhJ+MFcmBXIkSJo3d9CbFeyP0ZDjWwBkXOUPmw/k9IF0YC9NOOXbJQsxyllgQ8MYIuyrEdYZbklO
8rgc4wNHmdcwEgbXoOY14XO0NldvVAYZTeI+prZ/SVmFj6DcYtAa5TZK5ADHAxJ2uswdPfp5xN2D
aRdQEsZJp4NO/Oj9tOURHCBXLr6WjtkFcg39GMDXv+SbjrAAGLXrWIJn5sPqqta6sxsTFJlnqmeF
gFsKuZRIsxidLlZh4wa25umHa/m53MPmHwdxbygiHrl0Oarf4fDl4Br5uEKTujPXeLm2rqlZOsxv
z3/vzT+Upxtmyw/5w6z2fLCJTl81XNTyrM+pwHrCnQfCbkzBAFw0LKmSCbajG1XIzqgZRNk8r/nN
kbRKitfa64c9J7cZ7hv3YeFcZ4Ds0FYireS2wHrMe9c/0aQqQj9w1dF+4hH2mRUHcJt0g1RkMz0T
Hf0CyJadYgQojBCjjaQxQhpRyYLGBd0nlZjPfWPNAX2eCO/qE+wACyRiLs0e/g/jbXOaJrTjD6ev
su7VFlg2p6REihTwEesiNU042ktav0WE7UnkO2swWCiYmSw5uRVS8UTLkzT+nDhYERMiJ5nPwaRo
ZfAFxpFDpvEE0KIsMkidrHWvh/xA0ZV7pSdJ8i4+8AYvzeWkpL0D87e/p0WB9hfNJ9zlJ4rtcnI7
Kq9HctMjhCXxn/YHDS3ybGRS0BQsGpiLxigasldwG8K3i+AweFoMiAP2X/xJOKWpXcCTM+pN2Ham
zznZp0LRjwLm4z4CDVYWZzTvI6QONh+2CjkGYxgh1XVfK3iFsLJONzLZcMCi9+0h2iZHmEBfbDHu
dUaUDucyxXn29IJdFgHMuEtLZgUcrl5NOYcWQtjxr2IpnePc5H0AJ2AlBT7HRNFwqFJD2yO5/8p1
r4x/PFPlCBt3+NtL9GOLCqyrg49y9h0vRIFKjy5EMtYuBCRI5EATWrMWjlXIEdBC3g9ocv/EWyG6
ggAAkCL94h4CoKu9mXUp9BJoVemQf3og5Xff8egjwgMxmTXR5k6eCsZrF3Twvv2ttqeBq6Y8xqiV
nnn42H5OW1Tf1NEhUXeEJwces1k3WDhBMfxs4mbMsJ5Bhy4yORI87ojhEMLgm1a9G/qsyW1CZ5F9
XpKxSNNTY02xA4Ys7qEIii2y1/rmNiRcILo0ePAHrj7cnjMSsKPnxAAXu9twiJTBYRsegKVIKFJJ
7qfoonSDaedWCzPi26M6IPAAQ9cn/lgTIU+SxiZd99AakZnRp4JT+2dFEdg+5mtAa2fgf934tbjN
yM++CQML/zRxWu4COIiEATxZVJGhWlheAhFL3FoEQ1SW28xIk/mnKiyIe/wMf/aBvAwoUxKQDxqZ
H7KNId2ZDrBd9sg3JzsgfLsH3g0fq4gv9UlbUiOC534nuOo5SRCAyqBEROKlQmbX8uGT+BqCFInI
4W5i+OXKem1F3YeI3KTyCYU+ATIhAIV9+cBVIT6KSDqz2UWgvO8zsgdQMX/JMGEvu2RgHFuCElcG
pmnEACgTeye9cqS76LLZ0Igq1sYGXpAQZQonsLDVXj/jl4PwcYQB2P3CoOoroqB6fr77BWZGe5+v
Tfsjeg3SU00fsOBfftaCtY3rD84GpYi9gPs5EUfWX9Ukm3xRi258c7RakWzBN7VX8WPfroEevpYd
v4VNV37HwXjDnM4n8En8ZhOMbTRLgaSCY8Fkj03q9spA6cM+xk7cSwPr+6+KmQcEW+Y9INkgKXjb
qGizBpKo1Lw+kjM5KD3nygvPbR8EFyTMjCmcvpx3lrCmaDzgL4CS0Aj4mJAxjh+eBPmbX8anN/3B
RHoBHJFRxI9zj0pe7876Xnz9BOKp2DV4VkGf8AA5MvWl4VtcNfzYT6wdLnoB4RO+BZ9Ft8BZO1aX
KHTZod7OKwO2imRyJZY4kHsBgOZtLiHLXsJ+bgu+Pfk5IoWpidVg8OazdcWozyMV//553/mAkqrR
TQ+XSGL/Q4n42COi6t2Fm+OBzfZnnVFacTgFhwGZTd26I24DCatQvprEJgH7U30LULwrvd4GlF3x
8ah9nS2+KeeKt8xIGgLcuRfQQ/BZBgvefheIuj4ZZq7E3D5Beag92n7Cn2DAcrQgmPtBFQhLTNsM
IUBGBieB6BTlralGfeNiMB26YshCRqXvr56ixhnFEfxmS9ZCI/q8PPkg4j8ZxT9Iokr7zK2CKBOF
ywzgXVpXCW9Ay0G8cR97uBui035TYtKoD0xRlTPpwuFsWg+KoLuGCNUNiwkeA4JVkr3PxjMnM4zm
8+TlGUjx1uc1Vo65ebwxxjM1ssl5yJwvcWU4HWFVQDWzHg/EI8Ldws5K+kCZyQRsigODEIkz5o3P
4jusJs3IWLZwhVevUq2+QdAC3dUxjqfDN/z83WJQcQ0Bbt9/cFsJ14rYMITeMF2iIyQNAJHeh3gx
aXwnVcvD3A6ttRk9Fwjl7ToSaSds1dyTvVCQzeZY8jc1ybKx+vF7V7f+w+RE1g3IOq/3RvXv+MkC
GZGqhsIVVL3Z0daKGlSjipkHGKD25akfi1mht3rS6dhkOuQIfsY5gZUg8lhRfgTU847im79YKkvJ
2A5srFmhRmR27wpiAHvuvBDgkmXcnkxf9aqU4LVEG3ND8tLxjvhozIHwbgGF07RcIFeoUEVEJWwU
iS+vJXHc/s2ysJdjCwEHLYliQXPKn5bUC6Mqf1Hw/oH3enlERQBYjEtetNvkOmvIGiVM5ISU+Dmh
hYLrPOFyFn8XHTT1V+jIC26+PsaYLzhD8ps1w83oB1+H24/bfsmhAuQnrOpwjHPCwxgLfwdlLDQK
0wahII+TYV9D9kiUKg5aVJWLf3VJv3u8FrR00LMSYCmUp4VmfxhV4tui8XQXsaksiYTL3ocKTJaE
x46sS2YspDpRF6PkQeQCOrMs5+hVvwNbu67hYzdZkUDUY0cxMIRjwYO//SUk9PYw2mI9ccFC5EjH
XgkVJTJooTM3zllzWuhG7hcGq6djHNXaK7q5UtivSTX7Swyosrf48BpjkDyO/XL75gHwqF9ngh23
zPLkTULobSzSEWk3sAYUKLW4t9IGaZ13RcRJF8LsPX5FH6AjnP5cmNwhZ+j6ytFZLFZAf9whL+Ja
iQRDpvN2+jTJPaxqpAhUhf0uINuYMjJitYInbutudiGJyOfrnjM1IijafVmeZq34BU+EcBOa9VmJ
Zo/VihMMSZlNBkXN5eQrU35qaq88onHGMsJBui/8PKhnt0PX+DnYWoqvXj7xk12DL4AqMF5MAO3x
FbFe4s2AEEVBC2yOelIBeqqmxZh2qaAHBC3out70TasS1BxZEx9wW77IrwFEEtXuho3/9c/sgSnm
oAiImGze+7S/04IL2paDjjmdLDKU7LyGeNq//ou9iMasN7ZzNK0h1zT/4m1EzvG4CmvChM9HwCZk
TAe8SdWoGSNBVWp2Lqsc38ljRniiBQCZoMBG2MbGFsRCFZhdwZKIGlR1MTml5dbgOM3pxIZKpcLA
4cnLSWBSSOogwejvAou6+m7bgxbzF3gfjwafLZ8KNf9x4Hu9xuifSKCfPBGwtSxc4JyS0PmCRqp9
Tyis3BwhVsrcqmFOZW6rLauF5ubVBFQY9tb1Dhyc/8ZC9jMXTxYLzS789x+6ZGnZ53TnfCflweUg
W+jRHVn6JS5mXbQZobCYo3iayqQT1PbmY4PZvWqnbH1iF/iHEMW6qHFb549AvJBVmuTenCeGJwCM
4BoXkzwYbB/4+TCygc8iHWEMunu8v8JRT/i58Nxxdi5Zue0RSc0zyHVrcCQgypZn3aSC2qvtZvoU
cYaWtMC7CfecMQJkL++RKNvce+94xWf88n+i46ckjReKBWZItsllpkq5b02OxGnkNFhii/Eq+BoU
FdKRZZfruxdAWXFbvZYUYq8JRyRXv28vicY6DobUvw7sPtaDfz8o1V7EQiCxQVUOeaSO+lhSsVD7
z4Wm28+TIGvIe8JYbmZb9g2nRqUObtMIeSIZshiK2aWWWznYcpGCr28o592EEE6j2pmZLr8C1nTh
ySaBmIuTdPVYGgIsguKy166oVaBU3jHXKd5bvgvrMnqk0W0c0eCmpKg/HOEQkB3C27IxXOglonjB
LWePrT5mz+ELYg8gh2hBpAxtACiFr3QFVLkU4omOuV/y7ciOCu867TFNv4dDrlnepUzCn7+sgyWe
gPnzD9cPslceGn0sWo8acbeTZMUQzh1sCO7VhoMsgz6GJvystA6mfWorSleK7/Ca0pDOj3/R9/X6
w5V/JAQzotEmkQ4agiyw/68Qiw3eVszKfEHW9ydNwXJjgTOfU+w7bxdjg/+1nID1Ayfi1yWosqnE
eDliqqTShoipT2dd0KpS/1pEej95oQQEsmv8CucEuAz3UmefGaygksAyJPeHXUF2lOeCeKtyWJK9
CfjLWXNFv9VzgbAfSxHIKGID8fRzt4EzclkSRXQjx+qZyisYTzOR5u8VJloyoFTYxfQT1SQCVy4A
c8dyj1zgi6vX6etwDcWRD/Z9VIxnYDwJMIqPNmkzq5RgoLumjoSDT0kxLtxZzzXBy6Bp4DGzyyF3
dVgIMtyHnNF0XwUwwF4Z5Yh9GX/xXKII4H+YAkslX1+JCZc+aEOUsF90L2/neP4DfuVJ+KWd9Vxe
RgUKVy4omufDi0eyK/HOLTARQS6oXTE8OgY2XDRl0CmC9CjtDFEYH+Wz+wXp5uFBCYZwB0Mmwrs5
Fx76JGRJZC+xiaJWthkWKd9KN/BUxmETDKaXE1+doOphtwemo+WQowNUwkwNviCD8bVRhKUafE1W
2n8EPfJdj2Yij/YsDn/mpHCB74+fXXF80GwIKuVfx+dIsMGEoGR5wroCkHXzQuQm+VFe8/7dY85l
yBZjBg/AUmUzXsM53gwIIYFcUXH/wFOoQnsDSuFs2ZLQZj8mX1B75DY0FWnjPMR73p1uE9SmxToz
ualanCIkdNAa/qNmCjk+4gHI8Hp8RWl1heB+BxXPvHzjX33/y8njO13cdn2qUc6gSdAZQaI+grbn
EZEWq7uHw5rL3d3nLTltNozBWvG1iUlgK4vDqPRK5uz7nKMCYy2H5/zsNfG0tgJjoqz5/D389TWk
DI3ZfW3AM5MTcEumrQusZnPHafaR/hXXQNLItGAfe5y2pjDbEAsCVkDZFNWcc5y2+DLzYRFaO/Aw
7/334n2ZcTKKYQcuytE5zhufdJd/7dWd+54SyDZBgcUaNORmAGfiiKIVjV37ZjEiwyrPn9PSz5aU
AhP5eg+aWbvAgpMSL4fpRwobJtkh+hGeQQd0N0LsgXWdHouLi9musKZoo0LkGmNEV9mVm2PbC1Lm
QJ5FglVBvAfD5cV6xVE5ExmRFBslpHuYlJcgGI2oJOX1+llD3nF++SYkbgUMSFignDeD0P+LIV6c
PTfUH+YRMEsAT1wsvPeskDsSekc5WVFiBiSk2jnSM8Q/IqxJTaj/wKJuFuLrHEq3HamAIAp8FRAV
2hQEL2Jpjb5hkZ2d/pqIBs6+ckceYUcS2M01dsX+HsgMMiw5mDUJAZbZlYupm56tLLf/QVq57Jzz
od6FjNdtdA4FsCdZl6crxhToLBngnSGn8NUsPz6u3vmYJ1haYCTW8uHN8CuBQfPaOe/aqdkyUaJ9
h0uQ/TXmFf9K4SiQPlfIwfyPpDNbVhVdtvATESGIgrf0giA2iM4bwxZ7UUTUp68vV0XtfaJ2nblq
KvxN5sjRuPUxYkR4y9uGB6h79bg7iSFC6POnT8W0yrS4mgAw68geKCs6QCJ7bZLgrM5UOBtHqGZ3
UHDCywKqD8ZvnaQE3GNmh3kzK8FXIN5pG65LLPsWy2DRa1sTUf7gn2TAylPc3ZI4vY9LmGB4H678
g8NbtBbImEGTTlzbm9vkMGE+47zcfgH+fQKzZngcvWFxvNdkrUedcRco4fMHCao3A1aQjHVO4LVQ
RJhQu6t8JU3LXzdfoAiLqb9Uzb1+7Fbc6tr94cFu/GuAUIlC0sEnHw4h11Z0Cm7glQ8PEgZ2OdaD
cLUlJtXaQPH5f7FzOaFCSPQW4ZpQPMC0cg44/0gVLWcrtTtg+YN4Ca4gIvFWT3fCUmgs18h40owR
Q4xNBsa2tkeLG/uS0Rk/KNkLEgE4kLv6EBCXLaryDxSvW5zlr+QipqUu8OocEafqmsB/czA7tzOd
cAzAvvKIdmHlLrcfOyntDFIY7tAGOuw8vPb/oWFRUntgqk8i2dcn3HH+QeOk6QC8GU4vOMXc3Alw
4DokxcJFylZGtwArNs6wat3elsCxSHR4NETDYe/sfmB707yp4YIQP2ma9w9nU9JmsV+Z4jKorD3S
raCTKulptKIKYYTAdh5MbruJaoewhHOBsBLzwOYMC6e9PWFtfYlvsOp7I2KhkPWAXiBB/HqVU9Pq
CYMDciPfy17yZ4wY0tArysUyBozf3bPtwFIFncAexkzuSJ17gTY+iLFkko2o3ByoX8TfpdVASmIZ
VGxY/VRX3f47x7UHlviOHcT1cdnx1jAdOTswPXlerOoEQgyw/aH0WFAKmMXi7G/ejG1+Vlo7l0QJ
376cQUAFSE5uLgemTTE4RSTkl5zjHBKoDQOOwd9uAO+TmaY35o4iRoQ+DemyQH5kfSruhrOPSFqo
Mmef6GyZCSfNmlVoAX9y2rf9xz/fsnlLuhyGpxHnHHQwK4RDFqa3KMcCLoSIxjUP+p0oTEd/dL6v
6I2tYst5TL+pARuiw1jxZK3Q7i2Ymnu03XTVB28HKf5l5RozhhWnKUfE6mltVH5JiwUOYzo48wHk
1t+RkMYn+VncoxueH++Y3QA2imFOsORE/tkL29ZLFkrHTjsoFWJYwDJE9CEpstcZewBvWcdhcrZz
rHbEmw8hDc8RhNoa82M/W/bhuZ+uP5MSPyY8kvjfpe3CrITIDKZspQ8uqo1qD3ZXxKkFZkpH1LW7
dqhh1Z5g7exime63ps8Mi0p2W9of76CBI+Bvc22qnHNfPiCEBfqKqIRgTY8AbRxiwbrgILKS/X2I
/NVKTWtMscPW1rwX8+9q8fNd4P4KVtcCRSnMqAUNffRd69EbX3Ys221MFt4xtRn0Qg3si9LabgbN
tDc7hE0gOdFlgZrjOsMBm7CufwGFOJyAwqMy45m9x4yeLTN/Z3D8IhMVEW03OgRHyOA9Z8+kNcVF
nu4gx23NlSvoIBrlkJDqTRUanCMsRA+VClt+e5ydV9XDlowtyKoIi0ktBMH/7UEjEd/f80OY/BLY
OOBC2B6CroGVszL3twSKiysnzoMZ9XdWKWS4wIqDy6M64E0ob/hUJciLawI9XnZkFFBI9CCRACYz
VPoXrtDr99LvWozkYWl2+qVDxAhWvYySPZCHr7h94ypJhKPmqxPT7pIfBfPcNfrs53jp3t3XovCg
TP+ILRke04Y3hJcNrvdoGv7lgOJhyDgCjyVmF0YKndLXEV1z5tCl9TG/GHynJ/eHKJtPpPvOjyjW
4DGDhNWvYCceuDjatrJoRVDl//S8GnQQLEOXJAgUr07M8OmJcXPRWLSKw50HN/nUtWeIKFSniyPY
g87/GHRnxwAv57CYQQxjNraBw8yQlEC3C7GSh4wThEHNxZ78yNKdPnAweFGP8Zj5SKNL8CGqa8nv
beVcCTEmsLYyOdh/3bA3JAXIfzr4ecc1LwUubrCMqomO2Qc/9fKceOkDEeG2CMCBPvJLlsmtT+Ai
74r+yCai9ENoxwEmKvb6m99GHXbjN5pzJovN9k3L1XUJ3NyLdTI1G48Vh/i0nhXj1/8x26E4BOC7
YdOPuaSHfGnkrREtj3Uc16vHjCihM0QiUWMSh5S0RoaFYYwvtHJy4GYm/FQkcLDiYPORmRyS7wSx
6zZ90kAzn3hNSS8bEkhArHAzxV99988T5GLPGDnzXwn+YLYHMnPYfgbKEIAsakfwmACtMdN6OzMC
DMcArh7BHvxFge9/+fnbVAWSGtP4QS7lQaxY/2F3zzRm8iIp7RjBpcHdtJ7so+P4472nZthySWVn
7L/dS/o4CZ985Z93w2oaIayDONYt+FOAqG6xus8ENoOaOCsH3Y53T+rxC0EKQAWiDjSewddmDAVl
D3actW1h4nDy1b6Qx18pTD10RESdzLBzCB4g7f5zbsa3foFVPdI9/EV+kkPLczawOywXRaRlJLEx
rCIAa/RmZNcKZ00wo5HAQByLMpRdOCGKHnrpM/8A7CbIiU69WHNht7cyB623d5ywN4Uz0/wt9Hob
wlAghl4dhnVAy6vVFoGo03AQq1ztNzDdA7TsyuUbL0y/64u8s4b40h2pYJE/HMzny/1V4n685eq8
PrFZ3vgfURtLcDvxt4fgFJFoSCGMUa2HyyqRKQYpo8Lmvo9/zmy7bVxeFEISkzEy5oRoMwys8nVJ
2yELkJ2y1/wfWXuuMT9AkPGPq9dG+2fuvWRPaP5t05ueDcw+rjkIBbhBi0KuzcGWMX6ZtMKzxfHK
2TXCApceA1K18Ntgx0WNNcOYqI+Y2dwTEuSKKtRwd9R00CZvAzHiaciV0gNceZknFD3LxJVecjzr
mQLnwd4aFumg/MsBBHWWhhiG7xF3WKsDxT9jV2asUtDNDylpofaWbO1wjZpswFPGyOa5kROs4X/z
s7gpTLsZ+AZtUeHA9IL1pEIe9IRH7y2zDkjz9LxuJSMy946URyigGfWBJAZn1a4MC1O23oBZSx01
64L5w/eCP82s42yjiChhDHDJBmDUa9oqViY8rDrC6OwWf2A4gurkjzXZ4EjViTDJr2xf/8tg8sZa
wf5sQv6viTS+/yRO+Bt+l86JFgkyXc9TIAnoybGEucOa7x+7catlvWrnRslEi37vm6rL7ynu/bvm
FicPCiLWRq9vSLiBXonJz/LnPM9OR/MYpVyHKshc6bVhWtBscFG/iSlzqPHNM1FPbmvaQ43ZcttU
SKi6wALgYN7fKO3tN9nAjN04i+HvcgxsjihGkAJ/rOsflqVUKD/kSVhlIk1bCeXjQIWJw453uLHw
22Ie/cQaojeWCvpBC0YPCME67uIwXIGUwSIRS5L90qsX/2jekF8mWEnYpGQFJUSMDQw/CIZMbuUv
jDR4RyOB/bj5cQj6WkCuipuHJX39w5WVRVFFSAPvHsWRc3hY8GcUuOlUdNaLArpt79FUc9Ow0n7O
H2PVSZtr9jAqhgxZ+sS1WKw1LgAiMWCwYORXE8BXkw7cHRtpzeUAY869UeaIhqJHUs1IBZaYlnhs
ZGp6X3dkmbmEPEFRxpzNkdNpiaj4B7rMrQ4QgIqKuEk4qFva2ZKRezdY9twTfQ4ploykqa++4r3z
Q18Qn5YBbjA/zLH//cd4xTWIWJ/Txzg672Vwei3uiNRes8qYHMErF7eX8+wOTox5CBCCbqI7KpIw
ZFkLEo+blnVCIkFjrffbEm1y4DjTYXh++s+u2yW/z71AdzcXy5cDnkYWC7Mn1LO7gmX+GpXjZtDe
P1IQQ9zbH8MSQ3qAvIL5rzZ4Jl/N4RLuYGKz1zcDSu7vtOqrSBUOyCqYyYogiCfPaLiaCIfkjC+V
EULrE8fNjn/Az/1KXcEWGDBT4dKsJ1xZLuWYRz69RTt146qGAM9cn4fM1aEH1VkidPG2pNJsr6rt
mSAiPpj/pKbjJUvsF707nxOo19pS1tz6Jew7a3R3QFuITwAynZ8w/0YCgcqY1rLcwBxioB4ye+P4
Z+Jq9uwteSsk2OaCezw8Sor1dfit7OPJ06IBQAFFEIU13dT05+KSoFO2luE1PQTXilam5Xx2790K
50xoaX7Bwm8mKswhFxLdX+ns8YSFUTXDXIfCEN2BhZZ9T9wjCRVfbmB4Tw+06tBw/hq4KzfRHSI1
Q0Cl8eo0tx0YwCXOnIKwGRWegt/3a/TEI0soXUIPAJnh/1Lp0Tq15pqnQnM4gE3iWqoxEQYDX+CQ
4dZBa3xf92QfCzPsY3/GF3Z7wS6GEkHgU8vha8UceI21nOOsIX63BScCPy7RxChIcLmjuuHhcbeE
n815dSLA4SScn+dcEL/XXsBiCiRq+tMIcIcZO7Ge6ceTL0Pa6G0wkjurJ9nXjj77/myMVgxeuDJ5
cYvWALun6XnWCuU6N7DCOK87abO+pu09aVIeQe/OCEARBnmZGUwUSO56xlhunjfYo8X4y/Die84E
W6mEztXZamEwYXquz+XOVhxT5FJ0tVHtUnTaW9z2Zsfte8xoltrX/vgm+YYIjcIecPrvj8kvpz+X
hAxW3n9qqCxdwFH7ysAgR1bDo07eUQq4y3GKuOcQsMpokPj9mhHgVYQz2pKVlW40/Ix7o7ERTcnm
GxeL17g1aHO/A8kAkrAW4algumWR3ICOaynEuSN6Ylx9g0dfc1ROcOZYmIIw7mhZeRkNrpu7dwi7
FHiGdaHfoS8tATI7Uo6Ke9PqhGaMYHLnidtEbUkFdUjF8QrGjUfE6BiuM9aHak65zDqFpkPkEnKO
cYEfHzFOH0/Hn4UWV9R/r7kTuHwTfLvvKkQ8pMLQltoIzgfCAFnahCUoC0RNREmO67yMaZ4MKj+K
AVb2k5J3v0VswLScMwIdWLuPjQYosIfxE7lAxIQBrqojIQ7QMeD7f8VFSrCj49+LKwGYB00ec6a5
NkfXiG7n5GOGHhFOCYSg/2MT8ITgc9KTAxTjIvX4+siS34K/CyYpbMQr21ennQ4pdUJDFrf4pdYw
FZ//znq0D87DLSmvh1BZ20PKHeTLybaGKstsmTGARywhQwHgQZ4n5oRBvT7jSBS1RvRl3oxYRSBQ
IdiAdNN+incXdY9bDjpzWo2DkN1XSJFQgg2xhw++E5Rz3lbILi1oO4bzRMEml+xKuC9I+5LTwMxo
MELaGmdVYr/nF8TzEVefkS9xt7+cQu/xzWrHb4ArhZ65NwImgCrLQwNrqBhtiXcTQLWQzXHgRNSA
9RZLqBieiL0/hBRbewbuo6ez/zrq/jil8WP4hpM/KjXaTwvVboFs+Ad214qgwbgYvJlxuyfi+N4Q
h6it9BpbKFW3PrKaM1DvDOcLYEkAUXxSYIWdULBjOdcdVxRd6+OEF4VPIxlU23+2KPDFIZE6uGWB
zjLztLvY9CQmE1cqQkzAAWFhHcnjqMPjrEuwYU0oN5G63h4614ZzC9GVirAc7PyIUu6OGcvzTlJV
PYtwxOMyswACHXWi+2VfSG8swwz3Xt6fSGcpy4rJJSbzmvKdc6Bf5hCnPd3TBwsNnbI+/7kXuvl2
Y+2JQkIvXni4HVGBE04tNx7yZ1/ZNJCgP54UxAiLI5zOHRDvOm8v9IRCbwCP7jx+wyCnpfINBs2c
QOmXRh9JZtt9YHaPRv2NXX/rRCTFc/fKEIv2yZRlmyzH8GAh2AqvHVALNSMhX6QtZ0+/2JxGB6oA
S8sv7iNVs2WudCG+YOYSYm9OnMuQBQB+1yGQQJL2jmAUzhHTeOCVaynOvYuj03DLmhymaHBHxhST
obxe40oc/QAZ6YHsJ2jdcsMEHPKRXZfOgSH5DpnmlzJpxDVPDfT1u7zvsMgb2jKDIIYDiSdczXQ5
vw13hA/FykU36JeZ4mnxg0QfTJfqIZwzhUIUwtJILh9SGkm9B+huy8bEVbsYFLEQVLYfIERWoUAs
/BDP9hsch1j1sa+SpSreTLBhus4xI2rCUwcHmKuIiYA+en7+w6qgYCJ4pNLECBF5ElyT8L1OYdZo
AWMRWPLIHcOnK5c3pgrErSvTek0fQnUqTAJs4ZgIgntaitXMPn2MnaDI4D2d1KINNChDXxiBYJoO
C7DgHHh4Zw9VKKZOXMzYJoE6UB/2+nC6NKgd6IhT0EfCy2ghiEBjuxDAhyOC2z6IGOS0RzvR7WO0
8oQM0qNqDZnjn8Mz4xfN8yUD9BfsTOsD5Jjf7c9k9xLtKFkYnLBgsaRBLEljECNIE5AHE0OrBQkK
LoIC7/zsv8GgyzElO/3ZhkAR9kSBzybdwXkO5+Hv5vbC78D0tACqK3Qj+0JI0Ce5JIfVkfQiUoSt
YsfBC+ZuUCl7d469ZkMAhjwsJhfdgT5pCsZt/GOoUU7PvWaGq1EGnpKP2wA/vkZnhxsbe8pziu/n
kdFGyanLa29QC/TcfNAl5seEWdCZ6UiFngnzKo+WCG/hh4eKLKSLkaEi+Y4XXx9zA+IsPqK4pEhd
ZcwC3B5fE1AVvj6KrI1wCSTwRA9wLXhGh+TJUGMODasT3sYS80YSDJ4QqQb4iNp38Nhe3DJmmg41
kD1ph59wwWCYAVLwnbYiig6NkTV5gVhoj2lKgeO7cGQ5422OijZzrqkMId4OJl1orr0fKhDNru2O
CLwbrgg9Md19A+/2GunxY6+PGnK7mLAjrATamUsuAaHO4ZPgciXoDBtmjG9Jpi5pFuEOn4DCSekD
5NTGn/SFoZpT5ArtjtQxCGfxA3gQjdisLux1JpUt4IDj/uVxJDYDqroBnPo1oCuVuhzsaBxdBaMW
OmD48sz0LRyCuMDbaUU233GGypxs2im+XgjUKJGyAsIGAiJX5bstG1hMwgaiSJkQ5TytAUgaPEpL
1MufaU1h48MKT1V8/w/pGYN6i+kY/cSgHjV4Xv3RweaaC8VXaDLA+8AC4GPXpIOPT5VhQHSbcPNi
lgzu2c2K1ZNR8gPndW3dc14IuYjJLeccXOte2lpf4kegBMdZAcMWSBRGC2BpLzrD1odOYVjm3cV3
92a4N4A31cWTvAJSBA7h9GXKjt4aaXW+BFGeGoxb4EVJwN8pmw9FTsU7MBc/S83/qrWB4z6b9xvA
CgeL59XySXjUcLyxSLiN20WIHz1E4XtrDBpAm1+UZMVaxTNssXn/7hPO3ffuucPDN7tCKFBd9OxX
yn3Ne+5EZM3Yk8Sf1ZcHNiJYjEsOLgVkRf9BK4X/NrOl98LARQFjWDU+3sgSo3yv+j0eJS+R+2hV
iK3MkbY3MZG9wn6E/HFIiul9qmtWe685n+zKC3XYvR26n97oBpCNuNsRYiROIlNIq4D976Shi1kV
0FQimrrzFjYpfFHCHZd2jycvXryj7roe4nqixojEhy/C1fFGT89Lq1goUDH5HE986GZY7fbbmR6h
09cDU3wLbJUJqMcvrPrP8bPrtKFMYPA27lBKTLEIhp6T4mjLSB0qsxKG1wXwvcvuQyiOyOC9K32S
dt4ZTi2QZnYdmtvRFXKAsr+Mm6FOIPrwNd4fwncMND+G/kmVjomxiuPZ02X0+7xAnGqcYmFiJFxD
3a7DZ9s2eb5UqAGZCqHJmcMqgVhQTJTpLUa6UHGwxlD0ayT/uDSPmgAtjfvZHxIJCpQZABNvrjaZ
VsIxHirDu/shxV3lJDgLzPhy4gutTIvtOTzFaDEQQQ1+oAx8hrRKdUZyJ76w1SI+8hG1uFhwdhUq
mtKXBLNL2Mq/TMGcU4BJPcQH/ItAkkHhaI6/ASYUPGYONhbnGReOo8PN003+hWtC2Xs5Vdd5L3rb
NwACxXmyxHdke00/EMFqeNEHHMSdV8a82H2uRfAHlIOleEx9TRLbcfjNu+unD7Xo7es4SHOovP3u
+psvGUoogeItOQK0SDKpYLPnSx4pzivYOVP7FDZIFCgSdvVBK9Dyl99ssRom9u5Qsc7JAwZTFB4K
EIkjNQ3jveG9Ly7Hxy0SA4eJXWHvrpzvTDphXfHiAaAW1EOTR24ydA+MwW1gDMGJIZyfAPJ5ix9i
UrhiuZgpbTGNtKuAXK3p01v+YSAdYLd92118OmVsVgvcu3gelfjndpCjvx2Aw9JhCtRhx63K2Zfi
9AyJ0OIBmXPoLjydGjaF7mkDzbusPrD10BQlOj48IkbqLZZjuvU/ljxBd9fhm3kUQ5sYcXxmcviW
/T8YqrfpF0xDplBGWKRlAmE6klfbWQjieUnfaReb7aAjpeeQnadgbcLAHChaMAT+Dktft7OTiQ3Y
J34eLI4eQMUpom7NP7vXSPfAIoTR+Aq1LRc4Zwn4NoSTRYYHlhCX8g4fFyo19P2X9d5LPMg9+/Qw
rOTWZnOCRt+9VwZTGW7KZSTkngp0RmLI2mkBH4IDgqfImUFwFoQdyOKrGuWB9i+pWv1TRx0XU9FM
VNYYtjH9nKGyZucW3EUYt7jKFsBuYEzoxDTA4R5he0A3YN2o2aa3cS+sOdjccvYjC/mcKpgEowhY
9RiRYt7+nNGLS/2Asx5WUinX/gWISvdgKXVGMMWHpI78G9iU/mPSWi/XeIzT6C+lCnKVhUnBzdZa
Ru/RYwpyl7c/DOkp6uDooCJCKJvqDko+rLW1CguJDlbmN3Q4jLAZQVNz5UcftVTtlOvN26XUnrPa
UdT06bAx1uwC1VznGh5T6QW6BRpl2tN/ve3zQTvMQN7pBq+sDHYkBVBgvRgabWsnRYmrAZmjJ8Gz
HUKTEpMw5rezhwML1fvNyvBrAsuQvQjwyayEQeISoZ0ePUMFBtCKiyR4TA7uiuPX+lhTkmoyg24H
oMh97v65wlQBjfnDvTD9OgbQq8XmPT2jErv2EVNhnYlVIJPTm8sSpg0oMxzVPLF5gmUqlW+baf0V
H3nNk2foGwPGDIPSQcIBBYxFxyRvVEzOQzHDzBrpsPjyZ1+IE6Jr4yVEzAefO87M3oIS/4Iy8esg
5IQNStc+7sUv95Qsvt4KYTFgBJo/8Wdf06S66qwLSoApkzKWz9j1WgfrGQOUvz5s0dI/4GjHgG7X
oFcqcnrzgtkSceJ6Tn0H6mssypjrCEoPEZac7NwlIMO2NrriwWkI1Hyy0M+fpwCiHk9yIWEvruoL
meIsv+ydcaqAJ3znPbEvzuVVPtAFXL0nPIQOY+OXffoj2Dymcf8wiaeM4RP/oh8qZGN8C6CuXTB2
4v5i4hPi40jv7OkLAz8d+EVflHYrGJFnxoX8CX4RfxpBbZWVQ1Pow7xPVI2S84FxNB4t1fQXH+iv
EIehpEA5w2EhAZsR6gJa0w/RtQZiPLSCCOI4/AkAZ6bFVcbBJAK6E5oQyF2uEQsNU5QHmofxA//A
Pk1Yl7Td4PQ35P4/Ju4yradbiPSI5hN5gh9C32bo/8PZ8Qx6zDg4v2Sgrjx/XET6tHA2iSBnX+vv
MJXnPEEP8swucZ0zn8WQH+rDz6nXDKjuAcY26P4C5sjju/fMNM6sApJijxALjAE5Auv1M1N3Sr8n
hkjU5MulncGFGkA7YdaERISJPhqS3RK8ULw5nCfzLt0xyd3bfWGIwJBgYpl1uP52Nf5npqfjqWA6
r6XTS5b4J0Bo5CRREiKRWO7wsG38Ell/5pJ5GbUSSaQ+lw7TU/jsjizdj1AjYp4ni1TazymfpAg/
ZHij/z2GBw/Pi+MH68YUN3qPt9SN6GICzBh5OsYUgBdnIZ4Spb0IHKFtoKEyUtoRcEZxUz/7uwpT
QA4gg4aPNPgEnIYXxv4BMr/5wCzeSmIquzRInQUj+4ALDOsjTLXErumBDqzi+fXscc9lPcHM7rhv
SGVyNgo6pKQtupvdcnyLtXHXJY7wSs5FvQZ7ssv49HeElNjleC84NYVucBkxXGsvSBY902GJryTr
btpwQIOeJM+w2Aiz4jRGQ+5SBvPwNkRAuSQVrbvJm8L7j3F6RFTDGl4juCwNBXNiVDbLSel+MdNh
OXVg2cH5hMyJcUzX5gO+AKpg0mnpO8LIvNp18mv8zGWc1HLMtYGOaM5pJfinOWZzgfZCUgO/xMoQ
myVqGtjKIU8reKDjeflVKurXXnpWCOJFDm5wZnCctF0mRjHWVqfs4GKEUc2vALd4RzPFEEoldjcx
CIAEGm4qp6qo0/AYWkiejUqT4YNWhSinsE2jt4LAssF5AauYcq3L8cb9ROD3jqZl/WQSCTJzSohA
5xL+uPKCZAz39ZQR6iUiF0DH4JrJnEJqItpoXjYX1t9lh+r4tuY05W5sWW2u9rgJANOqBRYgQ7IB
vAVe+nF7vFlURFudNfc8dDfY1zeYqxYj4kxYWjABQ8SLjJTTQ/xZ3NcvPo0PX/baf4VE2ZOJZAZt
HzMbX3b40S9guQMvnkFoUQXX1kiDxIQJK5uavNozPX8xWMIsVXy6zQBObwX+UKLSBc5jIS8DZXXs
cye5sHqhowvfFnUdzTs3JiubVcvuNCwGWwZ2mukrA21g5spZyaNyPqM7Dxx0MFIAF4DpoypEgDvo
8T4J2wr0NdRSGzn8phe37eS4IeDZxtASQPhJwQJ4vkwyvExwq+CJWzyzgCBkq8m5EgDbodNnMId2
ZycnpI181fgYpwl6hODzdpv8PHEBpQqQap2j7LmGrMq5pvRPWXdMK0mg6GMj6mOhJaIGgKhkwye7
RCpzZyBWxTdWR1o1p8EZXXwu+O53IA65YrScE8Wm+dxCZXLVUPWf0O2ug+/8zZHaJc7dcLitMUPi
4wLDC3etZLGGELv/UXpFyf0YImTLq76AlwyuB9SqKoQXbpgvCrkS3YRPhQewzMfGD/SDg5aJSSBs
9IF4ZvEeMQMyKZ2RSfvginAfQX/9ej/SGeXpd+YWJxljcOng+8F1Z/D15FJHDElMgpTmMAFO1sZ0
Pmu5s2TDA/wWjJ7KAAuEd7BjyXllBuPxSDGywBaEXUfdJmTZRS/8uTnfOxaCOikmoE7synP8XhcZ
tFY7IQPmY2+FlcA0fvuYYN6JVuQNP5FhO3OApaf6PHArvWI8YI877oJx504POGq5K0trC/V1eIup
NjkvUVoYAxiM8vzTT9xOO/1T/ElRbxwyiM4MjugDvqj1VXxtz4lMgHHxJYSshusBN0r1Pv0Ow65L
H5kZGm5YLEySDPDCb1Yhe+oNEYt1Rx+PvhGJXY2tSCfXGe/h25QyU2C6UIWkgQAh3zB36Y1/+cV5
8uVkInFMfk4r63lXXg5X3rCB3tB80Qz7j1NfOBMGth4dixj7DzOccvrkhaamQTbKcXWmvXA7847q
4MDrEI0+hiACtSguB+V0GZ7mP0/3C+Tl4o4NtuOAaD5G1bhhfvFketFFAw455gGujtFh0lq1GYPU
X8uUQrMZ6wQnQMYaP2DZLP3z055/x8A0rjpA1M1bTd/9y6ZZoUZ7TY15wTQhqAkb0CmA7MfosvkS
0IDODkYbq+sOmC4KMQTfEyNq/gStx6wPTX2kwGrCRo56LgbL5GXZ63OiWuZCSU7OI1yi+WuS5V5E
GtOftUN9Ov+FBngNWYSWGeOq8gNb2yjBtyAQjwSd1Mx5unYBUWrRGTRjjfd4YfueaZRNe7s/uWfm
M8vExH6vZeMJ7le7NUypMU5hwK/wSAfd8JFcFs0McI8/fU26eJCQIUNo4gwz+61mz2mtQKhAwfzW
mFLOowQXyB3Ewrls+WQxhcGPaaKwFbQRWHna7O9Hu9lfx7zzl3N508ke8OzBDl8kRCBMtNEqJ1iF
xSFFxwUTivFPd3rbR9SBUQgLzfSvY2xkqICHSkPcgpiUXt0I4tPlj5IEmhHQ3jE6wDHgtvJRq2Cc
Mpbssm76yzELdM90ceigLcpkw/mOurEwsN585XZwjox5nVyY1Wp/7WnBnGlb3ij3ub6gUdS5UNhP
UPLa1o2Q0xecod4CSkImozVZ+zfv+6GEFIeyLs+tFZ76ZoYPaAnyATGHQxxgPIDucsMlknB3F7c4
ll50yBRIuuIyaWz3aCxXXY+mS7AXrDow4dfANWq3x2a0ysmVddwlR+CXdiZP+G2PCT0qLsFwf/Ij
9UZNuu/JaSWGgywazvV5uEx604dYRIqFQMs+Bm1ihPTwlgqXKJ8pE0ye2L4+YiLnDaaPnwlzz2Ji
9I84pyV4D/B3Yr7hl/uOT9Ye+dXv+LVr5S2mCOrG9NmD/AyhPBngwoEWXVy/j4NVo4BQkMLBk7n+
EdMKVfIhc6mTI0lfzxMz9Jd3w2OmIjAGY9gq02EIdqwt/xo0bRCpcmNRraFNcjK1HdzfrqEMeHFX
hUVnSnnA+k8IjMIJr4sQFUYEbEW6vHql+zOoFd6XwD26JQgbe0xJAX8unAxiz/0dCblCrht+86w7
Mogm4N+4U6aF07IEbIM6KkA4hskcu520DcoBRwxfzTsMwxeRHYbqnKB/tVOcS7ftPlcuLCvkSL/A
XOBVBsLdQB7qH2rYKEg22KWEFtqPWbU/P/COJgcSVB0A1tj2oAdwvJ2TH+M3PqNd7bWQnddfhs2Y
GAPS944jTN292n9jMH6MNKI+8BMNCTz5kqb3SmH6hTjm9fEurMdXRK7wMNhryAkYubMD23Z9DnTD
aRiXIGDuTYoEE//L9AeTY/GZYMP/rvz6Dzxdyx5hAX2YTIj3VIMjPP31rxeyjawLFh8/hJcyC5UV
g2Ucb4ud6moHW4cpZDjdU8BJB5NI41jlsxTRcjaEkMhQmeaGPqf/3BTr34QNhFBoIH65lBmBxHS1
Qj0+QPaBNs/G4mscvJpNk8BmewS/IXaJ8yqk9riCg6NC5wj4w09f5pXIj/c4Y4Y95DuMSRONtnhw
6B+RPQF7eE2oj8zRSXeXMVRUqARvqJAPdxsZCpBhibAGe3VbS2AsMp34uKBLygDA0Ss2tJXd/Etj
4t8yM2FLgIUSqpoZ6UwEgvXsjfcvUCTLgpV4ocIikVY2AYwS9oTCX0VyXn28belXk/PkRA0pZRtD
Ysb2/AZPJukMm1MNcsaJFDTm6CDFykgHFIlu/6yDOdSoT/6Kzf6dFfN3dvjrOU24hVDEgkYlRuoZ
1EpUqRBl/6R8ucNDItOdTVuDhD7I7uB0kD4W4+zZdfqP1gT1i5qNKVDygB/F0cmzhNfMoOTNeAVj
Y+8QLNu2IfLQTqhvoLtJg4zdXqjExKC2/97uNa0hRuMUyi0Ch3ajU24ojJn64F3I2Q7jU3IYl8k9
7WS8VJ/ALQ/oHrqCRyMOvKIC9KAz7VBNia/v1VkIXPKhJQTw53H4T68ZER08uVE7wjhfjmWq/ZuY
cbVnWb+cfZcHD1fwQqX15dw4pDehgXgjdaigytPXS2ZSpMuNREWKYvT9sQa3qEJmV2En9OUyhIDg
U4vTItntrOUUadu/bxr4QnyoicDirDOOM1DXXNoj0ijyl5WD+Uw4i5hSYIkg3iSdhTTqAIe0YCYb
uG3dcVL8/hmewYV86nf955Q5hVcMTZssjrnpc1R93e9fnTxhxYTiYnPqXxP4z2Wf9JUQaT9slj6b
BFaS14bJh08JVL8Ksud7Y45IxNMxvPnsinkrOoQTNdtTv3Ys6EXUUHzT+QsjuIE+61lnmgr5rRr8
zYutk5xGaMgIr2AH1SDNKKVeg1XT2dpj0TAgbjExefcTCJX2ASt8PgK7F2hWZ4wAQ3w5WsZEpkx+
czTSg/fmCbVk8FvAF4a6Rr/OHP6xhdbm5m1mdZ/4t7qFUHUsY1gOrjMN0vfPQvNOIYGzDl1AdbBv
cy4rLGN+Lp2gjEtviXBXgN0DEXDhYFgNGNn205MzxAbrH/APSX4ZA0nAdqOkW1csjGv0WnQg+FYz
df5JlYD8mgGcBPS2z6ig8KxdETr8mYAeqczs7wyPG+9HtmLhPSIoWRZjOeJqXIQZiBLOBAQfh8Au
MAGMxqKsFt7LN+/AB9Bj6NYBIYwL7EcPkJSNQUHr9MK/QpaclKLH6DV4DeDsiq8xDrfWdYVNqxk3
oxEoBEgoQLbLJcbjNDaGV/knAVlFFq86rfDQvwe/tMuAtv+kFLsm7dpeg/L+Oyg5bEMIF/OmQ6ml
k3vDb4CbQTA2rxu334TAayI9VlkOHN73Ge+hqi5JL6/J8UIlCZomvviKdSHKovL5M33K8lEXePUE
iQRNBRYL0NFZh01o4iGBE5gZ40bR4ndU+FfUlrYk/e86WzLhvGxw5E3bxM29colSu/brwd0ZcFnf
kZ7Zqow3nWpFpX/iSykB/sbuXwnxvhU/Rh0yWSS1fQcD8Y4etYuEqoNRrjKkVfBAhqkL8DBwNgev
5IDiVf+h9ErVoMeotuGsIlbSmfNNPFVkzNR7BNSjKarjLxX9+j5bK7DYeuD/lwluqiUETe6LrIie
w18E6sUDHrYovzmnyTzAE4thLTpqAsEQHD/8TtDOwbLgJgQvfCoJfwnRl/bNJpQcEJNyhrjaCO9D
bC/4SBKsg45QA27AKZV/rGcV/no6fjwvuloxgZOJrvNCK8ZVXmfnqGRu/OOYq5a2CtnG1WIY7eNy
il6AgkF1yqGKoQDDgs9Qg8VLr/04eobuHNGiYlFI9dHnMmWcTejrlMzeAb8ZODTQOZOBGRE24oIh
cRPtgP6qPzZ3dcaPQfJAQIrxSccho4qAOZfoOpq2yxDTCsaaoioDvmdIEqk48KlrfvQwOUuQ0TOt
cYh983XPieEtMdhD18A03C//oMvY8978O6vJZIHbwsjY6e6O6EO4UdhAUBptZv/SG/zWB4gqbSAo
WOEklk7428u9/9B5lS33iYQR++LHSkoqqgEoIrpYywryX5jWDHPcjHQ1Ubj3N2DXNjm+akQfaROi
u0Ic65tAKv+RdGbLimLdFn4iI1RA4NYGpRdQQG8IdSsgdoii8vT1rayI+uucysy90w2rmXPM0aCl
o3aybviUCMK/eBzkBLA7+b9zbYmOnp85i4Umthvv9YgZZijH8po0P07vq8dvT/PZ12EVLLjKfUwm
nG44VZ9TRbC+IH86eTJYokoivvZHavcJNfnmTfA6ch2aynY6wKy0gx9K6QmxATIW/CLIRRxe28+c
+KUbG3PE0mAkATDvSugqDCw/l8jebeUunr9Ej87licAKsoU73FIg2+wEtgXJh9aFPAsNWoNKba2j
xokVggjHsgdDo6GhxdcGcGn6Y1iBgMH459L8gnDxnBYU3dhF2lijXueisPxwFpX7/pwNDudnRP3K
HqHG5aCmiosx+XN/84vzPlFhFatsW+C+n8/eYC4RJeV3infN4gL9YEX7igk0Ps1AwLjlA8kKse6N
GrbZkXfap+ikZgZ2KzBY4mIxsKHwAc8GHPvswuSR3n/j93WmRj0M8nj3i5HXJLf1lYRTliP0pmqS
KXPBTwGJ3p8fxifp/QEYRSSYT+4G4bZHiEh9ntuWVusH/aMfMLKhD9GClnb1Mn+Du4n2bZZKlI7H
nKVMZ8kt8EDOwEtCD05bwTnen6QjS5jEEiVwLHoTKRGam/fuvsMOmdJtQaX3AY1rNxf3k5znNfF/
8LthmPL9QLV7JoUVOxUaXpPophBxoGWwCzoiUbUqbBxdVAg+7Qg9OFtBWdzDh1msRFrCQ2GKq9OM
QC3QjFcAkwVAhrBdXlXG6HtIrAyCgZK/FDyDMDzcfSCp3Filin2LhEONNcSJu9ppLhuHCxrVFP0V
CYi38f1jInVevOMvu+PGbcDpyPwNv1G+RYF5tYLhOGPZVeP9IITAsI8vy2KJOgZI5je5pBkMWtJG
9UjxB8KAkQsVilEW8uAvypSXxBxN/JvDaDijFeXBou9gEC0DD1J0hH861bGQ+nzdKrqhdFGmLANR
jNzQrKmcO+RZ4obNz5NUedSMhBf49I1pDwo47IQ0S5ujRALXou0cYBBuU4Hx1DkMsLedty7FO//B
1a0z+wOa47V+x+8M56YxW7AHV1GQJs9/ChjI6R2jFJlnBGBMIDJBRyr+kZJe4uCTeFAvZu4jl+M9
wD6JiQtzLlomsASbPLP79j1/4RT17/BytdM9vDJkj+uRuPd1fDcxDjJubF+8mUT67+jHUxj/Ckim
ze62RNaHxExQP41nMyu1CaTSYqUfhGaLp11MpIHI1UXWoZAD/ZgMnjMKJ0F4bzg/9wUFBdPrGT4B
yNbraEQxj8E9rIo1RmwiLQVaOkNywkvYGMpyGAI0LKUPQ53zYiCyIRBZcffX8Qeq9iehqaHO+OA3
NY3R7AiJEOIDIIgF6++f0YtmEX4JdMEahf6LCovM2Uv69Udb1ZHDs/s4DpOG6AAit8VyYEtFvIzz
TET/vpMBD//vvb+tQSeImqiYyoCW2/kKhjMCY6FRRyhOh8SwCZoKYkTmTVn4WTwEfs8EvhZip8zr
7+GftMi5vmMZwHX2tAZi6uso5EsJOTBnAdy5CpLgDZj3vbgC85KXtB4lPRO8L9JXiikYojsxk/h6
WMVxWLLbx8qxQrjhC/KnkGOBObHFZLdDEPg1xV0sxs+QG1x0cigwqfa/QKQuiWyzu4HWEOkMMjx2
EOH1eIPfWVE8sfAVfdwrcoA+nT302VkGgufAKNgqxnt7n7Nfu+S7yF1yw5C6rloOqH3OPA143bvH
NVgdUYFBz+C+ccVgn0hutjTChWJFx3tF8HHKLLzD+T6ce98xImsuVYzO3oStc8sGH3ryvpUSCOnr
42dUUxWVR26dPb97jjS4A18605ddkaOOOhve9YRq6QrjhmFzNISB48g0EarTAmc8/QE6eY79ZTOH
aF/PXq1RBRDvsUgdUpO2eA/Dj6E+LWmSo4GdLRlIkjTDaMqm1sWuhhk42wgV6DZH/4c1JFI4aaaN
JvI6s4R9JgfSYH9DzCDQXVEvCfMc9NiWarTAwSbjYe0za6ppnx8gM25+E5A2xSkWVRT5+DnC9KB6
a6d6MkBpjASbv3GSIfn6mfy2DuMyuG67ejZQLbmwXrg6REa313AdrgLSJriA9nxEPtrHO7NfQHPw
rRahA0AZ0uED2EBNy5ojg805a2aJx/zXKOPuQBd2ITQOvIUiv2cMohdnTB9wiGKbC5KDkkRblVn8
4oc2k8L0oIIQPf3qTdjBtOzvfvReqcrg3QHd5UbkMgQTaQEPoNTj7sa4zSmTbH09iTbnuWx9xSYJ
D9Zz0D/m9sAAb4HFXqrikznYKZ0ui4uHBu7CxOExKXY3iPg3hn9MBAE6xUS0ZIbOeQAdDy4aJK/K
HEXPYvLzi6TlZkdfiACDypCdNlbeU3aLYPlSZSEXpEVqxW34oHqxsn3l0x3hMCgjEy5EyFAZXWEM
ZAVVCkPH3BnMNeZJEOQwJgEp2EH+w+P2al48AlHtfqS7DIYm0KHgGFDXJE3y2/chZUmzBuEgX/py
b1SNayGFaqh0TzKSCbLRAGEsPa5NnRzWIv7RyH7n4DdNHwqAmIVW+3r/Q2DofkFIIO0hXLgdX0eE
XXjx3MF6e830R1GzKBjSCYZRh/mXYr1IzCV7ZKGcPquv4F5YzKsYXA/gc3OrW4MUEBGN02vbHuOr
x14ke54S4iKuOqLl2jFy5piN9O8K/1gZdQnHoaEGBPeuVDSFm3PwRgLvirDf3kJi5/hPfK/wQoUT
hyzFlVesXPr10v/sodXumXfTMDTQ897quI+nL/58NHMku1rPpSQExhDvuPDO68edPPSPJR04xQHq
uvQjLp7BFEGn9cVhdjQfBXTG1/j3Dx6UJ/t89+AZQ30JtXnODUyxSLicVzjCy1ILlEOXivLxa4+g
366/yTZzX6x7Smu8irgq8PJdajWVL+oOp/MJkJfS2sOzHJad0ZoP8/MheZc6YgwG0CfDd3RCPyuM
d4fzSyr5V3JX+NuJf1WYN+mwdcDXrIIkHwN5MH562A0CVtfRb9FQgAODkxxNNr3fAC9ZHDeon6bs
09akJ/qi7D6bkK58+cPP/NqAQToXMqYAK3CV/zg52Dh0MrxuuCxgHgHRI0SdEzobAvzkJGPZwFFT
pKssInhh/T0vVaPyEEi2SAXrI9ZBEnqS6em5nDJcbcg8ilA/79+k6qHsUgDHH/1ZcuhspAYFJHRo
geY5FGjhSbgzvSxYa5iclOO5NJOO+hF7PqAphPpIxqXVx8prmvA7NAXgjt7mtv6yWAMWEJIr8J/b
mkGxQdtpw3wGUe4fyPcMiSOebMhqSZhDAl1RrOCsLQUvYBbdeoWVyVfzOfhSGnYCooxmhqvx9mmo
jmIONr1VAwXp39Aj4GxgVswB5D4Dxtwj+xUSUD/Ei9F5Wm//OU5w/4FD1/z9oqVgv1GQPCdDIan+
MFL6IXp8L8hAC2BU4MgEx4nqCePCSd/Bm5oBpBw8nGEgRkHcq3i2gAoL5O1yZEwF/PO0ZBz7vsfR
ApYobh08VUobRLNxfRHY4KR6oIIaHHEMNPFIBJk72ySpm8gXXaCyhMwva4QbzFOILAwFZAruUGZf
fRiUEw5rsHhojshWeivJ7Ac6D+AyvzJoBUkX01bS85hC8wAhbEzBZttjH+wZ9SWEk+kdQuotuG1f
yA4BDpFN2gjL469whbcDleknqHUkKVNIMA7DPcyNGn8AwWeSEYctBL8omLkRp9tiLpjGrjDYFrb9
CFpgDjwBjG/CcB9PGmkupIziaSRCiMyIlw4eKs0CorDgTAK0/Sa99CMyjMXiKf27BtUF7ownUiNk
+8aqEpPebsqkdoFV46LGKsmtPMlnPLTvGefV2ezTqpdGmwCMuASb4GR12WLPRZmDtMm4LvJtOz4I
Ev3X7GF1dPduJuilLYfFmmBYcBqIQIQHwL3DIkuUleVUTmR7Nz9wXhiZ7chEJbwx0ke/sRdaV9xp
5ydtshG463n2Y9HdcZqFUwq7BstlRlF8MIdusNrhxombHxHdNyEFUbCHWb+Dn0dInUdEsWC38eKS
v2L22N5wa1BwwWh2AFdGibsFTVgPBGWIznx8Ie6DwCRw7GLx+TtjjU+oJf/+emert4GbMIfra4Ox
cUbSQCQDwqwRDJK5NlhKq8tkUjpf5GKDcZMOAihtcgoHwEM4LliL0KPN3t8vfB7U0eLOPJjxKz25
U62YgQQY0LAK4WH5ECrZBMSqmFidTn8JLg/Ls9v99RxK+2aPI5rdX8FbgSiWnG2xxdG3QCBgUc47
Ktnz9gzY8F6AQjg5Z4EziLo/ZdUXTq1j/tEQxazUDV5t4HI/PkOMniin4Q/4BRQmaJlcSNi6ygZs
p9fwy4QV25zlC4HdDgtVjGQ14EpO3liK+tth+MA1itIQn6cfDuktw7jKQ99q3IHrBQupb3BxB6XZ
TQpUP+9pi3LKKE1c6TDXhwkk8rsBV3sLBnbzmlEisqofBbK6UPc1c5nbQTJtxtgPxjJOGesDBkxM
jJH/cjp9N6D1dI0UeuiCyMqA30alyX1wKm3F/q2fUWsy+rPy3SsdrRn2IoZPucqxH6BRp2mei9Wf
79QDQ3m+LsP2khErvGeo6rBeHRFSIYY4Qk7bGgrcdl4xwwIwXnmmHp7k9l1Q8JUoCz/w7FM+3+Np
poDYXNm5OmUOT7/WYOxAQMqqric5pQB5KZ15P/UQ9a9GFugXQXIDIleo8C0mgeB8vUPn1PyOxkWp
RyOPqRZsVcGux2Zrv31TuvZQkZyRa7NtjsqiW70c3adgOODWCyT0NJkjMCNlzNMe38lfXwB15JIa
93EsUDcVRgKNvRZfKLPRDe2Z9mcTdWOX9rvDUfLhPxBVuYDqnrDreS6HhOdUk/5RZTz5QFSWmTAa
/w44J0SPCKLf9uKI8wBkd9zb/1C14HH/9wLhz9b6AhrsH/0fKFRtP6eUCtOLme8q7/yXMT9E8pMK
/yd6CywecYJbXvbLA8Wlhr/bgOBbOBDAKPir4KcoYcHBSOlv5A09xhQ4rBZTlSWFEIVPyLjEoGq/
uz1vZAqcFguGZQks1iPLpl1c/N7+sfmx/c+mfujTlPUWnIsedAd8h3VDm99pYAAYL2jP/4j6wlwa
A0qZDo5plQYqwus1KosmmGuMI1OId0BZGtBenFcw+IVVsBB5ZyUFzZZqYlZaT85ItGl47+JOCZyM
ZK/cEghgqj4zX4ZC+FgutCUEGL8kKKFcY8rJi++f5ElldRTVsHzng9XnM3tzNTTEKoEuD3fXkKcL
f+E8vw4mPQEiO63/iiQyXeEkYe4JbDOFamUwrg9Z1tTcVuHvLwwiSJba3pEItott7g35/N2iOgI4
IriKecmPenFVBfcmG6H+hszSLm9oga8UbA2upCM+Wsa8gzKR8I15C9SYWTohZa+F4p1xbBVL+R4D
j0yugcR0/R3XM2E4BfYoutML9R4YFVbHFSHMKBij2r1bhNIKbJHjhkaIUJ2XI/AXjXu2nLVRMWHg
pNoiRaxHiBxRvVPdf58EzNgQXgSXeSzPHiagKAbPq0rgkDB8oKG2UA2qBesMTAH166TEJgHuAGo4
inH8Ve9eazIXl3/Uif/GcjiqkseKCQrbCB+YKR3lXI2qKx49uM2cNDeP8x1TbkbU+QLP7R9VZYGA
/JtmmPO8vSyG0sIMu97xmTkkIJ/A+ieBQuI5sRKwA87tlr9FSbf3XQaF2FJ5Ic1a5egSbqy6XaTn
3lQHIlXRoxg1MD2voJzJOiP7cavRqWdAk8usN2vE9H32hrp9t6nkf7hZg4ExR7zO8/vyxUZDEAyX
HBOqy/R7wWE36tVTukeOqQyciShLGGAUfbCBAL3Ib4aHu+CKQA4WDvHAxQ+lSLTVIyGVrMESyfhQ
OaIHGH8tZoXMczE/E1pr+LR2gdrgObvs3od+1IW3BNux5gFV+k1rDGUdKYKJLXq17mGfy+CXia8o
XQQre4CZLg4A5J2glKHDoudflEvuCrKb4SEyDhYSeckjYbkjpnOibGtGgICgQLkHicRlSKsIi1Xr
GUMTnePcS6hbppCXhFqczhJ6eTq+2aM/NNfFlNQoiJr5nMhCuDnsScgoC8kGaSEQjhpU/U37yExm
KFOVBOYeJxKhhg1oJKQmFNfvaUF88HOu7AFvmjGjiQr7u2Y8YgPNiZpelEcS6tM3zpU6XueS3V+f
YengisYhf90VSx1plIJbYkMghTjU1NV38/UVxjZQQWYd8R20hTM6FmEMgiXSHDkFXCcKQ7CDCW3J
gcRl87q/pAKLkoyYepOB7c3pjQEl8gUgNqM/oeWbld7Ve61o/rna5gzIoPLlLKxmXdoML1CsX+2h
B6KO9wZ8jkyM1gXpBXmKHILz7aGZq7MBNV0+/qIl57ytLaJp0CRzin+5Xs5zfnnWSwGawKSA/Ujy
2/YDPAREjbQXXeh1Bu4ECQBwgGboh8bnQhUmx0Jj1CPNR0Xb8LQAY0kfx0aDAT1MMG5+XKLZNJ9J
vh/+RIYvaEJJuGQ0uE/6bAI3N750VUYGVwjswEBxXNOllzjK7aAd/FOKURGCIn8slrv6hXII3r3v
/ckegvJnj0F8exDkQs0dral57kxqF9C9K9APii26f6oakmqnwFLwl2grnFd8Xwo93W/xJM+XETja
mwdGgcjmoa1+Q5aMDHHSoBCnP7KKo4A2TVE7QFdDaE73CMjC7fucPVJQ87Y2q9+4wMhvnl9nNDuK
OtdA2LIZG7fmMdZGc5kqODiVZs1QbeB8gvpn3qhR1PhFaVcsH7Bq1XGO9qCN6U6LNRo9utDHGjcn
lAiPOZALvF0kFwLuAEo2/x6QWOHR4jHRmPhvQWsVRkHQWCq6P+buhsJZKaVSqgEuYppGfyrefW8p
XHgFI/gxeVFC/fOsBBAVD+O+EuEuEACtoWUT0EFgSgZL5zcpQ1hXTzjzREtPC9w7ZiIkqkCYAVwE
/x3TvGwy3GLJNouFIw4ma2TsoMeh9yefgMO6g+ilLnJCQpdNMLBLS8NceCIxouJifEXng8ykjEvi
2I73F1IqGaFG7NchvpWVRIBfDa8cCkYoU3tp09tyGN9JuPtZLUPy9/iGtnunUlQiWXmLYSHj7cG0
jCntmUsHkBmUiHL9zQ+tj39UxBRzyGyV8Sv90UosQJtN/U+nsgeQ+4X5noWKflaZdr5CZbXoAejO
JIgUDIZoMWgH/1io54Ex+k2v92lOPiFBk19Hh5TwmsJmIgCKsVeH2E0a8w9EnSGvt5m0ZKhrRg6u
hj/ZwADwrrkwVmpE4ptBveDi3EKHrBNuoYp/55CZ103UHWVwshwOaD8po/deXYHuVXtswMANwZpR
n/BxBfZPnAv0XfBtPhJ7gx3CKANClD7lz2S60Awj14U3OLxP+fPATUz9BzPAPjSEwtcHDiULcOhx
VvVWeLrTHf8Vc8YLdp420TMovhMo2Besv/gHD3X2MJm+1ATIYeSxGOf1x0+iUqAKPQSYyIBIos4E
emEiwC8y4GY+wHDl78xIkqKcmesBwf2V6Dg2YpihuPjG3ekcj1bDDeWMTruhzt9OawMRk/DYxTjp
TLETWbZTvC1uIW0IVUdNtpcU05s4kn1371At8YD14CUYP3NcLWnxMSQZoRMaBdz30CBCpiZyou2x
CfBxxUdleY+II/NrNCuNn/9ltuywuc67j5nZqCMpu5S5ZvTpcb8n6Ctwsm9u3+NM5cjjPWFEzNW3
5ke7bspNnxX5d0epf8I6nkheXJNRa/zs0iQ/Ev196cMG9Qu7536cUZpFF3u4qdMuQCYRDP3+BlxW
DUlF9SXAeWo9oi+Jj5q3XI2aU860oCKjbBCgrzJJL8VWEaItQWmtNYx6a3q46SW+xMNFL+ht9W1F
xxgVLtN3AufAhEBLhq6ECRg8U+hz2brzeygHH+BH+Jizzd+Lu30WhDc5RBQXMup5HQdHzCj/mO3K
/8JhyAYtUK1shmadyhsG+abiVWuyc1eZk6/IkPdfHgZCYFh3Gz5teA60Q0GadnkklTjCNMy8EuF8
PvU3INzbRrz9TWXlWwUFaRGqj9lo80VKflvk1sumNU0uSFaUme4iQ0UgCDxlZkuu0JqCBNb/rm8P
zJGHpIpgDebKo31FRJ3sQRGzlJQhuurA9uXQAA/FvXg9dHj9xWqwxBHaYXu+IOnR1f+xERB9aTY/
7+Eaf/a4dYavdR7qqWxp+9q/BczO2CP9sAft7xlAlbGexzasV58Ufg5RvZgPr94IYfsOOTrEX3yS
xpdOCK627VxixtOzMEhKnpZ0+h3yo7rFc8mWNgN/mGB7voIolS/F4hvamlv5Bdayxe5NLk4Rgq/h
24XI5uIBXVvUJMRai6Bdaqjr8uXdAuhRUQ8m2OigHUYROYs+xL5YtTCwmF+sGk6dvibR15DWLX4s
50DZQChOO6ek5ay9a/TGtrZhodwjHatjzSjdZv0CN3kEzXLofBLNa1OVhdvGsn+zRdyIutJxvOSH
W4Orr8r1i6FDSPDmixKQb5J5rKOA6aV997s1Yhu00eHXPgsTEhSjjXE/6iHFGp56XCpJxvbrO617
Nn88ku8GQByN14MZk1ABPXDuwHfHA0qcST4VCqP827xcIQdmjP5eIixSTbi/7gvq0hamh2HBqVm+
DcxSMPTAQKJnsu1mF0+fffe3k3D5MIkGZNkwbHaVCC9UjG8uFnmluzPuBTiGCULi+e8aZhZcHDz0
HnvIwa5OekOb0O94tQA8tnlCFisTkIDQP3s4Z4DUBzMrQlTpZrsbTjf6CY/OA2JXOhXSoU2eitUw
60XR3Ue3ri5YOMbbRziTeYNURiCK2U9yDgZmzx7hOPKZdvHLVSHhfLxmp0EcBxeH7uw9XUSTcN3R
1VNLXf2OSHpu/wBkze75tCiH8+oe0t1AZPdfhu7T9eCAhDbYeXlyUHry6WvA+96VdDLZ5MXmy0NO
fhxwgGegDBGoybT5N40DKXqSLneFWP5kMuPfgNTffLj6xMB12e4YIkWPadqmWahxUD4Cxrq2HEGH
9aXNC6p9H10exmenny8vfujIyvV1ieIM7HeICrOIn97Iz1d41EFVj1SfJgi6dxZc1kqsYSRwC4eL
AIkZd9/I4/YrT5y8KHoeO3gUDQy/jYqH6rpJiBAkcavb4r4SZkwwuc/lUAk+h7f52xfHu02ReFu3
6de8kjc8wIkVKEyNhlvkFcHoBEXv3xVVBEqK9el5c9091s/gbnMz3wjJy3zK+lSQJt6UypCRi+Ob
uxlyKyYXmEfaqHMCUkbDt1efqkgoyrXFIMqsLsKLePHxlSWgJ4WXNPsZZFNT0tvAWMWW4RqlBV52
6hJBn1N7stU6/Dez3uh2LKgZLyLFM8CoYAnoWXpfHzz4RZB5b9GlGN/CVS+nanQ7DP6Yg6AzTuBD
UBxApixXHAmcWFhlL0fexzmD5OMADGmcKi74zh77aoU0coHRtTOMbnGLYp4ANvwFGZ/zjYiyWVWr
ryum7woI5GYQMb/82aP0YTXRF7URowPGALxHJgL7kY3hnUtdiFfcpt5T4vCuNPLa7ogrs/Bul7t3
Mtx3FuoxPM24QIzsWMyukepcTxTt/T3UoGAQqiIsDAp1Wm4uYkbgLYnAiJxZwZCjOVSrx3p4uMzk
rQp1VjF6GzzxtAVr4s7o8f43tM9w83HZ40xlvPBJICmVcQ/7iBLOKxOq4DFdoP/DdAPWMb681H6D
6MEqqBOJ742xw6KKCkqGbnNbYb1L57KHvKEfao5qhdJg/abGhlNxgk87Mz5xA4WIUvQCnyAPNNzj
K7ykMMGBT5HthBcYSgnV50jB88Yg0M9i7u+o/0D2z/SxE6zqM05xT1yhYbAsafek6OsXc1gShAb8
Fhg+5wC/fI2jBTn9EcZtSKGZfdofi6kaJCihBVUYHX9Bca6uEhZGP5Q9lHTw/FpiZ7I55JsVAT19
Ai/5g2BzDfYbmIcIuy/PFbIhYqytfgiVg6mve5JI9P6a1Yx7jhEynMwJfQlJRmeEhnJwXvZj5nEO
5DYECzkKw+qJt4C0uSb32ZCDEH5kXNlZcC0MStSbPpaDEbZxy3P0O+Eo6z/cHvEvpD8Hin21Brbq
Z1vcdpz+vCAbz3gZV9IM71A2S0uxn460/J7tf4YZmD3QrTY7eIXCnRvyA3O6awzDBr/yE5hfHQPB
lmGD/9qTkuKzuO7V5WujQczlfwwOG+y8cf4BsM3WtxRPPK9KYOB8l9UeQDqV7NoCDzpekxrfSuyz
KXc4cnJkxfxg192/+wGaQLG6md8Fuij69DMPXp6R17jjrgCLTp8pfzsng3OPr7F8gheGV9DPAtbn
IPsuhxCV2SCncjcQyTAL/mgtZl+aVVNa4HgMXaWclv7b6njEHFQdwF8d3lbqmGO8iYdBDkGxN4Xh
09hlcnZKKI46lgX4QMzccvc5yVDQgvz0TLuDWJomPdplXJ0UcG0638dkSGcqbMzz3TUeLcHsoFhX
CEk+AeHh60dyJte+t83NF62m14+14Imne57U80tEh7f/TOLRrPuAGZfBEHjnYsg4jz0EL5BxDlo9
cwgQhUnT2anidg8Xi4CxwlAx99Z2SqrSHpahZrWraveOO7OPgb2SPv1iRcXotE4dQP3npz4ABfZs
ZdNzsjXH6qmj6deQgHXO4DAM6cmQa20AUBKmqWxu+35qYr5EjVgxNgHba4bzMHxVwo7bCUUqNQHp
TvZwJZuqh/1XUDqlc9SJNWiOUlIHX6fD7ff8h2R/xQ8Kz92GmwkPBcT3jxE0YpPmJPmXJWniUR7A
Ql4Cp2BQAXGvEuxOaGR8wWd9Me5bweqEqVLHfNXo1DDhY0DF1o0VmBCMyetYKscs2DeodQlzVowO
hppIj+VXGKgXxZTZe4aKnT+D4Xz6OFTR09XcofsLJf/rg+mG776YVchbsrnqGCPzDcgNjjf7Yt39
QSA/8JK3D7Nxc/dHfkTGfKdc5ETcQxdcQxYK5WVnaqfvSj3QTysRLBxHDytLCnUPypsnAeSurlhf
4MQGwv/dd3s9fOyB+z3YKjaNrLByIZSMC5HjltnHgtBuUgYmlc9w6ZMQej22OUE+cf+ETCmhWgFc
2Y4wsc7W/Pm+97CoNbwRxM9+OFr/AkhyrNguGvzVJ4RO3SGDgx3woyUjHAUSmI3ZiscsOdqJAodn
Uzg082Xccqmg3BpuUfzk8WM4buLyVMFAreLrqT6xKvlYUbZpgq8IJRUneIfV0sC9bKE6ctE7eCCu
mAPpTrbtUm3L1mMYsZbJ0lvVxyboVvWOTUSJWDiPtPFeS+UwgHrFXI0Lbwkw249fJmGK+Y7NP4VU
hNSCb3LH2huvRHAdeX+2pVNtfICSEv5b38hCvhqzaNeKgTnahl3MtMxg5uuB1cGeQU+CMRXCkcsk
P3UkmhLMxGNI4TuMwp4DkfAxb3ewTDCQ9pS/lyudLmifeBl8qJsP6emx0pMqgB/+8uX17a/HTz7F
Xe/iK6RVY4SGKYByHQvBgEtiWYpChEa5uYwF4YNAqwNDsJ815Qdlkd698waH9jU6miLQZhNMpc90
t7f1A0YabyKpD0MmkkxFGYMuP4MJQAPI3KgbX9GasPyBP5hZ54JrxE8A3AIB4kbtSCsGpAE6ovYo
j+sVv8nCQtzeTyiYLwyis1TlvVCFlBHMF36+Rhxeyop3D2fE5YVeoEP9dWQ9aSXo9pd7NfPeEdf5
c4cLZckFLlvFcJym5Qjm8fh3nUGpyodzvtfT+pFaFPdDcWYvqap5cfAMbgGWhxFPYcgdP9qOTlLE
uPSTDOIHLefbATcIOLUz5g+7GyUEg4hBygL42GALfCceGObGMWGLOUv7udbsNyXHjnCkADDlvpdV
3DBv62KFhOCz+6ct1tPLppdK1BpwfGgKaaApgR20M7vbH9fnHweGHv1CFGu3Ke/y7Qp4ekC1oFA9
/m+vBEkExLdHCtcfEKby12jGAHEN3fRnAsDI74gFz/+DRKEwiiP+rDA0aIHPR8AjvhaWbXGkfDsf
QYfApUAE+LwjwJT1J5ng/kYTjUuN3sLExIx9T6nJu+42Bd/5T/PwxQxw3Dpm+4/Pbn9ApGX1HfkW
lQ+53jo9MVMajxJcbLqtcqQ/VCB/0xfdAHrROo71I/EqBYzL91g94ulGulZDEwmBjyacwWCqj8Yf
jGZ0wgAf4xxjReiSqGPw5P5rCVoCTN5gAgc6Bk+faQCINy8Fe4z3RPoZCHdK5N7Y9hI0Ah0TnRXK
RNxdyonxhBeHyScXGhl3/+Y1iEoqaCOUNN0EyuBo92R+Qrj5/sUqJxUG2yPWNZEXlGiYIB/71RSJ
KOMJ+JEEQUkJdQlWl4o27hEoC5qL5QD3JnPZo0oqyWXC1Gi4Zpo7PKIEAO9keIvf2l6y0UOzAHYQ
BS9rdGgvfIORhdwnyKplaEz4fMMOgpcJNZ8hYw/yAo6AY2yXa8Vsoezz8KCKRh2/vy0lHgnPp/xH
glF2Z8AQZm8wuHhcNO2tmPbgagblbTu80lLLDpnQP45Z8bh5BTrVgzwR7nbXCYJiCv3toCZYkpcC
wgfsh7nxGf9twNqBQAppCM6EhooFxeSwk+HYqLtqQ9+j0T60p3Mouf20dsAj2H4OtAqjN4W9tYLC
4+Lhjd7wGWcz9Oi4M9UxbNxNZf9i6kCvt7oaLzQMHLw/cQUoB+kgTx6UkNjVc1m8T+S/FFCcc1xa
mDK8DgS2UBKBfS2Rc3ovDtcvV7IrpRzQnzkT4VgO30md6AslosE8qUkv5F5vExJnhUmb5ikgNU2s
O+oG0R/AOlvtAGFuCdOIQVOqYbQK8w3lz4XMjX6qW1o4Cl7p1aehN6QIOwEYcFT+nAqXJbec3eLH
AEsCYEk3BymC94CJs6hg+y5Q2px+zcrDag/17BZUaQuS83OK9XuP2gQYkfseara06m0QLEBy53zf
inPgm/RPL2fw17rkybuaVyx0aieGqwarqFs+rHcihlZOvWq5hiqft8MJ8AmYbQw28NLJAk4v0XAD
pgcuT9JWRQHziOQltwJEyhyHpR6OdBH/Ih0WczdepzLmnNIP7xBwxOlSSv1PIL7V4bkauhQIvN/7
ToqwvqC50ui8O/vuUW937NZdl3LcwPb0RGKs9IdEWFtX8XmZbesd9YF4PRphC9V6OKd6CK5HbQk1
rW8i4kmhtXfpaEtJq/9JfxB4kxFeUGj/9j+q4CZmLA2zkvLLaNO7OzjIW50Nxsb7Z5y2GDGmg+2N
8S3BRphS/1JYrmtlWZ0q7+GfTT6Yssy9O3iJuircM/6pDd+3hG9eLrGr+UxRRi9hNZEidDG/jojI
uYloBfwRQSlLn4mmK4IfR6EUaeuBKc7YpLeo11eoIEvqVa71oXeO+wdotes3FQKL7IsekdnTbEKL
SjKDz+WUMzGmtqXF27QbKap/0EKKWIsYsqaXuAgvMAA/zh2rHLSvl7m67WbcsPgBb8n+ponlLZqK
+9sgnsF5V998YQ2q25bMEj7CH1Ew0Alj1sfjQCeMcOF1+PqNSE1fN4d3Cr7pX8EvL1i2feA473+h
fmhOeXL1YdkCqnIj6n/FkTtDI1u7CmWsmU4VHq72F8ht+ljhURwgtEY0gWYCNUYeyQnYN9qGy/aK
o4e81m3J4Wg2UczzGJ9L4o3b1QN6vxqP7NEeIWZE7Jz5WEOi6QvspFziBHAE96X5/QBUUFABNXDU
U4RDmEI5Ohn6ORhLNKREfyaDeR8scegPgkt4s1D+77OEfYqUAjJhwJvuYBXMGfdhA8dD6P74pfNR
/YOjdj11vjS235ZM1tTHUHDgw5yij7Sl3rdzfupRiNwlue6lZZVI0WvDl5Z7FT5ioNp3S4neVo+4
33bL9e9dnE8MxT44R69E5R25n7WOag2ihNgTXFuI2z8efc0Iio+EROKE2Navds+ozxMnGNlGDmte
w6tNGaDaw+PIQihNsuQJS5d94TRBtUZgpqbNKe2jwI+rsTHfE2LoEuLmwXkCTcDmLQFTmNx8afFx
RXPdc1iaFF7icKRyNbtFtyhBVvrzzKNKzaP7YhRghgDWUJhQoQ3ibxed/Yzk2du9uhWJzUSfL3Am
h9x3cbmkyLWs1zc8wbgGxBhTBUAsd81JTe+787L0s8N19cUcI19izYryuYyRRUeDQxk/UshoPjMN
kXPRusCNa1TSJvjp8hbU/O+xRvlCHBSi2qH1NFuHjYSKKbdrTzeEAJVZ+lTblBY5PGbm/Sy22oIJ
Fszsp0uh0lvizR4qPswRhu6QrI+oQEHoml23xBrEuJEL3LkayUYvjwALuG3kLBBc+PG5XF9oYEQk
6+z/sAKGcFgc4WYsfHVxxhe0yLMF9XSBFckalhF4wX8kndeS4zizhJ9IEfLmFiDojSgaUbxRyDTl
vUSZp98Ps3E2zj+70y0DAoWqrMwsOJNX52ry5ILP8pQdo3cwHPOcrV+0YcoZ64vAEP+MS3K0LtBz
WFmjdm7Y5wGKqB5K4I17CPRkdGSeESgKruRnctOb+QxYcfbgnf5CGz4nnHeHqtHxnqae7gBuCE8e
N7qXdwWGaHBv6Q3APE6PYLW4+9fxfvVxgK4gdQ8MG76CvRUwdrsBTIBPRCz+RT9GKwKjzCeHKcOr
Jp0xWeFriVNwZwaRu9r7V+fyt7uJz5SJ7aSfEN5hPHJF2RS+1giRIsgGSn4icPUsAM2ZsXly4WXs
k8vfIHx6Gi6DxqMTnWvBlfByv1gGVKcvF8EXpfQuJ2eFV3hMt2kPCnOHUHxJevE1fzhtQjO4hQHJ
FN6kwpUxwFWrnJe7qmF24wb3XSN+kE8MS6Z/AHikc/gKlynQVnAviBZtFE4c9zlG/TSP3UewK09q
lMLE56LFxR0cku4lyjYsx4dJvdXqgfiE1JzuTIDOnYQ0PS27jHkkH84+KziGsDIYtyPoQPtzcL7v
BNV3uwQwJJC/JUcKzTiV1RBWKCBMtEub2CcMsaD9RPoDhc2Q6nQz4Wu79+WHnOYwpUrmxcKLMaQP
NKLb16bF0nP7q6s+O3+f8ciHGPqZ4VHub7/iPfvFvwlaBNmacX6hpRCkGykhsrUmomF4Njmv5hks
0G6MoB1M+20Bi3YSMP4VTkeo3+kE83P9s91jhyN3xyBqy7zOJjab5PN7Lkl4pcj3fjNuJrpiFBK6
YFvtJqeMKvuSvfEWOo47020KDMl1S366HKX1qjOD+rdbehevt67h3ocPosbGzKg9QKw7a/3/xr/Z
oToCS9CC54kvz3/NCWb9MfK09Dm+TC9L7HHHVJKbKff5IBmtfpBwgMGjxgStz/QeES7cvWmiVUcs
8EvIC0jhMtIffwBetyl3iLJglu19nm49G3745J2UL5xvHRga9t160anh7wDfEUhdHU3Ug0sxbYen
eGCyYZ5Fw+bmuVovQd9nF1+dnv7uZGynrEaPOB1BHYQhgUEbZS8nM6Wkbmb9CkzrQ2+qE/1WPJSt
toWY4443o/lSUnL/8FPh2PG1uIHJixi11803eNT0sOd5TB/5l85zhwFPkOMoArgjJky/AIpcULBe
zEF1IZMBrDxjaxlQ5m0BzfY++Qp9gA5Dwbjp33iQQm/ZuvgPR7vZM/9UN5q2G+fgww/zuZltyNKg
7vgp0JfIN2O63eWcYNbAOeSQNuJn9Xa6TJ48RcxkDzCxWMakyETW8x93SGNNnUnZ1Zold8DT/oT9
Aynn+geM2pqxCfkHiuZ8savmf+AiWDM9rXnyXdEQmB3xJr3nzSmkCerUHwQpzYkh9NB7QEIIe3mi
G7aACJi430KS0gGyqV7Sju8+FX1dnDHT7KbMLcUSKe4BWXCWckZmddIhn6EgydG3e9G22ODJJb78
fQOIcnedjDE8EYk6un2eB5ABrCmkvCx1RmeZqVWs6ntZ/7V92qLZNQPo5rTUaSOio7S6AjgvBtFn
NedG+q0G4FxNzJSgIWPTDHljCecWtv62PHk0pc2O/6WHiIPaKuhSBHDgfxHsdLQ03ew+/hldsHkI
RckJ53r4lRlsntVryEgsnINS+C/E0FeAa1bPO8CTRmlsdcDQb3/XCLwZ1eB+DBpCCzno0+79egyT
XZ3TRvFF4N9Vo+kjAI4NehQ3v/SNKXayx8kNoyQkdGCpQ6upw673mpz9y7SBFhqRx7gZNBcbr5v1
fMAMvENaYC2z5mKOoR/gw0cDtOBW/ikEw0Txs4A8kHUn1/gWUfpv42u519QmsoFTeiJzgYETbimp
uSffVQ97lw54Wme1WXRmzemeG1gb271Iqb6TCwMFuuixb9E9bqHC+B2s3myunWLCNmGe4QTxza3H
g2Rodb0L+Citf3s/xt6OPI9usPd0HvltgnLObVIQ/Jwjgzg3CapMt027hXkyGDjvwnt0dGi7jnuz
vnuJbzHe/lg7k2+ijSX/QPUFo/yD9S7tpbhr9av3oud/VkgKppsV9eqsXdCwTzFIHc3gmxEZcC9A
HsGUKgmtOv6X12NBfaUyO5ZDTMUG3vKHvp0m5xRheHFOSUCXnVk7fpNR7f0z8tOqgVPZLWHQLBIR
hORjbE4iVAE+LnDhA5oTptYB1O0JEwsCJL3khkTG/JPX1rE8Z0RTepjhD5doJqYSdGu/69HaKrXH
WyehXxURET4AsR/ahCfjkuILzwN/eBS7VZuh6M1i4GpcL++ufqA23wlmV8QvKoQVY7RQ49VvY0BM
q3bctSdmQLYx08c+myF4L6yL4NTTMh5EI1RgGAtBPbtbJ+PgP2hT1z5+auEtb4e0rV3akocUkk60
rZA0jsoPAMEDqQSpxwrSQbVLb85m9fL1JA6Mn/hBxGLOq8DFGOR58sBCsxljmCA7aAdf9rDk5H+K
PixeDGlgAGgmrY4GWvtwk5Sy+3HXkmus/r3WmOuOuR5dk8x9Q9earA2Ml7qW48Lgewp8LFEgqfSj
uX2OmCkJMeBRMjkiB6cmyU0+Mfmy3cx3E9BSQgGOxyveFMyo74wme9K2DcXxgCmkd7B0SAkMJvE7
Rm0zvnKxm9TRwTtGm8AZhcfk4KEzpwXwSZ/ps9hhgoeP+dG+5IiCj+N2RtHLS3dxZ0SGiCWZ/ftr
5aN8DkflMcWqEPIhFyoMTpSF8S1/ZG/YotfkYd3+BiSGlwl6u2cKqo3Ge9bx4dgwd4BvRue4bCwZ
DmRtgmfKKI41WZkPc6bi1luS0oBCwWF5kvZsJjD12+57ug/240f5CHX3HLVmCK01PK7fwSdt53V0
pjM3B9skvXWhAljDhKFyMDzqgKxkTGn/qqjT6f3f8z2eQmy3ZEdvCakHzgvg9eOjbxD4aBZFLTwU
wNcuk1sG2Z14N+ee30qECVAbkIRPesVh0lhdFuA5dFWi4RdQqCZEjbcJA735Z5fV0/MUShSLr1Ua
IHe4Uj6hrgymrdXNas5wIlx/nM6kniJBuCEFqD0MS+LNX1Pd8hHcgUhrDi5MRgLlBePluuZqbRi6
4Oe0D8abou8NkcC2A1K9eclcy5TngaVSAQJC545Ei9DknX2aMrO7e+LYQUtaDCf02XEGSemMOZ0E
4RZigjOWR3dAi0b+mm0xbnou8VjRSNl7CTECNDH9rGCPjoGE0/0M4PtbHbAn0JrQN8eWhS+ZSjvR
5N2P3zI+EVgNfQSokvwB5IpmLjKWSSsdhLDDcXOieQHtCae1aDB959eUna2VfvsUR1s9lpfOLdFe
eyOBylIfPjBW4pLWg4KL1tPS1kWdoimpKpE1dOdgAVhiqPdHPbrFyy0C+PJDBnTAHje/HLK3sIcK
gL/bCeoZLWI4wueaoSqwD49Po+MYr2XF/O2GhHUFDfzia9hLO63gvYgmDldPWRTHFPepE+4bpF7k
8PRE4P5S6rVQhBsfIDUQyY9IZHPZRRqONWNDVtRnCO24eQxmQE6wAv7KkxMmjXGS3IWcqel7NVVv
I/z6IUiwyQChD9pzFx0RLCROmw2JTkq7tpjFGSdMwwvBQxcEDDukU6o4qW64Z/4Pk63AkuVRWFgw
Jmdp723JjFp+7SmqNbnfmyZBtT5iMY0Qxrj941Of54A+64GTwBNX+M06rpt8RYxObukhL8+RPtlM
dnC8Aa3VAixBBUs9ZJ463gqCp8EmdQJkXgElOJWUiHmTaQUIyriNTQUdNT7lXpHH8xD3UD/vlt6n
8N4S68TOmLVlmDbPDI5sr++QmnpBUKdmUJC/UtFT2VX5brle46gwX3anjbEBu5YSjIl5W4ywwJN3
iBXpKyhcTpj1zfhtoKSLKAbJDadKZptiK2Sv33ZMpk1NjR2jYfNxaD1RuRp2vGP2BqajCSA1I7L3
Ejkas9CQhtpUxshFWcX1yUOfiyUcJdRLoIqA3pDSZUHpZMT7v5ixt19aUvr70S4I4zhJMr3wHgwl
COt+sQPGlPutgX6Eg4Cl6gTssgVXo/A6iVF8/K9i4KCGNYMBfQVZtlVkXjInZXQWiLtikQuaHAeB
kDngVwdMlUPmgXkTdROqFvwEsGSp28Yb/1djVDz9gMOYz8uB6HAD0Dym5d7HsVxuMco5q3+NSO6b
xpA8kkbbBz0BIg8qDno8khSAcUV9t0Tk6PI5BYaxcC1FxFOh9tQdecTiXz7aISfXEKCuuxxj6Xj9
varXx9+QSr4eGMHQEhiAZGHzIncAJCBltH3xC5TnZ3TBa/uH6+Ht4n6h2Mnj3trtog5OqcEHqTmE
VyA20uWOcX+LJvm4RXv3CQCgS7VG3792jf42GkI4YQvAc6HEONsfxGtzext0PtaaLuMbp5vBur2X
MbYXmDNOmM5HicBE2blBrcCZviVD+fDmTDGv7RvAC0JCtFI3SO+fJy0F7wFC0CPJuFEm0UC8aT3c
yDzvredm3W5lP+p4mLMsANUhZkcXpuXdMYmvnVF3TO/1RorV6EzrM9vnO5LdQ9Gm4zL/olh+glGC
6lOTXEiLFUUPX30jNw3KO/xtqge6vn/SB+3uDROnqUsdpiwww1Y0L0Y8vHsx9SUcbMHGp2YeMKbV
aIeDdP27KwQAd6Nf0g2SdcF5oClotFE+/Yyo56fcNOnt4O3Ul90j8Efr/AzgO+6rDfA7HkxNeqK4
R2Cwu4028wkSnav6zOV12VDvjTsc9ym40CfdexbmNU7q4Gp0pMUUb3C5kCfJd59B/mBvjJDEYEj3
txGn7CccLsCmVqN9D9Zja++E01ruh4K3BoLEF22j0v47Je+LsAbDZE1EIJKQ164Kw2LnFPy8PsJR
wULjMypbCNEhSL+pmLjvRE3jAyxb4bWO7FeOtuZw3ISqaW+Ne21OGA1P9Urb2XEcpFdi4jjN/XiL
U1znRi0bN/cG2pvJE703E8R+/OiZ0WkoZbP23hgazCLhn1H4Y9v2+erWZG50WbAuLUsTTna0N9LB
Euhqiq/Pi3y2Nv+ca1P8bc0JTVFvYp0YisVSoUWTQxoEuzGyFFD5gdrjok6PFN1x+WbTiB4mTHTq
2NlvtCIHv+nUHWcP7w4bvMFsjwb5wCI8gYKNBtGCaSfMuTyEqYlapCm7sgyMjsiZDIvIw+5hQUlI
9rzgYAdG0LApgykNzEucPoQJQGTiJpU+HZxnmMJOmPsRCG8e9s4Eb6JrrcMpQYx71QuKoRVhgIrv
KFwp0VnWpNnEYlg8/IGdxGO9Ng3yVnCO0x8rwmONl1pky6O8R2mHBXpgJoEA73c13ngxMatDLzar
jhGZ7LXUme8pPx5EfPInzRPQW+ePp/9cTtrMihPvuT1Q1mQAtsRjQLrLk/f0Ch+jueNYeiUFrZqP
+IOWL9npzuT3NUZypC5Y8Irxyu+LqRCOAzOB/IyNwD5eHuSEj+nxXJtjC2Bm+ofvwZ9Id8rh4RqT
zoTiPn2U/FsKCL1MwR73Td7liEoAc//J6CHG+l33Jj/CX04OaoKWtD1zcEVc8oQOkhyPd/zYEzF+
7MXf5DkFg4Hj5v2tesqy0p07mezwo2ODTIYgAMZ3zz7FrCbeuazk6a+Pix2QJzSTEqufrOXhqK/O
TB5MLkF30ZjW6RalKcN9tNnWpWOdsAzAR3xj3uEK9YzWxTkz+JXPx97ZBR/RwInT/OgvOSFP7/IA
0xoyavy82dgCHztGHz4QDr14kS0RunoR/95gMpuAoIS/L+YZeGM8Fhh740WDRQ8lOjJ+XPEpauDK
bYdOD+SX6+74wGPxS+PqOfm2XKwFhta1bZxTGtztEdtP98dHPNkx9EkuSVrDBPm5IDpto1YThgbW
dQdMWDAyRvyhUtgl6OeZ92PyFGosLb3lYJke2WAG9QQMapPd9nNgm+wNx2nIWtC6G3e1om+Fzo9J
O+PfBwxONEGBhwaPayOEOXcHU2Z9WGfPmt6VTxr2dmAdf8VWVIAxtp3Ri8EbkkdhpTfroNgIIxO6
DsIX9tPcP/j9gzmGaswbdiCPss5yjJPUBF6m967VcMxMd+5OZtUi8SMgqctA4lF3U3Ted6qZofQ8
o/8svwtWEsQYbR2Hur8ADRgaTbWc5/oLMgCQ4PQwSvYhh+oRbBOOGzMq3l3GK4Fxp2n3r/s0d0B/
Z/zn8ZrKyxMzZuQdhAD/vwE9IuzqeRNqjHAE6cnYr5cdwzE/UzTl0Jxlej2Q4HEEJ39/c3+1XVqE
Sq7z7GbRns92YlnC79EFo/ZfG+CAwyBJbByGf3zgnw/8RRoCLaZ8NgJsE/7lNdh3LJo980KZqksq
hO4IVS8uT5f3xochbdkpOC5vsyWyKdSoROsbFlGoJNlixzUJEKceS7TmTQ40xYmRW/xA8616XosE
aIl/46eHO2kHR6kLGs163NXcCYys+w31bSSDp6rXyJGGaLB/tRy1DXKpIxy03aKBO5O8fdCU0Sof
UM3hXgV5DFV2eBPwLYlAQ2Py8RygrJ9R3vCDXN4EGVwXtIJqpEfrjP/5mUUU7Ui4RNmqRXnlDU9Y
RjYr0mbqlNOCdBpkPj9RhfJdnpIp0Ai62ZMs3ivcAjG8bS9uWkWxHQeYoRUeQbco1jdawOurYRTB
xluCL4ebqDK8YiACXPIxWf3KHFc/Aj5BH8NGLKkx/1mvmScVe9+JF0OMO4sqRpiyXr81t+YsqzUO
thLN+oM1r22kWS25pkKzaAl7eROsEgAaZ7+XKkuuJBxjnt6LrlUXJ5O2yWO7R8trhwaoPNH09F4A
jU9jiwR5QO1xxOoE/vzJgEa1WWGA3VaPjb8zrn+UMn3I5HlwJLstv+HLGnnIrqhdc1wNbxhrsRGD
qPbnaDwL+F0joo9ZPn1jfpW68gN9FZgMFW9J0zgnV7cBvCuminz4UjRGq23A3AqEULCFYKB3jY2e
p8ygX7gjJ/L1LOYjvYRbnf/02d4Url2RflEb7umqJWBvuuDD2/Ej/s1jWTK/7WQm+79qDukRN1L0
nRxTNPbaJIcaC18MUf/c3gGvF3Nb4uuDJx6X5OQYUEe5Q3txDbOra1OGYNuFm82WxwEyNF7TUjT0
m22mPCnCDE4dQi16aKtlb+HCU5pfjaRpawNjsvxxwjNM6izDpgUbZx5njBuJOGE7BGbPo8PEI66e
fxVLnB8L5hkQtGoLbDJhWxwx85BxbNNseyRJEtux130Iz7ZD/HyoSGOysLEKE+byALlVch2f9cc/
u3wA7MIFoXCBGbO6IJERyk3aU160PRCxnUiX6TS4ksxa8jz5OsnVql7TuYoxspH8UNxxYtvFIO8q
ZFuwXmj6BLqR+dS1+eu3TXOGTn31zJKR0UhZp6F3wo2mKW53qymStnCVG7Z3YsGMMblVcZ+5sPOm
eomKF7/+K9VGRhyvgZ88qsrqiLn68DOZozLUpfjGYN+z2ix8ydtxPVtVF82iqE5R56/JU+aXIexQ
oK5jTufaw+ZS22K2Sa4UW1i7qmTP4B25n8Vii1M3kknsaGjHXa72+axmobuATdakA4thC8TUdVwd
WTJby/NQULEdQA/E3crq2H301g1+0ZltZH8uVEsq/65mbs3q3Nb0Vt6skOsqpfxpP/H9phlKlun4
F1OeSwWTgir/JaY9yx+VvdLCqmiBkZnktFmNtqm/8u0qABXwJWcrJ52Dkdjdq6KjD2zAuMVi5rpx
xWjP5CqR8iHPCGGMZhyPpgeZCj/qJPTFUUx+S9Kho7fiUwyFhESYISO3xq3QVx+l8F3zVTgUirlN
kA5GmMngMib4JAkTKzdm4rZFyNxHhvb8hsaizvl6vj8d7/Cx436t/IGl3KqK80+LZHXEMUhk384W
t7lYILc7GG2RhczlkwntDH1k3+ssuXKAMVR/4r1gzp+KcU8Gy0wf33habsYu/lWzsJOHs35HzlqK
SUQuOzj4iko2RXgYh9lrfJ6wk5NqY7JVUDYcGVU1bZRHvsT+hnfQHTQldCn6iSSEzqG5Hv3bM/SZ
gjiG11iNnIrFct0r9lQzvxFMGzHPziVEbBU8ATlHhhlPZ9dF7ybVD2MMnA/C8OvwQUFGmKOBTXnc
mb08jhCglEETEqhBZT/WNDtFPD8zu05CfZgwQv/JD85kjNRitW9EIYSlzSnjKUoe35lh2tDnJm+j
vbHeBurLCz/fNkOKCOke44rmV3W2mAB7zCqaHhhv8dtoszcEE7AYfRNgmnowCM1N74Ee5W/7le7j
YdzSEN3lsY8UazeeXUP9iousORQfttRbrId3WcNF+j9knFUny4hxi0UCVi9Y471IbLZ8ndXWYWCd
CJ8ocvdqxJzTA3cCSNkWVTTmTBgttdGA9y6y89efVnia4aSng7a+QrQgUTELq80nby7pMBM699YF
/YQ+JXi8ik8dVDxcHhWx6lxmbY5b78dSjiQyKyMEIIPvybFBsgmiz7T6n+IUoJlN4L+tQbjoBR+q
FiPQuRGtm8d8KB6P97N2Hen7PDcKErGYvXy9e0HazmJKn0B/8REDi+LNWCrX5eO5Z8V+2I0XzPRt
sCGogscK9SjSCq3sd87c7GMmuLgLDBURzz0D++tV+gtpyAj5NkSIo+T7JxsDrnFlt0HgxRCBvhlv
EI0QbHQ3E4srIop7Sqo3rj1XrqHXNCYGVz3mN8hKL9JW1W8GlyW40TMhlbzSuFxsg2/LCBxG6cJF
ZKzz2qtYMFpkX8251UQkDtkF2f6/7GHNJYfPUcgd1oJqy80z45k370kVX8hPWPt7n3sPxa7Sn5VL
iZ2VdcjWGbB5iHhpfmbJkY0Pr7DigmwyvRQSKhMx9b0gn11j3R4Cbzz2MuPSvbuJDlJD/UTBLj+8
XEXM1jcHjsiE44ebU4ritMzQFCN+25XktRjCCx2VKWKRDh435BO0PN9QaabDs31ZAvSgoH/htoc5
QsFkOuuMP7r9uCqmz/XIbUYzjIXr3vhxKpr1RrxIHI12Syba6i6hrQOrtetcLs6/TwTTtb6aV+yN
rqo9hLfIWCLF+6zP5Pbiy+rgp/Vd4Yf8ZFjrbt1qLSfjrlBM9HO5PjKCbJfRzuIKQtAXbKZvEjbc
udh1ianwwbjbcFF3w0MtIRtx53DNcTYAiM+QDmjBZIlNXqeHunApDRoO0P1rAPZYYYoLTvnWyrIr
HHZYALVj38AwiWe0QJUGvTszELLbkt9p4Q/C8byJipHLTGKMjsGax8EmJAjVLxby7a15h5v3sCs9
i4Eh5cKDEAA6oQe0xu22bccMwmF/8bMD4PE894JvjpGUeDDID8RBV4EjJmPwRRcK87kGJvxCN1cJ
mPniczbQS5Jy+D5eeD0xHT+MDS0lfXseqKDErs2/tODfoav7mo8tIwR9qAZ5/65oV2AFwd20Z+aX
uq2mfn0X/sWR0tUQL44rIo5JW9h6jHsVVcVZls2BWOM5nLiSKfawWX7l4kvJPtbxUvmr93hlYRHz
9P56E+CB30RZHykUlOLxfjIUWTMlsksOt+Kus47Vw+AzYh7qqzFicavvTx9g+mRQLzmbYogq9mG/
aPvcjPqmpunGpYQTgviodwc4X43c0D2SvG0ViRieGvIquBvCtkm8ZSo29O8i5EKXtnGzbSJV6H9X
BJGfJJhtSJ/O7tNKiP7k1it8nGGNcFYoGXQky+sWqWAOUtxa4+kvjhyczTQHYvQGDHMjH9apaXUu
cZ1wuLv4aFvC3FVAbaTGdm8vPHZAACA6pjR73LBzFzPyCwI760sHR+tXMNk1INtiTKoxeqp5IN4C
YHsgiufdxne6E+UdgYnDGswoj09NwZT7vMWk6Yf6v+4MPFBk2mX0cIojg1wEqi3LuGD3RJ8lvUy9
ddMCsKK4Nx2zIR3TBJyCEHPmNX5YlYHqR/q3D4sBJQqgOR0mDPqohWrW+Yk9OQ0FYHbL+zEcDUI2
VMWjzKk59CocanMNrVb+krvxLFBZuYQU7a9OTv/wthuZnIzTiow+y7iPFSJb0t5FK3Cx9fw6d5JQ
GsrCJd/LQphuvk/qi4/tiEe03ztQW3c4LV5WXQME9GKMvxFK7RG7AN8hf8qoPaBjsbqr39HY+czt
nY270ZSN4vsh0d2mtiDr2LBwujfEyG/JjWCvNdWPD0gy/I4wGl0mrYB8jYsH9De7y8VMYfkZWsQb
vJH480BNhg55iIKmbk2p31uWf89vKYzfmAgXWqNy+jZOI6fXg33DufgmXLgqOZE1XkgkoRFXD6qq
aq72VEmHg6RkwScerYbFYFHoKrP4ilCGDcUALMUCDrGwvRr3Vd7VfRW6MBdhRjsAGLMMvK1/xxkN
az98EynUtAk5Q8TwBNoJTNwADvfquZwDCwI/Qwx4j2A5XRTueLIbe68e/5FSlKE2ZccoTXo7eUwS
k3xKCkK8KylqLqowStCSbvZzop9f7sdvNWBXFPmAKdwCCLwIwEEoHdsiwP6oKB4KHOTu734qKIEE
2MIq4HrJO6QFTBjP+WiMVKDhxdbSTPMgOthRujcpWgPDg6XHpj4W/CgdSV59uJXFbUHHZKlZMRHT
NiY0/tuwMT54EWi1+1eU55qPBP8Z0N+OeRI0dB10rSJHiEwLpdiEL9X7JM0hI/46bP+eb6bLZrDs
A96DvGmhGSZ0KUcOozK9Jj3DoDasbDpYiI3J8vSci7f0sGgSRZuM6eI98cwCmIDTSIt2TelDaSuP
NEzW+OsjDkQc+5Yt6EsMseYRPlzIiXBaSj17ZnljXBiKpwzYElyc+RYmIz/6Mn5Mq6auf6vXcmNQ
s/yrmZPkHLutswGZ6mu/l9VVJmcVUmF8wkySFJylh+KG54qXUQ4fXo/chZqM/FAPoPMGRn5lKXCo
YrYqaUUy1ClQ8pqOIDTBnT8yIKvqLqvYgxatuYoFcjG1dYZlwWOj53YyMxdHTAxeBLIFfW7i9UUH
/0xNj18C9jkMnw+xCOerMOQgCOpNGmdboUsIZXPI8gCjtfZDLJsZAF8K1h2Aist8XW0i6sg6691w
RCorsiE+RMPz1ufMiHuiCJCDXJ0I5/AlVkSQwnk6PCO3KC42Od5IF/Hbk3DvMtFPfb503UdXunWc
/fI3Ph2LX9kWNoKW25AMSKdxFWO5hPeExEb7EkFnRPO1bxHinr5ZQtZAErcE/ywbgqbr2oDl9Y5k
0l1yXXdmNNj2lLTHzE46mcSXnpLNwrt37mPvaHGbzFfYlRlzmtKs8Hua8LZJ3DDWMZFnzUvYbibV
dJCtlFVTm4ZtAyoIVe+RWzWhCN05U+50RSKrgaSYcfQjY93SrQZUd2vSzL845ikVQTkyn1EU6Aib
MNDhX8aL9AbO/Ql9ZrFjAABqhLe8fPXv8pXv+zCxeYcvtDxKG0Hp6T8MdV2wkYh+d8LediBdbIEh
GZEknbHZwTKZ+pWMRM+/odQ34vMqJ6HmP4zW9GJBDaAbMYb6OVnMZhbNccWEtCGfHVdxUp6XtwYU
i4lZXs57d1dDMQspRgmkN0MoCnjehE6wkvswXNy5lPE55ylOkpp6GSBun+FtS/9X2hrf8Fuussbj
kaJ1wVupxdyzOZ507kFochyGxfGfB+NLGMmWgVnzsKLX4gU00KMoOtBxTUuzdRFMaSkDolKgEcMN
kGEMBHg3mbWCrTc/XUaAv1YEr88o25U+DD3B9X/yvH9PUKed9LvZRetvnNPxdcpSw67Ammok8lZC
Et+Y2Ul/6d7Gi/DVFosjh0JTx77eaEzDnIGZcCXA0uwkWXQUORv3VDFFyKHu1L97ZVf7v6PckZcK
GIx3VlK2OS8noE30GcQW6BEEIqKULsGo++h4uTM8hBNp6Fhb1HqSC0QbDxvvvX0cWlvndYYaAI9A
bq2YyyjjOb9SSbiP150ri6UqrJ9QJ4CUtTIX1RmeH6HfXSlWnvKJfTuzuolvzb7G11A36FDgCRq9
9zyUDPaafVElbNzFTfv4WMp68I26he//XL+phXHG23xxqw9cld1M15fjLoxS/BppoIv5zdA14GZL
9kpHYTKa0M31Uef5+6oFhsC5mOnSUGAG0lInlKaSj2H6jINHmyd8wB7AFpkAIUCQD2F/UY/emzK7
JWTbVZO0gqeWYfVDZApn50Wo+OiUaoAhcl7Q4zYoSl/mNPz8QwOYI38X4a4mtSWl5CqAFKtpE17Z
75ng5Fpw+DN34Vf2aEAzbJVLsU+z1LjWgvuQTQSpiPsUTw9N3dhN18xXR09m63LCu67i+KvxQsoR
7JVxLWOPATnDcAroC9I+gARjotzMIl7r6kBn/xXAjiN75Hf0nRuUj0XzZNAncM81MHg5PNiwfvC0
ENoFl8QPlQADjtDZoXhTTUYQ+Me5Ji0hsQPjgdOw4xqdb4LaYP6e9jb8WiimQw/ILtFnik6n5/V1
gtC4q/z0xd583XNw2gh2OYD4sRiqN6j8K1hfFOg0U0S7Vv/kdIFMl72X84IRjZRkydn8By38Jqhf
NgZ2NhQOXFlXHgULi9Dzb4ilGHdQ/Bvr9KDH3BIdkEe4l/H9nimxH14sNDDaDpPGhB74Xs0N2ta7
GEtAeqB781DeZBfdp3iBRtOXvL5CvArIfujnfpgtx3gsQVv2FZbbMc8NCe9AL9Au7Otn1JbNvAvr
j2X88H9G8WQ8SA1jq5O8yVZon8ktMoxLXiB2wcr4Z+zw6rLcpkHZdTLCgRvOngxHnO5zHoV1J3Uq
9B+2uQ9GBZS1wNxq1uqL+4ffuJxAerm4gagYFQ2J6c4UNloE178z+DAhfx9oBGUuQRbri4k6o6pw
RqbWwkNzcpUVyENyIfKO/pjB9wCiBFre25QT1wVvNMpBhjpEkbZ5c7Y0hKwfyGTNiTA4PG8KDBEu
TrMs/DXUYmtfatm/CDf8BUhJewDIuJ+Rxb4TjSNrqEBvTpQLYAQEoHyTF5D55l9ywpe0AVo0Jlxl
ycJV/dVPWjt/JRh3NeFGFP48Ab7YKF/d85lsC5BxjTjkXa1rGRhcihXFJH9Rx4uF2qQzDuRHg0U4
VrkhJNA5BM550RUWDmW1luhsxtC8Uu4q4EAOOVStw5yKf/80659a9Bkyjy/a+Oe2o+nqPVuNqSup
HReXcfjWObjLLjsYpAJJNsgbiLxXD3864j+Kb4QZwvjwFuNBQLWClySxpS2YeL+48gbXhlLhPcam
AEWxYJEB5bj2IGxYYbMWRG1/uoFjJKaEkI4700/jCaScEO95ViYAQBXbaygAhXHC7JCcUZLlkK6w
AjLrLexEB1GvuOS1EczdUk8RLAKmfrM79yn6LfJbSQbcKwoIA7xOX91s3eRgZDR5CH6P6wWVLuAt
QBgh8kc9RP1OuMX1Cch68eqpjqT54RogPl7MXR7T7oIN1TGLkpfkfrYlxc6OGNlsy0XXDN8RkGMF
sJ9VVCncCdhUUtu+dgrM3MOtZL0e0v3qBtguJihG2SAepvzyGGDayRbKsrBTXcUia//rqPzDniAC
iZg2CwEVZg2fgo9PTchJ6qgMROYrblTu7wgCsIeldoB8xuNRv+B8if1GAJUOwXUfBwmaCv74eLHP
UYyH1D5cPJ4uwHVX5AWpjUjNYSWfC0bERJgWOcETLl5rlnud9E500xweHDUo7mN7wG1t0yYi8HVv
hKXqfFCgHrHXu8O9ilkb4f7DGmbg5plLzkUgzPnWEYkBh9ftyXCAVYDkMk92UXIBa45fU7b8gg2y
AFncCzaQansc4Jj6gGfYEwE2XAxtVCMojwgc5C/t06FW5YDPa+n6Gun9BksFi7hpQP1+o9vRFL11
g1/HWo0xk0WLcwBAVBslPFSygpj5ZhDE6HiWB1ISeoNCe99eyvRglyWZQ1Bu7Ci6xUTVbo5VuwkB
4hL8R9iZNSfONVv6r5z4rptoDUhIHX36As1iMgZjzA3hoRDzIGb9+n4W/k50VZ23q8LhKhuwhq29
c2euXLlyaDZ7vLPFf6nVcn9Ke0dq8kYUcvfIBDMlgYVg/jQPbnxeZffIqV4PCxrhQZMzru9m3KA/
bfIdNRxYH+wabp/pvqGqn0OSUoa+AFGKJC6svc9TPKo//PjppNWCTdfHM2712VV4ZEg6in8H04F/
iB7peKyqCNp2JGgqxIWdcH/Y5AhqA+RgCDeXXjyEPIBzB1viy+Km/CbpYW/2QTN36shJdHbZiRFV
xo/zuTS4N0BqVKJ7tKGKDiUl6TtC7EVSW0nGY8559jgspjVYLYdAexRDobnZAHrZXvrT/auA5fVF
wbbdBbWDBAokem3Cw6dlzMsdMqoXI6BLFiuZIZiGkpz65MBQvYangxaXwI4Iu+u1BuQaqK0H2vdp
AgFdGkNVYqHsF4NuW4UCqFUvTYk9xySoETk60rgeghCNUw/PH3Z7eCaY6kw6OIO7iLgkgVJJevop
lKMKreJ983REMB8UlLjMO4boHYabafMNvPRZlh9KbBsv+oUUi9zSO0WHYEjNMTyC5nRGFvm6bk58
csUbWuw2JwYk3S8z+6J2hsyeTY941rsSBkcCNqJIjB2QzgtiAvPmrRPkaA5ykykBxNeFXZutO5iR
Llv3by/pAlNPhN7IvrZXUqKkzbCGGAugXQi85KquC12n+LdKUAZlTruIvuRa8ZvxX0m/IE9sc5+z
VQ903gXDlemhsAJRUorBuMXLe3CAJskTgQ/0PuXweTBbB4QkqAqbgi/W46/CaJKqnwGX59XkTNC6
p6qBcCs5oB4QvJgvAzbdHgj3V6saIEhEAWGMXAdpcANXMgeJaOakHPjDrjkTwngjokKn7P3aI3Z6
pP0x2CZXFPRxhuY072gQXe0JuAZHEjrR+giIW7y9L6Pg+toP8Am7EX7x4VM5yrd38iQRSSokJCJK
CyNlO6AoEy5xarDEGfClFebpYJvMQodZuQ9xXIKlMDhoslAl8UAJpPqPbMIyr+q0YgzvxwArNajT
3uX8xWhzrCB/JJkEa39R68al9ucR2dZCpVLp4IZbwfilfTzh5Y1hzF9OwMEzECIiKAdLCDhFaAH+
IiL0MhktIV6AXs3OSHHGMwwYdnMNWLHCzL5cB++rJ9LOKCXC/oNahC9oMZKb8PrFGphs94FvZqtt
0K0zwuHq7T5cIMfLzsL8IalxGGiaoZs7IQ7XTtPlV9pVB3iZVygdgrE2ny/v1WjZfAckEMh3/mC3
6UYAgwOVpCQ4CHuQYlbKN/rPhcsD4k6wbWxbeVqwQBNFsmAYfjoO3aQDfjMBW61iE3v1oEycIbR4
s573Drd489w7fdWaMRWLTYICCNzeu035OdgK9B2zxaOfNrgFQA8uiZU3T182n1iLI87Kx+DFaL9U
FdeUs+vyAOrPfSpIJygHMLDrqBssn/E/PGBzKvDJ77PyUiJX0vMULIQ8GorYzYhV1UAS1iGqobZz
lpZBTsKYFh9MEhZsTRjQpUMumICbR1zEBKJuHR1w5nkKFBu0SRmAxcun2ZbNpC3PUnEQYSDDFUXX
mK5gb6BBLhQF/NZrMCtfSK1D7pLDW/JcCC7Zy1mHZVBvgXfeP9CWPm7JYR7S/NADoQHxoG97IPMx
QnvMHhwj5PzBLVB6WiH/EqDcT4sA2NKYHTjrAirHk8kBDc9ac1LNQ4JuooSZzy8h4GBvQcsHKi9F
hoXjTV0mQDZlohsh4uPDiAOdnnqUggX+IkZPb5jB09SGBATkD2llCLGnb3RxsPj4uPGpWk4r+Jhj
/faUH5zgj127lHJvYvpYBfRwa5u0aoKRF5CYoTrk4ZvVj5xzGdxYQ354bs2wgcHizd02c3ef4s+Q
eBYy1A+v/U4I7FofoYuh6xpucvsVL4A+kSnFSlU8f5rsYVI1tye24vWbFUzwFbC/98SNWne2+oDw
gMjgRttQZWa+EL1m1VHeCBCogIWIEhntQ9kcgSdD6t9HHj77IIq8HtBJfnlOB7OUvtqtTp0zPMCL
HtJahKFAq2HsxERLolWVbMmhhTNKQWMrlf1GtGcTU1/isaZU7dufv5worwRHcZcBcwrzQPds7RFK
P1JoHAaD84CQD0NgknoLa2+zwToni5Y2YJ1B3yBvC3+G5dd36VpJuHu505QK0fnQIS5BuHvxMRot
2w+CXadza0+oEMYFGtVaoxVdoQEgVh9sysiZqML04Vivc3nepxd+acDWRndqtu54z8gyQhppLlu4
zVxq+QOTYIXkCrtES1gRi0wBgvvhFwtrm1DgBuQ0H722wQcABMpnskxABkTJYR+Pt7XygjGoc/Bl
PaOW3oPJ6wM2HWHYFRGMaGZir9b8GN+YHWNlW2ttQqY+HThakNYOFZgzTlVzUzQ/FLsT2fPUBLCX
WUzxKmhAu1OnZwVZpDhbg/pfuyjfoDzTNA5NWJLqY9Eg9oa8Z4foTgzr0WSBIDU6JHQMIaK9j+ib
0Ya8jBSQQAXEuZ4oPuBxT/vC7sGues6W6ZtxKkDQZdaBKGr74GIewYpBw7en+6h2ZkYsN2T8sIA2
5UYxHX+YMVAEAwTNaMpOIrW9rcVlaGYtkGa0UTo4c5jILXVZuIA3uJzbt0PzfownyCuRTw0QZW3c
WkDyqxofQE5HNMctbn2TfAO94MDshpug2VSAFQEFEVrG+7gHMGKW8K1Zd5UYwHLw6NEIcoKxzTAG
HRuWJGRZDAk9fIneS0A5ugtH4BczOs4qxg6+yGoIASHjMsJNDnpjyr/m3GHQInN1KQBEjmg9zEBP
ubiFReNlt2x2bvFoTr3ScU85y+q1T8Z8kN5u5HemsJBXIXXsq5DEId3fMGwEO2gvFJgDbcEQ1Mrw
SvXA2GG3bJBlu882TS6Cx1yP7pNG64PCOyPVk8Tp/bhHRuB/4otRzo7YFuAmRS2xHtbH9BB8OG2g
kRMyGvfofIwhCYEgv9erABe2xpdVBZPlEOO2QHYD1Bylhk78saD6g2nmN0sr7DTgM/Pjec1kIBEz
5z43h6/7CmCPJAmEtLiuihpnAHge3Z6Y3kTAFRtNKhlTikAyoqdaegYBs1iwMWKCT+grhl+zPc+5
CckPahFfWNboy09b9AjlecQT8JbHMJfhiF6ax9xE618Q5zEXtFU2GX+KLEb46A3UkyaTTi9mKrGu
xir3JqqowOmfj+9+88MNqGkQOfyU/sgobVIeKJ5MC+w/mwZ/tG4z2JT990OACtH1MFYtm+LfRjN2
sLKU9VBhjbVlnMG6kINzdi8O9dFBhY1Irs2afjbfqO+qoMLQfomJnhivK3ZgJSsBCGtJEdwzOIhn
jGwI8Ld4nhSkUSbjsn0KOyx6FdATs4VOk2olCoEoYUZtKlORPa7OHhohSWkcdrE0PArmio+vVn82
m11QaCGzQRXbaRRB27m8DAbABNKkGFPf7oLpuvsAhvfAbppfI4gmHWxgI2rBA2W2pFdUqec5nhKO
Jq2um6MRU/oIEZC2B5DDq+CcrShheLounysq8V9XSLe/EjyfiS4JI17FPyH3M/DSHL72AFojDjPi
J35CQYP1SA1/WlIhpd37MqU7z5ia9t37pNdokVcOl1R7imhdWc35G4+D546KKONBWoURGfXh4CLh
WtF8k4mx0iRGZga2+yPWKFL9iQexF332bLrIyEjXojU62bGVy0sglmUeoaPYXvuEngCbRWsCo/cR
3SEMMWAjQxKWXDFils+0qz1Fi12yepbGGBKUDtqpKE6cY5ts70u3keDvoFgFKPP1tYTRGdMZtmWz
/vbzqJy+rzfB3Ao5pDZC0noMOYIVLC6PnOA0EHZ5IvA6UBy0Q/HWR1+INtJheFqM+jsnSeFfkkcE
FkDMfLkBOF+M2X3Qi9bGJE/OgXSLXwggiVOaiC64fjE++rMv0j5keSnQGLMcoQGzB9BmxsKfzfai
hrAOepchmFFnTMeSaefCdm08XeYRqU27j3VAKGa8u7IBka3UmNWW7AflhVVP0OwT5lIZHS+eKXLu
jOuJNwGYsMkvbY6jY1cRNTx4g7boH9SXDDcpTUSJRNAciWpWkyW0XIS98/NQCO0GVowVZFUGmGCn
vQWzAGk8YNjTmIxlvz/yOiSPDl4MWaB6s7pMxQO6R1BvjNZ0mx/s3mHa+ioWcbHu+LTgLTAeC1h0
+Mr4ES9WCMmFprLk+ujqaAX5iuxBWsf+x9zCB71mC6GiZE+gvXnRFv8SEuQpbgGgf5iLcDIJySqv
iEJe+ykUBqDvCUAIUgnjkfXcImUCG5vOMMFukx6bdAeCEsJkCxbp5Ea6faj68zK8u6HSQYLjgfD6
51RORFBQvd0kJsJiHFMY3i2ctY717p1id7S8EjjjYW2HPID3cb0RcAwUX/fJxn9C3d1pl9vgQu8e
hBcbZO9bZwhXKHGdqRSnOg9Pzh4qSUuEK/OFV0//ITvx28c6uxBmA9I29N8UuJGYeuEmZxqEJeU5
pDIVegH/AuevXypqCHDt8AIbEhrZfOxPoYlVL2Bx7/bhbNnpY7dx6H74IUIddPVtFh979O6a5+Mz
ae+RIVO6I5+Esc5BGbj4JwKjY7on2oRJSojZKmPAFBncEVR3JJjK9p3md4jP06SkOf0xfSGHgroT
1YOL10N6Jk6DREbE6riRtSbVKfGkjkkf0EsfrRuFJDD1ag60iK/dqyquPoAQoByfeuiQVvTtcp4I
o2YQuPAqt1ScIirRcV+RSbRqgB311gUHFMW8x2w6o4HpZFx4yv6uXfXD/3rAFvA54fihZFcPvR1E
egYhca7ioJN+/2psA0qZL5cInh8hmZ8N+l8zu04jqNasD+Frfmuy35NlEhTikZvSjmEirw6qgfA/
BolRyLGdeAAu94tZ6COxM0NUfnDF/gdTOikLvOSUlDwQS5NmJoQ+OwkBsShFkOcqHv4WzljffRbT
CK1I74NuVDS1X8beKyvRjw7TGET0Dj3sh7uklC2Ynb0mtJJmAYphpS9zlBKo5o0ryE5EZFu55opG
WnNZoQGt1XfCUfS8aSJk4DsnIPF0mhbz2PpYhAR03NAbgWcxIL6ptb++BjRn2JC+nvHgoLDM2TvD
e4uVC5BaPSAadIo4xcBZsHB3xAOcApAWft11GhRsZbh8wWYAutA1NpQ6hvOW+KX7Zo0OYpBdV2Qk
YRPOJwSsjJUbkhoAMab98Wf6PrUBvN3YgllVgZB6yqzsvoC7mv4RFh9ZqmuYbKzm62sJIh9BGSMX
sSW0HMP07p1DF75Klc27ZztAAwfNwnZjM2+2r7veNTZqsVumZt7A679SaQKvHLIcHFZ6Y5PX2Qgj
zFwCZAPK+C3oFk+kQ6/DegyFG2oeCcg1n8rgcK/fu9Kzl3Y/a7z5aoyTp32j+WR3oteKDZM2GjQC
AKfnyoAj7hYWxWgpfHkhwr6H1bsP6Zv+6JhDyL9N8uhNq9eOKIwmKCd5+kGQUk12cSqsmkk1JRAT
3OA+GybzjQ6itNcN/vUf//P//O/P2/8qfuxQx7kXu+1/bM9IXy22p+N//su0/vUf+++Xs6///Jfn
NRzfbfie7ximb/p1y+X9z/fnxbbQp/9HubzU3K1tLF4cvM1lr/ZKBmV/b77DnKODVPdvZ3P+crrG
r6dblhfDWa1rixcRcIrufaaica+DQvaFSMYfCDhGqSc2kIA7jNDfhMA1U5vRe/+Yq1Haka6SZgs5
DsrD/NY5MV93LzdmbG/1gvDOYkI7+R494j43aYO0P8WCEfV8ySmnuhH0fC7vBY/Ybz6fmiX8bCdx
BwCUVGxE0wH6AEQvgRsbtL4rczOqt90YzJVsUX2OfgpOxmRK9eY8oHEU7fmMWG3D3TEc1dVTFVXR
eVh2nZc1IQENQLCqBoaAjuSvxjNEeqRoplT31+jMRc5s+ZcHadl6Un96kt6vQ7vZHe3ibB9uQ1RM
kxKhfgM5GevxRRpieMfNNHvqv6RX78kS+VYrQYuQlgjbtjc5zNZtMqn08CYBnOzba1T86mj26RX9
RUkD11qKQA3HufB8EK+g02WZNoJ6tv5AL44asDktO7cxBU7xKtqG69hEr3AdX1oneKANhrgRHWmt
vMrsZJGZCUIMqUMPJS87paggJn6BLEuB2lWdxoewiIdVsk33vKHvMvWyTTLlJP/+ahU5LUz5Q7oo
JHdKSpDkKxInqocUIGf7CI00DuJEh/ExpvdWUmTGJ9Rm9a9BSf4Yb8bH8RkiA+IKWYNr8pM7j1Pf
8Lw+nZzGTP9+zUkc3qeFCrbFSa70V9xl1aO0wkrF5NpCtPazMzsoEcnQje40V8fqRC5ZCQR/39a0
YkloOR0B8CFXZmdOhij0419SDigyzBP+9ILmKa0nEvPNyQ6pXqye3OgUw2fJdqmZ6Y//vBod8x9m
jGf4luOZpl2vu/6vM6aovFNRu9lLdvNT6NIZXIqIJcqBYOY4mPfAbFvIHNL6LaZFaLKMCfCDIoGj
14UYDl3jRjaNlsFsS5T8nKi2mCO0YrWpKafkSNQhoMGAPebc/MuVG3++8obe/8lqmefLvTAPzm3o
sMgRU0nW8SGhTQabZFIwV7YfC/X6SB0CZ+YX9GWKJX+c2WJMGqNvE4TzPqC6o3WiB7UD+9aAI4nP
k5lD7iTMSq88Dj3cvw27Kxv3+0L9adgb9V8vfu7Yp9X2tl28hJ0OYVVMUg7RtAeYowi+1uyZzTVU
zx11znSThRAbBX2cEDBak6+31zrNzS8BnFiUSwb9EQl8cunbgE1WmzJRIgxqkrt/HvPG3y77N9Pt
FXe/sTCxLzvmdcm8pEkuluGaX7HV6lC4zer0kihSm9afx2QzYWmm+496tn+s/npoTpyoTLW4aced
LX6UKQ0gWLOLhA5k4VkrE0TaofW6kxiUhBgw8NYRLRQpWzizwrQ6Gvw7T2413PNGdm7NEzNjebCG
JAT45xt2/mmv+vk5/WZQb/NidfZvh9UL+w4GkKDfkBAoUYNKLW6AZGQdobYCuoD9zJ+MqLcL/GAa
u8hPBj8onE+eXuVafN4wkrCmqtwd2AlwPJXnGW7GC1VyYbXnXhBheXGGf75+/x8fmGm5ft3wGlbD
/W2R7M6HTeNyNm/D/ZjmMvGFfC2a+jDJ1+11e54hwPr4V/eG/m9CFELnmztGX/H9MruYTffFSLRA
tmP6C2MXEDvFDJ/SMxa14Jn5kzOta+uh7DdiqD8urTJl0T1scJVgZWngaWMx2TgTni93fZvdsbdm
bmBFS2oincTma8+TRxiFT8m6LrGEZ4RfdeZ78udBsbW4/tvic2yMXqNh26b12+JzXP++2C03NhBX
FS/f9rT9uIYo0J8QqwRjL13Sq5K8JAJCUn3mQ13K3NGiCBpAR0bk2ZHjhqtpviPxDOMEmOgSwMux
ARs7K0oasj9f7+N6frvehm9bnmU6jmc0Hvfzk6VbLryDXW2xdKeYJrNIt9IIm/Y7l5T2zN0GO6rN
WtkoYUjzT0UWJSJdf1sK9j9MpV+uQkvlp6tYnY/V3nbqt+EW0So73SWL/JiYqdZ5lcr6LtiKtRlr
9614uhVZKqoOqdXeJuI6XyFakoFjt7y3zuxufxmlf1iqDb9huCbz3LC83/eDw/F2uq8WjdvQS+h0
nbk5PAd6KU3pY4SSKp2vNWe1r/vJsW1GDYpJdX3zv8yuf35aP12Hdtyfxmlt3WqVOT3fXkaoN5PN
jz5Qs/AjLf8DHF2COKwzdGdQPKLYv5zd9P/BBfxlGOTs/3T6Y622sY9r9zaUk6aVPO2gttm7I8lM
DN6mN9AZbUWnhy/ROSGzSqeVZYbuGRKLmHI+vybC9SYGn78jymiow++yfcLzk0HgA323XxtYObkC
qNa0/FtnwFQWH5TxkDdp5Pfc7dMNkwbL2Zpjy5FUa3L9tmebKPgbIV57VAaNXO+5PDJgUI6a8R9d
HdlCtJmfkDHZpxcMCJI1yYFOo162Y293IpkPtAzZy6sIJ318bp/JsPsJxb2xkx/JaRrxggqmTNbH
2g/h0FFM20jMfIdQ+Lwrh26TbSQajvGROUJkPjbz2sRObvktlylawEKMF1mF3yj/ccqFsEd94i22
tzMz9zs0S2s7+LFX/nDe3VHkIht3jv3OOd7BcNY+xgWRxP7zXPf+cS3+NMfsXx+yURXW3WPGv9ik
BsGM6ILo5ucRfSPDS3v+BJ/nTit2Mgm0q9sPl19QgLqUZ9CCh4bytK7Ids+bZzTtciOabkKaddHh
t8N6GdK6OrRGcOaT5iU/x4fwadusU5xj5/PnXWahZdc22ptjSKPC2A66JmF62TSj90rMB4Q/kOBp
Lt6W5LApactXbwh2k50E1Wsvm+GfB+H3McBh9X3Hrjt1F7Nj+b/Zo/m87nqN69bueF7gXOL1DKHL
bXNt/cUF+O+nsQzL9ty6wXm8hvfbUB83RX23LVbHzr5OzEeLjum5D5pQek+7zeEvPq28iZ8NvWda
RqPhGZ5nOy67029rt3GvDLMsy1ObftrriTXPN+BVSKXWwuv0L6Mnv/73U3mW1XBcw3RNNpdfZ1BR
XA2zOO3sDr2pvJH5MfcEaEx7JmQ9+y+3ZZmGRunn0wEx/GKVfttyd+fy5jWmtdsQ5l5eS6edWio/
RE6jbIEDR4FFX8/J/a26LkK98MFKFCsdGruz+eY2LIw7Urf0z4inKMNi2dv6+cK8RwCW18gX02rd
xfvUu24uP/REn946jf74uf8oPpEN8pLy8fKWQ6C7zkmRZmTT0J/dVAFwkubiGmFQ4NfZFgtFWs1L
6JD2VWYL1IezIkUpvT1NDN7V1dZxe70ECf/HTytoocWzle+zGmLXNJ+QdSwhbaNRUratnN/rJS9t
Ca4xosi+4FR1OQ4EyN5yaOXLoUvMfZ/pb+RPu8mq6/dQkcFmEpotaW1X63GL3B7bHL3nSRlTPVXn
D7XxcfwFn+eiaz3n0yJ7x+2e2rrBVdehvU53wRV6HLTOZXF6/fLtuWtgdHCam3R1A9uMo8gaP54G
/9Bcm3vUfehbUMHjg20AgqHBIO+5IpI5Lm+SrwFT+bznDldmzDQ2tO5gnFz+56Y4yl43x2mmCaC8
l6N5s0BzVnsEuYt5oO1COwKpkd4NAJBfEA7moh67Ci8jzM3RrJmO8F9HpPcbY1Sn9SAPPmN89WD0
AkjGIzqp9bgzBKV4Eg4pc652wWXpYXgcnA6eelz7dkmangN9DzIXqodD41PG22BzqzPOmrsIW+JH
a0/T5neesaMNNdi6mg2n1RzYcyau+0J0oB80RCU2WufTkHCgIf0tvoq0QEX40i6ZlpuupiYH4dNa
IFRMcmUWclF6UkwUjZzG0mMObDiEbo3+kppK31+6CH1A68TkAdgxd6Bfbcgoui7/U09BI7fg7y0W
C8k3CPm8RCOup50UjFEr7zyOybPhivSRfYYq41ifoclyRJFg8Vy2tQaQ11F11/bxKHStW65Ymz53
yTLRI9Ms1lrUNWk6MIVY0/On9fDEVNKE+p4Uui33ztWCDNK8vsZaLNt08to+Rk43qieqoa3W3I3W
gL4tHrGmi8+63fPg+H8e+L2iqzGkyVC+ow+lJpGWNH+PU+KCchngE3yaQdUh9Ik17WflxehluShy
VO5UIZLo/37+aw4gYAxfiZ8ePhN/Yn7WUDfJ1TSKC9XtaNIxqhm45jniKUoaWLXB9xhex4m4dQ4L
oFam5+PHZhu5aLF9zl+tQ3i1RlsA8JlfxssRorjmM3IKBpUk8WUmv8X6lMMhQApVZ0ApAVLyYcrZ
BheE3jAdi3iUH5xk+V7RLObbK1nPTHwVOTaK3BSbTRH2AS4jWiWga0Rly+kuX6fxPlXAjk5WXCT1
YT2kH2Nk8b0ntCtTCyxVWNz6Va8rjAcAJKh37sSAJdBcPbPeiPF5U4c9Adzx1TktAzcDo9Mf69UT
WsGK/lfJRS1WuoopaSWPMCId1QH0bkQSoIGLH5cPupigDYb4EqCdAzy3y24RgtD4f0jH4rmZ3KJe
tWKEd/jXT+r4hZKxsIAPqhEAPr/MNhnRWoNQiTJy3qvHbkwbBj7nJzZQn9fbtTWi7qf8RO9TfuQB
Mf0q0vu+IInc5lzyGL+/FKpq7O+MfjXzk1I1Gj4nWGXLd42+zYdveTmTF+r17kQfckB5kvOunbif
eoJmssFR5BE9zqB/dTaFxvqaIr7x8GAd8EY0Qrg8XT56C+96284tXK56jGxZuH++RQiJ92gVQJzz
wDSZDLrdJQXYF/zVKS2gN+1GX+9VuYmbW/H9PRs0Qyq+j2PhpsJGyUAxTxbZGSWaeXf5rPPduazv
uYSrzLDwCDi/UG8SukR7aDLwUKqRQcHKJrs8sF5rUBF92fQEsMMDLjyacDx/L3OHNK3kXMcHMmBx
ZD9ZR+uE6nKi10MKBBdDJgttfO7ai8V1nLkmJ6LQUf47L8dLPH/BtbqwXUapGr8DwPcQSwc08ni6
uixY0pngiBMh670rqHAbn4Gol8CFiDJyYcg7jsywYCj0iM5xwbcc9yraP9f5affvBVRkZYR8RXvX
XjL8BgNzZB1qkPF71W3vAVLRIYHzV8xUhvR5kdzSKU17BIUXuYJ1BRImi89k5qhpEdInfnKAr7AJ
T/3dE6d9P7YPnOQeq7mTZswmW9OD684IaPXWh8K0i8QaoKzAqtF60hoTqjaNhYFXurAHokLsQuhU
dHw1PI7lRdUxkSVIDi3R80dUR7jHlpbciQoxa5i0KWFWg/Mo7DInOqOOJWRGl76gy/Pj6GmV+C/H
uAGi9/0J6LDplbjnSvyjoErfun4nObS//9c9KDsn/KfW0e0vGFotIw3oskuODbxdgRy1tAwodENg
WIaVchSBfUIBS3oHwFiEYHhMIfb42bHloVbCLY3rE9obJ/IshbUzkTpzUhUCzXfAId//C3k/pCaV
bvpdmJgSGnbvSry7bB/VHIZRaZ8ZG33fiWUB/cpPuixxFAeJuVpci+ljBt54TA8QkBCvpUkwjdc6
15zEzrvO5ACQCriqxafPe1LMhPsDloIxmxlJgZfFKznrU+y90Nmci/j+oj9AfKZIhFYHUGgfVwjg
8/n95pIeTnpggHHpPJtn/4Xj0eiHNjMCy0qQPb1KMzYWj65PeKiu5s7DlRtBJxTKDuhJDSHUioyI
RtOpHePu0YhpnkH6gxqRqaSfo6D///C15PEJPtFn9Vd22OBfH0jFiJz4hhMu92TLNilEcZlpHMEZ
3wz+WhLLWzyOW1vvK6mkT9DX6YEyaiN++MDsod+4IwxswZECLhDD5+JpzU7RYQ0IHoIFyx1Sw5X+
cctJmbjplRVvxLWJ4OMpaSTlgjbAYn53076zM2jiaemsMhK3FYtbtu4cG4PvWF6ItMNy1EwvZ0Xm
P2b6qbVJjmQ5Sto7VYnJEjbYLJYpzIVkG30blHq8Q5YJDYnI5pV5ylLnNDqZ4F3NZv37AHm1+Wob
+DbbmEv2oyUdqw7sUrLxBv+uYocnIH9UvoKFcwfhSdkjL0Jj5nFgLTys0j7asDQKqgNRvMoL9o5v
Uy644fuU7EZjO4dg9VLraHHto53/SGxyp4kZlckOguy3mTw87bgYCLchfRneb11f/gIXusgOY2Mg
xANLE7KTQQs4MfoOwhvcM2O4Z1+/sdPLBn17GfvRAWtvcoTbaE1riTUcLLbE/A7ocsjKZ1l38zH6
bHhsvErBGKEVz1PaebEBF29HHqaTr7usf2qOcpq/yxQfqDeWoyNbuOJBNvpOcsMFYmtOFgh3YF7a
xnjHp+QAaTtVTlF7ipAazDUSyPmRjczkUSr9t8jc3o2Hs6DnnqCdOpwZXhTkU2RynsAtP894XDlF
Q37f60EawPw7IIZLru3YvrDhLLu6Kwv3YN09YK/UymvPu7oDORNVpJ+ubSs+k7/YhVt2Rze1oxt4
I9q90e6JxmRMhTmzymUMHmPx2LLQ7QnW0Z3O5nBs+Na/2leXavjDmB2/9Bptw8LrUOM4Tw8ZnZ/C
zZPOt1Wp9JELqwA3G1zKmzyEI806DxnvaCLjxfB6PabvyGPLtnikuhAhaXOcCF3QNZunJyqb9HhM
bmXz5Cc1vhz6lOgdbflWXEsaMz8/8tk60DNa0iHLtEWPkZaaLpZ93aou3woPeGjC1xw2eHZSPBwj
PrbXuBTntlaGJglz9knrgZUBSmdCI2c2mewbnJaHrGW0AWlze4vsljc6el7aj+SxLGfLmTGQlAy4
XGfDdrt7oNIH/gWjZo37/TuXqxt1GN1Tsu+s8TC0o8gsY2JjutQrIz4xB7L8floJ8pTF1he2OHOG
cknoLon6l3YC++uvSQlL4M5/h0jqhmNb9bqSsb8iMv7KLNfl7XR7gVZKAlDSqjAdp+ijtiHMbocA
GGf4zVTT0YkResPTLSzS9bB45g2itOsINYQjGcMm4QY17c9w/kaH9znNV7MN3QhJVMBYpYiPDito
Qz1RQn6vRcf3I82g350ytGZ6c+R72fkYz8/5Yd9FtRUdlZmNZksN95wIlta7T1vCtfpsRemGhw48
F3a1kgMgBFPNG9drAwSVrU0+vQVrC93ZOorJcAGQrUZ/+scqUNayhntwVYlvt9u9BZv2fISmkjcw
k23zHVnjd2kJbNrH66BYx8sN/sIe0vh71L41P9dQLnbWD6IAMzQgmeYFkGSMcgVtHagTVBkAha5f
YfcVdg7MxjjiNG+1abTe4uDPoRvUIo8ucHEVHNroZXiUI18A5dVPwvtcnCIxjzbh9BMzdAQlQHpg
Ol76gY2wwBVlAkTuzm0K2tAtoBqPXp5Y0xWdam7vi68Gw8pmcM6oNGZyZ34+r5qrpymlN/jm6InQ
eFu4aIXGiv7y3l4+m2g0bp95ffO0fl59aQ2iWkAH2PctrieYKst8QfUy5uUtmqKU4ATI30NUpjUj
jWK7e6q1m67kUIMLBXqULe7RBcme5yFke/asO0v6HuZBSJp7l8IG3rRoq/1KS7paXNAu49jcpdd9
Ap0Nz6N6OrQghkv1335znuwnymjwsqaRTy1yW8I3f0ZwzX8gH5BcrZOCA4DUzP91ytemh+PWXbv3
9sYLplVgt/b7qEbNqFkG8Lgotb1CJ/R3f4E+7b+e97elZt+m23K+da7QZJTUhNyd1SNmOC5BhS8h
rsk0vr9R2peWxJ1+d9XZkXm4EbbIm9fXiUBXXv0KX4gW34802Ca/d62oSIGc6H3dpbUSgIEgGnJQ
REByuYSvC4sDV5NPdHpkZfdjea3mwJ3I+SH7giMOsgIkMhZKIkRHWBHwH1088inXbOMq7sfy7PB1
8Z6MHACcElBEfvQC3hMuoPgilA/JFcZ/wm1i/5/nFho1Fxo9lckK18Nid9frsHQfZBQ8XrxRDYqO
84gJ9BuYCMgPEZwCpz0Zv3W8jc2WnVqR2AsnzCJlkbitcvtW0eKHvYHHD0bwgdjZI8yXo1U9fnJJ
GstnE8YgAy4vZjmSJ0P4GStglouxyBRcTB9OyCONHN/6ctwaRHLW4Dv1rH1djpZiMLkLqvevf2qn
kZOg2Joeu+NHlEZApFBWZ9uNRUBSaLJh80bmgl1R1C3ta9+ogfY+BSJGbM/0mTu/+8mNrdgKFect
c5KsrX1iUTsAZ/IU7BjHfTL/QWvRh+P9zVGg5gDvFZoJwcKc9lxX6KDDv6ygxj8tIdMwTa+u7H7D
Ufrip3TfvLba2jXrfB1qHyuZEt+kdoUBZPcIacTPUF6uHMur1quaH3LHFQF+f66WwjAalnHxOn3x
02L0HRsa0F6siY57BwubJg6MrjXNY6cZvZCK5orNVWCOAkx3KAzoBJyj0P6SLn74/GYAA9G54ePO
/xdeV+Av2OeSul+aHQBA0MJcu+mXrUWy/eDZAhpVz6srUJGgJsWy1tAa3vp4pOzkt2cF8oob5cQI
vtlh3+QhKVo0iA0XYAbYQGa7T9woig+crJZ+amSU78zpxuqgukeqnPiwkU2jK6no6yMtTZ8rAQ6P
pYJ6Zi30COH+nqX+PZ9EJoTMlVn3LdPniVm/PbDGfrlt+POShrcsK8GldnztXp4gy8U29oQvltYq
0u9aZGsWmwISkv6w3W5AZLJTXqZVJfSt+KGR1OoiFGesv+f2KjsgsIfPT4gBnZJYSF8itPEC2yZL
TiDH+W2fGnsguQMdC6DYrV9dDqxH9MDgCKmqjx0nVq7/+7vIaecx5QmLiQcdYtUx4KLzZAVAGG8Q
+LCjWvO6nsNYKIq4VnowaCZB61izhgAB0qXu9nF3ojKcWiINaIUqmSpCiX5WxKMoR869YiWXwIsG
mRzRCYTK0SUl2HDce+uqKJhom+JZhdmyYqyESfGhJ6hAGI0N/D05cQraZR0xowgyPRy/xav+Wrwv
J4NWNAdvUED9zeabswpsIAPaVuPPEMHTizJCeU9wgDh6j2A/vb3ZWD8dbsfRZZh3kXiA+sQ1/4Yl
6AiPnRSyVb3pYgVaQP776xwz/4EZRybRcxuW4bqNxsPT/Mkm7E/V8nAu7Hv7WvWuN8rBYp7vEUgY
uuyPPYTXa/JnM2T9A/filzP+NqmL+fZmXG7mvX1EF4c80d0+hxe4PQco9I3mzY+XZrA5JQVNBo40
h2Yvq4ZoA7v2rbm1x5JtL+gMhtTFtb0/9da3xN+9n3f5n6/y95TnY+X9NCy/pTzrxqlu3O8My8kO
uM5aPauZUWGFxTbGz9jX/+JmWPb/h4vx/1z631LUxtRf7xZz+8Zal+ndRauZNleAH8yq0CBNlZFi
D+2egmr0MW3n+tauu4IePcdMfVs081MJHFlihw5XIQXLNg7IiiW34EsYmwCFhtCI3IOmLkKEEaNU
qh0STPNlGi/aD/AwA2ppClUQFdalqypLWmaGzqZPHze6bxsdNxDC48SoGBNobDiN6D0mBuFhyVvb
D3eovxbNFuiPnVWrVSChvrXfCvvwYEyLIqHQ/M5Pgke4VII5AdAQhbguAQnrV9mwRjQn/1Bh6vV6
hTfGe/gJu/GUrtubyA1srkiJMpJIytApVfh/CTvT7lSxaGv/IsZAQcGvtPYxRqPmiyMt9g0IiL/+
fabWe++pU3XrjFRSJ4lBmg177blmoxaM87TpiDlyr4cukTozYCkxtqd4HyoSNF6/213AFXFWcgyd
n5rPFj0hNaFtKh1IMnxdwfCH6lJ2BUEJioIv04Xq/LkW74/QaqA3fWrWJNnzJ1/5JL7RHaJSAje7
Y4gd64l/7kia1XxLuDXwFnWbcC+KKP1DPSV2/tH8Uye3+lHD7N4Urn7UF9ThqUsoQIjiPD7xtODJ
ghRcnq4C6zSDC6TTnqtbpflcrVk1sh3Uimmf6PBO+aODEZ1HrXadI322Xuxn5IZvkP9oRccHTuEG
RFGb0M5qP+0uUZmqXK1oN6KNDSv4jPYMgFBvClDMCdBgXbFBDVhtlo4p4j5IhCLNYZHCKVQNSVw4
I/jy2Rzoe9UjqjqM9v18CXJeDtSBVM9M3Tv18GiB05qjn85vN+oFD6ruFdEU1QzMIrJUxcF8cNF1
fAY3ki5Zznb1PeHcczGWEGxxm3FNOVmUs/rVfQfuG+GkDLRdlwsP8tmn2n6mQbcc6L67g6V9Smr9
i9OhPuD8NtcV0ghSQ/CO1XXVTFbHWQ1FTidjTkfy+KqzKuQVgpUqrhrZsCdqMLFl9z/LqWosjd6c
K/7oSqpprKah2vL3FmO8/hEGrWeCTjlHzFHpaGtPFQyuA2/p0oBmOAtbZdcqqFV628f+a4cYaYxB
jdnHcsFkVaA5S1TnFg8ffQB/8zMtQkQfUOvyxGVQ11TDQmPtDKSOsxweeScAX/Etik7KB01faMvq
KtC35gJyh7FKScb00HWOxK549MLTOk31ZEzG7/BO/uK4d5xfhs9L1SVXrtNgAN2fe88iogoQ5XCS
IQIzDREuDSO9wVArOWJuRiZNooS1c7UXnRDSxtvWRFM8nrN6tArUr7Pu4ZbsL99NhCM6hy3eU8PA
5l1UI4hdKtfdy6L2pDObdzkfRGLWXlxGq8B24fPuwEBc1dEA1sXTCk2Y/HKqoaa92PCksNiALkc9
bnK674OPRkIT5y9t+NC32Pl6zPFo0BGgB1bAmLTJEi64vLr7ak/3Q2OQcqavLdSYXE8dvcMdjzth
F/vox8ijF86zDksSnEGf9OSCUveuh5UefwD3jAmC7PVMYof1IQXBY0e0Kyu3badReRjhJnmk6dQH
ZEoQlBHrjLzWW10Ga0xHBhlLpCRaYtIFHktdhXUKtC4zxL8MTwIsBdCYO73tmhY9dB1UAmbI9J60
L5NGdB7XCVG27l2GZXcJ/QA+39iJtkTxXkbl8BCYg0PUmNXatbaFPOQQSDQisYiWlvurp6lGPFeq
T5YORc+m6FVRmS/gkDOdqFjUIk4ooPrbQocfhaOmlCZV7L2zzN/AvGR6Od3ZxZqo1Drfj5Cw9bb+
57rhZ1H9KYuwu0MKBPuPYIDAQKbZzQN0YVirr/HE9WqVX+bhZ4phLTW3QxbWfm4BWjXPbXnMHcPd
pruff+5Sz8Hg0hyt4wrwyWte/PHO69RQOGOM2zbCFTloKxji433cIckvdvMQrVVt4xOftgzSi2du
vHjzsb4EleU1htuY+Ds/AMxpoBMNvpPBeDOr1nG5HlnIRY3vwvsmJg97zdGqiIpVtDHfW8XnsRa5
+/dz7YWt2aPk6JubOJ1tamFeH/bd/qbR27HwscNtZ2TFRutlpsUzirgFCNrTZTmKP8HFmUy9CoT3
U1aaN99z0E3l/u2nxNwTS8DqyUF3+DSpQe+XturSXU9C57n1DHRPKxengp+sj1MoYeEQAbvD/Kv1
inAP/SGA3Qt1vGcXvhudR2bw7pd9/AvByc4dStSyzznPghoGMGB62AByq0BiokiB7YdbONHCnZsb
FSlau97uw55cbwM4mbW3utq8i93MtLxTb7shLcvPMRXCY+MaFYgp5jsPqSBGNNizxRALlqPrbBck
Ia4O57DoNfHEw5htcUIbu/VKg7SwKx68+Mjy33iUWX4yKuAXyBWHCJcaekXX8nfDBfZi/t1Q2W+S
ZlYE8v/dxI0J9hkpvjWtOvJbw3m6mb3GF0uH/Ydr+s1W4I6RamCbh2EPLiqjJeE7+JRgZoUy1bjA
GcVODFXHBn+lDqLD/qL8bPkMK8MMy403rkbrhG70vs83SEaD2xUk8OAEkEOCPA2wUscu/ZwGBVDq
DInxIJ5RUwHGP6+wzQQi5qLqXsAUyFysgu9JFjf6N/Lm9qJAQemF1zNG03AICBaObr3zt0uUiDdJ
QgshatT42OC0YZCt92FPbRRC2HmQLLfB5X8WWcNmwL1CyBv1fRDl4xUmGJdLWIV1/zS5BVDo1tC7
6l2CxsuYTNuLh5z/ef2chLtTgMy8nQ2eyqlFQhm/dL2PzVxavmKEMdh4g9Q/gS52hsBqXZhvLsxC
jX7LL0dN7NwC83P5YpHB4e0BXqsQ8eh8iQ7TjjarKLkEKcBrElSfZhLciIP5RKiRRegxrj59H/Kp
4sXmfTW2r70ySPBZ80hkYDJ8pRWFaS4SQHe+JN/FZ5gWsEkIRzhi0HjrVIis+16OTj/IWfVegFaD
/DQwMulA6DUOPPsL7BuwVRLTRsibDPPg8L5oxV6Nm8rAPCAw+4J34Tz4I1qNUfFa8c/jV43biPIw
UDHv5zusIItQXJ9j34PRUkZuTpZOWnnW89VvDYxB8ykLlm135cHvgR3hr/CmeRfSfeuim6UX+XJE
jE0dTLs5PAeb9917eHgPceCsR4DGlVIcFrUznhLAzTL1NAMnPhOn7jmwLggIur3SZGLnruDg78mi
uQbbvmDtyn6aEa2mHcSJ80jd0TO9rhr/ByMLiqkaRah5Auf7GFyHNfqndAHpaOk1N9Bq/fny80i2
xxEpWfakT3Ud1akseD3f3dHK/R0C2IVFDGtCW0Rslj7bbdn0GQTdG1TNh8HqTVoIPLI6KwA7oIIg
x2tdTS47ov0aqJ11Hea8w4Yt1IPsCf5JWMebS21a4eZ6XQ7WpNeSo0qX88p+ak+1Db1GPQD1AAEn
oPOcIRDdgUe6lhYWIUxMaiqqkSqpzDJatiWYq7Gq0ZrnAXFdWEmJ33TtETfZvtKAvk9+3+vw+LbD
GNxibjxF264kVdxg0e2ufmSWRNUKhjoTJr3jp5omaX3xeYjM0IbwUeOVa1xzGwLrXOZEZJR0u0U9
ecyfMDVi5CtChdS0pkUOxsp67E1IKU8WHg9056gG4pIilklCvCeD9pua6bRrfmo0TNWgUw9P7doj
8go1RtUe1Qmq3y+eyBzuTCdZYDP0jeASXyD7CIQWcPr4MOnsn8DfBEwLhdu97cF7tki/TCSWzTY8
dTJyTvwlPnMzDRo1stXSe7yLFIdVD5IAWJPoAvqrNN6QSFFnm3ovs12/b0E/A67tGjzx4ZGw2Z7g
XL1Av7oM+NOnQ4xqBe6BdJ2Yv7YPU8bRG6/61h/r1eqKa9OM9u4+qg12oZB0DjKwyQlhcIogoBtA
PVLjTuASPeZ+hln9gk3j+dsQaYp9ww+hg4Xl/ahs0iZu/JufcRORAcqnWsC7vgbagVamzpCO1GTI
I/qHJiNqTNnbDDKgKwBnQKZVDMYJiOWMhHCK9YJ+HCBU+tM7d+UvyN4B9yKQBvEqOQt3+Fq2ZIKu
hE7oX9KrKu4G7Gr/8RCt6sdiagnPIrnuyEyXqo0qTIMPLSgk8TEioWrb2f3ld4xN+1BRkuo9tB+P
r4aKccwncK5W3S7qjDAR0WVWrHuE5qmC1Sp4N9faTxiflp9UvXOtj058VZV7pu5Xz2M3IAOr3RzS
5e1hKc9hC5MXUUjbp6qm5Lbf9Hoifuh9pHExUHeEICFkn4oKOnAqdRI5jSzrhLM8bjzdbsbwAgxC
B4QadQeQKVRcgGgGzqAV1yUSVkgGDHv+OEBOLId/XQhLVJdEJ1brFMlNuWj8zp3W+MvkR8cpfFJI
JehguxrfTxJrE/3/jmMCXEsnnLd12UuGuW4B3Q5iCOoJJB6fABRVyKqKnakFu+UUroDYjfc9pg88
gdQzobN/v+Zca/hCLAkn2mRLtCoxr1oaLO1d37xfjTODiZxp4PM0OrBa1H4aQjDbWbcan3uBQE2N
Gr2Ai8WiUWslvr4J4tJyk8MN+LUG4+PctvrCZjkuOTmxfBPa2ujgGmKnPmdow6B70AF16PqXEHzG
W/jf0KDt/LtA4X+hOsmqfsFMk8a2spJm/TpZgU/QMQH42UDqFdU7qbwcyCXvZt09Z4md4kot7EEG
8iAQREN3ORVfSSOwik+fwoZ1JBpfnMG+jumBQQP6cV3FN9Ax48Ciwcs6sEtcNr3GzezBrV3H+7jp
uywEgZ0G7lSrR7XkWBOuOhJkAbTwG86uFsZAUftwx5qPF4AQ7DinD+xFEq476NEBkHkAL7ykwwJ6
CfihDcKpFhwiqhffaXP6uT6FIugDeRdKf/4EXAYWfxWK8c8Cc9qcPpayYqU91ByCMwQfiCVWsNQq
ekIORWO3ud10QgVn7H/UkFoO0nnVZT2sAxBmIQ8C3ZUunDihVVrVXoBlhG4JjRAJXH5Rwkd2QGYH
HCLk9mVYWCihxXgVs7PBrGgFmgs1i+IPQTPDs1/Qp0Z6UOrOXoV4tIv3O7RoIggxVXNPSKnaJOIa
qA11UeuydxsL2LQpFE3uKod6QfedbhQ3zD9y5gwmGu68ByNJ4Kagz4d4TLQjzbRqYDyYZ+JUiZ/E
/+d3ChJ3qCZU8cbOsIconehs3SHP+/QgtqQ4tkfu6WO8HyToLY/YH6j5TIoqh2bfWy0wQZnb7/0c
pmUrTml+StgmUrNcDfRUYMuTBzc5YxI5wydtQDKWSM5Gb37n5YhH65BbxGwvJFmTPRRXpvcHO+re
mvmskQJP+0jVTO1Zh6dSoqAWUFkhUnkmNLeTfxYQqsCXyaDmUUNnCT6dVu5pWBf/rt2arvtJPyHy
zxdWLEx62Vbn3XpL8H/QNg90h4VY73rw0/v1idjoqptEyyvguOk9RfpSSaYZMWUy+u+ngvUvHQNU
S47t0qxzWo3fe3VJebjerldkdspFKjr18NbPxte+VciMm2TqJYzbc0Ddl1Igv//8OGRGYuzyQ2Lo
yiPL55mKdx/94Nn0/N97dm/r/pMs9D97Zv2m684ul+W+ap0lAJQJNraMn8Ycjo/blezvCtfgjItK
gbUtq+rhMjbQbETRGIbNDE+yd0MkuzyYDcn4wKA47oeYzlOPE+N676IvFmQOPn/9907/u2rxrqbH
Z8Zxf6d7bE6bk2Fut/vpaxFlYR4SZiGDCYzi9kPJX1yQItQ3uLMcJkl7N7LpQOxGG9LewgZeipcO
tNOTv5mT6/7szDbBOI7JFKVQn5AEDEXnHZ98GHdktMD6JycUWIvlFIJuXpOOlffKWl0EN608YOPA
xLmxHuDVhN6JAAezjpWMnJT+5Fbxj6FEe8xqmC0kiY1Gs2E2f2sFXWpFfkgSg8ST4yLZvZxxISyJ
h8LGIM54BMJ+uvZaaXAp/FrPpIiHuP28tV6r3Xu2CWqwcnL75fS0gYTX4hSRp+E0vGI1OF5nSdJL
Wm+rXVA1yHvfjBoAQms88fft3ZUJ6/yHm6KmNtmvQ+9+JC43g9viWtbuHhG/zJRl49raZOfkNKwO
ryWLAGNaa7RbBUgVuEF+jCBdbi+xeR60dkHTaV/rJEYWcYk6HkOpcvcnXbr9b/vDGUUwabuWW/vd
SmPr1hM7T+vWZC7xHutbLwqecGtNQtsefjcX2zg3AC5Acy6e5wbxsv0pN432qutWn4lU85iWkYjS
bmPPiKc/XDE8yo5/Om2/EzXUH3VNuwHVyWqZKC//XmBcDoezkzib1vBS7zfW4db4xpMpuG3nxf7F
wD63uR3km5a3ao3/+66ricz02/X62xvr/P1yvdZJ61JbV7Y7PKfRmg6Q03aWnbUVORmm+53VprOH
SJ9EFkv9c7hO/1BZOf/HXW9bzVqt2Whaph6yv7x/VTscrwbd4SnWZL7j0Q4OTpPd137sAgtvRvth
UfccPbss7PsakTFf3vWI1tOJwJ3Sj4Cr36IyljmoR8k6i/HV2JMUcyDH7topJrc+0kjH26aE5aBl
X5DuS0iC55odCd9WsD7Op5GZW/JcLTEIxPDbcj/SCdIzmj7dw+kJgdoXmXTrKnhaLT4+imXUwtsG
00MzxNL4nbyCBtKJpJ29b/LQxFu1CituQC9N4usuou+FV+b52CsCehbzt9VXSRrHoOQV5wHm1+Ta
AR3SlyG0D+49j2XEbnKELX+woNyHeGBlUUU47RMnQg7C9mu+xgi3FX2svY4RAhUTrIdU28VlhKiw
7BlX3WZ3Puhh4vzV/iE0DXPuYCqbejIBsvgyvq157rk9/yf9fulOm9E7+BJwFlru2sq/uH6DjEov
vXysxlUrbhg8A9NiDOHO6Nb8EgzTDYoWUbchD8wUET9ypdMrWu9shAUGtVnYXVa9oYlL/go5IaAu
jGV/cwCr6h4Xq96qd4ShEmEVDRPzeX/ERTaJ2i9434H6VkEdradnu+CoQ6LGjIQFMLMRrEUnHHWu
5PxwoZ3Z5FLzAD0m43HLX/tuwZdLOx4n+IIrXTDCUJc7ffuquKO9t9zFvXo8QPbJKPpwItyVl0Hi
UbbBaY3qYNg770aMKpD9LFxg9kX883qNQV/03jUPxA4csMZ/tofLVJTI5ECQU2uCuuQZv0KiGznV
eINiqVkGS2OW5+My3GSE2PZOOAGkpM21qlm1HB6vgds9reK6X5lPGJTmzDXrQfle99PayP5pJAxL
HOePXoAv7jHs4b9HtkmP2qIBxgUnl+5+Hht5bC2fzHwsG+/yjOA8tijx/GXz6L1dOx8nDm5HZLF3
5jp2DqCGjeC8eqlVP/m1wzrg89q/dQ6L+tp3MLZbFIXPeHSQ1bWr9+rdRRY8T7PgBtar/v6+nY7q
Ta9A+b9Gut8uD0Gtvwf0xZBudBjhaoMG+9qxm951j3Ga290sIGia71gMmGE2XP6cJvQAb96tX0wG
byItn7izKEN4Bq/BczstHIx2pve9DAzfoGIy/GUAor5E/mX45qIxJFa4WlBl35M4HWpF5zgDMu19
n1kFdtbQi/oOEUSh5Zek3GIgfQOelKrtxGAiu4eVCYWsO7dcfKhuMtiQDG8/Qe7nHSeXm5++AoV3
sNgbrkdC7esR2bPRcUJE2cSM2AyJbu0jRHrAvnqw/ipeBbjC/pU4AVLtO3CfD4+XmKCa7/zQpzDI
cF/1TFwQdtQMREJ1iAntYKIPM5icb5+X1BHkZZ0M9nyjW3ut9yUeYaFAcygQiGoBCiVfy/lyfn01
7iXsfpRPjhNujuKdSDaj/ry/hM4SZ/j0M4GYSBtum3MIF5p1J+WO7GVHT4xGj7mLsLzOKQ2KwK5P
alh5DRvYZLwD4d+G9WbvQH0PnAQpXB7aSj57ViyD4tfYZZDuPDd7gL8F9ofXXd0LswnArcXtbCY9
lCHHoHzZ1nBGvcbmxb+1MGltHf0aQ5goB4DQBlxoKyyhpVw+je7aCmrmU23XdZL57vreotBp7F+y
Iq5zcja9OsEdHGA9WhLT5sLZLgOJORXbi/UqxZrOjb6eAKpJbTf7MKbhVp/9E5eCi4E/Aa9ycZ/Y
cenMIPsCgKaPhEqCXbxNf/57+vx3Oxf3f6avO9nql+nrfNmd7Z3sXHory5+/ObLaxV0wQlZD/l18
CXGWZVD55D60/8AgqrX+VRPwy5urqPjlzd3GpdUql8vr5JqDFOTdgggSUCKxLLRW17oZYIAVNK3n
N63mIZjYLIFZy2XhpsFFX65845PZBhu+a+UbQLqrwOnFHzwP4zq5yzmjMh2nsEaZqWoDxW3752XH
IO9l2DjRU2BufT69Shh7J+3c9ThQblkV2sGD6CParrquArSl6b3ytRD03D1gfM/UGeDMzpwuBrHo
AII8HkIw7TfcUoRiDV4n2nMq6oxMoR9MEMnYpTvTSl6bLTF/Bc/Su+1+pPvZvEsbpP6v1rgt1tJ7
QHetqYWECbJ+EIy1OEUfws9EF378nihnkom4x4H5UarYeNblIxsUWk0DQYDS1YknijcX5CxBOdW4
hhHfGV9qkLz/HmhATb8VanePjBbrBAjrlgV37+8X26xvCzerb/YAIGjLu0VQdSEY0dVXedN4ugTE
jQ0pl7jEdFLRkc8xFTi/n1+xtU7GWFNFFELXund8T/WolhU+LB5q36AKi841SDmVdd/2+a3B3PJa
vh9Gu4WqruOw1ucJf+MR10kcz9j669Bgxj0He9TEbp+quiCeA+OD1hPdx8Fqvu2VBN1eexODiWj7
XOOmcCCjlXH1nfNgiNes2I5v+2eLBv+NfOOd6+2n5Pkl4ZZwY0qe0AgZIW/b79WLMWwQBou5/C2w
cToduYFLxA/Oxl8H4LDG21bG0+3rbPLRIRGu8OU7uI3thWvxvxq9odI3CHJusONDjCAHRa92jlN8
N8f06W+zywV22z7mfVdPDoI6m7/afm+n+wG/WXaawYK8OeMnIa1gZPdpLI8b3M/bYP5l0YMzGRXH
YElv6+JPywlQPdVLJbNft7ecnSl/nk0yOFNC7bDZf6O9MXBi5hgiowgOWYNeIHUOSGy6DvJREVfU
XVP7I33bYfz6cfrevO3eLt8VCTcbns5vWPl4CKww6QiUrmNjJbwcL0MXz1eQPECFI+EJDvPcjj6E
2bvSiyB46YLl2EvFe+7xjVYeY/JEANppareLAdFEBEEBVxEdvP1ZYoZ1xLusexxcTAwGGRiwVgDB
gpddvAwTdLVKuK4fPAKr3IhWKAkZ3ira0iom1KZ3IfJ9CUCEdb7iWLJeEuTkdjYhL1C5EazBxEEu
GhfbJ8gTXZxc8Bc2CbGoOyAcIvdZ8JCPNZfU6VeQEYcT8Toi7odDsEmKe9lN6ds9p+o8tm1yY5VY
tw+IcRoUbzq/e055KzACzt2gRdf8PJNv8yChhTxTW2M9M//gWOv+vnT77cas/XZjtuztsXGocBZT
50Fg54M/r9sUQg48qEZkh8LmeEhhRFrQwmNsA1aJ8uhIOPBjz/egfkCiPBfpG+CxeYDyAykQuLQB
8UUuiMbrg+5YPYHV03QfQEEBFJTyoE47VG3NvNe692lETW5BJjD6Nx5ER+jHYOvTPy6t//BEqv22
Zm0us+OtqIMyvRIkVoLYVOTEUUac/fU4GcMjp1TfUqq1eFok3u4Fu8NvJFqMca+7Cqeqhgh8X5iB
i1iTG4glANkIf3KlhNL830/OO2TxyzR5Oe3LxvKUXnFp5KI80yl/2a2RyYjiV0sCtxmsX4Vzrzqq
fsgkL33nHBx/LkE0/h7ztCKohIQJbsAP5QqbBIVAo2S5qpqK+gUgzX1z4ywkWETfvvqhcizRXSEu
Syb555VbcrHtX8LFsN/0Fj4RXmjS8mBI1ANm+RaxVCwmXnsVj/MlyoXlqAGfEffRfWAdny51D840
8j1zNTDm+SuP6H6GHT4BEtt2UQ+cXWQ47fpPHXbHFrodKr/VyHE72btFuX2LyrzvUlrH60xFe/Ps
Z/YiQZqURA59oRY2SqxEGvQJs4lB93YVupUHhQsC2KvLjME6oDXXgjTtl+Et2MIy2XZYE4/qJMW4
ZD4E7IOVBgQ4MUWvBiyFx9dtv/mD141celhxZf6HgTESaYc9MsEi4iUU7a3FbC2orkFrTrTANvMq
l9ZomK5Rnm9YWnxgv4CRciEWIdSya1AOyRUMarZ/IQxNF+UU3ViTKy6pydrJ9q2+ImKuAWkH7eUr
TJBtr3jK3ybjvT8azWY5+uSDaExZ3bvBjFjxdCpZv2bQYW5YlWWT5Gu9uAwzrk2r3cyChu2VX0cW
ghN6yPjUpt+77tWKmQtI9Qv741HCCGe9+po4giBC5A9+TDT2eLzWvAftxX0/fdn+lZiCGYED8GU2
ow1g3bMZ3jqlG9SvnhPV+g2Ooww5wFDZLYPJdwwPgEdkHlCCbJnQn/LPG+XZVkyzPbSdu71mFsDM
mtnerre7vpWHpyblMiQa+B+4vw4IocW10vLxPyeJuwoWxMzBzZIbr23XPRf9fjmF70GDv4L/5GVk
ATkB3KobTUNWjx1QiS+ne0VI8X4hNk7qJ1l4NOmSp2/F9AiVB7L5JqpoOUBuvoS7obsSPaRBb9y7
+6A3uhcWS/V5zgj2j41waw5XbrCtetnpCekzi84vhxiM0YqMw0mKNzDGdFkbgSMEdYIjQog0KTkW
DKZWfLqSsOGvqim7saYqdXFEbwIN1WNiTRDI0y5FkEUi35FGKPnHxIy+gFEL/iayko+9F6AC7YYE
cDe92Xg0/iZY3J8m4Bbbff9aa7sIKClqIhIc/e4PVKvn52duyVfytuSqbjJRwsclA0e82WvELZq5
fsVi5Ln2CfDjF4Eik0jojEqYmNRk2PoAn4HnzGmCBQQKybuXdCFyRWC+BnYcBO2p335pI8b0Jh2P
JyP8wyaXvWTlOmWQ77mgdGpYRsgNlrOqNSyT7fJJB0H8ANXGAmYi1vCfV5hwN+ZW1kGLOO48Hb2n
zvgzCxC1hhXANkSjLEhDpmM+4jCGHfg5YsLth13+YjhluUTyYBYsXG/GXcI1gNyDbbr38/UHn+DG
75jj7zPmb5jftrCqa35a7adUyjxebgSJ7NunmrcPq6HTdt9NqgcQqm8T4StO6UPpJs/dIwgZZ4B1
NQdKVV71W90NFgFlB5GGnw5r7wWPia/rYP1p0WFB8lX7vpD2+Vb1dmSD0XKJjeBPyH3zD8dS/63V
smu0Vombr/fTXOU4ZH6WMdn48AWXtdeKlq/wWeNjl0fZzOo12oeXE1VavBzdepsXlFOD/cAYb6fL
0RLRI5foeT0xnu2oGNbb1IJIMIOUdNxjpAJnj8jfiNNuMTi8Ub0p8Uzu4mSzJS9L+t+nP6wv8eX7
58SJcNAGmHVrTcdq/lbZnHbnRnZd12/9NfNAC/FDeunsbdAm0keOZXjArskZLSXm2Q/WTR5NDlqM
9ILUuV/R8L7UO65RdG9LFhfOeFf1sJc5D2/FObiwPIeEtu02Tm6nNN/YUoVLONOcdT2P9qvDU2MT
LfNPoxnnud02mmP0vw7GVWd/uZsZ2LVuCcLYvLUO624TEt95kl3G9eQ5b1SxDU/fbvbMbHyB/Nzs
VauBvUdYANLbIp8oHdRRV2+owazTxSsKAqwOlIwYC+YfzfOmz05tCh/FsVE6gZt9MAVmZufWAI2C
mLlumJ657C1p4gPB8Icr5PQHd9paNfxts8GNhsUO2l7zY0OHtDHPqll6pTjavtv2j+mM9+syKBpe
8zSxL+coB42ywbRuXt2qAVgsOc7TJmidrfBW8jgGlHII8+b4hiV8PXyEYc+1CCc5HJs8twgxM6p9
33Bo6g+Txhix0tou/SN6XrV64owCczni2m1bEWrpFQuaAw6qKXbSAKENyIQFeZzJrHEYZUhM8EBy
vPPV52LkJFPyPxZFt6y3vL5stviOnMeHNZPdKbhumdev78YhZqu5afZyMnxy88VenjvOIcybxidP
5Hqa+BwFO80ROPu4WDHDwh255OPG+TVvfRwuexLPagQnUKWE/P0NJe/NO58DhwKj/pnRbUe8sKLU
WXm1lundkOyVh/jqbIKj85bCEielsXxen4lvg/DvnQqOxzaCy2Z0KMPLzfVW+dN/L8NrzX/BXP52
T/xW9Nr7Y9LabC/lRHIew4KmI1aTgbRXnBbJaB9sB+mCtBSQbEMECoExl2g927AcyJ5liyxOu9U+
Ud6L1W7NxN2TLUVtJucpC36COH3g5gH8PvRVGQsI2SiTcc/ryuk2LJ6afj3Mnw9wG9BjDcSX1zLj
GCddLTJc+gMPO3U5VmFKAJNsFVY96ZN38OjEqFvDFVt1T3yXor+UflI0TDMQJ6141epC9AdZLx1Z
rsgcmWkWlw7RIvQhAoIcP0R01N9g6PKun4vnJ+hOXiBSZqLzZJ0ixp4JguJA8fkTS6fxp0vzWyvL
zurLdOWeyokIVKJZPeRbEu24+O21Pk2qYCkPTD7l8yVdwYazrxAKGMaAU9J9Wz/AxGO0f6TUcwLq
MDfFk5JBCTgpglLFAoht9Yeh9W96wL8Nrd+mxaLcOdV+eUb7KyEQo0bUFvGg7Tj7kdjmLkuBzyOh
i2gw0GHeRFh7kNukGLwsjOi6kH2JSFRCpfTVjpHkjFjWMzb08RhJ5TRnPB3gxDzOxSE6A8g8xPvS
F2eMQoks9liJid5RAarLe+44OXea+AgxoqCmSNNX5Z4xFYNMRA102Jt7fSpKh43yu4lHoMM4lJ2f
QEBpkyHm3yUbF6jPoDSJd/goFwn0EItPecuJ6HQuKXHOczYq3yIugkYhmEvgMp5EndiEGsHGglUv
Qu4cUpXoZsmHxOoStIgyJNKVwTmwoAqKISbOoXhiuogZ+B3Cb57PDEl9iN4mN/JdfCc7thuT/77G
/8IY+fUK/25Cnux262Vtx4S6WgXmax3i/8bPDhHdtxr1fv0PTWX3H6w1F1N4s2FaGNnjfP67vb97
rPLWKd0uJ6/ziLDcQY+1LXmFdJSiyWAwf8voy7B++iD5PeC3vUE0iaIBeZlP5OV26KbFLHP8abiY
zYYQJoDdQigSt/CdopDl+xAFgj/0f4bT4A8Vou7UX5vSDjtuY6psmW69aZM99Hesc23dlttGdqGK
5sG4rHvXU1ASMJpmXh1n26X/31el/g8Eh7druXbTdsy704geLL8ABNXq5m7OZfPYP6VkiZk8Eoo1
wYpMK7V5mli+s6ENSaey7rwiAzHXa/9GUlW5y71TmvrrbZRvEVFfSXZa/aRGK9gUfxo3qrR+PyEt
+vSuZSLaxmf673tYLJ0qOblOMcGP+VYL8p9t/TkxyXA9ue9GjQDTaPtjkF5KLuS2vTqR+wXD7al1
nBSsyemWZCGW7uWMuGEFp+LFaq+x3AGooWULSJMHtw97ZKPgaCdePliTVLZIe9/GcZYeOhX5aKVf
7HsnJNkJVR9rTrvm+WnYrPXd8xyV1E35fmObRJUk3NxCcI8qCdOz7y7jeG/TLkt8mwDgtkvQnj/M
AVZxmFlYCA9olE1vDZo7JVwpmkq0FPy88FNExucgMxCjK33xD9fbtP4dunJ1czTN1j9su9116l5X
eaXMBOlCd3MFYEiuJxWhHrRSEkp2d7dvXVOw+eIcqu2wHhovp/7xlTUnChJegoYTOqS8fu900OHD
+Rd/O2L96MJIhafpX0b3iFUxCRZrUo93ec/KsVffL5/XMBnvFrESJIsQoO3cxcFCpkSWBRxCzUsB
gRpy//oQ5Nrs8akPVwCrfVcGy/c/0n7r8y+NKppevYfe1Xm6FyKfolw+Qj5WnesnOZEIbe9yynR+
/tEm1T7CCxqaAvrC/St6T3FEH1RLbUiaWB21+KVmd/t6/sEBmZlWs5bevOTnnAG9tNJh9Fsvwth4
Dx2GZM5itt5Zq5xDKNqcHFVIG3wCc/7kIWIGAqWax00Y1SctLikzJbwuUYXCrOVFO9zwZLJMh4o3
u5NUpe/WL/gRu67jkGhU+wQBQ0pJEWN5Ex3Po0m26yv2SnpNqSxNTnUd2J4g8oemW1NsjXFhxo0X
7Z4KPe2DdLvlXS2qqVhjRkRcsVTrKKiNtgx7NrBltVG9UqViRm8G4FF8Yc1OefdRqyhsy53q6+kT
9SrgpPkmfj3z12fe3QBwUW/QXAofXmRGhE4XQBc7SSJmVYAy8Uuf+om8lOYtXHvE0GwdPi2UEhip
4mKL+95qu9MHY14OQOIgP8j2cObDPTR9OMdYC15J+8UPCmeKlPsj66KRVXEL/9y5s5Whcn+pyBC/
myKjd4Rr0nYwsDhCXsadXvu73xBvC0GdF6g+Rih7ha6tgxZb/26YGRYL/aVo02Dz3H2CrHXYh0+4
/LzTvqd9YgLnfQCyYYHzCl4vQYBY//JEqA9uPG54F4cj3hM6qx7cqr/vsSqam0NeZARHeP0Pq0ui
N2mWSqqrD+TBONtoX7RdyR8kipCvlXi8ZLxod/SL81+k+gakd+NORJd2IkPwIDXFA/YnQo0TolpD
OyZCt/bp8KkTje1HWKEk1FGoadhuKdMn6/GzRyGirxbWnnozHSUFCo3FDGdTscPFfceDZ9QMXaor
Tm411iHpfcR8V02jy+B0jL7T2c5ElHfHukBmwuXUi9LIHmZte6jdIuTD4JRrP3WyiSBF5HxutxjY
zVAhSrKXlPmIBopWNrwP76FrqHrKRBiRrODfG1HZo6RHCCQ7FnBKS/RfZLL3WtC4Yp6oxqqpj5cG
ib7YLR6waS6BdWc3vG+bX7Wx3GnyBbo31X91iMPGq/4vLa75JcMtEzunlKoS7jM7Z8me5yvrpRb3
kfbzQaVXnZvagYQqt4WOWAdW5xayiBR47L4UFffx3Wqf5hrMMl7RaE1mYId8z40LPV63g+7K/x9k
J7q/JoJNB101j787bWw7TMb6l1zUZdEDXY7POsC12DBasFn9PSKrcipbX4XQPWzBkjPdxaLN/7DH
QeWrXtCtd6MXjl1Yb7XyVJ1L1Cx764cBMgwsDDyad0+da1uTNTpnlcQrlGjSFB1oRmtQKkfnsYzb
B7cpIUVRBk9b3PKSelriMujTsJc4ubexjTasXMiaV1doGel0s90r8fGBvLx1ES7tm7LR1gO6oHg6
pZgzPayEZM4lSydbP6Wj9RAlNP4iaic4BTXIHbKGyvK697nYclMcdAydmp3NxRMxHS8ovNPk+HTh
RehoW0O5CskESjZRWxTaMNiRSrP9AUsJbD6W2LiKBK41hpyMwUEgfzNG4OE7WJDDDeI3+l7LjOaX
jNrqI0S+aGBPPXjmvQLVKe/N0OLFCdmBm9mhl/QP7exO49cfk5rb16aSeEtgqSzF2XaLzpz2qTHW
hVhugPDOrN7XqBceRvaaDvQU0K27nulxohF1WaBz6kqRwk080ZiTwIPf8TzU7CcBhkacVqqbDlOj
pitNVLv7fFJ/LrD3NXiQ8cjS3+oebLXrg/VMj25F/mHBRQf38bSRsgqbvpS5QS/WfKFFNo8Y3o+7
+fFE+oupgKBI60bmvzeVPSqDmLCm+jP7jQf/fV/rw1Y7mXGnMBvu5jq++8zEgzNl6qn+H2dn1tS2
tm3hX+Qq9c2r+96Y0CS8uAg7yJLcSZYs27/+fkPa557EoaDuLTaEbcCSlpZmM+acY3AFuj74fCEz
2ZOhynvr2kI+IDWi5STv038k3wg3CE1IsNiKC8MbiyWYrBM+Kwfkgodm6nXiccAmgemLtY8Y1tZG
oouk9RSPRIlNZsgct8YAXGhgdpPaQnCjrvebiTnnlk1qu8GOULrp9naQRrHvIarP3tTdQd1m1MxY
nMfp9F97xRCwxhM0smCMsrfwunRo2jdG2v85D0w+XD8rcy0m2oSQX7GBtem1h7Qx9Bzp53oERECg
DapxC2385ve0v/VOWDsIMWpCFqR/xQejORepKenjXPM4i+tBu0IrqYkoXDmenZuuT0q4/06GYYax
LcBFDHOuOLzMgw4DcRr2k1N60GBExOloJIInhsdc814x3Roiy9P4pj7CWTMVAsX8IJ1qNkQMuure
0fAE0yeMcNRjGlp1ngR9QBHEDdIiZWB+DZEub+sykaEfq9lHLTSipaeUsaAFiCnQaCQHUUIMfoQ1
Uadg3XmcNCZhVvxEwBDzeDoy4nSFUywa88KERxYWsUaAgPmQn6qAm1gIWv5YXMkRyE5EM92m/Ken
t8NW6Of8bC5+OKwU+4AJnelhMrJG+4SWLPGVaw8cv0u+KJxdgBXUIaShVcELqseb43xTcwfTADRt
zZjEZN4EHv7vWtAdlALeP2ytB7FKi25uBWak4R81FolWeG93NE6fM1dPU8Si7oyC3pZJbNBWxs6v
YzVKifGIBiSaVKcaAdanMKbmO4ZWuBfhzL50tG3jkajWYTx80W2J+D81ODXMxafxCcJb3SzJUGlk
5thP3vVbunG66Tp3+9CxGd3VPdYL+vGhV4x1T/UHuhAQF0ZP9da6WRrh5RbCb8okjYAvcJ83msO4
c+exfk0TvvEUOQHmbK7oYXmLU02RnE6502/OgrGm5RpGWk7/PHaXWpx0dKJWttDvB2gcwsINO4FJ
I1b0sGedIYdm13glY9Hi6ri8EU+006m9ZGydA8Sj5IkLWZpoGGg+qhkqYo04U+3fLQcOEHPWyaDo
xZAL56SDtph4F/v1dlqvFWvIeWlR1JVW1nee6+U0Mp0M90GWxtSu4Cj6w2waW+pz07QTs9xLERED
RDHQHKCYINZpbuW0+q4oSFTbMUu/5lxDto5JP5xu9O5JN11zV9nUQkACLbBlc4swdgRHslmKjPS8
6tlyXzTGFE+P30Wc1dzy5pyhqKat4t8D6e74Szir6Y+sLRzrQgLNSYkEUcNdurDmJBSmgaPxurs8
a6xKe4ArX4pSTzzauyc9qtpoelj5RWwkKTg3m4PMaAf8ZrD1FDLozCwCugOGUpuifqJgTqf8saDr
b1bRrytjqAd8SzfWjjYBKbxQpJeLc+oPoyccPMCdoivCW6n17tjlaVD/ncbI9VWQo4t4RvN06tz0
axX7V2ehdQHYfjkCT8Ms3jOIiCDffNHAs0VgTfBMHDz3es0MM0E1vnI9E3GjUgj5TWmDKnL+l7NP
MTeRPx3m0EOG9NP4hFWafPbvjvyF+v0UjuvvoPAbrl4/ByZo5LvFeSSEBQPkf3AJVRt/Q6KK3eW0
2iDM9eCndGdMK8YeFuVTikh0/ERdC3plGgJ8kf8Ynesk7O9fvHRIf7U/PP00OtHz/snoIYbEmM9k
G3Y2C8QrHa9/5OFyOvRDAPxQNIKW2XlkTuj8ZiNtteuulp7fyR9y+t6fPNxPPi2ptk03v6rn4kf2
zkmkl+Gepor2GiIHp+MFqGHsaPn95s53r07bnliozKGhSzMFpBedgqIVp7zumNsJ1Bnh44WZlksv
XCWdK3hI0XOvHQNB7LyHLKbFpdCOX4yr8DV/iqu2Z3XDcRkNLqeBA+KezY28C9PxphqaqPz9dONu
9PzFsn9UODAM03VQJnNgGr7B/7b71CqSNICfMACPLe5DRLvd+dHpbuNHfzU/mm1//04RKja/Qh79
v4A9+D5/P/TNDb8auedd9xWymW8N8ARZrjJYXL0SFnSDakUS0oghUAqTslJeVLQo0jprzA3kwSKy
YhVBeCQ4BtwxLqSHBYLyBkIzyHlZcZea0U6jeKzQWqGRpAtx6EQmOfyqRCfP3qg1V4hO5CVWCLzn
3CEQa1RDxKCuoEfSP7h6gporzS/8XR1+TNJHC117HCOMKUoN4gH0QqICjGdh51dBmiBeUkLoWsqH
JAZn3iQUwTQaJLDPKFDByWP4sNU9DaLiiGVV5YvE6a9O3oaIosLmp/9aPNkGnNJ3hI8oNkmPXXyv
uSb1J+tfDYGrT/7MvD4z+5rCBg8BKlCil9GgAZMegRlqcDWrHsYJ4A20BhVSWnwpjFU8/iJNUP+0
8D919EXD5B9lfWcGEc9w30LrRqeehDLqqiDJqDtaht0YiZLDwKBGoVqFamoimVctTEynIj0RSQi4
shjyo+6WEtxlSPsjX9fjcriat+7EP8AoGtPgMmZE8/eMt39RJ7DtD8zOH7tQcOlvZudUrNP8cHLE
Oqv4XZUT5wWgDYtQJ8LMfb8UYIbIfda8cgpTpQmvPnNtWyXMQG5wDF6J3ZTQKV5jf2yeLz9I+X46
B4TbFS7XQfWk2kE6RSpWDJn1KNh9NffvRN81OyUdQCF8TTp15P2LvOCXWiOpaU5EL/xvxEjAu2JH
yYdE4zUkCyTQe8qe0fhMTr2vy3oqmarEp2LWpvvgPqviZQ4z1f1+qQJ7XF7pwRVD7RrwCgqeNT9O
SU4uPHrK42k9uXdh1bT5XN+pfacW0QsGHtp10gdi/JStoJbNpondqrkwYa0lSJXTJg67z7rhLJw5
RCTywpe+GKgVbG7Rwaz3rVVTSmuyml1OaU06yNabIlI6Q0Wxoo9sTbeavpH2tSSlUMDuM5Ltfdeo
qrQXxFOtouUR0hlVaBnLUotoiGBV8MbkCpQoejq2cJTAHlXPqyfw2aoMJqEcQJSiK0TJfVi36IS0
XkgJ62S2ySdBqP450Zf0UDMk/1s/K3mjHJqTbHGQzwSXMuZo1YtTueHJbb7SfyHELMH/6oXmx/oV
GhEAqnyIdaELYZs39TkGQ5oynYp24Fb/OuyMf8VyofP53AvUnTo3NRYbJ+D6BlPdNv0ufz4Eu5Vb
JVFrQ6Tc68IMur1Sasm7F5aWYajrg9M7t9dPhTfBVznJC8WLA5xBl/vPz8L7q1kVdU/mZmk8sJgq
D9yb/oKzabZ2q/S8m2ZwNtD+EC4QbH31v9t43x/ulPG+pfFI6ZaPLWPO25f9IzWpw8/DT56Yw/Pq
xzrrpb+spFv8jB89cXnI0tPWlT/16NbOaa9OxtYkKNrbxWl2fvQmzrPxnPN0pJSP2oegFx264Y/1
vrOD2vURAzZmLGf4Vc3t70jnz+us50J/MzlJ5VSH/MKE3IlY4bqeV7Cp5Vt4gE287fnFcH7F5fKE
sl3oZX30Tff7/6vXD0yKokxbm7Zp+wRcN0avtVqXSbZe+1N3k3RWK0hsNjQqVMuW1/WKsedmE4uO
SwsaoG15bnvuy+d32jTCj8rBvzl/8+YMdvmplbRS4/zgwFoqO6qyi2pB1HjeQshD6aLhU3ZXLl+w
QOP8BRnBziryDthBBgFj7yMP5WUJNYdUmyRFmRMu1vWamilS1QfqMPx6TNmmZmp1zZqStgE37b78
IPSN/T22ezc5kbeQE7wLI1gNczEbKjGRz4ZJCuO6GmFmf8qOYi7HCR0qzHcwpy8pA7/PHCrmd7fI
oAaHFZjEXqzlxszFWhr1B6M+PO8iqMFNQ6yj77z5uq6+qLxChQl3whwLE0C0QwjghyhEzTQdHcDq
efxCxUg/qlom6BsIO9h/MgVCB1tTaUh0pOnc7JevNtGTz6eYJtWft2LYSAUvymhQrYqWH8Wtx01d
0VJ5TU5N1CeEVBTtREuqepU4aKOhA/RCzy5MXPI6Bf4opASM+2j8Hs0ScJ7KGeAn4NTNgMXiJ9Ws
OCVYYwSZXVHXlmSMYLYS5Y0Qz+534UmCZWmSQaEUYDyPsDWJmYlRDUUizrMCCekzSN1MTTQtdK/0
qaSkFJyP2xZY7QHoiTxFVa6m/KU9pU9xpWhv/UduSyGhQLnm3+pdBThVRgSMq/ymmTGAfxh+VOrb
jcxuhcO0HoVvR2MIyGZ4WdBhbQdh2D4eUty05btAPpUBJYKpnatdC4YFggV6L68w2c1WsC+puqHy
hf2wA15sdqcca6NoQTu9yod6E5UOoycB+NrIlNumu+8hnkY45YUlJZTjTUXN7v/TkLA0lNkiftLi
6yTIZOrl9+aQq9fkPMIneUcA0pqVvakC1RWw4kfIIlvDdUrXaDJTiUfNOFK2L4klDjj+kPnjPTwr
IrsHHa5DF4+wNxrYoN/eg9A3xcvCV6waikCTSnhS+SZOkxo7IqAGAavfQKWBWUwzjEOLHMA31pyH
DQ1GyVgoBldGbVMuEcR4GgcCSgQ10F9JkUScJwIRhJoWQ0GhAsAElBOD8J10O4FOoFjRm+3A61pP
gB8vZ6DzE9EQTDhcgMB6wesNgOrPnIfWKywrvepOhRjBRCrGRPWxqhosUmheorfoLIRFCJ+qYSVO
0WS6WoCdMNGc87HnOnXlChQPBFfWUVcxXP3Tmnt3I/hi5xsNXCl4U9JwmkgDQNGapFFMjU7z9ElZ
+PikcFuSrSIIPvXzrorCzlJYuvi5myBcBXwaA6XeVI7jd6g0UE4FoxczcF3TqevM/DaETPz/0lwg
6yTYVXVcYGx2JTXHuXi1lIrt6+qrrBB1OHB1whORm0EhxoPcbOojD6GQ/uudIpl9TX+mXWjMKUPx
uuoA+7paKKsNaVh/vVBphbUgYG7wZKVVAi+9B5XAdEf5yVyyc1q3AzQ5lx+HYQL5UHNfYzByQaGS
3YAfto5+uYk2sncFUqxMXk09qGaBydlCYszhbggYV6FNuVYDAwn620y0j8SuLhZ4oBawREFEysYE
FAkGkiBoDcBx1/Wa8EVzcFe0j282CJG51MSnsHrhM1ROQGYkpyJUURidkLp0hEuvgJcEfKbgWBAh
Niic8jht4/KNjO8thOgHebq3uhcMlEnsiVZ/x4yG2WsRzypePoMLKYxegxEpIpaamT9wx2oO3ym9
It2ye9Lgo4gGFmfB4SIxsyYFOy4seBuZQfsuMJNj15/eQtIusC2Rmp3RrXdoX3RRYXLgYJLO2Ob1
9C4pUbUynqDw00/AzInYj9MjBIc6S4fjWNPzPEOTTfG2qPr2TKAKflOED5xKMqjx8XDs0M4GOQ1n
eVpWozUCUdLHS+Yn/jW6Wf8Eg5SSxW2/gu9S5272xFBzhW1yfS92qgPtlpK7OAphBO6zIWUUph09
HKe7+3C8HnqsQwZyFj9o5lV6eToTfcUcjd3xbg6R70OdivavtJnLwzR8WLTUUV1EY1HVav0PlDL4
2c8DoYbc5I/I+08Q5HaCLi2PXrVfnSq8wKUmzlbdq6qljFRqUrRDbwNRgLJMVUL0Kl0Jv1QkoQhM
sWk9NU6UmpTU64c5zzSpuN2hJEUIAXpLY4qih4AQADFXtIokpeIQilg9hBJ8BoylzVQABBg98RNI
tUnmXVmnJIhl2JsYSJaTcqps92D386SstM5NiQZ+NvZOz7I2rnD5GikHtBSo3nwIfhcwrqdH/wqv
Vd2kpAoL+R41SgrkgkSvyJjBpiWbLNurgoZexiq0n+VXzpRY9FwokRQqrb0A1vy6HZ3eWy8XpI54
jxr6Vh3sQIlGSMl1vH5tzbY0UrIr+0rYEtgQrz/kjZUHCu4EdfgF0R8ZHGEIRJFSwzuq/EhdkfRO
OAQhk/x5UbYJ2SRrKicsS+lgYOVJP98kofHRMMLvwfJNYhQdzn5o7xOpZdCzQMfC6tcF7VT1Gak8
pphPqBgpk8QBVi6ZExRKvKbILVwQTEAAA0/AFBBafHbNCLl0uNSVpRak5hMaOuoUhNw0CRE2qdOp
6U+i3UsxuCIpBY8KMWFL5+/0XQArvTqlFF1d6LvSn6OkwHsqgNFpKIbXWyky878pHNGrEhdQ/5IO
U8f4MQeBsL0+LcU9TRy6PkF3L/ZIHYtCsQ6nn+rkFZxxTcc6fjOB/PROiKXKkUGj/5a/CfJSRVaR
k4I9kF4Ca/5rzt1duO2KDKK5XNaFKE6keW4/BQlJxwrf7WdiPoYLT4CIis+aRi9fTPzA+eqDaEJr
xAL7zOZB+d5nVkTFV/rFk3nwpnSC7cr+1YdKiFTYeb4OE+18DCtTSapRFO/azDLvTLe+ycCr+iQD
25Dn6isGl/9j2Hm0IUGm5pK/q2rQoCfS5JSmtf6oqero+aAKAxEPx1cMw9EfBGOq4KKqrgPiqedb
pUXhSYyDQ6fHBApo6X+6pUXkycAckRJqS7NsYE7ool4yHMrfib+Xksl3ilSvFld6fldZRDGeikzG
N5Uhr/f6XtfDSfHwIQ4K1QJeJ8eRbhnXp9FcV6WiU2sp7EaEx3IWkhcVhMO/WImmUqIyk0qLuliV
mNRys6dghYvldf2uPLNcrq5ZXt/4IYztNGESVDUXrlzW5EgMeB1bKDFtRz3a+N9aVIBVNkKEHv8r
L15LNe06qsYjt0UUUguvN/0s57oSK9PUFLw13az0MOWXdVt1ysmr1Mk1PCC2BVXs5P51oSpT6cYK
xZI3V7cKv+8LeOaMVeCtwTw1z9xRTa/PWhmohDzB7AiWVQBuir4RV6tV1/pJqV1KoQ1ELGen3Sf4
uIlRtSIxMfE5ws4qUhJeWaAioO6ORCBivIzGMSkOX9Gt+jdirTNfula4RN114eT6c/mB5nKx1dyz
kLXUBemITe1NS6qKuO6W2hh0FnpF8F6zzOzo95C7reWQgxbMrSuR10DPjsWkJPQon1LfsydlEGpt
oJrKObSe5I+a6rr1IAlj6q+shwqLNE5VbVXrdKq6SjkrkzTchga6eLB6DIvUrkgnp7jK6ucMPzji
zUb2Vc324tA+LRvN7cOAGW1CgZBGOFiPZ7sBCWpYAxNqQMRVv6nvw5vRsuJBAqo+PbWDKD9Voi5o
ETEOq6NvlfzV6R+z6jXqWLugmHiSNhnhfNachrapPA+gIKGzeHLl3hWny5hJ7Ubf180rPfkfxe8w
g9YOAkFu+NuyiTmiZ04SXYoP9HFRhIAzU1Qu8T25OP6duTTOIMVSt8+EQxh69d40ZMIR2D/CQ0T0
byzXU2XaKv8JmVRroML9+hwfyhr/3743WjMeeaM+SEsp4OkQytX1F+mzCpHOPZioSgVq7+PXcMM6
h2Rg35l3WjYkGui1O463cFdMsh5Nen67+CFb3qSqugKlKSaNgftJDHKwn4TM/NNlRKvk5w7Ydb5C
q2560PNW6WYro5QD1uozuaWVuvCtzkhf1TXH0tfpvjp6/+OT5QZPeCFBCYIl5Ln0mkrC0jYyxsyq
g6GLKqHAkTBpBkOspnEkzSspaKkL65mqpZ0xTLLTaDJQUtC25v9mpxpl0nwUs5Y147lmV8QLo7kq
zUOtoEmNxgFTPcMImqBn/aYNWmWSX64G2TwfyY1JpEbUDdtXASNC9Akaa2d46B++6T3Fm67+PNkG
ZVEyky5nV1KarfF75TmqUct2bn4qvWvRwiezK7RAzX2rkU5pT6vfuS5FyMOS4jFPycOoVrNoDK4E
BYqgBf0ShvbfGFQeSzmfrn2FFS/IBHWIpjNJQATUJ6qR8IaNEqDslJrX4tpa6W8bT6d2O2WfsmZ1
bjnHjnHKrCgF4m7yrD9CmrE2eDr7ptSiP9ABqdwIMVDGKk/aejoSv+r8Za2iAZMQPezwlKwSvw+V
/KxpcmnSvJSMUzar6TxsbGg+rH6ISrfxcnAPEsxi0Zk4EqG+aPg116NmZmi6SeOoE+PfaA6jJZBK
Igut+0BhhN+F8l8EVGwcDK1eNPqwe5FlaXBI2VTcj9EDpbSmabjLUBW6hmudCTj+WnNwBXLo+p55
uO7xG+9IKnZciMT98pPyYD0wtKFZ91j34UkKSGmKADOLV3WWNBLQXIulFFs4sN5cdTxZMT3u+tQY
nJp169oevQf1peGUeFlmhQ6FqQyIxs3SZwXoazqcZTc33wWoqeSmQEy7VJ8r9mn4XTkMLEAbjPKm
Fw4Y5ldSKdECXThGm+stfwpvldnSIYO5TiHo0TRBcwN916qu1I0O02wSP1/uFdHrdP5t5+aPTkxu
YA71d3V3BWkC71OTvocPNkmEzF5DAa9eCUXr4n3XRQsHqQ/Clcj6K6MEGfkiYfD+Guq5SSpvZoiC
Mv83qaz7FAfYFxK+BPtQOjj4q6Als63pN+cJseieD9K059myvkE+zKOrfUpSr8BMFTnFL3LO0Zb5
J9zjdNOL+0yzbgZoiHLx6tqWP4if1TOPIWSjUin7Kg2qSwJ/p8qBYzKwxIiUc1MyuLiXtBWG/kUj
2UX17XqeROdexbg7mzx/YaC4GbntpMWsRUfcVw0L5sfLSo+E4TiGF9Ko8meVbLs9bXz7aktRth4/
xJh7A03ESM5LwmxouoGWqeN839O8Bm2leOb9xO3Ko1NeZtNohdQXKu9Nk7xY+LUV2ShyH9JUi1B+
IgcvB8as+LYftBsDHoxoFK6tGh0FW+DndFwO7G4AnetQmb1LjiIpwiPVXn2IHExgoRyL3k592Pnk
MNx+J4BC+pcurccm9VYibrxBt6FoWnGbgBKfjxV8nuLHUJiqAAkti1Hw3QdM0kdr4FBz1fyrQdeK
0RWAA0JTbxEMinoRZD4sCHqusz1SDTJj2bfkRSOw68HnLtr8i0YYYgVmxP57c24G9k9By9h5lqc6
voryWY8O0lM/gDKsaQZRU7uQfRU4jAGs7WpX0KSM+lDlkSW8tqVk8Z+BFiyZ2d58lwmSEWpNeeAf
UIOju72J8+Vwwh4Yo3o5dj//zafQMlGEWvcL0kQq3FEB6GFYwpsBgIH7elAgaxGgogAqryNEM6Z1
WzUmlGqf5Yv0Hvqqd5OfFxiuG6UcSndHqy+gLwGO0/yyZpll1Ro7qUBLtlKRpeYl4Lelb/rzJf8w
JvptwW9ioiQ8nb2N5V6mh6i7JrX02jsaGHb3MUODNDxCWfH58WhI4vn6ywD894jmjVkz996KMrVR
PSja1aiCPhSnSkUWrEt+QXd0B/H9DMhC9P1NiUe96pKNVBc26k3ohxdk6dn9BrsH3yodeGKbIS2h
9xLHqyREXY5KQ5Rd07PIwoPNcgOY40DCi7hLccaZCMWkErifcY/IQ+GJFOKrlssraJOSL3BRhsMT
TKamFSStTDQMRVU21LSG+lrUyv7FUlla/E+W6paaI93beR5Wpp4GFaMasU0BLVQOjrRTgXS4oC0y
OQGSBjJnqhAJxKmfBCqIJb2iLBpyolPI8hQJXqFAGJzgKdSrjdNlpJKa6/rBAzehTYtwU8FWRHBy
ZKcXMGJ91zfC9fWUaH/rOTkvGzSkBsZrVEMRrjL/AJm9odMXDIJhweA0zRxKDYXzNX0fSh5P7/p/
mSa9dsbNy/Ic7uFIwQpJMKYZ+Vdp7PPVvelbo15uB07ge07gQlftODdonL0P/NY1iuNpBDFDaUad
k0O7FpuiOn7RI3fLQvLXoW6esWyTVSfK9/H0nPdgeMjO3WPaXdEclNFkcniPiSFBuz6/vJut0xwT
74aD9RwjuK3Mr87bMqIjMFqUq7sMWkmkgJPzfZk9GN4oS7+Y7r3tPKmP5pqmj1M1fI2j/ulT/b3n
HzfHYr0IkPKdnqPqfp07bcObRPFwbSJDkbjti9E/X4fF6X53GKx5UKN8mdGSuLd/VfuZlSzccvn5
EtQ60L89Ps1Z2a7v0olih27dNPZbh4a9ufDbq8ydX46wK0Mx6MDiWP6qqk45WG3jzjEOurtd0mtt
l8kp6BzhgXHdF07Itqtetc7X7e3lyQd75e5cW/8ks8/Pz7wJ8JrzczwGeE3HdbxbZvfgYly9i1UA
/1oMssN0lb4ckGWnUfb8YtG7nu46Hf/8xb6vA6y/VuW3o97EP97xcA7sMggncWvqgkb4h87+vG0b
GdzQ+aF7LfHyiKclZtbfnDf9zc7pH93LoRPnZW9jICy5Q4iOfpLieulZ1jyI7u3N+LA6dD3UMOzD
08Y7ty8no53nq4dgBQsjGmTFfmiBAZ633TU0udst4kIHOIcZBE+T1cTeOB32gHOIL+3cXk390/5x
D7+428LYVoevHkc1w/69AKETwtgeWmHNYvHbtnDyaG+vze1qHiff1ocFUgSnrOh45bJaoSLn0VPX
SapZyiTS5/f7I4vjBbYThgaEAHTs/PmQVNWGqDhdpdMWzfgtZ7bPZ/luvDo9fX6YWwGDelt5gRei
x+Bbvu/exFDhrozWhyQL5ylYtgE5rYF2YDWKLIhwoG5+jP3hEYE+3C2y0z938XuL1izk7dZR/MUV
f2gXvNC3HJbZsYLbU2Glo/3VPcXTffF6SlbQ6eAWttfOOh9HDon8zhucivfI/VbsIPSpjm2bAk+0
XPGIDumeKrbH3tU7d/Lqq0dPm/x2D/x+YjfW36Rza7+Ojdb8eu7vovvLFfK0b1cAq+vU3SMHu0A6
IESozx5np4ntfLtcu5/fJfsjA+2bMNWh2G476Nj/uRuCbGeuD9cjTSTZ6LBaBPu7PVw3u/7VHW4Z
gztMID7km+2yeAjN7gpM5zq5kKE7C+y4WzrdsEIWMao6YQG5kDdJ0u4Bl3zq2cF0cxkawf0m6xcw
FlBOrkZxsGwl0Ipc/P7n1+HdBJD1buMGw8/hBw5iMjdNh9drdLIOmREtrMuLaf+KzNkaRtl0Zqz7
rWRgbLrr7Ni97OBXpyN+P78k4/gwqQgQsmjhBrBBQSVrDW2I9dJ7Mx9D37Q5jM9UisAeYhuI4zSO
ziOIc3fJ8LqfH4MR7ApZ1W9dBwUQg9dPo8maWmc8amV9O1km+WRFRSV9iVMmyXmu3XM7BIGi6aLj
JYvIm7XMiW0O3dX84kLYieYSMZ83uV6HJTwUzsKzh+u8U4b9TfJFQPeRAfA9N0TJwzcN87ZjMLoY
0doID/HU2I49tIQ3mzE0UOvt/ee35FYxhFviGBAs+57HNyRUN97YCLfpzmqtg3l+/maGSMweR8fk
zvO/r4wh9H7BBaHzXobSZfHTCqE33Ay97Xh/mV3yp7176FzjqQeL5eonA3KWN7KiXraaeQFNjtbD
j3K1iIvxyRxjRXbXngGXejoq0EG1QogQp+bhCdar3FrCoN5C0MmiKhZCBDaozr31V6Qizk1FtblQ
9ItsxyLy8P2bVMJwq3UVGweg5eL1sovaJ+9lA8GH4wadODP6h0PrEaD0bHbckPObRyHJ986ngz6A
KcUhW9+YnfOZmYPCx/6jOn0Y8BbG0WjH6E/6w3Dt3e9W228D+xQvzPQ68yLqXlY5QnXj0QNmSQBy
eZ8UBp7EuaKalayj7AtL8fcDxt2EIx3+G4c47jaSO0G/1vIKbz2NylfHWq5o7a6WZ3t2oq65HV9O
75/vnr/tEocjCXdZUTyIoaDlN+94CPc7M7vu4qlfjAsXNujzgGbSaPeYHgdR9sUTYf8dAjlmYLFh
bQtnzKb982gbY1WGydUpH76jmbRYdx+SLqIO7U37532rPXr40UVRAe2N9vdDZ/pteel8+1YOP7/e
DwyxoyOHtkZnXDR2/jyFyzXyq9zjFF6SxX2rkyyCEQXSzs9rG3bU9mvVHs7RyF63u8NNB2LnJYK3
o84bmtWPdtLNesOnz8/nA4Oq8xFZoa2w1bhxDGWSXM+uW5XzsoOy/brtGaqFEyqV4bwEk+L77nlk
dOAz3L57UKYbV2jPt4zq28+g+pOs1V7ZNFIbdnvzDhAEK6Pxtptb00sXnKPrwrK5NtAEZlIRNLCT
duNua0ZjXw/uzYnZiR4qcm5YQpf+CwJI07xTeJ1icFzQ0SNSyvgLB2LWw0l/+uI/L/jGXO32kent
vLygCwDwDQbhyaRCSjltIw4B4MaVUuFAca9bwn4MCfxgISbjh4f+TIoP+pbXYFeZXbuLrIPIR3uB
uvIArlpu474DayITO+ngVwohbcFYJXSjHfSmn88dNMHfpubySqK/WlSA7dQ84Rm9dCEJV2NT/4RI
bgBFqTfZLqDqpmxYTZw5IOAXm7BuEPprDQgG7MAiiXJvXUNyyY0wve6oLhUFeqJ2BDsEbQTbscVY
sXNcxFcKPsa+k/lYWirJ92HxVh3GuzT6wtrcEgvJphKumUhNeYzZ4K7+fByC7OgdvDhJMTc0nBQM
ZhY4Y4ic3Z0/OwRkTMX5/Yp4h2ffXcxvl/V+1Q6Zc9qd4n50cCa77fuZPOvUQhLhnPZd+E9jGvov
0OJD3F+QDyDIY3JVaIQHYx8JhTPEwq1ksimDdkX8kq+tTpGmX6ywnpqbBbZcDxNKHui45q1PNJPD
3i9SP5zkZWcLhfZ2lsMAnz4e7cfPn19TJuvvI4Vu4LqwXf2V1TmxE+23a4g4zaIT2r+IX3JvnFrv
6/4KEFGgZYdZvbZnfmFLb5H1+s653v8e+NaQ5acgPqVRWlvuKqjaGPAY2gOMR1KMzeNyVZw7Z6R8
4dAIy3d7544971dkHb6IrS3tkNsF8FhjnxSEIMS9senG2shs3yrX06uVD7cRslHIejjHfnGZxNHz
Zf3NPw4hyw6u49XmjpRkVz6XSc+3f/jlK07Xvyxa8bcrM55FHPQ28bqTbM3e7ss8UGblr9N0LcMJ
JB9m+zcbvUiL1WUdVpSO0qmZOm1Ey8rWMNscO140338FkdyOi9R3x/MQyfMCw2QT3pj16hwlhVvt
A8X7qf898d9P4YhV2R268YsTd68oIbXSqkP+6R2/aFD8IISwCAb9UOkg47kOS/GbT99F1613KLAu
NAJE8Y604NI+UV8p3ytmVwKLglvR/uIx+CA2++OYN8ubnv1Nnp4SuLIOHezY9YjHqcZb6iFFx45/
XeCRMqzHzw9a8/n+dU9/u1BF4L9d6GqbponR2qC+UozZmiMCurP9vtu/lqfXfer1Ny2miK125kPb
YQyOtFJfs3aQ522GczYOMlG23z7Bahgdc2jl5hdjZl/zSct7OjjvpT3zab+ryMEQBIxW0yCZb+KR
sW911+cdoEbRvx4GRdSuaBCGft5KIOvaDM7589ZAb+NwfnT3btc0tkPswW5HSXnj/vCrRy+F1P28
7xgGdL00TrZM9AWgr7XP1BOs8tApi5nHgS8ANCe6H4+w2r0GV7+7Omy+8MUfPRK4H9O1XNNhmvhm
j2buydisTud0qsWxl5foPd7ex+Hjarvclu+f36sP7SR0hW4gGDYM3Rs4pCz3VmR5x3S6tQZ7JnuS
rHdZZy8nYCjaXeO4tyr3w4obsj7ABbRJv4KBPgg98bX/Pf5N3LeOgmNUpji6+HhpF8z/lV7b3neD
ct8mrg5PjCRdxoAQSfKF3sZHrsh3TGJ6shYTHOrPTdpy3d0mLo+H6WnnDjbHAVe8PgR9E4LZaPzF
Iusibh8IFDnRZjRCl46YmztaFlm+KXPEEU+HZYHjOSyEKayHFUObqxnKiOTT8BAnZC7/92zXsX4/
tDbbb89i4satVhkCd22ie0Q0t+cBcE6bZ+7zS/woCeQ4YEsO5Vw78G8u8Zpct63DytpPs3Pw7ZKn
TxFY1ok814q8vn1JQFGej+sHd99Cli8xyO2AGY+bbfvQosJjVp1i/36Cw9S/mKgKhO2Wfem6NEsB
BRsFtI9ZMrfWr2H+yzksY4+uO+TmwhDVDb9auOn72prtUxQ0bL8fnzysRtC1V6uBtylmKb/1+cXW
lvrv+/nfi71Z1MpaGdgwMnQg0xWuMfavGKv5KcvHoP0jtzp1jokx2xkZ/OSDNKxNEMbLWKXv5wBa
mPCx2l3bAZQIPHOH4vUQQN3qzoLDO8oVBWyaBa3V6BPIRezcdHpoIdGUb7pbpNoSXNMu613RxltR
e0uHF5KEyyRyk97BOHSN0+yEMFN46Vbm4AJysKWVeVN+hyrcGGgQ0kFTIQ+Hh1O+uJiM5D1sUQak
OnDce08r6x8fQpJg19nHads+3aerkXPYzs6XF9xUispChYBEdvl1Cun4KyF8AI+okFvKjd4at7ZK
IaMUrPKyBu7YV98T5J9e92fzOToYvW05Xjm/rJM1SlYO2kuZfI9jD764Ox89bF4Q+KYgXuM2otiU
1SVurfPVfIXo1OkRnAscq/CWyTZqF6u5luDzA95qn9ZBhf/bEW/8nZGXprPPAx8oe2TCgdnCYwyT
dOE6C4tW+FUPeCuqBuCBrWoEHvP54evs/K/d+NvhbyzZfmW34nS79+cXZ0IUVfhDO3okgRisT5te
lIxESh/0jOQngGqyvzOud6tsVlwX+6hXJvMsfTqWi6oYtK7D6jgKjqMs6lWl0KYVk+uHzuX8z5XR
wOzb56d9y5Z7u2rBDcThWlmS+nbZUi5Qkt9udiMnJ+njkV0hD2Y6VicyGZs4olL5ULX6YfyMOwpp
qM7oRTIOu+mVJzw60RoKoMRo7+fn90G9EMtJoOYASuhRv/FMbGV/dVQKdsixLb2EZ9yli5ZZIDiY
vpnJXVkev9hJH/okH7XjEIE2BxnfP4319mxnZuwbTCXmSx7z3Fv6rbtqszw6XzwjH4YYcCKb+H2i
4du1P3rOYV9srxAVtmZnJxVkh/+z3QfcGuwuXzgH70P/R5GHIxkAhTXY8psTCs7r3XWbmf48yccp
XDItBPWS4ek8qIKHrDVxkh95a2QXiJUZj/tscsn/sY8PhCYokGadLEbVoZoZyQQGF2O/CLx78OZt
sViFu855N7bLu/RQtqtqfAyeDOR0L32YY9LVu9Vqb3dAyANn9+hUAz+dmNbD2l8iTbtDc+B0dy67
dny32Y1b+3+SV4anvWEJiUxgxt1j9rQq31fh8xoXtq4eViWIKh3K29cvdtnHSwNbDwVSiGPq2e7f
lubqJqmdFbDDmP7jrvweYowrf71wd13/0jsG4yz84dI74+zhPX66Rr/+H4eHJoj+EI9E0bplyHaP
R4qJleXPuR9GgNj2wDFG4aGLikNTKbaSqZV3nbi3dr96wD7Khxied+0QYW3fv+2rKMokLU+ukUzX
4WNRvVOLyzfQJsZPoTPetgYBI307c7nyU3JTuqaz2cY59V18P8W6lNDezIjag97nK/LVSd2kzRE3
5HRKnC1mdFDSUpF3tggwWa+7zTiPx0b2xYP4YUKKKkpIgdCiHBzcPPJxtPHzKt9yAzbd2J+cYRKl
GglXAHv7OrxAuxD3dhsIkQgNv7oBH5mb349947dOUb4hXMn9+WpLLebO2XVzuOZGm7ifGZP9+q5I
Oj6Cme3NerQ9jIhOs2LuWaPPF/yDQik1SQAA06RIAmBxs+JmfA6s4Gy1JisGBsxr13d+kmAlzIWn
PRCSOIP3a/VOSfL6P6Sd2XLb2NKlnwgRmIdbgINEkZQombKtG4SqLGGeZzx9f9CJ/xQNo8n+qy9q
cNmlDWzsIXPlWisDMFSZ0vAdiIlRva2K/MbHXzoWLx9lNiFD2ie6YEn6MTIdkb5R4jPN7gNyk9jh
pLrx3ks7/3Kw6etc7PzOGKVEjSKdjumKPUTjWqd+A/yhe/qKanhp/ayNjeEjGhgbx9Kb1U00ZPH7
cyar3HKoKc3ZzNe9Zrll2IV74tGym9I/gnA9PbS3kpDFu5SaO64oKqC6ac2yTLNvjaHzvfLoZa+x
AIbsTbHiWms+GpeKqdg7BBpJd+N0W9zLQEqWBK0DvuJs1LDLsyrwZf1YFisiwTh1auun6d5Tp+WL
VtbPG190CWwxVVWlkixpyh/Xd+5FMqkB0F+Ga+HX+g260OEo4/BwaaKdvZMk3BhzcRVdjDlbsnLU
tUlPQ529iama251z88MqT5SoA+GD07OUDgMsa7a20h9E7cbFvhj5Uq0xDFrJ6sQTs0TIlZTI0/3R
OmpAV5qX4kxJs69xXQoPefCd2c6ld6Wii+loOp7xd5V1D0Lzr6b9n4eYMzrUtKjLIK2sKeBX6dFN
2kMVpljL/lGgx31Mp7pblYLFg+JiyNnOkctCsPyAIRUXxWQ5tZ3aSc1GDemuNrwT0tz4ytPPm4f4
psZpYSiSSCeLWaysKGqtjl2C3xglJPkkU5Hwd52G+WG2G3U4XunJNN6s7nR76y4uMEsXRUWEJAEm
9fsxZQWZnIpNrB9NFPbSFjxOCR8Br2t9pagPrb5po3VOpzrxh6I511976XwiLjLx1NEkSzJn+9dt
ZUHP8+YrQDCMUzvGTlEexvC1GG4BpYvZCJcwb0nZherY7Iu2rhobgQhHJpLu06HZSfI5oNguj+lh
pPRiGS9iRFY/ZlBDSLy99yqntX3q3cntSDutAtoYzmuk7NHwlyq/E7Zdn4ulFXf5fNNnurgtekGI
tShJ3WPdP9Sc1QTFxIicZB0NIMDMro82nRqz9YaHlUXth25k0ElmM8/v5a7ZRNleL16HzGHyqbOL
t4rci6PQiQTqHdxP1vfv75QklS/ofhVMOHEu0CIi2wmwGdLhRoa8MHeUlf8ZZ7onLuZONas+1ZQw
mwBVVT7I/YlkpxzOA/T7v65P3PSj/pg4tiORvEHleF7gwoexFWq/o6uFfC80L6J8KOJ17p266mQF
H+F4480WdghvRiMX8gcA4znqFjal1zRSFO6Fat3QCb19zaVDZ5607sZASzc4W0Mxpi469DmZE6WK
OMkrwLtoz/Hji89+8LPNhM2IQiM9BD0u8M3rjfB0gbam0qPc4jKlBC+r2uyz1VpDO+S2hqiTvXad
ss+l11R4k5UUH0/kQn1B36PcvzPK4K7DuhYymS0XmG3kdJzrrNVU24DZN3rKq0XwfpO8trR6Lx7v
S+FysaoEpbeG0Kopa6vNGrtVJ8pzAucfnWttoLhsPZaziutXT5MDoUS2ob1yMYgxbZjNZB2k9Y3g
VVqA0hVJ1mWmS7cs/vH7Mo+aqBAjdvXRKOlea3BABNNFDNyW4EzWDRuOikwEff3fH9O/jav+Pq7X
DQR8AlwVFUx2GhN3Z0J1Ih6O6v/99rp8xdllpGei3uSNGe57JBLkZveR8OHS8J1V7zoRsND14Zaq
IwrBI22dJJRSrP7fX00KSl3K1AZZC8w/7yxaNKf06LEpOl1zmOoTJc3mxWgVJhHf+fPG6AvxpMKm
nmzlOFH0efxa0mqqr0c/2FMBowFmUZ7F8JVwUko/a1o9eLQvv7nPFxfRxZizSMOsLLdLASX2ggVO
Hazl+k1qP0su3AxqWVVuQ/eTan1t3viy2vTp5ifn5cvOLuBMTXJf0iLMxfW/qqF3FPfAiSbIIIPK
OW93077vwo/EeDLjwBFoCB1bttdgL5njd0+VL6E3svij1tL1kL4XUehoQ+wElrAadJP+vyOOwNh5
SzQ5FELqCpgcJMOxE6eWVAZN0wD1KP/k1g52sN1SuJ/UAI0HGVFH/wIJxOHlNT9fUYYjns+z70r+
wUykeb/xtOreG4o1WJsTUSS8sQ7mkukJKv1tIcyWvZdIXiimfQBFHeeRRFjXg7o28dgBF+E81o3O
HhEPdUq2jtLKJtEIIVtKNKkxRNw348essZuGfqHVVq6pJFAR4JKIE0z05LMupquC6SFpsYRzA/3e
w7fZjUOKnJivh06Qfxadse5S2kaJg214tP7WD1ryLjfvZkkTvVqwpZom3gw9mOX9j8SP7yh9KIG7
C8rhQcL+sI0VBb5Db4vGWQLW4ptOJQq/OcUc1VJ6ClwqgD5EBHOltY4R04O6pS12nn6xVkUpvk+8
9zaBOZVu/RTUL4lWorDzgsSp6RU9rOQn8AItfIcp18S0UMHPNLv3xWwbB+pW4Mf2+hv+kHqLZQ08
WLeyHK8/JZ62b2XYWNWWbW7ntUUTWvyl+w+dfY8s4nmI2o2Sjasis9Y8Qgd6aDBj+fimULEk5NaH
v/LQ/NsAu6Za0hSnIWh3VGynfxOUc8XUDll/dHNknlK+wRByE8j+JtB8R4OELUQ7o6AjHQvKYBFS
5/XHs+R5+1jHQtF8syIYCWHgNKrrZDSP0zR/BSj5HHjnUQTh1PQ1RPPt9SWnLB49uqhBKKZ3njm/
3NJWUZtGV+O9kp8k79WPRUfsXlvKUWof3XEwrWRvsLn+K5H9pmPwTpP2kOfnrV1T+VqC8mca0bEV
b0X9rWop6YdrqX6Lyw82UlntsgKv7vB2KXKJxaVI1CFFE22rJMuzuCEllPQzz8JgwTzow8HNXkvs
4827MHVgmiqh09M5o/rh+xsDP2GxOPARE/VWarw8gwapOSVfS/8iPF6EB27WFW5rishKgndmcCIt
MF0sf5j1aG9G6r1j8C+iT+Q/MGkA2ykizML2rMi9rHNV79FXnlsCgA6svWmQA9277EdBTicc+fpK
WY46KJKAYRKJKnOmWiYKstmNgB6udJKy/K4Vfgq54OQ00Zbk04sZd3atYDtG1eT6yEuxr2RKkMhM
vFf/QE5jijZa25t85u5F9gtGOcflS53sjOyWCPzLLfePy4lVTZYykTK+uvlefEwhisXREwyyw7x0
suijkA4muLCsC8+a9Oo36GyGs+JDpIOCQhKo6R9DSooGFNOlR904sfDNINzo7n2VRo4he/Cy393y
Uw+aTdzijlD3dkpUq9DnWMjpEz+cBSNz1AhGqaIdAh9/aaynTFaOQNV4quFnXrtpTW+dtLikhn81
LjaThbRWaIykDzT3KoP3JE+cHPE2dTPVfRMM1Ya9uO4r5UVpDy4c7etfBERg6RJn+el4H5MnzEU9
tTzmShrWIIqhaKelcqpbHuZn1wdO4X+K/Xsfnwz3nlt9XfkU+dXPysL8DneUSHTgyK2nNJ871+cO
nq7jiQ2SeNW9T/s5XfjIImknRMbW8PG98DFQAxuOPMxP+BZpRHfEAkWDDGun1IJd18R3pRk9DLJo
m/F2EOi9XaXSfaz7D0bt/11kU+9NRNWGZldD5VT0rdQq3D3ybdeZK53IIeQaahKRUoy6bZN2HfP1
G7+2LRjnXt+txC77Jksb2W2RjYy0+hTXkvje5MqvWLKcMNtxmnsmNPihcOT0FMs//YjG1lxYo6ve
GeOD7rQSvzAaRw7J7Dft6MPRKx20cJGof+t7NpECAxlS1Bh5kI/OQ5OvdUPbdtXoxMahLw4NeZjW
srY6GAV1jwbjydLPHm5a+qGuO2cIV0HwqRvpR9FDYzJfNS46sUV3DyfMTHEQdNtD4bn3hpbYOn0D
bJamMf6wnmpvXWPcC9G5SO2+MG2FRipQUnXNdmXfybJ3UM4erlVi0mKmGZy6N9dtirCIz6dDORVC
3Y6jD88AFilPbinSgXWn8n2G6iNVIvp1w/mJ+X9pCqlxUYQY1Qffup+Ba0F16Gg7Lqya7ov5DlEz
0D8EQg2aiq9iyGKe8dp71opDFQWHN35M8Rp/vqwiux7Itl8V6VX29hZa+mKwB7e0/eY9Fv9W48bR
QWfVTzP5IVsIEuNzzoMKNJKY/mdNPuiRfOdVB9CwdaF9pNy+VlM5PmYDI3W5dG2kCiepsZkIYWp1
DMP3VuEL9UQyxmtBi4tpagmtSr1ftcJJNfJ7OBNj025l8Zcivk1rKGu2BPEBLyKJn71QbRPoxN57
7yu2rjx69McwBFRRFm0JCaVoPOkVT2M2Uqp9UtACK7qwTvXmh14yqABBHE6vrp6lwVyJIJG5QiMw
9lPAelOCg95uvRzZ5RSjDNZDTAzffVZ16qhju9J4P5X4rZW/y2Noy+VumrAuTexEXumGQPltbyqF
8zU5UHLw1G44rlyCz0p5yhGnt8IOSrSjpHuFqjgrA2LpaDxBKMnMX37Z8yofo/pBkOXLI/SRc802
jXamudGl4iOP203SHDOFxo76DdxiiQargB0iM6TCaP5RX9WyRk0Vw0IT0wiN0wf9rvU4oP0iuvcb
u9K8J4XFyiLyjXynD4PTsc8MVVwT5h9jyqCh2TtVLqyVjnUVYv2jeHcQ9FaZrj8Oxqninrt+in5J
7/+4bP77yPLXIXtx2ahDGAyyEaRT2kcGFnqm06XPZU3TG7Je6qOSlT/4HY1d1opI2Xxj0lt4MLzN
tAaElugV6UzanW481tJ9K6OXEqnfIxSZY4JlLwlBMQb/YXXqydrsHE9/It7LIu6UontQ5EPiW6uI
jS2EK696gXrdsENZlnAYrj/NEqRHbEdWPnEYFGu6iC7myCuUoagKP9y76avkHjCrN5uDIEMnkw4K
oq7roy2+ukQ4iYwbNc6cLjEOgjrIkk67oubdaFnea0i0qnUezBuvtYh5TWAXYhzEJ4i5f38v3cqN
sFebaD9UOUfHz2A85wT9U+ZUaIUtw9iXTN/pY/UbSSjFKIfguuMI7jnfqtonmBAdPetsIcDnArji
+kQscY2+wLj/eb7ZvEujFLR1xvNJ/rtoPA1cTn2z69P4Iw70U+lHLwmyLz1t7LD57FM6sGiyI9Yc
5fFGkr6VBp3rhBUR7KbIvLsJYygsc0PM8B0nZD137wpaZnttsh36j4wy+MAFPYVXNwtniwsIRoo1
Ac+iPCeCu6qfjIVX0i43fSWFJufUjJPqH6X84+ZXXYyRZbRjxMcmf5uXb8qk0XzJorjAca7U6x6m
IuGjTf4JEK0JTwNnTl+c+/T9+udaRG2hFagGjPeprjH7XIY8+GIXKCxcpHXllPG6ziC/Bh59P4mb
uqx2hO6UBdK/2TAX486gyFHK476BhbfX0bITLCOo90LMWYhqb9HflmBYeVJzm8DtyAhm2V7miaUa
j3zITgSXeY5h+cnt1lJvoNGLR8A/w8xTqzwYewJGpMoUGQOv2ZhUvaIDpJ5N7N9IqZZqCDI+CSor
huzGmk2eUMhSLRkheCqETfeM3ghqKHiV+xUx3DxKtelMmd83l+PNQE6o86FuDgP9Cf213h+AbFYS
HgjKu6Ds1fIcZVhv5/EK5PqhjSxY0rrjJzSJF7GnhZzTRNGqo5nY6Df7polXOlz9id3a1dVXyFAD
1yFcxJnCkX9YAHVxdyrDBxQBUD/jDNNTQKVQ/tSS58xS7FBfDa67UlvP6bg8QoH27+nr1Fujd/8e
6qehPjaCCDxprUTxxn5Z/MgXMz/D2VI/0yizjeG+SNa+C/XWm2hxkYVhW3ILH1g8gDTdMEUSDEP6
4sxd3GCjprelVbfhXg13uQasl3Y2Vgy7KhEeBPksdcm4LiKc1yA9EUulKjZjStqAch+nd8/UdiW0
1bq4qZxaAmLhSnCfsa3ga8w2VJ3kkpVGoM5f1czu3cL1xU2g4h06olTZx2dJOojZ25BoK6/cpnTL
5sa/uSyXr0J9QjOopcngC79fhY0r1mPewk5hY3NoAhXmRIihgZeWvDWsb0aXbixCuUF5leq9h6ol
OZHoZiAd0NXAN0Xvp2g0N042c9oNf+yWi8eavuvFd/MGOe2jWC6Okd2sB4f2KOn9IN6l37QftY/l
4br2V5K3JaUThMPwXr3T2RfBd0Z6v/LTTYxfUfJtKB562QkjZ+hsgJGqdUrklc1e3OfWunvxNhrm
/7phl4f6JOm2iuewvDLIYI79zjoIJ2UNX/c+eUEf85m/hs+mHXzTX7S34RfeSYbD9YzB2JDZYmYL
VMaOmNc/dC/pqXhpXkaMQVI65RHh27R93t6S8qIwW5oiQGtZlVDYI2X5fYraKu4pH6M5UKRfQk70
Gvd2ZXwLU/+xRXelxPiSmxwY9YuuIgPyVwmPpNPwNPmmk+ANxtHX90Zp/RhVkjjsZbsfEw7d1PGd
VSXfTfmtkIu14pFEERvhHTPVQaZyX59t+eFrl56BGvICsg45gvQtYLsGQT1Uz5N6ZzT7FSoiOQqg
9n1k5MTZwL+mvtMR3kuq45X5EV7slLW6IOWZrv5I8v65HCCuDphmT3kVaiDir67fxaSAeeXeJeWp
NJ8mjxokeZvU/2QpIrOSaBwGFDAlwyjFIVpuYqNe+Zx4KDQVkiGDWI0f44tvZH4bUqsYanzhYxor
ZhjMVwfUOXaYIp7XRcevcXkpV0Hb2VWIX692Pwj+RqtpTr2CwZ3x3p3Ur1GnUizh5BpMmiHXqzbG
MC740f8n1yF0BbwmmdarteEdQoVQ3ntjvxRl6ZA2xGVjOMhgMEZJglcXnagohp9x/5wq9AcgxJ5Q
phwsyfPOBA8+r0auVAXvsneeaieB/O4bqWPUeBxwGQfVtmnpDt0A8HBO5MKzl7QrvWnWRmA5YhZu
2qJdBSPmbtmLgBVO0fRTyuCBCwwebcSAdNTqrHARageDX4yyummlt7E96PLfA5106WBUkn1KnWoP
w8e/iaAu1vLsMpZHAecklSsBfRS8i4l2g4CAIhxMFPJ3ou9JW3tj0MW7AROPyRvHNKBH/r6BckVW
hjZJKOsnCIPQWBBjQ1z4T97hA99U8bOfkl0VpyR9G4tfI9Ez38I8eP1XNnD9ebTpJf848/55ni//
gIszTzDCoY0Gsq1G3FF/IGak+WD+2LLlui7Zy3j4I7zBs8iOymcD2wqwWBH7emL/uJHtGr238ZNb
0FFG6T6wCoR5D4GorE0avKcl6hEgo4RKGz+Ukt0grOLOgGNzNIaflUWFr95Xnv8gho0d6d0mAHhA
EabWg5PbEsJnNuO0aDSPThz0kPF9ZzqJ+22SdBNV4P+BULIE7hNtEnKCtCMRmKVpTZWkailBXY50
6mtdsAnV11B60hOKTkp0No12m9Uo+VvXKWgPHYK79aqdNskKHqtIWU3zHD0/GB3bPd1oA2Z4dGpG
hUhT4Z7rLv/odMK+ZOeBe014nQp6Q5Rgh+PZ1M8cNp5Cc0p8nMUxX6tq4MgtHt0dNpQpIC8Ftu4x
wE8UGQ7er/pjOt6bMaIgG3+l+2Q6pJRtPQL9IegjikCkVdtFXd158mFoXtt6FRe28lOqTeR/lSNM
tbsIKVd+Uq3mrbLuPTfnVmvOQvosBMKDYnWPqlTd92P+dn3pLUZkSPSQ6+q6iuZjthNC+thlVezv
A/lUFi0dZGukVbQR0de9e3d9rMW4+2Ks2VYfvFRMxnFS0ODEMOLarR84Q6fKyRShkrZy5FwfcZFf
IMPeERF7QIGa83d8rS1LzyvMY4pnbmL8gLdZtD9lDvDyk2631Gv76s3HHiI6/ZuRYTVQJuMvUuDf
JzaQxrrIhdY8St4ay6PWe4BOEdBFrd4agOzJihsWtVJ1iyyyYAcHeGSpZEYWglN5zieMta4WTd/y
H/0s5+ajLG8WVE8slHzefWRBOVc+NOMgK/TDbM5hlK3qJLtrkxcp+OVq9brEijXfFoHGxW+u2koD
AUn+Bd9SIfnCjxD/Lnopz5ZdJ1VDkYWVeWRq0IjLwMIFd7V7r2GhRpPBknz9LRmRqnbfrn+YpUUI
0coE0xKB2b601RdHrZ80Yli1LMLSPCdTpQcQnxIJRwFcA7hWk5HA9RHVpcPscshpD14MafaJ3yUB
Enz0Y0KCt9BTnj5C/Iukbe0Gtmq+SOa7kn3DngtqryXgcpLl7561V+pjr+3a7KnrXjT9W2a8ylib
Gd+r8j3qXiLMu5sanByvRelJE+89IpbhMapWhfgyGG9C/XhzWX/BNvObilogkC8zyKkx28OSouZh
aFUUoCSAb7W6D2AQVLDak2Ou6+j/LGdocTNJMHA/KmnpSFm7tvJtk1ubSYWOHDf29mOF325aPrQ4
FoJZjDHSB3DV1ku+ktVGZatolWMg7EzYNr3urzoTc8/gKPTKXai4Oz/4u7X6G19qSSyiQIlDKURD
TxpBzjJ1DiWzKzKVkieOXGwF6UkOnPaRBp6C47n0llxX3IgBetTn62vk5sizZCwLSzHBPzDcQ/7g
eOSl0Wpn5adbvQ2w36Jd1aFVP3vw3W6Svv4vg39RgOlpqn2FJxcLFDcB14ilNJw0OZmEGHXvnZCj
GsUDfcbEgwrO8EFT71Hubk34EjQC82YiH3+NPHtto1darSvdcG/R6FTqsTNQilUvHpAPYKfSNK+a
+wYVKhOjWyMvhYCXI8825SgTG4pVSCPtYlXLe1l/YO+JKq0GTGmPRGiIHhoC0Ywuq6L0vYOzEsD6
s8xqJSfdutPebzKQF08mCQoTkIVq/OFlKkVYCOjtSP3PVKaCxGRaoSilw3kIhNkKU/HL3d5Yd0up
pHIx6OwDqMAgvVsjqgXnN+l3l37KxMHZe0WpY6o/VkeDmmx8VN1HoT0I91Ppw8yFzY3HWHx3lWic
y2Ci/c++Rtx7cctTBI/RBNZUdpD8qrKPyaiMdmGCIIe2Gx9jj7Y+4o/pmdBUydWhh+NhduZ9VY4A
SJLTZtqNB1uirQMU/vNgs0wh6jq/bhSP/qIZKQIV80r1nFBK2SenADqO1YcbMWWdwE6H1ETYB7bz
6oFtacNPl8jP0npHNpIVeYRSnTMKsjembglOwm0TBj+uOBOf9/fbJWp8vNtE2KEYp/lNuQuiklqk
jq1qZU/KeHhPsHj2Qnnu3LNWJPflABWPgEtE1Xv9Waav9MfloOF4b3zx6eZpjFwO7VgNKl0ZsyPO
Ia772UpbaKo4eVwfaBHwVy5Gmh3URWcNiRCnE4tyOitJ3EyKuRp1YE5LUIoIXkOqeccyfr4+8mKq
phNbwcbBPEr8g7GayVUTaBkux7n+YmbRrnYPcoIWZqevOtLyojv00btLvdtqvrfdVmq3BV5lDWYU
6Xsg9ysX64SJ3GispOCk6aQd45ur9qsJ0g3rAfSmXacuqnKAj8zE1guBopsgjeBqtTBtCPLWiYeT
kf5sC7zD1d1kkAXqCxfMj8b7Ln2SjKdp5RHqIPGjAWpX3lFXE/hZanpr535Za8y/OfxdPF1FmLzG
nJCfZplfax4wK1LzrVBZsB4G26+/+QlGmOIh7wivVLsHyPESu8GRxvLXXVXbRtDZVk5zBC20M1fc
iCiJOjzqe3GTxDumUCxUx+o+g6xYZ5imUEOayD8pEAxEwwHdV01uZQgWNlOug3HgWi1ekyZ2gNDJ
JVSn7z4MctsqyrZhk9iZjBNPe4gj14m9N7+iSbjx5fznJrWtDN6qaLppFzts4SoJ1pX3mfqdo8b6
Ck4FXAj8yMaRVgF6sg3Tddv/hUYFu4zCPE/kXRM75eo8USSmp4zAkyaoCljeGH/q7iNww5YQk7yS
0yuidZZCNbyHNxtQEff9XcVRZ4Anhvl47BWdbpsp1+G59LPtVHy8voaXrr7pqKCWM22hOQAdaYPu
R1JBPSJ4dqO1QFOV4cuKhiV0kzK3JD+lIqdr2KYSL/4hEjSEPAeHB6ykBBFLkg1fYFV704m5xpdq
w5RwNAbgiwR5vSo6kK+heYL7TH/YEnobysf195eWzilQUxFwAW2Mrs4uPWnSAxsemmDcQZFjIwuv
k2+l9IxPg64cq595/VwXr1Jx7OnO0B5d9V6ghV99IzldBOAn8jnlQ/RfkjyLpVuyEIxelGTPs9hR
1K7d2MRFjOLIXdMIx1TqD+jC7E7zj2nW0ly9tOVGXfuDsveUssGiwd1BYDID08nU9MG4mbkszpMs
QjqEf6ibc358OgZeHUlI0xqc9+Ut7qqm9UiePvT761/k1kAzuCdqFLPQSrjpGvwsQC8Zj+3US9cU
Qipsna8PNn3d+YmFGP6/bzWb9lGpw5TL0Tpi3O5qR8ibECvE+un6KEsRjUHlScSiGg3+3JIoTcpR
sGoveBTyHxPwEFGQw4X8VaCVOcQ34RaOKi+9FTH0pGPA7u2LcHwRw2dSLQRjQhiA2++oVpMtXmgc
OhXPHjAWqN3minGTYgcZ9/qbLn08hXRagiSKS8vcuZVYQ1cHQQBMtegmt9PjYq37IUT0/5QPrg+2
iOhMu4KSO0PBTvk93Cn7KFJcU0OhQjwGIg2rgCN1AvxD48RValVvX3EZNA0Rcfn/5+jTV7iYZa0T
UyMZ3S/zQcokavBhQZeUYDchRIOXpvHyBKYQsGNhe33s5Wn+58VnyzbMQ8l324yDyNzKwYm3JYSQ
xaMMq/D6SIsE78s5nkVXZRxVOl5twNFtvoIqqdXQ54vddEVXzRuyKyT896wmIy/upiwlS06CGq49
iiIp837jaRYD3IsvPv3+xZwXreVrKljascrKVVH/ZSQt5SYwLfIErdcf+uqljzCOkzDdQao2NV3Q
Jt45dDM1vvEwS2fH5czMbg5NdqGqxdRMoedkLn3U3PoB4il+Ctdfeun0mCyDASEwrUB6+Ps7Z0an
GX1OgYKCQEiTdjzjm6lurR4Ibr1B3zRjs7k+5CKX5XLM2douMgkyizZBEO6LEGzyjv6w0w6T5DME
UFWMdoGefAvDX9fHXYpG1In0jXm+gqfUDCgtilH0ShcfTSI8L3/Xte55UptJ0H2B3Tvj3xBNMHxm
I/GyOMbNFjfl5aQKUKtOxqWAHWJ0nMiJ8oEw+vqLLYn3YQWBk5kiVqzcBL9/xEAqczkWJPdY0cay
B8JKvsvBr4CsSBlBke4j2J/FBHXU3q5Uj31nra8/wdKRcfEAX1/8YueUhepGvkfohUFqpRA/Hzp6
+1Bfuvmu+jRr80v1cqjZ6ZR0phWKfUDBBm9w+8UNwnVrfTQSHsRV9zB0z9PBEKXZHXFE3emoqgqb
UnNBFVlrNWqO9Z3V/pJ4Qv0tKNVtVtFvDL4vRMSVamHV3Ct2FUSrXnnWcPaMqE6Q2oIZQu5th/Cu
rwlh8bURsieftFzqsevNxANMlucx+xWMuW3pp0oi54hku1XfCzhv4qAhRgoI6Wm35OebOLYcJf9V
o17zKSo1Z0m8ixB0cs3vFC1GKICxWy9/VcKvf6gvy8k/pk/DI4QqBdapX/nuxZfKS/6TVHfRvskw
IYI94L0EOsmGlNt+XJ3rAoe+Njq2lvb3aIn7XpUfWqXb+HqwKi3PCRK6/1KzJgsKcDdx9frQmPRI
qDqHKidGPoD8JS2GSFTGDIkOXi/DWzZ+V/2fWNrBDaiJP39mqOtar3FcOtE2CVWZtl23wZSWeXYc
wA+KmntB9SEGYIknRtvqVreIpVMP1E1HWILChm4xv2+Ythq12shwloPEQGGAxN5Cb5Hcx/I3Wujc
BNyWTp7L4WaHedpwxuLHCZaNPL7dxXBAkUdQd64wCARsvf6NF8/Xy+Gm3XrxjQVRrKxyHML96D9b
rHksVnvzpCfvog6hV0auFL72UNivD7uoNLscdnYKtX7d50MhEVtbZ4PkFTfDVGpXcVw/EEPIbvBU
SbqTR989apSNL54wjFjlxYuJLAKrRa94I3Gd+iJMOelXqVR7Q/a3ieQKsOFYRsYK8S7hyVpu8dWx
0tX1F1ika+sTJk+HIzwM5i4VQk1S2dXp8O1hs3q8/5Cf7Ni218eXVej8qm6c2ctL4p+xZpdD0wem
KCicmG0xUVahPQ/IMpBE4pkgMT/XX23pfNZJQqceNlCSvy6QixWBF3rTaK4Z4YmxAyeChQh6BeB+
0whiMdW8HGm21CNf8qNkakDwcIhsdAd2YX9bP79NbQiOyvp5K9ov119tMYacoGyac3Db4nz2+2pv
E0w6W6+LpwYL+ANPNBdUepNKBBysD0oOYQKZfDqLJq0LXJcJszOEqVFHcWvrTa83P14vH2aGkeZN
aqXFQIGjyF+RjGmoLXWM7/RNR0PRxC6/YycQ4Kd5n0jFFyRDAH8zpvsSsf3xFApZErEOnodfsMTF
5xZcJDwg4FiR5fl3S3zVxZ073Bv6X2rLJQMHIJfPtf9QossVEUXhdOQQYA84XDYPXfIaF/U6qFQw
IiqEfeqkoWuX6o+0fOpcRxVf0nwn1c+J6tmp9ZR3rh1mD6l5jOTXMnqp3e9FlKDpQcNUbscYSS2u
Nii3XOkv2fzlda+iS70NLyxyqdJWwhQH+8+qeh4rkCjpu0b5h5tCMF+T8KUpHgt3i+0Hz3nTsHg6
5K/N0mzhNIPQ0CIAL1+KEvHwQLciKz4F2QbXcjHc5tqmT7et5eCZFkSPZfPY3kq0Fs8A8kv0ATiz
wET8feWOiRpSOFLwbvRFJ1BPHAITmwPYCqrVTUu05a1JzU1TcKRkv8zed0hxdjAKTNCg9XgIitJ1
XP/UvkW0GsORm6OVA1sjpJm0KbkOUESzQajenfg0KYEm5dpELUvqG5nOIkimXzzXbM9YQ5cNdauY
xyJnYTxW6i4YEEntpOTOT+98enjGNI6gApMIq7s+egiTvxrl7sYpMoWNfyyGfx5i/i2ESi0q2VWj
yaJEEAHEy89JmpZLGXzeGpfSIUPsbWyHtrfHITpkUqzYwLbXH2OxCqQbE4eborBlfGGcFztX8Y3a
6+TYPMbmX4Z4DFI4ug1GksJz7R27YVu2T2H3ocvBfaI9qXSv1hyc2JNNZWFw7g93gYicFCcE8rgb
j7YUMqEh/y/sM0sUVcEN09GQJ1ulHYgIcibqxtwicJ0g6d50+lkcjqbG2FSZE0d3FqHRFIgmQBDS
9xPvE1/9/DX3f8rhihplSCfvm+Mtwj3Qv/5nwDlXfzTMrhMF3z1iPAZOW2YnkWOoRBpoUT547eG6
YdunrcxbCv2lu5kyFn3zkCSjt51lw55stmJo4J1ENcKH2Bv+ZaRbroUJXLq+uhbn9GKk2ZxahTS4
1Zi7x4Ok3+XGc9PdSf7GGuzIPXO+XR9sEY6/fK9ZJJBH8qjkmpgfxfizjXJ8VlBBI72T+nblewam
09pmHCO7zKS7JmlW7aja/4e089ptHNvS8BMRYA63DEqW5BxvCEfmTDE9/Xz0AebYKsECZtCo7uqu
6mLae+0V/lCGUDk1TPXAU9cpZicJAkCff9/YqaiLvjnYJZXs3zym8IS1KKiRBCq+1D3Z2s4YOkvd
hdZVZrxUABL/vtpJyIOhzyKC+EDN9IDfQd6PJaCAVVjvD9lXKwxeXe8MX4D/jaLJpx7dC6XThTuz
wsANV4PiTJp5EqT18/JHtUCbyYPWjDVKhjMEqR/AGFgrrdmFPVzzCJFzf2cdZrSJuZKjr0LTqH52
poSh4uHlkE1uHQ8rpjWyOruKTsO1kJ5tdZ78ID/e0NG5lJajlHbgTbYzppsR2CwGrzGwoYHdDm+o
+we2lFerLBLdaZ/29wYE6wNChPfzbFlKZ1K3XJypBbRTiRw9ZspkxZj/dhTuKiOutbGepZDAbAry
R5uqD3CkQwuEtybbQ5NdKYHsTZrllIpv5+psytotDi2mErh9Jv3rPDFkUL2aUiBm9cZXRkegu5lq
dtnvdej0YbHvhvcR4RS9tA/C55CQkkaoZ2poIKO8kYG71im2izR1ewXX0AjrH07i6mCRMsmIbeaL
OvG9Cm+4ebw7i3eB2imizpaz2mvBA5bNIlV9sM35ojcnG5rO36v79Kf771uaT9Ufx1UdW4FJqZds
zRrrcDRnNQEkn7psyOzMLHVBMv99wZPJArKjCiK7s9Ls8blQWDlMhRRKFVSiWd8lR8gFs2i5tcXg
E2F9yJUMItQlQ9Qu/oShDdJuXicQpf+fd3K0ses81cSqyoS9oY1II6iuGDxZg4xn4mUaP80Ovcj6
xf4tbEFXKy24Ty8IP5skVqiXlPdn7uZUW+znezna5wetRHUJgTJEMzdNQg9D2nWox2kvnbiZQV3i
gyDBirQP5WxiFJw9W042HWZDHOTKsCZFbub3UoAVGRfjOGuWJYtIeSY/mOhYdyvcNU31gx5+ketn
UpKTsRU4FxQTS2S2ebxJtbTuU7/VcEYKPH18SYUN5o+UgUhsMTDJm6/+iiHvIe3ds7a/p1b+z0sf
PW52aGq/ElBrZadD7UXZI4lwViuW0CJBD/79dU+lCD8vdtQsCA1fT7XhgLS4Hs34pKDYsrAY/5y3
QPjeQMeJ8M9rHS1rwSq0GmtZpuh1ills4cJNKTEXDkGy+ldqDDDfMcyDN0ONkrjZBJiNuqiZ0du2
utdOW1ia79BeRx+kRWiDk88Z/dYRBfiVSeIo7MVZzsvCEm+cHgn3GCfx9iq9tq9mJaIMUY8QRYZZ
eaKwdoA2Tap2K1Q28MZm6MrcIZJAFFVhf92kBw8liQ04Yg2yY4saQwAVJ+se4OcelOsEso+hXspR
dDea38hvFRmFVGlskFiehCZLGtGRxMu7W3VWCk56k7YvVd+5zKjdtmwvTXp1XUzXxKwWsSYvc/9h
FK1bg66uFV7FjiWck6o7vbJozyp0oEBNHFWFvS5FmnFgIjOrSShfGkQC+AsuDUPsrJ7ONtTlUyed
CXAcozN2L7nC7407tRhx5vWMkE6QaBE+dUx8w7f5TSe0ZItQsc0AERrgCrE3alDAvahGjeJSxRnR
nZOCaVli9N2vuzZzzPIx0F4O3ad4zovq9Gb/cZ9HaUIUan0vqZm5V5TQVgPzatS0ndIIDl8TN5Bq
jOwys9bpYGIVdTsUuVtwWJ7ZiPPL+Gd3QOcFyTgLKBwnjyoDb2HwsZydsUDfwnoMOYINECBKIQVs
zSwIkqJjwMQAgAHv5bCPhMZFkTubGvri3TcWRUMUpIMiMBwe5nIfL58IHglwIwYLpSq6QfkcIjZ5
qDKnjuvVDOUhJTPlKxFRITdrsOgNEKgLFNfg6UMO/974jPW9UG4D9k3Q4ZPSoyYLBwWTGtgOfv4y
onZLpTbLfM3bBZEWTmcdS8HSmNYzZgoRo7F5axTVVoJXOoP4vMTtB/IivhjdpvE+ESuvRPmjBSAa
wWKJjP/L4Y4GFNIMWFjNNla/l2KkY/V3EBh6Zoq+TdRreH7M6mR0LmvhboBLnKevM3onmuVrgEjC
08sBm8lgV4kTGVv17899siOMKpWFxZuOLNax9Z41tOYUDWmxVYTsyifECXNelgCdosaeKwehQDPY
QAdBRhCvQLcZgF7j1VbpVCJzJ+V+sjaIl5lBcgbIcnLm9/PWjs4EwYyUgKBk7kWpoIB5F9ONLK3S
/kr3b7LummWBpHCarq10nyQ3ydmuzRyG/tkJP17N0TnRJ0IntSIHYCWOLog4UfiSycVZwBBPmKuG
WLWha3nmg8xp9/FVLbRfII2gj/qP2INYZX6VTRpMNfl6RtixSLJxg/WkIs7a7ABP8/oT+vDflz11
/v686lHoaQfFbApNDrdDuwzjm1rfsRT67CU9p298KhbjnYt7uSSDsj2m1CBNVotIzwsXPB7PBaDm
YK1hS/79OCdBrRZELGByGkv7WNEuggicSrB29i5682u1e6nTysEsg4iACqYxK1iU3fOZkurUufbj
ot/klR+1QpRIjTqNiADPwP/kle6R3zlx+cUm1s+VveeudZSdHaLcP2RtV+8xeM6xSh183P1wm17C
bAXuf+Z1nuqr/Hyyo61ojIOpD7Ll7+Gm0D2Ky+fJvwbiJxUvcfQ8A/vrdrItHNVDmREo/HC8Kc1q
M2fEiR+4oUm7A0+Dv2/r5KI1gF6SRhi6eKzgViShPFip7u+LaYcA5Ae5OEYwSRB+nu31nLvUUdzW
+zRR0sKKtk0GEXk/B0a+LVrNEtTsv5/q5A5Btpq2uQmrSzkKO1VWK2WiSuW+6O+T5Cuu4XMV12e1
SE58Ug55RB10OnIq/cffJ5GOEvRgzYUtTTm0I2pIqRzChDUp3JSktOeViU482Oy7DrQBuUue7GgR
HSzEazFZL/fMaMfguo2vayhL57SuT3wppL+BlNPU0BElOtoYBRKD6gS8YY6ffvMAX31WL5Nm0vjf
30k6cT5wZkJ5xrQDRMqxrhMzQIludpnuB0QAy0tMsPzDTqkXQ72dXk1jMecpZy4p/3s4/Lrk0cP1
sdxOkzxk+86817Xnscxu9WwAtn2dCldhxAQcH2UpcOiDrlOlOnf5U2uGOYY8620YaEzPv/4jwNVE
N/CZjD6fcnd9k9uPl5F99bl8FNYHZ9Pb1w9nHvfUG8ZlnTkBFsxUC0e7rg8SwaylpNrn8KflynCs
eHSKtrJ5Wip9Ff+fA3QWJo5/X/h7KR4dwpi/MEfS+LDY8h0t1TAslKJQ/XIfIsBQYSnH2P/CSuhs
jOG4zivQ1P1eapqvKph2pgKhv3iZ89tY9D0/KNi6B3cwsqVQoybxnhhrzBCveiX2wn7a5aXu5mO9
iH0NuNLkmTEmfFLuNNmsPeZXpoeglFmMTgSJvGwg1JOvwhebUfDcSjpbMU4YZmui5VXRtPr72TmE
Tyyy+cicNysl0zGFrZfjIRdTudinQuJajVfKtnIL2ugl2Fu30QNdH7t15WX/IrwrW7Qz9fRW9+mE
5eEiCDU7UfurPgrvDPHK3/X5hRJ4YsF4yZnbjAC0sMwk0X9pvnLfRswCCgbdxo6OHj2mJdG0fx06
O6Z5WNoV7p9gisQ1/pGKTE3shB0aFzZ6klFjx5mjZu5kLSfZRZ7BktEecWqs1i0PHwgUX0rZMxCk
0WAJe0gtC8pKuoAWuze3UsCgOr1FllBwajgLlZddm2vlpnny1/mbtWvtbNe+3ZRvseQku0B3TF6E
HTmPaNrZz/qHeKl5/rr69Eub3wGWKmGWjLDJJlsmy3KlifeHZ3DXLM4OvcQRPsU61xpPUYL1GIhL
We0e1EBBTZFCDlkCu78yNr7Y25UYrw4mpIjEbcZkaZT3BVokMZ3H9HoeFYiIEHfJMoghrNhTmXkH
NLIO4bl9fnLf6So2BmxzMJNH+9zw5brpCzS8cx9bEZTZSAbxNIO5QbOpRNqdUfV5dsPJq+LxBfwZ
MZZ/SpFIlBpRUfzwkgwDwAh2AFkmMIF8PwwXaAF3oeFMZ/kLpzRyQIxAbEc7mlP3eLWLURCqZtch
Q4NWXY4mIEyODG7QoGgr5GBnRTvAFj57T2nA2k3Ir8RoRgsXIcurRkWVnhzaLN8yoq0Fs/GAtuWt
DF13JvGiunoxjOo6BuhDRTzrFzCHW+j5DWhChFESzw8N2wQKwFYIk2phJHcTorjodODnaOcKdJix
9LABAXRIAYLC6Kyxifh5Xy+EpLMPJpgjeatSIMs0MZpiMTeTZsFXQeqXM3dqNgGYW/wxQ3GaUTmO
gQZz32Jknqr43ixba5Y7v782y21oInXDkowQSVWBQjAjltGKn5cBMjRCP92T185/GP8G4mkGLIvR
m4pkbJEsVTbvbCI1w2rpgaE4MmcT0TWKK4DJs1mFFe0o+Je19DrTk1EMYAg4pBlu2LsZseLXIDFC
tDWiV6XciuGwAGnj9ijC+FaJ8/l/lAND6vo+NB0tDR2mafCCdDoUKWiYFMkaWai2M88B1qeIziKa
rsoDxC66+DNtEI3buYM+txr8fHKTZikqNPsO7QKVFnSzREaxsYV2ka7ZqM7MWjMpAmBvs2CPjqPs
AJkX1RkAfFgL1EOMA6juJrzNblgbvaemGtbzKwVFVXTtZ3twGqVNWc7evl5kYT8kO+ZNmQvfsXwe
IURKdYMZQ8wzJWjvVAlQzQYhJJR+ZqPeM6H9RG2psYUkg3kGXiX/AP5zIz+kM2Ffl2aNloSIArrU
DmZNUb5Li+6HEHwKwZkj5dSJ8uu6c1rzK28QzVGrhWI/JNmqDcQbQW4BHWgPHJt9MW2QvnLlOKYF
+eIntBkQVuqmDDGFXXy4jjjmzEhH583pB7xgB68qhvtCtnjdyqIn2zGSyZmsjqcYWZgfrCt4mS46
2AutIT0IB8dsSlhy46UQDF5atNu6jzdVea2HBsf1Q+FXC1P6xIBrNZUP3aA9qfKVPlShrUTiC9LQ
t3GUr7LYeJpzKhwMXAR/bH+wHv/+Pt/F71HawXvSdch/Mv034ygnJwKFdSSjbkdObsTw52YwJWuN
72R1TieXXqXigFr010oMvtZqt+MIYQkBZn8tT7S7OsI1+v9RY85aiQhR0p/x2bwmItCjdmbyOt/N
X3d7dEoErdLg9qDH6ICBvF7SIbegETKWKhiFQJb8++WcyOt/vpvjpnGd1HmNrqy+D+mOlRfMoA7G
CloX6i9/X+hEkkvmxJkwo9yQHDl6rBEwE+1NRD9qeZsI+0h6gm3EoCsoL+kFn2UbnXqLmJrO+v8c
tbBhf++NOKzEzC+Kgre4oUIGxoodLFpatMHP+shTBx19M3ohsCAsmIqgTmaPpN9Xy43Ez6ZBSu6g
Y26SlexMC6BhW8mypYW/IYWCl+KjWoK5hTupToMVRbdMn0ukigY3/dAzsmGHWKpzBOzHe+2t0faD
upokx48vElYfNrWiPb1F97qC+4ad3aeXgWYrb2jCX6TusIoXyuqwh3i6sm6uINrtQT+NAmYWtnoF
UqNx4stop14NtuqonnSBis5a2XFPz9l97FYbySbRdKQlalwg6JxplRVO4mVe5jxKXm5bjuQ7krnI
diVCCxf6VjIcmVnzEzwXZUlQte4nhya1N7qZG3u+rdqonG6aReuBDrfNfem8OsrGWsq2D80VlSfL
6R7bVePi97u4jxYtTkXP4g0FgRM42V26z20kQ5yQX+dcGRfhSvqEfurWC+M2JW+2DxeJG17kHofu
WrgLAQXayVO69+1q8VVcWC4XeleuO0+0AeB+cGo6k8eftVLdZC2++7a4sp6FO+05WgSu8RHv8s9k
cVi3TrIwrpT1XG3Y2UJzUOXDKr11oKIb9mg/16vc3qf33S70yGjeTa+/oF5aCa62ttx2WRdO/5iY
Nr4L5X2ykF3+Z9mObvmhOvKiIJG3ExeVu83habo+uNUa6qY92yba03J8Ei/rr2ItuofLL90zXB3N
20XsjI606D2Ex11zqSw0O1zWS2sN6vI6epyezZvstudhklt11S55GFffSbfKOliwpu7QdnVLF4qo
jaDWJryYvHjPIS1cc+hCXh6WmkOe73FqODT/F/IFKlU2Nh1ryjNymQftCaNOx/e6JRMbZPTc3uvc
C9kGb+c2Xs6XxDBlWy/CnbDoR0dzrQ8RTdnreHnbrzOXgOVlb4ZbeRGphGNQz/4dVIzjqHK88Y5C
e68q0ySmpbI/MMsp7bb2fNOBNtP1DjLUk9t1a/OwaIWVkS8a3T30Lgqn4cERM9s4eEHhNrmrJA4S
tbpJVYNknSdkC7P3wDBGwIp4ga1n6cu0XGXCTSEvQPyL+gIEkBiuJwuc4xKUXS57YbGqw8UUb3DB
qFaqtUtxDo49/Bmz/DKqdzCp4Xzvpu4lDyQbbCraYC1I0chhMoOxsl5uKm3J6zJsFFBr02vUle6D
NJ7vFqAvwMWDttHPKY1/E4l/njbfLxCmEfA1jkZoQL8jV5ckmSgNcXYZH25bc55g2v1k2MbwEI/v
jD+RpNoa6Pc0iesXTmU89mO2KLVNMtyWxXLmaxpLRbzMc1fNnLTbptGugnJXruXDchCu8L0bBhLx
RS2sBgsO0Y0BkV7fhPo+r+8DDUWgy7LDzdcNlLUVveMFL1pnpJy049nb/IyzjY2OzS2c8mMydVYL
QjXVkb7HnoAyeVNeKa7waLxpj9FLtawvEXO5aO/MLyWy9U3/IHvDLSKijhrbS2qjjXA9eIqTe5pT
E636Zh3f5DeKg0Gzi+1XYhvsfeNZyJ3ARUjStKk+beiIslsvz/XGjjPN+Ul0Gfkfeeag6Mcoz7ow
NCVpx/wuswFiyI62+AS4srU25ebcpY4Tg/lScPuw5UZ6jRnWfCs/kstDVSeVxLByX5rrspBsNJSu
636PY4WKtWH5TCjLLUydHOtZDO243qraqkSo4O8NTol64mj9eR9HPSMjTFtFMQR1b+HGnaF/swCz
0dauIDthswrBXifbElf4RzQCLqdbiiXm+Irgoo4fGE6Bn/JbuiADEEmAdUckra2XKs4XHwMj0toz
SoaoDsK6ouaiNCAe3MOc+SKSASwLR0/gy262HZGbi2wDS+iDXaOub+AD4BSA8UJ86Z0pXKg95c7i
kJMfutJgo2nWSitLXxTiohxW6eDlKBsvaxm9dq823FDwBJSdM28y6N84MVfifIEGdVddG29ElOaz
TTAGcfreaQ27eucU9AkbeCYodpA52QGQF4wYV5eckbYobYvhM8DcxFzg6ID0fghM+w1qW0zCzhMK
jtw4B1RXfHciiEvOAc2gyEvecfXA3KOnBLuDwJlpizFeT/U60S+Ecjcliy6frxLJuF9gEmGngV1y
QFOhH86MluS5x3ociJAaoENGcqgSjX6vN0Xp0jBsM74hIDXzvh33EhtLCNH42R/EldA+5pg6jndD
fqFS5jTxUqxWwvBiorAqeqplN+KeqD9Fez1f/b0Iv2cD/9wbMFtRx0Fi7l7+vjcduL9URDpj8gQ7
ENxNrExfpIFyk5eZqzU4jJjKYpCgrg36ZYm6R1eKb4JOxW9EZmvHUbLWOwVeZXhrUTu3bbI8aJ8R
2g1ZVdyGieGUZrfV+W3d1GveAV0Bqyiol0OOB8zDajS1J+ovM9Y5dE1HVdurUtTO7LVTO940ZeIk
kqMYHB2lzIYWRj65O5QFa5Mn94nlQuY9yCFti3P87e8W8/Eb/XGtYy0AuQsiqTP1ej+wG2o6cWKE
aMmIq0y0Y2QP5hTieLQuuQH4JK3AG4K73iMT22mfU9C7iYwtPXjuXtmZ5FooGtfI9wrS/cgWHmQa
K23iyocSgHvpCOJHiTBqOTiJ9BmZ61A92K/lUDi1pTmoOthRT6+4r/dpN3gHUmAFHmXcL6YRlQLf
uv3mGGPeEyoXMwgZgEZPj8NAvNnQG8dqCcSdTODw8oJcPdYvwuizKTVqZTS7Wt0Bh3YbjIMXmxLq
feJ1X3tlhRA0ZW/aFdgJYhGa0+0GxQQj1p2tVTSk43pyCHqVFJtjXi2y97x5gdS4llN10fJW/l7k
pzYgBRMdO5w8SQeOM4FJHJPakors7iGjq3yJ44x7t17jrUeCqttb+zlw4GDRVLXVMyi1fyAJnDUS
tAVmAjQpOaWPzhq5Lg6SOk7JnbqLIxupNbu/uekc/xJZkS9QOfbH3896olyDrIqOl6zAcvrHM9fs
gxjyU+TvDdllmTeEtPDCLM+U1scl6PdT0QLlbdIG5TK/o4ZVCro69HW3z6YdxZ8uvyAShNdcWl11
093fT/QPvPX4YkeJcDgWvm8VaQZ9Lr66lGzJtqnCvL2+iO3brzNP9s+M7vtqaKBR8fK54AMfPdo4
IPRWiXMe0nu4/rmZo9s06bxz8nvf/YejQEG6898rHQWluIksfBpDbS89qQ/ZQ/nUbvFbz6NlCV8a
TfSb4KKjqLrWtoeb4Y0YEbyMO+kCDM3hvrvTH6qXBi+m0MZIBL04Y48oErVmYOu38p3eM9VzFGgi
z+pt+jBu5YucZotdvoZM3ZkOqE5OAL4zRcwJFiiYT581ReRnji9Byz53pFs4P3SxbHkPCWlRXpfX
wVtJKBocTuT2BtF28MWhah/ehnMsieO2/tEn0Odf/5GfzWYAeq2XiM7bg7sonM6mUHZF+1yJ9Q/m
4/tCyBAoUB/QajWONqdUxrXRhVV+Rx7iFTYSUU7lCjuTwt46t4plbvr4a3MNbARpFEm07H4/FNAs
f5SiLLvDz3UzsrIKJ3IQ/r+BUOUoZyKedPJqQCABATOhQKr+99UKZRoioyQMBCbySs5UusVLIj1k
kltL677cNb4tR7D6zlmjnNysyDrA0ZvrEhgMvy+sFn6RdvKQ3GH6tiy3pH5OscddbKG7SHstisJu
vfsSLtaZJ1ZPJFmznsT/Xlj9fWEpP4RKH4Qpfap6C6EypdRv19NCXE4LrbDTq+DGWEi2fqV5wyZY
6268mC7qN21f9XbULnWbGfilvmrWysgBuiSAqq5/A7LhWnCTx7a368WZuHaidsN2mboUmKmMCPvR
HftInWqZcLD2PsWb8VIDTsweOs73RrwYrVWdPKqSUwcIZF6gS11Fl9V0c+YWTr00WDhMzNHiYn47
L6MfOw2nh3ASMhZl5XWLem0s8NHkVKR+d4wNoeDMR+Lk4w883gWzgq0+00hkot/vC6JJK6lpSckz
XdJklmu7+ko/sC5T3v2H4S25qD/6G4Ohrc+8d7j0X8ZNtDd31lV+j/I3navpKt0OT0j87aq9+gWx
D4mUHM2l3B5foY90MIYehtoljobP0zpnKvvJuFVFiY5WBjbBODVirU0FS0VAk/tDv/Vp56Rf0kO0
bi+ynbqeHpqr6rm6Le9htNCz7GzzXa1d+QlbXalHQI8xoxdPTsklsH6Rbf0ufxtuEubVT9VdsG3u
enp2L7C16pdubzx0u/pe2uXXzFyzW0In1QqRlq7geCNd/f05T53KiF3NuH+TV2sefc1DJImDoCTW
PjYZKLt+S0OWkd+qrzBSWf99rdNf8sfFjuIZYn9SIUHH2VfTpSZdoRaFisUFLmJh+SAG6KOJ7zjm
nbnoiTye0AnQaeap6SBofi+fqdEMuU84nMfN4NLD9Ygra38lrsfL2uObOM1js4Kd/fH/u651VCUp
rZGaQc6b1Y2nQp0tGyhcVhmQtaJaFMFaLOaRv5TuosbL2mt0UFrlqRVX4XRmgiKdChqz3hfAdBIU
fHB/vwEh64IhDtR63zabQ7iLgS602qdqha6mSp4ePHRlTBMgdKRpWehrja4A7aezvrjz1z3ex7MM
pwkRVWf4cXREq0LuK6lei3udvnVe2F002SEGGHHAUM3EIjb1lAmbtPE+MnfxINrhKNpV9OZXm6F1
//4630Hj+GYMGkdI187WrPrRmdNXWnQo+0TZhymtWqgJtiaAlbHryDOBdehYN9oZLD9274S1lVuY
eLc4ImMJTAwOCwFbTcXBTHaeYCROgUx8sKLj2jcLSWPKyYz1AnRBVi00cyHh7jxt+36NPA4+rcVw
qw+PXfumxvcw/gPxSq/uYtrNshNErgXxa7TLG1l16i+qQUtcauoiBIuCno5pA8UI7yfsxeMl3j+Y
eNMeVS1qRs8UvXG8ydtLeqNSdNEMW+uwSs4V/985x18v7ugEmusEgw+TXEKyP9jBa7nFynOPqeyu
Q21kdh2k17RnCQkNxjKYSdvFprhOvH6nuHhELvUrw6vcSdhKL/lF7em3TBRrL7W3HeMSXIN39bJ9
oXsj2d2OM+1NfAxf+scYd2G7vyg/aTAWsLJym2K3/VTf+BfxEZWc+D78PBevlFMbhyWCRC+4DVU/
Dh0HAzh7rlbJpV9DiNHuAKi6eY05rnJ5yK8REK6lBU6fhrItNAY0IGWm8QO/UX24g5FYTCK+q+9a
ujTE0m2YgqTmkzK8SsaFGjB5Vx6mYW2yekz9JoDqKL0NAiD87MJQHv9e7fL8Uf75aCYtTIVuqUJX
9HcEiPCBtJI26vcWIMKrbq16xmN3kb5Z+5Izx7T12C0BTSzzvTU4/dqsmd6IK22NQMzwDA7h79v5
FgH463aO1lAXBdhsSGO2FcG6zxCsw6v81UX2ZKNghuPru4401LvwHn6E/pLO+nP4gXRA/TTeaM+H
L9EJbsbX7sp4o5Cp3+Rn/U5+nvbVk/AyXY9PmmZLvpe/Gl/RsyPtoueOZuH7eNdeR8/5ZxbanNsf
5hP4i+G1va5vzDv5tnw17vprHCfgfVaP0vPfz/sfOOgfD3wcbZi4a7We6IxAJRc27lPw2vD34rF6
m39OBjI8Hb66JyLxe/Ag3pC0hC/FW/nkvyi8hry0za/wSXiU77tLrGavu6vAsMN38Z4aEJ251/yj
u7JEzlI8ybBGmqu7TLXNZ0ajAXJwoPqRGHmUn/O3/M38kIwZTiaji3+TPuaPOqbcj+Vba/uL5unw
Lt8NqRu+jtgKfdWv5lPyMb0KX9lzf9nfmm/i2/hW0nm6VB6sBzA7/a304D9Nr+IdciWhLb+p0MBo
kYV2CGjnbe4pfYYv+Seyu/SGz6Sip052GAz0IZGjF/8BkNUVs5p6YBkBl6YbiuV1Br4x9MT0XDf2
RAqK6+yc9UJ3R+Pv6Cyvii7BSn4Qrmfz4HejotG+zNfJTXuLlIJ1+OjqbVC7+/LFfDvg5+1Opqfu
zyb/JzLvX3dx1NSIelktx5pxh3mN8r87T9Mb+7NywTYBcrTP4oBPPTUNKCh0JA2USUdP7etWBB21
z+8AYjoviFG7pEuwbs/Fg+/i/Gh7yD8vdJSihWkEMwT00i7L9/jKum3uL7suxZe9cXsNHmzPDHAo
l7GJp/Rh2fTMAOs7v2Aqrc7GvvgAcoqo01L2P8NyNTI9yHWME2E3UiQJ5m2Da3H6VKleAQwyiREh
Ha8P023JMUUFiOoG8085cMeO7murr7uRPF8TV2lod2Z4XVrpstIOuHatah9pt00/xow4rnDCAjh4
PYFjNzrQm4J8MVj91hh2QqheFXDH6+y10l/ORJMTpxJvix463EllVjb/HczlfBrMQOCz0B5cP1GD
sRLuzHV+IZXOxBwudc51JOc/8Z/vMxN3GBzOvdCjBDLWsqYYxTLbpuaySicv6QpHqZYmDNKAOXcO
mgqM3ZnHPLH6eDrGsJR9tCWPrT3qdpC7uqGF17qqE9nQR3k6eB9nWzrfNJ2jx0MMndadhia/DDrm
6IXGRpYnqd/MLJeguR8y+spfWnRfKwz9cTTIHPhKZMyl+Ymunt6sUXMVGGsBbstybQYDLsZWcyMk
xXsVjxUTiHDqAh3PxwQBKLxeYxTXYrQJnnH7ZPBuOPOP2hoQFiidEBWatLgf0vxMkov86L8fjg8G
vxKkkUoyf/ThCsHQqO+qfKvRUxEd2alsgTmpRUcbWIOrXeJU4gqXM4xBWkDNuCKbdekjVvb4FeyT
PfJSW2lR2HRg3ItZhWz+ncOTuUxutKfRkxaHh3otLcyltNDRkFgkNz4/nf9D8UravEzX6VreaO91
hCdkTmdFWihP+dq/7liz8z0Y/NEvl3eTTc7NXy3o53zV8qmN3YyGsXZY/7nSNTrFNbgXAZAIqgy9
C/vzZvCyK5z9lq03LiZn8AZv/u/5Q+sd3MY9EKt6ADf9ovRqb3DGBaNM/jsAN0elgU8Wz4/JwUjM
BhVEtxCOJ9effz45AI2A5igz+uYZp+b1sI8v4gvJE11xGwL4aNlmtRN68XXkgiZ1zH28i3fNBSi6
M7nSqX7jf7wZcNkw0dA4St2EFLHSRhsKvM+vUyCofv2JEDsIXUXgY/b3YA4AtsI0+3v7ndjyGnNu
A1squDQQhH7viaY2hzAXrO+zFW+gZnoZq3sdMQIRrjDw8PpMVPvHR5vgwgUZ4iPgxcjlu3fwo63U
AKbUhVJNt8VX9Cq8Y43xrH6pMwhBfhhux3vSFCbCc/4Svg5f5pP/ngg2hMX0FYOm2+lzzkzgsAof
9Ejic7HoRP5M5QpDY3YgxPrm6OQldgTGwc+yLVP3Ap2b9wZ5qBduhtbF63g5fI2ZA31Tu/v7I5z6
+HOMB3FADJy1vX5/hak0CnjrhHqoEfad4ETLaYmIKCH+nC3EqaGTPsueM/SSEP4/tj8bct8PFcLg
FowNpKZ5mKipA/Z4CP+HX4hBgAcN1E8t6dwxK5nDrhHuPvO44tF7JlDRh7KgVCGPhcmtMv/6j0Wg
6n4UDlGbbZXveIVRx4b4cFG7IKcO9kdi6/zj2nQeLmZ+iHJbu+N3EGHw6QA5sHeXl293dwHRpAKw
N//IvMZpnNxdTHZOK/ctshPHdw+7YpNTjqZu/D0cWncEnnlkANJOW6r8y3CjuiWRRH4SF6M7gXgp
bW1T2gSGeCVvRVfxZLfbB5xIYW2zNvmLHhJwsfxcA/TovJ9fyswzg9DNgAnewtFLkRPLl9L8kN+J
S/26eDU3ht3Yd590D/3bFoFbrqutz3yJ45X3z0WPzsRJ1rq8aoXpSrqd3oN8GTwg8HDYKOmCWN5g
GBLZo7i0AF6A2koXQuPp5E7b8Qt5iPouKy/UrxyfScaXxgrLWPELig1LKQcp+MSBWn7E9MEGu3oR
AFM10E2c9pFeQfqB822x7GZ/TCf+wurhTbmI+KA3whPcBZ59/r/r52km0ayGm0O5a79QFoOznN1N
k4OoRs97kVw8dDvBaycvFSfbIM57M7oxXbUP/HqgOpPgybWrfHWv6jZ6h9NgynZxmbj/w9l57UaO
BFn0iwjQm9eiLa+Sl14Iuab3nl+/pxoL7Ix60AIWMw+NNmKRlcyMuHHN+FX6KX2oT5TUJB8mWPIX
msXCARt9qu7A9DsDRt9PFdbvk/gfNcgfz/sbNCrHzIFqLHluUGRZzbMaHYdsF+50+7W4hNi13Yvt
Fso2UooavtZX+UOH8x2a/X19wAFQQlxnoOx+2+HIxSnSMJJhUZ6AsbqjyfBC28jPZmAQsBz8tLz+
a5DJdnOVBxBnbbDD/ftNN+a5t3QhH44jXbda+G2b7wS4QQLUIRkQwgSWmJ0SPVQONp5qDN1rxTbg
nTaLuRmj1GaEhR8pX8ao+Mv6MDWfCUZ+knLFo7BM1vNkA6/jaMwEel7DwOD4zG3nK53sZ1KJ7xV0
KME1+1u8251mEvy5qPbhMjpdeClm7aCB1DbMwWR4msYQqPAfM621NbKBFpFCRb/G3yW2NTb7VtKJ
w7Og0z0Oa/bWHnStcpOEugBzQw36Qp8QmhiYuVNjXmH2CTHGv1Zp3ctZawvkvU7VZ9Z8rHFPEHUQ
ST4pRTI/LyIDAsnOXuVfJCFD5Q5ETY4p1MbyBH3AniA1a/rgK/2zDocznBb8Tb4GQtH6iAspuwwr
7Y7r6Hjq5CW+5owxFrxU2yRoIlQG1U0+63aXqYFRpM4qiTsiC5A+fCUpRs7aZCdXrljCDHdUbG/W
YKZM5qZpw002k4mT82vKkHBlQCalpzXBx7CMHcJcA+JLnTq/rYVjNXyZksnDKwNReOpwVzCMbBcv
s9MJjdPNCmPF6bV3WkPZh0J/2wKrTs1Xc/UAiiF9C/bIhDpa2cql0IlDOdDZV/q6JHw6dxLE33r6
PHcMxNTWVaa7WcYN+1c7xY44nofooze8UbbsVLi0GLiK+oi1uk6fdxfjLRVm16t4teKkU+MJuLVM
VdDNli2Yb5rBFD/sd608eOX0qCX3ffOYQ+NuD4SFIACCfzdCEBNvVIZJcQk6S7DvVEp+E+a+CTe2
XFATZfWmNqDf6aOnx4qb5KGnkvyY+X15WYfdfBhpSPOJZkrjF9LcbKTiDQ6qG68Qu0JvmWOvwWJW
Trt9OIKjwkHK19KO08mRu8c+BAsKW8eAnZ3ogq+snpoHUVrA7U2dTkq3crydskcdZzWpf01z5Dct
ZJwIOnJqbar+6gn6ZmGu0b7I2lnitQf0tIUkOspWQXN329CZiFPnDqbg48b22AsPC6zA5Uuteqci
lml7XUCrLHh1B/fztySxdiMWywTE36eP4vCVC5WdKo9JcepI3bYU9he8dQlXid08Y6/mhR4ay1eg
/KcCR3fHDC1F4fWMRY266WAn5kQKJjMysIR6AKBg5m2ZqlOC+lpnp2r2hQGrkZuG6Bz0RjDPe+k5
W1zIYtKwUYZNbm0W08NxJ4O9fK4vK2by1mGR7OipmpxlckQchmdHheE+7iK+uN5FiTC2zqrw8uDe
66hYI109Qe0qtcnYLh4NwZNmVg2D3ojQ8NquCXGRHatledmt6ExHA+u/O14TgxPF8ibTJaAjpP3Y
RgRrCV4TrHf4/7YcRYqN6GHGgyR+U6cDao3NDL4JpRuDu/s0fxTkzul57iJjakEZPWPYTutreu1R
p9Kp0/KYjW+mjvlvPu/7qcRY47mrt6ElbGaxxJid90Fj61zv5A6MAlcdWjm85TCJg3FNeMN4SKQt
SSI2s6R9Hp610JtiBMHDdhBlR5lFd5TkjVgCH9f6FrnQIUxNRkhBBYA5gjUq+qvOJjjCyEse++mZ
qAx7xU9a/oKxivFVCUT+y1ChUjVbdgy1vp1b2N6Yqwgc1+1MCv3tGD0WUPHVUcHhsfJS6xPvLDuy
lINUvEbW5OgLIoUcL8MU2CcysEZ7zzDvEwF2k7Twi6l14qE7k9QFanixhHdzHU8zjNZ1kTdWxHoU
+drZx9txowINd+j7eKEUjrk1lk9hNW7hSnFU4LQsvmaFZRtF7CX8zbS6+jKRCvwmJPk2nsuTWdYw
gBuvaVEhzBNONhEi3MwTjONQPK6LAY+9YqJVFS96puK2+FyO0sbsP+a68rrmNFDnyOylSbva7XYU
tW0xYVQ7QerNpnPMgwR/24Ry6DUcfNZKokES5Phfy+Mrp7TSoIsYH/Mi2Yzhnvxt+Het3RkTBwGd
bDT7ccNCxSCgCQNyPDaDhmEXj8KEjBddBcEIVaizKoFzJ/yMl94hKKcfDqNqYgz/FBnBYTuTageG
4MY10dfJvK86BBvCHQuGYuJJLF/05H3JXjUs6GEK6utdLzwCkBo6wuTqpiofl/ELHI+5EBnFJYGc
8zYRIjep2cZTEmnmB0H1jLhy9Ig8Pt7ppn0O2xru6BnZIkfMdsKRKiIkyaCSC4laiGZbqHRbXQAF
JYQkeWuD3ngJ3mnl89QEcn1AZ9CojzSUrF6AI3RpSneQwab1pUF6y+mVntBzbnThohYPcBx8ud4K
rC6rz21Jes2rL2V5aD7bQcHHczdrL5EoOeGnWR5SqtWieNa146qvQQRNDsfSDfJmRILs4Eymwszy
WukAlX8AR9SQGldLMKpyILe8uT2IRjj5Ric7WDDaLVEjsZk6Zvoy5c8TgnD+PJm2fYtX2CCxPNRb
EY8sNezdIuZ45UDQ0nKnddpudhlru7oCZCMxvchI2HycDEgLd8PEb5PmS+YOuRoEAaIbN715fBRe
CXEgUPqY8YKkls4RIB2xY+7C0l6RBON9iEnyZckOcXYKlddWiB0JSsSqQ3ttXUqjuvniWTXTB4nv
Nt44l3A512VHVIjfx49gyU4D6zMT/UY9z2KLZdPrMJX474DoIu3JH9WBZRLuQ4Uk+OVDin9lFHgU
LhNn5zhsG8itEmXRVJSbWX7OLdGpjOQJJEZpPHFKfGMd920P0kYrJ3nqFtTezrqzxAbQjjMCOkS1
jGcXCx5cJd+PlmehwFdfREq7Ur9blNoNy4PSESaTfsS96SzDtlo5z3TlKCoOGYLetb7D8xbGOZnN
sTsyjxkpI/Xhl8TBoboic0jldtIYvWK8O+aMIjnPMHR0uv55bamDtnMucRTF7Hq/eJhKfVtAKzIe
1m499MVp1REzSdMmx2NAGKjHcMpbZ/JWtGxXalhgdkeS5g6Dee6pfKfRrdH1TxpZfBAVMqWxr0dD
2N2kkO4jdaRgqJAfMKNs7yxaFpNhKSS1i5nKgTUF8HQFtrU8/apHfK7JXEEX3crGY1gql1qm5jBa
ojDf+6ElzdnaKNQ3bOc1TGC1xjPMAFfOaG9zmP9oPjPLuldyNTAZDGLADXK+HYXlo+8i15rXt9RC
ydYCFtK2ZcNyBFuyi7rYDWbkDNmjitp+rD8k/aIwxm7X96znNFAiZwpfwxkwC9s2gdpxIC07Kq7t
lt8Ki1NqS1AWfSDoz4sYOz3FeSHGbpa4yzDaZbgg9B5O0mzeiem0LYlz7AaMYrWLEcLfTaKdWL03
YmJn9Ztk3Rf9M5GQqkZ28HSIUnNTc8B3hu7ChbEroz4qzeJ3FteAfZPV46YeV3wECV7ZJ8Y5r8TT
JEgn1Sq3kzXOdh3CWiuKrSr+6qcv6kSdJqE1Lr2BrQSKGI4c3UA7FZuurDX7bCxvdCGj4UDg23Xt
Z2L8wttxsyxPkoKaFrn/Ehcv8kCi+4xncAFsmQQDP6lNTtPMgVILBO42e2F4r3tlg279Lpb9gUKi
ifkTTSdK1HQmmqd+UFwNs+iqvK/TG5TMEgpmuTA3kXL1kmRsVH6V9UE3PuuUSbryVIqwxmbP7IIM
CY8m7WqrIvcHdcZ4e93gYvj2cgEhPxndvn7TBnYP1PyzCF+P3J6ceYyGPlcYvjI2fUM8LpwzSVIH
QrLrrkstPRlm5bUXCfm1bMYHqSnvUjMj0KHF5dUtJ3BW4UGMeLs76lyUxbPm9JLmVaQZrp1HfMXv
1V8bbw2vuxoehCrzJlXcJ6JMlu+zSaHG5fP1oVsOuY484zafCzeKTh2VclO3n/jAeKRmGd2HgL2S
aH6RPHsUMTNoy9eyfA7Nr0z5WsJAF28KvXa1qLTb4bUgyLQyr+cBCpEZF0updhp5Pq6M/qsMKQqq
wIxizMDB8fodRc+KrNlMma5bR6HvqpgDuFZuxJ4cvPCMa0GrWEE8thhxYLUpvBoNKj1lOtawCCMC
aJsOh03UUzFMYoDOPvmlyw/FlVemna+baMI0TBDVTSwKFISdDXB2VVVirxZlxSZNH7ue3Q4lWnzf
4Yh4VSLqLT1Xggs1+5tSOwOU3159bwBzSAgQupsETUCbXZZ1DZq4wAcm3HRWkOeP9ZxhN9M8jA+i
ilaSEYEkDbYhnak/svFZGlU6b81eKFE0dIPXC/CM4Mg0GzE+adkj1eq4XNLqQ1YpT4YMKo1GFW93
gD5jpxwGwc94aaKYM3hw8L7tl11eSJ418psZXIT6Q4Hrca11kr6hemmc8Rp4VDlFuPrRiHOC/CCH
jKaHX6Ea2q1CCVG+qDJNWE99TpEgogZaYewYIsmm1ING7M3T5MxN9RN6doVl/wHmANPheqASoaqK
ksi4+NvYRdGrdpUaYFvWQ+9ZSIjVzwxIUbrom1/wO36Cib/BplyPFO5rNhpAChyv74o+UWtiq1T7
Cp5we5j57zicFCdjuFHSEN2Km59ImX9OB7igjNe+RcYP9/ntBrsaBKnWuaCxCXfJrnFeKo9Gzv4B
JvpzBKjp3JSBRbVy1SZ8Qz6FNaujqRqq+9XDbsAF7N9AXHAYAf6Esf45KCOr6Ap8gTvr8AS/Ae2l
OSqrmXOl2imhtOJ56n/07pXPitDT/eG2/uti6LowvrmyuuHz/hv7EhOZsXXBxZ5nR37jzjbbJ8EX
du3/Q7VoMFQhYPSa5KsYv02K/4GnY54tLEXP90SSM0HHz7KdBNRDz1BGnC14lmqLgLS3vX35+y3+
x0SfcunKriNaHHjvN7z8jwvLcr2CXpQjlMMgFHdJRYv3XFLPDt1BNDt2jgyn4aBCnSyVWwXMIhlC
R8+6LX4C+Cw5A/VvHHo1kTU6jaieBFPyS4xzOyN+r/GtNcUFgGMMS6cF62C1AfpjAqPGD2F1/9Rl
4kYx7wSDUnN+mtRP6xKqLbgTsKFBMW3k3poAnCsydNf7pEdc08LcqziD620pKsEK/yWvV1yxtkZx
xs44rAPKlb8/pd9OZv/eJwz8j1QdPyB8zv4Q0o18Y6KKnPikpA/MYdvLgMmVclm6VxU9aZM5anQX
dq8ougqsSVTlSQhBRrWbAiV1/4DjCwIvI7vo6kmju4BQG3+l7bBRMfVohjtBm4Adngz24KFYNlZ7
xo9Eqx7IuEW5eFfMX2n1w9TwP6Z41zsyRaSLeP0zMPv30l6ylCVnNpCYO18qvLmgG5Hem/ZB7h4S
+RgR36jtF3Wf1pdeDwY5qIgONwNJfkiHL0I0pvohqV9768kSbkJYS0XxmmovmXKT9U/4lS0NKeDK
E3Y5f/8m/gv+ZtAmwoAWyRkm//ffn7uLO7UttP4qH1ncc+R+0GZCDf78+2WUbwfDFWXHjFTRSCNC
6mDK3yQWQCM6UrUqO6yNaZvy5KSG9CEvsl2O2mMKZYUS9yYDbxJL8AYMoAm6MCm5Ob7cLo58XBYJ
ijm1zZ1EVO5AUE1mZOTR4y8dTY9L/Eqi8K9INTb6mPrruMUXGzmoYNcTWG//Fuqm9/c7+r2D/GMJ
/+/cwDTQSJrk7HwfT2dCuKjVYnRHcelO8pC+l3D3WiLgU6jzyxWkLZTMSwE2004HuLjaM8GPEC9x
eabfgDdi+Q3YYtb0waRMvJMxczV6O2OZ/To/WOKdUORutzb+lHOajjt9PJr0dsU1WFt+EZYlEIH3
C7ofTKR8COwWWAhMObX2UpJlqdWvcUOS13MmlqWtShgxCJor5B/GDqKjtNxSRDTDC7WumWyEzjNz
AkQyUBKrIJ9icZTxXjOf81V4HRIhiKY40CLMsqB/NrnsqM1WS9HjYC60UoCtpXiwIgSLw8HKPqql
cKLItClbsLpEoi2mNVXvqyy+K/JPssHr4vnjq1AsEWqQhD7puxo+HHIlH9h0IczgY/VbhTbirZEh
w7ecv3/tEGB/uNi3M0yOxXzVF+ZVwjkNfVwkBvMuLPeYtqSTT2mIzUZlywHaaBHeSbZTO8ghK7Gg
hbuUNzyS6KkVNlV6xt9Aa91qxTf+tjYC/sp86JK78Z7ZYsY7EWjPPWocXLpkZgVvDcjOW5I9rYx+
9X2DR6Entx+WhQEAa2fZg/veiVNQMFT6ZaQP0+rG+q2+A20tAysNaPBT+iiitZ26hy2AGYZKYeqY
8kFIkM/skt7NaRijh6uZWPVSaR/K6Kg3a6AkXlk5yRdKd2mBXpr37yYY24bZ5BfFuEzGyHqTdLsm
OdFNbK/FPklXXzmnmnEorQve/KHoCbdrQL26wLJNdpNKRY7Rm5MMtgUY7SK1EsPzvGNE7aXvYhQQ
yqpNj9hyZ/PeTG7NcJcvQAqb5rhSzePf3oEHXNlp1UHLNisQCDZ6rrXLbmCyT7dLt12vNm71pmBp
q2wCFoe+AFHsUI9HTfiK072+BLX8KKdbKX9liqt91IfykP1S7ts4aKet/tShFl6x2qDbDAiVixw4
srOAO1rxXKa+fFrFLzO2Np9z6lvyXtmOXnlArF25I0OgHylN4vUE+csql6814z8qi8RIE2tIBo1c
BdQUuXKfGAvjaLHlS6sfRk9RO2r71B+7B02Av5Daxks+kFHvEQrE/wM7u0lWXm6vHTnvJp5cqKda
jl9cDVbivorBdPvkrjJyPj7+PfAQM3Enlde0WmWTiMpdUrdeOL9MOEhmFQnbEjvNPPiciy8dabMx
G3WOaYGZvEWWB+2aTFyMBCKoS5fhxhTerx1dNsaI2yQBsjJ4fgKNdGkWbEQ21i9d/9TFT/DXZW3d
oey9KClfSn3YNPpk64AuFvmeAkVUKVRfizai0GN2PQzO2ElfQzUQ5m4wSlKcGn/WxtA2xlOouAPY
TTDEj4q0yxYGLon8S18bJ7Y0ttL1pe1IBSU4ZzTCe61lQDAl7wpw9qyyuuLyPkeaUPbVDxXQ73P1
j2/ztzKH4hTux7dvs5a7VWx19qzOFe7q7VX6F+2jzU2Te7gEeT+cv/+5aaGbozQVaVr0b5vWaiWN
GYkycrDeXyqmrC6MJh5mnv1Q4v9W/H6/Lx1XU8SM1HB/xIEPQwqnNoWaHKllMAuv7WrgnO1Do4mu
rqHda0RrKDO30qyHJiGVotcwxTtJ8g1EqA0GikBJU4l/VPeKezI8L3BCEpua1F/kr0izHBJpSEGS
mBIV1AeYG8m3TC33kXyTZhfYEBiMOdaErZ2vlr/6Bvlt53bZrp6OuLiF64J5wCWXcqddGWVksN/m
15UnwosbMhgfSxg1P8Vra9/6nt+1gk6oqQgUQLnwvWscwmXVlt7EQDjfEao7MN7bQqg2OvIRgu41
PwzZtszvW+oVRju1B/1I0HwcRSIXqsgab8jRrKK7XLxdUlfMvKjbIpBZS18qHZkB6+Sliy/xFjd2
2j2sxxUTkrfoptzNAjDoPZImygZqo3171fMdEyVAoJHc/P1oRAPyHzuUTu9PHCX6YPrWf+9QndQO
VlOoySU2/bK+3/MGLbXPJhU2oB5urrmt5CiA56KboA+E9SgjwR6wg7xdzQdzPo/qbRG1YCFHzGdn
DAaybah69T2Th/gzW90lC1AhRVmAmiNcN7XqMPoB7ZR6JyYYmKRFa1cwYzQDS+XRui1UzOto8aVh
IJNus+U1Dc9L6TfGvil9pippd1yyuwTjn+YzM/YdKh1jj619Vp2aX2u4M5pL2dwv+d24nsL+VrRO
iwFWva/0Z6U96th5hAhH7pb+kFinGQek8KgaIPiuHJ6K+hSt56j6wpsYhxqsVCp9r0DiFtyZKg9b
U2nbj36rPrayY1BTMY8D9cVPRsTC126fLUavOBFhioz5FtZl7RG/i2bd8hc7bd9HVB54E22HBpAN
1jYTFpuucku3lnBkSwwMr/+eJ6kkzvLVHWUeaMn02hkHDz5HvecAtsqAjJGlZFJsr7DEBXe6DXdX
hGszS07/UqoYG25C81TKPOJbHuig7JiWjovHd2D0vtD7cuEqzdEs/VA6hv0hDh9CeVdaILRudUo/
unxnJfipMurYhl9CdR77oNUxuPJC6ZqdrRL5amwb6MGgNs05NJ3ryugcstxylLUSZZM9SOjQXDF1
m2lTRe6aIjmjFd70MmbONmbNwtN13Yg46GyaIqji55LGWrlYmM0WvgwhQzm0y757U7OgYjipMJEL
ZsPNsB8Vbg2BDybGtkq9GB4TwQXXg5QQdv2mFUi7wgdxr9Y3nGfKuNGwnYMk0G5LeAExAW3ebG1U
hNu/4sLD3iGVNyu2C5/yyRL3NCN5vOuMnagGkXgo9LNMBGRyU9Vuzti1eigIP4ItfM+4PmbELG4Z
jhrmNpF3Pbwc5Q4RFqU/BmXbgjlduq/KrfWiZHjmeiYxfNahrD0BBnPqiK8KaCS2pqwGZ+neZPmY
SIHWHsU8COdjKXpy6cbijcjUBFEHnfG+ij2s0cSQn0qyW9Dh/TfYGuqKnACHrYOuTkpOVX5s4Q9L
G/BXLLivMx+AXrF9itStrvoUuTTdE1bQwq1Y7cT5o+tPJQVc7HUxFSrxcfZQ+SrrsvPH+/JzgSEH
z41DmmwtNZgByGHFcRpJ7mp6irJNYtiuVWDUrp76jMC1J3G2RWkfRbtsDDrgDtWf1JPK1oZrcXhd
xWNyFtMPWm4J2zAmEuWzHmOTFtlL/yp1T4n83DMRz+8ZxnfFB3EOanOLmZuAvjJ+X2WC+PYyMkwz
yMWT5aXq29rtR/XcEG/JJFHo9yruFmj1dHh1Hh9PmrwQ3C+7L4dTP94ogj3gxtv5KvB64/GjrGt7
hJv2bro1E75Km4p3oaaU9noUkMux1J41/cosNzZ8ZsGekHgQhVBb6tq1jZAp3+Fw0UvhW2u5Uv/E
d9rhAbpuGrotC+GL330UE6Xxa0wqWxOQo5wQ5prRL7hr4TeKrWJJKOMwwxa1C9ugE28wnmpWqP4H
Pbdh70wmStwXo34Uy/MiHwb2XiZ3yTZEHKztpXSnchaFu7Y8LcXLKt1bxWemuhGUd9XjF3Hpx7fM
kFSbnysixcBhSmH2ZC+dK139e1zLctLEyx7Ya0Rpo+Gxl+0R/YmTmzfuvDrAOFgkiZ2LRVwYw9qw
J2TuYf3SLJg74tYJTyjaWEwMWykCBGIQHk22CMIlJiaiJ/E6TmuZu/S8lnpF8vL9rL+U4pupcZgL
vtTcsYg63eZymeLxIE2IFpYd6vYQbavsFGVubjLz9JbPvPX03Es6bHB3aGGYeECotDCHM56N6Y1z
Fc8v5nMRDoDLziy3rXoS+nOR3Rc6MWGOJB9hTmW6O00eoSFmtKeuLpNjmD5EZrgRkm0G1aDV8TBv
j2F7SRQXEWuEoIp7cdv4Msl22O+l4r2yLpPw0pTHYWE43D/JEuZRzSHGV40RoXJsolODNbroNIVH
ktbUu/yiZKTHgEO1I93VpGPRY7zujovbCJ4yOSb5mxuxckoDsRg8MduqPSVnPu/y7IfcMz/GPKiS
69ttar4yBpF6htY0hS8yQ6Xiku/U5XEQD4NxFuKt1VDJU5jFWwkQsRfuEu3L0JmtTdZGM2vO7NeF
HmCsHyv50He3c3eaeUkp0hlTdGfTeDMtAhURkUSuYDgNM0xaVjgsImZlfsiBtW5o50RMWiSvTvdr
vGM0xAZoKXdS/TaF96EaWNpdP54LAw+d2wQlxMUA3i2YD7md5U/hmbV0rY4S24gDufAWyUk4WVgp
mLosGxkrVpTF4alNjgWsRQiY2Y6Ug67303RbQz7BjP4zUiCb0RPvBHk3lk4PEZsdPHpVQ0+KLxok
lq0WPxvFTgJsWYadYOwL613pPCULmLEacLE4mUO8qJ2q3oRPYm8rbwOemfIu3MMlFEcvzvfj5FLG
DLU7h8i3fhDAf5e//i48jSvQenU8tv6AwcHh+mUU1BKDkfpgPZ/Tz/snpBSJvc1vroTwaMuEyM9P
IsT62mHqHfw0MPlOr//jI3zju/atvkpDyEe4+tO8QtjZiDe1+8L818VcP/ih0fmOw/5xuW8DmlUp
q36u9KtLTX2f3qOlsFMPSpPhJgfEMM5VwuIKV5jT9MbH1t6nW8FDWLvnRNzUfn8k68P+e2Es/Vf5
/89v4RvFWFKnqiJVJAMdYBbR7/phr2bOhOWFXtvq8yrvrIxmwP+x8fgvdJdAPpSMjFwwezG/wa71
tGbYjnQIJ4+qjzfgRnNHm91kY/5wj79py//u+xCiKgqCEI0GDzj237V/Xaa1qiZmdiixZbeu73AV
eZKEhYd8abFSpOWsGHgIMkEepk07tK0T9b58usac0ovmqC6M7EvGiyEvJpjADNxpzq6cmIaEtIEM
UmP54TPDuvujYUH0IRLDp4sAwphY/ftDz0qbMaFY10uz8H5Ub6Gyk+J9zZYrwqmkSFWx49Ev8gTw
Q1FS0HJAX9N3nXq0PkmABr1+mSxHdWHAWtQv7y1Os8qD1EFZehAUDK1vzWUHi70sN52/tnfTcAZK
QYfczLt2eBzR70vp3UyE1uSbToRULdvXGrjqfU+P0L9rqg9TyM5iPG5wdRqgBCkb5U1EpEWNRvuB
2TKMls3qgviEmzeSoumo7IaGcA7aXaI4zGJJ3lOmzQpTgjecjZ15eKhAJQ7aCwzt4lxGXgMnKHQy
07sCiE4HlQEioY4gjvOSSsZL5gNjqb+/Fr8Bq+9LRtKZBBpQimSGqv9++nndFTIBM+ExxYFGIUNy
Y7RzIC13UV/hug76OL4CCEjaJRu1YOWTm83slWzgino/ZPRCnHIV8J9GwMCc/Wjn/9uX4/sHlFVm
eMQdqfjFfvuA9dxlWawl4SEnULArtmSo0lHEgTgM92EtuW0oeNeiPx/e11LYNuV0qgsUfGnnyFUU
tK20wWMGhPxRMh/yKt53InWenhNEwHJXaSWnSfeNotrNsw6cKjT+iq9ftnzoGsam2p2SqJxp4VET
83OZCz7srKbq94JEZ6WGH12JXwZJhoIBCq11mJEhn+9nb4xMOLy5Y9XSfolw+GAUC5lHsNPp2BYf
0IUa+AIor2xhPWXTYTbS27gA+xc1O9IGJ+9B+VOw1/QZCrmWGj72wHZD/9gnhJ/C+hUZOACqRiOk
hRlrTjO6yXK30aIblaDATuyg/FGr1tShk2hg9Z0fYt2nt3fQITstMTZRBucOtsI9ZKn2E7+2VLAh
u7fvSUp75rZsjO025Ui9WoeP5NlDipIdEX/HBA6yAW1Kru+rENbgBDX5sWeONr+qEEdyimgd3yHy
N8LoNEE7beFk1dE5nPvtUphbQRt36dqREg4FwtaSPlg6ZihDne8yajW8xzwygJwiTW+I0nPJ4jY1
eVuM8pNROiEtuKS125ZKS4IzPWHLYV7HVr14dUProPCZo19Sp7IVwuzx0uSrDkWfZ75AFUFMT5eK
O7hCNQhcgTHCBOrTioWXlM1p6adbFeKr1A+3QrLe11QXo5i511Zw8YprZAqsPhQbSpc466IcFAtf
9WS6U7I8kCAAh+ZD2JwjhBUrPrWk1P/wzsKJ/I8t8x/vxHe1nJarzVIpVnIxpAOjDcS0s5cJ1Jb0
d270brWu8FHgSsAKuLHgvBLD63TWk0qZrlp3pj2vN9fGHimJ6sE8t4RjpD7hE5VBjumR+SlKkNmJ
K1TbrH7I26eMnjd1QDqUBqxwl5NLuoPEB8OYbmzCvSM6tKpD0MSonKrWk7rAwkel3onjtoa9HEHd
hURl18NNV9lGgwvL8NrKrnToITFBIZof+ydDtRGvwdHCiWNWHsr5dRhdtAeJAOkbdpczdLv1DTxZ
xO4ODMAxdBQW1+M6kdz5QbtZ1K+1OsDeX0KnuhG9drHzWyk+KrWXtL5UecU7N/m66HyaMxQ/8cSE
mqMkVP2C1cat41drD4NvquDcmwxHqpvRV1zjYZahDtnjJTX3CK1Z3yY5StdYkU06P7QlW/YGNqNg
54v/991Z/7NogcHzf5vfb0zzH+MGvcW2Fclicpm7bUbtm/kiyfWiQ1MTE5e8W1cotC5mG0Ac6rmv
djJQ+/QkLHY22NHgZ6ObL25+RinBF6sup5bRSPqaM2VRnd6Oo0AcHfJnamfZm09dGhgf0RNY3uJr
oztIlyjx4gZ0/zSKp3hXNH5+6N6hLnzyPArJbhp3wWyO6QwdGAzEv9/977v7Y+vXMH8ArYVf9NsM
6B93r0TDapbqEl8U4bVHgbvmHjKSKcMx4YDlsPmJBpc+3BDt/yHtvJrc1Lot+otURQ6vIEBCudXq
9EJ1JGchBL/+Dvq82LLLXV/dah8fh7YC2uyw1pxjFu2qyTeB4Zgqyl+Iz/Nh8K4StU3EreB7qccR
r4C3aBa5sjnHylvL1nWwOQmUiZvxoQpWXs+T2uUsp+GOMf2y8UhDVmlDqfNZuKSVeB18TkBN4vWX
h4jhlP7kgvv7fY3VdoqvUDDD3dRuh+E6M0RTCg8JrQ/y6CMNXXR/VMYlMvhUPjBpBr4ceiK6UFO7
u1yImGhdMrjrZlOjv2QoYTLxaDDlDuYBvxM3ZbmSRsARG5wkcevSspTjk/xUxfoqVJ45s/emfQ1P
8I7IjLgGgn3m5PVFK6leX+rCvuy1V3G2MyjAxC7XT2+PpuRIlYvqY5ZuskayetWOzYfW/Op1Rytd
SoS95J590haM1qnXnLp7v40edG8sqPd7mde9kRQ6LAL9Ra3uZFKNZySdsBP3muK9Ux/kzJ+2U7kz
qx6CY4SO5iFYZKiLrdRP4SGM6wuRGWesE3O5+uTt743nNJk36aLjyiDoAA9R1ftSdfblEs09+W6I
CAm+AqZAtsljP4+IGbDJ8jxXVPsUKBLjA6o/lqzWjofPTkfy4ozh4sIhnCqcVBFHhXHlp0PZ977/
dnjL2J0hbAs6/93sbC6FJGlhRK4hpVF1J5c4V6MPSrzDaOMC4vcUSS9nLpvNXpji4rQjJOHtXtvm
HKWqaTeMX6D/qvYtW8qXUJ1TvtMUrAyLkFydSQrsVg1lOmtsuSJeZLj69hy7MZUHbMY9umU7x+94
Zqtq5U/jXfJFO47je3OXfwSdjcNnTcWldpsNnPGB2JKUAqELopwnZ+6M0nnxguQSoZLMLhyV+gsK
1qtNFwArvIm68kccwV/O0tgF2KwCZJQAZkjTyvjLlCBcWr2ZnXV6xAAcBHu2I4JjCV/62/8MLZGA
Dqwq/B2uBOstX9AX9+En73R8CBbWYQ/o23xc4dKy8fxa4fJ6ABlkB8v4kLjR/J0AFb/4wo4EjmH0
r/x/wjQg+3OtmVcuDetxtNPl3nvcs2mzL5bpvM8gR2A65F/vT419GqwvzGVWb9mva8PaHjuOeVTc
V1SBLDhc/rjDs7HFhkUGR2epe8PWCaDP7C98pnxxte3p39c/ml7/smegI8QOWoYlhFrm9yunp1mT
l61ZYhvasoYb3NJh5J/zJftXXAZ9sJxhbQ2FnzYr0/Htj1H+y/PeHO/aIai0Lu+SAy2Sam+69aH7
zP2QM+mx43T1kCw4Uqwy2EZW+vYTwuC/rOV/Pf3NTZbmkSZcRJwztQNWbE6tjSqdFd1D9KI4eN87
kl0tw7voXvOMA01KZ/IUtgQsUEkFeRsvxHm3He8JPINNMrNcTHr2FNBTHGmMJm54IAjOuS7Ypzgs
JHylTnXUH7N5j3TfyVzA4vP2pTxgjXjEQnpAcQETYOKNTI80/aPpZ/r+TuFSy3REcDMSYzhZTsiU
gebN9BJb6+79UbEYa9TOGCWES1qK9fmJIYr2ZDIPHX7e8YgeqmQntoTTfe3njunK8+5AyMEz7UxH
4feTtWmZLmB6Fc+qmy60h+S5vYsXl2Xg01QZXsNF/3peBl8jK8P3b7IPXGtwMCYMy86kfBS3FioY
rhH6RFAHCVeqtTFEccvV1tv9FBSU86dcjXmC0GX6+8Sd2XxtS++6yL3INebGXNpPMhgqpNZ0rzFH
eRMeRXfMO0Q8349Jh+37QqX2e8qDEo3kTQ+bc9uByv2mLOBcIr2Ig4Ed7FPb5It4Pu5rFkYbc9X3
d00vR3eu1n1t3a/Xoid7+4s1Pe/0IBnPHiC2m+JE4JzxNeEUqMFaE7BlwrPg5bbCe1yZ/Hq0o7tp
biAj0Z0QLa+a9fiI1oVfGjzU9E0I57YCtJeef7xHJMcHAiiRx3ulngErIeTGP26zbcW/etXc6Z+S
XnLHDGOh1JhnwFyY7buFkU+YjfkX8ALrSjIQp5t5/jE6oyOxu0V+yp9j+LTTXeHh5NkUdjyHcWZ9
6XvyDm2VGXoZoLwqV/VqChwqmGIMZ0YKULqLDtGBQKS3iR0T2PoH2yae2JxPbZZ9v5rNQxfbSshp
yEp3AzFEFcAZEJVAKDzPe+bMbfPk3un5+eqRPTe9k27J4Xbe8wan731eP7bu+vVVsL4+JlQGdlF+
1mGEYQUDUhNtODl4Ju8XTu70wp0KEcFrYRUkWBnfj8ielHlwulrTZYBXyPrMYXieWHzb83QPwLFd
4VJbSDx/yBQ9TcwwBK2Tv90++x8PZ/eDHZRFwpAjvNFfdhECHkgxnWdO+V2BbLjyAZ96Za09crqs
1+k3lCR5fiKjeK5mk85zl4o25UoO5XxJ89fpWx6nV/qMhMIyHo9UzQnaoiFpt0uUWFyGdDf9SfN9
0aZHCnmjlSetpFXDY6jIuidaR8CXbI0f9DS2+pyL4YbHYjPbT+9Zn/+0dCp/qk9YOQkuJtl4mv5v
1exKX1zkc5Ajb+OqcGSn3DNelM0lCVZnHeNaeJ1rInUS45PmtDG4Dc74yY9XU/S66Hxu/QuSE5ob
c8yzJrshOXIaIVh0pnpKczvEc1FP8ji8enJ6yEBFNJfPRwOjssYeoejn5DIJYn7Me8pF4DrKuVzK
y44+e02naNTTbf+WlbZJh+Xfx4hphv9jBSBZGZIm6DyE9r8vfDDrzpFYmOHBNLzzR+TCo8K5TvmE
s+dPURriT092s4Pvozyj2KmHh3DYFdetKNup5OWSDz5jazAW4BeSelq45gu+U+mp0+860Uo+jetP
y+6fckw+bl1Ddw+/BZ7NVHX9ZaOknBUtIby5uG+wFDyx1luY2uaSm1gP/768+vSW/ri+vzzTzZas
zYM0aJoMdBJ7yz7o50ES2wNCkUT71GV7RHwLK89tzoeZ/BkSPookSDY/K7mxRJXbnM59EaDGifl1
/x/yR0WfnJfaXTz5h7KGcEIZlRTckeKlJOCORE2JdI6apBK9QZVr0Hjs9016jM4dMUI5xaFDVmeb
c6T6Y9fZZwH+pnQlN09yKXYSPOaZ7ZX0283Q0RBJ8MnV0eJaIzJkBJY9eaz5SxANjlEfzuKLZuAy
au7BUmvip1mf11JQLlIkU2KzL4PL8tLzkgwoDimIdgloAzXpf19j8adP86awr2Zn/EIXPs1qPfim
tUOj5OTL0Tn+0Ln5awfh12Fzs0sczIswhI3crdMLeo2BRfFKVVASX7F6UTDFvGt2tnZlhY22V6jC
eFPj/PvQ2Beln8m4/fEwyoZTmZ8p/QNjNmJNo0Q3TRIy9bydIf/EbfrrDhNmA7o63RShVf0+1CNZ
HdJZBC4nZIdJWbHW7ChXUXm/XHrOlARKEcOkxJ/D5VCdK3Rbm8jczyr3XL51KSbHn+R3f2n4cO+Z
hMebzDYwk24uYlSIQiH0tL9axwRmxyUCBsfB4CffkP7XOf2XJ7rZW4PKTsRulJV1QDZ4NAJdYFtr
iOW+M7+Mqc8PRQBxUXynZQ1VAcxrHb2OijKQ0i1GTCzXCHCwLzapJ9GxKIWnLLlvTMmfJbbRavdJ
dLmboTYfL0A2oFWO+nEU5hWan8BMbbnMl110djXjvDwPshMSkCqPiFTHY5+soyt+0LNvJp96+HGt
PkTWvOhDYLBk4kZvV9KQQW/aDk+xRBmN7QhhbdfkSl+YmgxYhMwbg2wn6g9ZRCguKwUwE4FQZUTT
3GyOUTzQc27IaKCtohqFM46DQ5TMQiR07N93n/TXGe6Xy3xzhqi78Jx3MZ/nHBkYqIRqeQZYCPuW
iE8Oj8pO3xBhgsx5jm/miCyQFf+Hl3DjRaOjSuOMLqEiaxSG/suz/2U6LwZdr6vLZdw370g3w8fi
XTwKvumG8OSVJexcOmOC1T5rO/3Q3Rurn+ivkj4tGLfT/K+v4GZQi+Z5aEpRH/fBaYY/8olKUvvA
Zxjfpa/kHaypRsgd/WTxvXmafaRvA9aFeBW/keTIEZj93iY5qfekFzPfsykYDuqRvPGn2SreEdG0
MhbCo7qMliFh3uyjny/PpFSmX9kSohex1/wZyrSMTTcrQ2yPaBZz22znGWAVSt0IWCzONBEr7Ad8
EzyxImdL9AeX6c/akUnKotYlMm4QUnNTQtQayNIGcGCF1FruqbPAQn8gPSYYnJRHeG9KS8RhT0eU
wsGIQ8tCbK3HMNat/k6j/vZ2QQtjugiZhlNLpQBFkuJ1Myt5y8VVx1aY7f4UTAMd1roM+Dl4JI+C
IywParIEYI+TuMd8KZHVBf64bShc5BaUguwtoU7PvtQZt+JWWFpV5xp7Y43C4fJF3hwLp6xaBvAz
dhdk6Lrtp4ks+67DO9/CXU4TDy+rsFRkJw+94YnltrWCeZGgNIihU1nR3fnV9Nt9cWhOMiUHMtBX
tGaAmVj6K25mKvUv1L1HGyt3+SEthBXBFjYKtdgpcgvhzBHgzIMI/7JbYleY0qmR8hzrXb8rl8mW
pDAWZy7fQdxi5A8onpFqMXjBvbQXX4y1Mee0eSiWnactw6VxFF/QhXlYBMpddjCxMJDvbFVYVl4D
Dmq1JRjU+vCSWhTfs8P4Gb8Dwiz4bkFyQkA3L+onRMxVdwzu2scBFQUr1me0QZuqqz/EOUh/Ldr9
ehvcTLlxM8xMI836zRkFO9CesNqepWIp9f1aTId1QANDo5sFlHZRCw0IflRqxjYcUp0mfOUPuNOH
BGf8jLjcssZJHfp0GcUWLI9Gz8+wIpPowtn1AUTGHsiWW2va2sC/rJ+ZXNIS+/mAnZn2fpw/juJd
RHxB0j9JJp93V+2FUj+dlevGRP2TBsQEThLK7Lwv4sAWmmCuoHWuhU1HqTOl69GQeaPBsRsbt5GT
u1gcvLrj4BJ384Z2T6nOTnJwkrw6JuFXWReGfyakW6oXccjJf4bcCXLHQCyymIWuRiZp2IHzoYnc
62TxhU9Ct1Wqq1Vl8A2zVS4Vdl/Jc4mDpdQ9Ue7FXotkbxsZB9iPDjsPW5hUPno8v0T3oolY4gxk
tcdkmKueWRlzwcA8UKXepV937WGAtFbxiRvlk4RCVlHEOV5eX7kgsiypo11q+0KT7pL7QuOhv4q1
eC7w1vOvC0qwlJq66MzWgA/n4VVcasZHgpldgsczg1Bz0TeTk71m255nVIbrxBG7z4bsFikmhRXO
MWacDLSXqIZOThM2z1ZqsGNKKPIaQNPMHgYN/QJTNBKAOjjp5hqEkDeT4MrwCkmQbS7KqpCfRu7Y
oS7d6+CEk0ggmblS+5QShWxeV8EEJ8KPFw6Kp5drUAzq+Q4iGH3P8QwnP6KTNfsqx4t95vO4GDEs
/XJeck7LvSCjoIQiU4lXEGgMrSU9/S08w56vOK/y0emY00OW5FZ6H5rHIUbFTZBjrpwMaHSCzuqm
GBg+dMsIXtgl0CxIbahDWnWBySIQfSi5FzgkfKZ19ZByqMrDnWkkrlQ/hGkL5/ooSE+aJtuMexdx
Ci0oVPW67CgCy+WFA3B7dMea+pCu2aMYLjQFSSd20R6TyCDrmxoHZjeg7Gr8quDoeS5phURzRdcs
5IF9EhLhVx2SBCU7d5WA+LinTJ7p5mL6oGbta5C8CDrlXjoEur6i8g//JN3B5nHK6ikEK2cmj9dx
YaDiA/Qz5Btdip08Q2NZLUfOxEZz0Nk4lXqzEDuDoWnTZOxh+CTYXP69yCt/22f8Orfc7DNUMTLH
NqE5K3MmBKkSc17kvoQUs5wRdUpZzyZQ07+sIrecpnwo++WG8hYu17ficdxGRAKNXqS4xVctztFk
XA+ty3nJOKZUKiKH/XgONP/NvIAWs5AhJv1PWrc/9r6AQuWpvoDXFGQtkKvfN+PdJZKEohGKdetH
4Jfz7XU91RnH5fWDtgPxB0A3cwd1LXOgCBQ1oRgoLCtIyRTckYaF9lRrobV4LzoiKb9EbfgXts/5
ElkQZUIIERCVyTahIkj1VCQCjYqry4nOndJ1MG2ADAwXxVLxJO+6g/LwWK7YbVKA2mtbsbeQPHQr
jRFNSly00bYMF0peSxijODw21SY+BluoDypHhjttW67KhYavS/ADL14oTudlbu11J9FaSrSZjuXV
znbpoT2Jq/xQHMtDeYg6q9hVu/6EKH44KbzgYzdtENpTu2k34eGeb/VDP/ZQE8/PoF0Vt16y61kG
xN51T7OTckzXGizBl/wpf5o9FCA5TxO7lP9Jx/5dP0R3M79wGoLHs8331yk8wpXbNSdhhdwd6amN
qujFSO1xA+fUvW7qXb67bNqdeMpUq/GNRX6MXrJTcjLutDtOCbzVO/HZvI8fhe3sh8Rn6fbwejMk
bo9D6aB28qhm5d2ovLcP2TM59xdHrR9Bgu2YbxNU9w/STmt36iZOXyT0pPpagdx1GI0fahV/iACn
l8IqoLGDVmURp/XvozOg6NCWcmysDLoeuUZBhN20PH6qw5seSgCRkmXQXb0Rfb12jjlA/bSPvj2r
km4nkF2mA7EjipLW3+8v4ExubSS32bjGARipTombV8cwhYZs0n79ez6BWMyj/bpn59k4DwsTnQM2
qXHLlQhml7rhFCWcpMqmduDKpBnhxD8UAIfPazbvIuXKV8WvkSyxtcagBZ6cDsMHnVYs0wZnRcA/
jvmoXiiRIAZiJXez2U6UbLHaGQ9noFfnVVN7osi7gcrM7tmaUbBl5wkAPbZB/GT7GSgQMDwSqqHC
x/t8CT3pYGzL7z6iuGM7jpeotTHJDlssiFf1hWZlgleRXsQmKmyatpUz6E5Dz5cZD9zVvpM88V5V
UWndJ4bf10R+EAn/MPSLC21KEH3CilxYkE+9vogxoQBfvlokReKEnEskwzrc7CRB1ufVEGAL2JCO
M7wVB/WUsEC86MaazeU9DFPtnf2MCq4zXVwoV2ngCjfaJCugFGQp+Dp3pKaR/YxzkAowjDpS4hVj
MoLNPM61AFRnQIUkcL6+QngBBK5xg3k1DlwWkmu6ImX+0u2YjFW0+XPzGQ+ICgW4d862tlY33dlB
zyLhacXdgVAYfiI0O2TMDVBKTj4HMXGiwU98dgWIwxSUw/KpNw+X0Z8ocBtjSm7KTtllcejPdv9I
KzlrXpDZ/HugGbdnw//GGeBsGZTqxDD5fVSHZqyHcSqgStnk22JnzCxEGjXJnzXz4vWR49Bm+h2f
HmmHKbtEDoUsCU07H0Bhl6dkN9sWj8Y6N61yHe4rVAxraT3lW/tXz3g8b3o2jKvCD/farlkp+3AT
rrMHRPrrAaqjqy2ATMRHhtQqIePGgoR/teWlcHdlVrGiDXsSX1jXR5MVgPMmd/7qDCp7fd1hylsl
dNZ/WAap6P5x53E36ggrYWYrqnKLPjH1uDfFIg038m5iKB6qmT9IfvegCMs688Wn8lUyWXo25qLz
g00E9nwOApUXa5K4ixiT9uA224/rcYlLbkMFJD6oC32hvAZ+Yi77h2hfs2RsCSzKF9Szjukp3oh3
4D+3Se7DkUE5kT3Ea+M4+s1Dt262lez1awqz2i76CtYcFqlLHdJNuGlWwaJagJvaTQKwwOrX8Z6s
TQ0fzl2459QaHMUDu4qHnl9y1Q7Jlsu+jmlC+lcoFXgIaGzgheh2DPI3cfnvsaX9OWOKBH+ArZAp
qAnGd3Hml8qHrEp1lWb1dZPTgGytqdUIlMXGcwZkaHzijzettRutu3uaTKX1tgRf9fH+uS6crf2+
phJzRDhESzC3Hz0cesQ3cOtb/cKg2bOYul49HaMN8DuLxhc1Kno/Xz+Fm36vK79PxL+9Cflm3VFK
CZJ90F43tEjZWyAJWNHrfZuxANqrD7+zHhLbX2+/CvvUWyvFf5gSM7C/WDsidvbrxzW0ceqIaPmo
OdF+ps+MSo52IyYTupglmxBqHNSiYhrE0AqnNzd1nqbeocPbvjoNnSkwzvT5nnTr4XQ6FPZXZX8F
P0dG/DkZgIAA4y/A/UGwezv0xRiHzaB04/pF7Owrp8UTkklxnCd0VgMmeLf5JFGyE+3zT5f5jxoV
5d8pmAawEalMpNZOL+2XsRK2gnTph3DYdD6Ly2528bTXEM/jS5052bvxyu4Q9xaw3wuQldk2dNSV
id8IWpkbbmAyrJR74WhujJ0ENn5dkCJ89fIdawWxdwf20VtxaRAeEt9BecWRU7zEc0hsVrElafP8
mi2uWzw06U5Jp+Sv+cUL99HWeC+foTjd1SvasXsQKMlm9kNV4s9N9/S+aXFNuwoAHPLN/JvAAm2h
vo0rWb5LLshp0bDtI6CUC7hm7SHJ3/59U06b+N+HM3sXQ9d1VSCvhmi6369zXQnXRktopFUYXCG4
Vp4IG66YZGia9jIs/vdnQ/9HdKOuk49z++6aOtWHWpFKPNv++YqCgC2AXsJrR4Neia40fiazz38/
pfjnIEYrN0WgI8si2Oa7DPTLSCoSMy0DOSnX2dlX42IDPSggRTBxrpdTpGqLgZ6lYIJuyDdFUcxB
Aqnd4d+vQb1V+epgs7TJMgKFiQF9G/tRIHPuQLyVa5K/zsZplplOkMibssL9fDDS8jPshS8ycu0g
888iNL7Oiy8vUqbbQQnnZFbbfejXuPlodDUo5zRhcEYJ7DJFNHDm1fmz6E8qMhYdbsq1avdT+b2N
07tQUpDyA93l7wLxNJxtE38+awBmBMDg4UVzWzUEhxquYXZctBcZ3uJ4urAZyTwVg4aUHoTiILU5
gZPdD8cJ8c+llQR3UVCnxCTSRL/7kb98NJ2oidgPiChgmdwbbB3dYhft8MGuw2V4z+q01BZorhmK
d//+QKa76GbU//bEN7NLchaapCgFYiGJwx48xOa0LePuJ5CO9LenIZmAhhZDnpb97zdXP2a6hPFi
hA3ud0AiQ4/OyzeMwTcNzLQUYkXZTwzn3+/ue17+9e0ZBK1NDgsoVGQ2Ycj5/XnP2RTsJRjdveQJ
hCYFnuJnnKIFn0rtq+xSWnPA2LiSg/2Sk/30s+EhqEPRQ5W3WShzoNpzbRl7/301i/gz9XRHd84L
1RGeJ82m6oT6UtoRjfSVL6GycVrwynni4J7kNNsuEq/wut1I0pHiJg7WVLwwwyrxyrf0ka2R9tL7
9Juc8TnykLUsfoyhub3l/rsGrFkgOtjJatOB6pexdT0rUhe1Xb6tJ7tzHLpmYjqzkBsv5aX2aEf6
zyg8MfuIFZrL7EXtkg+hypycasC/Pw/xj9ciSgYoJYJzmfs0U5vGya+vZVCKUJXrYHWFAD5TvtKM
dhNScyPGoR29yupLK22bKFmnIUFzCY7K6DXMJczH3v/zldxeFanVjSSMTGzocJVoAxozN2iJ86If
k2W05O2i/xxM9id5Y+lKB0+JzeqAwep/riUYkN2AmJGjTNWQeeCmC3VpWlXuYkg/NILZTuxGPJVT
j8EgWTQ59oQK9wniK+a+60yyy/MzegwrlQkJj+F9lCANcja5MCdm7w0gOlDs1r8vln47S0xDSBKw
eUJz1GCN3Gz1RvGqjeTJ4W1w+8OEb0B3nS6McamZWxpOtM0gR8GhovNUzPxqjdoesI2k2xJ94sfa
yTib0y+HnEmEBoMOaVmNd2elEJSpeNl5Fe1S6hYJnL057wmp9Sp7FJFJtasWFVuxSDPykycZdy3N
E/m+A1y1LtOXel2Hnu4T7BtRUq9BvzisGWJ3JxdOItjd0S4BGvjX0uWkacLAWCUZLQNb5+Qe/hie
+Udp4vYy3YypqgnGGTO5uK7Wsx1HMnKtysK7miesRHkB5LycwFz0J7geuPipV8OrUx6KdE0Vgm5g
RV7Ikb+OTNAX8yxyJJR36ZpvQjuStQtyor6ky6mkCkyloyViY60QEVRZGSUOB53Jf5c07UEyup1L
T41GjUDt2Vnng4tHStdBJljNl4ygjUUmfjT5COkSMtGFjuw1TMXvcHLpKKgIaClR5tTOl/Gz7qvB
dpb5PZpa1QlwkaAz5P0otvpQng90JnQr7HCI7yiXZxs1nv97AN7uzb4vrMR8AQFRBat/c2HVdCbP
iM3Mt13uBP1JG0iYK/yk+jwrz1r/eU1+WDf+cBDePuHN5jPL8YuC4Mu3DXi9ZqRSgRy9ZL4sxQ7c
GVmN7RVer+GkSuENeumm9UutEaygAN2OsRSCEGRLE8eKG1Y1wvbTvy8I8DlmytuVjS2cKatMGxTD
bhbuprvkI/a8ilyvzs6tB/14RgoM8BltIT0NggTPSyjSnB+vnM9QSVjNbjpn0pKYi4h+qVkj8kXm
asEZtpJ5ac+cCM3tpASe9LaT3DWbcy5FrhohatW3GJ1tZc9pG1OoZl0QkrcUe4EG29386ogc0uIN
fzvHdO4qu8Ht0YtOq15B4Qf5DLJEYMpW8q3L7MgW65xJBUxzw/46+l+Z/TBJ3Vs/sBFpfn9F/kIg
6wPAxSI6TDJSxOX2v6/jt47m9jJOejK2/ugIOYv/viAJYS8F59YM7h9WUxjjFJ9IiOLTeY2W2xac
J86yuvWyqa2X0go2I8igSYo/zndczLeXGiXM7p44BLYBj5S9fXDm83JS1A8uph0CuAlUfGiXrycs
/UgnG0SSg7U6/HB74Cz+y2ggdp3ijDgVFL7//pd1tUi7K3ZM80KgGbsb2zhky3gb3tExQKWXI9mu
vfMCmbFTIUcoHcETXhp35paLxpW8M/8Zm4rUycKddj6XVe1NfYeC34N/XKZeusn5L90UKMFVlwQU
T3VV97LSHWYDN/YuC2K2p2+d/qBzk1fBNakWMjMT6kbe1atK/wMcp0MywlxFcaqSHla68uckWy34
FUdZ9kvNS+JIizn+rJ9W+9v99XQ//3p9bvYdit5lymAmxVa9rq6dn5w359lKCe4S5SUOFjoBZVc4
iXYJci5xL8ojYDF0VqPwwz5fut0HT6/DwPvI1KCwFbptG4T6eRQi1bjcs6lQri8zhPiv4n3rsdor
6MYb4EvEB3nM0BH5mqangIDWqSJb4/NP5onvPfft0KesgKwLKtp0+Ph96LehHGhqOuTbczMuRcwk
UlwtNYKpyuvL5SoA+Hwe4b8XgGeamLAIMXUul8+oMVYRk5/UU0xHEyvd58FSrK4EhiART1+Yl6c5
spndJ61nzD4HeKtt0Nv4sS1p+nfjZ30tVoOezocs+eFU/bdZkTaEMnVETEMiwPr39xQjV9BTsxTX
CFS3teZWrI1IsQVXOBEDMaU9pkvCWO7ML8WFWoryA9GF2TvdHpCZ/kOZT/rLsvXbq7lZRbSLmguz
TunWV+nzPNvkCm3t1DFJ3ApxbddAPBHE01SYkQeu1mssvF28jRFhTlzJjjHKlkaqvbhleOTLGF9z
jGgTwiucJpbmGREMkA41tfppPvnbC1em7opE5Zv83ptZcZzABqkenU/hF0oiJZhymEZ3R/T4qivs
Mwp88kp9EPvP50O1MefaD+vvX25XXTFE+q26pmqSftNRKlHdGa2hZ1tNjp2AQnhQbQoqJDMUGkX/
Q01CmpbKmxth2tjCDld41j+kjaKstYFRtiKSlGlPNr5PCam+8qACTj2eMVLNrGDJ4OEOrWzd1zHU
BlCu8JKV4VxYdCvh7t+r0t+G8a+vSLnZb/fGWBO2FuXbGN9WWbogDaOOph73T8h6qBeKO0syh3a9
Bx8HZnGRf2rMImfic9hu5CMm7/eprEE+Mth5p8J6/BOS/w+hJuc4QuJZc0glwvEn327KhkaSh04a
tpR+vRnqNwdbxJIgMaunij04upUtW/YS11WySx15na7Yd+xID3vAJc3RO8HDEs3pwNnJXiVMdLLV
KHiFUKXNKIpjIeKg3TiQ+izZOb8MSyz/64DU0G11R00/fw4rS1hjlZ5/yPiezvOPL9C2rwM1TvSc
drL58bb4Y5Wd3jHGXY1igjgh9H+fXYxIaoSz2Ad38UP8oOOOYmO0uPiUCFb58d9DQPzjyAUcgqV8
omrSJ2Bo/v5culYlVZfn2rYmzhp735kW40qSXCH0K82nPRmYPgd+/KhLem7CsLzUi775Yb36ro/8
dmvwKoAuwqnAXEdU780M1pIUoKvAMe8jkqbbLUcN6fMKkmT77sTP0Wi1e27O6xatnfnDVP49fG6e
mktMNQwzKQ1m6eZUTJbUueius3EdjJejgjglhyRVadGrQBTqrHhR0Csm2eUdITwGf+FQo1TvNclF
zmmF5mfXMWWpICGQzgdEt11iDlzIL/XxlMvg868ZfMCXItRI7wGihCay7s6tde1NJ5YI+0tzbMY/
HaT/syjcvCvWJd0kYELisK/czKyxOEZXY6YybsV1w7oeFquq9bMzLVPUUFatH6+Uo3S3ZSMQE1yZ
e1d9ecnsEohgQk6hDSYi11bo2PhR0N1HAfMkPgGvTNIXAqPaguXiPaC123mVcUJrU4T0aKELkt3H
VnC21rAI4puLaKDoS6Fz2+BeMF0ldrue7JrhrjIfRARb7QRymdcaAtNxS9LmFYWXSbZosChQgiis
6Y4cElye3VcfOV08M7DTk7KPErt+Mk/0k6NH6aPEkP82PhKyhf8X6ao582HuoCSDgFl1dkCZIL4D
p0nFVQdWiKAHfke56qV73dzBuDTOpGOmfp/6AzA6vH8tL3yjQeoEY1ncx/FE+evq1wjWX7mIlNem
8Uh/6Ys3cA7Y5tN0FV5tftTfnX9SACrTBXShNuysaKJT4ndE8IS6VWAKT/aF8BaRKlguAnF1EeEd
2mH1Wg5eioRw9nmRFwjPs2wDHeJKi/1yL+mOVLqV+IbmYVQ9tW6IrFrNAvJ1P2fFAt66yucoSosL
3G52v1M1CQYHsOl6IzdH6eIEVBJR3541PymWcbw1IYHgb4QBgBwOKzM5Oe1awz51tkNxbr5GX0LL
BA+psvC/AxrskTbYqdgEDlQk7ISP8nMU+j3prKQ0az55ozpou2QnjXN+aOZ9YTgGMiT62MQ0zsj5
euSzF5U5qVPqOiY6jceWCAsg/MhLz1sIqKAccbQnyI5qR1GILrSuzxpWKFKxThLIFGiy8kmKSZRw
2+JJgtioApdZZwS2UtZECnU/SXQQ2DmFPUvAw3sGwLSrZfQuLBcJScHDxYGV11vNytwWSL97JI62
Vq5jhEb0nUDf7bB9FmyPFiFu7tCeSQ4qv2mXJK1SDbgmggb/Cr8ZU6Xho9mcAJ+NB+NWFBBFLEW0
/2THxg9tSTKeq8f3IYH3pFEHiyYhGsCWEHQU6f15vKtYViLN54cBj74bnvrhqdXqOSf84PoUnQlR
mD6iCwUo2eZHS8wUQsSM/r2xFLlNsa8jRpuhdNNQXfLxZeTCjbY0PrJtMGU/p/jLGoaWlBMyApJQ
WYfZuiiOBIfIM8ekkkYJCMh4coSYOCggX3dyZl1JDMLlQxNVIFJxV3GPBE6buR0dG6QYkbCcsSvL
G5YDv0oXCn1VFUEfO2/p3uiPvfwxNLzZZTTuCHMmmqnH95nDdIQ+uZJk3D420Tbxc49DAnoq8wnA
yAWiMn5IKTUMhO/tygifO+P/CDuv5baxaNt+EaqQwytIgBFMouILypIo5Jzx9WfA9z6ctk91l9ty
K1AEQYS115pzTOh5G8l88VnnM/rTTmA8c0ieM24QMvyMY61MD1mVNkkEf7E+BIxFMeYXbj7u4Q/U
wrbhGt0sAVHHQnquDWcdU+PQQ7Kac9SeaohLwvwft7K/aypJMijyFgmDomrY7P95Q20bpUAlWkyX
IYUrVF6M+qqjp4mA9wnpRxrRvbpJhO8OW0vZZd0uSD/IMoAVYFQ/4fjZIJnVuBrOoSelu5mr4X/c
8JelyR93BkOlmYNTCZON+CcTKlLlbIjzfrqM2Xki75asXpiJ1WsQ7JIZNRt0RXRE0sas3ufic+7O
Mgfqf2zDn44MSjoELxrODI056F9hGknfN2RyVdOlRaVPh6e/RB0cGJxFwauPoqdXgQmf//1J/y6/
lyc1lnUxlY6s/Rbi/K/ehawKQi6Ive/pXot7PdlS+3lEWTyB0yw+GI2uAi9Cgh9cJoIDwTHiJhWO
wev8/e8b8hepZHn1mgipRJOpdticfx4hTWdl+tRL4pH0n+c2aX4FRPKVuhcOAym0qpP51Hk4rWYJ
SGV47jNhLXfSwZj9rYoiNSn6vaEqz1LUvqvB8BWN9VFSaIbLDeTW4FuptTcpZxQVccug3zpO25iB
Q22pFz+a38R08mLkZaEG8EsZCSLMP7FiOW2brueM+KRgfo4QGbZShG8pveZa9MuQXv99HzAX+z8O
Q11hYCbLRGABWv/nTojG3OQ06jH2CsWlL8d9Wn4MWBABu6dfkUT8pfaoh9KRJpTHk+GK0EQKH6rt
QCiFQq8OXQ9Z8Q32MOSIMF9SC8oe3M2Jy5vhp2D+WwJOx7XYPPKpRY+cbMPGG5HPZyz44kucczOv
wkNtUBeIpRNWMpMq/Oo1Oh7yvqtiG5xD+SgjIoo9c0RdNlWrXItdTfnJdZpzgMB7dH4o7m1FaZ15
Kp26wWsuY5yh7Q98RuCym+qjIzA1GdPYLVlbitm7BWsIGQe8GqBi1osJ2ExlEL+YZeQvLToWJARM
M6hBVqIxDS0yb7kxNDRxZHqXBLzi3IiaxHVLHw9XOx5Dq/AqOUKEXsCjwIhTsZgjb9TL/Wqtt5QR
grQX5xovzUcbdt+zucJLOuoQbaNpO1IyJKB7TfjJocCpCJOeXKWEPOG5/NErmvMTTlgZcGi+iuVV
YolbhShPCVh7xziymr2+wNZvW2K2LwlpajHrRBJKdvGkd7UjasreyC+D9jkpiIRywpEmZSWopNQV
j0pFWA9sZQmMFKjM8vBVGLeC7LM+q/eS9IxShdHDC6e2Y2Y36FrxEG866aWHt2ahzQ47xW1EFqgt
PlmFlXU22nXQIXPvt2qWniSVXWA05MbOl0AFZCz0Tl6FtuqKRCFDd+kYeCta/V8ytv/rOmuJpKCp
soz+4s+RcDhKfhwk4MQ7Ek3mlkUlQXajti3mXxIlQ1KQ1swRK1WuJp4LS7EFlWlRsTaL/9qS5Y7z
5xXfkkh9kyXiDKw/FSeznNcFcwW6HMRQggsoVIZAHA77tgBlHzljcJ1yRJHCuwnL8t9P9L86PFzr
WIHITB6JGELR98/TXKqHIp7jEuXFS3xJ9rHrYz66l0hRnX9/Ivmv/Q3ShhcpLp0kg17jHxcUwRSn
CAlzf/fUq6hRIYAB4SRlbE68jH7Pf5zGDTbjQXCq9esz0AdvODTb4j+Wk9JfO3vZDJ0h5aIoIkng
j5VsPEk6Nn6tv7dr1CIAST6hQtNh/cUa6j+GCn+XGn881x9LV8lKNIPo5ul+eHnzvOj20difJNJt
ktWr897swu3qabD/4wX+Xg//42jiSWWZES1aMWqI38zJ/3UbTUXm6MpYTPfEXntuszpHzq0/6LvN
l+0c96vVVdulq6dp+3P9r8rqr7bI8syIO6gYkFr8pZRNMk2YJTqv97XnfTar3WzvbrbtOHsEyPx5
OvxXe/KvMuWPJ/xj/7ayObRpoy8ZfGhFvdsSy0jtiabi349d9a8nkmS6W8wdSWakWy/90eJiHmm2
UdvKBxNWuEK69ZLe3qExz3uY2TmtgqRfm2W+1QcULSNQgE51ynKl0KsdCq8MrzjdbFW+pMOvIvjq
zeuE/2uIXxIBTRHhi9F0TrSJLJOGqPqPTL9OIcM4IqjNMlqb3Xcdf1nhT5TeZ5N+Y8ENrOv/40WS
ifd3r4mXiRfYYH6kKmTN/fNiME2FOpdxOx/BaSD+5ppsmoDxLobOMoASZMyFq1/3h6BbokTUZ+Fc
DL9iucXsSkK7nrhdHm5ma1hJUUdSNC0D5oj9I8dwitRk0BKWssmuGMOLIsaeV5H4Hv904U8qhVRQ
3UoZ4FnjJg07JBh0esylDKoC/sardiJKTKPlyu5qxW4bNMNJMLdFf9bgTSvCr6ESPhi0x7L1ko/K
WSg0EptA3w0xA9H6LptPnX61imqDpIVbu7yl3LylWAGEFvVdIWx9hWB1YUBXuESpISTo66mzCwYh
dTYe5AGXVRwNjt5J21455nN3GgLrSTYviiZ45aoCOCxB2uwPtYXDQLEDjLh+Ul7KsWS5/569Bnpz
VUrxwEptmyJz6lLIhVW0pQq6lOLwHUCq1dSbxF0UIQrl90oSehHIV4/zIPDBwnNosJzMaf3ychZw
RMSKV8rHg9ZXbkA6e6pfjHzcWNFFVw+NItLHDp5mshZi3GS61jkZ6VpswYiLunuT219igy0xeo3w
v6ly/1SLRHMrP8Xo/1IE/ZA2Mhh7CuFY+xWOFgkDzzpY39lKNnry0MxfHCbkJGLrO2rSSzq1VDBs
iUp7blUPxIxLvDdEPkzyfa7AMJv9FvEhFRnPhnGDZGguj7AMvST7xrQh1y9+dG0CrylvAYP2QH1T
rC8SPe1SoOZpoO4NgSNWzLXNN70NcF+vFBbtvfEd5njK5PoW6slmDvpjovdv2vDazpfEIHwX/9yA
oUMvnwRTWBcIBlUFM3ID7jjeLuEMPriHwzwyi7ojN7W1FmCm+tUBjQlmsv7UTVji5hnfJIsKRaOX
IEWvJAvadLJEQdmkUf4c5QhKdGJPsqM6wYrg0FIzaYOaEHkw1vpEcMSZ3lhmwY0XCZaI3/ouOdQq
ebKBOxhvku8ZsBfFpL3M0a+sjrZCjrG5kKJDNRNkCK4HxGjjU4CxDG/5u5xq86WtATeS44uvSh23
qbXr6Bktbu6i3dLHPAniRbXCU+rnu6z9EqAFTvVpJOa3Kj+RDqz6Yqd0TzVh0AKngTbmTqaLuIdm
pw+JaoksnNG0VFBXzIshj2yuKlXwb9TEx81YHoNLxGWN5mQk0/gyWOCnJdiSkl6kgeHNZMWqV7ug
PqZolXTVQNX6S7EH0asmZuacz2GPjTrAJUAASv815d8VvJTaJ9cjOymNBgRFt3NMt8yD7F6/GTrw
e/pGtXqefQ7f8mXx9Yr6NQiTpyQy1iVJZKOIjw6TsCVk28RitD0NGxJPYpwxSVFsc/+DqxjhzuvZ
rNZt/NOb/suiFR3AAfUj3aw5RgJJZZgXRFLArR5cpIu7YeEmTxsrOfQdwge94zXOu2kA8Nr1tETR
hZHYoQ13tFy7AIFOWNAeC/ehCfCF2KJoM2fSSyZntllikJcftFkjqBBSIa9TAQuhte9CREDWQY5f
6+o5nEEZDbsheVqOXzHo15y0GFVcragIc32a+9BpWurG/Be2ZJyVz2bu70JJ9dBZvskVw2uSCPAL
55J+7eXmJ5Oio2xVawsjS5xo+yxqnKy8a9mjJvcyyi5sYj5hEVPEn9r6Kv2dNf2YMonayKoY1iZq
ehjhqZnJJqvBUmF7KkXgECxqplhe18upwgjVWPpxMM8FdFpkpRrfGAQwFYvrJjOfojjaluqwk4aR
LPQlXo/EGKE6FFZERxuFRy6R/xevchpKMslHMVlxo7aDeeo3lWPFH7QcDTuLZbohxnMvddtmVt4j
pdiYXM5MIAexcSwV5WAW2iH3f0kmIHNlK0PNXtI47qUueFbPNBFQ5MCJNYxu0XPyikchfB4zYWdw
3Ec+6AARgjYMsj5aQrWdxMDYG6LhRBWVq/M2gfjAHU/PTiUw5NHv3UiC0oZ5qSDoi6zbOp5ZQUab
Qk89qcFbGe9G48viyhDXwH5F4pmS3dB+iflTZCWuYtS3flIOY/1WD9GmCSSYpq9pBb2d3J8oRWCS
3TVi3PVm8sYMrml7yCaHs4xLKjYyZXLq6dYQ9Bi2ySb0uccNSFWgDxryrWFB2uXHiD6SWD5bPSc2
Z9FbPp1yWqKSFsO9Zs1poJDFZNZnz3LdbhXFgnQpHVQtuM1kM/Vh9YnB6TzMG79siLqnQW2AEWX4
I9QYZhTrVUIVBab6RcoJMTJ5E6WNoKAHQnnWyupRI0cwfpqSyyw1H1rxWsszN6mtXbbjuq7SlUFL
ECkyS9pz7xsGaFYwXdxXAklbi7w1eRQcZReYq+0vEJanjEW4WXntHiH4O2iYsX7VtaPRRqdaD69j
WT0rYXdJGoXcEU77yXRqfqumYRtsNyZ+aCx/YYDHjaSzgM7AQKLUaLkS7um4osvBD6eDusnb4dCn
mScQldKQAZnSsPHvXWjtxjEjdybbz4xgqvLYywQaEivUO2pOuHKd0ABoHQheXL8N0sRQy/XRWkrj
lRoCgokIquQCxwSIJ9ZHfZP4J4mSJx3TvVmW5M1vgoSD0B9ejAiEMSNAs0JbZ5VewxB8ann3K5Qa
oi01p1bVPFUl5yU5yQmKnOKTmNfyrJa3oWzPQ7Vt2rdRghcbbCLl1qYoD3BrzmKLL5GYs/AuC3TA
l6hX36c60TdRO52zcZfmJ+KVOiQScU+Wzol7faCMq+I0hj4jlXM6vIelK+Yv3Ini8bVow4teRCgB
S1deZlYJsZoZFzeCluJTWIcrnwaJ2jAiLrlLieBLLGPblO6obqf4S08/ZfS2+kSvfroORLVxe2fq
nQjNxlcuJnGMOUGjSpTvenneNwGI1IbonQq4hjIiJ1laMQz4ooDxS4BbhHuJdWAGd4n6+ljk6b60
pjvE8yB11RAfZPOK5Gdq540KvTTW6MaRMEq9npKGYGjl1mjPYwNWt3gqR+5b6qofjJVS/gjpSNn6
ZKSHSAfR18i35D713H40wCnWOqnphFmo6vTE8UPRCcPYTQTdqTWqDhjmoMPTgatnRLOnOmahsqvr
diVq/n7MlTXULluBeIM8JAtge0oT+1xejXSsZhneJIIRrk84fPsoPCJ5YiyKI2kImEEAS1Ccit0S
CRwteoOxle5Qgh6WAVNQO7r8EMuPRBgPolCfBHZtB5uG3rIogxvK8aZ+BeKbTByGxYud3uVIfcR6
suV1tQrTxBXJTDI5S7OOgb1XQONpNuwQ9KnFep6Bi104zvrZM+VvoQUzY5DFVr6J4ehWQ37KVOA0
Om05ZSchFVbmXz2WW3zh2UqbN4xa2nUgbEAHU7lTnKvFc6FmXimqr1K+7VLxJ7TEozZU+zmRtypR
uBy3UxQRgE3eeutZ7DuiaRXxZZ5P4kAhQC2ac9nMNA9oGyMFqXkTFTCAWbqtoKW3wyUxz1C3x0lY
U4RmujcXAL91bt1n4xwMn73gSpxHJipeljD9iCtWZwRjkCIK0iQ4xPJLGlyKfNooXAMLeFP586ju
io88Dh11wmpQMG4lFqp8iSvyzzs3SE6SQIQGY72UYi1urUM/ak9IDshFAxqIOmhBTCjW82K/wc5V
DockICaO1FHttbIeqRwcx5q7JrHLcgAfixyPUvkoYt4RCzckqWVmiSRYo8jlJop0fm1qT8WSZi2/
zTV8uOJtRgUcUYlH7ZtSYgNDQhyGPwuZI3irsAXBvIMTm77QnOKGHq9mkNl1yfKNJXCVs8T57gMs
1rEPHEgY1t14yRoUowL0euMgWMcOlNaUhw73RLBxRBYLzxMLJeMg16T9mtKqsxj5UUP0BmFmJiPC
WWeJ1z/n2U/rW9zOSBUSpZVBZG5oDngD6n1UDutoJLPqJyGVzU+OKWVa3X+awa+x6YmKOCcRVWy2
Sbllj5Jhqz14TVYS5fNYlujXiE2ovbT4Hjm+irQ/NmQ7BdHBEGKAjxStwWaovSJK1xm2aaPJNlEK
KJQW9EBESi50hES5y5EwpWfCRbnnnyBrqHSqo3qtaM1aDWUns7STkuZuP/M2Ss6StgWRhqnYML/m
XcGkVk7RYVIP1ZsOfMo0WHuNqx18OoZsxK9Qtel9SImoDK/pMmuSpoMlX3lr0r5hXiBteutowi8j
g7SdtfWgWtsJKYzW7Iso21nm3hTUNdmztNaUb0P3N3pEnaEPniT4z/l1nIe1wYkL7jOxLvRr3ymD
3AH8vqarTzBinFLUt5AD5GabacRvaD2KCERHJZFhRgnWAit7hrG+1ygP1QIwUyrGq5I6NtUAsGSq
WxMP2VD5NBB/ogQuajO4E6zMjnxRYZ6/DWwDWn7wVZ0raXdTU2ABjcIdAHMza9GqVi8yfPpMCLxB
TDdm+VwLx2l5vcozxobvUQDnGYSrbIFlOXH33EfdUY/FnV4Ul0pKuPtrjEvYxqwqCY8m3ZJ+DGLu
te5HB2EKvG4kzo4R8iBr6OZhy6nop5RJ8hQ13o5E8g5vvU7keVPSgFfdqG1eLC0+d5p89Ptu3aob
Y8Btjd1dyWqnIrAgGN656Or4bhHnCFhE2uANaZ1XF49mZI47Spxl0muTkWMhfNMbcjoOzYp7P09P
l4dh8qB7Fh0BrfgSDBIsptMybvTZ8pLbo8IJbTpV82RYsH+4DBXjV16AUxZ6HBPZipNjWXBDVmpo
9StHaWLmbmTPKIsilp/1R0mNk3ImxyQj2da8zeeAjJEPYj0rYEyFFu4L0CzE6DLuTlalxsVQKXb9
TL9E7L0+ussS2TBEl9S+fgxbGjCx5CokQgd9+wSmcl2DCIgopsoAIXjfQqIE8R6u9AbKbWC+1/XR
qouDKSPvtQDcZZe5gc7V5fvvrDQ20kDq80x7AN6QyTJOybh59GjYpOk91swD4rMnK26vVvvZ+eYH
offQ2kwcBxp6JFbJR4vsA6vGOlxlJ9MkLiYzzkWRkvEov6qGfwiBzFvSlib0ZbCmk8UFlH4aS0uq
DZ5LSuUtyXKb2oD/P4WQDuJtLJAYV9gpdT0COKeO3iNaJFI8rwOdtrXo7xMZX2zOG+PT5xlGkpDA
SRGyjE1myyXa0bjaBob8NWSU8AR1Tgn13JSIa21udjWQVMVAaTFw8QqoPqO9RarpxLhZ1xbmT7SX
LX9jagKsCvkU4JIZ/DKlPAG+ou99yD1jR8KPkRF2zoVq6KAMOSR5b2llsjahNJ2/dY6hmiZNUvau
Vdcrlfm7GPZXMzrWkbENLflFnEYPdcyo7AVia3AVIUlJ6C60WbI2Kn6zGqfrYCYQRVLOluhpqHt9
zxrXSccSF0eNloIj1QHhwnT2s+1YbPLmg48DwztwJ0Rnh7TdFDJzMkXwJuLP60nZtUn45sBPd9Ou
OcnhTL8qhayEaqUCfwcFatQz9yYSqSCN1AT+4PQzEXnmvJllbSUYdG3wF2EvY4dOS71h9Shiq2tn
1EcFrWpjGedGzH8AmtLlYbn4FEgdE9MWnkVDVC3GMmRjm0781spVH6kr0+q2MZGNpQFGd6IXZY0b
lG8EvDhW6OZsjWDJ76Us2rH+JknnEQiVFl6lVica6C7UnCn9J4M914hNkh5B5JFkmPTFXmtvuW9e
EhE3hvxWKMTacDWOrHNsGq6Uf/nDQL1jbnodjt3XMF4GySFhNs2OWftST8TWtG/6eMwza9vGLwIx
LoM+7kYmz/iamASsp6xYs2pluMHpFq15DzS6GKq8y8WDKgROo2vABd8kwZP7gsRbMEIDbSzEFnEI
PySVXb1IXWlSD2Ik3tUet+w5VpJTR3J0GesUAhYn5pO/NN8EGt407GSuXn1IVgnJFzoXrmGXEIa8
dDKmvDtMRJZFar/u0+ESieDLvycDughzzDH8GvJvFSpZJ6G1t3TKrgAXkunIyc1oCieeg7Vi8PAK
mImS0jaTSFEeN6HRu6ORvA3U6/0UUJ7WtqZKdzW+Kmn8axqGbd7SdZZhw3FZWzRPeODIBtgHy2VC
1rBbkQylMGcbhhHB1XVRorcA3GTwJqb0ioFMowGBv3ZWJ0Q43+Z81UPUaYFyyqeeq8O8TnKNZjLt
Rhqtb1NB0kYvE3em2TOCmzwgsmVezmnp2qM6Eo3UiawbCaDIhky8rhp9/Q5OY892CKmxySWWv9k1
oU8HjlbaGSiXTNmdMOB2JZJ0YqwtkzNTJN+5N+lGVas6Gt2YWJGBW1Zjcd4vmbCKp2MlELLrWKEQ
pcWR0Gj348tcamdDLV/6bdoE2wz9W1ounXRztK1EWgd1cc4os0PZm8MltTTalEa/0aBYD5RvcWQc
WS+lpI7UquaUFplhy1XmXYvuBiKZmgnpsn7TxeSUR4JX9URQ1WL/Gin9KjS6Z0sIN3kdX3v9yzIE
d0hbzk1gpxO0ispC2iXcavOq+24vl9SErKdm7g1i7I4NkemUMyUYj05lzkLBgeDNimtYZs9G3p9D
gmiFStwIgul2oYIfxf2U1mf304UaYp8/UY/Y7vLpJ/+6gu0NTHLbayNyOG0iG6Exwl0Wqba72913
9/tu+Ze/ASao+w12V2Av37jRAoRBwWd8b7b5WK34UR7OI+I1/+4Ch28ENj8V8M+Oh4Vr+34jjOPG
19Az2/12Z4/2je+Ny0zslq12/BgfHzv7tnxwQXjsbi4P2e121Wb5Ln94bn99t+88Bf/zcFn62dwr
bPvOs0f2Dk7Gsln3+7KNtx3fPizbv3x15y6v6c7mLY/hmzztsl182+YH+c9dvvb7+ZZN46mWX8ID
70ReuSA3tvE5urKTfnvC2CG0aYkB+f3g5aluu9uOV8em3/i47KvlA799SU64ZzhZeAFs2P/70rJr
lt++5DmgXlpe2W0JWOAXLRuHtczd3YrN8ir4BPU6kuolfuHOnmUbdtGyi3kxvFx+J78VJMgdwtri
Yht3okcGxZne4Y23mv+CAz4tdfXheYXtAUS1Peh8XejlOygwh8XMVHjCCXZn+fp4sF96275BfbaX
TbaF1WZn81XeLvuxE1Y3PhV4nbzcx+3Bq35kq+UNfDx44x4PslOcG+8vu2fN7nTHLbuVd9293dnN
O7bWZdOr52WwbfPQ5eVmK5vH7nau8aqvvPPZ1Q738/KGSb930v33rnzsvjhSOIxuhEYsP708lv3F
wcEv/n0M3R63ZQNvbNryhnCsOmzf8u7wLJj47F28vj02y4M5Fc63+2Y5Wm4bm1AAjklok/Yj5P1g
M5cHbfjLb+SY//0bfh8lyPGX9/W2vKv8GL/ZWT7lazccSqvlPeSpl0nv/38MX+YLbNHOX06fHVvH
jrk9OJCWN255Qb8Pbg6QTbG6/d6ZwzUT4msEqzxsnyJgqDAYsfwNzoiIcozPccskLT8aFasgZyzP
en9toEbmYrXO22YjzBBv6cN2Po6ZwDMztIrcx+AaK1Tj0HHy9pbpylFketKrt8GIjzWru4Em9DxH
tpHlu4rcIADAqzWRvLGj6TAAlmAqgSQAiYY2tKw8E/fcPGPppRVHbh8GAYPZWgkKuy9pvnEhnJYo
Jh1HpThz31ktrQ+d8L5i4lLeEDmBAlUZH2HFUKam7tCtnR+1bh4pXsm4QxyNtcxWacz5Mi3fJX3K
yvGswzgtQcVWrORjOqq5uI8zqv3mmnYR7Mwnpbz9VkyGeFVqtDzUuDoeDBGzeDSslflj1rNVPXYr
g1TI2vJPc/pjDOh5avItEKSOv2pJXNWsJ54HAsZ95mctVqSsadZz8tSphL4MgIi7QdzeqII3dfsY
1K906QXOiHZHgdlRvVYTsobj5jAE2kuuQOXu6NQWpet3yyrsLoEi10N5NVBKiSEGsPCJAIUkQIpE
tzipR9cUxk8DkB530id/njx+0pv97DDXyHWF4nVgtVbHAnO3L6WoT1GfuCnUtkj01/penz+EWUeS
RZ6r5krz6AwyZHxW7iJZysXc2qG5RVs+ZBGQUKKjq6UzdzK0XZ7cZJZjJl2EqnmICV0VZlzLrGlq
blTxO5nU7UpQPpPpNmNBFyVyyAVaQ364NtRbU6FfrZXdPL/o5kFByh9SMIV20B6b7EvIwFi2KiGn
/qqbCWyR2l1SmW5Gd0GkFLL0C/FlciJtNIGqVwlQXu/KVFnHVHrVuB0m5rU95j9t8gy6OBWr7niC
yiyBEBZfkYVxzKa7oGemHUV258UxoimC3ANOjlCpjr4uRfQJvUo3dzIjqwE5qz52a0VfG/G960V1
o9Bu1+PTLFJuInbum6eSnmTNIraILybBcD2LSLmRna69JuRZxNM1t44qJPpo2Jtd7BgMb0XzNArH
FJl6H99o4B8DkgLovGwFRd9WGvpUMUeHHCFFRvZQJBQvaf891hGUh4K3ftvT/M+X/lx5musBVvO2
bQ6AiC9y1Fyg9GwCyTrKs+bVEUznGjIPI5Qun49o2541nHCJpN2sEaoLZ2tQketr0S5Yul9L52vW
mS9Poi23Mmd7HpzTETU0C8yqEA4iR8zSJwUIxG/8VKHUFfCcR7leiMVOEcOJUQ2ptqtlF6uvbHBS
mte4Dnd+iz+WLmosOwqfdkr7K+qVJ0spPTU8oJZNidHVuIRJgX8JAcZEo3qgrCJujNSeTuPNZQYF
2UajYJeDJcqMhbuu7eXyqhQvuDI3Ult6Kdlys2B5Ez9NIU2uZez4YGXTGlJ72B8KbXThMng+IX+W
bJxYIj3FlbyyJuUeQKatjFUz5ZtUYKFhoiYcpUtfKi9zsMgTVimul2GSEX/DJVQaGEfWs8rnWqS7
BWC9sSe32G0IoIhV+chS3CuxpaR66GgTCN3kTWW8Ig++k1SNK1rTWUg/zfAdP0Dsa8/WYHLIgKUA
pFvLpd2JCD/l9Th/TOa+o6/YZgIkWyrIEuxZJl+SGuxbZyjPhfhtge2X5Y44Pq+CT8D1ToleCnp+
dFRrgVrQWfTjPQ5y0hc65bPVD7AMp+lVnvKVYnFpfJgs7RcOMJNguw0fQf2k+V9trNjT+KphmynN
QwX/WMNWK2Q2DiN3Qex2+ifM3LQE40gZ679aZUr1bZ2wttoDs0dN3oeWwxFkGyKvn6vVNK0aybdV
k5ipObRrpOOVkGwqmnN1TkwW225iraZ5qJG80RErOT8pYeFcU1q+JdfuJk82g0HIAfMY1mWTBQcO
BrtAmGWLMRRJUQyZHN/SouQ0zLfI+miBC9C7W3UjgPYWyF26keYaIwpLN9SwkQZqNqNGn7+Sx1BB
vcMpEg+HMPiOiW7pu2tj7hFrmIhL6vBaB9ltacb6IThe6+EvbU0O2fF3J4ImwDzta0AkYzBtRU09
jari9h/+pzi7wogxgJLL/MpnVJvaTJeYZ3El5R0jQY+lD9NCtq+pgro9cfVJ5o6/ustc2e0HLNJo
PW2X6Cb/9tN8Np+Ba6zNm+/QjH6OPaxOg/3TbIEpx7bpxBvrznKDdleE8vgiXcq1uZI9ci4I7zgy
mQ9BB0A+tIdV+Pj5STdXxQGc/os0iO4zOi9PwnLVMe4meVHqjf9bqzd0rgw/i8hNAfQo7/Vjz2XO
iVzhIm4zV/98+qF7Ba1H/iT8Lt/sn2mrblscVvazaJO2xB//wFKanHtxkB2B+22hrEeOuk4FNz56
Ne1WDVNKP0svoc78kzDDBTo6yo4VzXvyfO0gAi3OJSoeFUeEdV/qrokguknYUID6AQWIavxE3ABZ
5ILe55qCstf3vZQ05Haix110x7i/BlBrJk6rhJBY/Sqw82i2b2MMOxhulLDGw5N5UkBQkXps1clr
8FCJMKdLef4M1cFR5OFkKWBSw9hTuXymI3PTJD2UFqn1zAXK2vwSG3Si3AsFJlbpwo/jcsxftMYM
HqLRK2KVnoi5Tgs0UEb3DujHnpapSMzsCy1/XMJGQGtgUMbR7DY2cvVS+yNT3/FdGqR9EjGT6+lc
BbE7LO6ZpUflY3+ZeqdU0h0xUDd0wo2QbsW0g1zNuTG/aYJpN03opmkPMUV3gdECmQZlX6RXE22Q
BC28nh3DoJQrElwmxGshAovUZkNf0S65wWsG0/AI1ciXOqXujM7cZLVoghDXsAcCaTOxXzMjEp5z
40moHqpxLrN4n0Y/Qm19d011IW79PrAeFXFtJeqw1bIWHupMEm9AUdur9yow6F6sM3VucM5DGFLQ
+6Tpo4bNUjXWIVM1iSEErWz8TRIneM2YKfVjp+vSZ3FiiKKhtMcABzmmwM1XkaRJFpLbMcDpTMiI
I+MEXdobpYlhnzwof3BN+QzPPwywstU6wpfmxqQKZfq7KOhvPTH0jA9WavFGRDgDpmoj7LKG+XtJ
SCmiiJBwr/GBJm20iM1UivMQiJSYIzqsxm2Db4MGHMQ1vE+CuDaHh9gjTmp086We6x3D0c5wGhGM
oPYkTP1JwAmogXQTleEte81znJVKltwqXm2SZF4TXw0ChgK6Mkb4P4Sd13biWraGn0hjKIdbJEQG
gwHb3Gg4Kuespz+fqs/F7uoau3ZXl8tgE4S01pzzT8mr74SaD5mKUU1krWN5WtbMYU0t3VXF8FZI
opuIWFhRZLcIi3xMdwXtCX9aeZqWFqq4MVsH/TnBbicVGPtm+TotAEpbVgfGvGNMeJvPcY/0rzDX
7cH78dunJB2dGOIcU4xbhC3+TM6RQ2boaQdKPjJLDnZ9ruy8lnHLkLzmDP+JBAq6eDFCZWhK/V6i
6crFjk4F8xPOhhgfXYVhTpoHm2wKN2F89qlGJFKq0YyJ9WXwvka1h9KjQItZ+jr+HGHGBUBuc9z9
sK7jKlxHRBpH4KHLiCrGpCkiv80UjrKBeFR71YZzKSZrrUcTV75SlMnKqwF9pCRPYTPq+MHEtCPp
FYzT8KqnwURMUeTr+ZS6a8FPQXM8bEq529QNkg01PeqjU5fScyjHH1K0G8fJZ9srWYM7FtlYATzS
b5kPPuEkqBsRfaQJGm2iCPrhQwi29fAtTgIMQ/21JbB1ip7GcoKtyXXBPG1CXVurD5nKXMhQIEKq
YqkyegNAHmFbQ0YJHv9jgqyDQDfrO4QEVRymQrFDwHQKvY8hnPaleDbrX+QyKKEJe0+Mr3mfrmD4
WNZ86XD4gIgMkV0TRcX8ycpmDbGKDFqVrO7iFptXKD1KcIyjLfyYRcSnJI3aSu7Uo1Wq2wEdJJSI
MgXyVdVT5OVbxQuWjLpWagskqWUBIsEu3AuWqnBBgr56t6g9Q0ld9MptEh+izCc8fSDVkHl8QjRC
SKahwkIU6Deco5emQBZVQHJpPhwziC2Cdy8F62XStEMQjTs4CLYV0KvzlEBqnWx31QbxBVkRq7it
SDmKUcrgqaGz6o9ij40enjvI9NpEWjhNwBLs3fjcE+bCGvsQBdlHk9CT4CJWAUnTNQKpCpmDQYYJ
24GEykl+lMwKzcTfxaL8F7GD9j8k8ZlK/Q+O8W+WBk1hCHlNytJTgZb4NY/XRO0l7bJolw3Su9T1
yFZ7UzH4mpbwq0vE2imiHoqxReeRVbNNpk3/WaQL6/AUsel+kEQjYnIM6MEUNrFHAFxK32/8p+QY
qc/SPy2NkWJoWSMaEzdR42JQVVvMY1lTj1n09O9UcVmbSef/xb/nDaKdk6GJy4oOkfq/SdRDphdV
0ybpUe7pD6Gk+O+a8RUKlJVx6w6UPaDkKi5gYcVQiv97sBXh89up0OWcx/SJwlalTpLocboQZVUf
vOYjpivTsS2++tnzdTwoDb59hqv1lA/fU5k42JuIwtGcDNtUKGWaeCMT/tUr57q5TbK1MDPLzieC
wUXUoi1M6S2e1utCONek0Qhht0oqJt4N0d8RMCXut6yTsNuaYl0aOcWnI5UwzIJxMWTYO6xbtV5P
ASlgAsPqnFNY+S4HyKn8AGlqFMDCwugCQtSTXfNsiPR0fbKTzHattsmq7AhSFhkBZysOLU0ba2fI
iHPMiVcsXQz3GKVXuuJiLOP5BZSKWyVuzEjeCIq/zWoEy1rpGDkxJwUrtK4jH7cRzjKZIHYhi5Cz
YyQEpJNWGAsh+heG8NTC38a3ZhIPTXPLgcSEnrrka4zuieUAUhYa0eTAPgjYNhNYpUE67SQ8WVlM
zt6PRtDTlNWuVkyrPrqR791WTBwUfRb5bnqFvAkhfu97A+xjPGCe2Db48oGy1sUtMnAqH4NwgydO
i19LnV/S+lH62xZQbYBSNZTfUvbdiKGTm/rzxBYfiKtBZey9jqJtw0LjdytzetISHa7cWzPeso6S
BUYykdWexmXgf2n5uFan2AGNtXBInYGN2SlFSzMXBUJmSicBTbJOYFS1KsfY8cPuEhjBWkVnkx86
n/HPeGCdlYqDoWGCxDCugFWVVbege4j1yBVXP6QC1Q4yNSPAKicOZvrIOk/Ew2i+WQjpx2CVN3QU
SuFa4aEjnW52kmxKxNU77oMFoRakYy5K2XoSBLJ6lR4iPFI+8mj49L/NFoYjgxJJPCg8aU/7nT1E
69zEfOoEGgz+Tx4jw9QWBREWY3cLjFtrKtAayaLpDkZ/8ml6qmDmWBjQUEr2FNHcqIHrg21VNBt1
Gdy7tnHH9dj8xdsUO/g/XPmaImq6ruOkJP1a+v6hvLHKKIx88kGeIsRkI+0s9amDSDTEk9mdWkS7
cGF3MA2g9rCVc8ZzZelEwaZzcMfEdkItb5EHRTbYeAakUhl+Qymgh7DNixitm1cuyeiK59ZLQl9t
uZzFwXP7XZz89jHeosJpml8ZAkTNAtkuGW6i2MNQUH3EH9qTsPduLEYMxLFmeTGuBCdAUGL2CFGX
WeZrC3wLi5e65oQjg4dr47hQfwbsGig0H9pHebFe5+mYtWmsDVGJjATLo7Gr4IQwAb0qroJ+waJD
hsWMR8Qig4Fw7DH2JGT1FclXfld/QF9u2kveOvq7xd7zM105ScOttxHuxs388pSFvAlQcYzLOUcM
sabkVHOciz2ROm1shHfhm2qyxqQgItpvzhuDCxFh39Qt0muP0IgND8I14bvUEcjbWSwtLqMOWwus
0jnWmOfmjsCs59GdKhxMDGa50GoJfLfJj5j5Imfj6PkO/MVqFx+49opnaIgWtf9dvzfPw0dyqk7y
u1ra3o+xy8/hQ35LXoSb8Cj3+5bSDK3+STs36Uo6gwoSZTadayhSj5pj+5y/SPCcltHg5FdftcUG
SeqiOpbdQmSyiG0mnhbdLDzsT3R2Yv08jysHu3sIW2XLYJe5K8wXaMwqScOyW1Kc4cIAhGbajexQ
iwuUg+QgdutUYnlaz8kKnIG4HEO0AUP7pOkozqPnNBdS2tLOtu4iWkuGXu5ISka+WPrMXRbCA9JD
T+Tdm/jFMinjynCyznFrQ9am0tFJZYbsDGzD+BUZuiNjjeToEky2nU9Nw3jNdLOP8pU2Tzn24ROq
KMK5R6jWJOwuIJv2cI8g2Df2PFkj069c09eH8ESf2ASGH2Pb77nRNV/Sa3AXDsbW3KEMzk/ma3XX
X4ujjNOlyfccDGMzvSmQ+5nwZHZdH6ev8RJ8B7fKJeAGEiUVIrQtccdwHW4dymX2Nm9XXjEPjT/9
U/5B2BPMmZwPBts+Auw44Vs4kySEMVdcdt2yrm3clIISY86/yC+V2efl92oBQ14VLaKhSqY1yxX/
sWagEc913UvFJ/jG/oUsPuOZKkDdjndv218anF8/ZS7RRfImviMJjrfdGh8Xp5k2LMM07qSAcepz
Do1XZWlhEmVXl+4YvipveJxyCP69utFnodv/vFzsunEoQB4mi79Vbz25mnGbRuI+EH8UBbkMe0p9
GdE8dyLbQpw40L+dpObVsVnXvt35vRNl4jLrxINXffeZvBVVsPIM0imt55A+9GqAaa1DrIhJxAM9
wpm4J0LMpC71sacY6UrRBMlYEZMaX7aO1EWbKkk3UQgOkx/kRAX/ZY3DhRLRfR5tVUiRvtmsW2En
YL6pCpD+xoRZy8ESX39EZFlZvx2BmTydqSp05JSGWdTWIzKTuP9OvAcGN/9+4P5goCRLuqKQl4E2
kuSo3w6cRhspqy1+P4M+4uWmonV3amjEFDLYpHzikTdr6jsYgUG+wRlgOwVEnWtvNCkBkb6zk3mP
avvfXxXizD99oDr+UEhGJAYnv0daRWUipalCwF+QeasuwMmns8aFNlMbS52dKp35WFb6VITKK9nS
I1Wq+Gj9V6bn1toXFaIf2682e6r673xwvM5bFqO+lMPencRvGJKoM+5yzmQgil0pr1j4jrN+cpDM
S55C370H+E2ySneAarSs9WjZmpivFB/VuU/65Ngxtrqi5enTVzEiFGRKNjDjvJQxcZDCcR9UOx0u
8x+vOYn4wk4aM4WK7bYXlH2ZJTbs5H4a3cDsbkYk4uoT3rsE9VQMxmDUspvmcK8gYWuKutSz73S8
+eZLkV1lOV5WUPHzPjmUs1YoFV4sA3ytVoOLBouyeEWR0sSAWOyZkflZGdWyMfKTjxrfdV3n4zD/
zXwb/oHjnvjz4BZuePBVcWX78Dic8oU7Lt0DP3BwD9x0cLlz/sZxsRrlNpef4I/j5sf5Rn1bv5sj
sZ82g+DDgZ/8///mrIcBXgOPgF1wsXnMj8B9p0TdB188UH7kFh6+2cyPCij+4D9e6OFhzSg5v8f/
fj33w+XlPfh2/nG+njjYyRdfFZm3coBM8XCthb/mQUaM2g5g7bL98LaQLFT7MDk87WmO8+AZuH9+
KloynoA3yuq7gDPo8vsSzwxOP3uncs/pICzmFzNniHwE9olD98GTfbi8EBDywHZdCfSa5+Ye1yU7
5MP92PAvaBjudf56cimr7NPj5D6udB6/KCDzj59IGpmfhKXKnv8d2I+PB7fwavlOXjKynb88fv3m
x/zj5eLjJPFxcQvfPeT5ZfM78vKDe+rFQ+EzPPBv1f7/x7fcxxxoMmxO4Pnp+qo47gd34nS34IWG
PJxuS/wd2B/Xmlf0oUBUiZe1zXfhYvaQdQvIHLwF4p1t3gc/5G5O3DK/Nd7g/G/QTg4AxI6r++v2
zcwCgbcy8yNmBsvmCnuAowHS/utvMP+ZTOHO+D2/BhOEH5sJH+DwS6gXMxtkRuhnBJ/bwPD5e0b5
uWVmwmA2B2BPEgN/cxMUju1MKljyIyD3V26PnMVM9PjPb134xfm3IT/8erx0/gJhABoF9APuvcCz
gHQCG2CYuTJsZJBe4IrMz8kz8Nr5hgfhAfjmP//wuXvFY0CoWC1sCBq8uQX5mvm7EM3VBMXgRwCL
PmJGOKLv+oay7ZDyvRq94rUIoI+RcjYNhEF8K9pZwPgeLXY6U6a7aF1OIlu+t/GuSf0TKOJeJoGx
jZ7S3L/o44jQDGXO2KMFzleFDIDSzGrQt2FMtoMRuUDRPXQ8cYDcVUxQtWA9o0sR4gMc5y75Tgz/
PPWcFVTHYkn221PR/tQ5BOyeEenQmUdUtWZTYXelonkIYKlV4T4L5wZVvqWDeJoM0e6klddgVqbO
UKVnj9pLRLMFvJIEJbS92Qys+Zm0FvZvvZyw3DDTnUh11Bima/SfvQxAAgt/0ckWsmDqNlV47UKN
RSy7l93sIO6D2VQujGviti6VStyLj5tJpKhrbGrfQo3xRNE0O4/B0kAYpi4SFTxQraAxsw0veAGp
r5LnXhah8DERo/EArYqZXWOiFKxzCAAmttOjZvtytG8YfykKzvFRu8Angpm2smLUjEgGkEj1NkSZ
ZyWljxER/ZoOiFZkkotqTPF0cR0yTgAiQSIuyae4PJkojCuISuHEgBgrzLRYKj2dqtdrF7+tdlUI
Z9r88VWsVHtCnaJBPeYtNaARQqtkTWjTdVcwIfcJpNBlJyQFecaFtbQi6rRwqqE5BoxpVVSuaRC6
lvnRhq8t2q9sDLaY9Tz7SX/2mKX2KZloaucWbEcGEmD1MdV7acKNEh2uWcc0TZWt8ZHjlvJWxzWi
cOS7nsTMV1x7Pg5r40Sx6W+qXrFlyVpO+WZSGuJ3cc3NPrPxvqHJpUaFom7py85I73BoXalPlnHo
37qaMDABFBD4UT8zN3T6HDQyddQeyKfytyN7qcFoKYiEp0JCD8D0rcx71GY4BPZwrRhU5Y0bBR/M
W9x4KJ996DfR0J9yU/mSBUpiVPIxyk/iy0C2CgAOOR/dmk+lz/FmDMxFQhywyRmY6cygvHusIajD
sS4avxOm6/pwmHoqgi9fsZa5NEtXimX6GOVnnY96ZKjcTQ2CMuEjAz8f0ZBW+JrFYkB6L5rPEJSa
9FSJ3FdEwKm3jzPa546yHQ88RfQ2NXMEvWznDq6TAZOC4xCWn32L58AJ0R4ahjC9CwDyIwhLpM5X
FEPu/GMsiZNO0OrKyaY1gMPqfNzJVvuqiZdQ5TRHHKnTwScYDqpS/4KictH0mEEZ4qYNp2yBsHoc
XQmTndK4qW3pwDl5iiD0i6Qa6NZJbEwbMSgo4KHbtlYD95Ju0HjOQ8TG0yto+mL2h1MoXQSlcb0w
Q0udg5K8EALloEQlCqLlY8VWUGJ8N6rrJhDcCWUlZjrzTRWnTld8ogmWk6c2fdeDrR63JOsRS9KO
Vy1+HkZUuFHPpFE6FC1KP3TYokLi6BTcpgYuUi4vGqLlh8xahxrHqIjSfaiIO8+LV3WAVaE5wgbC
4iIn7A6tm6hx6YeI9HvdRRTrtpOxlBBN0UGLMQ6B+aFatpXlRjUjCcxpdVz1LCWhDC+fB8KQPSbR
Ym1x9UbdaoogCSQoDFgYoNRPWz2S3XAYX1XU47mJ9QTzbkMuT0os2Ep51MpvkqcvBl69iyYsL5Wi
P9LqKnDdksVtCNaaa/1sEjOnM61Q5iUuN45TB3A5xzgSXfpiFtpqVOKVIqPfRHwfeU/5WCxCpmqh
ZvdD4IiQh8eaNjE2Fyn6lcIUATzbE+I2XWEMOCLJDLY9ouhuLQmYXD2kmdcwR13IjHzDQ17hGBf/
qBKkB/jVA35SVVTuWxjSXvKQ9HzVSYc6f/ga7mY4/kyWsSyMcqlwIHViOzFNiL17KEQM8M9K9lxz
yfci42SpcvEk2/TDi49FoC5Y9PUhquZq76X1O8AyTF86HOkx9igm2H6KEjGgvNdSzJ+QaZZWT8zj
TfBZkHFUiKw5AEpYqOprMr1OkpMoZFmq6basjz62m0JMChLFWr0t8lvAFgukpLTFohLVZdU1m2aI
HM0IVwxIuSafRpA8A2xBHgkHKIpVVdxQuE9lc0KfSdD8CzvWyaytrc4QINn6MdcoiZOJyfwh6k6G
D/rnKWst9J1AurcmcOQsOOSy0oLg1GJFas3UttjYK23geoHk1iPnIZNWaYSrkb/nkbHyBE4YpJ+y
2hzNQnVRYcJGKE8DJOPOSk8iXlY9iDU2B0dSg5ai5S/bXj0GAQMOHibP462av/gvhvc5iiOaGWQ9
cAEbvDT9EO3K7PuFfw+s0t4AJNeMbUV8u8iYAHjZ9EvUfVC1ekC+THCbBqNMpnumjzwyOLQYHRDk
cBWZO5XAGrlKmq/1GcVEZ2IUKomPEtYBd+q4PnrKXtPbN2VXFBYEGkCBpNykIWb6YcjwX70W8OM6
bi/EaS0GcJ7Te6IsOwRLUKsxvMT4kQRxRga65ZgBNIBQes4sMN+UERcGpWnAW4PxXoJ8mcFdH9BV
o4pgiL0xrMAOmcZOKWHDQAKwB8pEd4S0PIvRlx59VUSxoLzSBs9pRUCZkR1ykmGfjfsmtgCq6Mkt
ol7I925lPFgnYEuBPUzAx6JnOkcydiCt+opiRQcVmb57gICpZEHF3lBv6TALyHcM9wzgh4qtRGTS
r8A21AI6NibLFQwZD+ODsIPWBV+lG/fI7GwlVm195NKnDpHRruBd7BbKq5rcillYCSfGg/BRB/4q
K35ML3TaWHEavbMLWnDRkm0GdKWxqYoLWBWyRcXtvY8pTZlrffaqiKtwyGlyNrlQUi7XJMHQHvid
ekbY1bg0pH26hMVVJE+qku7KMt5EdbdN4QcpVXga/b1kkMCNud2FE/XHQPHRYd1uEoGmWepzWzLA
rHEdscpk5HJnhMfoOMohg4lM3QNymuXCDRpzXzLATeJqS9+seKXbAXBAWiP8MvEg0jfw9jCGMPwn
2WT8Fl1jZeTMB90tM3mteJDmWH/D4FAJwLgIekQ5eS6BX3wQ7QBcJQBX95XQIcp8Myj9baZr6Thh
5EZ46Wv0J+nsOjES/jIYA/E6DKn0L1MK1z161Pk1gzXjF7WThGahl66ByrdDVesz66yoZXQdRJnJ
cj/CKqqks4EYOJXI3GPa3RXMw8XrNKsJqMGaUFrAdQnRwwn1w4+vg/dI4K41MomhnnebIpzbEGub
xiFNDPKF9r/6dRa1AsmEryyHCWGJgayxVn80EYIT1lkrgNSR6zyGkTZ66xoctqR+kioYdlN3mCps
pZlSmoymRtgoFuJrJUx55zT5eBkElMNTjDegY8UMFhkgUtatTfE5Ty4FGmwYsK7ZB9tWDw+VZPA5
GCsfUKWUOrsd802Sao5PilGfkhJcGnBxK34HVq0ef8G4QW8aL6cmfapb2KIyx7cRX5nJdp7yn5N9
AmXLpmVGJVWqaEjY1tMqW9QJxDhNdHWu50mpIE6Oh0xWj2kdr0W4iWO9yesHyXspaLHyHEJgnV+R
xvQ5iTdx/EhSiTEUyCR1UQSUnfnZcvKxDq6cXsod7FUWYqjsG0xuqnrZdsaLGFLwGhXIk0BTgms1
cV7ajAPqxCEX0bPWPVSYPgT7Fs05reEknxpLOrWgE/n0aYL9az0DncbOKLOkSd9aGuc9C+aYkLLO
iyti2S4ySEgt7pedhCewvKs5a4QEIi7HQBQOw0BVBhDWITmTVVpSiwtcHO08tWDLASIP3b7HLcgo
Bs5Wb5sWsCnqAsE8C065MppHVvnM5Yp1aOkA9kwL4N90BL+aCvQW4jFhYOHvVbOm15q47CEd6RWe
ANgSNzVOlzCX51bRJ8XOasTDXDl6FAlxMnNPAkcuM2cohL0yb4/KxEkvAksjB0eRVEX7DO9kDc5s
7wcrQ/0aTDgiHHJv3GlJYesC7jtV7obzcaKfi0SsT3XBSRMeNFAcH7GQyp6Lw6CNWA36C7jGFG5b
snADcgHsJntUQ3hjQnapym6mnsKTZuFXk/7QseyIOIuoacXRkk51rWGCazgDDAneIZO694J50rRp
i/eSAGNpP7qldmTimwx3jalqe5+6Y9oe1AZWo4TNgIL5SiqiCtfy6HloegyboarI8iq0qMbFKmUG
FBS7fHIJNqjTR2luYD2ivPaQiQpxg4Y6OwtjAUuURiKik+rd3Ly1EXJgMVjKsuKI0GTUBpNRICY8
bAZFQeHc2lW6F+FLBJlKTU5CBLuWGt4tC9cWOoOqqo+sOdLofQr0y20lsSXjFU+8bwBOIbTk76XU
u7Hn4jPqmIq4bDrB7gJUT0Hp5uF3UpvHZvxuy57ZrbrrIh4B0CyoXoIRkmeKlnzi/I8BenT0zGG5
6RgINFpE68uqrFO1saGkTcBOkm18fDy+tQyMsrs32ZMK+0OwQId9aE/NdFb4QGr4pBYZmfnS09et
hh2oqB1F/0gPs0HWLm47/EW6JN0aJXZXET4bWXqExH2mNEDmCko2PST0B7HfuHm019o9c/1VO3Mm
OninBghIQCi4JxoLzQx3LJeoxM19Ec/Hb4FkwpIeQXmZxem90izaon3zcpixnGwxBC4lhoT7WULR
DXEb7cd1ykS2wy/csvj5u4q/TnoAQ++YVPh56lrWS1FMh3np8q07Gsh5SlDnZDXHu4hZsmhRKuB5
4n2n4FkWGIHBUGUEjAxh4UgXo3geEvBFeZPM8WOwqP1Mdtpw18t8Ns9w7OYToSfdmRKmoOHRaoA+
vVk2lDHm6FbGOYTU2EjzBch4i2VNgIg/dwEekWbJEEJwy9zZrCKjm4CFMiCLx5Ry2FTBPes3SopS
TVQI3KBEsmYOVH1Ta21VS0Q6XtCbckl/G1/MBd6VT+sZnrt+G8A0TONhyNGNixgUq1/AA2dBtgMB
i3TIK00OkN9KWwlineHJLumCkKRT2KTdcj1V0nZWHuBi4xRAq+xc9G287uOEyUnBhmn1q06TN6Za
cDHAZkzZ96R2mfkYt0Ar7NlHYVeeARvEBjiugDSxlATEJ3SdGSBgE6zr2l82msnhXGvy3QQOrBOc
P8TwlGCgG+kIKUkZFhU4x5lTayB1hfg5JSJU6BFbBHyf4qbb8VlNYDS1BfmULcggWiHE3asfSe3D
bsDRlfDZt6ajWsNc0CXeTCTvG0E+9xOCmzkhr7JQ2o4/7WCtK5QjvdxciMFZjgTKS824HIdkZ3XE
14fqeqgtbF8KR4uq7RQKS81sOe0W2YibGpIMhkfYxk8nZgsxlVA2Ie3eJUq1Fi2qazTwFhW7rgjY
+1fXajjGunxIVGkfy4gOSwQ35BRh7QC4oL0WxvvIDK9Nv+IRQ0AYaGNlOlVYQMIF5s/vbadsIgLv
S/wcd0q7DUdWQfzwYJ5A4DXkCvE2uG2AF35HwHWDV0YIS6K5jN2nZSHsQY9STdk96zZFGV8TSzlb
AaxiM0PjJCDOP09xDh8I34D4xSB22of3LprXyTp449qTN7pBR5B9gaodBhESWUS8fGcSBz2ADsvP
vf6a1adsOBhUGYDn9UbsGfHlmX5WK6iWEQRuLPEUXzy3WeIyu/CM0hlEx//xBl6TIbwYHdUppP8R
oQiylkGexZw5KvNm33nFsuOZFUamJrKJiv1Ox1OoVBkUCsJmCIZTZ/4UrWerTDKq6jHJxavS0BCP
bOZY18xOSBUVMXRDAW6HMqxB50bMm9m9mqbnbIUmjJCX5AjsJGWogIHWnXWZQUos9c8aG62Xd9e4
Ys+0guu/g2TSn2gd2GFawLQ6nC71N8fYQBQ8j2GVcmh//Mu0IePsaO7za3UX16rxFzxY+hN7TNew
bSXwyFTh2/03HtxJEQOBqkenSjHwXFhXGDtQSfHlQz1jrEy3eQj+hks2IXvwaZpDmIK/vAbrf5x6
YbBhe45FLj6gmvXr/n9g0n4SdalS6FgnHst3aQN5vmygkCRP5g9eOtOr91NcFdot+p4flolapxGD
Z77AYOZOQDLoFIZwA87PnU1gtz6dGGh4mCbI1HvMYW3x3VhH89pjFy9ImhR1o3lOPNiN5ygQPaAn
23C3/GsFRfGdTqFluAMTheA9DsG5+iieUy693bRu0H4w2OzfBFBeWvcS4j0sOxveLAg4gb4DkdZw
A23UYLgRqrxKbONiRIBOOTlhgevMAmdx31xIPf7kqOIX7MmInZFw4eTj/cUPWJqpf7+j58S4GyIB
7qb0P2bLauKZvdnp4r4h3jAMHhg7rfPKjT3eLR2w2JwIHpE07CGEaV2GwjMSGntS/xox8CefV4tE
MtGQNbiKv8d6xb76/+EzZAr5JWVGR8gf51m0AmoOUFBmtoXVuHUsDJQF9V9QZ+0PmLMsiqQIkV/I
6aX85gStWunI7By3vcRTN0qgYVjTur2obKCF2vVPIc/erDJilvhk/HJ/ZdBDc6i2yPfC6hszHhWy
WzFOMGKxVytm+dc3pjvOOI2kt5TPMruU0d4msOvIqk1CJMJT18u3YEgRdN1UvPeaQn94PrlvhAtd
1Vo4NZTeIowhWJioqlAQzgN67GGEqb6gE0NNJa4KcXzKPIlGYTQecVq4XRksdV1aq0K6/PdVx/iD
5TD0CkkXZUtXdN34LSBoqqPUCDJjepqshXpOf/AGPeEEu08v5bHZjHfrVf7BAIQB3pP2OXyG79Um
ezJeoWXM8G9HX/0evAE+iPf+fZKBmxblcXLao7JeBE61rB3jrKxGDAwWBAl5J/2UQkFCvLOJrwGX
HEzMatH8AAtI4wJrIaaahJx1D2YA021AaX6Qd6zx6V88pP/XjlyW4c6ZuibKLH6/m7IXEQKzEQuv
Azy4HjHoXYfPddV+Gnv6/vcD/CvF4beL8b+e6reV1gIg69Kep4KFdQgf1q9MngJxkR1dhE1zC77r
dW8s/Jd/f97/NQWX6FDwx8ZKCbqF9YtF+I/VFcfKMi8xeTn0pJ6yyblzXisxSW63MMlX9Z4QTJCZ
qpMa7tnCJnTes79cgJL5B9aRrBgyKwCsFO0/TMZ/vAZJHwdi0nkN00n/YaBAl4Kd0BW7vmV7qR8Z
zggmQh3k6Nd4194ISokf/Xf2HO/yS/RpvGABBceyfNAfit8y6+V5uI7vfGDM5daRivRn4eNqbS6a
Fwj6xTyNXTRr64iIIF4NV7yxX2gled7XaN2/xI6wwsptzYTriFsqRG74e6NjbUQ33egnpq2qE+8x
qV0pRBLsoEULR/9WLLVt+JQcSRZYCgdQDGsFicjFAmRpnaVzsqsX0ku2Bsi4ao/hUr9J53bTfwjF
Qr+Uu2wLOLarbv1Lvtae1EvxPXxjU/GtvCnP6lk5KU/Jd3cwd9EluMBLIiU5u0fr9Fl4s95QlL0E
B2EvH9Vz/5Og3rp4Z+OEgAjVl2N9Za/+e/cqnzvUplhx7oMV8pjk1pPbuK2vmEsdMrrBA0AkLGn5
Rd3dhlX7DFC18p1+N+7gyaKAu/zlvBP/dG3980P/jWo2KhMzqa6Rn8r34umRLsttqKPY3ZjKS8Qs
L8faGnfH8Ji1P2H4FHQ/cnceQIq5BMUW2B7X3XFYa/vyQ1xh2A0LF/FXdEbVHq/EFXxQjAcx3lzL
PzCDFbiC8U/yZd61K4ZJmLuRT56AQe7EF99RV3NfoJ7VlfTMBEawOBwIfFecNhXex0v4g9/EJ+F/
Qp0g7gZyr6ZlWNIxIZBgruBqjvng8CrjDhWStWPyU0D2ihnCzUPLNqUEuA/+mzqrjrFhzAfyr8kc
Hlrshpl6Ul6Mn3qAGcrsODodpNGmWl2AmL+JZ3nVj4vuU0x3OeGFe+bkL1AH6+qlU5+J6vBW1Ula
6wyGt9rCo9B/Q3qOY84iEpbtiaXRR1ojLhP0NlJ3GNccWu2KFxhitnu9DW5hC46rPZDbImPs0ZIs
RZ5wjx9deLS8Rbk11DWYVYKGl33uvWHGnX7X45ZWGdCZddlBZlKEn0bkxIQeYnnVzzPZLXEaWIN5
S/LG037fEdrbkZNlowc7KsKqB3DMNh7eMuv0pWDTtNGYfQRwI0XMr3eGtEOY2O6kL/Y1dn4wnI1+
UbpDKtjJ67+fiX87D38TSHhipoR+ysKL+IvCUcR5oVtkx+ji7YS/qDH0P9TuMlU0mZ4q4YWK8ttz
KYkpAk/HhAb9UEHDGwAgZo7/KPbBEzTE/I41IW4Jd/k9vmDkKC3qQ36wbDgXi8aGA2eb1+xFW+pO
tlMJNVYO5WeHxeZBA8uVjuFmX9nNLVmilXKGrfk8Qc++zLCkTWKLA8Mgu3mXSViECEXX/34UzT8U
k7KGRFGZqziZUv2/O4UcT77ELNp+lxcUvd17Rq6DKe+qWXBm8ta6yU40DznW/3H2pk2Kalu09i8i
glbgK30n9k36xcg0MwERG0BFf/19qPO+Ebusisq4N84+++x9qipVhLXWnHOMZ2Dn0mApnW/oGjCh
MtBUlGll0BZEVws/X+W6KBSUbEv+hQnYBQe0vl0rRuHuK7QGLS0mGl9XCZ7xNa0Q8901EKwI/aX8
Xc6jG6T+TtNhYLSRpu+ItEkKOrYUGDaRO4lQKkwmn5MiRxliLtqLFDWXC8cLuje8r+zxUT8mgzY6
cxjP8p0kT4RyKdyaTzhnJNnF22LvNadJ1tFVrp0zsCap/Nier36jiGmzhWyl64mcoaqByqhTXVA2
nKBMGoOSbvG4zrNJg+PmkQkIyMGZlCwJefWDvlP767dhmmgoVTKjNKOv6/67o96lqywV9XUIZcLd
F+4zIcFoLFjMmwiHsPJRM2zsKthGB7RpTDMcGBnJdmRGxdshNScVJzS7Y2BsNU4xZgoeFDMjRbpj
SfyXCZVdO6AnOlLezc/ttHTE1mbbdH46f+l/qf1kzuT//+cwXyIgxAoz8RGG57DtCKuiHTFEk2zu
E/UUd4z2sPmBztAcyL64DWiK7I/Dp+kdLu4Wq/HdlpE2pIORkpYne7sHaWdd/DIqJuWFBqB9Amfa
hUcvm7RBGzWe7hrOmeBUrCausKkPyE3tfUpPIMWXxvqJ8kDoO4LWeUpkXrvMWIYLnJ1AE3A5ktcc
5l1g5oFI6DxYMU4sA/uQEeJj33OkKc6/n7i/aWVlw6Q4/nVuNH49kf/5jotKafLuggQCXwStiOMc
uoYyukZXhv4TTuN4EUbcomYqbdrIHGZzyWelyCx1rg2PgR4xk8Af0Hi9Xp7o85Sp5k0l6YJFGXOi
dXqTUwgb5cdxLW7YaP797qV+e3897/ZxciQe0YZHifz7HaqL8okMBvM4JepIUL8FxpDVkBar+Qyr
8/Am+2ekruq79tPB42W5RzjNORfFuC5Ket9BeXndmlzXw769HdMjXh7J666ZhUAP9T6638lpf/ZP
P5ywX6rb/70g35FItBM1xODlFhakrVADbjinvaKG9FOsGd2GFeTf11N+OUP/fy/DKZ77QVJl9eVz
XbPcNEHglMl2P2BTwboDWu+i+F3L+OlSh9qzJQbGF/LvThwK6rAgu1nsJ+usBgzmqmOzwMAoyExR
T98tEJTCnO+3etzCOFLbhkmfQAODUewj/2HreG0y/e+ty33tL5IPRGPr91vhhiH7LDwYFdwgXN4E
eMfMe6SOQGHmQJwrJNSUJbC6Xj6iH/t2hOGWjeyr8ri7LMzLI+A5+WGr/vubGoiKaPa9J/HX9f7P
05UPFLM4Nm2RIAUkOE2CBYU2977QuySjzigqpB39HGyanxgpNRkDfPdx+362G/NOvM4PX+9f71oy
rQ1J57Por7vrYKtslfainlNccVr+XjxUWL80BmxF6ggCdwp18e/76dUh8L8vRSd4HMKLqPK8/P6l
AA8WcP8dz6lSR7n6VV4k785EVozaW0RnZs8Zt22QUBElgmPzaobwQfg3f599K1dIkOG/38/fLsBA
EglHUzQ6ga+hZIMjmS+lsRVivY3kYpIJNOUw3xMtipNPye/J4fGDNVjqH8z/rFC6ODAG3JFK3wJQ
iWDv96b/3AFVJVxOUnaXh7Uj2u1432uN3Ty4eMIPa6HSX8vfXkkn3lGlu8KqZxp/ZGSJTVtfpVoT
5qhq9FFbO/LWbR+espO/SVhEG0hhM8OLdp2gLqXAGR6XddRO2aeT+uF0mCDT8o0WcGZfxtQN1/nN
p9XvcWZOxR/rtr+8V0MciIR56arILOr3qyIbeXdQK0Mlz2tdIaJHUj4dOKqT2Iu9FUwmpfXvL/5X
9PTrxeFYKZPyrfJdiC8L212vJeS3cgWLh1k3gxC8q3ZVOdeLTekClPW8tSCRXRoLk4YCOSneho83
Snuqc6qR/XKPb1vBFEElZCF+REZUJVp/xKHiP9MczgAvYdTrBUJ3B3vsxhxfV3sUQOilCGKg50I5
d7eV+b8/2J8rti6qIvu3zp4gq6b4sjHASDeyWnjiEl0+50Uk+/JUCzGjqEsAcO7DprjFxMY8lpYw
htzofqAVJF6BaTPHQMWLWgYYgZX7P7b9/3jYePoldkh6oorK4etlxFBUz2upa5dnrDYf13p5VwBW
fRgoH/SjIz2jh/bDcfW1+aWTJ69JBsuMorA1a/LLd4yw6nIR91kXH7XpCZUeTb76XNqNTkm7h5i6
ImuYCal+dOvS4BgH3RBFQ6P6//5K/lz0eB9s0RxHJJUIQu2lJ3E390WzJeI+GZguyReGnw+CBzDj
8smhyA+r28PR6tUFRUeJHqcRojPjJ3jL+L7U6w8GXvnl7PvrorABcVgRTdYi8eVbOBZERZHxo83X
OFgU54j3Yjq1dNu1XDu9eEFw9IP4+sPj9scxgiugi/0l6O9L/v77420M7re60lTg1Q3MLZc7wVE5
G0OARx77yH8I2aWR+udyMmBV7x8D9PXk2f3+ek+jfBwvYv2Y30X/1MOaXWB1A3IYFBt88x6Nmrl4
fGs7uMBbNBGIxdzyQGfBY4iDgOb0JATKzZ4uGpUDlQnSmoeHahRnGIOow8Eu+ZmID7euNjsotqEj
/EaH6elNVGYwagHzW0TSg60xsOlTeO6wNBPbdv1W1pf3aqq+tzMaisrqTjUEVKYFZ4QsyeEwVWuj
52CDAfBiVxj4XUQDgNoupYt69nodUV5eSGjHbiARK++U5fhIN5M2zSM6IqstvKNgo9q5LC6ao0v2
WbDPqEFr33wysSRtLTJvHpGzZxQsLQrBe6CCT6DVCAiq8E4dkg44BABEXACNxLPJdwJYcH9hN2dN
tBkKc0hRSTe/D7NnxO+XS1+4jWE8aTG5OvmaHIht1CYHPjWKZgxat/DgnfwSV9VItOnEsdcA7LGv
KYmfcRsQVusac/CVyIqopi6yB1AZcR/ngIOnB0BuMeTsR/CYISTsd1ncL8ufN/r00/rzvnz0LjFt
jZm0Muw66ZyG9c0Yb7b0nT8gQgajY+7k83PYhjidA+Iq7A/RZr0/JmrU4Aa6Baa91kdXd0PoVoBk
hFgf+rvGYkCNC67PYQUl6M+S1rKvEKD0rfMxPsgtt69ORTv7gNrV4mvebAR3m8wvCEPYwFBxoI3G
eHVMGneTO6U/6tajZ7y5uqNscxhRIDrPvnfqAECzIacvh0gTYsgSvPaWP1dFJio4R51cXDl6eo0L
q4+KykJXz7uSXSnYOpkvTLNEsKUAJiJ9dST0seyN813h0s6ypAiUz+owEuz+Bx9GW+ccoy/2j9bA
SrCQpOq4XT3Zg3JLVi2x/xHxSIw6T3T7mb9DSet/NcBTi8l5nMWjw6z6yvzT2tNNq3MKWNzDm7XD
LkE7MzSccgFf4eTcAqzjjohfrrHhGwcHZwN4crhGeWTnKzxUTvl+c+rwNO3m9dttBsWX97nrXDPi
R8HCbeyTz0R9A/d/2PjXiZSQj8EOTIOvpr2QjwRXt8kR6tvmSRFm8+IT2hFc7/VgVyVPH4F7jVcx
OH9QqKuqgz4YtymzTwJHfC3WgmfQrbjHuKcNWJGUaAv11zx3eR/K3PyR7l3fCYkNRCx++zGtoAiQ
idv42eTkk9idMNBwSQxZ0EWb3mZdQlL2ZusYnxq2sesim2RfHA/4azDmTneIdnzX3OLLSLbB3UP8
7ByGZ7+1H8Q8WMU8f8fTK14tmF8D/lUgTHOyDQCPf5l8SBLSRp3fplvTh0oF8vqQnpcrAKfxzRY9
4kTi9yrEVsqJI2N45d1ScV4gx7XLeQnBANQqFxYjUPi+n2ZvMl+UXfv1UHSqOUgBfPXePhLGNOIF
B6MyPH/bhBtOy8VGRg3qwyJ4fCSuADHGl1CL8DkPFbua1ylZQ35mQ5wh4mRmhnvMTTCTMi/f6Cpn
nTwPs/X1ZjehujYnIH1cdCnBNZBZIRbHYTsEtRQSUDQ8LipSNnDnkw/CTx0bQbaDMhefF2qgvwvf
KjRb3+D9vnUbQDctCWTgI2H8Wdmune6PiL3dtq9L7b7BVMo0KCFnO2Jyn6vBYQJqDrP9IWo36keF
QcJnzrxs7dvi5DwAqC9JA6D3GejLC7yEjZxUhdP5aNcOwR4q+BQk4aV4B1eg+A33lryWPcb97hYI
HwzYVU5qk9VO5OTI4/zO29C4PhlwfV+INPucdn4d1dPm5u+DM3iuHj8gJnrj1QPPlGB8ctCwc4nY
qdm18mohbXK/7pxeC6dEmZaQs9ic0faGl60HBgf6fClxP4AbMYGfcHBsiU0iOcsGFnOpZzpioC/U
ujkdoyPhqTDwnMH04RNrUX5nDKh2UCxvGixZS39rCnxNAb6y29chuE2PEaJD+mzgYd0nJ1Zv+6X6
YIaL9B5lB0uZFx9ISLFAZLPHB/I7Xp1TbIcswWkQeOXR+R6gM+gekdrYAxGxKRMOt7iubk9fIntE
6CUIHWUETdVqLrDj0A87T7svBf3gPRCDq2EdI76GMRfdrRLiJOx9JD8SQrJR7fPRbtgHcTP8UP6q
fff4pQgYcEhUOZMpMuE7/a//pxYz1MvjeHwen/OrzYycAIxk2SlWvN7QZcW8iB/Vxa7pq+MvFiWe
8q9j4CfZOBWicpze58b6bbGYgW1c/vvA+JfTEnIF3pihUpVSKf/+tvLiZt6qousSmljiARMMCnVi
dPAcQMV1//1ar73Q/jxIBSzx+UkjEaVfhdJ/rsHFuOjX07EUyDPW109n6Bzsg+0Mh8yuRkrM92mD
S7P0eDR0nGu8jMGNpxDHDyF27U1WWyPcF5hbSzwM1hfM7aOV7q2ZvJpFbqJp1lu9dCU3rd+jxzxi
q4mJRIJ2hlQv+H+4apRz9MRMIqQ047XwuZ1gw2q3LsGZJ8DOPcePLFIJAlMIP/+htPh1ZH+9c7hk
MHA42KvAeX//igShljJDUvNFme7fhJn5ZtjKDnNA/omK/TwXYoZ50zaB7oJ24VNkk/+4KDMt1SP0
P48bklkcs9ZNtKnH8YT67VCLDu8lvJBJvun1u5qNe0OhHRGxVD1RNlv6Es7HYShPbwTqEkbU/d+f
0QeKpiFLUKjDVfnl+pl5cyMSXpNHzI7K6/sDh27tH+9InfTQLH+47bT+Av1xATVTpPOiqNT8L2VI
VUDIRh4mjgSEwNihxOCBfmpipMxWxeWpGFZnG4k9bdTOUVDyknhywFpg72eIZaR5pc6ae3hifSjG
0sWXuwDbyEOCwuqg15R6kCU4Tm+vRqQTvSlfzarlIMGOuMIBcxVn921olKN2sKpqn0wyOTCu6eM2
Rm8mP50fnrC/fFL0UKamEVZOG/XlVhGlo9BVdfOMjSLoaPZXj6gTqe++9dP036/0lwKbxQyKmiTJ
Bk/BS3PtWYFAO54xhhQP94MsP2nr1ATaMNmjDLj98A3+pbvEi7E4MZrTTDp6vz8B7aXrLsyh9VFx
fceWsb1Peo6muPmxY/arJ/hyq+hIqPqCToHJYr70hsSue5QAyjryOG2ZAQv0++42PEqzEjmneky1
jh3U35rOUf184qWhcpbIzz2NtsBRcV03GE5ACu7Lh13d4YFOFXnRMcy8DKGiEHjTHQNxO2yP8Q2I
0PP0pZPXeNJwmK2hdmKJGx4YNEIYukQEkrV0wnCb6ccQBw0L5iM1QOZn0wyYTxHm+scNIGPFsPsw
weZ0UHzBcBTbLEPpMMMrXJVutR1KHTSqXqu+x9CFJhSb0BhXnClGl25V4VkFZdTjy/59eyh/tB5Z
7NnmTFSemqFxk/z+lVUncL2Xo9HN7/aRikgbFSniqgmgmUT11YhzrUfatCuPirAKOauG6KaekeJe
E45+vuh85z91Rvo6/PWr/e87eunRP5Sbub/Xz0NiIB2unnhwS3F00TmmPBcC7w3E9eWMJyTn5ffv
5AGIdYQQ99/X5XVo1G+Bhk43VsTt0PeKXp4b+QHKsdCO3ZwVOZGcq5+5qnUK23RxQJ307xdT//KR
6UURVsQiy/L3Ol97qCdQDvCn50vn1HNBRnPB7dNMACPAmKiGlU2ZNUgaB3C61blpJFsBpB/vM960
CR1FO0uXzuQRf+997e2nPs2rePPXpYCRA6oJYTHd2JfFSiV3lJAwbhFaoqHoPtyB/bXLnfEDlJZo
ff/7WryKjv94tZdNoLiq3YFst/7VPkI9zqyVYd38h3X44aIj9/rzRuNMIEoidCIkadrLjfYsLzVZ
YWY3H/h4AhG/RFfXQNrynB3CgY96y8FLML6DPbme+MwYci3ghE5eOG34nDc+RiYLwJIPUtPtgi7Y
EP+2lnbNEtmDhVeNJBfdG/h1WAZFtMFFZktrpJSOPjN8uDKSp/rkpT6tq/v5LSeACZ3aI+XaPXrl
BCeDTWvKu/h0Cij7qnEeYJrBcbwqIoIqgj1dusJtUpCLzIDsbIJh1OHsP76v85VqvUfG6H3vHnxy
ufxj+owE//lerrMdQOJUcYWJ6u2g4zt0TpBclQ4YD9pv1H9Hl1ptcvPzuEm6b1xaetSMSSCLYd1S
KT74X0Z099FzcUvvCPcQP30+QiYAju40P8xF1L9sXgZHD+Tg8qBv2r7ceURQiJlacg5dDtedA3Zm
CY7GGcbx99nGkhl/MwVYQ8j50D/mNMyui5Ptj307Kp1okYreGzp++/45mz04Wf77Nv01BntZpZiI
88wyuuGR+KVi/c8R+fw83W/qtRVH4jKLjeHA7xtCfpZo8RPiwpYYBocRixgcvinqkWUVu+MwS8k0
yScnVwGbC5HRPo84uAwQnpr2M2xlnA3Qij1wA207Y1JMzyv/MBenhXxFLGSpsOzIoh0q42ZMxVXs
Hgik3pBuU0mBLtif7SOhYxmYcURoTuHoY83BJ+sr9IzOwzqFtvjvi0Dn9C+PEFpVQ2bNUiRTeXmE
jk0BVKrQhFHHZz3FFwI9DB83hKh5ihA1bdIZ/vOTylPBrE06eEKrDqG8qgPe7Q05RY2gyzKih+Ce
KcQVV17pCQI3Cdeno9GuJOaIENezc4nFSFBsTE8i8YgQg2p+79UhqflpWLQmjzU26xhZBiYQGoba
xR/QN8K/arXvz2WxxgWHQv5C95HQC5nsOAeLsSxZ+ubRRvujj5FijysHFdMBwZuDHLqAOH+2sMe1
UZ87b4n4VyBR5J6RcE5onCv9gYFFdxZw6jcV9HGZjZsQwkOKuxivNOCNKeTF0ttFi7i249bm705r
a1Y1Q+tAdwXRJl6Au3vhq+VJ/Gl966/9H3coQilT1U3RGOj9pvOfO7Q1TVXIRUMYnb6BxzyWNJXx
46NHvUMURjRKZBBlu+5yBPr3baH87bE1Vc5/AyppThcvj+1Vag1d6svH0sIa3ReFUKB6slFlV8OQ
1I+Vsprmo+m0pTZMGeZFh81lFGQe2aObhzXLRsEP6mrtL1U9o1zqWYqLAa/+cqNe7vnxvFe6LSuJ
ipTwowxGCBnnZHUZZ+urj9o6TVDnMtkLPsiOCv2nb81Ll9/wlSTv97DaLbDCgt0dHVwd+iP7L0ur
MoZP8tP55y+VPv4T/kOtaKBQfjmR7bdGe9urynYuBOuhhz/BgxFlrd6YJjh0Fn64Mq9qun6/Zf2S
dKo8vi/l9cpI9y3+RWgbi8vS+MYVbuccl3dFQH90L9i4VAY2MF1wM7H5eXLPyTXtMY1sY5knBI9D
2AUtgi51XIEyrWcUsmMRU59Pu9HuQiUQFyefzmfmV2GvCW1tZSgjJfUeRD0sJReXhWQfh7rP4ta6
gwBqzhcZpOPzQvs0E8h544IgamwHHgulu90wLOXZIqYSpf5cBO36054j/Zrvvzw3XBBG+pLGCJjd
5/fnZi/n9fl+1PKFJFntGsvpxe6w+zGhq+xbclm1MIPYs6U1vhsY6CE+IB8go2zDzoKr70kz6e2S
lrVNGlbb24V+zSJga4oReEbCc4bAjAEwfz0ZTOQW44vwhvWs7+bQ2ksh4AcoZFeFm0VVcgxIQQr1
TWNVtoo/nb4JuYhuFj6RWR4C6RumTah8Ax2cSivckYW1RTqORzi8e2dav88lm3T2yY1rFxFxkyer
nhaFixPoE/vL1iF0OBqMoKiAij1y0rrP88C/RJkvXdg5a3qXus8Gdou09OIc/Ic3CBoWsYNdp2JI
bpMZn11jR4+i8Dr7+V3OoVKPSSZeoAp2Lg4avvgeKPa571ycvOuceBrs7cH1U5gclvKF1mz/iz1k
5+3xQ+X7t3OryZEVXYU6QFjzqivJ96eO/GId50gZgaduaT4feqWr3I72urMld2QqPP2TbNNGlvY/
PcZ/WX55dY3SVFWpFV5rYUFohVrUyzuhraTYAF1sKuuKI/aq2A/+VcIodneahIOXYDCD0X5YhAd/
bs108FiA+eS9CNjsf/0/y7+mdHR1srZZ0C/CZ7EdONXSnN2/++oyUcDtHb0ubhbbMUZ8a9pPnATG
a+gWj7D7Cv8cd9beowmDN+NgcTdWSBXJ54WI/i7yMMrWt0YITYeJY8LkzRMi7k2bKUeAtGsy8NpJ
vahmGb8h0H+oWeU/F3MJAittPYWZNZLNl492l+UT9l1TmUMqBDY451GhSELBFfrWNVzMJtxsg/SH
hfIVWMtCyatKIs0GWsMGlPvfL+hT6R5nzdg3i2pZJ1nKxCtpUolpIsrO05Rcamt1YFRIb7gYm77m
Cz6ZzA5gXg7Z6SGYHMLJFdG3w0Hf+7FGE/96TRikywaVpIjM8fd3h3eyOZz1olm0njk6zDE+tcSh
IjtBC79sw865RwMfFKW39QnitZ6eDC7QzeKTdXEb9xziZcznh/n9ffuwtr2i86FE1ZSJt+6ZgN+s
NXYpV+SmwTUfSqR8gEUsbNoBa3l9eEfykhijhhd1L5QRpn+c4jrQmWN5eD/c7YzZEoBnwMOGh8p3
mX12y+JTvPVCV7jwImryxRP2MVBfao3Adhf7+Maa+tF+dQtxzjz3h3voV9H6+yrPt0nvTRkgPmCh
f2kgGaV224KSqRfKCC65vjulvbuswoiju8dl1w/4IjlCj5HcvX16cghhsp6ue7ZsoPM+fcUo88qQ
dPTRTyuHisyML+uPNwctl1NAr9d6VQTuNaKuFTKA5zWI1GZ5S2S3CjgTOzen22lQYzwcuakwAydY
vp8M+/pNRvKEafnDBhcRPUfFUpyoWqwTaHW1+H2za3R7U6fF98PngttKmC80Kkhb/rgYTOmeI/5s
WstW8467zr36BwJP+Vq+959npNyEOMfM1VQLJlNw95W4nGCi2RD3DSi2IVjA2o7JeRtlk+MIyTfm
ZGNsfA7GgzeUg2F1sk3dar6U1Wlz96GmzxVk81va4roH7A6EQ5ylQ7iMQT68RzcPuECCvkr9flqF
yw61ypmS80+T/ItAc/cSPKI7c/0eFXpgFN/YTGVYZtZLw0Y2PuVoEtZz410LTE8Fvor4f0TF7fJj
nX1Iu9Ux7GXODxIwRU2OSZlKVJDHfuXbOrkzPzq5vXk6PWx0DmDdY7gfXdJ8tp3LY3l84tJUURk8
e6GeozPmb/pM2g6kZ38EeLiyj0Y82C/MTz2E4o/FBclDtdxO1KhKD44xNtOeKDpat47g7Tkby3bp
5h7hPuEXay+L8H4u2kXwq/xH6aA4Hx9PAmgFtyS7t5jqCaVWhW6rDjlaPL4zMizWVXAeEVfp6nyj
lSWnQiwP1eEhFGbltJ3fmZDXQcaSXviSdUrFZTu++8+wz1xlHh+3q3JY0Wc4kMZaz59JF97Genz2
+l+H/4lC4rbaOmoojsfVsJgqXj4+zNX+0og9ia992NRS++/reks98Y4cDuf27aP6Kr9gpA7FceGr
b2ZK3zlWNl1Uf9938oh06eQYD5KM/3AoaXbCVzc1eFdbgj4Bqdjm1s46nBk2f/UuPMIymSZndrnB
DoT0Q/yCxKdeEuEUNh1+t2pxXolvEiYfgiHuUcXhKYsaTqiITZhsSt5A+FX+GPOWE6zGtu9hM+Il
wGR1ROASmNiBP7PppZRI/AUbWAt38Zi7mAHMk+gsTNdeQaCPJX0oH+K19wBwN3AD43RAA3MKeGPP
FRyhUd8M2gpWcx9eifto7S12q733vHu4Deszr2gbWP8HHnMUTZ+a1LREl1ekzEP9sMQByhvrznLc
gMV3RKzgTdgZwUAangbetYr2bxpbttvtPZW+jWxfF+ZKS+RzLD294hCeGS43TlXYWheDzAHrzsOU
KdETiNnSyO0rfvR+VUl17xZqXhbQ+wJQZ8iTwYN1cFu5uemf8AhiLn7PcJTwWD1siZuO8FJIO/1v
HkyutdUdqGX7wA2/NoenZrrdR5BUt6Lfkr9AjHEiA1UoVgfBu2H24Gcnj0lT9ykLxKhJB9vEVbs7
xU0EdwqwKTqqW+aIN0fcMFz+JqnCBlDiMKuYFEhH2uSc3JukrgPeDfmFOBHk71vCXhYXnS1go1AC
/gHrBf2wRbU5ksJAYOb8NB1E0NptITADKKWO4csggAdhwa1Z8SDmvErjtr2cxr6jtzE+gUpYKCEc
kkvYvAqyBAAcOVcaCDuNTjj1ojI1wu34ghalnBzhF2uebvVy2kLk0E/kAgkruNjwGN4+dBIu/DtV
ojnt7VNwmlfP9DnZqZ9wqG5bu/7oYtQ/M+Xj6kvJLRlEhl8nwkjB5IzSdHqdnKLjjPueO5XxFE4s
cyGHdUDo5/RGAjSjdsboKyOsY3F8H8OGQmQKq6NGR0Wb8MOcFguSCYaHOPO19BjLs8FMnunDBqmQ
MS9uLpEvfuMVuE1hT2VjJcpTY2SM9ikWtSmAkWjr7VfKFuZOLNzJoHSuA9t4u3C853Vbi3eBiqe1
diuECfB7cOdkiEfP9g1DLGPOaRlq/tU7xPfxflXY+17UhVjM1lOKEbt/aWN0XjbJPdEQGteTwUqm
L5IH5+XDM2YGrKoVqQtN5/MUMpPhz7M21LXfgLWBYeMi6gmY34wQCoV9cVS+HQKB1goFp+4WfrUw
q77C337uV8e4SoRhEaL/GSoRVA0yHziM71lbzVgkg2SKPOfjuboMBbtGgsb7di4hdwLXtg3Uzldv
2N0DNjik+Qh2WcYnnQUSphxmEdI7Vr32gxgSM0WZET99c9GrFkqbB3PKu99/HD5ywtURy2lxgX5N
mJpptsk2cIMJMw7O3oAhZlD5gnsannxWkKQYGpxI9t5+JiGQIwnNEzYglsoEt9Q2AR1ibg5W/Y21
5nlOb0vp+3DZDQRPOyObs8irOK9QDfnIr+hH330VCnjfTajs3WBE/h2sTfsUKOE1Lrxbr0+JhIlQ
xfnKunNw5ah3AkTp7rc2WiV2mrUxOnzLM/7R5O7BakZWxWS/5F92t8g3xluHc4AU8M6pNVVnnwIs
uiTn/1npMcAWcw7FkyLJOSV3aNFSsGcTgj56vzPNgcdashEJoN3xGdHSdR6s1R2ug+M3YmSIN8L7
Nmh7BzQz0zsyRxRsF0fx9aEW9xftixA5X/erZDAqUXwBK4qvCzZWmw47BfWc3dE35ATJFAl1s1+S
GQQ29oJLEB6+iTzBHIclqFo/U26nu7XXJ9ygQzVk+3PgUoihOpb3rp5yB54DxoIPYk5D4hi5LfGx
xNv5LW4JOs8isryCflkFeePsZ2baMcJJoHheuI35fDwAmKHusHmc+1iBpwJzy6OyVybt92Nnbq47
c6Evejvc2+Pt/uY/3q4UalwfmJm3ACWDBLGKcsfXWYQEWsmNJX42b23ElZgQXlyGCGrfJT4F6KQB
IU8WMF49PawYpJH7zua6fUM2yq6HFZF72ZTsZnOKqs4iNLr5KiNzdR2aH4RTH73bCBLXluQaEmpx
utO1IEIeh24vAVHuvCtPGEzFpysvz8jVZvWb8Q5Ocl5N2aKA/GemzdH6cV7eKHlRTB04UtfJgSXZ
9O7pfq0uzBioWodH3i+n1B04BGGNT7ZDeQK2xHleLX32ZCqCtP5OOGWs8hFSBGPQ5EKpF+nf3gjO
PCNbty4f+ULp6y0lVEa8Hj/Df9iIjybwTebHNxI4q6ebl7rHqekJS6IICA7iTNqu2OjpYXFe0aBD
0Znd9NhYLswKfR+40y3iw35XwdYXSoQMEbma96fZD/2DXgIC16axTjjuge6+A6Vgy6X2gvgp0Xr+
PH/yf+Uch+bqcv9mctrj5sfMWCcMgLIARlUKq2r8WHI2ZM5qutf+2GBnw8dbHV+Gef/aXusCcMdu
zc2+41tmx92hZ5ALvjG35pwwfX6fL3bGhCjPrEfSLami7k/PqJHCOe27umYx73kWZWhuaGQfYXTy
dUVG/utOlqEcWY9RvqySVvQHNVlxPr1uKeU2D34dze7jY5y3Y/IfimE53L7Vq2whj40jKE4Yu3jn
Q+WM+ToysgARMpLgw6iK7gtxka8RTM5xF3/mn8IOJXU5JZ4AEach9cdt9C5ZxMO7UVbywng3EWDe
bEK3paQKAH24l9SMb+PbCEhFrJIKc3jTDOsAee4LdfGW4GD3VIYDycenWfL5Jc497l2KTs8ArAwt
b2WnrTncnOfnz2oqsNi/X48+h5wi1Q82qXsUBsWyRNhysDR2d4JUag5AuKKL6ZXAJr7Ux/uNgScx
61E+fzKBEl2aZlmg4oLkPm6WCs85f94tolucjyhmms1eGB2KabPv2B1dc62riYCB9TxSWjfjQM7a
lY8v9wUR1FoJUVGKlo9Jvbt3I+7242MsM+aIDfJBxHm9K1WvIjjvrWYg0Tm1bItfuLFMEca3xVUL
6jfkr5sSpsuogTxKBtl1SrcS3KjCFsZDAf8OC2oRXVCqNlBdfsnKT4t6VSxESP3A0s8srMbcSJod
itNr5sA1FDKvuYTdhA0EMDMaOCiA70wy+P6383KRbXCJqHAKcPXe3AFHU498aJ+9ymE5nIuzY85q
eYw1jhbS9PghE005bgNyclB65vaB9IHdM91D0sBShTQaQTC74KScNMNnjA+bhAWYM/aVNmZ/Sz9C
w5ud/b17crK3nnjRMwZ3TG5YV5X0ptuSbhODwPtmzdSGyrBI8DoXqlMsTGYMhxEDIYK2mmHRV1np
Oa5BbU7rWE+rxcV/xnRH3SlHAt3WgbYhdE3MTX+UaEKa074YiB9H5LH76BHS01rKuHu+ses2ibpm
C32HKTnwLmPcGWm71EFEMQx6MBS1eJcYfoTN8d2c3L4lzZI7r2l9aeBcdzxUGKl4/EAl6xfvkrk0
Qu+7X5/qOZH8G8cP1eIg4T4dYDDuwD//H9LOa8ltrMvST4QIwgO38KD3ZPIGkZYgvCEIkk8/H9QX
XUoplBMz0er6K0pSgjwAztl77WWmsA7TTzZvbXmZEU1Bo6nMrpyDwEss65QuX3yH4MZTj6oLbok5
xjx407ny8TJvQiHoJuVbPqEDZtcIq+nVyaZ9ZUv+/Xj3EjgFXrrHugSCfoHZ1Cx9pVtd04z0r92+
3df729ZMbWmwpx26KdN0WpJ3kzmnxuNz6InwE82cxxVmqdMedZwXSZugKLeZH6t70E78Mpg+4tz+
WELSml7nxZrxZuJzqnGYkQ9abIhEYrtDJYwgfC9BTjp1m9sqmeSbbsLOnq3EffX6hF58AaGMPoYz
EP4p60gbUXPzrBLKzKGZP8jMXrS7bGG+NR+3j9tSeVE2/CG8halw+UAkHg5XYnsu3BuvFYFk/Dvt
RKjO0XLTNTwpTaCTo7kmAIwUMygBVMOMUjfZO+1ZDuE451xUqTviPX+TAiyGgQ0wrzvPseHg2DQw
/JKXxzxdIVmYXPHf+io4rzFh+GqGdSb32uafDSgiY6QFo4UyKPAGxM9Uoy16SEGPjQy7PGaswkCv
x1IMK+nHJ2clg2IwFb59Qxwk3rlp+GSQ2Q1+DkbnXGIcAm1pjwHeYzicbAEFF0T/3iKQirR2XJUu
7MKkp2eOCSvqA+9ztC+ceatLkPirihE1v+5WuSkXqWdOnVSjqWB2ewvrymt3/Vj/SPWVudA98d04
MRvhV7GNOLOh+l6vDhL+hYKvztnJ8aGFMkw/9dKeKLLHQwwn9rW1Q/vWHJ/vNz1QGcVCmODzxPik
2MrIlaMgAg+hG757po4GJriziPyxUDyWvcPMWGlsaeRWJJPnYTlpoOBzZoouBpMKHIzOMfGD1qcj
nBn6gfksL4tp/G6KTO4c8e0WpocbbEt8nhnxQiWGuaWiJ7WvPE/w268k8vJXEhs3T+9cW007IQHj
XjrDlgknSiCR2EFPcOnDK6yszqEPo4bgXhEs52Ro/29u99YHYFaDQgaY9OGjqMQolh0Glt+5mKrm
5EmEqRRK5jopHYUt8urk56CQw+t1KejeQEUDyzFm6dWHrlcV+yu0NtlJYjtqfTkZE+Sd45rCdG7I
xZ0adUCJ+bh7mhakTZDcT6k5G9WOmU+IB2nyCZxXkcgPqnpWofM63BRA9NhpyERla/8SK58oXIpJ
LHoft+BauZUyS6SgykPcYGsWllQAfAl6R8+DWPHbq1M9HOXixBEGMs6QaIeXMslnsk/VF3s9fzZF
Wx9gcd8XHg20ipkMKodmkuk8MIdRvBzJS7ldEjtQVBtZJ/x02mKHJFsEpwLjcDznYVvudHiYlzm9
X0+EC849Z5thWzfEEw5GyHBYBC+qCdS0O6ABHKqH1tOjDE8/BxdkaJXkX4SQxs/Fr2OOQuqdHQAW
LX+eTfmRenxlvsJgyLo+f3ZHYSj+nrOUEO9+0qTj1lx0tLX36r0o51d1ImS+QSd5O6UC/qgukTcX
qv16osgEe70Y+iK6bp/Q54ugaSbSaGJSQeBHO886TOqlDSsQdzsxn7S3ic7pltNWwTls2rV4OZBy
0tbOrdpEGCNAqEl2xmVn8BE1RyUPpVrxbfHqTHCNIxk98SVa29Tjj7VDuLHF8YSP2TnzNA7JbHdl
59GPmk4UzbqjAzoTpz1L0oOYHDoqAGXdPualHmrmuEg3ytXHcvjxXErPpSBuS/I72nGvrAVolPWq
BPqVVo/OR0HSN0GbTKN2XBt+Aj3OdCTCc9mi0iCRxtjr3h8nRNNGvY0Mv0cy9VWYc43DgcR4tvJZ
xiZU4XnopgBKwiXk57HShNk9uH2xd0l8kDYSbAzdHfU257zqJnOIvRgiEaoBArHpt8mkWhkHfZ8y
iEkZQ3uYICuoptl6iVoj8RmLytbJmI7CxsAEkRjkGg4fYEvsyrEN/7UfLTHGbYFdqC9Nn5jdhIy1
IMvGhcoT5YxQXxl2T/rUJsI+zvQY+6O/yCNfyB0Zs+2c+tcjeBsuiNLMBDpEwgZoZQkWZY72sDVU
ZswIOCkgvvSO+nBxYiSsm5EHZ06meYSnN+gk4rGk+bk5hgBaXL0MKpDmQecRi+HjR6S3Fq6OKFR1
8R82SUAlIJiAALz6SPk1wrrFuHZclJOnMRHBxEWr7ly+Oq6lZAV0NSsaRKRmE/bpJaZb1077cYEE
xubPcO/iPjCjvswu2FQRp0GJo3l4JWtXfkSYCotansatd5bwwfHIAK7IIo7XTRIK4rjHMRDgDlIb
pKPMURGrZy71jchAGCMF/HbvbhW5VGrFw7qRlssPBEmIoe1gQWshJ5sBfjH/Z9rAsj9c+vxyiLF2
UvKYkEd/aYun24dUcdjjm5aGZ0iPrbfHphtpCF5wAgbuc+XUFnJLhmJ08RTCMNBwSeT4sDVYBecj
/RR2uWf3DL49JyaCs35IQcc8J8Rd5StfirPsdEsBq0IRbSdHbENYYnilPo/t5Asp1u3rcZ9QeJwZ
pkH4wxO0C0ojxCiwPrJ3Cq8DmoJl7nu9fZ5AwRjyofi+fIifV7BkBvzeyDpQXKz0Ff0ZsaRZ6laf
6k6mPowxTvYQhDNtx8aTFG86eHYnzCefq+fXheqcHJKvwf1T8Xjb0G59XT6yufIOwIMF0cVKAhM2
O4kA9Uu1fjKBJSgl32qTbnL+upqc7vComsQZMZSVLdzJjMyR5pyK6osaClNGLq7MhN/YCCvJEab3
l9sLZYH0pQfpDCRszuDvFy0Nv1872SJM2g16rany1b3q7zmCp6Hnli3yVsbNnpSiXfnVUJ8tcc57
ST5m+VyfJmNCuT/zyXmdbA0f6SUD6BFVDZCHbD1phzT7K4LSf3Mu6xPkaehgpI/iKAM2RI1Hrk1h
86t4j7cgzxWv+WDQaVEUbPoTB6yyh3kHHH17odCpgAUDRH9LWNvsFPUhwzAyWT78yl+1y8Syr7PR
4XrkOylkq0wpS6OJSPtnG173Jr8js5y0mBOO3PYV05+nQExLWBBsonpMXbpx4uIUE16BDnmGeZkp
e+l6XiufiQ89fYXCFxjgK39Fl/NeR1a5FBxYcRixWwKTKK4KvbKyzPcSgRPwKPFgBBLh3oplVTxJ
Vlkw1v1++nT1MA7LAa2/OUV4IdTwvXq/vRsN1S8J6i6VXg73jA40Ds2t/kIOsc8chPwdnKx5T3Ys
KOazYA3noTt+/I+8mVnufcK/j8C5vnA2oJY6P9xz40k3RxCoop3yF9BfAcFi9NDZwnUoygwc04gW
AegCfFaJV6OA2CbnQFDtcqG+0umquD0RY13ZfWvdN7TcF+GgUbUMxZdXPhhs4EfuJlfC3V2T+VnJ
AUpWqZu8A3nqz+kIQsvZYwKhI8OU9trqLpyqq98ySmDAWSxH8eFBzkhVnW73Yzt6vcf77LKU4/cz
acASSeGT1FjpySRL/agMRdlT74Fwt4230fw8f75rqITrGdkHcc1U7BFcXpLPfnU9ClsCPff1CTwH
bXX2TqMuT+Q3EN2awvBK3WuPUNaxQT69pqXrd9Fyl5h4wenXAjpzJVlVhA5pqKuDnsSECyEzBC4M
xXN8t/vNlVAlj388gcyxGAAeYGxIoNYvr6bLR7rJMOq2nrSgmkUTltI9nF2DxB7q3ouT6C5rXUBj
hKmnWvGFmYcjgaVji/qrjMcTkFd8mF4TGQTIQHSd6Dx08qYoGNEc2qBmT24YvTCGPI39PAclYuTU
iXlu5xiMvzSfmAZKE32qzM6weu57IcTwWP5QNyMHqqSfHqpfKuqMOVTkomHvXnmoMEzaaVfylu38
6aSi3YEfSSuWJ2rxRvF4OVvk3IZ3fmLwPqjTKmjpPCzsxrixveemV8y+8FziINqSbdMA/EE61j9M
0gpwOB8atCFUwu7gU8rz61u0yDe66I24jeQoYlEoDfZGgzaP/zRQsD7rN3LQE/DJZXM0TomvL0vX
WKGPn7E+g2L6NWVC3rk0KnwVJSfqgIPTy0czmqsrpap/TYg8CKI8FEaTLHHRMao390LiGJUVe4X3
TNyKsRlpAISHvUWnAib0YwKX6YowGxyHP1QGQoJJuzuKHNbYaO1nurwj0Fc5Ax0FR4Djc4cNHa8N
RoysXz5N3kpHe+tJUpuct/LYDAt/AB3UJdHWHZEetfX8vL/QONOlkHbEwg42Az2pTMEts6VmsBw4
79sDrV4dYsqCMIWN9FQPjZT3eJUIKRV9RmvPF2wkonyIx2Z3vrYuAGkfuTHUqyObcDZL4erRx2D8
XFrpUX1J7HbC+C+8MxG1YrKBj1nnlIF5fOB/65iIPlb3T+6gWXo1/tSzjFkpDRFQcjn0lJfcvcHZ
o87nJotWyjgKVgCjfHCLyonVgTib3hAKCyifi/fHut48Qs6jyf2d6STtZjrMxBbKqwkpjkrgo/1k
/AXBWw+IeqWdFDJ82C1VIs7IurIVd/Ztg+LwdhDfftH0BHHQ57fUccUkuYKRB6Xk57Wd0UfC3oef
cGDbMtYK0+srJ76HyQvP1Y3eGmnQzJy3vGyceK+3QD3SqSMygsc4TsLnxjjFW2SQybIHyBx6eJvx
Ks9VjaqbN2hrrNTFo0IOzHqnB6Dr5sh+my1vjAiiD0CvaJmf9Lm5e67iRToZkbXjtH6NYJlfOPxt
Uyiz1FvvvA3dQX7BGf4Q7bQ9GAl9D+NmKGQKjerkHqSvvPi8oOweKAo15lI15YQFxxyAklMW/jl5
Hbcpvp2Q88mjHTr4MbhBDPR2auCGHGQPIgUcBfpyKMwSZq2AObA13/gHtqS26dUzWmDKnGJR77sv
NcOv2ypIWNy1n+Cd/a7d3UiaUJxhgFBhUsewHs929w5T5LKCwA6QIr3cJsmSMxAPdeMkrXFPpsO+
px546wCyuvmE5E5XnFzmHBlokGArYiiLSz6CSELwthKvJyW0PSKqGLX18fw5uO0R80OggWHX59mw
DpLVPZkMDlMD+no2TI4ciSwp4I670wkuUEM9mvW9o0Qu951Ac1IhI8PTSpiBrkJLq1vy5vl+3jcE
CbH40KXp87PhFhOJjkxaZZHAddigQB8xaQXMRF0+pNpZcIlFylJGw08HuN8gBq71utaD2Il/9+MZ
yozl2rFsLK5w0yG3Y9Nq30Qv18YdZFYVigACcIeA7gsPLTB8PhE0VxtxoBAy4Y/u06yclho3b3/D
ulsX/EwhqAYeu/u8uSjzy7GIX8DtRSTrEGCUuJw3lOhqNaNU4Ol8joifsRMKwc6LwW63Uu9c0XPw
eLLtxKE2BkGXDBxw0ZD7NQR+cVx0Ps/R6PWWcgxazNMHe4RP4cj793znNEq/SN3BRCiiqGZOXgZ6
4jZc/gnBHSAoYQBceU+I7qWdgOki2FYsDsdmBe28YWtjXPqizQXIr1AdcIazAeFZm+u7NEuBHzB1
ZZwL2YoZQSgsxCOlq5x6WmNruveIvbT2zWRiVC4mhCKnF10xwNMvF9imWz20VS2HN2PfX5eGMuvr
TU+iaUne0PQCXFyaL5fnmuB7Bc8K3ZIIayOIlhQPEFPap8s2KoIUN9sasM27NAyASDYFAvTaSVri
Gs6AlaQHN6FwPN3g8jLjKx1wKG6MTCAQwTz8ewTuuwQ5MbxMCIpbEHB8IIXgfsqqfb/7t9K7cSQr
4R012+VF57FLXFV3y2rMdpsZU0ySueSTWGYGX0AzqAlUP8ckDxOXOctGChQVZPKZHy65z3mf800a
m7ykGidJxSFsjSzHmLQs1VFYyFPSOW0ZdOzgQD5QCnAZVpdq8h51y/jhi8rhJgQUCRykAnk7FobR
5st5cYnJ0XOMdbxCcCwduAVyIENTwtfU6kGpezo9H0NecDSWiW+rJTYnJ6INEhkp8Pu3hGtBoLE1
0S0vXg6NhrwD5aBIu0u76dFstDYniJxMutZ+QAfHMJmjq7WjeRR7WuVSNhFASYWYzUTI4fqUnoFQ
GCNnwYYst+qzw6uGx5q2sB/MtPhmBDtpGEyPJo3f1f79HNTd3BTWo+ZwRZ5deVU1zXiIk+q1qF4f
oIL524124Hkhg2yuQXdiCT/BQlk4roC7Ab/Jx2s+OSXvDNQhWuCAk1rlIjlVn/hwipDCi+GsY3Iz
f742a33Pyf7AZeQT2GZxXdXeaIo1z7zZ6yvGcNk+h8SdBM2YtQLjZl09+bXe3r8eJvNOXk+SYqz7
OAqyZ2iYs7qaKThs3ibGclm8yuP7630erTsrciPUR/pAz3FGIHKElOHpQaZBQJAfCrZ4mWz1BXpO
R305m96d8brsnpeXkHGbDRcHCjhH/xx92KyZKfN2LK2AdZYIhgPa17nil243KXz6vgkip/A+ywII
Q+FgzNEHPezuwn5Mmh2e5RiFI1E9CB8d9gcFPEkmUGhlYPpZZ8eWoVNAtXL1l2z4CFyaEteO/c4K
YPN4jYXd0gYjXrBddZu+gfIKmDJf3i6H+xIn6fbQXtnPfmHaeKFvmiMlHe3qiCWQQ6h0M+okeams
z2+Nxx5N24ukZsU6TJmSztihcipSZGrDB7MlB0e7sJt2w2/a18FQTrM+l1eXROtlZCEm4qnyy8U4
QhZHzQMjv/XL2XkFz8AYJFyLaoYh+rI9jOaG2zFeqamiR37LimSEzFm3neTkYbTAWtJF+7CLoV2Y
kB2ufhdCx3+9OEyrrMa5ecYsgRhsYf6q+nfG9y+r/i12X1pnerfVJTu5gLd75ZxwzdGgHBJ4cHjy
NeugR6oIj4vRfO+e57p1PCXOAoog/D8A9Qjhl/7BoU4dgl3LKTmdcWUZ/eAcJv6NqQqLVlX0IbgF
24jfacd63j8esRn1W7AGtKuovJDp0Qe5y+YVh6kfWLvin2pljBlHg6G1il+iKX/zI+jPbZGbtd5v
2RB96B3OIIdVbSjL7g8apj/FoeJIHWkohlDGQKv+xg+Wn6laSFdd2CbTYz6fQZiHgDVuPjwPZh9w
PlshCly/mLQe+MA7AMIG9RKCvT5IF3Y1LsYPC3ubD+EHGvqf2io+lyiLOLyOBl3DN+672QpNb0rq
sAJUNjvFedkAFvj//vbiX7+9pOGYoWKcgRHI77f1TuiPXBGTPa0ec8xJLZFpclN4zPYrsFCKIxk7
0GB+Fl7j9h3kMHr74QOIw4PznQKNjQABtaouIaP4dqfLSFdqWNDCVraOmj87qd6JSnc9u3klQ3pE
bfAoFp7i1tB/F9fpaVY43uedA1a2/Ajg3DrPPtfr7ds2fE5C5nN2uPXXum29vMxtZcq96gP7kIZL
rAYD9A1Pm9dNwe/S9ec7273Y69xe+r5rsKvubqeARyyzP6jJykCZ7cs309kwwbLtr6S2gpG1CUwn
2N9/8Kz76+P+30X45kVTVKWk5neh394o33mr+IRk9yIU/kk/8OuG/rncsi6PUIHhwfpNsidXphJ3
XT9I9vbK6jgQm73FIvHgn/lQlhZsn/anbi8LaCK+O7eDD4AJ4hF+2k/+ettxQNUVVDPo7r/JGC76
TbmOWlQzLb0CpA71cBV30G9lY3j4WoCm1ukZi5le+YTnuANXEMUfXjHpb1oKXnp9UAfgRGJ829Sq
przlYpHdt3umMB4KmUkO9xoA0AWcdFQivok9tzG/D/Ql3CN1+8PD/6cCkHdcU3jqec9HCJ9/f/vK
e6k9qwtvH4fguUBpZtQfbenXSEVzCGiYJ0EuID/BBtOPOmCmLSoiEmztf3+OX3vc94dCk8gp+pWJ
JRrfHoq2i3rtKUjxspDXlRaYt8mtYYa4xOithK4IQBJ9ktTHLDSLJpXiC3sFLOs+zu5rhgJMCnIz
VIpQy45CREazp76mb6NkRUX37w8q/m1TxHTExEABpwbju02NeC3aTNZHPU9v9zXQdKBk4zx/mclz
aUF8qQVOglqu8Ml5ePn/vPa3d/SsZfEj7+/ithsfZycOYCSjdCS+NcUcLQhW1Q9n4LDBf78pGLlI
gzcTrgWK8vvDYWZXwcifj2wq3w8mmAjTCAM2H6ag6eWHB/GnS32//4kcd801Taet2M7q+jWWF2I1
j6sUJ/rzD1/rr0eOMWTNSRLunPgN/f69dDGPi0vbtDsVwZIsoaqg8FJdLOhe022DpN90xPDf9+7X
A/zHWmqDwdVgM4ym6/drXmPzrtcXI94BnjyglmjER9ntKyT38svc5K9dNIfmADHUgRaPdB22n9G7
d+hk+ruxuiFhhUg21mTf0L3nx+0IXgVUBJkjD55vUC8vgGEMpEmdLr4uW7rNyKq3DNTK3O4d6Shn
zpMBETNzTd8zhU5xSJRBV+yuC9UZvD2rwnaCor52m8/2OqFJggIJxWF0kAy6HsEbjfUNRJF+ArRW
2ETJfIzWxkn96N/qQ/dj9TWc+n8sl6mTKKLrsmjo326RmakxzuB5s7zSYAkkwPSy7Ik6IwkgEBnm
nnKJsChwhSs9XbHqjNW/75dm/K3cNHGv5toUJ/Kv3/+PqJHMY6XPLrd2V0xRIRPtJbwb+/sWfk3b
2LcFw6WRteCDtZBooFz7AM+WMoZe4nYwDEe2aZlvcWfB1wv4TzPYp7uLu4wW63Ic+TB/kAeR0mDs
yX9fDXobaFauHNSz1CfpEegzcfIVjI4cli/XPvnwPi8W7htutMw2xab+vJOiJY7XpBvt6Zam5iQd
QyeQUR1BNmSRNvdlfohcAtkxS0QMYUHEIHPS2iMyoH7W/CIcjXuXEtOXxig2Jp09e3qwftHiPOjl
GLROzgHqPbS714XkNlO6+XfgP2N2P8LMmerOkBtUOpXNfN3S6BEaD2gVrXYRnt7uIc4yl5Ue2WvU
L2heYAN70njgiDGUoEdBJeqjUfUZw7vkeu4Ys1LxMcxF8aT5V+/qMcJAUFGOgYUe88ce4Shy44dL
YiKRH1GIhmrzqC0BFnHuZovBvPTmxdOPfGGs24BHxjW90Y6MbvAyvBWm8XYAJ8UQBGaHTapkNxsZ
gbeDLwEWm6l7ogGFondiYu4wjcymmNDsVGemwTDjw9ef8DaAfmusP5hMeDil2MVBscaNv5viujG+
H0be0IHGxF4xTH1JZ/AvHIbjKNyWyG7eW/xV8p2G9EvEmhYPNViLL2N8EBP0nBOFv+E0n6mXACXk
jjiMZnGlD1EHzGOXqXrIqN26v13GZ/dzCnAzhqv4ed6I9u7C3Fcdm+M7+PCsgGc0vvn6a4WPJnRF
O/eqQVngglla15OKivsxTSbt5ga57JW8LXwzkU5vjIB8oBMXdsvtzSUG8ByWRyY7hYU/N5zfHcgn
rWS13yUYFFQW8XYKXyVykEbgTLEpvdeBTvh+Rj42CH3nw1B0jGuoZdK9IFWwD0gvVnwWLgkNDDH2
cOlBrRVEwXOiOeWx+EpDChFnfIYi0TrYkEIEdFFp4O6ZMJu1OmvMcn3hFQOUgBsosonBPPLMjVVm
q/k48d3HAjKS+645GhVsG35t6uk4s4N6CjC5NSKi9ZLxeaGHc817L/bQHRZsld4LOhvvyjjIH5AS
neTxANPM2wxBFyTIicgzFbkV6p4qJDUxHMwYmEdAgqzdnP6AuFlbft+Py5D1La3yqC3OyFGKL8N6
Odsvqe83bvGlQaBx1HEXPk+p98G8y00S67i6roiCWZGKyXhkQ11hnTdt8FjzCjg6b2fy0oTqzZbc
CQhfcD3bOKzwuV4xJl0QonlhZcDDUFVPhPCMppFotXemqlV4QjvKu0mb6HRv8O9YDaxLuTWAeUec
dBwyUpBB7KNZu6+28XLykXsY3QVpNZiG+GTjGRZDI3728IMNxEvaGDITMze012R6DTmj7TzZMkR3
ukXi9gMyZDPdtCaZXSCpi63MJzGJ5nz/7+35f0Sz3w+I/27P32qTVIs1I8vSdiduwCa+siUMPPQX
iWOE+DUzomfS6A9bTT6T3466wwZtz+RpOZaxxc3eShsmHXhHb08YdXlN2NoqcVX3KZD6GQWs7N09
NlLr43G4sjNREQj8f46jMpMOS9yahzvCCAT+tohiEi7nbcL8kNk4ye9rhDDkWmme6OKPvB3tWtt0
W4QeGDE3b7Q327ud289gTeCb1QeImUBv1go/CdySdxcbBcbMcFzhcxiu8GHyTMFn2jH86ya7A6rH
goHBmwYaSmfOG1JOaRGswtoQ7PqS8VbhIr98ODdbCaNQnwMLuRxCPi+i38wbV7fvY+YeKxIOeCP5
vos2yGYQwJ02EHiVDBsvIft4ntCaueoynj38r6m0wdrWq6fECQSR29mQetFof3Ci4DVzHl6Sr13O
D4LGyqY+CCfSw7/vuTjc0j9vuforV4d26bsRny5291HcpMWue8AqOAf6Wtvi+lnjfsWs82S8Qw5Q
qf5HPzQnv6CePy4sIf/HRp9MVe1b3d1Hd+OSJ9LAR4WxiYkeDdqI2tHWQ9zNsWm+TPITB5qFTs2F
U8eWNeyyNxcagpXN7/Nq9/HvtZD/uhb/+UjfUJNbNKounRo1O6SEg+cOJ+IERsu2XHVIxNIx6lkU
Sd28Ht+tg+5ri+u4c67zurOUqTJtt1kQkSu14hFa/tQ1KH+tnP7z2Ybf/0/lJEVJ1qkS7gVJaAaw
ABzFFhZodMALb1PBesP+YahksI1HucDJdMMYJHllW7MeHjwRu3TqKXXucEJYvUdVHuweNFMmGY/y
9t/r+BcHFiKC8dSSTYUi7w9/h2dbJI80RpvffT2Ao7VTMYWdFSQvyZZcbHPDgOgQT8X3bHtBaqW4
g5c8AyfOvJoIu6d/RqSd+s8xx5FHrigRdkDHvuLoPv7J9OxETTrDn0J6tYHOgSOBitUKaatjcRwt
8EsbxydjLkw5r0Mh/KnrkP8GL+ClqoHhYSwIaPr7rdA7QW7LePTcKn5HHgfK4EBiE+9cJCbQDV9F
BKXI9HyKIDun+OHIiqzqJENZg2AeB+YeUmn4WP971aVf4cd/vFHYdppDCBExId+6If2R18XoouP/
NtW9Dgadl0xxqmMWb4zzAGv3QJ4/8ZZ+EydFEG1ip54zhafhqffQvHb1oQjZq0JlfvlK97Xf2dq8
CPkLaGWgahCjspZemVRQeSfsdCEzwxU2WksT0/9kc2Pjh67unJlyGBTiM+UdUSpm2IPFljo3wht7
9Hh4c1BaBsW6deCcCo6wopS8LupdusIlE/8BYX1Z8ff1dTE3gOIr7LaHAM7P0QHGIchgtGGfRmce
XDiEIKu4Nz8i1RIHeeyVrowUMZxlCH3qjw228PFCesn2IyfZX5GeXFdUEdoC9emWgY+pQJnpqXRk
ono653kQ7MiDfoT8ytIgkUkPzIG+HgxlrjMDkSxpERn7tIApCqg/ZSAEL4Bi2Sdvxn7HNb0AxR4o
bjaTIsQaSKTbjeymC+75NGPqjNiImv5YooYWSYrlPMDOFK/ynIHF+A44tIlXKdkIP6CQfwFXyFlU
yE+TdVECdP/9cZXTrr6oSjqa9DjyS9ByIMGCACTHC1xLbsGl+wEEVAdc4duD+NsVv+EO0iWOujQ+
95O6bpn5kHWQuXXmE0eP+brqxvevKwoSnBNvKoKKBAeFhjJY8+ULKRUM608P4jAEX0NzFT/eVOU5
HokHLfpqmPtnWn/EYZXghJZpKq1Nu25qnOHSzKkbv1fHLU9i0hP0Ku5HqWJHXEa4YdqPz56QvIHH
Qj9qArkjkoI7FMtr0+Tgj7CKwMFeKrzmvmpQtjVPKgu1/Qmx+GFlvnXgjZmqF8IWsWHGpQIDj2Dk
AGr9cLT+DXYGcxexRqHLB4r5do5VVVKoZXlnuMdwBXs8HcqHuMH8+V5fB7FVXxvhj+HoP151OF3/
c0IJ8i0XBBJaCMFKA6BfF9X6+jFB0mn9e6f7C7z629f79ngB+Na9YVaj2YNeVLARQI6xcvgBRB7u
xB/P8H/W8Nud6pRzqaetDOFSGkep+ytmlGAAHp9/f5kfl214ff+zbK1yOTeRzLc5T1q051hZ2cV4
GK0aPzwWf90H/vcbKd+OrSJV4vM5Gzg07nB/IkcKezqMnypK6YeVU74VdmldGfeiLJTthNL+BNnR
3r6Foe8v3cJy6XDHu/Hqa/LD7fpLHpP434dC+fbM11HXPaI6QhAYpU50g/waPxfGZRRWj96/NCdB
RMiD4lkWjr25G2mhwVZ909ppOzBSRlfn0s7NZ7/+9939CwL726f69k4k90YsNF0k+luCgzLpO1ct
CNdx2af+fSFx+H7/eF5/WbH+5zF6pPe8farD3bWpntFI4TB7tYz35+zjBxTvp0up3x6kurpVj7as
npOqP9yj16L3LuZervbxc9qUczK1BxbR/8W58sN7r357sPo2vo2ukoQtSu/AQe7uY9bzmbkZ3Jef
9pi/v5Y6Fk5EjGFc+x3OlpNcHtXDbnZzhhfz4mKoxuCx8X/aaP42KcUn6n+vNDxD/7lz56wUztml
eEykQnZzWBBPGXOjehwLZ0xVL5xcia3Jc/O8aCB4YbUXm0ulrNwSYKqrN/9+jqS/9ED//TTfd4le
TM7t9XyTGcUc1cWxtGaL1g5xF1w2LjkQ7nwejE1n9cPr+9f35H/X4Pue0Rg3VVRMVht7Zs5FCTAt
/6HT/ev2p+OQ/iv0lLzG35c5vqpqye/dJwpcVgCXwsV0RqvDOh54rdRd/17IP78RzRrugRjpGyOc
yr69JIaYQnQQ2vukQRfSZ0NCgAGMUX0V6f7fV/pzv/39St+en1zXKrO7KU8yxdxRPi6e6zPTHu2H
dIw/X77fr/LtmLrLmdz0Ik9pfV1TQWLkLsskGMHEhjH4w675wzf6/gwK9SUbtczkJhQvZJZdFf8m
EpqdWf9fC6d8W7iyMLpcz6/3idC6jTbj9rBrQdL891X+Et7428p9N5LUE+Oi5Q/xsX34+9lp5qWT
xWAJew9CKWTKCGVpPsDJIysww976+OHNkuQ/DobfL//txsl5rrV6HD9m+qJ1KZS/OowZbtsrhq80
hTuA5Zly9/AdD8UZsUySNUhefsp8//Pl++1DfD8y5KgTi+rWsdSjggw5KO3Y/sPbi9dFDMf4jBFp
8vXvdf/pkt9OC03pZe0iJRCtr37WBJm8p6sQmnkBG/Llx+r3h9dDHY7n/2zi8TMy66ugSTNtB436
fHOqQwZ6eHdh9P+/fC9DxnaQARosi9+vFKlR8hBqYzQRo9mjdItYDWSq0i6nYjw/nEe/T3rd+/c1
1V/8kd/LC26gRtKnqQ6ehqNvNXekE/ZIsAMmObh3t25+GNKVIO8zbbu4+DBYmIoBpj+n58klQE7r
icThHQeOXG7L1j6yI+D0wU56hP/G02ktyWVSNzDnIeYVHmHXHocsOArzOqdda/j+FC+YGPMz77ic
jUjIu1FO9mMy03DlU8kyU0ErIkyFVQeiuK/4j7EZqAtpXITyUeU6cO2cY2xvc9sKP0M/m8D3fMMC
mOGUCRWHEDz7hvPV4PpjOASluoqjMTXBVXorYa923zAtTvkmTwxNTL4INo329YVw+fHDRXdsMxb6
9X+5TUpcax2HSMIKo85zALcjVHzNr12mBhYjFiYbXxj54IsFn5HZAi2Ytc+tN9HCCf3txCJZxxHQ
/xW/CKbDNpIlnIABwe3Tw4Y+BdZnvb2hCQPtW2zfLtYM0hSuhdYoPMxfBP/1dTdf3u1PRD12DpgG
tPMLBoS5DYCGCyA44ef7kBJIklNhHZbTq/XEqdOwHs7r62H4zwh2ftk6vWv8T81J30P87P4Paee5
HLeSddknQgS8+VtAFcqTRS/+QVAUBe89nn4WeGc+UaUaVsRMdzTVfaVWwiQyT56zz9pOD0YNbezW
OHWUvHunIh1LVxReBSHZEqhQ9mJxe0sFjfeccuYrue6fULfnf3LXrFMu48NzHkj3HHEmXtw39tus
FQ0fZjGpSr4otN+fn98tlFGh/WzMGiX7w8PSMbXBMqqLZ7ZmmFezZdXMkoMmx0DehmYrXuA73Afq
taSDoSbPNTFSxTyjma/hQqnaKBA3JwckAJDH3J1f+TuQmMX+8d29pbkXl2Zy+J+XjjR9B3gFCFLN
T7qRWZ5Tm3aMhQjE41MRcjvfICJQwGfxzPyH80WbBFfDjfoL9+OZhWXxA6w1tbZy9YhO/ESjH9XB
ARHa/KAHWjVFx9iKK7rkV9aWEOeXsVWe5L3Io/btR8neviFnXSTrfjOSOUrW4l4msUxH5Noik3vy
novTdNB3w6G+qW+mQ4ZKUd9B4TqoyKSjZeqgcuN4hfxtuby378HiU/eifkwRd8aQTCvpZW6sWMDZ
YTJD4URfPK36J3OrrFSYJMG+5Z+NSIbJkiRLnRc13UX9plfXAFfpNCvcEdUw9QkbZL8rOCMZrXrX
Lp5+zQ5jlqM53y880ryafbfuzKHCl3VV0qax98ORVMZcgaWhB+O5qIbIt5Q9wAEvfXQXRVtk9d+P
eyEM/nu9O4sNpkYZhdZoJBI1E6epyFxY1OzpRcMftKCy6i0G8o4thR58Gnhi/irh0G6tv7+MCxWJ
vy7j8/F8uX1EL2IhpcQOu5fDCwLKn+ZT8r6KnMXiLlmQ2d8P2/2P3tlC1wkW9+IOndTNybgqL7xg
5PH3dZxtb5XexFMtcR0qi9XLhIYTI49i9ZN1H7lB6pKQE+4+SIO6ysHlkEAvDWtKud/vDVTTN62z
XNrKcnvfL36jeLcbeiyO0y09PPny+yf26U3wzYT5rHd9eWLRUBpNpA4j5xfKkAfRBr2eDFCPY4Ol
iaz4hJGqUz+WsasGpLL9xR16yCNS0HuRcm5AiZrWqf4GacCMek6svbi7pyXntDt9f6XSvGV+d6Vn
W2pSoA8TVH88eB/mie1tA35op9B0dxJe/VvpTXDIxD9fGXQ+dnw36Nn3VJYqNmNmLO1aiGnyK6eS
Wj5209wh8ajgNjNuk7q7ErFI1wY9+5jqIRcJKsZpDrQ1b9Mmu6ynnODdSfJJ9h8nJFLt9PPKnV6M
//5ELJ8i0S8Toan1vMvVYtxF3X1Db/RIp1fUwxwM0zkFPhXPfQPbIIhWEgSXYCcXNJ4V9wGQVW05
IUBWU/qOMPb8/rrme/3mBXyG618uK/UFLTc8jqGR6erZkhdQmk+ko5rs7vuBrt3//PtfBmrHYfSC
kbziXHMPbEhyVMHpuLxyzpWu3ND5QdeQlUgSChALpXkcdGooVD4UtmC82UsEjpbdBeqyi9AHRC89
jXM67q/pSc7bU90INnmM72/7QkfDX0vVZ/Xuy31blSIN2dRDpyBiVO2O+C+knN8jbKELcnstUXRB
ZPv3ePP56+t4RpoNStWAUADYbihPZtHbdacsy/bVpB9MEkcQitVKnaZF0pTOtKtQOGEBLYGqGkb6
aDG8sSKAO79zyu7xe9HKgHqP4vQcAhwQ8npp6a0jl8gph/HKw7q8BGmyhI8hbhnnSUOxptIRFpyA
8W83BRdjibq5Ugz6v8yP/xnj/OgXNIkfoEGVDu1WPflvTnrMj/E62SHHw0dZss33OdLM3O+nwQUN
+Pxa/gx7dkzKc52PP5NkwOQEPs5PYbEqOaSw3FsQ/XXC22ohEy1x4o6vrHdXx5b/nhL92Fu+1kcS
n55wQwMr+BqHjpN9c9s5cOrvMATL3Ki0p6V3Y75QCrTTK6f+z3T3v8vMn9s/m5URo6eGFPY7hUZF
C0xa4xP6UvTCUGMu/7UtHBz/RpHfTMO0w+61gxQ0fsT0y6YqtlvKuBrabQPES6KfOxxps+CLGn6m
tNHonIcMW5EPHW7OdFvLLN+9vIlp8+vpq/MLWC5itC11QsyWLuxhWBkDmB+6olHSDNdWoHnL+u5W
zxJ7RdpL1LXItKlw7swTewqn++vryrVhzrbrPm3jVIpUwOzurENVOZFIi4c7WvKXE3E+vXi2cSX6
vfJ5amebtW9Wfpfo4rTz8mMv/LYSmo2vRCGXV+8/82T+/S+rl9ooltioybBLZZeHN4x3jDKMdA5f
2Y+v3cucQPkyUKo201DWLDXl5P6XaRvF5ZVv/mISxkAYQffJbM56lnMtsryWtVCTD9VLRacHusOb
FATLqoct+ek30C1ugzf9vtgV64nAh0zQIn+QtjHG89O4kNCD1lci+M9485/Z+eWaztahTEmoio7S
vPwhZ9ySoLBhflP57egMBUGzDq9MmssL7pcRz1YffDV1rY/laScVI7SXGurRb4h090In2YOB9yeC
FTzuhgCUVIWLm2YCItToi05P3uAv6By7FiLMI/77DDRNVnB7FRXxLBSZpFyP86idt2SoyUvpUw8d
PnprmqFm5u/30+Dih0rT3/8e7TMa/TLTFBNFm2ha067B0ju/K4LDhFnONavcCwVHNhjDtDRiGDwE
jbObMltdGvVuXgVRlMZH8l747ghH6Nw0eVV4jUhLE0J1BITl+/u7NvJ5e1FQNIrfGZN8ePl5+Kk4
Dw93d+4zZKNydY9L/LWXd/mj+p/7NM9WiFZQx1TUGG330h7pzCFPMhPCQ/uHYvt2tkyW8Spxf31/
j5+f6j9Thv6tWbSCw5l+NomFTs40z6/6XePpSyNqsRm8q+haaEtkgAZypMCVK9x2N+Gdh5hMOorj
aap3FtgzjbVfEWgsDyCCDCTSoqM6EMk/DchQRryawhqmyRyChSdd1F2z+lB0Su8d3U8CJAZ1UY4g
8aaPPMVAqUigwRRODhxWlpCqGzhSwsFoafVuTgFa3TZ77aEpw3fRyyu7+MVH/+UhnG3ivaZ0he93
0oGmblYNMm6sGO3/5yDzRXz5XHgFmRhNsrgzoHvBHB1dUUHugKMokH73+9f6eRj47rWefTSy3o2+
EpJWyeiR37dLpCJPPaouIqJ1jdiarCpcZ+jkuxijmmBFZ+oa2TzeL2/SzMkvV/ROXpvh82P896Kw
F5zlMgo+vn8/gbLLwybQQvHQLlNchCzyK7MlAozu9Mec3bl2ZLh8RMEjUFTmPjD5PIWfGWJlFB7V
kDzdEWV1HS7psmv1cGFPbXYnJeuJmCs7dNJrXV2zLlfViwvkl+HP7jcZJ1XzReRZVEHRuaF7WMTH
cYs30Wr2wZj4aSxI7dx9fEBvIZUM3YPpB3/6M3HYk4Gv+LMZiG/wt2i66Qkhtw/BajX/SsRnzxlt
Azkqkxa3jrmfIXXTj2BVk+2fGV3Jihwr3SGBk3/wN5PjLekWQ3FFG0ZNvpa0G4l3kkukfFeJ81Nm
9Ll/c77igYQ4kjLIebE7qAvfnEkO3hF8hZbZzarH/iE/kePP1+nRrxbazxHXGcaY3YEErgX5opO7
73f0/jh4ynP/k5Pcznl+lV788ui5c9ZYXHZ7652+Xdu4r5czbVzkvlEno4h/QR/MhahueOS37PCp
piBAs46bbOYHOqebwTh+ZvBLBsRylIFnOwuTiW6Bx4Y/wSMV+A8dY4SSI3redtmtxBNVdzCB3C0U
P/7AA5f7v/8ueFSLmlfBCWbp3s05/Y/3O3BlSwkN+q1OMhBUBRGMuHjM6fOYs9ETcptyo2zDB8PV
tnP6voRN5y3e6NdYZkt68/TFO4dW2ijAJOION2fSSZH7++f30sEubjHrrlVS7APqRwoDZLLllcLf
NNjHavv2A0ndSURePNMggsUbHgHk/QYohtHid77it4sFZAZsGuYfsTP/ZIdijiSbhtP5tGrxLkNM
SYEDnSh9GRpJO4Pazgx6qNzUSdHPx07qwHvYFlziuMre5p8tDR/wcihovG8eNpjI/fcM59oJiwgR
BmZBm58Pd8tnCgS44fELzeEYTEj2nAbAsdQnFz9y4VAK6S1KGoPEu8epEI4G1w8B2NHc3nmmi4V8
fu7YP+bOmMcEe4vUUZ+Dxb51ngd74GnCYllS0HkmJ35tZbq4AXz5Us8OAFGjGJ00EmN8kiL4LtL1
zweXSo9kUynwuXigzd8v0VcXp7P9vlOmNDW8npbEalkbYF3YSi2TPjAKjDHsRj3sCKso9c3YuOA1
mJqVEl2Tu1/O+1NwVFiWdYAJZ/t/Piv8tK4mZFxBdJzVhO6tdqqoJX5/u/Pd/LP2fxnnbC2cRk51
aoTUQIzWc4ihH8iHqtZjk/z8fqBPme13I6l/7zJFHxhyZgU9ZmnTC9A/qE7Sywi7cl0f4jv/rXuP
j8VK2eVbf11son3S2pyQSprCgs2Q7EDZSLdd+UOCdUcc0q2RQVf9SsaL7zBsh3WywuvKcT3Mb2PM
Pqe5MAbNXfmYizKw58hrV6/1jfRkucNWpZtrxsZIp5lqqq6g/K2J4tbmGg31KbwNjnML01Jxuzd9
NX2Y6/pWepKemrf8Afpt/isCGnMta3J5rluUngk5TEs8e+Nl1ptl3Cri/CY47xKKoM/hpFiGd9l0
JQ6Zw4x/38Wfsc7eemF1ldRE0SzD7TYzl8E4JVv/6kavzNf83Thn73zQxa5TDcPbt9tkbx6yvXmK
j9DuovKmHBa1uogPEkz9/tPIA8wu9jfsv/j4JMdoBpOaq4aaebm0br3jjIL5UDbfz8pL35ksciSb
VVEKlsVnR2Y6NdRQC5LPJ+F4mPHNPY1sJVg5X+ubuNDlL/811tlReAYmxLmUjrRAUYW0yMlH+l2K
Nor0Ewc1lZbR6rXo3j1rqwY0mMqnQD4ow6ElPioBak80831/+xfmwV9XdDbn2qis1DaKlYNVOiaW
marTw519Gx+ixyG6MtZn4vlsMvw12NlksOrWLEqvE5gM+kG4Jy9oHnB+2I+ucjPHnWW98J6MtRw7
2U3+KGB10WyHbXQ0aMeytrix/9LX6i55DK4ou66+l7PMVldWSWKquUKRcVy+bm5oNKWzdgkl5P5E
69n3j/xSeuKvx3C2p1l+ZGWDlEg7OVGW4htrs83Ym8zS7coEyEgA0D0lVukiDlLEV8SOWg+KSoh+
x425jKVsdeWC5uf+z3uRFJxoJYUcuHG2GCSlVsum2g076X66p++SrmzqF7RYd4YN9xqpwg5KHtzJ
K+NenHxfxj2bD5qaaI1gaP1ONI5mhc2h8lSbz2Y+YSFIvYLPAsKucZDTO1Oe0+SzdtAcbLE+gWEg
HWvYWVzsr1zUpe1fFr9c1dlkaBXfkIeYNOeAoEXcjrAngfXMJtrpm/nqnaJfabKOp6WPNOK3TAif
3Kfb/KhuTdqGj80vFeItZil2iZ2TbeywLHuK6HGvFxVpJ/zI3VmB87xJNw1tOTSK25lL7fpOQzww
rkE5ElBhIPKBOuWU0eSX31auSUUWavNSv8HJWoB760ou5mTCqaNDDE8QGnPcbjtLKny8P16TU+jQ
nwtZQdgFbnmT0WJZLKunN4xgsJyj70hc0R9HE3WwLu9pxZ2tOq48xgsVz7+e4tkkj3XVL4pM7Hc4
uuJzVLRbv34cNA5W+bMHmFoHg1ReS39eiGX+GnSecF9O8krfyFpd8OrSp+mFlhfjRruv9j1Y+pVO
NB8dZ1/Ezn6YFVDPwRH64PhJnMZxzwnc8coeeylN9fVyzrcWI1YzNUi4HOnGOyW3WDJtOWItGX6W
D4kv9T59aI4KndRXHv68an/zQZtn+0w+RLUujKQb2yUwVkzsd8REaL3wsBgW/f01kcblPfTPJ3OO
2ZFjKzS7mIojweNvYzfXGzsaQzlooJS5cm9XFo1ztJHSyrIP3IjPk9063v0ElLMUD/MpE0A1Md2w
VFfDEfQlGP4rk/qT3fTdc53n35f5NWVSGCfzc9VPmMzuw12/RJl+1GmXnVbQVfy7yrFuArvnnAtb
9tPQruLQWTvGSO0ZX7Ej3tGLAqHMtRrQ5V1FUSwFo3RT1j/bZ79cmz62WkW51T9AbIHUcZz27SF+
/IysOiwxy31yxOTpQBB1DegmXei7JK75MvbZx1760ih6mSoDA+73jYx4j3SiWVHeFG8TigzhWsTS
ilW+I+TpWs3JURZaQDYs0PSyAHtj9BxqI3A0j01L1rJoJRDLWMxKN3S3QZ+uSEgmKrYpg7EI8jk5
QG/qostAgTezZ0Rg6+Gj1Lm9Tk+Add8JwqrsOGUbr61yirB+0Qp5NTXaQuhxfCqmZRhBNkUREwAk
LoRdMe5JkU4yKIvIeB+13LXKLTrTVWVh3Jwcx6pDshvLi0zN6Sv1SkCvDESvQqYAbp+2ic6XFvrm
Wq2EjVBXjlxkbj8BkQ6RFcrUGvFvUzMkc0PuVvKLLvMisudgQFIZPydYhVEcSWHjPlRpdRNOD0au
rDIDwXIlgNIGjTD7vyVwi0FTxWQpK3iF3t6oMWoKFdmdcGxoE2Xrz1Ab61HHr0PQyisfwGeq+58P
4MuLPkuVDomUTlLndTuhcjJzJUpu0awFxKqYi+B4J9rSu/cq3HsnfRv9st4j3j0muIS6AUk1lGPY
g8ZLcRls5rAv/pn/FH7B+21pcD71gDk9cOJsoivM2wjBLZyofwjlAUvgQNtb1g2QWnyGhWpYFP1x
QlPxs9b3+LrJ7VrFMtrbIRUIKfYC9FbWEVmS/ilEYTjbpsorwwEasRXcyg121VP7knS60zcv2Kzk
wmkst5pybaW6uAr/eVja2WohGIOnCh4n+LnwBT569Z8OYyIB026KK1mLSyetr9+gdvZqEitsx3wU
Ecrtblb93c9wuTFRbEb3d65WwzXZ03hmr0PwMjf3v727X2v57tdTdS2UvLgDA+EzRGTSInivv1dI
VQ9Tb4jRZs9qxckiZOkzEP6HFtZbGNPnmqcLOo4cKY/t1gK742MsRntrUuGMbsq7sYMFda01TJav
Xdb5AiUOYZgGPBwJn3iBtcUBMR9sXl4Oh3qxWt2lbk5rsrNZvaivu9WKduqHG+nh4SFc5Ic7cBia
ZwONGW8pdqw4pT6/b9BCQpp/O5B5Q1p7ArTEMmQ/sM+2qGW1ZvGQraQdmHW8tOkH26Fv2g24RfqL
h3inLlNgiNjirgImRfNMJwRDSYiUPtPFB7zab0v3IV6urNUqhrvwENw3P+GTP+McN7nPvU+6El/n
WzrKQTAvsLdsFs/Piks6EuogScfs7vhjsmHaPCFklmxKcffmM4lR0Vna7vIu3u7dZqE/uPOsWN4D
f4TXAcfLgXONhWLk2L976rJgjyF3wADm31TWEAH6wDzwHQNS7TmQ1JV1D4bI1ZQj63Nk/1oHC45N
YAn2pBKX+KZEr6FDfvr+Xn2+h/aCjd0C2gwy9kVg7k+nmet0JT6Yw/N/l6g/M/Dsqxu9MGpzla9u
IG/vk9nwwdTLG6RvmLrNFBLh4dq5/trsOvv0/KKzxm6Q/5PoNr1bEGqaaNhzjipXxETy5UXlf27v
HL0g+HIb0pzGBwY+m9CShZjYayHQ1u4X/Uqbbk20fU0HfJidUFfuPaf3HsXZ4QFfvayWlj0CYiV7
j0bKB0+K9XTl+c+HxX+evyrCowPiSjQy38CXOMSPqhb2GjxdfJVW8rJYzVr13gH90LhzLenKcHMo
+89whgT2U7dEMklnIX8g5oUkypwz0vzo95Qg8opIzIkPsItFkAQz5R4Kl3I1Frx4wPkzsHl2n7mZ
hHGaSioyW1YRuj3QA8P+enjd+MsNPp7L53xTLI7JclvY4xqUrnP6/tYvzrovF3B2aq/LMLCKJB12
HJtRr+lwpYTkfup+XC1aXhLqyuKXoc5W9UyT9FYYIm+P544/IQSXMIsVQJG8Y0anvWEFkh3MpfXr
2glKvvgxfxn4bN3O2jFVwj6QdkpI4T0wf8gGtAkIZqoGC2wOxcjc2WKwico1CTRTfm98TJIRdAgK
3BHxto2KdTOke8ob6yEab1L9Ud5pYKyCBgfRuFl8/06ozn8/H62zdKKWTG0g1cj1c8JPCaVJbR6R
ZUnZqaogM+qELqkzGB+lGu6G0HLoVwyIEONInReLqXgLute2IP9XHzxLWPk6ZtV4Rr0O4bgLNHml
T4/mvIdixpZY67hZ1XVilxkFyuzxM5No4Zbebmkts7A0FAe8CnYoehMgRiT1VY8oMRfnC+hFymFs
0kJWLERXNqXbun2rS7DUTKSmiGfVGp7RtKCU++YGuRfObcOEjRKhfYeKNYuQDhHG5zIFVAVofBf9
mFce1fUTyGENmXT8xZu3gucw9eZOHEuAcSju8n0RNWtRIcs681WJjiP8sWA7segRxx3i/o0Ytwsg
nYTPuaghn+WYJeMIrVarmZVhCpE9ZxJQ62lic+8nTwK+rF12pHI/sdDRHWHx12nZofYpY8PMi2gk
DqYPYVSXLM9mWrmF+UHLqi0PhzRNFpKxiCzTyeMnFOGWDBklh8qLf4dOo17JOip6dopO2phuiQXm
gu6Avl9FF/FQofErxo9CqWA3tcsepzOFL0McKTyS3lZJ7DLA/KcqrE37kFzXbYv/nBm9dCqG792D
CpLTbG9GmGtzh6ei9Mupea1mZ1pcQ32UGr7vhAOgGQXCoay4IYemeqJ3v7mTPfwt+AY5Fe90i0ph
Ka61THdGhS618JcRf2jRMVfzpTi6OhaWogewTMFs1mexGJXtWKqbIP7ZCIdZ6BjqjtfAI5H2cYyV
g3XyM5Hd48kSHhMmUw6TEik5ZhJFfIx7SvbFUtYPMrY1+VsT3zaoHTEJE7SnGJc9XHuUbgVKSq2A
m2srhYKKALLvifZZDmp56q2iRl9aAsalyhInr7g6Sk27nzTiCQIPTcRKz3sKFEfzdw1iTcnDqsF4
FYgeRvOtzk9eWdyr+BHlNaw1fdrCqYgbTt35G12zYaLvC3G0EzKFegl1JmvWuY585lO2QnNw6NV2
nFCPPgaRN78ve54Q4fz0mUM+NjRDj7cXD6qc8k3A/0YH6kYeqA2N+BVNaNM84rWY98RsptsmP4UO
ljLRbv1i5rdD9RyXj3xnVnmQ43XGhFLoofGaARVNfkdg/qMxy01toM7FKBD411gFrsSJqaKLS5DX
8tSdzKZeBSIgzBpKu/jh42qYVR9K5y9HQ3HyjcqVc1ReZiKuAzlEPemkGOS40KHOy8/nxct0YEFz
aUJr4/uZM8+YGg+MguJvRydP+zqF2YrPMjP5jjlAteGEuPV1/nN9fugDnPjS2dhyWMstjkos/yyx
2GMggcJIOyDKneWxxILGtvJucr+dpa5FYy7m1VVCB4CBM2qwgtdWFICG2nAfd9CgUvNJCE5FMN5U
xmDXfN8hH1siZvdyFL/2sW+bxmvVpyvN624z/q5O/5HHoh2BCQxrvBPhAKQcHvsI05bkvcEsL449
GDZb5DVXlvVrG6B1llBL47bIKlGw9rhKH3PLzu4lLICaBVan3i+J3I5vB2QbNEf7hS3O93vKJQHl
193XOos0Wn2YCr4Ibx/t42P1Q7Ee+tmXQpcXWHrvhFvsCz1YTNeSiFfii3MunpAMuBh4Tf8Q/472
MhnuYsXh4LHYhXtsPN09NMB7LE6v3a34fUQHOuDvALJQBkrfpSDv0qpcZ5FwG2B4HlMC0ni9IFBI
bwg7HXao4pls9csoLJgqpM8xB+3ZgUhDdhEVjL5eZLqCm/n9rMFGFrurIuwNZW+hpw1A8HKXDPQF
dvialb0bp8d0SYkEV4B2XSflXjMw5BjKm4DM1Yh5QJQdE7VbiLJgSzUdVaLoSFlzW4qNLWPy05vV
XSTdaXKOOTQ9kCygQfjQS/GNz3cV6bYn3iW4engaOpzA9SVgrLMzXg0BS6zwAD+KwkmzINIRopsB
ZNbgh19iPo6zWVIiNADQKSNEyNGSi9ZrT2dEkN148oOF4y+OcdYSmCBOPYKt69ieZfpybMpVFmTY
/2EB6J+K8HeSvk+16AQq61qAJ5L+MDWjzcNytDDdTnW7Mczgynns+1lkfr7tL8eBfpCzITPyT6VX
K7ltuIVrRUBSV+73n8nFvPD/hIrmefXcmljxR43p+tTtkT5vgFfmVEG+H+Szi/3f4wbxLv9SsRo4
WwjyKI8n0xSGXahQ8jHaZTSSU+TwVQXxrs3xJuoe6fQhBCmewxSNEi7WVdDdKTTgK7QFBKW+taoI
i+tyr+bdNpPxtAdx0jTsg/QHVLW+stJpJQqscmlRO6NuOB5/P+taKkqYEoa2wdk7bqplyVT29X6r
R0m06DCS9SLsdmJSPCO+VkUv76VIW6aR8aJiAmIZ2ygJ7LHG/QqFOzug5b9//3Qup1kgjPyfp3N2
JDHVarIqIZR2Ja2+Qrao2CWiGMyoFi40CRMd/INH6nqwNBZZsbW6ra7+SBTEWP2vwHj161+GfBNh
F8Wpjk8CEyA9ZTtmq61UZxSidY89pd6PV5b3y3P0z2WfHW+CVDH1SA7Ew1ylK3b4yF6VWP5fTjKm
Lsq6gh3J+bkg8aO+H0SJepjp1Mf61EU3TUPG1hWlGz8n92ukNtnnEilon775NGoGd37oZn5jm96N
od/r1gMFYkyhlMi5KoKYMxT/Tus/V3c2rYdY6gut4wl4J2s9YwNixKj+KZ5X+0OxU1BWy8+gPa+j
zC6fl/6MfLa5JUHAkamkGxBSG18N/u5ScuWjvcQfoSWC7KgJsdL6J0dgSS28CCVVSJZsinQlIWkD
lUs/ub6VkkNHA6+2bNDN4Vn8G84iZBKcqmczyBH2qmHP/913IB+9dngy4XSHPV30/5TH+HON5+mE
WiJ+q40e8PnToNhx6nTKuFh1xTYqfpf5Sc423t2Vr3X+Gv956V+GPJv21tRaidS3ykO6eHqB0U4C
A6jCDCojZ6i+HJe2fVX8cEl6+/VdnJcKW602OZH1CEzQ2lBteSle0BaYhL9bbCkRgSgOuPnmPqRL
f9c+kiW995BafUT3CrQC7HH3AIr9Q/Az+U351gdIUD6Q4fxtLjrsxAJg+c9Vjq1v4Ro/MKlL+itr
xcUv5ctDO8s3iUIpKL0uijNEqRO286k72qHQEqt5Sf3+DUkXc0x/BjtfNMxAnvwm47McVmhFWZxg
a+7M9w5S+PcjXer2//pazgPcHvBvbLSi+vB0ODQ3kDUWm1vLXrgmWdzY2WI8clpDOfh+1Dl7cz4B
Sc7hEqPSfil+ljS/xAaRpYRRPvniIQaejfvo7tptfTLKvhvhLDOblJUSxiMd5o3jnYT3aT/pSykk
MWxB1e6WxrbmILZi+4xu4VLXKH1bx7uhJhStO7pVaXN7+qQawDWYUezQWveA/v9fIu0vz+Gzm/LL
c5C7eEIqoEy7rF4m/jHKcQigrCfGP0cKZ9FEluRpoK5tPabWyeQgpcTHkECgCXe6Vl1ZiS5u4l+u
5rPQ9OVqhLHJC9iS6oMzs2oOr9lth+vd2jWWt/v98tg/vAWLbby6vweCdtUb5lwzYYoW/mjYp9CQ
S2OReT4nJpxOhBg7nIe5aW1yqn3+OyOTd+dBWbBoXKX7AYWygEUbwd214sGnzc6X+TKPLols0Abt
TKSUP7VBX+7dyPouj0KrOsjja0Zbi4kwMT0Z/qs/uYq18iGjUoNUf1XN3rtJ4g8l/BifS9QznvEK
PKBWHr//Qs7ReP9dkGngE6daqoSj09+HIatWrEIPmvxhJoLjHYVbnkDJCfEsOha04DrZwdDRr1QZ
9LNg+r9hUYMR5NLXhUz072GrqtCnoavTvaftinozl9LRCS900dx1qI7C0LaMZBFXmNbHOgkajVQK
prTDISpbV+8fzHa2qlZXc64sqrCdxBIRU2yddm+9tz7/z6H5YMCJUnHQHBZN8NTjMxKx36L37JqD
IM9u3RDRs9fGUFd+ZYeQ/3F0W8zXYnmYaRu3c+quiXKnG+6m+tacyCMGA5ALMdspFX8KWnEaP/r+
YyZve/VXa/7S1BaDGnUlYpeuhdDKMRbtq2AN52TdxWjZtY3hmw7JkmtL+RzHnM8swj487/DDMkD5
/f1E9URW27ZRmNfObGhLxYY+hhmdL1SL6kg69co5+hwD8vkK8bnBCQ0etiafYxZGz5jaUEj9U5jP
dXjpXaDhhOap38I6jmypWwZLz1tg0FpAM0l+eTyI4aG29lb/O6WnJEKdOPdLrwXLKQfX3CTp0hh4
qce5ZyDbCo0js7mG+A9wPiaXh30AjWJAqaKloDhIPq58CWdpgf/uBye92bYHQ7PPxPuXT7MukiT3
xzIjWpGZ/4GdzzI6PGvda1v8ebbnv6GoYBt8b6Is6XPM+mWoth+NKvU76wQLZAP1J8XwAmfoYfWW
3wArINPjpDtt431cucWz7X4eV4bOaOLayNjy+SbMRhVkCFzkfSi6QbgczJMZPukhRynaTnjQXXpt
kpyFgP+NODcLy4xsKedNhn7bako3qek+UIWD2JtOFlfbehC2Uv5jNCkjJ+KaHKYfwaSkcyl50yK+
wNCVe1cqliUCk0aBLWE9DBq86o+xO7W9mwQc2JghCUS0cDmNr9HTpKJ2aVTb0F44BdswB2/pnPD7
EZPl3C4jHIOKbU7ms+2KH61krq5saudA7s8bVfAas3RLMjm4nx1w6izMhTRPlL0g0/0I8n1ZS5tA
fA6hpCkg1zptb1a3qXxjJTdtetsYNwk+KDE0dRuT85yc7arxHGmi3KVsBkyJKDDIAzl1Byj/ls+3
oBi+1OVlSiWkcDxqIXhNoyqJHcHfVCQ4s0O01YQnii8eJ3H9vqUOpBtbQbdNieThk9Uv+tOVCXXh
m5HRtFsmyw5z63Or/zKRc6MKBxQV8r6Iww2VJst/9dpDNOhOazGx9036TuzdX5nHnzXXs7Xur2HP
oi6h9/vMS9VuD0GrDytWkTclOI48vMhOyXdDKSC13ua/m3qbj5DPFDeyHsOJreCxHh+1Ciq7sivY
ArTh9xRj4lydqDgJ/rYJj0nbrDovc43wCX9vIT11aBqHghm75CcbjjYBrK1/+7260OrUMcKKJgoq
hh3WzkiRAnpHarlflta+z6h5cAJnfo6vQvU451hSOkay34pPZ5z0kSVbsdGpL9LyyiidOthe9kp7
NWr897pcF4aK4OJkjvuxgjyVpLIThVQ71GQdDIc5XScNp84Yr3y2ylnC4r/ZbOiqLKKJsfTzdvJR
q0R1KnR1P1DDaZS9ovMgzFWr2bIabTTtt6g1Tw2SDE4q9qjSWUpdpdn1ebYIymSVZ/mmE/CxNlnb
rWHlDdYT0NtN1XoYejmFwblGENxOpb2M+osukcw3AclTtivlZCcrL0mOU1EcrfKOPbO7IiH4XOfO
5g+2kRi3Shjl0vw876Vfpq2eR2VhNXqyF2GCoxoO6+ewfRuMGielp+QQcfouZy/klHhQfY3HcjlI
Ix71qPoQpTXFQJlwrk65hTfaKQEFtb84W7L2LhNOmjrKiWrDbwsa3XaSq1IKrih2Fv1tgA2czPPy
WCM6NbAV8Tczs2lOVoTEswTZpI3HARGaqFC081wrkFkVRzj5gxOmb8rUHFU9XrAUetZka0gTu7bZ
dwq2XNG7zmUbGxnadodFM/MowZJ3Z0W/7heFSH9hRzVb0CgrNHtrOvCSF3VqHvSBXxtXEl1d/l+c
nddSI8nWtq9IEeXNqcpJQhIIEO6kArrp8t7X1f9PMt/BbKajO+Lf7GbwpTKZuXK9znKihPy0GBym
qA7NyNnltmdKRKuu6vO4LN5GV7ypGgLVJEa8bP724ImWwLc7gz5AMRRKCtop38m36awuqSbZzTla
9xmgc9PJuwlVclzd69NlTvG3OlTVzaD7ZqKRrX4d7YOx7KLktKzmtrUucXwbxSHJEsgl0/2SSjxG
H0tFOgTixv5OM/acutq3zA6pkw4/1OJHmf2luv3O8P8aPsQ9U+jbiqYoX+kt/3q+yiFulAkrX6gb
MR39Q/Z+G21/FEdgKvmwuH+tJ363ymqEDtqouuDFfHF6/nW8sKo3TV635SOwryPBgkzd5GQ6z4tL
E//wV2bKbw7HzWHLIJEwrUEG/t/hIylTP03qMh3bY2G5Bd2q6Mb4HLEF2G40T/nVfGp7Y9ii50/2
4440k4O2V4N49Yq9zFPO4Fi9AVfH9+5neZg+smpnJkG9+cvmnz3dfx8mXdJtWyajWlycb5uMPFx6
bakK9cjTkt9a+V2y1by0vDRvM9Bz9Lw077wf5h04j7U8DkGb3xbmOVN9VXI34aVr7iXVT1CkdoGW
saxflWtrniTQWSMIa1+3/WV+NZp3Fr7N61zvpMrZaO/EgKptMET7Iv3Z548b9MxE79B+39Ct96A4
bDeypzfPIQkV7YPc3SzzYVXem+q9/NBSd2VjmgZsDPl+S0oV2cKpFw0EhJlakNFAEAm/h/BnpT4n
vVuy+TliewpWCeNf342JsxZnA8P4jQucnG1c5caMk+26HCZrm7KS6e7P5qM5Ej/n90E0PBi1u3LG
1p2EnDnZhdQnD9QS5zIPpttSEJ5cOVAPBNLbxx5aMmlpz8pWe+h/xbvN8tjp7wp+sfXe0Hbl2xg5
q+JX0VEn9q/aLwBp2t7S9mD61YdFZkt+2dxhBp70+PAd9cpP9NvyNFgXnWbJeNLyU2WXWxFcTBYu
e2PlRjEO4XkJ8Z1wU20LDwM6Q0Ux2D5PofjKshxXzeUrZnmvYzA3kBGfYq/550pH/83ERNWsIl9i
p6Oq39uKOF31utIXxnGTdxQTl3QMqdnfZf3YFIjaR6x1y/OgElCzRnuKiDhYo+O4DWPrY1Hmxzac
7xaJ5a5b3G5oAiMtd7ZK8Dw8zJSNrjZt7URzaNK74D87FaJZH/8yY+QsBAV1+dbUzsPyOY+3Es2b
MBy2uUrE3/SiLkhtshNzHDzzdiq9EK8oKdQ9g0jo3qweqxjGxASwuY6gdMlf0LffbWX+57qIFty/
pp4EfZWp4Gd1GqY3y3yQlsLr1sOQPtlgmB2WXLFCRQsHp4J/Wj90VDpp9qGz6fvzDVK+u8SJSRcH
e936auxo8vde5pSF+TxHlXwsSN81rhEtnEYqXZMFuUQJQN1n1KMr9vzGghWuHoHEOhr3hFkOShF2
W6nmtdntyjJJWEiQWDdyTKqdajqbxLwZjcrRDNpC2Y9IR3hCwozGL2Fu7sQ9rDVrvANMEh7qd1Wr
uEuIra2lH5pJ3dGviDr1p5qst12KCzPGrtlwGWBmtEQoZlgTSCPAXXlNEwwZ6HekGmSQer9Rrcc5
afASKu/aXIUnQTgPLZHIrA5rmu03mxtZ/hiEQ0MWH0wg2nTISqfWjZVOymmqIz9i1pWyiz0rR1D8
yVZ3TXyBh0S0Qb4vIPJMELB6K3HH/nk1U38gHDIdDjJgsJFNATLS2Kbf8VbTx4iSS0wrxbYsfpqg
9Qz5tP4o66U3WISA9BhBxItj15qPTzeUHRcfsmVtfEQUVKy4Cy/WjTZrfru+KfRZ2nJy2NSvqeGq
qoZX5Xo7SdopTfO7hlzDdr9oyTYja5RUuK/3fCwRkyWHd21p/rJydWeGe1uCj6xdNoShL5v9EI6u
on32iOrXxALijsjdfusaKpw8rJj+nLJjIyVlh86C25CFUIsMnshNzcvBXXphUh/gPINyT4ZouI0V
BqVRhpw7T/dVH7kl0bj525ou+zXF0Zeqry6S14EbKGWNTyKbL8+Qd2hn2elRfY3YDPTctj5Odlpk
OVBaJnLSM0/hShoolKP1vh296JkmQbqd8gs9v7B4GZWbzWqAxYferBauFVae0kw3m/42kXDyM/RT
JmWvBcGGOoSu8a0a7TObi2hYA4VbB8XPbsKzyjOeSAo9mOWUcq+VMbCLzySj0ivheyvD7WosJ+W5
hCo105PYhla91w38ONTFkVhZ/jxEVbEt+1bc6YSPw6RVDd3UvvT7/5or8ACQQ7mYtaOqMxCZEHLt
I0VrU6W5n05sZcKbkutjwo4irza0itsWHk7YQyccYSoO6buw2KtUtpTmyaqyILXu6iQjfrd8SELZ
nWwCos0AtTVll1hp0/2g8jA8W+wT9f5HzmNRWVcz+bT6aicV/V8WCfV3iwQbCkPWFIt4ru8Fh6rJ
06jrkXUs1pMcSztt092J1obZSoFqTDu5qp20t89K/5QB9Yn5Q5cKTEVS07WbdSctbzWetDne7vN1
2LwuxrrrsrdUqX6scXzJye9gmbnYIFS6XPsJfTTWqod51baFTPSpVQZRWz38+bZ9Rze/JlY6NzA0
6S4iYRdn/a/bpleQ/6qoyk/let6MFJiSfTtZ4w6PJi1NfyDVeO1G/UZbCGiO0pNaYJe/UqqECY0t
zVcqZoacdWEzFi9W3/7MFpxHlKBfWtdiUu1PjZnvhsZwzHw8RIp5///z+qnGFd3SFM36Qgz/9fqH
PmHbtDTFsZquxtO6+WhjT1DvpP5NNHjXCOsP+UGJzxBx8rDcrsYrUxTb9ZBJpcrZMFmY7iB10N1C
v82HW6oUeT7Usl/KbjoHf365X15I/xklFPPsemWCxb6DNXPTJtESd9NpNhZWLnI7ewS7GaHHg/IO
KUm9s1MsXaJ7HDzOSqntNuaPbvqoeta6zQK1L3WG3t4liYi6SYhjXZ3Qinezfurmfr9GhTsRxRK3
5MblT3V97E3y4PAcecrIq0t+pYrKQ4VDVz8HGQGla0Se4Ka+l8Zpn23ebThTfRvfRfHZIL6dX1Z6
2njx9MBspCi10xuKrzd/yzL9jlT+8xDaqiLpJuHmhvWt5aMtSU00Z1M+3izE3E7B/bPh1yCHf774
34WmX4dhU8NuwcAT7T+d2bbL8qwgSeNxOpAC+iJgkGjfE1FI4tVf9rq/LZ00i9xA0YVgxvjWMsSd
YVVqRSXSibKaZBlY2RdrTl8VnXLxFWmXR6agW4S/KmuG1t1Zr6b+mlMpSpu/lbe/w6V0XVY1tnOg
Yvr31HhVI7+kkjIYGRjSoyEkH3RzLe3rAFe0fEBHpdQ/JAdVYmgcK/W+3yDcmVs3ld5YYwjg+Kt2
/ztg/HUndEPWDQatbTCb/u+sU1bDnCtTNR9zOGokmA5cIw9bOuD7k2V67ImMRzUY0mO3x9Gfb2Ix
Um4lREfecCPdZMNfKt3ftMR05hDogjIwGSjh/74eqbIj2DW9cmTJH+098/RIRs90tf/WVP3vgRQJ
E0emWkQuJvDY/x5oWTeDUm+K8mj2h9J8o9FNL5XKQJ/+EptDccyf+j7VGJrG4wdvjhnyG2bUDkuN
U3krHTXaeFPVOo18So3PeLhY9S8OL2pniuNQO1Vj400p+do1zLJ2a/RPjS7RMH2PNSUYOoqc7qBW
pbvoUNJosxtV40ADXwaCvPX9HP2im5p0QrFHNb65wmqwViLG8uUjV1evl7uHCnaMFf4q0HOGqhRA
tZ/AhwaLcrd7s/UTDcdCK1y7pjTurrjwV4Y3R5e18tSan5kvXKtZ8sthVxaXYg6U+FAjVUXOMG5e
GxpxenXogAhFAZ1Jtsfdg/o5xE+9poGE4/xlXefhaaCZypDjqkvm1RguUnUdJrjHTyrSCrAHbWIL
vF7l+BCzR4Nk2E/ZaeSVwplLYWqHxSWbPoEQB7RupVcNpmvajtU/pmUQ50FZvUvKro5IO49rr4bl
nxYI6OPUiZQLrHWDAceNbi1q4JM9v80xktb5Go5ONX0VuXShu9jL6BAj4JCpLaTmZNAYxE2wdlqI
l81gOOLbna1+LWCkZCEcOFU0uyXlSpv8LzOmaPZ8f4Zo/qsypR32Mtq36sBExSFbqkXExvJGx900
PkuC1ahuNYnCugwkFOI6my4kB+Tm/uXgYnf5n4NrpHDqEpjLP3vCfy3tySiVDfVJ+ahdevdRuduj
KnluXG+6+bkchq2Idv/zEQ3pdzUeh9M1grxZKL5jd3Eq6VOu6/mREpkw9uhGwVuO/okvjO64l4mX
C5klc5ZECq2BWdrow7Xs/d5nG/XDcugM4EK+2yBrVO67XRxs/PVBZOxQ4wfrCwnHvkGyjfojOo/u
5Ki4/Ql2Dng3PoDi/YCRRwIsKe3aTxFvL7wA4e9yNNNnd3mpfeud3B/ckynQeCPrnfRvkftjPMlu
dsNQd4Qz3OT1x7eOXxTBJck7mqX1Bx6FPokBgQgvqVFMEPppOZc0eGp2l0ElZMfNRpTO9lHEDan0
qJzmBk48byKqHsIEOewhry8P0gCXuXvbte8iN/KJXn9m8xQAoHvAm3VAQk9g7zev8VvmJ7yR0bqz
X0XwSQQ7ktbTLkJMGWKywABCVCniUCz+KffrnUwfxasBXjx1K2Iy4NNtQ3eD6x82L/uC9+FRepVe
02fhCggbgLQW8d0i2Nyjhw3Cu+Iz+lLHprexLyJq2H9gl4iG5yuwpjohpBD5OHgn0kqFlH4I96FL
nMMppLEavpKcAwUVQz3sMnn/ITJsNrjrQd3nvSwiTJwmwpyRi+6ox39ugnAsTF3CehT88j+ZCrfq
7stvkFv09jLxNIkHprmXeabsLytGiVuHQJgwntjH14Xz2PBa512/I1vz0djXHyOpzCIsh+9eUQZ7
JYeWvOVdHLe9EzddWC+K218S7CPUwF+K4OvGE6HfnO2XzWxJ0rMIB1rPn58/Xq8E65D3QusYyS6O
HiEMEGG+rTvdI6p50orE+/R+dToc+lZHpBxRAW6PowPxFkmw+MTYjocG6LJkWy49refGDQaRH/SU
Pg3+8EO5Hfz5UnuD39Bc7PzlVvfMEgeVNRBuiy1+Mh1GNTT1gmy/vAg3Qg7rGA+9h2+PjwkH/oGL
v/jmpaSCx2cNxZKLAzWh5Sw+fOX1/QqN6IpYays7ki+sF3XyqYUlG7/p0oAVUZOHwr2ObzR4neUB
Qe+ZnhBv+tPmoDoTBG+RzcT2DDPA1bEvPZaFwotRfL6AytbnzUUYNoprgERlr3H689fHFpfgFR2A
326VrTCMxF4JgzjxdkXH9fUpQ8VPxfD2xDMsofYWVpgNT3lF/BZPvKe/mvsyyC+xGFa+/X8joXbJ
pve1E5FcF4yRmTxqV0RgiRHCyGT02IwX3hDQCB9I4fb4t9L1N0QC3bQtg9afosGm+lajmIU1WXmd
D2eS39rhsCGA8TFOaTTaXomlkv48lu9/nnh/2zz49yG/1V9hMm6GzFbKR8A4f0UO/z6767FjlGqu
Bs1l8fHSZFBZR/VkBoubY78JyoP0kK3oefZvdGwoh+eHd+n2/eHnn1/cV/H3fR2ykGUpCgQSqjaB
mPxrHSqkXk4IGZXv8C/9tbzn7ls0O5b9qYy7gmlYctvX9og4wyp2mJN1N2Hsg5+lAALM7tlN7k/0
BGsMNU56wwU9N1eNvdVOjjCacLNkC9CW3JFtVfgG2mrdrZ2R/oBTzo/GiH7zbuju/nxGvPD/Lq0G
pa5hyWRrKvaXVc2/TikbELHk6TCdVslwBjkNlEXgF8RkmZfIRq44xnfGrHq9ISPqq59mUDfT2mch
SwHITz6Tg20PIHW1KyRy9bo6vc4g3txm0nVaaGCDZUjNrwVwpMOsSU5GR4kfylwJpNrcTmPibigd
prKgJ7Dg7zAetIpFBRIQT5rXYiiwLPFdbM6uBnNMb2McYdb4Hnb2YzRhGQsre7vm5cWwHcX0Vgmo
wAy3efpYy4JN5pgSxn/qp2m7Bu26jQz9hL9DeI+7Fq82Ql5pO5qx19S/iiLyhpYIvay5LxJWmZlA
PfzdB+q9GI6SMb+YDZCt8JpZbuZidG3pBdXiOt02w3CoNvAFVtkBPXC6rHRDckkGmC1pWbJxXpwF
04Ya/1gbeT27PAzyoJbhzULTPjWxex3BhPrlOjbSpZ11R09/rVDNZ3OEPdNfygWvpwTeqWvEuxDS
OYpkp5HuVtPY6RNch/ehLBE6dltVi9wVw0rdmo61nOxS42VFyT7OV1N+GcFfsuoYqoS2L8CWtJiq
6GMDYFSl/X6h19MbulPF0lZXorsBcL8fHxX6qxpp57P8IumePKj+LHsjSGtClW9CQEv1Y5eee/kH
XzcF1SWjGTaY5wbdsoEAMJKeu/DCsWlgOnLWvKRrj+yK4hHNhplnW2kKvZ5rpVhvK5yH6WoVR701
tlRo27EtAMt+wOTzm0YKapn0sHCkKD5vmpdlBtd1Y3SDS/0SFW81e8j4PNuKa3R7Yzmm6VOo3NY9
U0dx1PTbOv5lND6aYT192ujupvMj4oKx4syll6lfbkoMXlrL72Ii3PSUAz0kaAOlTYgc1aUfO6i6
P87w3srHP4/E3zE0xb4TBYPFltA0viEsJi7WiizN8lEBBhL0AjV+TxMGANrKX5PJNvE8IiJQ7Tuz
DGi3l8VNt85e/zf22Jce79skRznM/yWTFgn/+99Jrs7Ctu3zdT112bxtG4xU2Ax5MYnfabSLeL7Z
221Qr4VTT6cdR2q6TjYsdmGrFM77OKWTpptHfAfbNtsr8eaQZ92uTYSFwrg6I2K5sIqDeY7ZZpo7
QHraS3iMhByprLDfaoSQ2kY3Xp7gD+9MHyV3H93X0d2iPNe0EtdtkeKBk7KzjO81GRZ2Ge2ysYGI
gquzVTpKHTldk0LnOCnGra13XhRuEGJ8Vmj8ZJ5BU5BQl4d3ednTUp+M/obrD7D9EJrKIY5J8wMr
GcrGlw1a1CNKTV3BwA8KyNyx39jWc/ZZDhooYHEOqwhBS114Rc32jpoVtfCgZsxyrxmgua2du5p0
qmG7kY6hphzUIb1qkbILo+y212COaP8fHFEauGz24WuREaGKZf3fc/qozpbedtUjQmoPKddW2ZOU
Y22v+ALu/vzYGl9GId8eFwT1umkodHF0yfz2uCRzn0yS3Nbn2j6Jvv2aNvvMUhFMr55l4XqslzdS
3pIcn/hybf6oo/eaRcNmQh86+442SKCCf6uQSBU2Ir38i6JCrfR9ZAGCM1caxXlFTkifIgPcKMf2
LhoZInX+umRwpZbF0ZCDtQNFbIcYLqQC45GIze4WyOZd0HyVChdDkPYiheuuiNDqxmnye60sX7vE
3Kpzf69FjSet1m2qkWHPxGTPho9P801LQzZhGU/i6WhqbDSltxLZhLqhCXop9fgg66dZIicHa3II
rKpEZxao0Mo3QbdJdsloOAmdiI0in4ETPU4CppnZIYwCpCy6twaSUThd6JX00ISmDRptMqqmXvcL
Vd51SfRr0iCLzePNhi6HaGfPQ/YgTlopfw0akvHmSUqR7Vm5My6534XGeZ7waVBhxtTFfDIjzPdH
4ypXb2Y53m36CHcy4GPCgjcNxjamfdHlxrWLcC+nuG2B7Fe9uR2nYrdOqTjLrjyghgpqLfK15KRq
jQM/29h8lkboRnHtQm5LtKsBc0lZwQiJX1MEf1oGJTO3id08mGrObiYBC04XywOgHeTi1kC4qDNj
rCqi9XNDP2TtYW4aW44oGN92twZztUshZakp2/243iu05CK4cHqFXU18WTpKgbDDkl75FSYWB6CO
sth1YijzYcdYSpgGL3nVDgZ6xbXELqxYHCtV97KdO/CfshLD4lXeZ3a7pZkUtp+Ak3fWIh9aCSA5
ntl6WnuDwV/RV8pzNitDiCyfVg3kjjgr9+bHVLAsY7FQzsUOunkhhddNPL+k4YSlwIp/05MJi5Up
9ZjrGlQZAmK5bLKyOoCazYzRffRWGultqweR2gA7DteMuX81vgiBvSp5OUY0bUXYTMdfroJape2p
hl6lctMH/T0vsxyFMFZlyzEpzUBVLjaeWD2++80JXgwzDzkfy3RpUTovmLsn71Y0eWVe4IJgy2xk
rfUctsaDQlriyGzUvqn1iCyVbKsrXS5DuW5oe4nWDkrmoNeMR+gnkj0fR22zFbz3cFa4MLFTJMah
Q2Gca/qJIdz1bN0ZaEYtvJexNyzOo2FRA5I4rGBD0Es360rpxpmadXRAIs24RKGlozyWhwA3ZYiC
/4zXbm4dxcpdYVXUcbFNuo7NJtq2mfGTzKxtLL1O5bsU0TKMnugPSvTCqpRdJeMsUUxHnpoThiCD
OA/ai0njsbKlkCt0emvxtUX9xVMndZ9V/GvJGStgq2NMklP8UNVQMcUA7ll0+EUtk7yWiRyGsp5j
2AV1TovyfaodGjn2OsbwTK7t0Pi5nN/NWnWaZbbz+eqJuzqmmNchEGzhTOQxfyQfDjBGa/toJT3T
j+00/bsezTel+d7XJQLrwW1t5jNmwqx/WGt/YL9RjxCq6RV/Yc5K9mLw8lIolv2cfuhl6xQySM58
jZG6ris0jZ42UnFvl3WwSkL/HSSSfE4S9Nszph0afRFl9Fdl4VLpLnYYWLxAMGCwImDs9MmXxl+d
9TNPf4bVbl4JzxvIx17eZA3gmm78SqKDtvEHGSdb9V20JGnouvRuSzq9WFusRGsvPXBiVfhLHIiO
sSwotW23o18slZd8xORykUC17ugha4CE8waBc7u4pMoDdt5NzWNRG892+5lnXlgjAWHANtV4P0fw
xkvbUbNo18onmLmu1bEjbj3qqDNlEilZHEgHER/wmPnR0/RtZHNrR/f2QIfIrN2uxxHbLm4WoNkE
oms8lA95kt5AI7fx2mxL29MW6Oy6fJS6d02hAdzRHRCDIgzwnkGOz8DA1CMZY6cuaRHGOleH+dOX
VjrnunJbhfEDEYZRR9BC0yD8Hyg2QKwvYSl7qXaNmCespoQl/hlhgWFkG7HWtZkJLay5TBWeMkXt
4GtRVedVhl4+OFqDEWV1L2OwVjTh3VBOHuZh23DERhiMpMzwfyQmGRYuoaCWRc5Eje3NsgCbh4QP
y4U3J/gkMldF71BThZy6zvWrWDfFkB02L5v8vjDNY91eZZT+daO4tVpvTYltxbBsaZd6BTNvG9cX
6uO9kFZjwLdkqPKNz4X9HHzlFKjRzLkjg1NOF5Mz1HlKDR6yhQpyMEmjAfMJrdmP1nZbdMUuJQQI
nqvbarRP1XtVYVUYicFLIHMq55JJWGVraM2mK0eTY0w34SJdeWI7uCMMGYQqZ9SvfgMtCjKwM5BM
C89CLtmo8SyKKyOOjkabRNqKZD7y0/vQqTbm8QvvaLaVBIFAqIUy4uA75nqNNqlZBFY8O2mt3LfL
tTDfurk8LJj5NXHh0s5nYksXxGR4qqf8fMIOeM43N5xfuaGtk5Q/paR9FF9OlV/LoGJbBGWgm6D/
tUFLjqs9uo20CfRC8Wxr3Vcytigbt2sOSdH4Vmz70oKT+TS5baa9Z3lzHvObKen3mxwe4tjDRL/N
6sG1eWw3iKSyCOoAE1zepAHIJ3s8Av2KnVp0bBSRDNRY2kIoHvrCLRXbw/IlbXT2SsyKdsQz9ynP
1oeY6lhAx3jzl57Sb8iaJvoJ0wZgg2PwHeDt1Qyb+HLOjkmKdiI5mNlFYbruwZbkAu7iRdX+0uMA
T/tvj8PkkMCMgpYCOeBbPaw0cWLWiN/IE32yNp6sbJt7u9om58WJj2wdCQpP6GuzQDrjkYw7suNv
0yOTxubYPdd0s223RUI40cIbvOFQmDT2y09qtS2UB3rXkNiBIRSkw8O+8qctsT40gShm96Y/70p0
8OFlcHA89HGxpanVPcl+dWAyYZ8KGu99bk7oAs/EzT/Iz8kB5y38YIm3Z9cqe+tzd8W9wH0zfXXH
jrvB/FkgBiJ+3AhiEn+yIAr6Xf9c7wBzSXB/6Ci/TVf7sQkWOqnQq/fjL0KYFFd+whoBozAHutdy
hJW7b/ye9mf/NOyXfV55iCQQ0NCwcHT3byFcyvcsMgH2WqoCsVso2LT/EGcSRZmaDOfcS/8S5kFW
nxdpN6CfIWAQKkFFHTvd590OtnG5gQE0uXq/p0Rhwou2S7X/so+nRWF86jfMPs0pjgPNYwtVI3KC
RIZrGOHpwXBj71qNkpGI0CIHxcz3ufmzmu7xRmsBsw0vHwOr9/Vqr9c7473fg/n1LV7szmD4iP+s
9IYRp4ZM4dgDBbzXSteC/3pmkmoLH4MH0v6wQ/PMxV1oL30CEysELVn+vstcBD4aBDMMhmWsY7Eh
dSZ4ZzxqhBS+Fy/y4FeGE7W7kFb2BsOw86TST54qRqq/nuke5bdSdGhsClk2FPuZ5FCG6xjo6Bst
L91KNAohnz1lvvTRfdBlam6UMykLqIr3+YGG1KagLdrW/iokdFuUVjPGZ7t3JqDne2Xf/YCf3sv7
oT+kdIsMHoDBIqRkwb8dAV4m31PrbOR9BaYBTzjZJq8G/sXxvjbvwhut261vIDbnWBX4FCyFF54s
Vnz6eiqlWeqml+4BP6N18bTYbbAB6x8k/D2NEy6fReJPt++4v2kvqnOQPQNxlB5gZHdW/M0nAOdM
VVrBgVbh6OB0vTxTy85BId2l224/Tw5lvnWtSPM9ZLdt5c/FrYy1/a56KHzt2Fi7CXdIKsKsPkDV
xXSs2uqG2/5SYHggSQm3Y8AGYr1qFT5HrMUXdJqbbf7y500xRIHfwKUWO2JNBzOlbSN92xX3qVyv
y2zlR5Per8ifynY9seQKM4gMw6IC+FEcnTzp1RcIncD8WGqC0e9AvGpXegNrO1HKgM8hGCc1i90V
f4UQ9n/wg8VpAeCwdAGSo1W0pb0IsgQVFkhS4wdnVwcUYKqZv2Iiq/cNQlGYurxNARyjL/TK9jdf
sKA4/j/HFXlkrdt5JLNeZl+jp47l2xttf17NT5EDjwcRAWCbrfojfxRRXiLQSwtm1zioxH5JnkBH
CSABKxV/VAsEdkHqkNf/AEW/ETiIzkvqjyBeO5HApYFOdYGMDBMl1ZMRzL79YD6MfuMtwSjwv41f
PQu4AzDctW7eBewkZt3aIYUnYIrEPRbCK0AnoWsuUXgm3t5fp4N450lcuHL/z8U1AlL59uLfTHY3
nzBFa4cwMA5w2g8WX1AOApQlV9Oxd3ROuK7F9ueAVS3yVAxx3eRBBG6Z3AQBQMhcSszt+Fxcafrc
XKSIV0MTllf369cT0Yq8LCP4B/ZRSLqlftlP3E8BKNP94GW23CZxQEIMBBTE3Z6claw09i334slo
jycS0rj5siuDED6KJ0Cgjho3IXatO9sTIWjqmfeAhuNz6OLf5NoCRHT4r2cDGyaOdTSZYOQDNoJb
aL4CKiXDzTxHn9he0E37+NAx7VAc8axi3vH5+PjB/zDppXU0bj9/PD/rng64qm1JCdO9H3cjr2Xd
xqCupAHs2MRvs0Pqi/BBXIj5NX0n7qjqak/ioRNXaeG0J9BKmQQLgX+x0Lr5oxUsLGyA2FuV6DI6
/JwaQLpb8SQoh3Iv/SLhlCEi813Zn55U7FGZ/rl8q5vdM8EAecO/ZmiIwdFtFS/ZRnS8ZMaAxTKJ
huksYFr7ZUX0Hh4E3lpsR1/fPj093Vx+7p5c0VKVuYmnFlO0+E7A6BMZcnAF/++ZKs4A68cCzFVg
wMXBBwi2fcI7v8bZx4brJlLvFCc8cFfI9VSPmN5w0hhDO3AOiYzgSgDI706wOneM35ngjiN32MDJ
XKOxuC1wJQgDMYDECYnYNYbvy/S0YHEe3XyF220/Tm+oJfhCsuNm3a/H/G49Ku/jnrSdcZ/RJRXI
f+1rV3aJAfr+YMbpZLztb7Ejg58gPu7465stOxkPHkyyo5u7gxaOpSLAsfiJ6sDK4n7Edzxvfhhw
SkH92O7RufjtPtol96jlGdct3p+euIUCCNxOsCJ03sSrq/ckF3Q7jVtH6W4yKibGhcjMEgAtGi1G
BniYs7mhw+pZl/xRjCUmJYGuf4j79kEXIMCY8aCz6qcBFk4C1sQHlLfNjrsS3IiRkjos9M6wY2S6
YhIQFdru59eQg/bgxXcT6YEiWFqg8Z2Tu2QYcEnqB5GByFaLtJXMSzxWNRIAurcSVgAuMfyMuM9Q
zy7iK7lfP4ifqh/0D/1ZxCzKz/JzEwzXJiBPEfNaGasupwnYMuKydaBfF6i77JAcRCxjF6x8nLGR
c8yPiuqW75YPfFBcch4l+iVYI5UM6+UqohkTbyG/kY/cgc+Xq3rzz1dpU3292H9yHlM/40V07FSC
9JZ/GZtCh55AFTTYhW3XnfzBi/HTBxnOwbqrgpXRyE868q44EAV6kG+gXee32SV/SMB8rtUpukTx
IYr5Wd4EFQKihddAnGgCiphdc6g4iezSnNab+SZWnOLCy+Zl9LdcLa5cCB2BT3P+fV3Ym/qVCsbH
DMmrApbz2B+f5w/rFW4DbASmKSYmyzWZOfA9dUyn9XAgcxtXPxFZtGcDyBvVw1l8t3EH34QIMLlk
0gQ2wH7HT3buBMdAQP0DJh4jaR0DHpboY3ygU1d9wgXUpYvpTrfz23TbO/Opcksve6H8JdNDIbSm
2cOgLe81X8XQPCJ8dz4T+OjixAea3PjwBJTjeK/jJCP+Fv9lofKrOxww72VP4Y/LJ2oXvLVE/GPz
OOw1/5+38V3hj5uH5KfiJz/799mjrgliwuCwvnRnT/L1QA+Gl8kffEzsfIIBXwY/25tBsTd+wF94
0g8teEYgztfiC+U7gZOA3pxxuxWnvfw/ys5rOW6r2cJPhCrkcIswOXA45DDcoBiRc8bTnw/6b2xa
JdUpBdsSzZkBNvbuXr3CSv4wr9OqvJHEQTLltFp7S1BycLeQFVCB8EteZa64KY/iPj9SEh7zYwi/
FTu3fXkMd8I2Pwbn5Bydh03Kv5XH8ph/5fwe7+qvZJWsgMwzIiZzLg4jbRs1MJdGtpHGcQwDxfE3
MkGS/JkbbyRPuoX43ISbJah5+Tdhra/0VbdttpKneN1WXyl8BW3HJnhpI0e5Ld92vKFm21DTeQXX
S1gTtvLrWnF7KFq89m2+idwpax19zh4XjlvDTG/FdJ9XJeom4h/cJlclpYR3tLyn1Iu9hdGycFh8
2BwLxwOzQ76whvGxXJwJUghnGHObTYqXOMU7ywVj4NNwxlzO058YVa7M+86+7D9TBydXvi8ox2n5
TsvbE1fFdllpE7fRWvsfSOC21ro7VNtqu9hZ/G8RlPfjW/Qiu8Xn8m5ZKKv6HrU+nwqM7WFaic/l
bbnhyrr1Sg/dPwb8uI3wYyHEaOvTspy1nflhrast4pjlUkmsyYidcKnB+MEBAXXMZgPckBKyRfy5
qo/1erl59VrddJTD1cr6gsK6rlZkQTnmKvcolF0VOWDJ1zHM86prC9+HTmG9BIO2C1GGz7xspktF
Ofw6o3va3qVAgSzOj87+hOlFIRScw9dy/b3ZbbhG16XdULg9FNVkQqW7aRPyC97aq/nUrvHo5cVp
YRiTr0QehIbHZTqYrJAljI0n0rV+PbPMNBHqk0xs3aqXgpscs5hGovsGltDwsPyX9Ca7A0TgZQlY
t+6OIzSyBe6FuDJ4ZkZv9oo7+ddOMG3HE/fj2YBcZK0RyD1MvPbyFpWvISSIdLnnAY/assiWXy0b
SuPyRLrGcaEZpaclAGG5JIQV7DeTvaFguO52owfpBwdeqlBgKzgaobeslOWEW1YZbEjOOcvl4SOo
lZbUgcHOqcdx5QRP490n1y13Pju+4S+W0HIu5hxof2lBftuAoAqRLSS8Bn6W/8Y8dEke4qydYV9Z
dtGs9LdUW8uKZ177b4b5G0u7+5uFvrywX35MAk0kPwZ0IUmBV/+DuoMaIesriZdUplVabwVKXtUb
ZfxBHfNt3GIZbcAXQPve2eoLRLDRq5YcauxFUdyLD6N5EBr3z5dB+Y1zBfQlQ2EWqun6f/w68jwa
sibWpovW7zWBZn1ffMctLQqRPdhxIMCby01QvE86zNtNESDY8sZsJz8LsJpNYCn+fqXiQEmZ4q8C
SFnv8ruCUPdjjv8SHw4Y9ZsLaEiyomEJClP7l5vSP+a2w4jWbqhodsODMJ8AvzMyXmgRQndBN8Ai
IBEBylH4gw2z501eC2QFSlLgkOmkpZ1KYNGQFlwDh4LZDVvb/EQvD+pcUoLBGUncCnEtJB63QXZQ
u6p/8skgDr2emlRdfhKWFJVrBhTCU89Y+94gbw6ciUeA5dvbUe0G/IyQAEH7WGTJao48yB7uxA+Z
ov8d2EKDboi28in7yvfAUcKleUaAp1/rGwr/2VPBndJLS8jTBl7JRP3/hbRxMO1gsGnakxcAq3Jc
wnzQ8dWJa9Cnc86xV9VOI9nKWyc7QeJoxBm9K4OtPKhMU1BqWlhE29OT9liV9pQv37An1prxHA7/
GpeDb+oKF7NzqocGvOMvHGUE//+5e4szpAZJeaEL/8eZs4sqXzS6SLzE8IHXoOoVrg3NS5B+cvFj
2InmYYhvEppiQBYveWVsbreVJwYbcdh2tWNVLwFCU8HDMwIzz/rTF7xQv1/aAQUjsZJ2VVqXHHTx
Y9t4Q7aeKkxMj4qF8pCp8Uo1nlkd8bDG6RDjWMe8Sazl3hFwPDkrmldh52tuhbgHa/+2wHXgsPSB
q8fHkOrX2GTUyuiIBI8UtLW24ON7WdpH5NkK3yU2NaoByYcaUB02VV86Wn8HiScywehAoCgw8MKB
DCvpZ/i6+3HpL0VGwfJK7Y9xf5oW7vxxrPeDfJqjVfI1gEhkRA6sVWqzx/i7rQ8I5KV6nxM3LmzK
CZn3VfZerYAGD7cyNPquv9HJ/arhVOw1kfJJg9K5Z7kFgGsr8XNodm296uqNpu7x76L2jJ8MqIqR
hfoLHpGDnnybQ/f4zKl6q3Q3uB3012YFNo5DiVcYgT0Y9/p8BxInKHsh2TZWZpvaJlzyEbZ5u4qB
qnvyAA5cqSf83SFGvxsFaQofGvhx6UERsvJDp24t84DPfL4b42NbrCXjULHpCjBdDjrT9aSFoUbg
lLomi2qSyHYrXEvaA9jxU2tdXT/6Bi/MrH7Via6+Tz5yBYxhcrurwapeE9YYhfvkjjMzPRnhNQLq
PfD09GAiEKJ8UI5wo9H/TIdMYqDqFdkxYNzwoU4ejFE1RoJ04MGRM2CZP++5vxES8iAspnsK2jYY
9D8ET8qU+7M2y80hrwmOb8HZN+aOf2g0pnRIud3vpXItP0gaUzO7ei69hrvwrYLwta/+qYLoHmyw
S7j/8/uSFpj/3+fTv9/X8gD/Y3vVISslWajmD5pN4wt2PnhnmB5esF1KQWKLV39+Qfm/3MrlBfHb
42JIMLt+6G7yNPc1qCvTBS1/wUyw8WjWyXeaIEy9J8dacIpLQLME/CTji4X3vVPKazDVgHFla2sP
JSNgTxBcv/mbnOO/R40sYr4ikQgOZYfc4n9fi2aQJkFo9PxhcqJ7ffeAxf6Oy+9c/nwJfoOD8jqI
30jwMiVV+TUR+Mc17/s4Q6oqYp/QRqteudPLj3CKV5NIGKku4vvC3j3gIEdAnSRbq9AIgGnrz1gW
b0YgOozK7AZWkEgI50gmwxRaW0OqHUlCW8FELCwkJ2zyc9QXTxhwRAVjpX2V13u4nK6V1JtQm845
xMgoSjyF/dZI8SAq8MWe+nVvJ2TF0oKPHBXwNJuvEa9eLT3N1PzAxoFli+Geenk2bRnBqMFcZCo4
7oj4KJX61Bg5amVmOwr1s1C6pG47YWE4FnlINe8xUg54CD3i7m5PymPOJm7VwfrPF1j63Y1Ulrhd
UWagous/FnWfBKEZC0ZySHG1bZlRwA/YMVfLoUzDRuiHR2w4/vyav13XGq+HBQDSGOuXicY/bmo1
zhhnUVcd+o+YqExAoxflPSf/MLSDr6/5lL+PF+t1/C7flFt7Md8NODsvzXv8ZX0af6FNqr+8x34+
1ZoqypaqkTv8H4vJrNNjOMXaeJlXln6Lw/14KKAizOegoY0Rjl14kSARC6GrAf/nr/IId2wO3X4Y
VyZfkqeHQH0Q0gNMKhnesR1T1pCPo+/CzjWzLWomlFpj7al4iBYna8OuXxIRlDGucZhOBBmz3Zuv
rePs3W/g5jBxAamKT6XhmZI3MhnOnQDOUO0qoJgEIneIYBI2581QfGjNjuEX8yhZ2kChprT7bEUn
YazePXTqiYemCa5isge9Ir8Qyv221c8G8v30gQxgc9jGvFzkidmdAZgiM6WStI01fzBEsSwX7zll
IeXYFQkH16B74SS0GJAlKyFbl9rekHa9Zotkb0heot/lOXwKjNDyS6I+qOUpFq+FgarJa0xQnZTE
HPU6UXIJqOpzN+jf4STX450lnbC81HwXyUrj9JWn685E3DSfGZxfe8ZGo1IujX/q0k0A4tZP1x5C
DkwncbsSG2RMcPeycDdCpbACWHp7+UUONmTc8NDG5q73twLjvM4u63VcX/Xeq0bbxH/nFKMbMd35
gaLXp76Q8/ugPS+uO+Va03cQziAwo632CnNLvWqcuqOUPcrDWTeJ+niosk30qsN41558Fsgpp+aJ
DrCnx+hpgJk0H2F8Kd9W/0hvb10xrkyQakvUliY1yU7ttsr4IcOJKrFsdqwObhd2GeJzQdGbnofB
67occaAjd4dUgUG0yTbYY2jJfTc6AfOdYaXgwDq54lUz3AYhgIgLjK1+kM4Shd4wM93yTLwOd7OT
PMSn4G4OLoq0xq0fUYbzCCLQXaHHYhzmQIxSAKSjlfbo46p5Apd6rKavQJKoa9bG+FaStiVth6uP
vmnwrNgVxXsh9t2pkPAfZIicr9qIQnCriDhfdGsYV8STei14vFdQ0DGiK5le9kti9amu6Kz5U23X
Apg45pP6hI1aQnIcFkNecCbOoAaWzDyOcqK3p11LgxDjyYGPQfjVZHYA5szKYG4BpvDEu1GTB6VY
4TNnd8vxF51z9STB/qrgK4y2ON6IeowZxJv7GJp/9ppFpMCoO+2tv4Sl01zhR7Sv4oYWzahwiHXU
8F4wXBG3UeYs2kHU12r3BFqXAacDM5KzNMEwO7X9xj8JHY4hutOXh8iCP0mHx3xfqDb83oi2RMj1
JlWvOvj2tRUxbrG2UeQO6QsggjCtE4bAMY84pV2/1UWkUe05TrySySP8YVuPV0Nwmg1EDlDSHoPe
KW/KdDYuQk0KlqOqDtL6bDHHYKYKtlG+yPO13kXGUYhPQ2b/eef+jWMZynpVgRWMLYeIkeW/j32p
SY2+tRBSkkV+FTb0B8xeEJF+qGdxBRHgL6/3X7IHzoIS0iELv0xD/4kIZHk5G4PcLAZp+VYglKDd
PC1zu798quWM+3kEQD42cfpDJArh+cenGjO8f3U+VeUtMxZbOeGLZO8Y5DvVX/jO8t9e6weXRPQ7
LezLYrqQRx6RT+SlittK9nCUTa9v9wpiv6V99rS35lwrq+khZ2K3lzhTRqftINT95cPLvysA/vnh
f9xS6J3Z1IxxdaitnVZeJJx3rAgqvQUQgPl9GZSQoRarI4gQUY1BTLP/Zfjnb/P6MVSvKkZco7CV
BxGO0V/KP+TBv701GDpwNhsq/rD/vjVlhb5/muT2KPaYQLfDKlsyiLHFQFFj2rqKhdesnf3u3kQI
1OGk3BXlPp1Ctwz1pzHiyczNTaUUPPq7ML0oUNY0nPI3E7ynGKpop+9LWjRfuQzSYyjchPJVKB8t
wIVBxkfzlulciRY0QH0tyPVN5c2ofBjzswIHKDAvTY+ZSbm1JLSVtMBlgS0CYASpN+b0mMM9w6nL
8+dNp6ytKHyblQzXsQIiARMpvBBmE+qQfw7qwxiQ1snMiv95BBVfdrvxVAU8XlR/omoi44YiJ2ur
XIyd0hRw1DwOGcMfcMz5dULZ/FkJH7J86Ew6fMy+AuWc2fP4FBnrOYJldGKfsLb9cPEzWmgy+6Cz
k3nnaONjU22jfsffB+0+QJWTs/eaJ6tLvco69fM1QoXQVeDkCwXVlD7VWXZTNr1e154MgZ3cEybJ
waqAzpEsvlB7GnREPSOjQmj4ZgW1KCOFvIyL11i85UupabqwIYX5Th4Uu1FVe87hj4DPlNKp1bkz
kEPUAvg6Nt2gkHcpTPPEN7e9vOlCXmY+GKJnDBTswqUWniaCtipYeX5nOpm5S6dH1VwPwiXlJIeP
X0WPcXknWb1dMhUNIKl8W5hksHVy/Qqo//Fb19Iu9c95+CYjvyvae1G7dPFzvJz9cBOjzEtrFkH2
ZRbrKPzOyhM0sVXURF4kPsbNg5KKdjZH+EnSXsAZzQfeJBt0zOF9TaEaN/3J4ly8H1CwMdTSUzxL
h68sZw7FVD166UGmMFDFW4tFra1gMJO21KEcAYnofQZI+whB8vtcMv1vtrFMjJ/G8NJE1EB4oxRN
D3MIPtE1zhh/GDW1Dh7bbBaE6Zoiy/QNfxFax+5TzyNbV6Y1xurnLledHPJ+0L4ZxntY4Johk3v+
DD850Z8hqNtD9GwxalUueSJQew3rouPOKucwvsnGZbnNIpHEUl7sxILwSxkE3Od21e0mJcdvyhgO
jOtB2Yb189A9zlK8gsN9UGpxr3EaVsquUl3dOjdzc8Br6lIpxGeptZc+DBFTh/JhGuA/iK++RavG
1Um0rRIOxB36u3BsrxVGI2knsxie2+yUzMQ3RkAtr6qguxl9YKF4uSEdQlFd5W18N454AEJMVkLh
Tu4z1GrXaqIYL2t3HLuVFYR0c89+fRqoTzQUqxj+ZyqZedmDtDDfpVWs89xKx0pjFECz0tSw/mQc
RGGaxJq6loavUGKdCNoFkbIM5Yg4q4nF3glruXke+iPoZi0cCsQThrEbx8OMPDAOnnUwRpE2tq0D
qCLMuVXfwyp9eMd6R+12ncoIwscZidqyCfO7GYirg+su9ZBG4l8rO07AgKDFKvXnyDvI0QSHm2n4
GNORbF3NK4Sj7r+2DFtF82tmPymrw6xcsh6+h3/E4lWSzj3GyIpwzSyK333pm45eD07Mg4/7q5V8
lGyDiCACYkAFp1RgqQ63WHiyxm0ht9DX77X8XbIEtwpOtbFq0fs1xSGLk1VTMEHDv7epodVXHYop
t51me8CgIk2fx4xHoTiAlc087WKnkK0mOmgzsCf7atrnjLIoZ9QzZK7Md5+MAzam6zp71uO7ongv
JSCRuoMPjRTbQvBcoipHlYg6NoI455/76YI2rwluPquvyl8VFo1uMAMeV2EE5Sh99cVDXp4s4zqq
CiTSbbA8hJg/5eJrWO6bFP4JR++j2j8Pde5UM00OMLbQbzN8ZJuPl8nO2quvX0TlLbA+lBqwTH8c
xu/cqCC4ob4BPvPbt6GJcHy7k6qj0eAeJeJ3MV2t7KUZvzqdSR8SfG3bB2uNTxB2z1oNnyFCwBy/
ij01eZfbcv2s65ktVajTym2IBi3qrsTEZeazSjwQosseLWRX1eRwmshKX76HitFdCCczxRhnOwI+
DP0mEsVNpTI/cYsw9zgMxoSmNL+VgLCzYsAveZ6Gng33HAWGnSTaKhnxJUEb81H0omP05HE/SzQj
zE7NDyW/xvSO4wRpWnFFxYvQtckWKd2JtZnCt1ElC5iQwuZxFI9iAybCTl3CmC+77QhJfRJAPcpd
Y511FtquKZM1Ws8qux99SFL6JVeYlSkLLXktGGRah26HAddQ3QUNfIHw22yVNWzRYyjfKvG8bJym
HK3GxL/q2Fu1DaGdQMBy+wp5g9DtqnbmZUzNtqZIZyu+ioGbiSFTAqIdiocweB7jhxAyf0jah8rh
kF4nLr3Uj24srFP5WxQxUFlQm0bjjP6Ws10+7+fA8qQwd0XIlsa0N6ZDhbHh1ImYPl55+oc5Pk1R
v07kais2a13b1OLZLGLX0KO9wkkZtxE7hmEf1Ky3pfrLqIT9nLgsbrWBQGFkDF6e2I0FC0saC03T
XLqBpHt9+IDyxS1bxeaSpRUaBQe9MZJkpAp4AOr0xHqBB7NMoVLdKwFJ5DnJ1AP8l3R4zgcopoZC
lTcirFJ2UhNs4+HN1KhccgxMU+hE5srQayfl2cgHdkl8QjuUMkH9bMyXEcb9qKj72Etw+eKEt7FJ
d7W+2RjBxzC/G8pJNK7ycEvLz4JJ9eyRnIbOC4IUUjUjTDd9/i0CCVQJu15DFuAgbXNaQsRREZHD
M2x+gzOsN91pfEp19GRAZXYI6TI+D+gTOjjOU/hhmvA+5ftgyJyGPGGM+6cKSXRIXAH+19GiBwge
rOQhNwm+zV+0hmpm8j3c4emqPnOcVtKJQgo4AkSnC9lSiMJzFPSaQ/DaRJD44kfe/NhAxOSLG/+R
/bOTMB1XW5u+C+Mdof3ksc87fyOB0OtUcEbyjXGvHGMvIJcue1ObQ2AyQfZiJil4ZEmHJgI4gOTl
0yyiUY7U3okocDIKB4l3YjZHQb9EQeHoiGYqfydOT7V5asUXQYcFI197dBkdzQJ9ZdpjoxFvTFLB
9LBwLNDReHjVpEdffDbfgqml4X0UcXc1zHIf0xoOfOR5Ke3aB25mjQx+rMlkVRJMQzGAZMpbjV4i
I8K/LYfAmPs0/YQlUxEPZNr6TMmw0WpFAhtzKh4oGAZCw60xrUbrS4gPabonGJyn0atyQk1UjsnN
ZOqO3mdMFnG+zENc5+6S4BkTbyW6KWBMpDzDQ8g/qmKxn5NQODGprA+zibmX3jtSdpXq08SArofB
vFzjSoTGPrMfZMXKZBaIjLxi3ihhxhSazOXVU92veABjVCejASE2XGfC2iw7ZOyfQvvW5j7gFTra
wR5H4iq/ovhGWie3/c0KszOaI1G9NRJsWzIQ+UQFMYkh00tjW5ePan6H2pk0mUPJRi3BI6EyMrwB
8MKydnPIx5auf+5Vf8WL/KdXJUFBM0ySFEz5Z/+Yd4EuR1J7bDTNMZaSBxgqqw077wccPF9VifmI
3KxEOHXDczg+5YdyGZocF2OEW1K2aANeTAn1Sb5P4gfTwHO6PfoFLCKRRi5AKbSoZoRLF4HdMILS
Bpyud52MwG8r0+4oYF2KInF2QLUjJrwTPdof7ubTlN5mFHO+jgLqQW07rwTWEnj8iSNYzpWl2Akl
lRTSU0LprRTMkUiNHNJ1mOAdIaJQUtzZMPaqTHqqQb5KhWAzO6tGSzgoHj8jmUdptwlwwq/oihRx
R5TGTsFrPw2QZASqK0YmS1E8WflXgZnvYLzP6qU0esQU61Q/+XrklBnQzYQ0eAjPuUQMyEQCT+0W
RvQXmPs3JoGgF/+4VT866zGPTC1YWv0WdhoUID49J7tP3fQ/ntgVZv2fV8cvtP5Pq+MHbVyZ08Dg
1GJ1CE9R8IB92HCIm/7QUfWrxbRqpMFNMd1iSEnQTpOQl1NyG7uPSLjiFMCKxQ6MDBIm6IlpW9rX
0IjbIoErIJ2XYlayBkR4b3XzFY9MkcG5spo9ItwM43NffvThcxFPqyA4SVpPnki1aATtZoRFR/j0
uQ0id0wj1zC0ox4/yCOif1NeJdiWSOTMaDM5edpVHXKSo6miEeEn6fPM4+aDe4Xsgn+5Wguh5L9X
y9IJJsGbE/H5v8EFyr1J6kWEq4lwCGvq/N7RtdIOq4tGY16O+z4FDbgMhttJxym/tr1dH6zGm+rV
JK3TecWT4ocOBUzWHRAhJeEVowdl2oskM5ebaYlEILFsokQfDpmOYh/Qm42MEfWXpZIeckd8AiCg
J30XD0CjUv6UvCA5lIeVdORsy+BkfCFD7BDtbUPBM/rHYLymt4ocVhLD1XYzIFXc9/22/Vtsk7ys
lP9cG1VHcmOI5ISaP1bSpNS9IJbBcFTDxI3pLDLc7IJqRRGkaDGesiexepZwNiXMZq1hIq6K35YO
VUJfCyiKZ+1peapGYIIGhkK26k+EV5PP4OjmSmJo9udb+dsxFjwdCXtCbCAxXfv3rcSuwPBT6uqH
eZXfvS/iD8kRdvXf5pG/fR2TSCT8bhRTQYP079cp9KnOq7ZMjhrnhuZN6lUinFPpv6T4iGOIgsKU
/MK/PNa/gUE1WZNEJLEEFKg/YdBRj/28HIDoFmsPf3iMjaMfU9cNO2wZMUjgqC7+Yvr4u5fUcPMV
RdVAa/eLavSPER1WBQHpOXVy35QLTZtgOcWmOZUP04b65y837xeK92Oxaf98tR8T/17w5UARMESu
khhHU3bk+U7gyUql2jakr5LdqVOOZo/uI2POgnmZJgVuUU7bZkpdQVGOQ/wlK69jdUFErwj6s8VM
NWiwAquq+wjRZ5Kk9yI9yDRAx2seDbN2k1F0dHINOZ4cAi4dvwCwglEkjZh0G6Qt5d3zjOZVK5jQ
hdOhzgqyUS7VwvyCkJLXXyGQVyGwm2IeyZhhaI/IqvPxtZE014orJxXuAvlOxiqg4tD0o9eoOYod
vb9PhwRaEu8kP3sNx+icpdD+Bjfu3nzCnIxDzy7QD1RjWDVnVu6pdG3xx6gchXHa5JG61rvntiWG
Ed5nzNSf9yRm0tFIvn51f/UuxN1HokzXcDNp4XFZ/eAJhnItR8tLkZPFEDcEjRMyjjelgzp6FNGK
82qN3N1qi3nDuFi7o6OOvnqsL4YM4Wt6rHA7t76IopkA7rqsQjNHHUvzUyOrr9QC1hUBdhIfBhXs
EKE9ydWDSe9vqNNbpBGVhqwrGo37qNxFjNFLTqF03AmT4rSCj7JcWft8psXU/M9r7De2/5AI8JcU
oVPw8Eo/NghVkXMz6CrtYIynXob28hlZ1kYhAj2dgiM+LjGRGPB+eoUuXczWOnvUYk2NDhW3Jj6Q
vEv8AN+DWymdBb/flNF1GPALYQuUhPzUtyr+3HsZ92dJ+0vRJ8n/2YyBvnnul6cRcp/1YzOWEFdX
bKXaEUR+G25rqbI7lLq0FXZcfKZQuybxLpM5irRLbf5FjaYoP88C9joFHxjsYCxoabr84/E0YaGU
ITrmhxQVB+Nhz19Fx/ZdOAWX7IsslFfGkjIe8rj5rchNRkmi49JEuhCJ9LTEDuNZFdDkmmzIMDhU
t+Y2P5uX6bu7qbvxgMiV3EM7W6t3xkk6ied21+7ErXko9+Kd/4BZgf4i35X41m2ZNB3TM3REiUq/
souddoCy5kM2t9bwjNEG4baCbiE8w8SaBFvl/9Uc8FbMrqvCAbKbHqdjtOlOAUwzynjZju6VlbWC
6OQkl/EpwQ6+WpN7MJuIILJjippmRO4jOkjdkFesChIIF7PHxKvRSEj7wDNOyklQ1hDmgi/hvllr
++oC0yQ/F8d5k5GTK29JYTr4n+MGBNcl8HWT72XajffoVXlKdt0FH7cTPl6f8rfxAbtOnOzJ83f9
FjYdxLTMu8+cj26lXsddgKmyo6zzG07jgDYMOOvRJf4I0L77RD0Ju4zjGVp/7RJqsOgnySa2Mk/9
IL8MIcyHcEH7WHVgRa6PVoxwHcvJEMnhCjEAzjhdd2I7ydcmMh0upA0ExRVYtDSmo22t0pZpa8lb
UfFMZUaC+2LteY/D5rL4fGLcuQgFeNc5zPLwWAOCD7ZMst1LHnuMbSNkN7Asz9Y1OnWI+j6rfYSr
20a6EzZAqNK22Ul3xfv8Uu0haAaCuyABTzOhdezS+3CHbT26WSQ9hFfgzniPkvq72/FNjylaBU5E
9Sm+ADzdD8zz8UyFG2d61nba1EdC/qgoY+BTKNfyYTgIu2kLrkMWAyKCdAPBHAntU3zs3oUXgO8E
cynK0K/AxSMBgARohh3zb+5HP09ZHizU5KJMUAxKdrjW/64mBKMIM03J0lO2mJBxT8KNVGHORTJh
ePSbq///daf+9YJwSw2DYRrkuh9PshU0w9xrvOAwHWmdiFGY9YtcnQmF+Mt+K/7cs5aXQqAvK0TD
4SMl/qiUQnnKyk61pDsqiN7cBkRUYAhiXC10ydUNqzQz8/R6lQh3wshqVj9FQgy0FRPRUkycJn2y
Ogxmdnp+0uqdNu5TYecz/trmD3qyjSCDwOpCrZFeK/WZwDEZ8yRGE9QM20pf0e7Md2yV8zN/zgNl
NqvsRgICa4SWufGYYGUb/zZ9Kc0VJ+I7Rf0MX14BOsE2Mfn0crT4pQ3Fsc/epvG1Fu+M1psZbnk6
5FokLATOQn/E4GN6YoajNdCBcLpbzcoWZFvOXPY79E3zk49/aHsMn1JQkO7MQRrTxLbzZA9ogub8
COGlYnKP1B5JBBDN+1Ta2dYaHxdqu+Smggrv9JppdI/OjJpNY3TZHgftYzgQ7NcCGV/gB7avVrGX
0aI2226bsN0O0VuAFtCRTMdAZIBNOwXx2kfl4B/wNJyNFb0JEgvhElBvHCIHyULjUaxLmB2tCt+e
aFnXs7qLpXPF3ONUoSW9wDoF2poeqtDzsDqFy8CHwa5N5bpBK3aguQcrGCZ1ua+ggOjPCfXbDJuk
fRAe5fEwtHeCBL/2bJJ5dElwYZXWANQQtOP6INqFupWmdff055XIWSX+7jn751r8cX5O7SBXhAPH
98G327owSenj8nYTpVvirZMI/pRNsRVvZyxwxTuZ2BeG3fh2l9OzFd40fdt/TMhr12DEmXY1yk2b
kt2Bw0XvGlcx26fxYy4dBPyXgnXV3ZfqJ7R7nYlbMp+F6KBnzPVd44G7n90P9b0g37RgPULNsc1X
enR/HyhbQGBil6CQgOP1+ap8DsN7+kt112P5kDjJ+sNE8og5jHpXdsSFLEm5lkLl6i69feZJz63x
MRYveL+g2PiFr6FvDfYESc6ZkywG4Yxtm2OM7O2GPrvwVFIwJdCYs3AA8MKHxEtbb6B3W1DcV6Nb
M3kVm8OEBlE4CrBLCWrD7gRaGPRxcg7ls7bArjVZF0sJiX3AuI7nXeHDlFuJZJE884yOJvUsRi93
EieiTDomIwYeMBlGwTkw3HRL0mGVB3DC7DWIAOp9W7GOBv6hBOi4PTqpd0G+F7+wQCb8h/i+LTwp
5vz7BKBrMPYZpLtOXBsPJlMnz69WxkLoQaTOXBLPmjVIrWuMa7aBpLhTk91wbz5ACjXvor35yAMl
ITy6wKxtCWhmphzeFwT7FBA0aw80G+zw22S+Pm/Ia1WHR4A19ZZLmG/ZAtNnPEExwTb6p5pyW/io
ThhJ9NuO4ohpF95DslNvVZg4Lmbu8LGbeGVtVG0Pl3cavQAq1k5grlIyR2nVW1Q5c2lj6u4fS7jk
jPsRxMWPDfpssMnVzETIJWSBIE2HoCRAWBF5O7mBqriBqM914y2a3zC2hPi1jF6bG4zK8KqtzBwS
vo2/dsoKL3PEYTNIDDx0kuIwkXjtKQTktcY8+j5lJAOzEZrJJsttdR+cre4oE8gLLIe3wCBu1cGN
vgvRnq+5uSWHkhCyzptRSq2p9W+yvCYWKOPjqXvroPmYKiYuyD42C512rFK3PLCku/qmpU7NNAVt
LxFxk4chrGa8Q/Hupi0eN96E+NfYpL6NPoVACYZAiC25g8lOFr2+P+bBNtv3BoYeuuSQ5UY8Milm
n8bZf02Sq45dnAI7Y1U9saVUqHCeO9PlkCm8GVrgpdJWE+OyDcPmrj0xO1TGVUFEN6swn64dwaXi
SvC/GgyBCRiwnor8ZFwFqBX4L7AMWVd8RhvbHh+7UAzDWxiN80m0Tv/H0XksOY5lS/CLYAYttiQh
qLXI2sBSQmuNr29nm81i3nS96kwSuPeICI9GAiP03mbtMwRnFz7d/NV9oZTzLQaAK0Jumr/Y/2Sp
YqHVY16stG+EeYMSmAicR4a5rHNAHS3ef7sNWmvRW/j5MXYiTTPe4je7Y8FEHMOqKQ+NeOT5990+
YuCLoGytYfVbRXQxyLJUW1G+Iwbt/t6CgCRv+D3Q7WedwzkzSO2iDpMFd3KUblT2Wfh5mK9CMVkz
K0VsXSwLfgZ2CwgDVfSBefYvQYMOKDrYzE9LxM/kQdGLGmdIV5b8o8i/rXYBzVVaa5MAx5pFypuR
aBs4gLNNMcOjwYrSs7+liByZesns0IvcjW/48u0g9d4nGPHPAJ3OKZUvdy8m5zTYMZ1D8S4+gmzl
qJMXY82kbc9X3MDUvZ8iEKJ4gQxe8OLVhWMEt3S4a0Sbc3qcHpkSAbBbKfUtNRFI7rT4XvICc840
wQvnixLYNaLDeKEeSIPyz+/2BsyuYYMC1KUtTWy2Ifcx4t1nm/QLbzDpd6zUhjs/2ttuIn+anNv4
mQR+w5lbfCEsYz7e6Fdjt9pqx1jYYmaS+9tsnguQs6Q4eLy7GJS0Gh5Ltm/nb5/8X9F/SPlrDJF6
OfPCqZJDj32qWNcmUT2LTN4m0IMYp9PXkALNqgJCXzS7TPKXEQHu1WoKrtkkLoP8KzvjMVdxMAOM
EczLGL3FSPi70H1mNh9mKPuery/LNzi1vVUGMBGT/QZPBiwgLDjoccPO5mliJguVkCofO7l0shIe
2Aa7KDQxSlTHbwNnNr6jcmsOn5a5jo2LqRW8pD3LU4JqP2fNVnBsQINLOJJVHBP6lsQYkU2TqRDG
Ko9LgW1nCj0vd/WWUf1v203LtA2dmgnnwBMSKpA+e21lHCWQRAUgGVxbTF06FoKdfAaup0ChQdjD
31MrAlKeHT+mOwbpKhCer0ncp81L5q/cjORjGV8xzYa0S1n3MtRqUIoOKwNlkgVh2EvKv5lXuUWO
Im0KLgWik/5Qad8Ygc+rcq1iIOWxmOMdOFC1Jtf3N+Ik4fGbIHjUrEDGAEPBhyXt0Inwkn34YC77
ZVd/0Ra/V38ggnTutMZYKSMLDxxxsGqXsrAbavQ833ecWNGOa1/cqP7TFNBJYQzlHgsRag3xkzwx
nGjlopKzt28rGj3YbUkcOKP4GL+beK1ctWSAwsTFdABAuqzFv2Yz1yCO2r/GcJCzDCDgSkgk8VK8
VAXp26dB29Yjm6BlhnSIZDzsqP4e/HKFao4QQCfUd+yXTaTjBqKxRfBQ8x8Jk6sJdhSlpLYss2MM
46hyzPIpAjYwFh3kgWgH8Y7CxDDvwnjVYI9y61AUBUVISymkN1AB2Vr+oBAFgniPylNIijQXYTPb
j+EB1wrqkM5O+qzqV3+2e822WPux/bdKlPkLEDdnKCoN8RUA9eHR+XsfLe0yTe49JxhBQMjbI0I3
FCflC9x3spt+tOVCYyyh7IBu8o2emosJAY2LiWS9cZNat0xylJnF4yLZjuvygzJgmJdhzT/1KrzH
j3IdzSDCD3Fom1zv65BSmk5B/aGpqcoY6V5rC4jK9K0ybEN2XOTRhSbaK1Q/jn73mc6RaFF4QurU
yoXZrVEulGGZkbVBftdF3ZNVitmk5iJ8FKSpIu7rbJFVOBtwGAxI05gy5SSBqJiAzsGBJ99AZoar
n1yXl3IqEHxRWjOxeCmOMThBvG7YeW6ExmOXCxfZqm3riCCJW+UKLg6606SvUAcMJ9y2+n4GxzEf
a9NT3fmq3MoIP8RGrd3hDMaq1Ajx4LRsGy9ovhBwtIcS5phB8Y7R9AhHXMDtj1D1m7OZuJ2FyBXC
ReCErKDs+Rogj19JVzPetECbFnrpwmNKi/enMnlZ4WpsixitzBs67klfs1iXcQUgzVnkp+wC6etN
ggZjcWtTEOsbAXFXQGOOIov9kfG+tGVQGvRbA3Dc7bQUz1R+Oxn0mn+JkhtP7JhQztEd9uAl3rnR
bsGk+ZRpNCHb8rcLP5R6U6D7768Ibqhhy/YonaInZ1IwrzRM1olNsNoNvG+s/NAzBPWDR6v1XZxE
YA8pJRPFU9lv4FssQCtpHQIrxzAfccHSz2YqgemwfFDkgIEPTzVULOqbxkPIxLZW+mUutqvETXVg
LvX+PmwNmUN6Qizamc+u9xfiRes9U1piHjGIpYRBig7uqUg7DZ9o5nbQo/nM2tGRRbdG8IEMMM0W
1o9q3tL5JRR75G5GDoLSkR98P4fB+AgJuwD3hC0S04W47BBGnLSO63gBqhtlJzkCdKDQ0BeJuhax
jBxUXnXxczyaJJZDMH1a8Nd2wrhBoZCny3ivMicDfhC5VLNvzgoTYo6XN1qr0c9JeKQ2BKe8sLxZ
on2GNoxciZrgo1Z23d/7d2mPiPfeB/S2KDz9QI8ybAfv/enRGVNrAV/or1297UeXbft0NpnPzR9U
mw0mDUlwBWZLICLqpQFvB32f9Tt2tzo6kac+G4+Z8RULuYZ22+3bo568lugTrJozNXT4/0uXxZMr
JOsfSK0CH0VB/t7w59nFkK+xhJqtXc4iJn//MhXPEqRzd1B6r9hOjIwIabsDbqRy00dbxdR/GSsn
Iapxj2XYJ0q84xlRP4MjZRPVEkDieXIErwNODNrrq6a329Mq4PX/Tr279ZHCcjC3XYJsi+p7yX8Y
8pJZBr2vX/TSY7oMwJzSlY+CuFoln6CBtG8goOio7OhThfwLjUFmr++2DArxw/0qUHmegRPeycvZ
VWCwJJtDQWjdxvhoNqSkwu1D6HGmsYk3AIgOzSI2HSq+kZR5qgy7OkfnGpoT6QGl4681MIeUMjYv
pzjbhk2/sORy1JcilBuN6vxC/8EePzrgI+YfFNVPiJw/uDKGUUiERbF4YiKH3yQ5DlfjT7sT8nNv
R9cCs2JrtCL9SiqxP67Uva4ywrCnR7TFJiJT9Wwgu2I65BlFRE9+jnJMNMg/VrjCO4J+0SR4ZA+x
lMJZTW3i6fFPKsU/Xl2jPL4FUp8sLTs3gNJfHYwFT3Zt7efiiCuNP1O3drhLfJYf5lWHqtMthdpj
tdsglOCUH3nYA1s5IXS1vNUDoWk3wYM+xcImDrKlSXKCsCafmgNBJ9+63cahVz2z6EbPoxDyrtpp
tS5lZL+LCDGoRoCHg5qYywzziOpzCywVww3zHaZCRrOq4vYcdwwhQ+6MRSTZaNX74Dson+eCt0Om
CLp0+VqTfuT4pcKBIfBEsqvnewrKayPRtXSIw7J1PG5yC8E6L51wUcCOYj1mgYjuKLQehGI3CLBp
mL84f07ZUxDWFYKyPx3+dfcxGbeJl5r2RQ4dQ3LmZFxaPxNZTqfgqmquCfNLIMq521emI0SnCdl6
nOJXghUnwOx3i2LFLFXgbc5ADubl3QdjOVXXwPrg53rvh8U7NQ5vKd/23NsZM32jdCr0awEmE/3M
OR4zcb5m1G3gyNbCaVC8ctxYvZe0W59ZigCk2gnwaZ4TcCH01sGNSXk6r5udCUTvbgmIa8XmiZKe
f0pwL7m4jp+t1WKFn338ns5lsiJIQXGEhrJnLdI32V3p9qv2PRsMaVlnz+wugif+y4i6GrYB8VBs
MCCyDctkgOSOG4j+mQNas/1fqsWtTDG/4kBRbgbSdhpJN/9nboEk37kWDXn7ThbmORipN9evbPJa
fTmWDkLUwDFAb1UrH3JutLL0xh0qdhL+X1/AK7xZhi2D3YKtHsW3MT6oB5NVQbwsKleK7TLeRvg2
lOCnHc6a/8u5NsPcM51B4mBOh32ffMFJaId9LW50c9HvU7s8B+WGGT9G8oqBpLjM1PWK9BLVQEzI
PtUVv4bcCyj+ivjI75vHq/Q3eqGE1k58IRXJ0n5zMulEVijFsEoYXFkFGua9b2Nj19qPgGNaAxsd
HittWOl33JV8VBrF5V+KCQ1g0rracnm0OfFFMYQ8yJidRyeQxOthZCby5c8I0pmlpOopiq9VWTMV
Q742vcLhbK3UfB10p647ZRC4l/WA4g8JCfi6t03NzYZVw3cxvdsGMbdpAhtGF8VWeg3ZH3DQ6hGM
d2YS/UsC1LMxXho56yNjFxygesls9ACzYH4FsO/nfWgde9Ueyocer40jZ0bXXCS4okTa/hHVqZn3
rHpIQOfEQ1DY6EcafasielSX5UksrjlqPKaRgStLe50tHgeXxhY03vO/DpeCxQcji1WvQoAvXKV1
faIQBnzCy0rfDuYLZ0IOGq461xbGUCxSAdAuQNhky5FgIy9G7UH8wIgiQp05Sl3UA9Yt/R3yNa9g
lewbfTV/x+2KVmPA9lbe6CRFe3zJPGsK0HqnUPHXm+CC2iOS88EdaVyeZrNLpA2zn7ZfZp858I5w
3SMtQhncIYq5Nv2/4c83lq9e+kHGjqf3ymSuBJO73JcwRkgX07EL8dLjq6BypEZx2OrPTLfI5NIW
X/UaUV9/GyWUvqv4h3HEpuK2QpBdHFXm4qbwlAyPWhX2boKx5x1ZLq0Z3RIff1U4+1nxexjCR+nE
sA07TUlxTWvwM8yeMW5r/YfaOr+1IaDod+UcToeY57gAfpQu23sCr+9e7jF/6isGmPK9vH5le5yv
MvhKfH4t1/yGbxMhEA1FO27ZP/IQlNbF4qthTsdItoAT24X7Wf2RkQBBimyBfdmMoBgsS2vGjkja
1Mxt2S295jVMxT3n4WePuw9s7J5k1Txko0hV/Jd8EmkjragVQ0hlfxokSWvEQ0431bx65QfZO0r9
SHg23YXHjXRoaB7Yg/sExvynENh0B02UO7Ai5b9BIrB2FMh5fzHzmFXeWRTqj4jht8x6kN9DuwAF
maA9RwvRuhrTIWV+mx+idpfqu+yd0nwKowvvELcWzbKoHktYC5wTpC2wEKfinjlp2bHFv3N6EdTL
8Kc+aGHheLxZ/mfGy6xlGaCAHfWqs3wxQIR8WaxNG9vIjtFB2cXDyXC2HQenWZDRKnjGxKobAwhR
b1B9LSfV+LJLBqUv2bWOQE/fQ6/e+EuUc4vQaC0tqrPAt5S4yb3kHNwi3Oi3DAlUt8P7a0DJ/tCp
RpK3/+5k5V52h4InYZrwBpglxmlEOI2eIdaOofDRaq44UrYz07S1Mw4ryZUqPP3bKtq01rcZ3LRg
a46erMCv3PCasJ4W6I4BAMUKex6dV3wV43t+idpqeKslKLGhAWTpI0hZktgMqwzphL1B/BPaF89v
DQKnXsfprg3J4gQw2sIf2fU3ag4ZBlniydNSn5c5LRVVec4WbSF8DxBaNa+oYJYsvgKP5y2kYFvI
00K4AjbOHgV/FoeQDBBG8zeUj1/Sk1HXllUsrRLedv2v/xlluwuOSPQEFezJqubZ7RiBFZvAWr7h
MhOXB0cXz0hywJOV62vIg8T52C0EZZEv1pXzi1XYFTb1uQdtKrKQ8hcYpJbZqfh/r7r1e5o/iEOJ
VzM0+Ugasv2IQlAmtPaMIfdTeA/nxtaJQxvErXSxLEqhZyp+gE1vesOJtX+Tgof4aWKaLbSTzq0F
qyh02LW108pA57I0G1fUPTG9QImJki9chBxEDAMohZgymzDKub/y1HB1k+wSBnr1tGu/GOz706uQ
tiJ/cUykzHKKXY3ktEn4k7j/JqVZiT2DdogjRFFY80Xl/6reMBbjX+UO1OoRYu+YdBBli54mTrKz
iqTATIiFfQbyC6O8uDIfbAly5vbWleGByBCNNcE1cZFTLLSnsuVzMT0M613KUeXmss0Ndw8ir7wG
/xholcIxRNjMAIPj0mjX1CQl3Nsfpz2Na66JvMZO5VZMyDdThjLhUc5XSEKS8atHHvj6sFsYJMnR
5h65ZeTIg1UvJwdj+h7fX7jTsycIXz0cA8tRpm8qvYx3I1nmxO8ckIy/M2h/3yKKhlwT+agje9mC
gKerLO/BxsC2ky/ZPHBMIorvJZTQqyT+CtY43t5qkAQ7+AbQdUeliGe/QDZCIMZK090ABVUAO3wX
TzuRSyledAh6P2YwJyxslObQo7bgTVbXDfwT45ZGxxgc9OC2W0u6S/oGu1/eM4ZaBHu+6DB7KXtw
PuGXQD7CSf4wPyx/pWT7Jn4QtFTa4QexrKKX/9BBPZrIy+R9smVCjdKt6QmDsDsJOhxJkRbENvaY
7nQqvfkJGksg01FaMjUaPirdG3MvVvdG6lrCy3dOGdBAIMiciRmwWBS/nfnbz+vwUbyMfdu7ZDfw
GwHb3c5b/8TOGy2YuhK6w4yhBkWKjRscws+i3Q40yc3CLUmvWY3bmEGCA6mdAggVS9GtQm1v3oy9
UjmQiYz2szGP1WvgGIOga4OCdzJeWFq0j9LTfKCcGF6KA0dXL7kBUNtb5HZ72g/zoaPDBrEHTVxe
+9OmoY7z4JMKN1bZ41YHeh9sZPQWH3JnK3ssnlHrtpJtrhLADAjQKf7ftjh+OKN002YtPqoLk7GR
FBk2uk8iAISLRSIePCVuuehU1P9a5chEPVGe8+XbYK2gR6tmOAe/UUQ2Z2SzZGCIxyNobiRyAY98
IM3Ig5K8Q4euvvPORSE/ZTW8BIQaesE0zWN+vFgjyfka3p+WeSviheTb6Za8rzzZZ+Fq4KFQ/F1T
3Evi2jScCUedZhi5PGJ43UtIqd3V6jpnGHCJdCb+68Kl+eM/1S/ZUzMTnR/8H7n4fj7sol2V+Da8
8FA2ZJiwqul+Z9kDLsF3RuJa066kBjXZsZwvGlIy1vABCxjzIwA8Gjnqqf7KmHhJ7aGheoHGxEFV
3jFXZ7wYorQL9sLygjOZgbul35g7RwhiML6sWmurio/GWCeGrTK/gyFT7etmkSXOxFx3yj9a82BQ
uuMAMqyrz0Qeac0nfzQiVvBLP82l7eN9ZLtNPiyDalWFzbaW5g+O37pcqv2Wr1jSzvgkYvqa/qam
l54mmsiMkuYNOUfqb3FqLrSvQXZmii5qrHusH4dLJB3DWxvdFdVmwpV8istjeYLex8rJ/C3ao3KI
lm7xXQhvGmmu/Cvbz8j3auM2TvtyXlcFygC3+hCfqcs42ux+QDtEr1bnPmSq7Jjop9ezaMswUXAH
QOVhG+T/q74lcCIi+oVkh0xi+hHpVjDv3yZrk3Qs5M+jsg5clBUVh9d4LnOP8rMuVhEYjrMy0s1z
ofes9kDSp7Z8I0wDm3Asnv0UZzC7bf4EpxUaiiTAKYQMz2sNZ0DSiXHUrim5wJmZDMgWJl8C7KUL
RR8L7JRD4rvYEW6raS6aNNbSyrL5xgqRT0sYIIpElMJs1zUzJ8MTVRCpQCS7C97KTv/ttF+uybD+
sc7ING6Dhivxmu0aaZUROT6fKstVQI+RPIv3hKMcAFkr2Etr05ODAZA5HWwNkneCV4j6kAbBhSch
z6srBiyZne2iP5iIBy4afKR305a/SihqaEhP8CUZOU36w6jvtMe2zo66dfrCzsjS2cfSR9WcRY6T
7OprlwTM7qkQna7iXFL4ZdCAuuza8tUy+zaGfXZVWYEdEXhekgyzTIUqW1KYQJCPCff/ML8TJ1A9
aAfSAvrLdEvhdJJIdGmTtcQMp7pV+reJ5dFXCMxiyK75z5YNyobVpM52szhl5nqi9dIwCorDVv1W
yw+RTCp/o4SYgBGXlQ9oGTAi+Tbx39rRrc/tXPK6XVg+RHlXp5sZDie2tm2qnQMNXKxPzAOuzxC1
HlssrUbmMK31cp8CCOAGYj18atkNI/3Mf0ppnfmfZP2BEpWCvU41IDg8voW4QsULdaTFJBfNKS55
WOHzMaSbY+5gNF+F/v3WeomQBlQy0tyQqTnYyBoJ0Hehux08xLf8wyXZSIAw16YLuzO+NZ4wQeep
RH2istcAUlfUmIuvkI2xPiUB+y/VQabuQegROWcXvjNZ+7h2fI7N5G+KdgwyWTIztPxWkOP+lBth
POcYS99ZzVJxSmXY87THYXmt8Jv/JDztMlOdMsU7rsW8juGRSYX4YTCPfPcB8Kta7k2oAE7Gy2Lm
TjzuyLaoGuaR0wqPY67t06fRPWLzlnEUhvrG6liKfXZ4BRpg4ZxyMgqTYtcrCshnwa51+sGOn4Hp
r4JFhTdd5hJjbtQj1Qx+QQlSV2vBRw+roqHYbjWcnc22g0Q58fL+X3iYt99ofDE9NT4DeVEfPtVt
8xVC38z2nGL3RdVuVHWnjYswvCb4tSeR4zA/R/mZYS5Gp5XMWANTlKNCK57x+P5E4LwWiCoF+Ra0
Gxx8yjvpZzmoK/+D/vB9Ri6Ev9Sy+zNarA/xBxMjXza8w/QTgzcImcmJEWhi5k0/gwGoKQ2xXu6E
Ay3mHm+f9dkJ3zvaA0aHrv4SzoyuONrk0SkhjzMrykn1246ecZlwmqF6rBfsEDGGG8JOAwnb3sfq
pFi2xshV3HUn1Rn6BRxrtCDVLjRw/e1I1Ww619pX2YcUewYXIWZIBDh/Gmlf8wk5VqUeLd9DVjFe
JfMo+yTDUR59sl6q6me8AVmlwH7OH0r5CUANuTeOW+Y2RuQ2kHzOk3pMQ0/QmMEcrDUup2Y7lHbM
mgP097ih2SZIrw6IAwhpZP6lAHARsET/gC1J3DAsfFDLuRSwMmbMQ7s2E482kvowFO71x2g5iBSm
h+nbVvb+4QbjFhWeDLCZjIjggHwflFARgYt7RrXOxbFXwkMFx4oqaHqDtNaR5PaGW2kbSEMiIqzS
FsKtYDyk4q4r+x893owyrg71J0ggLKWLIP0duXCJozAOk+q0JvuJ+MT2gzEHC1w3aDnSWGSaToid
Ca0IgXbIbDeQpD/8+8gogmHVW6dPXgaa6DVDh9a6tP0tLBzWLCxPK+2fIpaIS7CwHWGHpbEtllBi
ceqj2MXaTl+3YluE+chtiLeQ7eFIVlv4tmTwhel8HKqXWM50pfyNGM4u4j1yy16+orfopm9SS7qr
VjvNDQo28h3kHQj3ql3uaaQ2IOMKG/7YtjmqlpMlN4Znb83tqkh2lubUKQuWk417PM7XqU4O3JeZ
HATAD4ZD9ZPFK6k7oG1M/F/FOE8Kw7aVUB6kvxyHQ7rijBF3SFwYbocus1EjPWnDR1YuMDbE0T6f
j8kMnNy6K7hSFQZjiKjGVa056Z++onrZ9VhZkVTsQnlTsIbnNHODm+rvG/Z47NAjujcvVtZmb8vX
8qDSw56yzo0mx9q0My9ntbF+TXMdFluMbg0stmVbPhXzJp/y5k9R6X+FBT++CIviNJLVObploNtJ
cauzraX8y58kmEvPCXEErS7VGRQ+uowxxsE/HOCWtSEFJAz+anKFy9hsTcFD8xG5lXLtKeh+abY1
D1ZGkTgGod7VP1W5WvilOaMRVO46BDDM3r80ugr4JquQFrv+ati4cqoCPI9t3pvwfae3XDUCsMIl
IFzROBrq6q+/HHjBG3bjEpNhj6gaWvSNXt96e8bAeZEorppTzLPkjhd04VnFb2XHAlXt+LRQORxQ
SUnL4ErMgsQY5c936Nvjwgv/ktCO1kJ96Bzlb4jYLG/43VThwmzFPzFkp9XAZMKy71qI1A8s932m
6QwiO/lLzvbjBHEHpLvgwuudXBRvTMNFVoyVa6znYjcMj7Ff55JDKPMIqCdjXvIg2QGBJr/uQlmk
d+ZJ7FLx56ApjNDyk24UbMH3sqtkcqVh0V02Nf076//lcNKvA63Dh197k3rpkrtWHIzkOlE0MoAF
ZYHUNW1otclm0oMrjIi2o3ZmR09sQsDOX8F8Hf1+rWk8qvpE+BvVvqwtG9kZ9kZlp+o9xsFa/POD
P2XLF/rpIwBmaBYgs4nfuU/V59wRxQKJiH2Zrh6aga7CsyKnjlnvHt5back1AFqrexNr9fzOFTFx
yrsTWDQkCWyEdgOjT35i9R/ohfy6np+0tKX2b3wPdNK9BpdVwlu4Uhg4lE7zTWSRXHsgaOdymSG2
7246MXsHzOFEWtA94Ng5GG/fLTYNRvICLMD34JVf8R2S9SHKrKDBxh7JLxWyJSoekfEfb9yEqAzP
OklIipPErFrEX824CPXNNE+T/qRNxvCRxizCFwXZEPqHoFBH3euRZW/jWCjgomVICDkX/5qpUWh5
3f/HngS+fvqHTEcJLr3hkYXLbk4gm4rhOtLCdMNoVhV27CGZBDeSO7+VNIkXckXIv+B9wtZTA57g
Jfg3xBcA6dg5M4SRtIcpoiUlU3Lxb/pjcJw82MWh79KOw8TNkFNFIWb5Tpni0XYdlY/3jgqYO04e
4BufiXJk5RA8BYY/xPlhy59OQCAxBtvST6awfljNP0zYt/yrBbJmT+w2tt2jSTyxxjy6b359YnKg
d22Ja5/p1qv0ZNKup7Y6nxmdNQhRugXjH3R00Hys8CIHe7FecFuiglV21kSRQdgH6Z6YLTUyD5l1
Zjhv53Yj8Zi4ub+JzU90+8aivDZnw5nslAgDApEbT1duAtTvkz5RIALFoFvqdlX+l/sLXzzyP6ER
zALk2PtZebzlj+zCzKvPX4VUA+bc1GOx91i5s+GtEFzmf9MfmlhZOsfotTZhAJLDNnYKNYG+4tN+
T4cbB5UmAVF8T+mwlV3VPLBHMGMvSJ75cE0NaOhoTgR7Kg8BjcyUbZKtzLtSjNzs2XSeZpSZ9Ka8
jsOwbp8ZOtP3dL3aW1+gTTTZNk10P5jDGajcRbKUS7Qnyx4KXPeLrSdqjvWXT/voE9sGH+xMRv2T
YaSMj6+tbAlmX45QNtmi5+HN4lHrQYepiMmewA389ojDPORcoZsDTTGynlulLVl300vQNlqz5WL0
pW1TsIVbBhvGeZzbHRGY0d+gIw/R9sU+CtYkJS2KjsdF4N/1GH+a+zB42T5zA5O05kP225q3luUs
s8Vsf3N8eMzGodnnsifGHEyORoCqMpO/QV+tso8n3pDbycWQ1r+rOthVA31FGT81WsZy/4EnkT5g
cMgLl2l69OIWrelbx2Y30qJDw1A20XrXEL8i/5axx3/RojV/WGWIzv0v7BVXmDx0Qjdp9vxrsSuT
Tc8Iov6bqQ58QqUt1t/Y5GMv9+3+XXq+fTyLbKdyAwcW1A2sKjAiTIwX9twS6FWvdfR2M31NQNjP
Sxlt2nlJRh6M4ferQz6RMhlw/PJforJAIsoGrCPYYjJv/mEcNu7y5Og7Po5029ulvmpucbFNExLs
9qmMPvDtskCUSIfC6WveGStK1nYuDsAjkTTDREt2z47AhZJtVV7UTCV35jVDDOvTcq0r7as0ryZD
d7t4Q8tn4JqM/1p/wXXJWJ+0VyPeNKs3Myq6G2mwqFY6e/f4WrOalfXwnum+a3S+o3O7vD1lgesX
fNazznxWwszFHDSAcLAQOUhCYhkV2W6M2I5IxxGH+4QwvmbjGQ+M2KnwcEJhLewS+MJpsvSH4jb3
P21B9pUheykSNqs5KeIyMuyADNZwUvbNB+MC6fyk0CnaTYSRSZvXvvFVVt/623iBfociPgz2E4oz
iY81ptlp5IMQ3kqqLtXCTn/Q+2sp3nR03GGHbcZ4aMyEm4AK1nJ868eXGK0Nu1xZ++EjzClcIb+l
nnia5696/AYjYkp4Ro7rgVYrgkWIyJVF27ThLpKYs7UMKR0UEckBgSw23SWCPdk+Bmem992+PYUr
8YEBjw/eQP9XCDgEW6Qb6+6zJ+KOGKhoXHVvhTffGnaYVbAB9Jo7jZttUofBdOBZ3wgztOkqbzQi
eZQF8YjfLBtwFVzGYzq6PduRd/cLKHWBP48Qrq1KfBuOAEQF5pIM2hdXMxaeQ8qj4hjq20cY2YMr
05kHn+q52eiKV9gey9Th0R7pMvlhtrykoIr4bhZ557YtUvVFjehwXbxgElGIauSwiDdmbeQhu9O2
6KmHNgKTXL9em+FBX5P+GKJ3RnAPsqcKjgzDKLBGFEJwhE8hRkAB+DzDLP51UOfmCQFDTBhY/MqL
tfaVBo9G2aQquWYiIddHhOqSI926xKZuaX/wZATv37nYMxKZkb8BydrSOQxP0DZElXI/SQ4MNWMb
HMJ3sDAmzemPTRJ0VeSHhksmwJs/w4NJffrbIZnYc61HdKXxq98pKa/3Dkka2Y/vm3sRv7Jgk7kE
QjgW28p4kW2lNSnklE5s/cYVmnep34YqUTOdTa4j9TQNPic+mYUZOsK3/09axacvA2bHCgorPb3m
9N+djXGANWRGOnyx1WdvflXYJNr4X4beccHfzTrN5+bs4K6D3042Yu1Y5ETif/c36XyQ1F9Fx4/A
HyjFg5SR+PA5PXqNpeNwFEtH0YgOHH4CGyYwk/Zzwd8gehFlQbga6Y6U3VQf9PoQUQaBU6YegXWx
5F/eCg6tXc63fGB/PhE+Ny3zHf+11+2yRWy0KHchrzarPv/A5gblU/HXO0R19+1rmP+VXPIdN3LJ
cznS5wRvaIQ5rbrhvg8wHZJS6jc7HswGV8S/5FKbX0rfEe65U3lVl3W0kyKEZBwdAUpq6cR2udRY
qyKFnSFk8KujbmgDu//As9ACSuNPB/nvXjNdJbqELG/8z4zrknVTSgBX5kTmNuK6Ftfoyf7SdWEu
VSxc+aHiyLRe4Q+AO2JNgndQ4LjQd/IP8xmeyC70UmEVgEeTEWUx/Ke7PAKI7jI0VU9DaxfqPTcv
BdPE7p6dAwTsAEVquwufAtrJbnjTHYmHK48RjsM7cy+YfQLaOFirKGGn+dQpv0q2jWH7/sv653Ay
adEjV4FMI3AX0cZ5oMTyQy66MuOi+so2gQtabVcjPVgWI+VYWdNl1De+Yevjhq4xT9ml89jHXwy9
o+hH+lLZi4Ve6a+62K0h9s0F8nkv/lJ1xji7mpqq+o7J1S75UDPV7vPHiAGcye/Mk1Y0dt9cdNKP
poOpQJ6n2CnPDGSLdwbN+M9K/ySXd91Ab5vqg92B6EbFoPk7Rr8Zi8cgIQUwTJyovwG2Urrfatyg
n+iK3YyuTKcpz94Cg21ZrhXfxRKlT9mi/hB6J5g2ZsTMkbOt+4+j82pSVVnD8C+iSpB4SxTFnOeG
clwjQUQk46/fD7vqXOw6KznYdH/9Rlddf9VLBvFNHtalDcF6bM6EmGLssY0PJjm/TFtn6iNPg+Bp
YMDThsaOhUqje+kR1Ngtu4/pl3ACZAVmqAkkT4rc7rkBIQFRRNMQiaDxThr/0HBbf+aQXlOyANzP
UYr3HcQSyXsGQBupB5KOZMGLyzU8YrToSCztb3UYEkiMKWPqlc98SYYzxklL/5IuE4PHhGw8yCxo
mX6BbaEVFQmei5iV59yP8lBdKMq/j1S6CsN/2BylbDZkcxFoX2bD4aL2PIflrw4V+Qyet5rTXGzw
fEjzggTLH7QAw2M8RoFn0NLFSE5ELI2Vi5eoFtkugU6n0a030DwM6w/mNoD1tJ0uqhIJDVT7ZNuB
9WJdUeHC2bRNHSmfSqhHxN2pb5dSi/gayXHRywsNdBV7Z7bJ8aFtK2wsaD0k+nEYLQte6dyZiB6d
BRFVxScJS1YWhCpHwzE1CJKf6d341BJhYtGx/nwtynL+obm2E6AHu4tOJH8hrdAANXR3iLZGxw4I
ekSX8Fyyhqevav/3HCvr5H2qHs9V7qM/Ldd5etOJjMjtdq/QB9atEMSgYRsgGhEmkQj1RfexlOs1
LH4wEMKgLrL8HxgvJpoQ9fx3OsuaTdhAmjGrkQD44saAIFO7wrfwOck/4zu9wqIVhFGY8QISkej5
mbp+XyoaimEFMxdDaiaQ/HXNbqLVWy/7uSk+j3qyzr5OFXxFT2iP6FwlOFK/VBftKSfX5GtFaJ0k
6UEzOrSAwWQjfv0kDUr4rBh0KEUHlG9yOLmvyO2BcxOYHjtNTpL+74S61gwwU1ozpim74lfuvQhO
XrZff+8PYqo/vd/KpN1LzO8ZvbJ4SbIdM2nX+uWvKuxI+CQBGF2oDKceL/MbwNcLJr6fLEHnyxff
APXuCH6tJwZcyKOI0YrcgnjBBzB43vRLMkVgQGRmndw7WLsWiLwW5wTyQirF7OO9lyyHN2Iet1wA
LpR9oBr/1NDNH8IyvamcJs1vuspXAFggurrIcd276gTkUtqjatC8cDH57tKf6p+OEQTUzLxRWBOT
K2yGqkMCQ/WHZsnMSgt80i/GLu+R/SgZNVYT5jMs8FcK48eKC/IE+rnkk5G3L4oAf5lBrWSxasAt
NVsW5mKnWaSYiOJWLX3qa/r+Vk638SdylULEHGrKU5TQS/levCO3giceEKyc5x1q7wLG5MWeKyqX
Uk32pY5EmbGrkr+uiidIfx+ILUPBVHvaUG2JrbLYIwv+/8GWhLsIKsmNNQYiq16/fekl/W9WeUZ6
JYBI/zPcdOKSL0Fb5SzaxvuYSH//tfzR32xhHjELy9/+LHDPllIPGCTWr8pOnJBOaT6XmgMrTY2e
qf/LfwGEPtFcvbIGeQHN8FAXmLxxJTv9wmg2NaaBY9hdh7+EsvFthWWKWuhZ+O85KkTur3wHty5a
ybEy/sSJ97kYcIhQ09kYZepD7onNUSeiEeHkRiyckXXeRZb2J9ginDSUOlF4oGq/YX8uRm7tE647
FBmDa8otYsh6Lq17nFYjp8bAmO6nkBqvS10Vtio+PV4zIi73SXVR6tuwTvMZMTfQlwX00LRHtYPY
kzKyAnttDSX4SFgq+VRGZ7mKMZZak8ZS10j5ZGo/FG4nmLaO/EcFPow4zNdeXjysBxfRWTmuewgk
qFWmnEqVGYusbHLUO++JacV/Eo/yjdecJj38Am4SpqmdgHq2PhqraHzuvGnjFzoegcz/vCw5S1Gn
v0eFkaiR90rpMH8JsVm2/+iego1M29MA+wM8h3WOQRd/ErBNXD8QF2lfaSFO6OJEIZ6siBggDGvF
DSiPlgQgtuxmbJIt18+1gBchf/NPZfR+i0FLrcNnoR2Fox4fCbc1p+kZsCXPVyCE2fv07FqghL9M
PAgRqBfdUIWynGKgePO1p9mlRsaNNyX9TaJ58Uv7AWENKCey6VHJiFP41XZfzdSUeUMyKEaL5PCF
74nwNZq67Q08mGYpl+tpYlgKpnh1pjBusFEDnFazXJxLwjZhpunVK+KCVvZa04+Gi6IBQFy0agNT
ro73BsORMTonfNF28tmqhERb360M+xq+D893jkzahsaKlrrg90iFkbwBBObZNk4PY6lLsyY4/f0n
cbE5GmjeWZbG55x+fxstAGXHETy1e8wTxdT/Jut+xht1nj4PQx5ksg9/PmEZoS9WKH4zkcW8fV0y
VZPqSTWgDkJ3+IvfH1/o183Hnq7SdBTpJPEJ2UOyLJoNtoWQyundgAUJGEC2+Wo/E1JN6i+ZNgt5
Ix+G1xq8iLwTA8ubGfnaioquJMhOxg0vNGaGmYukh5svaE332b58uk+1GU/m70UxarlYE8pilY/V
B+WZcOJU0KUVH/mrWRr69/jICUuVB70nA1d94ozHL5vAGvKqhZ9Yvdw4oLVjuqokiJdHvUrRb63f
lc3cp5FPsWDSLReoAaz4xg5bI0rZ6rjanfpreUD32epIOZVtpqspXjBfOHE+RT76t30BnOWF5xO3
Z+zbHJls0n1PxsuiSrgjueD1Uu0l/nkMZk+C75vOWVJGMU3h4Vr1yB1s2HiLa0m8pDNi2E8tlVOi
WI3VZ2uTc0wc21ny7FGADVlvDmFaVkASoe+dTSxuP2jft7B11eJfAiHglvPihWnfGbp5BKeAD5Se
bwDIic9kGQb94q6odJVmJuwfuT6svHtz55jIzNqxAohMWFfH2BbR9pksNPRxa02zr+QGWgT3XCNo
XhutToVWxjq/BneQ7CchHlTtQYJXu1Bfa8mWGOmlwrlbc2UfFS6sVZQ7k3ytWCv6nejIwGIYQRoQ
VGxpCGM/8E38Lpuz+WsFQuJDARHT3ub/4EHT1Deokj0BPqeWsWyC9GYMSwVQpzVWwXWAuGHF9rkH
DMn+p5Dh4cQ4Ry6E5HQ692jg1ZYYFhNrKg59qFn6VPh2tFGcYqq6J1NKL510wQX/0pY9Tcv/EA6R
jPYk6xoSxy0oSZuAr/uHBE/HGtnwNHRUlC/46n9TRHvAPsQLugoegV8K1/12tpN6T/XZHzTETJCA
PIJoTPwTsdiEc25l0t26UUQo1z7D8svwiUKG1aCCm7IAbtCYEXFGOqQltia9mKjJ3iU9CK4efFeQ
9SFg+7YozUBAwzHCmnTGuN3bHQDQSEHF8LpCWDNZG735Z5xRm2k7MtZf8OUncDzdx94i+/Vv03mE
nDLHJM6xrl3ag09NQ1Pekij+aTpqN0Pz2ntTWPTG4mCdhc7rWjNe775YLtcw3tE/AjGW3x1kEZvK
bUMOROqIPyEiSN9wvOiYnxExKee3xUIGwaVYExs7SSuq+wINnS4RV+nB0//kLoHN4FCMmdJBFmiX
JIHFLH+fXnOtXKIjaa/1EWpUfPgtADbSp2bMQXkGhWl1hHSY6EpXEHIKIxdCNsUjHvtOl1z5dfg2
k55qaTRQwjI0rVWuWbFT6g7+Jg7DDLx8DwBUs0wbO1qWt+qQbcOdPhZ9YnejNU+/v/4h/bCqfbMo
IXz5BxwyxJvJnHDA916yHZB9zYOAueXPeSBnluDhG7JUzU8OvFtMmPjBme20zEY9EEluxiaKK+bl
N40J6ImJY6wbJLh3/lT/9StgK1x+igeCyVJNV72GGAdcPZCI2/d6GhVc6o4H/7VJqlk8XqGQciig
dXaMoFv3QoTVjatzuzTp7Aktir25boZq0PLzsEUNo7aswGNJQIX1nO60z4KhuZ4J9SYVb2195H3R
rKFxXs3h1S94juos25bUqDtKPEdoZMgM+b3VgxsBKDaBiM3EkmYDGQjOgMOgJh59ro+aTXIxj/zA
4YEpLV4XD70x09tKHdxVtlOO5RZx0ufKmwbXhmJAnE+gPqk2Ha+QDht43tqfgK+Gqz+gf08uClen
Fce+3AG1IlT6IDOGEiGH3Uo6CwIA3Conj4fgP1aT9eWGIR3M6qLtEJ7NdJ3EEWUF5PF0OfbAC2h7
ovyKrU6Bkv4lHmBc9ugwBK8hPi+f4TBsbOPBdT9Bs8Keih6blye9lPK6VgocZj7nUSX8oYd//n2I
DiAXjTSg6fIZkE6MfEcEq4YRQFpw5RCEVKBJ80viydvsjwi9+DIYr4CSWc70PE1LN8GerFC7QC4P
VmIeda5sSgLrK7eRTh2+2DG0wZ/8ewfvBvLCrRCl7T9uYyf+RNy/5A3bO8LIyRwvCpDGL72X6BYw
rRFxiMsMTMR+X/T74FupSV0Ulw9EtwemT65ujduAQ8zqk+iwTcXlyAkXJwTdhI0JBGLSG9A7LOO3
sYOFGNhrZ/2yYGeapSspshE7vahoF91scuBPTtmcv7U7DC43GX5Qxk+ZfS2Ol8WJy55mh7WVyxem
NasXZ58Dmhv0aOawCeHmOpgbjx5LAr8QnAiWhIACwnoX+QOpfTi0ZkiIlPQiJge+MO4UBiLudDwy
aYUfuWUwNHBydyUFROajrKAy5aN73Hi5KZJB4WbYNS/aLURGifCIkjWGJ/4IoojYsDZcVbiMkiwz
a99sbHo7Hxf2HUR2NsCgvrET2xyH/WBHPwwbkKjQHZ85vxDpT1uf7nvkM8Zip/o17PpBuk7WX9Q4
15dFZtwT8RanLoIMM8fFtG5YfODHQKnyJV6Bkdz+EWVA/NJgh2sDwykZbz5t2b/VgArHMq6JC7Ng
0p4WObjnzL3uUNeeYnWl0ZAi8Xdi3r0JZQUMWaAoDswXquIq0DrsMGDcbLutBdeekA9niz+lE3SZ
S8HwHaGEPE4xyFYqbQ58x7pjAuLazrUkPwUq/xhVNd/lBWyKfusnA9nWUHEX4I4PIIqM7XQuYF/w
SlSBNYPTl0g92OrWlhagv564FDHu3IgKwOqtzGUgtINCCO3ZoPO1H02pNuqc4MUIcNIRWroqEUFa
8GTdgRBsOwrNqauAOVsj53fK3ev37Sqx9XZTtigUyrbBTl+Qce/k8/oHaugVvC5Y8eRrtFGnJCSZ
0wV70HQLOWaQkGd2PsYBMu8Xz8KFFk+xDOquFNEc//zaZJbjtE15+My+mkcXOpokP1wAeUwLK1wY
17rmOagLKHxoSk7e8YjSuZ98ZgP9Z6QO2ogFPuY/afepFsJ8KjhPA+GWlS2UnSChfbW0I31MDQcU
eWe24qCyI2PFJMav8b/zfpu6ur2TbQxpLuaK6T/u22QwuQQk2YJLqThqZ1QCOMgtdZXgzXbV7QSN
3qmYk1LDBEfQxB4ZiLyWDtAb5xdachS4sC6xk9a/T994QU3OJn7hoCahnOg2/Evx4t+QKHO9XcBI
mSbqXMXUXnaFkwAmKksv/fyjOi83RyGO7DT/m+bzdKfBZCAl9CBP4XT9HrssAmOfXBME2RzJN0Sa
XoLWkeCZ2JP+6SlUMr/AU6O9ICY7hpkeo837puGoXKigdzRCGRbyhnjNaGQ8l92V9YpEpdoXHswt
t51VumRCBspdhxx05HB/59kNREsWzQlfSOFNSn9k4s3vTaZmfPRqmvmfemZbnQkV9wZuIY/GnvhR
hE7EzjX7Br2ENW0eMb89GH34wupfwOtpMJ6deKD5U08GbdTlOBXGFSX7CCTBUMmo5MJMLDsCQGgn
7/ujbFviWHVWR75jF+IqbMqCzz1XpdCbP+gNwg55HDaBx8T+CPa3nwl/SI3SibkT8cEHOb2Qowfw
d/gHegVxb804vV0kTs2aWZocAnAHt4dyoIc5Rf31tsrBR6LJQUWzxFjyAebiggME4rz4wcR1HFx9
z+kDPNg/gFYVtClgAJZUOt/mBtTFQQL/AFVMSrZC5CTJ4eZURQlpxjMEQd0GJ9WojO68jX4C61nV
LBBkpgiSRnyMOBBTIuaA1eY6XfA91XN+wT78vqyX9b4Hk0u5U/kHoOropBw27EWkt1B66Ea5heAL
qhDA3SMnj1H2Vm3eOn89kHDnwhaRIeLF5pnslfG4vDR5wL79GVwUPW5LiikfAO1wNOMhCwxczDiZ
apNZh88db/KARGn/aZecoF3oNb2xStS7fOlRw7n6nQmK3csTfjTY8lqHEyBmYwEIYkxYZ3tMxgw0
wGAisJb+GFtkmFXJrMCEimgC3SFvH6JycovEm9a43wBTEll4jNQwzR4+Mbs854AAgCiEaCDSnPxN
V0V7Et7nl8DAAK07oasb2xOqhgIhVGOR84cw7Fr26wHyBxEjCWNa77yo9ybofbLssP54HGAj8sCu
ynCRBJy73udzGf519li89F1XRBts32Qs6FYAHKK7IDY0DfL78A/ofy8dJdeIZAqYBFHpVBfGR0Di
AnE2bSUSHUfyKnvPu037iIHPBzMrmCIZtD642DSMPmY1sb9UF5gSCLTBbcHDJ7SgdVOfTXQT3kK1
SwTwLtO+0NrlQy2IxeJqasvkNE/9dt7BenQ2rwF0vvBXO9G/l2yz4fbWlCOKz8KUFs7GOujQRNcM
FOumpUWIU7yoDvIBJQaGF9MYDx7NC6CYKM7g0gqASj6I5g1ugwoK17p5HjYx8weph5BvnQ8StHlz
Sc0D9oUnphPyHnHUKXyIHlzk0oKV0vZG5EJi6Xj4HJwVbNwaNz67uUeBiNOAjQokpD3jUPHfrcNt
bV/ZQW99AhHlcDydgSsAHjOckDJN/RT6El4eTZ6DFSdQZjSGR0cxI2DOZ8yP+4Cpl2/+6yUWGHLs
AqI+YbZEBygzFqm9YWC3OCBKRCNqt+A74OdMeUYlTXWlDdw7JSoBlney6D6QaHBmshuNhOPHrr/L
76q1Jv8+QGEgXa3PzU0lztnk9mks23ma7fmM361KxZYp3F6RE6KW0Hx4MeYmdpVEmH3jKx7MdqFv
JuoGC9jbZQZCsg2JiAckibyArlINtxRXbOHEC/k8VnDCjsAoRKrujUqQkncWGxWfaaHdEMPod2PJ
+qcZ5khNkkfF02oI3a+j7kF0ho0IlkosSIvIEbEQT4EKpaXGfLxEMnFmx8Wgw1IaTS5z8TG8XIed
gtVY2pQjcBMGRkufMzpNP/eWE1PweazjKM897cdQLohywAwn/yDwnlogo26EkyMsmL7WD7W/EZo2
YrHI92bpkLPZTXeo8fGRCYYl/PHK5TxVjhqQBgpi02gJqfgG9SeLi1gtBBkIJlCLMy9EI4/wTsbW
AF60niG9eAinDy4Q7nbiArxA2X1jN5eXFbVOKB3IMgjEYV0JbkjVOzQzJwkymogin+jNGNQiGeKn
Rsob6T63AavjBC2gwZiFYgt/AMKgFuQYJyYbPowoTobm1OMiA+dvbnj/MqJBuD29QTxCfI42V2g1
dcrZ12Mf7NULYKTCVZqdDV+/aLOl9if5ZXWH83BhguqR2XTkPTZ3bg4cKG/CzTBRTcQTytiY+MkH
aLV0J20QHya/YcHuwfT1uQg3pOOFNcpYMYACJYTi/2DMHuCD+xE3PuGnk/9x5Ye9feTnonUpLtlx
MvBze/kjqi6czK+va/AhEh+YK2dWP2GO2OD2Y3+X7uNUwb5ce1xrvo+C9XBJT8qP+NNlN+nfCOEi
cW0PCHU+hGUmwZM8aODsfKZjkDBubQw+8fSKr0230XQpgX9paFlFiwOf06gyyIzY8GA28a+2es79
HMuaQ1idMQpFbSxrDAj4Eml0xfJAJ88eA0I3U3w0EEye1+JYemi6+VjKHDvQD0NGy4kWziEd8PXi
vcOifB0vtswUXKjX4b9dfKZv5weCnGv/fPya70x6FVmvwLTAJJBvisfKGy4VcSge/t7jJ57JwB/h
P66fyDZYpRQi3/Xf4iipc3U3MJEmB8Y//jJWWPix+3xB24cjEQPEaQ1SO5CSZ8bnfh6utRFdZX79
yxf1HE0RSNpaPURPzn3NoW10RRp8F4BHFlZ3+RzSxURyBn/1toVHrCN1343+JpozuY9Vu4ibMWBJ
yHUWaBfVUrxgiSrinDc+NxYogOvQQlqlY0MhzGTD4uIlBduIHxXzLtkh4Q5AA0cviccfh7C6X/aw
l0KvjPVd0VLMXZJFvfj77sTkLJH8mXIH2uGhXH6W793LYRbxJht0cgPlOcThgOFwiTTPk8sIzkKF
LbIfkbn7aJDRZ3/GbFHZiX3YwB2gXh0hxp2jjv43ufCMxqfOwmWARiS4e3tREfT4hTwotK7DLedT
ASsgIA/wbBoM9w8wP45EY7AEIaiMG+818ryBvwWNOHMtDp94xUHQqxyC6/eAr2pR5btvZDIGVgGv
gbiT5Q2DNmOWgoLTCdefDU6tKSP4FrJgIvxLz/JB+1Hv2Lm+D7hX/lCMOpYfyk0f7NeM1zHX8woO
zAagRDCUyj/5onG5nSTaDhCv2KIt2WeePJMC/EeEElzDl0sjIzNhvJjOsWlxOhOniBwBiI4Fs3ta
m3G4UmdcpPXNay5/iA16/7SLP3SdqOnH8Qnov7PQbUv+sNF+0HSDNFRP9wOi3iAepltrhO3qLzko
5nfO4dQRnsuecK4LtCYN0TM/6br+JT+e+R2fKeff5B4IwI4nlgiUhouXEPWxjzW2utNfh+pOLR3E
H9R4Iw78yi5w7wCH4aAuFrmCyndxFY6Kccgg9cC/SBcMXcuuaIHeWE+kgHOEJOBSyeF1aFdUOxTz
Lkh8fZOtSRNdfpCn/UUUL16zbKtuRqxi3E+fHJ+8nV/9gAr72lz1PWEDnzvgliR47YBfk7kSBIT1
07CcvOlPXKIVA9/F0c5oxNpeEj9AyH1+nbIiHbQd8VrgxGYEivxO98ZnHd3xCbj1y07IODB83uOm
orAT7gX5lhefeb2hRiabhFywcQNVg3rG4IM3e5P4OQqOI8cPbafsWnwj3Cw8akmmDqoXbv4y7H1Y
OcKDJskP3vWj4cs7eqSUg3JtRggCRSjkHoz0I9m83lfQaab5eMaEOpozAlTnhXyoYufJYyUF2Q71
f8mVXYDkpH0NEwuTsfueAFNW6svNXuRVOdnqjcFpxIv4WT6oJLbsohX5KaLdV7t87Kk31X8vcaGs
vtsUJAkFmQh4C4QIgBXU0hKou9dXkRSAiL4bn3MYIj/lXQfJFDx1Nvnlrvy2q9/8J58Xu/7rMGVH
BwiB+DQi1/CAOuiPtmtGREvxeNyYVesH8BEWinF3JdwORW1u95L3LNb9dz2p52R457T6gVHexXAV
cXSzod+19MygzgbB/oMkmcseu53IkYNMT/c6LPAcUuVMOEbtmf9Ee8QeAFWRgMfVltSRimr8yyFm
iIskPkckUYpO3OHyek49tkHyY6SVAmOSPvA3cWalfsSBc0u4Z12VuXqhm+0dBCCQNdGOdNq06fYr
XPJfkXSBatX08x47wm8V2XwsSIbUNtKDEXemMPWfxzDEt2l3AtKLEvyTTwt5xSt0TvDGuAxhdvKb
Ucpp7oVNujW4N48DrsS1dIUp3RACVaeu06LKlMdyXZFFlzxBkyzedt1EIwRgoZH6LA/k+nAHnE2e
P/A3iGGVdCl6HhCeCeMNjbcMtdlzo81FhatC9WLkZHgDWbeS2qduiWWXMZOjJU7g70RafeUd4wpF
tMKXnQmiXOV3t++//oEkpSfNIMWLaqwkjh9+w/j42HY5gPUPLmxuUbwm+aHDUi2/t89unr2JC1j1
WzK31b3iIRZ0Y8UNRX6eFpeNcU58lmBlo6LN9h0TQpOPNzYgsfoBws7f2Nc3DQVa+xq4Qa0nnwtm
90zfo28aol1cuuCeDKI7Fqzyo2mrULK8YR2BWcM3ALGUiAcTewLzyOgeBYkEp3Y0kH1zX5lcU4pP
3fdkgTYcJIBLW1TZOtNJeTHC4KuQ0Y3rnhc+mmNdkQ/QJ+3s1W0bRDeD3W2GdcFFpieUMabe8vYs
fTR5dLcFdNcXECMLtZzfId07ZdeQRda7PKsCcAAF7l1a64mTKfNYuzbGPK8D3ny6bzNCMMA3wG64
4Yu7v2Jk2JWdvEEGgFpgcpVTwRTyUzT942Vtv1QEbrgmMve2fFzULOOephCtw5QwA1XnICVZBwto
ivhrBg78raGrPemQgU7dawpP90AcuP6QbrfwGKtPuqi/I7RSJZ7Sr4k0EModBhAyEQfEreP8D6ON
weZDqBpZYzeuTHVxqvlN4oM7eC+WlpFwfx0P1MGd5qs3qyH6XDJglBir+II0zjETDgYUuTpMzfd5
fvYXTldwbUVxubqHk0fEWhieQaSzutANkWHTMerb6EmoJMDFYQ1rIUcFYfI9gxRRKcZtZJovMoYV
cvzA1tCB86gvTUImPefGD1d78M5kM9ip6mKsJDOaxDlW9CD/Ce3TibUWT/hKHEzsO6tmn+PDvHCC
CSvOr9YJEMeHAc9cgmUhaePHeNr0eSdoGSZB0rsSHtXKf/M/n/vHDmjlFd04l9kERzSlxPqBc5YI
L8ba7NY71VhubPDTSV6ZeSBSSUYqHemBn4WSe+IcBJYwrx5vFoFYIeOGWVBIyvGTzbXbW/oF82r2
Mtk7xAJHvrR4untNI0ZSJIMBiC4khlWfTztyNtb6r2EgVYBAUZjtqDVZ8zerk/ur34TG7FVeu4NE
0lP6L5MX86erk2FkYIbg64e9THhNb8Zk6U255p7Hk82tV/1yv9d/he7KD87x9ETkR7s63LI8Plnu
n7i5ocFgGMsHdI5idtrdQGZMIsMYxZ76tbLgAthwEI/0kbic6nYbPybfv26CDYsLSDhyYXH7m1CY
/HgxhQuaVZBUgf+hILmX4c3jmjy5ZBjKE0fuVh9tyefhjf9iQs3YWgK8bWQMYpQyZfk3wfDNokD7
V58lvvjvn/a9TUCAq4NIxBrNqOPdm0gmHPeaHWUURDvp1+/QTBaSJxKq1d60ydLwgErCuDHnq5Rk
7dCVQr/eEo2irCSq2MsNPj1MqV+InMbm2zE8NvXpYyAfDKcaYX6K9VyjybTHxkp/enuuDXsh8h2/
dupOnF4mstXVPhbQdfzdhs8b+Lxc79sUJJ2F1DlyFCiZ31cnBB8VxKf+tPTXdm5EiJj2k8J/tYtC
Xyg6UTWsZig2DkO0BpWdM1Ly/4y09etdcD2eoMb5LrWaK1fkNBdu++/iYOSrZnA/la/8PWrFWqRH
Yojx4KOuI8f/pZ1q6ToMqxepLiflofzVR/YBJLnEa2zwhORnIVw08kZ5J06d/5OlR52epXgXhcfs
/TcPoTw7Sh406JsQiaXdhCSn+XXmGBvR72GnaXpHUjKY4FckVFKaV26yidOsJ2bmsH5zb6aSAb0l
G0/xq9nTVZE97aByU8FRkGKwqun14Yk3Lnu2gw0IZ89Uu0DHAZnMwHwRNlBZEgjwjEdM9pVFLzKB
Z2Sy9v3xXW0LsqHIeMDBTR7pqzLvbMxV0GgzRu3sFmKlDWnewbPjDRidIwtmAcc/3kB1S2BqbIwa
jT4kygsg28Po+y7mWTe3o73oXJEawJ2xXiVbQEzPrbJYTjv7feCrahCSc9+ElofL12ftjYsD1Tv4
5zoy/Sd4Kn5wTfD4EM/vcWcTqfJ2X/vpmwsyAglbQ2n1V4erMXkVAOl1bcmcLmdTHDJEZGlsIPoL
CDKyW1caVQ9mqVGKgiiw2jx/WZcV4up+38guC5TkwGKySNLzYMA3WwPMHpgW/q8K3QCIozLTlLE9
CNN1tiuFc/betJgvWrSdyVgfjhxlcq/nCnEPCFcJFEVHB11HmLNNMmt2YaIpCC/nFwd0wcSQ//FP
lHaBHgr4bt2+Zo+p3yoco+OFCkkEWxm/Eele7sGhequJcPsSttSv0iMlrClcoMUKBdN7jer5i7ad
xh05wZBs+uz1DyXyYsDsCgI5WYTH2v7hZqxbJ6Ih4Ximo/XMSX4LyMugAoHJNy2Kwxv3g/kbwd4M
E65Gsiu/Td12gGaoRhO3LoJuwYy9UAjWTtYZ+bHGQvGzmJWNVw7kATaBdXXsfg3FTpcnodlWC0bi
anN70nTtQC347YPHEh8Fl3Y1VOQ2/aH5H+GZNE6ty5wCjv+Rrhid8GuWOS+cPSZXSnX+BrdTNokM
GPvdZcVOxZGwkFYZBP2mMw080qWn2OpAogImHkwgJDykZNRssKOQILwFL4XfX2PScwqSfr1uIbYz
gziVmfHX2Dm8bushaAPgXLa2du1mWJuXzSEK0Xmb0E0LyMYcDJRZbaZLpA0cIWxP0Cj5xIkx0CSu
gSzJ15N1PKUOZDXMkruGlpmlOCphyBZDuhVjEyjQ/oLmy55OGAo+BHmdEs3OF0srLjFXJq/lmRlz
3da2cEUWFZEvqxB4xZZVg5K7mmASPE+eQ5eRL56epLGya2YEDXtIga4H5Yr9FplQLV035X6Mr8CF
kBBTppjJhYpTZNn9y9ZRNNj6LCe3GP8o7QAZhS52v+xmUuzCGX/99osYcjaKvbiaklHqZnQRvV12
DkR+EZ9zhur6rMHzwLhE/ULzOpryML6Y05N2exnXkkro3bHzJ3fhJ4kDbmid4rCUPzHZ/QG6O9oy
XMKtlRcNOciF7Zf71n1uXBMs1QsEjVWzh8FSEfghMr0XU1f9FQ3yG0AEq3t6Aq59HhiJ49qVhTWH
QoQbRfXGfuaSHDbqQYBMEUG2MxGixBKSRRevM0DvKQOYg6GXF6a4E7uZ0rIyb2bVL/UepVujWsTw
oVaLlNwq4nAjsI7+ED/xCRL7sNDBAqmIQbwijx0sypEUnifAUOXHM0AJvphFxz+MyHU672CzyEq+
PuMgErEjXOTlxyltIWjbIFaRjjCHwdHMhasGwp2xIfDC5NZ3k1/ohuHmrxEbL9DXxq9oQV/b7FKI
uFnET1cK3hE6ZLy9jCubZuLRmR0BJrGZQJr6yiam9nfsmrmkAYH+/ElC1UBKkeOyf7I13EEqxdMk
3OQd4Re8AOFc5d14/1MmaEQgs6Ot/D5/JttXeO7qm4r15fWHD0L2iiB9BhV3E30psYcyX28MyaqZ
S1iRP69s34fzuj9PFIwn1mKkgUsXb2vNC6Zs+ACRmx1JmfjIy0SdS6loItkAF5D1mSCsJJv4Ejof
arbCrYBAYmrLK3mpQHp9vWYR6RaJhqa0YpcfWldotzGVLNXgF+Ijwf1pkEOvOsb0XpJ1F83eJLcb
O/17VB1xMygBsy0iSlQNi9yTPoggNVK54miekabVE9j7wWB/ih7N+CDmZGoMZ4JwY4hrYjMoycNp
91PVf+GXK6GTRZidqdlYlU/iKjbvhrCRIZi2foKRcDK218ngWqx7ftb6ucFlRtpB/XZbMmqMz0+D
ZkVGZfud2wLxLR6JuVXEABdvZWjRiuxFbvhReMhRSDLqiCu8sZy+EbzkIqUDg6E9Jn15g6IHXc+b
9fr3LPgKnUrx0IS1zRpdRtJs2BkMeVWQmEYuJA/6rnS28RidvQjW3mt+UhltPXBz0c34Cz9kuwzT
o8amAjhFhOrPW12WGBqbFW+x0vrDe94zoSGUeN9SkhgQehFV201vwzlD9cIkEcWehoQQigdLEVaS
z17w679OPkr8yF+6Fw1hJhTHT7VXsl+lls0vCvnyGDHOqB0nHbpg2BJsf8P8jbYMn6YxyykqIMOl
sJtNgn+en+M/ys6jSXFt2/Nf5cYdN9GySHrRrwfyeE8CEwVkJnKAQMh/+v6p3uRU1Y2q6MlxeSoR
0tbea62/c0V8xZjfcunqjAVDBuXpwaQF4cQowM7EsptlnYzBSUJXahgaM5GqZ/yh+MI7BpVpS8Et
lF56oEJ+XygzhAwz53gjvTmBL3oxf2RrI/yKN2xS70l2kYCVOReezQhy271aPjGBzLovvdmnqp+s
SP9QNnfh8wE3UoONabfpNrp9irfP6E4Rs313X8mJ9CDqCvCpDz//prAInnYlu5nI4YE+ASdreZV3
x7BE5FxdGnFGMyl673I8HMAgXpWZT9rNYNFTARE2fgg3Mh7OkL5YAB3EpO+3LzOa61M4DJtTlReO
c4DXg0S9Ghtr2ks7EmBBG5dCIuXMl+7IhUbiCTqSijXq23y8wbal4ReslAZePe2HCTf1fQRGLIqp
nq0YC6Sl3Ux6OUTvFMdwQ8LXo8doYTsGTofQzgbihbv8A3dtTk0J6QWb3ps0Ut7IPb2Mt7lGhDWC
EFmAxThx4mbJik10JWuOMRVAoyfR0Iq+h/M+1ItbW3/x6rw7aqmeH4N1iLrkWIVOU4GvBOjh9rx8
0YjdlI2UjuYF6wKS3KQoJ0qEQuGcLJ8jxJWRM8T50LBg8qoTHRNVMtG+VCSIHok3holu26L9bw7x
20qYWNgdNs1vkzgNuk6zgV+3NEI/yMbqMknm2WvzhaU5J3IpcZXbVnCS3gqhOdSCL0Go9jLIGGVf
eWJdIZeIuzwZ2ndIr015J7liBtPaCTF+kp16ls70I8KtsETZTS7I4f3wKoIgbrCAMXRmHm7TNqkM
8UlYnSvQUpfVKEg9Qg4YYcBB3Dz7TIg88O94F49R6p/JRVH8CoN8grHuj0mDv93beVM+k7dSYyIL
I7GoPzgl0veacwB2UYG4to+OISzXFEtf/NIA2RG9QmuILy+V5J6X8FXA6mLCajx2goy04I7yCSd4
BuI8D+pBS1L7uIP0UN6m6Bue53LxmAmQRbPzcO6L0Wf2GFUQKbGzhINzfRwe0VqXtzJDzzccinGY
bAjhiQansvMxSVHjc6N94VhyQSldfNXt6RbvXgLTj0mQbELkocniyfZU76FfUX9i0yTDP4ZZA6AN
3vCg8R8RpUKfyYRIdgL2CKATwljxMlamLBOqgsSHm/N0sQ0EOI6ZK/swC0WeIYzzKU8B/xARKYy2
FJK9LO/q+YOJN64k5IjwOKJd9lFA5ozgbzjphT/HRNNmKgjimgMfOCg7ScNtaOGAPh6u9E1436ek
9NEVb+ODNAeCAMP2pCSbx5QArHYCBOEKr4tmmEGzi9hUDQf52231TmF50peadjvp22qcCwDBkl1C
r53jv7tiBQh1X2zTY3KTb+qyGpgTWpcQMfVOkxEzmM/PbCKD27KapcCShW+4a5xDNANe+RrSE7mE
tITdCXMQyRtE0+Tm1ivaFWz+U2LTtng1pw+2Vqu8kHaMvmRZYmluU6Zg9pSYK9RcGcbalI8WPMMQ
R7s+F6AWrECdEH6mZu67WeSyaOrieSDbsj4LJCzED9TVijKjClbQpOAMbjdsKoNqdJvpGPpT6ZBF
gWPRbWzsqYVr06fn5HlvsP4vGXDNpHlc7SI+YFvYtoI+cvbQnGT2VY41V4Foiyk6wWmQYKheEyuy
sdzN2DpXKlVRZ29JBIXnEs8iPE0Vq21sFKZ3l7uG+jSdu/pKwzYVZtvbIxEqUGAPUdzTUMXwHfky
RvVB0BzrJJyrEi3f06xGyt6AvPSisuvyWXoePMz9wCVChVvvDxbJZ0qIMb7jvn7ST3C0qIKfLCkU
YWYJQZsKGFAnxRfEi74nyaw7yiZ7kjJTvHxUfQnPdYAR6fd7uFTJFbph/zJ+JoAkdqFMiUjEHiTb
Z8X6vS8JgttiPS8/VzLuSMAod9p0XNyJXGOAiKbY6xZiYldHFAtkcc3uVeBClxsmh5CiKCaFmeVT
j/E3KJf1yvBpkJl3eRMyJRRggaczfE2a5wk/t/eZdB0MnVCLe+pSf7mD2mtJjMDrnDrTFD9r2Oj7
R0+28FjdxCiohAjn3LXp80j4+1gZ864ooHlUuZo7IBFRhCsOrgq0ONx1wUzwHtC1MP9eUbkFySwN
Jv06qYvd+/IEkk+Cq1Rih3ZK60+NQBJaFJJ75o/w2uwCTna3JUmogabmUHWWySJWmcdZ8ZuMBs5J
HDQo0/CDWRI1iOwW0b2GFgdy+wdzWjpWXy825XAc61u5WBA1kwrb1+AQU7Exo6aueCWolzjWHKis
L+PYoDDNqKdmrToDzaC+5Fy5vcfvC2Ub+SAQYeY2yQiwuNGxCQfWxabrXAJzOtvop/kcHS6hHBn9
+svBgcdYPuhE6CjMYP7Up2rE5d4uqYQpTHrAVyBBUh+4m3zGt6v7rnSpsEU+eT3ottt8nc+aaERP
S7+u9KWa/QVtfIit9vczne8f6GQpmW8Vx4S/YnfB6m84l8kvQgEBaofloh3Os2zSFIcEiiM4GxRA
dImEXICrr6V2hCETsmBL1e3bTIHiS4s/hsbZ9zqV3SBOUZnrHtDq0i438uQZ0j/bX2yThDHgLXyW
S7/LkdxbETxHNBqHfKR9tmuaf0bcU05jZjmc2EnEqNGBic8GUnno3CW2fNHNNJu3FKNpEQIsAS3g
Y9ivOE3IqmLLfiP/QHfSQsGE/SXPWxgl4iGslsK4GKkHMaP7l0HESjy5iIohqAUfDH5djRJ6Kyac
fwN2UCKasnhG6iI+5TLsGQk7DZBT96l7E1ynCHh6j+/Z5An1hfRdyW8ggcb0Vb37xuATl6Zbt6wN
UrAf71mdjlTGqZ2r0CYBJ+KtfIgCIsJIMiaFIV4XwfhJZTK0jWlYuQx1FJ/G2Wp4WbUzhw83lkq7
/mICW3ZTgmPUwYjeRQaVCl99aG3m6L3dYchDYxIfzYPc1V62Mo61uXAla+B15eCiozeYe+8Rvndf
JMC2xM3gI4CP6eMz3Zfw7abs39/0HSxzQkEEi6gZMyPD2Tu5LmZiCN/fQOXj7RD+7WjCY8Hdu5sy
bRpw1DD/eVN9r+QtR574BTPzcaiyRcbtqXIPYzi18FK8pkcyCd8uB+t9HfrbgrfCJ88O7g9tOnEA
wjWfBvyLODWoXVv/tb+JJDfaFQ0UFoCmhkXOXAJW3cdnAjxy4m9eE0Y4XtMf7PTSwliDT9abV0hj
wkHkEjqoRZAU+wj6Agid+EM0Lpyg5UB1ELgfSFHR4Z/V0xeD/hpcB14YcAAzeR1I3RZaMP/FPRlr
odM+5vIAGjsDY1iXhFVK6qTAwoAghJfkC9m4ZVQreXwTTE8VkgCZcKbF+jk9DEraGQI1pH0HEWob
lFMXByDq+Zp23n7sFBFRHrZxVk80YRdNab2hpjKjebI5W5zw8aakOLJeBy1302M0lrcJw0UKIijC
xOVMRGXerpLRo7SYSgOP25jUJ8U4wxpNc/CfLAD7fG3TEYQKwOWgHX6c8s8Qa+MctwFCRDYSqA1z
1hN8Di8G5/VIe+t5MiOBkA9tntP1ooUG8YQ9RrAOMvU7dNbCnvjygBkKqhucNPsunuHU64KTpc9G
wLsYnHDEI4VOQ//MNJFpVSViKO0W0TioF0yWy8Dq9+PQL5t12zIgoRDq82Jw2Ye3g5lgAjZGDzt6
vbygwKrEzr9zgCqf/M0X+nwTteQUhTlT4HbFEatofaGWjB9D6h+47pBzmtJp2Rw9fpTJo1pgHGRA
a9J6dxUMX1Zky9CNnFj5ke5pr9Fr38aYpxifxDDi/MVLZeKSztrEBmGMpAUbntCA9TyKcC+jnupr
BswcjPeY6qu1bAWLPNNYyBuSIw3kvx/PXQqeoMvMHBkCaC65hgxxsIbpHxjmBV4oHNnZ3tBLatAD
phCmPKJbJbQ1Ay9wsGkTKafY0ueYVWh2e8EMmil94pLji3tSX/4paEim7PrlXulLG4q7MEbZtMFZ
kLonCSdPBtElU0N4gaPkmCxahjvkk9Q1yUP0VM7jC7Ovzo9prWErki9osuPewZ0fOCq48fnRuOV7
OpgYwLKMJl8zecGsiZeothSkkm4TOeTTrgUsi8VlKvRR05w8OMLoonkNfqhIyHJnpAYPumWBvSWn
efnCc/PQ8eD3xA1ZlTUJcr2koSvggVt57t8ZyTbylC9HrdGhtoxO5DTZyt0X7jbFGtYx7Cyi94P8
30L9bXi3MXvBjMqj+H0NLPULRx/K5td9ZH/VcNZtzinQQiDAwnvgA0S2zT4zg4f9vhYMNZF40f4g
RO3r6/j5ERj4HPE4bWWCHUo9WRkPt8QJAjcTK7wymwVUNI57fl6TgM5JsYJNp9nMLMjLSsgKmvJq
iAuRyTrALkQFGBICUSnKCZgKcx2yzlrZF0sE3zS3Lts8I0D1iG1VOY6R5MUkaXOyQNF6TKLlwHR7
Z563A47D9q+6IsEzzDVZSNpIWGP7xHHPIC51FdkXmgVPX75j42AXiZtvsYsyLtCl4LOUfrp64ZW0
FQfnsuX5E7Hh3A5Rd6BOYl8RicGxjI0IfKV7/BYsHgdsdoQC8RQYMbAbRLoTEKlBSsFr1BE6Rq0e
WdgJQidlorfWllHbZ0AK0YJpKveXdpSnC2ZYfgjlkpWNqh7rdVc8hpnPUIeKiaptmB6g4rQI8WYU
31HtoL1MmG/FffIXk9fywgtfOmJt5TvezbovIorKB6II4ZD3yjxHMuz3x5Xpu/bAk5fTsp+VdK8T
zfX16cWbmII75VAxY1fYDuozg0kjnGnS+OHY/Kmq3SL2kB3ie5iJqyiBhujSCR42+/wqOLVPd7B9
4W9NJ6OOs8GEtz5n/u9x7NWPMV/WDtY3nIc2IpRm3gH8/goboJNfgjVEtAOblZ3KJYHpEJUH0kbJ
HL3LqMvJKRy9WgC2DYGcHLoq0Czix89+tNuCzPYZ3MxssFRLUZGOaEknL2dgC3MGpmNlh+9RtgZv
4iY4I6QT5UrAaQZ5Ca5btD4GVZ7PUISyeDVAj/K2FRh7xwATtUl8MJZ4Y9JjXk8/zrB4znADt5gM
R9ebeZlVI+k7BpfZ84afyN2umi2PsZcnu+likDrvj5BLcROgBsOc4ToDm6G1OjdWVvggWyhTAkaJ
LuWsMG5XMc5+kIWlY9RHg4+EcMZc951sWmUmQgwHCb3t3upogF0lsM3dhtr6eoyiZtQtA+bzKPxH
AvAXXrTM1Se8qwxwZjUMIy6Injsd93WWyJxqG4BaQHP67NKJQXY2BqL2DXe/tw958d5OwHBuDeYR
Vn4aYu6AkG8ZeVeRg0WELE7OKT7pubxmjkQOuvLVjls81sgII3Dr83X/Jj43fLvszfQ60cvnfvGv
uWKRv1xc1jCn8cbN/E4ePanrovGoJsQJSlg+b/IZMTyS7NY05Ed4xbQVZ8KBVJKmFPwjMGiflLNR
MK55N0MzvbADDrH0OzQLuV0WIKsXXgKiUnk79ZvHN2cUBcoNdfNutmv57QSwxpDRA9aY7RjL+r4b
O9FG5PgMI8XYybQt36W2vD+ti+C8oDZgRQy8Y1cLikZqGwnv+G5USovasMHDB/cpbTesJdoyFZbO
FpwA5J0ICRusWmSUxs+CXYj1N7DyKNjFVwOjjE9qYlbEbfSCmYxQwYCPPqFbh0CGXSA8rw94ADq5
rJBI1rJs5SPMPD8eNra5wX6AfCxzmczIvqy78uRxVNMp8TjlaYjVm+qSgtkRx0BeH9bRFE2LjiMK
FS4iUwya2MbH3AU80uK+jj2QRVb2ZqwQDHzAFCImVuLLFk4Y5SGL4d7ir5hsb9L1ASu1pXrkWGxN
wi2rmKRiswMriyIgU457uykt6dwp63Z854U6R1P8uxnMqBWNkEVBaQ7PN8yYezcMyCtPZsL7m/Gh
qpOu3BmcKIW25VYHGPQwaLGlbDqCOgMrCvJoDfUSbmcKIjewqHpMQnVu2izEZ6f2RHxc/QXSxFHu
18vbGW0n8IPDjt7Jtk6WgMtoPRBxbnOF3CBcm3PTwuLwDEMd3Su3fYkjXj7F7AQWHV06KtNgcWNp
dezMSw5VaqIGgZyCf9Pdk6pzMxhLHQgFllrEEzNBJtbruceLEZdfzOWCWUlRSN1Fet8L+61sQmVM
Lhmlz+A14nwbYiGI7Swn/mv2hCOnDf0X9r38YDfweVmfB04TxItT9mgwPTPzDWmuz6nq8dikcUk3
1GVVuYoUJ9A3YR7DhNy9iiV4TUuX3Czz3uBscXsI7kDDfGMsRvtBTA4sOGbZKx45EHN88xaN7YoA
WAcjpq66J3C3XLAfvOuIsuSXwXC4ERUNF9G9IZhSCRD8IDSugzVQQP85aLaku221DzI83Hv1pfot
7++jLnCi82OuQ4BKTdCDyuvYoU0yliuXegHgJUbgP4HAQDRrBKLPBBhiR8iEF9pAaONro1njyKmp
7TKHYqxtdvCaRtIp1/YcP/fQVgi5zS2oExWR2OkSdws6oSFHDekTMG8UGiYJdVefMKmgrPUiya73
TKS1xQs7Cu746Iko0nsiZMd/PnJl1KVMydCNQubS7OLAtiUyfoEbizCr8NE2anvo8xN1kQo+Qx9m
44RGdqVvSys810AjJR1LoXEIJvReql9COusH+4HLxmhvKnBkXmkKFl+2rPtX6a8Cq+txfujyY4VE
qnVwGxNgzzFKIWINPplkVfou0zfyhkLe6BC4m0JwkMtVXvpJ5XxBXlqksGv6KX1d7jpS6Yg50ecM
lDlzq+/qO7DwaZYJOCciwjSOVTsWMbLUjhhTP8aBNbntsmYP4J7w3I4oqOJPkC6arxDF/Bsdv1de
ituFioaelmeWTXJhz4RFvNHDn5WDFK0RhclwC0CWmO6Fdk2pg+mUQEAA42jIy1FpS3NtGmFifsd1
ci6sUY7SGFOeVIHfrsjfYJVLFpuiPgAFRo3lQrfiWMM6kW1afY8wfFbK9TM6q7CS2Zai3ZtyG6jB
KPvDdICRA+lRlQW0g7X+8tnN5ZurkO2wqGRMOCz6xnf28aDXo8SilQ/Wggp/xQUggmvs3a9sX/EZ
wtVV+xwshPGELVzb3YzFMJ9yccHNk6A+05nwFVe+PrSf0Zou7p4e6JyMY+tbzx2OihCknraPRbiG
FPVbWAnFWkhGKsP9iOj1LdVSv6yvqQssFeAiiHagw4P1Ax4PhKyKXYkSCJg8KbwaKfc2048UeAOY
1A3O+qQX5AtCoLmrVJI30sAssZlUtZc56hfY11vG1+49T9hKqCnBVbFDZW7FogaQNSjwXdp45Jjo
ec6YfNPLUnTSU050R6E6UM6Dagp88cbsm6QkgwvrTWRpVsqOxwCaNhXvVI0zYMz2RpaTmR9uRElR
csg2sW4wjp4L9Mx3gpT5PxhkzuuV+lVO6GCFCYxf+9oVM9qiyyvHnGrWkntjc7qoiIhHbcuxTF9G
mQTngHc+B+yvYH9DtST2xm4tacW4XEIDTkS1vEh1sDDyEI5sVPLooS+MKbztO/7V9KOEMSaOgZcD
c+xqbDxohqh8rPZDBV3GKjWdUisWUwoYknb5a1ZzB5kh9FABOzMd8p25Uj3NjasszyXJF5mePbOC
0m2Ua7CKd/3wUaA0WaGkT93HSt6FQEPZ9f55k9wHT7lmkcx4UArHPMORBUVsvtVAtFSXFGQQjww2
NofhQV5EwCXtLGS31K8q5xh1O0qBaNlqxxya+Ved96GSjxlvo06sMU5LAagvbqshy6ICeh0bypbD
6+G8FCs/twDbKrTATUAkBHAt2GFi2aRwYCnDt/Jfi+bF3Gw5fPrZomdLQL24JlgRIvqnWNCvejxu
SelVvvTZC4ttw25BCbZw5GJUM9gtbDQAEDUc+z5bRjIuw2lcrvBTgQKS4OmH1gcfVZ9XAX8Ri5m3
9lUiz4rBLmBFkmfhKn4yK9G6VrNO/MJxQhsxgXp6mcqIInILZUPRCcXkTjfmUMuSKF+Fo9hFHRRP
2mKusSknrcfZY9zW4rGA0xU/cXPi0ZtxlPi3byFd3Z7TdwLMZiNn/0RAFtKi4CWFoTnUwAgZxEeA
dfplmEKG470i4FQ+QSF61iMw5XroDaulWs3EOO3PKUj4KtmukC9Zn4N1LKOAeSIIGHHxnF39WBHz
yXqSGbYKucYp1WlCLqbNWIxJ6ofgImHkAnjNZEIWrWKmnQlx+pIBUz7fkS19Qjes347y2QyWOkAt
hiQ0kLxOr4P4nBnYMURW8drqSCCTcF5FSKj9HKIpdP1TPx4t7HiT2rgEaDND/agan7GZrrkaoSDM
ilI/ZCNcxjF8G2Y2tvoy82gmfxPqlG1f0aIDxiNlHsbwnvulof3oy+llo9FJM4ruQTfgNsA8C7RN
dGlm2DcR7c2YsJXRUYEEwBhcW7EaQglIDDpABT6FXJNC817Nh7zd/KJd26wZv93lc0nZpy4BL+N4
oVRXteyp8O6AjOclNx8rCLi5x/BC0fgesx1I8bHEiaQ9DNlVfCyzbjFhBoyexrpmRqLLvKKEj0/a
NJvCfcHZZNiDLbPLVPKBDAOqx01nrIfDMXusNk7GBZ6sD1/bBmtiKkR4TGNIyWPud3Cml4w/gBAZ
wO90FHm2fiE+HSHL/sEofAIPolTHeOs+bcB4QPxg3iMoF3FETjTge4Ilvu7WE3z6kmScnAZLAhQe
8jy/N1iwhADgyILZOSjvUcOl94OhfGgUQIPE6/AGIBv9OSkNnmxjqzt4SLRw7V6+ge65nJQKMa4E
64UW44DaNPx//+t//9//89n8V/idLbNbG2aPfz1K0kbjR/H+739rxr//9fyf/zz6+u9/67ouyoom
KrKhS7Iui4bAzz/P6/gR8n+L/+vVpEO9M7RixYT0NkUIhMUaUp3iQPZmEcGSRc5eeDKBZz7zBkhG
+YxNgaBiJpURVmW96zJJ80P0Q2/c36mFPajRzJBwIVkpynbwPHY4y6qY9PXulNhq4YvUM+yhRYI1
4e2nF16CcS0OnckymA6RUeLdE0DvvdMuTYgXN9FJqWeM5DO/xFGM2LPpcx/4yPtL41vDIAQnkGrX
quuG35sWB+gjHK0MJqrjn2+WqP3lZkm/3Kz3654GSfde1TRQaIlwHTka7C47/Eiw3IZ7b2rk5bbU
nWY3Q8L9UK0/X4Kk/8dL0HRZkURJVIX+ef7jeXWl/ogEJSRP4ko4SI59WuzK+lpgmnJ5YNg40hgs
gUt3KNOO0oYF1xLc9ZkeRNXuALUgIpBRIy97Bg7RkMmn+PXnK9SHf75C8dcVNXzr+VBokx6vrHNO
AruD9wsxGMwc3JQQ4wP0tfzQahtArQ7JhT4y3PdsxCyLEzf/eEMnDccClXpcrRqYeU91HEyxcn0l
xJmTIQDFni0YFJ3sA6y8MSO8H2AP4Rwl9PZLj9wlNwDYJgekY2sbFVChcRlxhh/M/ctsHM10cZfg
4MsRNylcA0XFDXpRYCrrp02BxNAzvejJjOkGLHCYVTBAhvPQTnA0FN2qDyiaQ8hFHS6+F3++e0q/
hH56H1XV0GRhKGqGqoqy+ssSKw1h+K7yQb3VV8FKuD6mQGrhfJ+Y58rZpaZORoQZruEKjGITT5UT
QUWodT3x2jhQV32GXDZDAy9EeoqDvVtO7yPVupZ/WYbi3y5T/nkZRnH6CI1KzbYkdF2ZPrrb79o1
VtH6/JflJKu/3hBdkUVJ0oe6MBxqktAvt38s+HwohfdX00rbvW2Yp9le8CazmSvbLBdtPRx9N0yD
LNNyxv7GOK5aE+nF1Z78+alIv33d/iJUWTNE9khJGSq/XERuvNtXWUjb2WHW2QvX9VLrM3eWR4cG
aOWDHf/lA/tf+NMy0BVFllVtOOQDRUH/5QOFZ1bfJHUobgeTSWb25Bp3IZrb0FwP7aWHoPzoFNbG
X+3/8rn/4YtqgibogiQIqiSI4s9fVIgHSnAzKmmbmvYiX2yjxdq7md50Ph8zQkKccdWd1V/urvjb
GaQrRv9FOYMkVRf1X3aMfNA1ahNKty0F6BTPXeMzmzPa9AfWw0d2CMMTAQUSRWgdYO76X9ay8tuu
zsdrgqSpmjFUJEn+ZUvVGi2Vy5CHS5C3U8NN2uW2ncTmwda9mcsaQ29EQERojtbm2lsiY9xPnblk
Os4n9jbeEbXU/OiMrdVeNv//H8c/L0355XEMWkJghmksb1nzJIeZI/S3397UdOY7P3J8+2+PQup/
4S/rjg8cioZsyLrAWv/5+bev+tUmRiRvn/YErtuIvG/TfVmu13kf5Oc5uelv/rbofj9WeQC6IojG
0BC1oTb85UOFcpjem3pQbZG0m1tSkeyL4SAN90p3TP2OkCJw/raDSf9hX/npQ3/Zwd7Pdy5EiSBt
W+8w09xTbLqjyB55uc+DneNmO7bonSd/qbeUfi3/eoN1VTYUgcqLd6xfjP/Yzm6V2EpGnMjb/WEG
rwB4VDNrokNOnT0wR7zgjbmURh4Cz6nDnvYF1Gr6qL7P1m4z+dvj/nEW/3w1KmWfpIuaqg51Q/pl
c73x/V+3jlQlem3nZeFDScoJZfHtL++Y+FvZwnfWFD6CJyyIvOQ/f+1GCTH5TrJ2+3JYyiNcVtm+
HW/Kt2rNyeovr81vJUh/hzV5qMn9Lkp9+/On3UQlf5a62G4nh7dzcGcP2+UT18wkJ8LI+zge/Zbx
22oFouL++aM19bfNrC+oFb3fTfrd+9cCzbipaqbfUmGJgzSDk5G8gCmL3em5Xis74Qo/Mz8E3zDl
o12D4NcEaehBIqyScxN+BvhW1EwYvzTTzJPnDcnKLuNM8bO8SpqdE8d2aT8EzXzMUFVABp4mo6ex
gMNQQrP5H3UVmrcrQgQmK2/CtQrAIjO8FDBwVZNmVzm9rk0vCNswGOh42LBkRdTGQNs4jJhNrxAJ
TuKGsYiRO4yqIa1kV6aeMFmYRy5ANWCBILPP8B3Yc6EMcR/gxSfA9Lwy08aG2QM82757AkU5o0+v
j8ESrBQeIjN+5vrhrrhUPvUarkdLNMCwkEXEjCfjA86ign0NHOc+YYbpe4jzNWEihgVL6fHV/kjF
aRC64UBjqtN2D0IXXyGaJAMX9Rwz3EV8LqbZemCY92syBcmFZwW1JEVGAXIYm4NNeQ3Ssdz2E5kD
xRWDyybHtKMnA2ifCNQ65nPH2MBmx4WQBL0LsiPBQBi6d1PQnPs4seH9rYoHPHwmYHgZ2KS76NAD
XthIgS+Yb4pv9ADFuohsoHNAB8ws+WmbWTLKfgZ18QxKg4BHzP4GXL3D0w435Up0hj1Ig/iVewb1
ofc+pQmqa/ObNHpacoXQGXRqSMuehOow5jaBG/DeYOWkbg5F2SDq1FThmgzNxxbmgn69+9mKbh4L
C24/tHd8XxpQ+deuunDVBm5GLZqpNTYRRFTCtLimxxwLZKI2zlDdSYegreEMvgeI2bQxGj1MF18W
nhPkUQ+wQsxdhKI4NBvYXtzRmIZTyG6fbwM7lxLQDUt9wW5vU5kyeiu3lKy5/2LOp2EphWe1tus8
ia8DcQsR2MBEMY43UgEvpWC2i7oe//4JVmYY8BIGnMMWJb8Q2Lc2nyxUn9mRiBZcAzztjdBuXZ9z
84hdDbYIjMSnc5cmBdLVxhry38nWG5A/1Nv+VYHNP8fpPB7LHy02uRMZPdaKG/zUZtFhcLfyryHw
aOG053eHNQp0CbuyVRF9LLEzPqFOb9HTIVIQR0MJDCJLblNpidgYE9Y7v7/OPPKcxufD2OFolYAj
YRLDK0UJj7H/3Q423Fv0yCoOy28fV4Jm4ETAz4wc0UzyHG+bDmeoFmolgUkOTitS6KELN9q+Hb6R
tMVT7RjgDswUGggWWvBUDnjtYeYhwEnfVpdO7K1bQ3yHIB0cyRUMtsapucP9MYeflTCSr8O7lR5x
Xx54qiNDREEFgCUdgM7TFBYS6anbJ8kypwRWZojDFY/NlvgrC4kJC1axBbidiY1AAcaMJ+mQ52CS
So9zcgwP7PRw8lOx0vHExCgVmBA+eoSVC8gIkdQWSUWROKv4f5fE3j2Zws6UC8zN29BinBthMjd5
khY+eayKb4Z86obJFxQVICG2m2wSLgCY8l08sHvSxJG5DRMZbKhhxhiENxYHbYr/4WsmzQZfxYyY
sUV35A8CXJJvxriVfGIgiiFekHw7TGCRHvYAZI92oMLjd+OCD/+xAFlWB57MAB2EpnaA2Jgr17xC
YDWrelN/id/FiiaUffnCDwHCegwesdZFXmZISc3XRbjoHxUOvBN0DtXsBu/dEpEQ4/NTOezIkF4R
4/Bbe6nHAMpOn+yswon+QsQtnx8wW2if8coqORrspAEzsLhjvVXc0CW+fF5Dj4KLDwnnE1N9EXaM
fkVLJZ/kGW8QKQcCaNpW/6SE1vYxFONts2etYYnTYZWzrPa6Dy6InjwTTQRIUJIeuwEegJg0AZUg
q/kQQAsyTOE5IljMLPgnoAX3kqwpP8IlzFT7YwPOnHQF1Ca0TbjZL8xZQKHx0bbzTyBv8YuDiBsf
fQ8knN5M1HOSd0umsWbfr90XJyLe1ClpnOb9k/lNMh5smUlF3tO7jZGDz9B3b4cQQFBTv0c0672h
U2Nr/NCwFNZvY0vTJLdEBp08g+UTbx6Qm80TCgCPxeG24G6COB7VlepxLyEePE/SBJEzn8vdb+aQ
5wLdDA/iji8NQ87WmI++TP4aKqOBjFkPmn1uONxaZAdTyW2nCUlS5m333P25jJB/q5f6KoKaTDIM
SZH5h58rmHcmiplg1MmKkc5KwSo79GCcMSM8AGQ+VGdg2g83XgXHdCctxdX7iPuVsKyX8mm4GG4a
j3dCmOZjjA+u9XS4kA4Rg2WGAj/oQX++1t/aJ1GRFEpI1UAoadAm/3ypVO+S9Hpo4RyK1j2ezTAp
Lu4ek9A/f8yP1vOnWvWXz/nllmhhcH++Sz6HtzxBrtKwrcedd29wdZop+ugu2zFxp+Xg+OcPlvS+
Ffj1kxnG6KqiDinZ1V++YdV0up4803oTU07ckGmY1GFPqpArlOdh6pdvF/oZXJLHEho13BiwbKYi
QPzwbTFA5YjaaluWvF7ZFCzUR8Prcwtx4jkt0JkdgAy9oZdPh2R124jsKAyofiBccihf5WX6oZ+o
X+CfQMW9Q1/ApOfm6hymdGdrKCkrgaqA0qNYlHuqHPFmoQbYv/bYA3wloD/fkEOX0pkKhuERTI2D
gFCHuS6+WhhI9dw5rJO8Duy0xhWD7Ahiv3uOJaQr6DsGijem0hBiOKWvUI717IfNH2bPbFxIr8EB
KofxXIkN4zW/xliJqZMcaRxUYxgQ2+r6PJPV4BGvRKwCtGk7QV0+kSdcsjwZrNmgSNzA9JbRPw7E
qVthhUC5ym2+Khvc2Hl9Neq4PsEEs0YORza3J22TaEPXgE1ZHuRTzhGEO9TijUIQI3GUeiQNSLiC
1Tbuic9zcGBmHDqkhPAx/BZNgzzncB5hdK7zYXiIc8hzPhg/vClA6zdY9WFhyGcZKjgpMR7OC3Fz
zGiAuTcwjZld7hdpfdu9LvrOAHNB+cqw7gMdNnFxMGVhKy/KZc/QgAP9CdWNzRW7h+pbO4I7RKty
030XUOiwltjcj/mqaFCQmtIHFmoAR2w47C2YxiBjlA7SZ34WuBRo+ld2+ucVs53r7eP2Ea2DDx2p
tyl8cH4IHyj/eQ6AnNwsosnqnmpSfSozgnbLj+CCo4B8Bu0Jv/BU55RmX2DHbSh88ODlYA//NsL4
baLAa6urgqbzN1lXf214jRfeY13XMMny9zDKTBfzDWuEF5439Zx0Od5Zvv3nF/b3rlZkdKXTfImG
qonaj5HiP3rs1GjVlyYY6Ty7jR+GZxSjJm7hUs7E9iSrODxlmCf+pef8MZj9eZNQJXpOcShLDNBo
cn/eButh8v8oO88lR7Ft6z4REXjzF4QQ8j7NHyItXiAhjHj6O8gv4rtdyopS3HPidNfJri6QMHvt
teYc82zppRAuK0SqAQHVW/N2QKRrqLuGF1UAx4DdRpk044vYvOR6t710NyYqDV4La1j5RIIANPSV
AqRsXhXxjfQm1PdpDbNs0Zcyo7ZwpjOPNoViZ2j16ppOMoQrXcJmonWK02vFkpab7KcqJYf6pk0u
ajw7NWxOrL0uFmAFXykfJWivOARuviiuwzNPT/3Ugo5QZf/fl+Fnjfr1jViioioiPR1NvHttZnpe
CJZmpkuD3c/FprU37ej03xa3gXl7ZsMDV++lnBkLaRODxgxWxdxYaK60Jc1phK/ZFY4qFKiGVifg
4SOJjC5ItNEnCTMuar1pPRUmonebtvydnv7SejlthgfnM33/90f5vRpzbS3FMCxRE0WI1n9eW6K7
zUJvy3xffddLCFu8xLDufDTtg4dF+f2waDSFRJ25jmUYunbX9o2MXsrj8xUXEik2ymcRQYxHcTd4
Ul/UELrPokrW1sVr+rlpzs14UXe+QPlxepU0T4yXF/lF1j+VfIDdX8ONWL6QYlcJb8wTcl4RUgfY
03xw50u/etV0xv970ncLcx0FsVRfzRAssSuWp92t8FK1JPRSd+AFtaAviQsUEVmpnXPCtt30MhEA
7r8vkf57JPFzGoYmy5aqqYp6d7tFVSJcVCPOloO8co6DU3QRgWgslOjzMYdY6+grOyC8p6ERQ5/B
vDtmE68e0q3BGOn7doyeO8Kc421xzN/UTbcioa1oaZgw5qW1oHyW4GWesSmNLt5wC7K9nWYrc21i
wbodk898Kjuosmf1sj60KDWyZRR7VT0/Q0UhxbLYkkyVTk+Y0l/ZJCLMVCjrP/Ev4keIke4gepM9
nYiq55yZuddHjK8cZKKRipVkEiFSVfYCEc3mpMRb3eFsx5bl1D3BTbj05nG4uaRzgng7IC+0P6qx
KG8uZ/yNHit9Y8CxHSOG5g9UPgMseBjRbOJaWfDFSXQhUmSGyRpvJ40fMBhPw5bkRSCCCxbDqPYz
V50VK3VGVLYDdAVvtrkVxnjgGIDcZkBoQ3tSTdmCTMv5zVNWVPc0JJAJrvIjiED/5oqDB8P6UI80
L7LPfHLdGTPQAquM2R/XAdnRyBhTBHnaWF3DhCIiaoTi/I11OdyrHy2lwYh8tk3qSvaVxjSmLefm
dGO04J45bfwVQmKXDoB7ZVoCvh0pHcz6Z5ILt/hfRujHDDueVMt4piE3s69PCVOkekk2gWtMBh5t
spIm8SydaZN+3vvVol5cVtEKGOC0fMkxxE2qr9OOkTivLQH91/I0UVeNI7iWQ8oifSqXmtQGG7om
npc+asjcgA2yrduopPj/MCNG0pSqRPTZOFshpg6b+DvuQtACq2JqzIh1nJzGglONkFvthy3yAixd
+Ml+DygLg+/uNFCWGvjD9Nx6FuvRGVkXwF1t2IhbaOiAAY5wiXjBmkTzmbE8LwJP5yA0zkad87F+
12axG7uBn+3A0XPee4qjVT/LF2RQY91waEUFaDQRC9ElGHpC88vRXGVL6ag/Bx/9lI/L9CklXlPZ
QEyWd6w3xbTYGASIs6MmX3cHYFah1fd+fSfua6aSvAPt0sV4d6gODKzDSYoxBrXBIh6z7ODt7eZI
qL3cOY3h4Sy7feMne1KyoUajaZ3245OvOv1odlyJbGDts0sY1TJ2dZYIk7S8AfArjrBE+YWHIHQi
kODTeRBmmQxWL1cQgU+EREBojOngEY1yEVzAdf1pwAJFzRuNp+Y2FH/Vh7VVC4d0x/arfsFcMpbX
4q79yL6VrbgGN+QyTh1LG2WDR+GbbgjlqLkuJyT4webgNLLjaZJ+3RjJv5m79llanoCb2tJtBIj2
ykuIKXQ3Ut4S2NMUkQbY9Nm5mggkk+fjRtp09Fnx5QhDENMhVz/lmBAVwyMOVg3dqnJD6A/4Vtla
fNByA2krjywfzBhFhQ7rjQaMBrXl6uq6F+urLDtKyRHoIDBjScWIT5Mg4jEzGphquTTIh/oQPdH4
pC+Nnnja+Vn39X4ut2v1dgR/RNASmyS6wsdcAdJgU5wCR5XHNeCh5zMlJvte8Dsv1ZpuxXndUK2w
dSZxU4qmJW6S1s3P7hmMFvLt3G7hqpINZUuPNme/92aaIqkUfJpFiWGIdytmW7etEjc6i480PZGv
nVq1K6BL1En2UuXFGYPa5dUAU0o1xJ5Hw4JuBn6h8sz1AwZGaveXGNWsY33l2B0KkjX+vTCxCv0e
CXCOusxpGsNAQL87RyvtjOCSnPP9jdvtvD6x5KibUnxKtK9QnV0U1qMT/QzsOP2lJQ8P5VFE6yn5
vJz2WnqQaq/F+YnaOTZLW2qepIEyDB2Rev886E97bgH2ZYgL63wWFschHj3CTu3H4UsrHbrTVr4u
BYGCc5M2S1NY3MpR2hBi7TQH8EBaMTfFbd5+lta24O1fgsirAZL4/kVaN9Bytedrto3IR8FEopOv
w2auzfzImnY5PPBpoe07eStf3uJ+2lBltOpMU7+i8C1TaUcqX7f88xQf8ttrw+NQEcgmNls13Gv1
9NTPYsTu6KrRLFQeIhYGBOS+kBOVqQeJ3DUyzsap9pRm/HrWW2NLw0c3TU8kow90bi5qYddvHQHW
Pn/epfJZ9iCSoCsnU6rB0k9fHy77BE8dYxXlWd2k2HcUALTXbfFdvPXYlzEivw2Kf7TGV9O/CAtz
k8dOCHnbSWmCTwmrP+EvtzwFuySS6Xm2F78Z6TADOYWeuhHI9VhK3Y4xgtjDiSPFBk43UDvBXKU1
9z6a7uJFiLbsqk2WfyVgb9iNq3BBx8R0b/qmYQBznkQs2qqnhQdR3CAel7ttTpGQMA/FFm59V0/1
dQmOTQE8YI261msIvYz9viUefEtjNMFewxeeFp80SuMSsfxWMBcdPUSt4IIysBjE+y2uUvNFQla5
wyHCR8P+QMHQ0mi2EEVucGIJoE2EeJleZQYKbAnjFYOmmjEAr3sCC2LnIpNNthUxWHc7jF7aZYrF
JTbx+EFRIPnYO0sDlwbDAn/VIDhqm+6DNjkVDV8YvfPWXEIrOXN5LKLc1pDHFDa6K2ZVfBON/KTL
g+wtw6gA/QuovumoOp33fdLslOvLydoCpAKowA/b5CkslrUwJ/z9ArslMY/6ZRZ1nnJ1eg6EdhUq
XUU/0o57RxmXHezz74uPmYsf8YnorXGEC3O4fkU35PzNbdJZ6O+9XiQ3hb10ytIalXvpI1CfS4PN
GlbkzGZZXSjDUxZujW4syV9V93o7zYxgKgG7hg/MkISOjxC+Gclrc96E1XvG5kvdYEygDd3Ms+d4
KcTzyzyimTHXVjRWL9wf8QTsGRbgwum/9JRdj7Gp55fXouSHbB33cTIl6pwXORjCLBiZ9GSnjboK
aFPkB6Kc8+EVOBeEGRvOm8WbRfgixvlcEkZ3Bm/wrumLFKc6RAh1zR9Rswbg8YAbWK81RtDvlTxm
Kb8i+yz8G5YbPDsndqSMhbEN4X17k/ZMTljf25oAC5P9owws5zRKeUeNyNIluyx7V61j/powEfuq
6eRTJzUbTufKWtlMqIx5rBnoxPqERFKGXka0irIFyq6mm1NYMaEpireLOrEUukJXyi1mJnlu1xBe
qJvG9NJQe08vK4mwHoUKq5ymqWd2DAi1lQqXWV+E+MtdVfiSTEAMeN34XXo7UZWZejnw1/y1U96b
Evr3XJuAQQkdwZyyq+L3GB3JmnS2NK+pHBGfVC+9tyT3Svw8ET/Om6hZnsu3wcjiVDRNmnEeHMV2
H5xotPfbRj7U1xXPj9LTg4aXjzMFbNMywlmoVd/ZMA5S8kl3OgKev17eW/jPgcteXBHmQrUV/fgG
Nwc/lHI6omBjFmiOzi2D1LEMJo+Wl3Hsefah0tLL4x+uWgYxApeSKoauUIayn5dI7ZPAmrnQdMmW
LZ/ogF9xMIsOjbZL9y4xmSqap9TaxvvytfWDMQ27p35rkbBKatMguyO1xhoF8ay87HQUuAJNc8yP
GmzfuYx1iNnlmTY7YRKxp0gH3fruAgC3H0myCWh1tc8Ebc1zyN3LbkuTrRGnteErhBBX0yFq4TLp
BNay8E0MRyD2a2sRLeOX67EnTWicrSXVBXi2DIChOEj5gHLddJCGI2nTUqveXMDeTNQQnhMXURl+
KBP7oOLfkaaRvClYRGNeargD+Q3dTmlH7TwXpq360YeL5NhPlQ39QKl6F5JpeuHdxTpLG4LcgXHq
UyFW8UGgpiwXnHIYHWqU2BS8nBK+WZCGVyc7TcieKDkbvDi8VdopEZfndgbpm3r8eplpwbPAcRrS
EzbqIX9tnuS1cFkaTtSwwq4BWaf52wnRsC4/RQTDBLPidFAUtPgbfm2FK/WTuNrz+TUBdo6TOXcx
BhK8eSs3vT7qrt8mDlbZocDNwymjOeGVCeqQxCzMImLoMQwR1oiwpF1o5jjiXhZd+rs7OVjInwyR
xUEOaVXMginbVFz0zaKE79LijgZ8e7yBAkzSHMAclbb4LDAuMriLO+2t67/MdN0HL1XrMvbO9TWP
MvPsntziYk5rQioAaYXzkwQYPpoit+etUZuucvYIE++ViXaaRHShGrTaMojVVl1n5h5DoHxdxNL4
KjKnksZEOhTxJ0pPXlQZifQkw6lDNMHirDsBNmqCVcPrsANRPnmH3SAxXdfa0HEFnEZgmIakGp7l
pu8oiF9MYtFbPwpGClBN79TjorRJn4gwRV1HJaO/K3Xw2KRvYi6zE/A1iGiD0DTlMROnymvJ4FtE
B48JtX0dEhbwsDRcCcFjjpui4S8XEQEU59qrFZfwc7ouOlDTbkj6s74Y0NFZZsxrklyNVyme8JNW
cXsKmGcQ8BQ31DkdpFayKwgNpb0DJ3GenqdQ8tIVeCdt3K8YfX7LvOgvDExRBtgXCLTI5AqaG062
aTY5/SAE18NrVjkRVWimr2RjWByVfiJgEfUI9FRuMNz4FygBjE/wFoyHoSyS+2oMr6ljd2QNP6GQ
R9b/jMuEDBPuXwFPAbkTKbPuYVqp7GPAAk8ldPfSlknUpMXuXudQL3n5TM4w1tjfr4HvMw3xww+F
nrsxnAu7jQaHvzKoIJKV6Eu4fqgLwO7S+lOf447NpUDGorQAI5i1fsospHOHwpRsdQQrFXEJY/31
8oF1DKxmB1lC90kWCM9PGMEvH0jWu2DVDBRvfpXOWxDCErSRlbzoYLFANAF9T2O1I6SV6jalzLFj
Hj0nfaqf6MpXQBsd7SDBdpxFW94IylTe81oB5Xsm3QzVzDN3icqoYUKTnGYu9Q7hC6/XJynyjAbD
nF1pY+zHzGuwSVfERoIb4I37eRFGwPeS1eVF2rK94zkmR9EgkKCG+OnfJN+YkU3AHj4hS5ywEQy7
6STmZUxbF9EFLxxeECFpNfLEOC3VFrAIDqdtXeCAzDjAWx0t82p/1uZCNhGpQ8OZ2c0iedGGawH2
vQaQAOSuy62Qik83ccltCBK3P6rPL9dqfA3HRvODVVWZKLm4V1q/Mbl37HonvBTv0q6cy4CC+mCc
b2/fGNpeVGlZlL4UoND3ividLYTOQU6vpjpvBuT83AKhxvOdg0kYafJC7DHvUIGqmzDdSpYDojwV
xxK8Y8a5DQS9sSYz5RoSg6LNlaqOf11ehNXiVi2MaqygnUmad6YvafBeRkwxoWMZzLpLmKS8Qdkm
XfMnIXs633acNo4bghXgjteaH9BHkeid7kv0ClXlAdA/v8C5kx1kLtzfOSjTT/3jGjluvWfXgoAg
Ic+H+I3Toq12lk4Ewl4Lv8+6F1kUE/sqnCvW/GKsoT0bDJSoghiZACEk1Enx+sux08aa5Fvkuuy4
Txgz6zMAwhfdgQzDkw/Hng6b20112a3ek2NVjJkxoYBATHAGCh7sblx1AwMLj4kAsmLekkUP1d2e
z+cv8yUaXHSJ0+XUWU7QJjoT/rMZbSazxIGQbc+Gv1AYYSRENWNTjvg3B0uCPZtpNm8rG1DDqLZn
n7PJZrL5/jbfGRnZB7jaU3AB7Si7jEXaWeeRB5zZ8fjf1X062a4zdaY7DrVr7Yk1+sR5JGTb0loI
xqpLaBSgJ2oXZjjvYbNCN5wKQ/FF2pZZPCfqPru9qejVvgjCysWnMnhWuRv6mHfqSXAzJk9xblJK
8vpanmouHeIoqXrLTysuD/CwKxQEJhwVVcDIIJjj9iRoWx23i4Q5GhRXmCNKu71YhWdJE4kFvBrV
2kfT+AVLgop5M9Ceb81BTBZhtDGPSjWKzi95uAmatxYlVJKHWAjwHlYb7TrNu43OeprmZD/B9dNA
I4oJCXB168aDxIFeH6d34jV8QRQlFMDalWV83WbcByd+0hJmKn1nojQSYtNWQBjJw8yPvs/JIiuR
glLlvSHIkh3Wx7h9FeN9cUKVg5tQPLPvNeb6QC0xyJOHJ/Z5Qhmndie7QKuQ8S/fmKHI/P463Ujp
R0w/RpGQixE7ICTra3qUlcNpmIhzWengaeZzbm6weHAXV5d38ObZ6aXVcNqH9OgIG2k/GvUpST/q
i2foazZNWgLQZS8nlK+TOltWmS8V5FRv2FCKGM1pOMjJpsGf1z9roCY1WCbUOp+glgTyCk/Jmk4W
tmfzRETJU1K/FPGLOngHg5dI25Xp2rxNknZTXKBd0rsIv4zwC9Wh1cwa6Tu8bVOu2L87L39ru6iS
bOmGieCUccOfU5tGuVx6rZLBM9MsDknwtM8f5FVcwFTbavXgYMrfpiAqHSgd1b6omPdGqrKvz7UZ
MufEp6w4g7hXdRar86Zyttxpe0LwCscmqNN1X9iVJfbSmpKDhZ8SP/gjQf3fmmKqLomGpFpYuu4l
GVlV5X1aRdkOrojpZR+laEcEnjHHRq4I+k77bB8Mgf4yIVP+e8S77zqwxFwLrDDbIQMCYJEfYm7a
JcPrhzMy6bfeRBskvZgxVEQyvxTUAEPyPEx6CU386FV1VoWHAcRzzMljO4T0ly9SM7FZMbfmBjKU
u8GfYTbn8hoUtOFYCpnEOeaItYBm9XK+u3j/vl2VvxzM1HRFRYatWBrK5T/v17appULTcfI2Ivu1
MFA/lSvvgCgq5pdzNrJkPAgSAVCGeliccEIEBLdaJtNe2FIM8IW691pqqwiYlmqOw/KM7YrmeBuP
zl2HIVFf9PV1Lp0JUkAtESTB7KTf9qpy7HRMkWS5t4gD/v2Z/iLa4bv7z2e6a33GuhEoQikXK7ov
sjzuCGlsIW444Qv9N0RW0fjfB5R/6euHi2XxxMs/41rr7oDKTeaKVdmNx3CxWETOeG9vP7y567wl
9oTl78Hh/nbNGPpzf/DYM3W8u2ZnWdcKQyhRmh9nq8rek3r0tUUfMpl7rNHxaLOR1o+O+esBGNTt
pogaSbEkUdHu7DKC1unKrcZCQMAc85BnNEfj1bu/jb116D1JfNh8LzmObE8mn0f98O9P/PuRQAYl
q8MDwZFlRPZ/3qUnoRfbPDaAGO3hQeDBusxoB49uI8DCdjUz9g+O9+u9OhwKeZnOVFzmoHe6ClG7
WkYkYlEYkirYcDLKamZ0fVzLe7t6xPc9umVlPsAfsoW7Aw7//L/qkaqtdAx6BV9v6Tf+O9tBSiIZ
YB2IgAfPvDwMpf91sLv7JxMbMRSMnPtnZtgLHD77fWf7NuJMZ+7OlywP3zMszg8+o/zoS717SmQz
6WUtGA67KDjsacT0wPFJpnYxMk13kT3ZbDbHB1fy13p898XeDeg7U0uMq4AHZDbCwbf1CQQ1XMw2
u8lIefiQ/PUqcocqMpI9zGx3n1AMrdqECXrDZ/MKJG7PMHbLZcQ69fY2cUaf0YMrqf1NBoG5RdI5
HuIj7deUJ7xlQdK26b52dfpCW8QBupsvGwI7/dwtYG7aFRPlZn9bVAuIRSJxM9MqHFooeQ+wzzHf
Tp/wmxCcEqrFwHaN6BMxoQHCoXqWftwVJ5/Iiuq7/cZ8wf6H9r6yjZGJ19TREANB1XUrBvrhWwPC
mjVD8vvPliy9+WWk7MCKokdKRQKBhmW5nhh+4QaOuc1XBBnbygcgbBgHKBHwREFQPxo7ccrpA4zi
FdMxW9nW25xUM6AIIx1c/I5GJ31QqXTDL3NdeeeF4F6nqm846MtcOsx2vlcZSBce0DD3PGJ/g+Ro
UY3pwnmyXyFVpCuWTMRPdX0aR7shA16HU0ToPWh99AcYV6b5AQU7/Waa1Sle19rDUOJ1NBxiNxoP
4qDO+Qk5D2HN7Dj2oWbAtBaWsadfHcUj6qo8ciLEAA+/Ofa1heDQiOgnAKOA+jnpVD6gy3dMWzoM
0oaOBEG6lKT9Ohju2Y641mKKLeGdbCMbjM2z9m1kdrZtjtgZZGTNjj7pvMTNDgfIUPgjvo0NMAti
rp+v7EFQfM9YcYnPcxhETMiyHhe4fA7GgmajkbnRUzDR7QOqageEOOMOn7bt9Tt7UzxjwR5oDHTV
J5bVAa7HUJ3eRI1a8VnxJGcawhqTbZNzjZ5o65FFUGFKmcG6mNdrcSSOo2Pqp/vmSA6Rp4NStK1p
vQK/wkYuZXwsePRJm2PmtjO6S94Zv/DF/j67xAl9Wb6yPhQ+DiNHXmzqVft54xvJPXw8ghtM6mei
2lzk6z6z+w8aqeAPITAYn5PDWsMEMH5pUZHs9A91LHLhQO7cJtlimi0vA5GaPK3zhP2o88L8ik9G
sg4I5WzTLcS54N1GV48ZMl8/2wNHH70EtJRalCWKvaMFM802bK/kmT6BVTQh7ph/Xfu81vztzeBr
Ye4G0OoyboB5AqFwiEealF7kJl7w1mKcol1O53MC0GnU+u38CVylU3P+ZOxxVpkzJfySNAsiRtxu
zIToOlwaAvq+sSYgdmGGzB8PrdVJ8F4RNUBW3CZYEHIqOtpemMdP0ipxvs0JoHOeK3r2QMiea5uU
17E1qtzSP2/V6W0q7C5zHig3OFAy3zb66zFyi7X1HTxrzhkF9wAFffje/4u+zJJFTLYUR1Qt+vCK
/s/aplqJ2WdXqqPn0Qq9zN7ffuHupTjaDcVz4vz7ja/+pRiz8C8rum5Rs1CR/Xm4VNaUVI2tfMkc
kEGtTpkA32FTgqSERlA57YHeGdMEEH+ySX6IDY47Edgqj5NiQuua+Uf23T6zKS9o6EG4Y5qrMzmA
7OYq8hik2DUdOOHEv8ASERtyR0eEjZDZ9O8P8reqkk8gYVDmv0jL7pbpm9YlbTNUlYvFaKU7K3/r
48JeXp3JjaXyQYH32w+NiPT/lXYmRmz1vsSqy6i1VF1Ut5iQJ7Cn2jfpWf1qv67v5TtQMfjukFOh
17IZwSYm2pB+hQefWBJ/VSYIZ01JxkGpyQZ3zN1qnZ+T0pSaIlgIM54il7ZN46MjYvK56Ue3N1rJ
6OAiW3mqWnITYcSh72meGEZZ5vg6BMGPyItOv3LCsgCNYg6zaTqAQWeIzp7mMrtKbo87CTnGmu79
lwHOcgUzkLYbr91DHE018DkL4p8RuLRz4pKuBuYel3kMZHCmU/RSVzqWlZW0QMN8m1eEwGXTAnWQ
coiGKa0ttI6wjg70aEdWyTTOyWdDJC+/wHGDs8XYC/siHpuMUMgEOBjrnjnHC1TW23CIRF+jIIH9
imll/bA38ZeNkcFGT5Z0lZaBphp3Rfy5DgpRClRxlt+YJmmEh+oLNZoxWkQkXtB+io1Fdfaq//u9
ha1E0jUMqhRHFNZ3j2SYC2ElnU77y7h21ekKzK+D2H9kjtYu65uLMsl+E7zLg4rzL5psw5ANQinR
HeNsMe6q6kucRoVSF0NIAMUBkP/qRBd90cYziRKiVopRrXOng/V58Oj+7kz8eeC7RzdoDS0zxRyj
5BRPIcEQ2T5fKs/mBhm0H4zOi/wAFmhzQ+cV0/0M8VPd/PrTWhPnsMwffP3Gr72bhBBeMwxT4mvQ
5fsXsJz3BTbsqziv8EnJGshOMP/VhQA2S6ZhzUY+p9eMjE14TazD8Ku4mOrN61naVNR8TZlPVAOu
Zs+q0x7yECpn9FaqxFijH2gDY1aQV0SXUmEI2ABnvzCpOgTEMF6y21ydKoiIrgloQ7TjCYKbCuh6
+GrWtOXSiYIJBPDM5JKm/rUcwO8hkeUmXLrzE/1UaIoMfRONAjToPTNHWggY6KJAkcyRk4P57DV6
we08w14r0T42zCcVImPE+Z4aE3a69nIiMrlusPYpHvf5PJIQDAYMC0psF1pCLHcOoub2yMGj/F6H
LAP/uaEqJr05436XXlVS2TSakqxk8SU3ny81ljTEqFeYaInxZhH+ZGDhNDtepXibO5M6lfy7jnHX
LSdXWEOFXYdjvaBVDYriApqMvDMzAYCXUjjRoq0+snTWmysCHgj5q9TFv2/iv+wtLGRjioVcnmWU
3fCfT618UZMs6PMTuBURKSRw8Ynpxx6xK5R02SHx9O2/j/h7hyj994jKvY1dVypDjYOsWOpMZcqz
n7E1MG7YGfSvGwis0shncm2iM6LuqiJfMl9gfw6O4kCFuocQCIT8jekvoEJJRwoipaDgU5IHUN7J
t8799+n+VBJ/7KP/PN2f189/CpukCAQrkC7ZntNEtcgyZVg2hRWeJ1xSV0SztZNvY1dbYuGZd5vs
vXmPv+S1/CnBvV1jF+pJ+7BP78oS4Wuxv+i7fNU+Yb1iQ2Zg3XjwPpR/V2J/fL8/68N/T1ivs1jK
q2xfPkMZ30ef9XeHOu3mUvKMiZzGicQWohjMveCtXH2SfCmf//7S5KFV868v7e6dHLaS2VwrATxk
8Cqb5NrxfOsBHtfruAjHalyOV3KK6f5gnBYSgpZLknstZPyM7G85gzDHZiAP/JO+DnNxkeJNL95B
q126FsnCo9pV+/s3xjMMIEaX9J9X63++MaU89Yp8joQNM9n9ACtA4F1vkmYZhH66iQtHWJ66D6X9
VM+vjJuulCG3Lbnw6ii8jaetj9iOxFhmRs8yILdF3WA8lvxwpKGuI8e5GF03QwboEdvqrI0RGdkB
esMXhRJdWSgEJZ4Rnfj/vgR/KfWG2+B/P9RdQS5mxu2U1pR65ivOwG6ezatv2M0GMZcw9+wICELm
1DI7xzRz8g99pg9GhH+fhPqrMfPz8Pz/k7jn78Q68CUrF4JNPZVR69i52+waZHsbaJ/nyl4JBP94
fT5W8SUex/khYNS9vRa8ExDPID7q5Qnvo5MjfKn2j3kd/cvZyyBPEW3mLvUxkiJgbdfZDeLWNZ0x
3CRLQCDiBqDFtn1Y4/zldW9RUym86jWgdurd21It81QR88HzYr+bfurN4dwb/qMb8nfvbvjaWMtB
jchga+6nLNapuhUNiSf7yJenhNQ5OJ1WEJ5bXAinUTIuJ6DHQCKkfvSmTC1PHNEK8vjgD3re0l+f
Y10C4jKwVaBF/bk6mFJiNOcbJ0LfiKlTVznClnQu+4XHcyXShc48IDqP1qShcLp/eximSSuUBVXV
rbvCqotasRRa/LhoMsrkIAULnbDp8jxVTBgDL8UFHKeTKcQej6pHs5Kf7/bXwS2GMtyakqT+MJ3+
8zLQ+/SEiQpstIZkvqkYbIlfhpgMUA8pZc8AhTBYc0umQf6EKxFLLSGWi0xPHiw8P832f53I3Xd/
O0vXRrtmWMNykoUwHMFqxqPLNPQdCHnaOSbBxjSq0kUvOsL1qJ9HEnN53AKidyEjVh0PtlXcEBdU
EV5lesOdko/LRT7EVV9YOPHrM8BnYbiMFQwf9EVwoicjCcd6MS7RVyLmJ1JGBM44DI759A9eD78e
J9nSdEzcJrsUSQcP9eftpd9uohRpUrpUKzSCZRp+nKpu3GnBzgiCJ7X+Strz2IKiIQ/BzW3uZSl2
6MA6j2ONGGLhUy0yL6sDqtoOaQn585FO+kdImJVF4+UczIXXs1HPE7k49ozKyQAUp2rHsA2h+bkm
igbFhgLtszQFlDtpAEAz2yWpOMpjQJ5DDZmA7v33p/49z+VTM4WDs6hSriv3D1WkZkqpZV3I3CHY
IABbKTPsQRs2MIvzogG0x6KwkbxgTBzyvJsWfu9eF+UiXoW7ahYs9a0K/Vpe1tNi8u8zk4dl+Y9b
jhebqbIAUs6KVIR3t1wfJ6WiBEMf/ZkRl2RDJrNRcSJndubzCR0sVgxbf3Cjy78WCR50ll1uANni
lXpPJIhwsRmtXEp7+XX2XPoLoErv/cS3StcXnC/NndtO6EyxM3TMgZA8gEMePZog/PrkKtAs7kDL
pEEisnX+807UwkxLU1Vt90TNTKotviPH6516X04v3ubBt/zrpcqx6H2wUWLErP6acyWBcsuyxmz3
LIKU+LRi2BrITr+HVelJNNrx8tGM2SFixZGe+8SO+ub7jZi627Z0AJI8eAx/uj5/XHYVRCuzaD46
egb93mBctElr3pSwBc3Wjek72xGbdmGxrQ/hVPfP9NhVG0v3NHUu7sUrnR46+ybzv3nkUAZ9F7vS
o/NBFM9DuNfvy4L3RoamRl9BhfB1V8QYunUqc5nLAnrGufpDQ+GjHkWwkL8ffQu/+yZ0Tf5zrJ9O
3X9e/EYoy2rXsLbTv5gy/g/WvCNGxvTqPKiKfg867450V0Xczn2dhybfN671MQom12tH0/OaYKjh
AXtwdX8vaMPRYN+xOx0olz/7hf98rra5CVKbaMOtfXM7n5jmDRyNCWN9DzX2gX4zVssHt/jQwvvz
jvrzmMN1/c8xxfymVNbpPEhWjosZw0eM+fveRrJuexcmc5bnTCcbdfno3Sr/6oKovFtNnmJIpybl
r/LngbOorIQuNbr9aJgErvYFl/ELiun8yXanKNJuNoqz2t7ID2qW304sugDANKkYlEEW9OMh/s8n
1ko9E1JZrRlBxoDhtk+h/TVORqq/eN6y3qxjZ3Kyd1ROIUFu8SjyXk6OuzN800n8zaM94O97+eds
fhpxMBe5/H9+Dd2pEYQmkU5cc+x3mEHXGPn2FKuPGvG/d3p3R7prxGdWnwcXPUczk8yB3GzgDUYO
2H64YwsfMAdAyWr/dh47xEg8wjH8biVw8KF6GJ5bgztuuA3/86X3gXRVAqkYbjNY7x6KhcXryv6C
WPPROC/ieLr75p00e1gW/6pbhuNC0KU8Vweq7t3X2xTG2WxuYbdHsDpS6XFmbOyvBKE92gn8rhU4
kkLdbXJHM/29v5CRpWhK1XNbcVctspFLIpk9De0FD9M6sd3T6ENyjp+a657oRQfOs+46V3va2scH
C+RPI+uPJ/ruRO6u87kUuyq/cJ0vWGufGe2vFnu/WJAhNPYFd3sdnmtvadoHde6QWDH5NN3Zg3OQ
/npbK3CARBW5BsOmu5PI+rOa1mYm7RFsjlvn2bBfX1fNii8j3PjRmIQkt59lo308eWe5YChJFIy9
Kl9WFhMh7EtTbXINiH7GShxyf+ZQ6r7Ukc0M1H2TR/gLCXWwp9aX0/XOUkOfuvn+nPX/w9mZNSmI
bF37FxEBKAi3zOA8VFlVN0aNDigqIoO//nvSjje6RKP4+pw+Fx09pZlk7nGttb++HNGMeVKtp/3r
AKLvJwTqV5oHABpoOFi07or5yp2+g1mGaevQdvzhBBAW0+wvlO1/pkjYM/OGSY1nsLJ/m9p7jVmK
3ojLGjo5Y0fVr6C2X29gDa+0rW0TZcZYxhcmi6bAduzYunwJed83TKBPHcqn4wEO4+gz7igM6ZD7
r4ZlRdPsifJFxLwzi1wgtIOu1FCWvvd1GogeAkoUOg3ZIN69faL7BGHzQ6IKXwe3KNpCvIeHZB84
p9hbT5sezAOTcLNeveJwXKx2snnUSwEFgSKB9OpsMQp5NXP/Ndo7U8DGAKAbP8PVvt++j9/r0ly7
3WdRLWRpHZfCy6p2Pl26Sx+EpAV4PsC/NoTMdxEzh0q3A3EszcTP1buf7Z1RbbUVAURlA/mNRkgl
ERb/dy9eW6b27dR9la2KDPVcKsM9CGuBZMFjtJc01lCnevXfVxEzyQP69v7iA/0vjy623/DoHzgY
JE87LaGAYyC6Uw/LFnIpb6s2FpDxntZXdxctnJDZPO48mE6wemPTcqLK6k2XzmuDLhgJGR+t/lEp
BZhwq1VTvkPeZsfi1JJahJ8wCJ3VlxrJPgE7GqhoWVDc9V/WgenBq4RDgjhGLz85ceVUUEGKQeUG
aT/vLz2wwRPNOxDcK7STkersx9GIymFEQZ9uAFKbdhsUidtCnYOJacXbkcer8lRg60ctaITkhHPT
HcWRrjnZqDhZ2TQFD4dauOYBQx+hD+bGXTFWLA+1wPxYunTeFXIX1G2I5Bn/DYbdNWaHeYltlJ+S
4Rq4hY20nQMYxkDUIUOgodVd76zta+zmgQlZjpEhTKnavZolGh0wh3pLH96otf08vmExBY5BcasX
1ZMiWke2ZB+/S6B6CBTY2gT0NRrL8Jj03sVXogXQYAG76IyMyfmDKilwFb0HCIUFLn0gF6QPx6kc
QEdKnjYu4yh6cXgCiiOURcHgAONwYKx8Hp01sI33tdMCsTE/AQtxFwQ1cJQOLhqEzq6fWXDdLUb1
vOpMqQqAQhdTzPqk/aK4iZtEsrNFfTmjXLacUfoeHwJkcDFF/LXvLSnMos/YEK/NGI+0n7hgYFE6
jKS+ABotRvzHg+8y2PufxhDqpL92cygUlceYGufQLwJzlvgZaD7rHdASBAvxJiucgDFhKOW35ABm
D3fDKthxZosXYf2QN/GLMXdJHrReTx+M0Voi4OoeEZSUu8hKeisfoR5AeovJyqdVcMaSMNiKqbRF
l9X6asDAXhJypnUjS+KJ365POqPqQwbBchiX3+K/oDIfFDIk7s5rCrYfxARtnuS/z6OWnR1Orc4m
ia/h1wnxZREUfKCEEcyM1++0i3LJYITYdG8zGDBoxnpaOz/OV/4KW6sx3hWYu/uHqrXlNpA8UM7i
7/9ygkoLiZ6ktShmsP0WJLCTioNJbPA9jGI5O8iPnYKD87fnfejaRJlWUVBSJOyvmcflSTfa5xPW
AVNg57MLZmkCxEilGHseHhr8/AM7qFEgoWBOfaJNSlyLfRY708y3J9LTvtllPnO43CDIYCfD4gkz
sodtAvoN7hBsEoSYrBViKwfXlpxTZqlQE5EK2VhNJ3A/MgT5yN+/qXYCRgpgODubJfFYXwiOV8wy
dzy/7fgWBDvb+vZdF0Kf8+4QkgYNoUVbRNm3H53VhewFlQFZwFpuP7p02ZdKW1rkM2UYvwMgsa/T
/Nyd//3GlDXn5DOx23nLg7yrQ3ViInpUODPwkpirees5diDH+YgbW+eeAJilvMcdGL2L//rTON7l
3pFwTQjOGAdAWRlfdvtT5b28LzfyrqDLWrjSCx1gS3NJGkKQJe4p+PtiilOvnQvVc+ZZtGW6q3dR
cqle4rac8hjUaOGb3c/X82zfcPev2Oi7NUxwVwjhgSOqV24vsa5phw1f3iHmfNtbw10wnFigh5LM
Gm27/jLsDdxplNg/hMFQ1ZkjTdz13FjcuI+EtA42yJBJ/3TQRDUTtNZUpXPaaIR7/ZfSGWo9xPZJ
i/im74mA/zbcuQfLkeO3YVHQ9tdbdTvTOiaxBm1D1KPyGRPYbUqjLioB3t9f8L6HS1ap8wV1nX21
QKnf3pd93lGOqdFmWwhtOS8vQ+DbIOrmvpv/uJHtNNyY+2ahWI9eB8A9bozcrj2lNN6sq/2WYyQ1
Io0fvoXW9xZ4iOMW0+lzpydPGnk998Xm65qou7aBHsjcods9dqp1lqz0tQiu2inz/aBU+pCV+wtn
pLgjRgUzaAYReaZtHT1m+IK2/PuQ7wtjtR9Qs17rPN2vLjtSE9WvbKSQI+wF6l2Z9Yk4+3g3XbmA
pRb/gx3HaUBw0NG2I5yt1SxkI9bj41ZRZ04fEdSgdD6gkoTWRHN9N2M+RGq9pzZ0gK+gIZK+byiJ
/f5aWdjTX06y1V5k0vbEfit74edhJ9gPLjOZgYkeUOw2pdVsvvRPLwgl+qsJF9s6PunEfEygFuma
p3aXU2n0XpAnm6OsjzhXD2IGMO+9m/QOvQKQa+ydpxk16v8eaQDwV2kNiIaJqShG7T1szp3TKZHF
oVF6eMOId8hFhor3Znozsv8ZQ3NGTLWQ/EEJDhjY7xszTJoO8B50WvsVteKiaVRZppoJ7REmTTCq
Z+3i9IEKxOTUHYitmbt51q3XV2i0P5tvkO9hYTlTpukAgYUg+/f1ZXxM3c5ffw726DqQggFCt9/z
WChFWnTaAO6cRT/rGT7xa29XqXaGrhlQzj4qvJbcfwPC7237F+H/M0dBR97LZ2dfYpy9MMzA8rrI
BDwxPjkUUTPN9mDjg0DutcdM4nbaT2Uou89mWHR3Hv8wULJViKYE6ngoHThoy3jmtHBpG5DaI4Nr
dcFAOOoPA7OY9vyB9J3VCg8I5wGcCFGIA10Rz0U+JREj7HxtgsBPgGIOE2KtpGtQMZ3kzjmihYdG
W+ahX5xa0uCDyWt2gY2I+8aBrGbnLqMPRDZm5hekVs+gJ3RwdL/zIqN4GKytEfKLCJlMEmtyspPR
EayNnQVJIDITsGj2ukcCEJnvKJi0w9Ygi3SmEBx7h4rpAsY0RQIOkOYr/PopIhQoey1GCtDtyFwT
XEKsBeIv/gWShK/9SHUQ2R0uunQN4TPAd/lKn00yYy1KnlvRfobcfTw6esfhXkXiUOqAjgf31Xpe
fiEPg4Dinrmbz1UPmXmv0+CnlSua6sZRi0sCJhMcAXxDs127JKokqeckvuyHqTyXN9MVCUdnYRWl
qzJTITecU2Eg10ZdaoW2XtxLIXQu9zQ/jBdlw189DnXk8IHfraHZrZBx6BC8r1F828QzResXWoWi
D/Jsp7ds142l9z3sjlXbWus/yfFbOo7MQ0+HuZ2FZ2O0P4xiEEEaqnRdtKWKjndWXdlgGm6QH2cd
MpXO534/7CBLvyB7LBA5Sg/fMaJl5fFLVb93SK2nbolkCzTfVLbRlDkbwSmxc0QbV8Hi6Bh5hNRL
YYb8RaEfgi+LuwcGKZwnyW6ATP4JPN5q3Cqe9EW3EjHxc3sxQ9tGAfuPuE9rahrzFroPytlSjG5y
6KXZW+vY1fRRhxzCyCJgppt8iA+1FXBIy3KYLxJbbTfMarsWNe6+mgkoj4aoaBTXTHWFMlFGEKfO
4G7tLO9t6IWTEfS7hWXDzm9oSN6DGLkjdH6hhoKAUjp6zfuX2ibX4grrenCct/6HhC5/ac0sZgX5
vZ7x2aNXs3qb7qYV/AcsWUNMdV+yY3na4SacW6rcer10lurpriNt6TojNUDbmTJGqASTScedW0qE
P7SD5fSrmWApdlU/YxwKrFgQ77Q9azkjnMDqCPMda274bzS7Pyb44LU9J2Nx7akZbu2vBg98H/KI
ncLkhugovusVbvPLAx/0Kk8WCxyI099HM2qEOFlBx3tf8lXP3a+x1vj+H20SWiUSgbKh0pe69RFV
qVeJacC+R9g7RGjK0Z2W/ZRS5v7bG90HU9et/btQzUO3EyM/lbmZ8xFlG8nAdbB1hN6oYbV7mftK
D5v2xN9rXhm3d1/w1+ZqoZQaL1vGUrqoBDSowoLwt8gCZaZ4Hyn85hTGZluA/6TK1mQkh5bllu5g
acNBjJ3UnkaDV4uquBac+krACDYxnIu5ItZ77+S8DpgUD/+CCa/zn3Hkulbv25fgaMOEHfWs14Eb
JTSGGQvBYOn0TfkWJf+vbX/c8P0ePk2UzakyMEwLKkUtv1ky0CtdqmzR6Tuel3gzRbYmk6Vvodkx
pe0gqtnBEz3NsfPVWEsX53d3vpD9TeYFYomuE15/Xddiu8HIraEgM7Kv73nDybpPWQE/TayFXsg/
gBDYSrQb/v6y9/mPuE3kPiJGbpEI1eAY+6JVHLYyJuEcddn3yQ7FdMLPnpVYiIbQL22ah3cP8xUr
ompAEEm3Ahru7UPJEnORSB0BfVk/v7yo0c56AfBb2Bfv7cT0tG999NlxR3NjOgeWkdt0ulz05clu
iZX8r8bKykPj9Ovn1N6ttjS2ZWeDSaaN8daHFzSzPn0/cp+iKT3NhtN+FEj+3nvt7VJi2WmHnMVg
tjtDYBbWcAjyB9NEJv3uarZtL73GVUXkcXe7SDZhtpJxwuO6PfH8aO4K7ciqmUfbtuVQzGba+8qb
EMyLvrFQiIH6p3Y5ZDMcj//e9H0FQ3zwX8vXX5bS2p/y1kJUDhRvaFI5ftW6sRuGE4v6FaPcTrmF
tdgGkRoQAtK8L7rjhdvgEq7tufop6OzeVIHAGUxluT0FbZkn25MRC5fQR3KCH+Bjpmw7WntNWf5D
R/trrfodrw7KzjyXuB/RLjen/f4Jvpl4z6Yt/JBLE3AzGTxNx2Mz+Pu073EZnPbvpWv3eau11hdD
EQ/a5knj5BVypqUPNCPtTkYjF4MbTKUQB/jVsPKjy40Zwb/rYEM0o3bAgGKk017Qta9GDBzKkgkh
dCuunrf3WvTe7akzVi8NJuzRXELt17p11ZZqobcXZno9bGHCgNJJA582udV7GhuThmv00GD+Xq12
vvJRWqRaW6SmTn9Y+OHEJB99j8jmgF00PJ3GrdXsRZlpIJR1Fqt8gILD2cYD2iN8kp37jdbpHp3P
1eFtUOmFIEnLs2aZ25fT8bJpEcIULikhinKQ0LVPJPg9eAKENK9IDy2iHSiM9OOyY6Zr4TzRZRpS
viFeRtQvzN22d/TawcVVX9DC611gYx268IOsJxHSdkZQ9br8mVfQoP/7+l0ngtTfN0VSBcyf6NfW
r1++Tnc0L0Uk32999ldhN3fe3kDkDD68rcdd9K3LxO/l7uvy65XxMS5aIlMG/46bcAIPH/+vH1K/
j3KxrhZnhtXOnG6fnBxkVDiZIFpAxIOeyNRh641uXFyE283TraD3L6rehJ9XG/wrgEj1bF8eY5Vb
SQpsvcgRw4YVh2JX25mjAGZgcGzERP7zkd+uWrueDJ0vD61UrJp7HUZcY21WdhjOfGYj2v5nr1c5
BHQX+vMu3UaBVimsLsOMmp6JeHN/7V5Ypl+7L6rDwkDVWtTbZPtj4bQtIdDUDMFqOuX27TrrlQod
esl+W9YL5bGhoBGzOd/tKTZx7HTqNAQM14EXf+2sFnivT8XmuC//WZHIcG0JoxrsQAa0iKQJtkef
kpg4+T2f24PItawsmrukkbjQn42/tSHLd1CQYEpj0vDeHlzz249fy5yN1aYjSWuaQqLTwjgDOt1v
5rDldbwtne5F73V+7LXAr0LEDVuUY9Ze00u7RymJHh0NGETZmaOt67XvLrXPl80q5ieUzvld51DW
SEDY2SS1G27Yg3wSASSKOmIarUqBsLbZ9Ki3soLxYdwwPVoGmxcztltddNsZR7BFOwL9j5DABh/Q
piyaTZDctP9+bA/PGx65YK4zghdO+e3lky/SGT43kkGrHjfhYwjX2posAVVd9f2mi8l4LVuNPPYH
T6utmdRFwBapBgvfrrrP/0+6pzM1qGRSurakfit6p+zTcKGuOXntrv9aCsz27VJrU8mW1Rlnh65B
4oVt3tXBegq0sKEMct9OJkQBS8igAfi7HeDYtwulspSKGcc5SKmPjTNkuI0v+pZcUYd5hQ3f7UH4
e7ta7epkqSYfl228auoZb7rf8trPmuqsg3SkQWwEiC6BYErdVnQY5O/JZB/GYQW+Q/X2Dm6UsWIo
mjIz6e/bdN+Hqp1BrSckr+PLERFo1BBevI8ZpiQc9V4JhvGITSdw31AXISF+2WjTWGD8Uu28T/sl
wnoZ2e3yOf8EOvoG70BglEO/97oYDqSYL/1k/4ybcvpHT+Zm4drRl0WVaUnJh65sRvTSeWKgjLN4
7TAZztFRcVHshWh7OWioOh38ZsyfL6jV/33WD2qMt/uvnbWUSEm83F+z+2ewG97bzCMRoLoxeBf9
ir9Xu9Jk68+I4WX0n5iPBruqZieKfJW31KyF7iP4OGEU0f0hPFs3MjnE0/9rodpn3Zb7eHfJ/4mE
ydzD3KJi4zLxXEQ4/0OeDsj817Zq33KPltrleBWD0qw+lQJPYJ4/hVLak2074wNdiYaDfHhvO9gI
dKJobsuaCAd+hRXrdJ3Am+KNSEFXdN/pDYdbz3vrXobdF93vvzDMfTyNQVtTT30RE77s5/hnR8pH
LaM/HIL/ZJq35YfhmqidGuRuPCtx298FfDISwUPXZ6qxpevBvOe+tij+ToOv7tl+7h9oDUvBPxqw
mYfaMbPg3PFXYNvvwEl7W+Hm5xd7vn/pyZ47yH3bGrQIQwaoHK09tGEbjeaDvEeQ8cT4d8iCDFCr
FREulVkcjQtfe2NapD5c4xkZPGKY6tRHcCwIGo7/niuDABcVMV2kk7Te6pX548E4ae2CBYHVoQN4
5UhNJmt7QorX9h3vw/MPAQAIFyNp/9A0ENBh56vx9YqLVbvmN7+j9nrLvbwtUklc8+yTcSMUXYn8
PGuSBBfE1uY91HZdwxo8BdNpg6N6FHVoCnJ5TJMj6NDrUf1Zuqy1XLRBHWoWfcR+RAOWDYvi1E+T
4Xhkpm5Wq133nWYUipmw2tmWfUEPQyEnsywfYVikv3pPgdMQVT0wIDwtmiuQ4GhH1CH3eaaW8SY7
lNSlkDSH/wbZdslwwIZ3LG7m3QeEn61T4JRpQNRCmEtyXKMoeaxmyYsm6DEhLBUqjHy0V75a06Ye
ZNHcW9iG4s5qIOhr9yXT9Z25SdflbO8q3mHtVAxrS52DRpd2d7Fx+N8rRsylbdv0in4FqddbDY3Z
tnteOpcFmoHHXvlUxi5Di1HGEaOhmEs97PjkzXPwGUKDgwGRoASe6IGmUd7fSyhddReMTvcbDk78
0ruD+7WT2pPP8kRexjEXguvwAr6dS49chSsMVdNNfxBmIi6FloqAazBrtOZL4lbeRgWZ4hympY9x
v+BPRiNw//AR7XG3MV9+tLXf69W8CWqUhyoTLyumE/Y2HK6ozc2O9mzyaXErIqdALHuHYW+4i48i
EkSf4KPSAaQgW49xi/L/3lhXJJDkc5R/46eJrw1GIyhpJGyWBJrVanzc92+N6gD6t0ICF0GoOhU2
UaT9llRJnT33HUZOgZtuISJH6fliv6KW1HtVbDfSnmjFJNQorrqjf9+mB8aMXwCLx4A8IYsp09y2
X940TZKsk8SbC/UZLJkAt4MfjEXn0x1E03HR3drHbtO9uv/Ot4u2bxfVDWmbJSmLcq2GH7NLsBmi
IvkNhkSY0WjnEfAWqKmfrSaZoMb91q70qdge460q9vvyIuQ5hbuUpywbRWOq7ILQ+b+cMJPURCqM
VHYdu6Ns93lrmewu4lJ7Iv6g6xmUFkfsgtQJCj5t0/mKj3ZrIjhfJvV2OvhIIEM1n6G31/E+O6cy
5/tm6NyqlG8bosY3ct38GdIOIkKqUHVu2uyDcv7tyrXrlDPVRIFCnQxj+Y0wjYkpTH02t3aJ4iRD
yxgxobuqHkqCix4zEV5+XmSIdmcXZw29Wcp2sPqPDTyGBwWJ2x9V++ZadTpDOIeupgxXI2aI9pPu
/Biq8KMaUUlXKen7ozfA5ApYH5JUt1c7bh23mi5dKVq00N7ioK9Hnm57u2/CzYtI6GJ6O24vsn/W
wyB6eu9lz7Q7pj8/phM0W1Sxtb9+Tm3rciGp+uYMO6qwu28qpSAvhDGDcPOnL3pbUUnBuiJybIgh
HsSl4sj/PYaaJZcW7d0524OPFanVx3DozfxPF99u0zQMug2rXf3QX7sU9uaXEVuncZnoLUQEKcK8
vCmAOKof2T4/m5aXjiDtQBex3mR3MyJDobk3C+ngMkRi2Mu3hO0TMBYlvUWFAR3+wC1B69vTJVqa
P1s7aMJAPGi03p5MzX2XQOhy3eSCPNM7eBM62mCz+rN0eLG8CUaQ2vBoDiNvcLAipS8Eg+k9rp6e
x6nXYJjuQ+jbX1KLwPYH/bDYydwNsMPyzxCQzdGfkS8ShfVOPeBDws8LFf2g8huWbriW9WK8Wa2q
Ku1goES7ps2o1GC2cqzJwrN6HZ96B8z6D2d8bmysPyiw3Oy5jplfkN1kccWeM4hJuHpvb09IkC2m
gEyjpnvZ9ArMmh3eHKtUlXJWe8byf3ghqadpI+cgKsFWEzyzJf5rf7yCuiuP9fNxuZI41LNghvY9
GFeUVrY8vclnbw6AA6fD4lHWr6yD/bPtN/Ya7+NFTreDpgmwBeQk6kG20Spbu1O1pRhqAh3QrG4I
UtFe9nNr2/2c8/xdBp58NXm7h/v+tWrtRZ32i3Ul6awKJvMTp45LB4LPVGx2O7Dp5ja94Xt9IuN2
n7WXs6nW0iLb7Vq8HAe6tzfb92G+fC2CkTtnkysrcn66X6smSZzH9+nfnV6LTL/s3DnlxRrIp2DN
hQg/oJ0JhQwfaifvtFFW/EGl5WabV7/6a7lWllTMcWGblY8vu3jOmwfqWGiiwJmzRrsenUTS/CDQ
B03ftOEm1QkAmZ6fW9I/Jyy6hDu7pPRyYa8EaqImedrYX9uXBqt0vyjZIcVQaB0CkF9X8EwO+Wqz
L3lAAoj3BneWahYUANz1O20ysMwN692HwWiFAoMjTKCIf9coaR2M3Vk9xS00g2nh+qItaqGZQFM0
1B2/d7BwTEwsgtp6+P/wmvfsJRoHQE/IegzBnTZrsYF06RiSBDhF2AujLxRvEmc4W0YT7DDts0EF
VO4dBApZQGMHoy3aBrfG6nbxWoCwW6n5KjO3xOGO1xeWESjE92Q2oehNX9an9hyBQuR/P2NYcx3n
uYnR/yATuP0FtaBBW5lVLGVrfgGFLI8R1xP/0xddG5b8ajJSD+JCmkOkl5oKFplkoGaktBgwxL5i
NayibPcFpAn4vFEQEyrd2QezMXNbdS8EiTNQEhaVx/R9EKlrOrRVCMcefm/QXR0tgKCNnYA7bwy2
QBftK1RwyPSv2h6/3vkSpbzlWYsvKPp7DgxGNDD5ChSOi9fR1rLGLGvSI96QCDe987sEmKU7sCjB
g8JyNu+gtzETpeW4LWQVeANpj7muPAK4PiELz5lua2t9OuW561JNPi1Fn7rpJ9y5D/ETAMbArmiB
h6076VZCO0LaX6Fmb4bfH15m4UzMvYFN8ZTZQrmjKTq+V7WoLVnLkkrkUy4xEsKz7o7C5RUMNJHs
SdmlwOJbJe9PhKf8gbUjYP7qhFLvLCYrNeVr94+g9ktq6YqZXuSqnfJLnJf+0Rpas8nKmXD7OO+A
GHjcEKnfczZMCJOI2ikaUlMdo1N79hd6UhtIdQLPSSy+sj+WXUSuRqN5L4Iux5RP5OSnDYve43XE
okhNUc1E5AnRgNv0oJV1kDa7Uo6GuXhgVvjdw3E5lMeXXoNRv3a3bwybWIxEnyvFRtBIuV2sWBV7
o90Sj4kKwxsuhKB+EqLnVVriD0Ev/xY9GcWff/udgeAJg2wHgzLGw5xRyDwFhqshkGMgh88IZf5a
gCGkFjP+Gj//7YEenwzHjWYyRX1Trn3+S6Wmeadzffm0d8PvCQCt3ju/pYlsdh+6iGPpIIFBpxxX
p9eORV+3pIsE0e86jgWDi1P3w0/RmaJuGQT/vZR4u15H+PpfNi2lxLQ8XNhZF5pZv0VRLbRaQgVk
9yTaFZYf5W9PQXD6+DoyYOjvY72vJ7I4MmIwUOEwYFNrcf+J67HJqhZWzSHJg7FFlXZCX0SgUqjs
RWg/HZvC/4cnzILKPxRpCt23O+YFZCfYKZzw3nqhG7O3l+4EI0r/2C6Cn6ZO0H1jQmxSCHRSINZB
etSMmLJcIOt8ObOeSDb+AcHgQ+cDIgacVcO7enimkDOgaMAHpVhb+6BK2WJ6OmmHIJ+1o5cP9V1A
uKARzxmWMdi9RlCgCFQaXsg9fo09/l629im1It1qyoLqXZ9U1aNM2d37IqlZ0Sv06c5jokX5ZroW
9YLxz9mSeo3THu4D8dqPqB21rlyUzBA/AhBZnwYmo34p+vtEKyxOGU/EZw0bf/h5f2+8dp3WZnaW
jDyhRuuUBP4wGoAxgWpxKR+y327D933kE28OumakU41uvLEV6xGJCgqDeDbD4YxYgHCwJ2Y2uRGl
GXR7RSW+6X7dB6ScsRj6RacDsR5Qe7fPZ9VemVmiiPUJhPsfs8Qhe6Y7DLLr+of/TcojqtPB9Odg
T/k/uOzg+Wfp/DT2XR4EZCYz+HhYbVk86Npv2RV5sdu0/vktHqXboWhTz3wGY7y+B0+C88DS3a8G
qyVu0a3n6tD6AE5FGEhjTq7dsuJkbvQ4PgE+cSiWDYfEpWK0kw/VYks7v7oW5BvWFK/2bk2RbkH2
pqNaD77Uc4y7zDShaPXiXCiSUJwTOBCcohu13Clz3hou2oOQh23+WrK2zbwDYGubsCTB1wZ5Om6Z
hyJU25ozDJbW47hJ4PPB1UYjg4EQkNmINJU6j+Swap9KRSLI7XdXoz414RWgF1GGFblONUKupox6
XO8L6Fe65rEzFeg8iGbVpOG47zJOk1+iycAFrmpZV5j6L6+obtN2tlrq7F3wiDejProFEIOo+FEI
PYkXtnOexmun+9XokEWCU//ScMoI/SDSMImhZr+P5oIaDV31a29P903rreMNh1b4KYetPs2mJ4p+
AueEMTs3WfGH3xxMmdBPUtFHuWLPfu076xx3yllOBcsAiAIZTjhJupD73MGU9guzdxtaDvdVXg76
94K1Fyyt8yzJlgqqZI7hJzsAsKo73KLRQZ1z8s2QbUgWnxRQQD4P3PdV1wX0fOr+LL3k6afRlt/j
VWu/pmZbF1rV2SZMRZldhoijZSkFcnH2/BRtgEoIMTGYEYVm58npDah1TM1RgKwV0kWDoxfYP1//
yyOE04XYgoK0H6Pkar/oaMjHWBNJ1wqmdt/rEx/R/nGp71jUHZ4ICZsuoCaOvHYBiTuhy9HopCdW
DyAMIeV1jDkEYrK3oeouj7DJujzCaGKRgnRsfx0yERq1Hgk/40YUAV4K+9CrbBjdXdF9jQYAip+2
uFxphPE/Nf7GR/f05jfWoo2q2lRKUTCBVcCVHO/NC72RHo6IHPE8QQCHvcnoPzDAiMcw90JQX4HR
1qogi06+T9WLwOc7OD2EBLH4po2UIXW2ghFljZTMBylg52bFWiVkcUJo9mCwR3hmH0OBKfAnc+RJ
kQOl2RE0tuSud6n24VlQp86lMKCHeZdcjF+Pv8y1dimtS9FkvzJ+mK2wcsIRhDprIFvTHzP8Cb7a
k3GDrb0vbYh9/rts7WTzWMcOXTJSXUeUTS8EUEhsUMqM/UmChvzaJn6DaysLvcrjB4OUkJJovlIP
PzAUX6rxhM1AxG53DwQ/P/P4hVcfwnc62pNQ6KigUnmgx86Q84ZtP4giTJZhBA9Droy7004ZpmOu
9K3M533DxNPygMzG9R0MqBTb40bHcg9QpnT5e8HaOacn+h7tPRsUgeqacZAxk+16NmztxDedJuj1
NVGt3yaQUWgKILyEJl4tfDCOx8PePLO/mGpM6vQTBLsX0TCkt0sL62iH1LEQe+Bvij9IjQT74soQ
MF6NlvW9oBCA9YfmBtIpkoV6JgP8jtBe3nl27aH16g6YqLuysj7uoLBW/n+P7DmwXzuo+aal2YoL
zTzK3AiRGPPjKOlPfPddhHnTgBLb31fikTO8WbBm7BNjYRhiVBS5eP+NphRPYRxSaHBtyO0AfklT
E8G47EURE8kccCfTLZjNTsPveGgISBx1vhvcWtiGt09hVax2yqFYiQYZQb7qehtv+TYh2hzRyLAj
wQrnaxTovDdGIA/SCw7919q1W3rZmiAQEnoLB4dBatbi7eXs5lxY4iDd3jrhbOdP5NdcyGJ1jdnI
nxOLqk6wiUqcYeL/dLCLjb/qnpbI2xG4H+SjCE3lqz/6ZRqTth7Lcn4SxSqRxIf0ziYTi3TLnXMg
doB5aLIPd4V/BixzG0QNnNkWSDzdfoR4X60oRHH7RPs7cbAPZ68EKDsI7K+vxrLTvRG+Xa3mbPLl
qpMv1kSdXc4bpPB5EqI7EMIg96052Fw3taBARavxFG6rYTc9NbGZW2PB8pTWaScB/cEi3m52nyoL
fX1uc759ATfyADl2Bt98al+fiVYsLlZAZMdKk1u/t8JiYfRwYTkobQRobxduS1mqn1bna8D7gcXR
wyz4Ft+V4G7r/3w9fzXCCe4dze2Stb0qi62RcaHkGZJEDI5Yeahr+hNWnK4gklubb6oUUi/427Y8
KAtRuIcFA4oOaiQTS243el7KxrGtARl8PrqiheWBF7QmMJ08HyGid8ht3caE7kEIc7toLUzTszht
bY88G+6wAJR/S4PJN/pVkHgRfMN+NEnR/gNBrN2km33W3M4+N4zyUvJsdhYFTdNC6o1m4QGraa69
iwhjS8y4MOXGntLf99r/1ns+wqUjQBUA+krL3KJecMgIQL5HIvN5IsDP+rGDaOfPaR8I3/yVbqzn
r5/ITQYLK1IdlEfwQBU39CfBGznn7s9UqG4jnYxx+PkqE7u9tADNSd4XoznsbtO+HxQ1OWnq6aAJ
QChSu7/9vJcya5vyOgeBKtDmYHeITylDdZApoSTBtN3mj/vgHt8sWXOP6rJM1ydJFg6+8pnmSjtq
AjFEUPKFMooAFPwvd/jXJmsmsTqeV8v9qYNJ7L4IhOBsOWaCt6i1Ue96uvIz8YcNiz6wwwrcDTBa
KjUBWl+3J4tWdZldGLQksCmcK3Z/2afARLEYtFFjvicOrX59f69W22KS7ySGgRzka6v7ypgMSbpQ
kur1aHBzpp1w/Kw5DXsUe7hbVQgkQvwVenO12FeJ1XV2yng0dLidwgWCMwv9tb/o+dhe2i34fIvu
WtOywrjeLcuVRaod+0sh7/ZoO7p+kY6pKFXLPmLxSchHTRwP6ZCSQEsO5zQB3Pcd80CDcxPm6Iqb
/2vx+ovR1nnnmHPS3b6o22KdSuSN6Xq1beTRhrhcb5asMM9CYYg8gCkBbiYQVzTeIj0YDKCyKNEr
r2sK/k2EQgysZ8oswPm/vw7p1+05wRtCl0cIAQIV1GQEmG7PSVlK0vncalNS33X13XJ+WC/s1b7j
7fcQaRM5KrPiS95ePLkzuGTIGucw7pYXy1jqdnY62uDH3GqtRgiFWAejsIvz2W4hZmXsFGefw7he
p7aW9KvDQEqn68uTWpz6h/UEdKafZQc3WZ3thfna2Q31TtVdqWqgnfLRJp0VEOrbZT9BLW2lWFnr
vb1PAp1/vwVJeh3bUizbW7k13h2zYF9sRwlyP2cxNbe9jDbHln3Qsq4EXjxdnp1kiz7yftDaLu3V
GZZKwrTlzqCt6f34hArFe26UjnyWrG3r8sQ/zyh6vZ+iBtcpD66qjo3DAWmGixUjsZuO0vL5XEaL
zcd+ubQWcBDaFXNnFog3tuEZJHpPZaTdRVtY7dWhvy230aWTTM7of0F9d8o4H5UynfzNR571VyoY
sDw6HhnDfvHOCnpfGerVrWcN131JnW3cy6XKEkeeqnPp5FYnJvhJfWOnW0ZnaWdtP00/smywNlC+
UyDZ7sfZEkVXeBWri+lIqmJ3NuQ5mmGdjPlpF/v8R2TUy6voYkwMo6syTG2Z7F0dmbTYljcLT0fc
oFAOtrFmonq8spU9iINkY282763L93mrW53Ne3KMGOYbc8ydRU9Ll7aSjEsV+qvyfvK32ntxsWOm
Da9KRM1y86k4qtY6KS1V3od6uuqbLdOG1WCXR1iGZv+wGq8vB2tXMVdR71ipwoxSLVxvu5kWO+2C
LA4aZMZBaIv3825lGQhJl5uKyaunqKVuLUmK3SpHsHvDcRY/hZx5UitxaYEPjwvZl38SFDW1k3/J
8c2cLPgDKzFz+xKPU/nEGM2JtmUg8snfLFXruOu4Z0kFJ729/ualtncXUhXJp8Fhg+CasvhBdMJa
bJ24gyKLfrZWm4mebK1EQdbtzIADf308W+qmDLkpl4PTioe7Kjry75YyBJUCgfXkZVstLAlEBy/H
1qoPNPBQiF5a7YUqBovZl/yrqhDy9o39jpiiX2oci9l2JH51qj6VVZC1T26ynu/3ZZAel16Z8wL+
H2nXtSO5lSW/iAC9eeWld+krzQtRWYbee379BluD3Z5Uo+thoYEgTauK5DXHxomA0jLPgtObw5kU
RFLx343y3rHBQhkpJvAY9tAl71PxmLF+dVPbVHwYsKqlMJMhmbRpjvWOkbSmOrBY8C4NHS43p/U0
JmSdEq0WMW3DpA+GwihOJag5y4EdHcR9g6SmeUxGZNiIRfIQutJUB9ncb0hE22HfaGJCG2OckaiF
fnY5IMWLj4sASDx07PL2ax1WfwkLLWcKb038cYz0mT1E86mfNAW/bZ4TsOu1JBQAVsBRZirBZcNe
HRgIY8dHKQ51qa81qS10AUNFIYs4rKJs6K3pY6FJfKXKYHHHt49LY5VYdXqCODGtMd2qzvRuYJ5w
LKoYPbbPbqtOHaec9Pit9VJr22/klUuWvstFrq04YnGXqB3bkO1Po84XBYps+zaOubq91fqNhS7K
B4ZK1DGDjNZcWEMlkwZBWv3O87gG0Oelu0M9gsM+C8nIpM46H7YVCBUQZeNPe1yzaP5GxZzEyrjt
XMFwu3FBuVTHQcTUHd4x0bIIvP4U7FTxFDtzpGqSwcSl9UrEejQKiTWLkXb7WDQwQOcKa7Nj6x0b
57uxrYOmEUw54XdtNxxDNtXrRNiltGgmDPjy+1KbKn8jQYSyYAKae0aeLSGBWFNp8bgJPGvQZauX
AEbUlZYOnDlEsyHgtCZrZQnCojchp6YsjCY7wFgyKs0UzijgpFNfrbRqYS2BpVLZU0tpcjATuCLo
8hptO5Gk6AgdxrYYCcdfNhY7xgnfVASZQ8HYTGNZyMdixpQIS+0WebY5KifM0lqd0Nw2/yOEpZfG
ohXW83c+WivfgzK0Ty9xHrSCZEjZ1yqx3qZCXnVLMFego+vGoG5KLYXVkqVHMkZk/glv/ZIF/8vR
voS0Y4iiRzZGtD+RWcusEGpMskFb8Q8e/U+PgQ60jNlBwDxQcvxvf15Ia7EoscT63C5ON4UGWuWh
lwdRGQsX4+/Rwysz3K9v+v1hLxnuzCVpXgyTcF5PEwE4FCZQNfzaOB83frgvHhg65vsunwBk/1XK
Ln+kM/wFTvst1PrXK7xkvMUk5uW0zAswfdyu15CZNW+SOgLEJhicISbQ7Yb4+PF8xtSHpH943OF6
DzlyvwqpZcolFH6tXN1f79RBZ41t5h1Moht7L5zypmyQ7UDOIZJPPgS0AaX/zl1w6VAhTgXy98Vk
XsLzX1/C08D+QeUUF/J1Di2ay3xIwoZxKcWBl+fSYzI+6PkAE17LgCzBvjeQlJ/1LrsutI7pjh+2
81dM/LqWUA/bGoOIBP81gifVa7cOVBr5YN/1Ql/aRZjT6SAICaHbXq0e2aFwqMTIfNqmb62oru/N
Wd7BByqHNOANKGyNZrJL/cJFlDY4k6NYqQ8hiKD56VVfiSr+WazfXvUlvC+qpMgwds24NKSvS5uq
zmXi8YIWQq1DcJgEfNESSPL40kcQ+PeNesks/vXol+BeKSqRWdJhceXEEku9yHSmAGm3ni4/NDCZ
18LKfx6FeUhwywMV/a86txC3oQxJUp9C+LKXIW+yEBg++sD7zE6x1khLMC0Y4K9j9l68p6EqsGq9
h/xEoRBqlx3bgkDgMQu6tyTIzwvtV+/Kab1Ru9iL3kW/v4Xgm3sfb+stCthDFZPYaxkwOY/KpjAe
OpM5+dFhwu5SoB9WAir30x11THclRYYL5w4Z/IpGAUGXeJUHhmFwDINUOLSFhjQFQeCXv/eY9Aox
RRhiHtdpQn+5xW/5W7yoPAOyZRqzzYWXsw5iWJAUh7v2bRRd4UBdQlh6i3pwPX5z9cl7Sq7yI5nA
9+1WZ9moHdbl7pXL2VzrpMr33zf5tU79r6V/MdcgkoLAUVFHvnIqvXBR01qN3PJTQbmn8XtWp469
W1qRxxwGT05BrIxgtQE/ebZLL8z+7y/D/ClJA1zzf8/BS50gZam65Gd+daf2jYUWbgqlWgVeVQZe
eTTXEtJec6fy/CWtjn9/9K/e479sAhr2qE+z6Nu9qkaUYjj3I/CiPq50y2q8rLER4QqbhtB9bRSj
zsRGx6trRhA5QUO0v63Qw860ItMQVVA0rJUrL0ZYGg2lTkjMcqsFAfZE6FHPBpLOOjZV7N00ArF1
MGZaCnEKqVXXvlJFv8tV5daySGnUBoIinEF9/v37Xqvv/+zzb9/34j+kWKCiMFx51H0evo9gAqm5
XZgqALjbZIUjAHwPnNGE0Y4fnrz95n+vLDB7AjiWwSDxUhiRxKiU8hlPpk10QjDpUEBULzZUeysJ
iJhtB70pQTvkdJCDnyoUr9XT/3y2gn4kIFfAfr+k/bNEr+w2a4HjTe3aT87twAacBNVxMtdr69K7
whN30R6XrId+GIt5ej/3659M6Z993gZ437phoGl7MeNjOlWgDZNov0dIFKMHw7ghaPEYQL6bHa3K
wY9iHX+8Sr898eVeL/KiSPWIJw56ZtV30HFrIFW/bWRcPz5r8wT/2uHfnvWyw8hxFaaBZoCbcfWu
Rt4vzUgEtsRAPiC7a+TWmvlCLxje7gpR5xH9/v2M/dlN/t8byFsB8rfe0pzILVNXxewOa2bI5Veb
G1F6WvLJLJVD3Y5aNEEYVAH5AmJ9ZkDHILr+8Aov9b9/Ttpvr/CyxTmUSsq4zFgXc2kaZrYIm17H
RO3nVOfqE98zagvelK4edKEAMhi1BmRDZTUgN5u0v78L+1Jv/c+7gLQLRN+Y938dABnEYVLYiZ7c
abEk/ituT30CHl/pUQstzBkGAZLPsT3V46g33EciPfhkIZgwVoWC1aTsbeYivJ3J1NQPMcUruvT1
zV4vQitzYcfOHPS3+2PXX+YSgcUMkqIOtYb+ueSFPoeFKYWo7EQQ2uJ7rZIgQRyHkEYXQFHPOpJw
rzsaRR8jrDOTXvEJckLyAr5BkKwtY8e6/v/W87XDFdX91EsxQ3moXUmY6x5tSLgdKj/i1draPHvl
LV5zh2rHLgwor/mhj/lK6PSvVXsx3hXLc0ndt4wrzQFC5pS/8BRKMNFHh7Q4iwIkcWw3/nCK/hj/
wWj/5xC9IgmFtorlvqUYt52ueUniRocbFnsn6cwflvfPT9pIr4EVhAN+sR9TH49DMyK3QYsLDmLH
WasqTtsAA8ToCXoT6B5t3ukbc6QRhAT0zx8+dUsW/2XAQBiKrheYhsDC/d/mY5hWPgHXyexyodOV
DiJruT3kP8UYfw5zf3vMi4koFoqCxHbJIYeLbQF4DQPYeaj/fFxRYwBJV6ACrP/298X9U54M0o3/
/bSXPJlKJD7th352URleYzC6Fi5OUImgKhIRSolfqAP8/Yk/LOYvl/ybLZbkqgmpCLZ4HhwREXXs
IjvhlB8Cth++69da//YUAd+0pHGF74J4xbeEEtFCfTHtc5pOA+W3I/2D5fqzC/+/hfxl2X57IDx4
Eq41m57ZGEC9x4hBborQu15P9tlnBobNv6/iK7vFP3f+t+e93Pmso5eyq3rG7aiRJGFHijnSS0rD
kk6JGylHgXHyHiKGis+jNsegch9SGipnGZuTpD798Dp/iicAaOPRR0HejCbKyxXhw6SbqY52Ixaz
c+xWt0/WQ4lC9jzrTaz3aFb0xzmy/v7cPwWP0FRhN2kuDPW8Du+3Y5gPIwslEFT0hZGgIl+uRzp+
L5QDXf/gwv9khn5/1hbm/LbDiFLlWegUhDHgzasD1Nhh8FA9zn9KeF9BSr/2FuOZkIqBxQFI9GVv
52GJRlqml3MSo5yEaefbihOVQFLhcRY2LkaUIQpypFMVcEzVQ7iSkHtwWv3yMKGdBhDHQUaz7O9L
/cfsC8zhLOYSaCBm+JeQkRPGgp96GnqYrCOiiyNDbk1EtmJRzIFi/Db9xkoI1A/W/9d49avx/f2x
LycrHJguzPJ69WbwpPRG4vJQ9uQ1pjGi1QB5DEryM5Fr/e9f+yf78ftTX+xil/edWMjV6qW903Pb
t9KTGrUaqjwz6jvzDzWOP56t39Z2+/PfzlbYT9juHh6GGU0UgTPKTBIdyzkJPzxo26S/rOYvYbLf
HsQ3NJ1wFTtvVr6udbQ2/r5ufzolG9vCJlUBineopf/3lyRTWi9SEtMuCja6gibZ+Bk3z7lw429W
/IT9SbF3PxQGoNfyh5AW+FYZYyrgVcNg87afv31XjBk08P1sHKpabaMGf6LNwhV2lcWcYp+5Vzok
qY6UwR5oRzxQloAZdzomwqA238NCmu8GAzY9dGyRtKu5zYPBD/UlMPN7wqZc7lLwxhDXQoDzqCyp
VsHhCw1xhz4sDpSvbPZIm6PRvHHbzHBDEshdx3vISaXg2TnF+BdPJlStjoxBP7g9Ax3GCXjN6XsF
b7oE8eI8M6LvESJbICB1+mfZYaYr0UUS75WT7IeX8sYH37zRkvWSOxFokiVb1lE7IGjPzTZjsM74
IZqrFmtMkJEYIJzGEYzuvUUvKwdHu/gIN5JI7iQCSHLI3lovtktF5R+pHV76j/VDYjT0PbxK73mN
RefbZ30qVgEPVLQFkguLxhufqcd9xB69aE1IwkWjI3VCppAS7rMsCdA64kX23xeVA6BQhJoeWLYj
MNcmKv8tg029s6A2VZ8LC3U5dLJPwwRvReqdZPFkBUy1IbxD6/02FXvEvzMfyqBGb6wfXbNn0asH
uVBjJ4tVCTpWUC1j9pzdOQ0YvPtLpOHvWhFkqgz9sd47r+4jv3XQQQPptMkVGx+2Cd3l/Blrg8l4
VdB6yXv23SsqHjJCq6x5lx0FJCUU1GNFM0MbTBf2gsbtBh1ECCb4WbDvKgpNGo3qeYL/atCTt3WH
E4LQ2pw1RmMJ98GAxKsiYkkqwuEYQkbNEe/1tXRH54jy45EllIosxaj0FTiXFUMGIWTYeDK9iWar
jXcBtGvj9SHqKK4LGtqzhqLKevJczBmv1oCtVTaZjxH0bJXZmTwRbmBVRzqB0xSbnSNoCzSXW6Tw
sh5ewOp9D0tN7tRO1GgzeqdN9sCbRbLN9quQesDegH+QdSYiB2KwmB2+FXNWfmxSn7KOGuRl/lgV
lTrhVE+LKjqSga0yNpLn7phB+DZzCkeyWjsJsIzCiff5Iyup8qJRpUd5lIt17NGG2uGku7G5fhbP
GLdk1nKc0ylVlUC0ayuCkFyE1QFvNDqmdv0UjjiCIGvB5+q1rZx4M3RoEkNWDFVZfI1isSanJrQ6
QOOWJdBvdZkUK54aoQaSr9NqiI5Ihgd1ZcmNP06H8IIf8fEtO/rIojtTEsGGPro9hQQGAagYCWcJ
7+vx/mYeeKfcJ79k7nT+UKN/otL4Cy0QNa3AAdfgU+Z7uMF1JjCn94BH2wqMB6p+OmAilFF6+Vna
cQw0/TqwKWFHtdHgzo2+saBDChc8pTHk8yLI5IawE8+KTJCC2uc4QejX4bqYD8Za9OKdNRFoLIf2
1iKiQqXAkx1UBrp3ajcsaoeXY3Z0MN9xA7fdwql4Dw8T8r13bNr4EdZQB8RBIQZ/EM0FW96DjZyB
7FTvnjljNphTagM8okVf5xHygdOBNuuBFLkqZ+p4i8+biuFAxCA2H6mW+QrIpt1ncpyNAZDC0h8A
sKNN5QQcihv7Fb6uhv5ivoM2vYb8xdwSsukaf+E0uTCwWCEF9XJJfaw44hRaU1CD3nUzTjILRsMg
OYQ29GpBvJxiLgC2603AZUqc5LACtSFC72+EGs4IOefpEsYkAql6rDM3dJSxNKj+z9goHFOy3fsq
4HG0heOq1kZvF4GgbCcMC4B88buNNZRU84E0rcqOWoG/H8QDd+O/q3fmhj+iF11eyHiL3hSLPw5P
GYcLk/DyfbzX/db7kva1NhvSRxSAgNctntJdqYwMZNzyjQZpAEAeobq+cTowBb4c4Acm2Otz9FTO
cpDimiLtOaT2vFcsOBqYadmRfrG/SY0mnbjb4nTfswYEHJCyaJGWGPpZ9BJD4yCodqiPGK6JwTpS
sB9cUOEyQu7eKDAX1OMEPQtSgfK48T6gpuUODxqyoaO2frIm9thGC95MDkKth/vcGPfTG4cV7p8R
zslqAGgEixkFEPPDpqCTQXrId4iYL8aN2rxgg5MLrIYzG/m+3TfOdEGN41Jq4Ct3irfUiz3RhFL6
1vzM91PAkoPs8PqEYvJwENzUAJOj4uRWsF8tpSMMrdbPHF00MK1uovcr9IoZEl0mDs0bO8uJ4kMv
xM+vkA9fj4K/OtIl8+iP2ZEIpVexQ2fmMKs5pS35vj+JM8ARpOZUNjfHzwoM+yhsLtbSGAku8Krm
qTpz2lJqM23U97ZW5feGM2voVyYmuqP4qVrUS4B1oJn2Xn8usyZCD7q3FyiKprCTkduGqmzSrZqe
I6tytj4ITlTr953N0XuR9sXVKgpAGQBK0Te/v1vv8y62i7elRQU/v8FZioF0lwPBVjz+0TkQAlhh
1Ts39SGPPhkIMdE6gT4oeYPapo3uuPoZg/ns8tlr3dshJwISAHSjdEEFN+GgUwD3Qj3tS7rHzgC7
FPHGIMCnx3b3LUKEpbXR8+q+0bBQTuNN2EXHyJIsxpKe27UA1uuR4Ih62ZtwYk3Y8NzAIdBl9Dth
FPFw0SyCUYMg72FyqNPmnRd/1ZDbdfjzW2uDOVyXtZEc21jNGbXACOuN/hKA/ejVjFfT0WDHM9tr
3GadAdfojAMgR1yqRwxZ95Q7OWyrNnpjFU+6JY2Vm4sLB4//JbuhBxJFpSU1pAH3E+zhGV9guwcy
QePV4WxlX/vxY3IpD0GYuTjRuosKbfhebyVwLggE/NwevcRtjlAnxfmCuwHjwhrInqKPV3Tx+Lu4
L3hVhkI7jFOrzffeaCat9UJTsnAl21Meq8WXJMHtIlzxeHOu1Z7RlsIsb5SlqDCcmZajN6fJTmn/
+jlowokQf9h2JnwfBcIf6SABHAw6M/F+HdV+jxAA2qmb6RyNLKiC4ShlRLA4uKEEggmUTZ0razrw
qG8d131rSKeUxe7Fdr81kkO/hQ/gtE1yPoeKxjhCqhkdMH2GXCueEyTmahYk0SeEX5AY1OnjhHOy
yTkXCH+WfWZCALYgnIeX1yN/Pc6OfKp1NCgJZ7SCTq/6eJ5MiFaAuRq9Sh4RSnUZ3QW7eRqvQMy4
c4rCNZxI/MHUWuKijp6hzjEfVhP5EbRYoR5tVDbj2Iy3eiWIi6Uju58A/Gb3c+i2vQokfnPhN8Jj
tKtvDGCoozphpL9KSGYJVgLYhGRsggc9Cnwl/onffrxU55YwgdC6G/kWdqxQpVhtP0ZjE6/lrMqU
jhn05aPLppQwg6lIdCkzDWYCDaJ7fg1rlToCM1OfJLe3axtubtLPv4JD6BRB30Hl4fUMdht/4YwF
dye9p5oE0N+p1AQD2DhEgLAox3w/avC9aNQoaOKdWb0xU20ys0PTqJuobWik4Fxv3dxF212GPPNl
BA4eIZ4+4JFv2VH64KChlzxGN/IjM35rv0VkEgO5wridegTU9yIN0topRFJmpAHpkCV/ZXryaJzh
+ER/sT7ld0T319LgL5/tJSWtFlnsOzBSWuIPd+od0V6toqViZZla74BfLT8Bi7Nzu70pp95jSXVo
DoCVfYa4xnClENidD18IfXGOt7OyujHhdc7avO5jVgdsThcAYLhZj+VrxCLeV6/30KfeLvD8IWnF
s0MykINgXz4qKSQyZORJiDCQrIO7+tSp6SesqJmpjDHb4y+FZEl9i4zC2NIg+SA6MUk1GUxjotdb
W+najHRIPHqynRwypwZiWTHij9nO95KVOWmMjEwWCcRRk0eV6QBnNOpTUdHLir3oWgBPe1MmBziB
8c4f0a1j/Qroi9RbPxBXWYXDaHIgh6Q0S2e5dtfiqdwpT/RLZAWbmUMCdwn3uOWAmkLKSkaUijgF
aQ3iYytxWL3c1/vVw7nbCyo2clYNUd/SA/TsrrKXbOYOq7XF93vZVvTMm7/FW2zFlozVpMh2HnDc
N+Xn2SqRJeiZs1oVwr5QK132zJ/4XWRGlxB0azivs43IZlORFuAJAcxx2VwHVlVH1B9pYtAhA0UA
ICJtpfXV28ixnG1Ci3VWRNpQnXaqgLrNtvgtv3WH6ogUpcHFosmb8lkjbITouLs+nwBHQJ8n8nkN
RkGFqoixzb9hH0rcPauk1XjXgSGUQS7EB1vqiUaZiy2DyEyD/3+jKsfUh0m90XcA+mzpkNiJ12Ht
d5kn6ErQP5MLjI5bBLLZ2pnFufBEiEgzMhL6lp33BYwTELObAeIs5EhqdWCem2Bo4sDGrBClpvVC
z0+VXyDCa5zZ6+10QiaJENFlrgj53xitNBBjWolO6T16yHuoin3lGoSQ9Az2RDhkQAFjfqLwGVcx
0EaAuG0qQw2bgpHo3fmZzNsO6ziBDOxpoXajXiHH4IHpPCIsQFFe2EM1D0ohhTPx6gJDJh8SPAlY
ELxe73U6hYrBouPC6qIte9Kl03AZ1c6YgQQbrYbQumz22tuB2pQqxUMWiDhxoakYaC0QRWft0Ig1
CXUBDndnRj96PM0WTnxy2dJ6mD5t6+xA/jS9iragz05yLoPxOOsjBhiWe4IRtsJrEgiqtSQzFAf1
JKOzW6cG76VgdqCYZbUctNarzjic2X2kiE7sFrk6PhQMcEgmzrW+4LSrhca6+K30Pn6DQZHPAFtA
1nmDhtkyUMDaaaOdL27irkWon5vOvQZV7IKAoNW3STZPIeWV11odNX48TUQScxTd3JkD1ui0yBvQ
cIbYuU/Tau5kH2OwIVQ5koBofZ8nBJLh2ZkGAIfB4iOmjrUKuRFs6WDCmUHNtrGBDjX507QfERiF
+whyGbnaaQlUNqDYs7pKUF+X/Ug2bZOWeLOKbGOLBVgczDhobIh87/kP4RDGgEWr/KfU4vgrwWp1
l9DOTPyaDFejMbcYd0WR4AG/u48uCYH0jhpBS74BUQdvI3sLz/ORuggmB8DcglvT6t09kuBh2c8y
JmFP2kVl7R4T1xI4FTOT34QMvMwevJnwGg4ZDiTSx1FDLLabYaXlAwIvZ/6Izxk00xs/eiDS6Pzt
vuxXPH9UIZXdq0wwuuMz+qIUKOsOF3igmwwjKDq1gUvTqMD7hl7zIYKzrjNEWNMGyUPyNuH8Niai
H0XnTKgJ7cegBYoI0ZQW1N+00aOm2lnU5zfGwD2IWBwkn/NFL7FpnKTv5hpcOV8yJRNu21QUePDi
iMzCR05AGMvHCADst7g/3xpIzUFAKd61V6BSjVrnz6LHBctd0teA8yEGiECiCwSXu05HnhRBjmju
n1wxUp/iPsGqrBqTqJyWYt1YBE2UxdxpVEMem6AYY3HWaGGcsFAZk3EaezgX59WJbMm8gKKYU/Xo
jFqRIWwUtwVmwmL13qC2MED1HUhfs9Rja3yLcYxGnJvQiLC/xUXuNSmoYFgkVdzD/Bkj9NBVCuOw
ED/HCiYXxso3WsIL1+FOTYaMa8GeORNGj5Su8mh1nFAQqcDxGvN5jtXuAlPCWBnMV4S0VNB5FXMX
6kjQwu5yUuCynoSYyAi4EN6rUBvSHA6h+duqT7tc7xATG8D+2Dje08cKl6uLLqNjqMGXyISxt7MM
RP5j+KB33a3y5gO9r5AVBgLm77ZftotwQyftQ9y3OEsXWZO97faxhnBobBRD9iyErSitc9etsPYt
WgmkjkR30WYyMerXbj5OexbYWUbtPhKvd7Ov+jqkcHYNygq5Vpg8KG5DY6lh5QRzfAOGxHbugh55
HFTP/vEkA2pmt+t+28bMDI3BUMz0CKg4VgFFOgnMCwhs9EELcX9CPT/ken1kDcZh8Z8KeobrXnbG
csvfJxRC3ua3GAsg3xZjdlBNDhqNcxjSkvEtxHLi0NUktCJoDMo4abKB1U8eibPaXTB6mHA2Eh/J
QHwqQSuU7wY/1OIeF1m2EZvij46ynV0kXdLpFH9bD2Kks5/NRL4iX7ZXiFQ3QGftigOCDuSxySHd
ZT6LGHOqVZgQCgiKz3rRlEtiKwcMccg3ERaZI6vP6dGe04Wv2GJIYm9xcgzQbULE/YjKB0YigcD5
EnGLgL2HW+bc0WotCdpjKIMgFIdqKWeHqJAxx96R/MIGkGTQPrZoAjGLmZk4Sx2nroccEPyPETFw
74e3ai84GW5agbs5AMGawGSyiPl27A1XZU+ZAy7ZIz/Ulx67xW82Y5mxdNhYi3ELH4sAm/ueazOi
kzNNsrcSmdWsUad/6uLAq0DSbzM4zBNn2OmgYRTeu4u4l4LZqk+ozmEw4kmj8nmM4BUznXPbHYp1
+xrhm3oDJpY1QxNZDWaQLFRpkJtH8LNuleH+rDYQQ0jvh0sdq6PbEQl8BlZHQhQmQlD/hga+S0v3
2/kZUPjg9/JZIsgDnPDc3esWPv8jufBarr4vbgnxMpU+wUEo79CROWce9QY0nhTI+8jfxHpgIFGx
ljEEQ/Jri4W12TsX9Bik8M+KmoIuoEC0EkbapKHN5jgiXGBNYh4i5hxhNYxxXDZKMDjL3ebbKLu7
zvj9n6iWoy6iK86aq+GOxXsqiHe31eUBf5/gVJed4jOk0gr882AAROFXPmcxWgEgWvVId0rQXlHz
Ra0QpRpLwFQtsr5eVY4KLDv9AUdeGtkEM9jdcAqODEIQVFp3IrzBc7bkz2U/HxJv09ltrWWfw4Y4
MToFoKdQt4uDivHRiT5ZlDklbT2FF061aCN/G26bm8y0e4K1rt016LDpJmtszAQWRFvP7KlHDo/S
0T2CMeJ3A86fSfkd5C5xFfYRroO6+rK6xxKbvFZ48dvmShQfHw0N2FxPId2umIPGazBXigSpE5QA
+T1rN9pKWIMH9lU8Uf7gsVpVqstVutcVLDvtfJZ+7It4CUyrMAtZQVcx6u/pozv1Pkf2jVYpav29
khSbE2Ez5l9ZIe+GMKSNXb8tiSqYyw44qxCOEU7fxwzRU0zN5IKBvNALrQZGUnJoqNJ2bnGars1V
OVOfAsI5ATkwke6Jps/EQ3UP/QlKuwyIoVQEEwWOSo65xfADahII0LNr50wH8dIaUY+IHRV62PP6
Iu2LZ3KVPDko/eLUZQQG/SCr3IFHErCKmvIYbquZeJOxaLDiBqaADoPBnjLISGL40MyepTk2qmAL
GrNjD5QrnVEsUbTUbU3FRlmSMiVvOTJ7Bq2ZgG9JSSEHW6zKYDXhe9QngFH/8ScraVU0UUKdMmo0
HBDL1X7qKHZvYnzvcyWM3puo0XrMSb6gkImhgGt0yk7lo31kt/Vt1gejM3IsZGkM9wrDhjqsu4Vx
uM2lle+MM5JRUnltwjdUGm+9t3oGVCtMOgIuzBZ+tLhzCXKhwY9PbGoqgUzZNGoGE3au2FUypqW0
BOm+WeOnMj8DghBeVIEVQA3SKWCYE1IiMG3N6alMJBW00twKEe2WBWirRemNthh1gAkgqzDUf657
5oUn7hDh0oeI/QckUxBaamFxlSBy6tP6LC69BW0ONIM0nBSNcrYbQWvVnYKrx44ja9hu32JMHoOD
MJJlH1orBAOB+jWAlw3ojz7X+B3lY0xIFTYZwffOK/XE4Katt5g95WDB9aNvrLGd0uEaBiccnGAw
EEha+SX2OXjkp7JF2sOg5s8PyCnD94A64lqjJCPCdzdPBvHnURl1PKCCWvukykcxGK7JabnGIkGF
MRJMabSpT+W8QBSqNgdXYE8rys/ig8PJmCwaH8MYEaujxxbiAJnSng+Q0fNHubRYdE2x+fvYn1M0
M29IH9XUUyxh0JFgoyjG+ngcBpgpJJ6Y7efVZtcTIKR27TcXI/iGKyedlTzFo2LjEG5w9z4m9Idi
MjptlT7qfFh7IhW48K1eFzg+BSJjxWmdDYiJWbQJ/F+lKiLrN2lchtbMNAQnW6+rPvSXFjXp6wVb
gTk4JK8EUYXiVAbtKl/5IXYwWLWnkXExmvKs97M2kdhMNIxstRf5OT6GffUpwAl/UnAwHR2sqJfE
yLm5MzddhvYwRaaUWWMFIM0Caa27nBt50GPaoNf53ACwpe2MPgzA1qi2lD7SdoThg0kTGJNNkYRI
2v9w9mZLjmJLu+277OuDGb3gYt/QSUJ9SKFQxA0WLYhGCBCNePo9yH3s/JkqWcjs2KqqVStWZgrB
xKdP9+8bLuaruh4j+VeDhZqvotQXcvTdk6M57vJZIfhKuFBKS6Csm/iy6gbmysyXAZta5QmRXV7m
o2w4j8kHUkRqctUhmNSvIt3pVVmH00LHrMOfEuJPw7e4T04rOfGK0XMwGjeU+ai2DTtc8Ip3kvo6
27BOq3RxpIZBL8BPxsZOwJ9JrcUkoUYsxYmt3Mr5nDO38lFtrot8TGQWlkNJkBSw/oyvbveEc53X
ZJO9UR5P/KkeO9pLvTx/Ra/N9LogMZ+NZolL9VTuOO2IU9TF/hAHpKfaC3ftJ/8cfx8XVKk2lPNp
BIpT7S2rCeOGQ1dhfJmN7HB6+Un3Z8pT4Te19bf4kFI8uRDV0c+zkxaeZGdz2UNOy27s6rxz2v4y
TtgSYksluaD69nr0Lm/Gx3kTv5mxVVADWGs7c248xd+J6cVUGDfhod41m9gX6CILEI/NNWvu/FZv
I6onHPZILUhPertLpknvXSnMVFP1U2oZ2OZdrhbi/eqgQmCtvotx99Kd3XI2cl9F67glunEyu0xQ
DTD7vCMyZKuhNFmOQ4/5LpPa2gbWxZVUjkZPb0cagrRFJpxAONcnUxxPDmkzB3tfX5kaJxR9GjID
gFIKH6As0v33Ea147A0GDHnaj4dKw7AxtLMzOURyZOCwOaYJh4gh/0mn1EscNqqfzLuMxY9wRSPC
uXxyMJIxW9rlD/soDRFW9hqhgU8E4qi4PlO7mxUrXqKBdirjObeq6euJptlOtd6PpA2CQ7LNbjds
Irxti9NimEp7IfJS7CU4s5+eJwnONypIrrKOrHo6HAko4NsCWA+Ce/dcrULFwQHB/PWUq+asal3s
5+5PTBc4jGSg5umhxpAoz4tixa5XvnVjcZ47vOWvItv1k0g00Hn/+5AzmTwNn1labEDqpFwwJ2/0
ys5nmxZlWmuvvKbPrAT5iRDXvAaoR6k1EGHGhMtctMx1DfW68fAJUVpVl2RwemadntuXWeDSzRxi
R7Ki6TJu23nyUkNE+hNNiH8V283i+HGhKC37JjWrDNbJicJQjss3xQjqHNlN3kh5C95Gzr65g4Dv
anjVi/Zaa2+t7svGrqLWcT1N88YztbXACST05dM0vo7Vev0jMG5DnVwb1q5t0P1vJ1LtXEK7YuBf
7F05bwm2qTmx7kjKoes3jemqlNgSK0X/wDlCtkN69Qmx4bNulumbkiD5wEbriuW4wsKrL8TKPtPZ
0LYZHvF20qhWF05Llf7OpjI9tbIv7aLSF8cTFngHks7ZpceBKiTmTRftrvXLlnaQl3KhNNjlZY1c
rfW7YHIWrLz2yuMsC2xy4qGWmS6OHmkd5IPX4qV5bTfpPLHEJ0aR62/MSP1UN71kSaLHNkPnP7s+
QUYoY/eSP6eNe6TPf0ZCUjMeCBMNPl4KVxeLv+LQTrAIv1wW3Tj5olrqYHm1zmQHbDYkcPEiXijT
gprteQoWY4eUpRku12maafodruSPgheYbyt+YJzbIW6eDWkgu+UG/RKoOh746VtbV6YjL7IfbYU2
rz+MtuYke+FbBfa5tXnC1WjoYB1RyhFXXyK32ZCZtZbMdrvWpv1X61MwZFlMqeVyZrW63EsX7DTR
xlxXk9Oh39J/llzV2LUv1xecmOI8w1r1c9xSvNZeiwlNCKsdS+BE6MqupJr3q4ndIt61hhduxcl1
yosGuL1f5Qh5hFdquuzMvLwTYRotNHZyjaVKt36BBXldLgqcn+pqyJnpqvIiVJPwRfAE55I4wzWp
uPA9dXYak7I+VzNpKi+RPwS9xSM+fqjLdAzJgBCTfDx2yNzR4ym6iu9KHDHQHWbmv/quPB+pjSgD
x6hr8jo2vag49GcGcp9cqAvXnNJqQMOwBG9anCzkr7Us0/B/b4Nnrd/0Ie3z82M1HfxjPvdGT8d1
aQPFDZKnJN/ozlpV7rOjbnYzoECYbq+2g6ZswQjrxjkcmEM8APjgmVHApqKNO8BaSYOgE+URvXSZ
MjoSDeuNJzH8Z7VYQVN6O/BnIfXk5/zFn6UNv+SDoSzMKFhNd8N0rOn3ePwNIhUO8/pkremWcoJi
lLD9ou7WzOGJnG9+WDhH+1N3zhMDiPHFGpDC/vOz6Pivr8uINBzm5HwYK8GJ29bsJYdkkL9MDBqO
KP4rmvqj88M/owG78rPZ1+5h73yR0jOG4uhsttsHMvs/Y9VvbqYmwW9nDs2A0PrjW/l8fzqewup/
/y/p/4k15ikj9T3Oz90FhAnL87QoqDBqUDmKelLhjeyYbFq3fNNod+rJieW3po+fjyjQftcxmndk
6poEpZPpeQoSXO1GjB/rx1OUR9rg6T4cCmvKQO5lZ+0+vMP1Z6F5b4gc5rzf9hvSXNFGfLGv6EzO
Z/ozSozPgasXRY5S8HblPGtPda2nZgBkTTifF5/GxX55oRsBkHJM3oqYl3MK87GeqGO8pD9r993d
XjksbkKD7NucTp5tl+MoXOTXYQhLuwNUJE4mX79/afWOOhTzmagzH4Z/4r/+9y0rek2T46KoV5fO
66R9GE/DF5EDYPzc/shJyTu0lPqZRnm8G+f6vA9mJ+2tzt9T5dns5tfLwoARY66MeG0WL9fKb5TV
6LqIi7nUH5pirpqTFg1X+9PVb+0JSMH6xM+FTcyZdbQK6EFL00syjkcPxLz3xPL/fK8bm58aNklc
nDR5Ubg138JXxzCHd51FmaD10qv1rtk/v9/KP8yqm7X890fqNx9Z5O05ZATCdYeoR7OEchLVpCDo
Hw5vouuh4Y68729eVk4rby956tVkb4p/pGX1Xn/5w5Sl/x9vl2IqIggzTdGZVn4TqopcqnQ1bOVF
7SMJwmiovl+X7VhgojAZAPVkPLTyIzbC7VgPoqLMpzLwRFWHicfisOT+eqfN8AQNKK27eYXqbeR0
dGl2TWbLZCSIW14i9a3mVF/55tUl1UbKTbKFi6IMJr8/EOmeQhjapgkPFtqzcXshhZQkWqLp8TwV
l1BuBN1P0fQSrbFF1Iw+EREAxI+cWXdsEYoJnnXgSjMM45aefxLbMAsFo5sF+TJC+pe/oe5u4tNg
lIpjX0e/O8rfL8cHn3vvRcYoz0R6kNYj5nnd3HXDiPKmyIheiDT2I0tYMYnSA/U7poA9PQSwCVfB
9Mn4Otpj7L1zG6C0e/XmSwCU2+gN/NZAP39E2bojch+GN+s6/mmRqeU30UVPWp1xk4R3sVsd05fU
rG2O+xqt60B/IHO/t+wYRs/iwy/GbBDtRlBf5VFeYgmM59JxLpQL0zxRJdQ+1ZjTVJV5YdD5Fxo6
YSYx6fVqa0niXTjyHuulpr2G5UtdqU4UNw+BDXciLMx7SGM4Vgx1ZNxsK5U5An4iRB1mcDuSgAHJ
w6Jog72cPaXxoZb3QT3GdiWl+xEcGZlU+MF7cCdjYbYNEw4A7UnKf96DCgqQHMSY6Mv2RQnepQqX
zrNyBhPjlci4gFdxHUflPC4Qe3akU37CKlVaEeJUYh8xQPx+QX929ZtIydUwCH2YUYsV+8Zd1/dl
EOlyGczj+XGpealhZRzweufyUb6cX0KOjvHs8kxan4bT/nXYXx9cwBCK/3MBykD7kKDy/2et1HGZ
d+1VjXGgqz5hYdr6KMooqdQeeiq0QGitpwUtHIRNruJmnjAtHkSn2wF4Q5jUFfB8BnxUcP3izXrt
zTbqhMhEUtFcZ1IWO42mu7XeeNeGzqJJa/yaWjV9ZBV9akSBQyj8tB5NMSx7GD0HIJSZ+k1ROiW1
1mw9AozUylQFR+ibu1eJtkGSbJKinheX5sH2qtxZ1H9fvHSzqE/FqE+HcYZw/hZoQY7IrKb1mD0u
f2a0EhOO3Fem2ZJvMtFitPuayC9cHFNDHjzHR5dxE1+EHNpaZvYYtMx1QkEH006fGXaFmr4Wqo8g
EcZXKnSZWDtd93XqO0fpBBhMyyNdiNyR6Eqm9YegJ8/HtnkqdJ3Oxkbrk2ViZNPfr1UaruV2zamM
ZeJxy2yMt345VQ6u1clIxIXJKY6K2rQdI/5BIiQ7WJ4frfDBI/Xbp926mWI9k7SEBwTJaziaLDxG
QPB8nsaFY8EVeV2++xAWN/vfv+WdgK8TZJilM6AVtFtohlgx46Ao+24WG+OBxqd34wHPhunoIVbK
uPsVGZrHwYFoYo6GxfFXnjHMgb1WGtAeeXNcntemd4EpJ9jKLJzlTxmqv13gd3SAlXk2QUpHd2KW
bRDSwO/qp9hDk1mNTmJ+3WsTGekc2iBxcRxZLSKyF3Udv2R0z4f3yqctNM/W+dr0Bb+upvEy24VH
p3xiJzHXlDt8Y2MsDM/c/1FVzJGYTUeFJaJvWKfLBOHutJ4ak0x249wOno6r09u5989+vqLG/vz7
/f/z4v3nuf91U4ab9tdNMc/dUeghpMxO2epE/1VejLSxpHGOL1Rf0D2jsnM9orD0MO27k23x6P/n
cdysuPwUqWcN6sLiTZlFHpQ6CKOJE9iPfLDG8Af95yuS0ZHUsp/yPv37FY9Z1wjJNUCFJ2xQyqN2
bxxxr9oRui3TuqLsHA7T2FELEcoVB/GaHwJobrwW5XA8l6k5pXNhoqxav/H08SDu+vim5jzWlhdx
OWqOszMqqN6P98FK2Kh8k4ZuT4cjG+Qbvd7WOfl0ZTaU1aggI02eZNb+ZF/szIlofUCjozE8/MKa
NhLiGhpvD57ynR1dVxl/RiiBmQVp+99bIJhyWcgAJuYhh4kUBXKAiQMBeEFL03TPs+tnMqfdmT61
22Zw6Pz+8fK9sIsrnq2TvXukiTfRX5LPgtDER3lmkkhdxG6A4M0bXRw8uXJRHALVyVX0DqT3qQQa
NdgnxnjgBPbHn0I9Hi7JUqqexcKY1pAQxbZci5E6Y8Ox47YZ/36xd+OuxrALKjkMfPnP/KOR2KZn
KYmURTtIQZPeQtuMmuwTSpNKeXtFZ+1R8L1zBmDYEHhjjLyM/fkzxeGvl7Bu8kssX8NgbuL8WUuo
eZBqLLDAFAthmTHkpZ3HE30mzmLVCpbNW7YNlo9ek3uRGEexSGLBvDpi4b9L5BTEnXIVoe4p6J6R
lsDzNx98z9uxsn9SGE3lbGnoMrFeuwk2gpKLaleJZAHOIRgXltg5dYWH5QO0yQnRd26fT9ZuFW1D
a/3NJOOhyqRQHacbwJljW45FdBCWn7p+w+irRzMJ794BlQE/Kpwhhpre3IE8PTHhzORkSVXZLxYy
2gqnW/++uu69iBquYXJIhpYZf3jIfz3pDJYcfOEWeE++DNPQjYCISQ1HMCSlhrzU4uXvn6fcC364
hjXVUE0S6NFN8NNqMc5b9cLw73h+QK92xRtibq92vl9w4FutnnaqYH2PK2+uH2oImvZr/6MMo5RC
hjgzbGrz+/Xcu8eMNdJlUlgOeupwf/76/l10yS9J+gcq1ExNWz7QTLZ//4h72zwTO5nQxmGasQI3
RYxAj/vyIlfSDF4t7nM5WDy8q7cjqv4s5GH+r6kOmbgu3izkrgr74hp27cxUPk00BKOT3ZUKcnz6
4rL8bLTIWMS1IObRONFEK2sysKFPpZnb1yKdgJnxmjhyguDpJL9f8OAUI4PWujC5DjhkmiWcr1S8
CB1Zvaom4wHuqiuY3jrhjWc9YfKdR0cuNNF1SeU8FSjP15fXvBJcUUJAbLxxcqtbpIloIyivPIjn
947OBEdIXJxImKV5m7XVBPNrcDr2Mw6BdgBnr1P2RWHHTWnJR1+p0CnBfNbIGSizH9Pcu+gGaOrN
paAnK4E+i2n8NcGDy5LvLa7/uayReHNM1NLGUJoKEl1DBtfN23EzPb8OlpFBfzdaIJ0Uhv9aRUtz
g2xnZq61ixPgbNWJpub892V4N9gxSkMbeOF/+Cn/LvVjXatxXQvCPFxiSkyemKsW1X68DnAskm6t
Mr/wqyV1UK+Zizo1LxNS4OK06l+kWbQ6zzo/XdbTot/GS9mgd0FbtNop7+IsWxXbs8JuMFz67xct
3QsXBtUoVqlKDeD2nKZExTE56rG0GOp/hY3O5mtQPu5OCBKRAIAmCvFyiOKDd/bux8KZgpxD/Y/q
z7/3qpQDuVUGuEF/HSpv4HPO0uPX9m4dwaDYBidIGymyeRPhRdAcjX42pJla7KNY9MsIpw+KiWZE
Swo2YNVUk0DSYRt/lXS0mJ5kt2fF0aLETdT3gSOqnj6leGQN3aIInPnvd//e+jVFro8z/jCU+Wb9
5oKg5unoIs56xRVlP28XbU1LdnFK3N8/SLqXkDGqk63YgF/Kpvbv/S6MPI3VKwiGEYbFLrMMdaPg
QMnf+UD4z0r8wr9Exf6MOIBmZKGWD1KBe/sglWZOYX+yQvHmAvI8CS5M2/mDcNUHqXCtTI4DClNf
yLTgm+hRbLh32vj7A28efdb355GanrN5Hbgn3RWgmQXC91XBbN8jpMa8FOd+T3Kp2M0mir600bwy
dk39qtC2zUgCq60UPP3+GJS7D/yvu3CzjRiCepXOVVevztP6XTicPAreaWClX5eLzWtAFeLcO8bF
4Qm1CmZYCblC6A8Kmf6n3sYUI0W4I96JYyIzCF7rD1pfNOcVeonPaFtGKDKuc/HRVd+/laOhaAqK
kIHD/y4e5VwnUWHQtzj8aUpifLB1exr6SJQ7UgkGgbzi/7NOPiaBckzRwKSUs3lQyrm7gNSRwuRy
sghW8b8XUbMDq/pRl+kngZqwKM1jz8BdDjv80SzGe5MfQD/+z2fdRKf6dGZMgclYl9wVThaW2NZP
OBvgnB3q5ubgGmcafbu4CPYOnlK60pHUWWZpK9EqsdU11jCb/je+djXHPrjjKT81H0/QFb6ZqSow
i8FCKY71xA8X32z+MwabLP0JJ0P0aaIloZ3/4I+lEmE/I1qcD6TNQc+E4nQ7SRz/MkjoitUf/Obp
my7o7Ov4wRoQHxwj/5Tfb0/Sf9+Im7fWiBldFFadxo1YzK6uJ3zs0hXjewIPiHDCSFrDYv7XZiI+
fU0GmXPmoGDSvn5/a+7uUSbcGEZr0+dnXtS/j95Iu1aqLxTxhnEFRd16AgXxS6XNYXQU2VtUlBup
jV8NMP2iWXkwr70+aBaXzBzT6xer9MFtubd5mUzqHBJsme3+JuGsS60NdLUVZ01QjnvR1Yp9oE2V
+OHMqrtrfuhMkc1zuL0tZNB7Der2fFV3e+dgYmYczPygRno8MszEGysLxpGWy3d5PgzkY6r5/kHQ
vof6HcL1/3cBN29+Z8ZG0oykbmbSBbwYvSXiDhKPqJYvKJuWZgUNv3PLDr2I2jhkvFH3YypnNz4t
gqobazAamcVQMROgToWJWG1SxN8XEwk36aKUfPy+UOS7D4bZebTnwaaKf8oSfx021KaILmI+EGuZ
pXlYIc7fZc+COx0zUXKp0ccanPQDouNBbBoW4H9ek78+dwj7f33uOdYLPbtCUGqCZ04gpDK18eAc
dTfXZVCQShLD3HPltnls1JTPjtfhu5Gqed4Iw9EOhQDTSTV3zWxmJiMF7g86xYeTt++uQoPB0AqH
OJHRkv9+O1nKVOVcFd0cPEY2OKYJT6vSF9a/P70/BYf/3EUak4zZBvkrqzdRNxD7PtTlk7ZTLObR
VfvOOdS+8/b2tktcTC54p16+++X65URneuD/zvZnZIBXf2ZO2G+2W0Z/LXXmROOMtWx3iJgQC36/
xvtP4a9rvAmISX0ZxYmZKTtzsm+8PeySYerXjqFliW3auvOZWq8q0m3/B+Da/sGHDynLbzfo5kEc
21OYKW1/WaX4GHBBXuAwBKTooSOjFl5Jcyw37AJjDAxtbV3klX5da9VccRXk4TiaCrxcv1+SNIS6
3y7pZuVLp3M0Cou2XrXwS87TcIL/lbfbMwFPRWgvqalQZky+hN6O/Pgbo4D86Chx9xJMmSIORxiS
g5tlI131TtYKEoNWg9PLFCBHAGjoiJ/a+7l48PzvtrWAmKlM8jMp5txqu455Gui9DOE0aRQvB29n
9qBokEplrZsx4ihJ/kwCUt+rklYXPGNFfh/GwIC0JMd1OB0LV+7KoUMJO+orPzgmizzDUdNVTMZ7
MTPMtRWEiHCiCIoz6pqxobcLU8q9Jjk70iMk5r13biiQg08fyZSobmGJimnK114Im9VI3qv10/ni
ikc7GGYpbYL2tTg/G8JTKSLzTWVKrwwBWkjpoizGavrUyc8Z2gwVeJIcgh3R1kq2LbWZ0D7rhP+j
p/UMIZoZ+bTWXbN2zHgs476ika7k78ZokyvPwfXz2n6XQ+/NTns/yCdB78T+uXmtJwxgCZJFcMEI
55xj9/d1e2fNwFGkjgHjGzbl7Zrp5FamP4nuBZ88xA6wNgi45x3S6N8/514PlxuL3oUynyITQv+N
nWe5ltK4S7Vd7e8PzNOizcbAvt34Sdi/VLgbmGaGAM/+mQT2o4T5Xl2bmfJMdSWYIrgxb8JFeb52
upE2LZypq/1BDsrs4QV+EZSw+BoeRYI/X+UmFPzzcTehoO7yzlCy5LprpC+kFVfcgmdq6K6+KCLG
gLlF6bGQkiX8rMtnUHgxLhkf4pyJiRePqzjOq7muIdQd97Wd967hJxgG9kFiFaexhPLccIrzUhbc
uMH9Cw76qYQ7w0Qs58BrH60NeRzS1ZnGW/Bm7xHw6gkHlOuetf1RLVrIeWdnQJPsAnrAlhpOyMMN
bCaFNQDZMsgUnd9MsJqlDeUrH0T/ZdbiHzBnZ8kNY8bejlwDc99P+ykOlUxf3ihbgDtTY3z2NIgP
se6T+ozZIPOCuoGnJVZujNtDDBhjU8gOo5/KPTr5q1v/4Mo6qK60xBWWMpCr2M/lLS4YmvlaBnzo
uVZd95I5jcCoJcv4VJjltYlHDnGtTH0y7x7rRG8rPwLgS8YKDK4SRrdIKU3FfWiQIva2cLSFk9u/
NW+I49PERWyP6cjwCvn5DO0wxpfj6AqYdecsgX60+tG+qB6Vl+7UHf5ZFDep8qhKlBMnXmbuwKqi
wPSN8dZAhgoTYMyIDic0MJf9/s7dk4yO6CxzglNlTTaNm4XYVaOkr7s0m4tnOxON8aiOnaOiOzEB
R6BgGmN+k5xz4fV6uYgy6FkGlEf8NGRxD67lXiPsn2u5SaCjlCbZMTwOoqvZDOUvILNhEKo1cl26
hIz2tSePj8p/MqXbV5GZ40NgQ1PFmenfqBMpp6N2Uo/dLj1iG1Zh+QAJtMINfuHeOuDNog2aOmAF
OwdsjzOyX3BXwKpRt51NjrcNZs0Ce5zzbE4NyG7pOFyZSN0fPKchV7q9SppgzJkfZl7/pzWg0xsI
JfMMQ7J7YfRZXC+VE4btYptEmQs9Nrzuo4oDX0pRTukffPq9HQAmKHsfmifotTfBcVRWbRDmNcpH
F46Mk8xbOrcBCJXfvyTj4+6kz/SWUHSg8aKGotxsAXl+6ZOy0q+ktREGA9BCIweVcOtcFLAhUb/M
99lprA8csar0sDh4mtXyFCyqjtSmFDueqvGkIAws9sUA1Bk5R+wtdOz4DwREpQH0ZhSzPUrjeAzI
GcKDvTGn1G0pLdghTvnA+WFM688F9rytf4jAgLftbBM977UvadqtAHzvURONkZQXS9OqmYhzULkI
e3Z5HWYjBzYAtx3zcyt/z4qCVuUWGd+hclGx4zWmxV794IeZgjoldFtXyiRQJVl6J3CC0R9y6tOq
FJyPfrp6I3GF2uEviuXbqn1KnTaxzNlluzLeNRUYJi3CwJftiqIsDUkLndnVDUZ08GXaCDi9h5vH
ICvk8oEPQpCdrXgCXoNjxw6K4ffb4RNqxgPK+957exOwydlviTg5zyXaYTCbVPwNTEZCuV4GPnAl
8BKj0DEFb3HsufiSMwVT5A77mufxw4yDsR5PW2zkTAlAG2tnVIPsUNwgDR0wOzK+dJ4V6XgB/pP/
kQ4ISszHHmVEMKsnqILZuADooDBir1uyM0KqjDzwZh3EndxNEBxyr7Bd0VjhD4mmVPkC15wkaLbY
oQBSxrkH2l7yRkA8awxps+Zz3632+HcNznyj9TAHlcwaNIno8cNOgNXWniZfI8XajIRp9rIJPW3d
Nbviw3Czj68flecmWiNteK4ctro1T9nWGFTGSvpyqpfNVp5FPmFgu71OfibKGl7cZLaofzAuOI69
NWZDve/99IQnYMPksmgRw8K8Ns6MYcxf2nT0mtrdyG1xuOJSjsfR2HD/XG0k8EGkA0RmDNuNU17X
hrjjzoBjqJ7M65oTlSY5B9CNeCf2Dk4Hnjm+iTJ47zHfHZchL0Jonm3wa76p/CgysgYIDiWCetk+
ToCSKjxCKqj8fQXcerWFz4GTCKbR+xgwCgPNteXvYbq95PUOYxn4GdTL6YnJaMl7YaC9SpZZsGQJ
dnNSCsOX5hGmVv4kLh+mZe2S2HdO1NA34PuQ+S9bd3Rogf0oLO2fPidoWeX8enUF0wJMtMQZAGyr
dds9kr0LVC5MhDA/sP7jv+3d/F3lhX9nmmlOzw82cGafds38HDkpPJTAMjIHUt/y4smLCj6r4eMc
G+HkD3/UTbA4TZkDtaQmWVGGwo8EadCMgBibq/qdGylnrqTYLVRMtJTlHwCxORngV9JUWoEbXfGb
uKr+aOmpD9Hw1HtpNsAzDUIAJkuiAdPrFNCbA46BRTbppryf7r7soNNhjSNObU8HIlGGXlue826d
4R+Vzll1yfV0MkDyP9YxT4j5m5vjT3se3olBZg0XJHTVq31km9GdCtgt/76XeO1LLy6HOyxfh5vN
moiNaXr1RoM21xZQTXSz8/yCtJG/BiUkAx6HlzCif6o7xWlJ3Tal0w6AC5N98JxoM8q4l1eZ8b3g
0chGyvmJ94a2ajZReP5oskR6P+P66lyrtZ67qjzh2BELloAV66vIHUxmISklS4AYLYzlJ34pDrTy
ZGPJNh2QCEpnKW7ipeP+VXAi/2sExUTmV3AwNjaQV/fFu44ZvIDkqH5/gH/zKyaXv53GIycE6Fsw
QNLC/u8woRPGY0NzZNeuuu8rDoVVPGlRZQvP2TQ4lMtq3gIsXV583I0+FJhlOwXqtIp8HtS2griJ
J24EeSigJoubkS1ktDo717EJtq0CLxVsGGDmwsP5AihonRuqB+mhXw0kXu4Yn/7C5XFHWUrFT+sH
+FPjBTsQxi/0TBBjgcOoL+dvc70BNOupC8NlnB2D8Fa4rHHWqfJ8GEbmS27uTc7jCkBu4QaLbgWF
GOfwnGq1yJuT72ufVDREZ2llJbQKh/l4r8ZTy8wr+4ivziVd9Y4Ofrkj2gzZi55yB74z0J9tsR99
AktdAKKULDyU5Wf4gR19NKXEACUGMZbL8eCEaxSizbIbpz7WXuEV9sLHGev3On4eTc9OhNAre4fN
e6jem+mFHm03kzElPhdj1vkOL+2WyUu4hiunXOs+rymIcPZAfudYpUcPSLq1xCdpe4EbvOjXuBKv
mwT7H68axtvpJbXVMSgep6WpZ/Mq+OZKWxlgsXV+XPicBbh/wkxk5+LkISGWYr4pvJRmFc4qkCo1
8mr41WfZyiqvGTZYK2RSEmHDjRYjZ0AmKl44Y6rjnlSBjceQdlUGIMjuUrzhz9zTyyeRNvwJr7gl
LbonveSklVuGLrjEXJ7Ib+Wh++QlC8UpCihSD/as6Gg5OTEJydwiPc4qc5axpy94wzoG3FmcyTOJ
rQRnow6B/MtkyCpNCv4Pequfo3n/dcXX/2nYeISzj+Y1mh8B1s7Fn85jMvFaewW0jN9W+GI+K4nO
meGo2GoxTsI6+OSUmE6VLdKoYIMV0WnxTZ9tnyG7qX/cMlzBXQK8co2hT17bEiWFdb836LiTA8zK
5xN6PJJZKibxYEMteEQrkftim4BWi1lt+eYmXJfv+tEyJvoLXYXEjf4gRzhHRUvND19PkKBqfN8l
qYKJW7cg7Ifv4RKAppW9MdUvRUlIQu3Sqivst3jB18lBGq/qYpgFOVM87UACNHwPY3ycDOjhtBxf
AmfgJOmvOf5MVIW2tmti0AzhStXGA2kj+SHRE7ZDGQ10XWi3mqPR3HsZ+L7ClkPysNL34IlPAnRB
6ZWFM+n+30WRXFcaSLt3omwkO8rnqLYQnIy+Wk7PZImYlaPn9uPI+6l6eWafmZMNOXVerBU7WEEH
upRW4IkMn58cefpwnD+DVQ5TbBW9Y+cCwjR67yAQfWVw6cY6VKnTBAzTWLJNHNvnMU/omWMm1u1w
lQO6+c5xTTQTVXIxBQdLTN7M5h5OoecFBmLxBec9Z8/Rmkd/glHzmucOqQPxr/zMS0/urRk1TH4d
zc1Ut8lb4Noz0xjxLbnWp+4SMhaROyIbjmHdH7lfR1iJx4l5OE5IIDc92OL3457JlyRcJdnThSFA
Tm31X/3qUk7YYUQfo+9e3F9kdmq2EJ7W/13wxBLj7fjTJRC6Dfc0Tt1srXtne186/dCFYVrAWwWE
aK59JstnDOvexYDdCJsr2V2BmRiTTpqej3ZFmQIQBHiJBpeuOD9TE4RFASqIMckBfHDuLgjXz4F/
huvmmeVBeyv7NqZAhsRVA0Mg2AqaVUeO/tky83w5sICzVe/Wh9r5icb55If4DkiqAZLeTS6zylO3
Etp+YMgQNu0QVC4Q33KqzGEtr/TX04s8HWSq8YkAYMVLdELNT/+jlVY+P/9oC3F9mqQznVQHhmM3
iYYApQ6s6MNluJ3Dm4AkEpQdZ+XW6zYZvDoKPdy7nQgOzT+5zMB0jYngM54ZfzAxin35au3Z1UvT
V/C6kv1+BSWniX5Fkp2gwmAfOLvmVz7pV8rqVDK8a8ipTwe0RBiwIZkL85j09odtX1y2UJM+SBOO
8eT4k/0QLrTP0SqnN/tz+uTn/CZzl1R2BYcss5TddaOs0qmeTHhuaeRUPwROuhj9SlpTDSdRnafQ
vVNHmAmeotnZS3RxTgMveIRmdkMQJX5feEhAUFAEcKJ5ZY53FXkta3EMBV8lLFQljC+XZON6nQTZ
rOYqEDECHSvsRfgkfCaI3FsOLQT8TbcK4HJNOJipSyIk1hUXkLGfAy6hV9EcxDF5z5DNO9F3be2v
42HoE6k5kTB/pwT2JIK0FMlWoRFP66W6b3ba/LLiTPZtvlRsGvUGNqRsM1JyDJZOt8sPxFHQcT/D
cTpTrYEzd5zm894v3faAE/UN/NBzHbvq+kpiHk7EeKmQ5Ig0pwF4CMgyysqmUKaVW2plvbpKdFvN
PbYoUFP8BD4Z6QKlfg2rAgVqvPuL5FmjzvCR5UC3zBAOo6NTZkusjvoPpV6KP8a8UHk57I4i8RHG
MpNiHQ28AqOYdbuC3hpNzrLblOOGCQwAvgBHwPK6+rBFANyA+4CQ/H84O6/mRqFsjf4iVREFvAKK
KAfL9gslORAFCIQIv34WfR+urdZt3ZqaqRl3220QnLPPjus75ZcB7RHyKWEYiBi3Grt8An1Q34ZF
aZ9L+3IxL9EgLZcelQcAMeQRUws0LPk5iGmZ3V4dmk+vkIS20fvV3eV8VpZn18qGzZUPvcKqohE+
L/cnXk0SiOFWBs0P/JQbjWqOO4sNm9KLsbqd+PB0b1QX079axbogoDJwdayGMJ1S+c303woAsLQ7
7yC3BgtpBMUZwDZY/mH2YcwgjOz7C9UH11hNmXudewt9TR4U2Dtuxw5SGi9ZXWRjETwR1C6yiK+Y
kfq7eu1v3XF46LCr0V5QbJ3QLDEjPoMTIkBBv0hkRzS55xZN1KQEX/OdWEz6jZnNZEC7mP21P+kN
2Tn+SJx0PlFv6NnaBPixsAlH1cGYYJ6dy7gcuxt5lY7jGdYTRoGxxK/nS35FNnPX+SSHJYbyMSH0
JIZ8tIAP5+if8qbDhCmTlrG+gfieQRLJLGSB4eeFdrMy9v6L9FH7+C08MqAhWM7k2H8lU0qMNc3Z
r4GJsxtNlG3yXTcAxTzJFF6xihoOzUT87hsdr8RYDy5wsdTR4Q/nBPTTsb89w3PKjpiqDdzgHcBv
WKYbd9hx+HxITUT0uDgBF82Px3jTgo7xSS/Qnj8Dnwg+LSNuO1yd4GKujHk0g6ZWr0ttRErWhZBn
RZjpApdzkxxaweJALM0cvteE03wbTEIGe+EgvJ1Vy92Jm0Y0b9MeCJuZOAIhO7tNpSUfDWRHQsmu
XvdntB4tknHx0TG+5FEwocQ+rN7CjnavfybIGYam4I4lANhgeXLnz9dWrzXdalTheWlmDVVPHMTJ
mIQ1KFCS1/xNDl5rxTy5bNgNOJIevakDgIRGY5+hikEJgNGI2AQwbME6h6MbSEzO3MJSrnZ+gPyn
oXhDix4kL9IkpvcFEI3vOEY6dWfaRqYt4MR2V1lhcwm+OWLINC5hG8BU7QEM8SU/Gsz7AMTVYCml
w+CLs+oQfKUj4M742mSE4QYpJp5vAAUT+WLm/A7nPabjduKbGIzbQUsmbjj60lfuW40PzdX28IdO
VNH4L++n/6aD74RTCIFZM28p2XDyC4PWpVdlhs/1KZDGYjCj1/0EHzbXh+4OqBuk1tyR3tpk3KRD
blR6w1YJsOAZxyWw47Fh6esR5i5YZiKyHIuC5taT+ymntuYPKR5kPK3W5tJMMjHowK2BOAJj5l5t
UJM4iNhRgQR0aYOd5Iw3XAeuLt/l8/rnV4BJFv8AE3uFjRZ2hguCn9aVEK4HrCvf6IeOn4/42tfN
XjbwpUGAxBW5ImmI8eEvA0Q8oL8suy8xV4CGYaRdiCOsNBtCie1+do99pecovAwyYxj3OpB4ibE8
FcC5siGmmR/Ce8VoYnn5we6/eveFlw0TTvI5yNuOfy8jssJ1FZN/CN4osjHXcWZngCu3WPQWh3vf
HprLXmttLGWJhswXprcWTGznVwFunleW2YU3YeyIzuVogXlN8hE/GyETzcWwyf15Cm5my8fkKp3p
jwbYdKw1H0LtKlkymU1qWCAP0zGWn/OAD87t8/fXC+ovfJjupthZnBCgaKJFkk4KFl5Tjb33CwBo
/q2qTM519xv8bfrFg4k6pBRoTZZszusklRgOyAxPm7nnlBsdsC8XMIYi9FrYofCAHBYjRbXeoN3A
6wR8j+LDi1sAau7YlwVlFqvn2ikPdl8AgFuTfmL8pkU5Bh4Eq336RQ+dbsqHaEoXmXz6cyh11jt4
50TjjOU9pjq+HLuAvWdsQIHCdkVZ6VAfFNXqv7E6uFVl0jtKiRWfunK/SY8OR5GZfEeT5tVd6sty
Fm4oIAVvLhyy/QXL9V4u1WB8RkFoytjZUEU9fcuQCWNQh7im89FqDoJrx/uABmWcqZO3jOcF7/MC
pQZcjruhxW/Fj2WIvkhOsu9iKLtgXW4jAgDgPZMgo9md7yYcILpnhl+9FYAajcivPMRzbSL3zC5O
O/BDDRaiQqbPjL+EA+QfwgjIRbCHNJpwt8heSw6EIZ+geMl3/XcFbI7kZOtsni4VaaAchMyOIxMk
LmFOtI2n/tQDTXs4L89LwanhGGzoEGz3kjHswwFaK2N/6i4IWeyt4BCgwEIkbb4nv+FaISi994CU
ARwCz7ps6d/vpuTs7EtCi6SGJoiVmXMbZ0S96TB5pwDuryXAoJPeCjnD7F059ciWQn8bXXQz6lHZ
NstPZRz0MHVWujUmag+Yz80fC2PvNbOkk+Dk7wlQOuHQOPRyUCWA12xFxFAjYXzb908q/IOT65Sf
ZcfAlgdHBZKmu0wW4jHcwKnTh1QqR7dFupPskHxLS94D4tbpmwDSNuCWDRhOozA4VMhF2OomOS0J
d3BkruOLCkWXN2bli871oX9vDiLMRB9tVg/Z+mtUlJDDuI6v5pvvVLN0AhJCB7rLfoPF1mOt0Fsf
WBC2+kxqmQqu4DCDvo5dZEPCIQIJzOp8qYGA07G4DafEuXwF9n58fbkNePVsOH/JeWF777X5AWTT
3txMuuNf+mYz3FOv8MztEeEZ52JDt4Ysl865TLK8vO9SWi3pIl570whJpbG4obticRmVG/9NnF3W
N4D8wjFfnQfyTKHkex51sPTODaaKawp2ObzMyMAOdRufdRrBHAR3dgAd2SXSzTOKLvJYhNL4R70E
Cmh/1YcnSfeCzdGEF8mWPMPmld7A5JGgQvtkXju4wu4kPAUzaSKSJ3TgRXfcsel1Cu0bz/XEfoW8
R9NW/HKxQYELUFCFiTK5cn1GuAe40+4KLJ+BOIewgssM9Z/PBb04mOBJDrhqTeLps3zT9v1lOYSB
GID/vA3wW8R1+dq32xPvI3ew0Z3cmrTDBxpz8KkDY183qK6Z51nsFK+9r4JhSOLZV29nzPHN0ApR
JvE3fktvXwyTQ7252PAtTWESvrRrNbF7L7cxqOaZ8Ia6yPWUwvo6xQfpjT+HVvCldpRkYgwQbICH
WlsCnDo9z9tT1GHkOwQbjkI2lt70XT3NHD6IMOng+miPoUqAhoUdfhQdyX3DmaV8gS6bd3/09ngh
twMmeotsDK95XL5fLCaXPHOIMssQ/WcHvp5F1ubKUOWXYm8iRA/qbTT11vkpc+C2r7VT8L7Eod+3
DmdmOSrnERtzLtpAhq0AEw4Bet2D8sk/tW+kZ4W5SKZb4kScdjpBM+SxtreVOiTBr70SUiKScQQ2
NmqHHuxd7eO8oHOfjAp44S3JMRC+x3Z33ggkJnfB5rIojtcd87VmvmWu+0WhfDYUjlwe0YEbqlou
KaFkSbYNeSSmbBx9mm4kNCCMYYDcCr4XIVm87QINzj0vGtDDcBl5dEvYV3oaYSfz1PGeeM7u2+Ur
nfNwmSbkbVwdyDw4BSDbCKRQED8hHKDSgVyb+oQApntNRDjdHxZE4yjFpFZ9IB6L1sG6z5jm/PzO
Cdagc8HktDEsob5NVU4nKjMrnkzyNlxeUBGqjh4n1CtczE/lBboeDYoXMpzyawRgGwEkcsYgpUgK
kgkNHBcqP6ZCphg6bxGNUHmGOslQIi22quh0bzR3bg5goXHg5GhikbO0y/11WX3JVHb61PZYxxZC
2rAh6TnbKy/1mZYHs92xi68rP7BvMMw/iONvr6i3LM6D8gUO5TuPbsXSdlJUcTSrIlMc7KLP9qi/
qrrVDOVRu8id7BRCaJsJS4KDhtoJ6TeSBlNmWSP6VSipUisHKMj52iGi5VEzBINs5ySAzjN17h+u
VLE27g7ubeL0BrhieCR7daHCbez4wRciBGVZIaDYN425MUp3eKpdFsFUwQKtw0V/GVBHWva+yg/y
cgp9IYyToX+jT2AnYtXjxQXeMpYxmVfYMlzFUbkkwDO9zwwAvWdedtmi3JHk600zAWZyOwgUS5Ko
BQ1F1NUCm1bcgpweZZdX/VUiH+XbN4xsCmiJvi2rRxntW/6znyAoYjk5OF9qmnkXHDhnxpkZdqeO
emxuZnsk7+o7/E/6lg71sXIz01VEGnySv4u1Kc1iRKDwAAw75659UBmS3X/Vh/koxf0Ix7Af7ctW
H2cL34kX6eq6OK8ub/EGTuXxurgwIA/+oIDwThJyKdncdWJYGTk+SH0LQpn3y0dKoYdIKxmmr8CG
K2xMF4DYqP5use4g2AfB7Myyaom2BKQkrlbyrg/7r9QYkGgjxFmRc1ow1da1SwyNWbgvptlrPizR
BwCxiJZUD7IdeGV81O1tX/q4S9pUpjxRQXdkTB9cULNLSHqAC+hT8bL8tEuylS7pSstAGk+3ccDI
ubmvtxeotryMdHJ9qUiaVTZTzyRak2M66VHpJtGGxO+AnFxpk3qdYj++M8ZiB+S5jfdkzFgdB4xh
4TzNSMQtgUdyTuLoUuUaqpvbmAPI3+I4ooJgy/DbwgUAPkQ/2nkHvj3bxrTufLaO3tkjn1hNSHh3
0Btg5fqho/RGwDYRFgd+Y+VH6TVeZJsEMQ+qEwwdlLNm0tgIhwxwe8btvJr8SX9yuo/bF9ZRCkPd
2xEF54NpAY2axzuMj0RN1KjIbY/UKWhj/sOD6NqXIOPGx2iSs7Yl8N7yWt+mVDooZVKUXaaoBXgI
R/EcRvGCRwM/uYSILfNwhpkTzJrPi+0vWOYEaFeMIIoujtFRlymOmbOFNOYNTbxPfr6/RGpjnTgl
oR+FDFsmHUb/3SDbxJvzij3H8io+4pf4eKXbBGEHIOiDeOFvwsLskR3f+ONu17pjoUuWi+toRs6h
7rIwMemLdgo1PDYRRdmWHyheAfW/WRQFX25z4t2Vamkv8ZRHMUPuaiPM6pcGF429vyaXEFj8Jnfp
br3oPYV22/Hp01l4RL8Z1u/tGyIcLpY3Mki2UMZDVqexQAFDXVU+hNerZsfCHM8ueSEFLaAnya+o
bCwW6yXkmPwG/xJ5I9IlhW9X8TBsLSGf3L7zF36sodlBMge1Zodnu3uqlPuQclyGi7zb7WUHm73M
Asn0vFEGD/01/r6ItransxibNOBH+sQMQ4DYY9EqX/WlXnRlS+RnkJ5KBiXsc+4Uq0qGmd8gsOZ5
NcHKWEsp/Wb27WxnLyKJd39w5SEfo+uA2sR5d6aXo8THVdlkuLZQoc0bFhoDxtMBwbK7bZoZFkew
fWEk4BXVprxXxtk0Jqrp2fk+WKpvJJfVt3DP0FQ8b7pCz4HqhE8Ut1FI59IIQIOukzb2uPcudK4s
amJ0I/g4P7hU3qSe8vgw++mqfumtwc5LKDhWu2LVG+moVGXTG+530d0tuaaNPlTGEmIp0bC7F+rk
qLeO+vzZbr8SEnm28RbBXCXIeb99ZfvLSdmoK6O7va7UZsz6G9fCmFAP5z/iyN/QzDfonv7EW7kf
kh290fqINAhH3sz4Dt6YF5wlC2/nb9hPbLs3YAEkVhngvs5BEW2zqXsApbdhlaGig8/C4TYJGdGw
6PrY1wNjHTrC2HdcRz+Qh6dQBQ1jTKcGy7TB0MJSLmfUitjCjLkQsBG/4BMvJWkgHTK2tbcS7GxK
bp/i8sDvDGH8LpzooB0Vh8w6KibG/rLM9wBkPR/5qXitnKSxOG8oGEiW9lUD6r8SszMuddDJKSwx
n0ow4GX2+asZf+qCIpC6g+ydIT0z7CIGRPwcj/6O1mxhsIyqK13HY07AIEMK1kwGyvjsm82JlxzP
hTHmOsbX50lceDzj8zbTaZYhgJ75GDNSSB/8U+UUTlWrfaFETETTVQajlTRrzlY8vpATmyaL5KXD
kkvkiYE5XkC2iN8XOKKw5gOEU8gKIpdGW4QPU7P8iFHxZCb6I38JPl3KxPhEZNzteM4D6jQd+8Mg
JCCs5ZG6r/dlz7phs8hxEB9JSyzdJjmSFCS7iOcB/1uG8cxWtoodkkcsB7RM2PhsJ/0DiTgsIirK
36xM8SX9XKABRHPspu/bfsJLTHetldBh7B8PWmzPwEoWb4D9psQSm1G10ixSAsWABb8ZCcQc49nb
24CWp8/jUbxYU+QgRnhr6y2iiutkxOA6uZgljNmJvKIWwsUHa6bSSOvsj9WumS3CPuMXqT3d4jrC
2ve74TWi48ZsUL8YfZMEKMfrGE0BWgCsT33f9U3119lHOHkVxBEiRVR1Di8ZDQ2AfSFhNyM6iBVK
6i/n07pyylOw5exled4o/PVCao45GWrHmBiTahzgWKB7yUG3vWy33+6CzY269KgaN87Yf/9m6bIw
TKqO36yK78ge3zZXi1G68be3VVftStpcDt+pyj/YZqPM+kbPg2QxvRMISSvmugIRc63Mb8ZMSJy/
M3i3B6XLUvuWxqhXLTjdYfpM+avqxBbcN04w/CbSD2nYcviN0JgFIKrKLBcsHknKQPc2psPC/q4c
aj17rWd+3hAXtKux0vVWGG+4S1Sw+Wv/q002hWB+J6NvowYTvi1vMJ/topmN15eriQgo1edPg07l
CSVSpBLsC8kDqyY6s5C8KxyQ0shzwx++ikMs4jz0xmsdeyPfBqyw0LQvRAYT4L2rz7NhU3hVexNa
jZuTMQuidRyduDPK+lf78xPMa2btteP2e422QDxaM3YWT3leAV0aPhBhHg+Nhj6LR7AHOaBYfEZr
bX9qT4btH7Rv6iIsAlGSha63/q7D9ZpqfhC1cb2TPyhXmddpM6RJe9h7MuknP+hR/XWdu/5d+eq1
stfUze4FDeZ58tYGRIy+Z9fbZr4bjjaD0Zv8vUgAWNG5QctJwwOJluOxs37GjOkaUn93y4Ln60PC
lRW5D4Xi7hOXsZC3qsjE/LU3v14XNc386ujfzapS14p6dw1Vp4MVaogka4J816p6CTztKrYdtM2e
v8MVhgbWs5AJXQ1M4EWUwtky9Nf9+6ri3+PFssrUF4NtDGRAi+mm+n5Mz0lNX9cvcr8l7VUSAVbg
R0megI5fF08QkA+e4c8r9e+afvVArEB8XGtHvU57FY6zRNSVHv/9ef4eQuw+jkzbe18TZa1/N6gM
8uemuEXepYI466KFWm/+PwOBf++A35e5G3tqtNwtIwXKtCZ9u8bWICWTRYYVV3aPnFM1rIonQ45S
9xv/Wh18JmguzFrx0X6/p2uvrPpFcBPnFd2t4hZfc4SO84DcrE0FkuyBhpfeEfYl/BjXKp/00j9+
rv97+ftRgvSmZT3FIIGDxBjZbnUE3dC7PGnYxog8+pg0agsiawFa6t37i9y2ifqhQED3+pL1hgGM
Wov+B8D6NKLOSSBswKSSEaHH1NxMUN3FSxMGOHGHHX6WiIoTVW5A/kgXUEXX6+m5E6UJVisCDzy8
bJBSrOuyV1SiwgBZQn4ZU+LL4qv7ecpZZ4oE1MDyg27H+vCrPrANhxNmWYMpGSrzQxuYM9Cl1mKx
r0fj767pj5nWXeOZ43VjjuvR1CLGhG5/PH8QYZLCZvRhuL+85abYWntgSuNtz/5c07ZYmf5XhXgj
Y6OB7WqMTHrD27z6c1B+ftIkMfLQemLLy7vQQl+EFh5LSm11Jb5ReUhmn4UTjz6LMd3QkP1plNA4
u59Zvsdm6ccbuVvqhVR0HF3Mkv1qv8+r0U48TEYEeLo5mO6ngR0t7fUzq/R31z7b68c170zhLW30
qL5KrSNki6zCeQkcNSEIGsGlrdQndkn8+5j5fbW7rXVrm+IcC6U4l5csq5lvdaImzGKg7oc3ZYz/
baEe4Hx+X+7uVAvPwrn2A8j5ejCO0kV9JkqlZNTP6atjakllaAp/XV4wrqjXi4rkXdJp4KiMCsk0
YTcvlTr/9y1JD3e3pgjghaDgMu3/27gEVVXqeVl2LTv2q04vMWUQtlsBZR3VJ1628qEv+8tZZg7g
VD0xbeJD0/bj6ncr7Fa1SuHfdGFeMGiFtBu6lES/nUZo/BRP+Oek/suO/rjY3dLShTgV61DjFJI3
Wru62ikAzH7zFlJqdyuzjwOc3T4UiUTO5QWIUpXOS9JKLXnAxl8+ee6PV54G7ELFuZDEu8PXb5Kk
FBKeu8NoA6MdtNszpVSYQ4aUDAsUeWLSucbw/PiZOX9oZ3UFzqnKCA6H5e83LskxeFsdOxuht2F6
L2fzNZnMaY+i9FKQJ9ZOE2+9AUiNfQSmQe3H/5jPObHflydkZ0cb0te0Nh1J5rzTTBENB2/RLjPJ
XsokrpJokpndzP/YG+K4+6OknLxgo55Nmz1ctz8+xd1WUg31onq+2zo1+krUlMkUUi5vsv/KQnQi
F3BTdQlP6ffTis/JWW5Dcj0yxYjbBNFa0PAZDd60EdnPjlrx4bsxwEFBTpUEuC+/r+arya3x61js
cEEBwxp+zxs2zSgv4OFSsvWlea+a91VkxpsTt2sZlNr/m4X54xbulkfcC/xrry1EaLjqUltWlr4v
p90MYedv0MmSnIoP0boRrCF2g5ns+sT/fQsPjwAG0zqPm8noe8zHTfWky7kKBfydCKFL5kJmqBs9
2QYPIgxssQEOvgPRQwjsXsUP7zeOvCqWLmxA2xHpgjfteTV4baz6g/Gh+Yk6qjkhob06SN7gQF6x
0+t4xkFUumf5l0X6cQ/dFOePe5DP/Vt9yeTezJ2j47b0d+fFecEoCKMKEdrosnNBBFnJEGF0V2Ag
XsKV8H3pm+FnOwscpH/Q6KP7Bw1lhcmNdhGsSNiHdO6Majo/yFyO9WFKP44ToDsbzvPqyVp5QLf6
/Qzv/Pqr4DfixQiajgAo3ka4hqFx0FzGjPY1Gsoismoj5PAqhfr5Sqk3/14n8sMA5sfju9stVaUW
gdfgn2T23J4r1BLdCTU0y9hsQsEcXU3OrEVobq/zwCZD4KwZmqixqP++jcen+o/buDMRbh4WjS9C
E1MSJ7+uqzyxbwnJYjLTCqNlFVW+m7Tz+8OcXrEoPMa09CdMOjWz/LbWIzpChWdelPTo0QD2VzsU
r6xqfxDNP1ZWEAjhGbdCYvT1PX+jFIUubeRMVoZFcsoc9EZXS6JBuwsXniwK5ZENM9CZgOEOwoY5
29+LOoirfo2fUTuNNL3QChmTq1bq+Y0WFSg1DTX8a8Xwv8/oU7rMhRWkt0JFoE7WxoRstTBvam2o
JNqhH1FZUfZuEc1RhbGkTDEjhPcuiWjr8nferNvbeVhKxF4XujBykLH0vTU3ZQbU2q9wIXLmTWjh
SfJ9rxasVpItNUyBPNRPYhf1kcWCJqsy+gu49C85j6t/rgpAMczGXzcwGdap0Ix1nDpR70/zPJ0W
QmCryYfaf9WCeq2jENWbntt4J7u9YV6TYG3dbwHdrlgOX3PlPD9X2qJU2rlbh2+xse5EKlqVbum4
pQIaubM8Rm5K6Y0Y8bVUMrtehmxCGIylMzKCCQpZ4iGoaHdS+5tW1L577vba5FuW2bR0/UkdKuNQ
8+hDk6ZxTiBZnBe3pDQjmb4iQO1hMw00xkCTTf9SDn23Hj/duo9ObyDJJFZ0AWzQX0mVuh9KeZ+k
ih9uOoKljlJ9s+e0e7YYH17IEEhzdGmVv47vtr0GtdACwo3MV4j4+pSGSCmxT2HBcIlQmDSjM4u4
200moxnaeV3wNoiPb4PjUbBbpiJMqrOyRTq5UzSF9PT55KyT/h7Ul/sgVHS532lQSPqdB1xW1yj0
8rp1snYR+XTtXEozC8RTSn33TDddG85LUtm6Fg1r7Uuo14a39DuoDNvXq0R6TYxTUHkAO8ghi4wo
UwTxU2nYNw51rT/xWv94pXcH1q+7vXMOwn56bnNP4G5BToUUHaVlT6FET5uCoKGqxsxkqWzKJqRt
7ZChCu6/x9SDUk1daUbyZNs9ih5+3c2dD6gUuaGlSfUnMWL7VrJEnLnTd3z3ltqT9/QoeIA/a6Dh
gjSFqivSb6uWBnV4rkSvmWev5aC3ZFR1fPmSENPUlzSFIhWkDyPyyM3oyeHycH38uG73/R+G/HLW
zzepwR1j1M1Op6LTeaDXKTk05uYlktjPHKMHtqxPCq3fJxPZ4XbuPmjWC0Ab3C61E1XHxFhn2NWQ
uazMErTWRMj4yed7sEH7iiRwRikdJ/TPFP+Pz5cmhi55kYSPUm40j0Csg9y6KPBGB1/rsJxexRwO
6BGX0oIibxDroeqfkhlIs2frqXNX7lf3z3u5O7m89JYXTT9qZ21GuVo8FLTYKxVlEbo/e1SuzZzB
FFAn8aphZihywkKwCmzzvx/JA6cQIJAEJkeEqwRA9e6Nh5GXX9yz4IAHuPWmPAU/3CrF3H32eR/F
/r+udLd/Ul8WYjcBbdbxJecoo9EIhc67OdlczdFoIQ6O8oBa09Z2nuEZHvlMZDTJOHQ4IF79neum
FG4vSGt8fH1kDKN6rJ56ix5tRbQaWtRs0IaN53Sfgi/ykBj/9wP+H3Wj+xets4dFGQkqToc73/96
lQOlyiM21fIijhpvLn54G+m7YfIBReUdGvaSpdAEvW7e4dq4Q3flfl4qSyIGDDvM5MGlyGOHEi3C
yVjZSRONm0/G1ykF7UVvkcjmhdyjTNS7qjc5h8hcQuT0VBWW4HTa0GMUIJmrRd3S6bDcNBSpK8+O
XnGhmWcEK0b1mxb0uTChOwLBBB5MTftRVxvkiJ4q9Nsiis78BynflsI1gKsvCWEMphiwRwXiJeCs
YIqAq5xSRvPpvfWoIRqfvV1/oS+u84JyUrAsEWRwArtGSFXedZPp+gYFa26QQr0xc2HxP4umux30
rwd/t8Oi2sjjc3MRCXdc+Fu2v/NXyY6gxQ4go1NgoTZK38Um4SBmWu2ZEX9wedabJMEQI81MSef3
1iqh0/QuPqRoMAG3GdMDQ5omEAkeZQMujGvcQZrSIRpVK23y70UndXbz7qNzbZxEznrUZv4Q3X4Y
ujDLY4R5UnmX2500D6mVzeiLavCsy6utP53Pf1/vgV0lZQ+Hp0tdwGe/+6hBJmV6dO3MODFtOaVy
heWMm2cv9IGx6ioDRocnR5DwPo11PkvpTa2kcMcIO8OJCwbppw3iwANxfZnpr1MrXAfL4sBK+/fH
e/gmcZc4N6hD/pXEyr24l0AKZa9OFCswd8bA29FK8+SlPbvKnYGMW12TlbDpYDXUDFDwJN9FOf1Z
ov1RJY4UoKbiovZldDvuXlaRNFFyS3Rp3oCBpiX3U2hJsN3Au9BiUJjK8N8PT37gVHRoNI4XqXNl
/tDTfqzFWuwJYVD3G4ckiNV3yewEZ0sXPGZ9XPPMHKPWMM6qvRtw6cSIboXQb+jlqqb9Bk8vDK/7
i96nWeyqz/qJPkfEjAkgJYLsvNG0fNpe5Ck1TeclqfPxraAc17uhJB9Gn3rp0pSE2LWsDy5G9lIi
qP7vz/boUKMEaODBkFrtWHO/93gsnt2gF3fs1sqa20t1vJsYoUW1R7NGlmlRKG8O+ZxGg6e8zoeX
piyuCBK4zu4Wfl+6TDhPhT6QSud1OG8WuyV7fLLKKOO+idbAyjlLv8sxNf2necMH4T5avHhQVKhl
9vydz6AYvVgPBcQQbvrSQMTc8Ghj98Y5XVNxawVVPGiJYWq//8SiPtr+Cih5lbULj/dPdPNjIV1D
8VKEFakPrAwSM0Uw7XDmoAuegdQfAP3AabFagbZr6NHex0mBXylu2Z6bXYaIIOOa3kBShjDqioIm
Y3RMOkDQNGRKgjZU1/JExvNpwr9qQ6TYj6i0hsNMBWYReTPSCIVzPvx72T3awhgDWI4Iy6iECHfL
zlNcQ2zPNCyQUF/Uk2xXrONh9BmgcF08sX3/x7WwuYTQ2Hf17m334roIBa+kKY60LA3xFAy6nspg
6Fr//lR/Uq13h5aB6i4KIioALfkeQVv1mjY8p7XodOz6nBk7Q50IaLOTX5p49bwrYN1yZa/2v9AL
mlYh6lm9215ilo+udQHQfxiXtATHWE/5Nkkha3epC18qD/L5K3yhGOtfF+UlGt4qPBWYnhFj1PSg
FYpKN+57CZQK6itOv48u6ehPCFCM8rjen6+XU9AiG5NxT5o0MXr+wHODAUGCEBoYI+EZUa+zwb8f
BWQ3ZHt4tQDe/oJPB3WuBErNWdDOYluCnTXsWdAzF9miWCVTz769/fvZG38b6V8XvK/MscqQPRZd
b94bp9/6WnwtX6INHf1gAvYw68VqeJl6zmXhr6qpsJAnMqwZY3ndRWPZ6QTVznxX/hCXdI1T2Zyh
9zuFJUBK39sEm3omDU75VlAYAkiW8dJdZc4l26Wz3ryeultxrc55soycaANF5v/VOZ2nvTVdsxkC
adFSZyxrn82Z9KLZjzRzngxC8s/BTpsa02oSvZZMUmybyGoVM5vrG3/em/WeVA/7f/s4PCF2ANoG
UmeD7o7NOJUUuZFKNFm2xvI2Q4ikMIGTT9OpfgycdgbnSfvor/W1uoR48+Ix30Ff1ZLp90uyEZ1y
HrLw6F9cXubxEgjLzAeHtYtmyUZxWKrx+vxB/OVw0sWbvA/u5DKk6QoPcYmw1oQx6GbWDfLRADs3
tFnA1Fs211bnJx/zQYqIj6mjY4QwJ/myewy7dpULVxU50egOQip5czt8rSL8xsRcTKfj78/ejJTR
E8P+oBJFTVgA4ohAE/0Y981BusjDbWSxcaRw21HHjRC4FiSGazXK+/NO2B3pnOjmQmk79gtmHI7/
Xv4P/GVuQOXysqKQIfxjBH8cLdJFKoS4oj4jU5xx38HKEaPuhuaKQCGY0IOwWFj2+N8XfWBZUUVB
OZ6yE+7RX5JGVdTvl0YNZphEbqZ8R8qaUwWGMHo6VgL8q6lenrKA/z5DuSasd9R4+ZgkAn97DWmT
C3HZ93HGqqN/YSaXNh5xzgP15Sc27NmV7tzZOq+NKrmoUOXllyjdIIDOhRACeap5/Kdh7d5YqpwX
IgkkAh7t7krpJdTarDhXjl5HAzAigrysSfNe65GEehET+epSakeGQKuqcdRYQRSNrrU/ErJjUDKJ
Xn1r5DGDitYf8vvn8jUDzcfNprRNQv3v5fsYJpHEDqTnMmz3RehaLdPV/14Of7v/ikB2gq48XUUF
oN9Z6J9L8OznrtorRSdXBmk2uinJNOszsMiRE5VDdDPzSH3imkuP3tHPa96d7dW5jIRepXjzZh0j
k9kV+bx57pBU2LpTXKxkV0/OTMyJm2B2BSu1zF+qWTmJ/YkWEsE/yz8+KCQpnf5UtyukviDrd2/S
l1NfyK+aQAh0ndU3II/lAAQfKQcNXENv7zPmkn5KIKKQSdo8E+qhZPT3sSti/KjRsiVl8b4rrCi8
1LiG+FXA5rtehflrbxmuqKMtXl/PpgOdRldtDrAAsGo2lGpTzezJJHifWYt4kFvMFDOnjaTfdXMh
QVwQK6ozTokxfV9g2d9FM+7ZrbmrT7giW5rbzf7nDbLE14dmmaMsNg9Mql456MOXbt5n4G9AhS2O
NZ34mWbtI5K+2agxv5nS/maEO7GQiGlI9dT7rVN2zPX+YMzQDxIj407/oATN8+81+iAlD2j6xwO6
KyD4VainqSuDYbeaQTdXGQ8RCqEPkTaay5CiGK1jz+KNR6uiE9ySJKkzWfhFv3fGtbmqmquVjAn2
2lGf8a0iOkjcQs/dNxoiveeTAnshCj4lRRgY4esNn07zdtccgkavHrtgp8KQwoFKlUroPX0mf7zt
O/uDoLYiEVGLrF2jS8b82Lk8EyydIoHvA/7u1oJN+aRQ0XlhANKTRuoZfc65SJN2OyjU4c1YiuFe
iiZu5PyHs/Nabhvduu0ToQo53BKJURIlUukG5SAh54yn/wfc56LNdll19lbvdmjZRPzCWnOO2Q7f
pdptorcIJ0DYv5MI3jM4ScVZA9ozgo/RNpm5j+Nwc0nUazmOGHxQlicx/h5olvGbhcC1qM1rNTNy
JfjjEDHKJg4O5IbKB7W7OoFJCm4HmGbuZtO8mfrnYkB0OH4M7NaK8TolwEmE6LO3dm32jSII7Np5
E7bXqdr3sP6mg5CeNNjcRN+AIpCgrAle1npW7pQ0WwW7AfhFxOuyMSG1aeNbVDxWMGUGD7JA1RdA
dXyreAyBZZvCJgV3k+8HfOLGeenegKxR15bhdHcEM1ZHa/Is8z4HVJOX1MGpgDYt7xR8r3FSYZMY
0C7CbToj7V3usvlDRRwfE1lShdZ2iFSnXhZXrHbBV/kDf5qs1+xQEtxFQhcpdv1+k0NtKmQlapdD
mr1oXNGElrJqPVuounL8WnV+ZW77smPxh10++2xVXIMlLQQktwWGOCxC1kXRGpfhvNJef2/tfL/b
UV5AHeq6dGU2+6dxY5+/kov8aUmksCTSfuVgqMSR/H7CldGn4yyX2kXbHF5F+3QvoNJbFZmbdS2I
xXL71YLojyersKe1UOPQzhdvPrIX2H3KXb1cXgmrlrzTd5h6+LdR4PoWJ9we3/arW+VzS2v0599H
tj9s+VeRGovAdehHoHgjTdTVUg+qhdM9HObVrcW0uzl50oayyu5Ru/MfJhuVXH8kQfPJ/jyc//7x
f5iIf/v0mzPXprnVhWXGwTpvM97aot4P+mWSQSN98Ul/0NlyogaBARItEZP6zO/3VWxWMZQcrE3q
0+mecDK0Vt4u5vqaBKp0nB0elJ/Pfz+/P4h31k816DrrlkLp4ub1kYxq6aWlXHiOF497K2ygPNjB
6ml1sf7aX9xOZV253I7J//68mzljIXKDBiuPksMsbvon8/NdvV6W7cbfAGYanWpjX69bjEBPxLiA
Bb/7Jm6+jEX9g1Tj97O+udZUb5KUTLXxkOqGq0BgMtsfWsCKqlbORo+Hvcj6Q2SaLgoav2WZR3D8
B0DQ1ozvRw0uwawQlIETTJ/VzWgixAfeXyXJRbPuRXhydQHiq4VqC0a6i2qnz59lodjKvYkIhqwa
eYbjZ8oS+BVp07XJURMerOypYYPRCoK3pAATLTTwhrUVhgEAXRlfm7xzlHi+H/Nsz19kR5b5ourY
16Yl9nI99fVSOQcpdLp6ODa5bDeq8UWhXxbXx+E/tw+gOhsUlsQsCX9/SOtYb8QlmZJjHZBqU42e
1UV0tsanIIbLPYae1IUfojYcCk+ax2+JJBwpVIJAA/xczLuibrZa32xVESd1kJwG4VtpvsyjcBiL
2UsmHPGsX6sTTx991rLdpNZPFT490v70I1NEX28vQraVEZSWsxeK/SaGC9MJe9qiJlHWCoBfYXLQ
V4N1MmEGIqovCjtoREflm9vuKlnLPqsSL1TNc5lE+y67p3pAee7VXB6tIt0Y/WTXkDo74yiV+sMy
pDsNZYUalqfKCICG6StmKR9PQXRMmxO2UCvfdaSr9rJJRCwQ2lJ8KcLgIdRYWk7tdgDgkIIqrtt7
awFkdK46Yu73k3lRBeEtrd5pKjdheD+BI5Us61tGMaWfWj9OsUE2Mb5j+GoU3oxFdYQQDIQBvrsk
zWL4lCGQ6pYrRvTx1GInx2DckmQf5tBRB6+JMavTIheG0FMxO6qDbmcy/G0oAhW9zYj+FrIMrawe
uwgXA0LnGHJR/aFhTi7v5XjZjOOrOjwFwrUxc9jVZnRY/4RQTG7OZzAsv+RUwEz8xk11H4mvakgD
Es5dLnrhD0lCVxZ/EzTJ23hk8tp5DA+ifmoDPvRcgrHvLvnK8GNvVc3LIQK3ydqbLB4M9MqpKX+U
8WMbkuIT3I2Ih5dlz6/cGvBGNYCIykteGNbSmmV3y+wOhUCRUc22oZBs1t8Iwndsf1nMFgXwM7c3
KttnsPzLm9xOx2yulM3QoCoLu5OBuzSwAufvg+sfpIkMM5ak8Y9pUaO6GWbyoJOGxEwWAvyMp+m1
AKht4jm95o/DQ+rmJyhv6i7w+tdC8jGXLp9xgCnFFky7B+3wvAfSKRxpw9Zb/d26fHFw64ffvsrE
+qG/QnjEru7m4Oa4KIqwZQVzWBsV4il3cZxhrnnUHX9zdFG6PuHhfFrjv52nn+f/aeZBmUiKHwVz
lQv1+1ASm43CMjpbDonp8wZPaMvpjW6Yo0B9PZfNZ1O/EKkSS9rdKCxbnB8C9Oq/XwSKwL9fBTLn
OQSWjWSzkmFN3+T3oxiUTBnLUc6ODSzbHh40Lk0PVxHGKqyGNuKDzeTJfudVTg1Rmol/B3DGE7HK
afeLh7JvJ7Lhkl0NDm6zQ1j4yNCfPEQPyQUeo3BfYAJ6Algj3AfnFS0p7s1z/9nAHvQA2fj1NxWO
jeqD0qUBT/naE5zA1UBLz/vGiyATa05wVXbt1thpu3Kr7HS33a742Zp/r3YfFQoOGBx2tXxtYJ/w
hbUbi7DF3xSiMcg+yAx0IKO6BJEgdGvvRFd81jygJC4wWq/1OeE99JGVW+rn78q28HpfYwxfdqo7
7ZIf2tbYNm+VN/rLLocJ0/0kUpsL0e3mb7+oPCM4nmaXw2hujtVR3he7AmxMsVuvHd6GZxCXdoNS
HkXyPUZDTF3rtW5d3ngHRi9Xs3zOdsQ2eArXloAhrqiQ292Dwn5ecVjMY0oBgHhQbYWi9XARXaTQ
G4J8NopHp5KfDY64h889eeoZ/mvrdnyk8mAds9XRi7Ci57rA/XN6V7QZsJBuRBTv9R1NwdK+fMdH
xmdI3PPFgTh3R+GYXylOe9a/qZBAJweHqVOQvtraGoewEFQwUwQhuueyOOW39cIClsY6kbrKtvd1
O3VB8Hv6ZGv8srsvHO3YvC0EPS/8VZjH7QRtA7dl8UZ3hZQTnMQXFiQIj07L5YFS/ev/PUYkN3tY
/+Ca0ZG7opu79LQ2/ANPbvP44H9AnSHrdK1twG3i56uHAxThry/QTt49nu372E0oc2Dl4D/Dt+cr
8aSX2gez7iW/nnpwgjz7oRufgWYDZ2IRulnLJRRH3teLzfKQ31nRYoDYHYvYC16UfM+3XTOne+KP
O4W3rl3Xf1fe8KQ46UG319FlPq2XL3cLmFGtb7wA1eF7ElT3/IRzwujm1KDM4LRrx/XblF9XUzvM
p9rm/jsB/GPQr7b604DPZf769WoMWGU3NK4fghU7uX7ThDxu3ZtcIvwgpVOuMBZoQMANjg/+OG5+
WC4WQMhp0plOhjudNbcBbO0qfuuku9HrXBk5H1WfN9dtAZU1bryLIaHUx/AhudMwWcNtvRfOsE9p
d+R2L+MGIT38qO3bo7RX+JL24JmP8S7dLXvhZPLN9a4/ql67q2G2gK/ZG3CLer7aH4sfvbSwjzSf
yDa/cVWn20Iz8CpXfJL8Gu5bvRP8cmcAERi2pa/vYLq66U7ZWz7qX284F27t9aCpwVHv3nQOBvWU
Zhcudn2/f+r89QtuzvpD5Sf71Iv2AkQdIECO7HR26RQufHftG0QHqhJg/9ev8C3aZtvCRV00Ppme
4qqe4CPIeRxB3fW7cad7/W5xk621b3fMV79+2LU7+s6AhVoO2djLbBOPgq+CQFI5a/nX+XM2GH/3
HeLa6nFxlc+VkCT4E4ffOgNsO76uuqPDpzXsxn2xTp1L0c0kWUB22IOVXvAycCrydvoAOQ9ZB+sB
y/BDfwB5eKJZASp0E3viIdl3fvjavf9zBXIPUc87xRGuFT/zY896K0AK5gBFVrRgRyEv97L3xMXo
j953chfcLaODuhqedsHwTA2NoXW016AgFmRggRnHMDVBDURDnxDYxHcJOPOrj3mb7BN3/WtLPpaP
fPrnx9KZQCop7K00W/Qwz7iTzT0HK+yHvuoEHvd2G9svMNoysLvlsSwB8YZQgaqVLQ4ozmdB6hu+
zN3oL1xsrm7pgETh1uIRB0BQORNJEhC+0Psz3NkgH2C1NwwrYCEphK43fD20wrd282EltGBPOMwH
IJBcw63pinfr6ZjuOrs0jgLYZP329fLp3AGysl3wHt76xwuICCkERB60c8nPKh/cyLyFR8+3AxHl
P5TOlRs9O5a/uIQWcB0DEiRqpjVKUVsAJ9t5K+xgHuxIseD419+rGNk5oPW3rd16RH+f9W9rRuuk
j+N9rZjScDHIn/p90h+1dFFKfR6PknEtmjMFPb1+Rwpj5+m1BBujvcvK+//0mTjsWWPg4b5V96Qi
CbUUBOnUZt7C7KOsrGyj8sf6NHWUJX3R+KKLsLaM/rXA++cs1+6daEgi9fv1v/+r/NmLSVe0kpUf
LciJI3XHdo99/Ot0+5st/f/7HAoXOgozamI3ooe5LYZMSpr0sZ1I8hjv8o+gdcCg6huNYIcJCum8
AWn9xfVcKy//OTv6EZTBkH5Rf/797EJ11hutkYpL5w3kUDAVgpQ7Fc9Aozaf/9Nn0QIFdYH0RL9Z
JEqybg1lXRcXKvk2ZM4NzszVaM+j8sWC9LYe88/FRLFEqQ3nG3Kw308rT5Q5RVAxPwwIWrKjuPg9
cx0MNRVTgBNUF5XK/q6DBNZhSIjtv5/pnx4Z9LgALghM4zldV8v/emSCspikuCvkY0hMzuh3+UnM
rkL4RRnB+PWC3d48Fv0kRZsaKp7b4NMIq0w0Y4U45gaZBrNxR9XDH1XTGed4awjfB7n+XsYkR2V3
xQicFzMueCvBDWtrNwWda+BRxjNIwhFJJqJcAZjBLBefq0iz4+HIk2+XBRSppXgJ2aoPynPQYKOw
gFkPpHgYeO9Z06vgnAtxU4p0Bkw0t4+yANaXlYxQ7EKJkvj0rrN5L6jRZyNa3vxThHunEN8iGX5Z
wPc0YR2ZwbYX2mtBmQMZwUQIQaPkL9liABiVfkolysuR6Llx2rXGa8tCY5zwjAavbaai7FO8sSsB
V6YbHQVv/zCRN5RaMMdhKFoZIRuHioyXGmpYH3was+g0FWix8d1k3B4l0bPSekWTl0CNDYtzgAss
V9K9Ii7nTvT0uN4XunGvFL0jdvNbGE0sXer+ZRDek3DaUXa1xZDOhH4OZUKCTbITlHZTTfmVzbLX
EEUSmWyNU8Fnd7yow4vUciFMllstAS50HMHtxdKHOFxa8LiLfJ31bYFbddI3WfejDDOnxHs16d25
4iibEpubFN6FQM6Tcl9x7GoJoE+oHE08BcVJIGYgLh+MwY0tssVyuNxNcJTNZdurFhJodWfwQFZm
/TGgNQvTzs9LJsj+LtbOkvljbj5qiYw2QEfxOQeP3Vu2AeztbVDZSpShV0W+cmzxiv1sAl/W17i7
KnYo7I3fmssY22j6+Yn4TOVpXFaM6RHc6E9zvxDxRa+neKjhaVYYNGfO7618JE1A+LGwY2y/6c96
besY2O8XiHJ74ssCaPSkDoBChEk903jM7QbL9H1xSS6jBDcr3ZnCizhAIKRWVfFg3/c4aZPtLO5F
i5V2fyHspxM+UjnYdLmwmcyjQE0ltDyljn1phlcRfISwtyZkGUGqUudA1db+6FqISedJ/a4ju2oz
1i7BQJ4Q7huqhClUegUwcRwTaQVkiZtoZJJbtQ+Y0R2rzR1VpewQqW4K4WopCjeIdL+aU7+Zy+NY
jH4sA5odbIXs+aVE5yOxH1UiBBJPuTmQ0iHFbNp5rmvVSfrwpLeqXZnEO1mxnWgA+PPZLgLyj0Lx
EpmTtjHF7l4BFRoozUEPFz9JI28Im0OqKVudLDBZZRUbaAD5CEy4C2hcJYbli+jFQuOhChc4gJ3x
1gT1vjaIr6UC2piJ141UV0Oa1GP0JlLtmjo30pR9UpKdHn83VfY2UWnr2l5T241OZlqjTuxGKGx9
ZrFCsQy1PFw+kzdTXUq7bgi4iSU7VZOrkAImBxqqWttOJiLOfB3FjqRF1rOtsQkGkmjHgTSl9toS
Z5PKHwyE4NAjalvSNpT1pwWlLAglT1WTOyt4SoPhbcTTqE0GNTICNbhtk/Q+L/Qb+M7ElO/qDLf5
QF2o2kVzthNV6NGL25F9PelPppK5IXQtnWFuIDkUil+28IoGPH0zPmLQ37piYyQ7TTz7Qpg7gmW4
fSN7g4FILzByBo2ZTnhYiV4gnEWTmtsEHLLWvchwtOmqIrsDZ9suLYh8/U7JQfYtm0SFI16Nvkjd
VuuSYzI5dQSSUIB0x4OQFLQZyx8JHcoKXosQkNs9SY4Q4avRh5dCY2mqAi3GHVuT1zFkF2ox25kV
5JDJ23gsrmNE0lslns2k2Bp9tCvF7Di17euQwXGRox9tIjvLBNBlJH1Q+uhH4cmYz137npTpJV0G
EkGoDoMDLkpoZeX008j3JWb6pJMvSo+RlImgi/2B3UMuraEhFmDOOwHI3/KaVMpuZOiN0LKO+WtE
Hptayg/CHL4unUivNLTDAK5zP7+qKvSOSNsU8PPCPN31ZODyTJJD8K73z3P1Eark0sF5rKBK1FSP
Md4flQIceEH2WFY7k8YGVa09MbeHRibDslF4E5lNwoBtedH5dfI4lJafSnhlo3FrVgTSqXRswNOl
JqAxY9qa6CaXQrlL58hLhvEuE+kKJM1Z1jBWFiykY8Rpmq2YdlyzEx4oMQ2hW0ggWSHssYQq25qs
NQ1kHsv3HEUFM0ynMftK0jexFpwul5yye1toTtcj+U3ZU1/D5IQ4mYbXmJlCLshRCyFjrjAk2ibl
j2HY9XSTA7L/ANkZ06ZCtGvy9hhUgmWdIJahp/ZN7Cwzc0K9nLRe14qA6FraJgL1OYwUZDLZyUkk
Io8gjci647xLQ9mEoGajLjvEGYcsH3rlu0Igo2k6jUi4MckPpa6Asje2WuUlOe7EzhuF3NGZJPsZ
NiBwvPK5MY6m6nditouHNcb5aITmRkK0kMv5IVyGS08LYOrj4wIXw9CezLSwe2PZFzQi6zF3Zjrc
tXDtRmIULX8mCUENFTvSemcYzy1BVgo3W0yO6wGb2Wu2iG4WEzxIQHRxClXAQzNxBSllC9KWsqG7
mOA6cwuTbuaqxvvU4M7Wp0utKriJPTUid6RIvDivvbYAFVm+TjTiq2C2qaQeQrXfLkQX6MVrVR7b
vPeN8TQC0Y+H+jmGzClWzbZs2MaXOVlNyWkpBD+9TyagVYLhmOJ5oMgUmQd6HAczf+27p3AqPQ3Q
QNg+tGa7jety2+RrmKTKmrRnKQRNGF+gJGKPS6B/ADJuyLPQ7lKDREtTJ/OP7Kypb3dGXB9bLSbp
GXeN9sXmal3r3y4nCXjXFdg1LNFvm/FKmXSSMjbLySSJVojAjzxq0zGIj6HJhJe+/n2RfOsC/bVG
N0RK1pT12UWaN6tkQxrGuswW6ZhG7S5kBSv2YHsITQwCMtl4uLRotuPq3ObXTFN5qGHmz67ICN0l
H6Eg7xPh44tDuinmr4dEQ0tnHFfY1nINfl+4Z7Kg1kHTpcfGYglSlntD51UxZxowEKj4cVJOU0SU
nVbYcpz5UgLR0vz55dL+T/sX3IrIoy2FPQTam98PRJCZLI18SY5RT0tu+rauuIizqa9i+1ER6aVo
Z9MkbGsZ3UjBlJb5U/jFdu0PTwMNXDyrmGjoaWs3PftAT5ZOj6z5pIyFXQZE2SXfm+Re7iwnwv/Q
al+lWd9akNerb4qyYgLTWS2st/vDUpC6uO7L4vJKG+oh3y6bjzdKJbAu//9vs7lmqsvIYdl0/jqQ
f+3PLDFj5xQW5Z1EDOsk2UUs2gZFryrdScNnTHgV5RVtl5PaUkmvS9AR4PXFu3Zr2vx1sv8+hpun
P49C5JbJWNylEolK0DVNQqXIXbGIPJjDz2GMfE2h1HvXN62TdZR1p1MA+iyzwOVf2cJsxOGL66L8
oRhgokoUEZnqMq2cm4JO3w9JKZRpegyT7i1Yvom0XsR2vhdHysTNR5BQcs4AtOOsMo3BrtPnNoE8
kVAWA8kcyyKJ52xflnD/kgmZo3fJhbWGO5GkYS6kgaiRxaRDAmSCxptMhuEzwF8Tq6nz9xt868ni
4kLqMIlE16kQsW++qTQoSZWEYtKQ0yg/KwSSqQoluCa0JTFyyXD3J7F2vKAT30XiJGS3FhRbDBiQ
sZeui+I2GfZlZfqtXCDQDt0s+zT0Qy3mjqjhzBsK4y2nq70RFMOrhjepOlY1A1T+KAyjM5ifXIi/
n9CtkvXXCQHWkemxaaut7abLp/Z0m+slXh7q4jBT/YvI+mabZ7NZUjRXS49D54qCK0PMZ//dvBrL
fYnVO/PMZsfeQwJyrbqC5tUPSu4EuBjISxh+/v0gf40Iv88fyq82IBAKUxb/Y5PMM1OaRXGqTnEx
byL2Vb3ptET7Cq5U5NuUHn927NfcseVVHbv7QW3vdbXeVuxkNLOz5/luajyT7uTSLV5NZwYCg3Ck
FmGwfNL0+1o+dqb1IqTiKZHVrSjToQ4nwe2Vj5x0CXOHutJWWsmdkfJFU+0bVKBN8U5qSdEKuxdh
oGllzruQsLH1Zirt8yQf6rlE9Rx/VVhbH7HfL4bKk6dxr9a6FhWA30dwPV+Kugpk8UGaDsUbK1x1
F8Jj86Cas7ICaLiCoZuvKEL/HbT5VInhGt+cjGLzZgIbx4kr1Mf6aRBR1SxXVa8hw7hBA757srke
f7/lfygB83n8z9QQdiN+unnRak1ZUG/25eU5OBcPIZLfHmZzAjH37x8k30iXeQH4IAQAvAE4VeVf
sq9/DdmimptjLUfViTU/wid0sI+IQlLpnHS78jGIEcTXWenW43zKKX2UvI8ji9Cu1PZGR8m+Ifoy
Vd3eoHk60IybEcXMj7kC5XgcZFhntGSyH0AVnosg+uLgker/6WH419HfvL6hNSWTWFTVSSzSZ4Mk
dI6DPUxNtDRb5nlsT22UO42iOQqjlKidU4I64uKYkKNJ3lPX7Zencmz3OmEljaw5s6ofF43X/Ri1
uicZp5DWbqGR9Lp4kfydCmDC7iHXbQM7qv19oLmegHJ6sp70M30XR/QhYdriI4BmO9l8y1ZD0TGE
F7Ab92taJyGnNL3Xfke7opQ3yj3zzwP4dWTRJGQdZPqmw27ALqza4x0bUenY3pWPa0dWfG4uwmu4
jbdI7GlLd87h2XAO1W45smndEDHrKaDxvt+bPgFxhLtGD/md5KEP2OFucBjYQMfjticBAWqfiSjx
5aU8LduYdjA9z63lfZ8uVm6TLE10qIFcgB85DNmdv3Vkugukg0u0eCcneZhdZW2Ekzx8Wr9FoKBE
BcPBd+KRAECtW7bfAfY6uLE29d10zO/KuxkGwGtAlk2Msyu7SMTzYH2aV8G+AyOOHJbAH4A186Rj
gyq/GT8Ii6yhqo+o2a6dMNoVe9qScpK6XAo2N4P2SY3SX/J1X6g/DEb8mvTxJYkjR0iz7wJPI1wM
W7Yir2iDsz/QYzWIvlQr0SlzfWsZEOWpN0JZoDQxPutl8tLXFvl4a4lzsZOYyNxR9HusbU16kWTa
gn3WE0ok4uaWeJzG7FjFzbat4+9D1J+F8kWZqkeFSlfGsk6WYgL/0vNoxCc5I/5W7RlLa79TmE9M
9WVM2EWzQ+kGab9U0V0gu2oHGEYVNwsbIjnnTaP8NPSUT6dwa3SrQDx38yh+yQv1JOFYmarnQQu8
u2QOXT1Byj+IJxz8rxO6o2JNxyXYs7Q8tb4n5UGxxuPUr9LtcmN2xV6ral9HupaF5GoSuUmMhom0
sp5I+SNEqowVR0yFoyx9lzTHJHTKIAehnCleUm/6YhRaF2W3g/pKeVYB3eFh+SXl/9coFOSmYuUo
QI+ApZx+IquaUVWAaxkQvGMoPc12pSEbi+KLRI3bnF4mnTXceMzqu9JDBY/ZUbObeuZxwHahnfpa
/WJIvuXgrSMlFjfW0JbJ+I9m//eJZ2Q7OoyDgOeQgkGYZttkrp00yG1F/Kw6dtKNOg6UEOkpU0cL
5PeJ8vJpQTeUsCGOAuUKVgI517PWmeSuNnuTWzNS3ctI2FARBqCeHwnk0fXhbBQN+be0obU3y2qv
eTTRxc/cofnZy4XNrK1Lj03Xecua9yHCkTezLUO5L/dUEnhIhuY97KmAUZj6+50y/tuCoZOGZ10G
BI6+Ur1ZyqalZSVGFugniZuEciP82dXYhzXJSakGCHm5oWaZZM+NUPAG9Q4lz6B9qDMs++GwI61S
m58MtEfkMUi+hX9qUq4Gxe7kzqzupuWYF8fOeDcoCDMajT8s/RR3zxPJv7HBLN8dl/wo0MMuUw07
LeV3Kn4DFeLFDpdDz4VZtCfLOAzFXTYhriOaK//Z1M+8oZLuGNlrzKK1tUh/uBsZ2LLcltT7melL
OPd8f0EUV3Wpy3jHNrVnFTTFD2HLDg2tH8W0pJC8NP9iu/5rhr159lV6vCLrT5F19S8J2L+e/UgN
OjZIWfoo+wZVbWW/LprFraXaDUmQxjt5WjJ2KmJB3x7IfuDhiWZ6DZ9mxvYdk5crECY6fTG1/mkB
wlHprDs1sJMUE26e9ig0enmptFOZUd5C79uzSB+Iz95ZipcvdzlLPeOr/h7d3/8OBL997M2EXo11
hxpSyO8W8yTX9b1mdbZKNpKKmqSTvR7SsiijiilRtYWoBSbLb8zrHCKFYk3e0bmSc1dHkRQ146WD
9VhKxqbSNOaQyY+19xabjJoyymaZb8wzEMjZmTXRDcvJbZJil0oE5RGLXH2G+fLSK6WPitfVy/aa
ICbgiVgoT7dx4ijF56D6+aju85oMmmF5zmq3rmcHLCnE7ALJzrUljKqtEX+R9p2Ikf1KM3/dho7N
c2uNjhjHSMH8qEGW3F4l6lxqB83NlLcCweFdTtG2oc9jOl27D6hNFBr17PEcmel9Qyesl1EDd3tT
yfHEiFs5Pk9VAku88HQV0+RMVKG+kXVG8oVdCjZsneyxSttF+be0J/lFOGcSODb2nTAMWdx1bkXq
jp5Xu7H+WHXLdWw6UsYbEIgHCWE8Cz1lF9Pf6EoynhdfqvUHSQnc9ZKL3Xug6k6MUUk3RoKyebHn
eSPO5UGee2e2nmV2LIHc0iJa7Iak7izoDk1K+Z5C6fpJM5GYefs+xbwAHQmH4XEUKma4/VQFzpSd
rea83nG1RYM1RJcK+49mXTNp8buJclajOlIn70ar8QReiym4SjCClma79PsKn9BaowfEZgvqCT8O
GVyTi1fbrxhV1sJTwQquuE9z0ZeJFNRnRxKZRwiuXegYKd8KrfYq6zzNP2dk7qKdKLU3dCcOS3iP
kLzoH0KmbjXtzRAejKl0Q5YWOTU1YO+Ble7kadll6UfFbepgKMcy9WGukLUobyG7uHAp3JH8uBEd
/SZT1IeWEAlV/gDh4ZutCW2FtOzSYApAz1TozqSSBNdcO615CqzOGRkEddI9Bl09sJWw85yLBZ0K
R1Y63xsNsdia8Z5F5sMC7bNUgp2Zhm/llDu1SN04x5MIxx5rVFUwdBvy29i+5jM5WzU8lTiNv3F6
CWUHbd19iu8SksFGeasJgqmIMJHJFEQHO3To8JrvUnSV1XZvCrU7d5MDlWeziNJhpqOXMr+VLSBY
c9xJfecvM9g9MuDi4iTl+2o8dZrghBXJ2Sgp5cpgaBMdNADnVFncqIpOAAVl+drbs5Zumx7xdscZ
oKlTuYSC0HlTLrkFQrFe5P6TdlCoy0asNSKjca+18a/iohKXLBEmd6qvVVg54TA5moQqSeoPA2Xx
9WpHrojE/+/T5p+H0zUygLqfhUb4ZjgNmrqdAMrrp1G8TOFDg4RBp7PxSWkYDoQrLLjyzC9iUG4N
hr9WLIh5FHau7JMpCf8+hhfM44mUjrQ4jC1B83PiQ2K2WMi1T8n9jIYtw/G4AvrK74lyQORPVsEG
UfeXqpE/bNPWVQPrJwCpSGJuzr5N4yUMgqA7DQBHhl0lO2JhsLo9y0gJxORb39Erbo49Isu/X3f+
8j9MKCrCH6IcAJn+5xrEoRwp7bwQvGiGBwl+WdXexfpr3x/l4kfYPFfyMWlGUmxGyB+mtwjBTkKo
n7bSNlP0HxNlELAJGaPeUryZ+UUvyF6qrgX1Oa0WkAxczFHZpBS4LGR8IfoLrmEXfwN+EZvPEU1l
k9T0dsEoj3p6UAnTo3hj0dIzWNQgz0dCXzK4G60vQIqprXnb8FYK3JBkYL/TsbnK9m00OYrFHq8j
THGO3SIjlsqQjon+IarnNNFPZvLTjMnZWkzGzPuB6FZt+dANO4iqzbLcDQHSwOU6Z89MiGDjGPWU
qxV8b7T3IGI5CUguGGnFEACmtgxepJarOQrzsnDa+aMeyHvjl0qHFoOQCqasjdzTEppoR6XvRn1W
+89Ee+wremi9BvkwerT6fi9Ou2VlVxi+HrtW/mrG7JcTOjzD4quG+Fk0zTbltUsDgbHyI0J+ULxF
wnWoZHggyA+sYxpeFBL3GD9WnUsp0bNC3FscQMuwF++cPNF240IWHvWviSjneJ5Osf490ghTT0pH
Zn4vitdZaO6UQ0u3lRyLmcDj0my8KSAnNFteFFKfqHd6koISuK+3WdvfRes6cUAfHMk2rlEnEkis
m6edRfKzyR6wK2jFZw065ZwuMmtdk4Zqjt00eBx61DSIrKvaqcAJV8njSHODSmGmNbbGIz4z21nN
5MR4VrSenmuefogJaSDVtCuIojRYchkNTdAYIC9yEvkhYIODusH8P87Oa7ltbevST4Qq5HBLJCaR
oqx8g5JlCTlnPH1/cFf1b3OrrO4+dcr7+GyJABHWmnPMEbJ0a2FqGnaZnxWnoM29Lv9VgGYnZFML
RugO5b5ErRxIz4FKhidrZLrXpX1PZHVfPjSlI8kztsP4zwAdC+0tSzHC403VEHwm/zCjX7J0Noju
VaVdo7+qieaN1C1juNwGLeGmAazJ1VSDOrtNVYeHJzR2YqDaiXWxAogP1iuvlK6dCS6L+2OY3y76
R1TtKugTxpMV3srDW94EniGldhOfLFrNguxm64E0+Z6QqnqA7yO99swFofyOjyle1GV9AtfeqNWb
pL5mbWO36uLU2Z0ot46WKo6R46cUw0KdHif1YwWlI9Ko00f4SqYKq7TapdpwlARkNjA+y9NmJEB8
FF7TWwNgeiH/OenIOux3IqwrppilCJzd1/sxrPZGyoh1qV8Y5ZyTNnYEk6BCCMqWzDUjslxNX5T2
QYBvpDI06uroriEpWsnAh4gfnYOjHhOqq5kbvy0eYvlTgHAzNfkOZobR76KR7PDYj2oRxuX7jCPQ
kr1YNXNjGm1TeWiNcyG9LkTMqZ7cPiN0d3Sm5YxGse0Gl9hY4T6B+lS3kjO3g9fO6l2kYWeUjPTM
gSf13GuKkSh+GQUvHPNtY7UX1fKtaTcsz2n/OTOPTLST3P9oUtRp7jIcZyF29Wa0heIuFdg2Ro2y
Q/bz6C0Q0OqHrA8ZQx2VgJ8UrEsn0XokoB1no0LGagX6M2/H0BCtpz3JyTkAN8iwd9eW1s66bivk
8iEbkKK01gVhGzQuxR1iBIbWuEnkfjew12M07UYwIyb1d61+ksrHkrTLWh0BM1qC/Wh/xiPXKc01
T1hUO2/f1Hy0124yqXCUNgov1sOfSi75FcYHsDAUxbamcRvqcFoDUrrgJPVoOERxIyPs04KfGsWq
nN4WFpwUBvtt1NjsHBu8vqXxmJAvP2UDVWzjIg+0Z707aMtrooBRNNhc6m4PkahjlNxp3cMEYDMS
9RUnUPSEmt/O7gQTZCt/MgSy5kbWryi716EsK+l+KWJPFt8TA3MssPagJLYAlEMrA49UusaCliNP
maelxCnIqj332Q88+lxK9nthfp2Ds2j+TFPUbrFQfAJg72JlHaEyLomfdahYzVjuysY65OsHB8Jt
F3OWOEuqjXqvTEh8VIKa+ule7wdXojzQs9ALpcaJ62hHD2aJHUSDZC/kCbkKjJM76NshYgCsXzNR
QNVfbUVJOMgkT5eN7s3yPQ2lbSwgfTHnnyRuoG+MKrksC27dL0Y0bsSm9pbsU0slVwx0u8+XTbzW
qlp2NAoF23QGd7pyiGCTmAO+zNlkh2sutY6xj+6qxa2xnIJGwxTB1uj4rHw75c8zSlcp2hjQTIro
VmpaL51DGtX4CNmGleCdwAq0bQgQ04Ly87YzMUAIc4ZV8ASa+0k33gxr33S+eBhh5siml8FaM3m6
lgCXsCjyp2dhpyXIwbaT9ksWtbOatwcpZToSCtALUEHGxmWeBD8Ys4PGSpI3LC667AL19iKcw4CB
3We4fAi9uanvea/nHpuGafQ04aSQXl6Td9mHbMSmAncJRmRT307d+CpNDbmu91F6arEYK6FKL8hq
5+KZILGNCt7dD/upY/XtwVp+YyPw3TUumgXOBIQtLm5Pt5E38qYmi3CyDoaw7RKFrXxfNj5krY5J
hu7PoFeTG7HkzrjZ8Kk2/dIY+O0tWe2BR+1CiiiyCzDIVwxQA3bGdxrvYnJUKmmZ9WpNCV28UuCZ
d5v4Pdr3FLzn4UN6hrmqjp7xqTyqT8k9iYackI4547HsbMgrIcA3DWdDMFVs17+gfNJSmAeI9svt
SjUcmC7upHHbiu81JnmWmxrdruFsG6x7LNr9RS39rNcuIT09ThssSuYWbHDRiq3Ej6Xj5GnhsxiJ
GwmJDGxcue5uis46lpP1DZi5joKu8RwYyjCHZdATfGn+rropuudShTJ1U0Rvk/gj0/dmclSDZA3B
+nd1+xVYAmIqMhfRJdDRFVX9AzlKQ70ahClKjqPkd939PL3I1GQz/DRf1x6l70brWNB+9dXgX5On
pcAl+M2u+OOAVhXJU95r0kViIYwezPgpVneWtBlfq36zBNAlPDPyDBIhIdWWG4P9I/OIDEAkW1g7
UdpqIpWPH5iOTDlEjOboFqNX1seiP9SEKCe3UD3DhA5tU+rAuSQmbsXSNs0jHE9mjSVampq04PVY
LNhJb9eovAJPh7FhbCPZaQAl5a05uaPqKcifUIu1Xl3azU/1rLyyviY/xE8r8yx2y5cEsSumJBJU
KUxBnRbv5JHXa7fcSwPEFFuEZTu6LY7pgdObxLgCIDn9xxI4Al/pgVFCg4lISSKW22d2brjC6rTt
oNlN+TNw9dBpch90t5P31BkUqOssSvOadAsPAhUtbLZhdNnFM9Qy2DGDwM++OR0ldDenJgfu32RP
BMSzcrE8FB2mLE7/wglHggtJrqw28TtWKul9gUkxsBTNB04uNCXEx8VYj5M5zXDX9GkwyV6uyAUH
2eK9IJN+xxvXIkx8nWGV4tAkObzRiLD1Q3QnS04XrfnShEPUiyfk8L28ZYThvdEejAS/SldVwTz2
urLNy53ae0G81QgER20UbVZ3ZJ719ZSduHLrytYY73QwB5102a1/DZ1Y8uNPCuZQBslDCu/ykVK/
aX7hSrP+nOSC8swhX8EB1+hCh9k1WcF17Yql8+936AtGkKpq6qrwxSPYkq69o+QoKLTRqPKjXD4W
xSu2VrtMGhyMdIb6YwEawtOxAEAUi8uYXcL658iT9805fLFkkHPFcB/OFoKfa6tbawmonMIkOSrh
XdMzNet94DxRodcwa+KoXwf8S3rDXmEUyYIUGu4K882a91YauoF5/+/T+b1CXa1gf53Ouu788Zon
qlXWSlmLt8GjiHmQq3ee+hj4IGkaevgKMdjbHNzijC1TT6gurPLI4JbPwJPmjtCK7H4WTnp0Ay/7
/RMqAQaLPLiYAJjVZur85ijXTFAoC86TBefydXBUVx7v4w/DjgVmCLe16o4KVT11dQxiwWsGi1ru
640oQyzKV8Y4mbXTw4QdxvKK66HeOORYV5Wt/hTHxyb55gZh5PLfle/PS3LN4ElNqhUrDxKSW3Fd
9y0eS+m5RCC5ZzB8myGHf27L3wORCh0zT2xb+/Mlpdznxwl17p1K3Zkfup+9dCmTNKd4kkoXFd28
vq219ViOW+EnyZUC8AGRx0a7nep7c0/BI43PWevE01tuHfTHunAW8VRU5zbhXWm3op3rB0l+nAii
r2u7fJuR4gV04RvjAI6Qzb9GBIblTjG9pHIF1Tdvqaky5U3mxsREYwUNEXPSxgzOk5tUJzF6q/NX
UfmMiOuoci8cLgKxa+HWmu6K9hSll6i41XdLdjP8DPOfq4HWcJMg532qcJu75MV5zOxu3qg/KByJ
r14NHGDQQEP1c9yaLHj1m/FW8xUCl/2+syVQ79phQ2YiW2PyaT2Vg6sxJQ2Qp8Dk3ec4DixcIlSy
L9GTAQtqa/abUL2T77PuTh2APTdgohq98ynejfKp9zT1meS3HfCMJbrzGbRaE/0BJmuCO86Gj8cO
67Z0mLMKdyJCw7227FNlE62Wrkdovt20p7lLLKaRjjFeyuWOqQ/LGV338zrFr93npoEtTSNs6/ON
lfhyuZPOKW39cit58lt66FG3C/f97KTJeRQRK/3Q91PMc7pRWIDLc7Sj/iF6Ge0igK25F5wfsr6f
L7wVPT5COLhUJDt2PNavbXcYyuOieJSHs/ZaQrCNd+YJOSRR62cJJfBDKuJ5S6Q2CtCqe1Ezpkhb
HDaoV2l0SIZhj9rkB3E+Po7JnlY3i0ivhp7nz3751KX++ja9x16meA2ANdMQ4QjulL8pHk82BiUk
TvNuc32G1J0Mtv5D3drUoNJD4tbHwTppn0bqKLSdu7y7zau9FR0BvdC96N9MYb8CUrVV50bKHUo3
WLV/r03WqDUL9OnyHt9xO0FkTe3nIkLwv4UOv3jjdWxk2BpwIcdi9O8DyXVRLHNolNQmPj1fmbop
hqpUMfLDv5fbr7/S/xzp2j0Qo3NpSdWxPA4pTEXf1O3I2Fc01xgMdF6KPYD6zab3xRAXAtX/+W7X
Hl2G3LRhPeklo1a6lYdiwM/iUqXf3KsvyHXkNVumus70ZVR7V5WwIg6l0RmzfKsgH1qeJ2yqTjW1
0DFgHxjwgLvH9C3y4PqW5ZEKJ6PZi8BmeN6QWFH0KztJPsl3IjXl7puL/kUpq0HokpjjcHJYof99
e0WBTjHUgG+TneScy1W3v6GdwBfxe3vIL54kA9KYCv8Zl+pr4oA8m9NcaWNyZFpHNTswtsCDXE58
wg5gXI/Y5RX1/3trAHFsNcVURWhd10TNPqqTMm4AVlBKUk2ARovmUYx/8gAvTI+S7whr6pfXE2EI
kTz4tTDDvbqehpZHSmZmR1gLVcQgcBPf0aPHLLMsmDRz88bAsxJknbSQ2MdUNZw2LcKEcE835w/a
RsrdKfjRQp+aTr2CmNxkiOmHuAG8mqfxMlln9TKd0QJJ4ZbGcFUSGt/s81++irDh/s+3uJqYNFYQ
97mmxPB67oDdrdY2qwcLp5BsDfTJjddF+OZB1NZ15LrYMgnSXIn6rGrXQ5qGVyTOOzQcTTyfshz2
Ls14to9yhlj9fuUbwYLcqSkkIkR7TG1Hnp9wBG6M3wBoygTecHyR34pZ29XRZxh/DMtJRaiX0Ti9
MENYDR2bFrGqOr6oNWGZVukIqCeDbrJX18ZwZCcZKfFicP10I9eKoybMk1OElcpH0XzM04excuI1
3e/ukhzB2cAk3hi31MMpIiphxkoCYV6XG7YOJ6Qp9svw3QBtXdevLpOurVkhECQ0numrtUSeZb1N
whhx4pEua/M745SRlseE8tt0qd/xUf85GOsWbG2R/J3rYELAl0KQzazA625wUMP/JNYOw40SgyTv
+yjRa3fUdU7HZsaMao3X4KBre/BHvW0M6UJTweFgu52bXfTCxEPH++QDsIZayG7vgwOZG9897F9e
Uha/9cDsptdrRDcFoi6XHHa+iPua0Fz4NDh89M4Dl9T9Zr39YsthaUAFwpqLmdJ1HIAEJ0roi3S6
IZpio+7VfL4rk/CYVTjLmcQgZpSg8WuWTbeq+hOyrWcIrVPV8qGxVf27hLh1Mbq+vzBtVPyS2d3Z
mv6+4OUQFUOv8TCtXhTwW/xu82SS5WN9s89+tSoyc5QgbtPY4dd9dSApmutoMQcScefbQP8Rpk9S
fgdQPiM6hIg9Q3gMm6Mu3bTMqw3joVFa9CjPmvkrMQ3euJscEDIt3/JphJPormMwfb6Myl5FIKZZ
r4SBQT/bB9lLBtckjB4bCtO4kXcK/A0L29cph5uBka0WDF5gQjxNH/99Y3+/eNfXEj62TKIHBr+4
kv99LY1JU8OkWZQbEzzBMj/mRLqouNiCQdth8aOD/6YwFoV1aevNyqto7F4lrFp5D5il0WvurFHw
2+iUJJyqbmzk8WTVjDrl52C07LluvnnugeC+uP1/nvL67/943+YGfw2A+9U33W2FlYhW9HaGfHB0
YPOCLQEkw7rCOJZ3Xy5chUpfxRVxs2B2PZ+6xv3fPyC2nj46iuqKMPVK5oqb/mOksi7sGr4eiOsd
PwGewU8w8osYE9NJ3fXERcAuhRB3Asrt/fZminfNedlhpA3rzLQ7xX6c7wCEIHalZCTUDxp63GJ3
l1QOAwSRpYGOuiXtbUuQCNsoEFFqutkZZXNJ/M99WLrABjSN2Hi1s8sAkNDX84zD04HRdlZgvnuH
Xr7o7LF3VMOdmf00hyTfRdqhR6AreQxXLeysoi3cHXQ8g/yQVRCdNsmP/E3P3QQcCTItIF9lJyOb
vRvpB4BOGXMouirzXkD7u9cxhumRcRL0shHj29k4Vgc6O/4pTtj83i+qz1ByqRqwFZvf4zRIxJ3C
F0E558lJB9pK2kM53ACoVQ/ZiHp4FxR34G9DtV/mI4ybuPJACYvUHmCf4IucOjlDAmPP/6NEXtDf
g+tF87HGaTj2Ehx1UJ5pN4q+5zzicdfpN8yJhXK76P5Qu/0HiTRd65OWl+hnAxNt7WyO0HpuzMnX
Vceaj9wJvjwgISb4jFD7FwWsEY819dZoDtjD9WwQmoOGlu8DMSbx1V0DAytx0baGzW5T97YB6I98
NN8Uye2Edc9PMkyzxGcRlCNPDmwMkBfoUdqGWJaVHmAwGAD0cOvlBGbYWO5iumRWFEjTeMdTJx43
reyOWHeKTg0Z27TryK9R/eX2iJkaw9Laxd+y192JmFA+Ydk1EDexnsT8c1p79ehNanhO4U56rXir
Rq4l+YxGgPD09Tzz6QQSGUcMMxwVvgZYANTi4CBgPaXsNFYglPazO4buWG/N2AVNGBqvae9WwdO9
paHZtiFp12jQpV2KHgWqrG5PEKgrKLw7A6uBx/gH3Nmutk2IzL0PgAhl3wwcFEAEFROuOMf878Oi
eyN2ZAzwUqf7IP0inI+4ZLBo6FB/PhjsQk0u2cY+DB5dZsyak+2h1s7ZzVz7akn57cTFblCRZfuS
5NFn1z+ZmIjFzhq2qrKdl7s6u3CCEG6t6NcyuAABmKoStlBgrWJ605octNHjXdG6KXqhDnrapcN8
GmLETdL5cMoTBezrbOjuqDtF6vHyC6av5yzBeGxuTOyY2q2FjlZ1pWbX6gdW7OmFdhty26wi8HaE
aS9bDkzedHS6wmNelSWnXrSDDD30QVBOc7nH/jMbtoh1pMkphRW9UISt1N8M6Bh4HvZzYE8AGdQO
WEDgTQd3XPJMiGnRWdYdHjQwZtxEQw27zQMnbShuFXI0lOLFdimPZEfyzUFx16HbB7Bu/AtA2go9
y8CwbB15wtzRL1hGMlXCUTaD1QYkIGyUX/pr/sZKul64n6jW6jMeAdK4GU1PTS+TsG3bA5A3nAu5
PwFhZhNaeVuRPS6wOjsd9f7s8c01cpAiT8cvFmMLwlokm17i33vXF8JIerI/9q6rwmsISjgSRVrc
N062OyPEdt5XOKH2vkN4v2AhcSD4R7QW4pp/9feOY6jEMi1dOd7URXhRIp5eiVhr/EMg0wYqk2Br
/CZG46tWZlVgknENrr02+38fMteyoAwioz7xfsEDYisQuFOpo7UbuECYsC//HzpTVaeepEinQKfZ
veqp5X7WiskAm4nu1c+fw2b1jIvuGMjjS/bvO/e7QruuOiwiYNe8Jzqn37lEf2zhgx6kyyJyKBl7
SfDmN/ExomIm/Cm1a0f0tE8GiMyXN48FwTOwl3YJp/FtVftVIfnnaVwVP1oUm50kcxqNI+8HB9fM
w/vk9rvqm3b+y45k5Q1Sqq+YyrWEPILBIzD9Le6hOWww5sEgMrZfgg0q++8Bi7Uq/c/FNaEq4lyl
KEiH/3502qjS2qmrS6K7hHfp+bA2XHDDbMVfPos7efPr3zfz60f1j+NdVcmLVkZ50s/lPYIoPBcj
D6NcfP6wi/vuMn55v/440tX9aq3CGhKtKnHKUm16SJyGuYT/F4xH9YvmisIfNzWeUcn4Twup1w1m
Ih0CUiZP7K0yHCjU5fnoBhYs8lIT3ATThXS+JIPu5V0CFRD/mexmYmY51pexz5Ce4v454QCs5Xsi
pvB1ZvOGG5bCDSjwLggYHijohjLkQ7Xdt+lmtToGZEq78hY9u0KOhNReOpRXElzcNk2fVKW5CILo
6GicMjiLsoGVMgjCaHRA77TwqDi1pTtNvXiDfFMYrEPTXWYwnVG7BCr9SIE5p0UzyuYhSrN74ptj
qwyVYaa8f0mxicGoWUsHBzk68gl+ETpN0j+sJGuzNLHf2eoZU8eGQWF3S/yBFiqeMZR2Ied0gCAI
0ockX1aWg7Wyg0Vpt4ZyZyjJVZ6/4YaPDyJcDzlzYyn9NJzdaLqhibczpUUCmuyy8m0aDNdiN8ox
3RYD8SinmRuzuyIrIqGCjw4ZL2dYqlBmJDBHKgyBFvJyQ2RmrIsFZqFAr/VQb5qc3wBuUttyq4F9
JOZwBD6npGs3i9L9yGZMolp1V1SKP4jZuZKxf40xkohTgl5KfxQvBJvK0FtofKLWvBjc62/eny/e
13UXQ5Kjry2tdPVUd51qoDAPC/JN5VUbiDNu7H6sHoymB1bkfZdNrHx3wKu9JU3KthV6VqNoN3j9
tnNieBsQzm2F5IMUH1B47DX5qsKp27w0due/AQA65YPgxvb43hA/AZNEPXV4Vlrbby6G8t/F66+L
cbXVEtpcW2XHxdBvJg+S5WbYBk6DZyXF4Y1AkPE3x/vqRcfSAl4z4AYb7dWmZ4291uDIVoIVqX75
Nr5xxA30HOouv3C/k7x+tRHA5v6fw12NJYpEDIuuBrduvJsRh18JX8EKG1jEE1gp//u7qV9dyz8O
di32suY8qLJIbm/EXt+J8NEE/V0Y93F3bHuMM+Ri11vYfEo0gvEd/mFzbcHet+xe+IFOq2c8ZqWR
m7aL3WWrFz7yKVy9pvdeoblEr90rkBU7t4cvgYn9jlxSHzx0MxYVDuO4iiV0LERNeXX60ix0Q7jd
DeKziFA/hr6lz98R5r/YHv68uL/hnD+rip7shDnn4jKRxqD4AxcxW96E3jdheb/B8KsN9q/jXG2w
MTowJWglBsTJtsJvs3GD4pDMB1m8EbptYb4nMuytA6JkPHjS3g47v2A6OPpK8ASTQ6NVo+N6LTtX
t37ieoNnKp2cgjg4uYzfCR+l39Xpf08Xf3iwMtQE1/QETLhGuRFV+VJIR7my50fzLXmXnmhxwRLK
J9opinvjFyTi4bl6Zl5YJ2ux3hpw5hlhYVKGw9UGKu1H+hqC+RS2ltu0Q/JDJUBltSEO1BCA05OQ
3eg4MzGVTE+LsceBFM6nSOp26zIMw8uvhaSSMRXGWmkjqjhk6yScL+9Bd9b0/Vg90IQXyi4XfAWe
CRPCyJEIozRJc/PhHuCyBeWWMzATP0JwWfLrLkSjJV1PqHoyoNNxu4GVBzYSKGJklC9PcmgXBBb0
DllLqIXi2skg4WorA8cI7VgkYv0gdY6kre1PRqw0WQU6w9MO6zJMm6xNrXp0jpBr6NG7BocPxgmQ
vP2k9qSRtt4ZmHaIh1h2A2oRiC+mre9V36hW59s0WdGAyiS21mP0mqgrt2qleN7ljQfphkvNf5sE
zyqX5MN/LwAoRb5YTZmRkeiIZQ7JL+vY5483Qix1qW50bUZRhCX4Hj8sMbkxQRyRZkkblXF18z6g
psAsDMfjZctsSbL8UT+kIF/CWcy2hnJUWH+JLa/gehxU3YXxSq0iP4z6C/wqZHOLvk5aLBAM9tKH
EEn8k9w7eJs8dri8OcKjQYu4qSUnOJfYi3Ibbo7hroMZVDIADiRgiC2kkASeBY9Wuc2aQ8VwOHnp
B8RqJBfkxZOR3EXBz0mYNzmeL2zQMp7WwbnFJ05sj7WJJRRKjGy8WYlYtU8TnajQgX9Vz9o5YIJ1
Z35AfbXmO9apibtJJgsedcKuHbZp6s7TRYF9DMU6UPYacIXkCz8yvJJxiRTcVt4TZVo404+l8cGG
xoFGHrWdYxV7I/Lm5ACmN2e3QYz8CmWFG2M0bjU3bX1r6ZAGgpORUJFgpYyhoxhNbjVaziAizEMB
CftfUZvtFD8IwT4sf4WGk/WUJNCZ8TAhE1Q5WYmb4fisQlzKwq1SeAZ+7nT7ZF7rw8M0HUgnXdBe
YDIIs6LtVy599EPhDo33s3TogkMnPoTyr7jZVflOtm4E9TB6PfQzvvwuWnaS3+sPNSpexR492LNl
789O3bhlehYJehHPDWbuOJtK3V3a7bX+rSaG+VlscYdP9lJcr7kaIjLTnxqz0Gkn/cwgWLcHUeIF
PWSW1+MkkpxbwnkhXJSeifO/cqPuhm4j/1DCG0WE9XwUNTcdcLgDmLzgmlO95eZWIWYj81YL5R0I
eq5soebLTxKQaeyj3G6m3aT42IqvQpiXfD500UUNsZ+ijC4xr1cuk3xTywyFrfRxMI/NQ5TDwktf
puhp4B6V7QVFQEOQDA/0gl/mNnX4yWw8p/0OTrjdrrkJFWKQkRTakMweg1XaXvKTidQNYjS6jgag
GLdV7jOEnlH5YKmyplcJd+zgbSlOSDBK5VE2d1iQQ7GTd4LsSyk0dGfCXb39MZavHUXzTxC1uNrW
PdL+XfZaY+Gu2WX9Y6oeBOVJT+/l2GvirUjMH3Ft2Af13r+Xiq8LE+ZXmiyteqtrTkHbSEsyLoF0
owzP+GuNj2P7LolP8bwXUqTxFclB+w68elXt/fvQX4EBrEz/c+ir7ZS4IrHTWrpw6Tw8D8QcpERe
MGA5aBhhrOOd2NbP5rF8foIL83qkDne/LQPXGvs/e+Qf57CWUn8slJNSxEWQysPNrPFsjxibonaI
88CNW9bp4UEaK8Q6p1XAQVY9OCqJeLBhs+UhLL4ZKX81kvnrelz1A+Ukz2Oicj3GfULSBOkeKIGJ
jdi8v4eAB0CNm49wh6WweVb2/oj7eeaOh8T/92359om46hIQTqeGAOpFZQzp47nY3b/Hu9ZR9pP7
Hb72FYQAtkaBojJM1SRz7Vj+uPzoLjJBmoEsRnt6Njb3TAT2a1rXtwf6PYz9z41mmmcRSUN0rHXV
X7RzHzPEF+WLfjMTfAH3Ea98RDfHkEgtrEwhxzLuuAxEwYGahJumg9dil5mLf8e8UoZtvfKwq8Vt
JhlsrEyNJ+qSTnazFyBfeMsz+rwLREr+poyHkI6u2UZEQJBysQYJkP60kpNx+QVB/ERww0jof08l
9E8wWZW5EGDrpcVScRMabKlwBpA+uc1PxjDBS/WDD6qeJ/jauMu8p3SqDJqe2mmH4wblnJiScoGa
bl9+oAynnYf12/K8OhWaLx0DTXQsrPub4AkEF4UHc8g82WBl+FABnyfYULrtC1mPbBKjM/4CJoD3
DzczemQmxqm2Nyh2qwOfEN1lTLQO4zFvYUj7iFuYWIjIe62NeJaf4x8g+0wxZZPd2h0t35TXQYAi
3LaZB97BqaH1rjEffU85RbjMISoJ4BVYkRvlI2TOEKxzgiJ18I/RhUOGLhEYXMVRxdEGtPpu9VAP
3gCvL/lmRaIw+u9yAEfeFBVdwbzJuA4iGxSpHdRGMtnD6b9ZAcviUQluGuwu1781eXEy0wnOlYk6
BxQKBmXMSxohZVaWk7X65iUPqpifo1TzhwUmJDCuMQ/IPjKcCQHDtVc1ZJYw7isYi0Dz+m/yiNZf
LGCQCHwnAv4xestp22Pb3uEeJlcxCqhVQv+ZyrmfZzdyYZ5EKnULjmUnPoqr24PGHMnHvEAwXuPl
AccCTSLK+MJqJqn4v1D1qJBPekvcKmVlp+Xixnp2KufKizWUc+VrGXUuD94cKW5cocpAvAe1xckl
EukxuJNDGFe4BsTD66CjLzHiXY1WoG77nZzH5xinN4O4Udn8VPG07VPrTRqDS6sxLQ8/ArJbSGlO
JDvosjNRn4hse6abYC5Q35fAsOHCdMrDODdbmamsHjP+nKsfUBJ2XQmruyG7a5HbfWLWW8VwQtwY
CqaGpYnqCQpL2QiUJxdBYmgJltbo0TZfPh/yylwF99AXkDgo3ip7hxwuwnksUc8HsiMgoBeE+tNc
9X4p1sz8cqiIDOxHR8dcZMxf6yA95vCd19+wGIoV7XBQOGRkyA9qSMqfde6XsIC5L29nhD2hpriJ
QCGSzKcKO5KYVHjYQWZMN4MBjSBgCz1+oL/CuXDcQB/fiCKzZ8jQ603HdOG7Df6LVuCvR/qqFUBH
LedjM9enHBwlfY3B9tQpOOIh/VTRsMvxZ66Om1n+qMviNmGiSCynHaDXyNpkzyka+MN8s8N89Zbh
qSqTCSDDn5euNl2zWyknooRry/Iqxng4FrYEMXmabLkjjM3HXcMqJzvG7/TfR75OaISyoynkjaI3
Z95hYpHy937TCwVuaEujX0T/Ob2Tjou50T9YcTHSTu0Rvyc/eiYW25cOExa73BvDFV+KQ+0ggoIg
xxqJo4SM0sA1XPm+9/IjsTPY/27S48tD/L48NDcIi3nOkO3FAX7V2Eex/HkdOQt3yi8miLciE+ZT
e5C/Gxx9oYggbEwmOhYB07qGXX03K8vUZOimHLmZRI0f4i+4rlljC7U5SZ9ENoqiL7dkqju4epL9
29DbGIp21jPCi0vsPdRXA3BZyC/r72kxJtqlZcs6NGTtg0YjQJ04P+HPmfefLYNtCZs1EqkRqDCP
2GR54ZrC1sQaC1fYZMZZTBf8qh8OQWORhJC7shidc4HgYiO125ymxBLfdHDYhVI6ink3pNKvIsOv
RNYCEU904zaNS3dms5UW8VkqMABfXtfXRoF0OEevHeV7yQtVFHgQ1VxT8dPEJxld74Qn8Ao3q+F0
aLLdXhgv3QBcwMfh6O5hZl2EMd3IZxOLqG8K+voeQgGdabNvxMc6m1Gt+MhlyCXo68cVvl/x9lYo
aSXeLEBja+rOdanvM9Zg/dQL8HokXu2w2+ZRsesSYOQB1jHxz2qJkVxWHpg2EE9w1KToG1zqiypK
U9d3if8wvePPv5/qbA6VMBpMPJcIefwtNhSw17fRktcAYexCQwNQ/x0b+SuAiSdutf5a/S1V1bw6
rhhlS9gPZnszt3cKEhO5DXD2YDTBblWEt6X2o037u9E4RASOKqSjKeVzMrZnqRJ2lUKUmzC6xtA8
DL28K4T+SCXoFSOuMEF5UQUUNMFzUr61iAVmxUCl7ieBDPo4erI2+FVIUEIlbBfLr0MMXTTzDggj
78UPCV9Bg8jrGU8bQCPazbpsEIurJqWQ6enCbUgeV2B4y1MT1Rddjhidk1KkP+n4JmQIh4fqLRva
UxFGt/CCN0qCVV+xU3C/skYVMwCs8SrCbJWdWgxQekaGwWCmovY8tcnOMNKLqW/DiLIofcUgOxYu
bQMVoLqDTPeg5NhhDwIbbWBHQu0vyM/NVnB6cJcGxk4V4Ugz4VipiM/1TIEFtxxdlyq8ymZxHLjD
WSVd2kreyRGq9SLRva7utpNSvsQIUIEbeCQdMcy3YhJfwvil/F+cnWmPotre9j8RCaAyvF2LUcSR
stQ3pgZFxQFRUfn09486yTnVVj1l8uSkT3f23l3AGv/DNRRDC8xQkW0j3Zpd0UlvEHDmvPHxYg7P
hz38NEPa636Vn3vzQxXYq9zJ03J2yvftKxGnySq65zsS4tlBh7iRqJaNXOEeNYBLs25IBbfTXqQV
MTw9qtMRCEWzQvzq3llvCGahgJbmk5JvfZb9G82z8mx6dDjnNHX0mP9d8Ze9rhpr605iBjRdi+fX
ASrFSD1BJQKX/fel8RPpWz+LaFBjc2naI1LuUm1PzSOq0vER8OOaClrj6NtVvKZCoTMEdcNMPT5J
wow68Xn4QFIiciLVtrBPVh9u7U2xMq6748aM7eLSVehBXsnB55e4/saSU6+xaKa5rAoC/XW7WOvv
dQpLdy4j+FKO9bFIbQa9K10faPOzc0SEB34zhTa/CeLQvi6uWZvY9rhvqwjlVyhwINmklO1zc4Vz
fNwAUXwlKLqw4fCckdkJscsT8CGLuGlyaY4LKrjr7QxoER0sanscOOscl1ynOZ9mx7uLvgdp0FGu
iaSK7bBcH+SyuiYEE0D34IuxWNZwiRv2MwT9b9cg3XZotXiQNgCtPmTRc7NZtuCcZ0OusN6cQ0ca
UosoOV+Byd4MkaJIEKyfZQ4/6wgcwTSTmgZQCuiADwuyaDXxnyjKRnxRkAtVXndsAPa5uNyKyMpO
Lr5BiMKwJ7EMbsHlaUKZANlVtJ5EOF9Nw8eF8/1FHjLqU7a6KqjTNuNVE38AVcI6q8zCR2oDKwyC
kttojSBNRmTcUF73t7BQQoMWJyqv7t/b5hdF73+H5GEi0qZWps2bshkaVPT19vmEjSn6zNkNI8js
xWi4ZEg4p3Q356EFlgqlqZYPeujvt/ia7h/jgU0ZXrSo4v0QEsq3O6N5Z0cMS7t9/lDyQQt64h3L
5/HVJ3sHkq66ZOAYnAAFzfsI9QVHB1BdjahOKs3XNbGFIXd8RbWyCVIW8NVpcrl75DpcOQJjolX3
1AMSdyx8xLA2TWSGBHL4ytp/qmX51ZT862MeSjONQ3qjYkU3PaMe2FrsmMH5WwH50sB0A2Cy0sKF
J4dArH0Ue1CNm2VxO3TmlNNTSM7KAZ3CJt11bsQMBYY9sJvqMGlkKmv1ozIX5ZzoBTGLrIN09cxG
MlYnQWod0vEchbX5fFfL8bXV/V5cYRk8LYBpX4HKX9/3WKTJ9/sWnN48nu+2stBAcuZ31zqYQYbz
x/a6vGL+pCPEh5TSZucXiPxat/6O4wm+IkJEKazkwxp/Fq0R5kpsZz14F8p8j3Opdieam9CxU61X
ABmEKgiAWBlCfvCZWpPKwM9pTw2magWnOXFCA52d3a7TvJedVl6NbxDz8ixBobh9tBdmiuZ/6wzR
owlWGnvHvAzuyurjXC53J+ujeK/FaG72zsPhAruAdWTti+iq4ooKVLM8p+6dNbilzmTbtkvzDtFI
c2rf775OkWVfpp3cXHtKiozMoMWeUXxrix8HWlaKsrjl3eIwKq+gGYD7p++6/VLuWH2mDbMWA5lr
6h9KLIwGd3VabMogRwH6aM/jW7NbAX6cXxa7Ypg2kfmAQoKOsXrs3LdZaFx1dNzfLcQRsW+S5w3w
51062K2gKm6QMtyMy0b3RJZqobhLKWnbyPyNtX9rXcic0wO/lkTU5EvPksWvwtyPNfEtuH040LSs
sPbq/dSMzZPtWHrvcGnQt6lEiz6mTY/tjqe7XqXOjfHXQZHWUjZAx4CiK+i+N3CcQVnpcIZ/2wBz
+zavZa4wmLXRB1thZwBm9IwIWIb8surq4CEbu3jX+FjZXraeACTe5inaJTu0X1K0D9/RQF1dJlc/
3X5q94/0lge71gexiFA3w12/VaDiSKm4dZkdkDk9lv0150QOultDJpgGxM6IlW0/R6hRH1fKBLXZ
rEAnY0Wn8aXaUjXoGhlVxQ2Hjo7iVLqlx3EgVkMupYRof+2k6JxC2t6qO+xpPGyBiLMW8zMY99br
PNsSxbZurnnpWSvNgaRRC6JgynRE9AtvNoUgdN/PtVIidvX3Oft1wf2YJtTiUGvj+lPNh627r3A9
OqemHpNjeTpqAhlGFVtthCgvnvMNGrPJ/jQ0LY7VzSnY2rBl2WN/v8SX3vDPl6Cj0KyFNfjt37Cw
OmaIslc1VPy+C1rbGwgETmGARu+q0gYf31wtuQSFftAdC+1lIN8n0padgZXWLKs6RoO5S+1Bc/sk
nCP6/CWeo9xoYAZeQ/Mehejz6nhQMbcyB+tKnABg6wK4LEpDp5YoKOQWvTNdwApJJOAWbRvewCGg
bBtWrwqbsfOuIiXg2GgKtfdzgeZQ6z4+gAp+t/sQ7Q3cmfNAf6/FxELYySoSmzhXc3Km3r7f6l2x
GBhs4hI9hvtF5B0DA1gz0mphsFBtr6bbVWRjPQZiWHctJJBxREJz4t42S3qn7p0LwYozM9xUYevU
ue89HeCdQYmoDd9pfnMug4pSdhOwNa5WIjv2wbhhn4yCJLat7Ry0OnrhRVJhEYhxCm5MG1ibdyAC
nl0I9J/O2zg9o4xLy7VN8IQ7Wv+8cw9qX/08zKxwAYj9epHrzxaFPN8uX/CsUNqFj1oAkilDTBys
PGxo8RkKRfcGX1xY76uZ4hgFXObr634AoJw2qg1pG1yZrD4vgY7ujXdF6j00RWT4KVrOfZRZ6QSk
586mY0QAOIqAPOZG1Top/K0e2RR5Efvs2gdvwxdMuHO1Q/+eICFXtEsXb7LmpHzBDjwy4E1I2qeN
uyzHq6NXkPVH+kmm70oWbX0LqE0XtgOjH2CPe3SbKJXunxT9jJ+IGGKvb8vtoRZEi6rMi+3FGFSH
ATJ65AVU3ouwuQkqvFsgQ7ePNSCVpsG2r30xMSCGnDE3Qgski9acqi2Y/ZKC9cE/vxfv88/LVWyX
hoWptAX/54AyREa/YoKgmx1m02pRXePLtX+ae+sjCiodbItOUY40Wm9HinsVbU2LtpzNm1ojEaum
nnblyJQYXf19BPyCffr3yx+AVrY+T5WdXdJLToqGC/VR8bRJORd2jwVvjjSQCdNSqwlDa5pqb3Oo
BHLdrmV+YLV45o7eMwkUPZv2PcE7+hiUSwCWGu7DeEQr/npC+WmdxQ3CqL1orx2zf3oG3/g6K38c
Y/+bva96z7euWNPK5+phvjXjLRCXYqe4xVbl1wl8Pno6lEPS1PBPc8yxCzxPkOW/6zgdjNV1y72U
s6Pecm2SMeSx9jmb7twaZquLs1rbbZ0GRWF6h41/L7oa0hKYqanJhU7EJqVrswlueto+V4XXaCFd
AV7mnnc1bnZk8Y075Kp7GlbazFx9NPRx68QtehufGLoU9pMCMOhmQVdN4/yCQF4a6mlUEpYeGhsQ
lbanFigXAIfFmBSZGTYhluX2y5lk2iyhG6y62gqhuNRBTI/qnbDLBLXVo7Hm0Lq55+PwqChYrD2p
I3xB4b4PtWXjv2to4NH5Dcb7Q952Kqqq2msHlWZnHMe4C8vkGIOCHKxFGCruIvX76sgHbtx9eRnl
aDXs5WAgnVV8BZdOu3gUPcPIfzmh/PVKD5cYbMuVUpWNSwKkRCZx7QKRxYue1Y3VuDeUqTtcHJ3u
sDuQ+Qv6JOITO2Tqbb4ZPhOq+kG0eBydhxRum560wlw3L8kZ/4itQ94mX1ttVQDkenZD1gP986vR
OSZlh0v6SDTdmscKH6r8zkRM4nj2HibhcPjh+l13LgKZOoMnRdOvUv9fD3zIpQraQPY1s6502y/L
ZiEQz9tDnkpO/q69nulH0ehYS7wdoxP2SADHEK3vFAhsgIC+B1A4z+2yrSFnPkDWBPXWVUSSTZNu
eDP9LTTI0BarEJcl050jVb7BTwuItAtxh+zNdO7Dv4+9H5rB/5mp/w3fQ/i1nVt245If78nY894T
QatWuEK+BPLTks8kNn6kaY8Pe7hdVvPyVK3T1iWxfOgiSS9CABfLkAZQhV2H4rt0z35DdNv7wbNH
P/3Oh+P9ejP0DC2Re+LEbFONTbo4C190JZfpIHiyRn4gVP7zoRS3W5qGFPEjOEZDVWCdta5aMkaI
RTjeSfbClefv5E4CTumoXvdFBp+79yfP/X985f+e+1BYL/eFmpXpTUuciXd3Z7sg7ItpJbu60EXb
CcZ/L57GY3D69ZncN3j84XamPgLRG9bpphy0Y30IntydmNyc+F1zuBcZ3p0ML9MmK1j0oVv70057
I0apEyztz+U+HnxW/b9f5vcxp/Ney2AACNEfTuT55kBLB9MVlGJ6Pcj74n0OKCghC0P1KOjmchLN
xWA5bj87eH9wP76GAdvwpq3SJ0Sb79/s4drcV1a1ZtQjZzI5iFlv7ySwWm5iiB0mdAIRJmbkDTMp
Ou4x6cqDN1qmvc9VDANQXKLBIDo8qaGZ9Vn/45D69koPCyG9aoqhayWvVHpApFgL3t7pMSmpSJL3
/BOSJdvAq+8Ev+kIt2u2uy/tEUqky1HpS5dBM2XfH1r9xXDu+UJ2V2KkR4F0xTzQBr4lut1gdBXR
4Iae6BO+/u9H7Le3f5hKtLdOjXXrribQHEnJQdOIyThb0m4VYLxMYfkeGRC7OB8ND3Io9tHrlrG1
PjooWctO59TpNIXv5mIuWPrtAKWkwf/ParMsthqaAppt1oH0t1CrMi8bLT+ranJqs/AtvzcD3FhP
tdBDv2P6rttwZcD14/z94Memwn/W2v+e+7DWtmvFOOZqemPLIVUBpQn7wBBntydp+e/BxLfve1hA
+Wp13x2u9QkWEd80pZfAoBaZm4QHfzjUusJ/dWUhJBJG/spdKs7gFAycZ8f216Z9XMfsZ+xSqMM2
DPvh2M6Rvz7uq/MdnJcTm8LrcXKLj75/oXXuy64TBIb7+fcI/3qImsDKGqCgVfz3Hj7dyIs8xf/t
nkziJDnI0Pcxz5Ld0TL6fPZ9Wn29/vg+lk9NHCPvsh+mc26l26Z+5FqaxD2EkYTCavY7Mlihfy4/
n1wPev3THp9mIUxBOQH7Q+RH/l20pqXlOM3xZc5Ec0KOxqFvdbRuv9PtjgZaTdvMnyxXDsF6uH48
FGs7QC5I3qiPn3jX7cq8brn0D2yPC9dhWsN/nTCcwRfgjxDTPWRMZbzp9Qap8zlZu1Hu7IgMaD/x
7+xuB3G4+DOaaKIXgSgLZor0vd7cmQQTuBonMQBlir1aMkwOL73PZdQb9ncSkSFxld5FTMwwWTne
J6XX2BY7d9hBXU6AvxK3gEA9PgcHuRiqPlH7pDf+bDAuXB69s2N+5s7K50Xc1cunyavv5TgKF+8L
yPicpS0xTAVSVu5caiFjJ5Xg6m5C6sXS8mc9CGYOWuTBOysoFUNyLonKCwUOQFV+yZcNMPNx0Mxv
e2cnDbbOcIi8QK8kCvrQgjGhEZ1nOdxHfU2ML6kYTwpntmj6dGYmrUnD0fCEu7vvqtRIQCbhwiH2
PckESj9DHExsBkYyvM77Ts6Si3sRW+EOopmjiihKGZaxIuIgmMvOAHm73GFpa/xTo30SQ1hG8KjO
wUzzjl/1IDodcrKSCMW5qrz6SU1IJWQTg8nw/c6fFAl30K0wu9P6+85BjHEv6KiuJWMyQeoFnI2K
SF5t/n+2Fh+GD1lKJFGFzVftVBfbju3MVu5nk6Zbp4v9XSo6GzHcOgsGC6O5jdPjhwxQmHWieGn5
AMidd3jNjhreZN8S/Uo23UE9qNDYWV++99q9iQUHBiP+6h+dk7MXmn9y4KetxVruRK/TGQ5fFzEX
CvfgDnH1me/PMvF5EEM/HsxmB4wyBrP4IIiD4/jCihjHvdI5uWj7EqMa7eh97vY8WMgAuX0jjjQs
AK8SZT8XnKSbBh7frjA21CrcAxMSvfthFKPb7TYlg831xd+dJf5e+F1emZEOWN9ycpSGmBC0yLS9
4PRJRdTrsfq3spe6ikSVqD1coOMo4ii+CWcM3Iok7iJ6dHrdi++2G8EiXjmTBOM3xg5uGl7u7LLK
C/k9ZI5Y/HQ2e+EkFbFXinCP6BAGd+4crFLa93aum8phN3EHXWl4L+6yP/Ll4uoMW+J9YQnhiM57
KsQUb0D+dJB+AvvaZyViQUjT1Fk4/tATzk5GA8+JwptgKFcyWItPZvVTdaeeG047d87vTjiM+fvt
Ic0GEdaWhk1QyyfRc2Ys3eBzfAvXUcMZ5kLcHderxNeKPrLgF/2hIbQ42IiX8DoLmUDpDzvc9wCs
/atwlH4HHRBnMyrF26aNqpKIjwMqlYw34zfNnKuji0QLGtHa7Wzdl6sAFY1Gi5iO2mMJb0XiquEt
6+wk2LKvc/H6tsRCUVK2cbbi7RqYYbcPu9GnU8snvGC9xk/X5PKjG6Teqj08+P5oyRp0KcQzWV0G
ur8Sr+0BvD2vW3EMbUbasCneXyltMVhlNKWO6PqcFMM+IiqC0egeQiSWRX0QKE6n5n2TGsoJEv6s
OGQZ3E/DJVHay24QTAavWKKJTrcFT9yg7HDn7y1ZGz7a8fyw8I0qjDOXZxF+wCyWNxdolZxehXtC
BaEWu6LVJznwwGN1XsZSjtkADmRPMY3k3D0GrTAbu1dRiGCaS/+DCYsr8Rp0h/Qehh8leeOJ+T15
iM1w0oxOwUiRreFWLDHVFsugZIo+SveNUPgYcnuPjhybJhGc7bR49Nt4fJXd+q2noIHE8uXTW85d
xVtabvtjOjzJxZTj2RBt4K1ud8TJ475UcthPMH0Qb3M+6CheS5fl+PGCuoKQb7h3edHyEFmIZPo8
vNPuLpGP5tA6itF0IxYueYADQTR1ulM4tKI/LQUr4FUVYSdfoD3KQf0iKkw/RQI9PejeGUCrO102
RM8OZ5HkP3TX3uvxpep2/Ne3IRHymFS+O6vp5QcR2eJTEZOrQJ+lnbAn5oyj4hyjnpeM4YlS/6Fc
EUzWgiP5GAVFILZ+Jtwl3Q/iVtFdcKqGd/4waA/cFsfMUfhNL/TbqjOJpm/LNl/V5Y070x5z5QHD
E34bYQvRRbyORbzjVr2wAMV02R1RcDxxpSScb07XlXUZm5cBvimY0gGvs1hxCJWCFDUXL0NbdgfD
zjR5E+7nGxpUAOxh+BQvfLHj9lLRdnvHuFOvZhkFFFoachS+efXf9e/is8PcMlyDWl1RDba+/xYl
KzF5o3Msr0HQXjlvneWCh5ZBfR0u2oqcMqejvuK8eonB4KXidbZyXm/CXzmdvWR6hETpoS08jqsX
0fGGi5HvvnWu4nMScn3korPlY1di0JBJP6TDKiAci3gMOlz60GUb/ugilmhni6C+xwevqM+ISYQA
m5xOZWcaXOWb5Va9pcUhPgJ2ixgLm4L1EIw7WxFYdTIhA7abKd4Hny0xyOtkZPoBPl50aRTwg6Dz
OH3V5e++Jcli5l0n8uO1x6ztx2fRIVAtvC4FofcjUx/ZzqDwm91PdPclyVa77Y7OImmJZPcl9cBm
ZrG5kKilzdSHHG7Rlpi7cHt52LOlfxOvS55ZuG36hHy6U0pFAgR3EKFhQzEazmjlcyWJGBMkOVRk
HmRSDT+4D95Gixd3AJBYsvcdYqhgMWJzbP1RtPZk0zk6i/5o/NbgUBwWbik4JiY0c9w3ld0ymqOy
ATKRuPutu0RKnMrm3N3LhpjZlD1FfB8GhvCG7aCQYrTs+7bs1LuM3s00JHx/RUlZLpGx+By5KyqD
+rRPdZCr+Y32pGxz7iy7A0BDnAxvwUB2+u0B2910JmjdsuLJp+vTih/M5bZmoahefbJ1OsuPdohS
urP2XWhyLd6LUitORyzqSnzcRdC/cV8N/c5oL6MVcVj+7nIsIbfIfmO0L7JdSfgzAAQ55uVr8v7h
LtqDcbv+CauewslyC8Q1corY4n3o6nCedweTFdsl8T1WqZsSWrwfeEkW7XQliBmXrvSDnANp+Va/
MC/JoTmVGzlhPzoXp90ZNIQT1HdyJt5hiHBX7LgpTcE4ELLJ8WdyC2Yzbjp76tQZ2E5EqoxDBJ0c
B90i1MN8JSwcVoEPcVkffurcE/nTROwHwaHOOwFG/TeKf0jJ161merlcKS5PZpMR8YzhxpETjt+D
2fs0OXKGydnWmTaxCD7K2U1EQ3mDh889y6gQKWSyCyJcLoXL7UEfPtrGLCzgVDvJyUNnBGInB9Ji
qopFh238d0pn1PXmHzkI9RkAfxYKgF///lu2vtcb802JJCEbbDKZnThGNp4X0sIRs3gSlVNqxxMK
JBQF0aQlJko23r7HyLOeb0EYblTRPwvXNf3KfaNqrorRaID8cX1+WifJLkid5UUMxk9S0d8Ttm/v
/VBrBq5oNxSLLoMeTyhcvotw2OiqIach1Ze5O3hS0Hv6vIdq8Pmors/HBlk/4xTPVjIJQ2atM3W7
7Ta5wtM66SMcs15V2Hm3UBGCRPWjZleeaiWVE/OCeB638d2NOSGImUcYbnZ9l+ps1hvJndcebeWz
SsoPrvPjw5v/ZsNKdr/hdMrDqTLVvYP4ncwPjmySXGIyKYLcczRE2Y2COKd/u107GNzFfjYiNNnK
J7n5r7XU70Px0DLZaOaqkdu8zd2fkHbMeicu3QGpo9INbfcmdvFQ2O5HXeeiqdSmzeq8DCgwaaYb
PVl29Yc/7hbcRUyKqSTt9iPlDVfpNb0kKqmT8AnZQP/1RyMXDCZcpXD8Vbf8thGvetUqz/ZeTcax
M+s13T03EBHvh9tpfRUgkQl2Bofg7+2v/1anRpf6v099GNtTrjbut72isqydHjC3hMJnCMzAf6WO
6SL5sHNGo6WNnDrL7O9n/0Azfq2yb89+2MKpfgRJdQXCClSR5Aa+V7dBzSGLLefjDUpmFw5LaDDN
3t8PbvxWd/n+0Q97+XDZ3XGw5uwYU1sKh+t4yP00qGM80bH9Lllxh/tWLq9iENnP4JM/fBi/Phud
W1Rq0Allsv/dXLvz/b7J5vO6NTCpi+Je3EuSOSlChuysn0l3On3ZCErIwXJgPKl+678d92Cg//vw
hz4TFIBmdtgw33VnNqH6Q8mGhuyrS8Ey4P6HTzNe+U928O9r+9tTH2qV1/SYNw92RfOFTJtuWsVp
nUnUcYjhX6SkRIoazUU+mebfanrwKNRW7afeQnPu34E+GqfWedda3ZMmFQG9fSCpr2sSVR1JDvuG
83ohJ2v5rpQHZySJxqPP8ZNXqO/+H+fFt1d4mOurebAulzOvEFEr5tYIjzLJIi+co6jC9cGzDw4J
SB0FjgKdKRgsn419/Yi/XuFhxrNsb21WuxX9DiXg7qq8WOGS790E95eL2u/VmZLoyBFdjMB58vmP
mJn/LPX/zcDDvJvpan9CMktNoln8fhuh48IyJ5EXefDqv3bXScfw2jJQXweQNUjdx081kJ6sAfux
GaFYlwrF8FuyE+kwjcARklKct2T0qaM+OcJ/u6jQl29BgvvPefpwmDav6/l1fWdzRfGEqpzuvu8d
BBoIvZOjDCmfFS5FrSlidW2KMILtlnqDoG75PZv0X7b5P2/ysPR3N2N9xmqu7ulalBR7imi6Ics+
9PPA77jdo7cjOSAR/XxG//+tkw1zCQF3g/81LK2+577dY4p+09kQp3qvb5yQQ4ag0eWRbSaaB1J2
+HuRab8scB4IOlFHuxvJhYdFttUOlyy//mebO4koI8EkEweMgqdB4C/r+fujHrnM693NAkt8Zi/F
FGjDQ7wIm0K4e/pZnGGDzbPQ59fBROoQEIIG+hJ2zr+DebDXm+tmnt4JxE4umUT8/hV2kjR3aLyA
RRg4z5bOL3GIToSD9L9qqxBlHubvdLrm9+rC9XRwyadmmuPRRzQ6XBF74dIIDQZEeM901Jr1gnw4
pXQAQ42mBZyTS/EhiWpltJbys8XWoSc7iVYdgk4K4aRH+ARTSKwCEBjIVgyHq1HdB+LQvoulEi5f
tu5otO5RTEpZzU/O79/H/9trPQyGtQea2zrxWhOnJMsg6OeyJOztdGS7PQic3ZPR/625WCvQExXA
mEfb7GEcbkjtN3YtRn98Jzemf8r+nbHWkhbVAUrG/bnHnUnMjV9nNHIl4QroAedp+vHrfHx7j4cP
t+0rzqXXr5U+6cU99aXOdzLZdyWH1wuer5LTKxg8CQkbv9yXOjIB9OBMHS+yx71cXlvH0tzOb7Th
4IcL7/apUTD5wLVZ+s0ehdxKEpg5y4BMni6EsyG7f7oFgKk9rEYWvg4NrqGrpm5qLevh2m7l6v2W
plqzWxyd3RWkOoT1dKKnN3QeQC0cFvp2jih1dDaDeRVo88RielaJuvH3K5iV5Xt5TFraHTwr0k2t
1zW+4q1+nsXH/C1rRsp9tFO6KSIHzeO4dYSz2cm2YX6ObnZQntuIrs13UaPxap7juTpoIH5zHxWo
ha8hDLy1gP6dPi5nb5tPFK1zAdaLoAZaQ1hhq96mcI9IiKkR0oo6/A7Dt5HWOkRH/Sa0lnc5+3TR
1MHpEjR2MGrl/BKiVw2Ddo89k0s9aneMy0Mfe1PD9tf5oGmF5apWFdLV7h2rrgqJH6iBY6NcGM0e
Eg7bA0L67Vp+7RCqraDU4RsxSmm0XYVnPbqX7dopOYN60a7SdgrKP+/d1PiCx4GVXNCPvqh+bk5T
/fWuellav+4B09KWl2mLeRmsHFyRNSV1jENsrF/4WTrl8Wa44VZDRAE+sepreszDik1f0V7xMbyE
yh1E6UApY2PbSw8D9MX4G1k2qKwOoth3ZOS1Ic5Mc2vKP2yasbXFRyBoGsnKHj65m+rz+fuxVi8k
SPGYh9h0lgEN/Ht+Z5VprbfqyYquRcNTcB9cN9aIbLBG9PZlZXimdXb1Q43g3c/03bBpV/75OG6q
hbhlp9DWWW0HYz9snmKcuP5+ty/szcO71ehMCFzc1Ra2K/++2/VSVdsr10B0QC49v+JXvs+D2xW+
Iath7uNf75QmInCs8xVerDmCcatK94/mKs5b0ti319tljvDhPEOjghWozRF3WNhNwL4qGxXN9oMO
MQChvNvroeqbGjqpI7XhFmWnyMcmFmIKztDBHU+WnZsandMZFXkba0mM03R7uM8wnu6fczzTtiVi
4LBONkc/s4a748WpDo1YbaIvsPJryzbcnGVlZZ51VIXFXN/v4d+Dpf1yImAvasE8bYGkZDr/HazN
+WjfUn1tdmDpI1aj3CtvvUXH9XIXiGxAczpth/P0DXUq7fairfFTsFzD2Pmw5P9+kx+ENd7CsqGE
YD6K/RfUh3/fRIUxVOr6Su1oWMjvNpVbsrdVNcgwd91gTF2iq6C+prc4zfr18UP//eqvTLQ5UmEO
LYr1mQWC+YrUSdrLDR2ssb24lmZ7vgIatq8ZxgfYAcJU+uUFnMFd6SCS0uy2zlZvewNdst7Pzpq3
N1vPxvgxaLUJODB/aZlYkdQH78NmUc7zywpifNYFjCg3p/h6QifHSL1tlmQ5m7ZvaQtExo4Yx2NB
uUX+DAVOlAb/HmDzx1Sj86kDcSGe1LG8eUTLnSGbG9dWM0s0NNygHny0egdVlJ6xcxw6trBFbLAP
gZl14tPYmYStj1gZHcat3sbucXzv3qKyuUCXZJeKnrW4Nd/IPsJ7/mY1xHBv0iBwjFBZB3g7663P
QunfZPsmi7ErVVyAjTBTZLOEZYNkI42qO5o/EzVJc7Hv2lWI+kmG9WeAAlHPaAWXAiNlyfGBwuLf
o/DzCtTQbGadIyHFb+qjrEd25mioLvcrsuJ6u+EBCREG2eu8DZ0jUUa6xFDWVUCrFJOrq4N6uBCv
wWWQWnCLMrR3sfqjqIMQuWt0zPjuvd3p5XFSeLqHWialYpNfGxeQb5cm1CBN1klFJF2ORwfIIiiD
SBq278+KAj8KINiO8UEUuzUNMWoUFv7dPsd1ZcLENNB9c8+dDGQGMoqiAE9iBkd5i650WvvNntWz
fdVRg0186wM9/jzWfaO/R1h7rEJ9vQmVmFajNifDeOjfNzFvl2KllVYKHQATZw+BSbHaYAQWmo1e
c/9SpYMNjuzlUZj5y9+P/sKG/XP014NQw5zq5xrgmP999MpW9kWRt7SBgotJsRaNkUnT7iqLDx1q
TeVVF7Q5a0ovHF6ka49z1PmdNSor8+gGumZd64ee4huSkHqMDKAKRZaeIJ0a+Aj4IMKQQNnn5l1Q
Z916N8hFK+c6vM7Q3K8tgy/e9exs0T36OmdUICOle6uc2r6E1X6Q+K/jsW6XDvHBAa3bIIf9U4ts
HZMGeg+Qbh2j6eCUcr0EaMecmm5T8U4rBx2s7Ulk/dubjjdr5mJ/wSMU84se9WJ0ykLcP5CBfDvM
4VcIvfDL2WZwxH+ChtKzSptWj+GPMSaRYevU/aHHc3o9X7WK21ZBN7JulJfkMHSBqXmgEv0MZvsj
bK6XEgUuDi42LKnDQ+HBVubmySibh56OHrAh1q3EuHF+IIoOfghrMtMt2MaWf3bVm3dSwmrtgQYt
oY1V99pp2YTkuAmKMjTIOSroai6RbBq0dA8n8+zewSJZgSvZfHLIYJX9yyDhXKm1kPNX8Weo98i3
YkG1uzSvyL4fevPdp2JDJDI+s3y8QgPsdpru2Q4kCWiJguhcoS5ny1a6QRd2dCh7VevWOax3bnGi
wbpD3pDDxW4KXeHksAElHdaxSUhr5MO13nCr9d45HAuiyqyrtbYyRfS2daOZr3NnE5Gi4HSxh6f1
h1bexaqpijsRKr5nuGF/qsXet0AdHhUoNEjSWZirbFtBfpgcNE0Yu4Zcmzbs5xbNza3tFMZUQeYZ
q66sXGKxjm18qV4QXLNJHrpmiST2Hqie4Srr/u6m4/26vyCMdAs2eGtW955muSn+f6vRpkATbOsZ
1gltDLorl8hmUzZrA2Ei98aOpLi5Q3291rxFkYFNUjbzsIW8u/Z5ITS/Wp+nIrk3aQsTAt/xwV6t
Pk/bjbe19i/KarE2IDqt74j7rrvpcR4U9sVbIW6DIZd9zlFBA0i0WhSN16YxKdMF9L/rSRjqyocU
LTZYaGywz6tWBy9ftxFdF7cTBFSNbrotoFPvK3TAVkiha6NdY/tk4fzIy+sFj260RW/s/0g7093k
maxdHxGSZ5u/ns0cIIQnf6yMNmCDjcEMR7+vSn9bXzAoVu/d3W+rpZZSVLlq1aq17oG7SW/WRfL4
qpxkC2pLf+gOj8Hcj6LgY2J7PItnoprcknTd1Zga4/3IWP/ap/rGKmo0XEQdZuhKnm9HKycY/KOm
1VZjus/vmBpvfw4ytxP5naho/hqqk1dVkezV1Tg1wq0OI1MKutDcL4Nc75/k4Zmcej85Uh2oMX+y
L2/I7F6SHtasuNXuylGS4Fvjq4otm1GRO5sVxlfX5zj9tJSX3eo5315GZ1xqFHVQlzD0OsNtMucD
HuATJ3LrHXf3/hGTQUFJlOfI7pplnaySd/J2DYem9PrL13EUTStYD44z+65omrp/X2t38GS+kqV0
6Z4psPvJkRsvmkLvaIjVZmJXDAF8OJQsDPen9Lhyv/uLv0e76wjTkiQHxxeRVxRmfs2G3aHG5aWq
tDPcBqCBc4qdUVDTCh/1YLCsh21NWa1ZfGyOJ/LWXxvjUlkdNV51Ge/g96/L0js51Ifoh76jQOcM
l5U3tOfTFzAbm+hfTs218HC9t8/f/7xeL/VmLav9IJNi/iQvSPgICTizcenst3GxkQrmv9DtRS6q
NUPK3HZkAqyi0j0YUfClg+a2FXwfL7wJ5B2DeF7WTXOd3ZanTGLpZ1K4Jc3pcfT1RT+BkuAMImEr
qe0+TWOafF/F4h/K2o2XH++EMkkqE812D0+HcPsPS4kelnhU1MunM8ih2qn8TaQ/gRGlJpm4uIiD
19iF3/snBQTYYDI6OCs/9iDsA75BpxocZGta+3Bz0GjhpFkGNfBGn+PcTa5KfDDFZhz6AJAd7V/H
C2x74Dg09cju2rbjg8PGuvwasRGnriU1+W4mtuNwybPoHPmizH9CQvcNAtffZ+0n6N0mU2IwDbKD
Qdcdh4/bvS+vIbTuuuy1ZV8wqTRnDtSOgiiZwRwy0STgwXAYvcX92SwMP9fBZ+sCi+n89QsasUXf
HqTTNmfTLQkupZ303yuuHag0I099o10btlw5d/yOn+POY5/ijIQXapO9mUiFUlln1ncoODTvG4Dm
kf2vHAxeBv8cR3SN2sAND25VVvnXkI0IkxzljaxdDfFJfVR82EbPACsGsf3MUQ6fwvylpdwtP1xV
bjqJGhkk1aaZ01o7ablyiGuS5Lgn29MPUAcy8LH/uislVhMGrLAf1QnVzWdfHXcO27Mmpsb5AOU0
tdzJJOCEeCHH8bvftl8eHg/hbMFhlHEY1xslZOMU58cituo5ViiILfqmjzwAsN5+QtM19ouXFwMh
fyhCnQiHurb5PkhYsM8VFSseHyqcqMbwV7I4YyWG12E8pyhE4YXTpe/OAque4uZ+EXQnl/fWC/9R
HPo9buN5jbjZCj91oiWMNGBjO8FBsHzAOH8HhDsQhfieorRKPY7zQV3uNiCYRW3lB1iz+JOc3vop
iGVMot3cW/UQTUDoGWzS2bMUcKfIYtgnfw/g8QhcHK2pcea0PvbE6b+NDj+8IRVSlCZhN94Ihlvy
3i4aYad5N8QCKAQv3O96L4MP1ZGAQ8be37N/sLlANFCZIs8RH7epn9dNEyoHqiSsb3AejDTeKZMr
xBKg9gFZe6/2DD/5PCwUt4a/8f85eCNKKGCjDogdKxwlPBgcUu8vbR54JD10hPqX4O/hHsRBMVcd
EVahQYdmYONLV1cNT2hJDLf0u/Dcoog+WODZ/9648L/b7rUH2YVAi7CyusK7HZOX2/E661NM2Yvx
3CXknHnmwgsgqwNOThLltqX7D7Ko2+Ea08vzlWbudxcxPR8GEG+Zqx1PwEh82IMekjb2xp8R60PQ
sC0Le5/Y3I7cOELnS3xRslQsbJ8Xnz0eRsBSQAFvfzA531Qp2g7tfXBgRMMgX5Q5IncixdoqX4uU
QiE4DOsZfMV0Ng/4lIBgQuVFuCN+t92iDyeJ4i79c0WjaN74mhb9JUNdi0kOh/6cwpUDeLGmZ+85
vdQGpvrUWo1RxAFoBgPePKADUZqku9JIjBOqx+Uam3Yxpu7nozgY8zqAezXV3InnHd56pR9+g+YD
M//3N/0BV/wxdJNdfz4Vqlwa8m7eCWsXp9tR5dThIURyyDd8LUx7bdYG2n2ZiyaE0UWlylBZZqWR
eEoH81TLWxLPo9NfbkZgTaApgQ3uzynAvbKP6QbibEceASVoMvAymtferIe2wDY49U/v3/shODsN
AlTYuhr32QXiUEK5kWeKxmUsNsevF9Pqosa7znF/mi8642IuD6LM1vwTED+lbWc/2mYGFQmwP6Qy
sEhvRyqt8yk712yzo8OLBHVMm375lwhScEZg98/aGvQPLnjSQoZSeJQYjNiIG4e9Lu+Pu1qZL/2h
D6mqftH+gQwQRJIEBZ30uWVn3b/kb8drRIudlK8MZXdgU/PmgiIr0GNsZud5xiPv8+/BHsZgbneT
MEyNmmhxu5yH02VbSQcGWwi84HhNHgHeHOa487yCHxG21Xd+0qHGuVHh+Br40rOePGZvB9x0/u/s
3KU5hgtbvYlixeQr65+fPrx/I11Ei5lg0PG2+Huyjy5zMl9R7CE23vdhZSlbVdqKLykmi7dxAMiH
F7TAOowEMK8l5350od6M1whPSqFfjOPlKL6kP+bFPt1LdkAuLCCACCQ6Xffz/ykw3QzaOCDZ6lwo
u66czY3A6l3xwVLp7a+cVXR0ZW/nU3FtzVPEjrz9prpGEqySJ2mGIHbfftO6yKtk1clO8/3HZmEE
74mXBFuUSC3XM4fy09VBRAZ+TNmmNfUgCOsalYkf8Ai7Smokg8o1qw2Lp828v49U4Z6H3cwmekFb
0JGfQay0fNA7HDW5sIZvMm6XKCmrFNxuJ6oftsWBZmYyt7ajo9xDV1g6P627/7pKePqnq4GqBqs9
5mAu5iPro7tBQmc9yddzpCz/3sr3MYIfwki66OQavNZvf0ihS8lmvU7Q/3Fkf2zwbWMwhm1vmzuY
5c98fw3TWN9VmRtSie0roKyh1oNGtkLLBKayNUGBDLrsNAoog9mjtw3BF4jcU/4CuHTYX7Rusfuw
z4SBK0lAGqlL/LQ3fl0wu0S/mnHFhBc/xsDDzXAD6/IZNadQn/y9tj+KMc3t/HusRohSrHpfHiTG
Kr29W3oHytBrP4Xwxo62B8UUgcOWW+3R65w6Klpe4o0h/Qcm9Wt62rGUSu3CkJWgvcOxNmHVnaBi
4S03/3t6D6ISKBmD6g4lLB3Ry8Ymjjd0FJIzFR6XbBS2S4quhg1aKfD+geXsga9su0KVnwptY0kt
qDV056g8YF/R2Ejrbqoppw0HVdt+7Pb24qLbBT0cxfWPXvKtBIViH2obSQEzROgu1JcnVP/ethE9
NNO3ajcGhaU6lRzEr3Q6kpeVNgQLc6Wt+VbmrjlWP85uOd0iHmx41dXuMrHv8YKWGjZ6F+Ufvdbs
8zovQLa85b1rvzMt1o4WVYcxuI2i49BeKSDnT2WVLvXVPWBG/JJ9qO+pU74BIzrKfpo9nbdR/pz3
Lm9lb/McHL/ScW2C80jxIxqnJzo5lMnk1+soeVb7XysaWTaS5sjKdt9qB+tI2q2oo+r+Hvv6ybR0
z090V2H6nFbB4TDJv0qnek1o9vqyHBhjOVjv7fX4PQ5UmGu4m/r6Hga1Mq6oNmIGsfaxdlRRcSjo
dZ6fXug5qU/0YJUDcL2n9XtJo1ey9+HapEp9yXz1qVx230zmhUPcOezCwixxeTiCVaOIraIghtp5
sH/LpvKinCBFye1PLaGgEwkkg7bzZ+4DxKO52vG3FuagnkYLX/eK3urlmjnpwEjHiFKey2V+nlYX
V/80J1CVNmO0FBFq9M+e/qxfvZ27gfYIMAEsxevpBSHCFNiaI1+9w9R4GR2ARn2dri6ai/LXN26v
czpdxvN2NTGq/hpxTH+PKc3BQx/3Al4qd6wwBocUnnHv6OdjPHAw+EQ52l+5B93Nx50skp9L8JNS
101kx5oahYfyYTJW/xU094pg1ao696iASqlE76pSFzcTxLduQzOWNcfLPqF82R/2LxmEVMxI7Nci
Gi6FKsUyF9Ti3F4PYAjsB6/wJCr2zcrDqNCOCn+e+tPgI/COc8X1PG8VDQa7aGDbU97iZkj4vdr+
8SuCP+Nd3B5w6BFE25cB1G6Ip4I8+IEsQmG/jd7k4Swl06BoekEnqccDHvKj+4QOIK07r7Y/6Kpd
fN4Ioz01R+jI8AIqpD1bbqpH0RSYPrUjODhal+Lj7XrU8TVG1ro6QcI5ebJvkfMZ1PQVtFGdTnCJ
1t7T3wHuQZoniAGEGu5Hizqkdjviars/lVuLx8gRAYVqkdZO0peeS3TPcKTzTpHis4Oi6hNliZah
f95gzTinW9xPapfKp/Zj4fMrjmdxvd7uV7zRXlHtGa79CGoXrctv8NP9tn7Jg9wdvo3w+wLGxaVo
Nu6pvC4umiHaQhvbXRqB6/v+fAq1ir1RRb3QbbukHrxAbwa0Gk/8alNq+bkWjQjI/hPILe7Rq0VF
Q0V5enn0qu8VHOllp4u8Onojw+ObvLLHJoJJ/f14biPzJXQ+bA80ACXvHQQdb04AXlPc11yuHwF4
ns2yYc9xPKprVeINgtGIwt6nw2E4fWzRlvAs34NL7w1wqoPAdfLhhSbOyJPAi9mrSeKkoeI+99xP
Xsn968dSPjqv18ErhL730HVG2607Gm3tehMClRLQ8u+nNPhs7ViKzL65D359miZMZLczT2fsWgQZ
pj/Uvncjn7rEdJoEwQBE/XoqFMFmyayteyO++N2wmiUUKEUDp0ma3JmJ1sUtQ0DJyhFdMyROLL/l
dN2XIdgE4j8q9zmyY433hR5negcF/fM8oyOazdLxFuHIozfpvRzf15p71Z2/B3zwYmQ0Gp8Usmi4
Kc1dt9/U1003Ft3PPmFUqCKBd01sFU50zMvRG3Se/vUA1sKg9GdPyBm1lHruOLpkwaCKaL6C+4Er
/ANj/HWo8VTTu2lGRKcJ7AqM/vtYULMZno07QEPGSeizI+C4C9ECc9ahAyGnZRV+Wq3NT8spN0mj
AMXCeroNaupZrzE64UdAjtCc19o1AuPCVTI8RyhAw8ahCCIadRwp0nJk9X66ddWJcPAPOQ6nGpfU
Rj53L0/fhRM+e6NqZXN0Dvxy+k0bqJ+flBdmn39/PFk8RJo/WxBNROJO8aRZtMqMMj6XHbojQpux
tNFK2Xsyzdu2GusDEBhvIR00h0ahnqEa23Kzk4uVtSlP4EaQ9HIPEWEHjEAxUnzVa7nTHhyzm7Ea
gbdW1XSvXpR0nka6n/TkIA27UcvCie/ZWDjGUM2fOolo/t5+76R7yZPViheBUC7aupWj0s/i1i7s
Q3B4LlCD+nvAB+VxWpKKzu0lU2a8Ky9C79xmVIrEW89EFQYO/DzQpxNqT0SsvT2jGKROjny4tpEf
FNhuR25kCNfuSt6fRMN3bHzNozn4V8F1d7zn51CSWqb5cJ/QzgEmQ2+bgmXjHJVSt7jWGm0z0cXK
/ukIr6FgYafhhVbduteG7v35e83vqICCVVUiMhXqxp0p7a6bK5BC7szcfoXjhT4aqIEIRRK4TXTw
qXc9mVHLsXtQGGdJf43a2D2XpI5FMKOl/Zr0D9E7kAGhUWk7gsw1Q+OkC3mfS/LvPUQ15MGu/T1u
423ZXRemDoiDSpC/jjCt/My9Ag26s3/pKa/mKrgEF0fIa+2eYSTInoyc1HTzdeGRASNbQ17JQnvE
cPKveBK72trrjGKco/6ZnjbTxoXXHaXI2BaTM6jsYYqe1dUpEh+XQMTQd721C1QELZbV57859BdO
S+nqgeHve8lEcbU+QvhRGqydlGfIaGJNoOTG9sHJXhW3imQvnxs7W/ZIk3lXZaCQ8Tv/Ry/TvSyx
XBmU/mnmydjZgvaxAEFs/GznVKEc1e5hgE/9W+1iMWPvn3jYhEfHHJeLfKTb3wjV/Lu+rmlpiT8s
9aynPXaKO/CSjvUc4xOJZIrhGa8xKoTu/qvtQfJgKxB9fxU9G8HqiJCp2TlShNzYpG2v/nglOgWp
y4J/TAYDT0AcsiFs9JZimXZfsmFgYLmUeQUE+oeI+OvaNI8H9WjkJ4UaFcAVoN9zI7PfDZSoeME/
nV8QIHtO7EkXqptMYsg7Z7Qf9eSMtU2cEE1wdwN83YlNkD50j1p+3oPs+fbnNdYly8qTeilF5Xtp
2q+lPUafAKb2wPkHyOS55cZoHa1xMCTMK4/ngtFcV/BZo+n2naQXzdtnbt/YyV/aWjLK/c0r5kfO
hPYzHmw/n+fX8peHAhtf0V0tYHnSKorQ/0Jld8B7BOGYxd8n/wFK4Ha0RpirtfMplWRK60PXHxcz
oWtJtSN2oUF7vEe8UUg1gLfndzL7XtMpd1vGv0+46QfRg8L4GKAaMJfb6/Kkr8tM0wEkAhtdDv2O
jdIDonhfqD6/8D4IV/532BbuHmSmPwR0KMMC7wKD5XbQY6EcsM8Fq8qIW5fHHpZlqC1/rZwBVwr8
SToZT5RYJiYCjtfCbln0O3UNgJcwJ0VKLLqCptboLxzWRbbV9pUsoCfB0L+MxtUzujyeA9+jN7LQ
jBkkA+8FLvFFEFeTl5ZFFxfz7d12O37jCHXPmVJkxeaCxMUQvWmEHTlCfGwKDILyPuu3naL7svft
gI1TpJaXJFHXTLiPusLr63mgOO956FMCm+rehNlOhNxyTJ1oFvLiZtX/nvHPNvpjxk1a+vrS2Vnd
Kz9gsfQVb46T12xtIZc43Ye0dbhXSZMQWJBRWmAJuErawtaD4gZpITapvPwxzAVydLvnLmaedbsH
1lxoFY0hqU9ptXgkaMhLk8P/Pd8H2QvtBTx/aDQAd1RVcd//CiL4oqan057RlhSrhnTqfAo3XBuQ
g70e+G/k3NvSwR+Y580aa4YonSAOTEEcxG8jHTQOcYYEFIHLXapL8wOMe+QDARR9B9MEb4mtBXKl
bxhga/asFEfse9E277udTR9LRWlM6XaBM0D2uJ23cT1ftlJOuNZRAxBCKjw0aap7Vwc6/FNr9LyL
1QzHu0WClQ82r2s2ppxVsXleV+J2UJyhfw2jAAFvQojXc3isLbqD1ttBbJPGItNMoVnH9UzfrttI
EK+7/TZVCpATRwcRJCG1C5RAmFZwfkfrkJJVu7qU2CzNMQVrBuQsn1Vppt4pRst6YTKmKuj2gNTf
51NjAqh0PeOfF6qeak9gusEpwDiyw4U0ypYtG/p+pTHYEpRzrkR+RRMsuN3m+7LO2FzdcPmqoUFL
XTWghrBfjOj/tp3W++RLMxmNUrAo0lGQEQHt1/mR6lUSH0Qvf2MvYHh6F1Gli6ZfH5OVo3sfKMYj
aAG5v+373nfuxMAgMajRdHFXvsO0FkpmZiX3sXAk0ZxISEuMkcSJNl87bJGiKfoCzvP5BzHBFWU5
T99ckW051v0u41fowPRo+IMra+LHzTQxYkk9s69RIh36G0HnMEVpzxCXFDJIT3255eF8n/fQGO2q
JLy8ZHni/NTnfy35aqulmrkl7ZQCnXcslZDIjg720ediAoeElMTfW+r+FhYDwu6Wqc1QqTIat+BG
ASCSlqaQKpGQHuxXYOX9Hx3sa4iwKBIpPCYoTg5406ZIt6HUF7YWHMV5vT1b/AiR+yAYz7+a9K7u
KT3stFWiimsB3LZwJpgL/wucPg49vBR6vR5CEtxHT60Lfh8rb4du3EhWvDnqRcWCCxUNpBft160L
RYO3RY143toLZ59tecDd00Is+a/ZNq6l63l9Mg5GB2DFxRkipRih6hVNYCWBuUU2A7mMdnTkg8hx
M2bzSlgd9tlWjOkOWWDOE3EjcCghpwKS3nZyHo5mmXC0xfHRmmi6rpWvku2J79lfjjehiM1ogpBi
oOIUUqd7evp7E983hcWK/hqvsaLp5WBedxmbGPoQqp/eEE0lNhB1eSCZadhLQIC6bYM+2DmmhCk1
4itAqyiP3EZHHcuSk1WkKuHh6CGXhVOKj+TMC8BImc/Yhse5z96AEEjkypgPwDa/a5jwVjoqicR4
8GjSiGffcEw1Jir6Meq0EYd04km+R2UkdL7Dp8+9/98v8s34jfQ1OR9Ba167/7kAAYEiEBxaEd1d
oiH9ucz5Rom3tb52n8Q1pt24hOq1pGIDbgiNyZwe3BKDOIAcqTO9TJAVZqk9hG3oAH736Q+2TFlM
qRGXfk/ZanxiXjD7a6IwNtUHVPhRiU7CsV+MMciCRujton9evBRaR4A0W87QPVrndt7NzqMqpSd5
c2BsQLCSM37l4sVGBvYS75NvveUaaFtlS8SsX/cOxbaN3BEzFS2fV817pw4/JY/jFSaLEZ0E6STE
k7zPliV+ECqAv9Jtxr5Dssitbgc2igr9zIT4O0QfwBeyVZhJOsiPww56WrQ1Iu7726wqUEFKqGC+
RGXndjhtv9sfrZIeE4Z39vEJ8z4sIKRFvne+kP8eFZU9QcrGfqM/P9vbAwTen1f+CSBL7m4Qbnb+
nv09t7/xcxqJ7N5AyipJVQD6Ls1+X0I0iPlTtHO7iwxJ6L+Hu6/j/AxngURCD4R+Q+Oyt8zrIU4V
cfMMWWygM8TIAKSOp1JadVvzuPu6CuPx+EI7RvAPKGzcrva63pa6sSVf7Qs91h9VRWSDg0gfBS8v
AHZ64oLtREJdrs2/6e6xLYYGkkQ3W3T7moo6aqEWl1VJ6yYHtXIKopOrOtu23XvfIGqM0ghOJ2l/
TM7dy24O1HXrUq/Bs2jrmC2n86c91oxDvybTZO1lapaszfK8471z9KweJhq8JA0EyyVgLbND0Bb3
xCn4azxx9f2KBkaZV5ethg+kSIni0tn6Xy/VIKh+PC40ssEq+jg7bwW6hOqk6649RJy9lr0q9uJf
v6ERkcruCu6IwPZegiGX+vh1jqIw1kmRhVLgCclz9u2oIJ842rXuLFpGf5Cj/d4+zQym3O2yMq5k
8iV3jJQxvUnPng7+hw4wwy7nsyXea48CIbUwema8dwiJja2kn/LO6kDRhEc7GgpovZ7Jv+PP/ykc
gI4fCnAEL3jYq9U7ndrS9/4hKA85oY/UXhdjgrZP8Ogn0TlGMkInh5N+jvevbdBNzc0uPv+Qwzr2
BZ8MRH8FNjaO9uHBftvgOSN8PE7vChXKtg3w8Gxp3An/sTyifX27Cfd7RUu3tb7j8s2ibYTBuDOJ
x8dB22Z/8PhA0Px/x2ks/D5eSVdDgqcEIv/1NOIKgo1AFBZ13yoSNoNICyEj//cOuy+FETp+Dfsz
/V+Le9LTs5IdfmIjdRMKvkIqwPGofX73W/bWT67QPEuaQuYIXpI6TbdxllabfW2ddG69Tn+1MDw9
4kEr04SqZ5KHMNdrGoGLC8CWYRRg9DYgAf3KK2EiH73dKJughvu0nlUB4hoFkvou3hIVpMRJOs3n
6qJ4S98Au0jRJqAl0tML7xyaoxStfWQIr976rYzMzMagWZ50B/gcBBt/Pczf10ER7FzJVXsrxRa+
JcYIjaYqPLdY4T289H5PvnkJrS4ZTwOx0H2fK+hHYpXeuqgU2SFUrTZPxx8MyV+r3Uhp0q7WOWSm
iNZeHOymCOHQ2NsNpPGg8j0Af1Nj2pq/PcpUf0+ykdeUxl6r16UmbggosgECSrNF/JSEW7xjTT/v
pX5Mthx8vZg9MxCiSdvg8JTR1GvZ1WJuf829kdAo6upad9bstP7JUwdl70jPk05mpNgbd/9U9GZ/
j/eoXkJXmnPEfwklxsZ4KLjl8kZDott1hwmNIqHl4HlnOlPw8NqpaQ8TNmqr+HWqMm94rZFBHdaq
WsQyIfH1kNrX0KA2I2j7bhFkz23GvLK4ZpuL+XuwRgQ0t/vkAn1+xzUs/3gA4/rmFLZid6I2ftaj
Wh8L+b8Ta0TBfEcWvkK3j7r1xRHaz6K8CEqejgyATMV+ozpBQZd+X8sXfLRj/lPUpNNHSbcRm+ot
L3e1WlErgHkHaxO5GhhwnE9Ro0fOxml9WT242wGZUdOjtgjFu7ln4t2xs75c+IYmAPLMRW3JoteO
7tgaW7KW2T24QulvQUcl2lvc7o3ZHXiIpKucW73vu+9Cz5xLDCADTqHf9Fda4vyjDQNKlQq8StrL
vxsfUbvGm86lCzzEhM29GwlbKnQjfQWyV1tO+ii3/zXWHYlDyqo9HqOs4jJV3XF5tevJppeOjYk+
Lbx/e1LDzmfHHe11pNPLqB4ZIfiUl2yY4P2kRi3LfJ+wWpJJj0eDyI4aq9EIf3XnIu+7KxJWkRrz
SZ+xRscSLEwCtfY7XtEfaCGykfC/+8kYvVVHsS+hMarYAUHLT7n/4rc/pRGRskQ90QATX/x1Pgb5
PMEF1nlDbeKprSLz4FkAeQhgMrwLjg6yz7cZ0vkkZ3mRpyfig8RGxthpH05QydvboM/bKqUPChKM
xsFhK1PUQ7T7djStqFOljkHHSI6JIOtCe0v6sv3xsh3tPneT3JX6yLBNLm194gcb7Xbcxv192CQS
6EEerUCwHSHk8o5BebQaBl8TggTBifIEFgh4c7V8yfvwy4ciHReMD0H/aHxJXdseOdgXERL9d/AV
Av568BhTVEzb9s2Dsyu2BaIlQLt4LpvNs6vuEikui/P8AEho7ccT/JVCD4GsQJ78PbEHRRDR1QHU
9YNv4Z18+yWL47FOkwMhV5TUqEH7JXFeOEsk1NbQny9CkKHe2h5hQBXOzEi4Lvz9E8Rkbm82fgEl
GAOxHFNl/97+AnmXrZExY7KXp3IBTwXGkBlYHy3ZwYNMjGEssGTIAUAkb8rBpATko7omRvVX4a63
6WGoREkHPzflx1Ut7ZlR2RKDH1ykFqqgSEbi5o1Vq9R4O2+PnZWx365VSjrCksekZikQHbJrg7dV
h5o9OLoeFWmHCNlvecvcgxG128EbX/ZUrYt1lhk1X7bDv+Hxucj7xK7QuSjwYtu48TRx2265B081
hhVHhDVGocUQMfH3W+bcMbONAM7RcH4DxcsSq0xR2OH+vW8eJPO0PykmwWQG03lXwdpeFTPfm9sf
AMESygB+CdHUpLdAQzDBHaNNXucHkdDcqVDNBC1cA7bQLMOWaaEcTxY3y8ZWejUaoDL+K8UL2Ltq
jLPl39N7GNE5/eQKFESJAY0goOuZuUIwS+A7T16No6ccFn0DY03ZqfFfj702IfmHCwofXZTIkJ7+
j/fwr0+XxKtEynbHC0Ar7IH9YQQynEjnvZxBwkDD+HuCD/J1NGZ+DdcI5lbHOHTkM0JvG7qbqMX+
ADuxKRg9Pztu6LaZJz/oDDGesNmQDREKmnymC1nBenephPv1u+KNYayhCSJYzJCmGZI9U71krTbR
D54JYli6xsiRgF9rggXi7akuzIrMvXB18Nxw4LyPk+s8447UsqAPMh80JCShjQnohB7f7dFLNMoI
HabIiV/yqn/NQ4BMU9iAATAXEnZEQejYfrY9ch/vG8IqKswcSOkHkP1r32Tq5gCrFSPsxYLWCIx0
QYT/4okp6nLe6L+XWyGymbT4UP8EfIFQ0u0840uWWHGNzXcfsBjVVp9yA59SgHlAPPZmT09tUY0L
ib/ZPPuC0YrmKJW5OzIcbwfZOsVmMe70oWwo3xtMUqda6SS8x1Jb7WeqraeuYrpd3duvvCNagsvV
lwkiRB+QigLwXRrD40LHg7ak7m1F+sHWB+eo6+8jbSE916Brvwx8ZiQ3190a/8skOpGl+sdgO87R
xrN8NciD80vSK3txT+nhlf10PRAUKstD2hG1pt3ZKS1vc3DzCRK8lZNrdqm7Mj6Vpa2+6Gh+9pOn
/HnXs2bqIsFCe3jZu9uptFRHcEZNGpWD9Dse1Ae77J0WSulIi8SAE3V92c53I1my+YMbpS9xl6jO
pnZ2hqfmvW5nppYTqQrXFxd1dRMn1Gtwma3mSdR5vb6t/pmLM0ZdsB3xu52ev3WU71bu2nAvJ1S6
g/w4Una989rbrR35Q1+uf/izh6OzwQD0W3oqVvZ+sP0SrNC9fVqeg3xsjLQhAsvaUP2nvXfWdvyM
6Gv3vR6ryy2UVAWhVDubyJH1rF28/G0VphE6wx2/05cnnTAWtQEYr07s1/1qmM14pYzycPtRn2x9
7cJ/DzsqqsWOGp3/VbWfIkA8jH0MTJOTI33ouXteYD5+dXXsTivbgjU2Xcf2aXhJ3BJXstK5HJzr
1emso2KDt/BmlO0Gaudsl6evdPWZbNpOvQiTdzsTH0bOHoBRtHBuT4NWn41DIRPWVKHIsxMmd1PS
tgHJsChX8mgWxophy1v9HhQNO4uGNweeGrWE5tztsGaxkcuOAJYJeVPB9kS6nM7O0dPx1KR2KBAk
KGr6ZDqdt9PkJMP0HF0gu7lh6T252+F3+rx2Pv8OgY8eJje/qpFMqputXNU5r96LQ9+/268w0BQp
j2af0cbgbT8WjYqq3xp7H3wFVbHAFqJLLBqKjdi7uoAP36wtsDM+lrKvYyBoItFCSXQPBjtxW8lc
jxKtmxEbH+B0Tc6HWsiZoaTtb7C8/yrsU7RDoOLvNX10T98M1FjT9CjleZrxpZeuTNLD8yeiRvJi
CvmP77Df9h54dGGCaWAxQYvwom1eJ1a5717WIlO/OJK38Q7hV5ck0sB+Cu/3lm3cOljjuwGFKS5G
wSrmtrJAfj8K4E7E0DEszK7aRjP/gwRpnNabyTW+2j6m7pXGSHwfHd7OYRFJveRNCzoIJZ6czRtC
yqdFBz+jeFiDDN6yBjq1Y73L2dZ9hNHfc095I8BZF7uOrpHVg4Z98ZL+aqqhnP6x+04waPfjJw2B
gSyCzrpF3tmpK8/Y+0hOn6+jzj6yNmEn8zvXkZTPznAYrs7uTU0Cax3Vy/MhuH5cl1rPZB0qH4X5
Y+kcc7eCzpD56/mqso8jot3zYZIZ3iEOsu5HSYBP3eqN2Csv0ROvCIKZraCFXwf8Gct0le8aWXWZ
W1D6zqdcmse3kxTJKBDv+rDKy12wLuyV5KCXvbraUmZTRDoMzjvbMN10rmLA/L3eu8reNj+07wu/
qesUvFg5zKYd94xvfmM+2moO/7ccHBebsJ50ESzoBlzRZupVFuHa6aIq/5HNN/W0miKK0D991Vt7
g2S+fXouexWU/X/0NC7owe+dmitvDdcmd1Vfe5OG5vs5Wk8OtZ19Hkc0P6oNYq6IfcuDE8Sky2IF
Mbh6Rok/78UL86UEEUNr9Et/kbFg/ypm5fAcouF97Z/ScI+Zhri056eNe9m42bFvnbxcWaobgI1F
PxlUXQf1Gck7jS5YKCBcvkEb3KmuOFe4ZTnItvwc/qeSOMkqjHV3X0Sns22ls3cVbVlg2+coKf3j
NdhcAy0Nz4Wbq31d8XQ9ks5OF73t6+J0Gpd7/qYtLTAm0vAkccuw8jrjDYYKK77j5eRCOd5dIQDF
r/km7M46Y0SDre+j5WqWe1rkb8YVSXN797aZ7gRxyfjaPVXD6tmyvPPWvrymW6T9MVcBXGEZTvax
4fu+r/obgjI3rj5QIVSVKPuc0fbB9MGhW2Tn3pUoU5GabwI+XQixTXGTMPe67yuczWsaj5q3/jxH
u1e9z25RvjaeNKw/txMOxTlFtd3O2aFbr7PsHh14OiuuouFxiDNMkPS17z10SpV7HyIi7gLScINt
tra2hfhFZTjbjVMW/j6ea1iUS+4KqlTiXI/99cdGt6VnRHy/tmOltPeynSZufvZYdv0F4wH8uPm1
fmfJiTM/qlGm4pUyTTvPHbbwN/uZDJD/i1Mh0VxbOeXi+B2/dsIy1ElgnBPpyQ4B/RWVs2604RaN
e3RuqO0jLzFMA7yK3NgRnvOXXjqPA4vqNLML8tFutB8scOhmnb398ogBhkHkOI/3vhZY4GHX8CvP
vsFfIJkkNceTxIuHUg83e2c72MMgG20nRvC9DTJHt3NQNt1JJ4q9NNotzA+z08tHGv4cCUohap8U
q19i2YCurMzfV56yKJuv/5l+wqumBhDFFA/Rbu+oZLWCHwV3G2UhJJO6NgZGcNESKTrjYo0subdb
dD/Szwte8SmK9uN9dOCAaQ7ct/DqriofU4JD6unEKdvsw4Md7Cf1YDXqzEjqQkLj3j1ajpVy7qvR
alST9lxHwWu9vHyTZrOBB/LgOkgnFwoPncl6aHjJ4ujU/n6wGyEzUAfCZJ3O5gKXbWcVGPP9Cwzw
2fG1IwvpU5wnXo9kDf1D33QSpJo1zGbPIaZKs0S3ta9Nv2NvP7O5Ch+sesN7qodllKtE5VDtW+DS
Vp5iuRfLrQfd8Toyx9K3vtQCVHjCCoOS2pd6jI6EbPW9jf4PT+e1pLqSRNEvIgKQ5VVeQhLe9QsB
bSTkkAMBXz+rzkxMnDv33OkGmaqszJ07XRs2thzVR9DuEYHATRwtZDe9GbR+th92S7ybjDNg7C2u
t0LXHhVH8YQTcf6R1lJJ51AowpAwK1y3pS9z+3WzmIzQxJXfY0nyuKHDJ0B1QUTQ7Z1bXIjLvDYN
pXPTzYg1V+Z4MWlNxBcd/c3sLLe8DCataIK7eApChAwzILOxZluLxfVhZz5na8LE+RuuV9RaTN2N
uj8dqXo6YjNVVnVKWXu2yG2qGs/IgHPft35nTubMnrGk7e2Q+sPbnhxpfiNWg3JGf7ZQjshSTgEh
4z5YLmUxfdtVeF6NTZGflTo3c7pY488cZQ4cwWVizUqkb85WGYHKg+54dnRav82c7FRZH+9jVMtq
g5qi1Z10zTYj4+Ochfeguh9IzpySWYVpwfTP3H5iph4c+CpxkuwikTAqxeqyJ9HlKxucjMEz/DMx
mGF0zm1GqkloDM0cZvb75UlsR2tjkfK3ldKdJHWxX7Nu1cQoO1pHDOihOPO7YLrORpzcQqxqOxh3
m1MUKE596tb1FrUrBwxosjtXOpSr15zdWZZug5K6GaPS7NbyX3d5hhU9at8GI+CkTQviBkD8UKjJ
/kyDPJaY8mZ0qw5XUbNzMuQLZFrfa/B/S331+W6dafxaNm+z4729JFZbQ3Yf3t3LKCmVGM4ztbV5
k6DMOncCiq/CzKe5nSkSPTINI2NUf7lJTCXfTU/F4RNrto5Dm1INy1tK/Mfd1a3K676fQXG9Reki
p571WyYptUDS8Hd1Q8XDrThElZM61WEWU2D3eJkF0XE/O7222bFLzHrzjidnI1/XUwtDnJXm9O8T
ll7uKamt02PIrv3ih15pqjbvOkpr9LfJArYAiMtogRkQ5y0Nz9hpF79oZo7M6/1G+/vCx8atz+hO
GjIFQlOcsRCSRy+h+Mz5HfCQu3W7LbagqNRUvkEd9wvq60PcldQuB6CQBGOGV8w/hzKYhC0zSLZA
lQcIyUdKHeX6us7WMrLmSYfKeR1y9+xP5gpjXZ8kk1yZWiPRY+llVIs7LZOM5Fd0uix3za9yxbho
zmP/se6BNm9/ZEpv8zi5PAsz87Pty3/5qOOwcgomPbnV/EPbzDdN8d5HKoTj1kv87K9PzbY11FBq
TUU8xT3KV8p8akNJZMY9GHUczcZFsIvauqHWTCVKwpubWo+IZsCmvJlu5K0Ss8k+jz7Y3W+VGsoV
wmIyczRm6THC73ui2q1kKU93uLvKzE84m0XYfWzgqL7qneRAN9HjaFM8jfOqCtNwEJEic/LAxKT+
gxTSVDa6s6XGU7z5fM9Vv5SFkF7Z7qLz6fHbfHXr5rKX4zF4VHIEAZrvPw7IgYznyn/v+XVlPfY3
Do7ungNaZjWJmDDki/G5pIVZNI4y2J957aTHl6UQSkmda2qmm1sgOmvn1F1fFY7PDCyukUWcOtlV
PSWre/DcDkBEJZSRsTEpdi9fJL+Bv9F3Fd0LMmeZxstZAqX+iF+lKVqFouPg9rRj7j04NxMHXF3G
AJSnfy4QnZelA+gY0hLWpCDWS6YpEhEAsHoTb4t2nv/S1cnAtJ6Dzs1O9wDQvVYxJNsu0n+VOTbK
WH4XpwLl9v3BGmtxnpiS94gBhx8juruVNd1rRzW4ec3LrpevUKh4mXMi4oEyfNHEaPbD5b0fX/A7
NrmnuxNLwdbq7tN/rPAtPNXqDQ193i6add97KyCO8QmrB8EDrj2X5u7bWTfumrYz9vJmC9daNXm9
XGA6+e8cYPlqWm8yL4kpWdo8X7lpDC6wdZam4xAMpBnJtSNdk9Xjd6ya2eLsn2umCKJ5xxH7l8yf
kGLAV3psrM8BQ/7WbNyqtPstftF3fRZpSPbAMjYBC/8PhZgiIeJFUKdbs3DAvd8SvGqklApPwn4x
q62GcKF784oHb3OPxxcplPfP5Wv72rQnOTFn2J+zC7zYpj9tOPzVfrXUkGlasxhnd59Yb/Nt53N6
rJnfT3Nmk4dnV8uP/4gaN9rPjAqrcO2AmAnzdP4VbVbGb74rFo17s2/esrWZU2auC+dMC8skM7sV
s7Ba5kEwtz4JsIjb8e6x+/hN/IImyOj1hCP1tuWbOY7wr7avkKPryGyNFrA7+aqhWVpGvmdjzOjq
R/KJn97c0dlV5u+LZLkKM0VUYj7xDWvejp12eV/r8FalWZyeP+3i/jKkmjXTrk1Q83If0oKGy8Ri
fKj3CSMdu8+mTrgvPInoLjEF8PFkT+tjcSQ2GYTklRYoCaWMtTPDUIhhVarRXr5LrLKqW/kl8caX
h3tbNcGXwjJiVvZA7Q0bWhq3eeKhL5ORfdvXFp6QN3Lyvf6Fi/mmHUE8/XsHqAtUgRocdZ7g2u0s
1X6bqABqGDVKglBVJ/W3XCQLLlxqJpYY2eOsBZpuaEgxByNbYgn3zGwjp670gKL0QRCYpuAc01dP
poPDFdt0Y0wvfRIO5/h+VUDIoNNFGY+R7hcBl8ZkbB3d+1Bl4SBwr9cftki5pWH+bWhFsO7UZGYi
j7lANKLEBjEYzDaa49ZGk/nE+fiL1Lx+tkBrFvu+ZvIdb9BwamcYaArMnR718GGLv58gkifVdWK4
3JRf4WZQgSQ+jCwDZto5GochLipKiS725sBdWVoz9wa3opIns9J/ZNeZCN/t34M0puKIjmwlSIc+
BStkHUUgcM8NFN5uZgcx317zprvn4ip6iOSMpMJBgm8YMQJc8nIE9L8cmtBvrDxYFOz19caeiC9O
MCloPAqYH3azvuLw0hWQp+VuqTMduLG2xms0Xnu8XrTyg0ekYUNP+tJ3652tfoFF5QUzHj+xr1Pe
W8Adxhd5ndEvmtXD1VggCTH8zFNHOuCuZ1R5JrTUuMELzYQq5+8XsO1lv1COfA82IHriR9LcH8UO
CGQNtSNTDbiOIF4+/pUlFQffTLe3NRQ8G8uGn4jsmQ+3499PS+Q9sXGD20AnE377/58xKVE9Cp85
usJdcXBrWZgJjyWybFKWqcHEwjeYPfLDZdwBy4TWwgVjBuKIu+LkohD5ny2kInHOeCkw58ZjPcRT
Gzs9vlxnfDm3u5Vy4O9AYpS3kByee8d8JuNM8dbIuIp7An5NLT6DjssVpAfB3jvvCBglSSJHnyBR
5ufQgYg+Dqv4T55YFysnjbiHGuV1WScBqJm0h0gync/5mOrxJpy5dQE2vZ6t7/fiG3rcPK8QSFRu
73c46OVO57a6lUQ9CkDEJvXjYJGaCyYRip/WmOi8hyuARWqpQYeiYDr3Vub2w44l3b6j0ntHDULJ
H7aus5+ORCsScUaw5PNs8cHydma/aDePqPylkQrACmPLoKrd2ersmSdOi2imOuJ2SjyySV+wEUve
5mmCb6LBkilN4rfkLDOOjB2pCTfitcfFQaQAdLSwnPECoz0gD1s92DoejfBkFDyVl/Xcji8oXLz8
xGeOqxDTFEsJP0LKiZDqFLCUIcUgBWewZfPabzj8SABjJKwhrD4cxxdyxb6RNs8tiBncIvGgQmAY
9LZ9+/B5rkKtWM+xaaL7Sij8py3u8IyIfFCyINk1Q4E0/2ym7ow0rh20jTHdVt6LZafHJo1cbgvN
+px0eyraFsxTA+RKP90JjeeS1Ch2Hb6sbHxPzJ1qAd35MVm8bukU7pRkXwZmi1MpqPKab9a0l5lZ
BXXbZ0es0duByR4beJbcm9l3RKKfPPuZj5JgmVhkzPkPJleMYCqQuoCphUYVzfyHJ7zCwUTfGspe
9WquCPyjNUpukXvKW5xnvMgt1Fac333NkY7E3bBv3/kP2cCW2L+GcJs46qkzXrY4RrnYzxQlBpl1
zTlqxFRvVuUyM5vnP7Ma4lBl0cwaUZVAWO7fm7SXCY/MVsVMZEKGdM6ObtG5x+xQTAPPk/4+jJnF
rEO2lVzk4LVS2TzRnpdTcTizBkScpgdecn2zRpYep3ZL+J9hr6uJ+TKFTAjkybFC+FRucUeyU26D
V7RsDxoiJ07AhGUGYHN2RvxE5uxMHdlhYWhpxFCDKLHO9tmE18FPrEm50deNN+Ak36+iLRyj/Dja
QtY+TkuzhjGLqnot3+QFDHkziyCFxcAW8wykIjcBYmnHWpOcmjipzVjMEQtCz3exb+e4cLPd2zgT
qRDC3BqtOaV3LqvAR/7dCGc8M5VlxY5pp5mlLBnuSZzhzcsKyWPUJrfeMQ6UpQgTczoX4iHqV8e8
6MNKll342tPQkMejlatxaRHAw22jccWW709v3HgIH5TZvgJEkPW6R6P1iOai1udKI6XnYcQkZ6M9
zFjiM5WxlwRNT6yXDrBRESBl1mir8bTtb/WbONlOM/HPOJOcL9FfFlth527PF0fsGXnniDbieR0h
GD1/MKOWOFNo4fkI3kGozsxl7cR1cygDGZOnwfgM5u1KEHGb0DEicah2cYkTGinbNVvSXZbFJKrP
iHQz2wkhSjm3naWy38qqQ6U2YWedtzkts2a8RmonjhDSs51FFYnYOvpTWLQbL9lYTQhwMy40j+T0
TbjgyBJZO7t7eOOp+T+mWOAJDTJrFrtB3wrTI5T3J5ANKcalNKdc4W7tmN+OUD78ywMhf/1P1MXf
vfEtxSMc9rP1mtOUYn0OW+o4M2g+CisR34/9ihtnRGKEcsoPrLCzoyuV/1k1bO/gdFbBU8tUfEgD
e6vOL4fXqmVWUM6rvx2d561d2h4hOpGyfDNmMMalcGpqBeh3Zc/Q7NETAcitYV5apdWuS4c2uiaf
nPgyDa5otZNF+eG9vs8T5yUb57nsqc7HHn2xUH9PPka/pYcvlM7E7x3puzDvMCFQqkZrV/sLizSY
o63a0izsxKzqxL+HIxf6xPibUXGQ2hqkR+pLRkBzPfTSe97M6bFrnNHUSxkxftqP43lTXeo9sn0P
0f42gghl9DmbfTcndmyrG2zLmh/p/FoKBme86NEJfTS+kgiJGoYG0Qg+yk5jPZyYJ4WTo0qKPYUW
pufe+MhAbnT/R6AZO/+Fwxutv2msSYdhKfF2E/MbpOyO9uqWuAgd0hGOb8nNDOIGtmJtGHeL6YJ+
Ms5rdhocbp5mHe/L8XhDMt6vI/+xyTwU3+VWOO9j2VpjifaFUvxwNGLbit0Hb2fkDov2CzGk+ESo
9dKyG+vj6j9P86RaNVkykDIoKLuYd85LzBlQ3BxCmfa9Iqk43WkY4/0dHazzbj0aorM0922dFDsP
tS+BCEYmvr2frHQLT1MkIxuF+zd1VH5VMTDsw8HQbGh8+/7Tm+UGLeIIwPhxby4qMxi5VJhwvGgt
Dg8wcaAkvXNM8oFRsRr5lqwE66e3lO+SVPFm8doVdODQ529/+a+L/zetnp06AIQ6vbFl0K/5Ct7H
fJsvq8KfMsH4xvfxyQPIgNIQbZipaPr5E1Z2wn5gE7D+L7vbSsHYkYLn/nw3Tj7ZII8V5CnYJKg2
o1hfisOWn4aw1S1aUP/M2LSfB23Zbkj5ZykmMKpzWnHD/U+DCWQpFNfPyGqDInjtepcsgvkPJNu+
9CVWMV21RhM2/tuZoD+FcqGXmNgfbyywR4rYPY0XJ3sSqBw4N3N6b+pPVpNgDMedL0a+tKzcKhjP
x6zrcOS44dWAdv40M+fTbWXoNVhbqI7aCIU5PKTejRO0aPzGuS+qX7v2zmz47y0oaTDSMPc4N0uY
JGelGYJ72f8VIBNWHCzrnQ11oRvAlKV0+q/rVVjTaEJYLZBLJxmMMXy7k0GhWeWZ9k6Glht5eA+7
kDJbioHi6UZCaN7+y22Wg/8xz8Qv6DsBy/09hVyk3ogW/VWcLyXd7PzKboNpqM51p/lJmZUYqPgk
gRgKft80De3xaHBHnVrqzNbQqr/JKt/Vnaki4uiNben05vM3WcQfU1oN4I3S16KEGIY9sU+/cD00
w3LDEbN3nhFa1nlYsgP3QYaqwGN0HTfE7cTUb3bmwUAxkBgdQd2Ozz2WFT8guXT+Quzuztt7eLPt
KmUfssgE4szIBDLv/mM7pqc4OfJWGqUvdxTSgNwoK1qhv51Z0JPCvn65lNf5b4Km3uH+/V6iZqj4
66Nn1K8vExc1GO4SaN3p12vp6UYHrVOb2qrG/M6sj0QhVfBwsn0+5VmZOBzQim73dts/kDE1o5pL
pABUUBo/tFhfEqkx31RkBa0tzPHpDxRn7pP4GNxw1TX/Q0/14L34uA96DWaiDpzQAOmWwBCsYPha
9kSbILetj9P7CPI07E3yxEEn7d/LFomgaUSbXXq1v+xpWLsQWaBqn0R9N4noJeMW7G1h55hGugji
9IzYzjS+LUcBZUNmHxeYO1JmaR6Kvqyw6a8d8Wt6kpQCTuJifWVfxa5QseU6vioUmvM2f/o4t3p3
YNLCUsSyZLr17c6x4hduaSGPX5vl2c93UHrDAHCojCXcTYBfYxPA4N02I/vbBmbF6Ty3ks2b0i0c
Dx1Axanzxha2EPXeYtML98EhpTtjNPUyxSi8NEYDFF6/Rnlaf6NAd3JnDxloeigc4s/QDMo1CVT/
kK4f/sj9oMg7TCuFCdZ0npjFmo3E9k8XT5uB26ZOnCR4LJT9m50azDqEdi+f5pSuwVv1qPy1kOGB
FsiY4IcxduW3eds/7BT2I0yjGy1rvT5HKqnTJEB9KHZkJL2f9Jm/WazkmNsKF+fuvjyULlpa4EjO
9vwhlOrZQAfbVSDR+x0j3xzGRn4Kzzzti2rFP0Fdod0oJYsfPPHb0E6ZcWi4yqVigN7bTRB+sn5m
JzWhAOM0ikRbZ5pj4mzpX4yRj+D2AsWqo8zOSRHS49umWI3p6qhYMy8hcNbQZkelPpFR2PORQwRl
8DhguwbtODgT7ETq1N7DmQSnwswPatw6hNF+Bh/gat0x7mO2HEXuNRNQ/XmTDngxgW6TQhZyW2w0
Bxtbs53gxNNNdSFcp8qc+OOveTz9TsCPKqHRzs7xg+6ODlpUSZu/ImrxbHlz1Pl4fssBtc1Ph/e1
wwoGU2OKgEimTGOKzrtZ3VL10nlhg47iYg0qtvVEtML9Qp9v2n2zZfCBO1CRAiQHYmespmIFJ81N
TPWDN7NSr+0KBd0BS3VPwQ2SAvn4uBnF/pVi/9vB0mqzoTl943+/UbxU4Tznz4OqEOaU/k2xmVqt
O6OVnjCbALH9y54F9WXMFNrtLICgAYcQ48SDzlcT73nAJDDjG9hVQ2P8fHbaHsNg1QH2xUF6slWV
G+rhviit5mZrQRp3x2zfAz3uLDLgEe9kiq2SUlM+1jdaK6BDjVksWwe8zCidN9CHF4JrX+M5vgys
A2Ry+PDLp9G9ndtWPuZ+Y/3iDuiWZmb7NH6J0np0yd0fW2YRyIdaNbWTup74n80ozKLxXD/cjvef
cllfRq2DnvvusItl1DRGGWngGt0YYcQhwXY9SvuSBTn4740cE0KJ1K0MhExpn/K0cUzd+noDLJ8X
75mRhJILUArJR1S48xkFJOD6a4+WMtcfOATwl2Iq+O7xB9q3R1tNAY6FUeOmCxe6Novd1JO9tuFz
XVjvC7qUyYANxRyzLe2udC4VuLi3ReuH0pJJ5GQQ2w18olllauEff4sRLm/2o6TRPAjc0mDCRCG+
ZOMM4VWD9Ngc2RmtWnSDrx+ruKdpxVZejL7UBfvcWfRyOrzoaJGuFJbxZcq4KSptg28OEyiO528J
9w4G4ubSclsCkzXfif8BJd9PsvNkARPKX0hVZRiphBqGyxP6fGLX1DmAORJmsmoIl45PjB0/nY/t
3tRF+pFXwjztK686MNLUKOw+Yqu3Qzg9YuiH75diVKSiBI+Ma+Lp4UucOnANCqeIb9u3bI91l1W4
3xcKvjG8P7L1b/aHoseSYiSI0tnuZefDNJDCuRdOklozIvhhkQUfGDTC1RR69ZbMWK7N+r5K5u2S
3B/UXYskEN9XiDBKHr0Qb8ENinU3gRMj+tmQI3SP+mtuS4y1yV0lHmpjElPPFqbe3VEKAzTITAZr
FgnozDpMrcYfH8ffOtq7Ijehtc8bSA6bO2sIya4gY5dj1IXMABm9ASDlUYM5HMxZfM/taqFAfSUw
l/doynCRzhzFDSNUkuBFEhEthq3huIYF/Http7sKSr7vaDssYLXmPvzHUhAMUzRKmEflrvdkJB6I
bE2viBgFGXfrvpntmTBAVtbfqLRmpFLQn3ud/JwX0+9PamZv+4G9JLKRG/d02RMhgHiunAwP95Ds
ckSDWvzMeew0kfssVZB1KeCxscopqmOtOd2Fq/AThSEH5GHBiXOYNJt4tjuFYUJde2QSQ7SPrgp8
Gi6SK7J7YERs2e898ovD7/UnzGTzzMAYr3bgZzH9J5fADvxpgY6+2eU/3vFlP0h8LOEXgBUlWPLh
JxDgyxJPdbQfP/xaM+QlC1/+ZpsbI7nhrCcja8ymwtBDF7oNPBwTWH80b6xb48Rsl5n1hBGeOUNU
nwT1h08easFycB/rGxGNOdlI5B5Ui7OlrHlmEqaIN5ykObFSFWL56UxdQdAWDqGx2tewxehx4oKz
I/kw2hFct5EsovLPkJD1G/71eXgQ1lEO6l6ZExqmfg7NsX7HYyLSoN7iY8hoTfzdlgHiFfC9dCdX
3FEYjmrz8p6GtmopwM9pWVPo0O4yB1jUe2J/nA4hfbrqVXfKZbLsKYKsvcZKYyX47J/x8yv1pABV
cSeKsygf5mf1qI1k4kxizMgAqXdV4oSsjbM1sytvwtFnHmKoz4ewuAkl/D16WlgaPvwZuxzH8wRT
poYzEWiG5hTJAPqm9DvA7tOWVomPKoDLgR23ir38/Qpq7+mRWj6KZeqEMtGcehLjGrhjuI8kqg99
adQI9jjEOkGcueA0IWq6UMJf+aI3q3iAcZ0aTxqUQGcXu5wEnLB1GaIeo0Od7onCVz35oDsfQafk
+BYqBSCR6n3IojPzLf7xpnj5N5K3IafByK8TmeBEGjb5Yoo7vHzh9JOHf7bOEJDLscUYoGBqKbkV
M+26d7GBb1DANCZfa4UoTh5W/4UbQ8rBFH+FPHtnfCy3r4vstA0APviR3WY/V8TzdouZaoLKUL6Q
HhRO7RVj5ut4ipJDqMwhvWY580kNI840Bw6ZwkG0uw33vC0SB4KQPKwWaNIcbgc5gtBCe+uEpUWi
S0S2x3y0rF2pISXTaCOOtWBM/P5X2nGNVQVeHXn722K4klx/HcZGB0wzsRI4dJSy5xacjN2IQAVc
xH1qZJex0y0zmgsQHxxMku4r4rJ75Hi2ebsKDMDb05YF4Yf54GVfPVPzcn/2NsvwxZBhHEgcJmxT
sebVUZWEV3a809+dNxU5E1cJp4qAGslwXs/8u990fqEbul+CyIuDAhHB+CVHvhbeHTBy3wC77HeQ
4YnKqzE+F+u0fDFu3fp5WmQBkU6XOPcNr0WfA7eDaK9Q0YJyGTvk57+MAlt5X56UoN5rkWrp/ng5
i2eMdiFzk7lP4wMY9rNGXzFz9rNTvYQIF6DhRcedUdDRrYkz97a6nwQ7BEwiaZRJpfgVDsK5fuH9
ExEKpgvh27zBgVgFeJHHVvqrSr5bUDKrBVnMmXkGiatSJeFVHiZ2efZOrJbT/2ZeTKib+gsTwPTE
ZBe/FQ60yRF6WCP8ICk36vVrr2jWmfQJig2hmImtTQjzYvlqWw05zy9o8LjtTGVikjwiIwwgEDJS
vZFwr83z4Q0EEDE4UR5IIDuiSf1FnChECbF7h8nyfZxFomVEEYBe0qBZjOggIbkfBk+e3rjAOqxq
bSiBBNeR7caeYk72KYx5oAQUfuD3V/hw8vVBIavIaqwHQyUqJZqQEDJwcHacNBotJVxtYhegA+a6
927h3ue3axZlJGmQxVHaElnIyaXhhlB2x9dyICDxtKeZOX2DOScQ1bjKys3VtmBzUPmmdCTa4cGg
kJPHGUssPA3/bYvsQGLD0QReNXof8kVyBODecYXx38KKdv3EO+8BrorMofRfCwW24HQ/ZNHIf+4k
u4/hiPDr71fmpzIBCp8FSt/Utg9v7FW2YvYRkpbgHswy0ejEI8hTIZ38SIY2Fl6neu0WWGuWFtyM
SAATiby66kygRhlOBhQohZM/9KW6GL4B5g+czMnvMxrDcAoSnhyU6LZpf0FccKzm4AveihBF+zvD
NTf7o2LBc/vQ7OsqwK8CAIN0z/iS3OnuZ8RVLJaKLK7Ogi7V/NcAZTh4U69xivVodQ8nKyzALOIL
YNeZVRL7GBEO6MnLlt0aKjO1yTX27/7gMOqg2CzJB1m+mB5cELbCn2L8qob2UayegFDhNl6C/YMw
xH0nlQerCG9Eijt3FI5OTeUPPAdOasTmg/Ub4ijsLt5WTTCpo3ikIyPyZWFRzebAbDTrRyGbrwg/
Gy1UfMEv5wnOrMj7Gmyyz2Vb8mTz40ibz2IUEiPAh81wS/gq+Vr3f8mGNHiL5PnHzrdj60Ei5HzG
PHTIMijJnDdLvY5Mg4dX0hIVDYOc125yfO4abP38thRezIPYCycDdD5YvYiArGXvb3/MRSe1aE8J
k0/zAe92IaVxO/7Kr9JpwCNz29x6gmoWGmoIAt3RAuk+HyfuB3JG3Yx9zT77/dhQl6TS7W5w5jmA
5xXc3Jn9NCeBhJLUlioiO1pOBiNd4cbgWKrGNxpgMOiQi9ekJcCub/CLPwtGsMNBuRShCC1owiGE
PcwdujYZ1bpx1ANrTOHlO7hdPouzKVRzpMHYYBHd8m7Jb7a75P0SglAJClvx8V3TgNwSAtOLdjc7
dTjdr0UWJpdy/5pYWVjOyfDf0l/hMKoEsRQU9kU+6i1cTob/JB+By7jZub+r3TjdKy7hs5hyMOJ6
gUW5kIjpK9HbeYQEU+FWp9YrUnTrhemC9yFE8df86F5L+nIP5UTS9JMgwg+00cNMkQzRrW8gC2q5
+VEuVfCHWASWkDphZYf9QIjOxRuIxrEGF5RvGhLgPN3p/N2U+g+n6J1mWdkYwLUMO8YOie4uYw9e
NOrgE968xnAl4OSLJyXsSnYc8wYv/6Iai8RcaowqgNt+4W1mXu8y+u90P76w/8QuF/o6TTyyy20T
Ir2nhyQMzzr31QnQjQEu6EeYFOKQkBRTLC201zMatj2oRqTMYGgJ2wnmV2YKoU40S1lqP8qWBPKN
PCc2JAaLEfnwsqi2pm4Sk3xnTaKO7o0/qrt6bISV11f7MREc3opzV4e1T4bKfEQ+abp6MF8QC6Y7
+sFM4DRB0xCqWFerJV1HtSGjAUCDpS5yyfwEIqDS/o5OnccpZjIgXfoHSpdXDfTNQPmhMZNQUZmd
zQsUUUUSeW+gj0fMYu3N+0IIIgVM28muj/tLur6HD4cYquySMQ6AqAP9QKKd3XoylAWuP0UbuMmi
p8mCoNc8cQuws3Qtf0uXEPpFfCb7mh4+mC+vmWe/VfQi3+zro5oKJP7bGZy3pZj1l7BvcwBPSkOd
XWV/9rfOuvtnYqiCgJdD3tnHi79tJ6k5+lJWAsa2a/pYpbDNE2gIzm/hQa07lSe5QlPVDMGYLceH
nhPXge1RUT3DW5IlZrnzdWcSZR7XtOu3gevX7pPT48ZQl+Kr20A1+7AmIm6X2qJad2J/7AmfK81x
SCiO9It5HyeYzvVAROFBGvxaZeF+phADMCJP99M5pe5NgMH1fBhFNwJq9VwGk5CNMXYmJJJp5F06
YzJfcRAJqFFLHt+3Gq2s27/hYd6WnS/COcCakNrLuYjr1canJR5wX7Yk9V2GFFBEioGb+Wgc4/6Z
19QvfH7oBr2fou3+MC/feLXLmStR+A+P5752I5+IB4o1OMcEzp1dR5SMat2bM1tC2hr9H54bkegx
nZev6pqaH2OHX2C//Sncqt+FEqoCi0hk7gCGnS0Vn3z4EP4TEZ06bA0RGZth9Sum0GSR5hM4fMwV
/wFhhYWUmeKp7j7kPV1JmsYPHhsN+Sqxtm2dJ7UG/3qc1QyzGWAwJ45ELG5CFJki0B4auWKVSlLj
PWQpW73nlIduIFshv2uKCKi6wtUiedzcJQtMO6zq9Fo6OB9RAV+rYEhGEf4YO6zstWC0om0TobiB
6iqRTy1SAVJjM/DG+WLX22Q8ww8TVPwgp8iAiWCdblYRxRP3JEypr20/P9WRCgLzHLThG3Mkx8oy
QzsewDtyYijbjiTIrxL9zPTx69mcxoX5NkwiQqqDVbqRJlLY8aG2GfkGRl0Jem5qMehBpE9MGQwE
+YpXeGHhN9MroKZatcF9qQXMIOJJRapJ3RBoXkv4aesnyV0cbmtySgBDEipZ3SLcRs/AspoEFg72
jRAlUm20LmkoGhDqdlV8vCsf1TRZgsZcvCz2uVqVC4J+hILKDZR33C376Lbgt1em5kLQAsiKqFw8
d2Lw6t2HSqr3XDgTI+BmEeioO/YcmKkwxcBi5DYQVKFAXZb+Tb4KuTUoC7zXh//2ZYR7Fv5cAOOw
3plBCQIVFgw6su4LcjsoXnJlb7aXdaNYIXR1NHi6PQGC5ITFRj72AEhOO0BKblwMpXnPzc2lCyfA
IeQaAPKwq+0eGzpbqvG4JXdn5KPFA/Em3VXypS18PBEodAeaHV91AdRs5iXUazQiFKbT5Z3gBFX7
57Wy/GezrC54r5/IMY4ZWUzHtjBlYJxHMsdC8VVbjzVQX5xcZ0wWnFff5fxzQihUxPruNPqWH09e
Lnz3hYSfz2AKFNL/3oUtOtsjp3dK8iVnBCpnRKP44odsjzTg4OaLVl12Vx5QX+vgw87EMUKxa4o5
o72SbtSKBRqa7LLVCESHeypSikiUWFRfiqnpsAR0zOWtwlk4+qmiXbP9D2fn1dwwtmXnvzI1z2YZ
ObhsPyAQzBKDJEovKEWAIAEmgADx6/0d9dgjQihhfG+/dLjdhzhhx7XXOlFMF1yvYjt4jduaeTYn
o9Q1LXi8dCSILRfxp/mxfwtTgV+S3vZestAJPnQiUHJIEBYgZIY26ALyU/8wAYF/HfXG9sf5SWU3
9GVCiNjj5Z3m++XJ8inqLohi3soBS/S8PYfAOIZ8f3xjQBzXXCi+NC74GDrH545JU6WFQuhm8rMx
Rqv3dnItqzA0mZibjFmdHP86sr75MwlryEXxirQ8LNohpOidhCJt5En8AAOuH1ib5F/EWKc8tHqZ
0OZ4tJC5eTk7Q5B8D47Q8qxguJT90X7ocijz0B88drFvtLD8wDGkq4YEcQpj6oJf4f11scmi8//6
d/m/qYfkYh0i5mwB6i00OkxP+2fkUP/93/77//6f79X/iD739/+M0f5bVqT3+02W8++pbXusQg1h
Q/+FXoQpprR/rCKdtnpPkWDAoCFx8awHUv+dM2acVvP7Q0jAKNana0FMUX0RTtpb531C49B1B97f
P6T1sH/+kMbnaker0AoNbpOT9ziN71+gCXfuJ8Hzfui/wlP792py2+aiRoIsscGkNtqat5+dX8vD
Vb9CiEGOxTyaUEZbLcIBZ+pCSF46HbxGrVP2miDNY/Rfg9KuQTlwuGxl6SLzdUjTmvRX+2/p6H1C
1xz52oclEk1/f58i/nvNoWl4HWHe0JkHV83Gbqq1FcuXAwOzEJvk3nQlI4VxD3gJVtZXZMce/16u
fTuFugu0OxCEG43tjM1IOShbtrNw194L+NNPBHMc2F+7+QfFL//1ZRpUdRKclRLiG7cnZylFZmwP
OpMHw5rZeobrgArqiycJNOCOXnInj2TrVRGsOwguoWbS/La60LLcTFD6Gk896G0/3yGShy8JzhR8
y9/7qLTw0ajIZEPPpMDPZHxfox+vUZF7Whkq34Q7ENcjpgH56cX/BDI/CyB0LAFHDb6SEQdoTv5e
WhZH1NxX3UarW7BBQCnfOMLicDwk5ys3dL3m6WlDC75mjm+wffvoWEmY7eZKhgRNsyyjIonRuT3B
VDpqW+PEZSndKRni6ugAFKGcEzwj/ux6HaxebcdnwJGPHCFcZqj53q6m7vdFpF2+KagkdzOuaQUk
VPa72OF1QXvw66sEL7yFbJYMU/DtOuG5p5j5mf3L+4/TlynaM9PpeBOTI+pESWd/3BvUOZXltYdi
3HQFVVxKP+xz98YktMB6M4r7hGWFVlcosn98zAdXZ24d6GWPO3ak1RhBkKUiygP7kaI1tmQbpmV2
PmDzvf7ZoWMWQBchDjtzlzu3k8debyP6gCHLgJlLs2V82u3OIF+XlbYE69huva76a+aoRygTXTw0
mPorei/VYEgw+jakyFc6+Zuz2LgT0pcnUDugDZCpnEFAgkKGu9wTckNWaMXUxRK3w4gZgt7t1wka
qo3SrYkps4Wr/PH4st45VUIN+recUYOISQWVciAhENMAjEQzQwJuNVCJFvlbFn8hhgQAMTIFDbKe
AtQ4ZXrQnNnA5GrKzO+9hT1TnntglkH19wUjhx2EFG8SYB7xC2UggU0TBULQ3jQd6D5MwlnHW2uz
ltAs/r9valDaqcoePe8TQYQVxM81LaCn5w0IEybYBorT4VRbnc7PxRpPAB407XTZc9DjtSBDy7zV
8P19QpXHdaVO6lu5NWLgUkExJcQoEEq4Pa/NAV5PpdxVRAzZUPbMsewVgfVoXKl3M84BDuk6hVyB
Uffr/OJt/Wj0xpDrcaEz1lLOSubTQAW8MSFlMAYlTRk/LBYAOCbxnfokGFBfrB5zFNqRoW1TZBkM
oeSrE/rfTDoFAoyuirFp8PU0u+ebAa1Vml0UOUxXBaBLPecCkk65Lz39sXoV0Fn7+bgkMIeBGMiv
BEYoJYh3yDAkmtr0EESJd7p9Bsc8joA5UXm6ApeYae8RvYJkUAtg5RM80JGbz2lDb5+Tz+0yegZC
8/b3tVFbnqwIjGwFFTy4SvXGU4jTkxpHZoqFECpLbyhdpO5qhbEQdguAAxVTMwCa/YxmG4xJ8zE1
g79/gtxyc9EzURUiX/jnkDS7PV0lDpNDvYXkUo8dCz+R9XtMnzN+nw22q50PSLiLfltpMQA3SzaY
bZJIkXI54v6qzqNQrRWBzHABGRwxE7J0yy5mebl1m398Y8MyHtPDOTJSvlEJiEGP000QUQECxlQI
Qfm/N7Qttrj5OuGWf5i3nVEi+CHzdd74ZX33tog9osIVFNxI2U+gKxx8kQl/dAS+7Tfpxyc2nL0d
n6XwpLDq4zQZUjWuaEhB7HtP9SwwgBDcB+YL+ByDYos36E3gffoA6dhxmdSWcFjDBRF6E8OhLClO
/se325WVpzuzrlYp1BPJisYCWDMmXS9P+WCreQqFIzLjPZMy4cBPRiM4Np4GtJwsLSCnP0ypuB3c
jy5J0TYLxs8ybBOmU1uDafX2Zx13UZSc1Z1K8gWTCH/076A8FiNFE/jX+V/HabQltDcLNm64tb/U
VW72sru86tdWoGRjJerLR1+iIwH0vRyEl4G0oyoEmU84yKXgmgeh4l1qEE46DVSGetThUQ8swek3
qWldR4Pexr+EHZdVbn2KpolkJCGpLqmN158pmyTfWHCimkT4AES27kSM6mz6W09yOhx/+8sgBSZb
MjVEyRrHUBraWYtDoeWLrKrIBOnQ9AlMtu79uz+BeRJVCdANjA903Mu2oBve7f9cWRjBH/dSyyyz
qjaQr4lxLzHNKIbsUlA72RMVBsaD6FZRIe0iZ5Rb8gwNzTdFlkxbx8A27kG+KzbHo2LsV0wKH4Nz
oPiMULorwH8g6AOmKLooylpvHszXkmD2hGP8+wx+fOkGyuJ8m7LHHoaVXRbSa+ZgOHyXhgGk0O78
+JT2l8wCzbuWbjVBaH7ixwwETy2p8fg3h+y0u1aFBNnmdC0Bb5Zet4OzgytDkMV5v0etUIjhONLE
6D8sxTxYJtSzug5b2NdGeIlK13/+jMYtq63eNtErwkviRse6F2XsKxX1DisvPPPvVbApgklY6FLe
3igprGNrfxRWnhibWZPJVJr2h5ha1N79kf046rQpbU6MKAx2UU1Ht7cZhmUhbIpkezBAgB2vmbA7
OsyI92k98YzEdDUV+g0AZTFLB3BGTMtR++747FbfbWLaFQIGyOzNxiHvqq1yUctttRL9ZjgoHs2+
+bQZRAvBosb0qoQAnRimlZ8yyLEkuNYggak8wBSD48JigB80sO7DoBSvto+nPo3a5fErGe79/ViG
juj8+M1fDGrGpoA8P/per29+nAfwuTFeLub9T3d6P4xdcD2HlREY88LXKE3sH/TBYeOlGRF34cNn
e3/wLmv5/THLfZ15yhETmi9J//0eqN4S7XRwkvLCuA/vd3cXwVKAXBXhok3LVfNLYG3QcMyEJEoI
M4Kg44VsKQo2RGJAbZ6FEEO1+BZjKMYPgLFXG4i3Bud+0adzJhpx8SAdXmLXrsAZiH6f8QYI11pu
V4STl9fTAlAO6ENIUkZAjxUxTfGovWf0uyI6ZALzQncNQq7YE9AfBag/jenrJJ+Vgj0EkRYPHMtH
WLh2UNISWxxGTASNdYgVnukSJ2AOTzP69WJ2o18/FzQdKrqzCcj6A2w3IwbI+rtZ/SXTgVDG5bi3
shb2qj50WN1vt9p8I6gvoPEgCla/Kqt6ap8NwyT/fewNvHU2FOLWAZK8vk8TZpSJVLjjfral3Ahb
/+eSDX8G0XHYy68sSf3v5a6/Qvk4GJLZvi7Lrtqf3GYCfq7VMO6ahthkUWHcVUcJ1jQvnfeM/hnY
ko6NbP8qyNo1HRZPhSLLrbFB3CpJqgtfNZ4K2ZOdtwIWOnkejZZf4w4n3RorWz/WaqQkaoVYd1wg
9qcFzLLNxcjrFgwEaEAgVLbX5SJbY7Of6zUMyhm20J0lvk11SP3wWS9vfQ5tB7KN9qs7cjGwfxsx
uS1K/blkw0NYebFPzic+kXFHgMufwDhGJ4oFXQupba4IqQ+aC8i7Uxdr7KWdXFKl1oW0u3fxxhTc
v13yW+3c3dXe3c67C9ACfzbEMIIDct2nRP0liuJdrrlF793SoIClYKZCEP+7FKiGUrK/9KrvqKBf
DdFte4JqZfGeO+QkQo11SWvlECwjhqsHnbIRrVGJjeKLBj01zLxqIzupLGkvZxmHDAUvPKJQpaC4
21/JgwUi3fcWAGzK8/RW+8v5YN4Z/rd4Tl3S6O5IsoJ0c7MQatTypdiJ1UXVHPkemPn8/uL9Kfdz
nwsmvr1TvqelHPpzze8azo84zJIPu/C0+/5iiMAdhDlQueGUSeRH8yT4+PtKf9f2GqYW7XNkDdDm
MDjmRjiSoQ6XlvF38fyOy+Usev5QnhzpRlDlA5uEsaWGsEQUZFw4A0Bo8+KpUyRJpNG/fgQdLkmw
9GuS2Uiz9QuKjOU/OejLkRqG7LyFo7s+oxrIRj/PZpcFPZ/5f0F999dmE4NRUUejg8tNKtOwj7ay
35VyblfYxz7Nw/0UXpVl4jkFAox0fgD0Uc2UgFu4YJq+ii5P8J0l3Xy4WB/JOn6BbSDy3HjniDeF
al3FEhUyD2bptyE010+LhTwYLmw/QCXqQXQvl8uv7GGOCuL8scvS/Ha1/AJqdJoJE/y3GMythyjy
PNpJvUiUBL0pkqkMK8A7j4CcD84qdoQK/PzvK6f8Ou3Gkg33F5kXqdDNQl5FsUvLRlTih4t3HQaR
vR8EG9INUWqIpx+C6GXTadK6lm9ctvq82ReazRcTf+MUX84uFfZVOAyotCC7SRCeeoNl7A/GekeQ
oQqX1Dzun5vdfGyXQs5kKxQFUaFHbzvosWNRhtC/pO5iYTC1ISo9s8wHuDL/oqT1cezWfaZp3Pwd
GtoiXDg8DH0eWKlvDx0SdzmT6tP+Ljz1obNTzUAGqHAGNBHCEqdAjqYqXg74u2d8aFDIHMFGXCP/
cgiDKD16Sv5aQ2ysxOus/qxXV32emZ9nXXeum8pR4sEB3s8MhKZ1d9CppBvL3mVqnANte3QkRkd6
+2c9ZHLmlDjyBbTTXhml9kztZeMcIH2hv+x2FPOvhqer0HOYQAUtcDa7nn88XO+uALrCKA2UeHWy
gqocUzmCHcs9X/duZn1FR99OxpXaP8Qj2/DPysGtQIoBDNs7Jx3ErA1aZwOxIUAbRNSgQPncXyfq
fhIx1SrNSsYRNsnHDuxIdXaliKn+7dGXY2aZVMYsGPBLUzc1YFDeycHxumX46t6G7/jzcoR0bg/g
ewtrVzqx8vXBAoh+elOlPSyBzNqUEIswJnM5ja8G6LeYgUp4U4D/JIx9mgxCV0utGNfy/FLd71Xo
TELoNM6Q+ZEnGZ8q3JmnJxnBgco8ONk5cbQU9lPj7FaHWW4+n69rQ/uME3B5YL+SErKWYi2dIlfb
LJANcXtX1S/MpF9zuNe68srtaxaLUWeNrMFSwDdbc7uGrOe6jBlsPtwnFuM2jGOeEi/T1lG80I4r
G3StNAkFO55N0MOQxLEaW2K220hArkNLt5SqZU+hUKU9HE6QPxQPEO07RbIINSaZtktZutszyqck
k529ZJjNjpgYu5IDHd7y/PFUgnE4AvPVMtcud06vfLUgbdmNy3qc16sOM/TrMfIIBK29KiG3geJX
0/bmdCxiUW6l6GA70DWpXt95D8r1E6LraGDhb/4VkTGqZbg4IWwgdLpvH15shuckzFlzTJ0Dxke/
nzsg1iYWkErW7KgmfleJbuyN+MQfyzXi1UzbnONYY7nS9fqwA1Ey+9T9ydwefnQY9V+OVKxkKpIM
SMWggtSI006plVllRKH8GmxekYo2fYa6YLboOLM2w/VjGb3prw/VPlGvEVg1bXFEbpXRlMPC6g1Q
BNnBqQ32EGT3Ww4+2PRKeNEQBoRd4+yo5aJmCHSWwBLB1BrPGRIszdHsvlxJHVnCd+Pj167TlUHJ
xYDz32r8SBMR8t21ZNeRzgDY5dChUd8JXl0BIXY4+BdoHO+GMDIfXWf4jhbZZDZiuskZuPj8PR2U
z9x5ejZHEx8eCVjH+z7FKN95decftuctR+5s8lT2oRaiG98F82kLCE0CbaIhSxKwpoZ3Li9IyBcG
Al9TpuPuqbWiC/JN74WGijsMDoPAn1y9mf6wpLEUO0Bkd3PYcgbwgHzAANJxr9qAK6YQNtIUVdVR
j2tcrOgkZVUcVuVq71sPxst5wGYSqkHsOawWFUo1TKsyLbBBAKMzw2wpwgp99W9gAj2JJpLlXCgo
85m7GgGM7+AMYjzYr0BcBe/vATVnwWn1ZSEG1Lmy2OTbK0TDQdfo/YsaiKQ2DmGnpZaZbjY1+Z8V
vLzciXb3J6C2J8JxfyTisk3/i3yvqwTaUmm3AX2oqNZx/iI8uDVQVaVuMvAAyDuuyaepOA9hbwRc
5oDxGrnLJRC+riab0vaxP9dsRCPbLE4P5f77Y0lzzfECha77e57FM21pxxVRkBg56TAlwrw3t5ik
VkUZTKbk3LRYyjkKrVrLasoHqcMBI0bg0twJAozxjGG8zjpsSzGGvf3PFZvGKzptdpfK5joxPtMX
vIlDJ2dr8TYu2/ovSErdLtfwb2XKd1eHVBXBJlgl1OQWMISQuE+eJu4gAdrQeXta9xQIFkA61HOk
5u2RN4mcqPJWiN320X3YMHsXLKjaAcZGsXnw0S1i2XZ3sAxgZRB8pMLVuDuX3f9dMXXgONwzVH13
6A/74dAJkDifiCRuhvLFNHbmneUBVWu5Qj8Xb4TzplVn8v76faBcIVBDyMhURPLQ77mfbLTGPK/m
PInuCf0KYi3GVT4ejYeOm/y7WAQMAK0ugVyksC6Jn/mjYhBut/W2DHk/1d0YuSKB2ikCrvKnxsB4
8FS+T0io6BiNvuARiwSioeMHtByCIqQgLYA5/ISmtdpEUSSlNl3Sxwu8NGuaR0PacwHTxfKMM9iu
Zu4AVOXKcssO99BSBLQxUrZsyaaikdA0yrZ0rUqAqREaReMLRLf9u9WCybB7Zs0hGyOIe3z8+1vb
zvxmQbEXPzb7Ghmb3KgSeaVNuXLYyNXxc4WihgBgBFtX9+/x2CDlXD9k4JN2LEoNy8JRnzuFoX5/
O21X2mUmcE62nuz99qf0rFO6D3W2fe3RrVtsAqIuYC94phLk0pHD3vt/f/1vANHtks3QJgt7x7Sw
WDLvYzLvhp/Q6z29z14pDzE+16kA/MsBsxxdd9syAcJZ6DfefqFdX0+atAnxRtDTwpAgsmRYgwiB
Bt0OQcTeNw6BshsNMgl3C/IRv3u7WL4pokrOMV5C13SKmiLFmBMcBIHL0NxyOf967Lq8v96NqLwR
IxKjE2T8bmvjg/VEF/HFWIh9InK2h+9w+PkZTAJ3NMLxRd6cKsjfh/gba8GyBmrkoq0tCeXP2w/d
7spKtQuxq0ownlrBGib6uzJAdVhe3E+u0IHNnkfWIOH9gJzvjjF+eQmdAIPYUgPYiA/Sm2ZTN0/H
PMJeIbKGNO9q7y4SCUcYgeyO+oO57tX3f39yy71lSVlCYhFNOcKpxpL1xda2ey2uV57obvcoMRJi
fwMXHzASXTv8jfy/vUq3yzXubbbN9FiWWG48Xb+Qd3G01RgYJ61sWli0WQf2c/eqvy+wrApLQHJp
2haC2bfnKhk9kzWJ3TzeJqvWuF/W9F2GRCifzr1/6TsNzQDgh9YyoPLGTZJS08qv+rZePQrnB1YU
Oszh5xPW93m2ZGNN77GzJv/70fCVhgGGVwEqxHc2vjK9KEmRR/V3Da0veyi6ht7w/gIpFKUz4kXA
ucL+xcHgseMWtW7wj6UbwcY136tX+cjSmjAR9CNWiXi0zmEsz/Cxs9GDGDXpSOK/w8LmZfr5wY27
q6XJJgvPWIlidISka71mnxf3n4vPYTWgS5lC/Sd4uT8FYf1CxM30Zfzl6Lt6yGgd81kQ+YGMYRao
w5K0PivmbvD6Nu0ZrVlHLOP9PtZPsmgv8qaGNLoZvb8XBQ0qKI/ysNPdiwvV2AtD4vxNkmvSEEOY
lh/ed29ujPNe5QSmazKyYeQHC2Ymgmfm4wbufC51gTV+NYAwzBSIbJ1gFiHxJjKlLne77SWU5NUj
7Z8YPu7V8NMRNVp3xJtyiek6SsRt9XhKBsxO6DIFeeMXsLPuFcbubEmr8aNo+hHQEFKCOgyeZyNx
uzrf8G8fi2v9saC49D+29ET776rkYkFMBoz1wXA77zuGx3TIiLg99pdfhWgtGh2xxO8yiX67cMPf
HuxrWe9QYnwINwO0I4jemHULTS9ZSaO1dnB76mL8cnx9QeVjJVCtKMU6JPy9x/uzB4/j5Ly+l2fI
HH0q4LUvvqG76b5vZqiPuYutAURrYU0mjN7PmBja8Aj8M1OWscPU50O55E8Aq3mD6E4KPcmYfjFW
Cj8ypPZFV83qV3iuW9T7ZAwWUDnUdhtmOTvml/x4DiWMJCnKi7CTAru+YI8nEAHMZq8E5oJkOewC
NfzO5lkaH0tTjRYTfq+xtJXpPT0ri+9svt9f0ZEfcr5D9KH9ERhK5gUHnQb6d5rLorwZjboqc036
9w3/caHUWD1EkS5qnNRpVvQTiUodihY2jCiF02WTW14oq6k0sXQbNOJ3sPNjtUOdxXki7dhdxrbW
FNZWCF5iBn1mmLm+I++Ly/W3HzBa19Q1IUYvOuPNRD7f26GZJmJN9Jgu7yA4wvl4qjvKCz5hPX07
MzZBEU/3Tfdp9yi4smngBqt+/2Wtows+FADt96eL+3SgOeI8ww0znA28eTIZ46W7/EebRUG7FV+J
rjxgArvxwNFw1dCWtghGvP40na/SYHh/GuAk8JRH0uKPriMRHvjWSANuQTNWtw3UrLGctxblEsXR
yaro71HNJ0kSggNr8lKywuH75xkGPrQuYU/yR/PB+OPvo/mNV+DyofIuJllEFaKJMit2Pc046nys
ytoiG+6LsZX4DmVjlNUE3i1gutsRFcy95wJmriFFYXag42f89lOULGkqoHTPu9OaqVmeGPkmPNHE
x08JSD6U9c47EFlKWuCJ7GF3UN22oqLpoo4m6lnN+UUp06RtIcZEx9bD4/S7pzoE64NQzzMRp9v1
gb9jeFHvt4Hx2RT9GSm8PeOdnpin807UCWOEpAAwIrVE9rL4vGdWw/dBZ3feY3FtGtdKJ2+gUU7q
ACKkEQeFoW2fGagk1SdnwftXzDtM9+5w734G7+ikz06jh2q6zPCSX537+7sODUTix+rNN28Z4fZw
yMWk8RhKOA9DM1w4vhBSmOFL3K7UsO04qcKCOmHKAyva+NjajE3zKibAaMvL/Ze+7AyH8G1mDMDS
FoQi1mQo6e9L++0NmhsMSkwUnZlIxarenml8rYw0v4pgB+o0E+YU7q7mDyFFXK3u1L70yBCuL1pI
msfkF4nMq4qc0+pBcpYMPXYOJogr9NfPaZS1tJ62qXc78XOwmutQDGCAPzLHGHihCbTYupjRb3TK
9j0ZU42nCNEVpLTUWJjytLhs5Km2BH71dk/q/GpWvZhzWFPSBI0jHjJ9egFRgFcUzFGXAWs7eEqn
mgHcCqR7c6i8OERJZaq5QH5NQVuxWmD6lN8fQGLMe/2/j7z1836uJoLDH96z7p32ZWhJEgAnT0wR
pVP46sXHubyjr7nX4RraABBMDIA5oE+IsdIbriFJYgoPV77OW4vRRjqShCQRXJBEa+ZsQaRALE/y
Mo8gP4bjbv5hev/KDts6PV/Ca4NcuXGvlPRSIv/NCO96fZq8AP8YLkzmGSn7v1JZ8uZdzZzf8HaB
rmI1sgjm/PTvQPjHJivylnA/4iIzRLKEvgkVPUYTezt32s8Y3BLv+v5pYs+jVQblx3PpPb8yZDro
HLTVWow21wroOSh/4Zsap33YpTWXeSutDt7JE5XitztySPGkhpwDmbuxer/HWYjmt/kBiaIgep6M
Bsud29WabkkdLa6BTUxiW1zzJu5sE0lRXKeXK7+FnugU/tM+Fz2geDp5oLr3L+TurMdN1kXUJmta
4yFvit3xlJ5PEsURvnzNW+ZtUR1xJ8+wF5ROp7tqechMNatUYkyRGjcfsl3JYXiQjgSJhF0Hcvbh
PcwMPnnjYB66HZf6O65pGEuDKTwmZGho0QZpRPq5uY0tKTalFY5xtcNM3UnTIW1bxNV6Eomy0zOd
ReINg8Vk8uw+nBjkDnjqlQOMEy2gmX/PfFkMHz48jGLMeMykF3kf7GCz+RLKIxBZcwaDt4I9qeO3
t1TLcHIyFSSZyylRn7s1QnF4ijI5TKQVoP1pX/UoJHAypus/T9wHF2PgzTvs0O+WIxA0TaJnZIAw
B93ZcK9ylO93OQgdAeycHoZTWhaiF79hU56fSs8/OSOR3HdC31qS7Z94Q6ux7ka7FFtL4A3xsOGc
IT9iQ8eZMUw9CS4jggnx9Do+Vm9xpDeLNu6GrucH/bjZk+HHE1xp4U7Jte9k704frHLLWRC0TQRe
OhZ9On7EYLGIts7i4jwFkxnmwHoTTEFXzHH5jQLtinVaAjtCOhIUiQCWil4jlizrSx7aB1BxYzIg
kilj9EI1SZR3xATi/SQdPkMKDvuSS8bQsbjctXgj6Kku4P6VPTfhUaQoOKQhBCp02V8HcL797W2F
iWm+UYuaPkNW+Haz6fw2R+1SSXCorGCVHo2//v6PtwWoDKrREaKWQ3n/2/j/8DKnXlwlB10YuPWL
7bwJtE8wkWHlo/fWadzEPf31KT8WaxyZts+1UyXnxOI4krtyikCqiplJBXKF+4z7Wi5hn1tu+1fn
q/PMxIVtrG5SzyDpp4RkktjeGgwz64GPlmIBCl+jZjgcEgv6AVbqwfvq/NQWp4mBINUh1bdoITQu
SHE5JJZ+JtPBjt+lvsjlgCcE2CZ3Sf1EVFf/Psk2ewg8k6BBjFbbQJNvP09MA/Yyiao6XaE7yjaR
86kW/U88M44KV6Xfq0hxXoO/l22LzeizAYUjxeJTmy5EL7izZo9lQSyZAi8wXLH05Y3QjCYYuAgR
FgqlO3TCPEHjOO7K3tvuMMUqCrsCDk0eL17QjzscRYVxlJWLAoqMW8wg/5D+IicrYNhfXkcO27la
IxiVa8M6a3nJaqDjXr6nSnn9348fgE3UtV5bHAj1iKaB++M+0bO//bpdXijKmUqh6ApJLiGPKGDD
afBAPf87p3DgHJAZ5dj00/6Asqvz0XXIbWEXICpmmTFCojrTeLigZI2kLkG9jAFef+czIF6O3vMJ
jII37xppb6sF2oABwTwzPUHW3og4r9ap4LJpIvSFnwtWcBeQtY+0D4+nc39/21fCH5rEgOkV1eAe
3+5vYmaJvg+hrdk6j3DkvL0J8W8LVSd3eEDnmMrn4h0kEwFYDOceYGdBhzc639Eb4zL//ZpaSq/8
GEyUyjlDqdL8Mfr+mph5TyTwIq+icz0FZD7kJTG3EkxeTyDrIWscHgdd0dRv43i7sLBnP95QpodW
VGHRKPdREH2pvBfwwGsy91XwD95IhKAPR+boaBE9dnx16xH8+OrG9WJe5kKtVkyTeMRUb6LehhO/
h8BA5HUjqrECVtvZpvlto2+/uWGjd2oaX02FzX4csyzvivV0Xw6CmQvqSDDydXyn+I5bD8SCtLGZ
zaK+R2X9dpN7SnzqVRWFdYC1a94RLkg0lAHnDSTi+664UW37QMMECEnDnJqi1rjaRS6XkprwjqA+
dvpe7B7nh2XtrMCcmG7g0OLwH0CbjPd992tAhZF8pui80i0fzUy6xnMF9CQRPd9+tNozj2UYcbj0
Pv8h27tbLBhEo+1KvCygCv//u0yBEfOhMQJGS6FhMNXajhT9u8iIQxIW+m3YD4ZP1CcA99B98zrW
a7m9rMfuQq5FPtIERuwu+6MRi27fWKPaNGUcBhI4Hi27jErcCE591QdIxUhMx8K/0wIyRKBTlioL
io+m30viS66ZZf3dZpzSH1otFsqz6NIwgE4hhskfVAm62hgt/ohVyYptYCDQPjXzrjze1ZuTSklT
+IJp/00eEN/g8iEhWkAoyLG6LrQqAbMwAj7Xebwijmk8Ip2AymasULYhVWsc79aMpVA3avISAYc0
XETXRTud4MpFoZPMj/DK6/zqlkOmV23TXeU10RZrZEPHbcxGR7YIc06UHvrTN3abviKHvIAIaoS3
gOLj/VNM3NFV3t4Jxtqdm74hhXfXce4tz5oqusyVE7OebMTti6rVc1QdjyJmF1xM8hMl5Xta51xu
xiv6pcPMXUdw+e3gm5v+c8mm5domm71uUpYQoo3Vu7AnEH2dhi89JHsuzhvqQg4zYEAJNA+CbEEk
VMO8jHy2cScg/bPRK7y2X8VbQYSkD+cdO/I7sQAN9WNHxJ354b1EAdqKikNNWWi9nk63gw1FQg6I
qiTAhsnzDPlIcguBZOx6hC2O82bpRqwS1lcz0jfH+tu8KS5uU/jtVXj/SfgLuEQUCBn5nAu54H8o
wf7+9m84efNoSA8pFFqUCqGGuP127RzbklXTN9v7EgquQD0OE4hz59CXA2wEjga+cOu+n9C2oKlj
g8O/Z8xiIDDEM+HoRMDYYRJbYmQbBkBbJR5XGcxsFiwO2cGyzgwwCocuuXeGe8dsIPoYk9HriKhJ
71ivZTaQ9SxYgMhymFm3GtdTrqKw2Iv1HhG7X0/TBVTms75geTp6Tw4kCLD9+g8PfCwhW1cHpKUc
Tp0WHK0YB6WJ1szQ93IBsijkBACynv11/0WlOu0EQEzEiA7VESil/5Uv5sCpRqk4V4iGbk99k4aJ
YRRXGd5u8oIwEFPGMpd+O6ISgau7DmczO/gvcIK2hajUXXDkJFwSIXpjr48w7eR6yoXXptw1rEDE
ZPXwmzx3M3wOZPeZW0UVuOuhiTd8c8+B8Ni4OVCPNiOIUqMIFibpNjELimCoumB+YvhWBDodVnyB
mWbQ5flB9Ga9DtvSpF0Q0AsJDA9TOZR/RenvdqejXihvT6S50wIen8tdOko8WJn7KTQX066iv2I3
fLrgzhROFTpS7JnElb5drUwPxXaXp9uJllgbRwkzxOL2K2Vb7pGDOvrpCWGUWHH38lxCHfb6cikl
nzRqkChfZxmZ2bVRRMMs15399ulsqsODrjuX3sGVa2uslFU/LI3+DgWifQKBSBnsjHh8su6lyxdA
1qGZzKLz9NpTH3sJmO9y05dRNtR2d0Z5hKI0+so2QSH528MXeGa/iLfDU8QIX7RQ5KBQ5lwKv7D3
U3nfc0xtFhWvgPqHB+3rUFvuljFFeXt19SsetKy8Y4I0kmzDKz838lF0OCInj7C0avZtbbSxH/T6
4hmFhCjOp7xF8mpn9i+F3b9ckdu2QzeC4B217gSFZiayjEvS3xWG0ysQcDPQhdMNhx25ptUkZDQy
zrxtBn2fjPYj35uhF3jMvPSIqNaWIVYdMn9VcnflQ5FPlUhy1QrdYqjCzR50WmwWf1stkJi6HC+e
vEm9XixNNYqd+wzq9eQ8Us+ozIfoNhpXbydlXlJzI+vzW1ic3R0ntj/FfWNl2mOI79i9qaw8bM7I
FakPxWZ2jnYMcx4D8ZVXufgqdqdReNEdaf+ylU+OUs0NbV5Z8026uKSyvy2f0y2U/fKqQtio+Irl
RynVgC+9WlUQadUg3PBPVf79Avn1ci5+C3g0R95I062tepfocrcxkHLcyr59RHQqZ/42sOAE2/We
kt7TOZ1uq0WWIpeoTe3odVu/EYm49tbXCtvb18B/Tjj35NE6zZO0ds85qhnlqKqLfpLJgKnSx7CI
ggtk+QkwlVSWme2lOhu+2BckNMyBLAOfyF9iZVnsK0cqSe9l1ZGs2e7hoKHyUiOhwfYyXNrTYl/Z
IRqnbR7LFGHZS9bfb9P78HoclXnkpEiKcYHdjcFYTKoHEf9ffph5sbydZnhm7xPIh1Nl/Ej1obc/
P2aV7J5tJJCKjRvniCTX2giG4/7GDr1jPj8b0wyen+fSeLEzKMnt56vMFK/lWcXXMUXEIrnc9ST4
/jezCzt6iq9wQerOJjq9biL1blNlLzWbnvemMdc5UqbVZS7ttl616+fIYOrAzgYW7JG2VPqZ0i+L
mSx9Sfr0vEMRrNgP9ubLdas78cEYGOFQDW2vMDYDPT540Oo65w0aJFzbw2axS+mxnObKrsf8K9I+
kjQw9bgjW5UbIe8vUyQM8o+gSmZi4XK6aOlEPyhsw2spv+SngGsY9TDA9bQog8Oh58ZcMA4MrBwW
2sGS7PVNx08RIcwP0/8fv8Sg8QJ0ivGkRgop5dfrNcvO6WSDmNTG56KL18arvIZRh2PtWqrhV1P5
rMuRtU8mewREj6PeAQmqh/Dgb/ZdnNDiR//1UY0o3iyzU5VFJ0Y1o9fYRH1n60vJY3bhviM0Y5ye
8+tx0rPyibyr+wd5Wh5GGx6FbD5u6s1MzdO+VkPyFENVK6mp83dU2Qio/2PHoY2HgdUyAZXenn3a
K2MrK3IUJFO/OLl7zEFiCkO948/Cy+PfqzVjil/LNa5a0ruUh0jabycH1L0RUSWMWqKFE9bDeh1e
FpU53SGsvOIzLdlD0BAp00j381rQsh4134BLC2zYOdB7wd+/rOn9//llBJbsgWCZbpZsCtM8pNfY
Qq40d+XTMF+e1b5ZeyUzUsaCs4rHSTn8e81GRvHPkroq0npGvgk+bvf+/5B2ZsttY0uXfiJEYB5u
MRAiRVqibaps3SBUpyTM84yn7w86f/eRYLYYffqmolxyaQMbe8hcuXKtRUgsCjIF+056MgVMUtSn
kvEsC8ZZcyoqn2v66xG35az/GZKGKFIFqH7vUcmHrR4MKWJ6SkvUIfoWR9pUHfpsfolxgakIFLil
EiwDsVnjvp3iActQTCPzb5Py1iR/N7FxY/VdPXnWhhrQZjBvc7sJs55DZUzLo4DqW/vKftf111i9
3Hjr9df8sQM/DLOJtQoIM+kUEWtxlhJNCdLiSHSAswsJQdr4BTcBt+dey/u3r0e++oU/DLxZ7tbM
R8iCqDzW6Vud3JmqWxZHMXtR/5VjOT7eWMNX9/KH0daQ88PHray60iNVidfZVLEMM85y52Txqdef
s+nGWO9H8Vdzun7aD4PNKal4P8fpMRdChyPNEB2izjbyGsNdnpYUqvaNxbJVvfr34v3wfpv9opZS
Bf4ZpMeScARt4wwfFquTd8IMtqnhijTMtowXfDzhZD9jdh54hcEpm6VOJdFNb6q2MuGLZ8KlLtG5
COcd7ZlunDswdu12TI9TreynxDPTX2pkuWIU7YL5n2Q+Cyj4teFlUXxTGR05+Skh6qnzu75eLrc+
4Cbz6YusRBily45T4w3dKQlNRxrecsHnOBj6+JZjwNWL6cN8rqv3wyc0rLSV2thK19s27p7EabC1
2oniU5J6+Imq98atVbN+oS8WzZZrLEdUhudOTh4y/On6B6W1jdkTh10k3Uoib0yltVme6Wwhs6DM
6bEzOlo/Q082+rdJ3StK4KFp9ctIS3fQZCcPk0dF/nd0Wy3P8TC5yLkckELfjUnjEWUSfRjCcEzr
2knW1CY6cEZxR0cx8sKIO369BN6rt19N0XaRq1KTtkjXHdXnAlcnXGYbp3/NX7V1IWP/bY+Rl/7K
ene5Jav4ftd/NfRm+Vmp2sxQhJPjLJ4YVY4ONTZG6eSrKplWm9l66DfjadYOmZHeWPr/l/MEPpTE
dQACsLkKECfMukXIiAyMlzrRbak9F/m5QK2yks4zvjVmfuZrfD3b19cjoq5EznDNrM35rFSD1Qk0
jD0Mpl8uXkUflH7XZHf5LS+gdbn9ObX/GWhzNLeFWCbmUnMDybYS5/aYeGXvW3F0Y/lcfSE0kN8h
Qtw55M9bOg2CuFJbLT4WvS9jyB4dmhAc4SzW/tczt0Xi/n0Yfxhpe6dWraI3o54eUU/Ni8c+PuiG
RrLJlo76cxgcF7W1zRGh/Uk75cuvodF9VJqdVjLcuaqdnj4cq33WQQmMWNzPMjJNKsFx5afk99Rv
7aYmV378+rGvHgswG2kbpm2LHOPz/CSxjop6YiRHs/AXmNKpIw5ei3ed7Mzm7uuxru8nk2IRsR3I
3bt44YfztakEjVqSkh7lwKswtMZ78EkS7a446FioGW6F+BTqs7dCenldtX8stv+Muy3EdUIrdVVc
pccgtPyhiS9KjbFp+AKXxI37o4mpudhLd93oj0O3a3OUtMraaetn3Xrrp9mZNflumnFbJx00tPyg
Ks1l0VW7N0/p+Hpjkq5dQjCZIdzRlGEChH3+IvWUIt8tR/kx+qcO83tisjI2PHAhJfO1rPYCMuLo
VpXn3yWz7RzRgWJZAIyrNsT6WB++zZAKIZGEkR2heThNDz4R5V4lfZNw6O1Zi+kAfIZsUKnUfjKV
B7XHh3fAVi2b1p/ZFTjJEGluKiPyOeFp2f6clr8C7ZdALCkMeChjOJvH91Zu2YmC5XBWOpL4YnWx
I2nnOsFUghtXfW3bA6885tg5ds9JWnhW+IzoNxbhB8CWXp/csnwZ8+UVCxwvxKO0ne2mf06bv9ol
8EZAviQ5rGezlB9E+VLXEPPHU4r8Wl48F+WL2lUuG3InVLOvtqdBbXy9P6vWJZlB07qDNSx3lQIe
x5Uv/QapXEeO457br/Ql+bKUeBI3vgbOYVi5C/piG+xPQ8N8sfNFkMoiO8xm55K4Luu2Hn0DreK2
Anrr+p/Afd5EGJWA4giT4dQGv6M07LiJ9yNaaWYbsPEqX8171xSmcxVjTAHsuQyGG7b3WaLYtYFp
KiZ5w3i0hmezwpmbb2RllqMILQATjnyoITcPaxCfNLMrpa2TsNdqpXLmBel/Xd6n+VmRzmbY2Zrw
jW/vx+XeWkRfqsfYFqu/oqLfZ/Gwk4yHScC98es1vmXVvJ+VHxfb5m5TukhaPeriNa6rAjCVAVtb
sfBGQKBVew41a8usHTkQ7mMRCNdEuU4/RCItuSNT3z3KsQBwlq1pIZWJ/Y3Hu5YeyUD9BpwFxIy2
PaWWOemtMBXlUR1kZ+id3vQWZfFms7YHOdrJHb7v2bwzk29pd4iJBTIDg2rpecqyuzj2FFC5PB29
ROfsjpNdUEs3goOrkT+tLhDC4b2tbUWfd6uUFkWfdpxoRs44xPPChOdmZXhS/mzJWPjIub+EXHrl
vuxfQ+TxdHxm8xGR7AyfQ2obALChx5LXVpRWYjHGwwtNiPtUZG9i2pH5gSE5tXynyrldL09VgmH8
8k8ko/ujXOQwv2ty5S6ZLS+eBC6N+cZH2FbS3tcIcmCcwSKdoMaWENSrQ2ssI8jInEfY1f6Igx9S
fOxHV8W4Hb96UNbs1Jg/EuXcL98CYRciMQxYszhNdgB1vLEm1kBhez5+fJzNktXzoarEZEyO+qK7
Y4d9jXWR53S3IlNreMYGJhgN0RVvduN0GEIdGmCa3M+55bXaq7pgn2uisCZiOhFe9GXZT/WttP5a
UAWdi3Z/C7zmj3Wb91UmJUhkoDp4sMLv9fKcpbjKYgUPkNCKT4J6Ck38Sgpk+q0Lt62qXgI21Uwd
4OvpQvrv6nzxHGAq9A9sO89FLRO7ZNabh/4g7HpHowcrRjFQust28UGwFbdwx1Ptlz42Rl5HubxH
/ActyH1A43LptKfUS3apN/H3pfv8lOFJlLgZDSC139yVfuxx7rV+UtgSfwoek4fox3Kv8beLXe51
dwiD7P6lIKetIumD+wQOJDFiM5RTvGA1u3dyP4fP37sVLcWzO7v8z07/q3hhy+7E3erqOmPHHD5k
5+ygf0cc853EWfgtrXrBd/Obsk//WvVG/mnsH+vPI6/zB9+865y30BlpA5ftN9mGJ9jfpW60746D
20MMCewS//QS893KEc+6F+0L2nxLD4NbV8APNzpJe+Wn5c7+LSrjtUgYjYv/80HWBf7hgp+MRQ7C
WcqPqnwGSgboapbnQHCH6Qa++56ZbLcKpCD4V5AY6VraHE6TWrXGWKvJUTIuUnIZxJ02vab9OaMq
YgiPrDshPERRfONQpM3vypqjUWft1QE/Q4ju8yu2ed9Uy6CAlot+XhBt59+M8NmilmSJlUdIJ2XF
qRNfI+KJtjhMxkE1j1UV75NJv5+Lb0F2oIvwF/ahp4h0OGl9SWq8qdfszIwcdcCDSxh+qOrvDJ9h
CynVbFfHYLU/+5lIgd1kq/V9m93186mLX5bGjTEpSLxQP0mjQzloMoDadjmqotJBxMU8/Z5kw6FS
JVdtWNgFbsda5htSeBcEoteXgytzlWjl+Fs3Z4cnTrhrgkH3w/hM0BL3woNUUg1qz3J9l8qhR//Q
+n7rVZpl50VFc3bwpPJZkI8RrrqUZmpvRJFPsq3WQ8hW1+8V8w6gsZ3PVMxinrcpKbnZg+HMcQZH
3TNKV+nsbNoJvc+yIQUlTM47WrNiT0cLskoru1EuWnIgq2obX2wOdeSRziXqRZhf12UW2p3gtaEP
9BTLbmO6JBeqtteyp043nTnBk05X3KZ6zcNDkByn/BsC23ZdnvFF1783NE1WSKZKoZ/q3zOw4NS6
TPUhEC0vqzNHKd6s9E7KXeK+tvaaV704S+1T1+0C8ZjLjmQ85smhqQO/GB0zWP8aEGC+Fhjne2UB
1q24L5tHud0LhmpHQs6fZG+xAs8ynaFNbaluHJVjK7wPhIxZdGLLL7SdxotM92l9J2eeWVLW3enh
s2Gw+/NnTZs9Ofo+T4WXZhUBxD+qFnhBGzrV6E5NZ09q4TayeO5S0xVqXCqEdG+q2Ix4GTnwGrh6
4vSQ5+dgipCFTdZCUxB8V6Yjbx90jb3+t2qQznmuOXI+O6b81qm/R0BVcGubg11i3idVupMBBLtW
e7RuiYtcRSg+brfNlZgkrc6J0iXHqPNSy62zb7n+ODBXwSnEJc48993b19fK1Q1Oyy1tYtTD4CZ8
3uBZGUqhXqTJUaUEjcXYeOIlI2lfzLfOsGspo/lhpM27GUo1t5UGtMpIOhWA0U/m2claP2+f1zwx
WcN8kS3SFAdBq+1pvKXduu0veA+AoN2ZBMJwDeU/aB8LLzq9c4NzO3waXDoh988rs2lfc3e9ovUO
NdyWnBfRPcBuWk0qkOS4cahezdktmkcgvxNqAo5+nvJqkSexwennoQ8ea0XwRUmwZYA3ixKQRsEf
+3E9wKY8wvyn/ZFLt2Ka9fdvLxMkPXE0pqmYVp3NtZV3Vl/Ec5Gu9biCTduRj6thv5P1yVlPdnKx
pfRoj3SiiipGUz3Vyq1nuJaSw7xBP8dc5dXeoZ8PV6cAbLAUdVocA0KL3hfzgy7dK8W+NS+atF/q
S6v6/68Lnc58knDaIMmE/uj7jYNQKhaVm2xpvJyFXjlEcLL6yvn99UB/hoyfB9pAnIoRBXWpJMkx
uPTfzMf453T6eoAry5gRsOQgFsC7GS2izwsoh8vQmji0HYtOcVvzh7UaxT/IQeRK9d+0tMKinIH/
/hFiyRaKJ6OT7UF9kAQ3NQn+gsKOZtVR2m9575TTP5WKx491EZpLqDektcdRF0nAS7uD1VCGFbAs
zJklvpGNaH+swvUlDEPnnzo8pc0qHGKNoNmiMsktaJSHoPdvh03r7/i80hmDRYatg8bHF9eI+sMq
yyN1Tq3WoID01v1rUI5zdifVPteG4kSWo0ZujNnU69dfZ+ubxiHzadD3M/7DoJ0WylOBSOGxriD/
/DCCB6U5t9X9nHnl6MmqK8L2EeTnUH5SzT1ZoRC3N87aa3MroX6DcRECe2CQn997SMpC7EMyK1N4
zAIoKZe8vjHEnygniNqHIdZH+PCWrVGpekfP77HqfgmBLSh3bfoMy0yzvKDb3ZjSa99RQmKHdn0y
V1HcXFJjqMJSacnCFHPPUWF0h4pgq1jLB/K4MnxMemzC8VA3Nw6NrfnL+8dEwwX5LQVe5h+NwbMU
1h0qGPPP9qDZrQcB9UQytP/53UQjcf69Nh503+8OqL35tx3Tr772h8E3N2YRyMG8EMIc4ebplicM
e9X4NSonBSZY4rQtdKHsGaqddqtMc/W1IQ5yO9ENgOzlZnNWXaWaU06ZJhAec+Jh/Txq+F8WF7hK
3soAM/W9aLzEU3rXKJNtydjSgHxg8eaj6+1V4r6nNCBNFynNvZhwjfAra8nAAtLE9VfUB8g9hd7Y
N1bKnzkynTAfHnxztyaq3GWTECprSpbGv6g3PQhl5jVWfi/kQ2qvkbYm3s3ya9AUsNQIigMssLLm
ezSU92I+JXY6PSX4fVKjvfFs1z7netkReNCVz0L+vGUqI+zmIFqZR/jFya5Iwlq5lQbitp9MnCPc
hvuX8n11a+Brx8HHgdcY8MNezfqgs9qJ7FEFaV+MZTc0biZ7Y0ivfV7vgGCpFygrdEoUPEEyM0hG
hIL8gzDsv5mEVRkSLTt28ztG9eFZAmmMZ0kQY9g5JyU4zaVv8PI8AjSJxhxdbmTiP7KeyrplAHjt
Yl5b/RRYzlRntM00LFYx6iC276VvMr/YAkmw9isd7sY7Xp3vDwNtrp1CnJqlzuGCyCl8qhaOYNzY
Q7o6YbyaXfg4KelBNI44KAOvGU5f1LuVr6pb2Z1SP3/9MNfOaYRkmXEgLJhH67N+mO8BEdCUXR4f
9aByDCitwL3raZny2ob2G17m1+NdKS7Db+ZOJ8oiuIPp9HnAOA47M8+VZEUMmohD65CTaa/E2oQL
keQV/sag/14x3kUJndwoYamcv36I9Utu731aBVbFMR211W1SM2lqGYyAZUcwMr3whPwsDifYyBaE
s/9iJO4lFCHxSJW3e1obVGVJxZXW0Xhzn9ok83H6t9yeJ97t66GuYDHM7IexNusXQza1Fi1aDBv3
ib6M2XlSHu5X3xD8aD1EXHzp27/6f/mD5/+leb6Dpgi229rvm1ZZf8buPAfKYmhu0alAM97nL6xq
5RDW6trq6LrPe2zU7VfDWd2anLd//rlVRrt6FeF/hlaGhasH2PXn0UJpTgV9XNdT/wJIU0z6Ttd+
J2LjrPdQXA37PDRdI4dfIkHrFg9DhMj3dBBNkCKFzCoGr4VqYvU/CNw8se5dUZ6OfRbaa9Ijti/F
CPSDsOOtyv8VwJaJ+vDo64XwYe8JRqj3wRgnx1byFctv6tKu1dxR1MQW48jpzPi0VuVgTtrZCCbB
QZjNppezStuicMv0qeUAzqbnRPmtAL5lIDEmpZ3EcsLpXKgLh7V8p0E9MktHTzN74pwx8bLJvG6a
9lTnRF4+DfaDUduJ9lsvTpYw2Ro44YS9keQ32XcUp21lLVYIrd0FNWWHN3ySJhGG+3QSKm0naA5/
ECn/DbCWQPzUW+zVK+jm53naXNqSiJ43mjnpcekPhHSTEe4UaMFR7UEuE3PBW4zH2DB3ovjy9Za6
UhH5PPJmKevzAG19Glhc1DxLWyplWPyjizWVJ7eXMjzEOTXpRnhIhVc4MzatUXfkp4CtIUc7bE0D
j6YquXWq3JyRTagw5cgSySlcDm3eSdqLGJ+E5W0adkvjtDLib9Yv3Tjot1Lkaxfkx/W6OWCGTGxq
DcLdytycS29OVlJYlfpfT/q7NsYfp/OHbbFNkDsrzbHEgAbLYj71+E1FlgxxUXeXcDql+YrERbu4
THxhCE/aUvgQxpO49Yrm3HWFA04O+qsRqPV72h7i8TCok0MJ2MmWUwuYMQwXznu9JUzWzV2lnTpj
OY49zsOc0HKUuOsOEKKzrJ3oNynYEjMCrlWe3Y2qk0rJYya2x6ZWXV1YDsLS78e28K2wdsxkpvck
BsilnEAdsLhxm1z/7hZn/GpmgEzD5gtMclY03TjFx8aEKD7bhXCh/mRTvgcEJNgX27NKYfc28Lge
RdtvQsMfZBGaoXR6wT4fVV1DM7lQpOlxEM6hfK7DtVdkMl7r8URsWA+1vWKgcjvZ+s3tf21sWtj1
lRzFdbKFM+ZJU1rLEpJj0Xq0Eq1sNAABOoRW4DMB9TV3UI0Ii4Xk1u1yLTrSGRMtDAA5mtA+v/Yc
ZM2wtHCVGaAgOAL7BISMUOLVn2+y9NePt51jrjCSWDQ4iE42oZgVDXI9G6TMa+VO8pf2DALFXWQX
qff1Frs60qoZLQHzE/VtLp6JVguraOXiOMuHOn2a+qecBhviXVW5sZm3HdzvCbJOOz7icibyru/2
kh/vOGlcjLbR3gtEM3dUmh6k+rlLE2eBUJcvhhPUdAWFZz3k4lbolCpXnl1mF9KFqdbWejm1hMKk
/Bx5oDOS8jsd5N2K8XcdVMRFcPh7KzthovVH45xe2wYoOcBB+XrWrgCz6yr8z7tsTt0u1Cs9ViYQ
aoo2bg1xol4XYzg5WPUZhT/Ntik4lXBj16PBfG1lfBh4s+3lHnqobPbp0WzwDxv17wVX96DtYoUe
LQJ1Qh9jiCANCCIVlYIwmr5xzO2kaLD7sy4gaWsKCUnlpe6fRzn36tRPOVwLDL6KNLtr9HMZzX6Q
WndVWdsKlokZtZ/wr4T7vDKaY8yYia4c0kB8XJ8hTwhXkkuU7zpMvYuz8m2eqcJIsyeo5k4Nn5Im
3On5ixE1kEZOQfkCl1gOp7XAR4KRt6Yj0LtGOVTVnqfSt/LukSBMhvoK4CUnK3qhnJU09+khoM7z
xtpyqQMIxbMSZUfcDdesfVI0lwI75SiaR9209zN+Fam800l+qVL5aykhaq6cPSVDdhiTyR5Yc7UZ
nZQMr3D6OcaBhSY+RlnrhOKzSKFJHE23WAzc1iG7zuRA3aGs/AqekDY4s7STFbfUcjdQXjXRh7FU
JGuxohx1X9O+k8xQb2ozj1bGGfigcRPNS0Z70t1c4m09iIe19r0kFDP7brdo834AfFXRkaQmVQw7
xDXuc639pglQL7LSnoRnHclxCn9DATkn+pYlmi0Fv5oUcpE6uSa0xby2l5GmFPF7nC8AbbI/dLmb
jy+agsFC8YAO7q4s6F1JddfE+LHVH5OcwmyCM2TgpDM9ZhGcIOLmOdB2omm5Y6zsE8kWG5SRoYP1
0nPQPscFOA5rzZSfFzhDRrCHF86cFKX2NDWFE8vDTlgbRtgF9FU5o0H9lH49EvY0wqRXIMwOSyp3
x6VU7OaUztA0g/hQtNM+5s5aEz1Fgclx1xuL3fByQSE/r4yqSKC8CE5U5xfTSvdCKjkG7HtrvACj
2Os1Tok7MkYb0kdhSs+QPfLi1zLehct9EXwbsb4x25PZnJryra9PddrbyRy6USV/zyEa69muKQWw
DO1Rnww36kzIJv4yz7aUQDxTLmuTp0hnXjUcjFyEY/RqUIyWR9XOoZgt8W+1/N4nr2X7rHWtrUbf
avkpFjW3HA5p87uKTrBjGo4qVsswPkvaiXyz1n+2omNQ4NJ04obYh3a0VwPdLjxFZK5Pc/RcRW8i
HbB1PVDveS7Gi0AEgkjDDm8fpwkydxRHp52eMl04rWRVy0AAD3IcCYFKU+76r1Y+cBCcRwsyHTy+
OPRbBb5piS+n/MwBGUgXqNRRKbjwmmmUDItLEnKoQW1ae1HXmczP2vw7D781IZUfSrMvaibuZrmG
UTCsG1jKvBmpovxtGFLIbuZ9JEsuFLmdPtDjMJIWqON9Bv1wDFiPK/ssemOrS0nk0AyMsbOdXULF
NWS/yBYPOu48p1hAfVszkagJ7peA3WZVP9fFCYG0F8VdYZwE4aKyMURoa50FP0wpHRrnquQoazhN
0GkhSoWb0bgrTpe2gHUyll4vHkaaWjvre2xigBTdRxZz5ZelOw2nxoJzepSz55a8UMaVNK1G2zBH
quDENGlzwGOw0BqASnUXQREgPFxxy5EEKyU5LM1X2dxLxXg/KGhaFq/leI7aE2kYOB8kR2JLc75b
l2zKj8v7XE5Oal/4KIQ7Y3nS8uEQDuGdwg6OyRymGQ5ARKuebIe0pGmXFUVVmGArbJ0y0z0JtmC4
i812b3AJpTjLzuWrUK/QdxY/0b5UckNIkptIJY3dcHI6y80K5BG1y6Rqtq5NLtIqd3wI2gisIj4C
9WUWq2skzh3vqsGLjGOX7XKVOk/0lLZ0AIiHlhCoFaU9xXV6iuiXhTW5TEcThryiRE4fiJENiBO3
k9u08knsIsfUKkef6eiYbYVjr5vqPRVL9OpsenrNsnmM5fbnEs437sz3oPCPYApNZLrp1qKeubky
4cq21tSTIQV8Q012ubAKAzKj/GAYNNJoJyKQGjhR8dXRoyunKU9qnnpl9BrpD1mmuH3w3AMgcFuV
SXSvB6ek8mf574FfN3IIXjohourlQ4ETsfYVXKO66M19lzx+HXRcvfoJCaH2rGpoW1CyTyV1GFd8
Tp7gUPsE+DcLktKfBV/iGky+qbYiCIZe4ecot2nGaKRPrDim6jmn2Fe96HTXLm3z3swdcn/QgFKk
5DWtU8+dvTZmf/2W12D5lf2pIjmJ7MK2J7AbAlnK25LLKWrW1JIvkZSHRuOIFB6D/JzdQgCvBvYg
zLiHotwEePT5lYuyHmdxrXGzYQhNCC0IIkV9H00nYIz/4uU+jLVJIqquAO6mpxjCP7XWA27m9jK9
wqnmZE7BdG5Xz68umg8jbuJ7ZabTXbKq/DifiQC7yOsBb/BkhtND93rkVE9RaxNrwVqGVC2N/83X
RFAaj4PVZmPbdFAhIJHVIZwRQDcuiTr1qvsq3VuvJDLDzVrU1dXLWPigwl2lbPD5U0ZJbXVqBWwf
cjgtHvnSPB+kzskbp+i8eTlo+S9cuZf6W/CjQW20ovXZi+l91B/Dxc33lv5D/V4at5yHrmcLH55r
g1pFoZzS4kBREhlSh8O8BylrKKD0vYi8huKn6SVZzjqQQV5CsNBuAPtbpZj3zMugixgLG6SrjK2h
WN0gZzxM7CmJLhgY6HeWVHitILpZpNBxCxqonNb4fAVFgteE1MvU3mABnVo18Tp+3jQnrmstQb8n
gF8m3hIguVoK4ISG5KLy2SBdfP5ySmUKVOWZIehcbIwx0+0mv1j9m75mfcZZ6OJdI51W3lVLuXAh
vyuQGPl6d17FVEzktiiHI+Smbkk/ooKsQydL2TGXDgxfRm8SDCTjDnRvaXdV/7ei/bTSW/p81068
j6NuyiBi2uFEL4rv7w6gksGrafvnEpTVgrMJxJrTIXzjTa+OSXULrjlFRsRbP8/3sBSyhE4ftR75
XOoHGQv1FvqGbOfKCYqiclfHqGiFvq46BSQvwYtqvxIf5vB4G9O9+iwqWufwnAxqT5tcul2EKqml
5n3WdcRfTCGD2SRCAtyP8VkZE9fSHlTTmwuRZnuL+3lxerK4zgGBtGfEXRRl9BC0+HqOVhxrGzYg
hEPdArSHbvDNppVLlkOP5sQxJNQNl8wtBOXGZ5DXaf5jjFXfHkNUBGS3OE/TdJqUyVp6FO4a6Q2B
G6O7k1rekn7HtLELHUf650YLnKm4k9VHuuFp9CnV0uGs5oqqh0Nn/WoI0wndvn77K/xCSG+UxOAs
I/gm6RuYr7eSMDezIHuIlz1qDc7Ym664HGZxFwX0i0jBjnC/hL/+9bhXp4Stx3xoELC4Nz6vzNwy
24aJgr8MqxRzMTskPVBH9jwfel70uyhVnJJiR0v/vxbqB84uWJnL6KX1QlhN282aip578XWlBlp0
OnX1dL7xlOt5tP1wNH6gE7A6FPxxr43iqum8utjiJbiKD6/Koebecqq72NHtC0KI+d+Ge8tidI2+
/hhVxxhAQ2sZB9nNKQkXeRBmDfhzsCqfwlUuv4GB6cYq0vH1C14JG+h8BREk2GS2t7GmWStJOIk5
N0Z7hm4JZ/dm9/WVEgLAtYJpDHRSSJabl6kyRam6mtCgs/bwCAvNT+STVl3+ixf5MMrmoDOI9LVK
ZJRBOEGyXsLzMtw4KK4tWVAlQHgCHQD5bQRpRVhmjDLMnyf99Mt9ftjhaODv58dHezn8nl3v7rz8
+PqtrhyZqHRR4oRnr1JL3mySJW9CTNdhxMnyuTH86Z8VUKgef1sx2kk3lsLV7/RhrHWpfIBtRzkJ
OrEYs5WGQckNpJ34GB77/98bbS6BRhrLCLGjaI3C16Y0cC7gaAZD9dOWwwuV168HvBL2f5rCTaYz
03FJu1+YPRTGvmQI+TSn94O8t5p/pfHvr8e6sm8/jbUpYwnWPFehOeRHYj8BnRPA/Jm+BjG73MTz
r60MUkS27KqVqv5pao5unCbXdCFJflc9BBLwBhUSwE5x2Y3hfXargHAtdJNWsR6ubopCnE2f1wdE
EcVE3yA5iuIJxp0sEMUCu3NqmMHzAirz766TZqnWYtSQFy4owtfze/0ZVt9AHBmo+2ub1UOD8ViJ
QZo9yPo9DRXL/CMU/TZ5lKdTI9yrsYtwukPri0QNNhVip7mVm1/bJBin0G+DbQ5akJvDzFQTQddq
MMRg9jSK4tWBk8a0fn79ntcYDqTEdPbQ0Uqbmb5ZtEscI+Pc08MN8XtcDoXZ+IFUoVimuJD9AsVD
7E2cD6q+74cakOpnQWWQw7sQ3kpaHDI3EJERs5vElaVvyTlXOxD+X0vU2Vb8FDU3zt5ry16G7iJz
W5F7bE/4SF5ElLKq8riYL3LxBg7WF60P07hDV+jrmdlqt68pDpwMQAMkSQmktjMzxUkRGjWrUBj/
agxgRHFfmZcyPk3mLlP2ZvSkgVqqxiWnSU3wGuncS49B+ZBOu/pWcfz6e//nWTbbfexEK9Yl7hw9
tREzodBBBjNEJyqFN956jUE3AcGnt15Pgw9nc66bRUmVJ1vFvGoJ3tJF1igFD0/5EBAV+4rhdvEh
Rz0GMSEDcbmvx3/vS/9zfJKXVf0Uevlm/AzRJmyc8+xoTimqBWfsDFcBxBXX6KrFHYTfYXU2qBxp
BbA8LVklXGpUDgvzdZ79Lu28vot2YaIf6IXT+OH/8FYCboA+aX5CDKvnS2WtSCbM8Bvh93oyffH0
23s7aKd6FvDGPGp4LVqUU+b0RQDY+nqSrl00LP//PUfbo6FWZn2ZqyA/imZlsxbMVTwyWgndFI9V
1Be/Hu764vvPcJuAZxZi3Gk4jx6S6jwuDizWNHiTrb+b/pYe9LUz7+OLrYvzw+Jbhkmf9KGNj0v9
04ADG04PlvY9qs8GvWbq7MfNt8gAZ5p9abmnEbdo/uJDm+IulR6j+qhad3n8UiB00uYm6Ltim0iR
GJ0r3+qHvfoFsMSjp4NqOl42nx9UlSqtqI2kOLJF1qvJoNsMKohW+LQuCbpxA6e9fhYpBOjIsxOp
b/vDrUmdi4i+jmNbG7aBuAE1rTWrl6gnlNR1Ov0v8HnZuAwrGGd9A7KyWREUErNKfMkpkaH8+PWq
uDoFUBxNhfI7cmub+ykUjCYl5MiOTXugTsn9lOa5TScF9Fktf/l6MO3qsWSIoCirFD5J/ecJ12bo
QWZHeNrmfkOBd1bP2kC1dWAxjLvZcqeerl9RdpKZAnVeOU2+C0XVXYzvNQjzTLExnN1Iz+xMtO7r
KqGl/IHCplqIdqAlttAJFBQfApFcb0KyNUcG9Z+VQl4bjsH24jAZNa8Z6PsUz6U2vhhxaWfVYGeW
8pDHO4GhDZ1S60ihnPZ8Vly7aO8cQC1JD3P3c2xuHQPXEmrsKv/PpGz7Y8VQTSmadPHRlA4g+IQp
CD0SJY3/i7Pz3G0cy9r1FRFgDn9JKtqyLEty+kPIiTlnXv15WHMGU602bOBDD7p7qtxFkdrce631
JhAmOArVePi1i/tOYPKPa1597UWEvtPzA5rphgdjLEdEeyZsAQyTOuT6Tauu6lBc4244iCPuYp9y
p3wpM+lvSH4p8L8j0KFBYoiHfT/ugtf7YKRikjHNuy3SV+wlrGLXWndGvqfSj0xbKVHtF1gNbFMf
k5F1B/DL3CWAUyG6sPyS7pd98vtn89fnudooq1BtaKcRXzHZ9HFmNTADUcVX6N6VvlPLVyB2AGuE
sCZQ8JSvgD9/xQO+w1t4KDgxYb3MMO7Pm/TXHhpOKX49cZjufeU06CtJvCubN5Gku2R45ANIZWRn
4yULjslvjfF3w064YyKpVMjFCTS4qlIsi+oRlRsla8/0JNzC32JTbKWvHFvC5Cx3utODfP9O+54X
3b+O3b8ufLU7iII5T04AQVIjdQZ4lKkp2RX4N7x3W+nJp9aFGdK3KrTUvxWK322EjHfJODfI1AQS
/OfW1BCb4YfNFN7iIAGKH8eoClDPVrs08R0D+vnPW+F3p/Hfl7t6yEIkJKrV0Y4N7TbCqWYMVjOa
/fNFOMi+eaTYwGOIo2uMdK833FogqDTSWcuJYuym4TiKeMh17yGiFbPot39k1RauGdJjQfsJYcOb
4l3qP4wg+1WabGYcn3+lg4vbL6j4qiCuxELeahJgvf7qW8I+1IY/UEDmP9SD6Vo+3xPGPK2qogHZ
mlC02pWQYLcRiZCYdVcT6iUEmihzpmZRl0ulXJjBugvnd0wvH+Fnp8Naru7qepmKu6h1pHHZhA/P
WJKZa7+76YOVEGy83l8M1bOYMo3upk3sQ/oxYbRItgp9KBltSzj6ioR3F2r11rb8bI1BKNDGsnhO
LJvp/WQuPM/uu1VhJjd+d8z7R928s6RoWaJtz6fgDjRbjE+tbkKkGvEareyiMOweO0dT7u28eZkp
DiIq0EKFooIxIXaPuDdPU7m0SGVq4S1UdemCHVzkobXDsVpKuPf0sr6x8PMavHOYQfkf/E0cH+A0
lXm4HautmNKKbmNMmo36kGo69FHVraBgxXpjS/KHysGJENXpmHbrEnOQu0lCAaScOT8UpbYVMXow
0tppxmMivVb+s6C5GT7QVveUaFDcOebV4HnwNUdP7jQ/h0iTo46/Dwk072Tct19a70arngdrk3TH
SP3w/Bc0XAyjm+olCN6qbldCLEmDxdg9mr1gq0PhsiGMjWHn/qmEKG4QyNjW9x6O7rm0NgcM41c9
X7XMyN7/0EaiSKQvX93DKEmgrqTwdXvtGEbRClyQqQ5xYqK6nZllAa9+bgzQbZRDmS4V8TYSD8UQ
bWAu2n5CcjOOX3gplIaw6LvDrDge2UNs2GtlYhG7MJWLaDymBew7WXN9CoHQN2GMiBiM4bFi1o9M
/0bh1YjxMJoeoFfavSHCOKzv4+CUzOeMelExW4jH21JctWXl6tEm8RfKSyrjNFTZQv3aSrDxlzQl
qrZrPVeIFoMMUWsL9qDvcuUUQhKonbBaGRlLZJV9CPKskUZGkKUr35Bd/0awVmiZ8nEhSbcB/55v
mrDg80UHX4fbU915BTIfsb2ZQjwwYLKXaG4zZVpVeXvf6a9QbBGMbgTYktGk2LgOzLMdtNBw63So
Pta0k7SDnmRuVmz7/MLETtVMp0k5ZDFQ4ki1rA5K06us6c5gKiu/8R3f/IIVsy+laCF44grjHyYl
2F+I26qqbyoBW7YGDI5qyShQTw61W8DhSnHLSiEa9V55qM1o3Q4lfhKPMdeBZ1hCdS8Q0/Z8qT5c
vLi2e3V8tawjV2uqwZ2/cqWCecittBH86v4NhC/qAgeqSx08q0p+n8AyCaXHDoaTL01unJqrILWw
pCocr8UypIlc6mw7s7RlFj5Xdciww/EFu/LcIuJscYeHMXWk2C7g5fhuXQALf+jjBywfvsW6WmaB
W28BU2TRVbXFUF+6fjPOuwY0FFW+p3+OeB4Msbqb2QALdqSG+3VXrCz6GUpU7yYOPrtaPIVl8gQm
gFaaYwRGZIs/PCQXQ2j2JvRKeIK6ITiaGs00mFVgjatI7/FuaNxKs94TEaqFt22ENQzYWW+SxuO9
UuabKGKLy52w4MuHrFMn/YJCUY0PRsBCM00YiNMCxaTc+64ggGeX0aavllGFYFl7hfmyrLARmVER
AZJZIvozixHwAuRmqxc3w8BL3K74bTXcjMxEvIWkb8DXrHrD2wZ3L/SX+OezZFN8i7xxzVgpjDZh
c2uOe/U10ZzSWpbV1iwypxK3WXEDhUlVmWveDBJ24i8FmpCn4q4NXDks1hx/Wd8sK2ubV40zPmHU
AsbFqLKX4q0CdTwSwtXPh+M3fvIyIyiY1KxXDWvrqxM/k9PK02YTSqGDjdYot9AHHLl867vLTDBm
W+gCqE5GNi/XSXn12vQxjc8lj322Z/r503xbfsiIGWfrjjlG6p/lR+7rfQPiEt1Cpmyw3aMPpOia
Vwj8q0z4VV/42/Wue/Q8zKs618NbL3sccdI2G+0g+Bc5f0SuMnsutiHF/iQtcv8ymcLN4B9GI3a7
Np97Eug2vCk/P4FvKyJAM0XFG47ksqvqT82LRtU62gDqBa5PJ2o28/TnV9xi/oOuy0ykm/+90LWy
r9UqLLngRu7zxO3KE+xsRsFF4g7TWux4QX8Zh3z3pLkjGbd2FVTmegweaPqoQC9EEcOoHZl5zZGM
XncHYPt/AktAmwz8HGBu4B/6z1VUY8WSFQ0OfrTG9ggFFqIj1oF9dDages9j9p+/s297N6BgAivB
Ffjrar6uj6KP1ViQ7rNBYCfh3ItNO4vQx+orvJA46e1Keljq7RuYoc0DspluNEXgCPIW2mCrIwwf
h98co7+rev/+VFdvttlMka9oHoS4BIvAL50sEaYsjNhYVCBHfAQOlFi7DcTX35lyM8R2vbyAV5hv
o70xcJP953cwqX0d9Y2U7GPIp31K1VomyJQZWdTjLfL3Ij557UYfI3yIhl2AAWAvBstfH8J3rxNC
LJrqWbaNGeE/P0bu5xEMfEYtXe168WJWRUAw7feBvv5lDcz98L9u+K8rXd2wXvctcC1TbQVDzGal
Bz35DLjQbCbLDaK1aF1Y7VOy+FX1890t0vIgNYKkp+JG+M9bjLSwqEYpj/ZxtDWsPRy9SHudKwct
+M2w+E8+8vVN/n2t+S3/qx9vPamOpxy6nNYocJ6f4oZQlPhxTDbD+GVRqWUU2CJadHssUTn097r0
IsJPYOCU7ijqlYyckKi2h/qzLcHnzz9/Cd8+Csbs7Jvz3/QrrmJLuyoERZLfJnlvh9MBBrkB5DvS
wPzWuX63fc4T/f9e6uqkqkyrrMLOTG5jEonm94qXKsP3URnnOKgDjPGBMJSfb+87opr090WvZjJt
12hdi7PrLQUHG3aIjX5XER4E5QuxQWa8Cu1XEki2l770yrTUePVk7M1mxn+ST7bU1ZCrd5L0pIrB
ijyhnz/et4NdHPVgK0gSW/y1YbwwEjxTiHq0FwrFSc3WTvQHqdiFwSGAU+kh/RHMfROdhnBvmIhw
sYgY0KGInrEKO5rExs7CXwa7327Nf3+m67MAhyi9UQQ4j7roVOGllMdFUyOLzTjwknpZ+4QJALoK
WrZGzFDX5qpb86G8cBkwhY2aceHp/sKfil8OjW8X0MwhmsM92KCuFhCKmSnTI6S6eEdF0QUb7kbf
4RaFNANtAS3hz1/Od+fvDDP+93JXS8czhyosx7y4nXrJrc17qX/UarSJAcPf3a8WZd++iNBWMAuC
AoRX7T/3iY5IxA5e7X+MscQ7Q0toO6AS3P0qNfv+vv53pavHKKrNJNYSXTnZa4Z/h9aSghGTP3jY
mLz9/Az/TL/+tf39dVtXD9EkrUoevRaPggaGO95qG2x2w+kMSVnnYG+ibEMCG0bNTfTZ+wRFmfps
m17TsfyazvPtgBYknYBFCJlQwq/24qGuhEqP62SGbcKE+StkaQ3sLLy7o99LtY0T2a1/j9xGW3WB
/Nu8en6w/3oWf13+qlDNij4Wph7BJ52i8uwlR8gNiXoOdAln7p0CI620Wif7ZYf/9uvGCZ6EAZwT
cH/558IS+pxG34vy25ZsO2oYAJIiK23soCZtq8XhL1Xrty/p/y537UBFiqcydRrVeNRsofzDw6Jw
MgaaoBVohPeb5cf3l4NpD+kLN7drES0jiHgqIh82lrHCIJdZOycYewJgKCqV3/GP75/m/653tZ4x
2Goyc5SRnHJSQK9UGgsM5I9tAjlpbYEDN4ZXLKyyqdd4XzWWiv9/uwwZ+eMtM8tH0+6XjUpi2Pzd
0oKiM/Nvqd7/KGX/qjIEDJBkpWBpxXK3nf2LGUFqwhx2IuLsUy28kvmnt4hId0kjcyt7+JEEAOzt
ZLMsRm10QZXdDFv1IkF6ysafjgibxE+6tUFrbuSwWZfFIqG9jUijK8u9H+sMRw0EQMpqns6i4pNJ
vBt6dWliDjFRxuEr71LevSXUM17uLzNTx7cgImaPOVmF6XPMpFBFCZp21p7oIhmhY5AhpJpj6/o1
QYmNjlYKXaDg4w4sZ+6IzaaZHkM8hGbDQNkvDskw3nKzTcHvMrIjxpY/njwcN/JGvNXxC0ZbiHif
nzE0YQFspXjKHtLPNprmYBbUdK9Re6g0ZdvllFv4hQZ9uRPKXYM3dm7HOGHMzFkDIRaki0pVFkyw
DCrjgQPP7NGg+jAjmO9OrAPZ/Jo6dSNUBR1vjZSV4ZFBoEk6AI9NkH65F6Le6lmQN+xagWcYkZaY
CDdCEnGIvgjRJc8Yt4ix02gPXZU60CZvErAMRQw2xdgoC5NxWBwLN3PBapD4MtR2pu5ExIdeZOdM
45EVylO8HsXENfA519rstYvSx7IY9tneCLJNKBVrKREcoJnZuSDQ67t50ueJ7S4Z04XeZ4/ZrEjD
qkdo85OAYIn92GJ11DWOr/KDoWYbyVxX441an3vGSIN2Thv03t3gFCPGr+O6H1EhJOi2+AoL4ZyC
d40DpiEYEyLwJwutzBlOkyJpnU1UeJN6ulMZzgMvqCL2k46SKssRI0DUM40yOZ7BXi3uBtxMmLmK
SCX9FDvzT3/YBBGmPtD6/J0QJGsMw7X6I+WPZNwwJJ2L5c8komxmdjYalyH+0pLJzQdlnQuR22cX
YiLBT1prQhgrMEjKnZgzP+8uf6jCCeFtkBOlZENqYI7212INJy9T8DAxzk8pESN0hLKIOhvn1nz8
DGdMRjxIGdQo5pBjnK2DbBdUJRrC8UGJrNuZ+Z0z8m6VA5YTqpaS5WlH2S4hPdTLz4mGeFFEOYMt
1XRpGt7lyil6Cw+zg7m1UnEblnjdeSCe+VloEfF5xk2coVEOH+eXl82PES0EQcfHQTPA5mr47Fmq
07IF/2tUYZnRTXPxhIAQ3+5b2zCOyV6byM4gAmcU3UmWV2B3XH0UccXkzZqHsuWYLfR626vz4BGN
NPfHozXBFFI5u5EL74vGGKEr6uNp0zRnPETcJHwu8vDP1DlPsjV6t1laX5BtEGB/w4wm6dF1AtfP
v+STtSLqR9BFO+CxMoueNX6ahPNJt7OYufsAiID6K49Jn+XvdfVtZOkJanpKh5VW9Xd4FDONd9HL
MrFmDFemxpOMdrBuoUvkLGxVXcpC8sLsmnPJEJntTx3z4PQiFf5SzXc++8xQh04vlHfEBJakZ8VW
ZSMCj4p44cVn3phWQYvM+z3feWtVt0KFTpgnWsWbsN0OZrTNGLyPQuBEzcMo37IlMEYRhGMPGaWS
8lXAT8TCSUfqniBXnQlOw6qxBpfvmR0GxXuDxprvkIXHqTarUjg28QSW0bizSOKnqnHL8lhbZJer
L4Nm2jrqGwy1KBXDGIylWrRC4Ur5sIzbwvWiihgakz++XNcA0QAi82ePmsjxkd4LEEY4tjJEPFjd
jOmrGolrQWOSrcS8OSPOaOx+Qnof9Cx9NSkRPz14xAyU6ussJ4l7PNfJSOu01k4t5Jx56yo96apE
gcyrV0d4LOIJny4Q9A56sklVvGTG14pDI+yRjJULYQC/Glc10ntv3HZetMbKqqhw4e80wKvPif7X
UvpbPO8Tq1lS5uw5eiXzFUNLv9VIFyXIJcIaGX08q1UvDmG9U4tonaI2ykLM7QCu8g2kKaePFTfg
VzwVfw+kpRa4F1SwWQIUTefM+49PC6jg/NiHCcbZYO6ryaNyBSpLz2FkLOYwY8mX0eafdFaH2e60
9tybqZsMGrpfJ56OnPwGdDXBJ0igcIL2HDYrND/4cpcYAc6+34qKPVu8ndLc9sXgntolF0Q7CqKl
IGAAmCO67Sy3yav1RJaHdO4rz5nfOzSb2zkV1wuNGw+jpkyrcSoiWJAkgF5Pkdt8KOnHJFhrU9ae
zHKro5/vU4TFVrYTMmttAVtYQbAzR2PtJd1+4JgreRPGqqfTjJAIB29+u4qAQqvmIgo2M3ulWHfD
PcLVAlW/5F2K+JwXuutnJPS+iO95faibTSJvAoIsY1t9YfFqYmRLM7ynbueXm+gLtxxPeY4HY6jj
P0hobQJ0mEaul4yvUlC5lYJSVsFbs/D2Y2scRSFfpxNsx/KuLxvHRFqPgGzSXsTyZWpANBkpt0wt
MFm32/jsVS8ZzuANDglqhKlKqeHmTsoK0ckElK4Jg4MhYtrz1pokL910J+Uvmcfm0piOKrMIVcke
a3hmMbDXIyYiQDxvJW+F6K1SYy9wfrQJsMb4kbH3ZUZnq8K0HBGfWxquPvG4jO8THR8nUnE8a4Js
lIFQoAKeilUthzaMRxtiIyaDABtmwakQ4OgRr4pZHDdJdm4Jt3Br+4AQA6oJJnPQnWdLEmyIGtR9
kdsW5qLwe5AWBifU73odb2HAAJ88Td7hrc47ZiqtTDORLITaYHO9C+VpWXXlVpn6TU18/BBpTi15
jhUkbjp6toqD+pCTUVMcg4bP0eCeAMzWEO4bt/39IFcOagend1qgmsmJkXTlIyDrJC0F3hyf2KdR
O6A6Wgh2O54NJVnqY3ijGHhcGzdCefLkldHdj4N1mwdINYelaWWzVdhSsj7JrLzPR4VUmtSW9Mzx
VJ+9c22yFealvBQ9wrV5xJGmEUrCSKzUVmbOO2LcBymm96KboRdWcm1ZY+4u+cLDFIJfMhetMmDh
9llLkmcjxyjJjLFnCh67SFiNVbgU9XzTTfnaqMHOpGQ9joZdDdiQVfpCKw99gOFQIK4bCYe2vNoY
mFZmEfOO2WHfe+qqrVrfhXWwDiKmAdSDXZVvUYmfkvjNGrAE6ZWFNc/uHgTtLUv2Y7nMC3FXK6vG
bBYR+dHSkdlTr97VmA4pkFCDUEYw+dJrT1Kwl8XjAMfXT/Gx1xgJEqk7ZwXQVsQ6Xmhlukhz6lyJ
NWeGTtatvIkcap8gbFMk581bDBlYMX0G7iWz76PRL7NR5mtTMU59DiycMbQ7Gtyep67CXFfrxpHr
4BwPmh15wmLocRbYD4i0eXabBnDUz5ZCe6J78TLJNepwWwmqg6bdIqpbFUFtCdeisBdv0GPezu9X
BFOjbs5mvJLMAE4YQfP6rco/0vGj7z/M7rkZVwn+HaV8EqS916yUNqT59fjZbC2Kb530rLVro8Ub
BEAya+6lYdWzsgWajkrCprRfchb1vi0d621sY4fQO+HTcC8d87fq07pEX8NDilnXSTzKR/EonDGg
OAwH9ZhxbIW2NNqhZw+X6qJ8scWdprP+1By6y/TV34971rfxJT0aj9WD9dgdhnN7z5vTXZoH/70/
5i/9qT+lSOo+hos6h8TYeJ3gTMVPSAsZ/tHFf+mP3lv4TKjVm/mU8wSo5s7tUfts7/vTeJLO4bNy
Ll+geZhvOAOem8/whT37XHxmn9Wn8BJgCPjZPPSn8KW5tCftsT56T9Fr9snKnCK7fONv1bN0DD77
NxlM6Gs45a+w/ygjA9t4qp7rN/WBUaH1Ub5hV4iy7Q0miIk394f1YRW28iK99AfpPfjg1TyrZ/nc
HsSvaKGu+bDDZw1/8S36nPCWee+/BkwaQgwVbOF9/Bq/ppx/Gd695+7SXYCIpC8eFDcKi+Rp+DSf
OIKMU/hUvI8PzUvx7D827Do5DHKb//Yd9gJmfjnmGm/6m/HSXrIPny/yVTyLn9ZTtxfeZD5P8WHy
NaIXzXggccZ9CB/EFg33fMd7kma/COcx+GgRe3BFwTt/Out9wgEktOMLHYw2/x/1q//iYkDtyYfB
f0Cxx+78Hl+wrRCevS+JjULGfpdEeTs5rauVvHaazwLjKCyy3nhanNDpU0mOPReL7r1Ve+En+V99
EUI7evG+yHJOPqKXkLLocZx/E0cSTvi34tV49C07fJ/OHg9FfzIi2zsr740r3ASr+S8Q6+fqWYPz
U4Gy9CHlHlZTmnknACZm8EpLQzvWypmuFSx+lEmb0V/79lHVPdLJo/u5xS+RsxotxyqbtNjcmF7L
WHYRz5z3gVMRYYbPy5vV+dYKzYVqHDBjtDQNH+LmrIyeA5YMhQEsLSYSK6ZnBqxOn0yaEexgJvHQ
py8exIxZxt01Xz51NPTSYjY2ihZzVY2DOlt2+d735PRwuGV6S8G/K6RDgdlKSSlF/SDEUC94kHlP
UBK9CAV7mrfruXcl5s0nBs1KtpjDzIMRwuZdD+WUVNYLgYqywp+HTDcqRzzjYbmRxdaZFHzZitoc
RijFXrhN0LijMhdLcyfQnhEx63jVYW6++/Iwp/rpRL6QEUL/wA0itxZJSA2iwlUTkDzCThkvoDPI
cn6yfKQ+rlK8YabenVl1YXav+cpiyp0EoEIiQx3B+hBvgdZlc5skH7rUcVZFjmISRFS0s2dNXxCP
RDgwFK82GFxihFd195rhSIT9xcQ3afSfZM8D52KFlRNASv1oluJD3Fbv4xKKHCpURQ9PicLGFi0m
nAcoL+kPRU89+jpVqX+YqYV68loNIvqbcskjB0vxMWqZ933EdK35IZnpNodMlIblQsu/epoyhU5a
tDMlW2eM9EO8BBPmExnneJ3sfM9zq/GcKLxTKg4t9I5mWq9iuvHS2kFfUIBOAg4xM093Vak/isGT
HG2k4cj0J7ALlSOM8kskGgdSq6B8zhrzufEaxhUMPw82rqktZ9eN2W6Yb4zTFtdhovR8rLBZHJB3
RKX6Bf+ZYeR/jVz/motdgZmmSYaAWlXMuscFVlvI/4EU54nSz2Pub4f3f13mCsmURkUQg1aK9uL4
ShfXtPfBtOeWTWnx84WAy365o/mO/5r0aWMg9pFi4GH93g4uQ6TAoA1DFiQdBG/J8V/KB7bUkRhH
fwMTeh5CwDFY1SzrsH7PTnXxmCKCTn0YPxekivo5U5ZZfenVtRw50EaEpTytJ4ZPyWujfQqUrEP8
QoQOY5sGA1nZ8Zq7mtIjCrJ1bj1JcuYoekepZDnMRm0ec2TsZj11AcdNFGS39uOthYtlRxYCrUDo
48Eun7sAG4K1JvRLIzpoAeI+bdhoA5NH/9bsHiGwOWZVL1tpaym5q8nNYmIsUFmvPh2zNxpbhieD
hslIJDOUid1mdjHqtyN2nDPJa1TMFZxOMdlk9BUFJri5vwgGNmiBeBt+XujPRYQHQBA/SzAY56nQ
bDPJiNEhTBKvM/V+6igYmU7Mmrc5pIfdA6CyLFSK9Qc/ABkjXI+SuGeO10fqq1n1JzYsNu248J7n
ZCY/eodhuzGEYFeGyrOc00KRHhsOC5O3NVSMdTNQfjG0bCiHhh72k+/OyQw+vbO5+nnx/PYyzKv4
76UjoE6Ke4Twpg4ZdouKkhhzLNl+vsr3kM9fL8MVymIKZk3rhvMwJIq4fCyN2VUKK8hVp65MD9cm
hIG87GxamIoS68l2obYXwr0yOJM/f5bfXpb59/+6Y69Pfb8UsSmxIvLmwkU/nXDN6on0ZVdlPqjH
v+Bdf1SBP2w41wowGX/qzEyIDeYwUevYbUkZC8q5V7wbrJPQ17bIFGJqObdaRwxeCvUrhq02R98w
Xyd8O6qkZU1FPXQFn/iDPBfmchcB+drSyJWb+YdrjTh6EDPrCyCpEEtONmEPTxL+DnkUhl2KWM/I
xmoeXc0Tmiasb2SflrVw2zKfD4cQguy8/tPwfh5Le2a9nMd7OXNFoXpkYDhA+52zuZAN9fHWa/zl
pPIFltiWccIoWv1YLum7GekUTj21y5+/tm9BFjT8M/YKAiteLVQdo36DdwOmQLYoBDjIX0F99x8A
SajM/8ve/dfFrpZrbjRjGug6geTinIiG3S0TVGI/54rk59v6Q6b41+IAepSRZczq1SvwyM8nISVX
B4/P8lEL6drworR6KjhmS2Iu0H530J7zh0Jstu2OXVfpaTkNw0lK2k/ufIjbDWJVuyWwsgnv5l+e
wjeUABORvTM43YsZ0xzhI6yTFc9sqjDbv0894lepMNcw6x9imLjaoXVVizJ82efLfHoWEbF6X4P+
yp1rde4wF5sISUMxgWt3FZdkRWQvQQkbviO0uGOOK22MrDxG2rT5+RF9K18hlQr3BnhYBjyof76x
el0UnVKqENHgA2Ohgt/SCoB43uv/ULDmObCazcLXMOeh/Rb7/a3uW5dIyQBjM9B0XMHwIZQqqY8o
GEYR47wL5s8AxVwajLiLoas0uwJfUdAzvASBji3Y2T8/gfkGr9eILsHBY4hHWq12db5HHfK/XKSU
iKd29izAAk+OXhl5Jd0ve9V3JlIYD2N8TEa0DPHsqmrplCzl9RMwfLa2KvUexFnRuNfoiLA+x3J2
HopyeOkMadH8/nyb373if1/76jYrP430NKtApcUtvAAGhpwOsEnGdtsXv1zr1xu9WlRd1/rVlCJm
IRIJ40gRWg2qSQ0Rx0wpfwy9fQnAUTPmgZLw831+K7D/+0avtpchaGWxb2cHKGzBFXOfZ9O2Q4Sh
peUmVNQbU8QF9yJE2CEKK6qLoJv52phHMn/1TZlXzlpovPpBVYDLMo2t9n5u2lGIjkZiAgttiQhY
hMBS/dtn//47MmZDEOg2jHL++S76shBIVWNEtxauQZ2DI4ggSPdYK86zcOD4X3b9b3nVWCAjX5vT
HRT1ak30cT2Ghm+B5efanXeIvD16qqB68uWlQPtvemgKVnFluWabu1BGCAnok4OmCb9sQn9e8n+9
gxhPiLhYEt91zcTMVLky9IohcjydR39j0b6PUDKHdeI+e80lDtcoQ+rwLpC2wK218unLt8PUMkZf
CJRwiXL38yL6rozRsYFRMOCA5fznwf1VxgAK1OE0YRyFYUpBy0SJbQpzE8kOLYUHafhlZ/j+epCQ
sG5EcfyHIfbX9ZoaI8ZOL8PbxFwBnZOTw3cP+ZiOmlTQXx1G5LkL+9fzxunj/1/vetNt+l7OUY/m
t5Vg7BMamDq4xNGiKgpkM5arwhpq4n3c7ftsspMu3RQdWwYiDL/mO5CcGcdDbKZGsAWAXxtfWPk+
nC12siB7+Pm7YBv+7tOyRXNCSOqc7vbP16LRs7Lp/T588M7B6QQjGYLwhnlTF/J5bOQP45K5kpqt
REc98Ot674aX9IIXche4KGbun7vnzpVuyZpFKdGMN/FdKyx2yKnk2S8tt7VjejchAXthxC3BtbMn
27hT0LLZ4qW5LdqVvl2mfYrORXJ8WrmhKl3alGVNVY2aQqr2FVOeAgSyEG+64jyO7770NtX7UrvJ
6oM1V3nxRdMx/LRDZWm81cm7IrxYxrZM7lVOAOugZM+F4EjlQo3dcNhZ8kJLD4BcFJ7tXd6v6fMY
EI+7sHJOwgPI7lJZM3IZNqUDZiYPZPvZIXTW6H5Ye91LX7+aqgsgJnmuh3fzdKOEmDQAoL+e6Nfa
T+Q1SxMJDeSGRT44k21KzP03SYCma51hsULJTDqv5hIdO9M2ZCeLnXCHmDM912cJte+Tgvy4ip1a
RVmjntC7usnLuKuOIf3jun8pb2WSqH2AYLeQnRhL+K9ReKSVrD/7ndTxy92b8sRMhK/QAScKSrf/
rI7KEzyJSttU5SIhZvcO97Lylj6/d6Jluo1f61fyY7fWHTo8pECaO23qFZip/gKNYLH0Vv2Kz5rQ
FW/LFbu3Rp/8idtZfpgntb7Nw8pAYJ4455+AtAz2/v6FhztntTuoG+mO9tES8yfx2C2SZXyT3sxL
R7ppVVZFuq3QyoxbY3pA8Bx+khcSEF4l8biYhD1ER3mj7j9ZUyflFtgWWRYKrclV2rvpJkb99tat
q6dE37Z4MhJ6IWySr87RXpkJFhifVctiAgdwB2GBKO8kEQxz2x2YbAJ+OqHgcjYdLCw37MLNbeWd
HJmBfhtSlOsft8H62D8NEf6cTnAwH1AE9g55h4seUNCWH4hFvpfumYt7Dx/utCSiOHCI1f6wIA3Z
0a6+X0sbhPY35gP1bBG7xTY/mTbJ5+nRfJBX0Upc+XvjlOy+ctDJaJWptvdcLiOiURxOx3ip2p/v
pFo9iTcVltOxU322xwzkFeXcW3JQG/KINyTzTj4R3SQ/2BmZH2SM960LSms/Bzum5mYDqcMW1ort
DPEiWCiA1a+BguG5nW3PR2stv7W4UbgFNfYlXCa6Ey8rR9pZudMRIbuqLuUysOPAzvfjkyneNgBo
8MCljWbedP4SNozfLgwC7vNFh2YG6JFZaXLLOtal+9yzY6St1sqiL/PsS/2ht1s/WLXdygp2xG2q
sJUHu67d6hHecHpKDuIp2kXb8NRv5LWxEdfaFjP05pzwZM8kjtrKobgRVhcSol3zxloRx3W7LVbg
YXZ5y58zArO9R7V9Dnbqugodznl8PM/j8tKdz/nH9MnMMbfBvIKMumMJXAjHRRfOQ/OYL5vqDn9y
BSVdeZdPN5awyD/IuISCVk3AWE5f75IHS9qE1Cuuse2++JLeS9CGV2Sd7IMucR+n+p5ha9ovq1W9
15SldwOeF4vuuP5/nJ1Xb9xYF2V/EQHm8MpQWVKVkm29ELIsMefMXz+L+oAZqbqgAgYNNPrBbRbJ
yxvO2XttqfeCO23YosTJbR9J9lOV2x+Drd77oz3Y4r5YYZu0+4/gKNudgOrGCd4Q1iQPxUN6qp3p
kbFpWiswvPRIEHJNu8p382QZN+2NwF90UPqNYBzyp6DclU+0soxTfDMfJcUWVlK/wRJIEkjku67v
fHSbbmNdsZ6oF9fAL6vK2eZH0Qth1oMCgr2x9tVV2Ww41hFJUOHWlTNqfY7IB05lL2jM08Tx3GyK
rc7kntAdf22y2NYEwNy7jmBVBT5Q65XD2ggOTGVMCGlLb8Jh1ayQlVtdedTrP+RaL3gLgUJ9OhJ4
0Uyu6JcrXaapb8g7YwzWNVoXObyiEL1YINK/3OrZdpzNai3kbZAfpCF0+/DWx4yLa7qlMJ8nrB7D
OrUs2pqoBjlesSdWYFyAi1dpK6qBydyjXCmrXjx0fflFZ5t0I01bUxIDwh9o9ixRassh6JM/z5R2
rUb0ea76z3aH/Ry2QLhbJOmebSCCuS8LLFeHqVO8sRsaR+hlz2RpE4bgrgpKN0sSUvl0WiUqxcWX
jF3mwLSwODNqycOvLuCoTHzVgwbgwnql4owuA0VkPGr3FVXFNDaunEs/Qd3//dXE9Wlg2cjlVL7/
al+vAgPExSfVutaGzbIX6y2J7qbsv0nYxkSFBEly3P1dAI5uJK0e/gwYfosmg1WLpHzNjkHFwuzx
ezSyLVG17hdeccEHKtXrxf1htsa2KcJrB8CLG1p2lyQCKjpmurMRZ/ZtIksGG9pq8hJaVVVx25HX
UDuj7xZkPS5djmRcN9YuNBBovMsSqYjJWjdOqUjDJX4e2Nz8vI+8fCiFugYIETAmR43vz7MR5bLU
fYKU0RIiBK+RrNa5smvv5mexlm4Qs4IvKvF4sNqYwZWrX34g+J8UWB3EB569TLXKtLSoyUNvO2dg
XUQOiMutZwof4ldZPNR5cKUsfPEwacogMjCqUtk5u90gLiQRv2y8mCcLwdMCtCl72K8wBwga//nZ
XrqWsVwKbh6b9P+QZsmrsaoUwCRu4MVxMK5xOEwVunBnDK7VmC/NHRSqqKDwRUNnWh71l8OSWoRS
GnVivvARM7VcRMI0IJmurhpS1EtvzQD+gQOVyCiQN98vBQOCyPaU8LJaeDWoG4rlM48yzVZW/mLI
YNqGoxCjG16Fxm80aqPikyIyOJqwrzk/z7c+Qg4lcpP2s/ZfeEsnJevuMvWBkqCG6BuVcIn0kvlY
u49wHvqC6Y1ig0qGnmTwqhOrQ8hB47vklM3yXgpoIZpcaPxTV7OtolEMWnqFVwy+F4tyMMZlqO+i
YsKv+X7fJYuj1cVTcZBm+b1uuo3aco7AKRoM7VHJT58lq/BWgAggDU2NbbF5xJBE//zncXXxm/36
Q84GsTUlc1X5wWeArKrT/kLGa0HXonxF6dRMQTW2z0sD2SfYgyHw8+UvvX4TLCypAoQpWObZSNNb
I5cSDfQLZfFmetLnU/AJBDiW6EKomlX6lTqAuWw6zud8U1UAnS0TPkll3x+8kMp6UjR1fEBGPOt0
/s38JqH3R3fsvaZxVXAKjfRgJQ+As9odJqkFAjUabO2pHS7Ke50dICCJKte2Vvc0NvdZd4O2WOnH
VdkSJ4NM2c+E29paBwKQjHz2cGPSEZeoP/NUjT7b9Aq4YF969yvJVhqLpqZ6GFRO3SryQ98P/qZs
VukOJJNB9hKhIag9EQLTb9TRH5JMIzXvSf+waE3F/ESckCsQgOkjSCCu0pEyMopaDtPpjv9r8ef7
FWuQFqwy3wR5cJdlFkjL1NXm06IJnS0OZj7qwFwzljX6adHR5hZtwZHNV+Jk9AkBlUGJuamn0mvl
cvPzKPicKX94KebZ15D6VdmKE75wq1kX2X5xUrJPbAxERv1Hmm+NWx5wXZyo2ejaISPUZWi2Fj3e
hIM5fgHECOGH0V35SC8OTgrW2NVBZvKhfh8qlViNtV4RMMfgXHJ3mxcKujTbqRwzNCPj2tC8NDK/
XO7sS1QKOgXiRMyxwOmNuJz+pRiWeVdqnmhf/fzEL34FX64lf781BRQlOmrKgRBPm/5PUKxq0hql
9sqarF5atvjU/u8jPFuURSEU02xMSdYQTxBx+sQTTcVbQlH0gUNUV7lZz97FTH7R1r5rcIiTq7yR
jAcdylZ1akN9ZYIzior12EWrZKygxrzLSg2VTkSOKa9CPhTWw8mYFmc3LY2yUQ68pql60iZ8Iy0b
uj/k7GyMWX0o0Ny2bCO7qPSUhLPhMND819adDlkJcbr0Ol8LM7n2oJcz0pel1OiHSgzKMDlIxhNG
EXjkyzwK7+Dn9/lZSD77gsCjGWDjZA1cuHj2QmW57E1xkgHnVTKHK8tpzH3VlVuDlpIvtGxp23hj
MZv3VbOOk+GJTymvJ+gyyK8w0HjC4rPoP2j1ITZqcQ4EbqXaDdI8qLCpG86bYJiQDRhgQTo3gkBT
Ff1TOu0ULBNj9LTkvIa9cBfkH7SwgImfArPddpri1mLmoeSPC/T3yIqZ85zgWnrHpQOYrBi6KsP2
UkTpvIKppXJTSzLHHb8Ai5TnW0V8Y9oVi+dA3SnUVXEGsmPwLHpw6SarRPgWHzG+FArcohRcmdAu
rap0oShu478APf7JhP3y2odZ1nzFF9iuvSk1GVCbtnFRvDYonP+lH7F0Uzac2q+NgouoWRPbO/0N
xGL4Qb+PtibKdGw1ECyj6pkN1KgXjoZo4xaBTDr/ioN9Io5I7lvEv41D6F7EIjDOKnl9BZq7ySv7
p2jbqCGbJbWzoQnvUf2XVboXknInbCvi8SRSRWQcNUv01s9j+CJsz8Tsh3fckk31nGEwZ9VspnUT
HwyFbRuep7WKQIusQVxSmYbe6b2ddhTEr1x2mcbPPh3Q3P/vsssc9uVdyameaUOH/Mik8FLsg9jp
ISOh9gZXQWGa6ts1jvvFSeHLFc/2IH3e5Ya/ABTKzrIDJYacCH7oaSn0/3xv8vLZ/+felmAK9tcc
Fc9J53qY6qMQQnXVQCEJMIgIrIB2R42ujTYwGuKefYTISRzzcLvJx3ZHLFvUncqk9hZ9YEjKPVLG
OvRX3fiula9J2F+rnSxrwE+/8ez5j3Dhej9f+tO621prEYkzTDt5H/+ilqKqh5oqgvZUvkzXunOX
1neLngePBZuteH5+k8aozSc9yO6MZLXM0K1nSd6gH7r2N+aJTrk2KSw3cnaj5Mho2N4JS9E5Jn8f
aFIrh7lUEoGg2b8Jmd9SA387/Nk5zul0ZStx4QBHn0tUOFHR8sMY/v1KtczqnsdgSBKwhbLTpnfx
+KYjwbnax9OWXcl/burLpc4OcGmd6QS0QpUHPCJLMs6zfzkCbpXhxEFuiaTuJxTiYrBd/LIJQYeB
NbldxrkmLB1B9fhTQQJFMbg1ixUa3c7YNIpjWneF8t77x+W/5Q+09PxHVz0O1WPsP+D6w+3YVrjF
sge0vxJ0W1/HCkkBukDQP7w0IxxDhbjH0JVSbZcKR/7k5LODfPz5E7swiHjUxEjKFgqY/4QyFRYL
jhwGyV1Y3pkJt4KYI4L2aNiTvmYM1fg/f77ihdlDFklVIX0Jlj8d1O8vN1XlVEyMiLJqeE/FypsJ
ncnDU1FdKTFdHERfrnP2ZgPSRoVMmOK7FpdSBIhRfwyTmzlTiQG/0g2+1Cf/dk9nn0ZBEGYiDVwr
C28s9V+OAjE1gJ81FG/zfS60lOQ4lDd4HTp/HSWHOAN9CcGjthCiDVcq19CJLozqJSkBapBOt1w8
2/oPcqhWMJejw2AUJzEmZjdC1FEdck0ncuPBj7ahAURzIVOrVClfF2/4ojzWi9bOwEv5Cgr+8ZnD
mZTcSiE05buxU++7YCUQKWcM/xLxd1r+in8Rl6RYTzK9mGylF/sxe1FUao4UHVaW7HbYtcR3ZdgY
QO9E6O5vKjoKX1A3hn6PkXLhsyKjy+dfA+atVMZ6uQkkuxktNypJUQ2BSyJ+6lgAyiBwy1rdT722
j0XDFdpHSWs2QTLfK21uB6Fml/2mFaxdTb6uyE58NgtHVPONmaZH1I7Gokr3y7VEtqdQ7lNLPAgm
mZqsEIlJyi58+/7eyHH/mlhhs00kG05NGizKqxwxKIWVtYnXg4o4lRkJ6qlOqGbE109RegEfLsL2
RZgvTfNmCSsXd7NS7iRerqlIoIae00jf1fGmFf8stcyc2YS59H6qN0YBhbQSHaVYHLXJgB3Tf7Be
xv5pMpU7dZyfLfptRCGtKtX3QDnwpDWKP3TZUeta/b7sAWxiBSChtkoXD+W1mf/CFkP+OpzOjnaC
5E+hpoXFcpKsh7VvinRO32cFA0hwkkuacAJQVUO+ciq4tKP6dt1lmH/Z2hhqY1VqTnWNrDbsmMqw
5Kl4bP1JiwSCid4+B3+QXZs5Lm5/CXNRmRklhe3c2RSlBVabpSj+DwI9VXmnz2SHegFkW8OOcVb1
O923gX9dud1L6+vXq55NWDVh8MYUdfGhxHHpL3lJmA2gwAjz+qoA69K0LxHpoqEiItblvH7HeUtt
OyWj4UNajbaF1zuMTzHkV04hcHBfriZBXX6mX654NoaUIR5kzsPpp7xMvKm6VSu8sYcf01Nr7eve
crjVqFlfrdFKF0cvgTgWuFOJg8XZIb6m9hNH4xKgofzT7hQgFFRDqECLcbnJWmd+5wz18xJ39ZJn
x+YwbPHHKOMnk33JYxQ60ta9kefLVjlJX/6nk/r5osqlrYz05T6171+LpedSWxcZAj7M42kruIUE
krXc5AX2eCVn3tLcKHrAA+AVADqt7KQOKqnr+VbAGGLEBEMWuLZ12QHflGnMUfxYw2LeLRuw0uyr
PcSsx6yE5E2dr41EGn9J/Wj2VzsxF4cnr0sUVZP3dl660qSsF9V5BiDJXkzQMYRrN1kNAGx+awbC
sJ0kf+7bff/LxzhjOMZ0SsvXyr/tnEI8jeHDz0/2EhOMvZ8Fnw7WJMK75ed+mYd0oZ3GoOnzA6m4
yK/aLeUFr9XDVUGnNpeeJBnJgGSuisk/zpKwjxUN/1ZJmf9dg9I7vsVF9KndvPK7ljd6vnn98rs+
1c1ffldc91o8a4TvDPGuSKONL52kuv6bht1CVqOTRiUpzZPnro5vjXnaBM0mWWqTw+nnH3Jpq/X1
d5x92yZEKfzgzJfwESgRc+QFqivWO5bbny90caP19UpnK0IbUAbuTXIkc/YNCo+dPl2jyU6xAHaA
oUE6AeFM1lGSdbs+wiAyElZ+CsTJ7sxy+/OvubSTpVMH+0xFnIw++vuwiDQfjJOsIoqXdnzhKiWF
vn/q6cL+fJ2Lj5eZWlZl1QAYdfZhV4GgF0mF6pOLUIVB+4xRBC/T1ZS7y5M0obpEbCkLa/L8RY7A
NmXK54dWwsnwgmRvSweBql+oTm6LiAzSCyXdNM68qwm2l5Y/SJvSZ3KEomhne+hQxW6vzWQVsCsk
kZCcI/p2S4SaFH1c7fhfeqRfL3b2RVtCqFi9xM5CQw5E7yba0TSDJnIV43qpU4avALwZ2bwyMSln
Lw9/gZK3NRl0SAJ7zoawvWs6USoJ8280W3vD8MrqVi02MvJixBUoH64Mn0tCFn6CqRiSweQl6WcL
4NBoVSkplAia2bpLhN4Js2JfaKT3GMiYVanAfUlvpkNJF8oekCInkBUvnlO4AKwM9dy7YvCvEzH2
9nSXCED3JXDaRbHKCGvhzDvG2S9/6LatOXs0IhzLN1eTGtsI3N22klZB485peSvj5LJlpX/ydQys
ink0ynTT+ccgmO58+MQN+2zBSHADXps3Lr7uL+Xls/OQEtaNQEpDtGSkMK7ZQXbAyaTj1X3VxZPX
10L22Rckm0ETkMVMuDoMzTB8RccDa31EydRtglqwH3OeKBQTj+S3dYjIMoMapAyVF8SCl5eRR79a
78A7Qk+XI+OXXwnuWOl2XGJ6FRf2akE7yzqqE+csYCMW/zt+gQK0dQa7qysi4OH9KkAt01rEOOvU
MWa0heL4MYgRcvdruoVz7Yy54LbJIhQXSvECqD17thOnGWUkseIgQm9qrd7t02JFK5YQAcSjESYG
rVkpKeLbSXWH8HdIFyPT7juwBz6iWAGeU9UgyJ2Vo5EP5PZUHiVyZ2RYBkBC61dT0N0rE+rZwvm/
38x+UF6wjgSUnv1m0xDMWU4y8ag8WJ1domO9JbcpBH7iWo/xO6fA+/pQb/Otfx/eRK/1QQTIsc9k
p39vNpjVtZBmgVNI2/6RQ2Ef2sQuWH8NNJONqxGn/GexB9yZR/Mx30inYDulznQHKuKhe1Mfkt72
36ojMAlZdaqt+Na8Nb033RWap4OqJ5/5wFQw1nZ0NH/RIqzJisKwB7sca+WTef/zs5CVZZn6sotY
HgYdfCiIEE8lBBNny5gwKpYWaq14lF+QbWuFTf06oQaQedJbXrsDPrhnUEivEpk+uh3GdvwPBkGN
8BenOH4bZ86c9qgiReb0+m+Wve4dvVaDMAHGfOiaAAZeW9llEJfH+k5/T9AzYI54pF1Xk1y5Gv9p
FKkDJwP25OCSTd/Ud2WP8JbninXqVh3dsQeEAVBAQDFXnfhRmelwbaGzBUxTr+IzYqDMg7aQP6CR
sFaoKIJTxTtBVfoEMBZzefHUFSuRfRmRGSijKpsoiA8O/jRVgGUJb/Wj8Rd4UU0lrgX+7+R0ESQM
6jZ+OtuXHYQcjR3+0rBmvymTI/4O/iHMqI7do+yK5GcUdnhbm07+nPJPBzXzKc9c88EoHQonyEFn
ju6gZiDaENqIYY+jVuQECpHHSFgtYTF8a9AIBCynW2SutHwMHeqFsgMi4D8AN/NAV/iQP+z+Zobj
BH67sBvMaDySwZVI0OBF+J71Iktu+1E+d4+K6WhOdmfWDnk74Ttri0qSyPv8pL1rr4jUyV+v4Cx8
JNvWG28JV66YejLHZwxgdqS4gcfCtyUvf9H/1k+6sklvQvyL9P4RN2Szq5Wkdtgx15fsYLJLngBM
hxBeJ/fgaP/mf7B8uhkGk8M8i2al1B3jj3jNE3N+2PrP+F0m/y+74HxMhKyeqvwRa5p3I9nvjdu5
oX3VRaud7ff+dyHyVjWo/tQG5LNNwzQks1YNLRzuxNygVhv70U6kdC3Xt5PE91pS3pkyn3yNYbMA
V9T+xQeP0JFzlUioi1VqVAYkr0DZclC+UxLVVargPhQ/EFG4GiipehKfQozxIvJbHeJBPxxFOWUw
RXQUmoOhg7lV6f9Z8ltr+S6G5GdqVDLp2Wy7FZkCnvCe+SrxHRuxXNXqixFrAOSQYjeLk7BT1FU0
y2u5X4cR6vUgpGrTbCgk2hAShfFYDT2ic+TR0dugm9jKR8cS+sWIRRhH/T5bwz/VD7aKCpFkl/nP
S7CT/KLhYO3CVVj9IwNrU+e4LtA70nH9/Hc+HBSowKoPOyprNoieBaA6sychbK6Ld2KolOjdKhXg
r/19FgKFHDa92Gwy6DKG/9Ahi/cbjZra4LbwpYqpP1nsP4M0IRzIxB3qZBxACQGzxZAZSRj5YtO9
pmC0bwjoyG8yf5tLN/5bshTzCUdRrGltzCVbkrU0PhlGsAUegWOnr1+69mOYUVFD80qyU2r0TgcB
10RTrmVUkYX+lAPbI9s2J04jJEOt4BIT0WryAX+Ot0E4WuMGQmmCDaoAHNLBjfPBKvw8Z18a8pZI
AjD92SXtTzvbVIqa2ZSBpOWPwa1l/2U7ue09ouQd5cqFPnV5Z2sDO1eKcKKMAZSm7PdvK47qiBK6
2N4Aa7yJ5+l3yTctU6cUzeLGXELr+fiTQnX0calnoswHpFZUieuXvmtWg5MY2l3JGB8TJuPwYBkg
2PhsgvRIhKotjvBP3itN3HTCOvRzpHqOWGZwt/8WQWeDar+dQt+p0s6tGqwJPRMT9KRJC73AEOCy
DV6U5seuDFf4BjN9bQ0bPE1OlxeunP0Wpse56umlMxlaPvMPgUTNtqZ4q5UQWqZfdf6WIYsKMep1
4OcUNlPXxdVnDcJl2vj2DM+qiZOqV35XytMpEjxal1TdjWzV6U7GNklyKedmkavpt1bsckT4eaCc
ex0/r00Pn2QUMMNszs62o0WdRlZTGtkhhy+IiMUkijNaIJSLJAum2TIntUlOeBH7tLm468QttEMT
Jm2ou7hPF+nBJL8XbNjThnUYjFc9KKusj3YcNz4WQ/qSI8JXdj0378J0a3397WfHlrKZjKgJGOTj
SgT7KtjF2rr3D/Nat5+iVfUrXwfuteyWTyPd+YDXyR/AY6nJin7+wDQgECPgvvkIbP1esFEQgHBZ
+4+WJ62DR69/zlbDBsrPNrypr31t52rSz7dlKdYiRF9y6/Szz5qAn7jK1HC8UVrNJfLqX913kB7F
ADK3uZorE7kPwji5wadVdd0vXalXRpTfxuBefP1BJ7ZNxO7FBjVWklUgCQ9dlECCbTzwcEyLt1Hm
rxMMaS39nRaUk6ja4DGBQQC3kASbFckxP/+bgKGlX1XT4QRaZIy26L9bfebR4wKNJ1JzGRxVf9N2
FVSDNpI8vf+gGOL9PHyXBfX8ZXx9HmdfztBRNI4mqj3EF3YRIBENYMpN2rwgJUQ5fNVrfi5A4QVw
lFEUg1oOO2KO69+nO9lMIgScKf25SXFNY8UmwNUkOh2tk4ibmOg7HVjXVL8rOG7qQHR6Q8YU9N70
j3PyEGp/1PylRuElHeYipQjWeBHoPF/R7TSp1y2WkL5/0Uq2pDC5gisNz/NSw39+/VkFZQisoTEN
KihAKKSYwzt7iCem4+4O0Tnapw9BJGwK8MsLGvO8eP35ZX0Wh356W2eXT2PRzLpcH9iivE3VsAoi
a680v/u+ZpK+xfIysTxWYoPdAIuE8RrTeiuVl0F+z4PRftWDva4l6BJpP4dvP/+2c30VjwbOusZ3
TUeUTA31bC5RlKg0Cr+WD/7NAHYpfJXYVpjlR7QzyHgr1xCkCGbqmxVh2ywHNqWgJWD2qu99WS+/
PyN+B8p0FDt85eKnvPfLXtVIgzqFJ1k8kqz4IbmR/Ta408HfP1+53/8ecDWRTodFhIVMNrt+Nu83
VTIadTc3h7mzZab6tbmDmhPtWLFxs1scb3RbXcGzEkU29FdWnQvz2HJ1g/UGX4H4n5wkw5QoV7QT
uwbi+wZV/A1v/UaL/L0q9DfGnJCniL6guJ0L2pakqDGdTRKVpehDUZnJ5JcOvA+VXneY3AVgSP+0
k+we770mI2A2B7sGhD1lH3H0HhhuI2TOpD30ye+5UjzZAmaELTupqUEP0VrQhHWdx+sq+stCLGAg
BHVeKs/wtPAPHoXI2HRRuDfZsAfXJDrn9erPcbfgUnBYIG4UrbMjwyyRgWoMdX/D0KsGdhgEAYfs
lqJqJxShOyL7vAstHALVfaBJ9JRVx8B+K1ScMa6NCfnC2FNQ6yNoMXWRxub3ya3S6RQMICYeOdOu
xsPsWqvZfktvoz+ZO1zZOJ63bpcbR7Sl60BRLSKzzqu5XSKn3Rh13UGs/8ZtCTf4rhi38vwkZZus
wXPKRtzIFOQus3Nl7H+aLs4+smVbrPLUOaTRLvh+o73R1nIt9cNB81+a8nkkPHE5Is2xyJ7vJY+1
9YLKL4PbHmA4yRd4UoY6vSlgBVb5btLQh2b1irIw1cKwYKJPaXQLL5Tby/pJJRMCBOaSvEmVoUTL
u4iEkMdaIBBqtVwviga5fSFab17cmPxNZR5DhgUeoQfkxFBOCctVKxlubr4LpsJRf3KgqLqLYbgF
XN9AWR52tP/xbg1Ug30ddtl7DkFrNN6NYieD6GPSVIPnGrH/XBz74YWT4V3NZx0HK3Haw03G5TUg
n+RkM4jzNjaNW23hFCWs71D++cVTYS7YGbFmTW01tM0IbRX+eipy6k1kWY7OH6qyJ7W/FSgIqREd
rHTCrfPRZmzSW52qJb33BoutOrKhX8DgEckvKj3515rd+LW3+t/Ru6SE0K9WsCqhCvv+UjW/03tl
kJfRa+5C5/F+dNQVNPwrc9ellULFMyRaKsFySGDP9hx1bNCGSEfxWEPJrE836bGiXww5bT8c+x3O
T6jC7RaIf33/NHbb/5+7pNXDd8oEipT0+132s6GQZ1Dnj/QV3bvQLb0/pJa6xrW7vLA+cJf/7zpn
O81KCvsuC8z+EIMw2BHsOXxA5TTwHcdr7O6bMfOmYD2/TKzY8bUP9MJEpJI5haKTb5TgoLObVJMk
T3xSX26IQ+jbxV1ot6RMqprm+PqKODW3U8B0U2xMsIo3+dXJ6cIqzJkZwLUhKkBFzhsinGhRIghF
cq+/6OvpHbPLnprr7fyU/f35fRrLOvt9KmJDieONfyS8fZ8Wzi/rPRIlXa6UZD7J4S9R28PxsMuB
4F7i4Qc3EW6t1Yg3WndadQs4IHyI/wbV7xrTX0NFzryd/hnevQTlbzw045rSRtGuu7fpGBgexfQY
g3omryQcMpp+av+WSygdvnOxviFVN0peCnl5sii3V8NbfUuURfhPwlgwOBJQaXmVsCWjjRDMONdt
SXFQu9TZawVWwPjTq65OrqotxYR8EufKxnVDfMo1h8WFSsbit6XyjHGC9fG8khEPcTWpkZo/3hCg
cIzWqb2jb37Ur5wkzjubrEe4OulRyIQMycs2//uHZeW93MY+i18CziPaqUfL4RRs+57ppPzz82v/
LIt8f+1cbYn3AbrH+qOfr0BlGlKzomwyA34b/G4baTLQg7zZTq1w6y8+2zSmnvQ3ROSpiD76hmSn
1cPWCid43FSc0JcGni7A58QuVfoKbcrgNzh9j8nYniWUxUbg1shnDONuLpDXGfEuRsU3TjFYEn8f
VH/ldSJTCuRdsyHvON6ZFK306FmQX7Kusov4NuhFu2e/Db7OtvKWjDVX1GcWIoLn1IMZhndd0O1R
bLpYiQ5lXO4TKjIZotQsJfza3KIe3VuGuU5ngohT5R2nHDUcRVsNlcnf+DFLxM1mN7EE0a7FuK1k
+8qvYWNvrL6HQPwnwGPb1LVXM8WidNtiENlW+Ysox/eFitoqamD6HxNZsNN6G8vi+ucX9T9i0vc3
hXfvy1x0NhEq6sAyNvSEExDXUWbbwOy2RbxtxOKPqaPDcv3oPaUyaxFfoo3k7VC+Z93YpKjtxJhQ
20b8G+QIOUGE5POB6ayrBCLgMOX8Top5V4lQEyKMbTMUQPLR64zQACKcDZI+5swTxWmtZKJdokqS
JmsFSpvvGe9gbuZ2jKJfHOp1J9Ur2DqrGZoJewdKvmwcYfkH1otIqoidhRBep9tO+51oSC90w8Uf
5SbFGzv0J0mpvWDQ7qShwotHnDGFTJikonoqG07/2bMVHYuQmaVOvEwp/uIBdH3KszF9gHJU3Fgm
8714GcJ5FSXSpqQbUzS+F4j9g5Qm+xnweKo0Kz9dQ0G+rSqaCIhbV62o7/Rpvs2ZwVV53CaqdIpb
yRbr2oVmQxgH2yF3ouGk0PwpyF5BUpRnKflqEaNvID87kn4LBC7EEAlU8l0UA1uO9rtUrF2b6qg/
STAfoB8Vntg8hOEHNIhAYrGkGDFSbeyFlylWnUQSCE7Q1uNANwdtxQI4B2n6HLbkuicxPiOfqnyj
nOYYvz6/ZXgdfA4ak+KvlGomjGms7vpcOc7Z0uaSQIS15oqI3X2tkMVeExlWiQf0QLac4J6mM0PM
jhdtIppfAxTpqnkPOMhUI5BWqBYzNROA+RpbON+ylsrkphCzOzUCqELsZDO0B0G1noqCcyoZVUFI
5wvOwL3MK451+pS6sp0qaAPzsWj9gwyKlUFZiFSqlOfWRBnVzERO0543GcWRWK8qrTjJFD/7Q0rc
pQ6RIAha8PVvGr17oaeklHSuD62sBO9uzci6CM0xaa8Vv31RI9kVo1vNCVkXOiaX28DQSetgI63/
zs3am+V4Bf6psC0/BZ/Cq9T2gnI/SAbDmQN1PbiF+ZBMnPC6MXfbhM42T77Vedl17xGC5ikaB1Ko
CstzkcJbtZd2TTY/0GpaF1OL8AwQbrTpZmWjMm029JuI7CFkw3hJgn+RJNsG9IKlKjxTzZrCt4mm
YqbPLxLkjBaavl/Ij43xa5ieWsQkrBBc+deY03VO5dXMaKnJiZaB1xdy9VYXAu3M7GjqgjujlJDU
O+lR4OCAC8ztx2lr3cqdvR5Sur9C75bIt7Wm/ZN1DU3A8EEL6rU+C07cHVSMOGnWu4nZOmMuUGEI
PClrbUFzRY69SUYn0NwlBMfr0uwNyNoaX/KSSPXGsDmVZYoSsnH1ngaymXtKxvQd9E9KrDDVICVM
QXCbhzBKnNEiYyUV7SZ6nubYqXyKhXeUuG5DPaD5mj4o7VvpmwCBxBdRCd6qggSrChQUTl7PGrdl
BfM6f+SERLZHvDKUm1JuSfYp7RGtK1JsbIs38WsjSk4mxquw4T6GZmfOv8uodzLfcOeZWoo4ebXJ
S8i31YQHD1M/kzgybsg2JA2Y92311EhvyyF3pOnCNij+gLx5UOJiY02RI1uLcb0HfZC685TeCChN
GsNreFRCON37lLMaq1z7PPRWAjaUF7tpOYAsVGw17x1MBcgWYf8YMK/KAf9ztulUBUE+zMbO3OVV
c1P66b4LCMUJof1iPfGkfkmncARCyzAVQdlsD3qwcGlo30+i4IQtyvm2hAZ6r0TWOi/rh7hI1rFI
X1NX7qrMPLSZxCeWPSXZRJ8W4V1IIhN/D/dygzovcQg0oWn70nS7Tg5uDE3aBz7eOfjJrbrWi9cZ
W4ullXtJRAwQRHYWgWfW5cHWStBfnbbBHLLrgvuBcLgG/LeUCauIlApOjis/L/ZiFj+VRACpUImW
Cm3bTY+GlboDPB7cHPthIKDBlz2LEn4cvEtqutXiamfBho7mbCPE4alVHscej7Ks07mz1vMYr+v6
MI+iDQEHub5vYyfwEhLGRoPlK8xSYvXiF676gSbEtmTrGI/1OkzBNXbzH6lZwJywYjC1hv1tnhBs
wgJrMm+WYwhe6WGGpQasT5bybW3eahgHgMp51qSt0vhRmrqVHhZHKRNvEpPQETYpKW3kuCPS6iPj
jJKz/jHRDQ8V1MYlAKWfXjQcK8HUbq3MOqkGAGfloJVvISOZ8R2zgEbCyUCZF9IGL7IabmLrmspT
0n9UwrStVTTlWXiqMQRI5g2ucq/J+5MZaKC4c5wSNQi2bqtloxfha5+Iw3mg+ejkBGGIqldFb5ri
3+uJuGpHZTXInlg+dNLoisgPVepNcvfwfzg7r93GtSwNPxEB5nBLSqSiJdlyvCEq2MyZFMPTz8fq
iy7LBQs9A8zBQXd1MYh777X+9Ycxf4kCnvdkUQiuUQA7xNbZeMmt4fHTftvKRts0O0b5TnexrY21
ETaaEziy3Tr58pFOd+Pzxw3+FEil2fF2bf2FRbos7R/Sk7woFvhenUJbxHPNVlemS0flBiX/u34n
eOzvNnqbheIANNiP/lbjXyZsxMie2FCrefNfXv3WXXZ5/sa7eDXfXHmHl5djbRRuo3uAe7To1vjd
4ry47tdEZPEfZ4tH4gO3pNIsWo9d6FA6o41pmNesGODZUDVsw9Y9g3/G63YB4cIjK8rG+Gvf2ZSy
7stT5ObOh8YffBLczu5teZsswmXujfZHhl0Xj7QS5xwMeVW4OIrxhJe3bAFSOK5xieJu+dLXqr0M
XCyVcfyCyWOTfMvf0PNvzGud+Wmw+l+Ki+A1/PNk9X3Acz0KG8BRl5Vhz1cqHWy2HBzHF7zTafm4
yT2IO1yeS/E3fsBtOHDCT+YCwwUWS3Ys7enJ5/8Vp7yrMUTOPWJLg4Q7lGG5VFgCTbkTkQIIzy7j
QJBbVweOKggeQ7mx6i49LlBnv3zRg5AE3W2qRIQFVjaWFngoHvUJl6ta30r+e0y0hhasJt/aaXHr
dFLk+Rfmq+bk6GiLmL8k2OF9Xx5fe//+QfH+ro6vuiacqIM80YAjLq7uAUhMtrUknXWBi8kicm8B
A/I/+vK/i3HzqhhPwlAJM9zrz9KhXRCetaRNWuYOJbLNQbosPO0OjtSD/0Djyndy42H1f+ASMzqP
AFnSTQ0T3s89YsvMK7l03WXfy2feqa3WMBQS7JBAoyXMfwIrn8uipFeWYHRpqtqytI+DnTx69eW9
08qFjJMZKXvLOX9kzlkQ3CG+D0l3PFN+hJhkJJivuxJBMBD/7lu/R5J0MOLEtRIGcsGTUeROSd0i
Vqkd1MFKhCORdLuEhszA7EXZ4DZWN7iSC7qHz5NMJIfe7TThV4WPnBU68DH8CLuPkuGdcOh1wU4u
u348tXyBWUS7Ub6TuBRMoq0PG8HKwDuR0OMumNRzPf5s5ix/jCQ3IaGQRLIR/ZGaqdsZToIaLGDn
Cvd9FREIxUfHLpMdB+LHJvpYS6EzhRMma44kTk5pkh0j0V0D8Ta0BfULEkS2wdUU9HYOUztszY1Q
PhkDn9MgL5XyvlfLZSA9h8mdEdyX5U7FhAxrHWjHky2W0k4XwcTIQyjrOZRoJ4u/0kuwSJH4FxYe
a4+KBc4PjK4sAkfIqMOpsCTjORsHz5C17YBKbIp+6eOu5VnT4ZHjYUrWavsi5pkzCxqqYHBHZJq5
/NLoix4ZmLlspGcSghg+RJeNMS7jcZ/1xUrIn7MJsKRO3BTKwI3v8F+foYLoFaYR8eNAnp8/w1FP
MhVTMebevxASe439Tgj8Cao7+9MtpOIf+IuGQZIMn4kZoAKb/fPFLopPBxlyMQ3y1J8hu/McHWP7
9/cP9QdfueqzP13n6qGMseilSe7UnaDNKXRnypad2KR3YWcsKijDFbzHWnsW03QpzV+wWeLDKj9A
GlQKal9J5nvwzHGO/HKjkGESMxPa4wI7yA7Vc/keTr8u+SkWidbzNRJcFNvv5cVEM+A3RzN/LxRM
k7rSTTTBvuibbNIwW0VdosGqjNN3bXg6B+tgvCvJVU2oDTPRP1ZduJD94BATWpr6oi1jOywwIy/5
PmrhOcr7BbjfQgrX0+VcXhZx9OKzX8xzjTpr1p05uYiaRNqlBhfVPML0BS5YQJaYliPAwSA3U/4f
CLKGSzqjD2zhTPnakqjJikIRhCI/F7a4jJaV8/xabkCPbuyWfzRwn35QSO2apGF+jEZH+iJ+wOdk
QJQwSvtIRjpKaFAIqTEcvPygt+2BsIltV+Ij21RLXFTAGaAJdZiWEiTUxPJCmVo8OVLHHGJHRc7P
6RnVCyN6MTrTrWA4F7BLlaJZYvWyIsN2UW1bVSAXjniQ7pipil1JycZsaDXHW4/2FSu8erSrNRFB
0ZbSKSnOsie5L4qbLo6Dk5yHZUjB8v26+HrCMhuDBg8pHzQaKf/VtUYF6UxeFePRrN1JIBn2nMD2
IH/I8DSVfFhos8sWDjC5lQOEqe+vPsOQn35DJF8wt4l1kA1kwtY1ED+pcYVpG44V7RxtagV3pHzW
nAjGotBxMq1vwG3XUTlzPTEPHdBQsa9ZwLCfdxtlGLXKmPLxGIZgT1hWyOTzOJHmRukzjot2KzmX
YKcNFVFUG/oO3KCycY8TYQ3BepytdoxdAE+KzuDiRJcHZTzPrs/NS5s+6/z59KELlqok2ca0ws+1
j10521+KXdjMWMcSTdby+zc4lwRXb/CPRTbKMEwRYIx8fiA1HSKxnJppT+sJSQVWpJGc2tnz0xEZ
631/MaqQL5fTZYuCbEbMZQsm2+fL1QI5OGkEb91PVqp111XHcRlQAEJXnEgDd4ajcQ5jD0Ax6dxa
5kwndqextcxNf4OUDCnOKUuf2MB3Jv/px+hN1SqK1yNzxCx5aCdlUfnLS73uxjW9pi1m72EGbW5Z
/EiwtI9wXN0WWBe8h+pTli2a9BDC2D5hry2Knky6GGFsFw+nu9rt0w/SOuRNx6ESC3si4RcFhsMt
ljW4UY7OZdtdThHxXAW0vng7YigWrYudBjFJsp6nbnQNQqd/Wv1OlVwZoySy73QVo4DX2sBW+8Iu
ChLjGMYivp8+ZFB0T6Xb6Nwx3kIsZ6noR4Ig45ZS4yPo9r7gkjVeGb/9Fwqaftgq6L6Hl0hadC7s
bNX6oSr3pumFJX2wHZDIE++YS1B970co8CcJ9gySisZNG3cKnKp+jgnWFglXXZHf3Amb+E5kx5qW
ercdt4QjRsMHwcpwX2fbXvA4A0+6HXVr50XyR4qxU5j9hoZTLlJ5K+wMjJR9edX0MUTxFbEhyS2P
12u3UNaePnP8LRYf1jpfLOs1kmZHQS6qO30Ppd+SiI+26SnMD+OFXzZ+zQ/KPR5uQIU4FsLGqH6F
pNVXjoaf/iEm+QzsVIAXjk7X7n/e+LK/Vv6MZbB9YhlpBnEDVwOTwheSixTBi+FYuNhvZ8xxX/pF
bX/cuM68wXxerzrMAAZA6Bz0WWr2eQGpxD7pKLs1QmtB6cTUvVwaclg+AvEMtsH33eyyVTveE7hs
UPWbQbEupmxBIAHO4BQPww2rhj+ki29u6E9L9NeAsK2rPpKbQdu3CBdU5QUtso/HOuxyeJi+HDjk
ieXE+vRaQv71/iK8GtrbPPDXprtkOl6m2onGF1OPvGxfCJT9srQ0224hc0T6qbxs4VnA+WpC/XWo
HtspZW3nbhqoi6bqV1Gd/JQkATDpVhV7nSAwf26mQkwFJwsKXul6ZyT+dBQEEsjupJEs1QjChRyd
DHXT0bdDirZ0oEr8CnX/g17Yko9aG3uTHj/Eiv4C0WDRXqofF2oxkl20IHI7VVpGMrDG1JJceNFu
bK1fVUyKpHICahrer8yktfkD/et36JUp0ppGG8+dk9gvb/vOO2Cr7d4bjrdbLsFqNh/BYrW4URbL
yvX3eHXZK55WFYdpXCnieF7s92+C/XO9Xr97xx2YhrNZffT26cYFv5z4V9e7OkAuVjtEg4HuMUWq
oa0io2cnWBYvBBIpzWPUyzcqDHWuXz593/MFTQhH8DboqZWrB0z1VG2lXh2Zu2Ia9HZIVkQiSOfD
OT6s1/IrDkLZbjksQQpXu+Uxe/FAnH40RzClj2hxOnGQ1A7b0evTjY1gLm2+3Bd7oWKwEUD0vHoR
HWR0UtkTgp+wl+wfYUzK8knITkXpaXCeseSYo9AIqG32QU850t8yZ5wvcH0DkgRDz2BGrOKpxH//
1wc3pETi4UetMMMR161Wcn1zq5d3VluxNONfPUkQGP5X2gNxytnAjT114UdZvA4+2ZeRaWsi2H9o
EaU5YjituALDG59y2q8fmcPgnbLMouJUpdND0uSv/oicR+mRbqYlA4iIaormlRyHIlslke4ljbI2
i3GhB8ZrVSb7Vk9WNXnx/qihqXi2+u5spbj0YC9wYWiniw9B+NohDVGTntndnT7swhRv+BLk0hTJ
t0SVP9jQ3kkCdOWBKTsD79zS95KFYhsMdRoWhpU8ht0ug8Sf3w+glmkpYn5Rup25h1asDL8CZkI9
ODN6gRjwIncq7Gdi/575QTxxM9uw2yRdtRnLaRsGMqMK4380E6a1wTOCTQyXbQ0qo3pVIyMtUHop
FKiRpXpOf0In/J+8qZvs46+9wHwpxYAuoOKVDGvz8ydRDJjSVKIW7hSpcnw5f5jZX4mSLWP1cQjy
5czI6ot91tGxVtnWnDMVzXZxY2XMV/nyYf51F1c1OnwMRSliopnk+qciN26SJosppKh6jGK892vJ
gZ0mEq0jHkuG2lPVMVdY5+IKQeWNXfkrOnH1Rq4QudhqfWqagaimdNOMp74vnTCnXLXb8TEPHszs
5bYV4792Bn7rWbTB340C4fOvIIQB9j9tCosat0l3tp9P4X0ntUpyhnepnbJ66sjFrvM5JJcMviW7
xPc/AeX89W/A4WnCHJmFAAY8pfnY+GtzMHKGi50xisc08AaAvjjwRt22qmc5311+duk2J3LEsOzM
P2pzvrnqCmiQ3lgoTfvgL3UcmSyvW6obdXyTyj3pkspOfx/7Ne4uQbiWVnhRj5FX7Edl21fbMloU
lLKrbCUpPwMifu71cH8xfhbEcgXij7o8FfU9/9QEwjTCo/mmGg48QMXWzjGiSoOJ6iLtnEj1VAQ6
i/icTOuqSZ2yXZHQHjT35a/8pSdwJX6o853hfxjRnYjT1IJo5zpaCcMmHladRWnzrFaeFO3mFE7r
Z3andU6s7KCtiPrWnKI/MaiXrZ95QCiW/1j9UBmp8cfrVVJsFWGjWCs/fLgIi2BchdkhIOd9NvxM
FnFz1rNfuojO/A07H6bxI9IjFeyRcJ5zZDGwZNzd2UX+MMr75l6kC+6bpxq1x+Rkd0Iv2R3Wmzh6
CzWyR0zEBBZjHniCKEGp4CFTdaUwzzJJp9IDIoUnwCl5I340XuS8x5huWM9BN48919HcVshPvvQR
SE+Gnrk1dq4d8/1yEfsMD2xAqTslW/vrMfFUBoGmG9JdBu9atk/e8WsnFoiUmvHdap4J9ZlWw09d
2k6mqzxXw6rvzwnbo06WB39T6vWzUoccg+RRKg/RvcX0QfywqPjHXHXILJgjZ3uSsfOl+DFQm3Wx
5cl+v2hahYy/DFCORu8D3LquVqn1A7YEX9VmcklUJZWHRPBkloUoIDW0mwXz715zRSBrCHzLOnLV
JX1nl7/T7OfasnvCsjrFNTKC8V+We6XftjXnh0GeUJniNCA5OsfEz+ZRXAoHgQGRZeOt1T0W0PFt
+TXZiS9Dv+g7jhMKFmgyKIxdzEDJy6lA/WRHP0OBGR64aJR76qn4yEKny2yxc7sS0b/NWLsVXEtw
6YwjhjqhGxzKjWra03tZ2dGzAE8jWg8qGvQFP/gAGaGwp3qJDU5Vu+pebu99ZiDdj0R8bYl6U0tG
4FTpXbGcop2uxo5hQtnlwzaEwqmM/kQbrAOgRx2KQ8TKT3wb22QP5LOIgo2SSWT3MLVeZsI6E7c4
A46Dm2beWJyzPHCwl4eP27px+6MaDK+xWrDw0O2QnijwVpJNVcJw16c7Zv0T1XLUby3R6y+goPyR
ZjoS7ZQH+86NzIN0MlUBrg0O9HtfvS8Gt1DehfZHWLsZ2DxjNH2jVB4iJKKyfmh3RQYM/1DAXT5a
1rL1j/TbgnAchGMdka6r7EzSw41VKBxpEaExzKcTDDQteTaN1ZCs+noRVCSDSydD9EYXULe9R3Os
MiWwL7mP9XcBBWJYhG21qlUSgbXtNK0kzVWUTc+cWCR1yhE7ZBh8E1l4z2A8HB5VVUfoCZ+lN5wM
NsCFYb9Z8KvGayN+GKRTKaI5oFf3gx+4/s2uCshcC5ao1t5Xu5lYw4zNeFMYsejSrlZfuubQdKAU
asb366hP9Xqvb0ThuXrK/UP/FmiLYNgYlZeSWwBgvcsaBy/nQ/IQTxuCGhLBCdzfxjqJDt2mwmp8
eC77Z5XmGp7/U+OZ69Kw1fOUYsxqrmX9ZXIZxaNMlb366MfLxJP8/VbeCPpPDvQihR8+nLNNGnlJ
4HbSXuYEugR3vvIKhaNZgjKf/XWg3uMH/WtykztNXbJQUoUPb9/pJxNqA/wU+iZXwKjABW/5EH6V
gYcp9WVBarscby7MGi8bxd9DFLDFC3MrgplGJ8Rviff+8gc53g7bQv5dQjO5PKbwAn3LKQO+m980
b2H9SzQf08uj4O9itqBw0RFMu4vbo1QDnrSeGb9pMYA+pg8clYK47xSJLOcBc/iDmotL1fwZoOQw
yqNVPWXlKytNr2UwJyZR2i/5kCILUo/Ss96fYDqKLygkjLsSk99yhy1ERg0W6U5DeiMymt5O3ube
PRg9aIyDvq3Ztfr0LfEPDcPUaVUAEwnI36SNCYCLAXyyN6oH3GGF5kHwHX9VfzBlCPZy8dqH/SIu
7xI0XshFw2NTeaSwMctmeA8FYUxnD5e7oH7txOOzVf2EaUQYn2WH/JyxF5heKSxV9UlliJRvQwy1
piMjhPZu4hA5F3D+Mp5wmtbTJgAIq9MF963TtC/j1eVEArdYrE0IueUBsqSm4oqPX/hjGntCuI3f
GT4EPQPFABzmJ14U1YTl9WNaYW2csEaGZcWMEh01TP24hqWu/eiVR+vCIiOJHibL+FPW1r0Ax9pr
C6e3ztoxZseZ7EmwRVzo+2WX7fqdEexj5bQM/J+CuQ3aB2stkyQnLWMn9AgkCuAtl0fsHgNjq5le
x2jdupf8VdoSl6c8SwhCY28oGMsgGH4XpK0fVOjaTTsNDt20M3qebdXoe6qGenq5xFtVo8itlrC8
lUME7yx4LHAhoIJgyDJET2n91psnihxIRv20CLpjKW+1/EeauBf/1/eF19cKfK675kqfzhDJjnqF
AuhpXTR5HNR31SVhd0hwszlnyTuQi9mdtPJd5qPNiWwzkvfC0hdNfKPy+zp6+HMDYOPA5MDyf/jk
fxV+Y1BEmhZV/7kBIxwdOSYDGqUrzZTJz2wRxVdDqksjAznvj4Fq4cYrmBvyT+X/1R1c9aVGE8VR
KFL+lwRBzO6Y8nDCoy+j96rnjF3iZ62JjCrh/vsLf0Emrq57VfKm+tTVUt/XdwZ8IZ0oQ4tWj9wH
JPqVljuq/5reCkj4p9xzxgLnmT9eqX9Aob/edt1lEQ60ynSqrGdLcaIUDdnO0pbZxmRyvi+fmSaG
7THZk+2nH/tZgTzZkUC0Gvgs2dAQeILgZ3HZwjxBCl/aDVFQNxuy+ck//yJAaBi5MjBRLAvt4Odm
4BKl8STF9bDPjHGjhvhKCDsr/GGEpLLulfGCqQjUVqoviJjLC/I+DfD/+x/nHwtjhvEUsFn0Gvzz
6tehvPFVcmfzM5w1uDyTqzqZg9FGfAdS59xaBX9QoS+P/NflrjrhTqj1rJzifp+F/q7WccfBW0jL
iPUjeTqHajoK84mf22JL/qUYbluTLbAP75rRci7EyrV+sSha5a4aCRhS3jPd9kcIVE21svAdiqyl
Wq2b8ixPDfj70orvNZiiHU4xub4vjIec/Rc42k6zFyRsXXYnJvIfsnLon3rxLHNoKXsTnLyRm8UA
d3QM8KoJXyjLYyZVqvVbK+6k/CGktJMwz/ppIbxUo1+m5lzmMVcEb6u+kKR9ipI7NeLfOnVZSlh5
09IX4TaoXzIpXgKF+jBjL1rNpv0g++/mRYRa8ctooJnAfZxkGLbhpru8BUlrw5vpXwSzdVHoo+4+
VrGrGwSV8kUkBwEiMVwFUKPL9hKflRxr/QKWdDcTZJF+UQvI+0l56aCQ9Oovs9ScxDpcolUamAui
TRe+vGDyIlLFwBK1hewXhRpNUj38GqY3SK2XioNrOE6Wv7EyfLTx8qnN5xbStI7C4IIb/o1P8utG
NYMyKEd0VJFQGK42qjTv4zCSyuJcLyTXeplDQo+TE5FdGN7YE/+BZXMpBS0hmzJrQL1agTkiuRzF
ULRTc41oTsE1rMfuLQU6tHBkIach6bECKT2Uc11D4lLTukbyoSUsTeR1Ok4WY0g6UkSbC+MfxZW6
LvqPTmhvvJOve+h8n/+Vr19BF3FSJ7rYhOKpP6mb+my5ueRM+Ub+JXWvN97+F1wX3PLvS13NrS/Z
VBpGzeiYwWdL4gLhIGGOEaaNTiLsThmwSEF0bGK3LUVZ+c6xoaS3EvDYqf+xN/59G1cbRTNpEwmN
zXRqYfWanqkh3sYS1O5w7U0gedhB4aG3MoIlSGvLhFgKtiK5WOUuDHb+WnydKNgZxe2b9pAkd/XP
vFyyVOm6wgTf+YXJOJmjVzv1jE4hXMoOzeZ4SBFQdAjXdj4hncJ9C+fRJInAjlDvqEvlLYKmJi3M
9Ef73KU/QFnHdoHn9rT02yXFYXLM2qV/CIJjoDpx6+LkZB5U+sCqXuMKNaibeXSIKS7xoRBdLDQU
mbgOprVQb1QSZCnKCbyKvUv8ZHDoFJtChS2+RAEhdCdyBnTrVbHuxficcnwdOJekh/bFegihvv/6
KIlibe604y3l5B9Z7edNG9yS4bRMbCNTPOVqQSa9GVvJ2BIAlB+69qdAvdpjiWaN2GYP79IFfmV8
gIhWJcd6m2CFaK6ht+XCgwqN18oegnrPf0SV0QQ7NXaB5NVonQprnKfk2pOk7fef8D/YhlD8VDRn
lHoUfebVqiZtBEVw2CV3VnZoyJPQaVOwuGQ5W/27V4/3zLbwdKLFlM7M+d0OzORBLHSayVNf686s
B5afv7+pGVy9foeWDPsQVoGq4bjz+ayXpDZN64AUQBgZ+HxWdIpg5Xhtytrp+yup/7wUJi34EDB5
VfWrS8WGoocRujO09chCHPBekfBVJ4SGc47JNQCd+91jp2qXua20ywt27tD0+3UtLMz8J0oDP36s
lZMVrprQ4zDYyQB+GAX/CAvc2W2IgDDumsJrL8eLilUZRN1xk+dON+5UwoPLecotPgOS4Dn//aP9
Y1ewVEslQUJCcW+a10dDEKhhPWpyssuGN8Y67Myzjw2nVRATElNiUL/Q+lvuG182X1hDMr6l1mwx
rUnmVe9AgFBoINVJdv2wRDvOqAALUypn0HKy0ZZFsEGx3Wu/Y3Js8/kuoNd0ZLNF2lvVTsBxzY2i
7av5z587QuNK4KLBLV3dUS/GoalownQK1JegfAqbtYmtTLcecdTqKVfXJRxeNGvgi1Av2ebUxG2N
BfYX7bTszpF8bMD2qYuUxfQeifemD0/jlJUP3/9c/3xxhGzRbmEXIF5LQBEutGM47xvmtC/yJ+SE
8yYRbLKYYtt65P18f70/Li6fFtn8Xv57Qf2qmCXciSTFwR9P4gjDdtMD9dr9Cc4ewqR6EQdLAOZq
OiTpSnlp22XWUR3uUTMRS0UCbzk8hMAw8lOHc2Cy6b1DP3qJ7lBIndslPbor7QUNYn31C6Atq05G
RGyH21DAEj9ReWW6ECHd1ziwrCgOE3mXnKth2xK1S5Vl/Mn7VKgsUAIMtrI071Inr0WHjRBaeXCQ
lBsDH+1LfwEFzWL/M9HHMrG/jssk38yUi2Cq7gLVnfs93OrAH0EsDeZpC6VjlrhQcDjE7RCAMV8Y
qQuSQZIlUfOJ5RSV65tLvNQNTF9j2Fcume+X3K5fKTehOetOMLsbOnKw3PmtVycrsV2VKKqm5Wiu
dPJRmvUgrjJzpemuLi4IWZMttzI2OpAbYZfSjWXxVeE/Py9iYJ0H5qwSr6okQ8rTpOpJxcZEEtjb
oGYpHMVfcO7TG9Tgb+So15iP2dMb5FB4L3AV6luMA2neX6++wjl5lX1qtqkw/0zO/2o+o94iAERp
i3PviM4bEazOL+hQBKX//v5z/+pBIs/ZlDLW5eJcJl+7hI9dY4mdD/FHMR7xlNsoL70JiIM10MUd
urthegV1BqMrtN9ErtlCQJFaUz7dOHC+LnME0ZhqmbIBLRWC6uejTYzSyshbo7oT6lNCYJPhZhwn
dt/u21GBI/b+/WN/5RpC85FnWiURKCSZXRftQRTonXwR9X0uIWV+9vN0P8rjfWS85IhtVOxVzcvK
r0iUT6eF0prOpMorQZG9LMUYxnzLofGlHWpHqzt0zeUui55UCjEBTTXpg9i0aC6meAu8tJ3Wb13U
daAjU/NuhOlJD8QVJvpW8Fw7U/U4qP3BwFP0xhN+mRLyhDN5lKfEREH607b89QWFGWqsHtffI5OB
DLxZRjFR3PUGjql2hINMDc66SO4Rdpu1/cITd/E6RMW0Uu4GHJjKszXf2SLPPPUgNy8YByxCOAji
oum26LcVJk6xB/gH6T6/yT39Un7MNz/bA/EAOOpfj1lLBb993xeVPYJCRyY0PicbZcJvcTYvu3HC
fGVZYTxpaCZrgC8PfO/qJKyrwjezQJSPoYX+KMfDN7IHRlf9XgPhHXfSVlhaBrNNBxazTDkYPfqH
Oe9gkW408V07JhzU5cJCqIrn6s70CgAEryzcAilMiYGz6fz4+P7X/VrEcM+UgjqkA/h6XzIQ2uiS
xWbK7JsKJhr2krbvek+s9jAaq4DZi6OEt2KMvp4E0A5E7IDxtP/jAf95iSIGaQr90sdo/xLQfsM2
84ap8yaYDPoacelXSKgwCGGGOKaEKg6MHavH75/7H98FAZAK/0fuCrjX1e5cKaqvFwMpeownGIFj
okb+hNMoj7fDBOa/6vMOzOPiTkXgII6ZX+IGociVkpmoBdoH2XGbU3Jijms/kwAPtmJvuxvr9R87
PhoLLMiwWyZinoTAz6/XEtMmBbOg4g4ZAjA97bDgkR8pCI32iUFC3b1p0rpDWPO/v1I2CMxsDBhu
xnVlqieSkQoj/u9551XBYZJ+kHk5+uf/h70ZxwsGGyhJ4MqYVMKfn7AIsAdo+5LI2Y+E0XGbO3nC
bHRJXkFeeiMrpb9V7M8d/ucf0frjHDIbWoHgXr/UKU2LLi4NIgKjJfgLT1b2ezldfv8KryNAzJlu
zarARQTvLLw9rn67nvBBraqTfJfJiPvEGlfFRwnPo75sSSgw7NYgEUpKD3/yotg0ppPIf2uq8cFg
0tvBRMAxSYtvme7Nh+b10/99W/Pb+esIALNFL1eOyU7OP3oZwZNy0rvf/+uz00Bgua6TXoDVO4qP
zxfp1HrQ+oqmNPTXFr35yHC1eWM3yoZNCSXztXmFgt0sguRRziVblB870sYSTKX8W0toxhA+Pe/V
rczv46/nTXF/aLpEKc6YxNv7veywj9uGg651eWv//del2BQIPMQTAJ+gebP861JNowyBOZChlvrg
m+sutxziDCrkZp3Hsw8tjhNrbSIH6un79/2lUOIZifYG2aQm/7qIEisXsNdk48d+bPidNp6MxxYJ
wObD9Ga16o3NQfmy6c+XI2FzFpuB3VzDNpNoCH5YJ+mutH7GNSbhxIgVPxucVwTjbAypXZuG3TSP
OOkzVy/tziq8USqPfitQIyPQmNsUXBR1vDoIpvUs+myt3LUclUL6s4otFzOcVTD+7jEqkHHHjlpH
exo7wVX8/MYy/bIc5mfBwZ4jbC50r6Vzcq4XmCJNyjzEQZ6E1QUz/Ftw8Jeya74Ig5h5RWjAwleb
XCl0mOoqRnnQcEI4p0xOUUowCSWI+ebcZV5a1987EAbt+59+5UvRTLRkS/XE+s4e/PwXAGYQbpLB
S2lTLJTkCEDLEQPWzYMVH8P4xpf4FfgG9BZnI1RNQRvI+OnzGigkMbP6Os7vIbGIxbK14HDgMABN
KrKZX8iPCtrvy0q3cM8Qt6QW1HhJVasJu5B6Xelrvpz4sgKFbPLbm4H2j5fz9939yeL4a4UqVneJ
U8w0djptqN//0KcI11y80BV1a13EfZkZTHEz1PKxv6j1Q9L1CyFGLhMobtPgawslqJdKYuorGALH
GvAvMJ5U6L7Q/KhzQG44lTUF8dfQ27MiSlEzGGVvEoebhIKpgUXtM3QzlczTSuyxLrqbdR9zClIy
Y2Uq7fJSLvmpGKKAZzaRssdd2DFD3DzCOT7KWPmEeDfK5Ixpd0Nb8LXe+PzrXe9gspJpUksk4E7H
rwe0TelfAmZQ5n3u3ykY9pdQj3APuvXRzmfO1Tcrw6GHw0p/i4/y1XFx6fLWHBU5Q3W1J2mFdzk7
sN9yu/3HUp/RNiaiYBbWF15uwjuM66IgaCVfjpc91oqX4Qak94+FzqdC58DhT4F4rY0lFtJU2pzw
yZoQvmpzIVMl8ySkO37y0kuP3+/6X9t0fi0aIh6J+luhsfu81nozTZpY42u2SKcmVEF7LzppC0nA
y04yeubyEMOSkD0z8NKyx1wo2PaXux76/vc38hUXn29k7tItjKy4j7lC/2tZxb6hCnrIGds51rZf
Dq5gr/kZba9aqzbJ7Itqbbon0+mcbvX9pb9CM1eXvtpvqBwj029Sfy9WT1UA7V4z95NuOUppeGWn
QFIy13oHjbV6j3SUL+2uNpYWsROaz6GTPknGrZfxrz3mr5dxTcgYSqOu896Id35NB6h+NGG97FGe
lh+50DkK4rpMmBN4QsyjIHLtkPEsYu2NpC5FfmQIKMIYKWXmt/Upx7/vAo1q9lwv1Bt6gn9uhgRT
MBIFRgVeufp8CsOKQ46rZIdtJSmvOP3AnYtczXpsey+n+p49T0mJIF0rigovUzVvjm7QwN/p6ore
WOYXDQwBmp7xXpLEJGqvYXgns0P01cnC/L3DrwrLUxTNGo5FZfaRE8OAS/JMB+l6C9y4wKvnlBn8
laDGebpRQmUdKZWrxb9KQVhL6XIyS8cM3kboSEmobET2RyVBVyd9JAhdH258Tv/aI/5+J1dfstFj
9pP4cnFWbANtzbBgHrjEp8remSuFMXHufX/Bf20Y1AQgMrM+k0Hs55UjaOqFzAkj3TX48PTeGD8J
BM82N/Drf64SfmIS5+bwIvlaU5NdMJKtie06Bx8zHzDcic7PyRacfBvsJw/2Y2Q/5o55o/b+577w
92XngvmvfcEqi0QVsoLgZnkXm5CiLFcDqO7xCRo536WiRLxb2Jfh/zg7rya3tW07/5Vb9x1l5OCy
/YDATHazc/cLqiNyzvj1/tDbrtqiZHVdl/bROdpHEkESWGuuOcf4xqJUfxtMJLgTVAHtQ46STZYL
jDJXYv/lc6fQ9/v7J/9tJ7vcdJClKDC+dQK7peVW+NfFEVrnC0bg66cA6ARBQGbzMYnmUi1pRGD1
JZRNCdsmppEReJl5XQxeKnl+kNnKTM9/IbOHt2p3nc+xq6vraPGaQAwKP/UBzga2zL9f7+8dqaXA
X9xHusX5DSj5r9cba4ISTy1ZMiwmg/TS9Yx9aalg+lPlYq3OrymqkrEEGVMQrYv1ZFikplXumtJj
b0Yus6S4fpOEQ8mJxEQep8C1Wg6/3Qt5OE6iMUBFAWwCipLvoBDJ7Qnz9XFOpH0afhj8RSI5G9bw
Q5P393Pyr+/LuOi0JXkqmZ1BwnYa3FAHlean2L4IKbHM5VaC6BHoMNiUNc3RQk1cudqVaQSOLHej
PnT0hgCPH67oT5+0qnBsRdEHlBzv66+fdCAQR6L4Q3oANjRdA4AutByVDsuyAaxZG4mYfpnHU1tH
j6FAvRgj204eCl1b9wCUFYTsDPESZhkSlqyhey4TddOhexpJZkKXhwL7ue1uxEY41zRhidYpIMp2
7QqAwDoPv5ZY7ezHYmF51i5ud/r5GFjhebNHXzZamnFI/LpOaUdAAKzP+M7D8avvOLPVjPH0ZsV1
jGoFxexVRQTy95v3d5WiwnD6X69+sRIEXUhI4MCos6/OlLVsGDjnGFdz8mN8zx5gDfflTLPyh/X1
954oL6yL+tLDImgOPc6v32WcSnAoQ7VaKjIgMi3seMwTSzLhP7R+bGbAs354t3/YRVSdDoAsWaR8
kiDw64tiIBSipNDDw9iyZa6FmbmYWn7jvzvq+XKXzkew3DQqG/pOqa+CGlAh6tQ/XcgfTuoc0zms
L/YkWlAXB8/Zj3Leag42YdHUcHOq8tG3lLUul7slpjPVN+TBeh2i8SkiqzNfEnMe/v5pfB+qLu88
9AmQXFUq/N+UgKIJS9zIq+nuuLewdMbbp9XV6m6NKpreKXA7O3O2qM4+R3vxsd7vvvL7rw2t88Pm
nNyW67P7//N8L4soi7/O2f/yuDEk0yBoWUBEvHVUg+BAWvtB7NrrthI9Gf27IKC3J25gMF1ZGA71
EK4Ar2dtsCrIeKthmmeLRSN75ayHu05Dbs936hPH06e5N+M7DmLa37V4lc9EXMboIlSE0aR0+Wp9
aKvyuyoqR/56w990oXL190/8DwsYhviF0GOoNFfZ4H69//TMquUMhzcHA9Yi5bMFBtyqnqmu6FrZ
OoNivZSIsqpWotSjKgA00D/n+peOGTShQSNo67B70OpVjCS/xV45RmSVhXDR8IZTk3E0i7PXJaWs
wu/l+29l/8BAjW4XX6mEkwgzUL3W8I3+/Y0htvltFftH0SpzUjTIl7p4nOs87FJBQe4OhRw3Ebk1
aeag4bJg6nSOudaZgXfOmBF7A1kKpaZL3yF7EJk7M6V9RXFuQWYb3LJDH+nC3Z85k3wBRtYsgudg
SXoqBDbOn7MNFFf8QgaKl6zLvYozY75emle41RoXbr3frKx51czLXHt6GE4xhi9gsljTF6vXorYE
GLA8coHDNtB/KDKgBmgXdv5Mydz6pMA49Qcap/a2uDE/I8NORSitriTaBkS/c3eeD+1eKl0q6JCI
dWLI1M3wKVC1KV5SrUp/pQZb4Spd1+t+paY2BhnQvnwk1UO/Eo/qg8ApB3MFBYuALcjLBex1tj4Q
yWvHMBHJ8WA6HzjSY7nPts2WtWANVxSJ7Cr/Sq61V2Gdrcb76Cr3wJMc0KLp+/wEaXz53p9xjFUS
ZZsN9RedE0GGk+JoTKOxLHyMlWNeRXS+cUJuZoKWP6ZttQrXxVVw5z9n99Im8MxxFZvkL3NDubPu
9tNG1j3DonxxUxxYKCsMN7NsvcJvt0pnhzxya7LZ+00TgxPCOlcyQRoSqObhgEHwKlkuBVpVrLre
M16md+u+ATYY2Ryi6OogKSDmI6H6jF0+hvhKfMb1wYew+OiQSWyVs/wxDU6A1MU4MLxsH60C78LW
FDZluYuSfYTBCZUFClb+EAlWTnrSXnJUa3wK62bYkF82zi5/UrqRdsXBvCv7FW6djFBJchHe84fp
2uAPv/l30/v0Xp78W1AMAYE/9/q1sobbc9AP4lX3rB+iY3QXHeqN+JTXKxzTPTETdyilypv+hB6C
+/TJvLVeuX6Mrbyfqvekag0hlCuzqtsocst7kIiUefvuVnk2QQdeS/eQLfVH4Vl8NN/gW4m2L4Jw
cUqaUo/SRz0A77FTvCaBG31pHxxPiWoUQNoFNrI88bG5rs/xvnyxrsU3qINn4UPAzUkEMry5N+ma
szUMmfljyGzyn0auqVorravCBuHzxR5/NR41GPHf8TEwxp8482mDLTwH6oYLSw7AtpDvG8A/bXYh
mJv8ObIt/dmtcXJgazR2QwWowlbfkpwjpT3e98gEqdBNm39o3UpXhi18UIyxEAvPo2qjWK5V2xiQ
QtraxwRWUnagGF8FD9ONeCPvpp1449+Q6NHtfLgB+svYOawQ2eNwDt7ad/9zupkpAanrY8pijLLL
3+gbdgdrpLWB+c1Hfy8dzUeVN4DkTd63NAJB83ewVD0I2fzvMHEDwcGGUt6Pa1rZB+I4QeDEnLVx
KAHGdgwFx6zNgA9N46IPvlPuoP3RfAse00/cksXttNFv/r6Q/q7OX1qz1EP/dx29OEyYTPgabBMZ
0dn0ppalyDJtNH0ibpEYsF1vZ427cEeZyfTxD8v48pf/WhDQcRBFjRkq8wrOXr9uT303Ehmm4MJF
vjUsOwtPcO5QEMUh2ShUKj9mav9+zP73K4Js/PUVR0OZxEZRmWfWZ/Lf6TFaC6vlPf/p7PB9avx/
vzeQar++Ulr5wOdq3lvGe+O5bfJrNb61mHhMcbca/cV2xcml4iZ3tO7e5P8YRk4K4Q+dyL9/xsiF
fr2OIesKYYiEZClBAw378HeLuqfuFK5F0R1+rPCXN/bbG2c2vgyiLI0B2K8vWER+FfLv4+WNl4Lr
T8ZqZKCjRkT+7pgbp+TUWje58NMA5/f8PRz//+KwqJe3cpAVSlYCRNkDYQERQsPx3XZOJ2ez+TET
4vvr+9e7pK+79MoMnh4KSCAcF5W9NMllEddmetBszRYdDtoYJtmk1r1LUuTyK1tBGfjw9NasY5pH
2l7CuGngqbzL1uzC1LrXFL1248x2b4/nmwgTwrwf7XbzzdNVV56H/Xteq65qv6+fX1+90/Mr84gV
LMFNSbALy7MbexN42XvKN/tLo1El3Gbg+pBYOE/7wkNUC1r33tjVtuTcB85t98Oxgm75r1/28jFw
qNDQZhmLoOibi/qv3gkgeVOsK2SKC4eRUWoIiM8uiOXqnInd6bMisZJhDwBWBpGsIq/aGxK/+THi
fEnFIBCo7AGw18jcbEmSPPh8aLkjqWsFm26+yYSNgEtIw0V5k5OCsDMKyNT7Foyp5bLBRwmiEp4i
r/qkzJJiAOx2+oFKn4qnfoZHJUneTHqwZMs6SbQOTtXUWi950Ck0E0oKGwsq7JFI749h5xQ7I7NJ
l2hTamFyih0fcF+6KhlIZWvcsbJOLYlD28ma1YRxgTCLM650MGpF5dSyXdDlN2w8wrVCH9OhO4mr
ax/cjI/BC7WYG+g2RtpQdk2uIwSYAhzGBnGICTeouLgl3JopeAtGNbAxjhH8QrIibKlbwlk0tv3r
4j7jEYbajmUXxJTD716iq0nA8JJ7Zpe3/E/wh3wJwI6G4/Clv0T76kt5J2UgfB65yT7VO2Uzfalf
0U30mgM2JaAK71LOpMstiH6AUe5TK6/Yg4td4wyml8psR5wZXG12xU/hDTOb8iLgaOgcuCnT4oMg
t4K2rwG8vVuo6KgJYn7uPJk8A8ktECci6agcmr5Y1I3UU2uPn0WIXRhKgSIA6kmowx3ZdEvGZLm7
mKsEV0xcJmeC7+IIMoA+gFmnaDc/2ZWEL21hu9rC6/AU7hFaLoZdZofWotUWLMK0UWQVHwJzzvv+
ZYmrueMKA+5FKpvPlm+GMAANbLVBfrzswi4fNA9Yf4O5nOeRO/g1uyVwmmKrgbEtuFLhmD62zRUH
mr73Fps89bnusIBi9iTkXYYQcKPRyOR7sjyT+h2UFk5hOuM8/iqfC8hRe6jXorYURHTzpzf/neok
61dJsZE5L4DZ+VDIvwYBB3SwdZUPQpSA27ANJqGTW0C1B6p6k/gJElbtwSRbkyYkIAaGBG7VuD0h
U9zrxG9wRJuJhgMXXT9woSFn+sNAgaE7DLX5lJqeP7vcpOOnBh6hJUsDuK5rLYy/zVS4PM/NW/0i
oVBkcnuVrAjANZ6FfXuvvlkHfTe8tVRcspe0oFEdA2h8yi3pBMWKD5PZwRoIf/5G+BfFjWAPt+oT
v8foofA5uWptRBG2qZseTYgLbbiaFZgw5zYmH+KUoaWK3WTCb83Q5hAkK0N1yVbIsOYlXpm4KRkG
vVdo6xbI/7TVV8pXdFcvpxDEig5vpeDjWoorG7eZZFGLQgwtMq8rHaH2oBhqP416LquoZRlk6KUw
hEMsj0LrYrMX0kwvUiEwDmJBKAQHQiFoDkGt3CU33x2CdnKYhASmvpNy5US7GxDJD82MP16DCQXI
/M6rJCby131XyaNxHsNCP/iMTRfJSSwNxHEcRCVaa817nGGPfYhRS1ooMSygoJnxQ6lxqQf5/hjY
DdgK8Hqiyr+orrQWq2c8pMAKW2dABl6K2AMFUqSUewTEPUE1QzbdT+lGLX1bi4E7a9iTSlxMqmsg
GfQbWmSoKMPJi8j3C/dLWveSGdeqz5MJHx1HILrZMBe3nfaJkkaQn0vsnSVH6//8j//2v/7H+/jf
g8/i+p+N/D/Ivbsuorxt/ud/akuVcrG/s7fTJ8QHsijSLr5RVZ+bMNem9FC7nKnX6rpFIbv8QMhp
B5vKfutdDFhu7AZeuCIXbw2M4UYB+tY76YN55V91bu+0HsAYr3VaJ3MT9uuIXRv1pT2tSdJxfMf0
lC399x+2ZeWiObJ8D1w8pRcSWYJ6LishmuixmbRycpSI2DG74ZQumbRi4ImkRKh6R0zTlQXEsOKs
RIcgYHcA0GmsScIgyPTQsG4sv+o3CgfkGjlDWsnOKD7BUVYb8+jzB/yjiRcVTFdLDuByT31aKVx/
gtH+/kWof/4i8BrRv13QixdnBD+aCiyUSXaohWTLZGxm7ocrR25SmwSsjT8RRk+fXAmHh4QOJhDR
JgQtJr40g75V4Xf07gwDqZMgwpRXxkirdbofB/gowrM/nNH9DSos/EPLGbxTaZQk4q2qTTRJQWaz
bJul7HUT9oYQ8wVr3lgKMMk7lwSSO738KZ4dL8mfbjzy7TiU8SBLl+9XSaOaW7onGOgYPIByvOLg
/8xQ9iTslaWkdGjbOEBbKTAnh9SMLelah+Ckns1jv6pd4pxWNH/kte8QsUhJaK5hq2cn0DH8ftkB
OUTxgOPV7oB9QC13QJfY4i6+o8NVMXotbRpMMeYdIhiYB1TLL/mHNNZ8Jd7zX2EHZcSm/wdQPpiX
PpaGKJ6fl4hVYLLkm9iVvjShonmpY0TIUiqCTjt8G4GX6Ox3dvigxniKl78IRxFilyRAcOVgWKYN
RUnGyy7MdTZYKB2KXbIbIiSjQUE1wFYlkm/Fyzv8G9wiEv+ENnibkZ4ASA91+X9DekMUjKBh6MB9
/8H0PSVLdFHfcLRc/u5/Xp83yV85vom39FfoE6UN3o2gs3UiTIiuQ7FPH4gOGS0GfGC6a33STuEf
TPPGJ2A8Gesmzh16Bz08IzuQ7ZIO3I3/ljwRnAMBiP1W+EQbLpIOHBBwhWXUHgjTW/5KeDPQIniF
hMsVEAksL8uL81IlBRttHT5X2j6TTXuM5lGPEudUrOiLsKnSdpF6bAc2UimdLxqWlrpc8z9X62Tv
XFeNY720/Uf2Q/1Re+iuhrfy2D/MDzRPFq6Gs2RhQ/XjjPDOk7FBC0GTyHju9s3ePAkH9STTITH+
i/Ki7wWKfBf0KmTlEMx2sVG0SVnHYWwxD87v+DKMZl4F4zmm/hauQY7ChXKXEcQUVz8sjX9Y18mQ
w8EDioA5u/TtaPrXgSUqcrBsXSQf1fxaiUiVonUJ6rR/gkwSCYdZ81rpXQ0mOzc+i/o0LYhkziK+
wkROiVcxn68u1rdViW7XN+8SAhikIMHKAfVME52w4ylRhK3awzzpPiLzJmLWhWGfgCQSxbJqr1fG
2qioMlmSJc2VmhezoiJ4BmdijgyfsTSqFasWvi+zY6OJ3iwqwBBmh4a9UhO9v6+v3xrNXzc6PhBm
BLjTRX58D+z+9YHkqaGVky5O5yTejJyu0o0Mpxkj29mYV/GH7Mj6ntGVRXN3DfpthsBTPS2GzSrw
FOuUBXu/2UAqRqHZruVHCk1je+42yvXfr/OSX80to5FFzWaG0NRa/Bism/+6zlhknDqFzXAUVWQq
wouax7edGGz9Gc6bO4qWLXB6ivCa8Vj4ut1exa3u+TWqo8ZWpG4z9JFX0LtWxK9CWozb+GtiYpRA
mTGxgKkJlLo6aMN0MPSPSQugUU3e0AZu2Zx0nzRiIdgQHtHI7zlefEF5TvtiLZC1N0/qR6VCCDOo
v49l95Y1yqamg9VYmxLu35ge+6wFx8O5XP9EA/sCJWWlEczRL0FL/SmZYqohV2JViZp16st88z1u
cUw52VMY/jCG+0OVxicpE5rBJHCpbi4evjwaOrHvleZY8Z3VUvo+ieAqWm+iKAuE+nZeepHgSwAw
4DIMHsOQTrYOOK8/pjVnvuiBAIq7MCq3Y6l8Z9JYuWcG3W3Gxw4fuROfJYIlD5E2bAoJ9KK1SVma
04IolunH4JeLdtP3fUHcLWYXgIuIZy66PuKUaX0Vxuq5ko5hxNN7zWAEYekQbCt5pShbIKOoS5WB
46tjouuFkwfbvT9Vz4XsmNmWWvXvt6ryx0v6Nogr8CWMy1tV0TJjEEOgGCa3nMEhRByek+XE8l4M
dzAZXRMLdK88BKzOeXw3hCWRKLdFRqyQCH88sEvQI4IFMMkST0qxGr7XhaeSRr8Fy8erNIZd7H7A
xKy7sZt+6Mpqf7h+TZZVa5EqI4+Ul2Hyvx61HOViNaNsJYurdAz9s8RmFUU0LqLBDYl6MmTaVPXA
JkowvKBg+u3D5GmU0cKg8rNAObCtKx3h0Dx8BntS1m8V9VNdrG7GBw75iIXEpDuisJ9rHS55eIOl
zD6rJ9R32daq5o2Wf+VFvmoq0HHyDMCQaPNUPmq0SY00J9PG32jFePZDca2YxQnOSGgPV6r83mNG
D2bETD/JRi9FscutBgCdGw3QE36Gb1v8vz6Xuh2kOtAF8zSq+FiRvKFSGTNxM8PlMOZnvxM9C3AH
1MO0+DEO/kJKwIujFsCmgrKSdRrb3q9fipSkRhDIaFEYEKShx/PKMNKU1/K4Lvwni8lO7haa10+v
pXxFcByn5L/f1sZF73y5Ahxw3BLacneAW7+4gqoU56lWpzM2Z9Nw6nHlL/myNqeyKdpkXrqFDyEY
a38GZemFz+14m+oftNm4fUlg80233prrAWQ4yEaEUW4LZzxf14yIqHGB2++NKzn3YorcxK1OFn3C
6cCZUQFGUrpEwA0j6EXMMCQErDJ0TPiG4au/a+k6CtZtutHfO2LPppVVPgABFPr7rMezZwEoPmoP
0rKqYlJeV4CMGycknSxfN/26Mo7Fcz2vWbPjHzUnvx/E+MhMAxSrYsHQ1y5UfbI2d92QiumBcv1q
cJbyXCOfqnUnivj5emnZyjswhiR2S7ZgR/Zo8wSghqic1E3dnCNm6IBW5deBV3z/h94mPwDKeURq
ZaCUEuddtakgnXrD8Xi79d31jeG9Xz8+PgI9ujbtZzLZXluH2psfxKPZ6c5cLb/GKr+S7Xs0eDbN
eTf/DNxhX9I0fn090Wfjd399ffz9Jvq9X4wJCtQHxlOVG9m4+EAi8Ldmk5jZAe2PiMxecHVhOcjX
4jZp1th//v5yf7plAXTxigZ+beWyIaHnuTWaU54egm+UgzyhW2ccSeQMDpQf3TfftdKvtRSPKPw1
HhEEP7952PSKLbeT9SURydyJHsrK1LbOeKLtnzWVf3prmAGXRUFBbH0p2vV1uTP0YsqYUD/w7ojc
QrCY0z2BevajO+8bpHDxziDxS5hgEZkbGBF/ffa7RNUVFrUcJZzqDCdaq/zAtuZ+vuVbSi+7u+Gk
8X9+SG59tbpinMHt/E4TnekDzWo7I2VQ5r+5LWv7O/SPjMLEhbi7Qs5nh4TwUWh///z3u+B7w/31
6k06Ocri7lm0tZcrl1WbYZsR/nUIa8JzA+bJtEQV86pXHzpfdCML/qsBIlRPkc9bDrCq0Xo2jX6V
RndKiR1DZNutvCWpKQntupi9Oqfs7F5kpBR/v9ZLnRqrLAI1Bll0cFBky5fVmTj3rVzPvnQNSFch
ONkb3ovDlK7Eg/44Cj8chy5vokWJR/6SKGJQZIh1KSXNhyYO2gbld1W/R/M57E5IL/zoRkofkvr2
h3dm/L6F0RTkIZRVfuZtXpRqiq4IclziTvPzaJPXT7UWnad8bwXNFWrAVlgnVgSg90Hkw6Way3u6
paI3TtTVwDEVuXD7fNyMi84CfU5M/cPcOPSPQaB9pAOhj7A0g5xYYP8uLJSbSlO2QihisVG2yN3M
Sdr19egGzVfWvLAGSMS1pqgEhrlaVd0y8jYdPPNOgH2HaLg0eCut1q0oYJRe5vh+IwnFVlJeepFI
LwY+8ng/9wkbx1lOTK9UPwPpqAENDVH1RP4hzeSNpQerGCVzi8xQRTCTM1Uv4zeE9JhCrzs63KZw
baXWccG4RBDCChqeCBRb5CyC/tBa9WEIlVUyT8dqRIkizh5kf3ojuywVPMTcTMsyZi26U5LtiuMM
kRYhts2ijSFTp/3Msy+zKrYLvGZMdlF5rqVXzXDz+j6VX4bspSBzPHDAU7bYU+R7X783zW0hHHkF
zCIBtasC3DPGx2RAajdopwVy5GjsuwVNoRJxiJbTkpKVXdWek+EzBbE70wOCaw0pG6EToCNo0AaU
X1Fep8m5ZvSi5cpa0e46vtRapCFjim4NkreF+RlzgijPXW48pcl4Qyq1HTGYADZcikQQwjJJMpQ7
PWEzVaN7U+Tp7bYwx89KAXA5lWT9pK5mxGsp/8qqnQ48dYjG3UTPsJEmBA4/WCcWldnFwoJJifmn
RMNOM7+j6/5VEZLbLKhNY2THCvWCzjdjNmvsRAZjmx8ent/bgiZyXVXn1Sw855flnyEVudr0bC0N
bTt/HTqftCbfwWT9sCL8s8BcvCfqOxG8AoARjIoXne+5GKO0F7r5WJXX6Ngo0yuyOxvHNx04ELV5
VT1Y++6exF4I80W+H2DreuOBpK2AlN2PvngWlK/8ENOWRxKI2qA6xgb3O7DXVzFfQ34Bn1ANWzKM
s3sAUWRfKsEJKiyqk2l8VcDDxruYZSg8psVz8WVmG+aqdBqbag8qrpz2crUMlydwU/7HaFyZ4bZI
t4jpPs3hiIwuDq/D+aFS9kT2FdojyzhlRpg6Q30tNW59mxfb7MWsT5SlrBT++ExcW6ZcS+ozlfu4
G7rtkDlF5+WnnCKNfp1mj4TLFJ8ET5Vnf75O9E2mX8uEaL0mmhsWn8jOMGwUayRvwvM03Ar1zaQf
yIMUEYMVLlsLaRU30OcbLw7h/jJo9Sp2vM6NhGOF8JIHLt2LwlVsuo2/ioMd762fntRjxCpGx55e
n9PK9KV3JF3Kb6P4MotXzPva8rUfzmZ8LgDci2uSoCgAlrHyU4FSsQHOhejCqbuz7qOQx2Ph+KUX
NvdJAevt2JPnTNilcB80dyqXQQBGdq/SJ/cW/zlmkCvTsvtbk98cncb8ZM2kHJJnF1rXSxJP8z5V
d0a6NoqN/lwwWkbOJ76AfdDZONeVegzzw2geCuMoRRssOub8GFb7EGWT8MGcsVf2Ye6OSAOIZRTt
8T2mL7zNfFe6akxnYKRJWgaM/w9r819/ltjssEiLFARgzC4aIIA/1VofCa4caH/a2LCcyl0UjzXR
sD+81O8LBM8QBlgDOAYVoXXxUqXvj3rmQ+pZ2Pf5HaP8wVV3bzgIvOlpAYvvxgf5x6iq5YD+6yPM
a9HTM3Ayszpd1jvFnAh5YYYG/NNiE1r3ce/wJM+Dvpr6s9yEq35JqX1QQPzHaMx+6B/8ocFE/WtS
ly5BpByVL4rF2UeRbMlic4i36kgEgrECHnMdjS7EmHbbX6eIXlBOMoTeAk9vtinC1J3hKZxQNsq6
WykeQuvqwJ26iXdhBakVuv5//YuBm/SPOXPJurxY5UQ/Aq5gKDmpYZU9eMEGhcOWgZFbezy29rRP
VsHqJ9nQH+4GbgELnMyix+bjuaiih1YYA6a/oCaoBzQClAjVhZrW/mTzuvTSoK1HV0cpuYSxLDff
xdtjbhfmuUEARukS3IDaCCikeZ2kXnWeIP0096LmEimBMBkxSPrAv1D7K0YuRYj8UHyvlrR7qEYb
Pdg2yyC9P02606MtnmjPx6g85O4qVQEVMRZRrzLiwNCNmGeZvMRyZzG+aJg9K7cZouePSvhgFc3N
u0L4IG66EbbwjPjiURQo99J9lx/1N0U/JURJrfT8qUzfdQ7JLFX50zR9aFg0U0i8phcgzlaxpdhB
SSPWRTrAQjM0t+0nBnc9s6OrmPunOBgfJodkCU7kLg93ZeeCX2fk3RRb5iP8qXbaRe3eV7fa0C9z
FJ3kyGmnMM7qZI+kegYxsXlog52Yb3t0QSqQDprekM9XAsz9xpGY+igbPf8vr0vMmxWiPNndMSXr
vx3pJt0AdN/K5BWv6Zcx5VzYg9D/IBdX0vUUvvzsDJGXrs0vawXFBN43Mijxfy6RUr/ek0TVyXLe
mf0BwasYcwpfqV9p7bU6fHZm2u2uZrRENPrWMlzZ2grlaaKPsMundbwGIA2n5e9PJi21H67ookdQ
FINYNb7WH9sRBTiKErPvt6Luytl+lBLc7rTYanQqyXFJUU7QT4ZSTBPOXxf8rij2+RI/Gv82je9m
8dA0L6IZbrQ6cztKxyZ/J+GkfuhlZtcj4wPSAOaEelT8mn2mMh2hv0bjTciCLMLu2K1CRDJmelf6
BP2yhTYyAvjWMRqSpfB7KO1Tnb+0suS0knQSEtRqyiHHY0EScVJI6yn7IkartUYk4bdWS3f/ahwU
lDAS8Kdi5Wd7EA220lXbtC+9HPBX1x/ymC4MKq7qTNMvs82ErTFj/25gNphiutfDZD1pO0LA7EZ/
EqfIiap7+ipu0hQOGZxDhZi+EvdtRFblnUTOTFzOXwYCs7ETnZypKO38Ufuc0q+4HraGfFDMRQ8/
expRChJZnnH8wP5o4pmw5lNn4YSIIIINbqXqWzlUv7Nr1BiNnF+BA2JIHVvEnqDTj486abzC8lFm
m1oB5mnej+NhYAURFcMpBgi52U2swgvrxjM2DjtT3v2ptuXc3IrWjsTQROg3vUVURzFdJbhuRLJ2
4q9eZ8bLzCxeqMFcbR1p6MZx2UjdqXFE/ZY11ysmy6ONgVzIt/vxRSNo6JzxTUXIyHtjVwpMrXL0
7KBaNWszVqmTSus6HD04DV23UenrioQqRIm2yt9kgCkjCifC7aYlxmqQb5uS+w7zgSJ0W0V7yuTb
yiR9c77BfOUowirtnggh9wX9lsJQH2z/GvUhLgurOQlLJIGjIHr0nbBYAQBD5j22nCQdKJabtjxF
vCs/XHbHDOBntfXNt8LcBB0K0/AMHcetHqOMrkrXQkb8nMDO+SwShL9UhE+cMigp/XUhou5Calzy
XU4tcvYQaQpmHEu9LavPvB6cvO+JKWd6D42b2CAVd4lBG1F5nxtlxQsNRU6k+XvGGDgbx7Uy1auC
SrM5lIwhW1xRWdZ5cwJVV4HzDei/m2/FEEwjSHW53IawHtsogIlfbzOdSJCXeblxZ2VnTrNbEDoX
Cg3xOJ4iPJrzrYB9oZDtmBl+p781lJWpRi2oH6PwjgggUb9ve+Fj6ukehdNKFqClY5ZSCHSdukV3
IBL2jqLZDJDCoQaZ9eEYiiAjVO4ZZWVhtMBoZTUNzB2uhfejt2QL6fGKaRQmCVD0osFAAVyADu4V
2Ut5EAPT47gTcsrPRc6/2Ucxr5Rws+SF+9Y2xfIOjMlphnyvkWVm8jQnOeDRqjmY2u0wKZ6qPynh
3rBcTX9C1+KlBMNiiNGMxpWGN326rQnkDOqVLI04qLB+MLofmt5RIuOA2+lZkq6C+BmIe1U91pxF
RqAjoQRLkpCXCQXkCK5PS2iKnHR5uKk7BSnfLq7epf6tG28FKd/FMm15y7CL4kBjkCTFTax3ds++
GABbGsprOX3vhHVHXytqGSPF72rPAn/swgJeX79qgi/dvIr7Qx9Hbs7hAlmChE5W7W41TCURwgER
sfq3wTl/iVjdsuaYICfKJQRQHV2csuG5StxCrVwGpFdp+y75DxGXNTcQDSRjnU+B17Q73dqhyF8Z
IzEnqnYvU03MYUckyDkzKcGYDOTL9GuQPK43I1xdbp801igNvGnDekSQ+yzOTh8CwR/e6/R2rE6J
IK0yeJwxQeoD3zvIB/gu130SkOJ7NhptEwcf0SJrQpuRhTJ2kFtJ7NezdrLK3s14XuDUHQLtKgQz
JMQnme8JEk38UHGjs6AhI51LEI1EnJm0bWZcdET76YBanwsuRh8+jbGj5jhZyrQPwunUkEWFiwfs
drtV+spW0XSUeEPQGIcuWsEtLH9DY6rVP5Q1PWOqGZa85ba30KdoPkkFnOpSqgECBVREKYZylPHy
af1LjHFtoiIpqisJ/lJOVBOhBmgv1syRtkMh2Lny2oMhFSbGINzpQPK8srA2HdPayTyH1FfsE0Gz
CsRt3+5WrUicj3QYhYdIJz6IbRIIf8NHkM3kQ1jCdplcG2K08kXT6+eneikC215ex7F4E/B7JhCX
mQxcI3iNjdpjlmQbmO3SBrKXPF5nJHb5eGISXduJ1SORL6Sl0GZqXAhiTOpNJxzzN5X92kBcMbfk
2uj5T+eyP1U99Fj5RCQFxeJllzWqyJL0Z+aGI6RLgx6GF6Obnda9ig92F6A+LvdhtNOn979XN9Jy
9rkst+hCi3BVTYBZ2nJ0+1fHKJPCTEsMZT7UJA4N/X048GmDP0iWRiQKgUrYxISBh/NLwo7rr2jl
9/EPkzz1t2YSNZ8KZ4LoEuwL4vdF/usikiSdCOmU/OtK8Ayf9d2ZXcNfUwG3q4Qe/Jlwq6tqjcNt
OJl05KNtLNsSK5Tmr6N0n9AN1I4NoejPjAFNp6zfs36wkU7XPP4hZr9E9/obpO0rvVoFD+l98Pb3
j1H7bY508Q6WVvP/5uw8e9vW1m77iwiwl6/s6pZtybK/CLZjk5TYSbH9+ncwB7hInA0buDjIbsmx
SGpxleeZc8w/7kAxYrlSIrZ3OEylPtCpnkIVB/aYf+QE/5kL8EqysMbryYan9tnbxneMZnZAZ8Aj
n7xqJu002tTD0lwkQliwlin3CvXo3lE1VBEeu7GsC7UtiukM6aa4hGvJdiba65IfkUiFrHtrfeKA
HLR9CxdXZhsZmNnGQNMzbBrBMS8OyurkjTiM729e+q8N8p9f39ctu5w20CAr8U4iYoDiVLmZ3tOF
8S5Hp4vwSiya5hUXbAJT4eoxWz9kpj9cwe/j8T/DGHwSbXBtLqJ8OV8Wl7N4TiNLXlMRplSDmUG9
hky1yXAAqmQK/IM7Kce2swsk2dq2lN9i6R6XgdLdJdrsMkjkVbUp5FUJBgGp7Kr/KDbd5PYy0bL4
Y91iw5uPgtxlRqnOx5Z4lJ3+2K1GZo6ri38KVZZQuFJIbzgZgyTArFmYXrGhaYxNE8+I3u50dXvJ
NjITNXrAWwl9TF7JF4ovbcjpl5/ZmfteuMefOfS4Nige5s2KwIUrZ5s7jqhtyFrQ5WSW2jQpqXXV
VASThdw6ku6m28jChhoqmqsKz/gDJGvNHmlMH6/DJ/N/3Yfq2T0TuqjSV61CBp/uyeEAVsHGMtAj
YA+wLwo9YgnK8StVmj2YaP0r/JmNXbho9BGa0qlMnn9r/oZncQV0msIqSr32vvvAjLhqWkhuYb7B
LsDJvHQSIgmblRiytTTz2VGJws8i9VRaZRzv/Ztoh4W6G0vPAuexuWE8UHdmiqAw/sWqM3WUXHRz
lp7ZIgdqqnOTm71pCOk5ubdbTJ6ZGvwwmv7Vds1v8x+jaZ6t/3iby0Rp1C6J5HVOqTPipc2RrksV
G5v6SsSomBHgNn5WEzmVWr5KxsRVMmdSVI+I4RXy4xozqe4WtelbabcWzjXVS9SQIypUcQinMV4Y
EINK4/p8ha5RKGWoycIraxn2Uc0rjT0EfNJ6isWls1aXHPdDrB7TS0m4cP6sk6CmGeV7MecSTuoy
67IHpUuxJQ/y3hLUbaYQcZiwQSbsweyEbTl+XEn0a6vGz61H9UKPP+ZqMF4DB4hIQgA3ChdkBiCq
iGOJ7SOgtPOtAtnu5U2+VYTRMUywPyd0M0be8KwlxxrBM5wxfCv3irwfCCadpN4T00NlVKtzteRx
sa0YOBajd0qjfWcxBq7oiC7xMlKGJe6tDc84NGlHRaO1bWe+GrF6wyyaXmb5yzAxZZRzvd6O1Q4/
9r4iv08WYcy1TpVSNWqjDbnsC0HzK9XY6S0pkg3NCOWjgkabUWipuB1R7gjke6biqYnuBQP3FWtG
JPIVVMW21FAu81xV2FH1RE1q3l6kld/jqj9f/DOho7V5d470u2uDPmHMfE2qHlRMsibCQjnj9jnu
G/Wu6Mh1zOIno47uSnh8Wu/c5DmKG0qQOMk7MKu6Ld02Yh4/acPE6pWTBCetqH9gN9JIlIDaRhCx
cXM0KUGueQPNVj7EPxLjra8tVipxf43tLwt+f1Nq86zE8to8cBLx+3sJE1BHF9qHuBAr9iD6hl+2
m1S5S7r3qLlTM9rr58GhESIeMEFFSLSNLZyBloOv4Fhvt5QICDvmmGreEYYt3SPN7HaCvrkO9qV9
GLot2AC+XaZS5tFrcS9YNyItl125vKnbrghroDRxGO1NbZ6LmS/VOaSyhk6KInXux/kFiYR7FLm3
hHCiy90gH4BdW8O6Uh5662gurJzKYJhg5+40MCaexOwZ0f5KAZdRr0iuNvPxsOzYtRfrtAgviR9r
L1GF5vqReFqmV8uLukfpzBnUvUgHTd3wZ1HgD8N9j2pl9prxY9yoC/EW3oyAhkTSP4lXv57C6G5U
1tqRx7NiaFHT63rGZWgMAX7qSnqjYpy8UfO7DI7YQOdnOinutSjkDFEW96K5JycFdLtiHue6IjXA
6XKknjf1xFZ4mrot9bso22TZZp7/5vlVFe+72y4qFoTmCJ1Xl36qPkQIbvpNe0HYqLlcBEnE/B6m
cBMWAI+CM0h/Y1N/Z7BfuD4Khke7J8/eKt5P8j5YnV0OD1URRgi0Kxz4b+XVi6MHQwiTXdmHZrpp
ro+4nCCxKZjNTL95a96Yhb+ffNX/3Ez8Mfd+KdZ3t+tFlm6itp6utGzj15omUZnCjNU/eym80WKt
S8x78GqFRz1ZFZdp0U8CR7fm12Wu/6lBcL4RXAWSSYQPYLDcEOY91hef3s+Ac7F8VPcAU6Z7eT8S
M3tuw4jV7TwcqUc5N2kvoS6spkV73Yr6azmfRjALSsaxo1r3/b3K/3WvZJlAPVVguqPg+3udAf5L
vEcmSTPNOtYw4IPStjOTYckp69a+ZOiDzudunei3h/IqvI01ubzPeNQJKQ1k9eOcv0zGXWIlGzLm
gFA077WC3Ue53rcl9Px6ui85C31/0ea8+H3dav150V+3uuNk9iZwNbop0T1oXdOcnaJnMZSEpSgy
fJwYx2oTzn+FWbDFI1MM3hgvJWMZ6xuqAGZEmKbHS8yeqxFCNrBN0FrP7XU/sMxjsTDP97fkXZr/
pfsVywcTRNFCOa9yojvJbL8EZUv39QXPBjs0YiUnNajDan2+Ev0bTppLsV7u7lC1UiC52eXAvqV/
rugt8G1eH0S2zUW24YBDVidWsKokHIQeZby0olDtjxQ6pm5/faO7ORjeNJyIBMU328s/1NfnuvG/
D3JObQK8qyJ6//vb1828pF6S0Jq2DlVPnZJD/RK//Y/nK3ShP3zUF6XLTS4v7WXU+c6YF8OKk9BR
b3bJB8SBiCA8+xxQKWAj2/rUVoW3bo1fGvaMiWk87MhIXEVb9nRv0VKmV+PL4yJFLH6zezLE/XiR
hMz0nb4fVuRlM2IvtK60FwLJUpsiXPKBgZfplx7Noz43eZJFjVeZHyc+mL/Oi2RhBTTbwiFE65KO
yL75E2lw3U1MWuoyvoT4qPMnYaBE6LH9jZZYa0iwb71G3qZnp9ZsITAeb/KO/aga5KfcEeVXg7Dp
Icixl97YAAX66PaCi+ryU4J1EcSBDDBto5DiK8DE8YA4P8gUNBA22f3y+mTRfBaCBlYSZX7jkX/9
/iX67Xj75rv/GmSCLUMc6gxvW3SUqNE53Sm7H1/1I68vx8I8ca+v07v+YryP2+xDfcYdOb1VL8bT
ubfrt4r2B8l777dT/hq//v7d/nR7qD/Mp/NT9UyZNrchdJhYnG3zTXk9n6ZX8wlix/c38RVwMDf1
2Ij+vwH8VZnRC82gNoUhrXspuCTe7fJB8xcoC0Jk1c0Ka1OPh0rfnIXDZ4r3R7LgIsXkcju9TqTx
YqDU+P0V/W4kf/dY57nrj427drP6W1NH4hqTnnO+lotzhebCan29zR8ynJ+JSOgP+/O0Hchz3hY0
8Op2P6NDyVUOUujCNQEVkUjnD6jO5toRSj2Ch7ZUFkHEI/Wk/jqTgJhvC/x3BU2brEVenL1o6rOU
98R+pLT3pMVZn5ZTUXl91C5ukbJsVIqVbRG2xeH7W/5Xn/flS/iynxPKazehgNcIO85J3vpUmFnT
jSbtQaSKAq0Dqv7yDxyv/yzYaCgIdMwEeDZ+K+v+eM5WNuZKpnNAUvM0NIQBSBR0gLyt2COTW3jO
/ZICnYqo5VrRWaquhmNIzCzXBvkKxNWEOh0VRL+GsnC+jH4XZ3uEbTuWtRldDQ6ZVCl5WWfoHOHx
REl3sBIFVRzdQL11S6V57ywUM2JzGAsjiHpKRFrzls9RnZYmhjcZdpz4g50YIOF/TaN/3PaXQkdt
mVObjoW6Vo2Tjliu045DI3tj1boyfWDzTHjtbdyh6okb7aBU43ac6EfhqjFETAkmBKr6LmFN4VhO
hbWkTNpZJMTLZtBRwLwRHC3cyJQf5s3mS3F7pLLileROxAj/SjH2SDTlNyRSLyhNdmjohvVAt4Sy
qzbDl1DYZNGLOdJxLGD7olGEuIntxTbriMjTnvP8Q4pCvhN7omfj1ZRyHVXYiJxTFxNzLhgEyhAG
zM0QSSQgT82rQ7xJ0JiALkDgiVyKT/O/ninQOderh04RnRRtMwOrP+UUzT23q0xjTxWAm8u0hV4H
dFeG1p9bjtIijvdT+iSYwEIJRGlu94kV05TcdwDphOIHX9/X4KT/zVB/fGFfW7d9f60bsVbXOYqe
0ejCKB/v49LupUWRo+zp0PMh55KMQ8v1nzmeqiMIVTrwVnZx+uGlNpCYjTJl4OWNpPN6b/RrgW4t
jyZphbA/54u0PsLvERsiOk9SEVP4Yw8el6DLohyBQElUJJyvXHaM6VShE/v+/f/9qv0z5f1xi192
EcOgRkleAn45lYs3JqgFfh46z9vdYN/7sQuZHd3zrH1m8oWgwfrP/4pgmLGGrNr8um/t9eivEea/
Sp64vj2a9gQmDJn+4YDL002BYwvYxQHJ22nwa//S2JsVJzgvDSCvOzkqJc4D9o+7468nVbStEHQQ
ROHvACTw1TUemxFZDLqWrLV6gUypqj+A8NI2/ZDTowK/JR6PcrKnqO0WA+Jveu/lZBGDBqJCPaEI
HcYSt6sAKrH0rQ5CbAJX8oYoToDJQVvSjO1uL/wE/v5aCf591QidLGuOPEKI+fcSpCaW2TR6k6x7
tj3d+KRnb4P+nNFJrJU9djpN6X4Y5V/3kV8/8WvtE65D02glMUMwMooVT+dC+pe0EcX778faP7r1
+ZN0ZQZUzi5+pJ9/3xvtfiuRtUK5Ex4EcOq3Q6S59ZsKDK11kdTgBqaXS1FvXHH0lGCRrCBwHBX7
aLKT//X9xUhfzyHzxRgwulTZtFjfzC/vdpzUcacpuYJrBURiYISoCvz3YnFePYhv33/WP1ih35+F
CAZoJfIlPu/vG496LW16kc+iJT750yJbDqHgtIlPyEgbpqsLVWdXWJJBaa9pQgQHwb05Kg73e2tR
gmTws7efPMu/Fbb/vPizUgwziSnhW/77mpqx6YcLpaR1sjWTpfV0G/Gr+DSMFVAvq4t4Rpawt6ik
luk+7fwxWiYYDbxoc9lOr8anZHnDh9IvGlCO45LqggD4GlIwgVwRXKOeqdyJqFAMQZncAYOpwu+f
qWT9x5sCgxZKiT67PrFD/H0DkiDW43XIprs68vTyvR79RvMNI+TIZr6IL/I9teFMcmS8YxsugASe
TIKCSQXf7oSgB3/QrIEVRW/q6A53EAGFChL0XP4HsiLvOZ8oj/3Sms880gLeKNlv8OuG5w6WItb6
i1OCzQFFCJzndGm8lp61zInD40w7JcgwL25K5iOTzkZ5kUZHT9xpK9+I6MHUX8NNtmNXPsS+4SAS
LyiaU8cP64pQAXGRPhmN/ZFt8geeusNplUnX9DjZ3roNEEhCHqj43C4eJ5us3+cmxnl7WqNrZm3S
ZgkovjOYBVO9SB9rhK9bOAewMIbFAC/DqznJutftrONH1oz3KlfslBg/Ori9R1ZzUMI7Mh3xOVrO
jBvUPCwCBF6az0kQvaB2xiUySu4NWpE3rUAzArylfwQQ4Jo6A4VLu5dnHlGG3fFXu9VbxDs2wBOy
UmxdWNEVLEnKRWGEYK8ClYDGyW63NyBICM7Pm2p8MqtN/loIy7LcttewPsKlKBJPmbwLBRcznFD5
Pk6vCbPFvRTtU1Ks0Rdvcdh/P8bkr41F3tu/htiXd6RLm6vSK/p4F5+X8iy1A7ZQm8eMbpxmpgjG
jwIetYJuXcKabfV3crPUKAolFtz0djkqn4ZREaOqeWLzQ0IdqwHj+88XeL445pM5aZrk939mU9Lo
U6jpCeNfckXQT5dwvBd2heWIk2sZC4RcBqNsoWBfIkv6skCFXC4Mwb9SE7M1xUlep9qb3rE+zjRM
apWdl0xr8617mfO5JPrey+rTiG0c/J3yoPFWUWkHXYbUNfGFdY+rD3/RY9vbN8mjXXkJZjH2QRzd
eFGZMNwdc5/o83hE4N7iOGHuc5GYwSHrZLfhK809KfUL3Y4fAciaIFbh9wb1XXTfUwhYlifpFxDR
1yIPLGrfToyPJHZrX4mCYaHFRPDNTc9B8UC/gM3IH+I6MAWbWFpG+pu0onDEf262NExPvQcBq3QL
DAYuim4F1//DGAUTunDDGyy3puVCpQ4M20odwVnZ2fIRFlmBUVhHU+UA4aAInO/YSwP/lefjnoPZ
l73zuAGDnDnSUwq89mwbr7Ir0AzEF9ag0ADMZltB64hP55W2TIkDWA6FJ8DpvadygBwwZGi3OZIB
+7qY8iBbq4vRn468DOdd/GkEcxGDHtyaLr5pBIMnEZjBQkWrpV0mVMiOw+jlYX52HilBSfcaXWNM
bffGC6d3yu7gefoVf9ra54jbIAZvBqrQtFN5dW9Xj+r4XC4B+eEUQZRtp/rh7F7e6AoqL+3oAl6i
h/LQNuszkOWbjUbpvANUewND/EpOAHf20h14jUfRhe+Rx4vrKRcdyWvIAwE3fPdkmeRgOG3jS9eQ
ZF94JAduckV5yAIV8AoCDDbdoDnG2rBVy20YQB/Uuy1IH4Vz2bcIy9HWLjradFjuqOPA1YKWgE7P
mX7YELDF+o8Xao4gELWZns0r9feCkk3deKYHPByOGdOXDdbEGdzazdebmBIT3lZzcxJSnK5X/kBv
8g/ZsYA286I6jxfX3xV2n9ovsfO2yBx/J+xuXpQuIUUG1GcS25/c3YKZwkOVsLJ3pEmigbRJYNBX
F/wZ9mnyT0jjdliJB0/fuNo7iVE0ekH92lREUu9ECwnnCG9u9HoeHekE89n2QWzajxE22w9wdawH
i03v4XFxd5K9WMDMuwvW6mn76tme7ir3UCsFIrp2d2vOf14Tu8+pjf4TGFmAt1Paq7anLEGVi3bi
LwvXKwEqh0/0b391doMhy8UQv7H2TzeUhra2v5L/5tZ5wHt72tb2tursGzarR91+RiBWWHAeC3f5
kAem90CLwH14CCN3f5Q3e4c/zsgo7eyOXsvWeVituFkr1MBSccZfr8KD46FAs9fLw+/TQ/jrhw2E
8nX+nMtPMD1lUcWIhHTmS1Gz75VxuDZy/gjHwb3coVB7bHfz+ps4u2HdLXq+V2gqT5HHWutaQbkc
MydeqSs17IKc6a638V4n7vdrzj/7UkBXEGzJ4sRzIPHrS1H/3BTmOaMusm7K4/86qyQKgIEi9TSX
n9vawecbTR/CjziAf4u8ijrvAzUFqwPYty/ngFju+ybLVMLcBJ8RmVRAW2xG4UkJ0zfzMQeIOC3Y
qxiNf/0puvI/WhlgbDBuspEjod34fUz9oyLE6Sseh6S6rBtrW0apK4AjiPPmXmeS6lloy0Xj4sy1
BF+6PXSSgT88vewr+v7G9UNlwjYgPU3tmwKKJo4+Z205jR+hPpg/xQv923T5+0q/HGLUqGyo2aXp
uho9zo9asRyivVS+fj8Mvh7KZoT/7+S+OXFOk7Uvn5JlFzEtS0YBXWa+/Mq8g+yVSTVg6J9MPV+n
vfmjaF6THUq8nYyO6+9p71KqxlXVut9ZrEa7vDTB2KM8ij2SkhL1Z/P1f5QcSSCRGGC8eWAX9C8d
oKxAzllgSV2jfUYHsFeng9htCFMaevr7/YEx/nNexr9vO6UAmGsyfmkLTNmXOmdfSladXJBBoiVP
Gh+xAi9XDVjrjPPOBcJg0CAApRD9sIeU/n2t+GAaXgxsSyYl4svjLfRJiUZDvayxLGFJ1UpMSiga
2pVQBowcNQGovaHNn94259unkqzE8adSyL+Dab6EeZs4w7HV3+XYP1+udKqRUFwv6xZ5QALbJpR/
FdFq6PffD9r/mLuYQbCFkSePIBBe399DqVanK8EzSjZnsZA6YILgypcWoxbFJ3p3Ge09TLUy3kvD
Tx89P8Y/d8OglCSdhZsMecAINAr+/uhcM3AV9IxiWd7r0+FafpJIYl1GbO17GAkxlmDlQIzhLPNQ
U3RF6qEp9gMj3TKQhebTD9/7v28V18OVYFqCMyCLX2bTZBgvTVQlvFXmwsg3yvlZzWh3bmpqpum4
LErvh2c//8C/HgAWGw39o6kDNgGb+WWAt7UutVcEDmsC17DaVLPJNHsji9Ko/LH3J4hMt+F4GYL/
n8/Fn0ddg+8AmsLfD16IrWQU8H5sW/OQmJjLUb/mKELG6qAnh27cTOXg1Mmyh377/Ucb/7zT3LIx
9z5xh+E00r98tClIGh+dDY+uGLATi+8oj8Loh14DG/C08ccjnrz/nTY4MQaRvaDlS6SU61kHa3+Z
gSE7Sku593zJAyVYi769dJzPT9Nzw+UQHJy1fHr2rncJ8S12kKXO2nt1HgT3E/mcjY3m+9v5bWL7
+g3+eTtfZoqywZKQdWK2Ni6vfUMbQ09YglvHquu5s6HLMIIJeDDGnWlAuiQLvQnKvvUbDm+CgJRV
QzKjPSgZu3r9Geqi//0F/lYR/3mBrBIq3jsS6oH3kCP1ZUyPY0r4j9bcDjXntN5r7+pd7Eyn7LVe
7HCy+NfAcqSluZOW02dBW4FcOWigO8jRfhsobCZ/cnf/DxP03SXNQ+SPqc0SBRZ/RSDjpqOPmPYv
U08u/CRtU/U+qxRvippXjVaO2FVhxzmUHknY158GR01mEnjWol0bc/3mQn+5vkOIlOcXRzEUV5Vf
oG4WgKzNqTxc9I8eTawMCyFl1cCBGueH3NpLxUs80fFLMneSgfxfXq/DsGicS0zmb840o1Qe+Dsk
X/5FHp7E5h4DmWOdu+e2pfOjcEZoxEU1Fpuxp2xDOsK5QzEJf+D2op8/U4lKFX3OESqWGtFStj4H
MOAtRZhWUFAzjAusG0mJA0UnoeSTmYH41z0vzCYaNrHsRbNAsETW3H/eatHP8is61NoVydegQIFb
Rridw6LJ3XNcgm3OVreK84F+CQrOMiZNoWEc1zeOuKa0rEqB4zxD7yyffUsSnLQ+afqHnHxaVoYZ
FvXUBdEbnwZIjmKuIpXbRuW45NwaigJnrhQxgDZJTqOdOr9rN7p+W414olpBu+u6M5ZlC3VndzSk
JZ6jtISMwWldQFKKYDErHvvKbYjyaauZpXi89BN/A9Jd72+kqUzSUgJr3jn9Zc4ojRN0qYJMRz99
1a0KDdLnoB0gJ8DOOKvnx7I0FgJ0TwpN3L5ypjpwPc6zZqtGIepCGya+L0LkOn9k1wo6q1StxzEw
+NDzLRDqrXYj/8Vgm8rfc8VyjNxwL/lGE6dQGZNlJG+y6uyVZuyIkBzIiwbsV/m6IbyIkDrmWRrr
Ddu5j6mb5YYtJazJqIOqubxHGedPvef1hxEVFzsR5YqKSqyUQc8gpzVm53u0jFS3i8rAbMCX93Y5
IbdIPEb5OoOJa4mNJ8bTndgkQSpWHsYBezJvbtljcDnIROdgcNjEkrKtpCvC3QYLU7VrJtwUI/KY
guyPTkM3To3AFMBnUGoTyRbW5W2v890bkerpycg8hHQoystl3AKjkySsquc+JER75g0+8HqwsQf4
sc+GbTk55EWQpWMgTa536nnTdn1AbOu6UKbgIhklqSKmJ5DHpPtiny5RMbqVNpdwQWfL1AqV7iUt
XptYgpaqe0mbUTGYfGmoN6bZ+712oNY4XX7FxH7E1yOHANl8xcY/FDo+OxXL4qYYt+b1kBiblH30
jO/T61vQk8Uda+fllf0oytGcEdzVNN/Kg9RlfpqynFzGfUlgIPRlD8Bep5b3k0HRqh7e+jbgg60Y
wcD4jimNEIVAjl8R55ABDiMeOdZNthzqGJkIwiOa7mMdHoAWEAtXKYd+uj60IkzpsQgVFXSAHAcl
CM8RjYmSLoF/LCgeVEq8Uybz0aASIprRtoIJLFDs7S5IO25sWnOYSUkWEcq+spRFcXnjaGuTwROb
xUoxGOaG12e5C3fJHdh/tiKr2ZiM/hnP8U2HVqtFJECd4dtB1843IByhXVfrCcj8BZvVlRpnXi21
Gy66WyBSyB3ydptmRnBTKORZm7zGln001KUEyU3NRarD0qrorhip7a6AKa9tVOmYSJKdcgtXiktT
KiF7hv0L9ITQw4hc34ughqjPbJ1qKu+3QmRTWyWegMOmKpp1Te8VFcA8Rxj8qbHDeCONwCw/laGg
Y4VrKnIKvogbEBmhfeVMafO5mrHXcd1OlMwbs3ObCP9OtpXT2/Ycn/1R+OStrhLDTvrrLqvy1e1i
7K/afde7fXSDR69RRRQXxXVaCDKCTcm8m8hFIlS7vznolcVMe1LVA5t8LKL1jM6tfARkFbbiTjX8
VhlfM/F2JHbiRgp8/q4On/HYANT8aEyI37rK271vcOaZhGMJFBwEmMY3SvqXZplSOR7yddw9jgZ9
ALIYBffCV2H0xtP1SuqZ9GZGFJgN2VPQZZcZdTjGzpS/qmL0GZ81t0sA0KofGd+5OCmbM1uKlDJ7
nuhrI0GNyg8jJ/NKr+k8fnSU5ru4DYqb+qxHLxcjdpME86DME70X62UyHuvexL9O20dN0UUi6TY2
A7rtJq4WF75ULTneoIycUzTR7Pf5tuZ3Y67rI/XtbmSSCwuGq2thQ5lJPMRxZqxc1bn3JT1e0YcF
GLV46M+PsMI4pC1bVo6IVyKv60Xc0XzAsm89XsCfdDGxVOJ1A9okaBnBU/tyk9qlKLPEGBYeCMxH
XXxQhX7ZIDsWqtFNyGTVrDjsb9IvAUrPmfxCR04BgLJ0a5ZXdRDao0+tnJYVZIlRnEA3jmEdtS7c
xvBW87IVaNk7QXieevwwk+IAHdK055uCVq1BqaIcrI9Rkhzi86R+bnDP739zHR4sXjRtgtrJE58v
18quPjoK18jHRz1vN9ajIVFJNzJPc4uSZArz+hHrwnPe3Lx564y/idyiM6qQs6OimlT9GK+hblzD
Kb68JpcpnLroWWI7C7vXrUbpDl7wnQ7fspBIh6DNilGRghjtr+wTefCVd3dIk48ftohzderv/Zii
mCaAeYVSEkf8L8ewokyGvpVrQi8XenC5i7bZFtD9LvaTAzocRAT4qu1mKYRv5oKMMvluWmJLWIg+
EBui2sRVuR+f+rf8Q1l8f2W/D7lfrow1AmUwy5RoEmL5906RINZU1gWuTN6fX8x9dVTcaC8HhTeG
5br163W5KIJp1T3F7gDfzXa8zrsuTC/fcHz12dIGtdecjH2xLrfFGgU+wqwfzoymNV/E14sEYjZz
7gmQ+qcpXd6SvOi6ajiU7uZ3EVrNAzzKlv3yonovo1fY9dqwqBqnUOj804pdJllsWXAlsqXcnvR9
jXj+mMtuZrcuBevY4b9hg3kQ1sIj+TkukKklLvjTSvd+nb2LczxVx9Y9ra723nKPbD+xJHg5KUBi
cHFC9zAuDg+ue6R9GcwRagF1a4rY/kazN5vdxfdfpFO2pQytuG+LheD4b5ObrHayI7xX9k7cvOnS
JkEYeVdtd9bqsXKKzUJ3/Pxut3sk/juEWOYvKF5Te4EH6dfPRIa7j2/5845KOZXtyvavW0DwM9R9
8jfYeohgZ3XH6QSmz7ILuEmobed/so33l377wrdony5EfwO7OLXubfmrt/er4+YcUEZ/33TrE/9t
c5Kd81I71Y/+wo/9xeN1tYi8KVxQTqf7UNgbyNGsa4hdMU3xw3ZauPNPp1PlrTZmcCJ+3XNXCFv9
nuGMcuGU2StmKlyp61+Uqz97G+nCipJ+vaZM3zukF632uRM69Jnch1Bb/BLcMPeWZ7QxD9BPvU+K
6DbZdg+9De1rgYsRUgYtG7sZ7YJuGA0CHv3uY+74Bo+0Gppj7+FYdl7YHWxe6AHcq4v7e/q0ge9v
slfJf1OdhM6AN1MMLX/XbHb99o27oREHNz9+JsUkeAN7uLlfryFqklF6P9iPPkYte3BhyHTu5uUc
vLzMj5bwK4C2dvrIVVxDf/OSLnD6L86BBLMqUAWuhGBJ4Eru5jgGjKUwDfbF222F9/4QhiuGIi11
Z+MeV9T/eRydK+xeEAIxZjx+8Zzfdqn/KDongw65PX6KDkKyxQue4N1mw3PdW4tmdaQnT5dgw8ds
wP7TFX8EV8DZc606L3OUBRl9aPB5YkR9WtQA2ne+mOo4+DNzwD7pwYu53Ok0aNJdZPvcmtreN3kA
J2Q0HeM03+oud3f36t2CM9xO8GL3MXXv7Q8aZtHNeReLPaGOeMAjFkHbehVLiHvOE8JJN7e9YF2G
Z/fjxh1sBz6XiD16PViBgzuWLc9z3PjQ25+jHUaO9yQFd9fF+p0fUXpPl62tPnje/up6Xu150yfx
TifQHbunBCmBy54YYUy0oB8S3V1eOYNSfrCfntsj0kAqF9D2AwgU92thQ31+9NQTtiJQZEH6ykbC
2bbOMgxNZz83VX7/DgK1pQfen+idyeMv3Okrzfn36M6r7dduv7z6n3ttseeM66y0RRiucztQ4H+u
OrIlnvPta3e/fAj5Yo6naLs5lu7+0zlseQP0Gc56v/TodXpn+xKyJDnNLaBd6Q1HIpa2tAQ72mKL
845ijWWvVYUu0Ks9Ll6LRzqiD+LT59IMdZpCGGAIQ+QXez3BPYBVOmybBS0ppKkR96y/G8xLtjLa
t/WW/ysyYefG+d1Z/QrDh4u9ZH9uh8ueN8xWwHYuZZefRupgKDK73xXvnNvsZh2/ro1Acjzd39ZH
rlp5qZFbLDj+PqyTR9qez4j4xhM3RE9rjmcIRr8/ecWi1vzkjgMZ1vrnC54Su4Su4J45qtie6JsP
3jL16HaJyznewn04bD351J9kEKL0QSWnfm0WcTi6em4vCerYGngFLZu+mOzDpome6b8dKDbtf32/
EMIF+3eRgbIKIQe4K95t7UvNJMo0uaiHlD6nvD9tNotHZsCdv0HlPtnHDV7+k7rXHvDm6/B9oyOG
OU9ebph+6DMGH/C80893lB4GEG17Hd0FhvPB6cD1F4uPIP0/ws5ryVVrC9dPRBUiCLglC5RjSzdU
BzUIIZAIIjz9+fA+Vcd77VP2hddyudotAZM5x/jHH8LJxRs3ksze6/zWZslW8sn+tJp1JiLU9VZY
et/ePNmu1547Cbff5lwNnPlDtkrntHQyH+Id4U7Y9eL+xofYG57kLl/gVGE1mK34qYVG919uifgn
kghwCnI8li4a+LX+Z7B1NyRx98r75MBV43kPKeoe9BZN+Af0hHHOmr0thXrPvVzg9nDCwCh4mRdY
uV8VJjweBMmv2X6mn5mMb9/jy4n/gOCWTvnwvo3Pu3UlWw0AkjBTm5muvRVnayatrR01rP4InqUc
FPsAW+PE5Py4uVw0W44lBLhE2qy8zZheW8xu609Mz2aSWW4IwTJ/2/Bn6oSd+yEtwqxwf6bGv8DK
Y732XwUJCdsazgq4QRKmoP+JKmuxXHZ1E2PT/SiIcCM6lgIzDf/5/v/PguRDxgVJXTbFXE76Y+SZ
lW+9lDSGfw1kqHjJx5BiYIgz+CSQ0v/5s/7E5amuGPdKfCJzCkaOf4CsUiNrbVQ9YNwG4hMOVn6I
3k5ujF6GSnSDovrPH/fntJCPG+PJ8eeTmDxp2vh1/oZPdsIraSN4avOn/iVmo7bZNUDWIqTZ//xB
f9xDRrZ4ASP3khi7iIy2/yi80za+F2XUo7cUvVpYIARXUnFkT9Rd8K+g/1+P/W/L4q9PY13AvRPx
fPgPleJvlxW/ZQV7+BvuFw9n5BVNCKuzFdxMOgTbbqr4NZmReAYU6BXtDn33FdJZ2rpl6d0Gr326
Y/we2hsBDrh9w+bs5g4vb4IFWooOxJHUkWaDJvg9sZQ92N4zZT2MRJx6AqxI0TJAly9wvcHYwoHZ
NubSfNzPZZBvsJmJbLLgbi8HxTp5tUPiN++l/naTzteLmYBJVjGT9bkq+O/aNiK/nLgIK7sLDDUE
7kk7ez0Dud1EDX4SYZl6EP8eL++p/Mv4Qv3j3fq/N5EdB27jOPX+Y8Z7T8v3U8un7SGmQnnPJ7bq
V4tikewgc4w1m3xSt8/TBGnZKV5koTQrDqhBV9JM3aB/DuQNIV1B4RnL6/U+K2YcKXjq+LVHwMlO
CmMXvgztYKY5UjSXQJ2s9iSs/42Hqf7RsvzPVfyxwmXp1aBCe3TryXc5x9D0TsMbjdF5nc9SQBJL
TJ9EQpuCnQx+BQAMbvZ7f8+UZtE3C1Kl8fhqiU8eU/tsfnb4hTOFj0CPGEFyJIAd4jBhYOEfgD2C
BtXTASaQMKpp3Smxs6iAq7CLgxeG95ShkoMl14SAZg0nAks6TQ///J79yZv983r1PwjaaqY1lTCt
uwNYFia+AjZOD/up+YRJaM/9QwpqzPvfFuAg78ONZZa2Zjds036uK2vp5tVp0OFBBfxL93BDA2SV
knsTwjvR053HCFrHQgdbKoAXMOjOREwApDFpnH+5jj92pv9ch46Hsjza8Mp/WnlqUAwioRjea2b+
L+6onqjrDMlJhWimx6m0bqfrpPud5BtDu8j5IimDASuBEVuLE2wEe+BzkIURnJOiBjdcWxxop+sY
zP9X6gyzRTwCBhz28vTUT2WQeyj/7cuLu8pUs2b2mspurG1KPD3++dL+mvX+z+70t0v7c06VDnn8
KAlMwEEFaXWIIc4hXqaL5DLdAhu7T6/x08VkhlzyrK6qX8OXNppfQLclmmEXzQav3pXranP1Bv9G
j5W4uCr8Dsv42q/UAA3tKvk81VZ4SC+ijVbRM46vtRGkPqbmfusz3XWLfzki/4edNj6vcX9XRpcb
HSv1Pw6u9C21fXOLpuFQ4evVqTggOGQILbNXaitF675kAj+J2yH2XeyI52pQOxOABgL/jvORqfJ4
k+bb/8Z97zykS5q/1+2wyt7dp1Q3jibk20rLCCucxLNOak/PO6SaoY5+m5x2G/ad2D3nDdmpr4ni
lrlf1K9d+sD17872X0MdLT+jtj/WEb4kmACWp4Q3vssrd3jjkPowzC7LvOf9Nmsexx4FNmIj/LYd
I0ncqMIPToQx3v0aGqBEe/PE229P23uPS7JlZafEiKHWJ478djE5snp4qYOEd3dU1eb9ma6EJNrX
2UdOczsiw0nfzsbr117vucq/lzJxu2SgTtVHwGG8vfFXplj5FNSElW8Uq1f72dS9mU1bXHdeeHPF
s7yH4xXrdD3XHK6r1unWq366oqP1jB9GmZWKWiTOV0zNmAlMMaFFXS8O5vBS3HZaOHdc/8i10GXC
/Q5lhMbxmTHZ46nxG2/T4J2Tc6xgww6vGytSBzP0LOa9SwWmGq+tBNgYNTPl8SkVWAgYzYgpFret
qCEDa970OSzNh2q9cmENTN0MnR91dORk2zZTff66CyDGb06BF75P9eaViW5zF9aVmjvZDfi00uY5
Totqoe9aku14ahDT6WwzZfWeTJmaoW9WPu8EGpf6G8gX85JH41ZNtUoxcX46pXzz61fC6KEhq1Zh
6hUjWOp6ySrqRVW15yaLgjptDmok71DaWXKp2NE0qO7pKVdrL8rwj6CaTDVSE0q2vZvhiuJoxI6T
9APDWj3Cge91nzcP/WLE0M9xSMibizJpv6MHDFoDPzWiZeUi8R7Y4/R+JU/cDI8i4dGvnlKx7h74
0LHqUniWN8zf2kp00t6/qxApbxMM1sSnK7caiH0eKga3oMPtPF/ENTBVh81advznfQmmy39X03+9
w7g002ogK4JkN7Yhfyub7lUVCYM+adfCdCbl/AmmzAI+9rjvQ53IJHRzz+Giwi0wmGkpyaKeat5f
09WO8EtbUm04uCQo36BUUK2o6PWcqHGYk5E1mKs40c6e7bqNd1XsMyUTe6/mNVYaUnnRUKr8e49l
iXj/LpVZpnxO07UEya+Xd5Vyip/zF45uyipu/Saexe1e0eZxsX28zwq51cBnRIkZ+2c/79+zLF0R
/qRXqzGkuPXyHMmqUysuQjcF7Tds32pGRpWkkW+w1qJTFS0YJkN8bgwPtKGocKu1p5ofcXDKczla
qhlpH9YLjsDTZkUksHTQCCo2/l06plvvw6A4L8UD8FcfnzWhs28H39w7wc44VuB/yQgrX9wKBhM+
fn3vp9sbG+iZLfps4oefQVX4wz1EpC/g7DsETYQfqvOoSbp2JgojBqdNXfE9RvIWsY37fqvMYi2Q
Hh9aF7xK7y7a+OhSTZK3JWq46/rqWCf6z8zpJuSBOdgGlJXZzPqR6+8nvZUT7KqEleHjzJhks6Ky
5Yk34ZYYZABgcuXeyU1+I9t3VZmhj1cgYS/mle5m5IdjumU4VDe372ZMOjV5q5TamfYutuZTekzd
qbAgeTvav8nP6BTGRfjH6YmHHUkssLjQael/FHS1lggE31btIZnftvelfrktQUrnr6OwmsyTxfP7
flLXxr4/pUG0Kk7vD1bJEeNxfQu8hef1vPDbX7g4RzUcJ5dLfKycng30J/668zuwgL80R/mD5vrx
GV1Yfpqrut4KRfpxspK2Hc5rHA9wO83qV/4A0Fbdt00Iufahe/0Wsu5Z4+PfNjb9uISZIxZst8ds
HaV4BfCHdnq61SFbiU5vAWB07rBWNpMzX8IRvottvc5XzdXYghwmK+27nN2P0jadgbEXJ6b3+F2Z
+IwGkjesOHy86tNwyxCw2M/epvqByOeH2IBhxfrcVL96MCwFq/sQdsXytSx3DKePw0cf6HhvmM8P
dCI5rtC76UW/JHuJcYOxUmeKH684Ho5F2JyGFRYF6wcQtwKJm01yps6EvcScKXzOSA37ljaPJQNr
54Ep2vCBfEJZaPPXsp4z2d++Ttq8WmihsFPX0aE4ilsKfnXfrZL1+9tYXQbX+JG28i7Zsy/shbm0
Ub9xdk3m7pgCvIlXSpgfEgbUYemlfuGWi8rHYHH1CHIIPROzWqQ/N78ImoMSkKl6mC5/X6G6TgpL
XQsg8YLzcIpFvBm+sBS1H2DhZG86eJjNeFAh+oPFexYvBLNwFI+UbeflCKhKucpwCDU3d5MdfleO
4UYbPeh/xzsSbQdX8zFr9nvPWNPy8dPoNUKsj6x78Nw9V2wD3sQncsrJ3P4wFner28VFa7/J7ccR
mhTrZ1Fssh06ze6rX7r6uVx1J06aGKDmQdKAWW3SHX8ZbrpurkhGnied021nnLRQPt1ClYxaVz+g
7UrnMJ2FXYITtxlf40NCJuqRGAh1B79MVxlQqK7AncrcyNW29w3X9ZHQyMnb6ew9L5gY3TxlPfFl
9+nW83qurx/OY/kKioWxbL0+gKrovUP9aQIXP/10V4Y5Sw79jLx7fsS9g0zrQGGEa8XEbjc4FF3j
cPhGk0OzvUBL+LYlLw66gKzmcV6PLcHYavU0UVuuKPppzvmxDXGL3rSu6Coft+/pXrevMDtiKP0J
mqUv4LznKQtfNkDkFpWzvs22xma6ItckX1br5kP2Incdo0uZpmbvNjMdeUnvJgtAUmUvHDmkgQGT
33adl6ZxSGlBJQstW3Lqw+SUnqJde1aXeVj6+s/rWzjww8MSgcs3kZvUDdkGskkWvEiMvAOBTzb0
sfDwXnZ+AgbdiK64496kF2WrbfITYhVlnznaAlMlcWccyE2GgT+f7pVdu0YyN92368k2+ZJmpm6/
5oqvnKVz60XnW3A/yNbDJfvIFEBd08MkmM752xFnqasErcfymU0wx+AcjQ+9pe+ls4zPMPNKSkFP
WvOQxDPPYvCQsZO2tITNu+022EM16Ffhnj9MXGr82IMvw2ATwQQEKA7qDSa/+k91Ru9XE1ohmwnW
zYxwf7RDukw2z2vmTPGmc99BGU5Tu1o05/rEA89Pxta4aJ62wLYS6YV1vxYH/ntqTxfCMuFZi/ib
Y3JtiqEUZpdyW6zuu8jHkzCGQYGYcMudbXi0XAbuCPQMs/jyDDW2GdyNTGWVX5uTviu/pHN1hQ2w
5RsOS1bCR7++He5o8/hcFJ9kK3+UAaov3nqoR9mhXXNdsmaKa2mHjwgxOpwDcPFXj7W+A5039aW8
7ufdiG+eXi5uGU8fb+FtvM99+aLsoSpVB6RK23aGp4jgRWsV8gWzrNxSlxWvKz/AMsXwYwln6DBa
ULnJVt/XJxzDhi++Vrkg72pwCFaE6Zjyw0gRuUqSlXkc/Zl7gqVr43L9BjQ3eAjoYGbxHtzdZXXY
JpUWL4pg8jiF0ipP3BM+0yDaB9IVivbnaTp/rCABuMmVbVlEVMXDPAs/3Uc2f18fX6PxwgKbnzO8
qG9tU30gizJlnlX5qwbkeX/xobovrWC2OZXbeZmPqsG/r+Vtx1mu2IOl+O2uWOVbwWoO3H77MZue
cTUebZv41cpZOXOzNtmmYzs+aDxktE9OSfbgRv9BMC2tlTMX35mn6Q6eij385hvpS7CfVwAu75P8
FebU6rL24X4tS6dwk4PwQxm1/uQ5OqWFVJILyxZoL3GpY6hUnrzboZ8/MJ+0Y2uL0fdXdZCZD77N
GbZsB773iD/hyKstpRBlliO5yRh9Ygo/hBHsLLxwnojFvp6H7Hpf7aSvYs6maWyHQ//lC+tYNzMq
1MBYsutwV4i8DrvDLxi/4k4JZ36dDJ9mDrkxt64i9GZTHoix2lX8wueCiJir4MGBm6E2djT663Yn
zts14THuxHG43CNBIF/NiQV6371cflO3zvfGXocIhB0ZRKGt+D14qMqpQc3+K+IlvfDekZQmp7bK
OngyRHoh/Um2r11+5dKwJ5tjx8AEbPP2ztbEOki+uMycx7o5GcErFFxUQI70La27r/qrPiLw+yXq
4FReicbx0tnTZqPyeDV9cYahzCneJp6xA3JYIJRmQ6v51bcTFUJzgvGA4Gqnb41zztXyXYyVuIQl
sTkgpNvHWPO0J9Jql8/r4SScR/dK1vWuD6uZFMprbIcO71nDd7q7IVSVIJ1PAwTLhTPMuq8iMPwJ
Z7iyfJyOH2SvB/dl0lhNwNHG3DOQ9+K28tW1DWx2ljYv31gbP+lCOyeb6kvc4F5kZ9c2FOf1rxKO
ddw6D7S1uHytjH25UNj/CPK6cgEsqOTSnGIW8Fk/REsIbAuaFROuh3ya2I/wuebku4JeTFxWdOni
EDJ/UUtOHXgH0UXYTb5xu/Sjy30beVxkfEoZ8j9O2IDV+9eJax7Okq/9UC8nwV0yb/vueN8Je9xP
XEzlNmI4rPOPaAGqARzMjH+BEI62AUU3+E6QHwu7O7azYVMu02XuGPt/ae+k/19797fK+U8F1a0o
yvIm5d2alOWOr9CZcotw24JKgPGgjLUBpnJACAq0NgdhqSKbfeG+EL0gUHANxrWSg7MZ/RduhC30
E96x1C2gSaUWB11Hgib0DOZx2AbR8lBrndXCHvAwI/FFs16dVfXegKYF5IJjubOg2mp0SC88RG0o
mmIxn75n+J+JNw8WcQ71D+vjiRWzs/9lUZgf+x8DAWJhWppiqgyP9Q/FTrfDw6ZnwdyS90kpbMy7
BJ+waSwKUyls326q0o7DNQ7ru53fw6gnJSlQ8Wtki09dQXLBcI3UziHU0tRBor1OnzYhpVPJqbCU
jWwB12x0umQCML9XEBJ7KeaN12eLNxxQrvuOfIORagEV6l9mf39pUv6h3TH+HJxUQgrcWbJfVPjj
eABlMfBUB+oqmPVJRlS5BLhu13gKGYf2+zFPP/UJzof2K4HDaBY70uW/nvGsAYS5V/86mvxTlfof
3O//tWPGH1OCgWDvppOGbi1tQIdaohcKaSa8PTitAjRRvIYjVyZkC4596k5bX305TxiqP33mTPAB
63i0JqFdowXm3YkJhsAAWrGJkEb2O6SAu4TUuOoTPGBCg23Hd0+WfcYwN90RpfBdhy3/W+uUPKe3
zzqCnj709uTpwDHGtwMqZNR5BEBDeygfjhTbGONwmupET9q6fHxHu6ryYwbe6WwaA5SbTNpuML0y
98ngHtQvxX3bHC7dhXEf7ziRFA/Zv5UeTP0OZiH+nvEMUJKksJJVd1vTN4uhfnPvrSt33qMAigzp
1if6HMRAnYQq/n60+SlEVxwfmEExOAgm/QfTIJzcq2oy69AzjkiiA3G+nFrYJeFVzAGm5cQCOiAL
ZRq+6UCrsH7P3jEes/+CUGukdf4F9vy58GQdJQWpp1MDyc5/g0EPXIIFeSJ0e2Uh8TS2ELZQUVtC
SP4BRK/JE/dyQDl8jzfV5gUoj7/9xHtj3ohhTus9CUd+rnJkFt/g7Dv8u4kg8iQrXyfnBg2tzsgk
yD402enpNGLAF1P/xRTdT8krnToCoUOlHRd2eFuSlGNNDUu5e3TRcDWPFcRqTM5mXU/Gi0Wjo9GL
w0Vy2OOBQTlk7vTAuyIkVsns6DRAPh7m/XRnpy2u8IzfTD+OD/LXblY9Gz0JJIsNEc9dh7ZeejiI
kvzJN731x3Sk2bq56jRyEPvRJg1qyx+guB5VK6VFtSa6HYXKnMQN+NzJ1C4vBEhYtniqFTMNsLJz
pe1PESZX5j4ielEraBJToURDJW/u8IS+swk+zSP3Uztni6lLhNe8fFkkOhZ7PCuGkRGTHQkvk2xH
JLXe7DycIAsdlq350sZw6oQefi2f/R8WCMPAYQc9C74QWuAFRob59/sszJUyVOQFQDEMFDYOm3Qw
Qo55qAZJyLpXk71qwqvT/JgYTJCP+xJL8Y5sLl4Cgx8EJ5j0rkwST2N27Pk21iSLEIH8u/aaxJIb
c5jYtn+hpTYwN3OKDniCH0eATviyt3lzKKb2RxNUwar3LunEDtG2dVgv3Rwpsxkwljb5DzMVPppK
xALSA83nmS1h00mkSllpiUez1XL3yOQJANEp7cuvm2ZnsgXUnM7jzwea790oLmcdorJalQ+XxG74
9jUn1EFjlUCIxTw1OtRTPyL95XPqZJayeLam/9El64FHUK60fUQOnsubyvy9dtEksjhDLvAo+Lit
UDMY59586ZRpWetra2FWAaOH6CbN+zm6md5tL7nrbIku60yJD2fZWPNkrz6FLTVB9qmh3cI9mlyl
Q5xhGRCwQkFUYsHyDbv3OcOShYaHwNdktlE47Zaw8L76UBZ4yi8KxrBGsXD3Zb66ak7rbfLzWnbZ
oSu5TSGGFQH65OrC0Slw8r0chZkBzinmC7MFF/V7AGpCmMvdmn4CQWEdT3exKAL51Ezc9bDRY5sB
oTmLwAe6sCGEpnVj4J2mcFnpnLInwdoaTqnRQmN8z9DNzL5norCE0ZZXfvYgfcbqFEtyooCESugp
W/5oPx+xq3R2+8k0slq6LYx62Zvi/QoRjcQN0sjf9eJp+MmZLUP+ED3DH1a8vYQh1N+c6htNm727
UxM5LKo3BYQlJa64lc/J4qW7eIZz68J8ale79FDR/C2BbM8jfgUmwskZfkgBzpMKfi4OqcIWw4sJ
PSo2+uOM+orJ0Ulznj5yGupsLcAMexu5wwlvo0tD5hqk2ymOioQITdDvjQSCKPLJbxQsziiLWMzZ
l4y5BpZxHgawcngPYDO3AEOKpUSiqeLdAT3RnqxLt6cQ8sFuMhT6WJek4/tv2L/YUYtmmFlqjX++
WYXye4ah52SE3QjfEi/9tlsns17cGLE9fTgN0pjYk+4+d52cqM7wkvu2bbeMrFgMlc1QtyGnM0is
90wP6ILk+UgRasEi4Q1tYbu7e0ZBjM3gP42szGqR2fegPRSbdMIMHN6gKdzgRKpuMQbJ80yTtR4o
R65I0H5w8Mx/9EDjHaSON8XPCc1KNDBvMhV+vVz7xRYQJJyQLgq6JDr5Ol2DXNa0Ew4SCNOmVWXD
+bj96k9LqD3RKw3Tbg3rnbp4jTxY1+NAx3rebAn103wGxZxKDTshJ9qPJNMryXmABg1YpmpF+yJ1
tqYpKrYmOhg2PEAHpwAe3Yuq1Jx+UN4FjO0J2Ltb70u5uf9A4JuaOgSuRfL7xvZ9xfg0tRPRvM5u
h9vdIWVmHHCtTfCSO568DgQAQrwMl5F5ZyqpTdpD+nbv17HwmD0WCAYYOinC9k3lwa7vic0iPty9
Rxpmp/bt14DlxG5TrUb2rKxN86/3SQCBxtOx8LAJR1GZifYUx87VqhPttvpUDhpm5bBrncm8GpjC
zTTUDWrlGQ/F7B/BvTrG2Syuv9O1HIfITFz7IpbHmmnw/i46KmZwXKM1rIiN6iAb3z7ZKIXvajmx
laOm+rz2L0aCs2oZyRtYym9mIonN5LGerNXefc4Bv+/HYd2YG4L9xhkGxievo0HgmA4G9fhUPH3B
DAumEnp8K+lCGothhYUPXWD/peXMDRlIOJ3L3vsBhRXcnYdeOY/js/Ye1DO47OGu0t2/Gvq4GZkK
2h4dRP4hjyEpNXwMDX3mQ7dKdsjl42FzhBgjHd5+f3AO9Md8f/PRi2kml986euczJ0VQ+4Nirv98
JYsI75uKOBxAUnjQmT/9nZQbPfMVi9BkPZgGHBOTsby4bSPmoXa0YbuIjKUsW0xIZrX6zS1gdoS4
57Up00s1epc0Dy83Vgg+uK3pHIkPpj/xqQjZCJB1milePO4U1yoPtGEhvcAS8InRt6hRNvFuTIWA
4qnZ7amB7pIA59k4VyZB74vhAwCa9v/EgAjaF/GHZusn14Fq1ZIWqCqiy+34BCU/xifRf15upRNJ
DmInfksVKtvIsYX9MAmn28iwiQ/2d49xVDMWbYRa4NbK8N+YhQkWw5qTE/iaKDZ9eJqNuaz4aeiL
KqjPk5UwnnxPS/q6w7n9Khdp4EcMt9f3r+HcAjhP3E16ePnCz0/mZQThWdkFRIOjanoYl8HN5MYU
TsV+RwAvkVill23KBZqh+6r9SguXHU9fPvIZO3pq/sg/JXmwE5PCIlMd7UMwJ+MLHNRvxkoQ3VdT
T/dyzLhrtPL280D5VOxCwjec265WAYjw80LCArHL/80vme6USBOwrrSfiydRCLtbP/8BHhRs+WlS
Kd/g7ejUZBUTEricPPyA4ELbhYtABZvfvP7l3tIAfxUlLM8KLpK7NAnfcL8hkt1JsTCbX5VIxlkI
e+NGFfqBaGscUrJgMUZFZeeJiAR3t+U4cWgTP5paEvPNi9LY2gm5WXca8GxhI3v7I7n6OL7SHiEn
kBwqEzIXUoOHx8/F9J+v+Vsi38oaTvKXWjOTYCVzc24+LTTJVyxTjIDHHIFQ0h0GClM7IbTOovvL
THOyGQA1fpl3VvOKO/s7GXyvnd9/wDShJpvPT0EaTZqU0kGhMCBL4qONmk0aNa0fv+2iRRQh1jha
hWIWZLVfafYwZ9Sle4ustJM1HPbcwRMZNg1BeiCdHuXiQJlomNPgK4PhhVYXNy1CzsabSxy1kLm2
+1imP31lZqv+0Msu09mbk57bpZTMbPG1FI+FRbmRLilClMZ568unbhW9O1313+rEu8k4EYoVWyEG
TtlWtOtPAYB+BlWaO/PRQW/V7fiqr8FYH/c1mPIKVkiG3xQ/QQ50B4h+r+3v6RojUXyl6u9WHNEJ
EItmoQ32nmnB08dOrvLAwRNbb63bZTt08+01DmoI7td24qrk4fBBqpN9lp+jrRYwJsQO8ib9aKfg
IjtjSC9szJbx3T4feVJ0RaHiCov+G3uwbSXDKwDOjhfAxRIxMdcJvF3UuWJsUXIVLGO+rFlsOBy0
5Z4j7lZYje6wjKAStExm2v2U/pDpVDdLzqIDP++pML3snz/TxGqchIQgduwMZGnR++3XQBGITFJ1
U+snfBC3F4AEBv3u7fW76NSPjlY/dCHviVufe86b3YMSyGJnQAHJe6M0bgPObUnLpLW01QOrc3wC
N9OD4U8PL2KGP4rRb0otbVX35ZKCYXV5OHJlqaOGilHDGxnQXnCAdwCz08GGqg+I2pMVCL3Fl08l
1ElKOs2BTkgMKUxIe/rDmqyuyHaHU1S4UxgAQTdaDTI8aJnpXsvBHsOJkOA4ODqGBg5W9IkeR+r0
MOxefo1OOnUgjTfO6t14rVVEzvb2XDbHRnUbHBRxedMt8quetCwJuj9HCAfB7NmR8wUdLxh5ZLGh
tyF/2GiipdDC2Vg54T11Y79xIf+WhfWE8APg14DIUshj+9t7SrZj+qXtV2z+UiAeI9WkU2oJspQd
JXEVdrX70lV9ZnvaaYKlGSflmpe5m2dumu1ZezAFN2/R1JytuO4hCKgWWojU9CafEeTqwpHmr/X9
7T2qEauHIF9cOezbjQBcriyF14kbRRjJRDqQBo+qCkic6L3La8FLoSDgKWy9RsJ37EjIPis5vplo
a+/GdcxYhLjZrzCzdhAwVu2eiXWdnAmHBEn5cnhq9L7hrWO6+Z4GKUCFZa6JC3kjdeBIuJ7iYo/L
4P2xFUV3KmwgfXGCt8GIDNpdIHv3uXB4Ejtyrrn6Krf0eclHE1LM0Ca1QBi7r7LwGZSsJ7n/DsuT
kPsK+WbVkrmhulU0R8VtbZ6PHag1fAJ1z5QPlMj3yn6cRxtaBhyQf7yEuaLgDUckEKIffagoXGRr
u4PAMRfnAvT3YCzbyD2ZLDGQ7ESZMZA4IYyHIYs93BdK5ItgG5hbT8+deZnfOHuaJegULspvBMPG
/g7H/npPf54S3dAla92qO/PyTjgxRLhHJEeO/+QvPxc27TbSw0YPSZkB33hhqsepxYh4vlkheeY9
7ZB3TzbqZP5ILCyaBbdQw+CSd24tQEgxoQpJS1CReQVc3t3drMbCAJtqnxrqWQfCC+zIT2fH6aWp
51W2a4X1pcQiKf5K74dEsYqlna27iGJzL32+38Hz/ADD5Nx8LEukZ6hD8g16/ntnp7JZr4sAB792
g50Hp9pwpR9oiEexDcBiA/hMXXJaKKtbADJF6XGYEDX6MoWv+idd3+RAppT84f99XHP1kpF309iq
ttDY8kddMnRhbVSJ8ea+8C/EgxFRdHDfxMacDSN15XB69wRGYonP4VGikT7prc/WfXPo11QE0pZC
WkIBiyLeqSd2asJ6BL1imXpC0pCnQz2sTV684rzMnT2eW5/1w610O4dye4tUMB8VCTQ0UHQR6Pdl
3c/W8CbiTQuUaqhXikMVYmi+SwlHa6eRW30WNwAVhxZyYDNQ5E38WvYaXqEHiSTKn0rYKTrF4ZvX
DtXvMjasdDhBNuR8bAy8mTnaY3GlVn70zrDo9CsgpPY+k/F7mmLB1zOmkLzXY/emMP+gKFW7MG8+
7nCodXug3LjpnMkLvK/JY50OZOrdOhiHvh7tajqZtgizNx2+/rDwZ8NgYrS3sXAouMPZqx1ar4r5
/kAvOVLNBicaVh1DHdBh0ceVyLxPyIOV9wp/RdluMA5ZdLhtYx+ecOSBHlu31Y3ob0ugx0b4EvsN
GMv2+fF6WvSlxFTMc2EM/aNC16GKcYWz1xElXD2xR9sIRH7YOW55uiViYdZMY1cZLaGwwjDTQDz6
jD6fvTtB8t87hjbr2rAqXRrD4vetzeAZoNoO5J0IKeVLnu0wt45uxIqZxRqcFo/KfMNGz/uB32fU
+4RBi6/vxxGpXcrg6LVX4o/shxM+ezkPuN8/dQ2b2zcQblNpHXjCzy9OnXuzwH1HWMI0XtMIlMck
dwvcDI7RJpvpm1S2ktn0glbV5YDp5tFR+Ho9PxtSWiPdaT2JQvHn+WPAKoi+dGSfN9QDm6ZdPbAh
DBVn2EMXxRyvJObVui2pO5Flui3Wvm6yby6IDSAvp9jtxubg9x1m87ZaOwAH/4el82pSFVvD8C+y
SgFBbiUj5tjeWN1tC4JEif7686w9p3r2zOw24WKFL7wBvOKqN1EfbeNjjlXVa8/cOqcO4cxsZrLP
07MnVqMhXiIV6rJB4TBbgGGJ1mNlw6469lQos9+vbCH76QGHRrRhVq2PbOD6tRlFJlIs83aR4PD+
JcCUJLHy/E9fpcdon0GirG0I36QUkztebDsptAv92sVLOQSAMQ3kICWk7hAhNkeIBmerxhrhPmtl
3WL4uDPqDz8yYbQIXMGdR/ebfyNDMvXGlhJsq9ElfW7jdVT4z2XKkSONvOJmYIkMyBev2vUMm2Rb
0dGxYIJCw9xyfvGcN6l5RHEoVwN04HK0Yo3XmRNN+hrhQsyOZj59TiqCC4o3JR2Dwq8So4OEDyjx
KG7DzCUeTaGIbdmNrrqT3NGGRHZhdLMaOl7BU5knyxEhGtk6NZ8P18xbzTA8/PiyO/oEarJI5UVB
0PeWlxqJRlZZKcuB6kLpditZoL2gy72rvwEkygzK/vD9+dgDVbHh5SJLo3yQI3Gzls2Im/CR5j0E
uzHEIjHpylURf+dgy9QM4WYkXxCBww+TGrBy6JQDr81pgN38bBO+7+UMKBO/uuHM3ng91nZnirV3
0mdcEG+6lZRYHc8lC24KxhUFYEK7jFeYOX6mDs4GZYKN2Tkq/TGQqKlX32ybs/1mqiNCBaxuPhka
PgRg9FnqLDJbRSGa/tPscXjQphYHHRT+1I9IBNE/Rp3ldRwRTT6jC5NXfZ+et8vNAUyXBUIjF03m
2E59nWYJkBsKKV/58b2Ueu92ChespQ9WPeEpBPUcRYtqdMwpr7cxLOZ4V82AK1HX774/6TUOoapR
A+cuIsxiotoWgy2OBrNNxvak3gpHiSH/+SjHSBUlz+MT5EQ8wjR8Qakl/aNKJ8XQdyxwGZULOuIw
tezxph48qLMdVD5AC7k3/VDeN5jd89mCo6PWLIg7BjUOQnOAY7ox3b2aTY+MOPoKT0L3AaQpUfZe
HoPFbOYq9cYu+U391+ee+sMfiYhe5YJH0xve5EwjC/DMzBwlS/RPQIqwDXV0/AsnHTYTRzu2FLil
E5bpFIx6oyYrn03m6p7Tj3puTC0K3WC7jdcs/rpAAtuoF2ju+khholPN7jGdN5NAOgwbxBwieoVW
AoKn9z/s0GCEqPcKBBBlyBeFO47Iv2lrNl/6W4BWktCPZtv0j2A0p517ZXIgqw14v4/Wee/Mwvss
Xqmb6U6knAXxH+ZX8xznGNQLPbXcampLw2Ceerd9yfrUBdc4Bv3gzDBUQEL/qRndl27QtP9tT897
tWrDddWbOnwt9HYC4ejmpDCVaZOgpGJY3d6QKlP/OAhzw8qY7eIl4fcHYs40ePkdwiwULNyRN9ao
n6R71Z3C4VXX+lJ2xhd6OMGs9lArORqFgY0X3BtP+47nVOfRBbHzCRDD557oDyfGGDCs9zzgN3Jp
m+NkCoob6z8figGYiNdfwTmCyWeQmmhBcC/xKjJ7q5aWWhN8iAhAxUy86lSSC1Kjd8CTPSt3U16A
nxVozk7MRF8D2xfkIEzvkF2fv5GXthgherkH0vZGgcRCOwQo9E7PVuGhXUmKq2tnf/oXNtuniGBD
QoIaYwB9wVyYXN+/b7P7wN4JWpG3QEBaoNj1nJwSiPiyMVt3ZrhZxTv5+Dl2UNZkT9vkP8LCNDHT
MABdPBCWLSW3X36OskpGKL1I+rR1vEDXHB4xcon2WUdKGkiw2fpZiseL/TzozvvQg0JqdwrN2ud2
Um36j0OE0C2Hw23mIT1U0YWHJjoEY22HZlG2g2ndHRKbLYKiXibfNYl4xQhLK0JtxZudsYUzu33X
XbrW1+PHO3KAiqnuy+dkRfPhhOvZ9t78QPNRZ26u/TVrMjOoET4w/U1jo9/BkbdukCWOrk+6NFrM
ooJfEDcWxJ4Ens9GTs+32rqhjTNZ6eP1C2WwfqWW6zDZ8dfuvc10gWJuOQ0wEJl47cws2Iv78TW9
p+BKHtmupMFRW+n9tasJDB9j3VGIAEbOK2UjJ+4iovzmgLnMApIJ4yvaxW8c3QVyYQTw/6Ftn+A8
8Jk5swL1FemePEOyaJ4epY61LapAGEhhiL4egXUqjxM3rg3U9HIvsmu3NYbLFHzfol+0i9zRmM4W
SzACfoV8OO4m78u0vo/E1sxUpcuG4ZhQfSdFKrt9TZ6fZ6ERD/P8t2lc8m5hDInaRWgdDhF92MhA
Z19BZmNJwQDvZZshLbNAuktpkJNA3j/xQTo4JHQzfV1CHJ15Ckyw7N3ZT5aJ3LCP49rYNXQw2Lne
HREEyiDcpOKFPNL5DX5ShjHYbfT48kGoW9ON5mu8D50x5tDzm6uY7y8M/+h4Y0VrUbo6Ak2/UtZG
S7z8nThTQI/DZI6YV/fVjo3QIXYKndf5g/xTZ0zRS188scwjp5vyagom6Hkj5epjBORw+OGo4g0o
Jt/WqafBlo9cyRakCsWQH+IppTd9iEemzsRH+MeXkUjbY5/1os4TPQVLgKIPPRAjQmsNhYmL7kwf
7ffsQudB5kPewdTpH8AAsKH3xC+m/jvQnBQJmTLoeesEEfWpQ1zD7vB6yE5jP4l3ZCc+5WyU4PQw
hVne3I9zcyWPPpRDMEnEc0bjBecoBBVu6zHLj3VNVaz1J0Bg0WX/6r5S8AkEMGw7HhqynBWlCUHF
JoP2CrCf4YgBQUCLp+BS92i5lAnbJBQOh66XA1V1UbjRj2jsNeJTvcIaXaXfFApZ4k34M9gwJMm7
3wHgRr7Q5/H6JqEBBuoMhBj2mFF9ezfKqDTaaabO28fHH/+2j8GerZ+H0iuB/4GPYyRyRoE3WT49
YlGvsVEiXTZ2Z/N//JaJFkx8LDP4NzeLkIyhFH/lBsI9dZR8/lrNLv1JsdtVuZlYU6PZvHwFiomj
uNHLKdfH0QziGQISMHvmSrcIq+U0v7+141R2OCEn7XeJDQQYg0P8jcHALzL3WE5VQER2b1NfCizj
rV5+Vs8AIEge8CbRKmTtMg3QZBg/j3CslHzdZw5rW0dj5NDU2FtgMmy+a1Eoyt/OCK4EhlLEO7Zw
x3qaNx2BQXyud69HvFDA2bqvmYnA+ceoBqu5PJVdjJwOLoG9La0paLZbEsh/kvKNK9gmJgZW+t90
hnyeG7LRp2Z7zZavq18hsMEWQvBg9I9R4mKAob+xbwVLa0DKeMOE6712GV4oH/mI0ZEFDKihB43X
4UOamlQ0aICQ3uebmIn9wnTb17YDq6GYT1JzqC8l1DgDoXn6aboT3jmH2BqfrVMr2+bgj1O2X/E9
iAq4VdP6mwozMIYyIAqIdojCqxZVGqBWjtQYr5DwpJ/te+Jyv2V5hWYLqnKgQwxeF7nzE8t/WebM
GeZWDKNYXaMv7n5Ww0bbZWewwON2H81AoQ7PYCjBaJAG7DBme4526qEA1dpdxvZr7GKbgAJJZOT6
OmMy5Vb081xSRJo129dP5QKlYsS6aNckMBQNXcU0y3wrG+IrQNNkgo1Nv3byB7pKaTwZ24w/+unR
fhwvRrGBYX2MJ5H9i8FBRHkvYeew3rVZL6Jhd0t3uwwfAiQb4FzSnVJXfYla2ULD6Naewo/pCK3M
hsoAKmNg8cCchqan243DYZCNDsUepcL+RX4Um92OSkZ/KDgy1yUBlEFMaaMvg0MRXVBUi2K7Wcrm
NJgEIpYeKHpWxjTQW7+9QzEF4DbXAN6VdL4i1SKdsModeZCMouIOaPNJDn4STioKmgk8BixhggnL
ElmjiatjDxb8CKfw2laiC73BWXmKtB0pS/3cKQOwilu4pBUYGVMpyJH2eTW4SKxH8p+uH+tDW7uK
lWvGGMYCmFwOn6mJ0sQfZW9i8mfn6eMdg8QZ2A3OSPEoq4UJtnnzfkGLvvyL1gl2ROUSqxkcOii5
GB9QDglvQo/Ej0GL8/BnAefexXW+d3PoFyGUA6GW1buRHXEiuuUflXNGlcHNfY0L6pzUAlq1L/jN
+/qyUQbgxOOsQ4EO2h2jWFAOXxPoHOBEUO2k3SoK88kVSzhqh3hCkMCDX346yTJ0qkWNThi0iQLh
sHoBKEC90/f90o7KAUzZ61y5w9fUku7yYJJyvH5AOFZGssTbeXXzQA0I14XRCuh0u6BZvBBQ75gO
US9mWOKENLL+kMPjIxc16DeeTBjg1m48QZLg33Xc7rjfLGtoDMOXxiafOHiPUkZ2ULH691TKYHQB
8SINuWbaXF9kGwTlqvd0MPZxNUv8YSKLhz870m6ow7AKEDXg07HJW/Bu+EERbOG7TOmUttS/K5rx
BgI7AZWEJKpyX3blFR7SkuMHU0Lyu1P0Re3D0s408t23QxBoy253zOzMVBhaoLfW2yH4yQAg5Fy1
GNX4XPOJSJL4b0cQpmjzftN6Mqe2ZDVbcUcSC8MWDVqPfi6v72u7byGvjOBgPV3JUrhhspvZWNb7
NZJJMg0dQA5gBj6MBtOFHzEvFvnfy564iP2ZotFOPVA5gUBlfkiWTlOMk4yll/EUMZf+P9G4xNKh
zOJRsuWZXIFdfNH+d7Vz+f/Rbt0UL1me4eBGvZMeslB/njmKX7MWSzqD7YbS2JrphfLeObWqNaW3
1Crsap/Z3VHMt8lPj+XXB2x06MNd9Usn4fGJiTi6BTKHW9oy1XNHsjRbwa7P7UFVy3a0oTbFZ+uM
+H8vk6yxpZxq6k/kf64KvPnfhEi4zWTgqNW6iSPerOfeiA9QxN1wGSqk/mxksxGeG/3OnNEvknl+
fUCWjmN9Xe2bY8nHx5gbw5lnafCXm8ciZVAE5oMiJlaME1Piqik78DRuvCmbDQsvs1NuUWYnPkqt
6fV5FSP732KacftJP0sng2eVUl6Y+YXXehDHI6A7nI0CyONkuIKBEpvaeDPaH5feh9up9BxDXoId
BL+isMGqd97OBFvfJ5xmQlCKy8Nfzjiyw/JxqjdxEQO5024WqEJHZMX3MVR0sEtwpMwhmcsuSoTX
lMIRY/1kLpYOjC82GLHJPP3/T+njm8+p99EvqEcGmTLNS7wPP+LraiRa80TsHtCveKG8AOLyk7B/
F0zmlOLbge1oF13EUkDuwH5vVYPSiSG+//jIeC9KuGOimyx+mDtiqfDePMwlsn1tqYGrRrnTme80
AelLsiymzOf2IP23pzG/xaR43dFbzLzm8VyNfRpTPru36hQBp72fBZkHUj2QeZ2MLpzqANAB/mbL
B3pa9e/A01+e+KP4jJXgw62Y1t1JzKtuxdfmCDfFShKjV0PONSvu0svrHgOfN6P492RiRF/iS2Zm
sx0vE2vCLRL3nn4f9z39Yy/5o/JNh//aMAPe26k7XopNQg4Sl02EP8pJLHCazaH74espzAkodzvZ
FCOOwRoXT6ZPY/QTkMO2fOi/S/MyVdxUMavFhsMIV0Z7CHmQkRRLn9fe/PcO0P9hKrHKZLv5BvDE
rGKaKaeKG8OKBm8CChSU6gQW+P3mqMzOnC83PGjfSf8GpvCgFz7k3yL4/MZeTAG1/h07xSW38IY6
5JYZUsSOnLerAjeVHDGeeCTZYk2zw1L/fTpiS63dm616nCAIfimmchB7+tQi3b/ZhQWk+pr8i/Xh
Yhzf/CYk8uiAZu40HtSsN7hPjXeaWuRET0f6gmjzI7Z6igtfcN08cQxolmJKB5FgES6VOH2SPEj7
MS5KLrUn/0nIT50WWUaL5IfmpUOGOeCs85g470tIhtHYqEYPvzXqpGgFg6blOb3fkNdge01TULsW
D/FiuscigictdfSrjNxYICK00JOv0n5qlbyXtBd5y4frpTJIfmED1xYXVjz0wigez8p8koSMriqA
00dOrjIRiZDymwf5zENdp3hIE3N05QoGImynePz3HwQ9zLHmReiaXt/E9SlRyXKAIDj+u7WLyWRL
7NnHrvTmbcdfz+w4kVyZlloDwSZs8FWffYUJAj5OwUXBLC/602e439gc4wGeA+oC41nAzqSEf/mL
Gg7NpkWlckpjxjMlnFoi9J3dtiHboeq8h69RfR6lsZXQQ2yI+t8pIsIbOUZp1bzNNpXq3V6rSYoa
oL6tmJcTo2B/3PZ4BW6JoFICY9VLP47+A6KE5hhkjSixCfYInqBboXFS/ibgZ3RTi4ho/BlqXgli
406obRA6CAPpL+mtKDTH/XI6QodjPiuD6Ff70RT3rRozUhJS79bqFSeGfDyhtKEvNABZN1MKfXn4
VZQV7I8xrNm/23NRFWepbw15hWPvDZxhB3Pf6kH7JEaGUgn0jdGdTgQx6nTqwOOAVZKp67hZfKbe
8+NTFpj+wAiIP0Glb6eaD6+XrgBWsu046OGTeGBd9Lcn3fbEYumyWsj9TqV7OhJoOlptRMxDD++u
Zab0QTRdf3Rbz70YOdR+A+wmfB9beF3my5yeEXnKVKcOAzQH+nqRd7TT9/L5TSvqmBEYmlwfMXl3
7FTjgFgU3OYf2RWvo8W6nUUuxowgs7HsMBD00HMzgkWA6JM1XOLVzO17F7Jn7iLT3l6Zm32R7kBc
H54AiVqvhogULcey/0lBvp5Hkw37SkKnl72KTEMLf4rb7/vlqRT1C8VA9yO6t7UV4Xto0iUnKKi2
6beuzzXFoicteEP8gzOeTtMBYV8UM0BhKgL6UAVjoznNBjzvx0T5a/Th2P9+o8PktzPkfacZkmDS
vgknwB04IEwj5Qx6i1/UrStTYQY89U8YmBL8NrGV8+fYriCSULVIDQ1JON0/To7ZsfyhD/faduvZ
XPqlNtiNrmehSSg75+YCtWdAlIe2Cj6d02MGejA1M8r/u9BucyNzyo8JYvROLZjwdv6ZGoNuKrs6
JSd3c5pcXhZAmtrdBs4y6FXkPB0idpCFhOINBWmpnPcQ8QjXkCJS58XMiyu0GDYnzBsBv4oardDR
af+UxfMXYBJyTKh0Gcq5whEL2YPKOSZrBDow/t0HmRMt1SOg8Sf1xZE32nQAhkJD3WkeLqEg5ETj
FP5cFtyHzIv/Xh3zzZi56dcAj8Amon9Rk40xy5uroTPyv2/zMS1bE6zcsL1AHhHMh/iOTPU3vRDJ
mDkxMGMUML0Igz4jPwFv/6Tr9KQBcG84gcHCvzwA37aQye3Z1Wd/n71ylcBQIFW4+8kdlhVM459s
0en+L6RYARCyK+jRJA1EFERDQTWzU5BKO8fBmzNXN+AA1uBGoe7ukbLN0RDIJIQfWwi7oMphnWye
P4g3w2mS77RZ5Mn8pprTFwoUxusA0ePJuZfdx9ZUpFHldbIAJEum405+DuVVJWwu5ycOABvpWkRD
VvFBiAGrPi/vLCB8xLRehbMDcF+T5oy0gkl3fB2GU7LoiCLBnUEfM6svMiBvjNe3gYqqQj5Fy9yB
qtDs3nMpARsrn2mZcIoh/ahZI8WPK3GQOHNWzkNZ4ws6d/COo8v8ggmCwPw3FG+0Onwq47P1i66u
U1svin3B8+2yUEfQ2yh7NJyIg5VU264yg+53dBoBJYKis5gUgBzGfwd2WgOEUTC6lN9oSbC+KLXi
CpmagKB/xlih0fQGzB6Ci++ooDI/cWtSwE+QMv0DnwGHnPdM2XJmhdaI3K51C5Sb6FmD0rK7ID9g
QrFILnQ9IppT9pQwe2xoFgC9zNg54THEUQEBcjrdFCeygBbwomytXY1AnCWwOPV8d+t8CLEhcigV
EiXOK3fBWzx98GR79Xt2Uow2RYfE0vfZy1YdrC9xl6auAET+RgnLF5OTuYrEp19Shd/KrAUKuhKr
BlJo+xfaLgtL91S4mmDDku8GrGtt00lrrpVsdeU8rpDnn78pAtBDF/vRc5VxjHrVZnwkrOt2zA6n
aI0xWx+o8MOYJOmar/TLzK89BAXs6wdK0Q1OQBVuls1phO4VVrVvs/DkC66CEuq848Fgv2NpkFTd
m+/R5Tpp58B8o7tQnh4bo3VrCpQmAABt3yAnc81prTuPZvEITTwXXCyOcG6Pt9i0U78ThJoPVuHX
vLXTqS+t8nOz2I9MznhLWjxu0C+mX9GRxJjrnyOCAmUD2BdU3rDePNlHQcQSqvoc27Pj24LVMlbs
8BvQc4MOpwxrD83beRsM1NQNtnB7EjBOiK5QQAt6YTQ6kYNKMomQdU+nl2d00/mWapmHtAx4NbNw
iFqFxj0XlOzFtgbTNcKNuaVJDUMd/Mb6uQ7X3WL0FfVz3Rxt9s1529DTncMwAKP6uYzBZLQGBZ2Q
+BIhih0BDx/Opem3tXaBqjCjhy5WYbZGzIMXGgAhPIeT3K0sYjfJlp8w0YzOpIW7jd52TiwJ9Xpk
IZEHMr+10U7/0UdfbAGLag+tgKTLBeJJ5cKK7XgPlWJL0m2nCaALwgxQGApHH7dxQq8XACJoJvO5
vB3QGQhyKp8WFWWyFbgjwb8d1ocS9A0q0S0xwaHHcxgH6eZrbIcHmSXdo3ZxpYOWOKgOzeq1yO4B
4ywASIxWLTlgCw4/yQL1TmeTT6XlPt99XFH9QvOFngypzABw2WqfwWe2zOkzT+fVRdsXPHPmjbSf
cgRghZn1soXa9XPXPZITyGX5noVUYFDBOLxqc3GqtGOh3z+aA2LkOuptEKyXrTavim09oge0/5TY
J7Dnt/lavgDskHxN/eUIU6tfKLnqJesXxWczU9k2QF/W37Wog67YqhG4uSTYuSTrJdgfJoNqddXv
uAI7BsYG5FsoOdVAHUoAUqiRwJ3JHayTZ9kPxZVmS3WCZLkD3dzPGXDKRpSddDOF4QtH19UGV5H/
CnGEw3fE03CwwM8E78Z9v9fEgOtCcdagi+bAXztlo+i7p+rOJMMf1rTMlQQ8wDdtCyt+LZXn6gMt
AOJ+Yozv8WmjJ+i9WeAkVCJPV2BZyACwIt5XQQXKG0kjEmSNs8KpsGG4J5LTIwHOqB5m32FhtzOq
ctRfqD8Sy1Dpn1ivwamW6kJ4eVnyUVKMqoCBNWqW0nQZUntYvOOLFInMlQvZZnAP68SmafqO7AlH
+m1RgQvczKySpGNs3xK63O8gTPw1FAT1B0SdkqIGM9te43Kb08Ym+jfD81RmLsCxy/zJHfyLONqe
RokobLNAZbA3Iv2aEAiuoTbX+gGMwbJDFmX+E8JpRTcTUInS+1phJcfcSf8QZFH+nEsGGat2PqBM
3WZPVb8A+MMwQaZByM6E10gHGmrlY8Kko3rw26brCFn9lzEhzQYQN5eJY85BupgwRhwNWiDFS3jK
aJCtiS9inFGRqq3mJ62+1IRwND0oatFPUjKrO7EHfD9X8HIILVtgIpDRw+/8lNFrURdtv5ADuhgg
e+Q1jHeFagjhlU9jJ4H5zwFrJ7GtfbcntAiorAL8ffmsZTpoM/TBLjIS2njHtoiOmHVvJvf6ZSXm
XV0olVM7CcJ50Vlxw3Td04LNVSelM45EamKn9ic9zcZza/sFU5QwKnefds93M2t8sByUlWJq2+i6
2qPD+xyH/miqz4ss+Oh3LZik36NgupHkdf9cSUD5MKLCCoXmEGEJeLTRfjadP9lXHqTotzXxpSYJ
42cIKtwL9io7PaoHWl3B7Zdc6IHvCcOzva03eeA3NKI0Dm70KBHblgDYBJl7oI9s6avcgXMc03L7
zC+T4LoYvZfAciDWVAp1eec2YfvYxZuFQgTYfHcpCFyjPBVeTzNacgqQF6ZDpjO6VL/w5Ddoagx0
dOdRAazlA3iOk3e/OrEz3LS9XqIF9cO0Rgu/H2/GDwIlvoPMfQNjtFUHqw9GXKubfcGhWuS7T200
FA86SwdZSBgyWQB3o1eSIk8z3pNWfSaAoD/2bCttKztyIJCaiCQk4ojhwJR+apCeaJAdoMakBmLn
s8ipDQLreitxJuj+VgOS6yfAIvz4+Zq7WePd/sJWxztq/z5pwN/hCsvrT4Nrsc7XunEkfRYky82C
jvRYN8Hw4UI2cvevEfKXU/YxgjgY9hUJERk1ngba2wnr+X1qvpxRMOz4f6ADHdv6PANkcHiBRUtq
oZ2hjWDAz+MeQpZBqxtayBFJkSZzU8zTiHUrNbjl1tTL9M6TN6i26oi7fBVIgXGYOR3UpGje/044
rVEBQgV7mZzC1SRffwQdFMcjFgRFCgocvQ2i9B1kQUXZFF7Q7Bte7PPjYVelkHgC7RJ0oXLiF88j
TxpWiEg9prSsbtZbQfYfeP2IwlRjIQtfcA1mYygSAperWPNKi0+YghJkNKMAlF/PIseXuh5WbLWZ
g9DTS5pLNLYbt8M8ZYZ75UUwZQdwhQhbrJvJtq6BSc0lui94Iw8eBPXQlK7FRXKy0LrIpbeeXSUf
jsl3/QH9krrg1t/9eiY7+2uLfN/P89zAVxxNA6i6t793D4jDIF1YQAPYdxU2a8xAlA47lA8gJ3ti
1sidgfTHGaWYkYfeF8xVFEDJpYHt13NCKWq2Bjdp9BXaj/ECJv14gVaQK7Vzeoe/xBraFt7e97DH
3xWW6g1CN/IL1sieIj7GgiMTx6FCtVSLKfu6iAqlwFg7z2/CQjIMJ9ZOCdG+7BTInd4sjfbgNkLz
yskfIcXdY35UR44im/VgnFefLaUmJIX+cTspK0KJwXvPuS110heBm1Pmo138s6PyRj+2vK1LryNu
JoFAq8DrzNfpbWPX+J0rmA0FCPfQN+RsVTaQEavPboIezAogIT2UyFanG32F/AUanA4Y8nR5KBHy
Nz8/xaaxbssCnlPwMWNOZkV1wBieJu/l4uOVZCDGtL2osT9q9xxUk8R+Yt0TrMcOQNanCQ2cUelR
dV8Q6j5/bjpg5flHX0LHuUx+kxVEQZo9guyZH2tOwSVhmT0BczNgyz1/3X5xJ1b5ghh4O09UQMH4
S3M2rplTAq+VzIpDY7Dg6ndo0hzCN4vKbXP7wXJ5xJib2fGxWRRLFf3dm1lTVVSWsaNjQ7LKSXjO
vGAorHKhQeOL7AZ2LstZXuPZJ6UShjBXYT06z0dWGC61tSQ8MiAkcCMgYnPqndIT86zFiOGNWECO
TFV7KjOv/OlvDwJcPqeml4i5PARpNHyX5fkGuNfEqv2YnyNlRajeELq3rUUiX/5wRmTwfoS4ToMM
dQ6Zng0EjAph9mz+LszhDBVvz5ZS/5U88kfbup670IsJnLbPMNgXU5POslv0BlAy/kIBwSoZFKNb
qA2KjxvilFxydYTQMuOzeRHHw9eiwsKRkmyT4RdlKwCIM1sIVhnvnwYPNOv9k7Uet69MLlSG3dv3
gL09TQPSf0Q0K/s2M3/iaCUZdg/1il9jcvkke1lOCdq5TOQ0rURbhKuetpEOz34KGDO22Ftvq4FO
7g/zgwl66baC20NZuqK4j9zwD4MCvp6MovgbwxBkDFARAtim2P1JBoMxBegh+9l3uBHombc3sbhI
G6iw0y26hcZKfLsx9ezImXq5y7tFjrqLltSSIqG/83J0mH4MO//uBFB75L0ccikddRYe0j2gwtAS
+d1aR8qsW0hnbMycwnlZ7REBAVMy4XF8j00kLgGqqGB5+E+KJxMaab9A9Uj+gLEApekpWQvkCmoj
IFhYfgCJ6GWym1uqV7uiCC5aleIpkLB8apK8ETJuzsfqV4JQmP3Ff1w26ssI/Am2ZPaXcYmUKK+d
+1pGeHU87cGFUOV2iBkBnr8WzvinPkY+DAb+Xh0rp3KUMwhOwqTUrJzchoJqc5sk9JZqQ4ws0HfY
5/+koSYoOpBZofwzNQSGpdhNjbDjQcRR+EntyBdPUW0wgicVLamP1d0zq1/WhF7vdbF9cRdEuFRS
zHrxqtxuj5JbU9ZxlKBeKQHAKGi0JhAnmnG8RXMIv6pvgGow5/qT7uPTlTGy7w2X8K24JZdb8I4s
ihdjgIYOrYrMen6JMhebJmadRNwvLjW3JTCI19QG6aKexdcvnOwqnbPEFKQoB9uaBXdTvAVkd+e9
eLug8T0ZeNmfGFL0e8V/wvVA2joIoiuhhp391TnLDhi4MwbSyXtSiGNcHelc9+hz8bcauAtKeba0
GLs4MfDFpcXsJ6YYGgLZGz7gwtXkWNY9DRYyBqdDbNqHC+82brZUfgqHN+B21csMBxNxk4hJUfal
ysGHOSMvXN9WADZcHdL4nT3LYwVFToSGzBxJcfuTGcxhddUggjTvv8j+WVeRIxasfCArsXV3QMVb
usoHZNTdykYP1JO9yu4R1USZAJVJt3SprPAgktDcCcQOJEepdipQWkiArEwiDPr7mvXZFdCq6Iah
DVYAB0Nv4SLQYm97vAccRlel3zYg5Z70ymhfOahoBiXuOx4h8mNC90lfS34RFEEVKDSaYm+055P4
NCjbCCxU9hgvp8oup8TUSPFy6QgwOOHPAFa3M9BR9cQtY6skCWT48h/NwxAVLZPZamTHjMnbha3x
pQAkYZqoEJT6L+3OeKDSFYj7XfJ2iJZ6GUXFA4D08Qrum1v8Kthwsv8IOCAfGgXsbt+jxeCU7vOM
cJk8F++X/5QusSEOIg1Rm/ciFv9ivzpjzI6Ga/EL7XrC02YoQpgiMPgA9/PYht8LdcVVfE28GzQh
ska+oWi2LeQDLDzR0qztyJst08fzBPuP6Kr/RU6V4WLsBh8yC1oigx97kXe7Ml7bMTUkyCg066Rr
8sgfLw/WPZ3N6EA7FElvfJqosdCy9ZHBvA5/uHIBS99MaR6/nW43CUQLUbZJbdA5TVfwygPKDS/u
jr7W1tDsZQre3DtaoAAp+KHDc8VCAaDfbD1aTvwEiN7Y/sCt9fsHqTnc0mXYkqQTV4pfJsHwi9Rh
EvCCfeuz6wXA/2gDju/gyu8VgApaaQsgHgvwsULijngftOWmWNTp/BbMyGFugUCygL5YgDdYTOip
iz49ybcnGp+ZYlCBo7v62oS05NHroA/6pB0bbSov3kDJB4F/oGAP7XxGia83Jzb95IrCd/odH7Q1
om6HLFDo3YsuKWzhQ7S5bavIjNGREJALyqiQIUI324ief+vR/jJ7eid0e79pyU+pvcr//lBMDG5b
hUY0tGNpy2zwWDYjd7qubW0/ncxny9ijPaKtqXTyRLRavlWfrveJevuGtraHig+NbLUwkpNoUEMz
2UJEqgIB0JiS3rxQgMu/M26V+gjdwqs95dEG0HCCaCPqkEUwW3b+4EcBYQzbwgupRpaTWFavgKLo
CZyENwlCHeyIbILmpd2cfYnhHNNSrgNUGF4eNHE2DXFmyhkua5D8YawSwbFVkbzHnsJ6nDZM18Fn
xfqjfey9AaFx+UjaeOr2tgSR69xiN2MAYn452dM4CR8iJIwDFOYkR9sPlHJ5NuPz4skKQkspJsA8
XfzQZmS6d0x0fc8DoJOdj1gfBWR2R7mSN0TBdI9ETqBctf3InXiTdfdPdunCU/77UGSBuIj/8XRe
26krSxT9IsYgh1eDECIaR+wXhiM5J8PX3zlb+9zBsY83QUit7qpVq1ZVo/7imUn/NuJEON6WxP+2
O6ab8BZNQYbfcMqumWrMvi8ICSZ9L+DEzoW9eR42ndRjqzwsDSZ919u1XRlYEnmgs/Ud/7kioay7
4x5mih5eyj806mQpCYCb5d5SRDxNwMS3R7aJiso9ggBa9WVa2Zi/24i3FTe4BMv1E4qDW2tLVIus
Z4IMA8VKexVVmZbbpIgF+Ji/HZ+WJPeRzY1mLOJ1Q8HHGAhRTbaIBstP5e8JmfRKZANLur+05iBe
siL0w0U8s1RSRkqj8LljDalUUrWh8AiJAzI2FU45LEM22quo0eRf2sV3NkpvawE1eNMYiJppFtjf
8UAnR9wJnlRDlo2nSTZmh8yY/sYh8IHrw9BWknGfWEtccgJMnTpwZIXvSwUPtWttEBromXI4wQzj
5DhCntcG+Br6X1AAjXvQRx45fv5dTCj9vOtgUbXx9MKi81hCr6Zk1szgtMkW01o4IBbRTQ7Uw/Zu
AKgr7h4gzi4uBArbr/PXhXJV/BkLZtm91Ol+yq13wpTb15dzlxYPmUH+98+COqbGL0EH+aNo/m2l
U8SWfdmX0weSFTQSOC3a37Adpl6q8JT5rgER9u/5xuUJyxiJEJcPh6QGS3ztip+KzRUxDdAI2Hi/
GByp0FowPovmolkWuwsvY+FOvlEMELDUzsQUgW1QJsNk/LEdXC2ujgC7SW1IyNVWyI06fFgcLfvr
PjJWMFsZZCIAEzeAofEy3LuuN8wmKP6muganmr7i3a32WNYDZTTrLmX8XBRTudoTi1/pppLeA5pf
/uKIWNTVZ5wOlmCOv8q0psmye2LFHpvrL33YqZ3OCG+vFijLTfY4V9z6Fg6JnttRLik9nd9mn3A6
rIhCsqVLRMQAAj8yeN3rw6nteTJLmCfCErEKyAWYUuMdPMtV6T912MwkUIPvOXTIi84+/2gtBlju
kDVtMKokJ2g3QFAPgEeYwCivGG8ii3juTwQwPQwoaQMWQy40S8gF2Kx33yPKo3s7wh1UV/0M+U3K
jdnchLzf5GHxUhwyRlPIi/GzhhvDBxfKzCVhHqdKJkyhBuZE3w13AeHPNYaI59bMnGlCTRAW1XHM
Mk7X9nWIYax97Z8obSO1vW8eCEEK3MEpjarv9pk7m4Fr0MtX4UH1WULsQJ0EIz6C5GwefmlI0vcW
FWPIcg5uXxiqoL4owG6fc8AOtmZqLn4JtZZkgH6dvwKKK3tUE7h73xe/zBWmdJ5TKgyW7PFaZl1q
CwogxfRGLl4Jp8p946Q50RI7SXQIKvmufVMrmHtcdrmeWAA1707j3RyuBNvBUoXuAnnf5/l4xDXV
vrNcPavvNT/MxrPfY3PVwWU+7psnoOBhW69wiFO7NHDktkjBruii7D6EdjBSwpBrzFp7oMCsRU+8
5R2Wsk2zHOZbhq1a6RBxZfo578VZW3rYsI8QPFv6DLw7rJGT1BkGUIwWn5qvGn3xxOjpvKIxOTOP
2fhMZ1mmeu5r0p89FMjyTg731qGcEetSMdnMkoEDExMXFIMNP1gLu2yqyVScV2ptH3PdbJSt7JuY
8xkwRSmev3dDrTOqQ+zvDtEvdHZ0+kHG+DOn5hE/8L6Iaq8K85SkUnpeIHGk5I/fQ5XCi4iaz6ba
SrV7pSaCOba4Kf8qnqvRZol05w0xEohhn1w+zkXwzOWD4tdEs0Ox2vn5TJenaP9n5ZqLYx4hG8GI
XFtlVkS+kYv2D0R296X6GZO6IfIj0sJE/dGf9E5LjF+AoASMLwmQ9vH5gfwHW0OuI0of/p5rtG4l
MtsQihZfCaCwg4ROBDP51opnC8/l5uKtgOHLNwzpTk+H5JRsh9nWmknj/MJsawto6suKQ32zo7vj
7neRwz1swRnlIa362QmhWj98KJGbvk3AgUf2RsUt87iAmlh1xZi2UV/V3pr9p8PCY8bOk8LXEkkc
jiffJsnpNFNFuGWqHZMtqE8EvEUyqyiPbjAM76wvyhAA0YNJpZyc55pVfySiyf7m2/suKWZdu+t8
37xwHStM/l+v2CSlTnwkbs7DY9zwB0VGaR4ZnF8/DeGn79cWHYD6jDuRtY6MTebp7knQqe6FtCs2
SyKiDCn87r06PZ6+KZXondnnkxYalESQa2TD2sb2ocghpEzwCc3by+J78j3+KsWky7JfBcqIRPAV
ioKocv+l4B839TIeST14eqjZQBOGcxlOnPYEfOdswO2FWV98rybQCKvm8XnVzGNQjfY5rR+Dc0x0
UvlGQsMy33X+5uAGushVEpcV95JidSgx/mX4aii2oyD47+1SaxS+9es+nWkesPDec9QmnTlbzT38
vUEXzT6RR7AeNx0PBgJg3Z7f9AWbTolPYyGpvoJWqmDr6L9A+o8UJr1P2MEZ5t0v5GvpGGXU7JfR
ufnQ2XVIZzwjO8IyeEKbzsqT6/HtZ2hm2n0Seh7XdRouGyhWuoXvyWs4uRk9MaAAae3iV5SejBuL
4+74AxQdgRHhOzMtRJZ0BQtOsNwrv5ffseBb6vaBjcyhM/Ov/C6y1k8GTDxleqGkIEqh0J34ggiO
bvuIYfEe2+7hl4AQwQ8z9UDQl93fHXDL1aGRwpoVLoDEnCDVNMJCl5/QXh/55eENJeYkIXYnrELU
KFbcjNRZ33j/kbL6WqmVf640qf1ACYtVubWIy6ClZLWg0QP5Q51itHtMibDTo5P0wrEqvE8pqHUO
tG7hG6lyE4hS+tvafgpH6XAAzQDIJMEzQ+PtCaItRb187V37imaPLKE1nnTfBY2FkCw1+9IEqrx5
FeIbhyESEIDoPBs07h2JRBxPHdQJM50NRFnggxrHeokm8K4jWK4mqkoAks8sQaiXEB0RVhAi53Ep
tGBF/M4eG2hxC1Rd0C2S8CR1F/IjgSqC7i8xd5ykTjznQTlafTqLQadM212HH56jNVpAuWzKIdbN
BGZDqFx91+0RDACfDJcIdnSY4C7NyrKbPqr4XUO3LL/1zHgyQijRGmQIUFt/jb/H3u0xNSHwac/6
ZaLgPTGxcfE+McBHNcO3Q1pw+vTDYOQAKam+ms0buMZaR+34HE+TCudptITSeMsMM4rNxwsiMnEd
nSbgVE+A1S3jK9U8f2dbX4AVjDLcmoZJiDWHddM7UOLqrNk0tFuqVjAXMJDSXL4VxvJzHRi4SiB0
JGtd0yK5ckScMXk1qsjH+9EmxE5p5MTtHzl0DlYWzAmCZ5DAH47ftb0fpeCeSYPuXpE1kJ1g59Za
ESuNEypBqHqZhEKUXVwAPyD4IXbPt7HZ1XhMOJZ/oZqBgBhl45ReWlz3MgSzwuMbC5Hh09rvJbVc
dAr89Q+FZuZrzcIV2x2wiX+9KuNwGshas2goB/Rxizbf2Qb7OiZWneFB6dCPhoRXsOTcWjATI19m
3iEhYzShMhk0vCJFhhZF0scMmlmW2DJQepNTCEmFJ86C1D8LtfRrPWMlvkC0KOxHngVYsK4AOTVm
3e9Z4t8zCd7mE4QMTwiDLCnqIwPZLeEtBb6NN5RGu4WAXoQT1w5QCAnxHs8pgT23xgnbMrT1F6kr
Sy8kz80XJMjzXgbnhw33vfZzJraRf1625Z+PAO2wIFmUx3pgoLlKpsiqUeDLchHYAT+YstNUrXPO
/ouW3I115LhWW55WMXyxHLR/1yjiLjeXreuTARQSkiYl6j+OvhPPY4s4HNFra/kehJjBoULs9vj5
gfRNSB6RsoTim/fyOe7IuH/oVO6JZG2zPY+r/NPXp70FRCAxx1sN7S9LC36Rv0pkDK4deGTGl43c
YzaLQOVC9HvgZ04jNZJhi880Zbj5nPamvVOr2q8RuIB0oCTnPZois7NANZqyq5DPGnrXunQh4j2u
Pg/mUgZ59/Cub4TOsXYnPP7ZIN7Lqfk8Xk8nq8HSMOkneaM/TLUMi4e4r/lH5ZBA08IUyTULXLb4
mvHQaJCgJA0J8zguADLxjuYM44X5KaBLMCb6g7NY/dw648SKlBwFFNa5OPfk7XaiWb7CAieIC+yr
KFdYjFDt3XfTN2PgZ3Reuq9D7Pus0TkO5NyOg2zvElMqwaNMKdyqVWodhpY5XeIrlUtFyKzii+/E
nhEgWJsl+PN1338FuVFfw/sqFFRYjFEJBRmoWKhngkt8SSs5hIs+IGQerOPxCBWaAeIP8I3h+CRN
wNm4yeGFGj1cRauARNSXii/sRotBtdJM2nuMOYE07FZG567PlduwhGxxpL1OQeX0fs2/qQ7rT++L
FG3QzAbXh/gKhjwwbCCAZVc8YJgE+4s3OOLijM6OTf0CD35jMLCcU8wyBplpd22xxrC99PYDsMMK
ADMLLCmXj+surD+WUx4IrgHHaPscORW351jDmbBgAHYuOj9lcOziKfL+LA5ApmL+riPY/pgTWbHW
SSCRFPIbd1Rh1+LS9a6tiTt/iEJpkxlhZzg3Ei+1BBVWOo3HrCXT5sxPXKl0v9ddHp6YYJrSygA+
jajWv1PveA50kzjAH8kG2QBwII3bOJQAMmT+SM+nq+XSIq/PQgSLJXJFNDsN/qdTfBU+G4ycnzU0
M4IQtiMl8VQG7xwJRxghRsxxkkMIJhMui/6iPewD68o4kfLQ1jFZta1foWjxM61bY+cxwI0FY5Jt
aKKSbDR9c0YUUCDT/Zj2jgQpWcJYQ1or0XKvB0CXFWkEdKEayHo8iaczrCXhG+FcGfYSLwTFHNPJ
KgT4hu/pbDA6P5KMSFmUlF2bkS6pRhqXDBvmYdiFJGVOg1CUWEbUM62zxP4eiZNYIJYxUm3HTD5+
e9Z0BgH7MpVzcOLIibfJiRgLR8kFGLyywJ7/PjUAZeAkKzis/uFpyHpjzblyN0OqplgiQkpaz7jo
01pH6hfRabPsO2wwxhFWPwBCftK6PypWA0i0qDT0w9nO66g7G+WnSby73IEm9eJATADmKtQKgiz5
KOLvI1WK1iHeKJPTqljW5tgyskg0ub7aiC4zGAOH1zVbxYWLlcRMCJVo7coWfuGn2D4R0V3bZ+al
oGP2EriUZhlm1FVpikSDYblsirktWfUKLGAl35u3bAjPS6uCNjXf/FTiQ3f5kWVpbD+MBFe0ELCx
g//3HesPc9ukUci0UOmUuys2KF/iELSM4IfdGrs7wEO2eaUP/29B8deFA/gF/q5Snr6++6tfmpl3
MjNkn0OXhG44EM0pju1xa9ewO0MmpHMsg7LNg0VSpfhGnobGDGSoLeVdxCD2DjOaolcJ4lVMZ1CL
4shck7ihdwNIngJjLpm6Xau5jDmyb2UquWiQQbZ7wvds+csYZDMi/9NiOykua0ZzBX/TepGfMvtG
eQa1Xqa3SG7t8sDzznG9lFMN6Dqz6k7YYJiRpDdtdGyTXOwab1hH7MyRPEFOTgEAN7lZeZUo0RVY
pFekvtRNc66R9nWbzPqkV8DYBgxTeK1qrzTIuHEegZowV8gJyKQ6LkN4cGzCOXj75UANPf5DoaQE
3svP+xHh6btGxGQ5ZhK2hE7whMpkYlmIWQx4uX0JRZCu7CtdroNb4MDpAs2wHun6q0s1aEwZTZ23
P9cHrEvAw5LtUtaXthm//UjL74zUSmIfP+bJ7SvNAAZcWqU9nC86ZdEfSXSXBmdmrDQ3kP5F8FwM
6UVkRR6IOggOxK5IMO6GHjqVLZHYzLbTN6IIZ3vt/3S/30VeihLcLX9dfo07TKtIeRDfvjOObT+V
Rq3+BtISvV5+c6wxN//jrrFiFD+QuyBitLq7xL3NPzFHaKfifKBer71lhdOgyV4CQwg3omG/R/9p
fGzYnIbSeAdGqIN8iIs0g3Rs/lEfuqaOlGbKvhH8LntNlM2lSJ4uIVIMSrbx8fmqS8PNLZqGIwAl
boVO1eH3Zhj7iMiUffFv9vQ8hL9KTzncFx30GS9jkQIbSXgiUu26ZCQsUAMFku2SjLsWpAgMxOsB
fvuA56b1AwQ4Yb/j7qdoJ9RTkpKKDaZ2eGL33eldFjWDIg/dNW43PGRe5F7mbVm17VCXjTP7Ad9C
dtPggy5VfEC/hbzlZ4n8Ye3BO+O+9Acsx9M41jNRugrUCoxiz6hI4EVmkBWEZKif+TpSMqOFHP9i
66i/AxmlVb9adcMrQeMhtjqWquB/H9aHWXtspsk4X0vMMsVUL3plXGWRHzsCzDAympjzJ/2FeYMH
CAE47oN0rXNHLyuDQuIMpFBCsyOiLT0hvgRwG73ILp8A3moBdPwHvDSpoW9BM7KIChj99kYSgU0H
QtguZJeCcqhTRMMmyjygBz5ueH22YSIoK4BgDJn+PsbkXJbRrScuIpQgps2zD6K4KUiOwEXeiPRn
Bj5CfEh8u2UPMCNdFUxQqpCfx+dsa0oEJIaiLyX0p8ZDmQy7AseHRw2JWMxgRxI1G8IhUUhKxKZY
znMit9WymayIyzDI1zeNYnfeItypH4eHgTmwAseYti5JHjENBTkPiOW+D/dgvIAG5QXZ24t+NYfk
FlXaCHI8Anjn+CwJvCeoZ+5dYSWdaZ5o6SffIpSDnbXmQ7bXi85zmfO2YpUKZqEAqj5/Xx7YPfkw
ZNMD5hGF49xVIbg/x4HOmEIkaPxHp1tA2I3qjwhfjlXXbIZfZ+2/Tg8+U/2xcnwVmHPdt6+DYai2
M4y3mUCBv2jukbAlREO2NlR934vjV5F15zK6uXBCBY6bB32xEQhH9iRxFDgPufjKq38ZDvkv5/Nu
mMGpCI0qXJuxPlXWmB+if0yR328uQJTjeap6kXgRluVjkgfvUvFwy8RL1NGx4KBmrEo7fGgxtd+T
Hf03i7F7EGkJaDSqBWrrsEgHYYmQwDUMskuE2wbc9AFkctoY6tpQ/abfQX/16BR2OsHBYNm8icaQ
2iDPRbMvxy13qFXUmZD+oKruGZOH2fOxx9gVkhpaGQ1WagZ3rCeNkybRNUNkgJ8GoHyJTSyTPuGr
s5ARQpls0+ZK9kZaJdO+qCWHZE/yQoDj7/FXjVnrnIWcC2thHxc/5bnJ0HWOzjxWVrF6dxkoGZPK
Vt1Fzx8WuyFDiaJ1rfRSdghPewP4lp/Ti0gtr6ZCG137Pph8fsVMEOGn1NOe/APWvn6A0iBUAfb8
ASq2AJZcvI3s5UXTKpFmsZEPWMYrFK0cKAvPxbuGDaEKQLlsc8ch8twWf9Ok6JCsH2QjNiy3TfPW
c0GtGpIfG9aLpsO7YuBhEOWPZoNwDVL18Kgx8e7tYzTs3kqRnrdYOaC3X/ryFknwwMp+XYnr/DKk
gh/sH9HFFXBY0zqQcxxEqkNibk9hw354rD+KT8w5IO/7lU3y55BobIpNbxil6rNk070ysfLNI5ZQ
KaJtsfxYLsq0i4EJ9q6d2MfBWFLLN21nsW2mLpRRzihJ6yisDHFeyiYhWOMVf59ggJGWyG1koOyd
Xqi5uJPMT9QO2Rch+IGd/0DlInE9/bFLzSie3/g5LD1MjEvMVgf//XX4OMP5GVtL3kkdr1FnQdWR
nbmRtdvImrti9wY1eCuY5xdpwiqJG1ex7LO8c5EVsiTRx97TbfqmU6PhK+pFUohjdeAqsnYrwGNg
suAY8N+R7aY9DdhYn2bnGh/FhtpOkykQ5c/oqB6kwYWtJXYj0C+ufmZtoCyfsv2BQEiQ7DzMP6qr
myQ06E/GQOszXAm2ipHadheBKqCYhL/LgC0hmG46SwAD1AUDgesgeFzzoFUIy8wgM5j193wyvWbT
xbTkxK1qpcw/QAcRXzrojBIkMtu9cPXpYEIuC+9AUY6WeXGjQvtW6PPnZDDnwfNrwXXd9mgRqom6
FPtp5s7KOnyC/RmElPL9qp04Ik/zvSGJYe5Mu6c4xpDMVhgw8VyFQMDzdNZk3wUE2VhsLtItco3Z
9uFXHCYG3EX7Ea/w9xobofdXpyc74AP2TTDBp9B4BPZWbonuL9xZiro+j5DE4yY7PNO7m1WvjUPu
GIlRD1Crk5iOpOyb81l+EsXQFyNZgW9AOK/utH1AXqWOxpBjTcgheUG68UxUYRihIfaEkTeJ+rTN
0vwplAV3J3ZzqvBFhxAoaZn8anphHOiA5HmQz2nSE4OZ9WYyh7aJmi7ydS27bkySfXRiAxVSeDTM
6x7bNuPwZWZVa82VWR3goYxNfc3DOffsTHiLL19ZiF0jOwPZNFyXo9vFMwJ1VHjPAjR9XfCNrCRb
WKVw0Ts1pmOLa8hUhzgcl4I1jWA/M1w8OpI+4Td+VGUSmXNqYJ6l/XIkvtmlKqLVJbeCrjHQB1II
PtiwI8TZNkSakfNPMxzmxmTW/FeZjXNSzu1IrLcnM3JOvJ2rwBGYyZQAL2Hs3djEgJxul/guIw3/
H+LR0AJkG5Xefd7uJUGxzcKsJuipmN6If8Ex0oZObSwN99Lcn/c1VbMiRvMWV2s8VyObYUaC+01t
8G+mdcG3G+gd39YjHS1lsIB+QkCSUDAKujInd/5dIYQmUblMrSXLlSFkCdxOlPsWCzuwLgZ5wNzA
9AxxF0EKmyfhtw1SPJYqBnJLYdYZS0oK6xgNazKGOZ3tqPxsyqyKJE2GLeXajA7RELB4DZvMsivB
SllGk1+lJ1jlJ86YAMnnybuSGU2O84bks+mwtBimfEAV4jr14kxyebrldygzxkh7c8XyeNkKfgyA
O1XksV4G2TRTsjLpgmw6NEIHmPOgviWsCj32LabhRs+uL1kkpvZpOWEtsZpfkg7OZ5pQNrLBhadU
hMlPF3O6olzO53Dz5Re86RX6PfoaRZM4eCdL6uSnrWMdWTwQ+xw8tEIiOH4KCFIiU04eWYzUYyEh
vyzmChpsc867jsGfF+U9cewnr7PPTYQmBz6BcRg/u/b9MQL3/yogG2YDTW16bx1C+Qlm3Lu/T22B
ZfoaEb1aBsN7f9++6FrPTnxQ9x7GPKPRO8pGLSXKyVjNg2JhA2g9hXdFPRxvosC4mUNgyabHYZ4o
0vIe66L/3UjgF40fAalZ5D57VpsU5qVvpydBsvEbe8NHh5/AzWAeyQwPT9wInZrWc2XPNzupydGJ
sfGBgcKbv25JW0My6SAPhJb/YsEmwk2uwcSfF+n8N9vuVi+uwOwwJSx2v46RdIYjNk20tzqN8TO/
Ef6FvRp9Kzs2cs2Ek4y7BLIzkcvBozigJmj9uB91xWbjG/u08narvVw7NdbLeiQfE9gYPhym88hp
nU5l41XXPxRRs8hd8oDosJDSeVjXGzWjuUetgbc2vecuQG/shGbFZHuLnA4r98tb5lUFK4LKLng3
VHhBl+dMoa7MGaEl8dgywrz8jnLW087HnW3DC0wvWSPEkQIwULK5xUl6oWFm8WnnnJcNtfUCL2F+
ffJbfb+2/ziRdIZBIm2DgkbeycexARtL966gIdbXpVyLv52R3hC/VBJfbsYr9kQ9Vce3xl/eRk/E
aS63xr8IPtI8uytkPUp5G/kdrUYwbRD/Xph30gFH5cHN8RUFbPsv34n02huafpFf4NcAEBQfn79Y
IXwc2eI1diy8PIfXRcGpc/pCFHYJIk8f4FQCilTeV46t000xRzoEaJtN/HqE25eQUSe3J9QzJDUw
3SbZX/qntmtsHaZV9T2qjx0kOgAAfag7Jw8NhuW3iWUblaDYekHRhO43R+rZh2clr5YlS4RcevBP
MRDug8elTqCP5gus1kUeZZKgRDml5+X1Zdvj93TRu/jtB+a/CtzaHGfhzXEyOkc4Q24FUmrvB9iN
nnuisrElgHSlLEZXFjwqeFwtbS7G8eJheZ8LMI2w9feI/yXE1VH6cADMYqTpLpNgi/44XoFDRQsp
obcH5tsfbixCZ9A88p5LBT0xf9KotcDQitE9eXGv6EqZg7E7OboOOOTZnzRuByt3qCkk9A+JFK3U
rDXpIOtvXiAUJKiCN3/1jWlKUosTUpT4eTr7obIGi4QE5RnCu0wtw4lAaQcDbwzmg2h2OP04wWzr
cvL3NKUE+NP0ktYOQRMzucvTMW2JZSv1i3ii5Wf2296cVeQIVfOlNJiboL2YtWnsQipF3gGowQ4g
1ETGG/v9eTlgo/B/UFLbvxZcshctEFOusg5tB+dfoXcoqVHOnGfCsPB6uFKa5gKobCZ36e/aActQ
ShHG5h/GeqqNvMWGB9YdGFAAjwO3a7zlM2ES0JSNG7x78HgpREtTn5c+eysuqO4vfNlAzi58Et6E
F60tFWgyY7jNNb2WFBtcKZayqo6I/hPqjlJcXKovreM9e6I2l+hLTE5eO4S1HSPlQBVIF4TA1uCW
SBpeVG9Mgg+m7ZW3810G1nKf85+0CFBdCQ8IYeUi/9mBza/hAX6xjLzfJalt8ie1yqYkyaQTx246
40jlAJoJSEZVbikNaRJQV+gWhnOQSjj5HjQrf6cXQ7U68gpPJ5Ok3MM6thjcfKTYwc9Yp0YYzeY/
r9IS0wiRhJiH8JrQ/e9nzygQ0NNcxaPA6srfyuBaYGTKE2StLoARZeiscnMQ2BWHUZUSnfegITmr
4qfEAEWlFwyr+IysIF/P8A2M4hleeGZKqXyvdY8ez+Mo2HFQZw0cTXtK4tfv8bn9szdUyiZlMaRv
1sP58HfPKSiw2MM8/LuUiP0LvavHeMf+HgPpKU/HS+cCvaWk1rnT+2Gxs4PoqEI1bB92qE5JZLdM
QHOCocTVs8qgXvWc4CYZI8kOU9OputSDelbeAxqIQE3IqdygNP1SdSEqwkj5wsrMo78eI22aG/Lk
j1dNdyPDH6oG999//XV0faIkHyJ1+nCFblWLk28uHybfNii3b7iKnFovTz92aaK/tiQYMssM3aG3
UZY252PCLuKKEGgdmvSpr9QlzCqxhG62UWpv+5P7NCyh2wk13YekyPO+dkpMR/PztIbk9azYnB0K
VzQqHs1B8Z6HVa7J96fyzR3nhVKXq5ZEkvHJkHXMYqoyoZ95ga6FBUzXguTgqbn/Nd9YIhUHPRdn
2XiDJ7fRCmtXIIQsALy30d9wMyI4fIATIzOLuK8jgW/QiLwPSC34tm06Wbx3AsqWm1zY5t0fX/FI
vssY1fh5hgmcEJsF4qQ1/jZ7ioUl7CySDcpRMmHm3clsuF6FJPL//mbRBeaeqvs6ITDzWFStDxfF
lMDpoINhtX5sKl1zrQsv5gjTTfoopBnXO/ABT+LsQ1QJyBl127MgK2AWPIxcwjypDNJCJsMhMYvW
QZBlpGKG5/pAqTvhGf9KDQxQed+0/F+YITIhgfji30JS5JyyvhWSJfbnpUlcEDoK+lDz9RaEx0iA
MCmZewVP2+HaCk4QZJYv/IPAIHnPyp28er271rZhhgMajboAYV7uMf3aCtHguKcZC7Ed7yQmoYAY
CjdV7MsIpxokD0l5AUMIOKTjVzB8QGFiB/7UZDqsAgGC0a9N9BcwFZWg1lQxrPTEEWIa0YjGxbWe
7bW9Q5qqkqMyqHImxrI+T2SBxpZ9QB6MZW9vFL1TIkRKDSmTd5eqgMft6Er1qZGqBUQpB62YV8gn
UWJEm4Ee14JNKeiv9ilWU88778n3ZlH/UtTPTwCPXCpHdkxNwKmBOt3hUbGdHh95lMkk6jktTsK2
Hz6XPWxmh+71dNhkuDTsGngfh9ZRjYkHBmlO+ChbCgf5J/Y3BMUclqpQCj0bQzqFSIDOOUOqnxh6
a6BS96FjmLYz95jZn+UPUjR4UaohuNQeW1mSW0TKjPrLqeCpl5LV8W5jHotryiW5RyEzcQYAz8hc
cg7a9JeOZsJV5qmYNlRjeEPSWxK4Lo5kvUa4Tk5GITQ3g8Xj0Er+OxuY5QFhMVPRJUFLTto0+1bZ
BS9EfCzHqZDyj8bgY9SDtNtGuUEeXtrMNuEL1jmt9on0TPGtP2kf6ttbN6oWbp3JcNNbQST90TlJ
sUipY1aoRGEnzZJjO2OTDrqftVgc5lrIzPCzvE8xomgvXLao1ocFfWVK+arxjhrG//ifFKOItV0D
1MIMaHrmyiX8Ay2niJa6GEPtNLayaMmV5axzyhumEAW0abXbpktaA1QewhiUSSQyxVRCYCHqpLV4
UD2yaAGGWdUBvhIYpJSpiB7Mvr/rnaJF3/NcJ8QFI2oFHF651RTQm0SnPw5jXyVz7x0Q4abEC2qd
npIw/3X6ZQNc6jkgntwj2MCdCr0gCNwRubkoFe1qT1iVLQp90mIe2V2jJFd0JtBJ0kBVNl99dR2Q
OWVCpL/NFl87+U84fVoc4V2P1Sg4WoDPtVV7g933n2QD30kwABj4XJmt1TADlDW/wfIM+XpOwYDK
kEK2WbhtH3t6QlO/07EZ9x56Y0ncMANjs2FbNH7JfqjE2RAY8GhPOqiSkvwHLcPM1NGsFs1eil/N
wfkNcqZc6Kg0KFBmq7UmLCJ2Zqi491eKbQ3bsON5wqFxT1m5WYFqXCOjve9yDxD98vsGvUDdB7Kz
GqXoZwLlK0B3B6tfDQhd8fCmpz4afWPvnzoRUG3VZO4zcJ+YdMMF052ymqu28JuW/Uxus+OGGrM2
BUKKHT1A4DrhO9dcyuGZ+U8RkKmA0uf+0Y7nrol1cz8wE69aomTb7Z4kq58lVFD1EqVSScTbjacl
vZrp0I/ySbGE7fdJT7gmFWSpjCnQFT6NF4xs2NkVhtVFZsglGesslm4nfdA2rUqitHn9MFayf/WM
7y+gsVlEUjYed4qCw6OfO6J838FmmO0nNtfgJEMzaj5mbtXL9e77NSjtmwx4ydQCLK9xiQOmGE7+
1ilvUpJatn/mL9P9e0snbep8YSaAnmoSJ28mPUObBCxoCTZKN0zvAEgV6iHCSlPoZot7M0hXquPM
tXoc645dO5T/cHIbxpur5hMouv8oI9TwIx/AK4ifLV3FpCcYeRKLyHez77h/YbUdJUznK6tQ80uc
AEkmHGGljTwdjQkkDK37oC3ggPGyrJBAvja3MBq+l1ZGbD1ce7mRMq2hCSuPis207mp3P+/kIup3
VNGf7vP/lIkpNJy2DmP2djL9KBpNf9SImx/eJBda5USKzGyOwl+NIhLyEvKzPKlj+3xkaJR1jkO+
lYvMfOfgqGQ+DLXxJ+2zhIZGNpAggYBaIlVBlf5a+Ka4PPXYQWvBEDlI6ErYRIJR0JSgYsncGQZp
TwyL1KUSd7StuRSoh4Ih/lo0p1EqJlBmEHQqPdpGck5GB3Z2QDuBnzQUtLQAVSrdMg3GDIkIdO7W
dAXxhqkEudC7o5ags4i3Q97VQN7zbEqV4CDIsQ3dhD7aTEqTa4mnteXj9Kn0vLkMfK5IAqgQfCX3
df3DpOuJDFB022p02asltCQ+fM551mv9njTMbP6HFk4du1JQ6gggSFlf8Ydsu8y83y5ySe02uAJ0
INaZx+M+oVqrQhsrZp7QwRf8AR6oH1f07VHFIhLOImGPw6Oj0EjmXZQgWlDhQpiK3sdvUOni/02I
+8nwCT5FuxDibpUzvlss6VECzg7HKPeBI0/h3NHIVZ8zHVeNJMwEixA2bcDOmAj97yGxcQQuiAXG
95tejYKv1uSdDebJJbF3TetPlXiP3aV9+sw/FBQKKrAqqEEL7EuqJXLasVJHzsqUU0u1QKlrlD0D
qltyn5KXgs2UaRS5pw9TGGmOUS4Mp4APNA1tvLiMaj8KfthhBzm8I+2kNAiuMT1Eu5C3rFSHw3mR
Cn5dsbKLokbBYTrb6fEUBM3YigDT9Lm0FAB04gFBLMhG2Ypg+Y1a/tuENSYPo4pwlFdkLAv8ZZwh
FWfpsJe2Hyn2FjibArA7R2qeMWVSaxR5kqOFpEmFWbah0IiifkmKwd9cyBMrTK8AregdiJnV1Pse
jbzQRWpGNQzd+Hinr7thgc/4Hs6u7YQm3mfULETzs3m3hvBj1t6mH9KLkOy9P2HkTQi6kcUahQ+b
JPAVe3SHRiXyLtKIZ1wt7hYoY9rVJK/QLs3bZUaeYGbk4Aj7dB4UX0MImufz3fy4BQSnZnDmkNFJ
BzQsGDBnwVxhfbkCjJTEfk4GGkrQysRZCw0NbUs5Ge4+RZCpsBN/8U5QxxQyTW5indpvc93QrvRV
ZgBcP6aitkwHzYD0gdVNNk+aIs4xTjl+ae55L2fjFbMFfYZSe0MEwbsRlacY0Db/N3lmwSCRRFpY
JZvjuiWN5PxyuZ5IHIWlzbLXALjw19SMuIzTlFKWUsdO4S3YX6ajFgg6rbPsYTZe1cD5Vm2TU1Mr
Y3mmkhiiJsrktQxOQaZ6h94coEYjSe+V/tGr3kSTbCiadu4X6abjusgxww3k0nCPVdLlOrgiBXqm
j/goLtZ/EyUCRmH60UZiOgL15uEh4Em9k9MxQ6VNAbwRaCp+cvwyLVg69hWnOwS6JLOMNToYIL9k
KXo93gUczWeR6B1UK6a1FsyCumNCAX9n31kHhfIWMXORphjok+EsWqaX1ChX6DzDrghwDUUYh30r
TwqR5+AltvyWozDPXuhlB4fAXpg8pxL2Rf7XvLGh0AkC59C8Dtj4L3NXkBjhe5YdG33lkzzJY3ne
cdO/2Gk7HyxkLXLLJGUi/tjehnJg5NMLsJ/CDruQKEcwlmCHn8ae0EcD4rxyXptAF+enNjidoq4L
dS+uGtX5ojoXu8S7YpdxnBmxE8twiUgD7BiFnaqIYyyJUQqzoEhn1ZvFtb6ZOq/fxwIaC105hEUI
57jURjfNmPMaeXIzecoHVEJdRrNEQqma5IjiXLGeT09bZpCSxjLy9mC/DH0m0vMmTsOLpIoexRIa
s1RHfAGrGe5UeO+c1AN5JWXLZir3oyu4ClTP5AmhHBPJKEAnkUJEv7M0COlC3JSmwgSLpkLi15zT
JtAUS5J3aQzh8NK6lVdkac70XQpGBZF4yuI4SaUdikSC5OSY4DAsrvFNVHWPsZ51mQC9ew847rEt
aySaVxARgoDuNgBhlQpmdbI4BtWfqqimLelNaTzEbVCPOnuzi669NNco3aBd0DJAKiC7lLMFdgT3
JCMi3kVJoqnTOOpH7Jtiev+E9dbymLD1gKlrzzRXJJ81kSkp4yVdSsTUulBn2x6XBD6ybgSE4YdS
8bIr0YGQo3Fp+3EzhoSt7QupoAXOxoIpMy3bQYnQKE8LG/obccdN11DNQ6b2ikiaO8oU/jBW0mH8
tfadPBShyyulEp1KWyTJ0ARkdYTnZLMgO6rDrXkt/eEDbdxxIBp0bgLtk3QwKr5tyuMo6E/TVJvR
namxbLvwVRnM2A6eg8EehJWDz3rnwM/6FUVIBpvZF9efuRWlYpbH2iQHrpPIh6I1UjXs5kTa2hqW
GWGgIaICmTS2I1tDpGR8tm6YznGvLn/76pLfvo9dAQko/9h3iV3l2POL2JKAClrkHGrp3O6K3Qz4
OvtLbCjLoV0TwZ/ePShxaBdkhR1mAx2Nha4qT2/Jp3NO564n9swJDIfpeSqsdW26/mjrRbJND27e
y1wYPSr4t4GbkIW+WPSKMLVWjf+6ecS1+mkpC5U2pO16RDNSfC4Depx8bAje93hM84SGUqjkJrRR
J6eeplP1e2ZotdVmV0x4ahH4f5Dv/NmpTM2fQOaYnJ+QQFFW67eWY+Iy2tbCvoQpjiyMu6KFlH+Z
tKRRrH5ANgs9qZlwARv4awnPg+Ubs5F7K4uD3GzJWaX5ZhgKPspUAIQIOHy7S9eqWe8Dj84iVLeU
oaQPqME0/pvuDX5f0dAimVN02y3TxzOw/iecQiHQ3IevU5MtOal4GcGFh6oXvATbxVJ/TDl8KJax
TRMhenAHR3bNxSUIm3lWJyQ1bmsnu6+xtzrOiGdxE4bcVlOuUA2qN/MsJdF1av/9LF/HrWkoxbHU
WX1iFXWa9BxXRkXUhqA4M0gG68EmZhvfDr1V6wX609Valcb01KDdRqUhMKjWYXbohndE1FN+3hWb
C+7ikNz8/q5Tsb1csZ0ZcG9O9KABxdJv+anxvawXl6PVoi51JJu2ifTcGh+rE2lnuiVnk8pTl+9U
y/LQ6sKTC+U18Ztf4bC2qPLo0uZ+slpd0OPe+StMOJa4/WD+CnX6Z+8bZSpV/77Kcafcq+wa61Gv
RO89mjrmP8+9Yle8ljKvFueaI+T/pq5Mh31aXn0gtl6RUpw1Yb1IZZkWSqW4JoUQXu84ax8XerqE
OkeaOhFJ26rTTXQt2DKRYnc7p4AusziymZCdOQnlsOppKQl9KsCRnIOJLroSGSynuUm70IhsDCqQ
EkEEa7pTRHgZgswaHVuOqQ50oUodzYMlkJFyY4QFLl0LIWkkxZOSRSv+n6aITQFrfOwks39cRZth
rrWn34GGSvCRVmgcHzFNKtkxfkYCmowsi80VcuSb/W4XqDHCkc6B5OjhFxq7O6D6++bhGo0uH/P7
cXsJ7bJ6yDV7bB1Ey+/3Gc0zKBo51J+aux79vdjr4I9azDo7vxzqbNnefyg9/PzUSKCvYratrUSb
dzz7bTD+wamy58DdvJ59mAzWRbTF63ptHt/eqNnvslHFeHjjWDzs+kfHv3K7Qht4uoz37TmeWdYx
Hdn24oVNa77g95YNOtDV6Z5IegT2b9kc096gcW403NYmW4dMLNJcZsQmC9V3tm8gkzgEKWSHm1y7
cFeUcjxF7JuKHsNORLt6jhZr1Reasl1eMI7f5+Qd9no/vusVFy3aNc/vs/VeyKUPaa9IWWvhZ9Kn
8+DHJdp2R7fmeEgo3adAFVaMzaMHkz5ItsFuItjX0l1n2l2wvVQ2Ol0bL4fK43LfOJ3pxvzOznk7
LC0bFdClgD7NfzzJ9kOGZocX2qAP2QG6d6mb2u6dVjG9vLPxYnG4g4wqszd6kmFT1a/isAbMpp+3
pCft+1ermA+whVhU3JIhI7fGtkAo/enbnWP+ISv7opN3EJtVe6PaIFv/zMLRnhk2si63hO7lV5po
InujExoNzuwKke080sG4yQbAVCSX6G+f7G931+TyVKCMv0yhIo1aO2xfH9Xhe/5Ojdnj5fNCy/XN
J3sJ3JPiutuXUUJxMpPzR+6rdrQjOc1lIC4uPDbbaPoOiYRZqUYnBAatfa+db9Vhfcr1XwTo/Ud6
+DbZaeyVBNAdDbAu7Q6CHnt9N+jufqHVcbm/ZU+v7OZ1R3RXbtCcf00t36Weoes9De9yzdrbuE/W
PYT3h/qyPiz3i1RmPtA47WHyuWBmxsWew0nPFvZ6uGOQKnfHQr0y4MaAeEfZ+vZ+vKuPdUjdzB01
6+ytG1HZGa1abOLA9iRF6mP298v7Hvew+cd27Y0SlvvMZBYfv/OZqJKnEHd3N9g/5aPa3eD4lGsM
dv3mlR7V6AkayJFBK/u3W5JcYvhiNi6iqwsS2C0b+55ipOY228YUTJjpJDVO9cUvNdMEm7+H18Id
dptWYoW7OrVSnfyqVZnejV5ymf8RdWbLqWrdAn4iqgSku6Uxauw1xuSGMmYJgoiA0j39/w1zdp1a
a6+dIMKcY46+Hc199VDt6aO4YZ7N93c2hhWOeveZe8x5/7Tbae5tsqGbD92EYR/rZItvJx4l2/D3
VHd+t3K8KKC3ePZxYdCK/knzfP9y95Y/iX9bRi4jrObOPajpDwQJLCUNhmZyLv6vlrSUZTq2Tkz5
2TafYbUAre6+4Yu7hnCONVIufi1uMQO97IsZOGeF0tUhviwK+3hA4r3XX+9Ru9RIEqHxk//wafml
DGY0NJf+9cqYGTtLm16v5Khm7w9/302rzi2joDztncEonu+laTzT87yG8TX7q4eTzJnZ9HtNZvcD
resHizuN9D79ceLF8Kvw/aG779VtT5Ox0PMZReYrO52ugw7dsWm5//DvvjJ+B/GeY99eMGxAXe1x
DnQ+jasYsFlu9G0Hyfg0Dhqs4U/f1iypd0RWwpv//mDCuHZVPO0aSENeMWO66RymNkeVJpu+SMaX
cxHsbdwS9FueM0jyH3SxZayzlHAlLS3vZxeFZuCLM+BRXvX36+Qt+wSIgzbwO8kYFR5o4EBPz9dZ
ETwb3xfexIgjHwODOk+mLLzrbvidzCLLzxdMWkarEi+OKNviPxHLlNT7szSujY5/Jonom+KPZ9wY
hph47cShRH8J4jBiGYj1SgBsJVOYpKZU/EE6DJWgyRTqPFfHOPZxOC8IUrzRNVOieqJXSKaxSEkN
fkd6gPip6BN6iPaSSi1+h24jacqSxiq3Qq2BRHnFr9LK/v/isg5fvHzSbIYnyU1SlsJnbkjzD2wx
+l52G3rtHURFUQkPia9ELCLxZJdvUkWEPzHzL/5WnIfis06C6ADHow12s5Uavo5UDjWIvjTSMIpJ
0PjWVPI0xAUvpTvKm86/8VgaPor33mC2/JWJAK8KRJWUD9JQaAdmeDTUoW8/KocUUFGUg+FLQrSk
cESoo5Lgz7A4Iq/ZhPyRy6SYSeOmdCVFfZLRQiNMnOl/CT/lx/BH1i15MtIyArf5VlxIL78zRYt/
mTOvUCBsmZDfnXQf+UM+BuXOEjUYvELIWIDYTKL2YwxIBz5R2CXt8U9zEH1B9GopLSXBw609itk3
DGQmpV4KzKV4X3TseCk/44KQtJIv0u1XZMZRiipmU0Vd6YDOi2LfSJxUjkAcXdZKjkFqwSSiIqY3
QW+xTyR3TSwXqW2V8hEpVPmLY0kHvAd1BHJFSljEtpA2j3j9DumneM4kWeuvbbjobfj8JJkLPU3S
m+Lp5Ubsk9raJQ25pa+L2MeCeMZO8h/EQYanCutd3AWCLyHtMRuyHwQxhzgwZJGCu5LhIFjElIKN
tZIEM/HOOWQLYKYTfDAXgt/yRAdjiVo8/HXiANQnNwXrBZ0Z40YSihn2Q0YnjWX/ukv9aZDJvCL6
IMAZLvJ3EjTE3ybF23+PFI1blvKXJSvuA/FyiFNJ/B9iQ4vfXDoQC0mXrwQDMd8l+VRMvxw6ZOpt
0Mwt5uBKAqUYwmLcin5ZvYwzRITNuGRRLF8tXT67D2mSKMdJGBTlVZRT8RQ8fjWKMBlyY4vZKFzi
ZdJzLn8ufOETUiAkHEG4hCxE7pLrf6XdjCr8P88FGo404JV9yH7FAyKW3l8JoySww+lwiQCXlOIf
ccbKiUmG9svfwnlJfpA4Sor34Wa4EJ8OHcbkZeKSZpj1lfMHdtQSM2EEd6O4GwR4pNv/FeCLj0Jc
eAK5P/+DVHT+XfvzSITffzk0w+/G2wuwX42AXx3SiVlTlCk8tMcFJU/+81pLtEVsICmVEl4q4X8G
b4qqeKaPvHhAxOchse6/mndhs5IrQXvrVYFWKg1mhDFjcRvS3PhV4C9LFVgPGPiKhvw8Y8jJoul7
jF4spV4aRWWSvyCwF1/df1FieiiAABKxfWDCM5OEjGZJxZVQhPhOxKcXf8l5St24dMqSsxKfuzzl
r5mJ+PuQCKVLX1SF78siJRlY3maT0YFxKanSsi4Bifz7n8te6hcEX9HfpQ+Kun3JHJ5mEdWXHf1F
iAQNhIok5PMqGJUMGyFPOdS/sxjkAc1gJJQomYE23aeo7lhIv0tKwGHWUmUrhl1KLg8GuWS4SQVD
hM9YvL9/o4FlSHA4/nNdSa9zmnLR9HwiXRX/cgOdN/Lu3grJvnuTOC0/w+ULhILm8x9XJA9P/Aby
5Z4mHPSGDJ50cZQw92N9HUsOnzTzkfWofC53S4qN1AA7b4npSvVpS+waWSJBCYW+YoygmDwPMqVZ
3No00yBUISYuXQLQD6ScvKAlkHTbkrCyrONP/iSL64IswGkxM17rakb2UqpgpBUHb2SD4gSW7UrN
rPjr7gE/c1WuXSaS5Cg1ZQiiuydfkb4kPR08yC00psNRvZDdSFajhlCUhRdkUwqM6ITGb9HKeotW
zLZKFsOTw3As5Ji1vkxeneXZEg9OZ9KGPp2lM+VD3iDXxAvNuDpul/5kslgpExLAinUu1ceSpNmM
TGpmpQmLSEnrzXZclZ0+/RtunJfYZMDWZHiSz0u6tLL08vy314YmKREu8YhX0UUR5ze1R9Mb8w9w
h2OHkBspgYa/fMjnlzaRVO/ozf59wrFfaVE2aZPR1JHaFiKmuUfrblrbiCT8O6H/cODvbJXOa88V
EXs5GGlbWC3FSyzqhvQgkKah4pt4JcaCwI8PbSzivG6CAbotphFHpnhh5dHTdYCf/XrUXIyekeZM
Ar35UPX19b64UelsMKS0ZrhQ7i7oureur1NGfzJlYl08PVOdkcVqOQuyXvsJxhlWZTtCzAc5M4l+
nd6VHFDp9iIjwen0Qo6rgEZAdg8+Wyayvc5CkLqfPrCMuEnb2jc3IihS4S+Rujy2P5boy5/7Spxe
khr/eGeaqjRTSuc2L2HCqDi4pGRR6I+oCSQliCMEJRV9Qo9CPinEBRr9ol6t/85cWq5KKaR8ns+I
aUzqIKM2HRwQPUlwWBb8h0qDkSuoyFNBRv0sTVqdN/2skKgr6lkLyorqJs8XgqyPmq/NCgqrH7SZ
M/iNq6//YsiWxrmY3PCSv0W+mAN49sL8l9tf5eGi77V7zEGoXWhDjlke9teQQmbNSLBRHFKS0CAq
ZonmRmeQV5OI4pXjS77ywh7F456nMCEnEGOBl4pvSgrm6gCNsHuRg+p9iQqZTx7MW7F4tUBLOvu9
aIIITwaEBCACSQaZ87kwK9FDZWE6Hcgh2YkolTUa7v8vjhFPjAPd1v2b8dEwESh6n07tePawhdjp
bZGY3popKNYsOtejB3PRH2/RYMwsWen1jhijo3pMveUp3+PV66uA8PNZt8bdeUgZtGfoZyqc37Ly
VBB2aj7q0i/2xf1XZTCUCec8MDqPZC68PeV1hI1g9KvG8pv6aGKUpYv6+cYYVga6nJmLUTAbYfq9
X15tZr7pjIQ+LBnxvL8RHS3WIeXMbn6jbHE2sHzEkKp7D2zluzhtwOyT1uBosg03CrdoX1G/zPFN
PI1RZXvGScbKxqQLznEqxSinJIguE+ct1mcMFe5chRnq7iN6M6wx6TUMMGZAZp1/ERXDb3WzgcZV
36cmo1GxT0S4zmu/P/wkaCzHmzIdEj/32VaqBDSnVJaUt9NEfDAPY29o+Yd3zcuKvYE3lsnNoyfi
Gwfa8w0JO2g+osFEPWgPSXpTqNhRgur2dtk8GY12HQCRG/kY1omZXErQ3d5Mylf6xZp0usZbEmCm
hSWDNBqCoNM5UymYIjf05vMbM08Bl1Ksl99DBr6NGPlphXNWxS0H/WBqX3k1YmeJEaiHBktgNFdH
a9Pyb/qMNVfF3jrl90XWe2aHgwEtB9F52xUFowgv4eJqBPvlPN5li8b2HMaRVONd1y+ZIkhQvrhO
r0z8Ew9JuM57TyF0MlKYsEuJAAchTbCdj6L3RuveF/jGZDsytKrUvSgbeh3j6cNoDqh5yKFjGPSB
L2rmIWbq4XULpgC7wwPnm884gO5VUTz73TF7TffwdzYBGitjLDXLB+ky0pR6L8cBySeZvzsASGZM
4iPUziWHD2gfMgzxuuNMwD9Wa/ULUzUC/UARPOMGTjyFkx5xVMzcLcOlosN739gdp5Q8Arzit7f5
YDiUMcgX+mCj9rTv0aYlDMV8Vng329C0tZ1M2uitCRgvoh/W2eIZ9KOMtpQ3ze9LFFkwOqyPtLe+
bOSg9FlXngT0rQx91Ak2MHxlgpuy2DMLnMlnoZADbxicAUd2nTY02okJ9UAq6vOtxipvt7y5vmyY
xXbdOSXaV3asffpCrXfks9N/3M1d4zQH95/Qdgu+o49ayYeZjjXbu/TBnIX+cL7pcTm3+zGMoPVR
SInxgI3AtzQYUU4GB6miMQ2V0fhQKilrRzgJ/2DTwGM/8KJNPxKyNXiF+diE2hrQLb+ZGM1Mc5DB
XxeuyYBM2EF3nep099fc6Alv6L0E5z/j0Guvb7fh2ulGzBUHSVW5gvRz8XOYTAWqvMcsj9YsuB9d
NT+6LziuxnyPmBCXRxwc/tr8CKOAa1nWWCZDB8WeJ2DBIK4zjzGYNc71atxfCbJct/0DxQh8vNPt
dGckH5wHp1ozDZJDqva1vm/ScSc0mIVb50l3c/BZ1/e0bVBb756BOFujWLf6rNh3MDtA8fzRHpvH
8F8dLjmM9GidUNAZAV3CzmLzZMuKgFrDytl4227RmWumPdpv8F7npBInUgJ6Trex/6RD/0w94EsH
3OAEY1dBX036fl7CrTDakhjlYAUhG8RlyGfux/C+gmK8qd0vdYZYy/ga41RoRQBBwQZBXoXsdPWg
xBu9/cws3P/qPGLit2Wcwvrj6jAODGO//+6bdnS7f0XK58B7t/Jl02ZBUq4vl+tY5yCwNZrLaKh1
o6QkwYwZjfGxxjhnojGzgTeJ/aOESzZt3wmtDlZ2P8dHQU0kZqbtQU/Qw42egiHIkDP2DMsWOhws
0nBhlqUPu7XBlH5sPPDRNQR8kP9Xr8CUwjt+OyfUSCcs1epTD6DGzpt9/33o5xouP6BQhgOsnHpq
EVpohF0b1qQzqiAsTnH3+cryjuYN8ur5+HlWVw9WDmJaQ2ptwV+FzOdFTCf8hW2MEDAkERFuq2lB
vtYxpQ89w4KVS71yVNVj/nKb0NChX1jRsRjMe1qnaDuNhv9qN24HuV8+QwpVtZwMgw41lKTiQ7Fv
7GdgU2tVGhtd2zfawC+G9ylIe0eEwWMVZqBG5ekAYYtYBIGLvUruyA6+FW3kT1V4oEtWwLaDeMfw
2mR356BBnXgHkuPy5g6mO24QCMlOPdhrNhLveBIfafl7uiFmc+iHDMZAtOb7ZKfjY4ZDMU0ar7+O
GHtpBKsmYDRmsQ/XGRyhn9yexKXjHbIf2oYDyPeiTbEHO2Hx4HR+THZwWVyVu2J/3SFygCwP3bZy
M0MDuAjXSvi04qmMeoreeGO+h5ffdtFmQKa5DH5pqtHgnB6drRX5wzXmcIUMtT3EDvc0vsKQ7Ode
J7GOOcIKXDzaIMPYLrs7D9DbYPC6B8y4GvNai+ZS61vJ1AL9EA897SyvzvfqoZBRuzy7Yqhzvs/3
MnmKZSjLaJPsjAOryqqRjEvmouxc2QKZcB0Bv2oPJXMXwjLasGPeE/OyAb1zzhQpx7t8L+tSTkTC
lNMzYJYUL4Id8i/LBq7J7rJBvgkAUUaoJ2D+AZsDkjHwiTbDs8Yf+TfZyXLtNWOOUAXyPbewB8vX
zpcNjBkELvYsDNLhzTxC9gxbAGP28aq6L8L1dRcrc/2JpCDwIFlArK/wOLdETour1x3Hz7oY37Hj
Ifi0UeIYAr1pAOHv8PwMUFWKPU+mWcKa9dpr9cCCdUEiAYyAB4ijnQlUsvsi2fG4ZFX71slZItxl
C/GOryDcdqgrsbwZqBR7Z8lCok0dBy/cAUDxznydR7h+HcMOqYQAFLDjJBHclR0qWwHonkMHBlmL
b/L1FOYoRIEpNwLScP3wOb9wzbs4qQvEE++SXfXCw0BIRFYDCpKSgqLD4hjswpNlN8OGtXFOT+74
WzxwKxWp/Oh1D4wGt+PdpRdqSXbOkp+4OFDf2B7tPQXxRe7INtkfv6MWcrJs4OqrFYJANA5RR6AE
1jYQXxK0LQTPE0F69XSV0DpNAtf5UVmi20I7gj47/uGgDJ7BP5BjsmNp/D9cd7LoF7VzfqyIkwIt
eKkTTjlX1s7PfwTFiqLNDVQEKILgPEJYRbGHT4FEfF/ezKLAtC7zAVK45vigI+4EkfmWUAbbq/aq
qE7gmzaV77DdFuJjIB2APcJMfxBwPyhH8WXTPqbNYG4MNZ7+YzdMN0S/64Z+6f90ceteoMfHRk6h
+lEJz/U0DCS5jHRDbf2DIExvAX9RmBy3M9/NfqIhYtL7ypTh1hKb1wakCPDGuz6L7TGC/NoveGdq
oqvromqgg+mMbk4/c4qKCbrogsNcRCEoB6vrPfH7fOlYY9bwY3ffENcPen+Fxp3tK+0LM4CYNfth
h5yUSDW2c3JASVGjMqN2UwZY0GndeUMLEO3PtO+Edv00/2f24x98iGdshJwWP2iLWArWGMbNC9M2
cxkuDQUZJarZ0Q6D4WBe5zSNUqgnQf0TI0j/R7sA0C8+OswGZt7GePgGFXHkPBkd6Kms+tHguoUs
BsxqPP20xY4FmdqOK7DIA7DMm4879b2Nn5Q7HWZ+ZD0FPb6snyclMrfGYQoudrPaMhzbwfTzbPNw
4acfkFtpYhEFyETkhFNhYI8bCAs2Gb0huNl1HweGzbmstGheBeBaYk8wxOCkofl+TWfagHenhI2Q
/GCQ1Y2WADItiNrd/lWD+QNFYvC8eK2D0nr/1cx3MUscPfaaHq+5rMrijL5Q0xHinNxA26Xauk2/
lzUtD7L+GzYeAXc7mtuPjc7jeAz2DMbZUBMzUH+icjGA6WWcYucJcpjONlMZD3zZXFDzW95CrUz+
hWRRAuMxRSsln0Btt9i8MRn7qND60HTVx/QBKrf5EmUzuWwAUI9ir0wvg0kZH0usHtQCe2LZb/1I
IdlTLgcaiI6W0Fl3rxhMMEYtO8WSA+RoNQ5Oj+Tjjm7KLDyoKjdGtY/mZsQbuMaVd2OyXdQ57OmS
jmHHMBuEvrWslJWRf2kK6taYTYlCPYSUmo/QPEQABcs2XPAymBf2MKI2x3XuvInCowTwNeUx5TnX
cg353MIlmrWd/0asQPCXt5UAV7Wfb3ZLGLv54LVQYH7/TfTZk9ISGubdsX36JSeipt8ODSrOhfJ5
fxw6Dhq+dAcRmb3YBY/2EwTVrtvujCKKaIASQT8dZyDNkWOPdJIB9XwUI2YB3nC+itYLwmZY1KUP
/FIGGaFHssw4iOibCYLSbL4LSnsCP+Q6YGYTGL+wKaUcJ3Fwy5cq5T0YSHFwp7WhSGuQD9OxMF2M
zgtWD3MrRfua6lUg9MvcSoiLCAvZl3TwMsStgYZW+0+2fTRKH8IYUillvrf9YmC+o6DrmJxYxzY5
OWSRiz748Kl9rPa8ChUcnAsHc6Ub2bAe8524KjVKJNs0PpqkygOHv7wehnB16FEQ3Aar/L7Cz5G0
70gS2IXKWE3CPPYEyD/4Ck8yxOLGx49LCcunClRjA3kYRABCF4dBjocRfe4iPpQ7uTlka0GeojM3
d9IusIzeLJdTACmWFY57ZQq2LnE+1MYmbT4AAqaqAg7Aq5gV7zbKSkuncJ3nGSpjDWjJD+fD5Iwo
6Ize0DGALI6aHzbQ5YvaWQ7TaXqdAnTFnmBiwVeRDJxZI8rmldSh6wjRhUGPdVXsOXnxjNxImUF7
QONrApCf0Dj8HeoaOFvkQQbB9vjT0nGJf4UpoKiRwyB5TKFRHneL3pDR/C3mSyqM6W0M/MHg6joF
7dE571hGJPxF8vGtXPOCJZIto+sC8eL0G3zh0YgFBAsLxUuB+wJlFlwr8M9A6RlIGqBmsjeuIBNw
GzxSKKB2OeHnEKPzDGJhSN8x6WNfL+a6sYkq92L71V4fZe7PCIzmAKLeq25no3m3qiBmvEkX4ETB
7gR5MQnEYRQL9WNEc2Y8CURjuuzzDIpH+i7rl9BRorkFRu5gEqpi4wHKPP8HqXA2aM1Axsd8FNL2
8WhwEWJ/KbeQOxYS0hF1DDrn1F+SZN8KpYxx3sXdttPWKGZgCJBraCk4Q8YnDP8gooz7iK9mAepA
AozzJcydTQHoAa4dJWiJIdNrgaK92xsmKlIXvxY/IyzyB52o7ds7ErNv3ys0p9od9J7aY+q7ML6Q
LUFD4AB4+ER2tdsLKiWnzunoMhrG5A4O8OZ8wNV6PGGX5kO77+sM3cPYONTzw3Ue1TjUdv0BCgNo
2OjIPGj55jDPfgy6cYIw0IG6vsV+Wp5E7Sp2MAGRGQAYE73sF2mVvqRPzEky8d72tJj2K+n3IF/A
cODjHLHRSy5z52F9h/AqAIb1Lxwx/bZBfyQ7ag7PxgGAJcoZNtH8gSeHBdQUxhb78jFFpwDxMHEV
bYYnDCpAguRHFB+AygU2fcnfQUw4QrrvypGIsOZD0An20TyIl1Aroe/xEhj6P6vdtiwDnnrQlVGG
65Bc5mLeYPMPnEWJVhFOTWcR5e9PUbuUIDuaYQD5dmf9BKQwHbMjeibO4OaM5JLLyhZyRTXEv3YE
YuIrvsaBzv9S2qqih3OPxZ/r7oZlmOHoUrb9QQKasY+zBdulQWgduVM//d1+wO44OFv18PeaLd9p
/KcYlJejT44ebhK5HaHQnLFSjJN+UA/MACy8dE9S0SE9ZvvsODgTjj2B+ZncDMjOsgqb3/d8Hafo
iQyqYwYwZd1BtpetqCdMYP7wDZ6xxxR8LQrOfsKU3sMQm/Pfp1wpYVD8JssvPHltjoNI/oBEhrgu
5fH9AcpjiSekB3q3fmLP7EQ9IJHupd/SE+LcnC/HC8Lj1YlC4IzPGoHGK/I92TzkP/ULFs4NxglI
A9m9fUfzNNf6yTgYh2RV7W9iQ/eHXJTE/hARnYBFrHkqiVWcjOxeHigfNmf98NpNOL8csV73Fb4k
ONrxDq3jJ0+5Jz2y4n13zqBFgQYn0B9MKtYOQFQ4jhy4AE/+HVI0iF0e8R0568tr2yz1jNB7IQV7
BZTNOd/Le1+2KuKG1g0cDHAXmPYHdFzci+BHfoQiIZcUoLA4SuFiXw6tPbCn6/MNB9sJly6eS0Ej
ruUcuiGA1Q/oGbLd/gCsLaAIZiGXeA9/AdapO6OWM52SH8Fj+e2FHpgjwG6vcrnhODJw4sJuQBM5
YfUgC1EPr3D8C98Z3cxXU24TQAEc1IDuDEJk8i1CzYDAOIlwBtp83J15VM8DWt4i0O3wZMAEWPUL
uvIxCAJUwaLX2bFt2YashcXxvpcRL4uTJfMbGI62eAa0sFRdaAZNZC8uYx6f7Zszag6Lq1CGPBaC
MEZ05H/LQw+yWiKBpBHq8n6gxhPBTdrLcRjhvCCR7MieIGGFc0VfRxPety/aIEEVVsPYxtfNOr5q
dAdGXRNieXnW0PDkzS9UzY5wCdkFKMn5oYTwNvxlHJeFTW2d8BeAQjAMuShA4buvW17HImjRypOh
GGADTATHCMRsuZCyHm6VcxKq55ggYH4+8hlvFYwhdQPDiUvoTnIgyJ90rwljf1G2uUYAVrgIPWdr
LJ0ty8LiYj3NGeTAnYQr+dxBObxGYPpiOylOTZcFc4eY4y8gvJADZwJjmw7ht7kGcrIo8EEIjDMU
bKVNGmhdAhoWKAfP43Hl8oOQOzeoJ9UaC4pypmDmgTf8kSKaLk/oD/gF9BPPxn35ArGsiDVA4s+z
s8Qd6YnHSrZN6G0j/gzBT9k4Z6SfEAgwMP30hN1AbhQqHFghe5M1wKugRFBN0JrTocoT3RNIyAO5
jUNAD+IaBA/jgfCYeNvgv2BfLAY3GTGsrZANaIXGwJ08maVVZxYHaF+P6w8v8njBE701PbLjP/q8
7bAYX1xW3ibjwTOUvnQcdksb8d+1VFtY40tMqw2JFhQ5TaCj+6rF3uqHv4849C5Z6D4IZ+sYhfTw
2zQM43y0WzVm0in2aUHgS6cGdtj7z8fmrp3jxHbhGQY6H+0NEKyP6dW+jmwKyO2Jsu2MAbEI5Cc2
aKPtDLMl3XKr93hBJfbA6aV+gr86ZylxuExJ0W2HiofLObZDd5iv7mjIRjJLIwKBxYl3YJ4SAX2g
yKAT9CgTt/MdPGS7Gf6J1v7AJDcYRYEepNUfJvZt2X6iAWLkP5naQF6T+pahcA7mOQvuPZRPvFq3
9h2D40nsH1q3szPaE075sPtGHqpknDG3tF886XyOxk+4sVg/7jtUMTNfmfWHRXsAsZLcmF66KFXl
xUfhhS+gLdFy38FrgkvGwmPz2MR67F67EetoX95kLLpyLEp6QuL6lxpCLPjEKdG1mMaMJzuc/0Ap
pIeK8rIXV3qsn7FWh/kCKgCCjfkK84GbLWXV+SLHK1owYl6hweHXHbUEbonlBFfBpSNhNyRB/lUw
kT2cV+UIXojhxWO1a+h24Sd2ll1toAVncWu34jBHOebT0v3BguEVKdpQbX8ICG2PKfSYScYpwakh
niVKqCM78cB7FN3BfR9GbAY6wMPmiPJV0pPqtuxiz3zgheBhe5Q3inNJ293i5ccwxWgjkgRo6dw/
LB9ugg6H+V5jzearhHONqodrUR5pmqSeo7vuWQDWeoo1+Sh8VhalY9StOKkkiIDMV/qVmW6NfDdI
xmE1o5oO2wyzHMfCPZw91IdnF6WnXz4qZ5ESPMhvJBQ9PWO4sTOpo/i5hkt+t1S62j3eODiHQe7W
OCailv8W123jLGBTuFGfjpt15A70uCCqTXTrvRvgB1yDdJve9+QxlpOCfavdotVNF0GChq/1c5tW
M4b5A9ifuOWrxtXCoI+G+DG8ulvY4GR3e3/mv1Y4veHN0ECLSzoNLxNwBCmD0XTX9qrVuXbqePnt
n5J3s56hVvd1Uc10K3RT873n5LuU6otk7JgfoeXhDiv6ZQ3veqHWlp6GpPJGAZYMGtId7GZVmkUB
S3XBraD7rXN83O+ulp3bblEzMsw6knJnmu9PIm/V5kYQ7zEjmznv55wyijs2Nl71S7eMKnLyLTR9
FdXvEYi6DgEE+X2fDDd5t8TZe2VIV/ZvIEMRhrXbnrJ+0scfcbfIo7kKbqHJ5+m0jj8e5WSQ/3bV
rFT/sfRL1Lo3FDCQEfP08sGj5kokvbzI3KvSwHoiT1UatDhDrwgjz6pU90mGtB5G40RpMb5wVJDH
UQHkOymx3cIwx3k/7vLfG0NOwYGb/dH184Q+CKXSexdna1bUyqhfNwcXAxpcdRkZ+Z1iG/rxk25w
qX5ClIT78FRT0w0IU/U+tTsamd+Wg4h0bCgkVHeKRkYXZZ0FYZSGiMA9pWV+3tAAMcEuMj3VoLR8
ONjFTN0eMvFdp4qO4c6pQgxEz7zWpm2WOqSDrRXZbmdc/V7J3Eiv3RhbFPjOfpLJT3PGo9ES7Wie
bl5qnmLCdS+fLWPojXekLIaj6CLPdKrgcNZcmGQVyBd5QomnhL/esntcRpd9RPq1xtyN2HQ1sm5V
sr9vX0ZpuIpeucm19p5m4nGU8ADclEQC8Po9PzRqJ+sPvCXDcIUu3UIYifZPVRwvbFtPf7oF2Vwl
iKsNB67TmV4fNu/9kwa/A8Y9cGRxLMU7kecUzqijjTJrzSbDh+VdgFku2sXyQcHhlVO80VLuxgGz
npSn2veLH+E+x2RHulJbtUlBLKhUiS5Tbe04vdcZ5LnG2ijNyHBqPD1ZNPcAqWh+N90ySb5xjNyp
qrYNPETvOvUSD4tO4dUV2/bcs2iED30YdFA4yt6o1btdnn7WLTXnU9eJ6c3rDC+h83mTUu5iTjSA
rJ6A0AZNPRm+zHhk+MU1S3xLGQ2mcGyrmlrxh53va4pKLvsLcHZAuQgZ1/arxBEm1LTfBuCLkDwc
v6Npbvj8UMvDdWiuKshbyXcq2PgE5furV0F43Y2Ej+ctUB4ihkC+K4lKDEw8QaS9xsT1FFnzYHYd
iYQQSMJqS9SNEjgMRzZlVUSZaOW9dYAzXO2hEj6mV7U2S9U1PL0CqpfjnWE3pM8FGkdjLJ+XoWea
zA5tv2sizsGQJZLa59BtwqC8BY3DWajsTFHd+krOiq8vKdSq/Yf1QU/emsDRuUvGtY/cVS44G1YP
Zw5NUnpU4R2/+g55HQ1NS5/H/lQON3XZuPAuxxz3J5mfzgBqmA07ijUWHzefMWEAg/yjfsU6BTn6
E+9jHVKKRqtfd3inb141LYaHcniS87OXPEi7TMzvK4GN5BuRDMctHdAn/hg4kdc9Pwx1BhTkcMux
eVsM6A9BrjqlkCoDyjsvvOXeBa5CNV5W/gzvXn+f512QMuEu+5eD71YZxMzsjD8QidsoC+LyOWY3
DzgUjKy+r2H1jTK73H7bZWGSGHCZdN2SU7Vwu/mD2+qqjNSqcJULPewiv82+FGVttCPkQsszOLT6
8Rbi33ZWCv1CY7e3j87THT6OjXz3W48/dL5qPnt847AT4v9ovoXFkHH4ke7dkEB19lU15kR50tOR
Bl+Rb3QrusvBI1lHDmFts3DltARHfrXBkDSvY1M8eNw8wcdlvKvd6mZNyE2i9odqQ7sNgFJbGX6J
0wN4UaPVRaDwIyN0fmITPXMOuyIK9PozpbpzeLCLUcJpAyWWG7Y3EryoJKwct9Nq/k+dgDO1rUXS
vJeRTz0fr1Db0dMbdvNB9u7Yc6t+N7tJwgCjKGgoRBwkFXEcA0fWj+FMtQEq+Fy5YOowPLwkF/Dh
tSo9SidpiefT56uVvRh2NB2jkOpGxoXqXsDHy/fdHGe3Vcol2/QLyiKcz2eyTaINS0cCqvpmMNhp
BQPFrOOQEs12mcQfF/BMKwhkXv9RdQhE22zZJVODvihtYOVrE1rjdsZSxrPnZWJdZnnnpdrYHkyV
fF7f0bTKgmAruSDqTMsSkv1GZjePuoFf1++KPb/X24PJLvts+Sx+rIrx7yw8qT9DK/JatujENDy5
fl3yU5V/lhxPt6q436yO75G5plQLmSNv1k6p9eXE36bQKC0owY5EUSeJvWy6ScQCB+m5K374xTJq
HzgPFpo2uTxo65y9D8pNr6GnPmBx4+j+eXnix57G9EywlylVPdlbrLimNhnQRdd6ezbfz+s/Vf19
DEPXpgq5Dk95N66LifKuZ/hEB258jUdOu6qBTbl5xB+W+msjaaIrTLh+unGcoL79KIrfUQ5W1p8m
CFXgvZ/W9VYzBrCxf6VjeiHfyekzoZZBaTGeui4JmTzckv0BkHbwzzS/4geH/nBN/buIR1E8KpLp
8LaPerSseXhZF8qhbt54BTA18Tg60V6h6k2PF7UyHClMnKYQ76mS2XGhddd9SLaJ5lkDitQSvFVP
V5mpvxn6aijFp/bNBzEZlBC2LpWWdDRsSdqx3DgKcu6JRzqjZanfBeMfHiLDQE4VfkEd3ZUaTlf0
E9JSycwqXRp8wF6zBbSmbmnFP6vunjN2GPUa+bebxx2Pk7rkohJOrpSx925N6tzJ2PGeUUNGjeqm
pITDNjCoSC5Cwzxb28Gad7T0okXJIqn+6rP3yyfzQZk7/QyAPMu8Nm5F97gfns3EjyEIvlG/Mgcn
ZwD4eEv/W3/dI5/1MxYAscKmqHbuQBT38iOaId0iSpcLvLeg8ZjlUqUqRSiIip5KXuW9bng+1CJY
07t+y8rD8aD0eLVZuQ6FqCvWRrA6B4jG9PKDEKeSNgoFSrVORG32+Ip+MnqzSr2EM9MWNXXWtAMr
aNdHlkAA1/YVP/pp1uXJoSmYJEeBJ/ydDL7bFRAL/w2/qRutD1T4RYFBWYd+IhsFUM0TEhokaUIn
mhyNLxqlhivSut7jdbRMPmg6YC8og29Q1ijXo/mpugVg1mw479aDjbqiOylpjcrAb1fKO208GU6R
4mEIovPQ9JEnlzO74NX6Top2iIBS7VJ/DeeQ/rpfNtN9NY1+tHniuPUs2nOQ3aaaUk1Frch9MpwD
BY4G0EWULoAU1Ilix5BPRqL6GfdACRoAbTlMzA1UMkM+fVpex9/aH/6PpftaTmxJogD6RUTgzSvn
4L2QQbwQEmrhvefrZ5XuxPR091XDMWWyMnfu3El/cNd5GOxSeX+vKiNOzz/Y2vw2LhV6mWNluY6S
BT7su5X2uOuCW03TwKAgtcPWj9ezyvUQpzIxY+rDjgwFn7fBJTzH6p1z11wCxbZldaGFdHQ7RsU3
WkrTVF/VWy689fUz/ZJ/yaiZVWoKA7jjfQ5T/dXH6mP24Z2tLIfYSipzsHi3pFjigUVigRhFq83Y
JcebQthi3riwiK3Q8AUHOhmLkfVt8XkmLzzbxZMv85R7fbycP+/9Qjs9fv5Ykunx7Nfq8v3nT/HN
1alI5N8QvteFioFd5iKagZZrIlk1s7bono71Mpp9hz02am2n3sstKP8q+wyGtGz/HafbkUscg7jX
W/oYqawt6rfduJSkS1r7aelWm/xLjq+fmZ/M6/Uz+YgTLQSK5TJOjjOvFJVDcavl/xw+XnSk+Sn9
eCo75X6Oz1q9q4v5vgr3XvhH23ZC1Weh/PzM2nPJsvryvDcstOfXILuT66+S5RWbd6kqN03ZVN3c
T1bxXi5TXjjNP4/LSupzebNtU5+UIm+cBkIXsn9qh352Hyl1wPO3hFHLxQrR+yiBrQcHVh1aqPyj
WphpbFpk/jYfuf7k5dnP9DVufqEe1iaRbHaD0mAoQCdBnO48Xm701J6jCReuElpI5IZBPwCuyHm/
jyDp9xEdqY6YxKlSPpbKPEz/NBnnhtnxQqVzsfP85PrfR9epBPFknBzkB8nuvAE0rrPCk7E54NAR
1VhxzTSuug3CUXwpF4b36eQtY08tPopvHuA8wutx90KbP7TBEit2DPLuF+OtvefRjnaMZKq3es93
kmq/7cTQQ/k+fcB2j6PtaM45nKY81m2QHm9HAfYYW+YWwlVMsj9VHrIA8bMXxC8o9taCTtmkc6zG
KrsH2UFumOmx9pvfyzqWmJWoGaQHj8G9vx/lKCVna/feqgByELGkO5M3+cpBqhc0HjLD/dQKn71n
KGmHvzHsi9/U0AGyH5Xq1xlGTpwf+1s+FMMfp4ZlO8qO7ULGwc3HZM5EYLvyY5AartWmTpPjmTF5
DlVWDpxj7G1maAE1QkXyUrnDprbgpjlQKTA46YYumxy78346+dqGRzhOrVlQ1L13Hhnu3e/5k5bK
n8lfUF8JR871XmVQ7cfgZfmXnP1mWuysu16BnV3YhNupcTBx/t2Xz59I3m97rt0gOQjqwKH7LHq0
FbRXxjt4DtnD7XQ9+u+Ki3AFN7LvzlM+aXilxyDzenpEVn6mQQQr/6Z7lYiq4gaG4VDXWadPFTUI
SRQDcadMtnF8UomZt7zV7T/3Yekc79UgO+Htnj/Pn8Uvy5NoTf7dBquPYOlZ9xtCiqoxUTgP5+Iq
+9ju5Qs4w4v3cByXCChNwklcWlT8zjtQm+3snlgw2j+uykwwi7edMtjD2fdzOMlUJ//YRNdxBZaI
75FhaoeOipd731Jl0rzx7JuJmsGXguUzMeFSo2S3RHtqcP70jeyukosJXLyEr3wfR2wRxZtHKV58
Lz4clckXjkn2ZfFdqt/73tnGL706ZJ3Eqw/yHcGKOmZKMc/0/sn0OTmf/W0n99piPnk0+WM0S/L1
oUflybOc+rwxROdy7mfz8SDRzmwxUuTNnbuzc7n0g2HEvuS7KXqVpPwutD/9a4FZ/TgdaonHaPXN
InUOH8z1nKzEZ1AHLXwWfmCDp283OaVQvIOhWxG1yAyDpVqWyRJwil16SSpAZXIsGH/h/JX6uVjR
O2nWx0eu4Xu7b4FyhlwAismnixT667f1W+Jz2dyOi+rTHnHpa6bI8ajsUFlT+VhRnefPZ0UpnWoi
PvbbNuKYdhQflrEQFOE1Z9HXozyEklTyv7RY5NLjQahVTMZr/bc2n8VRnjYuuZDopmYjR+gqyAZg
/6uJUmxFHpa/XzGQ8amyjdL1UGl4rdgvvnNUcYUDQ4Uhgygugx+diPHLk1J3ONa6obrpriHEqjqL
FvGkUoqT6uv3FWSw6qPRvRLEmzXURC1q01Os3uxaSUVtzP1uvvoWRCLW0bxcLCcbJW9yaKChRufI
41SOtVKfh9+bVxbkQEJ17NXDsbmRVhTx3giYRIoUk2g3zEVHYiWr4bF2Uz2mRLTFgNJGWcUU36L0
963Ll608KvHKRYAPFUshflAt5Zz7pzG2iuv9UlwRMJYfIzBdNR2/TSo5Z346SrVDt9204iCaNCkl
Mg+IxDm21+vH6D3XSJCfo6wb/kC5VJGLqxw9QwecOOjvoOY1l+X6Kj6Wh6syR6hdlTRpnl8zclCm
IlPdv8o3zfvySV1kLYINrUnoAhN0rlXlsMXVfFSMC9HSA7Bit2apTIpacW2hkoiedSdVtUD0Ma8U
+Dsop9GQVR6pIdj4XN4oMGIzRsSoqts+QbjmvX1tYGtVsZooOAe1vXM8QvGvaPdUIxWCuhPExamR
xUSr4yoWyi3KKWx4xpizcdH/lv4WDuQEjtuY0nVdVoVKSjq6Vk/1UWoYdibNGCMUoZ9EKEgR5iyl
lRZ2j/8QRcaPShB7z0bLOFHZA7sWX9t2J1XG52mitVSUL0fqq16LFmUo8XtfxEuY2eIFgxnTVjH9
pAHqKZ8iQJDCgo40OLnT0NeoWAvDTvZKMXayCa9rptrUFKxh5uZDuZp3kclvhBZXalO6QTyR4l0l
8TuzOyiatWetIIHwiHCZykgcdoEtJ521eNkYi6DkroCvd7T0dGztFZvzz1l9082+3+NCr0WcqJN8
WX3PyOf89dVRyXL4QhPK6nZwlL1/ts89vZWjICJ3JSxJsLUq21fD5mzNOxZu81G3D5WYS5KRYJ50
EzR3jpbKpIYR3iFuRV9AiQL6+xM/gfQNsIkcRdbGDV9nL6lhJT6pkFkS6liiDIkj+uS2tmNai5Zi
Pd3KtLc6BjypZ5b8T8wVHyrFaHCrM4WxyM1TLfvH9l3SEsEySFjYlOco/7Gv3YzvUnlQ4iOoF+Sj
fDQOnYruKmwH60iaQwHVXeHUqretBV/rZryDTP1yuOvA2Mq5eDZMk7XK1DfN771dqojsW3inW6WG
V3EhjhYsU4L08zkGZmi2RF2prralUarOKqQDyQi8M0DVXOvBbYouHapeMe238p/6vHV7qCX7eVqI
i+Z8GIpijyqOT1VBD9WuHcfRfFdVFpclNSgvyArHeYIIkqLNYryozWMJnsY+hosSxQitCpKVks6s
2nV174rzD18khaxcLNvKljuoLvYqSdN0y1JoKNssVOdsS+vQfbwjwchRHtuH7qZLjb8tg6STZ5Dy
1w2eTHxhGnJwL+eZIo1Fd/U172MXF3qSgZgioV0tZcxOeJD56+zrrDT7/aIQjQtaUNIXHcLfQ+Zf
/lHa8q/hGh+qPhkkm/IJg+I6vo/oO0zGp998J9dbtoXxq98bK2Rl9ASIAxjhhaeqg22bB54aXuhM
cvyeiepFqkvTt0uxuwwhZc3ZneLBAlpBl/GcMMLiDwbn2wWncQ/MbE46uVU10/MZjnNoGrUMH5oH
H5SagaRgtvP8mf1S4giGzM+4h23yWes2fr1r//UeIAAyw+Qs84XaFw5XsRBt2wDGbbgWqPDSXCJx
GpegE1KqH+xUV1DO1/aqXpkS+HDHdx2EDJbmFVxqWGubj5rvcM99MrwHgrpsTcMlA6pxIZpLlLO2
xUgMD+Q2JUw2SFB5GaBY3qsv6Hhxa/IOw3N5bYPTlAe4NMWgyrWSrzwwzhkzT1qEj5sesNeukOpd
mg/q994wPLRHAVw2+aquoXFhwJuIthkuOc/O3x0TdVdJD6iRdhZa45ACfoDwyyV4HvK9/7wYW7K/
7P6tmahnetnOXejcmf0KF9ZtTx/yE0RW9wtPne+EV5y3PbkBSxsG93YzMrN6XSDxaezoMnTTzOyW
4Ojh4d1gwbcmDzTcxsuAfY1Ib/YbwCb353aGbprhvS7NdCEKPX14wHx0UY4c9668p3bd82dGuz0/
fjQXv6YyvL9Q5VHjLPqt4w4gmrxxuZjMeXs/FUgXdBn3SIREbqFjp+f3NEEOO6gVh7mjvEKv9NY8
gLftFfhyuBp3+1ELzxRuZw7CA4YlEmaWW1qf/Wrv4d3MZ93UGGMfDLPIkfahk296OAHGwEUGYVWE
p9VOVhTREYZYeSpVwjryIe71cUEAF/QQtke2cwGC8Rd6QSsm2zVvypxNoHU3+feomVe4mf9+1ABV
pbrxy3b+m75E6FDTMAoBJjPLnttUzSaVgnunGpAIkIm1dWsWgmxuyByEf2CX23LZotpIniZjOsLl
7HCzK3K6NI0JSehR2m1sEpcM78OVFzNn6AO+uP8+0rRwHAJEI+LQDoPw30Ccmt66dWoGaMcy29Wp
vPl+a0PectcKz+gcCmsuRNXW1qRiQ9eCYnVYn6me1dAxXn9rlZ7MI3LjoHcNPPe60BMW5V51t9Z/
U5btrO/dv90j3LSQJ/+gNztf+HsLOAyUJHxyLxFlH4aBCQNtIP9mb/EbPutGYd0/f4LorgVWqr8/
f05NoRT8JDkOuzyobs/bHsYPfT0Ze2jZJvmrf2EWJv+shBZkM6XDZnheGyMR63PT1lXq798uDtJO
SZ2jJbqri4IuYXVfmpN/a2cn+SBQCwSHkGVrB3bZlYTYArRkd/Z7CZtYpWPJM7gzPbKERxQ+hcct
1Sdf4ZYuDezGvq/ld5WLiGNjwnzPMvy3n7ofaaN6oe3KdWMZfu7DJmcOR+maKkhLQEW03yu0S+2j
KMRb+Agaag3W4jb/wlBlk6bx0MJH/M40fCrRBmMa1Ht4ickJ/BpBQk373640ND+Weuv580i6RCr0
hWqR+/N8u1bqZ76M99wCq3F9josGiKuqJRzXxNP8rO81EZqwrJSoFY8RwCj8Aq1/5l61ftpeKyqG
si/aJmhZ/Fr4XL4l2o8XUWLxrRgaRiS/pREvm875X+Lz8jH/l/osvea76W5YFOZxmBwLx3tQq0z/
2c++BIvynRkWO2ltgbTUaaX6l9bfkJPGKcIu6fPU/lqLz953v0GsJ+mIROja6Da04hAuXoJTOHtZ
v866CDP5wYU02zlGSUGiys0qSfqf75KYZNNHfhhaSRc7Rwy6EPnDdUbmQLbCwmUzQlR+iLPj/dSq
cIycHg2Tlods8qzeC8MzRtrivdBzECVwTlYzjx2EigrDQJEcbn5XCi4ARjkMkWZqWhgeCXVKbnYh
uvY6/UTQ5xfzOPvSmbGRHedeUz3f8Avb4RdMBOgoBUN3n15nFfkg/3KoPADsl8hfnUVMe8hD5oCD
lp5fdv55amj92v0Cg6ereUjKPXutBeLKiAWkGMsUHqfHKZhAp97BfYq3BzWVAsgCJoEcVmp6HEys
hM0upBIkdfcjT8PKyeAcp/Qs0uNLXl1RQD+YO7eYvctZwThYlu064PpXSmphAOx+g+mrD3gYxw/P
5A9Svq+qATpBsw6HCwdAmZBL3O5g7uR4j6Nc/uu8sh0Bi34Xv4ZMMioJfZq85Yaud6jAx/fT7a0J
vUoPdI5zcI/htXDZebhnGlY9TqOEw7/BTQFzu/fc3BnlpAJIBKHZ3TrOwU6hK04oOcmhftNnrT8K
7YC0Tr4mgqrR5J8rpnoBMDtCWpKQu+dPJlM+CJu1rBiFkUfrfvdn/u022E7/sMJU4/kz+WIp6Lp+
WUqTt9n74jfJokCkM3oQwNs/2BBvOJp93Hu3QbEULcTiEi6PgHExOEAgoNclJFLytnaiLImSv4bU
yW7TktnwXpulXHbIk8C0WefMj+uCNIrevoBh34Aala7RhnKYSGje87tBn/yTkDkvKLMZqADGmqn0
o+FfzKvXOCBVUDS4hcXgegyt/zSSk38StbCm92xn8c1krD7On89heGWQCozuUba6jIlvmgdjDDXK
vqRf7p/PfqmeGWa1Um4jqb1bX8SyEyFBw+actwHt9g7ehwM0eQud8cK7A4AyAceCkFstHsxjrH6N
kD+DVtoV7rnR5fxUZsYYEr9D9E/NIPXhsWYf7Nf9MwBUP+zi7GM/dZniOCvvKeQaAZ1mATW/fvqt
VLeVrVIHhPsuwJG518V3IVk1nzIHoF0GyniwbyXO2XWUkBrmVOu3I3IaZozKYwCWrrPZz220CmA/
10JOKsB0ckC4UYHD5s/npUK28VPHwlLFLM9+4Xnjx0BK7Z6KfV1GwRL64o217725cPw1+cIA7+lO
/+VEJAAth3DYedZHLA2TWFRu+dgScHWDL/Uif2js5MLsSrmMUiY+F/8Fi3YqOx8kICwiCxjAeCvF
TiznA+BONsWC2T1iSQufKS0kF/KA9JZdU5Q5Hi2UcqmZEZ6WItmd1NDm95aMIoPEAd/9mlpvySty
sHk5Y+nleU2SP3ZqOAclMSkMMKPUtUKS4ljdbBp3gmFruq+SslV3sHhd1hvAcifril2QONmqnKNC
YGkwK8ER4ymoQDX1+zLgz7uDv7MbajhDOWUz48w3d5dH8Cl8xr1shEc+3uEa+Mll4BUMFKvjwLNW
DPRYnjm4aMTLJQKVcBnKj3npxYMnH2Gr5WFuh3iWaxlkzvvzXpWbQxCYlNTKfd6SNQ5m2Eh23zZi
5Fc7wjsxzDPzY/AcNV7evHk7L+Whrp+HeSSgMnjE9Xqm3zlj98jLHEnhmhaHMoHOZM0lg+ORjF0V
YiwH5+3FVHLGDKJB+8txQj//LFySqc1UitkmU2LS09KWbPc6OKRM9H5qEbEmwYeSTEgE/JwR8zz8
zfOnHOPI+PmhkZZ15S/skRktrlIwTabJ31nF8JPpehQiAVh4Pw2gffaWKoku9eSLPiYg8JL8AXrh
4tfr2t/5N7+5hIQDENpaDZHc2+K39Mr1MqfWi41lkP1u5534IY5lAyrrwHjdtk3YuW1wlzQC2ElU
HpCsgnULJ4yY9hwZDMeFXwKGedsr+aD3NGTezd0NqAdeHkL7VDbFfFiznm5hPabQ2SrWb0izPMJw
GxQb4X6IfWQdWzsmzjz+37E9hpVY2LRtXZ9d7MKmkRw2X/xvM2LbsDSs6+PRgLUbLovZzW8m5xCz
VSIPD3g49d0/7JlH3wNuV9VwikoZgCHXkcPCMewvFo+pd3J7OuPkd5Np4G1xA2lbWxLnz2ANme1k
1XkRvMp9+E8vGd6qYjvIZRh87/UY6H3qOQ2ut7At2Z0NeefTX1rUpMuKSLAkqJ2UOdOsS5rVCqsk
FTD8+7YqbbkfraiRJamvhdssiqeOeXQMHiM7xzWZGT8P1ujC/ZzrYOhNLXJGM7eIw/ybExD1NqQs
rCuP5vXNu28hxki4WiwhfOMa6ei1+PBJo+p5PAUD4PXJJ/8YC9blsvlBf3Ca5/INZsGIu7rl4LpS
Zh5lXur4fqqXslTzXWBB2+rf0IXdhpWQ1MVpHIYCo4MY9jWkcQ3cZl61BeQ23DFkc6ReWcv7NpLF
kKiVBTlW7N7JmG1S85Ox9oZPi/kRp4izfTOoycEhZHAW34bUl6wfd/MrbIXP/TT8//ljuRhifPf1
svK81N3PLZg1s3KA2/F+qCkXyk4kY21Dej45FDLWLvTM8J39dVOsypfw5KU2HuDOUzQxtg0J1bdl
7axtRkYDDSBqdU2qZPGV4giiLgxCIYn6kl9myPk7gzwvfi3Lyb/cjzNSxCWxbXHLvu3LyRcBJ/eI
X/QmBqvtJWlfdkRE5/8Wz3j3sfh+DFwkO1j8qkb8KDRyUudBdD4AygdI7DIiysyelwnAaEdJVba/
bEDbtq/bBumL8vntLCmxilFEICTH2KnXf9TF6k1o7a9e7CrqZBFuoV+J/oypODSA2Sru723eS6os
yCrY4/h/YUJrNpVdr5XN1LrbIkG3Obb8YtbAGx7lJUJe1D7yHmHHn8MWNrrOI/9uHToozsi9YS/O
fmcfzKod4PP8nYBF3JnbjikM8AdGhY3t+zaVW9jtwdDNgwlwkrh02DjuwevdNBjr4Gf8maP0tmnX
2b0OzGd/9h14K4VgTtiAk8M48+cP0riRgAcGJcPnHo+YpXGEWwf3S1BpXSdbicSpPMnUyIUn0kqO
w8613vkI3oK1sbZtXAedk+WaCKbB7kbE8zpyfTlYz1GBHW9pZp2EqbZAub0/Hs7Zye/GLQh5wrJ0
GDKAcPC/5Wd7hMwxKrUuAj+eUo4Qb0dmzx09Ko/o807mTXGSoGH4/JTgSwu28uG5ttOo8MOqhg6t
aIcf+RfjmvrZHWol8ihKcjAaFYK15jDvDAmLio31eEmPS6/hFf6Sj5yj7DhQQLQ5dJJfZEizItso
twg52tSnCoQJVdkQkbMSmydVCr7QeHb9V1z0duey4HmRpipUPp27s6tgT/OtFPx9FauP2d6bx3uz
RIk/VbkW2k/eOzezfS9Qj2vohZc/lzVKDK/jjN8pskDzrGdIrqeitKaD6CKaHo794Phvogdfsbx8
1Kgq9ykbRulpcrRrlzqp6C3VWcXJclAm1Nq8rD0zQGfX4n1UnfAVDRtbWMs0X8+ylEERvdR7VtPR
OZ710i1t5OvJOHS+lNE7E2t+fGdT0SreN0/ty67czskqkz4U2bXz34vevnbozVuFZnqUqU0EVu31
V6p5mU6Gz+jc3XYzzVQ31xWVNU6NY6TcJxc9K2CT3h2dGix8fUnihr9vyLCNEp3kkELpb1FUmS/f
f5NwQ/l3KegosYx3KVygcr67bl7HDr36VR7u1JWSaq5lFLUfjI/tZ/veLvUelMSTsdR0VQ9tzUfm
g0KcYR0SOqXt30Kbhtwo72fpOBOlW8giQtNfGGgufnjfD5lpqfvU0PxnB/lJ9JAqyX9kmst1c969
tBPN0r9TvrLqcUBry5f2s1JE8ZLeLUs0iYPzg3tV4oD+SWPpVtp2Redq8WXRWzslP2bDYuh6Vwma
vTyQ7yBWa/BaiU/flbyRQz1UiBPIh6g9liXunSm98IW/Hs375/qfi0y65xFkTvu85Uu6nOjfPrSa
7KuZKqVauX5yQDFGtfc2fnSzzfekZKyzfKBC+dko2qnDw9exf+hcv2e1de/Slc3U/O/17EB50TVo
oBCwsqTHShdU65xKsYEbHPEp48u/3du2l6nPyOchooJRvGQ8r0zK626yXHzJ4d0cq/I6dRUSUnPz
qga6knMjPq0c46Kpq1McOgguumqzmkorFLpJfwDo6eicp3IdDzI+zeU5SnPFewpW/UglK9hD5g8o
nY0hQYX3c6eoqetHqlhZ4f5/HC/xMkt0HtdH7rh6xoiz8RtHY2o/Lb7pUr2eJ+WclOx7XmfGQy8N
SbgRZ4vOEVmxt9RIVa4umCLSgaSMCagvnxJOl/FRtMp9bj+6p5C6zOH0xNtP2aZ8ELsei2ILKjlv
neNHWj+Dt9JLtr8x7f9y3dUgmY+Sz/LyMzEtzSulNHPV2m4kFjPzQBIL5+e978RVLbOpBG+hWQgK
hrPWcfhYRLLNW80Dysl/KOl6It9eVvo7LF6u1Ws6VPs/E8yEPPG7Wi8FOvImQQUhVZsR3lTWf8TQ
ek898G0EmQF0l97JZqvPxVsCz55pRnx/9pxyt2xVScezdx+VHhbOEX60IleLWH6WrSz1OIgOPnEN
f119+2MiQ1xIqfSrYX9vJeOR+PPxxClEdidFb/IkHj2TOgwOoNgrXfwoXriPBGV/0d4Lhd56+4YN
W7j3tzjcg4OygFSzgJFKAk9F2zoq4lgQTpmdX3KH+BFcY9mcmtsDVBRffQUyzeA4yizaeGK187l2
INsxPDwbp29lcOGs/sV0yY7zuVZ64MDkShVPbaF1CIbvPQx2oMRpWZ9RCJlwIAZ5jr5H+PMDvQ5p
nqmBUW2gpYVQ4p2zDibjfnqe4M0pn75XV9mqFML52hKQPKFdPOB15T6reH0uXgA5r1GiJUjFkFe8
XT5MKku1/MnaRNgL6MsTEhd65XYDRPX0dVvfszbHl12pz9EsvT4z/XW+LtIEZRlLwbDw8LioIe+h
Txik89uq1J9p65WszHfVGHgi+lpsu1dW7tMlfIGQ+brC5Sx2jMJpOTi1HH0/i10T0uNIW1HGlKLU
trYAe1pUCSvKTnOl/RvK8f4NKvx39j1WnTPfvDOp7C36ZSOH4ZGI5Zrl9BkoHTNvGluEzqR6F7av
o+KYF3P4zY+5AVJsyFfp+p7q/6SVXI32s7reMMnu8t+yk+ofq6Xe6Yuw3Ij/dGrmXt2zwmchkR+y
0us2xpaU6b6dGm45eqFZQVB9p1b1teoWpkEc/spHoiqnViDe1Bfyw14XM++WfF2plVHw7MSvWQvJ
ZZNTry6jlG9sIwEW7v1iWd8mavyfE97SQh+MEGBImF+haejsUlbIZacAoYWpn1SFHRyUR33SUh1w
5QJp0zx9NCm41Q//MjEFkXyk+DSW3H1G8h71ILgmN08e9JD+VP+piExq5FfNBqa7fXPTRWUMp8wr
bjjeu1vK5Q2TBkiubI4vuUvoNZQNY1z4CYUT89fjqHBsYi/x/0I5A0Loh1iDh7/EqbnVii8YTthW
pR/zyNXeID5uG4lCZUl2VUik+4MaM8Qll8WXel0NTbGgDgeJBTq9kFbomX2piS3fpczHmvxbfBma
dKA0cRi/ttIPeAeb0ICelybv/ImPWRNtYukQD8DlCTM1iW5l9yj/Q3+vOBx+3s2edNCmtcBOQGEv
Z5yUoYdAItbLSx/qk6SouHnzcRwZ4/tZByZlYpu6XhNDGBkQovTjYWCi+qha0MI7hulZXlCLpXLX
pKKldrcne4CyVQsieO29SuMehiXQC+J1rC3fNh+yecXo+/iRauWjfQOMDhjuFaaZq9q3SvoQKeoV
bHRTvSsZw2Pj+YF9HVB2EJujcfuqZVAC6wub4dHZvm50jLpVrpS1eTWLYCYev8f+ZpAhwppo0DwQ
tHwVm7vmM9hgj4yq3ROL9YPkS7TplnDUnABRqWefp50AIPhQ9aQaA95+rx5LTZvdaZFeNndsMvCO
C+uD7rQADQ3TSg5Wv9tNL3lri2GP1/o9RNQ8AJwn7bFCiJRLRafBjWLAFf9DH+UsTmipJ/f6z4K9
DgnPQcmVwozZSAlzUYA4Z3kYccH30+K1VBfmpH74wSwMYM7Y4wkHPjm6tlAXoi4CWfVVtyyvAwj3
GQ7ZOm1+RBS7+uJ797HvBOras/I1wwxKNRzlOFbr6MLbel837F4UMG2/64neTi8dpJcTboJYsFH4
0VOO11x8OUlAIevFu9byTdya6x8q+I21e6wfQZTRe+WCIYPY8nb70PeqKcypbzvxfEDpPf7aIJcE
X2kVH+oPLX11uokluU7fmKhOSGGbqPHxUepr6JRoZwt6E1XWbzs8s5dTMz9IVG/fp95iFdl3y/b1
U2oBmOYkSHdL/YL99r12eT2TB2R1v7QYaZ3a/AoPBJAXksWH/u3bkK3ftPRqp4vl2VJHkuz3ahI/
vs/LVvEwhHHcpwwO11HE89eCrVSlchu6PIR8k8AshZso+HSyQB9EAZfflFwIhUcqBbZuXThKHLr2
jvIhEk6/X0kqKu7R3kcHuVXl+1B+INLw/BoiGP2iEjYHnpRTHT1Os2OCJLn65u0V0xzNz1JID3Rc
i7ets9adT5pH2TEllu7Z14Fn0fZtErVOlTt3bzUKHV4OH7cJaIbjisXy/Nk2rofapkZEEqtwpA1H
Zfd21KOzNLp/UwcblMr5a13bq02d/mL9MIHxFAf21qac3UbP1r4hbuTxUUNuYtPEG76yFiuvN945
2sopW85RSSsvp8S/pO5UsjknW9SiV60UHWy1W1PLpV/8EBSgQI4fdHWiC5mFROtylqLw3IxLk5HZ
TrM1PNloOcGiS7MJTpLAY6P6pjdPGKvgzBKbQvBWyxHsxrVewoHTWlODDM4IJptkSlXtcrEJi6pg
rUSaVVf0/rtUDhUBG77RrMJZKwdTvo8D/+v6BzMQFCzw+LKAC2SruzLdSLj4PJez9yj1+txgzvlS
pNwn2lYx+spaUWJAEu3TteyBGLIG8Sp5a+Ra17a6/Bm06vXSJR0fa03ZPrZvndnAJqkUWuvh9fuh
QDQgJehPnb3iJ0wpMgGfEP3KAo9wVvnmHtMwvuMYPnUunWlUKJLBQj3puajm9G2vlXppNINTuuCc
JY9W2rNfi+bx9JZrkyDMvmXqxa/Ud6mqHqUrMdi9vZw6t/dHh65d4/7Bo36KCR4O+FPt1gkcMkak
VsQ5PerUDfWIf0VvNQ28aIXnqkhYcCY4udLWJI/L2JnhUhWZuXr8KHUz3X19M1q37tH2XUnXIHSu
eDZTUW6gzru8EoAsDuXV27POYc7V79oYXOPi1xIYinTUoGtRUzF9IulKaH1RvtzeCgvoxb5PE2tF
gbJQVyqKCPN4lOmJqhEXO5JynXUmT0draztXwC0jy8FIFGo8VIZZ9mOSj1MlxCZZCb8CaB5sZaRk
+3iJ6IHx1WkHCG6CYsSeTGOI9+GmtKEak1bmbXIuz6Wm/G5lgD/A9KDDf7tFlTdQ+Alp5P0o80kU
q5vsFgez7lKFuOKgxDT9njxE5IcFGfTBJvPomI2y/9TNCcbufMLyPi2LI6IKCqjssKDhHf6X28oe
h+Qw7V2jq8L0WRa/rLJUBMrbJ0GUVlFNwUNBWXQ/lx+hJ6Xiw3XjGJ+rbJLshyLjG6oYZ6IS+siH
RUWDuE53bKKqMl51w379SdCSQTxTQjmLJ91lDfKDqNX7602kxV/eijqg482aqXoSOXStnRoUMaH1
3Wy8qWnJEd8qesvvIaWsX/nZyLQ9CungvymiBEEU+q+RgZBE5e/KEG1qlH0XlMwHKyp5yujPTcS6
q+XEjx3yFOTRHbxwvJJSuUR7RcCOeZIEIJm5qvosdr47nkh7OC5UjknAaSa5kQuLHM/QydsfSgxn
kmWA1wpk3P6ybUniDi8KniZKBENmQkQx46dQHz/XhGNAsIIEazDnWyoN5bwQOvGaCCDpUudGaPQb
ty+1lSuLrui/3E8aUjfK+5+7ZHQ9xfnf/O/pZVcrdUutoN5KE2a0ahXMlAnvY261jm/p+rW2GE1a
l36qw2dNtnhsiDDNgFsCOJf9xOjQPDrfPBpptvJ6eHgp0pM5gW1h/Bzz2bcwVQqpqJPYtXX7vOMj
/6z+7dWjkdEZ49zIs+Y4m+Xk+2U8H57V+sDuBznExfBDFDnzz1GhE6gtHm6eLfRU1byOxZ5KcMPv
+ZDOgx0W8nXux+JBx7GiSFZIJdtjlCUG4e8XsFtA/zTRM9jTDIybGBPG9R/771oVHSELP4J/DKcn
p9vd9h8Va11ZN8pGQDWFV3/4qepBQOLsIyR/+rv329dh8PzOvuVGYYYuemFE8gJbJTdkeY9VvpP2
hhIxm2cHzU3e3S1TUkDFbqlQS2rOG2BZJxYXTYQK1sWBQO/gO4UwVnhOFJJnBcklrih9WeqL6ETX
rgrvR8eb57+XhDcf9UtSPv/ttCXhTy2ntslW0RwYkPQzmAgenIBQvetm2UwfquBMeDREFqgpoSQP
D+k9I+9YKz/y17RJ5CXIsFS079QnbybWZ1nKpfbyDbTEZyg1jjUrrLsX1iWvzWQdPoYrE0ozAtOo
MNSf0ymP0jvEpBcVJhrJVuq/pir62B0+Li26J2UWN0p/CJIB7CJFxQ6h+/BSs5VZNd+FYm47mvwN
FW1oLLoVND7wnC3uqiPGWYhRXbu19rWC6q3LvmJmcKE5LHjc3QBKqdOqop449jbNbXU+KjgYj1hl
KHADxBPM8bv2xqU6Hz+UTejThLCm6iKctvirUP4zo8a6vK46k/6hTBa4snfAhMMwVU/VN51FLdNN
8HQ29RtmbqHlvK7pEuxLfBKc8vkPdZXu5QuEVdk7liTNoyPu+i7Sfa+swUro57jSvuyOSnyKrtrw
TeqJt1VbQyfd3F7vJKPl9Bzn9w88ZY3ux+uGXVMeszqfs+a1dYpEr8BYHRcxxxQKKyPYK/y8Yd1L
men/B0SNJnjJpwgzHaMUY9uwVP+FTttil7g4xhX1IJOaWs2XwghrA2v54MQNTsy8iq3wG0ZU7vPl
3tYD95VmaYNWW1nfNXSokq6om+aTj4PVyNE4xnnakq93fKlQN1BAun+W8++3l92g+L5SYaCGuLpX
efuT/VpIeXOX2vufkyzHvxVzli9vf/av6/7jHZm+5xBajXcDPOv27X39rMLNfrfHoJ96+mU3OSn1
O2gw6HUzGfkOmSVS/kycZmYWfXUHcgwtyKgchMrOWl61bY6vClKqJtRFBAdrTJblb0aU5TNBHW6v
DsSVOabopRIKMi6VQegEFM9BtbfBXo/OBx63OdUMsCDom/fT5IdiTOPyt9580UnDeq2X+bxauQs1
N53NG667bhtkvznZm3roLo95ItNV9diKAJUy0KzQDiGcA2ycAj4oN4mjwemXOYTIwakIMwp63ju7
hURzaIDhHKLWFSDQDRlw8rCMluPbp0M/+bu6gPDlvzvM8gGKe04dRU+5n0RlsYnJJXF5pxPunYCR
D8tS4DV4bKqu1LZ87v08BTagi8HUabCFMr7NOw0LHGuwGxDLMccyAb6OJZVdP+JQP0TxEmezaqQo
lSOCaWRThj4BaXNGunY2hCwhL+QUTI8hM/VJR0q0p5gvFP7xNkBwCHEyXipd0WTHxgNG/CI0p7nh
dzfO8zIfZafsntoi+o9cOy4OBk0u8Mz9V0i57cjEYeaarUd43vxbLEci5yujKGBxIGOR/5ZQurbT
vSmpy1VWN/WtXggiZrjEsSa8baT5rE6M1j4OouP3dq6d/Z04wR4KnKUAgBBkiogOERcCqzrs0zjO
dsktADybL43WO2lb6cePT/o4/A1DAF+LAQUsrEJ9YigXn4FwqnukT+cPbHofoQqunCUG2Vl0iE9C
0v+RdB/LjSTJFkC/CGbQYgsgobUkuYERLBJaa3z9nOhZvHnVVSREZmSE+/UrzvXADaHT9FLh5g8D
bxu9hTQaRunPlOn2yCHASG3y/lFCYKuQjDPc/nVIOc49Bvvxabr6BhYz7PzvdqDxzQbbdJhmqSvJ
NAERGtFV6TY3WiLKH6qptAvLf6D3AWbD5m82dpfdw4DZ0ReGWgVH4ANIuEVYS37F/2IfluirH5Rr
Xfc047ceZTfeLTCGVqgaxy28QGNXZnTU+m8CKzOjeZhhb8ea7Ov3vfQfGfsiYjPMizXR9TUOc8UO
INuadu4CNDrEcZ0QeahF+4lTCYdvQLXxtZs/e+6N13l8u118kRHY/+19H/m3+cl7RD50tUzSfSDG
/TMoHHVj2aL1taCaNeQ9/gPz5FgZussxLesaTnCYxLqvP9Z1295lwMbWjbSyuGvXcRUcUPXH3Fit
uCgd6rMiKo9ks2xFW9nVwXdmY9tsjWdBtGhkaH7wx1tnWZsHWcyLxrM56yWaZopCE+MDQZi1dw1j
rhqUVzOTlcO9eGhdyhxdh/ExnkN301h3K5mWKvhZPlGBf+2+Trir+5ZBPJOK9k29ve4VVHgHTXFi
dPovNaNftgaql/Z6qDCaPiTHH+sKtMZmsGheOsnJpW/Uopw+d9+UU87MJv421DXs/4vO6Xv9LzF6
SJFN1dLj4/De21K0/ru3NNSQsjT0bBRvJ+b7WkhkXJWMOnrXkd5p9pce61i18Efhs0e6wGasc2qf
Gsvu4lBKNQuV3Mf6n+iuP9OVVTH9R+n2HO0/FzuWCeX4X27I/yHYG9zJpoGiiNl9zkhNtstUFEdS
rpCVuenIl23ttKbrSsLg6dR46srN95FtHxMowfSFvQwh6QWkkKc+twrnYusn3k1RAqXLqc7o2uPK
E6Waq+hQXVaetZ3mnWeuuybbqGJAb0S3c5f2/u1Yy8jSU6zUrbNt/V7JOHrW5ayIvHT3IZvRjaWr
ofcayyuIXhOTgAmJSV9bFf8LVoo2xnzJNry6FJef596hGq4cMtpHrLSs7Nqp6bUexmx5GfT3uqSF
9h3OmuDlUd49S7evq0aOeRNNp6xeZIVujq9pruvNKIq2vbvZZuqHu3wEbWqza4CfPmqYfdLNUh+h
0z+Y55mAGmD0+cL+BXJBbxatKrF/p2iOid25CfRljoYiSqwiNvoWkQcB0snau7ghiX+Lqcl86+1g
W5aPPfGnPYEaKsVmfV2e1S+KhXWAJnZO64WLrpeLXhRc9UPnMhEf29cxBMY/8+9ScuLeVjfTtTKq
0/7/g+KKlB+/m36m9vqKj2OKnum6EusEidblVz3sOy579pTIspbfa0Lei0tTXdQERwC41J+tTNkY
DN0J2uMHzadPFHub2rt+aueabwOCWCXfWEUcsdqZym6wb836q45ukIZEstehA2B1tmlYGWYI5nZc
Bg1pUK/Fp9yzatu2othcPBRAGwDZW9pu1gnCwb5shlIEb5YOjRTh2kUZRRBGBZod6Nx6aYBTyMbO
oKfQRB7LVH5wIkMNCEdG7/oAY6yrhHkUozJFwDcc18wu1mVIQPXYs+aoLlVrTTrkgWqjQTUXbSuP
dkK1FnSr23FG0tipYbds7vq7RWnZFQXdDLmqxMkMR1b466luyApn94nt+fHSMWdpO0Dw0wCj3I1q
9NETU9eGUziKoYWCIkpoPqrGEFV+MLk4NVMQLG1P79QJwxgFHZRhVlUEciwd7Eg141W4kNZhaRSt
v3Xegofx4WkdFarJkX1B+G/6+1K9VN9N4TW95NiEcCJG6i5rA8UPT/EdChLHwYdqh6rzadOHw54f
9AuzNhFSLd1Mu6LypnnDTS5RdnBrhnDmfHvJUJe+sPkYr/q5eRz+lIeif59UobuSLtl78C7pLlve
aeFtF2A6eVcEkGYZERO5Hi/K9kzoy13QLTnDx2MSm4KDUP01UZUA66AFJGFvp85erWkuUMcNKYwK
/5KDq74loW4jj8x82C87p+p5mu5lbCXNg/k42jLAt1AvOJjeLsO1e/m6b0qv8XUkjrfETKh2IUWW
0Bet/517609wzG7A+rBHqwp2S9WBonqTJ4qVDqiaqaRad+P67b8kgpKsBuMKvKWwg8UFzWwG19H+
36XjmEY6oAM1lTMHCStZjb5pvjpcld6t+Pfxc/1xG8fHeZLiAq62HiY69c0hv/LVACbaiJpXuk2m
mLFpobnvuZgHJ8gSgGjO1Tnky+cRkGj2p1K2GOITh0TBxpjtFQbhLmdaye/8n1g20JDO0fMyupQK
zXTEfHPwar/rpq7HyqkBg2pr/BrS8GoSkOr7nqiPQeBPPIM2jy64CkQs5Vuz1rGZqDlZele66nZu
CLAJ51v+r8BsfKDrODjfgjL23AJY1HKDzdd+aDX4DREITUFK0uuTc5eivUa9wNkaAdAhjeLCely2
bNXwQAaWpUNnO5J47sOeOvzraEHWIoiqOoDqursZL5ylOb0jEL2acHAsf1+1kyhyllH6yUcIR29s
mi50evL6NpFuLz+VWWlyPHvmeZSeJPWIs+qhb7V8W6HiCULZZp1+x7+ZzTfivzex4OzHHPXP8qYp
Y6qz+7N9rkUCKlyobFeNAJKtqL4LIQs+CtOmc/dpb8H6uFewZD+zs3LscykKOvjyfWycnev5pX0r
p4e5qBDtoWxOxEUxMTp87cGsq07K3hK32lC92/v+4iMXnow/hbMNPUfiE7TS90pqqBYtB83rzZV+
RV8qubr1vi5f2gufJxclBpvqGl2yyf5U3uxGK0ZYGyu9escmhgUsW3Fdy+SKjtEIWHyCyzoVDcW1
4UfciKXQbSjOVOMEmg5KyzxXIwVyiUt6J9QR5HeTfOM5yjUT0wAki3+7QweXlayGWxVjpNDfEBgH
TbuutY6ZaFPRPwBm0SlKJiCjbOMx5oHofHLHspNjj5d5P12aVeLic13V2rL8aK+s10utj+9hpokW
10J1Wzt+zux4Pm4NshW6d6y80qoaWu/lZxpmziGxdoKKxCT5OeQnDPiayvjurJ7ryK6onZvP5r67
a5wamZl562FwHi1fzadEuI5PJ8TAWgyi435KmcNgoPIP9Vd1opq+9xJ02DR15+j+s7MjFup4RHg+
ppT1dw0sUEkTOd9r7+aicWrvau9WqiVio+1gEdQ444P9/ZLWkCR1QJsSgLMqimux61IYSYajPRZC
g6jQCdZn36HXyWpJo8NBYwDLwNTPRFyCFwPxM6XkJ3UG2QJG1bq3IMiPVykde/dKopKe6Ik0PWro
ROU6vHTuFjHzaaMOdI5LY6vgu81NiQ2dgjvAqjz8XkeoDsWzS4rf1QgN+a3jbIhwdaN9FSO3a5mi
kzEp0hvU7T5l0/PeqiqCpXpqpMr3OgSwiGJevjC5sX/GLYoTENRBV30XD/CBi+L1P1jHQaxoAAeQ
JJXz5VN5pUywwM0eD8VRwXOF/oTckA9PWvncXHefLfYTH+f6onmoqqaDJQMmVKFzL10qMNym4FvE
+s5hcB+d+DmEdHdBl/XTX7IBWYxukyAuf5X6nskKU1AB7g9v/1xW47+hiHxrwpmA52QdHFuXP46q
DYekcyMM2AKkhL8z5AfDCZMQnAWmMbGxKOssG8VRbIcbagoOkpqVf45MQs4Rp2JLYlmZlZ+1wNk6
Vnb7RjwElAUFO8TCAQ0P9T2Xqyi7F7cKhgj3WHkIQRUGGPctQzmxsDkfqvn6oppWAD7LK35XnaBF
L/yErFLtqA97HMnAYcT6QqnTMpTjxjspdhlKmVqm9Qhqn+m2zT6EvNoOBSFgdtRXLBfEhhhi7liw
iqtVdMP1tQUr+/AqwGmyhZyd6mm9bZ+H7PvHHFqMwc0YPlJpA0Ck1+xycoOUwxwUTKSuQo1+0Zdy
w3C9QoeHxHExik5+6TQhHtLJpJ4k7eMVNk/oJetWYAZr0xpXcp/0Vxo5K1tNNrI8FrLVxI+AB1EC
LOC7C56gAQQBY/RNA97vHpV6YbhtJavQitUEKnL/KQyBBZCb2HBdT3WBGfyXfC+SoP/so+45ZR+S
VDj8UD2+kn1sGfx+Tq+Psj9gIJnvSTbrJBvBiR1OgXyw7wSYHCDh2CQBVgSjYxfU9g+wFsDGnPFU
vA67x+Gzlu8t2rFBKlF6z2+H0u5Z3JoVQziPU0FH8wvqROUO0wN+ORuYiJRCivhyuhsvh1h5p/ER
sfcrd+XDXUzN44v6yz4+fYx37ApOX5n57Xcng70X3iUe+G73+XN6cm6lAvWvydxgyxC+iLnxMevz
fU5eog/b711l6oCG+20S7vWLpDDpHAl+Cjb2ZCPEOTzho47Fb/uRpm5ZNo/K9uEOELNYl889J2pL
/u4SXD+Q/yshquKchGcBxABmma7N0gg8JDoo2N0xV9KV31OJ4WFqObPoh1CbRQH7AsKACkH/mGd6
919YxWUSeB4cZavhox5bJqQRvKdK8Bn+M7h6XD88wP6UbcT/XnxZHqbG9puV2fHefocjksQi9Pcq
YUtveJusxF8XhkFbZmqE1sE0PwGrDjrgpV3eJWGIAiPI92Meq1XxQS3azXUhbmrQRMJsw3dy+nd8
kUWHOOznUfJVupSfST2JZKAQS4akEoN203E3jKWC4/x/0Nvp7/rhW/OEOHIml/7RgZJ3/7+qEeIK
w6Olv7ewFalAQZcLDHMgSE11mf2hwHskgXhkqD9py5QVtgbdZ/y7e5OhBzqQCP2Fxy0owLNRgJEo
KfSLQ3kCwj8YjoVWKlxq+jv8z+DhnQOGQ/asaw4SubpONKQpzdrGNO3Fd7iNrIwbqH9h6s5/vO4C
8YVYdIJDBWFr0+jqhjIJtA4Aa2Zo07rzYFxMwHDZL+/m6lwePt6NZ8qumkIuG/pbQyVMQprPrk+Y
BVwa9H0d911WWg0XLxh+8Iw/vAmG+YHiDFZ2f4DBxGJwTky45Z6xhmkbGl7EyObwRxgf/gwtCm7Q
+bXnOd3esVC4EIW/Gm6VXZln8Ng4yRthBrLq0VxxYgShcT16RkwwGXW/nPYF8mXse4L6yvvn/kEZ
//nq3zHe0lWFF/zvVPcyNpogQFiqhPUphWmQ23A5GSJQKWq6iVP9PcwoZayUJd5cossF2BTKj9GZ
4Te+h6cocIdd4nXt1acZNJc6AHDu7xjKYgyewjqvElpAW2FH2CIlPC0fMfXowvgx2eEQkmsRuW3y
lRQigaNoyrbrk0sg+lqiV2i9iDz+3fb4fMhk8EIadXNY5JqyeKso6xz4JzDUsY5XmNcFBnJRcPm7
0KH/X+65OEaU/0tJaZ0gR2w+MD7TilVFhYxELFXW3Mc2WBhKmd4Fupd1ioKaBhq0oaWcM8ZAJXoz
qrqf1SQMNzwQdtZbSXpQl1rCQrVjA8mdQ91UbkxqODbIxOsB6Sk47ysmEyGbh/smxi5wKh0sk1lp
mNo5gd8/gEKrDELt0wTmVrBrIBQ05V+omyH+sVoSmfTddbnHKKbnD1POXaJRyMy9EfIhjgAYlYgu
Xr1C0OGbYy9ICjq0ONu8TXYCAwz3nHINdFAMaTD1JpjMeX+jTkAyY7hkgUYv4/gDZb3aJPq3GtwY
pYhb7xvC2uT3ymyWHGT2S2fGf5TBAeqnsT+50ewb/+9xDjJCULPRIslSCz/zQb28mtKM7I5R4Vb3
v8/PhEaYFSQAeUQG29vMH8GSyO9j7KXjpTPWSe8wzf3ze5s2B4TeelwITERi2U2qbvFJNyid5mBa
ngHcHtks5Eazb5PYAja9eSplzsDTky6nk/XYuUHTVc+VKUdm368+w0DGMQZciaF9gdaDJllkcd1c
D1aJC5COEsaQOtzFvhwmVZ2Y2KXT92JAzP8qKm3hne8vuZcb0HHjMUG2dn1x70P6MlK6iriyH8X/
bt+5ZRksocIhjegGT64lHt231sOv5CVhTRA8v3VtYVu1Y9RlqawvdZ9CP6duViQLoS/YWtLa400t
s6U0KSElGcdIDnNihTCkm2kF88gOXUsfnjMxlIB3nEPzq9q3NToZCj97NC5kUlGyyjzL61vUxtvR
YK+Oa6AEzjwNMk3ROPHD/HYRMCuk26S6zwoqrlnaafKSe9ZwAEsAcQzdXLy/K2s6KKaN2wkrdQoc
rreqAhqTArUCfGdOwmQDs0IYBUfYJbuEMJnjzu1v7+koqXowOdrO2m9ZZroyL/ugP2BbX/M42l6f
Zk6QyVfFY6ZyU9j4MT+w+MYxF+ONHOLZV1Hi6Fq1xHz8KfubidqQlRUHEUOIcD7EarlhLPgdBNr3
9QMppMWKc8ZKPzx7eYzteOCb81J3i8vyhmB7TjatwyrcoQ/ujMN43y7uvQUWGATMvjxI/82/JDE4
hlo7JgHBvQEJ/QQCsJt87MK4TaWHp+At0pwxDclsXR+XdCW1wZYuMVuwpWTbYfMmQ1evZYomW/73
uP/kUtRxYKLyZpnM2ZtYg/eNL4zTFhMTF2ELoSr8v5UNZxvmDz75D3dPtidgSWKliy7plalKcu6I
wZOQG2vhYdBUVYJBh350fjF7z0eF+nacAmJjCzHx2yI69rfV5Kq70AyNx+SaxW81NYqt3mianLFu
ySGGvMAfWfohbQBSALTd5F5Eq6M6Zhe2fzB3szFRBMRLepxnMSg6OJW1V/f6DNWNsheaPitvEYKK
m/7NnJRARyucqiXpeqaYV7XzMAxHH2HiQaddfmvrriamiVEKoBaPjqOzIIjAW3sIRkv/vVFx/FmP
6u4JGokKH6I6L5v6LtfMfKixOuYcnlQVvIgqN1je16t0aeIuoYsWik3EyKpugodEquiQypdMw+Db
zvlQPKBw7EwH46a1FBIGfzh4IN5FR2Ci6Jlj6i95J7cz9/BshqcHo8YDHuw0+MgFxzl+w2EuoBos
iE3zFGunMh+BhR6C2HPaBAlRDm7r4HvRSdovLrUk2HlyyFfesYYuhjN+78SKLsfGjPuWBuM04PFn
qnEdSZHX6pgooSN27iPUSUBqDs7HI6HMD6SXYZ246GcpHTu7aDcOqG+i5vGsgFNrNyiD/2tmP/Hl
YMEIBo1ZC/EcyJFmN0ev2tmN17GSKOPPZb64UecbHyI8ZKq5Eq5m+/DfEGpRz7XjNY70vVV7r5nY
RDMGdde1FQ+1O/RhjllXaOYexVtxszCNbZIMIzpkK2h0EsOdiuankbmeEVpiuO7D3mpLm/liQI+L
XrhprKqHQQ7nIoTS27DeXaxgqLXoh14MOSENjMGYmVxYqyETmRVMD7/LcmF+7p1rBfDYsbvuJpr3
6aJpFam915X9cNOPddKa8P0w4UKi48ClMDuKq+p7qh5Bk8jD2GHcXN6eTQmvCGaYp6CoxPQ8pYyq
X26OqGJsMNOfA6h+M9Nt9zktDAoqFyhpZ9a54I9zZWUP/axcR4WPR/WEKxI+Q5K2vr2pzhqsvpvG
OtGxeTRR0uBUDNbqyXoWmqeVCP2WNlq8bdVGRiYCba5fowxU6IZRtXLfUJpbrknzUDoPV2gdAPja
ZR6vHZjxAeGUmm9I2aXpder3+pxMopyrpZqMJjspDJFYEU4R+d7RuXvoL8YXyPG9ligdO25eIy9i
LqAhHCLP3VXjPD1O41C/qRXx6uwGs3xJ/2XC/v8ti6Hx2OZWdzicOu/mcrj5jUfnFjyuioAzOLLP
27PEu8OZ4kD48CT4jAwVwYBzhJYv+QUFWHznbI+EQ3ahm6GPQpdNRjc89bZMtn/oaJjeaPsYG7vi
+d+S8qJ1+xVy+f2Y3PrrXpzbJhhp9N8kYbzu5h3Az5bbS74S+CWn6hVpbdkDcgBLktGbCjDROo0f
47x/Y8HXWH3d+m53ly5umJte2gHwvv1uarvabSDgrPOsv74uX7nOjUOESbkwoOKtioe7etSv88vv
uXk2O3tE23mqeRzG5stuYnDnQjo9Gw1hFR1rS4t8MV2RKC3rs40udt9431VEojui+Qpv8jraLiHD
ldup5/vFpAcfqmbYAO1GYECEmUehq9JwUDa4n9BhqQI236rU2EiL0BB5Vzv3Yj+PifLi0dAxv+vg
7c4GsUX8omfzaAZw7BYqsUFmuh4CwK4bpoga2eF7+gwhbj+Lfv7fJWR1g1CKMWQqyiLr71/KbG1d
MdIrxQaHNhpRhxLInATipGrZfMcneclyxdh8P1y1C4NFzVfusnetGHDXtt18/TA2jxoreIfrbq6D
UaUyEdg1MNpoHU3mCk0Yci0VQSycHoZaNySsJBuBXlxsGyfWATwdbOLKPL7DOsxY/cd88Uklem0s
r8X4zxo5KzZ3bLRn/UsnqxeVzGWep7KJLhOvxTG6e6mm5quWVLQKIvnuN2aKY1InZ6R1GiBW77v+
BlTFIeH7Pd/0n3Ptdry9HaEnfKyamaleFrQfBoJyzppxQvYFPI+oJNdbNHPzC3VgmAQJW+xzV/2d
1fOfqMyNnWkYH9LOGsUYpRDVvhwfrZub3qqEVpmoPQ6lxW+y8j4JXSji9aGrkC7DPL+3IPZD4+q5
mOFgtbbDg9kIgjp79Y3mU6GLRSf+ay/4t4TAoYJcTJspASQojROw+baXC007BBnc/JkNad/FHeZH
pvHsH+xJWE53L1z42nwmUYkUaWhH2nHomrSF8m4Rbe7YdjXZQunY72b5C9wPTNPi7ihcobw/lkWq
G9ISDBQqeGCIF5HNZ7KY3BJVmUO5kCW3dljdwnln6Dk3U+zca4uvZ9Mwuh14bqvGkX3vLorZ/xPN
Qv8YbbunxkzSZTE9THRWfdOI9j0wKNiT/c4+73r9J8z7J122WR0VyOaenwGgXQ+TvVkrO9p3s/VZ
eT09Nq/DM3um4qU6++dooKOsvDmOVZzLxNmvHFUOnk8SBAFA4OpuHzLKuVJmm9horYep5vNanI0c
282M8oKHuE40Vbm1LezKzW4MuF+Nczbf2ZdMtq4ZkzIpxu/1QvQ5SA3M3U0GHSSTTeRpq53GuV2R
Wq+YEfeEZB69OKIF7ltumpnG4kXo/Jc3xxpJf1qkq/5ztGu/PhOd2X9+BJvmqrn/97LZ5sOR+LPt
bTqGp9xogSL97U846VD6m4evfOuEO/T3naMlnSd589hAnHMU658X14tNSTM2zblnD89MOsqrCpaV
sO9u6SkKYOWCr79Dnxmk/+1xEPr76bn7+H06KhKK96a42qoPeGkfcaxD8W+E3lx2k/iz8/1oNdgP
8+H2rPqL/sEw7qXwS5dSQJ5sOU3JgKPaddoNiV5HtKcN2YI/iM/rrkylj2vdUKS8n14MDZ0vdwUg
VofKKDO1a3sE0POC5SqqIoFIN9t64eVeWPkmyiYI1UU10d+UtpxrjxWupLbQe53Cb/x2tOs2u55h
BrGzz1jnwNiwy++1mpouxunPfC+Nscl5VbGRbfCQ/Q+7Q/YwQMnWN9Xl8KSOTakVrs3rPFuVSCLh
ppgbrBqpzpO10teLHZFbtEacTH4qM+ryzj6zX/tKroNwuMOQNqdVmG4cefyTW0uzdghfLdSu8T8j
ifa1+xwqvnLTWJRoXn5vhEyxQRq14jPJo5Q+zfwp0Tm4hJGH4D2Nty/tDO/ig2qJF2aDNKPmXxXZ
+8/097XLf/czbtPcNDMtTx8JJw7r26j89m0wux8dOSyvphTerQtI56CyhYeXj3USS0iHIClDj7Ui
0mcLtCRsjjBG8N9m0DF1lOasHBorzbtn+G28v6jJiTCTjnuGReQVk8pHVh3IBxKG3RIjIN67GcPg
GHH+qpourn7XwzCOec4Dk9/u0Ni7VY/2fiiTrXnoK/mqMUMofsaNdCMM755e48aC713+CqSHNyLu
Af03XvoahVHnHS9jZvMJShUiTK2FD9Qjk69utCChZIZl2BdmFRpvU8JH9Kzr/oyTuSmZBF2MkrLR
l3XRfBqHHijczTZ8cjwJVyVpAkTmd6r5CfycbH3tYmBhNmXG97efLpQuzKZYcRECdBnlewkrQDWO
dZjuXNr3abyOGoXQ4kwCif/uy3NO293tcCNRq8tZQtFB5FbDxzKdSbZTlVXbYbIo3uun3/jnvXn6
9aptw7kmL7rW6dfvWYkSANX/GSh72tz8ULr9pubZ3+NI6VQI3W7BAPw5T9lHnWqpZgKMF+rs95xb
e20zuI1337lp4BQ7Xoy00qXs90YEbTjS9pVFdd899Wc4S9n+QstwaSfb759thYAm/fnxrOemKySk
q/LOdvsZOEP6W9geEWdRBdDeEZulevmOvykFrUasgwYJ8ktid8dagdlsollzi9oYLbhnLqHxkMvK
PzpwnC/tuTq4shnjslbCaCqNUYDbSyt6acC4LEvHtcVGutlytkUHSxcQ5r8LkXjXSrpcGDs5+wLu
B+pr54D+x08EX/kEDspspOGgfFSHc3vTSLq6mcqXaooLtzO6w1AimnXCYBWRZbRpxtupuXLzk9FN
OTCBWcQ0T18p2icG5d1TOz7WEhVz83COODP3YT/lbz3OuT1bHtGXDsnRMNN8/HFVMpo1hipm0VGx
xr3aYxDGLylMn3vTmIzVu/G40ARirO6+h8c03nkWZsz9ZZdbo6H50nYZ4YcOVqGGlXMbb6q0KyWK
t2B8jcpl9hYrzk3ViWlLV9NnlIhymL6AZjjI5+Up6QlWvvP8VNJ06slsnylL+4bTcG4W2to9qssv
5xj6rAvrZtRUw6ELNdS72YZNRTwv63rcApVhgLDHMgfigZfQXw6RYDpbK9zItRJTJZrMgouQJJ1U
5XftXvuZVRw2c6vxa9G3D3FOuDZVByhf5i+Ik08riMCtnS2FxkJpy4whOzFYnjxHb9YGpRU+y7V3
G1x711589ZGPd3NCe945njurctLxsc7i9E7iap5UenI7946ZiUv6s+kHk49m9nuvON+VTMHP9xKw
QTZtoAb9Ayb+9wPq/1kQ2uQW1VRGp1JO3Iu353jBXeJe3ecGCzSwdCuR/9nspms13y5LVbsDQ8gt
emz3zCj30X0TLyVpqe09iU1pdfmJH/BkTZKQrT+FPZh+gyVHhv6mNRQywBAQ07mX/zNj0UXnX8Ws
YO9LdBddVtKZGXCFv5ukFMb3AHgbtZrtodMk09I9Sm/2Taw57ihRICwq2dbNTB3l6MRAJ/ykLS2f
Lg9WPuswhe7iMyr5Px75cixfO+7CG+x/DCYgnf5BK6ILPJgJt67IOZhqA4Ti3RxXn5N4+9U+dNK/
mVZhuvr1zjmv3druS+nJeahx/kSPOVSPXL7hJkmsFQDSpbRh0+6jTjeP6JI3Ik4M3930hCqtMM38
3OeM3eH6reOl5NWU9CfKPEbyz6Jx44MSwAI69XXayd/HIP53752HyT98HTXur0plP0pJWHogcLth
pfspOtE5/idg82gQyyo3C9gFcqaJKL5wV5XPaUwGvjao4JJWKOPMrICUOD8u5zpWTkIE6D3jxaOM
BdMa1ShDkJ/w/3v3sJWv/uJSwBwg38nvByRMjRaj/tR1QcuddbAQOvZ/JndGqEF993F2skzzn6l8
5XErr5K4vqXMpqQPyY5d9uQYcrwHoJ8kE7feQz3g+d9zeB4Ka1mX84wt+TOw6OK6mIrS/x56NQUr
YoAM04+Eu3AQ9AzXq2x+dQHH7uMnrzweb/zQ4Objbsr37jUPdIt9pGFkvdg37Slrk9vAEc1BalOW
opeuuYoZHjSx0u732bxnG+m1wN1icqQTix1kCBbjn4U5vvRki9sTapVVtqSuSYJqZuH7+X2XYcku
DJPC/t2/TlXAfi6m78EfnSbv7XyisniWCnyR4kHza1HmKbHVzW79z/tvNtSd3vqHdmqQG6SqyaFz
2N2KzUo7Z8Ux8luuiHdJADHT5DIo5KWzW5CQXlo6bUs/OYf9vfTYlW5hgewEaaTre1rcZ9vN9VhY
j1gx6cmGHqSDTXBfclEoQe7s3sRFI729j5togrK5zP15qOiC43hv58/LV+HnxZ+s+M5DlSMvtv05
qekwTgulhZ9PRlm0mE2UPFTCmZ0RPKYZmJUqcRyoZ9Hrp5gkcPnLhwcn3s3DHXw//sfHoFfd5yvP
RDQ7fN8Nuo+NnaoKq0ojw7lpV98ear5Hnq6KFdAxN8jpw7L3QVJrn7gH/twyNr4nTL0X8yfzkthi
V7lSsa0L1+hhDLJ8V64wvB0Ozp6j3fUsaW1XXuV3pbRs9szye5uvPbBEcG0xE46dM1/h2Xfy+G9z
7O1mw228Rzxwbew4S88aPHrCeALmrfv3HFMWWrkECakRpcbHugeptPgq2N9p+AvsB/aZq93GD/RD
D+Caq0klzrHHqv00wYAbboeZ53CFL/IcHq6ta74ey1dPierZq2JkbBpXmtxCJzubPnM8wsoGDKdC
Jw9EyidAVSFke1OT5S0t2JhCFvabqm4XrdktvWpyhpPY5CeRaRWCHWoNacWge9GqrN0Rt3ly0nUm
ythNxsVCFAkxDOAoMkzHMkDvePE05c1dh6APdvPs4GW0WVCV5Ev7KhvFiLEK16x3lGlc6u/2s31u
77rbRlpS2bU8xxrBrww/ODG9JszkT0BJR6zW2DbepWPpH2fgkqArujyuO61DJY7+modaBrYhwD6o
pMH8ufp+jMv4lYRQVRJRHEdtU07Rt6wq9sHqpZ6t1OK1fOdc5RTVvo+T8H+ekPVbfV17cgt7SCPi
0tt0QUprvJl4Jzt4cPjOSHNZ1sN0OG8+e2ku8SbT/DYCJZ9zrkS1pKCzV+MaxN0I+tI8sIFxX5gu
RHd00lP3UU/iaTNNUZQwQALB2658Hc4A7fD3yt8a5UvxGplmYX+ZB/s7huTl5deqkivPjClWXSS0
WqBsnL3xvRzcQigLe9I3IWkmgcX89P67rPE/g+73vUAlXbsML74PYxqTs2frxGRj2fBxSORVwp7w
a4Vjk+peH9aRYYfgzaqysa1tpZrcarf/2KPYzcqvMHNbnMpbpKMKciHy5gWTyWzxWbyiznxg0Ulg
k+RSdwAvv65f+ea+seJxtUPnMxZc/nt9nz+RpQ8wSdP+6rMzm5KxJH5OEyKFD850uyZh75b82ekB
hS8zjCtjzJSS5TfftlV32fi3raLEVcb7wa2eiv5EIRG9Jktz06vob/x29QCmApvCYOfhioYJjnhC
jUyI1okVJ7dQmRUnmdHBqP+fDbncx3r777c+1xFzoWHIegp09g0w4u12yZ1ASz6Wyn3mLBbyRKdR
CVw85WaxnyyaZGi6TJBVocH3IEQceUa8fUYg05q/BvVatGuu27FP6WjNAu0p53h0OyINbIjY8Ik6
E35bwVUymGIXo1EvA49K4cbvuodhvpmfppkNcAaPznxwi7t6HM9fH/HP3td4te7fqeg1pVGtsTOL
8jXGQl1mTh9v8tJZNKHO0CEnPo/V4zjzyVfAcLvIGq9tclbHCaxmx56TKN16to/cQbAoe+f2Nnq0
1s2QtfWOwuORq/OY7vh4tURvOw7J49quQYyPPnfJeqyXwEHY/CF6dIDtCI4UBcMFlgjdzXWU0R/H
cXeICYrvto3VYC3RPX+QhYUMPbEm3dxoEqcZxlfT6NyiXPnKQWYKc31Ns4OnILHe/ucmcYx8gKed
S+vlYq1lgw/DVFFS3vs2Z3+XCroQtw0rwX8laCWu3DDwxXzfTXc2KIQn08dBjW5s6KSS/P9CmETw
hzCC81j/PYMlSYWUOLiZVU4CrOIDkXX1y/QwXPaXv56i+vUDeOZuPyFfKPCfs86raashwnhYdhex
V6sgx9T77ZAfCWCiWcRwrnaTEyA1KVo31lGhh9EaOt7G0w6zrCYHmfrepY43D91nW0JQJds8NmJl
/FqPPIyJjNi+VIKzyVSKfYSssoJ2mya4ok6pPGmWMboq39nm7pPzUEdYUPtVP1Q8KHViUnswIyBn
bv1UywxzP9n+/aMwdKqBmeINkrJSrPoPcwNLNjCNbRfuGCQ0TiDvgWwAWkVgDW6Tqw1gcrs4vVaN
ra50FlGVwbqgg+1F7daJf6+a59Z6dNKP5H9TLXx+LKm1MdG6fSBDziFQ79ui5oIligtImoxhsxpC
ggs9pNhacBHJ1LE5Q2xZ1xWouUpIQHeAg50oYrP5+SGlQb9qsAOp1zSMVxUzTaFRfPWjSzfcuCXd
SgHuxSWlHZ9jT4laig0ff4rK4wiNvS6ctsX3u5MeSPcWcXatLtsOnyB7Ge/HXHAydoX/jjSOmfFi
qic4c/yi9mZshzK/GgD9i7BVH46PkI3yUPw4j01YSxPVDVEty6weo7aqjQNAM3p0kNz7iRAxxpox
25zNb4b0zXht3bcx224PdBoENQXfj5SXKdCr/seTrpqeJpkYXubyJ6rHOhGm0yXbsUWXVpNAwr0M
bp1A2sbhMKlG7ccR9u31vjb3TmaUbfNWtNnDgMl5ccUrTulmAkAQHa1a9rVk6Zda3upx9ldQqUb6
G2qLe/to9L6ZbEeZH8Tz0rG9br6mz2oqOg2dgSbGC50eEMPzhgJFTskDyL6FulM/dk71XSU9KJSP
jUAuPsmI4m1SvHeOHj1ORbjbj2Kytvg5fr2avk60apJTUKYWZ9M1BVcW+SLdQPFIVyEm5bNXydsl
mXXxj/WvYdOMF30gLGm/FdxQfPtr6U5hL8y3dON3SK1bvveVsV+H7qliKzWrS1fjnvpCazYIISbg
tkpWIEuhvPhAqHCvTpVs7eHuXerpWrpmC67IQjH8yaAK5lryn6ywgkdS3ocBMB11pvh37kCifDlh
YD4bvfvP6ntL8GX+LXiNRrMS0LlU/X8kndmSokgUhp/ICBUUuGUHAXFfbgy3AgRFBQF9+vmyJ7qn
Z3q6y1JIMs/5t4PZ9L6BzoSoxG1yFtMGc/BHVLZBjutMCA0xU6EuSBzaTUQ5oFJU/YcYExNAiLSR
XMV6WnHuSf7AGYXFJAEMfc3f02YKHAULWgdYJ6GHO7cyGQ4MkJnp0A1Y7KrjwZGATSXARKA9g3y0
6OHK084n2A8f51kDSEINa6BP8dtjAxICUoap67nD6XQHYtg/N3QS9Bx3CBE4Kln/8aGIQyaYlJye
i4wdpLEkh74KXw8KWxyHa8n/2sjncdxn1jIF/lABcFh64NLL+TIki4n4ZSfTTwMEERU7CSJrcVFq
WhQYAGT+KCDwUjnVLl2D4z3dr6A3qZfcvt0cD/Z4R+cwmoM20XVQYxQ73lJTib5aPZJy2QDl/mba
TEW8uIDQtB9gSar3I2eYcJ7tePsK+t5nVYLsrwToe/eT2Q2IpuJ5gd3af0FeYO8Ag3L+pJvU8XP6
Iw4hgdUGejIUyBkECRAEd0sBvCq37xM59Tt4A4CDiDAQ0olAgsHZEwA7gm5MQRz3hUxcR/Vjp+tR
UEXaqVB1yK4kSCgEovcpp/lbd2yKJzbbz745MUwt39EcffaJw9eFKYHJQQmkexlf5OtwpZGENVdW
9UZeqsiVz9LBGEFsEjJwHXNHVF0IFlq7pwrwo4wwhsDW+72VTFjQd0W65ghor5sXR0GHoSGTjaOM
E54tfZwZw7Eu3Y2fbGDGLDIUryaUJm8Gbq+YyLi+MEpSb/HY7dGr3H+kNQ17FhL64RUeRvZ+EUoL
Xuet6imNM/ka6PqQHXPsgK2juQFnApc76D+KCwYOgChzizHZgRYcjEFhqpfnJqXsZrDC12Z6Ad0H
KEpKenhjYpYDNCr6poxrj0GGP9yjhAnRr+PwqcAumIf5MQ+YdZk3+TJkiUgdkgz4oeCRzBj6l+GS
zBEd5HgPkemDbg7M3Bo/7W5W5aacGP0jrTEfJxNWpvdCCg9u+qeED8SRK2ne7jLcBmAWSJWpjkuh
F++4oNhfWQOAkQtMdHSapAQ09MmHP6wmL1R2wMhMAGS5XoTfCjAMJh4vJaBgrddxTiAgCEmDB0Hn
ytIGw3eubn39Dr+JZPAjIE6exR6t5JrOHEJXyY3x9TWjo+aJhPoA0gPXGWKmLI3+yOCPPxCawELg
Ix8AAFV/bvoAHp0BCgFupqGobkQ3nq4VYjmHdpPZyccESWgGFveoIsf9TyPfXyYvX7+RgwQ5RtPB
KgAv2tCv5z+dhcw34rISFMtKI+TvKK8ETYYiH+qDTemS6HNvvpxOTz99iTiDxJ572One/Jr2zYNi
ybgOEBCTc/TWpZ8hD01JRF2b3wHT05wktco7YwBIvTfrjw3E85kTG/Bjw4GDh9tQgoS9F1SEdC+o
8sZSOP5I86SyGFpvxprzAZg5cBr3eKPEResyolj6MpwGfP67SZtMAgPC6ee2pCRCe8JUwxeqYr2k
EWB7QhdM+DV542C+YF09hnOYQ01EU6PnpDVGW4wuEEU4nof3w0glA3cU2mfFrGQdOITUQLJ7Xi9D
GeoJN+4ucnDkiBeV5yl9WKYraPTy1KYpUpFhM+YBLBwg54hEHR+kZsoITVv9c2yvgF0I/HrnZsli
/CJFwqZ4Gl5fwNSsh3+3Ah0PCM/n2hyYvqJr4HHgZqd2/pjkq+Eq3bGZP+jmWJ8XbVdNmTDB8pzz
QhLmAiztW3l122mI2P+eU0g9HleBLq5JlxteO5A86OYruOTvVHowdIByKAP+AbD14jfvH9nBgTwQ
I6IPJncDMBEBZuYPOFVWZWloIE9E+F7AhJ/icuk1+wJYHb/9a/40nH8bTpiM0QtkJ7N+uMjEN5AV
QOweeuUdDygCAnYSiG6ZNoq7dK22agxJivAR7IkcFuqOynjJOrs8QPeHlyOzErkvszE4ki34/Edu
ILcj1hzMl5+odysypjK+ziKvC71sj7Uni6f7VmFlMVC+5htCLFglHdKTBl8ILC9PwRsfJWcLhyPI
CM7hxGix7OXWb4k1h/stzoIG1vuHaAZIt2KC7QPPksFzUsLWYsmNedhvdJL/sDvY7cog6gG9YI9w
CxBy1M6NzRMuMFQgA7QyEe8A7I0N5rctdsC2fC75yrag/slXgjjA13IThzpbGGpAPKLtmgOUjwvC
rh7ZqLgazQXUFRId+h2NkozxhccV5cyenUu9Pi7pmdN/mWKTIgSb5PWewOe01WCDvqKbs4LYlMqL
hOia9qAkbqC37W0rFiGwHjH4BCQzw3rzZAe9cmdBWBG6JFcw5H5nPHcKqa367Syfe2FPZJzzU11o
axSIkM1Ic67VVYV0Ayuh3z6C36ebJHiiE0yuEkdjvcl4ZJhERcEL8Q9BmRhfovkB7EklOv62PIca
QlVRl8izA76abP2+3OcA2fcrZzKrbcvZy5NBWgBe3wCNh0rIx4PPUMfNwNCi3h9L7ufzrutNdU7P
r5UQlqxAV6GFsitg51cWiwk+vL68D8Qdwxi9ViJZWOcY5eP1TvCVILN8fASVR+DbdFtr4sljz+Ir
Boj1GHeFz//SplYf5gMfGE8+BgiU2MyY6gyls17ABYgVGbyLtOVmAaQKrvxDPGVu14g9PnaJWZOL
cJi8n770JW1u+aJTWspgVKQ4JgYprH0GSg8QPNllYT032b5/ba/wLDGFAVK7mPc+mhQbbg7pedff
SUnnyWkgdLjzW8Dwbq889rZPgq12+bxHZ0AKB2AjTB8yq8Pq4D920pnDhDuAeJOnfIzIRodJujO7
+2viFxWDN2gvz3I4QgnPt5ljQ8gUsw+WJxs8af2DXhJMhxtYmC8heZBdsV0Ozt8jR2t9+lnfuDuh
v5qOL49psxm5eNvhwFqdVID4F0B4NYvPnv2kvMorbg7n5W/+mfHMl1d0dr2hKIKQpsNCgOED/ZPs
+S9o8vAHTX0gy1fwAdAE3jPm189xiAPhqrAloM04fvY4MI5jhjCiHIQvpAAVS4bnfgzEVxoNkjvM
hhR0JwCTJXZQv1h8r+oylfBh5AOL6kVbsNXxV1pk4KjTc6Jaogtb5fc4UhmSY7CbDOGzQ6Vn8IYF
zt4I5HjIrkVTUP/bzRgVsywWmVdeXwis4FrRUag7GsutuhvNi0kWHNx+XG+UE47YbXvEhm/9HK7g
53iPvvjNHqR/QTCTfdJGzUKbsIaxINNDtFcKannHW2Rjf10JjfPV2XtGpn7IvvGa/3D599fwURwN
qBMhbGhm+OLOuIejv+f8s3hEvIfoNid78vh2b1sivYJX0Ivem/fpzr6zLRId1cpsFD5OFaNZIfEh
X3bDVf/6ndbR3WPAtX2PEd56ipN4wyWS0bhkxQfvzx+4fLcaRO117FVBP+Z6qwqTpkwKPAlg1e5t
lQ1BRii3g6+dzQg4FPKRSvQEI6aFm8m1igafOPPu4cC/nxsfwoWitMBZcrrv4b5kUz0Pp89IXd42
dycJ5OUDm6oCxsHjfgCpQt4vtly72FQBB6IWPU4/F5YRBQFz79DJHwgQI4lHmNnGBuzW03pGHLqR
sqFwr+wKs7dX7OsjE9nZva0DWdvUd0Mgj3ent+fMv+9H1jdCQfnbqNBUG3XxGgCBfz1100FjOrU1
9npOSYTwF/C3vj7279nTlxG8N/PH7DZ5XbLzO8pGsK1++vdgZseCVcSuNQqplL3cf7uvWCHq4L1o
TryhuAe35o6cD/ZxKmjUiV8PIMXr/B6RdfiT6OifG2T6PlC1Wzoj4nsSvzJJj0D51JoPIgz1u51y
/qJanKQulqVdtarMxPu3VTaxZqcjg4dEQ3J2W2LrR+BcC7wJiIxGYPGJOJZ4UsdB6gLn2pwSFL2N
USJk+FyVjcwEOjfVjKffRGTs+5DSBSQkin+L+WAuIPqi76buvHbJt9exo6DHQSWIMBb5a2/ynnxQ
GlBX0r46h+P4ruMI26aLETpcTt+fI09eovJGPzl7AJES/8sIJ4W0aiHzoHSVJn3vCyNo//iL932O
tIdC6I2weMMWQ/H5yWluO8VvDDb9CZwc3P776VEQ46+3+R49Nv2TdO0velCT1uvKixj3GACI7pMJ
U0vFf13Ylw5GH/Bopswe9tNtvTxgrIMSov/kJY91SunOuwX4PWYrbiKdZoPctaa5zyLGdfrQ6qPS
w9nJS5E8kBLAS7wEddahNDoPoRQ5dfORpZ14Jksjx6tkP5pIBfK4X5vpeCfb9fGwO/D0FaeakC50
Dx0yTYUQn/NnWxw5aQvF7Oh1Eqsd6JliDUmQpDxB/eaoncPnTenFGaEWIkbk3/yKFjN+EzJ0D8e7
fMW506L1vd4A3I+AQwRUohsvRBS2gyYm5jAeINEaRlxrk1MfRRPFE2j+d4WVR3iMhqK7IhjPxUe6
5RjyDrgu3BHyEfol9KS0vfsRcnMmUpOXiPmir39WSEj+MkKgBmcZgwXHChqhr/U61hesQg4tsAJK
Xc9IQ3Ep47L1jaxMaULy2FUGTUEtCAM7lXzyjicgBuhe0GJY7RTGIhXlUO0OJmgjyaA4xM1pbNOj
ocvP3GyPoZINQLLGBGClhPmj+CffilyUkK7BbHxITucVvq2hCd9v/f3CIwPrJ6Njt2eUsoUGECXV
nOd38ra4pzrzIwxEyyite3+HrbSqQ9VW7bv3/vtu6WXG01F42JHMLMM/D4+PmEulQMC1NlJCyewm
PHZTIVgoogdyZxCFzKKYz9zeidIUNZItZCQtitXKodSzf2HPqchhgn6up2p8WPZtoqtdhBTmyOlF
mTEIISYSHpLedoQ88efXc5QY1meGom3KOECPcPSwiqXjePuYfyGTLnAY2FunH+/nE+nuWylU4MNE
mQZwSGYxmH7P2BVr7umkQ+Y2CHIW8i/qOVncM4RXpe+Jb1+aA6v11PPAga5H1Z/P7i7u2ClYwndF
8vcETT+O0ZYBJtXsbYvg8x7Ircg+eAenMx5FpshnFgCAn26bBU8rN+zg3f0MZXNnSCTYYH8JPmCB
Y7eOuPrsFj8rdYto4FAg9CLWvt16MqpsRsDa7fwTcmjvnzsOaU4dg91az/YC4EqASTlrEYWiXETu
we1UEIagdopUr14U9r9UYulEshckHlp/oeuco0h1zhEzPOzca+0XyBkQRagYjA8hHK3xesbAYNMy
7l5mPaYtmi5cBabGE5473WwpYvvRkxE0zaozOnwmidNitJ0VIoUjOKxgTDiffLY6BzngtLI1JwUU
JBHU6VvJ5DfJEJOpIaCJN76MQtIdlrnTj59r+fK6EjayPN2tMya/Iz3w5Ld5ujgt7OacgpIinUqu
ouenJzqNML+4OTTsYzawKgaL5Y5i0S9NuczuWSZLDpEn0GNikV4daA50dZyuD/aZfpOUEKIXGlTI
r9nrKqMIIizZbefNZYzKVTvdYiHBI/iUTE4M5aRxKm7tfUBS0OlyhMGVutX+QKx7dUqXrcgisd47
gs2XnD3H9xR9LDJQvhLOUcyFUjHhM7vD70wp0Owt3jHUDFAdwKmkLqP4Qk1I/6p6b/fgEoNH1gYn
Njq0FNRIaEHJ3Fo2mxNz3ojFITjGQcYqYl5RQ484ODWO+wejgNJpf/ZjJcKr8AVkfXidhzwMYmeM
8JQSEm0yqKOjWaePCGxDrkwjQfR7alxV/WU+dR5No29Sz7PonlAYG6biQZiO7VYAvDh5yFQxv2xd
jfFwN0N7qB8b6HUmP1i7gUV6n9MR3Y5v1gO3tZBAoId7TGmTmJIlCjIEdVYg8m0YkeXKwYtrwLnD
guMV2at+FgJEX4XU2TwRFUuMsQLOnIhgN3JdjNYG0eMNgZ+LvSnKYkaH2nyf889vnI7InqfA6e0h
fz7yb+54wQLhcpLqIBIYeOu92WBdBri7PZACvzKePGw7YpCxd1Umeg6q9s8/mgMhGAYeaXIlx46Q
M2anmgp6A9xrtnhea2BzzWDRUfOQeGgkPkJgstDvVA6C+GoDKG3Ezh+u9TlmPoml6j0ehIaliuIs
HOu98OCVjihd4tSt1y1l52AGyGhLM9WWg4NNUZfPaHzmY7gnoS2He2OZyzBwyiwxJP++pFI1G+ce
vKalF4OrTzSnZgzYN1J4WLMZSVAu2V8A5MqmRrpfES6H6dYi2j0kIw/jEx+BXxG0W4NlYlFKkdBD
rgGmqAqd4XkgMH3nZdaTO8ZEkQArES1HYemyHdLE3PdE9Cy0DW00GbhoHJk6z4L8zChgLNk+E2pF
riC3N8QTRBgKGjRxQBk4JI1uceaSoQVogtr9cufRXPL5C+sqwmBJOOFeAhCxhzNCw6DLCofIGDEU
cxVABDgnhMw1YyMhRN2l6jo/pzI5tXeSiwrhp2NwvK5gVwIZm0hU2CJnJXfXIoXwtsVUP23czceR
3OtnCbhhfxc0KTdOUrTsM4LnHIalW30W17kKFKum8uqxnjdnWOspRQpxLSKDCSzGa1Wqb0B9Jo4y
kW04pdTk/9Ne+2MdundWcZe/QX2k/ZqilcaIcwUJDrhTVkbwmcYOnxPACNh631bewyp3o+OLxVf6
yoRWxTi4Xxt9raHM90QhBYXLpQyhKbblbhjIQazRT/SZ/PZz1BjFcjiOJYoJHiQnR67kQLiHn+2I
Z3xEkTkM2mmHslWoPwdubaFXmbQ8oOOgtbXojU5BE48dXlSmaJyHduLdPZKl5jDYDCqcHLYpvIuo
59hs6JNPHfjNiv11f4tw0Ftfux9EB05o9XxnDZceQ1N8Bb2pGrcIgJdJzVA7agbq9/z7siVKVMKP
pAI9sha8fdVN0YTHKmd5+FvlZxE/nPz9C7kGamO8DnGMCIqc2mknhzljBHKUu6fRRfgfJYt2oxIh
TEZyAZRnks76yTbqFrDNJzCBNGRMePykwWmXgyMfp6F6qMwmGgZvSoQng0zeq4+QO9BGX4WJn5I6
BjIXlCY/RPjRihsLn+YMgB/Qrt5B8p07OMRQj9CF3e7mSPi07RvZq2RuAaAQ1E1eDlTia5tL8/5T
0BHi1IYXI9vo7T6R/nn15rAD8ab8Xz4vIBt4dBPsiu/Nx7wH+eX391y/lulanlbeN8aXOWeI3w7s
575VAyV6ATy/1+PgN5M9oC1Iq9esN6dP5Rlh3VKkje2cpMDcV+MK4wUZU9Mk/k7vq76n+JrzvRQn
LKsI6ZUJvXnmjFi4KVp1igAe+Ry7n7rbZFbja1ZrqjowKiUe+7wDOxlpIBvrx3EIukTYB54ipCyA
eCmkoEibfkVfTJvI4jxgYCtmF/RTNqVe2BJtI1GovJzn6XTwNOODgDyh+ACmKZciIip1hVbnNf2i
pgwpK/vkibkvRBe94IDRmGAtqi3MbTdLQqpBzkLQNsuPtBnksxynC/p6AlhLs6P3IRhZbtzHe1EA
R3Ma/cjKcMFePgSEEu+X2ePavA/tGtEBmaeyNxqF/PaQ+CURIbdpknhJG36RqmLmYcLItGS033vR
LUCV+f3DZh8xi2V/XR3xMRlamFO/8cii1RD689IXsacv9jmSra4FFtR68px+r/AzFYwTJ28e/4ZW
D7YUaH4PlfOMkxUNbBH3ScJuvefbya/QjT3QhJ9b/1z+e1jYj0H4RtOAqmZkPX6W9LCGLMX4RbtN
wm1i1n8tqBR1M1jyHyg2D0VJdA5z3rZwWA1quJ/RoJZA4IAk5G2+/8ZE+jJ9lEG+OL5b5zsOGjl8
SF6iBNp7cqimA8krCdxEAEPeKcT3LSq+Qd66+dAeDBFvp3pRLRppRaPdYrtK3Ue1efXWUj1Jy22G
r4csemIGGYHIMCQmVOLfr4lp6mPVBUJeirEpna0EmHC3w+Nn9twAGr1meRQChNzi34YKB6IIbpyG
DA2WMIdX6zdFGegGo5jwUzEI8+WoFwUQkxvVbQT1lhHmm/u0HpPPvpCsB/IMQtYxx6KbZFEd258I
VqdyfMQk+q3TmFJ51W1QSYPmYX7lVmYG2VsC7Fs3O2A8XXshrU7+kBwRH7huMKsnYp6DcLCrFLqV
CPsioBF/PxOuz/XyPh+4CuhgSB8JzzZc81ra9j5PSJhVDYVoLMxKVLipWf2Yd4hitscQH7QKqCSZ
1ZKGMnKeJ0Y3zDMgd+jkaIIlEYPLbAYU5APOyn319zsfZPstYg+wYRM4I9TkPzSVm2Kl7dRFohw/
9tsfNJav2g8LTHAxfvs7magrRibV1P2QQUzQc9SVRO2SEvXO2YqyXSAAaSbc+KBPMHKjrUo0F9pC
DmpNsJBwCNma9B0GTI9XaFS5qVG2aSGXFxk6i77e7EXK3bL1Se4exY9tA0r4JTf6tuyClHlpFwAK
8MZyX84JSCO+kauVuypLlrZ3ZJFVwLjOPjMO+Sp0EgNJRJkSG4NlU26RuOrSmQkynz94r/Lvx1kM
zYMkD2sT9FVjjOfj+WCHTsmD/SA0RcinmSqsy/PHlpX0vghKPnzxXFPBzJspBMaXe16ZJSmneBeB
wC2VUT4EE6C7pJkcCF5HIW6ksG8pOQ7SVJuiCGSkjoGBDXEGRwZG8j5OlE7ImbBSMxLWqI7QNcUF
pAA3BEaIMdAr3i/ygRD4wnguGMHLmMX9HR7j9FH1G0gzOkjQEgpbQowhKrDRgIEg5XwtRJgEMfqp
sf17Mx0CnU5A0Uc0b7EskH6loUS4QYUjxkdEApzcQ0vzW2Luxtib2QRs2DgEpvc/Vs93ztGHtu3j
E5LD/FdVQvDKCYs8lTa0WJxea9Fw9BDSSCiZwBcWhLZvsjWjFHcdhIyBvG3xAq+kXD3ctw+LbKF1
GkGvQuz2uVBIab4MpxsrlMMohVp9jfrOKANG2up9uxfSHRvpEcjva363o5HOz0qMq7VT9+Y/V8qu
gqriPpMuBbWqiURb7kUyFldSzKaDTP4jtDZ6rgDitMvXEcHCT6z0CnBPjgvnbafh7crp3m5AV3SZ
FuuDUMufvekphCCINTZ9WMh70JCl5GISyWIMdYSvm9Gl8vsuwTnI9toZtmXcS1HPE0IcEcBHJlJE
wM9KjtBnbN4AetSRSI94fHLmVUHwsgSAsxAEYOhkqmvAJ4jJr5qN50NEQQd83BVRIOy0iBTCZPFY
DU9FOPu44H+Y8GQDJICM1O2FDdZ6zEgSYnWxR8+fW5hEZGD+Ie5mg/mD53dAnHbuUN4gFhUqISHF
qmkkx7HIfpSQRBK4jWrr4V1Ui9Z9yWRLU1j33hNpjiGBRVQhfypAFYCo7S93jfxVEnbzOaUMhfB9
xsOSWSf2F15IhM0w2dcZgSF5N791ubHZgkllpN5CqM5wVPLvdi/gB2hQDGUi8BPJpbBfVxMsHEQv
f0LsgZ5QM3cenk8651HwvTKQCCCMvPzN6ASXaI6wQRgHAjdKChx8TUho8Eq7mGusMc1rwhitB1It
ykAiUQqQkQHRFqCt8P/oVwHIGXx/VWN0HQBZJFcHL5RCS3Ys88B8C5HvWRHsyGwUWzKIDTM3JEAj
wAHSn8hxFoCALhjoy06ArIuHAgVEzExKcWd8WhELjy/cqwn4MsEnRwMkmwKMGrNm16/4R4/XRf0A
dUyk0mtzLTX9fjOB+RJSa2xcQFRMTAtBJdV55MlP3tyU+EBUYm+aEIqQ4Vpj75zUmKTv1PnoisgW
YcYqkmAG2FpikdcBcQeO0Bp9UYSjVmCDkB06f70HiiPGa7QGqmY0cTIzI8VRi6CWMA7w13/bFmcM
55dkm2TIm4ghdTZ3XLa1GEYpW2xRAMLZnGhc2kay0FHGMtmUfUMEwYBysOGR2EeyCAn3aMJ4l1xV
2nkDII1eu/Gxe9fcnwOAo6yfOenoMGm02R5lsjXZSsm70biZzPIDU/mAdFDjoYQR3xEAHsix4CQf
Y6YDPpnQ/WGoZI7fFKiQ+EwJBTgD1UpapbuxywzeJWe+GB4ifIok6VB2I5bCUst1sDpM0ggA1ljr
HLIBka2+AyFkv2OtJb7VSDkMiUsRE3HGXOJCIAPUc6pDRCAoJLZv2BVpNuy79X3/G8Qdt2ls90le
TJnKJ0jzZKZUbssubCsDycSgMSb4c/IZhCon5IiDSXotoQxvPaw6zuDjoGL4ETY4NMm6yiv7wUDF
I4caW5yCsL1B091NinJ64DH6Wkplyc2KcCik3bh7mXnE3IsvI5WE+wA1NR8g/MW3fbFPIVJ5rkCk
Qg1HN/PCCKAeTl6bavrBu58siNCmpKnQYmuM9EsW92lL7lG7UXa9JcLpG19/fa7uC7anE0XfXCHf
V1pq8fP6OZGCJHYV0tkP0PsPo7d7XJnTS2+7KLFkUP+yoMqJFqQrLSbHkcQdhPrvcHz64hmz2tNg
VSPbnBHMHkvLktFUOofc59SeiLOr/uRZQ2V4CCUmAzFh1GP0WYBLcz3cfyaASryRml2dTEamvMxl
d0SCyJWlzYQC771sqBhpp7qWtZmumH270cwCFW+JHlOkvCCDhogqZsX1tWiil42ObMIZyLxyoQQl
DwaJPXYVFLN9cziR3edMnBAvTsQaJ8aTiHkUG1Ep/jnl6MeVJSOi7HaToJQuGE6L1XJeTQgYQL5K
I4JQtQnrsF5lRIcJnTGxOgaszuwxY+4T+98AOGSW0GgyDwlvwcNYDJmyXjAjw70MLRMVOP4UdGTg
GeJtdmG2GE80dm9CjjjhS8Gp+eNJD2/V7LuopsL7Ilww/GDvW7A77ofuAa4KN35Ajs9uaDEniwOu
DpnFh1I8nfUntcOXYLN5ej00hkgS7JzhnQOsvl+2CPEooeZkQfV5+FPm4ZJpxuAgprdgi+ErQZcI
rFkg8cFZC3fJZkK/AlMn8l4ZfBjIBhNeiKqpbWIn/G6LcJMpUD3rAGT2mx/oAcizYMow6wQAOvOH
3ikN+ntU9rMhWz+KCuaAtsT1lvPhul23WITPJAhxyUjZOWURUx0Wtxg5r9dsehEGNrTmxI+ilhYp
BMVGwTHcN4hDgJxk7hJ47wbKi/OGUxSfAbZqof8lUetFwAClKHAkEJmVOOCKU1V/TOgz2fAzxkCh
glj0AAQyT/AX4JWYXujd2YpXIt78GbfzF9RATFQt+/THFoWYyJGme6bR5TJ55YwwFwBQVMO6uiT/
Ix7OQHeZ5wT/p3rPU7tLKfcvpc8219JLt7jAKxiv5MpbZvIByekkEyWONud8MgfGKFQim9zu02s/
2HQof32JGfX5HOvmVEXbDw2wMhlIGOGZImob/w8p6C+y/0srBw7j3EU78WESwwuTTs35XKBNFzNX
nh6JNyiMKiTKBHpRmMjzAdAAftgr9lhHOCiIhyHGYMTugiEDWfoYtPBFXCrojlik+GeG7OUoEtg+
OaDpNJHt4oHHx/ygNx4CciWzOwO9SM5iG36DBrMWEA0hovJWBGQGIALgfoxuontRudDPBYgy0G3N
qZ1O+Ys7TC0nHJWcN2Tmr6SQEkCN73uOBlj3FXPldiNwwwGh6BAMLu2mwDxyyqeKN8VtxUf99CoX
JYtwXlOSiJjZNO484Uh/nqRF6knUBInbkCtArh21zYB4pneckbQuuCpc54xiYB9iuMqX+F9s9nNl
11F0CUk5rq8zAmtCnLgvAFNETjympeABWo4JouFslBtziMqw24oo/gaUTd0xhJEAI9hS3lc2GYfw
L2I8B4d2gteD9NFY/L3ihB44fi4aAKFpaoJYAkGImAmElz6MAGpoHA2cyARluirJOsVCFC+Idjnt
4JJJoIkOLqJL6xaXUTJvieqpA9Rjc9bNHKAKPBzaiQIAnJf0JrIqj0j/mW6RBj/yuospCWB653PU
c3gzAch6njjdiEUTaq4V2SXm9AReBhR7Y+0nETr5OeHfCyF/IPOKSlm2fpxFKRsbOzAq6BLIEwoU
sz92Pe9L5no2e+Me+sJ/qbt8T16lM5qgPWBbJO/aEAH7GKOcf/442A7N/m4K3BQ/6l/IxEW67CYt
teaYuRfKh/q1nu7xzv2rbXoTdMEY07CHiPWLq6sLe5PBlI/LqCCCxxDvfdcl1oL7PEOtQ1yfQ+DC
ks9BVE1iDXeFOU+J5O9OzwlCLuLJXjg0WAUkOhBCZ4Ow8BiQSs4jwhAj88d8mCosFh8CBnGMkmag
Ee1MkCxKYXHSUc2YkBRhL8oZo4uKM/jndGIWAemN0354M8VYJKJ4Vrmfgt7WRA2nwMao1BcIxwYn
YP9F2wnNV8dg4AbsnQlJiNHY9kleLYLXnwiqrSZMU7kgHWbEi+j/SixHWH8p1NOQ8y/Rs1PJssGf
hH+GyeeUiB3vvqcTecUUFd4ZFgYRLVtYSiy6Xzoh6xZCdNuSJzxKRGgb3w0whUtGFdUT9TskOPwh
y45YLHxGIHFWQXoFaeyANZz7mE5aH5EW3kdThEKUlPr4Um2k94K3+ndG8Kl/ej1BUfSEwMnxTxDu
T70IUmng2LQVAh0ENIf2jOCHjKedAKtoDE2MuQlwv4PbQLdCrt8LVVQ+w5QMR/PBrCVIZOYDgZQO
YcGzQIYVFf1bw4emt8IgmgQjZmqk5JPcbIVtSvxbLHUMXHBeQI0IBUAVANgFByWGGUsO79KrzBZ2
atNMnNrAzyg4NnpQQX+IuApCGaDZCJQ1Cyw9NZKZGli0tZVVxs63I35JFNKIR97uQ38QGwhbyIfs
GScaHmp7ZuJyAMN4xXnwsSmyXZCRiWbwUXguDcpq0iZIiHIhtJhscQgy1tbYfLhHOFGSXH6MUeJq
uqS8IChAQQJBlIWNcYVN8vEI8r0Er3uItYhux0PdSr4jySQ87wXBL8K/JrwXPfqmj8Od5E/giSDF
GDzERpfzbgsaBLQmnG3sHtwsoZsnUIVtSqQHIvVmx39CuankF93MLfuXCX8EYJoIlnpC2gZbECJY
uMw3a5g9BQXagEcHDxU5MW/CL5kEsGVjXr/RAWHrppnt+NgUJswcofghvVM4QZkiR4I4olz+GTLs
MTHfYerjrgongMvQ3j8OcxJbfA6scLxMpx9OXoh8Mld61ogfnBRsLwi4IMgVjm9EJ7BJtC1iuK7D
eA5IM7APNlg6OAbK0T5wAvFlFeEs7HxofMh+ENDwIm5I/+jE+CwmHSSQZSyhCZ5vW8EZdfNhJUzi
albpprZ6ToP2ajg9LPKgv0iCn4/YS/IPiz6rNvN668pDVf/CIjwyev7tCFJM57Or8DZfFYCV1hjv
PuxaCAiIhSq9ETqPnpu1lgahRqrDMnvO792sd1g+wGkp7TV72FpKZn+Lyadzv6uH6pejxbgLb8P5
CwctsX9TNpvxNetQxfvo9BEq0Lni3VH0RKSnWy/8QMxRhdGzgV753wewrAKBCEP/kDjaOa3Vw0xQ
scMtfc0HYTR4dnDOqaEUlHPkxd2ZIW3k+TRLRMALxmSeifcPpBMhYhE6bUBiZdMKaDUDl2mdXLF/
kJ2ZceeuU78C2WPcUoVWNSNEGWoO7XcGMkdERwml+UT1WP70w1jHjAIYCS6sHfQWNw1F9hDvKKHi
gHYHoOfMRMV+J1t+Lm1bYg1Qokb8MiIfAChfEnr5JxXy13unp9t99W0CFNz1ayrjZ5NFWEi1fFd8
RDNt/Hd2twvy45pOjG3pkLWiJsQsoHmfH2+5JO8p2faLjUZ0HolBz+iOCnVUTmv8178zVQAHOmwD
GJSYoNZhWARGZsujNP3q9zWwDNW/mAJCv6eDjVKbifkbLfn+IAuUD18Cm1v/NH/wpR/+P/gmqcQf
l5xahkm6H+x/FVb8LxlYYtKa6A2UnfvYw7rhmofvhTAyRKo6E7XCBHOv4j8ciZmvpZ/SZIqxpKQ9
mYQVSzF6l4hUZYK6gFQ8LImAuVsmSGOdLYLCWWHljVMCY/HXLzjmeMkHs/6Ei5HwJrQULVH+2bHb
dtPRVMMQS68KDbCiEKCPYULVvpqVI5Oa5jSKSg8JIeZ80nnhAS6D2ccbb+k2YU4/RIEigJjgPXNx
A8cvjkTqlaiI6nUDVE8xsOoYFIRO2Xuun+uhN2BwA+IW8HsSKK7oWSFvF4dpRqAZ6RPwapKpbRgu
bF+ZlbLWZvK2XJbx3cMfZJOiyvaNXECIoq1mkSGTejB4JbnW6BxTqBm2zvF6PEtPLXQpfwwhC2Xv
olAD+XJVStvKBhlnTvaKcSNONiFfCHYcDssFLb/ZJJ0x5R3wA3Ra7za4AIwfA+g4VbzapUKi1gXO
Jn61ZrCq4MrBnIw+qpAaW7CqN7RXivPk+95IVoye8MWg1U7DTBMKxDibaQYEF4GP/gjHW40qkknz
4WuFZtnbcCEQ5zLXnmnAKEBQhCU+WQ5CrqAPd7cp6T/eyyT36Pql7E/4e0/mKpKJq+Ay4uz+MTqn
cjBgQPaNNhiIhNYIZW5lf0ixYirXZpijkUsXFQoXElhsbXkDDKXgMWAfMW++aGZzHbkV1wGkimQ1
fS2SIrjq4sAQeA1amk23UVHBodfm7/BClLuAgiugAUQF9BsQr5x6BKUALYoSVjMe0//xstTeoLg2
d2fGGi6I6SVXjbsIN/olnTPm0YuoAXnpgl6kNPGNg90eYw4uegtVKKxWOcqq3Bg5Z7Jp8GA+3TEH
D/Md+My1L6hUdB7uc/5CxsIoak425B+Vp5Evoc0kH4VDMPB595j06YNUU6NtxAqsjyzoGLBYMgzN
ftz3kgAIXY9+DuJPp2dAV8Yll/HHVmteowrdYLV9rIeobG5zIYapmO2DCOm0dJbLhCuz2az+o+m8
thRFoyj8RK5lDreAIIiCSiHljcuIOQf06efbVM/YVdNdZYA/nbTP3mS8WVdb8zLcDJ8BEBS7tXq7
IHqY3L1dHT+cY5hNjvQQwrQx2g3AhLv7l9EAtTw1nvSlfUxSmvfkEu9mAEr3ZO8W1CCrJeOc0JfG
gVYgJW3eF4XtuF6Bgufc2T5q+LFE/oA1pv6La6X6hbMOPoxB/bbJEbophcT3YNqKWzCovdb71K2J
be4JL4AgDAAjicJ7SIVgjUv+aVmSZhxuEFR2zi6uCioSZMYcXRGHBsn2fNgwGSu1sl76ZTvjC0qV
XAsQeuIL2FCCFctn+qwx82f+Hq3flzkGBMRKxbUkwStQdYUOmsw8761GzfmSSMgwPW9ay5pvMi2d
ytYGTl+6OYcd/GvHrHOlrZYl/gqh/Dk0vea7vT20y5fhlIXX7O0pq287Vbh1wOD3KgUMaDvFAcS0
dz8HtZcV0PSGwP5qPxEk2pslQDoZceRt224dgl1z9X24u7faKSud4sH5Ek5N3ffRw/hcSElAx4hd
hSYAwFGzW3o5xQspjo3T4IipFkbNHfDfy3pz/d0hbnogN1GNp9f4ewmOIDEK4RdM+WFyuvzWSSiL
TvcI2gWBPHgKOZULYWUzu1yj56W/rQxKD2ePd0R7ShVv3Tqi8k3mBFpdGCFAlVAeJDVMgIOgSQuG
GxrayJoheIB6EJuCsAHfzD7RPN5ACRBOWLeFMispVJT2mnBydOD1CgYwALfJWECkUQkLAGvBX8K0
UCIBBaWB9aaLHSKVttrPP3RfY/96g0OPiemKhv0woAueZCcd27KNRYoGF+cwAPphFELWMuQnF2dj
9AHBEUrCdZKTzuipna01OFrkC4vGTxsI2Y6CENUTuDbuGNRkAx8IjqZiPDjWjOUHBK/nLVNczRid
GKsDRsH8GdR4RzIKGOST2d+Z3TWEK3oCxbT1jXCg3+8v4RXDHNeMeO1P20k8eJjrLoWf0SBGKw3O
DH7ZbRhrD0ZCbvfgDMjBkzAE8567A3rx8o7Y15p6IOcjomBjBs1b80awdDCIjBQx78MarMfO2M+R
MeZx3GdlO3V2zK9fg1MiNevY+9fPidqj86aONCA0ZgfQ1U65EwllHnIa6jDZTNuMKUELt7JxOj9q
2G9CfPBhpkBwQzygK1lCQUXYQllONe2lhD/fxqBgE+epor7ufsy4A3CZmMnAHXgakwZlAvh4alYF
lx93RbUpYsWaQZ6JM8BY0teFQxMPPlCwU8vh77wHbiV9bUdMgZVypXHTJLCvWWtYSvA6ljIlpBjM
oMWHNnnu+oexZdDjg7ncq3v8Zq2XcdCLn8bP8mJFJNp4CUhxxnI2qhhQ3cZcOHQfBIQZ1SCCVN5G
T2oYkcTsyeOgmKsETY3XJdTo+Q0sJEaXNcFG5VcnPy4b3mhUN5waq5Cx0eIjS8vAwW7AC+mSIQPA
ZDLWMZJcxuRpxqj0AfX9QguCFh4fmEy2+CPMuxEEqTEnR9gD00ktcSiL9rSpXiB12IZZy0pJZEKC
kkdZet9EryoScCeBzAgNN8YQi8i1Pdu8FzAnounMCCC8gTF0Pq8Sxqb6p7LUVJzLANwU4S1gthkS
I36NBH+OkIbe/Jex4pWgAkkj9gJ6QDjjGw6t4pRkqKWRhRWlJC15Dmw2lHMATfIqCvX5zIjSCNaW
Ph4CpuwDyBTHZDR6mP3fxe8Q/4RVCJ2uueJFuA/+q91+GHy+BqRlhOGjXaL4VrZrA4TnfEh54wrG
dOs24YpFX56KBA2ED3oqQEqRgKwxXKsvzP9VOI+5PvIv4GxsmBF55tdB9A+zTDMnY4gQILk+Akxa
CEDE2xe8DNohIb8s9Pa9O6B6/GHj3oPFlewfuhJUo4IIJ+Jq3dq0wHBDUO4Q0fLpRjSHJlgxLzEw
th1vi9GZR7BRwtcASNy+kvWkM43PlUWrQ+wodyhjoiDcJBdIwYSKIYqt8MNKJAWGU+/+syGgrViA
lugRQMuMNgeeBaoz7aFYh2t57EGZ4Irh+U2r8qI82y2wXoRk5QySutuFJkLAMGLrcwEdh4Q78MuX
uXQf3erXEoaym+AwMLG9Xmp8bi2u6/Ma6UiYMsGRwikDGoY6L6Pnor5Cv0ReJR88KUag0k41uTxo
kE4Wd5KYeVouKSayfeYnLoxIu5KHkvoXzMNRmT1HhM6mrpKU3fxCg9u/90/hsU8/NdK6rF6WK0lw
D+bSCIVwm30CeSEJRnjJrLSbdqfelCTBJoRA4BQ1DMLuL6w6cCtDLwy1BdW8IoWXYx+mXQ+arr0x
J1UEj3YdPtAaiaS7HT66U7hviy5pVdC/IIt5AuAzvHW6cKynvaAqzWYBfhdUBtkg9QHhqccEAkkO
VDp3SNP8giTlbFVOfxNv3Ycn2lA8bBCNVZB2N447gPipSRQIiBm/nFT5xT88zPTg7BDhPnSbcPik
VrNub9GfOPq1FiIfnz72PRtN18XZhoKiTxPiI7y1YNyv+G9aHdeI2RaMh6sI+k5R0fp+7YzdkYe0
KQEpz3HOW3N/sm5Le1KnXAKFx6NThU6QJtKXU4CzggzzxUCAYnPwd+QpqXPeXZjrvsV+eumWDx71
zeqm90HJHXeg1GvhX3qn26B8pqjQSAg39i4imI+KT3XzQWUfTlNwPYx5QYie+76DM8i0k3McsBis
HaS3gjdkHGOkzntN1LbfbVgY20jXE6Bht+8+3sMGX3658VoKA0+UrxAOha8KjjjI047dab/Y3RIn
ZsgpfTon1hOoKeqOoDfGmOCf3WpKXjOAht8BsIBMMJXSn7eZ2U00NL7k1GFVhjK9GVKcGePQO9Mh
b08gXfBLsOlW6DS7ttGl9SpBGWKcXW+LcAlR9yVKYVWDNYiYhvz9gdP20m10EGFh/8IoQXGbbvHk
QoKQU5qE0N26+qQFqX+91jjPaBuCLMc9JVz6WvMmx8amT30EFjRbrSF3QgfkJhHOVE8BCVYC/yvR
2Q/1EvcR15wq8GyysqARv/4JaFWjUyKpV/Eu8fNszPb0/lT6aF47U3vXpwnRLYc3VintRaSffqAp
+4FPnNJbC4VTYDO8/wNqCDi0FOV9SSGnsi8U6uuISyLMDY/NMkM3BM0vqzKHonq1Be9MjhQEr/NY
N34a7UrvE8LryCFJ2MIHk9hDRICDmCONHikONK/CZUMQ3YajgPvPaOOpcNFg/8Hr65aOTvgioftt
j4FRUVYgVeIs3ty6zkFIookattDE9GniJXDg9VhL0WATniqL68z2lNxSBEJAM5uMJLrrnPz13yYH
7CWHUxNYgaiYEjZuUZs99rh7FBthdmx/2jUaqgj+AfWIp40RobbFDIDeTwkJM9RgS90p6U4GCVhn
0y0NwZtgao8uwV5eOIWOG7OD1aRwRO2e5Y5iAWOBSjAVMnKMJVRWEFYi318A6MCWRaYVQv8nUi5z
QCSc78p5SykRO45nsNwMkkpnTo8awohl3i8dgpzBiGDgQS1JtHTDCQRnICKMnIqkfinvQBEkEfcL
DmvVDO8W6W5zTwstkJdZ2aaT/mm/zAptGOwnis0UDuglwVBTXWv0hNNq9KrRNNoCh4HYXREW/NPz
G+mQ06xo7cmsAOhdYlsX5bdZIWk7pX22vSOPWHd0sLXa9y8QVxdz8yjSVmtvroRGDqFNvWI3m9am
MP80+pun+/p2L2m43fWaICwQrm8OL+XwLKq6+7KJUBUn1LXf+o5f198GDK4oxJC8oyGmENxv8ZNR
b4LmdQBQNtMeeqkF1nHJql2t6ew7qoMEKBCCP2iT3FJfr3h3H1oNtwaFVhESPan6xfDpARDZBZQ0
f8XIhEi3i2xfu4kYBmcDEJQXdI+kugAR1qjvwRLdrvfxW2yEI45tipk+q4isHm0TVXO4JQ1C/QC8
JT27JME/620b5HIakpWpG82AQ8G4Ujjw0+joo58VfMIWmLS32YRhBY3yEKMHBO9NA1GKPvYZ7BGU
/yR54D1wKHlTgDerwcd+AsEaHn/u6OMe3BIasABkjp0LnR7Qu9IdgqmteIeD32h2yiWXLOaTlEI6
vx7H0Dtn90Fvm9ofWmagV3rY2xaI7jaw1EezU7/bx6bFX3a0IG+srOWUWs7z0DlVfTKT17KDhNTp
6TUoNVK748yb/hQb3csNMUCveOmDeJnuO2jSN2t2o4k1887HUZny18Er1CkoQ/EF9pvsK6jxvb97
eoBiNneyoObuNrjTGAo3NuK3tPLRT0Pp8tSFROMAjwaLHfwP3VS0royb+EHIaLEFHrTRTEe1wTk6
hg+iO8ol9tYptVXRyXq1VVoynuOHT1WrD0sldOWPnwdkDW7Rq68vEdHmaDo+OBTcQMOgAYn2TY1M
KUC9MbxAfZH29O9hffwG9FJHQMDe/HxAJGRWBfo78ET9O33xjaSwuEQ1BO/pa6cwkgGSYGC33eVg
93tZUsjsPVfnnyIwrvMEIiWa33DrXkjkyg3GOaegSEVBVRAUwcmttQApTo2FsH3qiKFsE7Rwb0rJ
tfta7JxipwB3DOpd9TYIQRb0C6mrN1x/RE/hEdoweJccCiK0H0FlkSMBUCnm+DhweZWwAnNa3b4A
HAO76kE7hYcGvAsdp41Noo1IZE+hXRoLtLvbM8jk3F3EKePfnA9wrq3YAN3R06v3bpQfyGJODR/F
Kh9edcqxz+6DNPQZCwomEqw3dK/eh2iZHLE77TfNF2XcKRWXLcgMqOVAh0Ast6z5hwC2kymOMdg8
eLE4Ant3LoR92i0w0scYRUgqVVS6K0RtJx9KCadlt2jflTTu5jeT9Nl9mHZJQyNHoRJUlRxZhfOL
0pNzZr/MXjSsspylewzh5NeuwsmPUN6Iam8DMyoW/A3avLcAtDCMsJSKAFnZ8PLOLq4ou57OoyTy
7bS9GWHfl02kbLqqQaPVZL6oPlHRaMPKYx3IRrxoqZ6jOtYBbWx9xJyKYEqNWAdSiDrVIBqVO5dV
jSjMr7sbyLcrvW20GVHv9/doS20WKZ3Cn9V98iYfReEL5emNHV6IfI44GK2hMo5TajxvE7qeMynd
sEhrHjxx+LZQ/xJoEBpE4K/6pzY0jKMTFZaX+xyQ3Md7pgLc2Qeb9vX3M3oT/H8GLx/CLguPm9Qu
WIsRCToHFS4656bDcpGk58ajN8P7dMVceiGz7JXXiEMD7MrizfDjltaXAS1tbpFNbAklQU3cREeD
8XuDY00t9fAe2oUFeictExrFXgl+EjpsKi4u1NspDJGUDHA1+3Skb/sl/zjgtO83vQeVoCy6Bdn8
2nn8lsbTJf3GbH2KpPcfQjxakxrDglMc10gZ78w7VlTtHu3GePdb9J7CoCH4hyfjVH5hIn6gBEzQ
TQPkkR504056JqnCMS79oaPXUKWhFAAlY9GS3oFek069IR3boG/UtwVVECQDZi1sBYfwGUOUA6cM
SFNy/wQPAivW0Lgp9KEdK47q0ZFeBHA2wKHe602oPtONW+zfEcqAV9loDkvQSC0rFGIaRPFJKTkP
Cwlnxxd3G4lrlCkpItR/7zHw9wsQpnLMygcV9nUvCGGDuAIyA5kQsAWRi5QBSAdvNKeqk2tX7V+l
u/Ee1ed3upyAoWyW17gRQHyA4OSk6ZVXnxnYd5YTeiL0VlTs9w/YqsawNN5BywGEcf2kh/gxp9mC
w6A6aTIdp6iwyMbZvErmAtftOoHOgFeWV+8JSwpQHYpdXnVdA/r8sx3vom8Aap97AaYAeQS1KaRQ
4ZAi34aHTq3o+ECEEaaTglFb7ue8rEqKCJZQ6K3fXm1xHJ4HrCb7EN5+qQV2G8Mbs/lzS55x+cPa
OYzKFE+YIU/bctJgXBtBBcNagasxw3HfeCn6xwDE7G8AQ5Z3C0o+/dw9kDAxOtUd5q+RsAmLs7uq
j1SxYph/WNkuwOcPxydFerQpmu4bibf35BUCLxwcBpTFYIqE/u30e+1TosttPuXJCnGm2KRrv6DE
g1Jn/h3vB2AqTj+nHlrD/ZdbnAH/8642W45mYg71CHl2uENbpD5T1GQOYZ3QB5GGK3Aj1NbQ7HnT
wUgxCe/vTLFa0GrkTl1I6YFEQxUQXgnGy4NsAbVJ3FhIBRFJKY7WN0H442c3qDLJXRDxEXxQP7Vu
Yw61xPhCJxYpcPuynIIehVe0x/brAC2Fq3YfQNYDYcmnJy2OeDMp9/fBB4HAYwe0rEj44IQYoEqF
RsIYdoPu+acesgxBIyBONaj5eNUrgiB/wab29pyBd+AYEMrYkDB+x2iO/F5XT7h7mYHgSi4ASlXi
wAJNZJflO24gHJPiOx3prrnSC/qy2acv98wShqOKqKyJRcEgtwD57SgV00w13gWnUQu93FpQCsGs
bXHZGkNoClYXUd/voZbhuLyMav3HeE8bXplCeToAxQ2rIJwsVGTKUbiRw+3RL0REjIuyXYtv9w4R
7IZjoOxVaQVVUbI6JAYEKIo+tfseF3IG3tTaW6VQ2/rNsvgMW1HZAYVHHgSx9Q29mgcCKxSQdc+U
dmB8Cb5U8I40z5fGRwzlzW72d14DJBJpFlKgQDzbzWGTj4I7iCIdwt/+JnrOYCUgvQZs/WgOlVQj
NUd0Me2cupducQEGnihLqiCXdoOfY9BdKgjUBx+d6yobIwewoSmJPUc2fvXy6j4SYEugbn2OMRhM
32TyN/6+/4lFNFm10p8mkROUXbtR3c06czlSG2IL9P2gNCfb2yv3AQs59BSNWv593MCvAtqG5b63
6WSis6hGPmt0/xjiY9U9AOoBZlGLmn0AP98RDU90p1R+afC5RGevBbMI4af9ipi+zmFZ6bYAVuHR
9Rpg/uBogg0BMAtg04ibQMIJGg26f3sq5w5pi/SKi0un7IKZID/27nOGtfQRvYPT8tNhYfRYTuMK
hewSryq7aVTx4Dh06DqD4QEBCuJjQpoypVGknG72l0anccHP3sZ1XgifwJ7SB1akxb694RnUKDkj
3oKMekLJDqsJiHxxco8YbIBNgDNJDRLhF12AIu6T2LTmpSHwRmBPj1FG5/ATDlAE/SCaOQOhQpLe
3JH3Og6LP0922T5VjhRENd4JMEFYEgP4Gi/dU+dFCYNQuPvtE9EigHSegcR0j+P9/LtswePXhQ75
2pVkPDELHcHRdUkHxrFg3ga3PlSMWFzMYaFzHU+Htx96Hy4/6ejjsavIj91C+ln6hT7YlPkqc+m/
+S5aUWF57ZCOjgG92kRdGY7D7BZB50xfHt/ReUVoB24TAqEzokewfNCxAlwKBbVWf0dWJx0/fjE8
X+MCSBcC5fsaUBCb84re3yHCxawP3p3HIB0h2/u2UC75VgyQCZflebD3K4Nq+IQaugqpxbkP3+i8
Chj43f9CjIYtphHzBx6i8WuODNQ67SMvCykquLfUAHg+LQLKMF5v7uPcB8ezqCy2wzf6nRjKsJbc
/FtAo8VYIdyaXS+2EHWbIF3fB4LhwklmgrIXxfSW7cVCwEh9nwb9cV+XHTVqLBpjfKcxiKTwsKyu
S/57eAurAMp/sUlQdI4/YbVmtn6KyXQEnIC0Ygmc0c6KxPZfC543g5xqB6vzgEVJhJxZBJiADfkx
XjCbkQKftZJyTA8aORhIAAuYRxpqXOjMQoaotKB38E3tdFJd0asPCJZjeTOvc71hw8m892LqP5On
m2VmkQSMis0Q+AxKkEMA8bVgWvabZIdY+FVATE23vCbUJxlCvUx8TIUBfKXJBg/NP6ABcqKLq7r8
dkX0gqMzOa6qSRYXlYLuTin9DN9ubZA1DIA4u9ErvrqNNSXCQ1yhNF0aNIM3RHjtevfVgyDBLI8K
MzY2dL2FTrHULe9QBekWar36qwcF2p2aaHX0PSEBbGVnl4JrFRVlQK1XOEd7TbWpO1tkhzO3Cpou
Bb4D85F1oKkZOpoGBoNEaD2zWuAkb2b96F1p4Dq1tw17s+kSKBdTGygPIqIFWB4I7AgP0+4ZwHux
s292D5xNxaCCO7rtPaBjfvq3RxthSIRGz7wPeKOLmdVW1EUJYJkAWJJxF0u9EoTR8M+BioOODrWK
jK5lszkpAECFlGKcTU4/z/WBYBv2qAIFgjVNgKXlg7aZYRmvdiL1EbrCScOQHZ8JQ62EF9rQ4Yku
TaTc/OagMcqSChJiNzRKq2bxbeEcPsi+kvBkvd9WtNpfQI380o/K2QFy3tsA24buEb3NKbEI2Vig
SyzuksnRTi/y62VfxtjB+ugtHZvSHKaeGQinE4kj3FDjWsAqNQ7mY7Ezbz+82e1hlcFzwdJPQpce
Bmh46Vxsw2WUlikEZtRlN6D7XqMy2YoZtFecEaKnwxGZX1Dl5uYe+Y3eFkf7Q42EpA6ynyks4KQO
aQsJz1zuGrtxnO1+j7P3OOsfF++oOEHIOWpRw4A/alaPXwnEpnjzMK5WZ0fvkXuWnJL1+ALTz5JW
L7FEPgf35Emn9HpLcpwzYdd+HAxapz8JKxbqyRsFUrZ21SgRwILNfvXh3QLdVmJ9ocxL7uDb3pfc
+6lNmiIreLcjkhq0J17jLPnQ/JoGU6DkLALRtp3btNKEELDaZDyi1+I6f44OnXR+VxdCIaGF5w1J
6KTmMmPNyQvm3OHOUefPEzlzSAgITNCHvIpQFBRASr/No51WDdi3Hi8k2q0tJKkAVuklLYiWM81w
UYHYpL366Ngi7fpExBbkgshNT2NQIedeY3yIbqyDNSRRMF9WBkf/szUgd2gmT785gq0uukEPf5He
UeMZ3qFEw0FIzRtKKMBxKOQRRkMPQIGDHs6iyRKqgv7kFII7gLCubrQqwO9oEHbZSmDXnnu3SGFG
uNBXGUK3bjnGIcug3b0LKCZOVIIV1sB5toeDq4Upencry0cyHVw5cEa15Pxz/sGrb3V5/zLZkBb1
tHPL3OG1lPXCW3D6bW3gW3Cyl1n8tg9Ub4iAyta91IvoyeIQ5Qq4sgd4GoJM5U5JH892y83vbvmc
fcj16qGCrj2hvEAR8s2/VfZ+uBNVNpEXIDI/oyR67fN/fnKR5AA9cmRL1lD84Hpx5by0ZUyUmT33
d1WTSIJzgLZ+VgN/P0WoEp8iBU1Xcghy2Ghzyz9qO6zgEn5iPrR/RNmx7jWh/Knj4+o5pHm3ZJJo
LYjwuGO4nKIviBWKkXgJ1Mb44JqaDND3RjMRZEwDSfcUwcgtXzeMtC7wgqdGd3BE+I2YBtXqPnaY
eh90oWBkRFhATWGZUrjUv1rJBfXn/XDqQNWLNoI6CIFswyhEBQJYOw0CqKyf+2xl4jkxwt/cM0OT
8bPMh4P0HTOrzG6EFL3LENSB6NY9UmgkfXHY6YLXJLyRm95jxaEuvVCfYiGm3SrAIFJL+R8qK7Xk
EN1jsmvxdDAdtIImX9tZaZEl6Ww6ASka1PGkNyAGAZeQ926QkFhS0T+ZQCzWH2PQJc4ERLBFGOBr
6/7JyVnMyI1hAE9AAwNQxg9f8rWvxuRqzFH5q5AsL+QPJc0Jc/jCVTRcFaxdsAE57beQF5T4GwYM
gEw9MSwpOwiiJnqpXlRuz+sm76dU3t0Q6CqK5voYPiXK/7karoZDcDr8upB/VzqQbgtjGNatsAUg
iTZX8mCw7wGVVrJpx3d1hHIRUTCfzHUNgg4IIlHsC0JAkV9cXGCPWb0J4FNKDMnR6PLT3tUI5jBl
Gy+4eIbDSMjrFFCobms4dELHGeqvFMkocGONNBhF9AMo07ZJgTJ4tCmByYX3kCmHTIOCbRkn/Y0A
O4UcUNAU74QHZ5BZYPQ3k/e3WlQyaDTIx/BucMV6YALYc5JF3Rvx21i/jSXjBqUBYNayCaF/rxvH
MWuCi4u2jEkwn0+K7QlrkQ/QGk409MIeAPXKjBU3o0HUftBG1M4QcCV4GUMaUoNIt066lw9mVLoM
EvkN/klVJl/9qqohQUQCgzUhyjKr5HP3WiLUlrkkLRxO4jdXrceLxgxdhW6tYWvGtx19p+wMQg32
WV5UpC4pIMbfutJN5CP65RZZ7aodoTpy4C1fjNaDIo6kmQQg0Q3okePbkFooUhZUGVw9f9U16cUZ
O2QXbkK6tUBdcVJodJkFGj41B5hoFqUeAosEk61WrjtsIusGXOAgEE8CSwEXiPKlr24lStecPCQv
+hI6orM0n4g/1Aw1CqMb78w4JnTIHy8qVZoGcNdgDaQ2pP9ri/Eb3Znq9/yf2aMCJEwIS3FC07FF
VwyvRY2MVzxRA/17BzLD+WOH4AvYNYpsCCSB21CcjYg6SRp11lVJmCF3zxDzSR1OFYZaV/rBJQGH
6DcYycwqLP6NHXf34qporUUp0akYQIKWMbPOkGi7aqHoInFeKNpr0c/Z/ZOk+xT2jAJPHHN4aI3h
QHKnSTL4GMp7p/Z6OUD+CNSD5FS/FkacMZss+S9OemUz0cBqaRIYwg1aY8h4Z06Ckl+iEVLVRDbh
MHRCf3wyflfzeRA9USM9GWOHHTiUVSDW4zNJinClk7lWri5O88HEtQzKqRwAuPjcAlCNf48GTThl
0FOgygb04w+4T90pt89INWhcCVjRc03FZMKC4aHidA6hYbczTxwovY5y1oS2nBqcpEIovY1Ozehx
nsx1GWVGVWsUSB25EXjj6NAzvf/XhswmVwpYnWUIpTF2lCFn3hkKIGDApJAa1pOEreJ3iUeKzaIM
ByxtOYg14DefwbZ4FcM20VH7NeaaBGkCS6c68seL8GXYocPoNYM648YGR/qjxZMAArA6DrzFw+ol
BSPgxJ1oAvUO2sQ6IfIDNjMWQ97gY/uULMbjkOwEJXyt/pfLkU2hYOpCcGpHrHoa3Wl25wSF8u3b
geOV1XI2ln9IO2BfVpxgTK4GVaOjUXUY9znJeS79arL2OaW1RDTaZ3MVLlaOG9EqwSdxNb2mw7QS
careq4dOWZ0IYHv8kw9uAuhcHXTY396LG0ai00LPOhrL5QGkvR5q5NdC05fmnKQZ32X6tBS1V3VQ
/b/m55giN8QnasNuBLQcUidjzDVJPVzWABzXakUXEA/wYRMmTFMmH2fOjWErsFsL9bMejPDITdG4
P9oyYhxwEXoAvzjdy+tw81tEYQp+pK0JhPR1NKdFt3J3cff582FeOSE4FL8wOXG26ijNUGITlC5h
ke/pSLE2y124rdvvuEVJrfV0rrMKrSBUMjgoY7Y0w6HN9nfegZ3ElgyWS3R1urKHFQbjbwtPevOI
mcCscBxy88Mh8hQgdR7GIjcwruy89vPLSq7tZII8Nri9hEV48uVBcHEygrmvoKHQewCuApMwHPq/
PIYsiHwPkU2RyUjkU+qyloOBnBC8b76Qe6MS2O2+7C6LB5MX50cRV9Ud8HOQSpM3E3lh7/U+Zg94
5Hq0AQzJEv/tjwgLwJFS0MDYaz38YQ81N38uwJTzjb3NCsldADYaZ4fOB9kdrUVcBh0a/x8cNq0u
PGQ9gfixT5Kljo0Ew8qMM1yyWJHWxAFBmy11p633BSKSejrWj8AszqaL8oYOILQBcXL0wMLLhdGH
zKmmQ11NzOzt4wY8pduYdM7LflGVWq49ITDXsJoAq+QPHsDFLHY+BsgdfsSF/DM3XAUlUalTB5NJ
0gNbC1vbp7PWQmeeprQJcMvd7qA70GkFnpaXLyvGklEoGbgFOuP/vrgtmRrglcYSnCwf0E20KXXG
aP/+fSnQpujIzyHkhtIP7I7V/p31fc3D4mAsFvCl0H9XMMmy/ltDG/bNDiR7hh41uyej4WA3QpyC
No2TPdcUaGyYHVYHjyhI5LSBUP23RHUY8lsOCw06RIm8xZyNoOUAb7yW7b5NzZonsHVZwNgJ+uLn
2pU64fU+uc2PiyhQT3uyz/pEiRYiHMR76t4IGWI5WVsSplu4nv+8XFwdVj5Ojdll/2gNLAsuh0oo
TC2e0t/RqVOxhWmfTOZz8AcIr3N9TFqKFiSv0IL8O6JEaceS4M3Jr+R+kK0ThACetXwzN0z1YBlz
1OtU0rkEGo07SJKblSS9Bq6xnNLcawAcTCXXCGzWIRPJnWu3BoGez/KWswyLCE02sN3iH6u5lMSj
SqT5DTPuFbvqwSngXfyMavOLUsrNWiLHCM9fvo04IwCw8V3TwU38W3MnnIluEmPR2ZT6rIKBEwXJ
P1PMJHezLmkCmNwyPi3rqD1Vzakghngo7lHXtSw9KQzwQ5p4bhCrQAaHy6esbjSQMbvK94XZVjYH
VOefBUIKz8kP3CSJ/06JhiXDqFNOp6TmQ07+DdCchD71Zn9ni+Y/jnUTCTZoqT3ELpLVlaf1sGLB
1PNTU9ZYh9oEyK+GNWJE+cxJgMyX7J3eX1wwXPKWw55xl9S5rIkOP9IFpK4LrFGWH04Xo/fmMvTL
fIEkYKiJwboTbCKVGt7iREeEvih90IW6A/ZFKMM7wLrJHnsAbADawObyvJ+RHEauQk86sy21ded4
SPBIMre0YjoAz2i4VviDQ4ML1FGgIsum9U42icicideZx+6XqQdcyzd58gr+JeMOEGz4JTF8gH6E
QzId4spiUOUEf9RbQmBPGz7UBKCsWKKY2v4mTGEr3UlHegoqBOAiHJHQRIH+w+Ui+02jXUKG+Oc9
aP4cu00OFNxVmWowX4CE/ndKMSn5pv4zVjRG/jPf0/ayGxOf6Ua4fOGDSZaap14abO31xZTnuWYZ
aJxxMGWLtbyky6ZbxHNcDfGwE756HCOcE5pL/Q5zvpKrybG0YVA1MDJRui3RBtGnVwWc8fdgyge7
n+mgt1zimODq2FnArn2wa3EFcY212vJL6Gk9KrjRqiXNRtBDxhW8GpaCA5tlruOCvkuqLckFZMUx
rgWPpDnRCH3DDfRUWiXqsXhzNnxonAD+/3Ik7Qm1MFRhe7oyDtBywTlosZhhIDOoA2P7KnmwezCR
IuBxMlvwlYxGo9kMxTMeH5uGig1dHOCOQR5XQN5rgVJI+xe46fiX1UktffLeXnOKSQpXXzuziYVV
t4G2rBZ0yaZDn//Lf6oR6MmJ/FrM1PzPcdZZDfK9amHZ6Kj72EJ6L15GmFtV7dk33df5jMjtwgM8
miHOExmzPj1ZPh2/+P0LzeMcKgqWes1mZYuHW/zOerxGIiPSQ3E5R2D7aK58/2n5vNR36EmTY5o7
MtoLcr3/5ld+pGIg3b1GAaY6HhV4JRClAmZ7sT5Owf44fAcBdKDthkNwSd5kzaU1hVunwaxgpag+
pjaahnSRwCNFhKE50fAq34IzArSINv8OGVAWlD5Sx7q8pIiwmxXJglQQk2LYIL+jpaAFkmnLF1n3
XoGfwcoCQVQ4BBu7Nxv9Ajc0/99d5SSgeikAqrb3n6snhjMo0nDKgXBwqin83KG+yne3ig/+5xaq
Lz8CRxSquCtDnRkRuXRoFdQtJD+AvUSvRJutcabrYSWnsCqncE/mRYjTuTxqgh/2kvwBef6TmN0N
eRSStRaFKR3rk8lQ9FVNayiP8drm/JPN1k5R7Kx1xHK5cAeYrIA2Q3kKUN7yjD/r3t05+WveJg4t
9nV+NTjCD65ey8AF7OPcp6AOvu+lRi+/qlEZSvoyNq3q1MHZf1hp8/nfcbCixbDz8FKfozU/AZId
7JqAkhSBc4q3+Gyd42jamWVXIzOlW2PBquWs14mLc0Dr419SUyfS1woCytVRy0jiZKJGOTCEf+7P
iiHV0U8LjbxhDfXWd+iz0e6X64AhsVU6nFK/1kNNPcgTy+FgY+SJIaJQuWB5WMUg41bJImjOhsNU
YW/LYNRoz+SnJI4NWEMIYeX3KN2qu0kNRzxs084CsNkzX/Z0t2PR2HIkznIqDBnqkuycZizAnxI3
hKZ1tbjbi1K/pc+bT76+ovMC7anC8i8WVeKcJ9jsKncWDmWtPYxeG6yYhflc4Qyu8giI0+/OiayF
X2G+2AFKQAjP++ESI11JpHeEAi0M5p82ig7K+WlqKYnQFXoay6+EBQf/U8PSYmlf4N6o00PE9QZz
+R+tPhUWls8uH7E7roMSIIprmzQzKDNOLX5rNTC6If8CAMKDdvrkOiuuLxuL+sidGlXScOEMDEto
6NKOTRMeu1qwc7vWLQH9AFp7qZrTmARxyrAvaN/NINMmhX9wq3BQ4KfP7ig+xIggRHf4mSKqGRsS
zPf4GTeExIP79BJewmcf6V5K20f4O2jfyB83lxTwUK/Ug1xOkuF/nvs0MkENO3gFnwmSoTw+EKnQ
2hDeh9W4HEMPRYY5AzQLFcuZB4XdsIjsAaR06A/DoQdejnQ/1+2xuEkMkT4jAyFXhlPC/jvgCbtM
4jGYbHJroIzRB4/g77ABE+rKo24osiQBpL2itQ1HkVKTfN3pyZXXTBt+bzInVpbryVSUFPUUMIdV
LwW3VkYdlypXng+zCoGi+bInDGTZO+Kh32yxhQKYgxt0h1q4opYmtB+ML0jNXW7oM5vSKc9Sl1zC
+SM/KmDxyoGAR1IPN262l7H2UmMBXpWt/eRu1WD3AZuZh0GkpM6dJX6D3D2IuDibuSku6N3ehHla
Sy9YyvsgiNOhK69Cjo+2Cd07+UKW9cO3rLd5o7/dzsEZ458qiD1hgsF4Ycp15HGAyTPQLuCKGZsU
j+DPHdfukENcsxkrwkR9FnYKrqFPrKQr7iK7mujz78DEDyrBjCFfiHgnDMNx+EuaIk/+aMPg1bFe
t6iswiY9IkLs7WgOUHac/PhIE0PhsbcBKvk3RbqtM50x2jHK0ir/hbtCkwOFXLYdz87DOp39SBPi
ou743bb9XN0isA1NDysmn36j15IqEZsCKx+Xik/1zia6hfxtRz7tL2kld0ifQebn/7uFjZSEsNaa
QhfFpDLn8oSPJoElhFCcD3uT9ArWgZeV+E6wyHsrJcPxnLfYyQppTJS8YyCJXvXB8u1oUHIBS0Hd
kps7ZAkNYO79cIFt4wbt/Od/WZ0yPRBbXvD/WcKYEcXAZ8/ok305MjOAWKz7IKI1igvWpiC18OfG
XhVWk+Fi3L6gs5QM0AH2yq0UBQUOXNlsEqtd3RxXHfphKJ8Hh+WAP7qSwII6vxVH889wJcN79GV8
qXDSuk6XmVvVd9rn4f7Ku8J7N8SXtiDwIDmgcXuKGonKIWmbSBybQUt+/kBj1qnTz+qjDYHBkCGB
AjR52urPaCA61YIMYgV7HMDZKe8ydTPwmnsg/agwN7xKtVNp2be3/drZx1b7Scu0uYHcH48FIBsy
saT+oWFGnxFGoJvxQLNu4+4/nUarAwB/D11dRd3Y+yNEpPpTrtt/f55nhz9TmjHv9ouj4Yt+gHEc
3jgqOSyjplc/shv2qLztgPLuaV3iWJBrDCUSOwxdMR7qsq1gP9Hnxsr9PyFa1XLAz4OtnP4o+psS
isJME4uQpd/izNN5sst95qN9DUbyVpIkz/KSgMnRUMy07L12ICK3pGWhAwblTX+2uaT5Uw92j+hg
PfQGwB9uKDmo4gFdKPjUu/l1X+zjalsx21wrnFYZI5rgJSUTFk3uFPfyz5VHGGFpiS5hrcy35NcI
Ned32pG1JbQHRR6kVkZEmIiv8ZEx++Dy8fR0TlRUslWVFNI5ypzYANhJviC05XUrwsmoJmQujD2d
lk13I71H3pm0F2CyJxxcXyj491BstJD2+I+oM9tOHWmW8BOxFjPoFiEESIAAMd6wAANinsenP19U
7f5PC7PdNgapVJWVGRkZqV4yH9AtBEaBbVDwFXaj9cDn4fYbi8HA8p9d1lraNIaJztzA9/A6J+/x
Xj9AVtblbg7hmU6qg55f79l9waA+dg/9O+ITuz5+5uLsq1jX2qEirDOlFj+UsB4qo+XRP3Qu/Rts
KF3zps6uDlkU/dV2qvMIbSBis1sqgbLeC6aDPwUjPFUiaihkA7uqT8pB/s9UjZ+kG2qdMbujwf4n
EpYt3tRpewPD84idlqFUgdOLmq89ta3HFn4BpMkbBFjo55CssqCTcGwxP3iPZKs3vS1VlG90ymx8
ISRKx5CUHmFEVwkXe6t0u8gjUc4OpGJ9Q6Ge6259Xe/W2TY0mwskmgKq3in9bQPzWsxBm5V26fv8
FSoBncVMKd4U6HKqWVso8yMTQoq5Mv95F2KXh9qRVMJY3jTs0X9LYIyMptn/mfpUZ5gtThuWkpzy
1+x56HthGRrpH1EEmxkJa34CQM3O9Z+5wxUn5UCyQX8pyM2A2Hh+//m10qqQCbcYq04VP1bw88oH
TbxgpBSf2yh9RF1m5wepSrA6th55LEw6Fnb032vYD5XnS1V6k8koxFXXxiB4RBdHJo/ZDvbX1anI
FVANt1L1D2oNtNfK39wE2n10OISbAn9XRzdekCghv4rhUExAz3g2MXY7GybIRVU2g1/5Yo9qqXzq
msVl1ilBVVNWe1bTJDxV5hNUwfmOrq4EF9wU+kYeB2XWVVrdJ6kIy0HXpKU0zXmofyW3MWRpM9gK
FOSL4EJsYOw5nVu4bVuSBAsbioWOD6RqTVyo1Wb/1X5rbwaeOv41Jy2nT7dOL5d50jasTU6SxNpx
dBN0SYssQ/QhKFIJHhP2Wek2JzARKNpsNhOjDaBSZS0cHcG2dnG7qDF8KbyTU/+qIs7LdEnDlQRx
yvC2Qpw4Aw0c5o5fAcc/quRrNOHPwn4X2tMzDKZ2rbML7KaLPuJuDnNjzL8aG0DoZ82gEgQhtXaf
QjSirqhdHpe5qiBZ5oIj7gOKetEJWbv9YDcvxtseFNHypZJGarL+WJcbu4iC71ahXoxzo2OYStzb
mg4QlxH92iH0LNFHcmgLj08A4dTdN3cUNJp9kLZSQohA9XFoQXAWLd0YHUBLh3hHUyWMF95Gnnr1
d80hGBXVhJGtd8ZTZBuVHUCOqL6fvgcSIvwOsh9wMnePcgdoOv0MPw0IQlCxXgk13ddTk2LzXt57
gH+qaQPa6cG1iYJIDVpP7RfzL32/kHr6Na5NvWSbQajDQptvTkubldwrOZRyXTSgrOzuzAu4AYrU
tvQCAsxd1wf9ZpNM5dsMucU36aUGEUa5Y6d6g5fjAEBRJ4JOfkKFT5GmS3e2HSqT2tn6ByvQfo16
q0MF+QyfaE6LOhrNKu3QoCX0lADB0H4l183m/zUNsRdC2u/wNDlHTL2WEqEyzbCYa2o/hb4sfq21
3Id+Jri36JiEgrmCDvmaJRbAzy3Ps+Xq1YF9F2aH70zjFW1u0VeFdFE2H9/AJ+HIJvD0vONxdM2Q
LaJVJAP6ekAxLMMgcYsp8pvlDAloJc/Tn8Hlj5bZRTd7G5InQKf2q8eNrqrED7wxRB5yhLMKcR+k
Ht6fB1HfFTVFIhWIj6LM/3umGDh9kpw1zzn00olKaSr203O57BbpOQB8CufOf578x8ZHzbrEzk3D
LVIEDv1jvPPPu5pHKdVEyblI7T/ZwfeaDroU5UmqHNrynt4Y4QuO2YDq8hLc3Z3jZxunfoJO0hAk
GKWGJJpRpZzqF7tnSsX2w3w300FKuI2oTDQYKOf0X7DyBtziyvhKKn+CAEG+DcKaFT3vhdCWkg+y
nLIob1yu/Bsj+kBJAo0ThEXY9IDUkVt4VY6oWc+8TKYCk1o63dSx3dx82T3DC6rt1jmK5miJt9yc
fTi7TDtEICmp21SQ775N8n/vNrjyrvPpXnuz/nOCaNKNkI+yQHrCNHEq7m08YMZN5V50LVNIo71A
7AeIRWDhJGcQK49F5VDGQdsjU47QYMt0I57wVyfS9WkkJ39eez5po1qqPy/VcNPi6DC8V32TVdEK
EjFHGCc7BStd/oChO/FJclm0WdkNrYgcgnS79vxM03QBGgIdDHxGSJvyhqBe4q8DZ2aqPVZMjzBu
FIZQ+ov8hOJxQ70R2H4CgD6FOe5UsYXS+qEy1qxYf3LuJU37FfpP3qiOotuAE7XKxSqVZdum084R
cyLcxwQod+j9tMYeskr9IqBkog6wZGjUwlIhlonSvB38KSUztbLsjRVGZZMqEBTzjfLBLUPQ3cMb
LbCCwA+GvM8FlU/o1aCh0ZlwDj7eq5Lp0A0EdYPk7zuh8P00LNfO8JqRAq5/+rdJISxSOUSJ//Q+
gA346hQS70XTgxJyURQYXn/uO+OWb5XPcuaf4qs/ovfjq6KuyEwDQrWyX1puwEYLdfgQ69dCxRpr
FiWCbwS7U2hD5XBL4x+2Gze1YN5hWORHWpxY2reW1SicjYot4bLIFBWqpQayBrDlmOhK9Nqs+0f7
GLuYnkX00/8Dk4y7+/59dA8K4y1yBpgAqhVffawBNRolwhDmWTMZwfUETwdnDEoJOsG0g2ygMkEE
CsxELWKH+ss5veQAXhklWnDgiReZeMAjxbJSKGcKNbiwTYtq30d9Q6V5Mswuf8ET+YNq5ojV3S5I
UuxX+1U+5maw1q+LD03jOh82T8JggBiF1beYFqm0UpDD84bfifFDpgDIyATvVHSVm6IopjBUVzEQ
EvK6eJQFTMfaPGF1yoYpqWcqeGntBCkT6sEXxXHq7mJRtETSuqF1DXY2djq5ZYZWpRab1bKwroWy
TyUEMV7hkTo5eIeNp4cVoyUDB6LHjK5SAQvBORZiAi3ieLt/7WZ74u3ALDeVLEYYSzu4Dy+r1N+u
i8UrgNGQR4WyjXB//zbADOfGGLtlepoLvt0zLQM6++6vS0wyuk+KzWz7OcxPj6TPf6QyOrPpvf6h
GHiXrTDPoJBBhDxEMYWd3SfqNbCYmvlpsY3QZ/29+PbgTaW5hxGm6U0i6r3OdnPLzbVymnDvjuvT
XzHkbBxE+AiHozdVVM7yMEN1s/JYUNJzW2yn2+YTyLEF+bVXRru03C8F31ZhyZp+0JMABSKUCFmk
Tgfx1uhVKxJNzCKK8ducWZbVQ760hwhC89n6IHKTW4BNBvgw1OwQFdEH89pC7xyDGryGBO50zETO
YexQq1Za/tC/QLvVB2moE79Qbje9kI1YUpbTdVDbBsAef4GOWKK+Q6pr24SWCh4SQXQmfsppu/81
MvGySLOPXXvbKPi3fgH36+XNkMwu+EiDe8n80L7Md91z+FqUJ4SavTOavRtua6iOLRe3hJxFgc6L
H/h69QcfVqI4qdCmuU3nUKcLAD4y5TXNl0e/uahcK8Y7yNe1j5tD0vU1Ko4/89ewgFcyg6tzWn3j
ZydrmOvn5rcDZl+/DEvugY7VF7ffH7TbzUkZtBqIRdJD1yrNFNu0hxklkJniy0gHjdHeYFS0R9tV
cwjjTqB6P0ZSxQATuQKZqkpXMSHlBcjdl2oxWVQm67YZ39lURDJWFto6hQhdDfPzX73YSZbHhtMq
jWcRWpLD4jzVLdLQJe1UJiO4VUsbVMwaK4wxP5deNi0Mfx2azjmD17HibcLUiu3tjmgYUA9yRPSy
oAABTnyukif6pp8ETjyAAIJj9OLuAvtVidH1mGYIK9Rd/verXleZhQ0xjp8KmoG3U4Ui1+/qu3IW
zykK/hifIxe1IzOLgBgbvxxBpXBgS3uo0tC67hpeG/uA2IYMHOFmYztQDkWJCKIjTFjnvZIiOikS
SjMt6ZoUP0gL6S3yVz1BHORviACCUnAb0tX92iIar4vDQum29h8OcUSVHbgTg6iG8wKr+jl/D2EN
4aRJ34u8yjAYoqTNxUk83hkfJpeho1wGrcap6RlqhAj9Olf62qAC+Nuro3cCJtsqF6rXbrq1R9X4
FGnXpm8JZXRn+qVRzwRfV+f+bd8MuI6KfbA/UmGaCZPJ5lTNDh9RqV4I7gxh4Czu09QoNcJfCwj+
j0fF/++7HqfJ7e/2d/nbbiqI6d4fNfqzUbRRevk8tjmUQPRcOCIm+u+RRXUI5cmt9/h7/FGy8AaZ
M48icmvQALPVUuLB5r9/qreYn93iW+zQdss80ogpl6vw5EDN2IPsc57yMPSRyRaDpWJ3H7UMZUXm
cQSkRXqgKCeWBxQ0XNbrPLt2ls4SY6pUxQFCvshltziLQHib9zlFPyoTqDppa8c4VgnKnJsev0Tt
yMg34dSdvOvJY1fHy/3fA2cYPQzq17eHOl413gR8NTxJHuySf9d5apla3qnfouYAWpyjUuPr/MxR
Wjp37wSXHhthiAQYT3oXbtZUt+CC7lBnl257GkG2BwWvLE70eql2pdKObIJYt9Qs/R0mt8lumVoU
uHOUmiPXcoQwIV9xZ9wdEz4bhIDmxXh4oj2LvyqOMZ1u2txSXDWQQk8R3X+lAAq9pZYlgEMJLYEg
m/oVH9HCAwAoQ35nqNDyHwykKO2LL6lGu1viayg1gOQenHzqhSuXaR9OHCDMI5xCy0u7AS8IYLGI
DiMXRCfnwPcUSnRhZ1fmQliEJT0shKCsyCNjRNCIqBP5045XiEnJA+gmlQtoIqCwhPiNeDNCnv4f
ysB7qLTGB5TIBElOF1NeJ8RK3NTptDbF3G08VrqIsaxpz6A1y5LLo4hiNR2sATX4UmpwuSXDakHn
exVZFxHEkBzjR6QrCKPIISOepKSqMHsibewWIdRK2ZyFQlfUeqJplowSHpwMyIqQvCcyHr/nh/jP
CmuNa+33SD9GSkpGqBTBNgFyuSMydh3vruiMHBCoUtCj0KdM6ENX6i96VbRHoHAi1VGZxwzdPTHJ
5dbQfvA7ZM7zQB2G5yNx/U9N/oClLzGCeZSdsp5o/0rtYbaCb3QgYzXf95S5uyA6ShVMweMZT+LO
jC4l1e/wDvJG5Uhui/PtsTSZ+6lldo2GaHqdR/CCFZdaQn1HLCa/RmQGEih1I8hxgyTe58TfvBiK
51mOCbUhW5cP2vae8+Qvhe+aVN9DLdfSmPp0eo4gykegmqJflIlbnWV6TQUmi5u/5j1YX3jUL/oq
5d3SuIROgNCVJ54cceX+RPlndk3fT2pUdNxZn1JvcZZ0SgJNxHHLjc/zI4TT3Bhvm8vMr3nib/U2
ZD1BbK5D1eec53feWqdjzopXpNdvFuea787zAplX5US1cPV1Qx/tTMO76nku60PcTDTAtet1Z3rk
3MI7A9fEWytQ0LsFYdVBsi6rMIRLU+kQbnMS7dvAPG2icYTu2gTu+IVJhMbCllejL4DzSZflUJfk
MCzpNR3cqUNq3FTOGjFm+3aGUR07S9w5DE+eMSceYUXDZOEenTyeaYF4BoBSPd6VPQ7oB4xn6+pk
MYSFMZEAl8rjnvLwVjfpOpE9TTMp2vm5GnFCBvXQBNs0gf4FTRReZh58zyfgmabXPPEtHTB/tMGk
5+C4MJa7O+Y28uBDiJQYlk271DmZJhblVrZbbDnIvW7pf3SsSd9ms2C903fi2eSCUrGSypug8HTZ
tuRyqHEGX2zcSr2xtIDq2PgJggQZiZfABOcL4RtQBsxh4NQTypj8pDmF1T8VDG3z+Xot+YFODq6H
4ZBg9/QOasy4I0MzPAlVOcT0l+/T+wscZHCewzmDaFp9w/pYtUlOkRAj7+XLekDj8cII5ssWSBXm
ATbg7EPwkZThj9Q2rLThc87spJEZOfYkAokzt+F2RzrHzLdDXKLNJLMbj5zB/qQjvmGW8ABwgbo2
I6pnJ6J/J3HXf3c6RZKCfmPcCCUYtm1F4tIHIo3cuBpCz80wJsUd+VDnbpFlgVpKr5tn5qvg2t/4
+A8ZvQ5BD3BpUn1IqPTO6IiPAY+Mw1BQmtSgNlJ1HYwvgvGq27pUfxGxKcfaJg4Q6kKsC/HPXWVQ
cOdN6phJg6kW4Q1CTFNcVIQenBu6kzV1LlRCyKIWyvykXcO7eFRzgAgGzUAWw5yzIBED0KGYT5lX
1lM1Gw46yUhBKw7QN5E0FydoQvivylUwcthyZQ3xGnCmhD9r8xRsUWS4BLYjmoEV3pvt2JLFlAOw
1DhxQjUKGgdtvYrNf5ymLflh1gBB/rfB2qooFBuh9qRgVOnI9D8dEUHe3TMKGGI76WZAxQWgXeAl
lsWE8nLMQG12LHZm91TAj3JvAjyUblqITmCTMwJ5dAAxKYVu6s9FEbsZcpDAagFeLA/o1ariUKUm
YkQAQvQ+ESCEGBlZd4ZSiAPIt8EaCuMPPEmlIMRGEN1W66nM4YQUkoZ3uHW0JrwHtMFL+J0+x2ay
YE248rt+kP4F2oNaAY8rky9Y14G0o9umA+jtH5BPUYiYePJM5GzYeEQou96UhU2scuRtxVvQRSuv
UILI9obIVja1EvqpvVQBQcI7bJUHRYQMo4TD8zTLFJUtibTwSYpTlCaShIC1xHWAzmz6f4OSOGNN
FKrMdJHMtAZHpy5mPJgyQyLauUhrdwoTNCx0YYXVIU9FaPC/TD7njSd0DUT50P1QYgG2VQX0WJwx
LhnHi8vV/TW5mn95jUipUiVMydpoHslN0+0XIYBMu2RAmAWkaDV1VegmkqvKRHVbGUOgLealuCOG
VsLzDVmLFKKurFmumpkA1cVe1AKv1YyyTsOO/dGWvJDPFVVADR0VjVhASgD2i2Ig0OTaQgMtYuKX
4WTn423AEdjyNNQlakNlicdDZosKtai+GLemTFI4XA1lpzgLCJFAmzS25KRwErqZsTg1d7W35Hi6
p/EFiEsMTtEDHapiIC9ybGn4uuOYK79zIae+prVJ5dLC2PztK9Wu5ofmiWG2igTdIWMQDGGka2s4
qm5EpFrud7xATp4cnvLrCvQylc6CyjiwY50RtDKT3sM7XS5XCZinmNWak1xHbPPyJuNGLPkvria0
hiZRWZEuUzKNCLdlOdF0YveX8i7J7pIQR0ZQXyKXQjMlSf7E/c3nyXQS8pP4lc6wIVeY3CGfj/PJ
nHBotq4z5VxZTtTpcKgWIAN9FczYJqvs4jlW4iNoicgv8m7psGw+90EfC32q6G869Fv73mYpRrPq
LW0CXyGspH7UcUFLFZUFGiXdfWJm7wB3UIc6tGoxn7tkQRB/sXl/Fv+fEuy2ZEz220Ei5lfj5i+U
VtP78S70jjAFDzpn7gdlOmNeAbk0pWIZqEhd6j9EkSiRLRDhSatb40530ECJQmg6hpoi6MctcSkp
TlOnI/AazhvJZGpMOjEzjjdm6ZmABpF63s3kJaHGdolh+je32XehRVNivBYzA7L7zn/yF7UF5Wm6
4LhTiw07HYZOfWw5UimmoeKet0tRboFzNAvL3H/mCUaOihuwctgTcAV1x3BemRtyWNDapnoTWUlW
cw8Sq3CI/+HwEHCAHoHCRFbSVTLRtBD1Z3fDjAI1o/sSvAatTsUhIjtRXBw6eByi5+BMcNKKUvhM
5hfC3pok4noo4816pbJb05gesyw2U33FUuXBfLdDy17g6zYxBzihpNOzYKjy8+I4yVIJhNdcFBhk
k7bQf+EqtVaikxY5mF94QFJDJVMLt+eKFVfuQJjTrDk9ME1ULiJ+vsqQZfjLUF8d+Gx03RS9zt/R
v1DpoqHZFYvtQLxVU/PIcC/ElzBmVDND036I1AU3+FGD/hZLhBPFHk5YVyLjrgw8SZ/7EpCyGCZD
eruO79P8W78mU3pekcX1P3EKJYYQ8ghkeHIJ9eNgyfridjDYsFs+Fcrr2jkcFugmfH6QG9GNjnJp
GmGGdKMNAS5+4ZGuiW3ktqMLUQEgNbJmRB3FHkU0f8820EUqEwE2JFsPUiRpysNICAhgICTeRHHK
t5/docfp4sr/gAn01kDQNLS8Oy6ywBGdLWfAvbeYvyhyu9IdWs/vXz2nvNj2ivs6n4mXjV5tnDtM
i7/OBxstd1NRG+5ljjMi7onAORQCQi0gjkAyJ3x7onF+cAB/49/4PCwsv+sjoIZCjvM8Bep0aO5i
XE3Cdwd9afny+/bl3ihmWrmn/xwm7pspggKA4iwSIwmFzToU/Tg0WBehstS5opzxmOxchK7ZQXG8
+3IbqQFAy3lT7Vrza9PBMixi54kPKCiAu0MBp/xLtgQKJjdsHwvdZtEF9RLsFFRAaYBry9T6iIXf
kZdXfcKJP3GqFC0FATYCI3Zlc4C7ghdaTY9OdLKj2xFmoDuWaVLYzptIJVgp/k1XPERIFrDytKgt
k4IiFxiD2yZb4pTAQmkA48GyiwH3wgbYVC/+zd/XHAj2OvAWxgv+09Q809IH9BP7qn8zo7MLtYjL
5bzxQywbVQOAAUrcKdZA1QEqcpP5l8WzRFaV69Pdjs352rNODcuNNBrttbCJOIzM4QXGKDZ5iv88
R5YHFCgR9xwuqaHwadwiY8WCBoQpNrhIWSeGF6NFmShXDmuhyoZkcZLlUoterze8TJxTDRjjhmJ9
7UPGkN03xsUUAMo+LBUDYq9FfHZjEhWkOll15mCA4f/JZiGhUKz2ZFGuVXbMRyVi/6WVEJupNToy
P7rROmQTKUSqqti1QGczFSjdSc85wSI/AO+viHichxGMGirIfQ4HyLJpVEWhGWGIwWN5BHjfmBbo
aai6/5dOFEEeQp3aG0LrRYWcQsUurkyA/8AduGOkMwsgTHf9R1sS4kOqrVtMYtyVsjsMUE7Hh2BP
YAPYqeMRo5jUrMFkAsl66uo1ebCOOOHiPvqQifz2gEjJC31jz+2rPpXHIqEiMelrAHTjZdTBdeAA
lRh2XaWOQk38obS7x3kXj0gMZ2sf09CYtY9alxNoTAZcK6pDKaZWnLZG1c/Z8hJ5rDr0B5rUXAyT
SPNOroB2CGZhS5ZVDoj1PhhReV/dP5wyBXhqh8HW+nVpgaIye+a83c4eSeXYtW6lrLPWUgQGF4me
L8YUU4aJaWsD9dH8GWA92w+dRPlE3udamcoNv3usqXVC25Iv/WBO7hhq/b9yBXPKeAC8zx43j9mP
44nTx9t2pmzoTE25a9EKOJCWVXKK9PGTnzvxo16KkIUyREYccXfuxKsCKAlmx5I47c0gaCA0FLI1
1+4RbimSfTzL+jwADzskqrSLb/m95hVZuaaoIEeYDSD0v8ZsmB8sPv0SYvA3OG6xjkxcHH7Qn4Te
iH4KaO42yHozMJzG7e+FBKcwhDviNT/lNih5Q0oVqodRmLGBnrx44bYgsgGTEMvXIexjdivKwGVQ
2S/zULbv00/cLy1ySRUaQj+q8bRDzNPyYl/fBk96PaFiP/PvJ7bsR5wdipZfJq2qJ+12qMOgAKMD
3CvPP1mkKcWnEmKgXnZMByYDjj+LZIEqqkv9KRu3SORGBEFEUrGTn5yxJhfTy1R1Q2MNZDlw0htU
2K96WkPwyl4SQZF5QTrkXpkSvynIMJ/zx/zq0/eH1FnipSk6/v6j2RIUDCGiM5VQ2bSuFu8sg6aw
9FOXzWl77TD0AXa1RvdYOb/HB+aqTB3NEBnjXo8Z0ev9s4cyEAqoRaxQOCnfxR7jLJlhgh0FGBhO
PkjvgVk7LeQBylxKAkZ8aZ6hVcPR4tD6Ryla0T3pobgw0kpTX18UTiHAqgkGMXv4NqTJu1teLZgZ
3E7z3qLDKTyQIy+enj0K7QJif4V2qf2g5+aDcPYVwCNrq951S2NvbSp0B8VVXeSZDMxBKL+56isi
DIEv9USrY9/c80I8fraac/dkKOUp7aSyBQRx8pvoZdrVK0TCsBsPpAcGTHuvvVqdmt0eMJejzALj
Yd47V79A/mM/oAKqynSVCVrQ3BcKI3deVRsmZICOUsOLn4KB6K7pFhm3j8+PG1x/r83Ni8ydUdI+
xmXm7kVUUDq4nmVcT26sDiqeTEEdA3d3H/1bBx3Hk+wja5dy35oz+g5IK7bQ9pVrrdFJDx4otAI9
sD5U+EI6jYw5bDnhERot/aI41CqlR+SWLsd7cpKQ2JAjYnhlH2xQcq8g7ZfHFMcEJZiuMdIBwZBr
Vyy8iNkQlZtYMP2nDC8FHFSFYrqYhcw7t9dgJsZRpHSkKmpJSRLm6LCsIeUBVCAFetTtr/v9c/Vv
fPdk0FWzAnUZSEu8RQm5SHquw+wUrKCYipCWHYNkBTPfVe+jFgUpiBV0icECzkVW1C46zs5sE/a9
WLpasroZvcVUjZpqfUR+MDeZqgmTeYE2elPeqFDEBx3dEoqS2uldXS5byI6wGe1WOnQ+6rAkFout
jlbOR/BIizBOd5pYb1XySJvI4+ixvO5aAv6IDI1ZsbGcjEUnFvdZjprU9bUYFB5u/DxFEuiokY9/
o5NxqqwgE8OKVEZKwA6XB5fFbC3cNONdBP/5d/I88Pt6oQc5sD1ob9ThtzaYnyohCfEeJfxxLz56
3CTdHK13BWGIMGjsREvGFWC8YibnVpbZDig2BATOyMMDsFC5xia45C6HXpjhA4RytAEAfKBlh6vB
yar28BqiaDkKL/Ba24MLfad40YQRoBCjyHdaCvkGk99GbJ0yYgf66ZJ3lsOhg5vCObIY9A8fulrJ
GGnJyhlhMddguAMzcm743Lua8VR4nRwOiWndWaCx7+crvqrJdZhhxOLpymEHcdMJXvERMBu0AT7T
lZGyjHrS18LVyN4pG2cooKpqExW48J/JkE8CuTeSydBhq3ZsPb4IpZr00M1YzFrsNgRdLfOUPRY8
GVhdn/wJlaFEUU+Yjs1t6sascCVXukoNDr6j22AGy2/WhFNd939ZAUWgcuHhQp2UqvVL+DAAsmp8
ZqWqmOcs2x7Z/PzTLNRo1ctuB4+j91CPZnvgG5CjfyUVaL7dLyhm59xFp7kO+TVhsilFe+pbBgF9
M9HAl9F1Age5SjTyVGqAAeKLvwkwVSU6j/CH9InH8sj2/NPpQlepUE+gLr0hRaifsTxdCWApR6iM
r5Kv4xbzjmhkpsyoTEMAd1/uAVjc4uh1MurIxmPK4p3S+kws2zcWgNZLGkDzg2C9rwTMG5Y88wcj
MgakSYwuGyXUTG8ZMdQwuvd6lwpS8muVBloeQ4SUSM2Siz3TrJJQQPyKXoxJMA9lVNHSRa/MC9uT
CXL1PT9chkufwiI3opFdczKhnhc7SBaWG6h1oLgu6WwJxzZddQBVlcfVP3VwSqdqQSrwR8Va1j7a
jZqqRC7khEXR3dQhVQQlqKV3IiOAxDbagLrcfdthe1deRO+jnUfYF4WTcuXulUVJ1Z5BpjKa3xDK
37EIxT416Q0YOCzej8/6bE/wY+Xc6x7//xwWNRq6ZPUy4TlU1Ah0W1VDK6jfPepM8G+gephDdSGx
wlSKV9TDhCWAGiF1HmR2INVmaqQRpTxGeZeRrzoY5J0K3zxWnrtLoKmaWeySJb++aAmhC1M7GpXv
dRYKcoh1MYDTloJTNFzAtRCOGU9bZXdMyUmmRqdmTZk/sK5SpaUNq8Ns0sHfAraAymB3mTIEPdpU
jG1hImmomWk4ot2ZK5KArKGOS3WKg2f8F1xDZhzryazQHqJZFP/64ehFAv5bGyF9XwnDNmISTbj8
7baHfy7UMkWEmKJ3LYq7HehBOQyAYQjhefO49BG6fA8u/RfHpVYKdhmINE4AN677pfVY1nv2nu1r
79p7xE/KUh/R/su9uEwuyJRJCK+ANP0ukj7jLi76tGomM/QjBymYXfqKtCo1UgkSzJNvgOoxVk9Z
SROaMT0Ezske6kv6MbJmR7fUA0km1sWaY492DBve1w8+j9YwZVj4XBl0inPBuavy2Q0SCZtqhuxT
3n3jsd+rzzblLz19+AWVK3A0kbvA8/ixTQUgioEdU3pPUb5yAPSIA0Q/mHRFsaeKMxDuMXcDTF7b
OA9Q0s6C3R6OElAbv6KGRE6uokzKFbMNo8iH8B4n/apcPNU0Gh+ay6PVKVszgoMhi6HtC5fYm1wP
2zOzS/ur9PWkY8Qk456LjIFfo9ISbjb9btmXKOVYmKie1Ia8NIxZS05WruqkCFR+pIf65SE3jQLo
T/ziUESShu0jA6dUp6p0bQIBKdZ/layEoc11vc+FXYzyUwKe+EYBXCMjm6bMmGYpowy5RAkD/Z8m
qDRDx8xbU94kqgqTXsRoHAw5h3tPZbnrNQslaKHkYJWVmNFsZfq9FtuiICI6RlREGX2tQQ+6Y4b6
DLpto+Gx5CrWVwiUKk4jjjXdU136FAV6MYDm2ILmODsKfFKEE2w7/zbuHn4BhlEKQiumlcZNWsIW
ZhV3WNNEgKvyMfI5OixMvBKqc5WXMxGANC6592YpaoeMVmzsqtu8ICGgBEG2kceNisIQRyLU5FbA
r3OR/8ZhnCVZ5KPr94BGBw+cEjkm1KFXmBFS8Qix3zo/oQ1KDZzBqHQ2mk8Nps4qjCbsAsIGYryL
1YiGVieuRlNMjp/evDe6VORr6T3MeOuPR++qJDeYSKGvDUP6m6gHvKsjAgCtPN5dtiKKPC7gUhk0
BbpHK7w2Gwtq6CByPpp0VuQvectYgJpSW7YKS3ohLD/KJT+0bFNVlvxUgy3g8ORXnXEfOJHWqAE3
S0UqEkYs0fnL5G3ZI1tY0mBMfMq91Mwag3/yQo2eFkcQKA++DrgD5rrkSwJcESRInoPoVRwGmB3M
Tt5sodypUBBNM7btBV4n3+iGSOxRso/4CNqhFJ4a8ANfyJKZzciEEWXDYbs92NCKk4EntLi6fCaj
IpfIh7wA8ZTNl6EjvuLeQFGKeoigfEgkiAq11NoH0cKjHI3obf1xUUyjTi/jtkNuGkjKxUN8FKdV
4XKs8mF7aVoXGlmwKqbeCX7v3VXeqIBI/1ZiGlfUWHlvv6GiHK5Ky4jiJbIlvrzsuNeIJMsS7TGd
8kbBgo2fLh9S1c5ZzLotJ7Sz3qaUk0jKnQowzHQli7/Bj9L817uwfJjaE048WqXhzYrnlRBHl+ka
UZZoq6KHE5L8v/aHpnBbl76nbr76jkqwgXFG5JHwz3KJQoz1PeXV4v+yMAp49eBN+piefqdXEv/4
0WjSzriTbzVdRXgKSisrqkXHUcosOhBS6VWar5w/LvT6Q0e/yAUc9RwEYQiBAEjbkotPaR/ZVX6V
HSTj/EBHIdwA+gMIsfa3uJDflj12y1y6em0Sg1KJWt+XGPd0qxAWwqTg7hW18pUlFYHSvdGokQMl
S1Ko46WwI+7rKuDaBucL3FPtlg9kHB5RfrBbvqeZ+PQnB0aVBh+Vz2iFC99Z6DSEhsmJOVSfLYng
0O36H6JwqtIBCSKq5sLeA1/AcNl9jQxRQ+KQ0ML+5CjR+Y0NV8LIRKp13Ua9r7wioCmk2fHk4TJQ
4cFM+uKR04Ye4QmHMjPjSossq68jtRzvXn6QcurUrtHyZVgepsmcDWdF/u/EVgliDUEd+Cs3q1xz
fuZeLb0qT9iUjwh3vSfXQOdhSnmRJrFhwocmYzl+pnPU7+VfUC5Oo9bGkU3FPN5tcNoXby63/dkT
O5ceM3BvUdSwxybY1l+APbPmK5bOx4siMOi1+Xlxnp/zzWHydOCqVu93FeySYQJF5IKoh84Pk8l7
/p0nE1JPMM4h7vLM62DXQq3lwTf0F0guFYDE8iXQW6CgQZdb+rLS6e3vXWaIYfACNV2D2ZZilsYW
nf/Ez0MUc9xH9DoMZrnm81OlCAoK13NIjucQX8Tn2+EmSU2b7lac/yZ4NX7S7Li3aXxwp9WrfsqI
bvBpVcskgqqI6L/4jkYm3xYorQBGBMG8xVauV6Mg2GtGyxEwRUSrb+S+zCsoTnEvYBrhidI3Uw4r
T/naE4dnU/8OCzWI7gInX6EYkpeG+HJI7z9CMlU0taL0A1L28NhTPk1w5ota6axROxZ9yG6ZqpdR
tCdpG0jP9cuE10i9/ztEbmwMnZZkCSOHv2WdcJ0gIRaeCJnM2HCCTKLBxpD56X6UQlagRSrubxuk
i0xqRmH9Hp26N5YPtVCZGB1158+p75aZ+Di80qJuzY/TbCHDH7JSzPizW0BHBi8O6hztpy/gGzbI
tiwArS8pA8ARN4bxAFR+Afb+b02lvRpsUA0awzSnM9sErWeG69l+tpnimTDrpcnXbipCmanNp1uK
Z++m7oPuEnNIwyUGm97EDi/hB56XmFNlaGZis4h6q0Me1o5KGWV06WKi1Oy+QhOTtD/89ZPBp3P2
tr0X3UHoLojsAq5V4x182tlgyzzeB9gXSCaD8yQ72tE5BVnjVrI89w4rJyK9Of/EzpJWH010xCOl
l1JtpIVHF97gvHpFRWTq3S1pEDTa6yfMr3vtohYRPhZ3ziG4LXb9Ml3MHGA0YNl9Dx1u+jseOunW
IyDG+MKmP3aztRn6FG8/WWaaKXq2989Ug20oi3g36PYS/PznitRS9Ri9w9nEGaQGMDxu7R19kZ5R
Gg6gTZBpvxL6pPTabpSBwHyu3Xad54ayVwDaAxW9tJ8bFEbaKQpBgeST9XoVU1hAVSksyf3u3hXM
l58fUPjgpQcXwg4Cm9qzh0UKaSuFVbSOv26Bhj8otp5BqVMK1cY5T3q12ExF6MrQy9kr05iCeKv6
XdwitoQObfg6T5RMyUN2c52P/22UGhiL3wBmZPyuPGgC/eqn69f6q1aon7sEW8F2knGT5bOxp8vO
s5v0v+Gzv3eTcW708GaLz+LUf6yBI/oY4d7Pd6CwZ0anIA2dalY7roz4y0g7osL5f7s5UYMQKGU3
5SwoZj1652YpWLCb6JDDJNfLhvDEm+Mg28v186zcs4e8hr/t0Y3QYyaRzr4GCQUoAW1ykPLAfha9
exMlpUur7HGnaR9RK3c2CIgc+9/aDp22S586jGejGDj+O55FvOLd+wVJfUarj9oRoKjKxpKm/e6z
cVDzqV/rREOSCfsO7U+mueZvRPfxMBmV4yw9rY5+wTuRK90xm5waTQvp4K5Dmy0tQihgyQ8+sbL6
iPCHJFH85/qHnZG7LzAMVH16JiNw0bSksmNLF9L0fLYur9UresveBkjEP3F++CFnlB8qJirQ5nto
EwZfdgS7Kxwm1GgfJgfUd20qHsPK1FHxiOUtzKhtzKJuwV+rhqRYpADsygZEPwqEmm5R4eHtJi/o
d8PdJD9Ms/o+CAM7Kojp3DqXTq6urJLkZHedpD+LUu1ydIB/bhEHuc/aKItdxWdZaHhF/wq/UZSu
madWi+ZfT3TCIl8FuJGbdSq4NxGhCsXCpUZvSQ9EOPESfOQqAbdmdBKj0qOR/N0aKnCiJNn0SPiE
2pB2tHP7obgYi919HyqlaUPhVI3Qd92EOrYmKFSejAwVMSGksTQsRpOeIjZaEBBPyQrLox8GXaUy
Vae+/vtj/6tUJTMq7RWKczjEWeCr8mjnou2Bfo0w2dv5bqp2XBzbDtv/Kr3CMRv8yDVtcA4Ncflf
VvBGQaUO1fAs5B3sA7k79hDBTyUdFnHI1NDvKvTv8xwlASRwtrKaR+/WOFIrzbZHMzJBn/L1hXrK
eVY+Zjd+dp2a/IRPQ7ysTXCKtPNpB/yIdM/Oqm1s5st7E+vWJrQshPAlmDEJ4Q4mHGmpvx357ZnX
fVZ2ftl7rl/LEzyidYls5o9ObUnn0/zQNPzTy+/IY+ETtC7w5J2+0/tilikS7O6DWz89L0ebKcYX
z+C42nSPrVmEdtjkRAPrEtbsRa40x+71nkAKuLZODbUpzlPvK700wfooQYEcs0jE8zKQmFAGoDzO
RMUg0pTRvcQHNUGVJiPcoOGO5IO1OULohYR/EEnY9bWZwjBQMC2wDn1TbsUihbOZotBfrqg4BsQZ
4Nay0CTNjG/LeP5CMEa1bU8gweovcaCVCRYOK09GRaxqs6Evjbs2UWV2S8C/kDZwrfUq0+Ueajgn
Si+fJkWuUkG7NneTJ80Yi7XHyyXPS9q2xyfB9+F0uJEXIzR+JX3LMoiK99oV4Yj1PjhnGr9sld38
FCcwpinKQu6DBF+OKPyNMjMNZ0Dxj7TEE0Zwxwc6POghlPfO5TF1Ghl6PjdwVDPMb9rHFN1caZm8
/NPL3bFAs9Uryk8uTYMvlw4l8Nk0kkG58eGPv0wOh2q2KY/zMyhRIcosQ2XgFXLu7yHlJ1RjwAyq
pWhmeGmwQB8h3StnlEAUjQ2Eu8pDs/HW2PeK6x8R94sFrYoSGgTRLF19VXK1/9LOSLeuWRTqQ6J6
D9kDSaTo19Yzka15UOGrKUxUzhxR4I0+zPTddBqZycyg1FoqxGt4qIJ5CFcqiw4ZjelnRpOlWVM4
G42/pr/lj8IToM/Ff3QJERaLKDRjSchsB7uwwLr7o9BLJFwi2C2/B4iDwvaElmahJQGie4yN5ad+
IQVDenQqTLbFQqehTc+E9lvAHkVS0r97YOPQBGRABEvA42Opvqpia+k7BV6Sp7N7o/ZI7ZQp+p9u
qfI9xfsB3XKhv9qahiHY0hCaPqxFbKGU3mg5HFxQYt/TXTvfKjfpqNk9r52o9Pfr//qPyXO9+z+a
zms5dTQIwk+kKkDEW2WJKKLhhgKDRUYiw9Pv12LPsvaxMUnSH2a6e3pa9Mx7+9dFEQWawr3az5tl
XzFImW0kIblKOtf2LdrQXDz1Kt1acxsWwskUsNY9h5THO1O/tcaU6daskAt/OXWwl0nFFxUHa3Vx
n96kxfzEPK0nIAFTBQsT2M4isRfQAtObK6SHagi+f93VytYvBlM58ZMGhi08WE8X1KTpLdIe+EjX
u+twbsMQ8AI0g0ZiHaleL81klE6SdtL+EubSw0oEgsVYq9TVbw1ap0txrZuIsFyT6VGjOikGhDNs
e2x9y2vF2R0rFq5iV5TQlH7RL92pPKLs3c4AZR08T1jTN2AfAv4vPTGwyt2+i704HO7PuQldxE1P
4wSkSEUam5ysAJ8F+gFg/44ODU0wW7wH6CB0gNFoXdp1lDvUat0RTDGAMguDgS2Gr4R4UJW/FdJH
PJcFsAv/MzgjgrEwGeJG+8DmbwLMA8P3jbxYG7jlPDYjUKNQtQJV+x4/Zx8WBt1AWmwaAoCm/KuK
+Hr5pDifqTRKc3Cz0uj8zjkN9Nf0MmIXZ9YRP7E4XLk84kc0HkAyeX9dNBBBCEXpdL4xoCYE63iB
aancPyeplhBVEDAsnZIZb6abqYoDZIkkj8gnqkc1qxHq+cTDoxyZeYOPclSyXi6aJOoZcP5oCXbg
ca2SD+3TvLOzvBDKoB8LmEvdIV1AljNwv2/pok44dQN0Bw73C01mCVd+HLgN9xrUMHqs2M8mWRCV
I7it48vwbs7dKins293ZNBDAY5pYoRAlziiBVkr6lGsikykBI5GCg5EK937iLo1whloUhERuA1Pf
GQ42LquUPhnSO2BB4YEIBb0UTdqGLrh194Lsn5Yq8BMYk1BEQ8REzK+zR8EMH1vAZdEDtLRpLOy9
cHxCkmENjfbbezqZU/QpOaQZ6QeE5hHhlGevKbBByqP3ZJvCceLG0svwxbGWNR6EHvsUrhq+GtaU
JIGN0XCLdtF+8H1njzQpdR6TaHJ3XnYntefNMxgyz47uiN93zEG7TruRDQTzA7+hyc3+MOkyaPkH
TSzeGBLVwctTP/Gu4Lt7p/oVECP8L/DFiu/L0bjOaoBVGqBk6oIJclS/SbscVjp1p8FJlfhDxPbX
WlKzlx7OCGu0sM7UR7sIDdXNKIB5OEQmYM/bDmU6A5VvV6DrPmgx8WF7IJlH48e2pYhi50yrDFO9
Ck0VETQAGdoVflK5vfeg5miScloaHBAmMjzySuYnJ2LK5hzCzl98naxfjXlB5jLBnSq23GPOPNpz
1LgOgYpSD/DIGQZOi9N5sRTVWfdhh5Ge1IkIgW54ADEBS9TJenLGlGbCf8lrTaUDZ877i/qCO/4t
aDEJYOpR2W7VrckaqtiZ1DmsJ09SOAWoCtsu9y9KEnADs3qjXuZUsbqZ/pl8lg+3kYphsY7jgEe0
GfvD72winR5LMAoFdJqq15Xs+3va9/5lqYJlldC/gseSBZQ22LAgyJ12NNTez7SUomPfx8VAiGBx
IjGnkmCJAgm0EBdStZtfMyDJwWkglZ1CL1CQSWmEOSINzJ9txblIbcQVXW2VwZfdyonGgPf+G+Tp
CU926WmxqrTwSXLYV6XP0drBzjrGIfWFQ6xoUAFH6fCG6fSHNPmRb6xqzKbftDoLtnsNBTYhv48N
fC0a6MG27mN5ROCAkX0btW47K9GeVtJ8mqe4Msjn5qSQoycHVgG5CT3ElpJHadUrCvYlQD8G8m9a
LjmQSi4AKGJx8Bzd/TdHt0X0yKdedhWFzhiwHCIyJG7XmGUxevpZJCxUVI6eDZbOT8omGHfuN7fA
89LTRDYsOq6jw+sscVRETEYOEBL2RNrFv0u+FlCBx3ru8UvhLZHzsDDQYFUnCq5yqdVYJ6boLMHu
vcavfHB3YaP70Ts4ZT9lqKoCi6aRaJJI/DCrORCI8ZRmRiPSF/2GnaUqUjSPgO5ZKNZXSQqA+Nm6
xGyw9u8cbXh6V2X+gn7//wycKblpKfLnw4j/GOZlEl0WR0L2plgSThxth4ddsCwqHoj+SKz5zCbQ
CIoHQVU0bsf8hTCKasgC2XeZvhXgJ5CnwnNJiEUXkFLQaIiX2GIuLYu5EtsT3VKZNw8SBxBqLjTZ
V/DBCkJy4Ixn0+Ocx3zYYNmIKLegHyDBms4Drjm83g/HxydgiS0TnKri/6B6PsGNKLV0xmjbx7KN
AkGfCCqXrY7llPPHSSF24GfNEdqHcqo2TlepiCbPho9riJIw7CXZDvdW7Z+PMO3W0YaN1Iq3h6Pu
6axvHM7j9evmNFuKPJIWj22RfU83Kr2Ie5WhqCvcjZ7i+770EJxY/l8qwpRsooFxpATH2H/RYUG0
GadqpW6Gqor8NiOTLp3khcfq8TrB2qc1GG+kpJqLSMZ4MuEPVROKI9S98IutkiTIk0BaZozmeKLy
rfdCmz8lF2w+XFW9O9OU75y0XxkcKLbhaDl05c6SwRRJGu4LcFp8cugboY5cYvG0OWqjE39xJ7cQ
vU83PIAQEF15PFC2QAH2tn+knFbdFHW/yr6FOWALS+2E/r4b0gH7Qd0tzbD5cwJeOv87U25PAqRs
qK8GjHoB6ME/OUh/31OswTdsKgAtfx08xSKU3JlCPemYNjBSQsjwHiA/NXAtgHjiO6EpN/FJTBv8
6kP57Dc69OBgyVXl16Y772GX3JU6JmtfyzhRfTDfQi1Bkp43OjmuDQBuHpTEGDHlC3MO5NzXzFPB
dbkOoRJANB2jcpmhk71YmszgvT51jQIC53v7MpC96RmlwgWh5PfWBfVrJkw6f/fznB1+aQUt6iXn
BiRf/h6niYaFoFiyU43TCmdWN506KSru/X0gX5FXCHUgPkByqUaOpMnTAmsTRioGIaI2cD/iPNOo
mh1jVT3l1a0awgq3pRmTVkMjUbGYLq9UHCBJaAdwOiCl00VX+04iNbxCPg/qamThu+8/x/s+hdom
RiMnerSr/ZVqt3XFE7pb4weF1++TeKCvoaEhm4Yqpbm0Ur5qv8fcD+S8oM/uJy98N39uJSv7o3Ee
Fkv9R8DGCdg0ZCZ+FXBiDjfebbLxHhP0cuyWsjK6r7+7yqd5IC1qEt5jbwTedsWBRroxbaBAkeZy
Pzsn2FJAJaKtl6sv/F2QX6Y6V6tad4/xMdZ9uiFUZ4di+/XeGVzBMU4pl7p03+0TMSPM4eXqU9iU
2GUSLuYRMFn35CGZ3VilxL512X/g2GqwEzF8Iojm5L0Jd1ixWIdfeiirddizD19I9lMeody4cNf1
YuvezzChfJkR8exUWte+wEatUnKS1woDpAkTBeeCEB1tzFCsmtzgEeSgR5drPLfvJNPGndNLUHaC
WhLWHo2g3RTYhVn/BbNk9oftkgcRD/2uZb49U70HjqlDLQFLKFox3FhybC02Ma1TWqmgpFXAB0RO
39S+goAE/Pvl1bpv4D7Uu3X2EeSL0j3SbOALS2OtLAVAvlGQMNTkonemuxEsSNWnaYO1KFhj3U9p
hv27lEz+7jaj1BqMwbOjlUiU/CyQHIiyViLPiishAS0K/BYLgtNcSrLC459sR1da0OC2UgYgxZOM
ZwCBsZUA1qmCHDUXVt/KoVS6/HQTa+xI/8LG0VvKQWRJEibTVJMHzJSBCbRgec+sCWsGgYF0RMIc
tKn/YeTEGP8IhmWHZK1jWULjgbcksetay7/p6PppayHXBpNjp6bqheY0kJaEtXePGNGabDi92teU
2NA8QUHmk79s2TJVD89u34GuY66CC7y9m3vgoxAukQwsFhfaFBZzQO5q+4S64ZV2OKYn8082RA5n
b0+g7qnxIyKeLqBg2BCL9tx6k+ZQ82+FvuE/PcM/h1uyr7RZIe4teAaxrxk8SfTf3tu5LDb9l9sB
h2BsrKWB2Nr+L0hFZzQaEKt3sF1kUnGjYLdO+lamUY30T50Jk3rduwSlKWboPorGRWdBO5xRh3Zj
snn50kHqlzJvJe3DspEr92Vo2+hDWqlWkoKzKFRzWY3CkiTJDNU+Ct4JZqVTupctRlE0GAQXSwa9
0vdizNWrOpzxvK6IfwnqifaJ0vnhEyNPkLBhzQdACbMYpZYrpTCP2/pfkT6ma9gL0ZGEft/eg2XJ
ObfzMjdqvVS37E8e9mQCd+mSb21b/PT2eHUpr/3113lW8AEJPVGxFrPK8stMShj3zBFuYsw8UhWt
ZbD3KptHpgiy8ArTUl8FgBcH56Dx4dTwSo3cdYvqHQ67Wts7j0fiFFaffhoUO/cd2cabnJ/FkxiM
2xkU6queg8Hy9zOF3uI+gdPpvk4gjFOXZAcIEKRt+Ar4aWSOth+4ipUSZvAYqSTg3aYEBkWtbpL1
FUYPAy6OdU3SiTMRt8xcwW7zJefT0vKjvUnFAfWEQ9UmlScKBIJfSlnYiVi9G0pEAcOig56wsYsy
v2iLEtp88lQZ9N0nBfubGPcorFEoIzGo8h/gihkfFjGDSoQSRATsp/ykL910T+Ph71kNcKcnpBNf
I2oe6r+weNyCwuLcL4yLwCz9a8d80FXk07pg5/fGH/FMEy36TtPVVPVFWSc5Odh5bUvt0gnrBWki
CQ5JjJPgvqDoVGs1mAxdO6REVPSi7Rsz1D4qWkqTrnxlnWqEX4+MGl/UKxEQZR0+in5WknXD1EZo
ESVr/S67Jx9UG3nuVYc3Jo849K4obgi/sNWEYtZXA1AHmp3CJ+lgFZtq2VcL669F46OFt47McrTX
q3ebydVIsaLkpgbaCuAUWhq/hJaPVunobBD58l7lP0kM1PNan4+X4XZhQnW+1P4cEISc4UjzDy30
+iDaJTDiImtdYNYI1g7r1PhFDPKDyw4lURw6TkebrWzHtoXgWggat+gwpIK28uncGj4tMbNCsDEW
acOvkg+UouTl4O5yvnrPc7Ne9C9GlL6al1fTuLqHa4j3y7lat84A7ngcZu3XLbodvIzsa949QLvc
oucupH/9mf6dJ39TD3+yp1OoWK+DbSZO4ybD3TM7xypL3RPxnHNpgxx6de84MKbUvs4SFFMvqwTC
QmAIUF3ApfViWPud/b7YB3aZtz2v2VgL4cZ5RzPDsv+xzL2kN0Xs6qh8K4AKNSHwye6OTv2tzzp/
2xfT3lBmjukrrGm3YoQJyyoF9NdBqQV44RUh2MBT3LT9nGwHp9Gf0cuWjaE5TH9KcbGXNeudYu+J
Jn6YTQ5+vZPAP/cqq8qK+6oX+07/XiwC+D+xsCMpThu9g39Zb2FziWu3Xj2xjvQTIvkj3D/ZZipD
tsKsTkjzaw6Of43BYQj6jfPRXxHnp+ci69CclBDtvSj/7fsNFojhPkgIBwuQAVTU4gYLddYrLSCY
L8M5WioIUawWUrtChE6F0ODVfN+75jl4lMPt299Vo+Ts3UGHqMA54PFjV/f2teQeSCYxRqIRxdOq
r5KSl269/cOtkS1idEXCdoOdoXLILreeqwLw7dw61e0H7gZFp5F5JfLRQrO6xeoRR0XnsYMAMPrm
vXd8R4Vs9HxHu6RVf4aHU7uy725OcfHUPpTsSiUsZ60q1qDgXJtW+TQx2ciPwWYeXqvePOtdbi4W
eebFocJ7v0CC8pMiXPy74yf1U44So1Ugwjg3K2FlZ23cQ0Tlt2tEZy/zamFK/nfuPzAAPtOu7RpU
2zA8TOB9hyDDaUQ3vzE8tM4oEm6terxhSuELT9JUjm94zBxZIO4sKY1m2r2OsnaGhbJalZ95jF7h
7Joh3F5I2k0ppRjsIyQECArRngQ7O3fvZZOdX4o/GAkBOxBabps0G3B3dEHeDua0N6AImGWE8qhx
gfji5p2DQqSmNQWV6O+GlV+AAhyngp1fG1AMwPTH+2bw6m3CDJx3175wzR1k4Q+rMTC7pbbRLHf2
y037PPlMs0llak6NAKHB8NPbtUjx3Xv7ir5jQ3Tz9Ihxekfyk6qMue3ua1AMHpPKEUdMq9g/Iyle
HX/St1UBmjtYr7dVBg1gEyjirW0VQH+Yy/EbhO/slOnWek8w+8Zn69ErkA4imoOM3zpneqqgkr56
GHOTkO6jD3z/NTK3WJE5ND1vvWt28aZJc2bf9LLesWdMYUeTxcPZ7Zwa4pZslaw2iGvq9qH/6Jfa
LIfD9yLtZYtH9zJJ4v2jfSjaaBfTLrtZbv2L+VhtDtHLbH/9JuNy+zP9rJ+DxuA2rHdeO6sevBYG
vgX0vbCNqNJ9Lhph1TND2l7SC+MQpw5Ocmg4orSdLDCB3TeRWP3jxHK0I5pPL4hJMKK7XZmMFd5t
26oX4l2D9bO9P3U+xcF9F28ebmpiQxfvaq0T8TrF8kZzD/sSvYNtF2ieVqgshngNzG3wINH4IvLV
evDb9Uh+Odw/VDtORSQgxbhkmN3cUQw8naZ6knSrj2JefyVxQOr/Df7ifDcgSlZwLouRb4OWLJDi
Xq+p1s8bGs2JOj/Y2ZLe5E0MXDEe2GEvuyE3oBUusmn6Q9ov/2J/Rkfv6Mk4YO+lPl1b6OPNlKPT
YVMmJHrgBtVLAVhWwDH2woDBiPwUh+6so1e4Wc/J/m5VJ7V1FXA4sd/kj3vLgLKYsEoCO4+xrqsx
2qEzVtU1S5fZIkOdp7bch1PnVovqJa9UcUp1BxADMpLlGr7g7d5opAJzCJyD7IbCIjJ5Cgz+ajge
IZFAEjP6sMyudmc7LeMjat8QlaOA3VsXPF9fdsmwD/DKK8L1sAGqf3cIwFhN6b9TWNeWSWK9Gv7N
tIvVYEfmvLo87XLRfaJLpxKG+tfJvVsH9i3ajYpdnzFfn5hClCw0jKgsq4vrAl7sCJgGwv2yimQj
SCLA1AzryMI7KeIvTTuzd4QM69o9Yadyte7dLRC1aRmDHZ7SyBXPTuXUYqNi1JJtviNzel5uokv7
EBTL1oFAfUYoAxv/wWdi8aYnHs4RFQwszt3tT4GEY3TeWLWFQbQM/1e26svC5PW0yqxor1V9vRtm
73yDfVovsiJa/KEdT4nbnHnD4Zw+gAQm+5N1iT9lnbOzDt1iHX4YrAfulSqjnVsv2Pe5zU732+CV
4WHy5qUZ+p0BeDus3xmKbzmPd3LjK48bk+vsmeHPuH1bWcHKMpcrsYmvTfNg33hlLBcSzKjtF4kD
VCp1yly9ojWn6g50DliXUiYiWkagjEqALJ4v+4xbrWmbXPN+ncvH+bzYt6tzBQbFgxVGq1Ngk5gU
rgFrWaNdibejZ+/aSjuXyIAMQu8xOXQ/w8MUF0sUj2MzuHQ/LEatY7gNy729n42MIrnSHkeWZzvt
ou37oc1m5zg6jko4Dhv+MTRGdc6WY8YPcr6V0d+OAMHc28Pbxo9lY5Z29mGKgJooEzzv59JF0AWm
FLx785/jHEbw2tq28HEu2EVKb4fkYJs6I4JWxMfENphDcKRYXCPMGjIuTy2jW+dqyyyRWHdcJqcE
kJ5dX/ZllZDs0lJ29KAYuGhfi/azYH1o2uCn0SF6tbcYtpvhxWvePKpVWi8WxyPQwQArYASXCJfH
ez91r1QJReXfQnc+vO+c8hOHcwsQjF2Y1Hy2newnZ2R9jocxaP+5KI9vkAMcacEaorDuAc63EIYg
AqEQDnHNqBAW48L0cmiXr93H5M5sRLhhPfGhwpK9VQyLAB5Dxu+8LTgV1/77ZDc7rLd/smkn8D5j
x5Gt8SJG0Fsfn4giwRzAHggDHzQ1NKWsKScWc/PQJrQ64nc5IxAjutoNSzF/Tyv2C+D5ggTk1drG
GL8zyU927ciUQV2Y9o6zjxzxz6MaTQJ59fqCGkgmbHx7W/RJ2c6tIy44G/uCgAMXwCLqRW/L0POP
e+eUBvdRAfm42axl7s50a1W/UIkJZ07Dy8ZPqh7mNxxpySecaX2e9qF9ylgWmeGN4ESIvxueiPjY
lJtm5+6lVKcj24elwLmLYnk6sPllJ23uJmzQxpqB3DtMPolV6Xz67xVahwCN39JkODVJmudPm3mX
dh/deQSCGJaQ/qZsFqExgKMNs/YxQIYIXIJnjuFWLx6alKQ/J+V9cf3fDvF1wqxq34bnzjMqtzFh
plHKgUayxqTYfEzmq/IUQVm1VwJSZ0gukwxVom+sHxPkVC/Gz2vFSn1DA4FT5OK2RT9cYH/Cihhs
faBVrZNd7V1kujs36R7aO//cxGTTqQyJgaiNOoSQIiHdv3rnEW1cgJo+3WNz126Em+gUHeJkYIT3
JjtahAjN3o12mHU+m5v2y9sMaQ4/NK1zsENa++zUmqcB0x9TISp+aE1b6jQIBJ7NcnDrpPEHHW/G
mmp4BO6lzqeLTKVleIjPOxck/t3DyESuWUJiLx2BEr6Sz94ZsSe6ZW90WV/8TfMQNEIUrM0jm7GP
djo8dozfMof7d+oRFg4qLZDhSouZACdHXS3qw5tXcT5TjsBN/VO7SPRBy2Sg5XNktoQRQwtBB0m/
wOYElfbgnYk7uXYk3R2uYHQe4f49SRG4ALbiw75tmRG9IkIj2gUXxKRGZ0vxXgb3SRsJdCXukQc8
W7c4jR+drPdhzi3oPnFo1nuNzqeZ+FnrsZhvnDIg9u+WrS7+RGiMexXMjRhQ02y0Xe/3oPmPZrWX
tIvoi48Nlse5N2/VeAH80Zk6xRsbG11Gbr1X64oHX9nHFtF5B5s2rpNxaYbfdHzxiFd/9sCttK6B
SVZM3WDxpdC4SwlkN4nmYRXLw0rz1t030xUKgHGxhdaz9XDMYWlWjtXuchfW3WdQ75tIt6u+FKWQ
5gznxR4zknf7EyChpsrejA/jot8YnXDDWdb6FdZktgej/5ogFI23XIzNSv3GSLArvy9KIGqURT+p
dKFgul2eGouKy2bRr06R5FJjjUkKglkAi8/whXYiYOcFnkCC9qDqu4TlLC6pxZ/nX8ZuO2Y3S1jJ
7tZ8YfbqnXmHXf7eNIan9u5lk9NiUsolb3CYGWCN6Z1a5XZjWBniRhtSc9GkDBQOBtm6V+iT0LQP
ceaVPdMutUqB/Ohoj9x8UZHy7GNI65EvRuVOIah7FQZCI2JiwSma3ayJC0m0iQ/tY/PUmrfrnW23
trMeUxQkvUL7OOPI3qNjXJyYtNDiB7rJtWF5olOAZDKURL2OqJOtZUTZKjwDTmIYWARJ+zKhqIoa
fSCXE8Kk+go/D+zhAe97iIURX1ApjiYB+SvNC4jXiA5HzyXvjeh+XI23kBKFcZ2qIUpTzrEuOYN1
Jv6Sj6TedtrF29mI+OGyZLP+qcW1uN41kHKWB1uquyqMz7lX8T/IPV54dh+aBJfBlkWTwtYu4586
hiONlgzsvogmaXgXqFt7GRvk2i/IgVukPK4c16mtQBrsnSh3g9X0qm7GxsglrMfHMW33EKVXurtw
E75zLYpqbvcwOvD24GqUDgAysjrvML4iIQREpQH1qBoa1K5Ch1WdivtB2FJG/lHnO+V9duXs1tFz
kDJRj0qMAY8yO1NXAMwFoJXUHTUZeciC9/qHoIsY67i8Pe2qe6CB2YH16R1cQeyKAcsRSrd6nLn0
iG8/IyOoDIxBNqZ+he41n+a7d1oeUbqmw2r7SpMLWL69c10TK0G0mR0KDNxGhzgqW18GTEB6FTd2
9vXusITvpodpabH7SQcwi4l1n/HNDDioE4TbZLcs9KqtW1QYnP7e3fqw0LvRLsE3O4qXanGDthO0
rBgobiI7+ywPdXq0YchmlajnRE0QNNBEXxdUxBAqvuMDNqkkKdiPs/BA9nafUAqpfUR1sgsvBp86
KsEoYojFeuvc3g6C+WuQURIFMLBzbnd0oyQLRFOVGnY6wzouRmxPQKUsvP6u83QSADTCCM7o9Hqy
j/BUVN3f6TKFC18OerCd8SFVGFYEcAqLnPYp4hnCnYtdaZ/wbh5eMNLkas3SwQkt/KP3XMzj2sC8
BOYPOaOYxz3kEe3macFDcAyPTgrGxzCt7OfGUts/LBr2k62J3ZmIbOc8iu6WgJxwtUBJSlj8OBWm
IHnRzcrIvAa0LRPD12R+3Lo7kwAta98mKVTzpDKBCKtNoD27PKHWBKCY3Wf7Pq1oB8+8WTBiVD+Z
1KbvOOlAGaFv5r0+E6hW5jnvU5q+fziDRcoDzuGdUou6Z0S0GXXOlKS5p86mU+1+oiJ6aUJsYuct
KBWKlpkCsM6zx1M/0Y2OAJduPTT9anfeekRpk/HWKnlvb9umfKLzbCf0U5p7j+bZrzRTtEzbMKNR
+3Z0YkBglUA/G1qjUV7QVPc/ZEIheYxdHlydQutB8ccGxt2t+NnvjZDB8K9l550E1emLyVq37qgx
sPVAeyW2jzXjQXrHElDx361Np7xi3biu98lk05gRkl2BvKA2flGGzrZ/RGIA5s1sdp69Z+mqYtov
TMFJsanRvFtvZmSlY1DWh3yAfhXo1xuUOvqgpI+LU8UpBWkbeAjdLSFpw4tWfvP38gvWYCgAzSr+
hiQb0K97Gx1Y1PdLwnGPSN383fXuMWfm7/yWa+EnvI9ey1ezzgxgzBBPkilNjrR32voFPH9xYqix
zxc7m8X9593bj6Q452qw4zAKj+s6W+V1emsmMaxoj946pAQMXXcTdmUy0lfN63CJ90WzSclALCwA
+Ty1AJB1VJZ/OxHOltLoFQM6aA3HDQeqbhXzKJUhyHwNJwVJFKg/wBFxJeCBbu3LpWpjhvAsMC2S
wssJYwiXmD92Jl9aFYeDDqGjROw5RDYqCuFsOe0xxTsUO8irFKdPmQuiRMG3g/HviWikTpn/vmXH
cax3l2UGhyOBpo4I5TMEqgwd4hXF6WOO5owLEGXIqjWQJdYRM5A4HowgqPBTVYX8H4/MfUZ4pqTJ
YihzfyAq67FQwYqNV8FUQlyrJJ/6UGxdfNd7ggNwUzNVGQjhMsCH4P9cDytf1Ybdl9aHP4TdNi80
a/MqkGV61ovP07w5Mh8+8lacNcJ0vEVQl3aXtPr8QYhDcwhIYN4WtolCbUo/hrn8Gi4UGZFOSkNH
DXO85IHhGCvjjAvLiRXIg5F4uOZT8PxZG5GmJBl4oKJD4gyHrWp36ramqkNfU3ouYAbSLW8tQRsd
KDn+gDDX4XVFoH1P8RI0DWpBzXDzYnHe+ctYUyYe8e75KdffxdBKTPa9fc9Vv7/+7a/zi7pc93rf
+rEhzgw9VZTj64gNEsRs7ol8b6ve+0WrQpGY1O13UFnjc1emMx2nukUfRNnatxYDruJgiuoRQ2L4
PhGKa+jVaWcQDYiH4oLVafg6PGm16cgXvS3c8P2eBNZY8Jh+a2tPeuiLKX9VnXmJNQ1q8Z8yc54X
cmgwSnFiNkXQfW8VNFfqGS7bG5lwyQxCSsavPkkCI0Yj41pK+uHXFWCpizlbtmdqjq4eaGhnpQYi
IejPRNucsEGQmSEBAKkOstz2KhhE8KFzayD731U+z/ZWEAlRgyYNVlXX8P4f6gx2hsXGpjcms1SA
3g+jQrdZ3vWECiHEnDRwGsnwQYbCMUaiK6h4HqlLJpkdYg9x2UWLS40gzK9xwfmjbrw4o+jrWjrk
80oGx//L72jk4PiVua7hxSO1eGgdoESJ128y6ujh3tSM5BLjr0HZPmZHmgvr/y+rqOce3bszB5iB
8acRQHEs4gVJdvuyJPF/X3Dxdwe4jruAgHBe0IvooRpqUkdwDKL0ESXZPZSkb2euoS0iGqKbM/DM
b2CUEfp9/vKxW5Pcy9KXNFWaXcwB9Ll8F3G/umZq8CwWC0xeBgNOGYcz/vpAEsRQV5kG9Cb05Sls
dhpuOXyBOISXJqErX9AqgOqobCWTyosJSYYkbZLwVI3LzzjrZSN0vi6ZEjJ+whNkNUW5qFN6KaY4
rbMKp2QaSGr2kdwcLwjQczVqswiYJtmc3O9E4sqJRy7GG7tGWaZaUBGRdCRhQkdKyvgVl0rW9hW4
La9cKynRaEikC4xscolwkUUMzAqBBK4o+cqoy8oMxRCl32cJ4wGoRQmTgGskpuBl9MpcYw1r3JaW
yKZYtnD5YSWbDRlOLKUaRPz68vBbGoYYZErsAljHiKfpbVuOpHkRwVLvJsGeykr0qsvlkgK04drH
zYH5SgNDi5WK2a6lYfp0OpPWhGksVxAVtnL3xTVmMt6YmFExQn7As1oTdxG1OthwrDGD4bIjRu5w
UaPBiEZ4c4YDXTKdCFnF4u2AURfdqqcmrh3bnb7cl0uRx6LgMGaA39B6vOxGm5TatUp0Zw8f0SOa
U3Bbdj79MsH91dP3soMfXNU5TIr9rX8JLs0PgV9YXVVXRbIXRgfOYE2J4tDOuY0+MTfjxCdklfni
0T9t0VpIzbvpAihmuLRuqAX7TLYzVMqYcB8YBiioPLJPBkYJUADTYNVVM0bIPIoT+R8WAywcUFSJ
j8LiE7T8HJ8ZQS/alSEZMCa0zGPgYFWwluWBFjQCR6paC/QB+5aEirrfNhG5obuS9krWBSL0Tbh4
CZ8yWGmcPonbtgGtUYfz8RkSZ0iaB342PU2/UgCJ6xDkcjnVHurrzY/2Hz0k+Dhiojb7e1yneC8o
Ha1r8MePcVNjRF5MIa4ofWLmKlKW3pOsp8dqnU72fnmqTnNMu2l5qt/0XfPu1pTrJMHeZbIdbUeI
QPrqclJm/eLHao8YaTu6TB4Bd+3JDeG46kRWG28/Uk0NttX8Vs111LyQC85ZnRLFC3715uGNJh7h
fsRvNQrAcyl5yrwWrrIGGyTVPPEAAtx80tdlEuz7c2oqeHa/TDHmZL8mceB9WAGwvOQnDYB/u069
V33yauTbQbWHbduk0d8oBjRwlDI6JBB8pI7ehw/d48MRI+64bz9qkKWQC9VZcXA2xLnzxcIYDrGn
wbh30ioT2LNJbsaNNrNES536R2nX5L815wgOJLgt9yNOUnDMqwBk6a8Xk8u0zFJYA/oEEeu8hT3D
dU79NDBkLtU/ro9r0GspbV5YIucbAqGcSkckqP9GhWciHP7i5juTu16j8lEId7RDTHCwcrF4ww3I
u3rCc3I5Sp0EfbQ53/uGlNiKHinBybcf1NVnfM7P7APEnhgc8RvlEnqzb6DG6KFaIu8UwafgX4rD
WZnOM4WqUq4c8Q7VbnXyWKYk2JY5N1kN/6AJInlnen3jGNmRHTtdIjiCltSVgR/RkxV2Z0t+VKgV
Does1KSLmDPyHEECS3zZzgjHeEHcCxHaDzF/V+zAIisVrbbJnYegajhDzqf/8wgtX3GX3XBO3fP1
71HeWke6wQ22TtreevSUwIrJkSET+GJq77tfBq4w2XZP7ffNOglHTjz5j+/WDZyHvzcRc9fgCZ9o
OH/iCd8WQK2f2vrSbY/uYetteZqeoAc+KYXe2bVhcsu5yB3U+je4UNGykoqXOncwhf8eTp0iamnG
D6BORqCvkp9Q0QfaBZPtnt3VHCciydwP1DI8bTXmOf0ANNMAhJo/jNOPzduO91FrjRK4bEb3WH3x
RxIMwyv2thMDKKaGv3qFL9U7i79UsGMODa8yrLpVdz95k/Ov6jmduYHOTHngfPHqUWiV11orf7k5
bayI8RLTKzdgPdnZFWMpRuI2uNmD62BnjbAoIQgouqjqShg0DWxFnH/xz8MLYCwtEg2imhohW/un
PSZ7474/+Ie8cFIrV1eV2gTG2uOk19eNMC7vAU24TE2VNRbFS2cP9kYZeykOrEKOI+Xk9OqlsJeV
el3Wo1Catmqz6MUK/rzty9JYlVq60cmHyitqCfhX0ny0ER7Nw06YXzTAtO6u+SvVJjF89P0sgKg1
FEP7hZzJ1Ednu3h5KZaSaSsHuoBhcGjoYjFJsRhCgxdHrUZCZhe1zMPLXHHPBboGiUGWVb6q4dWX
aizKWqPnZMd/o85oEEMnOjqvRJ8E4YONZf/Jym9jLTqDQWpzRnXe/1ZyNI/R0nDUJHyr+G9AtN/q
uNHTUhErnnCKLuPgb0zayh1yAFdQOSPzIWMNZGqKn/JMYfhyyT/L2fBE+xxcxcgklVoii9JJU82D
RqvZfUdIUegFfWG4FfyLd2BEfgaGdyAeoDEVQFOfvg0TBuekjg8A9ahBcarvxyX71c7f+RTxMY5g
0r8cvWJyLinnQ7en3bw4MaNGRncarnyHZ6vzgLoGtn0yO3NY0c9xQcmce3QudoL7VdFGiua+ndTK
wlP/sUimZQ9p06pOyUGY2CaDkv5mtK3S97llRLpH9zF/uCW8yPcm68dSUNAqQVXeaKEeLvA51sW2
D1AW/JGer3ra2dMTGeu885yfWGsGipELHt8Wi5IzuvkRz7PqnhxmYWmYGnr3l3+zT+QVN58IlttI
3xaLoltwpo2o4Iz+D5savnSu02gxGh0ifRw9/BtPEeLypwsvpk+CSTYjBKu2ERyOHkRpWq4byNUM
zLCNDqFKJDYdAWnzoeQ2y0s9xm9nSkS3d3g+05V5zHz+05xmqUztUpDy7H85wEq1zj9jTF9IxA8t
0AcoJUUc39tuKIsFfCXVQGVs4vgc/wVx3HBWY0YoT5EW+GcsNYXaSWrsow/VUpS542CAh5kiRUlw
z6E0uH+AD6w3gJlEQTCUUY2me3orRjBenwiMfuLBgFi0aHN0T0e+Zfx4d6YdDoTJgX1lGwzh5fA/
Yx53P4AOZs5ggJdnh0aXY72+mhnR0AZbiTw5n81MT/VC6MDcT6tEWVkuasWG7ZuzfvWR+Amo8gxU
if2IImEgdm1+X6cHpQ+3gZwMJP2WjuSrXJd/TkpLtgdlVeW4HFfAxI9jY6DvrCQ/FejGLb3VqDy/
BOVr36AHY/X4tx8XTs0E6JzY4txLAct2pVYlcav0PTa8RtI/n5rHv12Jhrng4uX+/NVFEnA+OGMT
CwvpBwhGuw+ERohTIAhF35U6dVp/1Rw2p57RUpODSpgXj7e1CklRox3taSXMQ6PHEFi+Zf1/sTmt
mF2f2WPq9vjVQ4zDFdyEmqcxlv3xCktatj+nuaK36CpmTtBlIYhXOxY2NgwDkxD+XcU1J47/Vvw+
4HJILJPauCju7Gb8Zxf0Vkq8d2ASETnGgJ02/rClUDwecW3tQHNhNIpGI0b6x11oqi92FijVnlVz
cHTIUVhGO9OSN5Bf7Q8O2HGAM8xgJSds0/qPqPPaUhxrlvATaS2QMOJWDg+FNzcsKAqE8BJCwNOf
L0TP+Yeqmu5qjMzeaSIjI7dUNjErWwxvuZk0tkpyT1hVtvDuUteC36akvAMFBPtgW6MDGPfPIKEE
kISyEReLuUIMHeIVA4O+5F3OQfIrvYz6+3YFW062D8eF+ve25vFWLNWWQBY07RuwvU8uPfwck5bi
pMEJc/xHj5z5hXHpXfwWp9MT7LZD388lFR+NAN/yg0fVE8kOdqN8ozYIXlGeuT3dwkBK2VBbdpmA
x7ecJAub3cjgLqEX22lbKx0gTY7p32Y0AqNttO/A8rMQt9kzgufCprxCm0GHwi6l7LYIZm2rGdZR
6MFK8340SsNe4eu6gRg4LP8QZDQrABhNwM+kXeLwkB1K2mm7RpWZn4idITYSTU40Au+hPxlEV39c
7MZtovlLsjghlezYvfdjAiuZWtSwESLkOkxGLTauWFpniIel9qX17Eose8IEQuwenISl6dwwbLK3
0O9YK/AbAllb2UOMRMX5nf0AjNCoWF+04PUjZ8CzbthkmcYOme2Oa7hrjWSk1d092HXQNeq11kQt
I0yR5Qy4iAWkunfgutttHvsQ/LEUjabiGFlNSWWKxEUhR/b/7Mlx6ER0OBwUjeWF/Pv+8+gVgOrV
boGtpvYGqkh/Qa8DwIK8ZYqE8g/KU1jsVkv6CReiqQnOqEc80COwQhd+R/lS3qOxG2Fmd9tOhwUz
4uAYnsBkk2572+Clndmi0yMc27E5hThOBSDM5wPWWo//RqMy2l4KQ4nJNFsBsOLgE1YTICyXzHhZ
fhVKh+MxDabknULo5qlUTWEN+VyWNuAvo1W2Mro0UrRYugVnEru5X+ND9Hu2Ia+aQ6zbDViTRCAM
ERHNDnVixSPAJSQOy426BoF+sQUNSJLc3910nvoY6ENPAdfDw0jnIQsQChgOAeM4Rzwk3Q+jKtjw
TnQvAroSrgqd/sI1j6b+XwOGAVUR4qYHAgBzdmYeWnLrmThMV66OTZiicJYcnCkR/Ok1yj2+kyL0
Cd/AVE/WR2w4GtIU9QXngsGgO0tkoAmiqLazARXXFAZG4+YVllJLir1aI84jdukjaQLS8comK2GV
iz+2bw5tQnYZprRRIm3tnVBXYhoNk2twzaQ0bA+Id/5kROcKsMwLYHqhXvsZwZ+CETQD2Qe67v8C
9FZr/fJrdZ5NVM79WectLwu6WH6GkZcvjzzS/C7i0AH6GQHeYcEHLZZdi+4YbYNcw1Z6etzwI8Kn
Mj5y+Th9rMtOt1gXhjIH4OWU7EX3uguGQerYN/SPyoFyk5UH/NLsFQjL3edrnLikc2BdY1FEl4QH
LFdu/hInLnEnIv/pdFvE2ci6aSlrMbCWeYdqwKpQsK/Ph7Wa04/zlzCuyyk2pxWEG/CCixtp0MnF
GAvUnay1YUYo9R64oNhy+Ko5l7Q0lLYUx4+fErcUYWB1nc237HG9ZKfoHLuSt+ijlNr5bYJZ8EVX
D8j6hY7+uwdxjpZ97V1qotwTPRbEhoo/Yx4EXBDDHVocMflIDuXOi1vmX4Nr8Kg/6lHLbD/Af9ow
BvtEdvCh9TjAHy3ZzrnUyADwaISAvkgp1JGD3R2DyD/xiPxSo/hXapQaZ4/SN6uFQ+YtlAmL6HP1
+Bx+ixieG3eP3rkvk0s0zfKpERyvOEyLkJgDhYhNnN2PuzJvfHcv6BgciA/grs72XoohrhPNQ+DJ
GozcqjO3BX62dMBWLGPb1eS3W4ecV6Lb5htZFGVgdl24lkpNIKIgEWL6lRZ7QU/oFs8U3+YCCv8p
PB3Y4RKk1FiHO3IByBTRxq9hJwhW0EWrB2zHHE4RloF7fTKBVnmcmkfUHUdfibgiPNQL9G0bwmzQ
GwTuS78Lvdt03anzToNwo47RgHqivD1jQX2HuX/oTEPUBYVutb4W6aWHNDKWZGdhmq0V76nd5+Xp
DNWMjggfqxVeOSm7weROU5lji5nQGq9DBGxPHsF7eIXTLvF6GR21CEr3N6QRSpMRxrBNmBRe7cOk
ZlXTFTgo8ECpCyYagEDh3yzaYxVSmNIvAxI8E4LbRkcPu/d1wBp4FXHnX93If3SjQcz3o2s2vist
rj+6x76J1+qb7USRV6F9mZwmFeKJmbHIZuhb1vejQ1BoF9oRvFkYZOgRpu1T12geYDWLqw+mwjNq
bLAUIohm/n3QG1Frkc4H8TLUtmQeVXVQVKycezXQqJMNqgqC2485IK/efrUg0Tc4FKCtKyEoXu+h
qovsxbejXJMGlZg+yS10NRWVAl24u703mAscYiIOJgXrvASu/xqIS3P+ZkrN1+cw+Eat8TTGr2le
1TrEylMFEhpnUEuRbtDRVelE1Qi15YvdokW7yasAklvHzssFfY/r29wu6QKJL/yTymWUgeAyJRDK
CeQ9voYqgglnNGIQmgLRAwHxdnvzjAYELzQM3ix49HApNggGFrafa1frbXkIBqNQikqK2sb5gVoj
RRzJk/yA7Nd/z+6Rwlzpp+of6oe6aEFS79i3mAGZdxpXN5I7YGIFsi0JLX0SOivBxNHaPv18N4p6
MlTEEzwuwRW1qql5V237h7ZSI93Ff98SPpISISAe/Xm8J4Ifg+vkSueH1ZZWLN1qPKNIC7Baqwut
S0dQAlKhAF8hf9d9/EINgp2iDjoP9fvOhOcX4SGVVawwOXtI/3KBb/JnVNhrONCYjVVBYEcwnfj0
lzppSy7hPVfXrGqG0JXwNbo7BfR09H9oY4gHSIviC54QWnw7+aVLUD25gHBFy62d3OeCm0xcxJ1H
3+bMpSDqQHEasWupHWzslhakjEE+pgH2AC1puCRCE82o+sKumlLGQvxinBtezc1U0/L3Rn5rcgK/
+vNlW4U/4nsYAtN8leIaVduFDc/NzUuvv9xxlFrsDn+glZMSnKxkVdivAGhuNs8Xlg3IS8HpADet
iPKFDlebUSUFXY7vhlBiDRQWGKNDT2KvMkPabN9Z3GNqtVprei/GvrCJwz6jZDeq8WpiB8si39RK
gzmZfOO+p+rOq+xMmqVzsTeY1KrhyhzgBs7rT1BEe0mPfe/SqQwS7J+ipC8cUPEhpZJivIDrcSGE
PsFpsg9SusXSxoq0Sg9JS+ZAJ7iQhp6i/kF0qImAqPtyswuuRABeKL7I2BBi5riB8iCWEay+UEmm
UkgANf4M6kHOpzhNEYouAg3h2GnpUWBINnlokvewJFT+tGL+i2XmQNRDGvfyCiMVPJiMyJhQVMy3
qHTJhbUL5NfupCTBg3sEJC9Ch+45gTZFQKJvK8As5SEP9x0hf0JhYAty1O2AOF8gUp4aQ8NQtqpE
L1VQRFyikEqrUGaohvuQFMd3eROc6lYWnf4cNJKwiTVFyKSn6xzZx0iRVhDH0gtYkaqIbzYcfGM8
bbRlwhi3l/8eoLBG5QloVcoi39XDXBo+7VvD17rShtLq+t9v6IR0UWn+Vvdt6uOMheLBxeaak9tY
LojXuuARxhIaLZKO/mC5lJKzPrieRfpHxg+ApHRXSIo+HhGWQMcroIaTmZKEqB1HVyM/M/bZ+Bul
my0BVPnIHAWNahA6uQ1QIKI+suEUrT9tbg3OEexJE30NwQg6SrAOUiHRydx+jPwdtF2UHMCcVVgq
IZrvYoHaRdwpKVuyDJIQ+QgJqR3a92GRtETQkLTNqw32uwRBNswN07t151pdZCUJr7YCXTsCYYq9
VEyokEDxUM1Dv6b7pY+P81f0wmkagYYol2B9nZrprtBadVUggH+u53BQYC9t/oA8MC5W/79cHb60
SxA0a2RMatXVOLKKBoMCZJQDieQhAO9RmpEbWaE/gufVSNXegVgQ9io+5GYQKY/k4XRcWniZy3UU
fk1C774plwg7gpnPK1MwoRPRovpDFS/qd1q7jOHkAemcP412JM2zA89DhsHiHdsDgCrVW1Kmx37f
U+n1t+Kin4XGt3CAtQ++aEKawzKMuSGnIwsR5eC7yrTS9G5MbJhueet83VM00EpGqjG/3tqrrBiV
578lMNW5NhuwRm1KbamvcVOuojxEiW+XXIZMWAarLO0G5ZzaWJ+Aqrw2ltbCkpxHg6UI4k4a2oPW
T/2eRxGq79Fp5MJ00dQs7jVsn7xQl1f9RDnjS8ZBPLMN9l8e4PvQZNV6ffZxZ/V8egPPGvfzd+gv
RUfTSiQ/Y3UR9ujYZcDFg1QMlQdD/20NuUEFrAIpvyZNQhYSV0ryHSyxOMXsNY7kg+QMZU2mmn6/
jeFXs1xa5RoRQ2SE3DX6GQTkYvbgCbr6WeQTtGUVEKFPkX++Dkr2UievoCUnwUn/iUNUzfDf1cPu
sjG10u90LzAHZvC94OLf6e5uAeG0qAwW7+jidCZaWQLABHPkqahOqsblUTj3LbD2QW6hfeQ3W45R
Hy0brRP8urn8VBn5pSnBUEzk81SupZAqHIS7+H2BSpn5tEdMO+cOvWCMgBYGU6fYl6/VlQRBQT/X
K8/v+DyNptKAKmHZOi/BckqZPwEgnc6Q7jRFOjo/yKrsdkXPouIl8Ea+EbBQZ108HS3/l73GLqt3
/RsHV8jXaMIVzPxCQHDVLaFlSU2uTxbRTShAKSsCwcdtDLY7wYtKet+g4N8pOVjTtuCF0BdaCGTO
8EAIGwDCbOYGe5sujWA3OAQjeIxcf+DNDPxpt1MAK/9EtphXRhSg5Y6Ku6SbdXLDfJiuiquyNrIv
So2obTZzK+VrShcNxEOtX92/tyYXkfBP+YSt7vI3S9cgmi/GJrCCNxvt+wcSUXrgZXlkcXKbwT/e
6hRGsFzKrqmStIQ3YQhs1whA8jBaEXA3gDSIGStmw53T1aT/0TOCsB7WMSo8iZZLfxvWt7pEmARq
YhvVKbUZyVVZEkUHfTa5fVkP/s68ylksRpYoAkPwFQieokJ+1yDTRcQh+CV4h8vAshMdixCbhcjE
NU1mhqkHNimMoBfDp2EiJp+kiOE/2pbW3qutn7gOuTqWA5aFgFsfpJhC78WyzQ9P9ggrJtRrCeMU
FZNZ/eIsFjOmx+gJepWerCl3iue+x4LILJ+nf9PQadlG6oFggV8m5xAdHJgRvB7JgDa7HgnAiPHy
0CD+6NG9wjBA6wiqgET/hhKI1esIeKT0LJ4HeQEHzcGzgGFvPoPM5fLqEmr/cUDsPm06Iydhms2q
/xmS36Nv8oKsxkfkY1Z1yJJPVlrGyAQE8yyoYLRVoK2lTgGD9E1JHFyTPDvKT00nyJRpiA0b7SGJ
PzMvgT4hmkd+3uw5SQCDNP3zIfxf4CgdDdSFtWJpMB1F6OH95/O+fu+WUwbYH55NHV2txtrCLKsj
MJIeleEXJZFTS2dUxSgodI1t0tBKg5TI6Ss+V1gjr6I41xh/vao8MbtLlRKQuxxGgqM160HOlG7o
hQ0GSaAO16BhNaloqNKfYy9gMD0VJgRlqZhqEb2885EnzJLHG3y/wSs6CtlCQj1kGYFVaToRS46u
B6J75FSwy7pMsuYSP9FFU0jJUHJQlG+6Z7XlyHJL6WtUq8EMcDqiaNbip79fXieRzV0VyUY0Hv3z
/7OIylyqNnSiH2MIhUW0rq7i5Ac5reiMym1Y/1qrWqn5mpfj+uTOpZK7HGXW6iTRQJcVHKnzWk74
q6+sM6u2RfSTLpnkqNWDhr9eIw3IKDwG2PE3ZEio6Wc5M+BJQqFIKsur0nnCkAcawrc0NxyJeIBC
QYUhBXBlr+pr0XBJ+qew7apTIiZNtEuMAYQ+b+/yuEgRVqCMRt/AJNzp3JGB6h6DNxEYlpHYRvZL
34qTVGxakbMoXsIFuoyBwB1a4zvtbbppFU4NuUzS9zsSYOxCNpy2hdJ8WEU8oCgxMPjZ1nTk747W
aDZ58S9/ymajwOn3xchEio7eSVHlDq1nu+ar5abENlIKo22ZrwoyXdO//ZRR1NR2UTD6fQC1uubw
5r36dP5wIZWLnX7Ix3YiWmRAfooopNeo2PndSnkUm+d2YakM/kqPlrA3YR9fcPAD4KecS8tUYQxb
dsaIeHoqtS6R5cQMRCGm8CvZuYfNlE60DGH+5YHKq7FqHv6e+WXQpfjPIogiW6FknCE9lSKOKvlK
VYbEltW31KrvTY200wMMMHi6Ny5G1Y1zxmQaRHDC1EW16n+kRvV7Im35Pnc2+0UUqwn4gooo15Au
5CY9XX90/vF4QWKVomiC6p603NAT5VIXiwCgn/Z4I8/3xdcJTe+kVkh/dmmxY1qJcXbob0BcH57c
C+uq2U4J9pWmI253yC2ktRWCZeLV6iENbC96UV71SqPSuPgZKPSL80PLiijz+2D3NU1aqSvN/w2u
viIU+MnlAjWpKuleyUBa1kba2N+DpakGYbkXPiGDHAlTS3OsmHTSuA802aMqgaY7SvdZN30xovFK
52WNnUdYd3fRHP5Krb9ZJtc8gReio1qpGEwPwFqTEs8XBXoS0ZQD0C9BSgKWHii/qgYv+8MjIF2T
WzpybYQxXScH4jRWfOihm5hPqJYvy/EJdoTMmgZg1cB+pQUFu0z95xmnIY5mLpJXbZfbJbqJNYKK
ln6qgjtae29PNfjSmkQ/dWUdL57bA+5sW0Atdxduw4VCao2CTnrXYTy+jWO1lSMfw08aVlOEdynA
k/OjfESpmggB/WGaaHcn2J4gihT/UPzHh62cc8XZgzceXETwL/nXjUrOyuGfSjtzx6ueof8KPVSL
VoXu/tjM6IsEMcZhch2GV7oK1VfIX/Tb/AuwBWLSg+QPTOLkIIpj9Uv04lVoY4QrOF7hxuQXYvRV
UCMIGQZpOhdKEcguQE/4PsDCiQ3JNIWj6SFA8pEsqpXpm1Z+dk/FWaFlMn/OH/PDdL/+zMu/cegd
16/UPaIIe3ef+R/uEPJs9/vzabkF8q6a88m/VlHDKDomIjlvp1Z0nr/P3/Pu+Xt0zEFadvZop6h5
ucgdfzsWcXqqP9CEvvpLoKzS+8VUFzrQF0Ue1819Y/fKPzWC1hUNo1nbaCLF0Q5b3/KJqh8xNVk9
9m4lML1SsMr5NMWcEkTvWV312vLUdFRJiQeqk1QJ8wPLpzuYh4iAdOSSVxqeoKnLZBXJYkMSuLi1
ZrKRyyUJVWjwdjTAXiEs0DgVGsODiMDvVC2mGEoYMNANkCeAGCDe1sklBYDTS8EJYGMKHUppu/KB
pdKZs6M6wB4BHRL+f9ZCNoPea7R5xdVTfU7uT1mXUAVBzsh99wSeaL3+457PibkEmemddVc3xGIK
gAuuJuxlyKd+QSWc2bLdvjZAjpab0O3fAvJaoWrKGkH1PFwcfcqsjgeoya7Vs3zo/7CWcrRKcbYy
GiUeL4Ko72hzqa0KaJy3B1N9trAnolY9QNaxe2MUQFGBlBybBgJp039p+YCz5EAh2mxyC4IzFb0o
iRUQRZBCroS4ICdM/+dYB2nXSbEIr/Q53xBfSHCFXAwHtkYttCXUR+eqZ6j2oP7xbwr3PTYbRa+8
ZCFciwPKs2OVaehbAWG5AL7QA4tnU5LHhRTo81UoldvTzaEznbZhBKlBKJRkb3KCMFGxYDjdxSoX
SIVgoJu7LoLgB7Gcvt5AzxGQrdLSf3QiJXznXrBcYliBGMieZWiPbRBItZvohbQSICf7zTsUOoEq
EEoNsfj14e9BpQLb+/mt0fhRX3SI6D91OM+denMILnGGeEzekfcMiH3w9JmOTg9usb5q5FE1Cu1q
WNMwhS/4KQD4CxwUOUyiM1A6NPRZR7oLgtXHG5GECVkw6SV3noE7xXXOF8X+ppblRom5xj8KQrXQ
K1Y4B0IxJQWmYV/X/Ru06uYrCo08KNhUZ34BxMXPzjlurD05Y1UPy/WHX+q/cPJkPHng/PBvPNIg
9qmYzxaKMaW+C44Oc2ymkq26FGjqj1GKz2iGEetIPJEP4yQK/aeGSvTRa3cFwEtzUVA7LQjSl8g1
JqTTy+icw0BdKYdWjFL+skytJfujTz+XBE/JUzSPkXGJTAKTS7M8VZ9ohpIj4bQebAWrocWh6FRN
UlrnykwUlaI7ynJICb20usDWtVFVQP/XFke6SWq1JPSEmLEEwmLts3XJ32hC+b4leQmoMYmXtrCg
mXQQSdq1PIOOXbSdaHRuVTC8LIHOuxdTEPy9QSz4uBG2cVxOXeP32mPUDWWXk8T6djipN9kILq5j
T6P5uVWYpEinoR9L+/lfmTB+FI2Og/3A2jvmz/unvHzsnXCzGkOt75kdNGT8Cno7v2WSwAMs9jo6
vebU3LvlDU2qCTQJbAhDHWzHwvhOzZ1djztldu3ZQ6Bvl+6YWfNzTJzXr71Er2uLqgEZ0H3zSVqF
mysnCBFnzLyrCUoqfqGXDWL8FV4SZ1ubXxEo3N2nxx6ekwk2ctx/1U1RJ3r8MDCngcCH9fnZM1bM
rttMT8NFESHOsg3ccZt27j8DdnZGxcLDEVQZsXt0L9TUgUzDhkmbMJ6Fjl80E+jH6NqTKwrEtTlD
nEbhFmUThuJUUCzb94r9jKWGG32HbiHzTuPoJ14g3bl3q5tzxbUtFD4fm2SQ/RHtEIYloOSwKV9c
pdMCJSAKQISr8D5sJ8OabYodqnxHZswXGLb8HJnMnoGOwN2cP8ZVzv/2Wx0jHZU574KTJMgPeUWU
7ejkwceg0USIAGvQtVDZs5xL5n5QtjKc22/hjR5Jkjgxks4VhJerv9nUmu/X+6lFS8x9yjQrCwr7
vRmFkww2NOldQP99GYbiebhH7Og5OGBm04A0d8DWph+7hqLwvV6i1QP1AchQD1o0vBdd8nqN2kie
G5SFaAouOXuGqcJ+YEr4xkBXBhh5/EL5ImYQFqTr7qtvTyjfld+BHXNr32tz/ehzETTPak+fFHdg
a6TBa2NDVOfWZPREO8e/AmlO7zFjh/7dW8XZ4+gWJvd1bVTqMnIPZT9/z1gKBHOPziFxYwLxWWlw
6lQRv6v1UURYOdnwBI93XpiEv8L9b4tTgKCBMReTP+yA37OohsiMD0gSdwQ79iAaM82nRyN17/Jj
wyE/obdHGRPagYWXnx51PZu1Tlg/v32CKKLEajtFYompfMgfoNXylwzSHspqKREW3cNlhy1LXFTc
pgyQgd8MDQgvZgfR0bUiN4lgGbnm32rKPxSRGgdJYSnAiJ6YE4TYkjfARhkx1p8SGi/w1Kzug7s9
R18A1QnkGxP/aLaIZXnu5aa5pUX0Pt6IdrtnQlJmI1gun3773fcYh1NQA/6e46HQgBVYxOgMEIHG
CEIfz07IjSbEZWRA6r53XFRiuOPuuLYst7SjFs+T1+xMXpGu6diblXxZF8r7Vfd0CngWkji30E9t
z6boNGXjRxzlxw2xz2B9ZZ8mbhTDDHi8f9URil7dezce23CKbvMY7J+8FTJ5/h70j5dW/vHsVw9+
BhXOwsY5qKjt8bjQaJjX/nSTO3PWPsgdtM0keI4LMbcHLcuRNUI+cUBY/WiGP29kR5FTRxYIs0l6
jCXDWU/T5fMHlfL5AzYNIwhC+OtuBYZZo+LfoC7am9JMmjeYB0i0s2LkWfQm0Y9BDzwZP7nEyeOs
kWcrYRrYtfH4g+jpdZq0LnNE327z85uug1fNSXbFkXHwK5P497VAHah6QXcsqEa+iSAT2xquEOqN
mftEqmJz+S33jxtK55YLoWWBTTgQgfRvF+e8LLIHrl1SvPplbMyvLLtUYboZunsifZIhDC6hONyY
9yDqcGMQ8CYKZ4Y73XETnMUdJwP4ePOrRODbM2yNo3qv0Mt8gn0zdYwJLIYTbz5F17y6Rzr+9p6J
YBaUZvf5dJlUeENn9smo2tWAzAVVixuxJfX4bXn7gUU/vsyPcbAPA1RQ7SXXZbVDmH7JmnvYznuJ
kil6rS84TATVZ6e2/Sxe1boC7MqtXn21DpR2GzYedIVFk5Jo+HeZpJvzxhiHk7QRD8791ZD+nRIB
0646MnfHXsoGSJ1L7B1IYEKXnKTKYI5QS6WCe97dh9bTQWJ0irDDu/ug8Q1NhchBLGK1wLlTkKkp
+yLBMWlKWL+JVMge5tEPQr4jRi+XpJaACFRM90GkmbA16i2b0+w6sWgYfCCrhVDvgOta1j527FWQ
wd4nkOSZXDhqlgfXInUCDszc29W7Rf2oj494lCZhoWOtgto5qCbdQrVtWB0yRI6C9gmC5LU5QSBo
WZ1FC9LRoPzwLyjHLNJKUCv7T9QjXt751q4iaWvWi7WmfWqtil3m9e6H8BnHxk80wUus1pxbYfcZ
o0j/h0QJMc99+eKCVMgm7YZlNx+vtizYDUdCu9EDP1RHJXKwR5DPcrgJhbNzozWGkIB1LCkxF14b
+lK07vXCvwyiUXHxXITN4vzei/tJ77L90Gvzi/+uMsKpBA55GGDMuOpm1X/Rx0kegIAITtm1er+r
UaVT63E/Kov73w28pDIl4z+WHWQvngf/TY9dkamijWsl4Aq9X5OUK28NapVfAxnBUutwgEyJz6/a
kxQNTKwPuNz8szhuSKFjN90cH06R6Vll1yI7ueg8LoyqDLelXdVy2SDVVArCceI9DuiMQtBH/roc
+4dNRHEWThZJW8F5LW3CW5JbxKSxSYdcMnR0niO/Yt2d4h1pFf9DrJbqUiOvEfMhVXAMwBN8NeE9
nYrb2xYzjvtgyCj7ENgOI486I5hcqYE0S9Ytb9CWiuaoeBTnye6A55jjNUyyUYZNYfXQXNpB/D5M
y3NguzFe/kEqVuzcRvc/JqMUtAJLsFkJCGY4kezqVmmAsZ3qw3n/rXa1+W0LdHJPHAZXZ5Pjy4kI
XEsezqdK2vm3Gq+o6946tVKzZHce12b12jgOjJX3uXlvmrtuQQFmOfjVRX2ABkTqGzg9UjpVxB/3
OBriszql8OA6Y3jlsLYo/1jbUnc1YNTIxJpdkCI+amRamQFCo+ji8EWn6XOTlmTY9KfHprQNZ6cp
GsXR+sKeHKMEQmBwZZgVWQm1n6Nr5LCMTVqDTiOzln1sjEnPhtmrLrJBDQUXoFRE5p9I/4KUFDvE
XOBzxZk+eRP+3oelmruaMrzIntY2Oqi/6tVH0DD7CTfFoh+OCov6ZUMTbfHt7ZkFmKEK6RKbMZ7B
RNaqdUaz/kCc5J55n7fGwL3mEYQWrO4uOjjxHLbM9rApbsFAiET3cXDfAeCcxgh5zjPYBMzwSIel
P0IFFF36XMrDwBjeZtVzrr4zqXSsAesqhqBD/rJ+rI8/xcENlLJErAdzb/YA0Y08DvBYjyA5vhAT
/zQB9Ca8AyGTxU+CiOWnXgCKMYIqQWbZuaH29HtHDoeliU/k0PCnu8/QGmLXOMdS1GYlpvS/kXhT
dQF0hdI/fqL19gm1N4w5IS9R0WqHCUK7Kv2zZukg+cv+qigA3sbw1WYZ5s/D+tnekyinfVhW2ToG
cbBXeLkG0DEUsiigMzsDOAgNEsVj1kFH77aq2zQPMEW6aW2PO7ZPAQpmEqyQtp7yL2Q00zsFRU7u
7iVIEgFWDC6hH9MsNjv/odIb45XrpfETqnbpx0AgHq12prplLLJmiGIO/PC3j7c7QlYzPBvbP7Xf
GuqJJupx7z4QUTpqt9gsaVv+tgDGaXofCuTPzhV9crCFhMwVQfModDkkfC1+I2HtLREjjR/1w/Rd
9WpAa0nA3SZSvKCYHdTCYanqodnLPHXr7F7G/DABIHQtGucS6gr4oVdcT15+xehh8OLFx0aPp0FF
pvT0WftAlHZQpEOjMqHT3nzV9+/6Ka5nZaQ/ubhe5dDKPpM9wBDOqebatsdQxJTGu4uHRnF0QYXa
D8+B+fHvACuUN9Hxa2Tr+yOwEBe0OoxxIX3ksOhoyi71Axn3BxgAIq3tpdX2GZV0w49PVFLsGyFX
wxpfN1HHPtcLx4Zpu6W1xJzoxuY6F2XYz0tT87o/7vv2l4TdWsnf09YNBrlYzcrkDZSWdzcKWXTZ
obr6AcKtek/YlDHSVs392TcK3ittPB9e+Fdomx6asTxz796DFYnq1U3JgeFF5xnbeRYHGY1SRD4t
e20wTd12Iob/nJoJocskK6NUVnXvdHHyjBHbJr6iwetxv2PEHvcds+zdqbEypPXuMsyeSSr07NE5
FhQh5GT3XjaN72OSU3wqE0oNUKj1Ie1UIUWsX8dOrTw0P/19RBNhOkxWo+zRiYyWmsQui082yqLG
G8rb4lIvMzruWM/aVwRFP/3S22VgZIWvQQXpJxzjJpmFvAl9LRTzrMZzkQIYZrQgWJmL3wI//VDT
MwnzK9BEIQxOK2vEsc5UTU7jW6VbQ+QMWjTpIGyJbalzHFk4cXxbcGxe54Uf0qp3tfMAprCI2c2g
YCIZGd0an33nXvPj6wCDWCt1tAqOOv8KFP9a05ijE4joHNaXbBJ2XNxMmNt7du/VoDY/337AwVlE
6fpJ9v4OkpNA8jL+kEVX9iuF5jnsVt8zdOkJpywTHThc0QaAvJY0SB/sT8OKGZHevNQ2Jy736tr+
MD3r1CpQnyT1PweVWu9NUg8uQChzWH8eLeT67Utdtqg0ZF1V0zqUiipXDpgDQf/37pn4KwZLXNu8
llV7vfjkQPdjI7n+kZqEppddfBtxB+BbWLtRswgUl/j2tc0sgOTsZZT5eOFjeLy2uZv77OAmKMBC
M83aH7uuMIMtjRM3V3j7ADHsBAYHNbCSF6JqlTVWzE1AKy6Cl7pfeZfDzw0DRGWW8Pi3PKpcaC58
LCoDswuGwAVD5pkY7t2rod/3dMx7550SHSIMj9q/W/49TtP27YozeaQuEuPd+Ep4jTAkgRVjj4p9
g5kZaMhRJIDA8bMqNo6f+vPoMu4ewVa0E6luR3Xz2LsiN/b3Jgipusm7W1hzDxlJj374u8XyA9IH
wLc5KPvkETBzSpQj7mWq5YSF+aEXA8sjnT88/U8VAbK7JA+rv5Vl+RfdPTehjoRyxLXzSNpk/gWY
2EBc5L0aYwyUkvZqc4ONDECPOmB9lYv3Zd3DkldVHijyu+ey+/7Fw568GiNoqMNAGAVxpYhJ6mSz
eUkq08wrAQcfG/mC4PK3PjDZ42bZrt+JBeDuQyOo/J7iAYnQAZo0SfdzXbWmRWgOa6v/gF46PEGE
t1xMxm383MKi2FRnpP4V/OTTWK/MQWx65qn1+MwwCJfaBLN5v/jFqESwQwiAlAMISK1GhaDSTqrK
N7D/1a0R1UtW41UMoPmTfBzRCyYlfIOSMucZBUtJCuC9yAXD+uv3ymlB3aBD+8JipW7GDrI3VtIw
ok5MF0gZxW82DPM6Eff0qC3CsSVsgjr0KjrXkHZu80aEizI4OXI19AuVgEpW/IOeIj4LFcG00KfA
gGVmLi6vKtLqR++q7R6O3StFnJV7Q0hh1Tp1GGxxuPjc8pAOLVqg68fQXX0c0s9UvCTWCCBC+EPZ
kCnwZfk6NsCN6aikeQvkvZ8nxNSPNqKDdDVkN79Q8yy4IM/xcwEmdTg3yTwSalNZ1Cyc/XLRKaN+
/WqbTMGkt6YfrQKL6mEORqSMOEeGo+IRZBWvd6KVfukWIDX1Qu/NveL3l+x9C21Cw2iHeOoh+pIv
sxFi1C7Nx8q9R3Uwk8esWnBvZI/CmNyz6Rjk5VwUMlZ29zzcvRcW8oBtrs5le1uEpGoA+iRpTx/B
FS8j+3/Un2/fABJaWmazCK11/IICg0sY8MsHAScz0228IOrm3dXUXDNxkPIgEkeAp5VOgsh7t/rx
ot9LE7QCg5Iyx2RsV9uJVWdi8evoond92ySLFbEZjDh0b8b78ZWZz+Tg68KccAjBPewOZv73/fPO
XP7tsitsFR0y5iGDP5OlXpFajdW9JZ51cK7HJksTmMd8ehm6PItKFZ8C0FkG4vcBpaeEmLHN/E+C
AaYUU2jp1awpC410JUz8Itnqq5XfM9YHN/rdepFERG4cFCMnJE8ZXRFNq7SStm01yYeOm/fLZzUT
jr1YjhhO4TQtIqKQuVFAR4Ti5/Ez9iu5IuZrdis41pCo8/p770SoqS5IAY9+6dEvIIv89LmPJzu4
cCuzaQQL7tok5yYmim7ekNP+9Mpv7wSHzWia6BxYzWLvPr8wcnhmQZqevf+wHJSFzWmR/QA3BHpH
zLor97HMpeFpDkqBp4EajsmIhgQ6ZJZG6H+ahY/PFSEXIzuNUSA8sWSa11/DLzO6kwJuYWBtLSLj
Jc54NSB0Yk4jadrLFZjBBBYWTMSoiSpQZqvIJa75jymeDwiHrKHiF3OdG8CWa7l3L8wleVWFe4S5
vbfPpTZjJE7FmZ1MS4heLy5jcDlUZEm2KzfGyjeObduslzvPUqdI3FkJuw8SdkbZVNPMqVS9kOTp
8Ng830F47SeZZ0AlwFYCsjP949V5vOocOYlraXM49a2XcxpEf8AmFjOAtlYfaORCpj15u/Q4AevB
tQh9E18c+mWSxMsleACqkh8aXgptiNkVRGE/2TKOAsJ54dt1wF8SzsszMErdYg/5UFKKPUsXRdOS
e/4pr7ksMZ5yfEE7AahrWIp+QJHNZyOJ2k/0v2FAgAWUnMQiOZmRLzwAgFi+NS+G18Q0D+RAZ0PW
QMHumK8BpoIRea9asGdsccYrAGIQT4rLLWR6ajcvJIw5IYf7MFxwniIFVlqcSuglP1hZQelNvuNX
kWLthZafUbsm0abP7dZ+jVZGz/yARzVAKm+Ppkw/QSkS8DUEqtcM0iFAswMEuTurJZF9AQJXKxuS
qX+axESQDdJ6jAAV2kt478Z1Ypy7heuwtMhS5vf5B5DQe9NgWS8A4liDew7ozR0nzSCTJPO5jE/P
VqECojnDrxYYqKPJiFV7U67V+ReCBMQ7UdZcgYreHPJO8iSsSlLssmDig/+i7JN44JlGP6r1KzRY
wuulajoKUdvpCRt43v0njivA4FMyOdzaREjhuw1Oi5uJX6Pbvl5M64VT67rqpecRywvwJn07lSW4
4p1Iz27sEQZliAoKbp+AOK9m/X3eI2EvQJAGYNDbrbz9+7HJNYtRODU76W0bg/uyOms07636Rty4
r3qstEOlfWQ2OXbnHWC6eE50Xdzewerdr+y7yRuOHCUDKPefnxhd6mIrfffNCz3re0cjVtBitToc
NmEiP4ntzDjAU9mAcs9JhPS+Qw5hOWayNmhUgUBDDYKW9UuTSsfKT6l0Bqfx4+aEKVfBj7aAQIq0
Sj28K9QKeymg5eBmPcGtJWBFp9j7oJb/7NQ6VyofXYKjaAzOMWNnxFkAH2tEBvRgZA3iD5lD/PBK
PDPs4uQtOhJJYsG6NUIKD1oOwj3Vvd+Iv1O4oncMl2A4V1hKPhgqpnu5WoMoF395deXsEf9eOsnb
PUKz3hjtCDfFdNh5AfhtRcH5xjtSF7AW7+QHXOuwA54+zsoA6xNu4BW2CpF/L+lWLXS8PTODmAXw
guO++wxQI0pb7SlXaBbF5efRvJyW5zsEYedszMLSn/leEh3Eaf3xGp2qjHf5P47ObElVM4rCT2QV
83ArM85je7yh1G4BAWVShKfPR6pSqeTk5LTCP+y9hr0cql7mFOvyXz0BmgFgfTFOh7qaMkPQbKYY
98OCglTGmcGuJDEDId5JDjNw/+X3qI5SDHSZlI65JVEEueavMBZrLCS4PMiGOh2NENkFLkHV/I6L
CJHwov8ZzuWftMj+l6eM1MA7pOzPvqgjHsEoSqPzJJGakF67X4wplc9VhQsJhSNIyAuWhAhheC0g
dL8NE9qzqb54+irz8t1vY1VcRH8D4ZiI1hYKM++QdDTko0226pJi+a4cJy3iOC00WLdbkjtMBv57
CluQDR8WiJsgSzN4dxRekic7CEq2b77jorm98wstaPcvA2YNiRnikPitCXGZa3QUkMsnjebbeka8
mWnT2iJX3TSaTKXA+FjxnvMz2zcYyJbKblhyQUr/RH0jsASg2TCTDUzb+4zmXAqKzpiXesglnfgV
AAe+gGs9obeAabIf0o3av7LaX1yOzMjjAB9Kn/AQ5p6aVjM4vAsJomE8iFCeIuVKCQztwSgAKRkI
/8N6+ZlgL8FG6pGnhQKU7pJeETRLJvqJ3OOYbgVU8vX/tGDlbcNb8eOZUK969QvV8fWBTJ19mE/B
IqpjPANj55hNYcd5l0IAOQSUB/SNcmSwXvGJUCyJbKrvjIVRa1uhncvMFkocjvGkdSoNViMBGKRH
uUJfA+GISNs0lyQbDhX2GzbcUNkIBf6I/PQlv+j/VisLdMQ6CbWuxSCozmbdQhxQ6fZ3zi9yySZO
R/w2OGbsF4KfMUqMM4PEkpaQHvQUbHiUc4nuvUqPMofOgfyuiCcZwfOxSwp608TmEGPi6f37nSnU
vg/D55uOxywam24m80m4XYD4k32KcJQkvlVCapTEwJbRLjG6g2WQhkXyCzcn2bA/hp9uqfTlmxJ+
0gOyTWZTLAUvWgz2Zx5tEtC29EefdvejWDGmR/A5YVK/R60A2EIwDgPkxp+IlF+rby/SHgAAGctM
qbtRPIIKmAmlTvn+QJfRmUO/20yMFfBq87ExY2Y+G5OD6n2fIEaYEDhIHchAS66hNHZh3HLDp2sZ
Lw5pQ4QeoAiF5UC5Npzi5fvexIt04hTdwQBulGwwjyEYpDsVCw2UxgaaIIHJlhXRet+fPhQ+uvUl
qQrxISaF50wrLaOZczB8TqYWTT8Ig8FpIAmfMwGhRTpPqSp5jdOvduW3G71VEjtoFceYtBAmGDyX
b3wVCYfp5kHQGnpsc0U1l3AUZO6YcvahLxc8biN4Rmkh7rBjjcJi8bealaqtPVZE2tHKZ1fDok5W
CfDSxkAgBslAibBdaFWsLLIrxSv/8r8SG/bIFzoic7wBJZF4rbhXnre4nxqMOOBMyzpbF+1x/t1d
i5yivcaokimdY6jiC5Vsd6jOqBY/jsJJsG7p70cU69MuJ8ec1mVL1cmAemkNMW5uCazASFkIjgb1
8k/F1wsuBNoKjrDq3yDqOaSTNnvfzd1btxXDIggx2rDny9YRyDiMT28hUAD9ttR/EUx248Yc9AqB
Eisu1dNYNnHlt+GDMOXPZaLAkwuLVr9SU1eP4GXuOmj6TFhQRDwCGOjPSSrQjI4MrNLMkRZ+6+BB
OhrT4V+YDlDrFk48+Lg8in815VX0wyZNi3uf7d41NeFB7Gmsxt3Brz8kIg2OObuVaKTnkmzEMAYW
e+z6sLSBgDNxYzawAB5ShZe2HQjv5O6+FEPQGMsJcMOiza2y9domTFBhQuv5TUMOQhUUNQosT+Hv
nQieP1KYUhok/Dx117LO3uGkdszKz15HCS0fYEgeEe1Rft2i8Ezdi2rdKoBpGjzSMA5P/dJhXX6y
bnHFtqkX35PkIMs37nTB2zQhdTlFyPdfJlqQ+B0addIoz+8q/HCUnpNm2oEwvu36BJsLBUzbxfXZ
hPGVaT9o5og1bS8jOhOmF8ogLbOru4AJW73FpIEozNfjLTUGXkJixm6n4lhBmisu/ZlZU2VqyP9S
78EMwjzKkHn+MxSgRYAVK8ESzm9gEsVsAlq0l96r7o+AG7JM6NYv+lF0KjeHbnAVBlrMCgoxP0WD
WR7kfw3zGeWPwybw1Q6MM0x6DuAxq+w5TmcnZvBWEmlvEuoi3aMjyPBkWwhWuyegc/RGZvcc2Orh
iDiiQNOtWtp9Pr4QWa/BblIakGnbOVLpm+iDicSpmLpx4zZ/MYgW3IfxuL1oT6AJbx2jTl+zHP6A
8IBpwhqLwqfovebm2fwDgbeft2FNR5uKjvlbkj0k+VU352XAgTNNcF/HDM5jsJd4A2NtweiRGP/7
oB2QuFodM3aoV9I7ZDreE0wFsZ+KFpWgCAhngI1bqQA4Fsho08/6sQ/Me9f4qiejjiR8tgmydwgW
S0WQLD6mpcV8fAAtD3oO5HFaHvNLA6bq0kBZ8mHytmX0cA7IOFNPSjuuPXMNzRojwgbe5zTs/fjy
vou3es4p/rgxGJfRwmwlmEwVMSq2fZKXTpkbXWOmJ/EH58km+aO1WtMO88S13JMWXBEQjkiFYAfG
xKJxC3FIEqjKhuGwlekLAY3i62eCDysJCRD9nXiiRU3yvGzyi0CKHWTk2jw0N35t4jWc+QgoGGSR
85ysJ2sVxM8R5mTvMSeNA/ol+y8lkNf1QqeSFD1dn1dBd9IBHNcFPyohbGCq79UVX5TZxQo7WblH
CD6mw/1zz48yzZ83LkcmWY4ovZX4A2hMxKf4cmm57bFGBsjE1mP1m9nfBmWLD3hacRxv4tGMijkV
K/9K1Ag2cJ4OyWqsHmGPQoxBGlBgRGq+mazR71tr/j0qJ/Ns1BAnDEeebM1tNtZjzVz6JVco+uGj
ihgaN+LCROsYwq2B10w2GjcOshl5H6/VsLcHibhUtyLxQQOC2IAgEd3ZzdDuIDX7cBJvCXvViPq7
1cuRmOALfrz0lpX/PkUYzURE8yuFPJAQohu4v/YY6cG0UWnbXd/z8lxvEDGsNPbVP/7GYZJ0zsNg
Wg6Ktufb7kSnuBI4xYN1ZJ3YJhGn0V/ZnCgAuFDHwhssi5L7/7kvY6E1J1Y3JLBTm75J1T0RzUTW
D4zfo/FXCM/rE+0e6gpRccQ64L5i8OR8chIjMMIP5M+RHDpajIYpEmSEXmF50URw7zZOkYWvzi4u
tH4SoLvLyi1k0jNSoMuJY5w52risdXEO8RcpDHqB5NjpN2lsxDWsToS3FGO81YQhEjtiFX64jvRb
s4R5YEz9r0DcFZiEMAr1z1IIjoHYDm0TU59xyJ2V/FauXiHuhftbp2Ujlii7S4shWpg5OZn0bKor
u3AOpYQstjmibmRn3McW2KE7pAMyJ1TIrfLLL43UTW+pu+FUDWM6DajB05OjhUYdw/wKnc7Pannh
oqexrLC07yeirffMOBV5E208a4mBHuqF+YwhRNlqJQkjIKL09+/6CNmGHoVJpA7flosPDb9ezJvw
kS5l9ET5w2blfcmFgjjDriNaAm+YyM38D96oq3Ydbnf7sX0ei+Ag0rweOLMY/EbdcHnvtTfiAIsj
FGi0F5cfalbvvYquHBGOeqD5A2rZ9qhK3/sHvvJqhgCiebuvlomEzBCNeO7EGeeL12MlLKNDE74A
z73nzUDfPQ4MEc0FbbE5BdTmEZJLvRljkyTT4rQp1zn9gvv9Ba7PluDi8GVoQ6iK4ExvowH3O3/+
kwhsvWbajEtWBgK2wF4Eb9CoiKXcnkx+xd+JFsirTPTKAXRjD3zQl5aCBAkh5MqIHApIwSsZucd0
7cKhl1zCECOsSreSeIZwoYuodHvfAq6bnvGdFndoKAD59tZ7KQ2tVcMBzd+gctOWkw83u51vXlzw
t/inF5wPWg7Bo1Whcyn3FL8gRnyVZbblm1DW8M1MD7Xf6gswA8myR47+p2+Te0w9zL5AcByKm8xS
nYiiDrf/tvmj7CMiDLEsGSCM7HuO0dHxvQIlHZ7T9oTNw0bgxjyjrrIIuBYudHWCOZpT1LEzqFUH
XC2Dj7Uf/YxYpeIC9pNdIlxsnOdw688J3k8dhGJPhOLgJGVQgRzZ9ZrB5m9vgnLOb/2mC98PuwZK
f1jD9vOwJnjaVP9JIswlgwdOF4NJhy1fIYJ+VAK5ojBZY7/J17Do7I0VusHuwsPmR6IA9d9YzYO2
9rVzdqfqNpyYhKlxNBK1O/SF4mnnlnOKETJfIKwRmnrPGhGg8kiODoZGfSEsXuckIrtrxi4l/PpL
8hy0tOEJ1V/CcEuEINzBkACCa0aE0jJ9gTOsDDgTgAZoU46ZaaOKQrFs9A60rUqgoP0N3toSUcIL
+5QVrXk21Ub1kTJTVlFGT4TlI0bZBEjvKIWNhJHk34YIsewwjgxHo8HFNgJUDtY2jhzFnHejm6Hw
WxRVjB+1jcXj9/lLxhvC4xUmR7h8BDtkAhE9DZO6IQ6HYMDRe6TcAWhAzzrVVXkPb2wSxGPVv1Ls
ZqmfZT9mO1N/BETk8Tg5PMa6atEzM0dZcg3tBNoEi0LIvboCYe6syBXgCqTfHkaj5mM+GUUdqmd5
K59FyR/oaT1+FwqsD2OZxgeAbCIh8owU0udOs+KzEKjMnOA6diM3nVe4tVAcd+f3iMRRz+THCMP9
ro/taKdAxSKuZ66+bSC7gy6ziUqCDQOt8AdtWu2F6p98/EJWs4PiYRf/auWq1tziVzlJnOPG8p8M
EhjktJd0bwYaHg5O5xm7n2XiZyckPj+Uxqn9RrtjSw1Ry5QD2PvQ/qd7/pWTGtJv3bKeCdLGkXhL
XmuipW45AGd+/yIJ5UpiUKwKpzbVwT9uvEnaotSEvvJFSsjQ3IiXBNPlj8FJg7/VWFax8wRTuGiC
iywmnppEdX8JF3dSBA4qqI4xCfSlgvz24ZisA+FXCJobMWIwoBfdgaaK/hWLcfgCr9qaxK6O3NBS
I+uz4gBk54xsxTCxpFs9WFM5TNdF60i3onfLI94HekLuNUwV+++2uZEDIP4NJDER5+l+QLI68m3t
hrH8Asp7RE7SJ1DwnDaqpT6DimFNO/iQFynCQNG82oH5avGuk9yy2QFFTtDOEelH0svwWRdfK/6g
04qDd3Z7sb7YSj6tgsEDwn3J6IdRy6iNp0DJbkQj8dPBWzC/bES7Bv70+unxrzK/TSV/T5hNxEM7
kz5OKrnfDJ5Ss9jGpfayPi2xkeGEjMc4eBb7Lp+ZEBUP6pYTR+ehFmwOcjqap4HmBmQrCVRhGr1t
4RAdm1RGV7AecX84aZ6o5MSgEtIyA+hF5I3r+BsA0zS5L1/1kYQYrv0iC2mjwTQTBQarOPYO8xm4
YF30MSyU82f8AYUvhanPW0UBlG40LpgkVPJjqluJan3BNqqZmjrK13/SzM2IEsUuYo7yZdhpBREG
6CrJ9SMEiKS4CLODZjFIh/ja29tDJDrGVNjtvF1Fa3n2XjBYjBrbqU4TKuGfDO+FS4MPM6Q6aFH4
SroeA6FOn3tgX2P7DHqS9xIrXXJdTWmYQ+WCBtLSb0xd8zJYIdGFYJx3/K6YeI4XI/LefznIXc3X
V0/UOrPv/xV+RqRLO0oBmfpfIe2bwn4S8sjjNi7URmWBo5OYe77NjIsb6QeYFsbdrTAOcct3lHHj
9tFC6dDh4JnXQRpqu8Qe+9X9A2Nve/s2C+QEWXLSAL8MnOE0rl8SEJ/CurlQhsEVKJuuxHgHJMtF
h95ORiM+1jssr+1YRBYzvB3BlxJ2+2YRKbcs/Oy+vn7N/lILp8CpXsqhhPTCfkKvkWNsfe7PH/rV
eGG0C920OBRaag6v2unHCI8QWlvoj+NwMP8Sv3VEYd9RiNFw9ajx9PnkSNORo927JUd5w0MR3+60
fAbSZFoYc7l0Jk+/j+5VtNWrXWtwGt8e/bZ6IxuZSsbT0p5uHMNpgbY6qeENyzIi7+3b2zrpEagh
xwXJDlwlppuTXTeTRRicn3f2m79Ro+07FE3goVESvs8a8FFjFxDN6hFETX+HlDRcCyMfNdKN6mxM
HgE3paoGJ+UliC22pF72VAO4rnFxqOVhj5GVXNkjr2CYc/EIMtaG8QH3Dn8BOVJG09LBbsCBmKP+
Aeh2clVPzYLTxE9cI3iCBfCi39P62tJp2MY+JXeN5QradGlfQJ8UyCMAWsdzHWXaMe3tLvVx/uE8
KmwNCHboZ/laXYnMGcDQj4KvY2qItkSMeEmXzQ8W4jlyv41wjGhvkBuCTViZ5MLcssSg/L/C9P0v
Jb8C4NROlnyMP+H4WpjLmBWTc7ItuZsWOfF7hacuvyG9Ibofhj2wiceDANfAnAxaDRCZYFNbnlXH
nkflNUdkDpxDa55ru6orJ5tpXISER4CJoBNB0CPPiOv0APhrRJESyc8CSmiGpaSechxa5/W+KpzC
MH3NNMJ1012SX7Ly4KG+k1CQ9+9hlSPcgCbQT08UoX11fAmkUIxoyONw/aA3SbJDm0YogV/OAIJO
xh42hzgeWR+PNyXEixFba0pGw86zdvtVC8R7BxNVocYsVKrHel5Lx4bZZTry5AnOVpyy6v9aU9r6
SNg8Pj+gkg3rtPLkx+yhrWndmxAiaVi26k0SQzqvdqEelJ+S4JjGqg/1Wb1k0rhXuOokKMZNongG
0x50S0IdFYAQ4IdH90Xi98fncIXqYBjjSth1KWDFJGiXHVNz0eotnwt11/vc7EyOnqnorI/aqXK5
/5j/Et/j3ZHJnftug33rdXzRYjIXa8Pk6d/HFjMvR5L7OffUjAH92XNezeDEOSziCzny/0A7OAXu
+RxRGYnZfj1Hc4Fpeo2YhPIXhXm3UUJ4hXQcNJLs0flwpPhM4rK6H6B0SFgv/+MukPdAOSwjJ/cQ
sNCjcXcOPEFhaUJ9QbmhpbM5phbpZXIzV8ayvg1A5hgQGMpDVXwiwuOqLCqI/6Vyzq6xS3NF78Vr
UDwkcgy1c3o/mvEsgvpUzOAJXxcEyZSErBx1zh8F1c5Rxyqlkt4aaHuLPaUJn2qNU5KR/Sjq2RZW
tq/Iv0E+G6p+tM6sdE9sDPi95CDZ7ketPCJi1PNFwAVGHb8pDmBW7W+5EpHV6leWOtsp4Cl999BD
wXNPPTpBbYB+0XSfO5JtmEnw+PewRf58zXqRNwt3TUAl+anFIQXRaAJKznavrI2PA8QqqHZ0fAAh
2CU4mumYmAiSTfe0DeatPT2TYGHDsOCNdaR5DjV+3viIx1RMWSUC2M+At40ZO48fqIbSbjI4XTKn
uC9fxFPkVi3ecdJUIiujjsIHhiLEz+2bLfq9pjy84umbyVxnxmwafMrzows/+D841YzHTx1jrM5P
wvn7L8WqJYA0Mabig+L47bK0XqWTApD2W7pveRLkyXFs4mSf/1SaMFrNLDMxXptcKrwt6dINtpqh
kwYXdQ0Q/A6WNohhTw5oAHRIp1T1BJxf+CElt+5DiUqnegUS2KoKlIIRyFYZZ0uUL1k3Au/7N2qn
+QEoNompDILi+VdVx3e+g3yCBYJc4ftBmtNGIZAEP0D7hljYVx6+RPGVylNfNC0d1IGQvjNKkD5e
Zgxiyw8ljXUyEz5hQ7w6DssGkbPTIHEQL21G1jwCirk8osW3Tjqipyhoer9M4Tt1QmtpcHsqgZzB
N572v0ijkwuFeBMBfdf2wzfXJfNiOJA5eMBfVl9or436tXqJGcM5asHay1FbWc/FkISxiODGkyDh
KIsqIAQmA8XWQA4vw0RB17bC+QFiPoeulrJFrq5p2MW1ZLiN/8ReOxqq0AwtKj/3gCJ67wniRmG1
i09ECTz8PKTO52ZDlrHRGRUwwUlG8ECLdppV+E/5MXXafSCyfsT0ZQ7T5T3aYsIAQxV/ZVjifA4l
+LCEzetlMythUWLORAoD9PzetM+5zDxVBnRHMx0DJ5xZirtIdJT3WngkNpihTm6Vtkrx4plu79f6
wy4hsxJCkG8ilbiCaRGDUEnxxOAc8wBOmPgCam+EIbCBddDx1xti5qBI05g9Bb+cTtXIodgvl8ls
wPy0N4lU47ZVU1dfihuJ8w3NMJaE1inY7XMhAN7coNz1J/ev1wGLADMeImSSXrYvl8xCaMDom3mH
QspiwTXz+ARNCJWPvpOK8eN8DsmmWskXQ6DftkQ6qSKUwy+MdRidmpW0LwKAZxlbx+CIOfJrV4cC
rDcaWD5yA9hCZuqkSwxNFAmPHZwd7m8wO+rctTdZQjQWfyZE+8/bVtzK1X4+eHxXLzthQMNYsClu
EkKFYuGdAXeS1l24gKBfr5Km/Cai3rw6VK7RFiDnVG2TPUfrtKNOx7N+VS8JSufxB4vL/TDj/EsX
4M2EvUt+tDM9VAqL4dySKm3zXIS9/HSKW3R672ENkKA6DRFYR6F1dN7W4Bh+Ab2ujnvqTWP/mOZi
YNx65n1AbuM9QwjPNDbkEBSyOcO1u5V6LBFbnNPPTi/dHKF9buucT+TamzDRH1v76XZtZjPOxdi+
BZvnb9C0znjUA8agepuUXkuuSGkPZwUTtlOGmjRVUAPseN6P5XPbIItA7PVH3AJ0/dRYRH8A8e0v
yCws6B2B5p5aAtEz/BYGCOyGbHZsWH88ZA2A+etN/j2dxxKI/u/LxPIO6yxhkV+Pxp+L6TTixA+E
MZSEpwoubSUySufwuU+8Z1gfhHEQOgskv0wjXwBfh0U/ZqeXG9vKeeIzpq6wFRC6Cdnib/IcZRup
LXaCbJav1J9u2x1R8y21Q8w4iDJIj4geiRLCTAuxVlRWHVAvXyImTudryn0fYBmEYFRPKdRmHFBw
fShcLsqdUpgfxT0ZX7AVsvnIM2ImVjk2KJNbtSzMWf6LKm7Aq6XhjnRyyjQWJO4u/7WNF6htF/I2
uYyjkLj8cnLr4C/5yLRezbbrCYLIBFu4vpvRNv1BgImpO95m25bPbfr8lPaNjtV68X7/1X8FwFnm
8JtR6CABlrvAIM46suVyavrD4rWLRuGXrZ0+l0H2mhW1QLOKSGjGEDbxix/wdu0RVEAX3HpcP1lj
vbI9mn5oge86YdSLsRWWwwmbkgCHgxANCwSM/vuS7KWF/ovC1rhyVutZwJbhER2GZbSKkAll/huO
JayX/0uBMEG8Z6ka6P8aFALYdrxKY4Jy7aa7hu3/tTBL9L5O7o1uledPHOgjBA5fxGuE9tmYf+/O
rQ+V6g3/YBsFjhv+2354h9FGYqpvHU4oMbdva7ihnFDO8r7j4grgds3p/8HgCLxX0k9XOxzN4+cF
siLb2RcXnJk5yh1lIxrBy+mu2cnkUIHiPEDwdSuFHoYbpWRi7CjBpUZwvjQXcTktcNpM5aP+nWrX
DPHauZ+zVWJh3gdA3yzn1hK0RS85vcrBPFPF2YS7V1SWJmG7w4mbS1nm4vEpbyPNRkAA2fGCC64N
nxuW8oSpOBkVA3t+shBHBPX5DkfXXf/DBLZ5d3iVyNCZ4cTYEIG3w8iyO0c+YJ2Iv+e9BU2M8xDF
HcjiQ92+X2sezJc9zcHJrNR1PS/tyW/8k/dufROAM6ikd5TF6n4EmUEpOd8TG5YdCwUmo/5u6gFK
zpFewH3yDpH5VRuQAeFl5f8UOGYj97ji8im+WYXOvsFihOZisEByy36no6FLaVBiStIGOeoeETg4
hchZipBEcbAuxI3bl8sHJwqRF7N+V+YBpyHoWrbLGRdLWVEDLdo4mABR+6czcrLdjH7BdIyruX79
gIFxZ6Dse1vwHEnjT/q1Jm4AVp6mV+Xhg5afGqhYfJj08j/O2J6Q3sB95BaeWsGHXMENgl79KdcY
ucd6csRNi20vLBCJAAkVFlJH6WsDcY647h7ABaVPpM1Q3iLXRBMch1LpGkyGG6fGUgLg28pouqZY
/umKII+kOz6dgbHX+JOHJTUV/6txiXpvMrGoYSsETEkI2KW7FABP5lBwYxA9wQ2+qY6gOwZOJ/JH
oeaa26exk1PjYTes98X38lkjd+2gUCEJAALh/485/rDgxVnHrBMWbD6PUYajLv5B64SfgxcJe8aE
5e1nTlbdkub7eUMnArpjXHS4DoDi1/I7LLlG63Ja0+hfKPCj337d/pQ7GmNgGKTGBcMzHzaC4lFq
AQ8Ir9NYHwZzYfzYQMOa98r9MPJuwkTSXYwLgAO83lDOdav2WDoxZT1/EMvJKA9MZMAN10nLGG19
ZncH3N1d7JLDeqh0iLa4tGjyFcbv0sIcMSkoX0TBeBgPHXsRBKy1sjDfFeQy2kRkooN9GCGPqFyh
w3odaCG23SlaUTu8Tnqo8RA2KFJgH+p/6OYaPHvTInNaWhvzRzkMTJYrA8Xp/rjTK6SC5iX69xU5
BdAuofdldjL7F764NDwklOmRN4WShha37DAXR48AJi2FR6Kiidz8XyT4snrEtMBrwEr3aRcxBx8X
Ol03J+ErYAG8F4mrJeF3h9Y2pYHN2l20bW9mG4oVBMCqIfxB3L3Q106b44ejYvtZZVsoxABIsYco
8EFhmouwQAcVonDakh8AseZUf//PYkluMVOv+K7JOvlDhxekyxdiB+5+O5vVKybsWZ+xbYMcY2EU
YLCjb6kaPfssJBi7+la1RIGlQGIGZnbv8yOy/EBYlmmJhtKJu4MW8p1alKNMvWByOUOOpG1iTqt7
PUcKwKguhNyKaHG8f5sAcMgkHABoKl7QXTIHbjzP6lvbOI99rLl8+CoLxwMS9UNFgC8jAzqK4ynT
Kp3+yASSXXPk1mOnkxYB/cPZ9Z5yWIJOXelKd+2vOVaBUWepy2QpME+PCQ9oBq/RZ48fFMsdEBtA
OMqdIFlhJhEMLE8sp+goYPjESzJj7eAIYJFjc4SZWSKMkifem3YwnSG35zjEkigsvrLflmHE0p3Q
hGdHNvJLdh87ubaQREGv8Id8X4S7RlQpwhpvcXLUyVeIdg4agr/vUiwY/cZznI4wyPfMTUTxyDQh
IuJuWTcdGCWizw1GS37wsvKrwtc15sYuJ8xt++o9CScKrfKzIll9XWzGU5q5oWzJxBrcymfOio1F
C/Ztxk6t/f7EzQI7v6Q2X8hXMEcIyylRKpQTUCnu1yvH1pbJ/TygaN6f6KdGD4jbBGODYLG1DwmS
KsCDhRzWztfAJTX5E8FK7+JIjgz4VAL83sOPgAaWkoon89mxfTnjh2lzNn3WjQVYz7ujdw7RxqJ4
exKzQu7DiRlSzCrUyFtoYH8wg3jCKQK6sT5Oex5wDi0FP/+j1hXIo0kWJDc4afAiUVWbvcAnVixx
QLr2aN7FRX3JfT383sul3tmv9ZuTFHcf7Y3h81U6YtCb+ct+DNYkjFbNXr63FoW/NP+UM5ooS2Lm
17UO05W572f616p+X4WlbgzAbZxJX8dg1GVuZQGdSI0ZlOlMyEgbX7rpE5oVNDSdOyGIb+xqablY
aSk+rsSmwu/m+jH9x4fE2BLbmbFC1/T+ut9QI7729fOpLVNgyZ+aTxAPJ722WlBmw/1UnlYeuuiu
MgqUKxktZemo20EOhCdktsR6jcO6wtmMa9rcf4dtl9Ro2qYiXWRva93oBVBVD8NbLVwr88g/iA3a
G3gI5tuCxIB8aulv1XumsiJa8N35ktBYOtWldtY+/0Q2XGaPvCSDHB0s+DUKIhBaDK5GcQUrzzaF
//3wWuExJ+C5xoAJgnvPHYGc0o3qc76Li+CZWdE/XQ5K1SuLU3oW8dPrVDb1j3yV/rgSH7o+TVDL
SKT70i9ro4Ewf57aCY4QnChujtIgW/VojKUDMwAwwA+BOgOU/v5OrnjyX69tk/gfwCycyIk/6da6
uXmzzqyInWVSFGn1YaB3NuwUdEy1ExQGI1FC6tfgifsGVXiFvdyBbgHypv6JNsfnIj8lVMKvJRAJ
c2F31GvKaNn8MG+MKaYSYd5odp3qDBexrecFB3g9py/Z4bkYwMoGtzzB4/bQnO9/X+6iNNRRY3C4
KLwcSz6jRWRMp/KrrIo/VcMxjUljqrbccZLLp6N1MGBVrXyUqpecnoA5ytN+oQBznmzTOnx9A659
fk06Jqn3HjyAsa/powxmeBwCG3mtMukVrHjATD5SPKbkkDhDwA7uGAbtUKB0no4UwCCuPiuoFKhv
sEYSb8fcHEhwlC8odqs1HwXq9F+Bm3vXnT8DfSATcgE2sSVjQlt8mn3FNmcsSwdB+LSjMKacozat
BRdKCWmJzCUi2d+WCUHe53GYmCsKVhQ22HNxgsXLhnnLf0kAU/P6ofkqu3GSj7kGSFNdKhrgNRkR
0ITRle47xBal/TEqmDmbzIDOZ50LR+a/5qDwUE1Hlu3fd19fmW6hOw2fdQkPNstnNEHaPHE/uS1v
KGChWG/42jq3eAE7mx5o8qaxowB5zl23IMZ6c/TwcefRPK3jP0Lo8b8E3TqtbfLnA7WeojBZfY6V
K4fCmhOLueX6erKZ6145JRnr5Wb2x4OPxiIxB4x5kj3E8u7mr6/3MFxGs4jKrLxC9rTXCI5WNlzE
6ibK9lfnm9KBsmu00y/Ymj19ofH1zMp76rgPOV054Zmc+8fIpmHTd72NAb9bYAGC0mSBw0p+d6ZU
jdOP8KAmu/6Q33pGcLVHUZ3rsGivzSRFUeloEOijl2b1go2s6AQTNKbq/kHVR2GYWKDvc1as0x1N
5l8bl/Tc/kLKZqN92rwqGwQsnMphtmtqOLqBuGhxwR56kYCBXQtLIVp63Dk3051suZeHgPsS5Yd6
G6cc6eQCqCcVxznzUM9Yk8h7udMsPxd1OPaHdEm00LsRe2hCZast8NnOaE3W/Z2+/vPbMSJL+su2
0OoFKLI6K/7gJmfZQuCWR0vwsr+hueRGhhoadyrNbbMlEhqyDyfc9sX/2i+GUcRI7eBFG3QIpBAd
V+XLb06f8Vin/7tTE//jRjp2Aa/OfkXFIv4+tzqRYadsrsos0Ne2U3aixvAokFusjpKLTRJPRWbM
uy+jzLx8lyEulAHFMi8RbEn9qb77D+5AohqaD5sOu6O2UInp5l705GsP4Olj1JMZYSCZ8z4JpDjg
XT6eC95+7MjGuAM5CFGYReCXz2mEXCuZdphk+3+TyKt30ZHZGdnz9tIZ+sTMnDUDwZJ3gHnw+8tB
iEO6J6sJ6RphLU4DI85sTEpAUmU+0lqmSkNT92x9/q42HlPjqPXy5zlHJpR4HDkTxsRQkzOiU8P9
CljpD+1e5UjulvkEiEW55v+ogGECxzML3fH8vTFnfLyvnXOxPtBWuXl2QYz7ZB7155SyQbRjOgoe
KHcZ+zAOg2CkrOZ2mquEks4EJMeYLCE5tHRBW/NCTcnEBqvZauhqWgeQfnQDMCyDAd50XwVFgxXX
vFAogqfpJ4iNG/eBQ2dyFZCiUPMPMgwP8qJC2RRiIOCPsZ8q1CuyT0o9SDyZigU3I1t4YBbB7ZNz
SuFjVCS0oprLAKpnMGi/D6bsjccfYnpcQsKyOaqIFgXGX+gpcqTSe7Ma3gxOQFZXogcAbwFDq0Ad
VBTTdewmg4vio3cV1fjBPiKI7X8snVmXolgQhH+R57CoyCs7goK4+8LR0kIUVARF/PXz3eoZpqq7
qt2Au2RGRkS6mvp77ZhDMOxJ9yvGM1YSGgtC7RWZUHhI6fzZrRW1c9/goUTXvUECNVFIrm+/WPMQ
qcLdHCqLBlNgBCnNE4dE7/OCdnfxX9nkjnEu048l6Hi7byVl+4Jvf4vQBJCCNxI1nsHHx3dWj2rY
0xsqAgRwF+2Qw9iu2VCGtzitwxdG7VkipvLyQup704XYOr8F+e0I2NSTnLQ/gdQJzZYY8zb5XK1Q
B4LAgkBJZGpfLqDjeZxOl2kkHegNexsXsKWhdWDZ4t6mLMnwJeh+d8EI7bZ6u8DpsNFxQad8+dsb
jw7MqsesIiSsRoRy6riy+GEOd3khJEI0MDwnVBcFQ4UOma+gcQBFiXGhGbbwufUxUFmP2m3UHrKN
hLIOfd+b97/+cpoXO+NV9JitjAoRpe6pEhTL65p/us9548HiFZxnn+VlV6cEp8UpX33nqZ2zL/gg
+j4dNiLcIE95kjaWmgxcsLTWqA24F4+gEP5DBMmYqc+QiH3ALb/r1NOnA9jxQ4smgQ5d3gATsf2M
kST9mTIgHapmSFu4FYhk3j/gZ8RfjNDga6Fpe+IRSgiBTGiSBah32feQ+6JYQUXoFgFJQgNPS5sQ
NvpUJ3Wjv2fLrNw2OUfDfQXPRYIO8ZoUWK6nswPWCM0RygaJQnM8wyMiq5oWc0rYesStJeNbaT/f
DeS2fN9scfnTIhSM193Ab8hu/3z2gFNQHZ0t/Kt+r0kvIpS5/j5rT85cADdhawLXHf0QXT0A3Imc
K7by1r0cr0HpKnHJR6MKCvWDxOJ9gC1CIkE9HZVMEb/cu6nTbZE2SmOyv97FGcYXqwMulyyI/oOw
nFE1HG7feDbmS3o3QImhXAW1Ea+WG0EFFA1oCViNr0BUHEi1VACgX+shIAxslNUAvAiWzB09n2DB
IIgAHMvkCfLc6cM/I0MxB9sCCgb7hcB6cS+DYgOrTngIwXYgYMn2RSwveJl3jPefpcC022EXhtSL
XjfneRPpG1ZIBQN2YdIq8iNInwrOOYLjU/12vxnWyeXq6QDX9pCXJ38A9rg63Cbt2Xkdbj/odm6U
vxHEc7cpW7CfKkuE4ib8uuEq9YdhPpNohhheGOkafECuMtUi0siGlqB3J33bxGzvNVwfp6yovzgY
PUBW6hv6mouNFg3C+k505KPiZr/wlqV3XfvbglWB3671F5BBGwDKsVaEUFHxm3RRRV9om9hL2mk6
0yL5SGaPdJQAQ/WvK1SwbFpQGXZIUdFNcakE4wfSgPhT9R7OM+ZVxhINetm5pK/7XRAfEE1ihcJN
VLotCQFOVHgsvRykSATOiEm/LWXG1n9fI/bNUkBI9uMcaGc3LTz560gr/A+6/uKMyepL8l5fuxvC
Mhs4PQnbm5s7KtaS5F+6eb+YE6xK2iYv5/i4MNXQlOhvaMZhmU2A3c4LXCfxkQTWUyT/Knl3xNgS
HgL7RsHgxtF7E15WRXCKXVPpqBf0Ol4WSLJbQBCgOosaFYDxPGFvfz6ih2w8yefBtL5jHING/Wn3
CJVhPKhsMhxEfWUCRvJKgDtRluGD3vUdxIWupbioRJXL+KaCYCNlU2Y3hP84BgBt0ESC/ZKYkFay
I1tptxlG5W/Yd0YzIinDZCu/2vhmhtDlNc3PQVX6PxLsxUvyrcZ1taz11esyvROWlJMHYnXFba6h
lmLu5yJx+wwOvWqjtfMhuy8Sq96EcKK4OE27KtvFs9h0A/jAsw4tgYf9Ffw6tj4WiKAlcHkA9lAh
dWqSOEZKNQz6LemKeU8ubwSuVCWtHiZOgwm4BYQmnQZejfXg79g6eZT39IGfN0uo3A9gRu4BxpyP
CTWq58jtyyjVEygWt408l+ejpTqEK2h1in8b+Z3i5pLdNc4TZWjFJ7u14ehlNw88oPAHhIxWG7fr
Eg/j158R3NvRa7Ob4mA77qgItdZX+JwYxZa86YpCkCj8bet/Fa07C27ffmAaTRsXqvJ9H7M4NXdq
eCvCXgTcD6bsT12Z+tM76y6xs7LH+AMrxF4CWnQ5iHOleD3i5c8kPbKPIoKEEygHvc1Xao0ShkpN
J0Qw9+HVo0TFoo2/ALRJ7KaIoIDDTt/gMic2Lz1RGsY4ULMLzB6hIQ3Mr2a3mpnuzuyG5OTwtCEO
wMpEzcoHgpUHTZFUK6XpBf2laPNi4meGj8mQfYd2moh4gZMz4wG5GN4KjiTY95Z+0SUa/X1mZxyT
ahvYg6Rvc3ktMow1bzBp8jEUj9/roqFUePU66F8rArxHR5ED5Par2F9sCq5W05gYQ7NIpB8731PR
4QzhP1JZkyXLTx8Os4PLSIj7Es5oToPTi76SFLwEbMx0i+mVNsWd/2zxv5tmCqYufpHiRYWMAGtW
Yj2JPG4kSIGYZVICIKlDHk7lD2Eiikg4XLI7mF/7rgZZWk/ewKXUzxc8lMC1LTzSXJyRMb6WdAoG
vCV3k6WOjQ9TJOzLR/vPD5eSmqP+A1ACVwzsGHNblNk0qSWqbDX06WKwMmTxAsV+eyQMdnUkRuBw
hw91D3eQPOkVbOv0zoCbhKNLs+826m+66ffxXTaoPQMYkUMMxrBhpXYGBA/C+RhEeFEUKYzwCXv5
/exp6ZZRQZzZo/iwh4V6K2mNUqxK1dGwP/7OhhDKZawkZ8S5Q4wCqu0bP2tCCwFlDxKVHhKFkMTg
s0B8CodfrW2N7Ik+zbVDoMlluaZIG80KS1GWOIZKOx0i5CaGwvTMIBkhE6HR6CIna+0ey+sTqhAF
o278JMjRF5c3WyTL090MSpa05h0PP4s21eHzTprr9psyvFSgonDwxgcnuGBuDqEFn5rvhAUZSwYV
ooV+j4a043jT6/ETwPk/3/5MvGk+/J7Jjfnu4u/muynvq+Lpk4DWO3a0/t0h1/zMFWhYOhmVed0p
p97dI46AfDYwsTORr+ZrmnOxqY3dalyoAF0IcvV3oKYChnFz2Fu5814+IZu/rColtCLzhRf8unsN
VAztqAGeSjPmmLQim7pPWGlFazZK6ISQJ1l2vI+ylmGzDJmQSzYXZMIj3e5VlIFwKxrrXolr5WIk
bXV/IFwJztsPBckrphVC749C/1LNcRdUcR4CmOkzy/ln+GqIQFsYt+/J9ReB8kWK7+U8I/3+PTdW
Jo+bntsfWogiEK3CWAQC3PSwLIVz93YpXtQUcGi2yso0hGvcWw/fUYEI6L6/4LXM1Cm3ReppeAuk
ZoZeSHeodPaf67r7+Vymo4d7aZAoQWtYVawlwnEJJXHEevGCXEY2NFOJw1A8f6cVJSi4IKmHoUQH
sxWLgQF+5gi+CPkIB47tBKjggitddH47LW6pLw//Ftajpu/D8VBW3S8CTz3UwL5ls39mQbcgX9Eo
rvag9WC5ir2U4tTekEYNjYmXxuPlQr6DwzdYQygOH7nfrD+50CwrpxczdlojhcFCDb+Zu0k4dEZq
MO/2jIHn1SHSxngE0S+D76w7rRyyFg7xuHvN8mZLwPR9uL1JTnU+l+MBaFe6HxA3/MhPEzigpoHM
kkgajtPwQcDRmJfSgvp/wUfp6ujAflxPmkqsm/mHWoG+rbWw1tCNTCrghEfMtOhqXEYsGL/lSFTe
U83F2+cGlvCylO/mxUqIYDxFr2I+OvsD9cnQq9LKIcFkJ2z2WDmHlJgILYj5AFpzh4+T4aMKysi9
wOAVpt6VGJoA9ws2kY8juL0k+rKV9uwKjgX/4+6dIavz6m5XXvxRNrnANK1MalHyY6xQEyVZwiWd
cO0SQj9cwZP5ftAnwLWOiwMxADQ5t6SDfOrAvmaW9YfxcBBTmHmvKUhABn8vUurS37gm0lUNHViy
AQnYEyiCUYBVvyw9Da7ooL73MdUP9oDFGzvo63MH3NL/LC6q3Tt8gdtRqDCuR7IndZSZ9v2b/Vpd
YlLmhyZ8BGp1q+h0EnyqIQYA6NuqizfCxzsdS+St2FlYNx8Cby7Rxsga5eZjW+0o2UGxa5iWaVBi
aFW7imydmVpn69sLkWvUPacsGIrjL/Qj5VCdXu9o+LoZ5x+sRj+NmWF4MhJhxhGjJUm7IY4X6Nhe
IlN9ru4sFrW6gJn6Jhhl8xOiHFTKESHxiJZsHRpplLN2dU4+qBRTsxuYJyIG5eJ+8QxlTOhv5/Hw
npVgm4xJ8UYzQjeF+QcVXBccxHCEHdQgfn+TErXB9Q1NwpCiQrNU2ZWQw12ZJHZK8eCrt0ZH1zbV
/6IDH5Q+JgLHmsU3D6lpDDvnhS5tcHOHunHed/oYCnxTokk27L2MPU9lbvNrWJZmaz1WxJbu8mme
p6eEcBmkVd0xij9956of3324GzMmosdYMLIXzGdfmrNGW9hupesH285EmstsEiV56oJ1DzF1bV1W
lHHowAEXMaImtcMPHHp+31GXw6CKmiUfxcJZ0yBlNzKzTyt6pKiGavcdGTCgsFkzoVMBcFO4YuWz
aWUwTJ6EW2C5tf/yRw5eVxOZR1A3ro9XNLKUXgTyEH0m9QJEsAvvTt8brYvxkOyqxgsi6l0tFYIX
vUDEITkYPvhIUCB8kVxxHUr/O776o7nqvpzUU3fUlKDNhqIxGH5uT9Q38P9N1fzabYhifkoQbj+m
SB7D57SM9bHoL3aeYhTmMdfoKjeU1lRL9AzAbvK5+HmYOpn/xf5FBuino6E4igAV3Vsz8mwMP30A
9g9zpz+XNkQL97iQ3WyRzm/70fzZi7XUJuDQVDej4Zc6ZTMcIkbBNabPPCIgKV9bqpGvx7JPCxB8
YthyQKIrvAJuxuBNC+zIcU60rDZiw92CFNqMEgv4dGxfVg8PTzq9w0rDwPUcWBHXL4MCXfrzXg1g
z7VQzb3X4rXIt9n2M/1M60g4CxW7i924dYw6CoHXGR6PgrgCLHYP6BRqvxJNzO6hBlM+HctpDMrf
p40cPe7ei2+H7kwotZ54QdcQY513HpXvCVReXIi7SN89f5FRPfc6OShUpSmsyWb/TMptP2ySbnFn
faSOZVwjuII+DPLjM4F493MnZmSHzcPeUt8/C9S9qFrphqlOC2YKV+mWtE30+rC34iWCLwPSeeLx
66qud8UFgA9pOVMXhsNA+L3JFGpjtrOuE4jwCCfdkaVgX1W6Xeenqtu+CDQixMYsjIpXfrHDCovr
VKK5MFAXZoMpMuJx7xNfes5HOcLUv0P06iI2W9BL7bVpe7Z6j7ICI53n9nbeP1BCsvmHlwjlgmT2
Myimj/BTCQtJ9ME6cCEC62wPftV8XC2k7HVbsAwpiGZ63v30HvjErH1l3UB9wPFFVfYqLYeKBB+Q
zHt4wyiDyeVRWyWApz+Fw0pCJFbliydGE4c8fvfXUmqVQ/dCYqpisedeuJVPI++NB7Uq2KhqL2z0
uF/iF+loJeTxMcWRfGSXb7au4URRglSBJ4hgEkaV4uIe8lXZNBYSNNVPim8XTQOUEL8M1AO0wnlh
dpDIo0kvt4Y79NPErDSVGN0J5BHosdvBWY2RNANWFX0otscK676yNy/ghLCRV/uShPw7x3lGqzbU
o1I4Y5SPCRFR6nZjrYLs05raY81mzP5UP8LhZzaiXNQB6UvXIPt4F4X+bIN9IYWYkKSYVz00uI+g
Jvn3pyYuLQduN8MwAUIIC/oQQEj1ZHXfNDBMg4qGwASWQLxY4pLJv21MwOk5UV9tMnli7y8Ra5u2
iN2pjeK4DxoP7qZ5w2FAsqrLsZRPhiN0WNTxnaIFtCRzFVIN80Jfr8pLKweRr9auJ4T5XB2dTsMN
uLiLiEG11XxbULe+Rirqzya1yJRxRjFKciFOm7Kx0noNaHE+sApt/KRcU9kpsXQ7rSDaDR3su+Xa
lnr29xH1wDlBzQnU1Z/PBhQl/cXznuBW/zlj239eCCPfPfAZSdLAQdR7R64xsgeWMpH9/Be7Op8P
LXrD/vWWQoNED0Y2Fatv5S6iZCddqH9JQC8AgB+jk4rpo0qTXsi+KFaFMoJxd0R+hPkLCMpQcnHA
ya+YPro9ffzFqwKKEADkGLt8HEV6GqV554KDs46/G2Q5HL+sEiUBxlKAirTD9e7rHv4jT7RyPf9O
9zPUABia3NfdxVQ8JWTL3Pf14LX+OqkvnI8+8XDKEwdb1R/avbD1en4VDKdYwbldgPsDlRKkakF/
qh6lRI1F45AOZBQTjBBT2ALjGWU8nHVjGjYJezEtyIPnAlbXqt4/qAQSxFHgB90DJ9EbQzpxrYE4
qV8UyILxnCL06WycZzl78gAMRz5PYMe4/djFQHTCQByzvLSwjlzpz5wEx51P5la6yVAQV9DxF44R
0cLBWRxqM4r4DWIOc0E3KRqTf40oMxb8cXP8/N8vWvDUqykD5R+y2TvIJzCzPNFBtiE3tin321dv
ATP2QH8W+zW5zAfTfqy5SlAetLiOOv8eKZ7Zc0dBOm3cXih27dzV/hzqAdJTCHg06Dj0t4S0ZMA3
dlPuy4ScFXImNTVS6z+1Cpw5ngRu0Z3QkoACqwHIJopT6WrD7KGELq/BIphk9U7GlVqaCFU3ommv
nDHWMen/4D2SCJO6RFo9FsWxWRQLtPWYVGiKBUePAhimXPcd0/eHIfaNrisojz3v89PQAbW3Bo7W
gv7FRTpJgdc/zxhjRg6DQz4VaFDobfZ2BhSFJ3Jcj6n1maoHvycB0YSvp+ODSrOWB/kRo0ue05Xp
j1fZp8MJNqG68YAhh7PFzYU8hdrsvupc+jbuBftynk4olCL5aaH6Y+X39Xnuh3w+s5tq8h25YCFY
XbEQAWKi9FJKGE/MTuxY3jjb4AWGgwE+tJ7mFyGU8OUlLDZyZguLn56HzYFVcD66FWBitRweoPqe
d1hUseDedauTTNb/B/MTe6ozRQNtoRHSIloRTOTbj5z6qW72Ch8pWY8mx401UB3Yz0PiFYOWUZy0
1dIh9OwwMbB87ZO8kNRgNO7DF32f+khK6d4AzW55P3Z86LWeKBsl/EyuzudXpTZCVgtONYPD/6V7
07FzB8cGqtKWFYjCOkjUz+3nA7OA/RurZl0WhGQsgXCzIoPEthpOy1bbfuN2nc3LgB/JTKBwiBnM
bOXjjHuhRrp40uPGlQL0iZPb7DF+zNJkaCtjbDb8RzgSs76D5MlglZ0MaPNij9jc0facneICTmXj
aK+pRr+JMz8nkBvNuaZhfshYXVaYjfzksNkx1Kh/2pBdW13cac4J+/CzBfULOKM+4Pw5JEsnsYt6
1q8as9LrVC2fNgzzBh/o2eO+kDPr6agxp9ESh3TWlfTIBHS3nx4NyZbkZRW+X2xbgWQP6Cw4Mn9F
gDxaMyMtWNQubTLjV9ALK09JtAWD8p6apOGZRaZ2FkbDggFLQUUHcMJhjNhD9BUlvGgFQkLrNXUO
AVr/OBSFStxvSAlWXXJe3v0s6icffCMJOSBVYmsA2hh+6Ucd6+SMozjTXKmH3ZbXsQSYOTI4fjxj
1U0pMXh5esio8d67BjkxfXHos+CpGhmzQZIBmlb8vpzcjwHMjKkdQgbj/wpcpTKH8wfuBQ9APhNy
O8xaETPid2AOj1BUn0zQaX8zPHYRcgpEfNG1JyxmB3B6YSgLZYuFThUG3YeMg5IODoP+d4YaGAVw
we3G9onMv7PeRNQYEgL1VY2LhYG0HeBnZeYnSJhg3SOKLX+HuCGaQbpH47yNQmmVlpjfn3N8pTgz
8nW7UmGoZoizMFHLjXAU1dYAa0uk6lCFDLwNVKwPZF/pY4GggFJvz08DKluBbxV0FHKUp51y6eAF
oJ9po1ePOYqxN/utRWkbhRxzoh9W0C7qEYWOu62WsK07yi7wg+B/6Bu1W34ldpLhb8lEwhIcFhJy
COv+2nQQQurVg145A8RUPJ04EpxeN1XJ00H4EW2xSqEmxRHm6pSX3eXqjYCefV6p9x2DmjmjLVjA
m3AS/e1wLs8Q+Nfs2HIsA+AW4Cm5Jz/Ay+iBQ/uAF0O9AVQbnbe4fNKsqX/r0SMhUSEQbiFWy60/
QODccboYLEnV+HO9I4RiC6Zt0ehmSTQ3wPVJTw95tsipLw0lpGU5q6xGNnxJhkSDV8jQA4idzbPn
n4FJ388FPHIFj5y0BWGA8P4YwGa85QmF2MsWptMlvgvtxJl2S04rGpXhaosfBIhcL8CW5Rnj7857
QYm9CLG1kJUKCROrNda5x94GYJmyaLbvzTVBD2aPIUylvTDKPOBUtCwUB4fkPWNACihV1b7aSytR
9u9ENzSW99eq/4tShcrIU1gOSwxWRMsreDkKZo8jvy3GQLhN5+CJp+G3JVLvgBcraR2BtTPuhjAc
a/9G1QvUl86eC4x+/+0u+c0tYQcUDrR/obNbEd9BXqAlQ9taH4STzRhHRf5R+PDSMwUsnFqOQdCM
NoF+G5RoOhw50wna21vwoikNpqk/5fHlF+59nUX3QElQE3m1p3vDsYqVajVDcucwLxKVjKxyB5Cv
BS3KemnCrquPwIi2gzimYsv+m6+4xK2ZQy6fpXjyzdimIpapy/JOW+qf5wZlbox5rINvbkK3xgYN
h9E7fvDSSAYLsFNENve1hh/TYP2J7pg2SmPdR5IJvc4YLYvku6rjN0pUXo1xegm0MF+rxKStMQCy
wgIppM3tL3dN3zxjyPqAlWwhRxATUTd0z/592k6lCWnU95AtwYMQXjvc7XJ3dgDkJvWs3OmJOh3h
6TEKAT5eoH+gYEQ+0NiQKyUk05f5/QRPLCNjnFAEwOAbErFF2ebiSH8tijQoVsA+Bwj3ZJa31IEz
T7lMgkAa01sJG68Vq4+xYaAbGwrdxk43JnBuWHzEl+gd+tc6FmN19mG6CSALmyuz4SzbKyyt6AhQ
7pPLb7HPVqL0CGCK8+yD2rKGL0cimrfBOYS8TeyiGX4G1I+DhId2ysuIwJDnLelGPX0J66xr8I7K
yX3yhLQFQdm675VZSQn5HAnxMcyDbNydrmOoC31/hIhPtG7Hmtx9nbi4wl/jR3gFlh/6j3jlw4XX
eLcVhXZdPpUKfJ1QfEDhtAs6M+kMKgaEQ9/g3XVWRHJwp0eFTFNv2j+6twiygOo9o8s8jWUP81Xv
EQ3jEV39ikW9LBAnaAkIRocpJkQASs0mn44KezUdUKqTKRLhF+eeW4qQHrXnwRkawduGO3XO0QKc
8MqY4/ybFOy7H6fD5D4D4kxf83o0+UBbkr1yiPeO9SZvwtB1AypmSZbqPydN0i7ufum/TeqLUxUm
+WOPDiFBzTand++MZlDYFRmlTz+DAHPU43P6MCSCVf+5wrniB3r5tPQbA8oj+msLY4vY+czQnyw/
+NeFwG0mEgFsHFBD2RgSvWjOBS/GqulUbdbYQbGRodhAeKLZz6C8cELOKE6hrmBhOOsjqR6a/W2z
Zrds1gPSV307ek/q81ipd58mgMWLsw9dP+Ckibykg5CMcZWKmATPlBXVvQ/7NMav+qH4yWhRiTOJ
jAe6+XFoN4gtFIRchCoq6bE2GV5u21p+m+fPx5Zh/E9IRKmFYdnxAuUDSQdhF3tkK1sAIFAzXjAt
TcBNdm++67thVO+wrkFiS8fPLyz0Yotn3ZFSK2A/YiUycwpdLJuPuNq1p24J4ep7e0AktplI2NAY
u6f/jlXn6a8apz9FuxprR+iCXha9SLy2WURxigp1aezuCe2Xcowk2P57iRyicQFVP1fWo7IuLzqY
2QiWqIQLkKQTxYrz7HrD8QpGhdBunt0vBWAJOa8HKQMnAV/e1sG4ujltYwIJVSRWhMO0D+Z6rBWS
PJKVK62XeoSy4TdmR2mAvUWPNKQKQOiPd9DHbwbKHLV6yOMgw5T9vD4pwwj0YPgB9DZpVwOHAI/G
ZpL/jA43V0N6IBz3tONtWc0rVgMW4IodOF1VTxjLmCQTypX2iAl5u99tMslM+9oUXKev7Ab/1vrO
89/scEu9ESwU0UQl/OTuTQqkuy3BfUcJscguXk1IfB8/oXO46ttDgi3dPVrk0vqhP6GT76HCgRq3
YW7Bw/7eLSzYCdVUrw9nCmVNGz5amPYAuOcpQB/qIACSp6t+w2boFrRjwhSQbucD//qxX4X74vvd
hiv0WkINrd4WqEo+FOShy9MefOI7fwHnrAKkSfQJg0P12mEdEt42NBoAySTuBiqPICFNoN3t9WV/
jrBVTfhjcnGuVMBI11izrjRTMCFVk01SBQA5QskHpWOA9xVuWkg8WRpAvwEir1aP2rpK/02j+Qbd
zYJLKTpprTREr09aLQgr9R6a1z1UIQRqoD8IcGDafok7jjixYYJCUMZr42tIFGfzWEbY+zhcgXk1
8zOeWSOMlGg8RbhHcmBIq3avhowZzrHKJxVGCjBHoAITa7zRBfG0K9Ry4hTQaT7nmMjk/UBc6nwu
SUVVXGTUjGGctLFBB2LibYhUEIUjfytNSMXQHDC7uxwbQfxyCCUwhoa5gEkJZgNUrmDRq8cj1xPn
VdJ7YrTpefndko1hcs6+S8Nm6Pvz2uuSN92Dc6Qi2Yx2Eew/t8UZARg2vys6nzyh6WM1ccjYPFmZ
UPOQvq1fQtB1Xt/9fKHNimnhXCJtqk0RsNMhgYKOW1gvt+U1snETDC3ZBWXvHHmq2QOUFxD0MT2h
eghoNWdFd57XX4nAkhnylyVwu0esUTTyZHa0/oPQygHqgJlEQE+7Q/5SM6F2V0CBL80VCKMQw67K
PZxW+i+9t70IqvJSWTy8LpKiLDeUhYrJP650NobYm24KGXNczqqlfLhFF4vgaaGGdK4vbFhsDACo
Gr0N/AYo9nD5uU05Zhk/hIg4LENpXgxX3VQPlOV7no97p+GxOAzDbFzN5MVzq3qKPVrWv0182fZX
OuvaLWaxDljUcTJSzNeJ8auxmX6NO/YmLBV14zCqqkT/kUMudZhpAhThHxran2Zg4TeLccODj699
vr9J62ywgOikE+uW9FOdnC/J4+x+UMwTw0IPpjEwQATtckHxUBlQtIHFSCIDWNE3H8J+SFr1x6At
PpRhGOUwVp6TfrWCLojL4Gvfqz0aPdBJC+sh6TFls8ffMktyMHT6g7Hl1XR38GhLCjJCM05AGQDG
vPCAH6gEUvT+cMEHDkadCEGRk+7RlMojHCJM+Km0QqAwimsLyehtoSzvvw1x0m4RLa724ouXeeWS
+5ofI47jn4SYx8iNA2iLIfYHiHz8SEDhqN4C3MIAPaTGxaw0T4jhkIJShwY2qj8WXB6icwxDCYSY
vvW0WXDinB+nM6g9LgYlwZY2f8qYJOKOS35rwfF9kpOdLUhX2J1Q1n7/iaCRcEMKpfoJt3oB2XdQ
47tEJ16Qfc5LGGiHObDBNYS+VUHZuqK2Lolje0Jph6RR4R4T2iOoYmOf3w6KP4yz3XuO1uK+pMyb
BRQHBiFEdiiKMNd2pCSw+n9SV9uwvLq96ByLryyBpbOSHaDr8c0nSSA58vE1OpvaD6R/X6GPtcTX
jflu0yiHhvWiaT02rhZDQzxcJ+b8OLTwsKAUcaDjMXbXqezworywDh8WzMu/08EeHHKBpi0i1ocU
Kg7691ivpG/mHs7lBLKwprAylVymM3k1d7HiiA7ivrBEcVAWp3JVTlDM4GNWmdHhwANA0XHuE7cS
uMpiFpgnZKT26XS2EtcOZTPcrm9GGBvhqTFiPM5NKpcEUugvDNRRfCc543fUBUw2ZNL3M/qHNM7s
swVm4DIqJhh1WCPrSmH0Y1LUMKbz+Xw2O2LB46zAo0zGHl9n4xdQzZjTAhfNOaIeKowjg0osRsOf
v0O8z2vzHfcjghgKnw9jnxpb8QnEZ2qMnx8+HwcUE3u4vboja5CIz9QzCR3+roAYv7BoGcd4O/4N
7CTpmfGbp8anRU5LNJV+a3fza5zEhevZJ4b+ab3+jsHhxzeD2RDJ+Gdy5Q7MAzE/mCF46l/mF2tR
mcmCiRLHaFJ48SKCnO8AC3EgXrK5eZPNJgjaMb02zB2aQpGDjDfRAZoUz0CS/3e4EcUmDp3bd4gW
QhlFZxdLnBkWXHw/o/cS54PzC2eGg5FJtYprS5b3N/vEfRazsPFK0z2xtYIkOZCwcK2EumFeHOGu
KW7Ux3t7JYYlcEHQzvyNC1Qws7PolwyW/A2+QTb+BtVEDsShBuV4OLBey9v88XeUM6Jsm7O0rjPx
vbQpOUwZ7QjpJHhk0Yve2bgBz57RMxrCPrcFfuyiqMBrSfXAxniawMmv9s06/6A0NPnTRNOOiuIL
LaNvUroIkH1YN4vcBWxZPKZvK3+HarUuXuge8PX4DL8xt7+Nr5V4p41QlwaCRBuzxjwxhEPJltNc
ETIGDWtIEMyWPfdZw9mx+S5jIIvxGPt4LOY1siRAKpZvDsH6FYmkmFx4pMAKxtzGH/C3zSq4GsHs
dzle/gbHYBOQaG7+skwx9+7Gb2fMZsEq2Gwkc7IKfgPxQzDjv18GvHszj9j+8pvNx+HFNrsdA8rf
TXiVyW5CzSGicbNxQOQBcklDNCtiLGQGszNer0Nl+zncTzSoADBgSduK25SN8zGOt4HKpYWHxXHm
kJF2y7DsoXZ7ozF7ERHOLSY19OSQ3GHKqomK7ROyJ1VT1ChFXE0xyR6L9aW1xWX40jwGIjq35Yon
CXaFCJUVHKvZZ1QHGZBD1ZAvKqP+cPxgEcTscWSxnJ6P9V4csMQRFaCjo7KVJSLnFgeiAUccsBNx
EhaXRreOhdsax9QU1xPw1kbiyZ8Drv5xNcDTcHWkB5WFUprJwXQVy9XHOP38MIH/LXPiZ1GpETdg
QoOxvzu3qgyfTn4G9Ruuiiv2LrHc/U10KHHibxVT/mMk8Tpez8HwHVhe9tMlLjKmYRyfToko/Ygv
BM4sDXCAeT3+ckpOsRuvXZYbBF54I1S42hro+kl+ALB2bZJ1OC2Ki6w7uoOrJKP5NWOCeOLO/hvh
UCdZzu8JpeY770FKTk8Ypq+P9R1tJoglRFzMwEQfQag6ZbsDKZ1mSTqD139n0V2gLKAbr4H0PcT1
alXbb4frZK5Wx9lvZs2Amq2jZqX8QgxlajB8F503sIbEWuTukXSBxYp/a43MaY3ZlauOpzdLFcV8
jruxEGWveiKuORE9R2kuSpQJd34lqlHiAooDGdoyEUu/uBc4VAQ9FiOxsv0IWFqs5WRdhntilWTp
cll8Tz+VBbePlY1VmI2HMS4WNPHwdWPH6wT3BLg+KUvUh3oaqxfijoxlShxio0GUwlePRexqkriz
ILLtLE8s3gmfecFIiUB+xEkwyyIxjfj9yEp0OzmJZe/f6/PGp5/4J1xvw/WPG7sJZ/HvTO+U7MSm
IHuyx8ZhE6Sy7hWWiIOgpziHoSm2A350xXcG17h1H2gO8VwlTELZZFX8eYBgE2AnivIUrYspFjcx
/2gkwoIhHngNeuzvEFrpsAsaIxCZWOz0WH7/DZUvW7UYMuJZdCLnmSogD+2EkpF4/FFn8ACfGbTd
Mt4+i0aIOQ6PvCdfJCxU0cXiaUaKzfZFOcRIXfE9ihw/Yjv6u0QaH0VHsoHZjMNiBnQm7v+/MQBD
wtxJ5m6349dPi0UtOIhrmbhshByyMWFJ/NUtnrgTV06I/iLe6bATwK/Y0Xb8EyvcbkGXGjNJePbh
wPsij+DEdz3uEy/DD6JK8OHT03sGfRBvDLeYZxOw7A6LA//RNtvWNp09oc80lFOb+pNf7yGw29fk
scCCGvXjhyUMMhiXBsbMeDTGL32TeSK8wkcU6/m3lU9bHiXOi4Kl8eFxdKLAVl9myRMHFv8LEeHh
9cHv/oVdOLeaA0csgZ/wHYrnkBTyGv9WNYEjdjhul9Pud7J7EZqa0ph6H9dLTEixfGFoz0NQNoxZ
o3a7KDduFvH2IaKTptnDMpGqJScuvrh0BCX/xxAMY64lH5U3FFMSojELJE/i4aLnQ2qSmpkrrj3/
H8QOQgjJ2/N2bFTH31mwEcOB14ArZETiRrxwbeeq98TbcC94gzNxps8KulutNldDvJ7GcNpt/u44
Vv7GahOI28sL5Kx+X/E3gCLxluJT/IGs4rYxdIhCW15fhKxidIzcnbODNM1GxpRcLJiCpVhL/+IO
pvVi4UfRgZfjpFN8Wx7+yFXGAqUtQXHFABJjkRXtePR0a3Zk+zz+x9R5damu5FD4F7EWObw6Ypsc
THhhYXLGZPj182379Mxc3+7TTYNDlUolbUlbbBbBuJmXuYtU3axxyQhC62h2+cSYp+WZNjYX6km3
u52V23sZ3gXTVysOe+zfXf/dIiVIGnOeKOcgLBrI9Lohw8e1ngZ8HkzZzToZ30Q1ahy4a+UB9LiO
1xwDYjC+cAvheWZtdGbPXblSXD22H2kHTG4wi2S956wppn2ZFAPkuf1r/BDNO5Y/ARpfYqkY2YeY
ACxVOAf6oioKdhPKstskhkK195CSX5JlQQJIXN+ye3aX3RBTJBocLS7IGrQ2xjgA/7KwRiQuyRRp
gi6IxRORC/iPXRbTFCuEXRKiIH5ZrhnDihHINtGWrfU7cHsdaUwcT848HT+4k8Tmke3SGzDKq083
8f1OaGDtE4lNzR9RkKAHaEekUlaJxj+TfE3Jp0detMooAeFF3RgUUMlsP5nvZPIfLMu/yGEYPpM7
5PYQ4uRx/p2z3U5mDA7q5Pg4OdISZKvB9Yf9FtJnotvVCZOBSB2us7fpaWknwiAxp8+Hf7KGeCJ+
wZzP+WHdnZnMvWSqKUGzuvgdGp4wnA9bfZL4/YqBYmwmf+Xswdfw+/23sWbdsRCa03Z0ZsOY8qdu
t99FiGBMZlnR9pyH/jnjp40Ei8wEeZKcS0WkUQq5ga8GobakPBD/0/RvZj9v9PvD9ReriCfRtCHr
SK1sPtZwxApCtbBU1uv+ztIzn4zmxxpLHWgeeSsT3eut3EmrhTV50d7GRomT6W3YwjN27zGSD9F7
1Ku4btrWtcXrbydsnRkU2kY2A/Dnvpvpak8FijoL8pBoy+QiT7GN4HD3CK1mWHfIRbUSe67WymDA
jaIi0P+fRslhHQ1Yr7pS72D2PN4yAHJHL7QHOF2JYuDB2gUraktb8hAZNqo2ygvZ4s2MNNLCQ7JL
hV1mchzFJlpKw6HZfdqJdOg+iBctYaxA79NbGK5jiDD2nTyeNaV3sDGJSznTnnV3fM+037Tpk4rf
DyiCptu0hOtjSVVI9atc1t3jqEtANWdaYWVXGit9TeMjGzY9sL8ImTDFL4dJuQEZAw66AS8HD4fJ
5F3tkhHCKYMIyNkgyYWf5IjUMeSWS2BVfTYooPpuVqiFqyvB2ZdYaJos4KshIz3o4dkx5Jje7CAy
WVHyEo/2x3A7jc4Z9xo0Fc9eWmKHRZziOfJXJUlthpgMex4piw5AaLlW8nPeZNLbWAFj7ijsoqK7
sf0hkQaVxc0QXWJJq8mhxkerlnxSXtU+Ay0HizxH/AmqlcQOhx3Q0l90pUT/SmZoLgOUImH9tRkm
/XD0tGfSc+uoJBC8BkhjGSRtq/pJ++4Rvyy1+KXYyE/DmBW+ENepJTCh8OIg9+1fKBD5kVN1siN+
0v1F0Z0n1xicGQ0dCFUikKg7bMmZtZLNCAgxq2PNXm3cDqQZslbMHP4MUwvBguQEOdl6kXo7po9N
dQN8QLs6fA4oGknKETULYO4TR7++zBJxT/tIG6x958pJHalc7c3I87rf9/15a872E+JMVngNpc0R
yg26NnicdGAQleQzDKMWGwp51enVWr0LCgKzLNy6T0rKZeJrlCQzklSUPb0oBTKxOIRPad1IvyKR
0v86q/UZfyEH06+p8yZxm7kfayp6jMR0nKL6tGPJPJT9KaFPZhOtyB2evXTf4UU9GmsUu0e2oE6f
WJQDGR3a/XmR/1Fl07Yug87u6m5l+DBPUd6eoiimPKIUpl6RuEl8UCAH24nQCMg4O5+NtHO+6Rju
Cdkb+lSiAPRBnpJhXH6NPnvCGzmRikzHZYrlpMdhKLhTzjBITKVgieUhpykIZHZos4T5mt3C7BYM
VqM+TFdl9kk+xtCMLcEDGsQ8Du5bC4PH4nsIZMmUEAPwx7TwYf9k+9XGMsUmEigCmL/pgsME8Hv4
YDE2jdZwO9oR5jEqWkZSslGIdXpXBxbQgDAMWe0erFkMaawtf/ppVOow4bsnvzb+1cAbbyCOGySy
5EjcceHxyWfE5TWWWth5XwtNBoekQ2OqbZp392TKnHo4/hzjqsteoqVNVWaC1chl+SHrMPftTED5
WfeNqSKrWaaMvvQ5fRqnxSmvk/RXyo3f6+MgnmfGrAFA8QNEQ9cGjdbAD+hdMIbOzZHho4NyPvcU
CkIVvIkB5AShZo0t9ilfdUkQkoWI8YLQkNfBbcuByQsw1VLYJMaI3DYZuWUTNcjbe4knn1plERPO
WtLm9cSq1hc+NVxhaKKnrfvKAMsxSUgU+7hUjxS6LME8yl7/BkHJwhrVu1hDB6PLrUkG1jvrbPa7
a3IHE+lmOQZNfkZZMpoyRxKZ4Y+w/BnYCh5+r7tYuL2T7NUOWkjKyUMXpQbdzNrhBOtn6R09NGbk
mDo1DrmFOUGRA/QzFniZnZi7RkR2xmLk4qkh3rK8tIOdIEPUAe0rQOSXxGFNvrwTGU101TCo/2qx
0wgo0OMKukyRAQyODO+DXcRigyL5E8mpIZ8Fri3rQ4+XGDZ/ljmSn+zZUjtSWCVjCSKBKaf5pENi
YohiHbEY5AtqcKSFZO5riGQPgUFg0uKaYPMG4xf0GJAAcD9xfW8KZOPJGCMWunb79BaIOSPebdaL
nnI86CxWA945lTLJJLBaFJECLjMBiwRQwkXHo+tP2K+yYIUmCdlEmydKYxy8jX63rjvSg2mdSNkm
5jxbJt0BgeeEb3Qo2BIgDniLndOOZHrJm9Eopdsh1032W7RlAftTk3cDQMsjPj9HK3lnoLc0y70U
hUj2ZZak9lBdUjLexs/u9H6Y+x7OzYDPtCsOe5rwhNQs0FpoT3NSDEISscFQzukASTISn6rwZ9vK
/kVkgShJ3TOG7+TPKOvogsUum9HFdpMuZVN5OegxRLkrYDN8+2EeizMIl+R5GqEUnVT8YIrzLjWq
Xzm5tmf07XqJqTPW3SZzFZDJGWbSXZhtQWacdjo+EyVmIIp7GjGzbBB6VXs950IEWYzApDuA5Rw/
66l0Nf4UgKyCI67RrF+KbzH+4U1o82R9vzX0r2a9D/m+RJFtTk4j9rtWNlYz15X10OXsGk5B878o
mYFkD0HVoqq1p91tXGGkeL21MfWXITpcBu7eYomFOFx0D1wC8i7DLj5j3BLAEGFxsCt5vZ2b+Yfc
F0H0wbs0w1JErGM0RwAazIrlqtjoGMOuNJWOxCTRbV0HNw+h1r0k41XQUzxQPyE7DY/AgkGXJM+y
XuP568HQWRyQWbCHsZlLT7HKmlJHOAqyQJfrDCYmHhLDxogMaIbwb1h1Rok77hubx8+KplhJ2JOM
mDZzhm6E2IOZoXZkBK0+ZiMNlhSB9kE28DGnLE6eqDFiPTAGMyvB11DF/M+eJrXAVZuSFensTzDI
4GynU6KxHcgsI4zC/jYdh5ZsOtJYoATZu+WWfHOsTqk5D1xvwwruDaKPxZ7Z9rB3iwwl12MguS2t
6hifZ4NKZGSxlPkIeCXVaibxlq3FnSYSrCXnOIPElJZ/jwhwIwz6GNC1ryiS5C5VoArvTYFKWBoo
rRCR0pCNlyHClGoKOdFSajKimDohP9gkKboq+Z4+wAOwRwk72kL8ge7CrH0FrE8kPZ1DhBUUBmdW
4bMsBKfUgAArEf5gx5VSb2pN6dIEsrmcNvbUHuQCiVGHxDPvrDKWfdUsWbAQW1QvJ6Z0oY3D3H7L
zqaRZWoCytbTstPOiOeTmAe6aZkNMhPol4t2cMKguxTmIrshNZ410IqfLYhYvOxRA+VKdgU6MdMS
WqvwlNAJVDrO55FNTYfWD04fLyoch3AkC0q6DhCVEOXB5z1E23gvl4miSGMjj0EKf++NBcMxQTWj
rd0jRJwl1evuUqon3agVpWlOAUIhSONDMpAZE3L4+JGRIfiwR7JIdwIwZ4BSf4E5FwakSKVs6CtZ
y6X+vrFvUJPQZEWxfSBJXpT6SwoUmDQTUdhzi0v2705Tq/XP3vqbGJyOOilM7XxYQ5Tar+h06e1K
o025tWdrBLPbwHpUhr8Bqtc3j4vUYcpt1ET7tyif4PIh+SQmoEMx0dn9VOozBu7Zg/iqSgz70aCc
u0LN2/M9z8d7KPfmdCV6kMfFWb+Q3JyBOAWVnloy1gR9Cox5hn+QJ+kY7E8f6z4Hd8RkmcFo9CFn
E5i6aGKQ82yDgz+ABofifGHd35/hXGkvSaSjVSJyQdX+rDze4uRQwHE9VGFTDJ+0MrmuviWnXLaa
V1rS5MgUc3Pjt19p036y1IaJJJNDhsksE7B1v9rlgvsF51xWKJHLUL1ABTFOCe7XVlmgFBjOQliz
c8vy9Nr8wIE2hUeIiqDz4nWlPfrPi1tkzw1I1AUwfnZJW4FHHZ0IU15YbJHGJiIOCiGz9UOFbA0I
rV6kofzaZPPUMn6mZFdpvUtH3ymlBX2aqsX21bqsS9XhCwSgSwoubTb2zcLyS4F6waCu4pUzYE0n
Iv81rg2SPX7UtvmAtZ04oEef2AZIU+aMUO+X6Nao4gbyl7NrqrG/NVNddxBjKp5vFoSWhyBu7Qpi
ssidaLiTGeWxrh/2Od9SNoy3CcprEkRILyHJ4h2bs8zoUQgpdKqa+xxp1K959dLKQBDBw+wb1Rul
2n4z/6XDlnnOU6lIXbdNu2oyzM34Gjw33TI9ubunuHU+wRldpumOz8C9oUimpQx9VrYOLWSK74wB
sXGOepd9A6bf3tU7lpbnarTrwXMZm5cWPM80yobGbK3e3fTo+ZSWv7xV/bWv5MuQOfDtk+3yoglK
cV2I4T8n72qAr7KZF+mU/B7VILCpNelZk6UtARXKZEbf6DFAzyyjyi7tQ23WoFOPf2sUiTweB7ve
gePYIcmnlWvAb4EPRWoQsfWbX/2RqEESeUXt4NGOVEl+1GC8UHW3tybx3zwx/nFmdAsgmslTP0v+
8ovNZuZfKeKJ50xzaUzeeI0rU4l4Uw4PjgH53sWjRZVNBSOYzHyUHtliYCLUfCoXntR6FuKXEqaQ
vOnHhLzCQvuFVYRLTQ8bj9Tz6r4OJ0YutsiVZQ5u1yaXyPeWlxFivG1SjLdt3oNqa9aqSMK8jAPF
eh3GIkDqDS3F2GIdCoLdvROvKErwP3VKoSMqBWl5ujlAzC0GkhMpYSQcwdEJarx1Hw+IZwzEg0US
7yWxJWr72EuoyjoCc51B3wWCz9xvCF3aXDEURd3pbMPV3vNdHfqUJ3EbCJ3zDUiJMuRbdk8ANtTL
vo0CPWgoIqKEu5Z8Ve07ixjOTIi1tHCUD6OgiwL7B1wZRRUvWNvjX5kQwThzq8MQTw9Pk4Q6et3v
RjLgdMATghYXEJUnFLYJSHEnobxGBFoBa4Wud3WynQhvg75QN/42yCCeloLY/73cMglXYLXQwhdz
g81rI6qXfck+zSkLyy0ybULRVBvMD5cA6kAJPR3C8lsTEogSRT9EeBDDovu4wVJsI/SL60WdzENK
f97+vlHswqpzMHajMp09S+wfGlNIYWhj89qZpFo9q2S+53twIEiFj5TyRFG9URnAXUL+ISWro0PG
vi7SqiL6gdBQvHckDahLtdGnwbCyAI9L6z6zY0hEqAsx92CNrWz35T3YH0m3eEyywS7nIhPs6r0S
K6WZh4up/4yKU4q9qWL4LOJu8Wtegg9hN+XooGgrXhzGEYREJwrgbg75pZdeju507M8QUkGmqRKP
XP29/g5ZoiS1IzYkTlIA8TVY51B4LQhBoO5shiIToLeKNpqLCgCSOeCB3NoUBsR+/MVgqjwNBhF3
rv4iQ9Y93Jzb3S6xmObUahAYIIalciD2MratA9RuJMTV3OtiQ2pxUKWc3n/BYEzsgkZp7gblgh3Y
LYCkB5+CeVLH2x11My7GBZ6bT0FHjd4a5m30rJqwU5X6z9bbJ3UzOzkOyiKjO6CYymWn1ofjj6Dw
+kF6fwcc4+1vS3Z2XRjfKeqhy9a40v4s1r+wWDHuW4eei5doO2Fyrs0r3RSGv5uXC/JuJbbgyVND
Fr9Ajw/q5h5FzJX3nHNTkD6Ikzw8Nn7xcbw86PSo0WYSH+09nB1iKjxFz7P9uJsHlaLYR4+tBBEx
6BWVg/OCfcq6ZSjRZU5hfwML7VP/8sInelhVqvAiZrjWR0Jn3W+Wz8bz8pR29md8dcpLdnBaEI48
rq5TIVnMtJlr78JK/0P7gSKs5mW3tHjaMRtHpo165lurTOcUeqc0a/1z44qWJ7uuVaTgD5yH/8nK
q4zjOaXFFG8pK+7VyNMBNG7uKXY4AGIswDKei++TJLH7pLgse59RYfQZla08BNJRfnJnzd/wZ4r2
DiLxdRkrjALgk036yA1ig9HNyw5zY+6fVZPxav1TPfuxrys4BfYDaPPh3ayoouj2sq9vYxN917VP
B4qtfLdA6Ngl5/G6YM87UYtGU8zazbs3WRkz6/ewSy1KvGv16vw2yq8P4MJ1irlJle6fns4XRKqL
ckQhx8w3jQMnMHj2GPZ4CtH/lry0r30ERGGgCYiQWbn6QTLWLl9p0+JQq/J9uCS60rGjQiqjAQ3N
m/S7SbUTl8yNe3eoGTlG54BSkt3F/EVUxQAe0N3ih+2MAQILVMj8I12Fsh0Hn/Y9qNAfq71t5qfs
NzQ8hMumYGLtUHmLu/Ugj9JEW9zaLGroT+17kKEM9Cr4xv6VVCdUo/XoMK8yvdZrRVl8eXRhbVaU
pVqs0J7w9AWu0YOgQHek2lrfuXo2k2i3g6CX1FtyDSw48S5Gt7zODyGMq43jLtQxQ5QGTdmzNfP7
Nr7hcXRsfwbVKTYg1uqE3eV8J/3TqsApaJQHtBo5LoqTb+vYecCgRdxnnC06+RZ0NTeK3DFup7vG
4NADHYSzJoYIt2yhiC/rFxkNJweOZfQA/GTXHd2SoEjEPKnYtDuE34BY6BbKOIw0wgv9MlsEtZjk
unqYFyRH4V2PPmSCNQ8lg4zxQn0PhzW5+2dbOzhIXiHxIORN4JcxK1T57C1cR9w+hS0j8Inppg5y
9CCNSSjj2eMusczIIRAyKWySNZU4UlQpEmugkk91EtaxqTgEDgY+RJfaZOObuBGCnFP/ow3jsLVX
whD4nMIjwm+5Cx3yUtkZ6/KTFFxQ/AS8Sj4heJciKaA/itqTxILzdCJq50KFZkzejjIj8cpXq1cd
L1eRIZIByTf2Zg6ZkgnqgJulJL4cbSEgnyMRRUljf4lj8kCVfCLEqgbn9VQxGm29uOlyMAPCi0Qz
+QE4BEx4SsE+bmWXVHGLSlMwdXLk+JOcR5yxoGqCfb/hbBX6p6CNNnL9EQSBp9U4KyQYgWkIhbw5
2uoTk9lYIlsMGkY2J8SyBGdLhydS+ojwROGXKXIp7JJqWIBFJbMA55sR8UJ+Sp3YIOwSEeWmx0Am
Ww/CVgpw2BCTuWin6BgRRGIWTeEa4LEHG1BKoBC6mHdRXcEyxWUVnIGXCsogGSgAjBD4AiXHWUtC
aSnAp3QeoeUSGmWGEC6+idydNA9QZjR4CcgdmS26eWJatChBCVGPOrgQ1JfBRH117zCqAycROt7b
/qTB/DYaE0K3/bVytfoHq49nejRL3tFc8xIk/4y+MCmekspOxlIHOARJIN0lTv8TO0XecJoKptkk
mAEmlOADYNBgtVk7ygFPoP2S9BKlmkCA5ByMJls57i6RPyIkofIZu2dzjXv9cZLoEdErYCh2fy5I
CZW7DDXBYMHCCtdEXMLg62p5NCb9Pr+vyVeQQY6YCCBh8qcEeXQ/CilxKwBrmioh/4KkBagI8dD9
7xvqcCl0mO0LM8LIuql5KLQidbZTqHPcTWM3QI99cvpakPeUIXLiBrQKAZ64DrfHGAPd8Czcc7o4
wTDbgyiZ6t6KtLURg++Oep1OrweyWxPsNg5PQVgSKgRMSdxKHyVt4u4jM+PlzGagGLaStQyW3fTu
JPekfSpfQEkYfBiQcrwEs2SQsubfJXveitRC9A8KAYECVyTgOrOZWDC7BCwTJMSKw1fyGECWIHPI
g6Yrq+qCc/BX4D1maEkSAx0d70Fygq0rAQgEerLyeDz6kxAE5pGkZSIFypo8msJUWooaTt4Kjq20
HSU8K+6QKkYloAsGejT0XQCoEurEoyEsSCnMugBhfCHhgPMa6PG4PSWngrXMEIDsJbjmCu0EGPqo
75o9Mi65KV5Xvq8A+jIxJjImw49XREOd6mW+5wWV6SI/6+EpF4AuE6grekARw1d4SrpSi1AaU+6B
UAyFiaV1+Kg0CBADCiJnRHpXhJZIs0zG4VISTMyU2PEzkTscMyfbVdhHGN7/xCxB9NesbfSkgBJM
wjSaqidzODlJ+HUBmtLliinwVDuSBhVi15PhcfMIUiqphhCC/QWAKzcfJIgkuwABnlSHwlfNXgjF
CWpU1QK6XZL6+Hz6qBSCWDEAPjJNK1DiUkiyNF2iYtOVoBuXaAMraWQYI92AxF8PfCRDlIXIBxAd
xLndVkI2mGSk1aSQtCIqL8xLdD1vkeqQbkFx1BqpopEaFhon0FGDSXILb9QAkCputB8dHp3rCt2j
KWZAG11+UyQEVR5JlBSmBEIkQVabcd5MIs3oAB6ESN8S4W+iTaSxuU02I2xZokdaR3o/6SCAqlqD
aXSOj3Gr02bBSeJhWqTs5Hoa3VyagaOfCOopHP0PIdRw69D+ocBx+uySKl1SOHM7mUay/lksGgrd
t74fiKmNp1+pAT4szN9JRI080eSTDO7DAnjg5FqeyRiT4KJVNciBIko4lDOZBjJ0Eq0f3Hqjx2b9
I20mmZtwnIyW1Hyq6hWXInPZIuRR0Kp6EzRV4pHOSFCU00S6yod/sWGa4PeDnrfTHYKr8mfduwQP
1U2IG2iYnWOsjZQ9W/nCaDm064ntgNkG4Z6Z7EigbHaXuCcbQ6L7lQNFlwVJo0JqyufxFCzSgrNK
xJXIQ9Jg0dmFaIV0SxOdoLgOkP4fjC4xYjJTNZZ5MpP/JDlEQyaqE12XhJ00iFo0/I5woD73ivWk
ochUswlBpg6DMdD6Jvkx0j1JDd01rpUAJmRLgHm7QC6tYmpoIy1Z3RAKECfYCRA7VDlGLBv34+vE
UQm/CduzU+4d1pB676gNBDJaVgFEIcpCZkNQjHLz9pRAQbgKe874B6P66kfhLPpkTknRY3HDlJjm
BrnFh4JKbCyo3EKRcRtFjJ01DhCc4Jiz1eYTC2VBm+Ywg8Disc6xO6+T5/TXwPGrLGbTmlMY/RoZ
uuyUxqCUuGjhjnyxZ1imymxCdW4w86AmACnMr8n9Xx0bxa9qManGyECkcjfwmGBzL/F3ovJfC08a
wiru/AkJ1LgW5eDsgyF9Q60kDiTIV+ZrbbozWM+8A1eIimt6hQK5bcJCHx/kJNbfz+ASnge0Uei+
4AhevianHjxUp2kmrHYKVq1NoF+wTSu6gNAVek/nNfrRNSPuXYZQmY1Ow1MzXh37cbc2qvpFEJV2
qbejTJD+cMOXf4M7H013GZFEBydWxqg0oDhy4xbxbqcEPTyJ2v7Hi7uZJvTfXBB8zSDcbdKP01mQ
Bd3cdXcwY18pQ4AnoVUJfmRKEJdw381NEzZR5+XvhrMB2fdZY0EFJZ3Pi3a5tZtXnAyc+O8mvfVy
rtCw1yJHAcajThYQ/Gal0c4tNKrkbVQpqnjPqegf/rpPh5pTsg9qpmrU6eLj75r0a6jPckY2+PmZ
5t4v1l/NintyqD5vlGkqhQ0NpyIi2sy3SfModj7zTItOQe7L3XXe42Pv5e/tWrPmlp2K+Qtq61Pn
N9/Szvi1zvZpJ28/G7llHLxa30WmV3Efo0Pn2jt2X63j9EYT3E8zPzqbG2u72jg1jArlR5VbR16R
ewJibYJLEAOmS17BzlOgn7N/HF8rPT521jp19DNVpsnxdSpuxf2s9/MvxaW4126pW+C4kbIuX3jj
MVzW1b7sjczquzzXM2FmDkdqcA1qCGBAAQBDt3OpUhp84VkYXEcVG2ZlypMIGBG6O5gjgoqdBaUF
1D4t3Emjocy1na8g0wns8ERI1S1bxCAj/sM8e9X1Ilm/R6OhVK0UZFytMpQdpDVSByqoIAtcllpK
cywzP2VqpV5UhEFWebM7hDRfJhDGxlMxAoRtrvypBa4T2XOTizczKq7dgqbD9MF2zb0xJF1U+lh7
KTF08kRz5ozmwF9rkjOzMLNStBZ7cGKbV6zQjTnBEN3P4aekvCxHkRksdxTINfTDiEuB/JgAKI3J
x55AdcDH+Yd2eWTuQT2CCZu8kXeMdH8UWFBC8TLKxJQPZoHcEdW97cGSGNX0ERm6ZgYrq9PhvSZg
FR99WqORO9qZ7uLp6JKNB6Sdo7LR+nF7kyq+xoqdR4Zfr9epctukxh4c+Bypjtk5sFc28cfZebbG
sNH4mLKsG63GfE5NMscbWWDi8HOSgg46ccGccbVL9qJKo23usGxBsmkz9jYz0FGt4AH07lVXuUem
tbVeAazBr+BFTfSnTl20T7yHZpiQSfYxRH24Kfj/F+xQEYyls+vSCYzWQjOPd9d/dZJ+HJrZULQM
wry6UP1GPgevoPZnPrZHapdtsMvScrqDyazf7MWdijkV28nJk3lKnkUHYYDoySi4yXDfGa27deKR
RViBlCwgbKIcr9RKp4CZoOOY/VDzwS4ON4wNyXypbBKuxDC/yI6P8/P84tXcwpoC3rFW0ovBz/kw
LVW6B+9hi1604D9hD303nl4BuqMCAoVmcJ4cN/th08YZdiQxrl7tJ9RCZzqEnetZ7xrk+boGqLPm
bJCfFCfPvfWFxbG3Ge6Gj1F5AiBFzxDGcvWJfhyM4311X6HZClEhqr7rhUjewGGqKkdlbBJj0z9P
2BeoNFPhXQk9vF1QzAeJHPwi13YhOLePTuEBOEvssXlvFigbVEUaH3OfSbHem38ByepwQtD6CZ48
SEfQj/R2BtEvEffe1MnOreeYtKTYpv2rX+DTm3kUKyYpNYhvqzUczh/mxTqpMy0tyACsUFL3wYvu
5Tn4Y6E6dqrOy4XegEKuk3Oc0hTX/da/ZNFWOuBgCOzFKiVn2No7B9DY2dpQcJkArGaeXpDBkDZS
/rUJR5AbO9t6jSY6NVo+m2VHJ6ejkgORuKtasa39GN5o/60LPdyLc+ZvMBK4Ji9CzLv36e7NHRbM
AndKTx7r0+TL/XpHeFdz83yiXIvw6EoAvnyhBviaTL4W3Pj/PrcNqE02c/8OUerGjZwvVaIj9iAX
QLmwNpX2ulzvMd3g06CgJOMo+1/pr6oPqXIo2k9wSgFMCsUUi0kLWJQ+oDxope8poUDxfsWCFQk+
g8opOlz0ZRsv+8NhC91Qwh2mDBcWX+7jY0N+1YH8wCgk9yXFp3s7oknetD2HRhdp3eFBuD9A0JJN
e0AWPyoX/aTFnyphkSOqrFXrUVkiXMKerJeEH3He+6jARkM65m6hIEcLXQ5iMfRm7FV8aIt3y2MP
EwZqXmip+EJdwlK8DTTa26C22kId87OJ47kfdeFk7J8DvjyCcP6dU5T8O+2V2ElhMn5B2e5JzZfM
r5c3dnAvmaXwYVYdCuyZftrBIS3slUhOmo8iF+pqav+EbYNSQskSJFfMvNbtPO+05jR78icsbKls
6QQoyFEqqHfnajTYXnZueUDGBJpepdco9YUocqSLTsBeab2iPMm04O6ENnd74m9LauxQWubd0hfF
rbBdUBZ88NKSu8613kFLFciFKRq/bqqRYVNgb/v4f8qJbRu64QtkOTs+po1Gddj6KjpPrzzeUJrN
MOWNGR0OO4/WzZjDf/zlqqfGwziuP91fhb24eun+KL41akOaxIUEZcCyH7H1eo2uUNrNrma5S6wb
uhy6N0kv0PXRPRFcpLOP9ejQ85sySYU1DxSqx2CxSspZrcrWipJsGjZgywNT4hvKb5EHUKRe5tCi
1IDSL8krIXS+y+enco5SYvlt8gvkq5I6CuanPBF8SBosdj9kEgKT4egUu6rFV8nWB7f1A0j3pPyM
on5yUWlwRX7CrrWj/zrd+5Lq1TKgU1ppmabQZN0skdm8S/SQd5epOCs4wi1UtMd3zqEISxzqnAId
U9xYiZfpFdKbjkmcB0kgAePYoSUUkc4PHdDruzKdZGx6fB5a8PZe5jkHLja5bXF4ClVnoVoXwZQ7
K4N+61IWAooj5zFBSyP8Xr1bGXE4dlAOAqOpzkAArsbjMp+Ry0/2IciJbjeFFK6ORvvqxL4SZ5WA
FQl0+Z/LKLc2b1Z9OcDKaU/xi0xfoJRUhZwqQQ2DDvUkGBJypsdJ/i2O2AYUQDOsNwDC6My6rNy1
d/PqnHwBrfo9FYLLkMxo0F/AfF85M4UAX5Oqoth0Itx0FWKlvp6+c7YoUomVEtb0b8Qr4BkRPedd
SIJ4MM7djc6OCpNUIyG0SCCFMtt+Bs3tjTNJXroZnW/DCmQbl4mE5jmzCRMnRe2Sz+LKyrvOpYlq
bqqPfmZ2TAug8BqKwACTSJs/2skbgR2unB7WlCycHojXNYDSqK6iVxez7EYlLFJpZJr6aZTYaLoc
nox3gB2r5Ip5QfpfX+Jhz7M+NxifOZvViDbGWMT4gkWBREfYLDHfL1YtpGWTyV9FqoBCPRo2dh76
hZ91ltZQZv7esH02nJZ0T2PytAgiJLaoPqJ7uNmj5CNZB7PwbcENoXvdeC+Y29FTuu3RZNK4Gj52
MPYg15M9K3WNVcunpVDIxjEZBKw+E72/k7GtRDAa6JD6Jdyw5uAzIGj6/leKodiGaAuELc4o4RPO
yOzxDsFXSf5SmpC+AY5UYtLZgu6K3mia05OvDF4dKdSWZtymS1P5a/wFMI73EEKJFRri1Mo1I6GX
bEZV00sIdQiTiogOCNpKE+QjSecBlUS5RySQ9i+VQYoZP+Wvlvm9uFsy1h5IDTT5GJKjRd6DMiWQ
ZTgaaSf9oLbzGHMflKmsSmn0c73aoFUAR/zfHSO1I2Unsq1ydYh46SOtrQ5jEUGAxbGZlQAYZ3tI
m7jEEF+uz/h0/VarKidiPux/630S43xfPkjZmFARRG3fROBuz+W/iVKAoYHj4JP6hz1/OMT4osJP
i/BifiKiUvV4iFXdxuK2qMd2NJH0b5l1QJObKa+EGDi0tR9w0G71a1CVH8wrSfmnEFGaS9AfGMaJ
S5MkOtQCkSp8LG16nYbbcCfGxG61WhLvec4eVutE362CvQ9uBpV6eF2J5PMYo9Gow4iLS4OPY7GP
8GMkf1VjTmyTxyEeaUI91oS+Ndmlv0a2Dtk1g7bX2pFtTuMNRnPC4qZxQWqsawekC4WDxcNFFllI
5mbOJQlu6+wV92ltARe0N0tS2m0qD1KBodIf2RC1Y6F+oIhdhexwrJAT2eHWOJ88Qp0e4Igvedsi
P+FWvnh7ernsaI1DmpOoGtlYsLOIWAXnV6wGWgl3lwsHYg1PJ2ZjYy8zA1vSLOkjljh/EApEMqk0
8ilryAwXRyZFquA08Eo21tCJUYEseK6gajLJNzoWJanfM/LYEM67xd0TizcunkZMMqQjtWoktzJF
qrjFtCrGiBnJmOET8n10JPMBHZiR8efzRysdYdmKNOvD55HFCKGR/bFbNh2zEss5GSJmSjYVnnXR
IXVvkKq+2CFTJ3mbzOzUFNUJUgWpEdVfsxpjvu8x1+Sx3swhinLeYDBJkDKJ7+gppK3fuFbpIaNV
btgzMWVlzsqnj7EJ4d1IzqZ5m0wqLg/3wzVXfGgFiGA8UOsLTXLFbX2tyQTlbwLgYB2RAB21V/LA
aSPLoYfVVRdYeguXM0gk9IEVWlKrRjjFy7j2y+rFdx2clznneTcWOdrkGndn5lSaUho6NAUEyQcw
j31JE2WTetj7uay6t4OniNX8QuVqfhewLtx5uGMo/zH1NPOOunnI/9BZ5LpLJUkViTimyKRe6xs3
v7zCTZ/35OxuR1LhFfpP05THjv/dRbpuNrQnySPS8qkOVnn0NS5t+HABDy79GwQbOEvaNhPJnrGJ
zueynM80lxb2RGMy1rm8JT7tHByaEg/oE8LrRVaElo0m48429GRuOxKWt7Xv6QF+oFN4VUMIjM1r
L4+bp5nKczI0o/kdfNx8cmPCLKQGMh6YTZ0inbmv7RHsbYAymbwtCWuy5JEQrQSthUhWkIJfp+Ys
qU4YYGfIPnhjawlv1l852EV4e1KmQ46qAz9koLrpna3dSVsbWq6nk6I9k+B/bEIi/wnyb9JKzMwQ
3uOf+x7fZvb26RRqVvUJonECs3zB6bZpVlGORS0orRyNoUQya1068N5z39pk9F2+l2byzvZxtfP9
OwiBXC+tYe3Acr52bs0WzkYrBk8HYIvwF/xtYOMVCt6N6TZ9cX8AKvA28M4sSdD/PpZCZoLN7k4R
brkEhECwUgdEe5K+JFQSroz7w9yQ3VTyL578tiotw2XI1FwNtTQDD9Cg8lozrH2KYuwyKnqOdSUj
Q77Mxx/hAl7RPjz/hefUB2PvZ2O0gAo2hGNllxlWmkq+ktQKaI0YZRXTsdsDFysoo9362hccJNti
ReRxxcMnDy7WErYtICk2K3s2eBOP40e6bXjbSFRKxpd+vf/wQiABVhZLHi9qAfTKN/y4xeidwGm1
Kd18dL+yE6/GsSU5Pfb0XfuMNMsfwZXwJClWaQZ5x3QDSnb+d6dC2tB7UrE37mIHbHd35EDvvIIr
xVtJvoufChgxsQg1lJp9sgThz4ILAoFL/RC5RFjDjvgqqEhiMbkg26QeiIaMprv2bJghBfDrfl16
dFMXkFuqRkB4wZs8CVKU3RdxkSKR7DSDQS6STibDX60nFF39QOvzwnkSc4dCm0ofkb/1TuoKFFVR
uI4QUoV6dipZFdYhFqzgn976/yVo8mh4695cUunBx0it4xPKBAjSe9KPF5ucAHUaKBG1rTUyDWoQ
ATtAkQmWP+ulyT3Yu/BF1JSN6igntdLRb7q4PiDXXUXCCiPChQMHs4j5m6op+/JDGuJMiwJPFNJ6
RPBUUaNik4H8l7aXOkQ1yitFISIWFtwyjoh6DhkAqTGgVxKHjUfUIY/00Si/hmQ4w923oWW7S+v3
DxSk241PzuzoRWsOONMLqKnaEiZ690YWMi6vTQTp/JLvSqRv70Fcet8YM5p/0HfJ3kPsCN85bctI
hy/Y20a+WSAU5f/IeK+NITnfwXsPX2L79oCiiPAYvTVhbtpCvm3BZ7m7BiSEVyBQxMalZ+v4S9Qb
muorCfEMFF1zbgvIsSuUU5FUNiXZ8rlOo6WYxaoLsiKZx/pCL2IlssyIQRJkI6ZG+FNsB/r2tnfA
iPkixKAOqWzbBmwNZB+SEV8YQ64XYqXj3mnF4iamB/rS7SxSBiYlQ/EVHJ0DYWRNQw6VG5tQYGFv
ybdL4pAGN6NkKS13PM0mlSOUi0lHS6WnqAp0cWBPhAXY0IrYdquaveqwh9NcCqwKOwbDCFtIKVg6
M2fU7CkVQMF/PeivAbOY5FeHPOAKYfIcIUXVvGrl4aX411TpnPEudP04wTVkeGCaYSbJGFNlkvyO
P2+jQipznh1DywK2yrAKK4nWmeiz5PBXSRLImlH6tBRP667SCKgqfxTf1v0REye/juX9ZAGW+q+E
d4tT9ATzkenuPoFF6AoAbKJMJdFhFKgkTXO+JbQCVdSXBm7Zgf4qWIX2q/C2seFRi0p4GhomDwCZ
gh5+O/07Mvy88/f9F/0ViaBW6SNQ3xa97+Q5OY5eoxx6iS5aQbFMAyd7c7czzS1JcM6DSMis8QpS
OjilesjXSo9URXysdBxS9EevpWOUVSaYsAw9M4lfadRdI6YRVFaBJimmoom8R2AZpV8I6RAF12ug
cwgBSVdnNqmuTz+pMYzxFCVDwrOVsIdU8+i0M0p2b00Bia94jzKn00gyseQeTjFZsJhHOEEETpPZ
LvaB5klALZbMz8nbNY9FHOE3wE3JLAI6YdnApkbzkNm0tLHp1JFb3Grt743+AO7Di+fH5atza99X
rywsV8foOZlBfn43f3WAeQjYIeuGf68CfVuTDGzqgQsg66Lpw4eG9I8it2R2MjZdasA06p+KmpQe
pudzl/KTzX+IOq/t1JklCD8Ra5EFt4ogQIDIvmGBbXLO8PTnq5nt/2wZtk1QHE13V1dXo1UdIKa8
jh2MtGkNQaK3mpALpQPw2n3DapwdmXqILs6d3dpb/pSoFXFLSlKg7pk8m9WY/gxA4O8e7b57gsO3
41f0InP5iHKDR3QIzuCnwujvNKIT6lqlP9ou3fcfQ1roDnezPORdQL1PhwxJQts4bjA6w4+zdB+j
g2zd8UYK1fAOFKOKbEjvzNoW2htQPoonGf8UnaIDblew7akN3gUcRO7fxdvE2cahdSLhqtf0qr4s
90+ifCTeBVsMALSN//EK/tKbj0Co6J6F5zqJ2vpnkem+CLgVZOQ4C6/g2M+Hb/+KaKb1v8BrCJ3q
csblBdmQRlGJE71DueTkSeM7HIrOo3bp3dN8GR40WfqQe4WOtw4tTplfqCtiPANA47XAxsMjoMkp
DGMQkjYniXOyPbs3YucIwi4iO9tO7kOHW8h6ZNLe0Th7GpzOONMMkD31Pgco9gEy55vRKy20Sg7t
UP3bpXmmL2iT1V0Wj6BKa5Yu4sfdKZlEpqb1Et3yXuYW5oHHyCe06BXSJnjc+bdNzfFuUELpboji
LcYSSfm43C5FBdib0S1YzVazJzC8Yqlc90KAcA/t/ycChrOcUA8hYhwoaBQketetdes0vzVKe4Zc
9okSTQWQDAFLXNSyX0grfWUMHK/SVNChsKSMR/iJq60j8GS71H2hMCrku0laU6daV2eVbsgI2DxK
Du9YEaZCVi1VHFI5pTbuoVHejXKJqBRXo/wal7JKmsCJjlxwJyrEhXhPNqAU58NqRI9Z9JU1gBSg
XIgm7XJpUYHhawzSSyc8RKSVvtbm/90AWfQImuZk9Ws8EfyQ6R65vWmgDPxqgHpvS5xh6QWsAuUO
3u6AMmwQDnqi4eJWAAUUHN/9THcj5xEyN38oFyLAqBDpvsHVt2GbgrtyrwwZ4BE/4gL4ks3ZLgYE
N7RYxjdkBGPigBMwPJ2OYkctytU8/Wm72qUZDc571sSEt2E10rm7N2nzMnvyrHH/CID86MBaJbgA
G/ugkqLaTiwttU0UO9AeF04MPBXUzuDTT5MzQdD3cbHejFbC3FW9tUMzUtqQ1nZa/09AvaZh61Zq
gtcUbJd/UzkbM7J/QaVD/DJA7ZXeV2y9OKG3KYFKhXhp/TtFDJXfkGex+eBzlFPKEdVieWZ0WUYf
85k64RbRRYqGMG6oEe+lCLRPHs3y4j7boPS8+aE9K63zSoR45CxIBYGJ5/3KFTO5ekSwZTg6yM3x
drFpUrRYe1JJRY1WRPe02rl2bhTqJZZrTc+qZ9SzRLuomwnL8H1PfgaHNksHh0LvFtLkYzuiZubT
u9BdrXWPq9VWhRqrV7ipZ2O1GiJ/SA7hTqIu05bzjYQ0XscjzEdozUcX3O9C70prFpxaJNzpeXeN
Pm0nu8if55KYe5YR6PQ/NHjYLjKrwYaC0PBIBuwaTSkbbuxhUh1rTl8+tVRz7u6Cfz941zQeeXdh
hx1rP+gMEyVosGaZhMES5Vqr5GtJmhFt5XA9k0IDmvU9CROfxnh3FH9pgQHH8jaekfwIHDJw3a0i
GwO33BhzWVpramyCSv3iHDGBGvhUBAdZ0hV0dks0xbvGinOyeK0qKILZZNq0kCN4PZCKYC/MFQQd
OnAQbSs+F2w7x7ORX0Qd9TEofyFXHlL91lSYotwM09m3lEiUrVGGSPxsHYk42p/e6fsdVWtkUCtQ
tDe08KPFbKfE4rDca8VC7VYJKFphbihXwzzQp0kGasaYKZ/Gk0B7pakFPiqIFy15guEBuADUHJS8
AVYqa8gVQkXE1wG7HMheKXxx/EXVX8DhCbbtVfcQvedK/R4GSyJNWTM6ljHFgBykTr1ad1jKAbS6
TXO7kDvIIXNxysEKNjbFPEnJz4QXssXlAR2jmneyxBteVzBV+lchrro91LajTO81ps3fv8SYUmNW
H1bIhjwkMGQjBA2ODtgW7npGbhg0cokTBDwcFevLqBTcJ0Wf7hwefaKwBMEGwg+QLyCWYmBMp0W1
Ml8bGxefCcFFE0G1E1YLnv6ZZy6+sE8uJ6yfP0FVAlyfRgFSrckPVQ3IjvGAjSzdk+vsDUlXhHzK
qqBs6faxl1s1BNDzyXAr6CMfeGNk0FWDPy6EwhTd3z2GfXcPIxCG4pAXukSxoozTGCOWutKGqirS
7c0cMn37hi2rl2DfRaPJiFgxrtgMqUc48QqbVJSaC2Gkyj+1fqbNblaV3GKUCnYlXoAbSodl+xfJ
LxMTKT1eB2+2Khjzvs6JzoqCrpz/IBPF1QDxMCdIJ0mLUmvzNc7sHAqrQjOBWQqHuEH4bat4bUPe
ixvvZapGUlGusM8tsWF+18Q7kP1Rz0lB6qFSshaLEKfk618iqIJwC/zifeKmIlNyNRHQtfHT5mwU
RYRTWBy0tMqTaipNCeUbmrMA+48fDBWXi9mvw3XV7oBCs49dVFl+f+spmR+cbnawv0EcJSWjGNW/
YYbBzUnnX8V6HOddaFWDrJ/MJsq5rydnPEpgIu4ssNh3CNgUTCYMDkBOfn95wNIqpiAzr4/8ptgK
Dg7VxnQkogGQU9ElB8G22Mtk0DsluQBUkWRCOJlCEyx27g+6QV7PHMgbbCl9oEBL91dOwlGVJ/K7
zQ3BS7T+IQDgjUgZLxlKCzJxooy2LVt+QSvJ0CyFSUorAJXeYqK1E3JZBAwL+QbfhEvw552UIh2f
0otaxEvaEU0SeNiAw2iBg0+t8eUkSQBfUm3W/N9T7VsXVvuE7dSuTKlrkF4u44Mf6Dfm9rpSSneO
NU1D0wmvEZ1EMKAU7h58+t04NXhB8p8dCqBq3mJqHGqZgrWfndO7CjzXeDPyuLPuo7XFYdrEeUA9
8W40T02ZROlgynR0Nmr4F6yb7hmVlNCplbtEUkUShrVpfN2uiliVY5buyYHiL8NVVmHLHdq+no+B
UCYRG1ctPTb8NqVIxvkp1QUXSThkeyUX5FA3U04tGCSFOMFRe+r7L4hgDCmnQNKGwhBJUz/52lT2
UPatQ3X6cbjiHBOewKFWxQz/zRVfChNQ9C0e9gNTR8MFIk5oEJ0DRSOae2Asg4PIxaG0CnqBgJFh
l6KpHjVtJTjc+EGTDTHnYPXL/mNhpgHy2D82WNm12J0RVT+cXUPF66n9OH9BOlyHPQpyasqLER8t
+FAXS9Hl5e7a7/50AdOWt4QfJ1Pf08MR6PISLRmK8HmX8fGKdXkdVG4PKPPgNAPMcU8+kAlIrwR2
lz4tgs63kC4XlWz9QJGsx/urTnGalGka/kgRsG48Z5uJYmvmHDP7OCPw7jmLQA9lrDTvCAjhhY0/
nXCvx0LCmXFebnFSDcic0lE1gfFBpuzsw8kj1VyCKaN4+hajv0du0M43mq+0Ogv4UPZtZj20monR
jaalLQiwEJUuTR84Vdw85qdUX2UqTVdhCpcf5URvF/aVhAS5UEIyoo66DniI5zNUDRT6TyL3yNCK
5cngkHV4hAhVUeFzrJX6jBkNH+puuvTj83v6mJaSn0/wgGl7K5/vzFkNj7iA72g3VvvLW5jDTRLX
/hrIPEiMDfb4ULjpNnEYLCpzONYAOeHhC3tSDZUWIaASpaeqPeIbvC/QVCiQ3GYhI/ZK/EPCOd8m
1Q6pzp63j8HDmLC7ut+FUJrSBZPtawimEhFCX5IMtnTH7CK7oU3rAYAagLXWdtGBYSqQteofcA03
xN5bnvfkb15Q5K4HV6mcNS6iHhlKI5d0/l62GTuMSr51HU2T7jKUGykSSxUQd8ljhwsq0S1+8or4
/xYSt0HerTRMZie6Rcrq7dsnUbLcfG0Ta/PaUhedPk4+OwgzLtL9zGVpLMNFZqPuekxUeFyyF/DG
iGvEb6DvFvkrvDR5Z7q1DDSwMROwci7yy9awpeWhZXk2yVuTHBTTi2/Kp5OPp9jtTnt1GmsFg3IN
URJSvDh3mxrpMZ/cIRXnhu/3hq0G5zaYkWbHYonnq+zABCvEyza/p+SAQl6TCom38LRyZAKUdFUG
TywN3CQXeARwJNvULhBAgpkYjIR0vw5cD7L/zNg//PwIDZebmGMGr9+p6gCdbf304gHHPtBBQwCw
hDa4/pzjjVtuiFSAzAUAy4F7gU2wJdYKv9LtQc+VfO4l0uPiHdtPEphk2lgYDqtAV5eo5t/oLfnl
QKP/ET4RQs3GKBRwB7xQoZF/tk4pEAaS1JypsazRLB9pCjBL+wKKguvbmmgdpNsVAzwTYYUWDdQs
q3VsUA5FPtCEk/L1qt9ZT2CmkD05hUiFMG1rsbg905QKQoCrNWMLDSTfEalchTlbKYIChfUbCXxw
60nMwsY0K7rGFCl1otdNuZqsSb4wq2fa16G29AaBtss8AzzXn9+QLJ6/6vM5Del4556g24iLineG
76pPHjq8QtWaTdyQaSBnrNeB9RE5x10UFExYzUFDMdMdPqeJJSugEo9iOHNgWh0PIeVSXzZSaX3S
jv+lMudzFcapIEh1UVgjlZydmtIVfQa0EzRnXTDwPqWoFfV+ftVOaEfnTJxTZkq8hfacMj14Maqy
xcleswEcNUgQQpMBYuUgttvkaGR2OY1ahYi+837/Fy3gr2Is466Q8O/aqQ4YozNk3v1pkFZYnhqv
FLkQMHXx8Gz1l8UE5NI+6iTUlee7RkoKHL30F4SyXmWaR/aLeZ7d1JlhT+RRannUKuyjEv8KH2Qz
RJdgksMxwwoaM9Uv+Ma5ZRKMUrhHfJmGjaG6sYvBIifPhKAt2m+wItNegmEoTpIUWeQqXWm+tTHt
UURA18ypTMURQtLOBLAYvWhDBRKcIs6bGB3airxn7SiCZaj71HDA9TseMW6xUUlG1VxWao1GHYw+
Kp+6b9kaI2ZKGw1MPIZ+8a4pKF/gkXUp1V77PQJIZkO6yb5r4KTMw/xmnDDqxnqLxa51aMmy3Wtd
0l/cAGqVoGWIBdSUvMbRc9+jNQ4GAaaZSvgsEZC26XBXm9eYX1UYtsF2KrOmOZwpnacfSZcBPqAw
RzGyipXRphuqTHkII1G2y0onK7Mhh07V4vTLcZMNmyXryNCxbpV+bTE+5sQ+7Kaq0uRJ0VkpVF5A
dg/pgPhrGqFeytVgauBRZJTb72sykJmkfJkZUcGc/tIugLObyeIv63chpstAox5241k1miiDq0id
ZsLeplFi0r/XNcvLQly6tMYmTz2zpJ7ZDG7xsLxGEJIIg65HxCNJsu6sO5PkE9C5UrwrAo/44vIH
FVax2AwTWzcBKwVKTBCMlKAi8uBjs1iGSJu4eSADokZgRgZshXlayX9rbaDxNWdJU9vkoTQwlmBj
TKaMYjKZQKWCgWy5TnqXNefd+BAP9n4MUTDO+srBJ+Tde4NPgHhglz1LINyI7DMb8NkZifZgkszQ
Utz6QdTpQBLMebTSYQcXBMQQxS5wthP4gaS+sW8V11QPwTwTM8SwW871STyAPt0bzGBqwN7xn+1K
4xxi+2bFkO+zHRG2jiHWhSQmJ/gANuowCp/QC+MY0yTLbhLIoBry041BWxiem9w0eV56GGefmfs2
wQvjWmuo2OUvghDjV47TE6NEqz6+oYdpMCA/T0ZQ9o690pUqwW4XP2s61nCAhjAU/110hMpY/gNn
iX86agVlstXbOgPAiR7BuYlhr5gSIFl9+RmirgulFm0U4tJwphUwNLDi+LrK6WtrgEPgRkGzGXWC
iU5Onv0h3YL3o+s+datQV0STutfJ5vK7Fu2s+Kg2TQGcNhMpZE+7VO3CsS6+4Mdj+2/CyaPGEfS6
Eykkd3KtJ/bgNE5FMBCZQBfvQORsrqMlSinUBGT73kFjJBSoi/AkzpOKhPAy2ONRhN4lyngKXv+o
bhrJ4uL9LfK+dDgXTvWJIgrRs4q1Gx7EBl8pZlSIY39qrWEP4dLxvqU33vAvijU5fbcWk98az2LB
KMBobKArFJgWCsjz2rtbE4owvTsAFpxtQLBC397lZFXof2wnnyyQtXqzqbCZKns7EFifGQu4uO4V
t+laQ00bbcAA4OcSdjXCNNJUn4DcPuOPnqcJlcok3dn4zrvW5L8SGNiaVoppKVNkuO1oDvcK5amX
CA3rmnscUCGJQyDdFkh63mo6KuOqhyPf3DQLUC7WOkUylHJz7IymuUyzm3qqaBqUsJ9xQDgfq7oK
PaBhGHl7JTplcv/cJBwlpm8c6/CES2evDAM+522g5BUoX6HJOPNdOWSYXDzlzVT5oOzZKpZ7efKy
jU3QE+lYFxe/2nswcReG546cUHt5GWGWu2U7xxkyj5dpKRehwUXWgQ3KD89C2qJbNc+ntPRf9u7/
aRbcSG79KhDlXerbzmNypJaTDF+rR3WuU68wU3Bh7BTAQFRc7OPGkpZxMx3d0nJpH60bBk8JlgH3
64SZSpPyCISqOBGMs/dUSycURSSA7I8wFC1i3xQZ798a+lCnwJwrfofCipdXaf/fUZdbTtQK2frd
LoLIiN3zAttUGVnR5+7+I6eKzMSssUuzFDGVOHxRsdmrv+PFodY/3Q66MLMBtKgfhh5DCkuPheTI
9Ab/Kd4n7+ThhhNpMImv4MrKVJSoWtFNPpvpMDEPzFlJbxr0oExJ+5Q6v2lbrHZVcjJdjUY3ei+N
SF6bHY00Ez0C0dh7sNk1K2G8WMXbL4Zi5J3r7zVzQ5FSJ81PGiI6xWRiuXX3vV23CPpEuSDjxJDu
9Ca51guTOa5Hb8HRiYzJdbALlTYGL9IhmLghg7eiFAMJM6IHTeqiLhSYtDO1W3iPBb5q2s4muh11
0+MvAKtYo6/bRL68ompFz+ZuBA/XZ7lR7TSPAcEZaUhZX8AsKI3jQrQQ6MStye0ptoViB5RlhtOu
GgRtZ/vhesg7d7d88Avn+kN6abmln8OAlGvIfOUvElYC0sFHxkvGYZEXjxQwZXTELnilCmMQyhCK
Slli/xfyyW8fTBHv64jcMgX0qpnQnY+YgfxEAF9ea9ELSXGBJSxIpUPejVY/FzIrErLCgLZEA/iO
QHD1qoH8op1gjWpH+HSdzmIX1boL5ji0XHpbHyZk18xmuknejLnegrncBuFnprIfOXM/wju6PSJf
xlkPVZmfIW5mt1frbWhOwlCsIQuN5MuJcZAkjFc+pRm6ixoSG7D3n4mbGQ8aIvnabQAvtDVNHk8m
bcfPd3f1i1+tRBcjhUkpWi/79aJuJRPtHt2Sv5zqpFeQsVSoNX7emsu1h+AbJ9tp3ohOl65Dtruh
Vqe1AkRSN986v9GW5OlO3F6/ITRxThRQzsUV6e/CuSkJwWHUZRGmpw5ZymqIg1LGiZQciRapYog9
kmsiQzIkad/QaiQAIr1xAftzLp6NNFS0ICeamANiJblJdzlIucbpqPPyIsdjtokyVb8z+j6QhLWf
VK2JaL9V75eqU14Gkhab9IxeAoUGsKy0WNjecDjcPviV2KYbUcKhbKrOVesiStgjhWyjF0FsYn8o
Ibr3PmIcrYGkWbniCGVb1fsVOeRo1GHg9RVytlG0dwS8DPnDSGco9pSdErSJEy52lRZKbBR7LmkS
SK/WunpvKaRWSCdSHNSaoYJ4UXbsg7Lefy2+NG6R2rTte6QXIjzUhrekb/g4m/cl/INt1bwhljD5
LgYno8qgDbfWhdn81N3FldEufjCZAEOAjH5+5R/kG0IjNoH5BtYq60JLgZrOi1oZhaGsUOCIUIkj
ckRP9LI85WyZUky0L5Qr19Zz2cDKksMAcY6JGaJN883/KqMUXq12XEALTB503hq/CKjXic6XDgfs
Uf/EMqp0RbRCdTe11WovI9+suEUnyZ68XLNIhZzoY2j1Ng8/tlMc+teWxKR1VmnL7D1RbaBE88Y5
Nvbe9AAoo4+jy2ICcsXDjCEKmhi0UvSSmpNBKqvuXBFrf48NK7V+TemCkSMjnl4bTrOiXwWuyiPZ
VNt8rskLiQva3s3bOcX+TFAMEhwcUl7yc/jJg7lIZlDwoFBL/JyYsyb/RI3EwEDBTjRNywna1IXk
K88mP0wLI0unCwxXGIaFd8CMKQkUfU8hO6ktkMk1n/1yzFd0uLpzEAEQY55aQd11sm12/3XPiI25
N2pEv5cayaUM79olR++NQtZE6LSlsyCQhrDGn+wId8AQcijTJGaWvAV4JbZWkS4s2R6iE/8QWdkm
0Tj+FgITi5HaClEDZb4jAONz7UeDqUwOlhMmk6QYRGFs1hN4zJS5cpmJu6RHPCZYbUxTr8JqmiKM
zxgHHTLnvkXCQENV7pCEwMrYQDbEZC1XZ0CJxb3+bpIZS2bZEBdMmWf8C4kWUOtM4DeYJZN4Tyaa
O8fS4y/eORTxGgaKVCl4R084cESvWPibQlBZaocAA4FO8ztZbVVlKLRR0FJxYYPR9T7G44DgT8xJ
5BziMwAsyuFnR2BOdeTxKYA54U5g/mGDQ2UmdaF8t0BgvIRdwBcMoirfsti4sP+KejKwxlVavfRW
ROPUztTwUdNCkKMCQFUAUqz4BCuQVhsR2R2VG5RMAnFd5NUopBcQawMmG7et2Bc8nCDBfuPLyKex
b+gY2De6vg745UNxisI2ua6PgBAdB9icJZ0bjoXylQ8lWRdWs+/kcY1mrGqpc07xOz6e/ngSsZXM
/mtLWoqNvX/qHljbDgYBl8hHGrVWhD1/hTOf8yhobpaI8QCq/XJ45N1CsJ8YN5lSv1zr6J8prVDZ
n2of8CmbyE56r0h1EEsqmbUDeVBc+WjyNJNzR29VwjwnV7+dYo2Lck07A70JyF5l7ooN5H7JCask
gox1hd6Nauc5h9hk2AbnkWEmdOSiQeTFGVOhqVw1DUiuJ7m2JSg/N0d0JfnfcepLhvMV2Fm5DE1K
mis0LQizLfHVv0WvS2JRn8ggsEZ1O9L3WipeDnJ0qf/qvDriKlTgPyvprnBPRmqbCOsVF30uRDTH
zGGNJ26RJpcibYxsWxywWBLM4nSu4d3e6g9aPFZi6XflRSbVTFmq7fwjOm9a0CmN0G0FW9U6tTDZ
gAWumb2oGOjqTpY1kFcmV0zb1iSEb1CP6KWRys+wAdw/x22Od/cv880vuHB/xpIJyPzIE1Xq04Z8
MgC5cJ/oWb6HJe5qbj6zmSuPS+9Asi2LGLvgSHDDXwBRTeUyK0X2TI0OtXcQnlBjmM/NfAK+DKKu
sgjJSP8qzCFlL2xUBWyyBWeeOXfRvXVAgFnbmlsYVQCs3tYphBqL86MpGH+DGhry3PxE0lWhQUrV
S8nimUozmaZcY01PsH/rdUGz58Zf1qEYOP6ozGJNkLdCVp3adYITsriDVMt5UTis8yH/S+oFLxwU
mRFh77yPSJBMsLxocm9tff7JOxgZnS5d+BxnQcZXQ0bFClr0YW2Oyy9+kSBfoF6m6CKtiZBYMtld
nXv0UZHLVlguSpYmcYeTH96TSn/ZyKdlSuTp1TC8eqWt+8Gwsm4QzRL9FnRFZT2fAZCrOpkaNN4a
SmxptuuQIDZRjKoJOClkT2lbvAJPFlKMQEesMuUNGDEnl3+CtFXECqcDcVD9Jak1nVoqedh96X0S
D1y9R9uhtpX22RhUmVMe5nypQQI/YQtGDedHp1z4gkUYaFMnaOXEfabSEEzNtaa7Xcu/AIygTGHZ
E6/I5ul1iHRmaKG9KXtUOxW86hL9JiyXHCSBLTL7bNMJJQRmT4j8JW4H7SrpAzW+1+7JdyxzonVW
dHlxRhiIfFLDWNdX8Z3AHq3k6NLs7jYX1P9oTP3yZE9jJDZAZLglsajE13kkuwx6PcSyC8GWgX5i
68eIxrk/SyPfusbsCkvAvuLwKfBWDKmHvX4I0mljNJWgsQf5M7Qkuws1Z+SeZR+ML0XMJbCa82rb
JOrw+Evojc6PIG811BTsrSlNjTmK6ar1z2uINkRGmltlEYHyF9mGnNaT16sliQnXabCxCyq1ynf5
ypHnY4BSD9hjsITd8Q6WPQor3hABkjTpWR+aHpI4GRTWknIEr4tzcLQ3hcaZL2WBsi6UjluQDpsm
g9sj2UrzHEo5pS0rph41wzBjUpOIIMsukMq4bYjl0BUbqNMDxZ6CCuQ8HAPsIT+7ZJOqXuvgntlt
FX8VYieqdqVmcqdyrfy97gumtCxqbPDdL8SCymXpZSmx9dhzeRSq9JzIpAstnYwenkqoBaqjjZrE
ul7CA7pZAlBTmNnEDwHqZJ2ZLqQgywCWF6CtAYpYinC2qS2VMdbyIi4UdeIe4NWcDdKPFyQ3aY/Z
VTnpEkUeWUzZy0t8iQcnUOuBUr4oxrOigwHPgPhjpXsLrEqLBW9l7oVjyr26kFgF2Y92sSJq+77e
U3By8thicO3VbCGkjPEZqSNAkWN7w4OUd4jCTSCcRyeGjEDOFP3L/h/Z0SNvkrcNSMeiVRMrFhKw
TgwMTf70uyJNvut+ylxe1cRaCZxy7UGm1+6uvKxDqrNCdTkyNDrvFfw0YcIiZYrX7YhIpQUPE+UB
MB48WIAbofiDGR7TAmfZ+MvlRPeSPFNli1SOrQFNKBebTDL41AxJLQ1uDVMcrRkA1Q1PDncVtwnd
Ga66HQz2/C/BibrChrr3Wuan1OkunrWfmlxrYApmUE0uChBUhNZa4wsow4n9oIHCdaGsUz42E6zm
OXMbm0ZssgHoKJ7qX2oop9kPA0y/2wYRCuJ4TDPWU1d/Zc2MWpEYg0eceS0Clpw6+q9wHHCZdMxT
A1r+wEXYeItDJK3Z4bBCfHCsGRzKopVTOJcbjyYhOFGsQs6+DaNE/LiRJpdssfJVf7OknUAtyi0q
iNk3mhkI7DqaWN2SQm7QOxWJ6LscGY2Mq9g9nCLia12QH4raxIgFSULkUeu3C0rwaATeW7kxdMn+
6xsx9K/lXvKE78Xh7oaFJrBGD8z07N02/n14blWTa7rq7QjBcdYmz1ZulB+eGsd0+nXo0wcgvc+u
i0J48g8oeZbowl2Jy+DDZPlaebDSGaAZYW+0mVRx06BQJOWY9PB3uZVtXZ/uOT0Q3SUXFBuQNnt6
OcRvQAyW7jXN/FIF384OS4mT5hq30XNQnFza1ZQBuvWXaqjyQWU/N6K0uuh+d/pkxLGnsh/y3x4h
qdHa/mva2vw4gy3EbjeDZ1Vtfxob1I+yOxXktGkD2yw1X6Nclh0rhJTKVLsfZofBmcrAVb/0/UAQ
35kfRgf/9U0D0Ab1d8mOfl2ov3encaZxHJ7GpbAy2SdPWDWdWxO7IcMmbYnKotJlO05jPfuEy6Qk
hTstyoefjcAKzY3heuCoL+Cedc/DJ1/tVUec6223AMQ8XPWOfClD2X1jT43utHMecBWOLSfZRnAJ
6T1G89ffDmVtdIx71FLk7ERGjKh8fbk05/1eex04VxmvU/W+c7iL4nmmZPT3HljSnFQOn9c+iYop
1+IMNqb4eg2rnmK84DlQkK5ljw/t0PZUSVhp9H78B3occoQFCb24weQ/UUcqohndm/o0JgGc/MvT
Zr7LyPpYl0o0DgUEdmkZt0BeELL62Hbc0gAJCnZLPpBRMZZnT6keWp6gsnD85Z/hQMzU7nfXOfM4
Jremli3/456tOiL879Mjy6Fz6pdpclBhOiX06ug99UK51AtUZgk5rCyesxuNkRjFdEopxuqXohU9
9/6VQm7qGdQ9RY5hdbzpbLjKq842oWRzm9wR59ymetzR+0Qjc3wfojsZlPi/ND7OLvRZkMzQhX4R
mfYy3fX1OOy9XX/HC9PutLvpT7u05aHnzaVejK/DwpieAMPceIXo5n6oZ5VeILFZv5hDLAjNtg0a
8m+1Hdqy/nWyZKmU3PvivtjVtzOaJI1pRvSmLRZDDNCVc/h9XVyfPk+L/GZEh5DxksdjvB0+xuvh
FuS71HNYXuMjOk90STkP74sLKIt7HOpLeq948pzePRdvwLdRL2BKxX+Gq3LsfNAufYydXr7r9NbD
QhuArZ3v0sckLlPzsGpWa+xC+Wu/p/9CKU/rpTwt0vIRHUaq6PW7p1tU3Pm03CiAttMuxfGOmNhL
wIyqrlEgs2R4TGOE/Lr+xF0zPy8qfvETwBnomYNU6Q+wffYr93ObLOfLeaZAUZP7BNwzPwUchqWb
Zf6k9dC6DZR8e1KnS3OX49wh7QRNkwyjw660t9jENPd0i5XwhCzhceYUeic0gIAS1/n5pxLssBNr
bw/9+hRUkU0s+nS9KNDgglqOi0+nqis8/FbWcYtf+V+KfK+z8oxxeeU7wA9wwVLu44vjrk7BFQej
4q0ozqK3AXDsyftgLQFdvq5Zt4KEaO/yVRpc0uwoOz8Q7Ted/nqY+y41EVsd7tFezTSLzSU8le79
RhExc9hyxOVZYRm3wzMUvGuPqobWobPuGao7bi/2Qebo9MQ//jGMMFopJgNME16urY1mXlQtN870
kNg17UeQqNEtJtjtm3yDbQApGA2ojMwsYtOkUMk51HAVekmckGNq4ouu3J9HyKp+Dp6UGRZOHZ7I
Yh0ulu2nu26/SR8IsZW1BGbEwcORBSsDG4Z/iNNAhR+OhUDIbOB8fxqrfjHJNE6D/WI9yyY5FDip
SKJpFxSKp8sZvPwwJj5j+mUIXzOIU6CMppiLmDB/1a02qQRpvdqZuuOvohONf0gjOJ1DsuxV63xv
HTKF3ZLz7N0kMTzYzi50h9jF71E5yUxKCBjCzQyo4xmWfs7ga+NSo/J1G09/P5PMBAbiKp42rg3m
dfph9Ar0NCLjRDn2FHNSaF+TCs3qFqv+eQC9LF71qcAjmzepiMbYeg5z9L16R5WUGvDlzqV3ULbL
pZy2Ln3UQrrVdjHdD7+G0xSaH66EVMwNoEL+GjI0AtRYH/BkoRk5fCQ8JRrwMEEoNMHomABFrhPO
j3wCQTPdTcTJVYAlH0gRGeLair0FeRPoqXTEJuMKOl8tkHR5RgTkIvWxTq1X0bi+o+S7nKYzOTcF
4mAKolBb3GTTf/gQYcmCS4ZQobVNvilsfFJwZs2IIna18tPGLe5+o6/INEIDma4V5bgSO2PIa3u0
KhHhQa9o0yx392hXMsF3T7SeL4yZVR4oA2PAI3Tsj+7lp4B3s/K4sxgb1+ROFmXhQBPnfkzXSzfH
VZwXf8uLF24Pwi7UjZ+9d7KheFYtvD602HI/9eKiMLrPMCK5gpdBVK0YlpCYImK9SpNcPEc1AjMS
4NffV50Pbj8eYdqjk9m759/KgZwT8P59cZ0hbkdfLsp6yXh1D813qzxkCN+fPh1hOs/4NGbIZBfZ
YfH3PFhNlovy4FXfD97D/IKWbqe+E9IQCW0xwpyTT3HBCuEpqmSg0sKd2rqHnHfGjBf8JQadsa2Z
pvCdAxwacoCb70IzTzf6BbgFn2QN5QVsR7afZ0hXfoo/BWZEZNXerXdymFxu7nGQGZ+TVLkODnfN
CDt08HF03SFrDS+wnk0mgHYFQpP06BPgz4WkCe8RuCMgh+8ImJJzRlWRFNOw8QGgN91X4YVqXO6T
LyEm+1Soif58NMkGaEoSl9G47dQq7UnCiN2oB4OoWW1fy4337PKDrTJO5wNcOgfN0Htk3SlIY3hA
S6N2x+Pc+FXEWygQZDos4uKcUOGjPUsROZRHh6Jb79RG5rn7qdvSd5pSBcq/pUq59tvtAkLUldY1
cXAoihfyF6f+ffaql0aX71Xv0oCEPcIXb7fYOD5UfUl0C7cV+YCb++rtaSkC05R7BRTq6OYg/Kzc
e9HND/a/Z1yft7ubYDjefONb5HuUa3/oiMhYWH4tfzeIN1Rwwf130S2k+1/K80tU0rWni2Or0Lys
XGe+ovQqZSK8DpzGcnaruGvkGEhH914Tbg5UrTc9CpXTZZcz0Cgt3QKn1qMCaN/aDwrpNMzSk4q0
Cf3JW04QMeGnXCMoE+kNQn9//XVqfKKif4wKDYgUOOSlZNlaRuugilFE64YUZ/cGu2LNPYr7Gdxi
to1U7LbBDbBEhnNfR4YGiFCLajuhRwaPkXRwqHwimp9BVVLQSR2LyJugjN5yIN7GvrWipBjhTAgY
Kp5RlF+KxMZ6xZagcafWUNh/j3JFym6lCgJiQoxJHZA+XeZbKjDWwwqyvbz3d6l7QzHpTUlz0dA5
pI5kqVFEvoS3Ivv8rKJuz4ISFCZ9d3DHSb+JCqK629e/CuW7v+7f+bYIFubwcLC/X/C1nk2HWvpH
MG2Ln1X+Vu1xNrw37w8yKYX4GUrJR6JUks15+0IYtJzIOyhoBqEHIRI2oUWBNKQouBU5L9NFcoZq
Z6UlrM7sazFtn5tIlzWlLbit38fNaqvaOpAgH0urMBcVKFO/sS3tClQgtiEinGhBelXFxh90Utf/
FqP0fQE0CEooUm2bOnfL+n78iXKUbugqrOsmryIe2f81w6zqDcJUTSqVvZtLr08/l6j6w4Fsczas
mTIiVRIxQhmnlW0/yFbqd10ePZ9qF5ZiXRS0G+tQvXmxd0EQ+QQ2cQpOVBZSqRS8O8U6zbdONcrX
2Z8MZMCWWQM6O6+02P+kUmoopKo0RBEEMWqKpcjDRxDt+ZGWGUfU1MYdiDx5syPiBz10d6iU6oE4
0G4EPZhjkCqSSD6Cy7Qn/+0Heq6mlnEVPvFiwMQWp5JbzrkqbZcgLsrnfrFT8VWvpVXqEf6igoz4
eAfVpz3K0Br2CGtrmC7rec6OjkO1r7ZGEv1co16UCWjqZ/rtSsUELT20xLmSugDiYO2Guht0avV1
y27SCspIRcM8Po3QDg9OI1Vd7ilfy7A7CiLJ+QGjSWtJg1/H+E0Mx/5L6cLTya1yHSU1pwdnUulY
9kOPNWupBjky7NzQfCBBicK7NDLEcsyZWuppZ9RBQoljTMQbMYlDiy6NUHaq53u4wKFDAkHLFOHZ
UiCdRdX8qqhu7f2OvkdItP8t0CqiQ+3dKTe37NYbeWHxudYwLzgcumNJ1U47qVK7kXKUnOF9XeWC
qqq4BFaKUd9C2Jq/r75Gvu4MiTiIHrlKP14T5F25D4WeIo0o/ULgzL1PwmMHxU2USVtOLzkC5eYk
YE0FS+3dwNNtOFQaqZq4QjKkfqx9flQilMc+BtkESMYnPjCwsIhvh5YEkQQ0vWE+/S1CqOktiGun
VwQAlaNTE7lV7H2N/iQQ5wXeywOktw2AFEllQ+eRd0iHUfoArH4rSQnoyfGpW6dAqUxTuvDBXauE
GzugjVvpJPUQ1yaUqgAmN8C5TK4ySqbpi2An4gPrpENI702h4yjVN1Q1Hu0jkVGEJp6brOgTVQly
HYKu6ZVKqVW0HyktjjQTvuSdwpB89PrO03H5TgX5yZwIhz12tCfUG2nviU7Mco1BlCAlUbesjDzu
LA8djp7NhymGfnK+3xBDivCTIDz5oHGHCM8/Og1UtrgK9ExikkhCi5DSS2sTILgSCgFneEhqyxYL
SWKPW/E75fKnXGyV5EgO7Bbv0Kcca8zIConjyHzPvYe4maZQTaQmm10TpRtgEy4cInh6YyGiSjyz
wxfeuCQmwN75wLs5sJJ4x56qnVSCJORTJZRiCfwtd/rHqtSMY+aSirqf4SRpXHCBW6pVV3pBJ/JO
ugHppV4FLg90AAqeJR4wns8taUI2lEmsUfTf7Xxv2Sy1HC/bPjOxOdwtTAmmCsJaX41+Aj3gxC+B
ok+T/JHMmNw5aUO8TAZNWBGe3ly+v2X5V5R3ERTNRVD2RQ8WhqrSIUomOU2QfP7Gc2/pNaNczOeU
Tn7WlMZZtu3xKQWVAebU1dd3Lz5ggcaM6nTor/YPcsLvU5bwiUaZ7Xit+pNKrFqjLEk/NagBBdYO
QEGj6E7CYEiDeevRvkEhn2V76EYSjq3rINOrHLa9ucQSFrbdWzB/xTMQa5EMQAnJKsT84GNIDvIj
cSnuzE+iKVPnWs+jCayFZILcqOVLa7DsJ1K7XwGCy75zr5ENIiMUFInreki4JuRBxF19U9ac9LRT
O4+QmkYMMrPi2QLVsy16UNcpst+7jyWV9zKvd8RZnvgzWuxv1tpLUDEHqV/NP0ghQBNQakAZC+r5
SA6xsF+W9/GtWX45UAWxPDNadlDoX0Xh6NQ4NCgSrR3o71HCsjrM21II1FJg+nxS8vYeSwvHLnpV
78vMVnAfNGMqK5P1lRLpxdyydjCjg0CyQuQIVI3/dkQyLhJzQdbddCPROi/G9i8jaQvIBmvLz/DY
PLNcm/dm0aj554KKKkpF5a1yVmTfzz4SOOTE5N/QiYH4sf4M950itdeWXZIPnxD339j2b90rZ0Y/
uVjOcLGeEuVkGUynpoaToFub9/+4DjSyryck1TpmX6dfFlveghaJtcp+TXFdHSxaR7u8ReVPB/IO
93Ud1jPEStcz3qG27eZqB9r7bJNM7zgrjd/DayKOwgpQlmR1WA2yk20kcV15xClWrzPKRfgmHUG6
3IQEZjK3hB3p/5g6syZV1WYJ/yIjxAm9RQZBVJxbbwztAWfFCeXXf0/CXidOsHt3t8tWhHeoysrM
+kWBvwj7DtScuI3UYHqxKbSgN5Ar8G8UzqH13+0whDSDuIT6PRslw03+1xI/UFJTCxNV9MDWGwSA
CrVV0Hs4/MtClqJnAvAP2gEdrJchJFdPnAL2tx58xbx8LcakCvHiE1D0FWzMgrLhTH0CSP5q/ubf
1ChTRWywAjgdJJVF4VdpX1G3UC2W7FGOCjAWEyxTPw51jgGrDjIgR9o7tcMSSiXIWNecnGXuURIM
OV0JKUUGXyP3n45D6JBRP5msc8HObiKiuj4daQGGjyfcHWvW/u9i2LQMauNArL+m/Im+/l/mIga1
2dsRUCgVAeYZ1ns8pOLZfB7xNPr8cYH1jqJ8EayHBEDzBQMbmWi+SYio+Hfu/akgW0ZBKtuhmLFf
ZWH5d+i05IZZebYb30RnXPopWBnomG5q3GZR+PnhxSFg4Zq6OPY1nJSnyAah+Dr4WkKKQyFh4c5U
HmsganHQv2wxB/R2tFANmBRVbDyP0JFESErIIgwi/R3zRWGOLD/fTisgnfGb7oWypXbYnata8vqO
Yon4J5Jfr3yWsr+LX3EbXy3mrqKkF4HX04Ys8R5VaLBEV942zQSi6ujwsPdXvMt2r045tW6bFLPS
s3/6raEjT61LI4or7pNeSoazwh4EToms4ulF4qkJOEeMSJSuxRj+tFzaVFOqOOOUpv4jra7+T1nJ
vkNZWZ6GCfUMsQLvU/WUwX0DA1QsUIlcF1u3sGJ95Z6pDf/WvXYqLHRaY0vTC92gwRjr7rNiJaf2
nX7Tn65ZQfBjjiokkP3V+BRm3ivAKQnLxe6JLGBxImbc9quj7SYF4Dz0jljE3a1qLyMTMkbkJH6M
0Rf+u1oTLmGdYCBf5cr4QECz65fDO3eP0hicHWz3RJPs0C0b/hLFi2FpAD+6s4W5XHTD2ZLd5GuO
8+icN3ccQTGfi+h03j/tbfrGdDCfZaGU3zx3Gw+Nx+wQfcKXV+s+erVO2b4y2nSAPVgNTmyc9k7D
BzHBMO012lU77Vft2yL1Uu9EIxjsV8f7Q/sy1UGJarqKSlcnHr67uIQzfXvxcDuIh/FwP0h6RvfO
V9K7T6mqTY/j0/A6uA0+vVb3gNHjkVb3F2SYZCe0uKHCBWWnEmBtCa6dAsOG8i48ulm31G9GK/+x
oelNM9oFqXfvJ336mwQPt+pve6Uw6bJ9TmojI3oGFZxLZUZFV99ZOvvMbpPbZNcBigUWvPnP2WV9
WFe/cZgalsbm4DSrD2rDrS+jpyvhStDqlPLj+q3vtIOnnEU1lXrEYB82e/SGH9eGh1lrXA6Actwy
SFAIhPSdfZtjmercnT3lDpPJH2IdhdVfcHPvnWeHptU+Ve1JZZRFRtSa0LG4L55Nw1EteOuXvVrP
DEsUGZs9CY4NpEX178P66Cc1gNgmmtlFCrR7Ca/tTtqtEIuSxKKJDD6A/rxZk9iTVmPTLc1BW4uM
RvM04Kl/gQJyTWmdASZijk+K1GKoYG9YSoB+H+uNGQJo89tdHcF6W+NkZt46NMK7+rvMwdIGS03i
S4Tvs+coXWKN7NzTzuPefp/9xAyzcyeukWUy5GkHc/s7YhQ4UYtz5/CDhf3yUsLV1LpB8EdWVkF0
8fRPey8+YGt+nzYPxC9qBX0kdPIxQk1N+5S16wQq7cfLMp7tuF/Bb3Pd+mb3WF/6VFmUGzbsMwXD
aGVXCWHcDGQ/KE/3g7QXL98EhqT6icPcvkLImDZ88+qURuVXr4QBP0bJhoNLKhDV/NIUeHWJO4c4
KI0aUSNqjVqj0mjlH37VpAgzsj6P9UlrR4xxsqGoxD83UKmMeHWwNhAtVonuqffqHrC7a/UffFeD
Kz3CY7Dz1QFL31e+gDJwitFr/jBE3f/VsvOgrZMiq4rf8GscMXKkqqftt3CnkwrHgAO77TY6GHwE
b+/YSWlwoxY31/4nPEQHZKh6LqJT/qrusXAHdUwNDR7hd/Cd4PCyLiBw/BaYDGP+4U7ApD9oDuS0
Vx+2erWB+d/X9WO1QI4aA16P/Be7OZFCBL28sOfTm+hvtXU+iUgvuCeq7VXilzwRW6Gv0jgJJ34O
Kfx2JCsKpYsEQOG4wnQp1+RZKlJo7H468ptA3kGyINaD/MTKOIrtoLOltJRRMVpLReKdx3g8s+yp
5CBiYGO49yseWD8T/kjd9uxn7tHXHJQBB/g4r1+E8VU/6db5SjqFFfKp26KY/8Fog8TBlrdmFuo9
VYF45uYd8jaTm93KizvQAeng8qE2IYtlvd8neLmrZYW/Z6F5QWB7ucrolZWe21NmC4yhD/G2CM2S
PaXMf0ECStJkiqArQS1E1VzVh5teCdqfiO4CTxRmqgIjykeWW7zeyO+g5fpkSd5qlNKOWZ43MN3E
80ig7+cK9elEXiLKkEUuu9HRShs1bhksMepRLQSeuhNwhlpZq3Z/A5Y+t1OSvMHr2/hLbTMQNbnk
1f/0E20A298R4avCTiG2sv0SFKtEmPmuAPzjwvEgo1H8Hp9z5vY+H6NP3yReI+C/xtbx4rRIm1/t
1Z21g9C+atrnba9+mL/Nr+Y3XZ2o5uHcVApKQYt+mYEI4FWHPjmEEmX3AoZDuNIv9Uq9NxaRwjPv
buxj2ueTlJCYELERqzDMWXA5JW11L7KHbUes6pN7zZlJItlBrHPV/ksNolJmxJPBXBpeZ/FEU+EV
xP6qo0O5zu2ET77eIabBXdn/RJ+ozFfW16MrerPJjnEX1hi24Y6j3sPPJlBLvDeN8cx2lHk4omVe
BdwpiPMnEDyGygLkPGp6mt7PCbOG7Exu71XIaglzKHHNmVqPNdzMMXl2SpzwgW6vzhU5Ujz6kLAw
J9k4b92tS80P0Y5MJhjJLsVLJPO7DqRn+k2+Jsmo4hwol63QdsOf0HGi/HEI6NVBQvG2FD0oq1Jn
EmVZebuaFwDTw4v9AyW6IPOqeIWWI6NPwrmfF0mYrseRa38nkQ0FKJT9ZnjrPDoN9vKYhBggES95
gQxKxIp/UdgTfX+TdaghnkJLTCkB0ls9eV0qUtShG65FRdlihXS11q10jhhNyfQ1X1YgsScg4vd2
zOZHRvLxHqlf3mxpGA035epeFDz3cTmow44jd6TKucHZioNduJt2n90qs6i374Ff9Rr97EF1Uz8W
DymkiAEIu/kB8wfSwI42YN1Gv9ZvhUbVqvXPe9u+8IARlSYPrt7IOLdro8Yomd/n+2mJiNho4/s0
PU7T+Xm6hc7YdHaDUnTGkpMTUDiggKARY9KQbAQYvrfBCcO/PZuxd1nZ2QuLqprHpwNo+3jX1axO
Z2lQn+zrzU1uBNnea6GBBbWYNthcSVjRK++cVdw1udPrxlfjBbUyztzb2Ts8sOMGlKrPypPnpIz5
5XqPSe1h/oKD9gEKzVpRBY6a3FdXho0t8PuvBY207B8z51FydnWn+f1yKqlVZwOF3pRar80zncRp
pxkZ3tNGS97hdping4s+4divVoLm15P+gNng2K9tbYLnwwoqh21AvVf1ooHxrEHIlyFPaYR3goTu
bu9Ue3daT7Dnf3++9qPVQP6lxZDIKz4g2zIV1H6UEASovKDE+xOpAwI0JtbCAQXpMpbjGXpoVZul
wlZhGpUSTMIbIWZhstLge0ZDMbjz9CdSkiofNAWlhctbTMmAbqX4LJfapHgkk6TGUmrEwCUQG4Qj
FWwKYTSq1HwQJov4KDiQRG0qoAiEce7hQKfkdCJgQT9oNaVFSZ6hP0Atx4KYQAoFCyoFRJqrxgdS
Uhf9UwRPvp24PUWjBDKIJJ4WPns4uX0lorJTFFR/7eACfe0Y2FTa5QjcH9QhG2lSl6Y1OsVwElrD
37SXKVFkQwoNkZpKADWFx1znpIrDZ6CyhRx61VCiMdnPG7yIMar5akKpGAW8v0FviTchmHASHS+m
PP2AmNotgJAdd6go6JBQD7R2Cbx5tVX0oKi4BRmRD2Hx/UATClUmWmQvxJ2sGzsMJWlNMjEddhn6
KoFPFGhYjeVE97vFFiS8UqcsmEXlWoyw+GhK7YgQxrsh1IDBhAylpypwRGbS22FLZhAvDugvikUZ
xwlwixolCQjdSQd4YvGV0CWDpVFe2zC+KKyD4uGbzOfZAYzRztdr2ieP5/VMknf+4E2w9yY31bAR
U04cNS29ONAynA7Ok5aYTzxqpa0452mqyU938p43vjXysjXyjpqpV/m90IlTX6cA0gEt1Tvwmchn
j3a9izhjcO8VDbDvgCaXINetIASWkiUvtgxJcbm1uiuyxr8TI2mLh4qBZ/hZDTOI3ommtFeALRX4
kjQeEwkM9BKiM+Qvxf/1iKr1IpNsKQ687FuonOpDOb+o18uUQM5GiiQ0fZJAjMAXHRT0Knt7QnVf
khlV7k2q9qKXqLRP7eIkqhFd7QB8oKWI75G5ELhck5+Xot4X+g4pCUzSq+L708HQYaYO4iKwpG1R
Dqylqu2gS0KJ0A3kr6ZT5Ifl13KA3w5MR4WLyD4EPuljCZrKizkoLCJqSyEIyzwqLVVL05a16tA3
GJTsew6Q2HJQ+dKlpTpSA1bawPZVwqPM5Iy8RbCeOkJ99C7IbTcT3/djC1kOoE/E/i9hkDcimcgh
MZEtfzXyRXPc4gCKWrdpI+BllSGfwDtcHkSM7B7iFOhWFxIEDDobQ2gFWGvK72k0QhL5rxBXfI5C
FikUkHPIYq9WkhiS0kVbuK/akymzV02P88wt7ncIJ4Ut6tYp3n3bnDAwH//Bz4YT6ns836Le7TFl
R6B6HGWKQ7qL3DsXRRd543ykJVFGKCEXdjIKQ0C2v+HH3RNQRTLSRGwqkVGiDwyQoS81zmlyNfyS
pO8QynTpWLjzZlqsjLyhfteiAuuikICo9DT8G1J26mLkAdAJU5WXJp+SPF5PneBUOuHFdIUlnvs/
LHm98H5Lba7vnvyB7jC5HCzRPHLgX8jv/96TTkzmnqS/DhZcghRL1glMph8Rw6CXYgnFsBQDQqYx
ejHvshRZVghTEghlqnc1F4WU6EtxmGGX169JHcJs1S19SU4k3TCsQbKbgmclRqlcMHPLEIhe4qHj
QisqlrgtmgZMjlcIM1CjV0VIVNmK8HqyA9GtU7IiUBUGJfL3SltmYTcfpyTNhdJAkxQ2lynzk27O
+dJU1K1ceTza9HryXWKzxAvb3YDNGiwa3EcRgrc2/2Opzq9ooAE7Yrx/MS03AzTlaio0YmpdkIb5
2tRgE9nPXD+HyFczf7N8QK3lHm8GAzF+JqIG6dDdxwSedZwLG2kXfwU5UXlOb+yF0wfSXHjA0zQz
BLmdN8f1Ias/WwCi+kj348DsK+XL/4uHo7m6KuoJcGbA7/VF5PelEh05rLVAFwOxRDB1SBrMCG8N
IWQs1MLsftHrzmuDUxgy1wsIX4EpEO6c1FbFE0hcPfqFBUK7VSfEKmmKrIM8QscKgkP7OJSpBTUM
lB3UU6juNbtX9CP7Lh2BnXWe0ZBptALZEaahFJ+qVqg57b6v9rQ7ekZSC6d2Iov2BV2kFxf/rY8v
PJc5qcDYm3//Qo/mnmS0q6EaPfrNDQYUTjCzMDrD91K3TuyqyXvz2mzHGVZZY+EZOprE5Cpp7Mje
dBSxthpjFZKZFdepkKvgJI4gRp9P7bv+xDkhjReFUpoSCWRI9FDvFF3k5V2rZIbiBkVP8jNdsMK2
vtWrUvzRrYEY88taStQTW67LyG5QUtFQ1M4Abw2RgnC4xhC68mmmJa9QPPzbaBh4ctqQ4R7g/wE1
olzGteufICOImtDKd+jv4u0kaeL+D0GdSZ44iWP7+nfkpame76zXycmC2x+/VDlrc2gE5bxfN5i9
7FiUbugCdL66HWKyLe01MWEdIt5WmZ6wjyL4D5xWTrM4ykEGL02fBFr77E2+DhGbFF9WAjxpNqvz
d90Or4ADhwJDBMnc2n99QCkXMBjz20zDhqGEzGoYr0q0amYFu0b2UvJ6UmFARcAFJQXAfwWL0N34
v/hPhfcMfI6Sd4oAeohT11VZVcph7L9h++a7CuVybFFpGvs4+3AWF5cft055sxtvg/JcBk3X6Y1m
iEvVz/VMVSzRDeeWnJoCNz5MhcuDsNn9jVoQa7RdajkvysPYXJNgGl0eKTp+5iuD1mEgbfYFRSnJ
VEt9gpF/HAg/BlCjpyRwtspoNMqSt3iWlxGr3EbFkcoF4GyROib+3RfiZAZxVBq2hiUOteQyHHnY
9M0g70QoNTiJIegEoN+o6RJz36xLdFjEbUAGii5StRWXULJxdOy1/HoWovfiguuiy7CWlSF6WJFW
yQ3xVZvFjeWzhbCoESgoEldVYghxWWU6gvkzEWRhkAgTEvj5AGxfaI/zSMQptjqtitr32Xm1ujFZ
9F5ipYkUhK1boJ2Zbp/c8qnh6MKrkKxSkKRofVlkawy8HQhB7OAS8rGMa91V9KbYTJGZ6RowZCvO
fRR339SPO4iFvmRTC9LlfuiXfMjVSHLNT3MNoyAjxAMNQC51A2t4t5AoYF0aSB6BLBqTikbwXBeG
VkUcWCRS7KNskLLLViqlnEMlzEdHZCRyChKTFhG+on3F/AJIC5BUATnBNbYmefdRBfRoUqROptxH
MKr64eaL0HE27OJViO+gXBDPPfpxkH7BGkC4frpDDZHFciEer9vlPjZCcE8KB3fhgvp8nwA964C8
EBYB7AA+afYkCM3xNn6V+QYFXwBBg029KCUVjWuFlyjxKOlOqcpfLKeKsrRYa8QU/m/N3KxNMJSK
4wVpDKScleofIY3MxVUXZLW2081SJK8LqHBaxVBFZ+LOamzpDIUbcq7cG30C+N/waYRvAg2KZoFF
BKpSRPj6LndrUYhy9W5+P6UC0yIFO4TX0xjVOxShe94sOe/Ju/+vGnbwbnOlZfoit+bGiQ5Gdzwy
TUFbBrNSJXihwwfK6QLdVGFSWxVVt1lzWJ9kdkslXxMSvwOn3mZ1XU/3HVgzZ8bxVLMTlSDl0vkC
SgkhMf2n8tCPXI1phpLdQblccaqhlD864XwreFEAk5C/9neDCgUaAYpLo6hBLVDG3wgYKUUmwzQQ
IVm3S0MMMuIoJ6wx6uCxkuBTGmC02W9KTK+uNhSWq6FyZIXiBQFM6RJxkaJYrWwwkNmcqL/+qNHC
DNqV6CFgPL+i72DY5ZHLyz5ZRuotO9tbuWfcnVYhhv+jFnXALLjaVa3hT9LlB9TXYBOoM9haBIBj
yA0wPoMjxR3b+xkRd+aKLS+afYGMS2B2t/Bq1ZApjmK+kf4OlehO5A1FN+UWL9EcQu/Hg9ocmIO3
23qybWnUyxoL2gyjSXNhtdScSNiI5eg5S7pE28Nxe/wfIWChpsZaj8QFFbvkDlAIZ274ztmjCru0
+6hnoZbRvBmrmjRN8Y+S9vPDRWIHVdlaH5EuYblzTKFg/LSP9EKhG0ru/X7k/7WhtJGzpkScTP2T
NRzewDz0dA38UkfTmYuP3crckAQFElwPM3iRpLioTWfrSR5ZPF9/o2GvSaTlWRGz4okcNieI1yol
mEf+CIwHx2SIECt5zUl2ssAfKlG1r0kraKOME20OiLNW69ja5/mo3HZ18f6p1cVVwjMHkYn4Tnxe
rUTIdjYicZVCSlwb86dB7U+XRBUDAEmtXwBI1Pg1ZkwOcQTlJpP7ychPRxERXfoY6apDEAYljErX
VY6uFEibSJH4i3WhREGbzxaA5NbJwTURKmFpRqX+iZLtdkyRdhkvj0iIS20BwRll2l1wT6zj+E6l
9jw+DJ/T+vw5Tae0tOqZ3bSXBGb3CThCO3e+qiAdNbDk56hAleuo8mTsC0VjJvcKTcRHKNRAhkC6
FirF/DRGuZgb4lc+9nJK2Zs1Sf6FxZokvEKL7a8HA2NOw+EoEgtP0WsR/VNgI+irk5PQAJkkWbsG
Fb0OJbm3+p2CdcVQU69z3U5hPETHNGSlpld0DtJyq958R/u2te4N2poaNRDzI0iueI0C2AjyNHp0
2bUXZFhUswrZx+8WyR7dSUJjxQ6PFDKs/SXrBsqWfdT4q4am25yBvOQ7vTJs3Qit4xp4h5EG3QSE
gKRIZBapKRVACO3YI0wkIbuyni1xhQYkAXcnQZRDheLkLsvAV26am0ubNaAfO6sFcQ6n0Bk1UBNS
hAnb6CX/LUIPxjnilFWgc9j4HyQ3B7wk5CchDwmWNIekmZWC9VFjCEOKM5u0QchNwU0+EhipKZ8t
dggWXgZcxn0SG2eAP9sOPlcb/hzX6IPReG6PoMxTsc+ui4W0aLMZjlKcjsHJLFMHaRFl/b2/ogEP
spMTd4augZXf2rqyTtg7KQdS6EZPwwip0i+hYbR3ZftTItmgBwv0VEgPpJpUhl9o/mhl0Zqv4ExT
WgBqJZCTNx/16ufJLlMCQ00HhJb8PklRsBcse/Ffc9rEa2RzmD9PNAvN6C+BNvJLMU4gXdY5armf
BvsIAq4Gy9EBlxJzS39Mivzoi/z7+kJ8n8673Evwt+aH7h5W4w/pKYFw1BwSJy1VCVxR1NxSjtzN
5BtufJXrFvJexntjmfxxotTbD3+rZbNnStKuDOgN9FVkE4Wx6NflL5kd/ZRFAaLceCxyrwz7QH+h
0jZpssEjhQ9PYdW8K5iCXmwjsNs6Y5n9aelVtE8Njv/f2njtYla/hseofxkiJYDRiOfBGFdWeDwB
9eRbX9EkTpC5Yz72A1WskPBOEH1RBUGVncjTufb2Wt2Z1cp88QxJRFSWIgqVNwS/aVtfq/aJgQKO
SXgm4FKgVLze7k8Dec6TaokwBD3yQ9GxopBdu0cgJ8qcWbvotzyjfYiu1mVSvH2e7ixwVjbgGekd
z1YMfKfQt5IH7epfbvwpdOesFA+fJqdJ/ZOb9IYk9d+R3I55J6wq8TLkvTg1fdEgGqsJccSpZgaJ
X8UZ+O6fJrtIwUviU6XzsV8I0V341ORm59Gt3/haDRB2kKlgJw1wyOlD6bO3o/wTLNgxq4Hz/7ic
i9z7ArSMltQAE5zIy+mrvMH15BOp/aBaE/IEsA4I7cTFxMgzI1tSrSlhA1bvXCtckQU5Tv8MP2zR
7F7ssyN9COqvr9cv97DwuODaEF3FaBNaGAOWOntaF1Jneuw6zUuwT4NXPHqWrTOB7cerEy6mDAQd
0zUpEf7UgCZThhEJ64oSkX2/OtvF7t59yHZveyBZ1GaVwqgW2f1DF0bknbhHARcsyRRzpvVzLiuI
Mv+nJsX2pkRahROpTs7rFesT2eRxeKtYYFf3zeo7tpm+vKWeqj/SsBVF9WBnvwQRMvgjG6dHFjol
h+5rbJA0C2b6kA4U+DALpiJbbe1ahXYdrbplFqkXxGX5sSRONhDEdsOivNQpDxuAUCiBAoScJEHo
5DDD6k2slCiUV9AKK0n7v4ib1eLhKjareHqp6kCJU5VOHzz6xeE2e2mAYhDOEPx6zXYtjYAbf+fQ
JNNAg3j/Q22NQd6L7svoYmnfemcl3M1qfInSrPYD6ntDTzbDL/ezgayv9A/5G6Ik0AZ6DO9cRrhF
Rq6wrvWMwfkLOs/HW61LnS0v/sopA/Q6CzAb9DP/7bdc0xVH7tApZPy7Tm3Gdr3e0eCFJnjhlo2T
9gvVlXWkHc5kA9lIYGeyPLulTb3zhPqFBDWHONXVQO246pRHtBnoMHMyBhfWfn3RY63ugv7FnXR9
hUKPalPadinurz67ZaAWAWJpiKeBVpOz1Yf+pwXYs8SJ/3+1HzxeyWkL4oyw23F0dSEkJ2g4u40Y
22LEU9yE5TCk7XQR2emMBLdC3sAdRFGZ7B2f4rEHigUVhxgY+ZWQz/7Ijk93SbmRttlyextVCU0c
wFJ0iWKVK/VSRriNFKKIuKFhoYGh9FEDS0ejVxhHFuY/Sp0lktXzCna6EhOIL2gw8RDYRx9+/fBS
uSWnQrsGObYJHouvK5UEFXAUwgvjrmMt+2RH1mZ8tqnct0V3pRmBCxEvb5lM8+VA7ZPz0pdzCHg2
VST9TeqhIu5dXRFEzq45p1diQKxQ++XG8svVNbstjsyXQSWqSGKFAa6kMkk1u+p0fOrsuhfUguGZ
CjjP3NLxQD0PZCwpJ35lYYIBxOdRoCSDVSHjZ56h4ymhLsEiest2q3tbJEHmN/hJH0UNM0RFUVQE
0s9FpnuarJWGgBYED7Sj8k+M0Mb6vDhA4KvNsolMKNRKuRiE4NsC0fNUmZC4ivK+nzbt5G5VwSnh
/dX5xlAUQN6iBYksqs7INzEvaQZUVQhJeMPEwq4LH1/gavXuIHmsEpjlGRZCro4L2ViJMuWlLCQO
Mt2NGkwSF8E+NUIBKjKlAHyf4AvH9FBlWd+3rMN23T3Els43IUy+RoZNk5KwNoPOOQHAd0z3Prr9
EE6Gdypo1Ez61+jMUWuvaOfoHH9ukzIcxkbSvr68pE80Ip0yv/Hh0lkzuDLNTzYPM7IOXLKLtb3b
g2TX5qcYUBTOaDO41dpQR0d7WHb8UeOvQdpMjD6rZDB27NXf6s9o+ecfs2Kff8qz2wt/1/LsHN0m
D4JcYPYXf37eep9nSJvMcxRfPNh5PEooUz210x7MhIrcDaphnFmw9/bUfbP2ruF+YH9wdk/vXbHN
m717hq2mn1u8eLSbqhyD2yGMK1419tL3tJG1bz8tGucg+4u9a9Y3K+E+mWSlgCJIo+6uyO5OXs0I
4ks/rXc/Zc8gt/Kr0Yf4CSxydMc+/P55BOXK9LE9f5fB7a729ujc3p00dVcV5xW3rzdURU26A0Hc
ONBreXoi4gYefFvPsr2lUsNOjL3+8kZOeXAa1Y4JkQNO+94rb93a1avBpUrcxttZUZOvuee7c3u2
L6adQeGhhkPW3+ROWbe6c6G9qrMyu5fMSi9OkyF+dPDYqV1Qj1st8Igt7dKt0/C0PPzu5+XvZ8XK
ZrvoDiJf8ngF/2iXH3ZSnZ+NS7tURpeIU80G/x2w9xL9V6F1VVrOHR4luN133L1G5jMw9qPLrtc8
+KtypwmK+MM4yU1IjEE9sQ/3EaddujmXlfMMPsPdpkyFB98IXB82ad7gLWfTfKDuxO0m8xvlR+pc
M6+Bfy60N4rAXiOmtl9/YKUB2UxUyl5cM3utHRFny7m4b6/pPn9aDXfbhcHUyaYt2oKuhgccCz9H
N4VgMt4Pa5sazcke1tNoN4DNAasw91T3Ubif7atASVaTb4oB54p1yeCHWAxWTDReBAJl+/R+OvHR
qdXt+6UNU/zeu0BB2q7car3VzuKK0zJbC6GdpW8C8/sMsXtCL2DYpLv2PWufiJ36+DO4re7VzZA9
wRba+o26/Xk7z3mdZSRtl6EHO+le31+s6Hs7RSxH+y0gLKxK+i0iTuR5eFI/rPNvGT4GwkXoP6Z1
9IyH3VrQtHnVLzcnt719wl2IOJarjK/RvBq96+0zJHzSf7iPSMiIZ/rX3n1TWnXeJP+wf1DE/D6m
j96rdylzMpbJY5xV1cr2jkGJiUATXTuG/Cjga/bj4laguK3sO06QZTponddq3b3qpvNSNx6VOvXF
maQepTc51KF9h7eJLgLtAfUFAshKd4+NN/0W/GRTG+0Gf5CKBqYLZXqEi4H5jU1NcIsyG8Ma0o+8
AXD21Vwe8KZ5s0ft2pc7Zhe7PmuXSsRCFoeG8wlFCgwuP9VZA/tRhO0TY7rCrRFV8zw54reU/mHi
wqjElmVz+6X7dECs691DFEYdGk+PU7e8gJ46+VwofJho0iuD5rg8hpgyzIbnLX2jD1OzXxknXx+7
xtKSl3awm/1LXV7jvdn59eV7iJfUe2N0r7Dplzuk7zEc/BuaaLYBSixHUotbwzr9NCGXZb/0NVte
g2dUnT6m1+n797U8Le6o9Der0Z3Md3EexnRe/kwyGtxSDuxth58m4S5PaQKgVtrn4aduVbqva+94
SSeVs9Fp3RL3tuTR13R4v4DxQ5B/fF1ZbL4Q/EMkwyljT7/6ba1z2u+mu0qt/aC5OFtitPu6xe6z
BQJqn+pQSXCtiYHfrsDbLf/D9kCxwHttTIiXiA43Leok6u58gfi5r64C2lGfexfyNCxkHlbzhPsA
qON1b9V6b5meyPLhY63+WLCrFHIRBuIgimUztVwq6/SHb9qVk02GW6MNJSSjvw+FRaqn31fpIKhQ
Y1GUuauP/vERkpLfiGzQgdCtApHnH3jKqe6ekjaeFTC6Tbb/ZvuZ2uUM0YXzrrabNdc0eP12AjzI
r0Axd8cwbNOQ8ckFnh6hE3k/TpuQV1V8PPb4FDcXDy/iqjpJ5xNTb7R+O8puT+pRLf8yf0cVPs/Y
+PlAhILyhLadlj9N91L3SqaTMA0TZ3WxU+x2EdpfOC8YadZx2PK31I2eIWlVSplSjM7L73FsdEoA
ntTRvBOmXFSZp2WIgz91qECEZlWrdbMeGAfT5sWpBvWgHD68C30wYzkKwIJGAhlc3GuPJaXux26z
L6M/uBPYbAoIREDb+ZCIVH00nrAKoR9O4fMdfyvz4zAZXH8ZZI/eheSkN33NyJGRC5J/UGwq2dfp
+fcYPA72alNNLON3B09peYELQ+gLX2VvZVn7TkSA1wKdIGB1doFoKcRdXZHRMXCj6CCW127yoTTG
FgdkL2rdukWtGfm9HRFRtAHGSMUF9ENzd7AVpkvoH5eGyS1KJ+I+jBVpMc+fHyE+19ukrZgVM27I
9OmhAyasuvgKkx+knf4OMmeV2mNM3kjN3Bdduuylw2Yv4TdceQjIE7gpNxjjGOxhXgRO3bl3t96R
0vOzc8UnBy51cMWhWKBv3d+BKbR8LIQ6n04Mj5ylkO+xu+9dRx/Ij1RNFw94cy2vNMSAAlbdDkOB
qzMt27jWXrtG5wr5tBqUXdo/dTpi4HoYRVLgxoqeHWZzIruIYRDTWgozHYpJI0X5FzAZauXQ/0po
CBuuaR/9j/emN2hGD2KCYdn0EkUTejGrYOduBN3ufVpCSIT0JFoErqc/peoucGKoTrR0QeL+eUJp
o//wjYjOW2CoF2pv6GE65aA1rmIE+OL+S/vDvHFO/at/WrNQdykTDZgJX/VxqYuwOraeWI2wKdEB
mR8oi9HQHqz54KI5RYtC+41IrRvrzCrVifbenSowlHHMXFYk3epZz5CUDLa3p+arvlpQ0TEELTEz
6YrhxSTmeyq/Ry+BysrUS2Hmxtxe3ogrtg12gwrO11iSuPuuuNYgG4jL3m0CE6Cj0PSEL8ELiNtw
M1BRYz7BJc/g/8K/MIGZBF+UqfPWeLocOfuI5FB9nzHQbLqLhRCkw4BHmFF3OgCUon3vQ2YnScET
d803QwL84bq8efugNleT1cOAQmGwD5KxPjU6hVCKhzIk9klGz6wz/0BowSDGVx1whHFcZfJb4I9u
leq5W8eZQ4XiYx4DNKCUM04w4YRO7rHKe38UxXv0UFPH1uGQdt50beOij/VaiPVJFFP2R5nO4p2L
1dWP2qbZ2EaC6+JW55xGrfAFhqHkUt2x1AJUiejXnjZmaKBRKLV4CT4fB9PDrQPGkqQgiE64NU/e
qxqNn6SSTRAPcMAxe0G3Hj28apTMT+P39AimfbaIESA/0Nm89s3ad+9e5nUcYp5EIXjPrVl8MYAk
6fSvk6tL5RSRFBKbr4MT9zHDYvGfXZztBE+36Oay5otyAl+IDLDGaH/7FKTc5nIfSmcBLuq+ccur
D94RuX4PpvFvgvL61sMPFYlAGXnlwT4S6VwAfdDob4wxRnlgBq9w7z+DF8K0EZ4urLVzGNmRmi+d
xvUZu/ducd+8+q9lErUWBxClr93P6ptFmdXbYOWbsDK/etnaXGDaSfw5v9GhBZHTD+RqQrpabLW+
6l/YwyX9w+w9Nr4fk7JjYgo6qfxhpLMKkb4l2AnB3bra6WgLVeQbddG0Nrmvq90rJOhNc5GwriAg
jF5Fa+DWOA1QoED+PEbXr0ufuL/qHsM9cRrlg/oX8qYKiWxlaoQvIUC90vj5V4Nm5qTYCLY6zV5p
kPlYZo6fJNUOQWt6tyq7dgIBdHIhU0AfRg0pOPr1rzqbHoy+cY2TXJe+UFDVPpb5tetedxb54W60
ZGdmL0/7NzRh4Flxm7cnJUxG2+/6hiDiXLZ4mytFatyJoKFR6iRU+rlFTULqSxsTSkR9B6JYpiEl
SRKw4YGiyYSaA33mOYXHpNW9SIO3/vRWQf1pvb/T2WVUKdy5Wher/l36ugxPfTbom0/SSPTbT37N
7v7r7q16lelr/qHJSHfXWy0StIJ1Ndz9+3wsIMtkw7q1GpIHu8m0TJfSwW2cjt6T65zVLqjPT8vt
GPk10svhbohby4r288TaaOu5aFQWscStWebDSn93wZO3IsUOzc7OIvcEwbn84a7E5yBjubJdDuPN
07Sycdo9hriveZmd4oIZAddRh+zdsE00B2QijIEbw8CtLVfTlLsGXFN3QdbGZW2qQYtycvZT/yl1
4j7wfo7IvfAnDLPFM3h8UwkYJH1qZtSg6qzmnw4yoNlhturtZrv+/udC9eMPN6lx2t91k2kW1ta3
Ma84T/oX7zYmbKRne4da9RJasLsdqIyXwpIgMx3vBweov5i19s9hsmY3+I2HdWoXZbQ9c2DN65j2
MDCfj+M9i+byRBlnRfGMtBFnutM0m8cQoqevwdFFy7YHE4qDGgu9l21WV+s1Z6RU8QWZxsNXZz/4
9Bnz5FxpDRvZz7T8iyaou8NSivnCKEMYmvwmKP4RxwH5J9Ct02kMUXUTc593S571zug8vkma9gej
iKfXZBkhaJxsw3hMIpggLIRpsCizZiPKVHPubBzPSyHySO9IsSzM8I2GkU0JY1MClolwpmPJ8Gj2
tzD2Vjw4EyWTuQLERtuAtQE+RLCtuEaJQP48vQz02gZJlX3vUjqmDjtC3jFZ/a4AX0BqMFQJje8m
9Jmu+XPaGIvT3809TvkLYkrsXBSGYPbnVrxm3xjUepVhKVytd/PHojm6uemQAhVySdbJYGtjKBrU
Wdwb7WTYIAe7WvvvJIhHSb/x+/lt+glj80ASSlp7hEuLt9cmXdZ49pRfX+PPmonVBTm4D6sg/Nyv
qDTHzHYMe3+8J7ZiGDQWBhT+VbinAjHGisyHdIstLuP/jFkhd4zr2b0Mb9Hq74MyFiJBGHdZXqPD
2alTXP/GBtc3cbgOjAUBhFuBxDeujldLc0wBjQrtD9gw8K2NkPPD5XUkk3sN8FTb9czR7o0WklXi
8LaqiB8ZGowWcq7TNF62Ro8OQpH/EXVeS4qyaxS+IqvM6CkgkhRzOrHU7saECfPV72fB/LWHtqft
YIAvvGGF+ryMXx2yQOjlwfgnkkDx7MWajAhuwWJoHNfVlwWP8tJwrgUXxbZGxfwgbGGQuNgGg+1u
l2rtNLYeNNXndXoD11b10H4TxfD3e+u2axVQLcPfoeken34Jspfoek+Vy57HcLfrfCGRGTZ1msts
N90rhkmCsxsPJSmz66qAHv/twYI5dPOKSPJhMkHaHLt1zopOFm9/0eg/CbwAtA/h/42K4DJKm9MI
LnM6ubrLPoKCh8HNe/3t3K+HMfym0d+HjzahoH+YIFGIluoDot/OPa/U/IPbMeHs38ibL6ODm4yZ
mQVgjwD11ss5LNZp4weZP+0vTKMGO/sataUxk1i4nJSJv4/ocLOkduhYzlPAOQ2QGvN4DAt1cHLL
L2GT4g7f8cDQdcvzx3z3+54eruYWckRzcBinzNeDacJjgDUAFno5p1TrxINyzbQZwzsS9N30yLlY
dmZb7xvVNtV+tVOBy1CxI30fWI6/Hx6BGWBzf54YiEffwkf/HlWk7590KUZHlI17n8V7DQncfY3F
H1abZap16Hc5r+NDDiWc9WhdmaIvN4WLMtD6Ra6OFQI8CNDcwbVfQOhp/CAc4iknFM8eg9OQSbVi
a4Xi5d5GVBSNGVtHx9gsx6hnslAbG7q66QpwS7cG6xutyD60EOjr53Gzm9DbeLq7Dvc6W6c0ZfTd
+WCN2oH9aYCYKPaOkNyW3jGCG7GljPtCTTLpH9po8lH7KqwrwY6CPLNP9enJe3oZJihWX4YPFmgm
af+NhsCShZryXPsM4JKGyddBXJIabflqVUGZsAFgrVG26XrzUUEL1AEW0yM2QbnoBzJ7l/jk5mlt
bQal9QspY9W1kRk+jaooGBdmzeHD50qQRJL/8FUdSfQ98tT4djkifeohwYyFJCUkFSmTosTlM3QJ
qUm1WCV4/6hKg3O6YpBmn8exz2S+tnf98/gYoX/oM8wWXzj8FPwRBgT/0EsGlVn692hVPCqh9FN+
xFmvkTvwifib5GAb8tVF9aoy6tX8PAn4etlt/vSplJ2n15bRO9jUyH4h242vAQy+LQkztUvVItlY
WUebMPqlGlxtE5S2kAkO6yi7c11j9xmeu+jA+oDz/GsXlw1K0baoE4DzLWztF8lvnfYJoLA5a05z
EP8+4Ke/A4g2DAQ45H5KjesR7Mcp0XGKbNTRPcLPpcpWg5Z/DpIpgN3p1T3zKwCiPIloNQb1LmUI
WkzuZ/BpF2gKPZ0XwsYFzvx7gyI00l4fOPPxgDiYfLaK8iGcezAKzC/w/+qBUFYBoDZ4M8WZAclv
oUtFyD90+VaZAVyEXYK6AVaCJczURqVpgRgNztNamEHo52lnGyX+o5sSbynQrqgDZKMn2eix0ZZC
zo66WGpdLQBpRGtxPGgVlUxnlElh8FVEe4VORgQqI6JjUbIjTOL2tjNyALPKsUa4VA9UiOcUOwn9
F3VRF9hBwGjIeNKXkWBFn4kwLfreLgDkgSPne57jsfnDaO1kD7TemR4IJR5tAA0G/n/AV6NruzJN
xqW1uBcibHEbwsWnHiF2sbBYV+Y5ERhPSTdJFAdIQ93jz5uNh74EedKxV/cN+jlqmKl1Jq0Y3Wip
kg49HUJ6J5kAdNOPH+D2SPV/hIRVW+kImYo9lGeA8p0dumzpJFlRlarDID95knMV/KdhBQ8+JVOa
ksBJRRyn48tTALykr0dnka6gQEucVU4210DyGaz/nJd31iQUE12/LrgabQK3CEaVFM5uhkaYst63
zi0pqAqcIufLO1FF3hIV1FOHkLd6UQ1sUkRnPJsdO7CxLnA6meg/YQqUjA5WK8hcOXS3nI4TeZHp
OTYQog7GkvzndOhw6R4Xf72Gj+GNzMHTvKyFoRLDqdp7C6bto+YBlow93iRlyNBtz+C32aXnxDdF
94DIofFEWG4ZU3x9SqKLQASB9uR4APsZKAt7YWTPxvOqq7buRB05ADFqnMWJ3tgiWnR4QfxQZJuR
F3memA0AK+EGfBkvkRMlLiwcb11xK25Ek7CztRxwSl+X4YLgg5qiKUKkzA9UdWnuIePOJq2i/lnC
76g3V2bJqgyb/UtCXd5PbmFMXh13l0AqX3ZpU9nc7QsVcfoCjKIYD4P9zY5XpQ0lSvT6N++Z5Mx3
k/vsuUn+7pvnAYiYbVRalXrrCVe2Z5ScdE2QeKI22Jhe2tv+5bdZNWmQXPwkqrrfDt65b7AOqpOA
skHooj30AZ34vvVHYUK1DEHNUCR2BRD8oek/SVsB3wDYg5A2cFBBJCln5AAhdaf/Y0NczTjgWrL0
hRr+ILgzAgUjVkAI8GOqC2QdS666Dn074xMJ16Aut75FOMmj6wG2I4mkvbL+q3q4QnAJQpbCFJJj
hnyUJUcgbMV6BLlMNKt8INglEzIjQ6LYoXDLiiLNX2BnsUs3VS9C99bC4n46NcBnQtTu+hSZmedq
IKe8C3BSg3e49El6aJwCVqNYzF8JN/cGYg6dG7sBNnAejUdiwPHkh9Zt+kVJboYDIeoroOX0ktV2
Vpe8siXnlrDUCbue7GkyCDelaFXl9AssLurSHtz9z4GmIAiEjl67DA7Uyc2WTl4dr1fYSmD6YIQT
IIVEA7yXCw/LK4guUbrAQozsC4IlHFX2nIddALyBYwSeTO7XXfa+0/N4P/xOS1A47z0wE4GwFEeE
ig7903C/+Y4eA+Ji/7uG9RlteXwivrgvC4azXxp9OuJsllfP8MRyXwmqY0J3l0Bm8RifhudF+Vdc
f3Z2m8ijS5L/Br6fTO44DqSTywjRcP8zua4uXvkvmQBRtFKIZxdnScL66rKXmDQAENB29r20u0AX
AHHqZoA9QY/wt50QzEKF5R2DOuCzLmbJBhXIqVmUdCc7dJJ2Pih2pq8u8BX85qgEvSOnguSAbqYs
j6DthWyQQ+dUZ5YtndvJHq13gR7y09E9/a4AhxlMks2sgnco1QJP4wP0JRcvhxkkLRm2yQkSVESk
bQ8MxccCSMniIu00alc8pSCxohGsNTyzh+U35fElI5l0csrgAZoc2TNCMsBcV6+KP07ZognufIac
XiqPmC2SJcoJeqfUdpFF4vQfAk4LIExCNHuduGttrjUnDmjjmwJhCou7TloswAAG9Coo8trrKoMR
283saXlJLNCjiCvE/GBp9SBf/qJoCnNc1HZdhfxJicjGrIcgONcjCaBVHGh2/CVzMpseWrtzup1G
q855ftb/Y1cOsJvMyPI86notaATsWG0OIzYHXDbWutS8g2wCd0kU+I0MytQCqqS6JHmh/QI1rr32
VuGOOIuXEAQlMHUhZrVXCfLKheNN6ZGq4DOUQMUZLAvlEaS+df51aLGJA7lOaau/8xMRH0SC0KjR
fs3r1EnToYskYRStYzJy1mqmCyi246elZVGcmxIEFbYfKx4IUatjJsSOfJfZEnJ6MfUR++2BNlnv
ULq69MjIDEAuSf+9TglBZq9BYVZmMNMzIJ9fJYNrn0oVxddJ7WRiaEM3nXzv02GZ6L+HZ7qSSqmI
hmJsJgl9N6iua2kSi5W4zJohDQVPDKisopf8NTRYW6UxQ9SYAYCeNr+uQ29S44H1UJeQT5wBTG4E
l9Farrct1CgWZYtOxGzkyjNeYBgT7P4jW2rDzqIehn42czXS7t6VOzweeCEGND7ECo0Sl5FccTXX
j/ZjrL/TzGJs020AuZZBX7Rgal85uAwVaHgCaTO2AuHO0ZlnhuFSx5Qx18BamDlajwXmJvUnqmMh
RoIdATH4CeQWbOcw4J+tLYveiwoU1cTqL0soOSp1pxrREZpItyFhKDD1Kxj047BAn7u1vulCHXsU
qeXYfW1aL4opRQxY3uFp+KZDSyn8l0XUICZUbTDm4t4JKS7Q/Bsh6H62Q/89fAyKvxRRkGlvsGKO
76nFPQYZ7zwnqqK+ziFNQTYc9N+ztcj5hnwhfNA6n22QvRFLhx2GgsIvlGWMHpuAgReL9Zorwg8R
emj35MI84P4Vl8X/tqX8HEeslJrxnDQWgrWibK7usdfwteJpFckulyYmixBrr0YtifEdiNAhQBAL
H56SueZydfTQWouzijxY/zfVAl5C3BoNtAaMpCQg1lrdinSdT8MTj4q0ks07EamJ3x437J7e9WYD
gsiChigLV5EQJXwturcgt1KQol3jzbvQYWM4dHJyGwMuHhbdIf/nxvRdwKhQfPIASPRBvqJrI3EM
AYH/mcDSHQGqqm5PTlgUIviDEnoBSK24JzInExEyI0lucLKHjA/Lsw1DV6qVQv4KwSvCSfaIwhQf
ByL27d0GPZsCGq2irOoGZ5FDLSo0Ongplw4v+EDrZu9zh9bCh/Lh/ZfsdAqFzD+1aYEtyju7hGIe
eiWzJLGwtqsHu5jLDfHFlJfmrxjtYknptIkPtuHjCq/5DUcqV9UThdNA2WN1X31GtfGtv+836b8k
axEhMnuxDKF4A9Bas9+9i628QAf60SQLhl260N7JxXRhemV0oponfpew3zTfaAfBexEJjKonirkS
mRIeUQxU8WXoiEcyM7vY0BroRc1mEz0e1BRizdiBqASOFx9kFB3pC8Lf3/tHjsb6jpedetqEtmn0
br/wmwXY4+qCNdC/5aqjL9YSD7QsRijfoO6bgY9XK9nRgjhP7GML9dr50rk1goZbDu7dlx33ik6h
L+Glh514D/vgwQNnmVlTaLy5IgmKjb1Z6tvQjKarUxvMtIje6g0+0US6Z6yzOvKkqfOJ0OWA3iFq
Hs6QxElrxQ+axbnsumTJETrO5FelwC+SqEatjPoQY1aUvsJzmJePux6fP+Gqu/rYSw2uN639Bk+r
wb+CIiwnYiwJ/aE/HNJJdRk0Q4ZPF2S9KLkfGyw3poXcBWUuGDZY8zFPwa/r38sd/g2HSXQnQcDL
3H/KJxAE9S7a+gw+i7eJaIv/9Z/oMX1dMAjEjQn1mMP4st7BIp3GCxLmdSLxxUz5REuwbim0DVRr
W6iGOOora9PMYh++CzUItRb6dJCcshiGz3IYjdH41CnWSbkAY6eTj4RcsyOdXANObRpePQnrbgOw
a617/8i0kFw1zXDw/CLxlc3nQK6JdbcMtp8p/wkvyHcJ0/9tsRCMEaAdg9/WAoBHYcZFgHLEEjBe
tbrzcPpiN27vVyEze9r7RUlW25hyPNJR2N0JYbTYe3U8FUS3UmAjch56L1GWk+IOIZqojn+bjGxQ
KR7mnMr8J1JFyWqf3+nW2S3ObcLCNRoS3PZIy+mGBoRfCbihMIrTLhG9kLbKJ9geSRikmrVzc9xz
YZYoP6EeAcklP9g91+ss/GILHvRMRHgFgmDAaBXDj4juE6OogazrbiSNVlBtIcL0eEKINClq8wHi
pKwkNOJFGZVK6x0QhRbApUafSL8aoPk69mznto5yqNRYJa9F8QP0ECvPDYTVOyi/AtkB6HjSypYo
j8FN65aOg7X5b4vjNW9tdEp46b8DXAGAmIrp2UIBZT6Fx7nHC7KKBqwU7ZjpXP8jGmW0xm14EMgu
0+ZnZByGy5bhXTp7H2GEU+eA1PTjR3uDCApfslPa6/tWNgaoum3BdBzs+pr6my8Py23/1CkKwWGD
EFyUp5+pMQcNFw+XiNmfflmbgf4rbxZ+BsEF0+hDP20924fhtp8MkWHonwGH7KmmACeBZvcJQFXN
MUJliwKIB2b+HDymkiUsuiUWRvOHRdOwtQTySST3nHXAjEbXlieAtIJ7ttY0iDAQW6qO2CjLf/ug
1iMY4YOm9Vu3kf2FiTKFQpJtSvotXS29cTwPrGF/KLHvPyEv9ERbkycRNAaFSrvq1gMa4uaTkC+K
h2lUd5/dl5f0npP9YAsAbARctZv2tsFreI1u4x3B53zJBDmZyXBnV6eJUw0OkSj7wDn1hlDDp70O
pqFVDarBB1EBRjK4009okIInzhXWSqFVLpvVMkPzQo95ZPjgZZpln3F6h4nMdlfBQMe7fXEXskIA
s03qa38Jvz95wms7WmV68Ug9o6rCKrOtd/aT+NXabyUVuPTo7NLEwzkKhWFkla0RFUD2xTbWG1LW
KFnoZLB51E1GY0uU/oc9h7IDC2fVjdsNMh226DG0JIlp1YNnR+u09N9YSMf8w+i2G+LiUWGtAo3K
w1TNuw8AdAHlZbWzakjwPebL1K6Hr4vZll2EXEiq3mNvpqQuSFxU7UrTpqPFRwnYImvZujxf/lzW
l/Ueja9xwyME5aPhlRmEv3dIhnecLdSRUcONpVe5esLiqoDrSoGX/CsaKf4i3Se5pZhJyZYQmaUl
LxooYFbgBW83S7CQZw3wl/KQdSGsjwjLyFsI90QMJBkUU5UwkmiQVtkoz4mUUUiG/Iya0vZHGRZN
upaoKrNGm3zMJrkQY//oKSdLzO0I0y2SIKgM+5F8GaW5hOgkq5akm9LBmkCW0JPnJulVZZh64Qs4
yb+cSRnRrOjPkD93ZosZdbvIG63JOX7g4vT7k1nnRHqlVCtXfloo+uX3eD7laOQyPB7fzLIWLZB5
AYAu/gj5QeUsAxSQtBkpG1FWQKzNis6JJXRuT0M0uSWVse0+WQkZIDU8G94tBku30sqYW/MWWhht
oJyE+4fRi9/GyaMRsQvlyhln5FOgoc/HPsFIV7H4VGKEn94pgF7lNkGBIZVMr7LWVbCvF6CDpTwi
Sta50XvjzCxm5G+LkV4neTyfvmRKvIW8nPFLWaz3S8yy2dQ6D6ccETtLALFXRKTfsIhc5w8bDlqu
7KC1Q/E06wXmKNIX0+9Kmr23dCsLBUPyvdH6L+Fmkeqf9AwZUOjCXj1tKGhVsLl02WL9MaoixBGt
W99fdVPvw7KsDYFzlEfsitp16+q88ft+Fu4i7xIVXffPH/Z/DMjeLrs0C73CNmCXgHPE2kdKxO+y
8WhzH48Tm2ULtA1R5z/vAig4ucrA9Z96a8FRQFtw+j+URoF06cCfq4AG562vOzI/UDCOO1agiEvb
F4X3nbl1T909WSOFaUJlVh3WjlpzuL1Sv0cNJaaeZ9hvBrOZnetBbypNhR6416Wz4SM/o9KlTUYN
Tg9vlfRDYjW5DbJ2np19I+6qrssB+rQm7LvmorAA7PlE0Q+c66zUL+ONUbWXbjrXosHiUR9p7XjN
EWOMx8e18noof8STwEvb1TnKiGPRj+FWZ0VsiufoceazPpeUgqQ/S63yGHk0ilYqEsGtcTQDL/TK
5rWdCfaPz3cIdIOqJclOstABEMEfaiW5NCGh8daKFtxKJKiUHImEPEbv3UUM6T/JjGGmYKf8DzEt
qfNRtIyYTuTq5RZVJyNLWrVIRXGgCUmXRqvXrq8gSeV9/iyr+ysZlFoPEQJRWTtEoWHa3p+7m/Yb
CRSN7BYiSmHY/Li9WtXk+lxoal+sx8NsV3CkGu7MYrQPLlurtrhWWxdoqEdrhzNmqd34/O2T7r3Z
uhFBzL9ftC7tO4lp7Dx31qnuXL8OMpGAoBkHtYbFvD402w0WOco7mIsjBRsWOl//7RsdLhS+C1Wb
Pm0IU58951g0lzWL/P6XQHeYoHe00UL9+mXl9Y8R5puX4Y1onzUvW1VZ25JS+07fvgUkWibK4lrn
61nsNum+koznBRfM6bRgai1mRdOSsGBZu3hi4tNCG/2/wPYr6TZCU6eQWSENPFAKCCQS1/4OvOz6
IZmVLXmEWqT0qreRgMempyg1j9GxROOHLCd8oD3I2+xNmbsSqNO6Jl+DPJ5THEenX5knhQi23t6y
5JwgHhHn005jD1qccTKErZLtKx2K6WFztktVDXuAf6Kw719QH9aRS5KJuS+BgZojilUZPcMPnPp9
wyqXFu/TwqCwUmC0UtohXvgB+9Z0UEO8Ym03FShG2w9nJIuEz1BVpKp/R2wjl3bkUjlVO18ZtRLu
xkf4NU+sjt941LvlatO6VqhnXFlgSAIGb3MjUyvW7+W23C0z+w/Xglfc2/cVwD72eb958u/vT9go
eodar7p9BNSODr1H8CwSzDKa2Z+VGFBOV6mW5VxX8CenjNJk1eJtXoJaHRD0gFLScl5GVurz9yiA
wdwzC4aqUV4oL8qYsEllU1+rFbLsF4E6NjdVX9/Vz2NqY7T/shOt0aPvQttBd0IUVMD8J5gSbsxD
lJHxeP2TclASURSUAFwLf83DQBanBsVKyKFXq5KnRuWHLVUbsDpwSu4kCamyNsEGk15zd5v5czVQ
qpBoJZhtbgRGbDUSqZGc6L/UG+HhhJI0yHX4vjFf3KF9H2FkklKchrXUqVHVaD0nRWwcpO4trWLJ
aSlYK25em8fmOisO0/k7lro7wROB0u73uQY7+V2X1lKOkM6/AbGwArXtQnPh7n121Fh3wdsD5qgu
iJI0dYQwFUAASrcvjY0vYg2xv/QIt6ZJuz4HEONRtw7ewdf1YgwglNflAkNU37m8WUSl0uitMFZV
tWhRfYbwTyFNNDyob1Te1feVQgpTrK3FWsoRaqurzKDNVwGkNNE0KFW0oXBYMzh1U4mv151Sy6D4
MEhQW09Gy6jZNzjikZxn9t00xN/nP/1z/e4JFsadZMR3//7Y6hgh1CkkLZXPYEw3bk61EXyIZK5B
QoK079xj80CgzM5aC5/Aer7B6oECgnXaBoSs72fIvcauU/451MINIfZgoCCFdYfV/XmbN+pOPSVw
R69L9c/WhdrXPvHa10t4o3dxtLcbiE/NG11VqVrUEICRObzYsR/Gsmr2OnUMLsEAqCWPRgnTaze+
ARbGBHT783m4jyLRZ9197W/WDpYeNh6V8QOqVsN6T6tfgOPg5NKiTQGwq38Hr3BzBl+3CCc96IAr
3FKT4/w6iwrj2Sqg+mImaesI+8UCDWHeQNaYpU9iER5Mrg6w8CNUO2IsOGBX2EUxgUG0xHABoF7l
D/U0dt4KXKF2clk3L4wIsZdX1dG7wiZR+rY/g28nXTpELp954d05U0FAqv6bgBl/WPb1GBbnTQA4
ixoS3WRTV4SkgmsvRTjawD+1XQHW3xiePspp4hICb7VahISccViVGs6ByLpi3n+iEzr/0X5tpPYd
8LuEd5PWEU8H6yUA/eFona9OoWxXH1SCDMrL6dMqVcy4Trz72ILdfQeA1DiD59PwWn1b5Xm5bBvV
9hvOxYkUsnvdDfjgDJ3YyOiNbE9x510cH65lZmbKUvt06pO7V6+MXsepAtY8HSEY/aWIO739He7b
1vIVnLcDxZvY9tiPmvd9mxcwfKZLJcY7OK/NECC8WY2kDZjXB8pe3EGPuRN3Xi9GY/eUOvWXeS10
KrcNvMjLloHEtCFCn3JSrdNqD3XAfG3B3OJdUqHaadj9/t+LaFFH82oOKbP2W148+nj3QZHxDBw/
HsYR8tjuayrZqiba9nI/e7jL1p0rkq5x88Qca9nV52PbmB/hYqhIKcb3jri4dGjBGnydvRdf9hpf
+tm7glW5YVeYHFqNcljHQHyPzBfR5WHyuPtp2QHsKvgqaup0wGjo1iR3fXzDk2mC7jzFCxBQBoaH
a3ZPPyWrqbZP6yJj5IDML+Ym6NTJyiTlOA3zhUuWNOQJa7U6shY3DQ4lhboWiOBa6xGs7ixCYJ9n
Z2TueoPrjMdsLDt1wy0krfdfOn5UxN87h8fJ3YDFS5lLISUmrKOoQmcMHKA9YEW/DhtmjeCAvkLJ
rFC2fiJASPG8jdEk7QIL+CRIduCCHekVU8YnxsrqPko+ppTMX/ZyLoHI5/q+PvwasXlb86nMW3X5
pK6t2Ofag9ba0LQ8fFggYH1AnBpVlgd79y20D0/aKNR+9+37lvoqMnCf7rPS2lXw0H0hIe297uET
TvQe3N9zdOsuw/v9GZwbH7O0/qaVsDZ9bovR9lFiLYrrlXZi2M9m9LQr2A4vq9BpLm+nDLoR3Z/L
71Xm2c1tdPzajOsBurQ7qxd/etJ0FbH9aBNFbcEA0Bohes70b9Byy90TnijNrIq+yuJS9kGchRKJ
chjxXGSvWOH4wZX8Y7ouVaHD6HToNizpxr0pm8vQutqpdoqCP7LzUrgJ5eHw8imv+2CU3f+K9dt2
IaxR2DeAi9UgKBBBdK7T8kDAoXOGBELahoPwahLDIFdILjwCepQwZfq3qLBE38CqJB2oBaP3tZ3W
AQgSup6cF8H523rEw619QPGG6a0J3utdIcioF6GEkgl/Bl5NF3I7fLyH6Mw/W9iL/lWBVzMxvLzq
qMrjDUOPh3O1X/gkqPooCw8dNSygEk9xdglz2jzGVJzJs3DAF7OeMagqhEqrW/C6NrbHBJTTp/2H
eg0hQgNuGna9o0+DICqutSjpvKcLunwv+9ZYv93icnV42Nc9Uu7ukSWESQjqEGKh/WRuoRU3NYid
YXy+KBe65OpZS1OF3xsGwwULKV9i4ZZB+nViV2qLfjLQlFKxH8Hh9WiEhXq5OYnxIUBB8WSVphcP
RvYnXU9QWpNiROoKecNqQz1O7ZNP8MJWlyERLLu0VtoyTM+KKEoIqIhQm0kFmyPq5zuzCRXDnwKV
xEJY8gBonoMSY/XhS1VQWC9qMA/zUo4hNXuQTWA9tS+ASSNm6DdgJ2NKqa+tQg8qT3THS06xt4Oo
zOWrqnck2Ue8ELbWM7OikMND1TO6de9OJP1kSXgHtUM/GQEDtoovMhB8vHFXttp4Dvfq9qYyAAtM
aiodRZJAPpMOMixQ40xoIhBIgeXfjRMZ8gTxr/HhAngFyl00V1PB8JS1CtcgcTlBLaqWRL1yDWOh
2uRbQlDrnigQonsmAQ+k2m6svRKoIpzwaS/dcZ988DNBkvBoym4FV1bzkLvv1H1JPtL2hzagU/zj
1FIo4q9hTkcCJJWBGPyDMmXN88ksABIlSN7TAahkvfoVc/J04E4h1BVkT9yhJqWHf1nogJCqccUA
P1ESopEP+ZN3zlA1rm3mzVR1Q4XD+YRQj7HmlyhKqo5Ohb0Ob/DspSG6vB9UGVoF1tjmCuHY8ts5
faxT60SbgKiMdTDcRhe3CEWpi0sCplrAnIjL4YTd8RXpX6lTZ2KvytnC8G1RG25kYkQvpiaukHgm
zFRUr0q1gR+8J6KT8jioAukmdVKKGHykW3v3ixeb1aBbl0L+Yjzhh+ZdoGQTNW2taQWrlheETNVS
c9e1A52El51Sb1WzljzKJY74zKRSefDgm0SVNpM8U3AsOqHBQpOSVbwtwlX71D/5qnIotWTeLefU
PTPVcpr1SlPBn+yBRgsZqO5M1vdUpqZnlAQgQLdbm4MMrMIkoJ0a3AfQrRzu8obmK0p5H1YY6R/R
Qu4ibirbukO4gcC1v5phjzoD+9Xy0lH/ZL6ncbEoA8T+PdYRp02gF1Ladkn+rLE8kWQWo1bbjUQ4
pgGFxOCw1in1S33kCglJJVdZHBYjaLnMsF8eDZHdkMLF16d0cabK+HIaQylGZ/W4vJaEInWYyUOF
fHNawu/7GuIWw0U8zSlHtTjtuwc7kY7e9Ek8i1adsoeLuR88MVk7j3Y/KWY6aqB9PB3b4NY9946D
42A7OK6ef8VNc5HOdiEOs8ExqBExDL6Dxmg50uy8y0OK/pa6dkrtIHZlacqRM6ICoN6uUrcKHjsy
4VPVS0ZQFVyacPJ26DbYePRVIdvdKA+iUEFSJyO/EnEsKlc1OMt0+HhL2660O9WCIvDlgIjPyMjf
mYT35DEOVZhtyCS6eoCszz4q4NZBrwMIhc3+McPUefoSz8fPaoQjCpWZKtRoxZQYTHFyDpTsNUrU
kdK1l9yWOMbPVooedvaqlkengTfr3X2FOpoYDpYBB+QN5s+1ZF7ntVX6c/1ZIor11/yrYVxIIHSk
VavZIviASoB5gVVf7XoFaFJGqwDSga6fu3VIJxOCJRLAFgm/3Bw4skYgDRUWrOxDyBDyUOkFyniO
qkKB6uv4EmwHpUk8rgzKvSs+I73mpV1gQadmMYhxy9Dlew9eWATRln6YJ07WBgOd+00fdWjqEOqx
GapHtE8q7S+dlJ70q8tzo9sciNQlesZxeARa+OoAmQwrOJSU7GRwhhp8HCHnEC37cFFYQ5cdCU49
/H14DE8IHaGJ0b3wVRkw8WVWbms1VHSy9fZetd8c1vvx1SoMd/pUGH4QZYRYyR/6y84Lzc7OMYwN
+/oxGzyuEcVdrfPbHjCuzKBKj1ztFznKnXLnjJv0i9xfKnpNNsMkuGX0hbv4BoC4cmi1Wha6p0IG
SaVgeN6AjTr2oReKnEQllYxpl9m31DI/WfUoc5lRxSbqjb6wbpXN0tJZQktXU7KaaQg32eXgAwYK
dHWr574k96ACTSuzJ9HuB0IejtzOl7RlCTFqqVlyMAQpN+AnRpErrxmcPO1sCkABXN/MInRKioGc
o8xfDCcwBL6ggvbfEZ53P895vI6n8bQ+Ps0a4+qivihjC/iGtju8zXTEk3hV2RibphkPmpvyX2WG
TGM6qc2gWlVmlZl8LI7ebvX4O3qljZ5m7703H9+Iaqi0GpkDooFMlkSidi4kAiwua5AOpCqlg6Qk
zOBkelUCiUgYEOHTrqJPJUtolQNiMTw4Dh7u34GuUSFIYSzUub5Qyfu16Py3R4VLkL0PYD0FzVKE
QpVxKL2mMoFxZj8irU/dhHCUpGWZoYbLnnOWqQ4WiTJM/LQVXiuQlqEb+gRkaPKBVr7W7L0nz5e1
bINTyeJvReF7cZv5A6D1BGNyQqzSWcvcrOWbXgMDwx4P11gCxg9wLMeQVJU4QtULVS5mTcVSUrmk
tJ2rUH2ysfeGdy+muspmT29BuYzaSpdCZRWUUVcE06h67n6CL7hj89s0Tyx4Xzc80ayC0fR3ASp+
Awy+3ptgOYtd/+xGzFszAPZmQhStDg6ULCk7vejAwVg5sGa78HwQgKFrXPbnAJOmG+2bgiwUiF0T
6uokguoB4osQLRZ39JCmSEwat+FhC///PJbgD6S+DN2Qo1XVR1RJzzsDRKCsc2297/57HXtUt+Oy
DZUO6U/YiLQWjT6WNSRsDPFjdCi04v4SaETpA4UqhzOg9slY1xp3Jl9SYscyyme6txntgqozyyPW
h1RrtaOrFZCjSoRn4x+CH186sPT9a12eucFqStNhV7eoxDYHO/Dg9R4t0qDQWv7IMVparHq6Ehpk
9EUrLsgM7sIqJ39FFQnmW8zSAdRi/GId/y6M8fuHElhhtZ1eK+YUxA+4Hnsa4qfLB00QenaHDr8A
WpBMARRpS+k1GTyesOBjUDyD8uUabsJcOUBbAU3+j9sBoB29kHr7TQmH1Q8fN1Q7m+46TxuU6+I2
y4n/RYUxi8+q2ebRGNIYqDESEM+4tOTpjZKiNdCzknOosKpCiRzoNj2qLdcFraikHNIvB6GUqWHX
2EcP3u3vxiavPVXxQXsXPi39UexVFnfW2mFjyH8V4iP7htvWB4tMglC5MiiSq/PkV/IudlH3Dlc+
fHepSWYNc22jMTEZeiHTBxMJiY7pZ8aVEBztzavcRjo/GnkgO5QublTbFGDh3DZ/M7SCACUWBT5a
ZNIAuRNcxtaq4RxdgaHgrbOhxuDy1D+DsPURrxaSDGxET+olZFAOeiUGvf4nESkKkKB8PuRuZMgw
pERsKTiFQGUv3wgvdqmnRDj1wQqwCG3DN/KGYtVgzcgClQaGd72bj2ALir7LgtBF0UGSkrTtBHgB
v8EsVNCDiVlmYXn2HmW2d3kW40tMqJDiCHDv7oP8KKDHUvBvMsn8Mf7KOxMZTaLz7eA2KfR3o3hE
hojBJTpAJVBLm9dsPynQDXzNPrPl8DT5zE6T40o22HdkYFO30aADFsj+UgGTPuOnyf6ky/xy6EZF
cXgM7r5E0nfcsv8RHG+iJS1HPAVzDQ+wK8cV+yj63wkpv0rkAN/DtHtEFVB8C7lYsjR14+z4kFnm
yvU3m/QDf8szYH4dN0+geGEFBBQVXLSMA4E0cJleZMw8SJnezseHcCpWlFgi74wbVc80pHONuv+A
9CI0ICmYtUqY+2SLsraCD9hnTekfIOgzkBxoxW+WEjhcoGmrLVp7FDBySgUCERmbayuLHXK7EQLq
xFkJywF+L+AjG6PGiBJCPpyzzf6G1owGuYa6QrY5LX5iffraFA6Yi9NUaiBhW/fVJlYmoPBacwmN
Oo/OmE9FuX1CJiRCN+3ghPXI6Bc6jUj+pwaVDXqHWahcaK/odOCsxqOSi5Ws1YOAWUnfHO2ELCht
mN2upgEoNkr1c+RclcogrowaLMoxhKw6wMNkgzAv5itnyZsGPZCg6TMo4BuEgS0TH3N3gukH7S5F
KpKhviNHTVew9ZzqxHCeaNGpcUh9QWw6cnRaRXd85imcIdt3xy9CtSGoJcDToFxx2jGwZqETMHsn
mVK1QQz4oWcrWwy1ZwBJ8XX6AaQs9PtcVf46kzYnzpQGuFyYaIeN93YluLJAsGG0C5OYK6RgjKIO
R14BeGWwZNSss/bTGT1iIddpENqyMuNgvOReLGq0UW4QwQ+oHhUj9VWqI+VaOrm6xKCIwG3IvE/w
C8P6kjhpUZVKjznYsMh5ZeoX+pGShhz+kJIkKkEgX2RIkIQhGYP0c6M1Hmf+AUB+V1n+zmXWhVYO
D0LzBuhX6sD380+9vm5ilsvEni6H29V+9XGKMy3RJZ9pL5PcHRrBOg60czS9K36zzWOML+RWPKsy
9xP9whcw2MvitNgvdlGzF0fLASvUeD/echRGuS9kE6qrAhuFNqBvKZpmJwytHjisjlRLWencmof+
k0dohhUltW+34OG4EuzzhLkt+1yJ8xSByFF4cI40kxDaYRUEdOmfI7m66ruALm0aCxiEvnedK66P
syNUCb6pxRyU4PjDGxdGDHothagCQHsKKKCvSW+2dHTM5+/z9xxVAVfpliI4wAgEYPpLaQ+ocL/u
gpWKLn30cnh5l87WLwenxXv8HVdoVCAkF9WD8bdz8z/eChxouAXZe+2de6fBebQf3Ce3yTKaXybb
lXLc16YwTmQkqmBeCkxAZIYbNk9VRJhdHjpTpNdZnfFq039cXGeXm3mhUClBuKUDpx3p/UrXIGXY
CF+zjAeofdz+yOH3GVogpu9wHBrIdtScLV0hFicqQ7PP3LAo4xNLnW1aGLJyTn7lKa7oRx1ELWQV
hOw/indPTg0ihCAWYj/HPhR7tR7RXuRW3f7ojmxtFHcohZCzX8I6qE45CpXtZ8jCjMitQYBdiRRm
PwiZM8twGu3YdXj3mTGkZLU7InMVT/bhliaOqw2xjg6BLMYR/COORmaF+4rSq/07FDyyx+wDBb7m
psCxeE0KMB5ksiWGHOK9tJ4I0lktWCN8BCTIeFgIFAVQL961FZ8RYm5525reAiwAWRS4lKCAMGtA
reNOOCCgPs6qeMdpmlxD9Y2+II8Hg1F07n9h47BpflqKJbKCJRPSaC1HqhVRVMzk98UPJMzQMicP
Owy12waMBVfly7huAVFYemgd6O5hnHAs51qVOB64bxCzBLDpaNj/CpLL4YLo5RrpkKda7DZQFZbi
kLQtMaXBO6LaVqamY+vdiT2UFyHXRR3/TO5TQFytznS9Tq/T87Q5AiTv/Y+p82pOnWuW8C+iihxu
lVBAgBDBcEMZMIgchYBf/z0t9lvnbBmn7YClpVkzPd09Z3f+e/cLVEV7zMp6WZT6eMUB6ePZQ0nd
io/jAo8drDDSR3nTqqqAQyNfe8pZtUiEOycWrik5eUbrSZk1YADPXlm2LoA+i5iej8EkRb7TY94+
V+MqMzMxOuWh6cIbQKAHmO+HmbslHgzd5Xj5JbDKjSfOxLf8Bf3O0QvpDUi925wuVxzonOHN641d
z+WVwnEvdARrePamrPLvhr0JsBEg19gPcBFCJHv83f++zQszNxrsP2qcq2I/eWW/jNPQ/vdrYixG
oIiHTAyqSUWgtrEq5hc+zipGq/g00wkGDqY0ZBfTHvay7hiAYvu8YRpmMhXLQYLxR68IrPHop93r
4IaJrRxpy+vi+gEDik1tvekKfNh0t90jhzS9mKA4jfzA2RNKBsk9lg5864t9soF/F+OOdWj71C/P
Zao5GftLylE+/CCEaKozbWGmESusPOmClHvEJO01V6tI+vYliZYYdnqazDEbEt6upI3XFDSaFPod
k1wjet14iCX/dhptqU0kJxDAdhh8sMVX3px6wLZ9MvbObXAaKCLuh3aRrPLc2XrHjuB90VRFQrxB
LlWOoM1ZFYlKRZ571q8fxq3Jc+e07uan4W9oRL7bH7xGEENZRXTI+MNrcrUOeHLX1GxczDrLDliY
qP/3Xl25y+hVL3aLOrvjRk4+m7/tH2juHvsBKPG0AYPjqNk/4isyt0jx7qQEV8B/cSUGfcJCAmgG
byD9tEWh0UE0/XfkwwZVaothoVRDDdAv0qM5dHmthP5Iun693hBoiAzyxMj+mLJKhgIJ30VRSTrE
1C86O3c4fTdbcUn7AiQAzuoX/stOCkuYzu4ZfLGuBhXsq2YnTsFsPplPai8T687ePDi4woMP7n21
AxXeuTAZETBA35gjGoN7h23NHZ6C8S52z0enzF0MQPsF7pvLjOQKCHz9XIOv771qrzCrxwzPjV9R
Mc764HqD3aQ5FFW4OqW+b4MMTncx7eCwNrmQzGNs3dkGKcpapfQn3DKOgwuGHSnQjzTpxczaI06/
H63Kz6FsoWHjJWP63zpFUo9DzVEvpO+oAfFNn/NaJLR5W8JJ+V4r5T7h4KHNR5sQW1R3H9b7jS5u
L1YfNpO6vi0gWCCzxDC2HfoD7Kf2yaXA1l7KGzFS3z0dpagCGNnkSLqtCCi8zC/I66Lizx5jx8u4
+HMZvxMLPmZzuelrEd/G22F9WV2Wl8lvPVboOgXzzvdomM1Vo6unxIiZHvskq0jMG5brfQv3Rnic
ElIJ0S78ObLzlkN1HVerl7UdbAf3MRYmZLBrypbrGieaG+UMNDXKUChQpGzLz7+D7fSEW/448dSK
fbMJ3LClefxLnSuW9mZch3PsLwdC4LJ9KZgtBwm1+8IzgIIpwhYg2hNn7l3AVooxnM5nwhBknf/x
rv7Vz4QwhJXg0MNlvQdfsgfGwrjWJ6ZfCX5hGdTQzag+lUCFhggsyT+0dG3uGKfU/pBT7rqiCb3W
OprLbV8zLVrj5+A5yIaJm7gQE+G/1p3M22Or6Bb8Y18B44kVxs9jjHBsXP2pLz/rz7q63P1eIXJj
SAY1smrnAMVkqdrzEFS6la4Cl7p/zWkBN62wRK+KMcUvkJIPFiiIpPg/wlneSITLh+UDSiKBpITz
UlA8v+GgLZJiBKDVmGxx1vZ4hctHdxNUgCAr+aH65NjVeB899t3DUDb5whIPAJlcuXqUdAQ16qgQ
qDYWP5hKtoPJ6/KIxVS63v82luxC/8pIJV56rjKv1zrfoEnHtmewG3K34I8nX4KXoCMs5448toPN
ADvnpH/uYstMSCIC4ZRfCzAUwuXnJE80Ht/rdATcqver/UcAT1SluFihGj+tGhW7LIhnWJpPasT9
5rAyOCwOk9PcPEzgtn0ZblhaETlhMVKvQGUUBk3ukzrLDFmkhgM+mNyxzeBeWGXmZD/8U87ibrDH
qMsBJTaXzmyqD9x7GdwGmTsjzzrMKuv6oWlsitzeN0r5G7IiDAA2/U95VvPeu+hR7NXaZfGlgQij
e/+EIMl5sMFDdoUyVfbSolPs7BEMWqXSDBxzDx5ZQn2LT1GrVXUOJRBL2ux2f7AcqNwyjIHj9JxZ
KIW2oN+fzLbCIFhdrCAMZMzhAVt62HDg58G/EHt9GqkazRyGfCOf90TA6PefZtswRxqlghoDcvtU
U0BvYypvUsqzdzEM2263bQZ/XoKG+fcwPt2+REd9miNXC3K/BxEZl4inl3IJnRDbEmfoDTyeIfwO
o90hjzGewGXwLDG1DY/bFXZ4tI2u5gt3w0Pht0KTJitgcl2rdJsb3KUAFmfID2j/IpuQxw1cZ5i2
/FTotChx0eH2l+mrbmfPSVEOgnWUqEeDTfKBBATx3hS2UwLSiVle/jLHZxt/HXqjwJ10zTej+bA2
qHWLbIwXd29eiKcgGp1KuOkUe8VeuVePK1G1dxjXohMb87b1tCvHxzTpnjvnzhHqci3ajZuxvqpE
l03H3fkcrNZItPNPW12QwlgdJO01nwFOw51WXkmrln6aE7qWdqfL+qt3WifrnPnPhrHbtYxr6mUI
Axpttv/dmiUKz4+CptvoVnu07HbjuQu4Rg6UTY9UQaiKaE0AT1UGzZNRGdTBjvRZ1lUymVNNwlO7
maUuXMSidy3a5bPdwLOm2FW+XB994tNP+nbLmMkjzsX7qKaXJ8MOyYvpTOcvECE2b2M+uuQdEUYv
QayCaveHCTXEiXK31L/BV+qfMrMOBIl7OjjjzrzAzckM2IwfPFHIzPfr/TqhxgO5Y6+e2zcsWeqz
57I5O6D7J/tjvmf+UqUPDg0XXyQMBRIcceVXHrUYKov/KBSY3qvK1o54KqPdvmkhqeVtDXcxnteq
CiZZM9KOkGKw4rzToqEjAs6udimW808t1qCSQqD6/ssh0dibQh/gEz2arIj3FhqKAtSS5qBlqbCn
9pa4Vso18U2Q6WI5J8qRxv+RyRASaYzMUCSZ81CkoitpdI4W0FHR8aDR9JyeXahpUcH5XIxj0KJI
eTBeSrWOBs4CajOlOD43zdfPC88aPWE9rvabTgkUMS7JWy+X5Q0XGwMTq2OD24feRqtTRzeKR1LD
eFBGTs/YHZ4X90kJywpId5ueUF3sfDHZRTJyM31KUAepBAfUvmxyaO+oTZxssnEw4m3DfwLkKDg5
LSYlytMTPDP28A6r6mS66F7jGEmd370z3bHcpdri7xef443DrZyOIIZMbh0VJY3lBxdo6sjBtlvo
XTp4+TQPf1H5CgQMiedAz2jDqd9F594peuKUXw/qARLDB6JIjLeh7M6BhmUyvOfqMGHPvWNIm3jn
deKVPLUsMcUN6oMEBAfX7ZNZmzbpCRW8DBiag9oR93Ee+I/7gnSSdpOpQ7LdlW5RMha1pYUPohLO
z8hFZCLQb/2toOJeK7f4YQ+mV1qcnd0xam/vYhVpz+JxxuniSziwHTuEWYAjNorrOth10317z+hk
P6Nd9jsHCIGx2kUvXkCcvvuDF5ku3otd9AJ5qXYgqFCg03K6To/whYNyR2On65AjAGteGBIfMDbW
4+R/wnnwCT/hKcK4GkTn7aacEvmXqX+8cecIAIQra0JPFeD44CVebks1fbfPmJSfga5K/Uq/Pqj0
G3AMaS3qVMG4p5UDmKWaW2lYQre5RhuzGtVDVOjlsBCUw2K3NnwPcHidlKZV/NR0NPrZpDjB7Byx
526W8Powe4zmi8ds+1McNsZ+hcuoI3ELENYL7atXBu7Cz5oa6+roqLqIKOlNCDD73EYTEdzR/URr
Jrtxwb6OXQLOSxzNdirPrvzOw2LyRINPrUSqXfDMS57bnBhyq8as0AThCWpysmzaNWpbDLa9fVBk
EKIAoqOfbah4NI+ngsfg0W7x30d1oGi2KS0Xh70GCjBp8Gpx/ystKotspA6VbNU2jF2aY18nJzcq
LqRBkKD7ZLs04I9vY4M0Yn1aplxs+HD5eJNPJnc8OiS1zLj9zn/uw3T47JbCOK4GwgR3Nhd79mYp
4up87L3Wm8MwDZoUf1hckfWwzU0q+CEMa1PxE+kSDwrAmFvEs0WYNGqvpJ76KGlnDogOP2Eenzsf
/wwoCkjav3TFXBGP5RM2AxjEaZzGn9FrVJ3cUK9ve4X+IbwH9a7IcSWvtNqsGYZFjCY6g17RdauS
AeZzApiDCAJxJNnXavvQmfUvsN+wlH50qphy/mTjI26HKfn47WK0AqamXP1SR6nnvK0Zk6o2dTDd
0j+TfBZ6ON8S8PBL4HJh7scdr/mrxeCR3wACOBmm0VOYqLoSTj/aMacsYmreSIcChMDYE4YAX8+u
EUuMLbsQnjsI4VGdDeVXQPwdnodX6Kzi+V8Aeph0UaR362dwkFV6Xh15jBcDV2PRNr2UeQG6U66u
0F8BU2d7dzDFGSxgcHj3ieedCl+QcO5SvNQVB4rEIfnbgg23sHlo4QChnYNryX7yBXUJA0moo+G9
UbIB9KpPZ1A9EGjhtRoxosBY+LE68e+JQrhsLyRInk90yzDK2xHTms4WsSgP1YzbmsPeTMcnoBWh
XJTL5F7MjbycQoxXFguxAb8H5GB1UDH/4jqUwMQgfbBrZqAwKlaFCcB01KrmGwQsaQ7WE4f8429m
B9pBTsw4wBaNIKXV6ycc7KN+wkVJ0HKj6e7te8fep2rsfADpMlfzrUPS8v/OEsRwKAMrXPrYmXfc
2yK91ADsBFvpeFo5vQGHIg1LvlnFSKwF+ez9t4XCu8j7wypgxLY4Umq8mPUlEOtjkflac5qF7G8N
LgO/hk0bRpt9h08sJqMc1ORDWMQNSdFEvho8ES6DH0OCw/fhK/Nm+83h/JuZ9spcrzLbaZnNCZ25
vYtIH2Jdou8FgiVnpX2GMbEHpH18F8ztj2STMA/z48ZPko8JTVG/yJ175u5Ti/TIZ/bWCG28rcln
AHo0/bSzntfqR8hrRJsnNurQQzQmIV9ZZCT8YWx2Wps6N5i2L8tthusxnVjE5Qc/Ra6ECouaQCCW
R23I2UT2gxWeupN3mK9p/qi2hcUe6FOWcPw7MOcMHfMZGgE4dAgehOhXQC+wOujQ1y6IWvmrvB2C
ErHm8Pce3NW6roDotOE7gAYYCziiP+NA2cJ3hpvG7DGBw0UtxS/WXD1COXurGDUK4UIQW8SFb2TQ
eDlIMvlg8NQlJH4YIM99E6Y0nmueln+xrR2sie/fZ1labn6PSqjwD8Sfe9vdd2+dB9h+ky1So+xk
/iBiFpkxR+XO8tZJEhdnxfhnZQA61UoTW9YuVPJHK5tVj6aFG1BXcBvjPA0aXR00hrXhJ26OGrRw
Z5gNYjmurGdPmfsERp37gKsA/PdxiefTirXQdD0flpI9wa/CPZrwPXDwF/i5H1z6WRfT2M41OgUp
3b8CKJ5akHXv4lLfUM5SEE+lzNu36c3Sc2NqVqwuy8lFOyQEia9u2V/HjYLpYSq15Svh9Q+37VKX
d5iL7Em4PHfEZqCIEdyBy8scrOlO17MGmKeBwxTaKCH1iwV1V71iXz9enAaxA3WUvSr/W8XtqQGP
qwB6VOiqx6Iui/otx3AfUnVzXIK8GeQ+UX+2QsXmTW25p656+fvOvlNnCNS4HH+6eqpb2Oi4RIN3
iMUnkPGKYANQ3NlHV/pvmx6G7+hKWv25zcgcQumXslCeFRD80N0ALswLjBbmhiwt5rbAdpTpqPw4
iSwOi5GBY7eCl2Jsjz6cUX5K4B/k3lweKEsPEg8KZ9jtPxltfMkPFIO0chU2xFJecHeovaC7Sm48
8NCJ+VG8zouJLQROKJw8+BjHDNYP9zmxQ2F8jQI/nzROFk7qrZ1PIzFFBcNllARZy0/3tj7Dwsz/
X3eB0jmmf+E4qjKh5dZH+OwOXv3KUINAkvA4UZpX6le7OjSZZk4PmL1KRK/E+0JtlE6EE01wKhJK
b864ySwUmBzcTPdgl2t1eFZhofNNB3IyiFskrUoJFAoOL+sGg+bGqG9oDcMXcZWCgekQ3j2VuTtU
mBqqt0XKPDb8YLzC08N3Bq+dddKuMp6WDbTYrofihO8NnHkNUcHHmfkTcFlWwXi8Wt1dJmxEO/aE
IGD0lbEaM+6qSWPr6Z0wR1qzPcY4ch7sETF6pE20EN64H9gYv+FRUqSUpZK6qzhjLHfENI83tvJo
RDJ8YfnwvdhzV2NVMYqlaB/5sd90L34+7fbZPsMmV17FeB3HbzIPRQG69DLj9VbTQTAeWUU3pzm6
Of+1hRkTRDgtmddaO9mY78mdO8yBTmOr43vEnClhrX4jt655Qh0hlyhdggdzRcew5XmRc2brzo53
Iqupua8H0/MslILDmXr5Or6N6QbXj8FQnEAJIxB2bNsU5LS8+y0IZ5pDrlIoP+6u1kbNS9rXvBQ4
u2cS/htBUw62arFd8yabvi5vbisBE/VvnjMSm936oD6oDkr9Vmf8kG/VDb7iYUckuxG3M+4KNZC0
jfy/reQKZ7BOqQV/FhoqlIF7izkGDkXZJX5kF3mx+/tS71mnIFxcYg342JtZu7iq/16muifhBvLC
P8k/RfTSa/FcvtZ0NDng+vVfonzijK/bVa4Z3zqcn+vUZ8h8uKm3v7zGMh5BT1sbvEaU6l7W2rqg
Fxk38d9SMtXMDbs0vTSLVOg9HG60JB9vr/1on0f1hE0xk80bAWBBT3CBnzIfztsnvJWb2HMqbdEh
Ti8kTxCBYN+wUubIElV87VNvHgn1GRUasPeJMVgVRw02/Z3MaKLFmjNOZEpA4wrljVjM0tQ2Qf4/
J/dDNGXez69YbhIOiJ5Rhz0hQzWGGkpFZqjzmzqvwQv/scQsI6yF3hoxWg5Zgpx/oM4wwfgEvUNc
PZF2NcYY2g79YSjhZy9xHzTWNCjqYqvtDw+6vIdWnhN34IGoA9YKj9QYmuL2gfYzPTAMWtKLMyKk
c8O9UrqtL0UXgdkNGvmdzUXbCF7YINeXSQ3xAobibOZ5m+5BH00HJBL2nu/eUnjxXXJiP6GiKXuH
xWkxX13/CqkzuLyXMMAAzNm67kvwMvjaG5nKCNH9+GiUIAbd7GdO7/8Sl7QporGHLSgVxN4u1MLP
Ysf4PfO+8THiBmMnqzmgkxJTFv08WbEOtVVFR715uR9zeDTGRVP2pqyAj3Mff/HVFDwWNDaDzSop
vsoizhjfrilSXzmz0moIrQss+7DpHsBDRP8EI2JQ9QAkA3k5IxJks6afj4KiYaJK6C+xUhEfdTep
IyHgP5Y1u98vAQfvYeFAC1SHn6pZNKsmNlLiHorW9GXxsF66bPusJ6Vk3xb3MDHhAtDulyiLSZbB
baFO/xdJF91amln1Md3zX8IXftB5M2aEnE9yEVq49GMfrghHPFtRfyxlEv3+nj+lamEWzr+NUe9c
M4PUEFIjYHYXujjEUvW76bnDYCGHpJeIoz4/RFqJfZ4mFAZieBTg0ovZr5wn5/mzIBrQS5DpYq0l
RpHEN5/8tbDZfacVzt0ytc6p218iPYHzw7XnDuh0MHPr+t0NfTG7eusdCB1Zkms4+e2cTEyy6qQu
TW6vs/hSzPuSPl1iA3U1seSEe4nFNk1nAN5I9Pb8eWBxc+JPxvAsZ2XABYOkBfT+WDQZEIl2naGP
MNnZlNAm49Mveu+dHlTt38GYHLoGV84MjRrAddIlcfY2vjQj9HThHYCF0zijaf9ib1DFgz0DU8SE
OaqMqWmvILNWJ+7Rq0HfoLcoq7Pq75fSV2fhwvciOGuXEB6WF6J2Gmxxm9r3igElGhWMisnEhvsZ
kJPsnTVDutcR4iwlOUc8hyo/84iZj4rjZFQYjCKlikgcEBOUGIwtzFPOrJp3JhYN06V/UdYEzXGd
A8bAUMyB1zCNnnFrUoS/35hkoxqPB+XworUoLAoT2Du8vFbP1Q5ZfYfGEZ0hfHf5k9QHRG0QNOiO
QbPIs03iBH0cejobvJVYfNiign9D86KVTffiatBa2M50YA47Ey1SJnNcnZwqKOkY+2se9q5WuVcL
RR+ohK9BdYgAfVCMK7N0eVqf1sTCl4/oQ+kpRjU5lYlA1Gd0CrQXbJ79o1/+q+Fz3picZ3JBuNLY
PTgNeMzCiRjkSKPt2M3pgHS39pFqJnW1WoPGoNqvIRbaTT6D+rA4PS2UzidOSZUVRZP8zRk3Nqgz
6xXgveUqg2PmZA5/VtmNq8CfdWqQOwfz2keYp/kMwiwHZfc5usbP0TkuTpJoE8utMpHow82Hj4vW
xN4LwelL5G2REmj/2zhKRVVMsluxWpRQ62BUTliPGihXNEJbAA7A11qkjqoNQZxlfcUMQppD3T8Y
Lkd3FNbz6X6k6kQHBYtkkM+jUfbo1kidXus2OAOaZKIWpiy30Mkim2kEV0YvbINHvzx+Dsvj++DR
f/SfDC66M5tExy3GzxlK64GKgFFL/24cOqJ9wsoRQJumoFIFnlZOqISioBIUso8YDQQ9QpC62HII
rHN+X/3asDE8TpT96kCEQQ4M8uOmAadkpDq7Th7doCOaIaZJIN+g+vdOTIMSVlhh/dGs3PKUvtqj
7C/7uzF3NLzOCpM0UmJcxkDQfBLf6fnhelzg7NfD1Fe+sUMyDy5ttfpK+JmZ7tPSHlD6ljHDMTao
0cpG/c3AmcvwPb4Nz4NkqjPzGj768uEQfzQLz9ElrkwYF8UZER3r3DBu8GVgYW96b6z4diCzAmyE
OT+htGxxdxpUbLz6IFtSjzBwbwPvsGhBg0GSh+snCTXVChn7+2kWRuUeyRkkzPcSVgG0JgnUaEuh
J6thFQD/6oDn03x5+20CbApkVBpdDc49sJFoj19m2ZUT6XxxdN5N44jlIOBIu+qCCrkinQOZotaQ
M7FYyeoHY5XM/joGVQEjOUSg8xHfhu8c0VvNguKcyUL2GaIlzMXauOlUwFaarv9qX4DhwQtZ/cKl
ebyMYtE4MYmQeRwI9B+CVBsA/SBR3GM5cRKAar54x03QarwC7wCp9GWd+nI7ZK4mmkiMVni+D6wR
mZSYi19UDZ4B/85ApveAgYxgXY8QvNL+hExOJJWkzXMwq+H3vj2CqVag3Schk4QLQxHZrty0jLsC
fFUoLi8OsFNfo+bkET2jx+A9rM4NRuRh7FK2rn16I2VYNbTg2DSKnRfOj7CimL6EGe2RicyHCLVm
u4xQkBYKMOkrvFCyvOOTXbERV3JlvyrD7u8UreaBlvcJyR02qvijcCC7yzjmPR2ik4iSNI9rUS1i
+Khd7DVCJn2jX0V5SULFqFHEq1oIeywvv4dEqmfGkO7Jrpgq7GXkWANRf+InHajdDLyLZ3ia3XAR
FX4iNy/qFEog4Tayvf0KgwRBagbKk71L5ncChXSgRECrpnJWRanKFWHVNCJwVukmo3PJTEZ0Nzjx
KqouVrWNmFmVQb3NVL1izoc7eY2legT/xzbUTz8xIOlmlaNyJDCKbQ8aRP8Cfp121RMoEVXQ+r9w
4bpAfFFukF2h6MmPRun6f5vtkW4ChyjbULOPM6buwDdJGXGBdK2CeE1sSLw3erheELRK+UNfdMf5
uRb8R25hSFK+iW7cCmW2ejqyQfiilNK0FRlboinNYjNWEZfpZpH262vHLiuYor9HMfDpCckQAFjs
qmm5wXJDGCVGjLANdO9nw9J4u3r9vn5bhxwCfwGfS09SdnF7C49xnXlVFK2CoIuMTdOc1hbXTMgY
70icqsQhyavbLOb25FYtAoCrEYcbSEi7y77TXMT3I1YbsigptNLUC4SIM5mH3FDF2P/YsuWVvPU5
xvyOtlgSJMGrLaT1K3F5/t2YlZjfwDRQFKCTkJnmoSxGiJy8FQSkz6q0FbSY4QDx6W8nuu+ezE0G
C3kwf1tNa1527fNCfSGwnuixrA1vf6UlacONeX/ggfSDPhVmYjb9Ir4MndNQsBxkO7yj0PyDiYY6
/7m2CjItbCT1hWq8zmn1/+hdEmehFMHGTeLUHXR71RTCHbW0VbyrfMfRWeBOQ/1QDgAtT/1RlakC
ajMFG97X5wRBgdOw3vP6VeCkLgWtauBq9agVR2GI8wBbWq/WwBwHmikyZZnb10nGVFCpCQtwa692
hab4mW7vfnKmCOOknVECvtstN/MLDLP86hi3kITE4Gwy0lN0XeadSUgKDiQkeQekVbYSQJ8N5IvO
Z5weTV4O/9iSojbqIf6UNM2yckzGyuFlIZpZaedtHftvChboTWZjRF0jG0UKGnabC9zK3QStKDkb
6XEbYUGIBzRfuM8rOn1WXyv5hgzGRYRW5SNVyHlYaCeuwlGrXSXInUFuhMHUJ8xcJghdTMbxsXIh
SpH8At7rxLMVS7e4nZw5C2Ai7uXEJ9DFAnvxOsd4WHc5OpIGdJvo9hS8gqdexqUtAYAMTnHOvfZ0
jITlE+MckQy+tAFBeRfrtDwtJboUwvg9Dp1GTGbUJk9H4dlyS973dYWrpSYtfSXm+8pxt8zcZXUc
9FrtFjVc4qpbDWT3XaaPeMnXwJrxtSvMFqcNlgaLYKW7NgpWQRCEMzqS8z+kRD8l+IxnyIyNpRxH
T16F4hWGI/XGBV5RC22i9KoiCQOcgtFl5rcvI36FFJx6VAiYQvAqQ5SecXM2nwl8P3WYedwT4i4V
nwwoIH9RQ++7ZXNHCimA69sDFJddqu4c4UAFRQbAcCfmIkJ/o/ZDjSJzAtWVlKo5oN3X50W0BZiO
xTqXbEmV2pGJpEcMxyTN0Y8DMibJK/GLvh2v42A/SMfn3ys6GKEuO15f1yk5YARQs076OnYcjKZj
tYsix8yP6ZvxLJpJxIQiVj9JMHfGef0EP87rHnouuo2adCbUgARMJjLqdpvbAiGJkHnYpc2j/hgL
Rn1NOSXRGbQLQxESDnyGC8zXFaw9uYC+S7GVtZknPExDDmWCKWEICOTfZdTEoQrtoAsSei9KHQJv
gbUAk4NAsBbQLNgSWBPL1BGhwFVwoKkRbS0WUqS4oH4YS2I8Fi9Gyl8RH+hYEmhWEcOL8M7taSaX
whSwbMVTMJJB7dMq9LTJyChQWxDTJhigsVhgcYVubFGElMWToxbNq2hmygiyV80vjr0Y9dqvoKnJ
3IPox277jYOKKOpQab/WqsvsAmLu8jpjStI37my6ak7Bhq1gYP+FOTKr1dYhLEA8Y1mS6hCvY8Nb
unTi2UlUc+QG0g2JWbuZ+FvEjvmNpHgZ0bNnm4MxZsuKtUzCtZ2W2CDxH73hkU6HDq/07z5UZKS7
Gptqc2a0iNWEoE2ft2HVIgaejy7U2Tuk0yyHaR6YQ7yx2T11ibWPXlnTvMvWSh/3YZ58Nf/y55b/
El07mVaX7N8KtEHxJmA+Ya16gThwfUrOsd4SWE8c8/gw3o3ryFB3Y5SQsvLkDQxgXvbk9T946YIi
MPodUhXuNkgJc4o0BEYmZ0OX/vAZ72Pjjo13rHb/PANgArhCCzi+YGzWDGuxpygJes2f/V2hSaSP
c5oMi0mogf4G6T239CY1d12tVDGlKkZwswIg/dXq21VpRspoBJt9nBrOx02yHDVvhZ3JtIcBdyBU
mBkXiTKKPjmCIbj2i3SvWKUbJ4pi8HydLmylM22YXpq37RDP8xwL1oGUIWD9Y9XPF5V1m3Dwvanx
Q5vhbQY/371VzRa83hY7Mogjnt7UPuhNVAlrZ4ZHxKg3+eI2bWxsMohtShRhK1kyDBIrRT0RxUtW
LfC9HKzovhPblCPKPhoMjd7p8wCda24x/XSf2bWL/5TyfVewPmV7DpxOhqBckp4kKV7GPQCPiif5
NscFZ6ybMSsP0WAvP9aGc1uJxPjZ5Jb2ZRWyXX2zCqfrO3wRvUS1RSh/NdPxYXgd6+aZz3SbafuW
8kOWofffZhvgBjcjs+rv9m1c3xO/MpUKcjLH2b9kNtq77tuhaGMzBR0uAi/rQ0GOSDILKPeEPYvv
LwaDuNDf+++X1cv7JH2YvPyyxmnLeEQeJSm0w2ISTeNXLTHIaDHAE+0UckR99O2Oq2OGYMCwdROX
eS6AvSdrHjwOLt8Wb4dNqLVP+zLOrEIbn18Q60b7PCSNBOZ+kUrKDkiBIaH8meOhMgfiKlhlJoZw
I2ol06vbhRsubh6zSbO43NR0MjXQdGFNq1dJLjtkMp1QS0RxveHBUWFdfxkGclhdcFnR7YCoRsre
H7la6JMPu6rmFAomiBslVEb/pq3lzkwqd0uEUVR73mH68mQcXERws6VVLQ3xx8EvxGWmUmjRJpOh
ku6ZBoCbWuX08ehWv9s7nrLuiV2onjUIOJEeU/mLOar5quBJz3jNaVfrEfKe3J/ZBZ6zjUV3bUUy
2JmbNQhzDPkk2aT3Lja/+Q6FgasSB0PhDxFxhO5T1mZalkL4y6s5tD6g/zLzhtaphfPdbDf8ZAz2
3J1NulzzLtsclI/JGv4AeTtXc+tEq8BdQ/8goqz17LqJ8XvoHrqN9ofMja/BOJ7KNTqQts4Zybd1
3jzhxHuFqfEYN9aP39d4g2J8M01c0WlT2GLsAf4UoacccSQxJ0pqXd3M66r8wJO6ZBf8ndsA5bj3
CatUuw/TZz2wtGDt+28jWtNgI8C/jVUR5TxbgXV2mg4CVXq1xc4Bfn8TVCAd7qci9t89YQRMsR8i
ticyjkjQuDj02dj3Nw6tJECclLIV3Ow4vvyIounThD5zB9ZxGoGuKks6mGz0lPfjzOf8G+PLMvNP
DMQ7TnCKoBH7RgdXA/67+xfrwC+gAbousrPwf47GOEHx7X/c5lRY+R0RNu/wiWAz22Bz/8gRNmBt
GWFDCjizTU8wwl4hZQ+afB/uiiew2FtcCS693s9VeCNTzSQc261oUKhQKRiKxtKTNVGHpSYNtbBR
6kCl9K42rGBSWdgcdh2vr+0E+zD8H+k0eS33YmklKTLSbafxod1c2aJV9mcvpwAWR8fOx8qKGCnP
+ju0b+yYxxEqJSSHjCV4yd5B9azXZjqveYRf/vMhNqrtJ69dMciqRFch36BEJe6ht51r76NDp9Ir
uB+sCWhMWuPVdM1IHQsfL4KO7hCF/zXLDzFL0yiQEmkD0KfZC48N/4bp3vLeO5FhYE6HFBqHkGC0
zd0Ltqafmo9IQ5DQMlUdsKeXvenX/H2f1OiC3ve8N6GDZtVeZhRpCsIGgvxSsqk+W5Bkg9bZeYNN
9KxjD8O5UWl2O5s/m6vt3kYfPOg6+3dgT5+4o+KnTbXiPjMbJ0XsOtNFDe8tF2M7oMQlwGugmXm7
n0LTKNtZNxw0mT/2ROMhIQ6rhRWUESI6dDGf9ITshMiDfV6VU+F+rZOhfHLQvgJmy9rIkUZ7f4Zo
84ZCf4yXzMc+rfhjh7dexU0HBhKSB0Shx2r52VqtICwlVjq+bdrtnQyG7He4ahS4FiAgnEXj7bcm
ThhaVsKCLnfhLH9Wwr8ElQHZyOQGWADEmstGQaOuuLAB5WciRdUZ5wteGks1Le30fvmapT3mclq3
CLDxZZau7Of14BqfJSk7zDK3ER5anVrv0YZFOaL/Xi/Z6w2XKSApIeEFXbRc1wosIjop2+Itzfa+
fwpXY0bQH0bu62MeCqvqi8adsahYrU+gsXczUULQTagB84YNgosQAzsVewMyYi5GMLZYP7hdDLjQ
50nt1LmTNoJPw61+Tx5/pdQ6MJykfG2Hp5/bUuX6rG6roMczDhkX7Qt8C5WbJEak3B32181c4Who
xXHBEgcp2oVx4Cv7qCnnD1wSAYtoGASuH1HPwZew3Gj1QytIZc6iJ2kf98TdYIRsAsR67u7bs14Y
WLOf3ALRYUQf8oqhNxQ7bo/5ZSt4moz8XWiUcPCqt/uMFmZs3RCpbD7mFbWJ4oC0Hl99hmv+mm6D
T3jYQfE/iGGNHmeJvWqW2UyztUKI/Cb7FpGFD45G+MMu5roui2IhDCVclSyDDunASWtWqcH8LeaP
tuGJotENmYzL9zuh1aPb6jBUFhELspW3P+5NnI2H/TQhBEOeXYwwZMhC42l41Pq8GQ54z2uXzQFy
Uk5y2zl2B3hiopm6eLVBSrqwgDXFBAN2waqmx6LXsV6LXQ2MhnH3MJz+5sO61yL001/6LNBc0U9A
gFMZzTFfbxB+6GjegknhxRoo+spwU6M1TPbtStVaU/RBET+dNLDmNOIt6sD3y8j2xrDGyHG0lRNw
QeuP1qPRGQ7xkaUPfDUZU9njfc9AmuMN8+EA1LTmgAZNfAdfel+Je/2XOl3MDThipMO3orR5uHyT
pw/04YDT+Pc3rCNsO/UqC+5mZ+sb8+coKfjSOPAQRZVSMWL0x8pVAgAlommTHbDiMhf67LwbrbkH
w5G5qbjFswVr/fDX6rumqxeXqonXMQ9xc0ijA0aF/HDFfhgVifRIo5i5Ndx5JP712386t/6Y7H8c
jS2S99WrWyEWrlj7KphxJp5b2YJ37MxwYfo0rEAUDbg1VsTStwI3iEi/ffc4tx57uxqh05AMgZ3b
t5nEG8ctK6aTAYhT+iu3R2tfwAg+CP46Fskf+FJ9jBgMOjZ9l8eVn2M8scUsO1mxU8Ke+mzOEZkT
ootAJITYpv5OYkVqEC9+WNXM5NHHYXXgWoohLOvgh0CM2ioItTSd4bmru+6Hdz1SNp0PgkfZdLjX
qHV7swUVDSOQQ2Yj9zw21ztOBTWSdeY0zmqLF2wEEveJ5w1helzNwZ1GGF/18D1cplkTD4edruxl
s3Rv5EYimqt8gjDCW6aPdi7cEXeTe20IQxMfJYR387bTNpgqijWHbpAtXlKeV3Pr/Go4OEb45zEx
XBOfX4anSMd3cT+awwVbsiPpFZke49xI8TQzYcEQhXGPe7A342ZchLOnx3xI3ZcKkpbDDetwMijY
dEK4JXHJ4ku50/nEgu+R8IyvYV40IjFmivNlPb6X/2CCNCeQB36fPefHcpyF7na+oder8ckz0Q47
V4LeE7IR2MUoHlUol3G+zi01bmbkxxriRvamBH7FeoBuB7FuBdrBKhrz7tZBuUIO4Pu/N+Ruvz4G
MWbbNNlGiiwlanwzvpm+/m30YbdrQsqmMeWuGfdGbRLB7nVRB7nk1DHrzmfuSqxhKpkRJ/oqxq9Q
uPAL17xl/eTfs3dik5/h85QQ4JguQ+fMETllbP+yGqU14nf5wcrSj9VfxROUOoc0fdQdxZDR1MjK
J7cBzDNgQQh8cBkBWFDVUh+hoMYmBLI5cINAwo01H1SkMzmZjxyZGK+7/B3cVG+XBP3IZCogJtDI
u13yMHrjni/038EBHFx3o+iLK1Bj7VPcDEeagyeG3CFsAeIQYkVPVK5RVvJXekC5hKBGLfF2xSWA
uM2oL3ARKIMJWHxt2urwTaMHjYmNEe9xKjx5A9ojcYPdaRdvyIJDfFqZy1zovhbkpQUYHhOID35p
AmcU9+zFa3IM517VGCy8P4Y20enAp5vMdBtU+EhGvKKnazDoIgupVWjNIEmnJ88ybzNAzjmi9L3/
fSZzrxQgukYFnJA4+TjVwq/B1QzZBuPkJ1f/EV8jKUMyJpXv3aKJKgvKRaG3gUyuPFhYBQwewuwV
NweVRi/MD72S0dOwYJts1RPbnr/sYPEKj7hQ89Idrx3+j6jzWlIdW4LoFxGBN6+yCIQQwvNC4Brv
PV9/V26diTtqevq0wQjt2lVZmVlAGIx313Xv5Scs5/Noq4AteT3zf7HqZznsG+1eQlDn+/pA9Mig
dng3PcSUtKpFxRF1B1mKGRwhWwSZgqzFJWLtqyulr3g+vR7DqcwXbW/DAweEHO7y4PFr2mlYVhaK
Sp5vsHUZBaXHwdSO32Xle7qT9H54juAvE97INHdPWdtqVTxtMi1nOvstBWSv/6pYKBYnuoH5wEfx
j1FR7abLErekGwFEGQKDWqhxINotn1P7fQzPsNwF2ugQA1PlmlYDBb+OPMglqNsMZ9mvM8PxFF/d
nH3B0unryPa05uOYLEdcWBzyW97SI9jSFShirqYZM/JIldOYTNA06fLjlw1GfulzodIsVcuUMYit
NU47BrWX5kP9LaF0F1+NXElO2B4kvKLbjOakwDgzlGn8upD29NeZGz/h8qctxs6JtEC9GUH64trL
BKzGK1/UFpRBQMjlxhfRd7xO9tE6SbFm4c2aeJ8ZSUtEB5zbtLFtbnB9CPKzLY4BjyA/yA7UfBKj
TAOYBbrSlHEK7LlvY5wh5Cz/J8xA0KnEiLpJUHMxHYeU6qhW0Zu2h5nfR4wRyAg6Ws+Gkicr/VZH
FpzYtAz+FCjIpgmR2G4xp4qiWn/zsKMGg/Q29Zm6eFOL6SPgM/a9q5l1hBjezAYg6gwTJyGp/bPz
budah/q3J5aBxlBlqdl5M/lbekaO+tI4bxgX3BM4WZyjDVigPVRjHoEsnNQafHBxCNwQ60nyjVSq
AAeTBukX1cc5kp0a6kN+trf43w3WysbfDtPXL894LC0NyFrGc7hoSDI0S/4dm4lGEijAqb8jkqxU
kBJOcD9c8GUiHVV5W7pMCSnWM5l9ptTZWliMyhyVWMMPauO3xBk0AcQ7nrrn4c7P9CqApIJJ9f3d
it+woa+DOAoRlhkUVptUlUcm6pmuGB5l+JtFfcARvSuqVY1Q1Tn0Bb8KXKVcMvZSwlC6/bxFQuvs
mtmwDDMvOo6P4zO3yqAMjFGgxY8EBa5FeqnLMoomFUQFOAOIc85c7FhxFOGCpXNMT3RURRkqk4/F
QnrXHJKHpieFPhCOs5V2Fd+F3Og6uHMAL87us9ooM/oOXthf9O7YZ0iTh70cdnO40MHt27YAJkix
U5KTIehQzqsRpLHhMn8RrEqMQOlGgJrLnUdx79gSXYdWKrEafhFXP2O1iPsEef4eoTA8JBqwGFGI
bIXhDIV7PbeFrLklPToZGwl68PUtNjaHpZRr5ygHFgyf5lS0a6PUnEaD6OkWsSecfWh8OMXgeSTr
PxNY1HLMB6IwlSHkikRZwWbq7isR++ztGwyBhoynGNRinlOF5/SdyQdBh3yPRIE7Ge6A7DP4gysX
a500Es8XMKSd/6GrzTVSiv8T9aRNXvm+qna+gz2ISaLGZCp0KFjlSbGVjhnW9a3UV81MBSM1mdTh
0cqXfEAyAh0CL0kU2MbTK12GZmV3gFaIPpDc2UtQ9fUm6Pa0cuNvc8cavGKhh+V78zwnT/5C+5tO
St0iSpvtrLS4Rr/gEzyCXBuDyJhxn0mBpVhurJs1jxZamGseP/aX+EWSm3Omg2O9EJ7h0TsVb95j
WgXtvC1Esb1/wvci4xbRSfK/LOnE6mPYpjArYeuKvye+hVByTr1FTn3nQpGvSo2vJGbTFaMEmN2T
y840m4yVE7+ky0aKtq/xGcJk8SMU6v/HV85DkE1+3rQjhYPm60xbwvbFKU955Yrs6pRJVKxapcIS
ZkYKqR6cSbNKW5pJ4rBCuyqwFK/Y87iitXvq2B8dumqD2gLHGFRJgxJTv//Of+vZdraFlp2jGrHg
yWeaPwY+s5nikPKoWYfw29mF+clpsZ1fGLYxr3TzjSyTa7Oze1IKS1XrnXwnd5xqztFzkuecTDRy
/cJFOdm195MXqiXQei65Cd253cnOvsLzB1/CEoDNLT6MN+iwSFywD6628pClZjVGwUQXs64evLNy
jtJcJjUldHIA9Gh+PjzJ6nUypJpSpFW3RHWdBJyItPp3hPNTu5yIV68uikRq+j1ds+LWy206FQ3o
FOska//6GQ69ePQSak39AuVMFs5h1p1ibwOftERq9YVrikyqp+ivtlF66H1TT0asf0l/1ZlF38CD
KoyLsVVl+mw++Y2l30ZBAxH/BfzXuboQLEWK0NOR0WYq/dGTqPoZNnDRPUTl1uarkCWio25ccvR3
CAgtAtQqdydSQTXt6GKVuaMExrJU0oULBgfj50dMW/e3eCeV4Cl0IBLBFmzh8UIiBAuC8Vm8V9c+
YQjStBjXmhWi0RKaE1I0TIeSz4QDko0uA4fxz8GpcjNL5w0/YLTe3NrEmI+h57oYBgXEZcN6lUjA
0MSz7DRrmskfXy3lMsIWhgcBQ5k84J864MsuPYY/jTsc1pJ04aFhc1v78rySQuzuXfgsX/47YiUc
z34N8rrwh3+pj6BjN3t7p8Hb2wZbfqZfJJDihRt+EvHWU7vkM+b4muYlO3cRvQ3VG9A1H2Bz1MBo
5SHj8PoW8u2aEjbcF+w7bkKD3N92eR0/u9cuMn6nZCtnUNYAdQhZw9vJMndTzuMPZAdvFAtvZqXs
sWd74euC4UeIz06CDUgiF6jbfLt6zGsRQDq3TVvoc0of2GxgZSNkg0cAqXd49e9758N4oiGDpVvv
ljywMPXGucf7dK/2GXfjl5V191TYdFy/jD4EKRcIIpNuTenSDXKW2ep0Lf3QH2pToHwh6+7prYYs
v1oscr7c4iTIY2aoh2UmcxBFg5BsIfV23nb+s2FKVexwzsRm1YYIeglkrqPAvSvk5kJ9xtkm9W8L
XiGkJvlSyYdvKuSYPFJLR7cbB9wgk2qBDAmOAehRC1cyHxGWHsCGo21SwOHQLnJl3fzb3n6yPeyt
bX1HmtAocvf2L3x2pmhAncODU1ZAO3+eXLoar5nB+Abkfg49/jIsh6d6qfVpTLtFXqu5nLwSwgI0
y80au24W18iHVXVKkS5AJga2pJfQuRDtHvAm93U3XfIDPMhyQ9GsGDSHnESf151dd9fdd0S7f1IQ
vv0iwUML+BmpQctejcFUDhLv09fpqeAhUPHWkI8/QS78hd/Bd3AnsamMin8/GhL6xAcGRjQESN1P
vS2Mkm1yIAyJFW2E7ew/eJ/wXurdvNVXrBlLTzUj2QNvn+gqChIiEkplYroaJvGQ/GLfIE7nmjJ7
OuLfq5sMhxnKg+mweIQ5Mo6nL9MCcf8KTCDeEyWC01jvMDMIHTHQ0WuUbRYXf1kNkGSy3ESVYl4t
U8jpjcHu/c/9Yle/kd/vMFyTbzRj24wvA9o3T0WPcuVTAyZpvYqvBQ3rJD2+vXt8S3R79mjNFrFI
Z8pQ0T4XbXgKz5d1f1lP0lKq7C9CJKRIbQY9s5Rz+FvhvDY+9gl03nECYRrxA0zt1nbymWuqVXVc
w30Ml7d/cwG2TAaQAKiGYpTB9samp2ys/kBo04O5Aqk85Olh3Dt8NPLxlBEc2Tgbiz8WD1PBiGIE
NQxmp4iPOlSZjkwAfm7G/8DwvQ0+bs0XY0y0WFrZlAtZSiQKH1U6bLLwY8V0fZumMu4ByaYOg5I/
Vwe80HjTDUo1KVk8BUscBf8m0QnyGBm2yQPyA0kNRki7Nj6snsNaUJX1BjQSEjYVITIweM6pJRNx
+Takc0rpgLNoIlCWmd55vYPskcplRXccWwA1T/betSuC27l9bjNGnWaKDmoFjz8SC0mAjtJJlSAi
rb2hr0EERPUnzvsbDNu0xSShTNkz6SvW57JH/fvd25+WiuiP/w6uwduocKQZK7kBo07BENklGNrq
WPKeOsXMnhOajXYmSLQQQDaBOX78M0j8bcvyk1UAVA2C4rO3JXsETi8r0DD71QqbqSLtSx4RAyqs
Se0tLUFFv8WWpByfd/zr417gIYl6WPJOOUjjgwUqw1YtCwcqSaT4L/7y3B8W+hxjVCyIQHGjaMU4
f8nImfuPsaqSdB1lALNmmW+C0q1mh0cGWw1jN0ERxwO8GUn9wgDszJS87SjvgDnYSzscA/RJGqq2
tngCKq67N8tlRHU6ehcPQBZ9Zj3+MEdwvkP6D0uCH7qlRh53m5q/vrSzVAI2u1p1uT97m78v2Oxf
4WB9i3ZpcEApcnTwNGQEUHmkESvTxcctqNd9hWzxsy2kUO64zD0yH7SGq/YTWgZJRZDpZDoMyoul
kroGz/BqLmr5093wq3skuRaNNAYEKRDk63Vgc5rpV/Z2TO9axXEJA81C69fBfjB+ZinS3aayPxo+
8j7N2jdqbcPq41saRz6ZnJZg0RRxgGR23XZagRWoH6TeLJ/1VxOP5pMG9Ir29XFo7whX1i5oMnnl
llJQCuN4U4iI/NJSNs4ICI2aortGmxjmLYpSepGkVqBkPy4TmapiAO/7TPjBFX9VsS3fci1/YVmJ
7Sa09SxrGKdv/YttZMslwJAtGNNOOWjV7BkUY6zQuDTiBrpDezHUWOor+iCEdyIeMg6n8bC46ALm
MGWZz4R/V/RwOelh6NphxR/HoevbY58HtEI74h9e6PEUIngoRbmgWcGcIhJqQuFmWYSak2WFVrDq
7VsnkL2jHXGx+rRx+EXLanNZsiJA5jmHsbo6/MjD+4xC9Eo7i1+xEizTAx8B/zBGe4chW5F15/Ky
fO5jDWLou6QPUGl1TrBkD+WcphUUsxx7AbA/PTUWJY2Blre4ou7r3fk74MYeukBti2Je0QHM2xMN
STYGEEpbRpquzCdxUZj19XBGVDajdA7IQJ5a2JlgnSWyq1L9p+FBpHrg4wDOczutqw6485JMGIG9
igmRwFRnCdVRQaCSqcRnFRViUtyBX9MDDFFFFbkvVQbtJBUMIo/p+HmXPAyZ1DikjE2JVLVftljx
9e8+rRZuBw9ifuMOvRFPSCnx4C6SuYucqBoThW30wiz2ajI1vdAsXANlUht7IoS7AjebsFn/Lc9N
BEG8zBrhWSjOFdVZN7UCEZ8YHgjP/uFN+5tgixEm5GK1KITnyGeKXzAHJlLWYBMWTS94erN/F6tV
4ErX2b5snBzeEBfskU+Qtr72aPRhAcjKV4lGibWhZfJ0j/zB4E88uwoPNMh5FShoZR9LN37Qkhca
Wn2aJ5RsrNGr1flaZwiK6rjobOU8BPZPzvnZKkD5bGJOaTNMyDB8kYBVWY4d1id3f0X6Uoxy0D+E
Kuzs7sHOhINOs8OfC9xtQgjR02Tpv93RpNUGXpbkSoa4VD18lTNDnbmsVdNoFN4eUKjmvpqX+tHe
sd2Crifg0z3WQLLqVXHiPFLU10j3Plga6iINaZcGyQG92J3XC+BD7dojmyO5wjAwY81peunCpruU
I84IOVXUEQZNuMIMkUBEh+6DRQzBZsLFTT+6TcMO2J4/otlN54o/VuNOfTx6W8Q4fQGgz8LIgbO3
557geRaTRzeL5H3OpBmiH03cH/I+ngIdAHB1ZPwWjTI9A0VQVoyejv6phkJNJ0txUdU1dzN5OROC
rPruPCJuqmodqpdoB8Do8x7vK535FU1WMXYKHmCN6Lgi5T6cJpWtL9hXHj0pLKwY/e9w3/7Fy9Aa
uLWlTzl3BEKRKmOKXEX6+jCTnJi81uJGf1sbGA0GatCNt+9LT3fGAltrRLp0aZRLkQKKtmAdQt6J
dRWbt0+TmFNk/gM9i9k2Zq+SJvvqDLe4qi78BYHJT3wy0pi92ffjlUUoJcwRmxIa4IEyCj5o6/sJ
icEqIUFIAN6SOMEDBRknKQEi/HwMw5BfW3lMduH3VKyWiIsr32cDqNmkGBIXJ/JHIfrxixRU0lJj
JLmKh5IxnTybAMufhr4dujyLcOjHDAA6WS7/ZHt9uVGjIbD6pvkFTLeowoCERkAyHUVsAoxF4LdC
BiOMeVLFxdpBXsX3+XvdFZHX4pfpwjXIJr1C48+1bYYVWUNtBJEbMW5oTArzI65TGGTbXfi4o78v
m9YwWWy3Gg6EN8rVWZl1od5NzwvmAX1f2Bq8ePNB2pQvWNGJ+Q0vO5EOm0qUwvvp4HFatuIDw/Kk
llgMNQ2Uk79CJK0nMRwWefM4F/6TaT3+ybwhSfx0wqFrudpJLRYqW+qnceE19fzeHHBNhebWSgDv
5ipa+bKN0x+zB1fsIav4zEZD6teuOkc5BnG16Lp5NHucoNW2ryWtS+gGFsx6Z/NdhNXgPfiaCa/s
KBg03hxYA8LaICWarwYDOOnLwQAW0wAJzJMNAiMLPtc7tRAEk8YvTJwSiNwSxoCznEJQccxm4agt
A8/XRp5gLx8smuOAFfYAb24esEl/MihePo4QkS04wWK8IxC4uzj9EzMH2utYooqff9N+4UkUhdQA
EYj50401VE31eUTElYEDeG+RMvxiZn3Izz2D76iU9RskDlpy8suWzl62NuogSsmgujbFMQlHUmLk
cXa5eTAyJa8wdbexR8ZEsfEz7Q7BXzg6sLgFItygbGpkwReq/EjxTN+UIExogABpgrrAXB14bcH9
6HZBc3duF0ocXRU4/5IeaUuij0wyDNwvcmx6aFyzuiN8lx6GuhYGn2b/FZ535mSI6QGjGNOI1mtU
hPKonVx7eoqVKfQJVhBMWOHNACziTiRwwklNFBLqoS7oNSUOBHKeaQo+C4fQceJe8H7MtasGc73S
y5YDlgjZBt1jMB9SDCyvvEobZQdW3YcYwQZ2S5exrLxrHFdE2mdu0uDp/Eszwqh6F5iN3EBdBaHH
Im2TgzbOiealapvFgApuk5yMhQtcE7Gs98YKfYcjUxo6cZc376XeU/n4q8CXabbmOChxyIIM5Lxd
T2im9iFGnnGh5MEKCtjm0AiEmX0dyFhkncj6Wn0ClfHghlT7u/YZ64DT3lYTBXMAadj78kN6cdTc
B07GOi5/+5f1Dndss4B4Avd+9vjCTEg1Q38uJXneO0QZ5orVuMkRcP2yNhHGgIzHwr8jM3mO0Ph2
5WG7pu1R7N3w4diC9RXJhDWHWIVvDQgbUG3afXuCGW/8sOS+CTZfTEltv7ossY7YB7QHUG41HuQ6
QIRKp58ehtfaF/6VwIZFrlpoG5Q6tUnR2sz3vDT/fvb2PuVyAcikFl3ql6HGfzx29guCrX1h1jc2
PTdHlQmqunLzzsUHZB6VYDo+oHdSTqOlwyjRKsE7aJVwZtoET4YsvhtnDInah1A69nUkX9lpRwZj
JI1McuPzFb0KbcQiDEoVOBp6sK2/kH/uGd2HhyHvCH695ioSXLHzGH1rFjGmFjX3NFdjq4TNNCkA
ls0xL0GDBzb8zr6PBQRGEJ/hdIy5xTidrUYYgEyA2QZhXw2PFUbLxOmbm2MT1XYZjTX6Ch/xfW/a
/sK6N4M++IUXR9aD84sot9SSczj4SHhprsFM9hJB9T/Dz3CLcXWWaU8vJmYm04DrHWNL+k76H3Dm
XD4FaWpMWGJih3LgNeEKYZVBp4Qg/oJvhA4fVvM0UVCAQTbHCVdGi8hJ09AAq5/vp7R+Wk8wTeC9
brsgEB3FDB0i0aO6VmPgP3sBtaQGhFs+Xk4BTnPJW9dB0chexeOVD7k0IfCOSIa+FBKyKZIRKUz4
jla8igLMg6EOww76eJLPqWdFrgpDhUQ9FvKRiysELYIcJB6p+GlEJBJDorXgswKaMckl7in+yeIP
v0XS87QRLiq95DuKOIo+G7jPGOT+ZHnkFFumxKEmUEATU/M+T7+SvCv9M2QolkKVoAHdlWACdqbm
Mg+jg69zsfLpJeIhnGynT29pKHWiFIpIoO1P0Z+6AyBZph8quRRaZXSYYw/LuhO1QtPmaVo9iUs9
V98Ujkhddi1Y3XOhyildwKOaFUeSP4Eyysd7wmUo65eFgC0C3oIqMEaJBlzCkDpljKgH1UO/2Qi1
MeswXa10T2G3ZbBzhwHs1YgqYFm1B9Cu+YUmjA/2bGy2DnZzQKOTX6NbQSlfbqk31mwqY+Y+rdGb
ByF/ZZvWkGj6v/p7uYCJq6ySYtJiH1b0xE2JnJl9skDuPqIUhQMh2GFUI/d2JxN1/9rwTYVS/6Hc
IOeCZaIuOQdU/9R1UdPwss0sLigZ/K30Du6wX9tghXXBJ1YCNK6/l3VlksGut+nlkY7ftjJjuA5+
nsx10xCRWjYpYO8JEtIAv7HBuFNRSu7NbEjpwT0BtTLKkDJYw79SFFhv0J0N/IdP5ycQIxAcCAxf
24u8SuQmgwUO7HO60VNS9CrImjrSCs90j8xxZBDAA8ogXjEEE7127WTzHBWGNjRQLShGuqkBpfb5
E6a3KoFcXTWv+qobpzZhGhOZQeu5mNY/JO+ajVIgzhNnc1x9wZfph8wSDp5ehcaSOjk/v9b/db7t
Q1NAbJkAdOVCNUMWYeCYeoBMXJCa7AS37OCrT6dip5NbtAswCJHc+wb7BHcnI/jFuo0smKFE5KDa
KVRbyC9wBajIc4UC8GHYJJsu0P6RavDVBBce45biYI3ItHS8EIjCN372qKceSaurE3OXwyEQIbKl
oZystBUxtK4h78Ejdga8JHpSeP235HxYIFklI9XZfdWlI8XoMM5gF6WMlbMM7TYBCMoHfBJqqJpU
+e9ZLiOIe9L+NJIe8IOfCpxFjVeJSV7Dui/0BS8MYbNaZyW3Su2BVaOOYsAmR1Ul00YlxnKpInem
oNXtCnyf+jAyeXfXZTxC54jZR2kusxmmLjB/sEBrt0FtB4lNkzT1ThufJ8oBKGY9DXwhjkZKOb70
T9cMYEpTmlScJBLdBc06hN+9U5nTX+ASLjTvrXQEw0ETjfFrotcpyyguQ1P3vdacic28NruPM9wY
IlLHaZ78o7cZbob53hlGLRP+lA7oAKIEsjziGZFppbStm7uIKS4oEfRk4RmfWowh4hLWoQaKIFro
0dTTtPZZ7WZCfBp1ljdHalTFJUElioH4odMS166VbtVaS/gLiTCgLVbR74wxF9swpG69ZWSCVI/A
DEkgv52iy7oxr1FiVf1I7+6q6sg8i6llbsa8eBZMhDo5ZvYVi4dsjxOzg7+9c06ovnaOVuOjXi3g
NomvFmOnCwQ86Jj4ZQm/PlECm/STxn8RuQuWoDqugw+bGWXg2cyTQQwhXw+kwK9YqbhusjWUcg10
6V9CDt8T7bAcFkjG37KWhskcZZl2ajz7ahV3138Od/3KWPor+Egy2QW3I35e/Uy3zEQvYnuq6ZV3
k66PnGeAPmweG0cQLkRvyDjVntgaFwi5QcCUMq0Ezf19IxKV6UNq+AC/icbCri+6kBSwVAgoYq/1
qp1NfjGuu9CrtUdiGEH5odbGGf8piUZBxmDbSpgrlEyyZx1pH2O3tzaTI4PAednfIZzaOp0PflsF
C60TEo6Ljyhaz7Cvz+qHpF0R6eO/0GIlWL3jAOMrg9HdSO0vqyMKGpSA0pyo13OGZ5aDbQbjDO8X
tXCYJfRT/6rU+KAnzCP7QlIMK/bAk9vyIvXyIOSQnKTEsLxPzESgpwNgDbxOs23wtMVR4QrPqf1r
51syooAxlpTiHfal8umXiamcFvX2iX+W+tmiL7hgSqL9NrUJkG2x6BMiUWiesr6r0ys3VNIMnBsr
Y2VYGz83xi00+Fag2ldVruHVTrEmxZYsQUpdqddF4RBBULeqveHv1GAyxI1WKcbwkUMwq1wqq+4X
XwjEhiEOUqObwUXFh1ArVQf6QLNmFQ0/Siu0+bTnfBv6RJX99D+U6m0SCL0AwxWBG1IFT0VpqRxL
l4YObM35XDMUuZMN55jLRomQDiGyoFvSxJJD8CFxsMKA0D3lg/pF3VDKoQHDTQmeydc4Ggsr+4D6
KcOUWkysszUsYj19VX50s+GS/SOsEilNiaam7pV28RVIVXu1Ioxu0L8sxRmNHkTwSY58T/ALpPxP
GUc6AQevl27pMpnXBv/plUI93rzgTQCUxRjOo4+T7zbO6BiY7eilfg74wzfFtwAzARXVLqNkTbs5
eGp6iHoiCZxqVj3BdV0GC6lJvkgrLwwLIPlE1T8talFmivCk9SqFQ+ogjeKDTjyXl+gxujj0vlRI
d/8kz+1roeD8or4iWsgd3SMJabUE9FnUwqtn+sQMK5DxEZzZuo48h5i0m8nJl5P6DleMfF2dyVv/
0j/h1l7Ft0zOZXK+Qi6JZl6P/AAyX3a7MxoWgqaUFjAPID1KDc0HPQdVOpI1lHKROKl0Ztd2w45E
Kn3GN9rUZ9am7GT+jdBkVaeHQgzMX2guEcz6CMBOXiG4XZ4A9nL/9MrpFAjFHwqGJWpk4wP91xXz
fs1diuiKeGUAr7XgvrtXmJWb5i16Ag1GhUFp8O0940dHjH04+zI/727NseF1Kybt0J0yZ5MgA6Pf
cE0rQbFi6UR8QNfHN/Kc4X1eibn+u8jSxEhV5N178sjJOjlGhorGKcusTePJqYAfw1ZatfiY5uzc
JazmbL5TnnMML5NfH/HscfGbvJfP5XlcmJ3HJWjDs+syx+283I8Lg/34wyyCJ1ModtHPvQe4TXFq
gTA1u+3O+eY0DQ/weGSxIrdQCcDTWa1MauUdkLyG4grFAXGWkis9aDWzA8gCQ8XUjecvkvAN9W0a
1VVaIdFnkcsywzBvxU1UVDBVj0KbmkCKEhWuDaT9GJAgJiRI/YGOdiErwfK+Bjl6+SlnHG8hsuVl
poFVF35C5dHPXZu3P7V3SatQtcD1rBTqVJUtcdvnLJvaTN+pmIJRzwSdkh5KxHRwsje7j246RIpm
jBkc3S9M3V2UaWlocbX9QiYmaFibh6gENR93m1519HHLBftAMxCweh9iKAZ78GcDpqQfeDOUvlaO
3BDp5PLZc+EeoE5h0TXqXHWUL1IHfrD0OjEsRYvo1t93L/3N5D3MjGsxcDI7qtUdwLhDDX6dFyns
xh/sI5bTWXay/itOLiNnw53DNKx094PP6DgQSHceiCp3ccrucajMAO3HX1p7orNhRiRgCqN98kk2
0dSg/Mtoe3MB7tcMHHk49HrU2N2uGWC9T8rMQs/5t5dhur8wT3mFO3LOWYnkpsYwkRK+KdMWcEtY
ZFi3rTZfs0NPDJRtpDebArCVIR/ZBUbsMxoc8ffSu6WtAMYiwBLXmljg6nOJoKRdsQoxu9rKsutq
F2O3bBHKIG1/KeWqfe2WZr9DkErfzNZPCkvRZ+V1dJatj+EKqqjOMwZNLo3lhvxf0HOZeXIa7C0i
ENzRoo9PkiPXLB21xjNgBmGmkZO7gFsmFrBIVw9bYfKJQHyHkPwTiZlW9CqNUmNTzxN9VIpKL6jS
XhZdMt3HP9YFuvyrtB+OzqvOhc5IngZniYv+4owoo5tNMVJpYKkwHw1GgyttPzKE5qCpVSPkQBjE
s15NpOpDhYTZQZ3YhVaJEV+0INSxuIZAfwRXyeWNLepMA4cRY2B8Ij08V7tfnJNiCQrpYscArVU8
FPNP7QncmRDGG8sZscbRO3uKiV3kCi0R2LsKrnHFjiEDIcyg7+DTYuDxQmJtRICJmNztjm9V+x1T
f9ECXGzK3ina1HOcw+nwt7ozTAKDkeO9e39G2xNqX//dnK4ZqYZskRSF1Sq6hckYeeR+n2A1EzsH
97ckx25BVJKESmeaOHHwN/09A5gYWfVN8ng4HpuYfvUKcSkoghWSKMTl5D4vJhmvwsAf2R2eWeJP
cp0sODyDrJiFZJZVPZ98YYxej9ZlQRYXfWE540DW+2Gs+URPLl+XN6M4sE3prNvYbXLS8vVn+xtI
RoVc2egOUpaOiSD2C6uNVHMhuElsHZP8KNHn+7fW3rv5LzLabL14J+HV0B9tpHl4/OlGy1ZMiNs0
Xx0murDxfvpPZslA4orz4buHbUyvCInriwukRFk/41x0b2zCh1fsANiHT1Yil/0tOIUf78qAy0dw
t0thIcRdoFlpIg2G0/72pYn6z0UJ6uvFypDa3J0N/B+mBhTs8xvmdO7h33FJ/LrX2976oWkGGuXU
gAJEDOCVG9TTlW9Qal2Xti7SxIuHYnJsUGGmbueNxQfDIV/jXJwb397W62LdK16lVxvvOutuhYe+
WKWdtWeV9itvq4iwA5OO1na46YEATYQEmnpQbG41PdTtKYILKjWkpYoQk9/iQ3pCAWuAynSAafie
kzSR3ZBRiVeutE8UY2VUamBU/rXaRVdgJY5G3Mt83qtyn705QwBaGl3Hw1Na4QE9GbXn9KJfMeIE
hvfK7SqLmZx67+rdkxffsTlX2f2MlBfqa2Vyso7RqdHXR848WZ5Jq1V46/ig/qVnZNhQMWAx45+H
rOSI29chpcHyx8AmR34jtble019S00CARE5dar08Vct6GPNPldqypzEghgX7oz0/UNSqhQHqEKud
IWMTYUW6Uz0ArVQWOA1XFcg6dP/PPjw+uPnd1PFGJfcOJFmtL7p/wX4lcy6m47pbyNFTh8I/5mMY
gwQx553EQiwdUCPIUv3j6vewnqtExYQanulz26qsuNt02/Uy9q7mOJ0Z7lmp17AOVdeEH5WaOyge
BZQY3oP94DTfH/gOQ5Ub6TEFk381i6xr+u/dQd3x5Gw87Zzpaq6eGnB694oZq/T082878whfg11r
8BoEqEFqEBK3rQMGUPXSEXC/HGSBbcxBn0PAEtASzRKZC2+iny3/dZIx0/Qo8vJAOwCO+OAVtZED
691lKAgODqYfBDBzoqf9Hcj38WbQb+HgcInlFgiIgAmHQO+jrjP9T7n7gISIkordWjb2FERG6hTS
AqkPdmwOqn7SYm+KWkMbXUqPVykFzCpO4H8tQQI+o9ZI5jo1DUqAO8imgpkX7VHuVwmToFLh/CRF
7MTXtqIsMVbZERmzyZkVKgXhniGNYFuc0nUOlHnMrKG+U4pFokihv+1SuPN/BclHX4o6qcek1z6g
4U4lT7pP/cVyyQanbJKQTWKGqZ0EBruVrA2nNsPMSDrZ+kwVCYZsvBAMrYNoxMKXk6ioPGloyCw0
e/QYPQeCzT+MZ9Foo/S8aNtVplnqyZe3CJFJqQbGJoAGMqjIY7AnpY148sKStQ91OQcoCNias5hA
sbFZAw3ezi3uf7/RZ0FbtNSWiSIStXDTO9BUPmFFhhqN1EM0jV1cbtwBBall5k/09kGJDYXXnPZB
9S6pThvR/FYfQaZE0uaaDJZ8W9A6TXJFOJkD6YU84QR9HPFMRHUG08MIh0V/GXPF9W6Bg6ZS9rRm
yqEhV4kg9AU6k3qJviYEyIpASzfYRzK7kAHrhu6AEvKb54gyKvfVL/AfOorj/Dj/7SyNDeHd0Tgr
DbQ6eseN/96RID+KvUvR2Rz6OeeF3WeRN/A+Zd785Q6HC7VL+8FeT5OkTP9c4DWmNyQqq4qFA321
k1uIcCVcQEATg7IEN8GT3U1urfTYNR59gCRPkL6mc2iw343EQOnibENXaLT/NLeo4mA/D6qLC4HK
WbMqSXet6tnyX4OPe2GNXu0S8JCvcOo26ieL0ahoJUqNx+Dt1LCfgkoVVhq75Bhfe1nnlGRJAmWc
W6Bmelq48e7wZuT6wCD4BTM3dBv2n1O3bUwvOsxXtSP4H10l9hI1KvsiXPNh2qrgoTTzyGFU66rC
1fQG8hjSGyVluqHK1EJLM8j+jhcob60a6efFyjqqxPp91qQyuL/OsrOkh6ILUsV+hvaO/qUl//KE
pHRHzIsd8ey6dSwWWo6ntoyuNDHGcMhlr0sxghpG7DBSabWk/CldDEeLES0KPsia2UfFQTtbVXpF
H+c++zjqjuhQI3Xq77f2fXadTf33QKhLAeGOYlyKQkDFAn9oKkun6GOE08Y/DivQOphRQj9MlztX
U0whTsjh5Tf6EvTOmFUrfSS8nHGUFu/o+Ru3jpKsRkPjmaTRxyGCv9iwUA8YRTDPJWowE75av8PA
owsN/wPPBf/7dn6jwqLsq7GjuR1yN5eq9gOJSoxXVSroPQcviHhY23ygGSiACjRR1IW5NxH9ETcf
cnaJoVJoC0eQcHlBS5+GML0tXdYd+k6Kuz7se3kIpTlsP+IViTOMqkGEJEZi+Ge0LoGK7i8Klgoe
Z1mvOCqOyLNo5lN08qZjqwbSIbxDaOQZEanstTnseyy3UyWWgkglHKXHSUpJoGooFRWQ8BtkuNhr
GAuK8a7jGOyDB3xiTfy4IcSvQCfVoX6KMChB3VLr0GyB6J1An2K7FqVIrPZCRzMoJDOi1yKgQDAB
RCkVHTrEoNcrz5OwVsGMuKILTgVSYtbe4ng1xmPrZ2WwOEcVVLI+yZRRu8GbThznNi5M9jXrOFIn
QRxuUc6UhpgnRYPAbKf00uis0TvT3sp33EykVgXgPWSo2IfeFI5dzlqVgZPlJkMU8YClXCZanTTk
h5LCIUGOxYZGv8jmeW4+d/Z9CAJK97TFfMH4CTV/4z7jEtaNu77AeECg4BzrjbhERQ+OxWswpQO3
euDTssKT88qgMIj1QPkres89evEtBBUrVEGYxFAFYohOtdWUehz43MkQ+QvxcYiBMcD7Y1Fo41p9
/yNGkqdTcyzL/WdDzEsQOl8u2MVIRr30onluyw94peRyzP0DJiG4B1X23EzvXS+BCbNtJLVlrcf/
11aRsE2GvbztrErIMNlKmE80R/LSJ5R2mMnazx+tIva+yGQq1jZr1S6ycDjVBjU1rrFDOc/PQ7oH
25+zvdugzHeiC7X3L84tMyFZeg34+BM/vJMxTEXHuB08Fjk8J0awXJCHDCp44HvbqOo/cL2Dm0un
/9r4tqqDbP/VvnZ2o8p8181Ej+a6URie0PBcmSm+bd6ww9l58tH+YVO1usSPoEqE6ezGNQ+RUwMY
ohZpEjBPflEBazj0zrMzm2+xwUN3c4vn4MVkial/iEvU9YVQlrAXPivF30ITere+9D+jU8wGzuMc
fRxIDtYIrDjUIPozjbgnLhH7zrZz7ZdQCRXCJ+rXNX4UU3J4DFCR9ZwctLCwGfDwH+UIF0SKE255
aURkZjcBEFgcoEsKRQpG7VZcVOz8eKfBWWl/mTEgURacZueGk26W+XHn5pvcaO2UAqZQkra8Z+vm
jWWJCkmZb8F5t6YNhJFYNd/gPRXdwxIfSPqDR3ezrGKIJJvCt69m9QO+mHjRmcWlx5xgmttZpsX+
nEd4jSqe8qMaafqNgUNPfwqTivv20VmjQcqQARcSxslM1uF9LJlNMZjWUbaEJXQuP4g7Cld3umXv
0Y1ZdTUYQtiiwQ+FZiU5JL4ycwi0apWKTIoNEqFkIX7Rg+AxXJwxI0tUF0kYpRk50IWhKJDXU72h
IKYWuwTai+bwYee9ZLEQtZEPRH7wF8fj/qwxjkKYjD73rYMJ4u32POdM5ip01PWGugOTVV12Ub8E
0IseTuXCqbrzwNWBTmgprNGzF4p/Jfal5REPKtL1NVGFJvmn7D1TASh317mvpN7kKU/E+FOxU0v0
WcVT+op/WDmp2tITy9CYF832RnjVXJwP36HVTa/yDhFAxFvWGSEP8RozLuZYfzSOLZaCV3Vo8Hn8
mdQarhhEP1q1UM88+sSc8gp3CS8sou9YijbDN5aQW6s40szTx+TYxS3d+ZMRK0m95Mtk+s4f/7Fj
sl3mQVT6bEmzmYSUwlVAVCAf3Z0cReIxudS3r+GNAQcHm1ksb6s8ftUrRFAYP6QQ8wIyF+sz5+s1
c5t4w+amaOvxgqn51NWGlKuizwVhRnNFnvWxfbWGRXgqW9+FyiW1ixHuSK1ThR1Z5Q9hScKCUE0r
YsQU8pcO+T6v3UP30M7AXNn7uWPru/eRmmffbuUVFcrtLD6VJws588HxMCXeXz2mBvPB16VmJevs
8Ldj5y3aa9BMbASYk7OxKrCIwwM28O9D/VDdUrHfP86BYQwGW5D1vooGBDcGHJCK5e1uS/g8wEDt
DMoubHgqM+VISqqkRSbNEX21iYQFL6xBUxgghNIv5FPNCpN4+eegoyc7wvWQXDzntEthtgX5rCFV
6q6NQx/HvrPxXggbJQDEYFnvPAMspEYt2+gG93Qy61PAyk6tef6xtKsGzZR3dRmgJ0cSi3LI0Kvk
qaxDRcmmV+1semXm+GkWparMQ6i+5ZtR0OWJOu3Su4uxxWc6gjK1qDiUR245SUF+CiQyja2THx7b
ylLxWCUDUXUn8Fb5h0oWQe8lJ5sI0j+T6UlCIFW27l/ZaXp8wT91pnWox6hbymIHScGJVJYPjJiB
T0NEYd0WINyrKZaagOui0JHy6rZuaY4PANTbd5+zh0D10znCYYERtaXnhokjcbE4KIQIzKuDPdKm
mMSkmaE4+9De+66BEX7Oe3Jm2yNyKjCIXmBACC3+H+ccw5ZSnQFPEO8eczE7ID+GoveITiBGjmKF
JOOySs26x6SMvgtoSfs1e8LfJSh42igkfuIdUgP+OfiSEEJMHGCvKdcYcLHc078Vwk3Ml9m/3Ldb
mrbxuDhn668K5Rx7NoRgKG0RaDoAFRoreLkPZ9paR//j6by2Utm2KPpFtCYoIq9AUeRQBIEXGogK
KIgk0a+/va/a527UrYQKK8w45pi0GV28d6QoNrBsFa/BZ6C3Kxz9Ew0TgD+1iaeFGRLii7mts4GX
TwB7BFkqnkXqW/BK6prTVR4AoHl+syn6pGQeaJ0zXkmea0ZWl4N6BSUoggwZCs4CmRwyw7uILCvx
p9sQyfw5Ze/B6dHMwHljeIpGPyEm8p3k0fkppEPfFEGNbs2cS7/MpeAXH8fub/u3nXbxdnJcKWnE
7dpyZ6bhvENV1NMaNUm1LRMrjHcXQdjB1DhFCuX/P1hPPgyZySFhYNALY/K8riOpXrUTH4UjLfzP
79AoibRKMSMphtK/UF3OPx4YoZbVZ4xXb3tLNVgbvkVo04dCxIi4BTkpOExT2zifGgMOP7I//BKC
f8DJEYPTIzZwO7V7vUwHWDqM9IossrxvSjW4H3jxxg9NST9EzISAv9DNLWA9/fAJ2JjDSls0FNmW
jkmOhX64hBoEN80tz451fjgMWbaew8v6HxLAGqathw7dXR+3uo0AEuLu3kO5o76I2iO67WmXCVFD
kU5GD9H0CntppN971DOiBYhlvrxa/fkqqsb7N+aZbmyBc0B5uteB0/hAKcvT+DDdT8k8nTFgBI6+
18zX2NP3LlRHpY2Lf/7Ka4Kq9+UfDla6oMnwQxXaf+vKw09lSyqWmxxnaVIILODM5lKuEz0hkqIL
7GYkIMfDOiulknFlyMGAhSPR9zTt/RnD7RTTcpvAnN+PcXZywGeeTSY6lbtSlmAd1QOtLzaDcTyc
XirqhJW3nwLd/bV6kGuQdmu66JKUYHNiHc+Wa5Ymy+K9lBA1pPIFR4ZpryX+GvfwtKguSUDCOb5A
AvMdKmsZwthSwWdgdNSf9A5Io9aVmsW/hv3wiLLaJuOrvofNe8dPVW+Kv8Nvs8zVDpB8UCVMASQR
2V78HA7wXSGcqZ42SMGUBSKJUBfTWUAGhb2wIA+zTni+Ay24zE16qjiBj1DXv/yQGC32c9vWNpFu
nuKX5OdhfH37aO2fsR4etlFxV/qmXGdduXuv3AgvgELvETeGMdOl8F2un9BxUEW8or4vs/lP6Q6h
OsiyZYjCH6rDcxfbfddnHQ4045ZuUKjZukicZGu7RaVxqJZhRCmopKTypUfD1DJ3OKXSkooVnuJu
sSN5SCMhygAaptGI+AJxBArTk/tnpoSYP5VZ3RnRfqEt/EeUjuYdYNRm1L4RWA1VK+PZMgEX/yrK
7ZVEWNziNOkj6VmRFFvWlCRWp8LgSzr0vtSHTyYcaDyBDHP19tZHXrCO6NkAd3Z7jIQ1BGuuSOst
RHo+W/9OPx6HiDB/pSbHuAmglkqYYIuMJ8RQ+0iglIwmqNnqZmwbFzhlFlgh5X3rt2Eo8UraxOWa
0lXY7sNv3wfFLgnXY4CNmZB0Y7g1JqYiqbEB6Osa/4lY5MZ3muO8WUrUDVkn9gxDRWQWmliuMc99
ErjmN4YQhlDvB3A0QWPROxbc0IIw2xMGgO3kv0wLs5Mot03ENa+k3R6DCoSCtEnke/UYrQw8UwM5
xrolp817/0GVDad6HcSmORA4J0LlQJ4sSFnxltQkO3FyuupR10lDHIw0G+3sqEYS9q1eS2FI9xAr
h6ujNrIM9qpC/DNFLkD63bEoRSRNf6X5k0ITxI/koaIbrDRxvAwvYfWmiUOEn/DZE0Dra+W942hC
+4OPMyFaf3q7VtPAnZGoOwj6FUpp54QZTYhcao4hQ8gHrpikRuoUNU8x8ocBioiw3SoS//Ie/iqU
hHYrq7QRyGJQZM2TaYYhx0UYAvzvIVTQ3DQZtK6IK0onQjZNqzaMJDMk0NoMBAvPTtKn6BHSJOlz
zpU/2sD4/w/M4a4YF4ZQ6is84IdWKlAdDQmn7EmtheKFcNQJMW/u6IfAtwuryQz9EInzxOu6wLe7
+DuaNI/V8UP7zNT059GqOb6U+yb3+3z8jstVXJsnsZhLcDztGcq/FB2nYtjQqOXqAgMkJ3dX2OKG
62lppoMa62dqVKPxEh8yl3h40VZFkbNmwpdGMWyX4BwJfdBlCqAi7YUdGlaU1+XiMTXA7cwZPCAf
g1/KNL0uz27YQb9WM0R+INCjNEQFXvpK7KpIQPDlDKyaLnXNtAGONDwZlGmmbPkPqSx+wrBBbqi3
aUOQidNpMZJZN7hElviEgxse9Hsfz9ceO/RchczGE/EXXjA6mtIAMmzk+PDRA24Po7ZEg3VkpSE1
7JqlNkby2nus9F6TZGhyEIXEl6o9D7m0cGsk3LVmTS80DZJx4JjrxX1A3imYPCgXcAepwvEVCG7U
RvruL6eKNDePJgSJ2KEDOKQBRb972Iw+OLTRUekezal91G/EGOTXuOCbmq/YELJUkM5bcLCX79sg
dglhqhqLUT4pdCiNAc8twdgHhEPF0F8204GK5rrU2d6RXGV8/qVBsfq5dUhKG/IwaSllS1AqQ/AG
LDrmxQ9bijIuwXDzvb5jB4L4PTzlSxpfDxEGrrDAE4zbxodE7YGMHCbkNIebBgpJrH+oA8JalGko
TBV10kAH5fIOO7dJRplAkKzd1LIy9M4bJDGcY+lMATREsaFH4tdWiyL/oTD1YX2GzafqQwNSkAwH
sNXYqYnqjb5H3jBGWp2W0PtOp2XiweaAHWamRWEorZQ5pGFe2jAlwuCLHcfJfPC2S1QkfqKthMhq
QsP+3L1aQgQ3EeEVFlToeIELBuYFC/Y0EoiNWWpvTiIw7xEE1V47PfEadMarfVuVv2vAVkZL1YdS
hkh9t/CcX37NCsvC865xw2iJfMeFdnn3tV1jD/GyCIX2JcaZf/59pZwflh++6YuMlUPN31fjgv6g
72oBMAPmKl3aqNLoXJJidTuBMXZypdf458vv7PFVCtjf0XlAK91z76eT2+AM5ltH8oGtn0DN+dfa
95YYZ8lP58gbzgTetvelzylu4+G+gufI+84wv3d+OneL7fTnVtmvTp0jMInOoXekm+B38pVcFg9v
D2+Pb5fF3eJx/DT+G56HFvK81474gcd65uXhbb1ar34WeTr5rA48CgzS6unt6e2eGbxVMpPi5LL4
HfP6/O2PFhvjIxjQMdSLgNEeyj/jwgTD95Pygl4eHh7oDuE5HH4OL+MtDVHYU1CRmoLZ9/4q294n
r/j4SD57Pj4IWl4WH8lpwUHuvsv7YQHdskmKL/OfSuZlz6E+Eg/3BbRrt8hOHvrYbWCRxkZEiNIt
XfuGuXRF2BntDcvslRL/klyKcesZ4ypq9Z6th+gBDqLuQ46V6mP3AYog82FnsuhnKkGk9WARNjrI
iUPUu1Sfo86oFScIAyq0pxHCgZx6LNQIsBEdqEPZsx2tr6VD7fm5Y6Kl04hY2VNO9/zy3tpImQEF
OKIGIWFf85eXx4oCLLEWCoIahSv14QSfsI5pHE0/87Sbeos3Pr8ouLgQSIYIPG6oaDk3rpjKc/hT
3CxpegIBZliSTTSdYqq3Wi2CXXOEX9SjKPwaRVRh38qIw1b81+9hIv9LBmJs/nLFiwaIVlGNZP9I
AZo8WWTFNYlsNa+Z5jc1LUZQWI86fOOkLzDKPZSfPJR9ddEht7QYgVcjDTbysyC9eDuQ2UY5asCm
a5pRG178lTc7/a2Sm+SkJMwIBR7LI3ONtQUtRMMVpcc+Q5tKrHCEvb8YERIg/d+AZ31dghelRTLL
lI/MOIsFrVQX3BPPYEA3FpGUKC8hpshb5E0iEaorEU5KwnbxxCj9VP05PbU67z1ihJ1oGnVYDhTn
j6IyR3DALhXTOdTn91rMSAQnC0OsfmGQp9NOVGr1GF0cS+AljyU4cqZTtYlJVg7NQDswRDlH5AoZ
u0an3IESvPPWJ2XbWdB4i44xlvzzHBevL8DZdAtaJbgKALnxwKArcxEc6q7SADbRXIwOzEeZvO2h
NHovNzqDbbnGaJfLUcQAlBhLxp0DpVM4ahBgjaiqL0HAu4iYLYYpMNbzAVF6COTpgnEbsR5GIwK0
gFUZd+aGMwOni1hUUwgI4hEM6OXRW5+FQMO3iGmNBmWuEoZ8XLGF50wfcvdOQfDBQw7YQ2AzrEPO
94KGOGGjqZUvlel06p0BlrbxGSccsZfKndEcwLWf7oP0Y/R4YWF4CNL0be23fh9BBswXp/0tDWpv
A/oMcR3yKLD2nDC21DsqhjVSjAMiMMf0HkrlTnnNHTWmEa/dVcjscgediPV1X54uWsx5iVRvh2w9
VARMwi2acmpC12+DztSpmZKDc1qNKJ8YtlZDmGGLsdHJ1epgv/HOaRz3II/A4wurzpeekUW9HsGp
XgJukeI6fuvhHUJrRVQiXoogQawp1chE4Hw/Y//ANfGC+CrCHfGKyJC/CrH0LwREkAXgk9rVLoUo
y1FwLndx8lroYM6kEe1i+fWxQmP5slGxJFERf4w4CNmBUPzHk6nlg4uvr9oipxGj+iFaKPlIYMIw
VkJEHEtsGA6AJYei7mr0aj8Ts9GCIHjzV6GR1JKIEzchPms4xH7AEuSaPRaXHyOoEJKXau95jzBD
fvUUbb1eKtaKZYy/XkL296vsrXq59aVUKn7NSLEkiRJby4GBj1rMFMdErsYvZGApseJDhO2NA6au
NobMNVhcagojRVoV9e9YS4ZzaGVsq0MYM3nRT4RPmTBJHskI9DLYIQxchlFO0sjiX42/X3kWf9uZ
mdd6xEHUN/0+bnN/bMcKaftBxFoEoNBlbbJqIj7IgA4xdh1XxD9RKK+ARxrHWpNo1sLSOLtB8cIE
d7HBGAy/N41PuKgYktkfDDZU3HrNaWzOuCDGvWQAWok+LZcK94y1TcYay1wr7pv6O39CP8xfRt92
/GaskvX3TfGJj49at9ebTiGGBuGKWkC0TjtTdMs5+qgjEQlcYLE9xzviN6WIOYQ15AWNh/5h5Yss
IWb0B9Skhb0H6gU7LyV7U9A12OsgJ9hyKbpLUC0iwXYIXxUALHD8VQWZgCIwNjxqqE4WbHIajT1V
EQomMXkzMp/iDLcvMmUNTGHUEJ6IZOMMU/b1Gfk8Lcb5Rp7Uj4Em4371XituxWxhlg9fPYo14+dT
FfXfa/VOYGOw9qv4CnC8yc6yH7MbmGKkxT8M2mDR6hClWSBC3dTqsoXbv9WCkGtaRuQRlBoNwCcz
UAunHj3MjxuqA4ouzkxNyWhB+29jk0iHKWNmmQPFKI8sE6RSUNI3oBgq2We1HBqug0wfqEy+oFTd
gh1GLSoOs5FBI96DXnoqfdc7U07Ou0eNaYjAdW4RZg0BOm63M82XaVImluW7btkFA/RTaQXt6I0E
nc/IdTRoUAedBvfCwQFjI4tHUwkdVcVIaSQf1tUCVTblPhkwqnqrAEXxI1Pj5INNl1Kvavu7Rl2A
hspyEfFdluoF1Olj+Wdma61fct0HCI72FbwRI8XPnCdXWRy4Y6BHxdFdF5GTIECYmB78fK8tllGj
0+pdqQ2F18X9SnozhLRNiXgMJaluU7p/2Ec4DnhPTXI4dE+o6iaEas0BnkRk/Jx9yd7CD7PIWXfH
R6F2NwL8SSj6EhP1pwqLEPdyhjQy07WjHwv03xiqZlqEGxH/JVSLJ04QxGAAYY9mn6WO4iYSY04u
hT+1l6KB8ctDUC9lFbhrjC02I6ZEHMLasvCAVcVIvhAo6yD05fmo1+Z9Jq/5Quld4J2CK0PpL9OQ
6/ZoVQP50Tcer77vX+MRc1LB+fISbGSAarjQxxrElXX1w0swVxuMJ+DRDOyHNHyrIOTSB15czDAO
/uALldaBB6lgqoJxVZ3XS3tIaiBmjNpmq0xZK10oBYmWpz7OUPRLZzVj+iGqH14gl8FquHM1VLDm
zaGYgTsSprojgH6o+9gOzc2B+2rIUwVMjFDhR+eD8BXJK4I4RcKEhgwNrNwBL7hrpAEswx6m8K0c
THN7BkXUVqaLjJKn4SnnovkD1zlRK7u/CIE0lBTCWOPmd1Q0pklDKEKKF+Izd4TPiUARMDIo6dwS
jjVxSUzI5vKK/xBaNPPVfABBCT3A6gS0y8ASU99uchJOhB+zJZVlzHFCyoaDN8cAZKE0MHjp68Sw
ykuo5If5ahbPDlxHz6C92O4c4yM/oivN/J6AhWvrUHd0DN157xAXUF5Sav+no0XOZcDGz/tSX4cz
uK64MS/otwyw/AhGtS3vwD6wFfGky5eRIWxKMpow37kCPQJ3TvCWKyUmfKwyAob/OBMH66++a/30
kMb2wgkmLmdeI8nBsAoSvJNYgc/R3MhuYulwMG8NwoAMZ3NcrBATpWWwjScNcTZXXASHgJaJiCbj
JPJ39RbiqQLftq8UHVfeVL7YamyzPhVf5A1JMcoiZOKRil98CATYL6VjphHnUZNYnoCEdTTARn0T
XSzdCO/H1K4ZeBu7jLjKYg3Guxan5ounrSYktssVwUdBfLVPs9ZmCPDSm6fdZ3m4KozNYRD02fZG
gcm8GOdlnTBcXD2rKbRGNlTOMQCfxm/0Z2by+di2LRErf/SpaSZGaITeth/Qp8PyQfiRqhyG1X47
oX8VyfEyCdM3sM9954MoN3PBlb1J6epo2T7Ox1N5sxQS9BQ1V+NVjeEC/FjhNP1TTXY9I41jPG0G
2mJJT0blDwwbQhOJdyqHTpGz9sX9uaHaE3qoBYlHiy4FGjmEZn8iZpNeSn1A3lzI20/trd9AT7/h
v9AwoD/og2imyI3B3kb2kR4cqNlD6fMWmp3Y7AiGHpoiDs4032KKGvjX9EvKVfBvUAodumw2GvyF
XlxE6D8/qVb+wx3BCwt5I9UTbkgKFJziiHbg0GxhYkynLT3jR7RYJ0K5odGYJvIe63g1L6/GkIHB
Ndhn6Jg2E6neS6HC2I+JtboNoOggAaBIgRKRv9ntfKbZRuanUe3JxMZisIYwG6fA7e9RfM2fft81
JjKs/P1DvWZhaaIwLN4kN/YJ7VpI3muNWUsrDxf87aQHUzGYHqbN+zCKMbsxuatkf9FL8PhRZ8Lf
D6hVIoEP5e4Snmkk7nJJY9XwjCnXdRmkx6ZUROkqqUmTZ8DgYryTNSEIaODYwD0blztjKFZqr37I
1gMkE4LxtqmGdlX4/0wkpfJM6CFm3t4kWiEa7V1fFe2plYpHwNkBZtFmk/ZgQTcsMQcCaJx3Lcmu
cxNeOYyGeA/DJQ0SlyiWbtHUDiIodO9c8qGTqTF9ikjDGVYFAU9WSZPqDpas4+JiZXDgp26gXWY0
+bq1ZPQ3c1ssMVYISdoncespopMLxK7HgyiQJCXBlg4/zQzbvPOeXKn1zVKe0YHOa2lzRRP6NvIO
RdhsHs+W99ALZTCgc9HSMSfvTvE1JdFtrguqxiEDsOx64i5IMWdXlTbhEpbcJLNmyNY/MPrjLm+Q
2TFQ0HAeWlVz4xw0XpLJz3qfpM2XXYEifMKPMiRmxGnP5B2T0kA2gWrHH1khfTLVPEWLnwiYlDL0
ns3NuPJlJgWh9Yuwm3EzpGsk16TSyf2crmcTCOmy42V/oc13eTJmgSDEuVJChrpoSIDmhE2CIcM2
GlMwgJKErE3RsJwt21R8klnss5IGA3bWeFJp8gY+OFZMVugz6dZAlzTfWEqsOUW/msSk4MxM9rZu
Tsb22xd4QtmRClpOqK2kks9zV96Z6vUNErqxm9XcpohpS1dSYg+GJgwL2RwKBBDn1lgcyjnIljWu
fRmpG0AnnW3biwu5PM5Hqg5ZY/9xRfSEvlXqsibP57X60gw9Y8ltLJnMAhc3+cYS5Cq+IhSDWpFh
Bi64H55BiVpOP3tovCdmQc3K2X/ZjytKuHCkcrHen8Mn1YdpiFbkoUwSKDGCEqn5H+vQgN1HR8UB
d8y7ILqjU5x5ThrFOZRnuiaJrOJOUaOKrTwjces5YF4RPAdpfw2BVjSwTfVh0BnqjTSpydiiU4jE
MU8sTu5uS5/Sf9tMYIgUd9rckICxIkIjUBK0mn5CR1ypKfOQq1RPXF/8G/dACIlwTPkE/X9dtuiK
irdhPab4DIdMnlCRI3jC1fVAVKVOhCPJNmC7JEBg3PyIDvy82PTFtQYPZIjdvibIRjYe2VtLjrAP
nqIx/LPKUyzppQ44QReEyqZBl2KzurQ6dcpZI828g4aB5rpP4Z3sOc1WNpmbQo04hih1yRY0LTMc
lnqnGCWK6UBmetVMM/hdkydJwlpPd9Ud06vYDSDTHBz7HI4vzdVfXtIQY+WzDBY0t0GOHhhu8CcJ
DA6xakMK4lvV2XMOP0jP2nVXycuOslziA21ivwWTilpA1lcVkDeajL88r6Er2MQMr3qFu4MVJpRu
sVYHA9Q1scAaOhDxhpVIlnysSAlq8YeuNXmW9i8o8HQHz4JBNAM1zdSk5ryXz3hbsK9tg+3kOjLV
qfnDQtLoYnuaLcWAZoN6MAcFIe9G0LRm+xDTeI8QntYtIhBPpWRTJiBGGpMIiS5KDxwuQSBiNIR0
Xon2P7/iMMIBj29o8N8QWzIkuvXJPBOBiiH5nQ1fgZ2UEpRA/PKaDGfkHo81gmfPpgbwm5IbhZzO
GQAYwz2eiHXCpLDk3vnDCFDcM6ozJJQ0TJC8Q+JiO7hYqSeUIN6X0GZpbKlLkhnTm2GG6rqbi0yb
AbF5Jo5BZJCc54thG3CWrKdUEkx4hytqqY1O7IxoGckIgM9JhqYiH6954llbvy79fO1wLn2N5uPi
uURGtnNdPk5/2k9TWl6Q9psU+mY0k54soN5FyKaRJhPttqd71tP4AYCyKhSwY4mhFnoG4VPlktxX
wKs2cwGW6NKUBQlM3QZ4HDyXbkJYJnMwf+ThrrT7VR4uFjYmRGtogLaoldCmU4lgQ8GhYJZ0C/yw
zum8uyR2hfuNPAmE4K6aCfJRFvci+yCM940oYvgbPIwfdrN3GcgsP4OKSMXAuZ6STt3qBRJwt/oc
BHq2ej+x8sxi1C8w9/veqWOO7UxZbfk8PJBfA1xP+vQJHOu1BTkml8f2C3CUP1BfhephWuD27nlk
JjsyWOL590N6wYFs3dctbT7WyZMd62l6y3QXaHcKURpi65VpQQaGk+/JfeUJG1xLD+A2QOUTvOjs
Otue7frek+0w0xUq+xg/BG1nVeWhYp9x3MgJLKjW4FuERWXPCGO409FPmYCVmSAAVrhlhhgKCARU
Pq6J/H80twUHOEPzjzUPgW1EkxMrTeY8BQjai70ZdK0s3z/4eBzjp6x2T7U90zHEIFsqVwDdfGE/
OZ9sDiLGwMPYXGwrwmgEcB9Dm0RyT71nS2t5oWdWDJQB0TcSbcaGMqGuBmpNgLWnuLA0eEAgkpyq
AEoh8Q/RDW7Vj9pf61p/oqpRpodbjgzhhkEqMkQ3UoJq02sVQFH5DXQ5dxCoHlFSKL9BqrRX6CrR
QVqyYxCr4+bKCk4wqZj6ODwxi1QFqAvTxO/Evw+uGzeu1d9E/c4x9Ss6QXjCuPCKW1Woj38fvlbD
4YME1TZkaNHwWHsIVtYSRRv6Q5eImu2JxwmO0lIANvYgBQbYntvBZmbI1gCU8mJH0InGDAR/ibwo
AFGSJv/96V8Ghg0ao3SWS88IeyXnpwYhvPz6SpQMRLsR7i9i2H4ojQHTDaUhMaM6lEgXp/jiRDwQ
3CA1mQaE1tB6bNrdiEzgb9pGD7lSogkYe91lIIRGVw6xyLSiVfEzVgddxpjHU2c/pAVPd0tTj+/y
z6YMEPlunEVjPa6Kd739Y7LOdPeHbn69+N7Hjwl+Lg3nVxgp1Akyg039Fzq240HItkEQorFvSf57
F6d1xPYYUV3IqoGGGKSlx/ob6sQ/QGR5NvwNXIymrtYhnCLAMclGVzWosNmZF75SbI4yxo6WgtKv
3G2SemiU65Jr9neXhktepWb4UrWvG3BuIX/IjsPcm4OL+Z4hpBG2rfrkP0QiV8EC1P6gdr3VN/Tc
tFkhLASBvTHftC0seQhn2+5P7IQ1dhNkmk35+NwkL6cqMBd/28SPcKdDpQum5iP6JcrmbOoPuL5Y
U9wVLr0r0gDYl67MN1AJDRsKFyCMu5WeTVGRF27FdV5lLURfUOIluxG1ToP759/Rd/86OA8yzz4e
RrkR+McjEXVq/kkTYGVcy1+H8oVU3l35sKl8nUr3uVI2fJ0eSzmijp8l5FqBwBU8t/PShZBj+Poh
G/r2kUB0QOn5fTUtfaScKEWiw+HMdronmLGNsUzTsZca092HWBoDbTrYm+FCW267pRm/87U25CRA
5jBtDPPQfxkHXNJpEqSrXyxJaV6vQl514AkPhm3JpvHeU8Z8zAz9zOEecbOpSagNj7VKkcCwmspd
o1nJ1k2dBqWExqax7TPfO4bV7fVXeuz/lpENOjt6OkaTLXJ2n4l+0hZJklap584VAi0+x9YKcmo/
EEg+c0A0j2Rat0Bq89VR0m0SKlsvYyDFhQmF5G9fiwP0LkD5WXawgzJGOZwhOirw7TrfltlKEp8S
rWH0cNvRBnpYBJ3oRjy+8axwfVxBKERvrV+eO8P62u7vkaFYvHNKJnAY3/QrGq0p5C2NxmDguhLn
hirH2W32ae4seJTQT3DJN7Vue+a26C5BSDorfkCxigfURV4qgWfaSAgrY8DooLD/sKNRK4yVq1ow
T1oDRVkTGSwR9T42DPQj0Cvo45dhzy7JbwW6c3g67dLz3hZdG4wt4/JcALEtEaBtfNl1HTv/nw4L
JjoIKbcL14YBEfyzAleuaUKmh6PpaDijWjZp/ZUX9tWmBQlDjHtqSMarYkJBQJk4yJZo0sbbCzSO
1vshIAE4vZxn29/Y/PdA4xTBrpRNsLIkX0Xsjmh2wHJDkVJblN6+7SS/TUNQo+VwIWCJFYTL+wvL
jttMjCDolzOM3RmaIqQ+/IyFZthQk7FEBmh0NSBjawJ37gtLPvGB50w1RXnsHCwxTc2bhEdEFtX7
T8iPqiqWNHgm+sJMnenHTusK5SBhv856eIQG3ii60eZDHeKDFpckvGgO451y1dWQCkqKmK5IS2PS
AlCNUOcamoAimn/LdB3B7SXi36c9CPVDBFWOVHOm3q+Y0n1dhnStDj0tIi+sOVeZIarHWMEHLLN5
p0NOXIq7dqsKR+7ocrAOiCqj+R/ZIYAsxfOeMHEIUrI79GXxbtkZGhJjbAKcwyaBTl4z1qymT52r
9LBuMqgJK3mMJT0YMNS4N80+V6AU0sUSOOwDJY/B5YH9kOYVDg9U9NyqwqvZBAhBOq6xL+NfWUYf
TK3ZEktg+BXzzRPztr6cAh3v/E0UBVxDqzyGmc+ki1pjOSCicBUULsZhCDi+d7gf4i/NJqtH77rL
+b26Ma4hKit0Q0w8idQ1liNoHxe4+75AcBtJp0qNppLqGRCfwkDl8j6h2+7xAbwNrovzYG8h89D+
Q2xaumQDuSqBAsSBNxtEtQfnp7op2nW65OrZ3K4pKlMYnklIZKGPuG8uXOdPaUkvrWcyliSdQIax
cv9w459bumDeo5sczYUroRZ0dyxVg36HCFDlCbOB3AjPZlPnfo3T4zbz09ipSSKe/IZTvWFPWnLO
IVyhsBhYSqQ95mXo5CWWDGHxEIxw8sw0CeVtTqi35CZVK+xE37u0ogO7wxbpS60mPs7W9xrNJuKm
GF/fcgCieWSgWDFE+YmuqrRVLMMhTmsP17O1zEIB2cW0jtE94QQYXfUh7qQeJVJUA2nGinqrpeEc
O7S4jbgQ/NKXhIJUHCWXjsvFw7s/kdAyCmtRvMJ2KwkHlTPIWne2BxjqGzJspuVmSOclQy0puCuO
X8PWo4TcZdScrausFzaYOwzhyDJG1BY5Ttg5zK2w5zE49TIXzZQZPPjB5X+vBtPciAmjOl6lC5kj
easMXJHN4zwS6WK5I6cwzPEl067Bs++4/Uj7iYyeyc7oDeKcyiECPNyzyo8Th+mDHGmYYLA6yWaC
h4aHiMYw3KglAqxkxEOdRLr6zMYqUpkGxtadMev24MpP1wFyHlBsiCn0djEtEGtPvc3o6+XWZGF9
xF9wUdW+b9TFbvrnU/l4rdJXsFDKUto6sOEq5vXjN8hlkMEEClztWMsn8t2Gu4kEcsFDUsFcOoPG
C6xSF2ov4Y1cFyYPk9NlbeJ4E8Bg+kL7GbrUMHkJK8ul6fqqrbyL0OWM+j7nv2i8hLUTFjR3A+Jb
ZbkL0G5WA2htbZ0/UuIKfS1K0kfNAYvTOSUNx1cY61Qmczzj1HoZ4ZCij1hSMXtTiFC4t/uK1+qw
f6GbzC/jh3hHDi0BU5KNaKKlEktAkaqRpHOvGL3Wh6S72RKEVFE3Sz0RV7QS4fVdhyaMzBC4C817
GAcRHGACgJ+8HCLCOSC0wT2JzdxhQu/KLzb2s+vafPXBEya9A0aBd4PJ5AsuY0opt8dSZnyqFih4
/rO++VAr3pXf4ye5pqHiTB4qf3u1OAJJkfRZuRdGANSYzhmIJ35zv2l9FLFOQ20XEpIELnPpqBor
AmsPVxmfVySEQD4/D6Q8DiQIsgQJsuR5XHl/lWUKkQAHDsf2CRyzJgFo+oG+WrqDNT/pocSRU9pw
3D0nVQiEFozBVV24beUyKuJhP+CfXCiywzJZI73vcSkITBMT2pTnf9EaXoNilfQMkR7IW+VLs4m5
Rf74OdS7YeYbM7whxF2NrFOWyPizjAp0vUnUkidUlyE6kYaTVfCuSrcjutYwahpGtsDFss0MZWKV
bYtGYNSeSJ54xXVTJqvtc4hLlA5ibsZGV3rlsQusWVFIpXUNXscDfWrw2HwyPZEi0DlQGRS5skax
+vg6Q+Up+5ZYm8vhcpitKaCXXe2bICnqa5wAu8wq950uhzV1AN5Z6FiC4WcYfLbLpvFNqyzeqBeG
vlW78RBbJ3LikfJxCsjrLsEX/jlPzBmM8S5Lv624mLf2tJ2974BOA9drtxILFS0yyBSoHi7fnvP8
P/sYhd8BeCTBb0FJsp29bM4fZH0h6r3e9TgLQuGV6ve6rru7nC/2R4+ADK+wkbrFKpvy2nyfXT6i
OYYQRcchXG9YXceT5iF2DKF244z9ug7oGO3JdARSb1mJksNeogbLsn5DyvodhnQLmBEW0Z7YDgnS
4OVWyic4rpC7QMFPe2Qq/RgmUT8ImTAM1lKYiP2prBPJGfbj9+E3JU+0eIaZpfVR/wZjWQSvJXPb
N3wEDxxsXnVEX4oQZD1Vb8/rczMLfnlbPXTPZH3P5eJdKfsYFzPlzW+dNuTX7sNDIw+p9OwIxv27
c099Pe2HcGxX78BuKK6lMfJqR4fiXY028u/N3OIb13YOZch789a627SL7N/We/P0PswtdsXyZ48g
J8Z4K5vtZSYbSoLZzMmxvkvyJ37M/8r5yX1le43Xvflv6bO3521dwPHHNqj3zu4vytPU+EQ333f4
FbHEF4Uh+ZYMrTwwPvkKOTVVYSHNwlMRNE2Lw9atU2ONe93+jm5dasWameYjxOB0QoYYnGqxulvL
5uNWienHFaCM0roMuWr2p4CT79pjRC5sBaBA04GElKh69+pSUTREclPbg2RBVLuw9Yask72VHmmV
Zj9TQIvH5hNGk84CKwZhYxMdVBFFOM/Kn0xH6YPt1UWWuTc4hFhGvJA1791Rwo6UjTJAS4Ww4m1j
i7w3qBCCfYIIyFP1nWrhdanIBTfAOj7VT9fpw4kew4Uku23n7qP9ke5lc2g723O6RdDzp/f7WX6w
8cIdTCF5mor+Xkp8QRW7rX2RN/wsQSWxqa8Xp1aGgHU3H7+vvlf3xKeeQKsXGw9LaMTWt/KGSjho
36QOCAAIRjP0npd4CYCKxKkkG6FcIstmaJWfwEvup7RloR8MOyKm623NFLl08QeZd56pV44ONEI9
dXOla5wrPdWy7XN5J3RdSmk5l8+d79W6OQdKVS82Mo1iA6afYuOnJcfwZ3LoADbubHqXa2lbhEAM
AuBpRPtVuJVO/NzBPZ+PHjEpk1z1Y+XTsmo8oLCP7fWpdGnd7yr8tf+LzuAyqffPleAauxKvaUhy
bePWQmNP3dM4VwUw2ch98QpcsqfwH9RNucphkaXh68NEhqg7OOufMBnjHYROHEUEozUBKQK62AZX
YRsh4IXgHcFkgBm0E/xuCqxzD5wDSPzgo0oxLkx8ByDcUADMfpv79nqWwnb0o/RWfg4NfAuqCjKN
c2cP8e26+Q2r0ye8yID/AG00BrnSbTyHP/pUL77dMVb7xPHa9R4AEyZPwLrvwb4fJIS9BqYREfaf
nR3F7wmlwVQm+MRP5R2BjdqB+eo4/hjeVcWtrpM7zJzyLeLd08cX2LspbaY7b/1xsk7OjNRd9QQo
dirVGieEMYv7nEqXJgWVJN7WT3xV/tr8BqG2lKxrsC4y3bo6jLi80YK580P5rTdsA/SsIZiU7YK+
ASgGnnuCDjF1L98rNlHjr1jIk40FxCJtYQT5KRWHjzSFopwChlsiQJgZbMvV0zvZNw7yWsDybgIH
4vOY1eSJ5V2o9ddwTR/K4Vou0Du/fVSNoA3wLLD+CASJxaHHAQRfR/A5X35ME15Xe9MFcsQtSJPL
/fCsrwW/+A19b5ThQjw3UCZyKPFLgbXxk/eC2OcqBkB5Mg34ynLUfgTuh23pzAmP5Sv8Yp8RP+N/
Xi/J9i783XB/e78wNEI6NY84PJHg0n3d1PWumR8+tN/HEAdOm5XsS2awGUOJyCU+2Q45x/qclb/N
3O+qWW7lMyp8szxcN2vKUig9iY6vO0h5K28M4L59jLec1MYPP7VDu9iTP2s724FKeqh9VfPlR76z
7c+ITk7scliJq0eIuzgE9McvB6AWL0eY+OJrfBpAUwJx4FP1zI3J07uPniBSo0jGXhCX7rwEXUyU
A7/0yWV81jKNa2fevHY+a+smbb9D1QOtm6HFz1UzMUy8cD5bCXGq31Uo5GFACYyT+xHIdMextpGM
X8f2F+iq9UfEZNJPC1wVAw+5b3SMKf5mkuES5u3W/vhtKY+D88u3g/bLnLMaf/t/l1IuX9re07Rp
/gFqKavKJ9BI9KRQB7NGM45noXaWiguiCMisBVNLkgpgHTueEbR9Brt8Q+Pr9rp/B40PTC6ezAYb
xjWOfNKalGPb5/m96YWktSO5cJlfSIwtMsP3+UpKZgzMr9ovVHbdLLb13Tw5b8svf/0joVzaICTH
Wmb8MPwBQo25n8/VC9EnHz6XPq/Vr/bj9mXTv37VNg+l7K5+qN1NS/THAfb/mS0X6Qm0LW+2tJWb
V78nlyqewR5nmr/v23GLAtDRlepxnOvew0pLD18kQ5iCcO/go7Gt7DHVQ9jlvkJ8Uz0q+Pjjq5wn
JNTcn0tHiqIoy8BOIvxQhSw2tTl9l2QZWXJhH1G++dO22FOPw8rdXePQxaHEJvOboEK0oz6U10a+
ZxNgFsslli5KN4vS9bzBw9T/XRo21FrHCFYnD/G/eG9wL83vg04iKmRimNd2RCVJUPArPB9nbstI
drb52cU65C+TVBnsXbwSIgrvpY/XOdFdo7bhEUKaqX2qA3h+Pi51TDKJFkPK86f/qSeT0LyJDCLg
earAKN6SVxOpSTXQCe0NEyjU9GgKLDvWlTtnH2URqH+zp9pTbd60lcpD68LSx5qtQdbP4xAOs42u
7T0E1ukK55jsC46WvnwuPzU5D1tepYFmQEvdaHwuEdV3HY2BTLcoKy2gcl99VW0rIPun/9MQcLC3
kMGl6PIEhsh2hhKUx5nNuUiPIYL9oXoaqiN8eDw+daD8Kl3UqsG00iGI0JpQCfq6QZHzlFyei3Qs
uCwfzyWaPbzCxo81R6dFIPpU6aXdJFLtGsDlCPbFEzVVklZaP/VUQ7BWwECGa/H+0joDf1rz/DS4
e6EEgXoH21YdSlOqndBgfI2E+EPJ81SzIcSWkVLe/AzzgQcy27728+VrPww2RIs5GEqPyTF5RKqu
a5f6uubP3Wpd+1tc6u988h4D5/0Af+hd6yc8QRVDjqn8qmybTuoROYCUoD1CKgMcb2CdXLlVgxbv
ec3e2QVdbZv6fGOrbXIdF+MbTQrzdBHz8YthUow3PfZvfGp9drad79Y3bsRmQ7Hfb9XRVzM7Vyyi
ChdUyVUttbDdvd0qs41vSjV2wxvEIb984nOcj3+r20UhpnslhCWUGFknQvHaWArLYvsM78kJqxPq
EtpOxe/1P5qWzTFC97Vc/Y5F0LzkiSbMW8XyvmlpBAEHxE38UT++fdRtiXYfH+jEmOVj9uuy2HM3
MSRxqNkjbLsslg84inJ2mle/8n8a2dAJosH8y/M0NTZy3Ni6+Vt3RxRe7f8BZWcV9cSSXbPQUU3x
9xO8+/tZUEdQ6h/7aq+0bcUG6S3x/aX2tczXT036OvBfbbc8QZNaqIAaxiLWMNG3sF/GJ1S/UFBI
YJAvZbv2LNT5MDeLJV0cZoYQQtKhyUZIflO7YoFOWh05XaDuKSqZUgHz3LpU6Cp6Y3Iv+IIWixYJ
jlMQw5vJJBIPfSkQ27nvMHq6ymnB/gcOou2fL5Wn7l/5F9qXQrwZ2kDUbyjimdx7Fu59eYNRdgy2
tkv2SJ4gVSF3pR27jwInCnft0OJRrF76wXbOli88p2XJN9v3UCo0DiwedmsgjUaUcIU/VAzZ2WUe
7MJvMK2Q3eTjAo8/JmBXlUsfu6H52b40t3wXpz5sdYVNFl+a91h9bWjLGCHUJ6C9eee9yw1qSY8I
xQ9GDW4aCBMjh71kTs7qKy6NtQj0ghimNVdWHLI+/7DQ/7B3oakFvbW4x0oGoqtpGWxsLx67TlgI
rvsFY21AoeUTV794I9QHeNwtiK3w9rYfYZJBqgP7Yi40BHXMTV4ire3/6YI8QBbBgqTmuvr4Exdh
RwCDdhfFIRRxrL34qvXK58ZDKTeIKZ5+ufVlV3XW0pk7R+sF2/It075SgAt5XnLp/Y+oM1tOldui
8BNRpYjdLT3YYW9yY0VjFHux9+nPN+DfdTYx28QICGvNNZsxxix7uy+ZFHVVqXhTpHbwm9VmC1Vn
NnlcsuLz6XV40PDGH6MFjvv0Xy8KNvtofZqlvTn4GhI1l8g8kxL6MOXO9/Dze/6AItVwnnt86Tb0
waUP4yFqtQVxTFRm/BZIzJCuxvsQBT9fojwQusRThYuKIrLXJRSxsfZcJYYPrWh9Ihruj0Ch/Ncn
WfVWVZqQRQNO/k3hWOWAQrwvod7xzUCQqlPY2r2BpKz4z1twf9qVs2NZW/uzc+9GXbcEyJ8FHBwU
SRNRjIZXRmKxGpTnAu2iI0jOmBXfsGtErr15UF9Qtychpgrr4vsD5BnCyj0mXQcYSBST379fwKH0
WQUwwznCGPilYov7eGkBz5s0yQ8oR05Wn4Q8zTFxH4fy6WSph3L95XxpGRwO/4bDkOqwO+QK5Rdy
/DX87UOmAH/D6GLGfAWWHTQgC+7t4AMpHsodQ1YsefK24IJgJ7EWUpDBDdrRC/DQftLylLqo+9g4
B9PdYezoSulUngFTAD7hbtT+eCxVKEgx6qEG/8QKufJwi8s8JHQBYHMXcvGP6h6dRZ5oA/7OBwRW
TIS6K+W4CbeAm6XIpb8e3umjCoHD7lCppvLX12LIJPqJx/QhYcbw9dcv5OhiD65j6kj/g0WZTY6C
bAej31uiC7exre0Eaf/Dc9VwXvEFscCMo2yhO5gtebYpVraIllSw1LwkBETcjiZ2X6eFmo5wSKYv
ZRIQvCoXvX4wJpG3Kj3sMqK6qJ7Y70enREOa5285wU5/H86Etzdyx78Guf+v99amJr6hbV1n8BgZ
/u8mkBZi3net9UeBgJEhT1BKkRgC7hX3SwYBsLiS/lT31/4f1w06EgNA4Ad+y8+SgDeidQ+ePG1O
2BSLtqCXmMHkdwKS6o6EDljRCXwSLRTapGcz+R2KpgEdElNfDSpBtS/dL+w6pYGqV+4qMW+OkG8l
PXpmmfyHr6AShswnmdEdPTQL0391tS6/vLLzgysFkxIDptvQjbmhQ6kJaDBIylzzSrQf0T5ieTS6
3ENl2PgwekHsUt6Yr0WantwgJ/5rjlNn3X6Tk0J/mXhJIeipp3lNuDuEjpJjy0CvM5dDbtMwv36C
idGalj0jb8rB4BVNuFoTBVp9zozvvwBZMOm8wjTTTMtxEdwBytT1aE72QNicABY2hD1oeonhDTD+
VbpXShKHSEEdnqkk8NsVhYiINKsqJylprTW2/4AVmw/iM5cGNwtfJHi2D07FXzHTePNgNFJ9gnrd
AgTLioJmXkqJ8lqDwhNKj922csd6hZclGii/n8KWyNKEMdQdd1C6B9F/ZYwVjHaAs7An13FEdRTk
Q7Tqwh6nz0rv3AN1RCRBnEIRg7d+XI7L6RN1qMhEtThPYaMIKCqo9r5mQBARrNQX+jpWCnrAOZLr
VsHp818mssD45hEMxQ04LKlX2sWXcWOObi117bEyikI+bfVuEt8Ji6QimDVoNyBzFKvwIsT4f7Pi
yK3cRSizdl7xjkUDhjMBmHtqk9yJHt41RTsw9SV2s+Ji531QlO3qDikPUlyXtwxCBqQ0ca94x0QS
rNrdijce/sndS9r5sJM9hGkr0P4QcXSW5ad9JmdAfNk7xuq51SCyz91wJbvbiZomMV20TGYeH+AT
T+U4nkOo1lwiNAQ8nKK6p1JugUWSkHqCzhwwS9xCKmUJuGX8e4krMMwZW8pPFS2LGJJdzll+wZ+M
NOOV3mpakoZMofyqce1UAwEgyHfVQnA2bOKFon2AZl1jRr9wcouS70VLhEtxxoU6/kj0T+J/eHa1
O3l7qwdsmabDobRCayDSMT8UqpXhPkEyutiAVnwC0St1GwWvGhwMVIneiQwH1KPD0w4odRNmI69Q
b1K1utGv00Qg/wHcAATFOBfFgy6TK5bxHhaxp4N+l4qnKqzmlo91sSeJTtCZZz8vpDBE6HBfVF9F
PUL/kE+9+G4BpmWashf19OhAtslJOzBkvjvsJJ8iRcFUVTtBhll1gdNjgz1KshxQe6NcY1A8E16C
uddbrBIUixWp82uRkcoA4uqYWuLy1UCFwbwTuel0yj4VUJhfkwJLQ/WKhDqkg2/gPbOint+TZAPi
BBxcuE09gGBSnFLyIa+Mw0x4uKKZCZLDLNY2Wqg0Sbn5V6kZtD7UibVJDUP4h/0IplG0AgY/ULVz
JclM9HQs+xhWvXUbUZsprGK+12HII4RzQ/4kmL4JIokk33lfOn7gK+HEpvk4YSQMCDfxoLv8boXb
igWruVZ0a91CigkbtwmOPXqRbqCsJsSFN+Bq8KSnGz+ikIWlUYZD9A+EHVAAKwOi/IDxrkjJSrUr
r0EslE8O9bRcqrMjSizFJiEeXAyOrY9FruY1ehywN8dPa0fejp719vKN/x2cH/ERlqZ3vY0+ndLw
cPMNUZTXweaDNBxVEsO+XcESHZzPezy4dS38gCZzkJow9xq0xmq1UOk2Ihmi+UNSiKNSBbE5NkkO
UP7LwajiLxYkZKDepUA1uMiQwRaYQ9AFxRhlcMkgKqHCPrj4K6wN9VDkHYS2V+1YmR3Nzd4sx/ec
nMGyDZ6Kv2NIS/8hCtqqoAqophL7QKU+oLk4VnojJwWWg6s742/jTW9nYR7Fhld5JkEEacBl5s4j
nMWSrPrlWj6D5qw02laBhzSA1iroC2gwJElGefOWJ3Qwr/xrwDMwPItaEmhWgSpIH63Bhn49FvsP
OSs+NCfQGwgywERiyQHR97LtaO6OAHTMFlwwdT7mWFbEjKG0abOICfCsJYRad9MzE9j/rI0U+B21
8iYCQosAq5kUOSp7IE9OkPMECYbcBhJeR9OptGeQCxGkgHzUGVytTtZwTLgUbrYwIMHeelsDptGz
5twaSC9zV3MfW4VksQDmCCnq0VwKVfxq146uOVEN/8jlXXu7ZvdcGxyrqfOGW3h1rybhxinrLGu/
OI6I6TVyST3VxCTiLgCSPqyqt9IpeC24J7nUmW6KUoKgs7nhaMMhUcsNLnNf6SFr+1IIL2NUj5Eg
zMI4zzmvtycmg4HAK+1YUSyAxQEaGXgyKt/aXyRhPqhXHWntHzoPHC64I511/GlB3IqFFnghgC1E
DMw1obx4wg+yzb2RXIDRgLvAmsBs1SjdUiBAkr6MpyBl3kJY4bXQ0q91GDBkZ3RiEDHMCggF0HFO
A1EV5xMi4BganXNwc4d3HGTGnKrhhA3gOhT8ThUtfE0vTtIYZh3WxUcAYhjXEH2DpOoFU/g6u6gS
mJTh8C319O5uIAHLcbR61f6Be0DXEanK3miKzj6xPsvlLcbNuvrKL9Q7teFt3r+h9LYhJW0/19Rp
Jo3FPPNeofUaPqd3YElPSirDst14eQYY7JMdbHo9WrV7rxZORGgbKIiuh+aMrJJfm5k+2iN/J/qe
5EWyP75T/PPMmTnLJk/2lndFuZItu0enX2oJKAlJleMMPflsbwdz+o5+6OmoZqx5OEw2f/yMKJCQ
hNRGUExeJ+9BTTSmn5RIU6tuCj4k/VvUIVvv1sFwqA625tQ7Ou9F2vudNDygVBXwVQVkmKQN2fy5
gz+AO/2jKEuhDz/JQz706DTkkcIgQScSNxhY7pHi4S1zUt6ibBsIL5WGld01Bo9p/r+HqUWFje8b
FyCb8twDYLqpI1LWgJVO4CDsPgYHxSJeGTDhQQExz3ECazmGp4Cl0t3cXTW7/CVzFAkkezX9SoVq
wP2EOMX/e9rTTS9I8EypxymxpLhbTXCPXjxUsXCMchbXD/kZ5ERUnqMiSJpTTE8RyxMqlmryY/nK
8HXHf5O+alOIqXBVVB4ZQyJvEw+iaIaiCr5UV8ybCq0r+/1xG0YLnV+QTSF5G/7GP1gWRI7a8TDP
1eAYTWtc1LEWI46DSWJtQkUGtTBp1LQJio7I/4YQYvsQSanJDYlZOMMvb7oKlhyOM2lPp2SnEdLB
XcOPGxPn/qHNgk4Yh8Jx+w2H7Kmr+FxyMM0AJ5VGRnx2jo9YSzxU6gLlGtyyT3xHF4Q1nPYIRD8E
MQy+M+JcZDQQ1oGOpsUS8M0gyXnWAZ5kEEgQiMuAD1yjv+d5ckF1jtPE8+OsaOgb/2E+CYZVsp7j
Xist9gUVc8VfSSmmQjecuc36N2iP4z783jUuc7ebtOP2atD+GW+na1DUNCToQapbgF1sOOAJe99H
CIoQrb9p26rFTY5lAFBHzkru0Mky8SXYj8wzT9G07nwv/BGukrgewv5gwLTaydPRHy7+cT/0ijBG
Em8BvyXWNwAI9vINujLs815Mv7SWFYDkBR2CmEGE+UPVuQ6w0VMWDlUBRlCu7YweFZKkZANwOepj
y220JR2I2qq36zCuCQGcwRr1LwIKLT8szbxYJ+rFoa/i0C+T5Ye/qSOnxO3ufjHA2d2yWg23kfqj
mfQLJeDGv9T01URWMa7h1OiifmnlnRNIz9bb6nlQAEEEYGDGozdSkKKZ+vSPErPmAnsGkf6e+rTT
ts8X4FkPcQdwefkuH1qLvi7xG0woACKuCMHcSB57cQtgUcibxWnhyt27Yu31vrVcifALwh58I9eT
+/CU7MgNZxcOWr4j8lb0ZkKkRTrk/M159BLiDKyNgPMsQZDADgDXjv492CHdiWpVLEibimFqdaBF
UK4s3uvyBcdKt9/gsGI2abuyHG94NFvV9gHg/aWvHixIhoJ6XWNLHtOUVjNGF6167LjusMD4QvCP
BisIpUL3k5UDev6BpfKEcVQ8BCMv5HzzrrqTjy/C3gfao7RTzlF1JoV3KQJJJ17tFuntC7hPkvBH
3L/mTB6EtDjXkCWrvukVnOd/HlpR2pO7m3N45JjRy5JFu4fFxMoOpMsvlB/hPx0pESiYTQxfjKgJ
UJ9CmEK0Qd1J8fleviRclMybbKJNJLSPfjEDJ76JZiLHgOHlB+kV0QGIlwHYWyzIwJJQTw1eAMZx
LoTML0IFtTwoYPsC3JUcGsvbpx88PBr5SWKmVAeo96HxkoSmRTJ+A95jCDADYYJIIUYnRVBGMdTV
mW0jq/+E4yP5ZvG6NEq06XVaNCO2IZkNBmjOamwxcDRxtRv9zdtJObBODaIp45OvptwkBip09Lx9
h2JYuY64V/FmCGSJiuvLvk2JPuieA6YJACul34RWN3BykQZm2pGtXJLFXir1IpjlARCT9vHCpdHe
WNDoDEAoY5CZyXsxYBvmsg1GKQGx9ymJaJU7rEtsPFMZ7xYMVb67wQuPecBPhwD4YYS/jsgjsnif
kDBg5EdHvwx8EUUMolRwij7RZ9VHS8Lv8fVb6qJbI+lDGCktsk7K05H+ZR6bQUFZICJG6Frg74K6
X0DP9041EvOxL8ieNslMq9o4ByVwc5blTum7gliAS5+QmTQ/yOT9YjwwnLN+X8BvsLl9nELsSeub
mrIw5qiDgCv5vduTB28SEf0OPpzCEDdSTbzfQZbfOVUc2CU7VVNtDTfMga/8YcHOBDzPtBIpRPJO
UtqAOKhGtUW4qpA1N82LBebDdOAn8CfiUOqhGaSw+t8cUl9ZZkp+teVGNJ11R+LWChfm+IDB86vu
mBF+xLQcAAS2XBXhFEbIIbSQBXWLDOUS56IStJ9+xu/pSoCSlrIbKhSBKGE5PVBzwe2gBNMMFHsQ
aQ70Nypk0Yw6w4oj9+gkS/Z+Y0Xn9iufslqxAhPyCEaHz6MzWw1A5UvR+DTmd5ipkTxpMS9rzncO
XtWAznNywM3lPSGvyF9pkA0AtOMJBeeQ1BBhbk4OVTyBejK4u8ToUrrJSzMFUjTtHCgkUkOiN3ab
t1CFV5CsxCJOlsMSzFpF5LQkh5U8mA4Pmj3VonVg5VNbSFyjp8SCKBO0/CEMUt/FdVjylKhQtE7Q
EhJRwG2E0ojcQ042oAPVeiU9cfWuUqxUhDgwrAT1412cMJYNgJYrGCIwAbl3iMsJX4GeNqdH0ChJ
cBVA9bI8SP2uzuQ7OiiUB2RzQlqCnaFNVrtW0oCWIcP2AGUsjX1t6qqt7RIepvSTCd+E8Px3Dav0
Fb2GZeAHrSu9Rqt5u0jDT6fqhEejabCWm2BDd9ZGVy1ttbhqGb14rQ09zuBVqbHNPjhSWzoG72nx
0PzKuUWAMdFgIKskkhKZaKYYLb21aV7kdjGvQFChExdZbCOmVSX61XPpQNVYtlGA5zn9YnmYgXJk
zFCyyRhRSFW1QATYJ7kqGUn1+NBkydGkspeymJ98ZedoWtCK68Fp0YrWk8dQ6Fupavj/La8XyoRc
45onB4TD8ZFnE2ne79ssINRPcs6tmEmF6EuRAfvWeTT2nAReAzYZE6m8h/grooOx6i+Yz/pBfka+
JMjcy63J0ayUlGWldDhZCWFY6ZkQloF8bR2zUzhAVSoQ1G6Uz1RtRbwFOGAyhIKGF2uU6D0sDD16
5+EiKJvyL+kswIvGq9LQLLIE3hIOxw3AgeA0rwMWlI2zAOFNHkVrs95Yxhld8HqZT8Xr8mDkPOEy
McaqBQVGnSjmnfJw/vNKmu3aOJ3Wf0uCll2np2nlbB8ANFl2Db0XssHU9W82BUrMY/+v9Zvf8c4v
hTjZ77fTOQbQLVvurNNh7Vb+s+R8WiLbzWOfdOQ3MglK6eDeut8uZD2RlQX4lo+szqqdGSlXSFff
HcnEYc+twOqLCakGTlpDqfdVGRFV+HEFuZoyGqhXWWfZa71S2HS6IsA14Vbd3G0kc11Y5go0ho+r
+ywTohkoIfx6F8NkRmQKCdRW7SAh7FhOl4TpL2eKab3SBVSChSkpnBsBErUNAFhMbsQDhGoXbkj7
w3iAq+e5V5hGWT+qC7Bp+FKKpHDQL6Q+tTYLnH/oFPxKUhC8TWu2JGRUGmAXMbDjwtJAr8Dm8LdK
wpBrzAlhkLuKI2h3PYy15Hextysrp1+RRDxxJLRHhJTGIfjPaAnRxACXMdOOsMIy9tjmnj2NlOCW
vafMIaaAUidiX4KExrEgPZiCG6NXoRaHJaH1QD40n45TetkWhnwn5tDWXeUXCfAYkuKkCgY4qvlS
ABmthyfeg42bC+IgKKLcmg9hhzgKCXvOtD49zv1ds/3uouQxEZOz9q1WFsZv5emsh4BEaXy/6dAY
F9RHNeJBq9A3wOhOFWMp41fzKqMy/SOL7ey+EoHPP8PMz6BxiIlvIlzxyNUzHhii9U/6s49eOcG+
RsasQXaq8IvJ00+US/vnJZ8Gpnd7QLCX1IiZE8XF+dDjGN29yvLjm5l9mcB6Xh4xdRqzmuIA30fz
jtmp4WJ3jl5t8Uz9XTUisduzFvt4C2aRjM4UiCYdfLp8yKRW9gBrR02Y7XOn1G3QTQX85JSCrVp+
51ViFT8pFNcQgJSbJO+q2nvNwJPSyKY+rPas/hZX+vRn0vi8eJh5Rzsx1O//tTXWNCuoK0/ohkXb
FQlErbvlpZwcLUpyhPDPZaW0mj5h2SjcKDqoq19OcyhfTUI7RdtfoW/KCSsPReNrWI9A+Nb1Ubbc
IixIgzjQaFeiE2aaTiLwnxUzvjWr60MelxHq/NtfiEAVF0UT15geuYmtAymkkvsarjP7NmwuDHDP
Z7fpv0CHRLtv69Sm1WIxduVsqOiW5ok9nsdPDAyOseyijKoMqZ5rdMtL2VME2fhE7MAEIdij6UYV
A+tEYCTRlVz3iOCb+JHBi+OONS0CSwbuSG6+/ESsJjTjouAj9RjZHw0BObioB9FAUAGZAgmq45jL
9OeBcbICg0KdikNFfgBGBsKi6lqj+rd0K9RM+kFUo9fv3CR+W+TgCXdZLXSi34pdF3haMgV8qJCY
oVd7BbcQd6NOWgpjsBrhwyuNjUu8ybVz+BxyVq+UtEZM49E1iNQUZUTWX6wmdlu0u/6gV/Hxz+30
hwawOlNtolSvB1YsqYM3Q6ggT5sUcyGjhgTcihmv9i3ZEDrTftVeXAPSu6hvLMo815cOrQ+Jz9wj
fnu4u66Z98Sh2W9HV9Rk75pbWg0O3ZJTi8W7KoZsiV0qvF6opdvGuefFB615YqKROMaMKqzSdoor
VBY4A8njiOS7H0lxJx2IL5YVrSZm61AaGRVOWmuv0th5mtjN08Xuqa+gnOsavVrqNrPrNCgNpR2x
/TrzthnN26L4nxd0G6UWk+xbaZsFA0hAGr3iV5xGVq9GT4dqHyRYDuE7tTeTfRY8786GXIh9HB9I
Cu/gWuCkZuEDZPHbrg2b4zWYNYB32dsrPcr2y/C2XV58YctwYYCsX8IXa8/WOUM5o6/C1nvb0weL
JKORTZgohQq4yGqeUxRjJbCkoBI6P9NkRMK8kZRxA3w+AE1kvDSlOaBFO2sYQ+ToZ8rSa5BrIGtQ
17FmRs/oHX7EsddtOUfz4E5rc9RsEX6oxXVis3/5gyoZhnWY3/ArLFMNVt0wUfjEbi5cKhyxg1jy
8vVkSVQTVZet16yEsIpEc89tmeaPP+etyFGoq7pEJjKOLHN87+v7LUrDpkkSQ3dWTST1DrkN6qik
7kf6Lgu2H8ncbUmIYAgZA2pITGqEHerZObpTV+Jz6FMoXJAZuHaFN8DZutjHkfJ4kgGmkJH2ys3g
su2KerhruM0Zs0b6U6Zzi+TWvmgVog+qwYUVwpww6+hS3F7IiJy4yrvu+68gwpL9kMcrz3KHYS/8
eKtLWsw2u/oJN/swbRDa3vM/0f9q7SUaEA42b5furVaCQqALmy2mrXR6ue46daK0ZwBFVzeA8glz
sajc8NEIT8HD9U/v4DU1BtthwwgrBC5Vib5UGTuLNK5mkOsxIMiR3FFBUvaMHsq/5fYr0nqoRFGx
3aL9b9W/kV+FncmTkcZAkV3S1KNZIOuP0nCoj8qm3bl48gI/fJdNWhSam5ruMi3yMOW6CsAC+okY
HVhkKAz+G5T+E+oG3n/hZ4vmJ+uqVIscP5BW+cjiVWISGgBPIWGg4qaYyAiNUO1d94jk6DC6CbN3
LM06Yyi/QCvhiwFUxAu6mNIzOWPwis0MzKDRkT8hQy7Drq1JLV2KB9qhxpCGST4OeCU3WWjVYLTK
UNnKiHeTOhFYnpWJi6serXIThTXRtlAHUMUkuVJTfsXyJBnBTeYDZoJQNxRJVY3orl6lVx9evA8t
xgqyqvTB0p+Xv0c6SCIVT2+NrADaVJyJrm2Rn7wSGBBscG4vHEDlJ7SBFI2fYwH6JZjECfelPHNh
xbyM5UtKlUlnqlyksoYCQzDeZLe1zomHJkEkJJHi4rGP9hH9IJv2zXSrIE/JK75+IRZ7zcVBQlTi
XOrwXAFyBa/wMJaDq0MUB8LpHSr6vjjSndIp0L7a/cBuvo6PQ7UP0Mmx9vcFy9EzTgx1VlVrCj+T
4h/1aX20K4krdQPVB9UetTd0w79ZQXEHlLV8TNWiQc5zncVT3ri+J+jmXf0kbaugW3euyxxaDcS2
yLUI1RoDsZHhpdhDHeOc2ZXAOvrQBMtTPpbKyoCRSJpyFikJY5016kauRCvUkrR+65o318RykGDs
RrvgSg+mMjkDq+5lLa05Iu8qXSTKeEr5MeVUyACdPWoersDamWcOz3BRLTAF+gMxypWFaEQN3jqP
wDOYX8pbFJkd/b8jy6NNckv6XxkfcoQko5Rp0bGUBcSJyFn5lA9IeAg9AZ+DD0TUxAs5bX3JmVzc
OXRCLkGlr9WH0iitDZSOEizpDBxHSGWuEZdH4u8JtQOacgIXBlBW796oPNcig9MrNqoPeG5EKaFW
dcKV/47EyXCW5F9YzsifUEOEYOaV62RUlE9pgrZIAZilwXZa7tYoctDEihPOE2opF05NlzKquylV
VyGGBMaAbGfN5ktB98ROrDg1wFXtzH67AlHq5Bt2SbRB8q7KVZk0XSo+sRJx+shCQ226FIlVIBb6
Xjk67o8Ag4SKgiKT+Tk4u45JNrNFQmjXOS+4O+FjqvZsyv8Vd02V4JcDZYioU3vVWebMiRiYSqCf
2sGUMgxIBnLBAO3zYSGQAxWDfIAItlLcSg1vJa8UhOqZptRCbTVGgrgVt57ryU2kY51wWUkbBgew
bZX92gTAalBRmp0nBy5WJT5Ed+Bnd15VglEMwwOjiydFPlFtmwRaBAKbA674LgQynYTmdkYJ07EO
zpukGEpogZl6r+/b9wlqc6++jvbkDSaX3+bBvYPuHpQ23rx37mb1GTCJ7q4R7g7Ovgrd6Xr8yt5o
VwQmGr+9Q/syj3m2PQZPIzbe9iWxEAGa23WMGRCczqEGSjxrzdv7kt14OtszOgVP0gDAm45JE1e8
0m7Aw6TSE6ez8mof3gHJ7lDabRIFN7x0Dfv2Gd0jcS7fwPY1OPgsjAd9sB9x5QSiFvxY5KBzX7C5
nXvr8AjM0ArNfBPEGmSyb013ORFv57PBHaX8KXLbsSPsrQrmZ/pF0VeDzjHKJ8wTqkHCfRzo2Ad9
P29tCAWZ7RHqVhdqEjvcT4u+rJZhNxLh3zXKNYH/C/GlE1BoegmEtYtBSag5rHoeg9nOk5yFIANK
TAiIFP0TlQjF1SWxWkwqwERsmkzaGKPxaQacM7iTe86gmwhgdYPcUFAcSlAetJV8o7+55j80g/Jf
yT9Egsg+Ia88/cZQPJWP8/DOKOn8PGC1VMm97CLjG/pEvONxaNdwn19gZ2Rp9ViPRKAAYRvfYDlS
6KZSrXnT5Jyk76MZU+2Xlk94cdvJnUMB6sXxrsTFvgXCuPvl4DKDhJdykWRTNY0EF5v7TUdu/HZR
6Va6wjCug6pXQfOEJHndq7llGHji+eu5YETamg58PLo6446b0bmlkMCKLEwZWOeslbU2ADw7+k0V
14SosEs9FYfDK33pAHXnw4E20zkQL4wWmXY9dFpC3ijfo9SybnYxpz/0rdYr+lm/Oa1UI9yRahME
ATMiUBRGh4f8fxmnNaZHnSDJjjuSFtFFyWhIWc033aSXp27EAq7r7gjCrAEvW0g8DvRinHMxygB5
YZMwzvfQo8Re0fZsm7642WJRF0j3RktkCNEfxOe8jedX8OWlltnaeDXGoXfYANQw+dls3VHagA6q
WbL3tjn9KQMmLcLqGYK6NsjIZKyFHRF65D7dj+X2ieA+J9vwSaoj+ct3Ln7n7L4HZ/fmn8hcFPqL
Zt/sX73Gt1KwR1LBhONODYmC5sY+oXsalgKDbFHxyNwavlTDmfzC2VQm4+yWuuyK3X2Gx6V2rMd8
LP/xtnbryDmE1vd8fPMb6rcr11JKXr/UvHKsNXBVWQpB8Mn9kl0g8+Dtu9fRrX/wn7+fcSk8Qg4B
RnmFYF5Pnq3TFWZGqeGXLffZ2lZdI3mf3AqRPA2HN/4ZVqJhH2N6EvqG5b+vXm7x9l51UiHvZvZr
TWoWny4iHeWbNDrjA5WZlGaR2x49pPJi4GDL6YRW1amfvUZCxfFENtToZq0qwlrdBov0E7kEyzXR
7QVHj+1cW+489Wqms6P8uvcfRrKFYHUfl4YmYSmiWBhcBuvVzgbzg/OEVWyFWVBq2LuSa5XRjkh7
T1DqG7s8vkQN/9y9QVWEUgzzGJLTbrQ3BsfOHLmCFXCgBlmSoPL7YUV/2pt+FUf9Mysxv6katB7P
sA7EDZwcgeTHcAhYjAEwSZa1ho/duwyN7gOG+e/t7td+76x5a0DJayhv1i9mjBl5Dm9M1VsI842E
jHc7udbXeYq3MLaS9bgyqHQ1P0j+vvAQhKQBtvLBoLTvvhyVNo7KYIBLKBeOBAwZe/JHF0el1MHg
gCQP8x1TfJ6WklJvO3nO3rPNz6ltVCnNXf0Ue81EpsB/GF/Gh+/nOBte+qVOlZRntU0rThSSN7PN
LBue+uehvm+X22X2VfvJfjdfxuz5c2c7DNCv3CdX2nG+IsFML7E5vn43F+/Vk9E0jg79ynT3/Vmc
VofVbnVb3BbrlfV1XBynuY06h1lrJ2RdyTa6KjVDYcHOW674wym2sQoq7AA2rAm1w/JN6E4ntxG+
OpdexbIvvcvwuaMfVq95d9dAqDtWS49HpxZqewWNUOj1N/bjnz2RCc5wSzPvCk2yAsVRvD8T4YkP
rfUgBkAnvyTHwWU0X4I+u+3tKwk82oHhV9EQ0+zp3GSK0yCjzFdZ21lY7R5bR8heovamuSdP8TEu
t9C8ArgrXRcLSRYtTCVwv7VZE92Jx4+BoEQV3ZPus32PtuEWNvs12nY3XXwIcEPpKJvcJhJQ2Hf3
3Xv72EWFwTt8Wf4TZ06rjBllDKga35k12OS088ISDuoDK9FSueMUZdIlB5NRtl1zwtosN40+8SZn
fJ4n54kOtBttBmmy5THvleNP/MoYJE//9nf7Ew1N3jsZU9n48DOlsVHeIJawgaIlUxlIo/KiH1jP
1w7MZ9JSSSnREr1f1BjpkmTNGOe3Q74oqd6hNsAqbF4CJeRIbxE+yQOQvDtSn3+1WF2j9P2CFvS9
m7Yu8btz7t3H8B2Gm948aSS1pNmt4atbSX4DwgertMiOSm+tR81+sz/vbWlZuYXeumEzOpvuoV0B
+qj4RD6CNnkH25q9xhM3g8zs1Pf2tjGr/33K4bvC8jI+ucC54E6pXyi9CdEa06RT5YQLMVWij2Ww
s/XTfnl6Hd+JAs9DacRWaRs1fK8dzR+ddnnxmZ5Wj2kzv0NWQqSgQrEKvOVQ0uJnZMEFc1d52CL5
JQzrBZ75gXsMMxaqq9J4J4i6+BCZfbw4zXKAt/JeB9ihD67H4BYg0WLZT8OpodfR2vkNcnJUWPH0
rOH8FIoCCHshNsNS6463TpLOPX8/KZXukseKVZJXDTJt2LudnQI7d59lJ2t41rWVPZ10gXR+w6nt
YqNsl4j966FR8eYkESiHVJ0jyjdhZvoXmJ5WaM1dfpo0cBvuFHrnDsm98jG8Nd0Tdb9v5FRmpdkl
OoJCgtYX3HY2J/6hgBiv0ZmIH6jABYfeaeuXL2hdwFwEz9mbL2oX7xjv42NcPTmmiWiyW/7JAEHg
/UMQMcNjzDLeqAZHAvnpccznt27dKpW4q/N5hmbLutl8wDlljdG9Zb3dU8m+W9HwRgjklCr2fLQl
4Nk6H5OJX25VuycruVQdeezJ+uQ3fyr9ysbJ6u4Rlaim4Rx7l6A6LYfZhk7AMAoqrcq0Mn1lQf0K
KlpIJEnYkmQ7JgIxKZEHHGNiTV6j6+A+OBxsjWyaug2Pw/I0/f5ML2OkmlhPxtuGTUjOjKJ9mN+c
kuzS3mknliHXwkHK/Kkai4MY+Nr4gkiz1s4j8QMerRqzozqodskIB+A0Mrs+Ps2uvtFp9DQV5r1T
dMnNagWYBg4tbm29f8vd5MIHk70kyPypByUAuiXfxG4h82JgugwNNwuRjQ20d7GoIYWKPm+lUOc/
bPK9RDArXA5ct8ayiMkU30IhApvK4De8bGp93S2WIQWkJDKa2Kp96wLwRBZ6TdIlPrG4JfONW7Kc
2/zUup8a4ZN81YZZJyCIfEl2MHnEuMROFqZOCeTF9u8YgiX3r76FqZwuN/YSBPMO3MYjvvtoL8FF
v3mNngJvQdyJ+pvBmY5IIC9jfQBqPzREmkNp1YeBHww/1tf1ukSKzjcDZIVOJFbwUNxqbPXuROOk
tzkKoM+mk8j3DyI4qS2p8a6jNfNWRrcSlAkMYU8PpkgTIJIzYzkvxwopFKooN/H8T5aACzbb4ll4
u0Qr3yY0ghrfb937kAH+WLG68n73MBKrT4ht1iehPQjHVEs9UazFJHmnXI301lI2g5WileV2RCJj
crhl/Uy2lweGGhROkT9SI2CFzNqzuNLKOFCDTzYhq+iTQKYamEuRtw+RBI64dD8lXzJBiAOw2hZs
8uccOFuTNKutQSsLqazRmXUSun+UtrdvO22XetoqnQasf8UwxSdQeePFGa/H5ldj9BlUOg9ir9sb
cqOqGGXEAwjGWLonm8l28uG1NDq1P8RU4pQfEH4ogymS5EH5T0utQodnuwJRnTpmHjMLcSvlB2lc
oMuNlozl4134cz5vhczGvpv9ZD+6MsKWl9wyD3jq/r+rIuXWC4/NRBHewznQ5vMO37LwVDRMjGAT
6q6JcvuM3hEaGi2pRFTGpdGjL4mmT+dA2CLMOsd3utwyVEoEuVSWj4RJb8fsFlhu/oVBgP7wmr7w
yGEPaKssdgh8whfgIR1uUFwipeTgoUI3r/bfOSqsVSjFdJ7V8zteiSFbnCJlUA5ROVaQqzSUPlKR
yTOj2ughd5ViTB5dl/tXX3FqsWpq5XyyKcd3hxaAYEzuXjQ91PqYzcKM6pwySJDYReCodEMUuUGE
Q/GPCFmdK8h0XUJM05U9F2FgsSYXwV4e0BG4zadyy6SeIR2MLJ63mhQQDBaXRrjHxXv+Pn/P9PDl
x1p4jovHvVfuaPt0stgkD9qqtXAWe8f+sb/va0QXETzzMbgvEZloi9Z4aBudMroWitDrQRtXuWN0
yJ2hzrrcMbLK+QW7tE+RJDOu7SuZtMl28JjsB/vBdXQfSdzj0W34FTIxEio6+Z8VmRdUk5APy0g5
bgen0X5wHJwS9DS4+/JmkWjzLmhMnHyta2Yr65Ra507aOyJ3sO1IYK0KE3+ORBSSJ2x35Jzq8IXL
iPVXHbBYLWrYrTpaaqKa39iU/MkgT5L88d8hhGwjOgelPOgVI30fF6kCSV0fHB9v5sG40oh7tbSS
HMjv3EgVWOQP0PpJaqNPt9Z+JvMQ3YK0fYtfjIbScO3VtqRnTnmKZo6HJ9lj8Gu9lygymyFIs2Qz
3Azx8FYqBcvAK9f5oJKoebr9OJSrKLfgzygjUo6vbS02Wm6k3qQZpJl5IpmFb79eflZWuI+dnens
40enwiBoHWNYoajFNVpZfCczRn6sXY+5znh8V76vk92InM9gh+0y4oa/Dxu+1f5oWPQvvVMvxYD2
Sq1trEteam3i3RHeNpeKoJEgkVzAFH8BhRifWTzKukacdd/tIzf7MvpMLiMWxMPNq/6lX9p3TSk2
3iuFtoJV8oRQghiX9MnqFKSlYMB9TXvaStPtd2lqTm9jpMMgjhS6DdJ7KbMCKVIvxukOt/Iy/kxf
0/mXIqhscV4osSxal0lI/EJWRR71edr08IYHlS1p+mxBTjddnReVgSDyxeQuMlLNzptI8EKDhJ/b
X/ZXWpaWj79NV87ytS0zqWFptSUso+wH0TLiHGb4IWN7hOVNbiR+BI9vKaaQnLwmJRYZhrHG+yM4
oTonKY9SuIk3MYO1dedRjyoA3hm5jOcOvmLx1aBdWD1pdJtJPeHB9ekZSdpjqHL1s4CEjZ3FoAcY
0dvWmtOqT6pIoGm2FDPm4J4Z5WKvrJEtIX2phUqruRbEF36NUoCFzolWqcayHhh96Wc8vNtuWkvb
1u/p3k+bwf7jEeqd0aOMyyVKUtvf+uzEmlrpH/ZhfVlGeePu1PfO9RhQlU6xjGX7UXKPT//DXULG
cx03ohScQ4NKSQ7GzAsZ6kGh8hBhQviGiHlZOyquVaaq5l8Cadsfc3BAhQYY9+CMsuwBIL/lmfnj
MTLzZ2d+K2i/RG4JuUJR3jbMXIV8SvjJbyphwfV4Ju9edUehnei2WJookVDZSB54B0DL+I9mS2lA
EWApwjwOS234cBDloZgCv2JlQLogtqFCRHjjgUXhK7Wx5K0V3AtWfzMLMYgfMs5vu/J2ymh7MYoo
CfwdNlT7KfVDLrSwDd9Nap70Xho1hgw2gMFnhAPAdc17s5Q0K8SKqn+YzPv/I+o8uxRlu6b9i1xL
UYJfERNizn5xtfY0GBADYvj1z1Fw3e87tE5Pj22AM+xdu6q2Pb0ka+fTfMBofXinr0tuUed0U028
wrp4NWqIOSrDcrvWpxzaP8GktLbNDJTr+Vc5BtZYTVjP1PegcXO88oNHb8qwqXU7r+5gZQ41fbFa
RVJSt9YUOeDXS2eFRPHadaANnGeqxd9+HmarTJqTTrLIO8/CyXlGe4mJ40t0saXDTlHVV13/Gmz7
8uY9B3jzQhSk69B/1cYz76ogCGzbli8Kg0lVut4yiYYuIGBKng/wfRk6o1KjptCMFVfVAR1GF0SB
7TfZE8kqKLaC2ixaPtfFj1LvGlyC2rgyfMHoHMMrHTr9LYeqnAkJLDyyrPVia22acJlEtJIAQ7wp
6BSZ+1jEdEcTJ9wkIal4Ju2oTv81YXjTyyobbhfq0UAZ1Gzt5Mws3wMVIhEBsPII0gD2wOotXpWJ
xtk19/jhUifAzRtVsiIRdCPcC2ICIzn0yy/w50NfH7IAoEUzzlqqEUfde+uDWgceFpc79eCPtTJO
5okuHPYzJ3B+Gpfg6Z/u0HzPVJm3/UsQDtSIRh9KFXF1l/ljZtYPrs14RawaN54QrGguQba5Sn6k
yqi7iLahUYhYh/STK+5QkBZtpNp6QByB47SQHEUF6Vweo7JyXpJQYIWpBLCFimNCtS/kGvK/eE8U
JBWgPzgnZWvSYSQsX8gW4tGqxH3Jx8SHa3P7u/1phFwOEHGNtkgm6plbpV6eQb0uLhMDkwt1nomS
EIuLAalCAHMd+YHtlYIjeiUHgnGtbzB76lMVtC/dB6greBWlwj9oTPX9a0EXmcUla3yD+AJv5DrT
8VlcRlnXZiDarQyeSkrjr3s3g0Fj0KdCk+gN70BH0eoH02iLUW7AfNFxpHpeVNM12lLaSoueB4c6
l+mIonjnDFOIR+GrWnpB8ZBVtgRIW198m6oXI1a6EB5KnKTjBZ84G367CBMaF2rmwtBUINQBmisD
XIaRKqlCtMSspzrSUV3B5gooxWJrI4hU8Wf53AMuQNTo6zj3vtRM0OODu/J7KovUulw8HJlYOJsq
KL9J2EgktZQ2w7m1dtbZbruO/713X47bP5lYC/ESSV9YVU46gcCe4G1zdWuxvuyuNTFH1qDKTex4
E7q82KIFYH9vSWtUHPgP5Fc6a11oIQj58+NrMG/77/2J8gicjqylxUnXXif209AJJ5WCVMzS1iiP
X6iXUioKakXKi7cLbqeWNR0F90Psjxdklg+MofOoJJ8FfXuCa3YciWWSk0XrQ3V7EuEM3hSLBHT4
sTWGRjk0xtK6pcxOeB3nRvnsmTfP2tw9o73dFDQTg7XuztuQnZmqDilrLWb+C03qKkQh/vG/+Skm
ayLij0hMIuQZqKbrrfPe7rzAmovj0xfABxBC0qBZV8w88f9WG/n156SbcPkKXaor1S5/1yFvRu3Q
kxhX4RLe2NgehSPy0UYZfCtX/FK5uWAgJv/XB/auGA7nZsOoDjAsVYD97HHhJtZAqgUtQ4e/UsfE
ULkTE1djw9ouTI6NiR2UB9/hdxgunM13f/ipriw2g7AX9rY+S84WIfk7KK2i3+i3tDf+Ltl/Les+
H5ev+rBOh+2hM04WVfg3U3sIizF9Ng6QbrjA242zua/uKz31d5/Y3nd/CWLoX8y8M5SZe0C/cahn
Y4yr+g5bjkl1J15a5AbYy71Hp2OjPDFnSU9HtSs2lnSOEJT75mg7oMVLf8u/7Fl15syvK2tTghuB
zzE7OVb0sNpNN6EltznSES/f61N+u3VuHV4oYheltUXOgbsGya2Rsc7BlA8711lIzgdGu/UzXMAr
3megxc9hZRYTSR3URXF7NVmXoOWcg1Lv4T/pxwS5SsRLrY9al0XT18S4MsJuTe2dd5a0Kx7S2si0
MGoXK02LpanO3yITGTxRzdfqIzYwKqi8kCyyJe0A4JDqFrJ+F9uRtDQqJKNno8wQo+J/H1r3R2Ob
tNJdRhnilEMU2qN0iFFpUng1RngSgvijlmE5ypl3oiG+mkbbYi6899vNsXtwcnJthfHxHpYZTKUW
lHAv3p12EsEc23Vif90khZEpoLhyle796BYXzOyWEXP04uVpac/eo9c4Yb1IeIkUqZe626hSGHH2
MDLvl8cmjr2HxYnJRm8/zrWTjwntjOz52344uMBT1BkSW/HelXjSZt69YMvFvtkxaRmbnyVW5Wu3
PjQhbNEyjDmstb3GecUigdHRPQwOg3zwWu2jka9HWpXUhwxzb/YszXKFViUc/Crz3MOvD39AGSxu
3so+w+lxHs1Ls9pE54GhRKl5YPRrfYu3DFGM40pryJQNSHC/tiJ1+pJlhI5L98RbUJ8j/W8V23lR
LUXsdPIl65GrlaSeK3UIITbEiL2rd29tfxLKqRavUB1aTBqxvkQ+u3bpGk5Hy0oQd2IgCntJFJ4X
0JCngCYz0Kw25OYfaVSlky04lOqeKaqcVGXfXtYrDTRahLVmBHAK5zGYhbINj6GzZRk4PXC9P44y
2pQ5/mWUTK6janBDpPi/sQlYA3wDrY31EGIiV+jUCXsZfRwpo83oMTovLZNNhZQv253+WevDPJyb
E9UE2ceAE8HAMAIQkarIAYxfuyF+EZWmUZ2ep3UdwDF5okhxXjtpXsAnuz/NqbOKOJz26oxqRCTL
es5HEvUAFwK0EHwxPUXaFG9ROw+iIVEfVVgmqh68aSBDNQEipDii0hzp+yo/O6IYe48MRM3+b9JE
5ChVji6L9JVSIRTUyCMkWB2K3UTjT37Kf6WhgiW1Bxfh+gyPUQxzrXuIcCSM0LcGVpIM0DPDlCBK
nT/rw9OgNExxat/rmsnVQ5GtloMK+mcLVuMZbd+JQ2UxHUSkzi8ecXx6qBA6xJm4dO4h7j1GVwEu
hBUy7HVRvEpZHXTVZQIiLBWjBQSpwllzbY24eyL0A/SLPMgdzQt7Cc0jcfRiDRKfHSNgoNh3B842
ZSt7cOhvZ9VJZVIZfEZE+x2ifQ7BbDJR1gEthOsJNA5A0+HitY/ktmo4wXKGHYn02BqHejqi7kF5
xAAIPuCpsLVAm3V8c3BPuJXgftsXZH+qBaVHywHUCh5BXBlhEw828sIpVpjYa5U2j1i2vigV1DH4
E+q1/zebII9BYyoFyutHanKpxQvVeCWgc8PsNLnOCP0WuiWTeFI0j1Vd+NTJft9d46fC9agGp165
/+pfEBdDZeSc6mqIIJdTW/rRorTRQZHlA7xrTSHNrJ6r2vQ7vvQclmOpFJVm6/YGVJJ4E1s1xmuR
P1/VSNAvFvJ7z/o1fks/xq/1G87tSUrlLV2CbS0pjnN9D3DnMuLE6vjmqWxY7+uW/VHvfesu/Vty
DgOzb/cTMEGM8/1b1+TMhl2YhRlg/qsl+g7gf08Ve81QpWjx6kEI+tnf/1LQlftf8RmixXecrIxZ
G5ft9XFHIZY9hpKYPbhl4DZMbQ6Dyas+ERpVNHbybuzmt20jpCT1crlHCmdMOAbfUa3/InKss8/T
/pOs4rt3NuXxZ5yxQg1rm9om3af75O/2cWsm9TDXrLtXg5Z0zJQgGqWsTqdJMjiPboMMYnXZtbdq
1TOvUuiy0AkfRyucy7EqfPZK8B/QeuqQ0W1tUhnpLcQ9NiMdb/ie7OkIMH2rn3xch7VdufYdCsqz
UQ9KQRmrqFF9prduz76jz+Q1/k7fozLW9DhtdrHzx023jguLwrMnctKo/wDXtGenZXX2nRJeKji+
kl/m99EdVq+F+Se7IzzjUWUd/Yv+fY+eQW+JZWl2KdH8wY1AsirQqo+wQ2mI+mnXCclTHE+ObgaZ
BLVL/rX9usYHgDVqf9e3jqBUHe+qW2YZ0027sY4zVOX+d1ghOJYOQBGKMnwJDb6Ef7lsg5yaQ9rR
3uJPIssX5KJj0+mJewSs9S/yMWcdy6S13APqYrM8DKHWHHCQ2XEnJ5pSV2cCS2vEsfK7lCTWmjAK
vr9R2HxeGxWoPsDhg1+7StVaGq23HeAkbH289OUeXw0+T42yb6UX7tKnW3qiiEpIsi/kbw4U8CK3
faCBwQ2wf+sDeR3xUtqu02W6dNbJXA5FtBmm6oilOkoBCZCkK5DgShmJRMJqh148lTQGCtKUxVvy
zgSjVmcPG1jPzuPJ2oARw602QJbLDWiF2EbkpTI5MNkNgce9pYjphq8yQuBOmTYAIIDAigb4ntQk
JSwWpFidY03zg1sLwX1ul6zQHhXyGq9aol5FGBLSKzlVx+l48FaX0G6ZlAOhHJIqBUAKgRJf6WkF
14t8f2D/JmgkHB1uftXG2JqAUT563H2BizoajfEOzH1kEsUJx8WoeYg3Jv7/OR+sMCl+9CSLVvJ3
6xyWGk18z68qJZRumh9vG1aIOlnhuwha0qYprdfB2IP+9fQTfi9/fLVbCg6A6T3pqTUMP+Mqk0F5
QvjzXWEaMTmOkgFNt+lbJRY3jlQsrY/+sx/75FZtZGnd/98TOsvza9EtJbvQxdOlq6N5FU6hCDFu
PrnoKhwqZpYYAF0XzmTIKuQu8EEtoehPThXKUYuM02R83pYSXBcxa9oqQjunbw4LjCdlx7aJpLS7
h2T3k8vvocfK41cNxC/HmUW2SSRLxiAnhsLWQG5dR7xBJECTdMTGMkPN2uSv4viHTtypt04dayGo
1G5ZKAOKG5DPJp2Zq52STwUJ4HIeGJOWI8A5MDPFygo9rb4J6552Zp1IK4SBGLO4iaZXBlr7Dj9t
cs0PSwePIf0RvKh3+SYMUTCZBlL+SFWErwWj580J1s54oMmxcDUpkRweyTLBJ0N4BzRpIpOZ2lNr
7IxpcTRIBkqdcuoUHQyMf9hYMPEeVFWKuv62a63ZEODkY/hHeIGRAy9e2QsTZWnjKe2hssrtuDTU
aiQpFDjmSK3UNehthA02EabiaVYq3gzhLR9B8lN9MFYGVsW45xC3+PVOmis0hR5qHVPeLuGhWt0r
dL2NK24yVtdmdWTOpcLs4/o7rzzCD8ZX9AUyTilTu1icl+hrFPsceEOKkitUp6MWRGGANBlXLZfQ
xoU3FxGqwBg6+TUIbYF9ALkl85UsAlYRqo80gmBh0oxMmp8i3qqCINBXMXZRccMiJ5QnFsD6yAO2
JijIn6GF8Spgaw5rTyCrT2QnJLWxHgkFubmbof7ewHxs4g8j6KTaYpiRoT7au90Bu8HJiAjoP80E
rid4LIKW4101wTcDKSNKfayNZG40giuNuRHxMz/CGWK9XrYxsxh9CeVknraXhHuJrVQAUMV3oiX8
x8mP+cj06eQiz/j1QxMBTpMn5uATCX+lgZ6MELG6UKMMEJmlspECRKPInpsYJv4OPI1zA5ImU+sN
4syd3iGfh8hayiYsFIc7enMDko4yjybFBgqo1QpFu+RNDjCCJvLD3/7Ipl6HprkC9yJcV1AueJJ5
iHsoPju8aYoGOO1ErbQ3wRZG7k31gQTpIKWIAP45ozfcsRISUIeyhbPW1T3MlbqoBCkK4mlOh2LQ
Yh1wzHXpdQieIwoHHl+nPVTl8xMjib/xJxHrzRzEDR6hIJz5whtxIPMRO8FS44fUH5GCi0kgNoTK
65KiR/x+DGHriCKd0Dz/qU69fkr1Zh5a9OTSazNAOsUvSRih4ShaTdyosaWT+xGn5S99lNiVduY3
jVDYaeoMD3zZ1o3rhjpJ/9atuP92Thv1j4Q1xPD6YsqZtA8ajDwEFY4+C6+Wl4/ktpD/Gw8jDQQ9
NMEIavffJ+Rz8Uv56OABY0WN6jKi3of6XM+5/ga3zw0lxQphKOdjUyOfE8tIlr8oQ1BDEamQMzzh
SCsVigU9QKIKuhBMikokNVoaPIkn8vEOWcNEZXhpvL8u1b/qDzyV9IxfHKIJKLWXAZE7ccfR5/7I
voKlLdXS17sHQ9gSmQiS5ROdqRqS1TcwfM4/zv6ZNrYlGLvR+ZcCIyLBkkfpNUbiPj82LXKaEv0f
jh2DgPfpPogtFy+EDin0mLTUvKrS+1tpGsG87GGgrbq6CphnaoVzYiUqmTjU9wyIU8CicEVv/lnu
cZhS02YrcucAufgo0AKzOWrX7k1nyutUyE4pDdIqABUKD4D9gVwIPi7OmfxZLimY4Q4tSRyrLMTF
3m4oGTC75oEWOhL8EmbEfuIn4yf1y633XWqkcoXbp76JXhaqB3PlRPVHmYj0Tzyjw9Aj5dO012VS
08qsR00l18VkFFFYYnIVDwtrU+0yyFex5hQZ9UDtuupB6zfQk1IOhc42utKnBQrncvLMmhHNVOLg
8/v5RQkswhDNPkQPETlERB/RZvIuB2r0ZJ6hyKi1i2wWl7jqQXxkzKACpDGkVIKMJ1WIwl7UyNBX
C+Kn3WvrMorWorkpIhZYE/1+0cI+qZN2Qjw08CyT5k+BR5FHRo0ver88ayZ1yQ8N5dM4blaX6aFV
A9QeQBe7xt0LdD2aaSxvG7tzj4WEd69egShokZL5hsxOdB8F1JUCdnbwCo+6UZVvEF6COORLO0uh
dJE6FHEootFNuJYWO7putpLO6nojgH8RrtFaDC586BWuKfJPn/7h/kJnLeA8lWMYkr7EsBRmmjKI
j+bmCGcEOZYTT5L+uL+Mtx8UIvozxy5/ip0N48/o4AjqEUkqV8gfTMdBaQr0q8f+lgZv0t0uTELG
qksj7jFOiixBPGcuu+X1F8qizu0Irkh1XfccIuxj45e+5r880XZQQw2Zd0fTB5F71QdDbbpdqOv8
Cq+78WIqj0qUFfp0GPLkPeVsWoiN6/QnUOMD+l3g9TBV04C/X6fJJyKK8XRvoXYwBgJ5BPNol3j5
eclKOZBkzkJwqM4BFiP/9YUoVVBpIpfyJaFX4Bl2FBda/FuS28KI5wCKhrhgpDISHZzPhCD3qTSS
z7mQFklBhbkI1fqy9KK11IrdkzSvtIymFJaGBAAxgNuZsjkNovxnX+uvwBgtqttunaHIfIvYkMRO
xmqWeZhBeaKhLbU9eetLhcPOpqmIaVLk1Zmx7FgoobhJ2V8cmgePXESrAn5pn4B5hNlE2PhtUCZh
RU3PkC8KMwLThKPJGejTLhTmBcQmBx4pw6nYDlX+AT5nfePB2pYTEFd9h7cG96pASO/74EFE2PKV
oW6HAQhtF1UVkgKX+eCTCTEryryMFCc6ijchL/BvfhV05rdt0tfLDBW0rgVWBqp8PqjSKcIyO4VW
C+VGT2sbns042nEKe2xw+S8DDALtZS18/Rs9i4k2TPdYfszgT9wGsbrU6oJLCY/BR0s5R4nfS/Ey
1OX+Xy66qxBB27yYfJchVFNtRtN70YYGxgNST+AI3JoLwpy1nfjEAwMuyLuTfr2cHgfTkd8gHpET
IAtIM1ZjV+3gMzrZJu4vfk3jZ2+sWapaUoFbSq1uMorlxabrIiTz7unKXFYFhiHHJI1s4z8bFTTd
YhtE5D/KMuMFnNu+M4aaMAaPVGIklBSB+EqvA1+a5zyRX+inhSRaYKoujC7Wm+zkhVZZfhqaDlqG
BIrKyUVJT2FMUdGw4sxBhCbdMFvJ5EvXcy25cJBJfjT8ri3UKDiGKCgUpn3BO/vhYgVKfHftbpw2
weBwQ9fS/xeJ8MBCN7KTkToP5pKrKqPX0esq1cMJgVRfivRisXzmpofMcBY52uCwfCzKE/U2KvWS
zoKOKVOWiDHWuax4xcJcxI1nLH35YBh2YCEiUbyR7xfaPxhsjXRo92I2zAMDTmmnEFvIMXCqiYJl
Yql/ynEqp1TzgCuhsOZ/TnhsCALVtCwEpmLkv+FbkCKaVNErq7rRuGDQSMITHQZcZ5oxUZqhI6yu
kGBpXSMtVzrzugqYI24IltiqyWxmiv0EwBKqDghQ0fmCuY+0COi+gJXrTXQXhLfg7TQsVssfmO6s
IOdeGERH+Fdqq1efv8fVvgiP68pGnB0xCKCZ08sKe+X9foL1U1t+7HQzKORymZ/b9irUxMpdmDNr
GBdIU0olLxT9KOo6lBtugxCaxp0lJ4OVCKyJgwHcikFk/oHb1polWiA240lGbkjRPwg7r8V1ZjSy
IAui3+PoPBLAw5zcp0GacfHfHi6k5cZpUIxDAHpG42GQLHT59Ba0FmgL12+9AQmGahqvCa1VhO11
tyHLeLVZqkllFf/nEWe+BHPlkI2wrCpmhzGYx9r/1fpxltKaTHMK7hVvO93aSI7pJVZnHNf3GFI7
uE3u94dgXxnjuWdjTLjEJXiataf+PCCjnOSh7ow1ZYhhPS5QS7M5Qj7MmW3+qCkSumDOq/pXUOdQ
kDUiAsZuSzbuPGbQHLDV/f0NsOof4VEIHYo3v6dVK7FqqV+lJh83ncrCCpsVtBtASES7jKJP65nT
t1+e3RbNTGxh2QWX2ilccvRmhFKKqr+N+viGXFlEtRQKujl+eOK/AiWvavtTcFlYx+BLV58VL3U5
uxWz942beK/UoEHSh/Mnvbah537Q6/5Zw8vHhZeZoFfs3+gL17m/gqi2wo4/qQ7uZy/6s4LM8sRY
ftCNQExA0SWkUUWeuxcPrMZP1bjgwL22wYIiFhKMaoDCbl6ZfZF1RbEXddfyvmNe/3UIvuMD1LHM
13Oqg1V9LlKGtK+wov0aIHnmbzt6BhrI77XB6vlHmY846NT4spUhEC70rvQGaNd+D40HGuSOKB14
jHfK3f2IVgV068A/PwJjIpb6eQWV/unVgv8LL4/22HAaJvbZrS8qIQqRF363o9KlYdjuO2nZQKQw
+oLL/hg2H5Z3BEO+uyfbyyoePTof1/bDbgGrhn8lzk9MVJXcsRlh06whZaDRm29PYyBtWh6i1ICE
c3Jr4/PWjyt++HfZh3+sLfw/P758R+crG8I5OBMPsImIKiGoRcVrawwKW5A4CtjMdCNaelS8M2b4
N+9CT2z2/3WNSrlvJ/1LZVo/NI1y41jx6hiGvVe86Xrn/W4lL8pv79WnXUnb1f0NXsUi/nZE3qAm
TimYjX643ciKHpzQW8iyUErQk7vQzxbaiooNUEvekU2J1jq/OAAuFotXY4GxXe/vT2o49nEolQbp
2p3vwVzvg1vLoCzUddjkFolHo+VawwxXVuThTnDnw0be6+l/ghvUq0G5dRpJtPtC1qDRHg0kcSjk
DTYW2vIFVe82Tbh11lzLoJ7U60DkhY5OOg3kZvyMqSvNMN4V3GNtSeIz6SoiU0xG6sSQYvp/hvkq
mblVBC//5GuQp0jQXqH2XAEOtviOK086IzrU8C701bmlPSLntp41bmxn25nsGhT0IZ+itGp10QLJ
BAKLOZyplI/laxNoAP/JqkS2xkAe1fPcrMRitvWIS8AzQL/8WrfUh3c8efvm+Nl6j9++ZovdENd8
r89TWCqIfX//q7YfnjPF5D8noUuedqDnYbWtBLn9YZ2hpEc+Sl2PsJZGfSoA5xW+t3ToEuvBeEWK
IIpvPv2O/iubniBrnwIHNRCEnGHFdElt6Rb2nryIM3px24S75ty1rJQrnt03iXKePNW31qI9FytI
/ccaPeDdNqwgIUSfYlIxvYDyD0cjLFB1Zc5oaZA+gGPhrzHa/9uzFgdBrYVUFVdglgyEAVxVTNtx
Wwd6606GE1ZsHi9ADOwLCeuOBhesPMV2WPTKa2dclTbndjJiFeKVGAZqh4Z77M+AfP3v7+N2SN7R
hVEfSElb1TCLpFz277gCjHBHwcodkaysp9gTGEuFUkE2IAwrGVFJgVDu4pHVAMzT/iCxLURYklwa
0PYj0MaaG+3pRNvaQt6HHbOKKZZ5JviNKmnnUQXwDAbwa/7tnibRiEqcQ6IRh43tOmEt8mtO8/Zq
Osde8nYNrJQXMaqq38v6GzwxJDwFNkk/192HZLc1wcURTVN3gNNvza1G3XZf/dMEPH7I+0gQAde9
8q/RzWKXPD67NstwM8gRU1TSbsxp7t87pP5m7O5LZFlIAWC1/RwvHXvAeaytTezmj42UDL/SEkmA
Xywfm69jL300cKMwMhR0c+TL6dWvbxsX6FvY1R5a1zI9f91/uG+6tDvBtRfpvrvEKJ/mP1q7mW/C
c2kdYfZrEPym1s09dIg9TJiIi+u2/bp411/j4TonNHOXlvVpbzlTbbC6yPAcJFrNO/SR8evdePTf
39/DONxUl/e0EeEKwDS6H1ufT9veNmpk/j0gjTgJaqMqnUTwrzIbqZblJp87OvfrSAXmVxCjK5WQ
99LsPKutuFORzZVbgtiPZjHz6rPK9ItTlPH0bihusISBxP4Gz663LkO7s+U8o205tYFruL/SEQs5
IWxMaOZD/KcSPEcwoeEUeVsnuFLfObk2raQ//oMY4WY3SjsoIHS+bqbbFoPHbjzJMTplXgEwCv0E
sxTyDXkNPlSDt39eGtST2cVjKNK1vdFy3MjxqsiQSJ3KrcpPGXlda3twy7NK8zM9VF1At2ql+5k+
jdH54V7iTvJ7Wie/V1B6HCnZUo8u3/BFu4ys8ewawf+Ox+wyMcmfZ9eJwSo9+S5Oo8vgMDofULRF
kxgN8Gkm8ZTNbiPCPDFLQsUbtwpuODj/WHtjZe1RbnxAUuBSs788GwRAfH3gylTGkMKdHKFjxfns
nyvz7L32LD1j3Szqnovq+JgX+ct7Y1/bV30pEU2/BCiYKw/w1lbfDN1odc30LhodO0ipnl12GiTQ
tQNtTx/ddBD1Mpyaeq9und2fMKmpJiA6bqgQMpT/hZzmRJ31NDwTaj69NIEaeCb/xrbrONZxGsbD
bJ5Mk2l+j7QO4gtCBxpPo0XlgkVueNHXFgR2vp04k5gsdUmp2VyjLH3sHjv+57n1nrvq+jNRrdra
VOFwif+F8JYKZqFiMeiN/ulRACbuu5MN5N5INLhVpC9XkIRzLV2MNgStVYq2ROABNmTjEWYslFlw
x61/GqfkFlPNFQfCqrVmlqZLuchCEho4gQxDmN84KJRfrpF/Wev7rop+amcPqrYr6TREV0QlOuhl
sxFLRYQmHWq6wzoinkt1C1SvwrBs9YmTxtFQORfQequwrsWMBPGJ3D6kVROhSFxbaS8riKu+0CWc
aanPiksn4E+LMJSAUGzpS6/cvYcunxJu3T1n5UTC0vOsFAsq2cyA+JNqkVLpYDUjnbKg/spSROGB
mshdGaOgsg+YMtcOjB4e1ZQaRrswKdpUtG3smVBlCFyVA5V+W7YjB84z+yh+n545NsfbKWE4VNbp
dhrOttMjElmpiKQrxKUFD692vS/vRLt/CiTFLv3gxdL/jstYAlhTJM1XB8slaCP32PvCBsSokGlz
68p9oFBFlgNUNQiVcBhoXxAw1xCvVRmt7LYYG8ijBBV0W39L8EbjZYSz7+Zp9vKkwy0DvJtIu3Am
4bjOH7voH+bblXW8FPOzOhP1KtyFu2x92GFaAYPzu453t50zoYPplJa5I40+HaVu0WcXcU4v2aHK
gX1hdwupTr0rQ+7X8tKOnCaj3mEYYFnY5lkoVJfUk7OtJsV3bBbO/gceDJqfcIX3EPq7T/fYi3rJ
uvJzRKga0swaXxYkXDqSloUvQ9o/M+fiaXl5nX+WpfVrd/535LjtoDgsH0v18i7e7gU/1Hk4vcwv
89LoOj/Ts3kcjT+7Or/z3Nlrh2uNoJw+95itABfDnDRnn8lhCaeSr1rStKteuORswGStwTypjsRC
vC2juXEYmqNj/4uXSM6MVRdPfaaDVz+6KJGUPtijcHoYnobH8bTcqfUS4uB53iq6dZb6nP2896EP
Fmq986a8O27u/8q75NY86j12cNIVh+HeN3oGhhRnP23f22cfZR90EPW4LaTRRovFFqUhXb/lu9S4
/lMnzpxbAEHkPocksjvAoby0seDl+uBe23Um9qXB3ej87/Kv/PWu/+qjl4xNIlLabxv2GKmkFg+m
FEQ1UawkFxWlQxPK8dhDPfBO/g+BLZw09Eg7JHqYaQCjZr0DvviyKalTjaMy1awsz9gZyNIgHpvL
yGiYUp6jXDn4wHNb70KEUGmcXp3riTB5m0yeJ898NLIqIpQhuOzQPBJNJxcMXUi3SW6rUWOLY865
cTVbn1Xc7dZ4w07kRnCcQnxjhvfeC6rHobXtviq9u9m/2YGRdZ7XJ2DftuR+jm2Dwg67JxkoTYcD
IuLSVl3JWT91FG4ZuasGcjZ4bjT3HOHeNYhHyajkszGWfKv18wkODy+6eNhpdW95e2QxdK7t+iia
J5CIojndprkY6uGEHg5BYq3FYwPRwOo+O1EdNt2zGxXbL1FobjKEnFCbTTRmZOSTWbrOrF3IQWud
B/MF8ISmqxgtYzzAiKdSsNYr6ijNznNN0LN/44H0urwidMTWgI0IawQ+OxBM2f0ypE2oUQxrBAfF
AVVFRvxmF77Ii2lxFVvMRLRNxFKm6CVHB77qCO3CaR1GuMOvloKojyMO9icnujpL6qcyABobN6GD
biPGdLCdIBBOkMKSFeTuGsroS/24e4Mv+Axu3St6SB1YmRAjFHLi58qYljlK8xhaXcLtzaIvimPK
gt+0ZvIkEVSigiLi9oBPyzm51+Q/Hb3zM8N7QTP5cm/4370aCZUpANPQT3EDpWwE2QkhBysAe/K/
8hJXi5Y8z0wsjYgkGBDtB1fmgQrb9N9Nh2qmpIDadaVURufRr/0yihJ21KNnzazutrUtt7ZAAPsb
AlLEpASFU8LJVhWnNekxpdZ9s2xnzGmChoveW4mwsuo+YMzliyT325iyp3uaHscPtpop2gMWwU46
ry0vm9oym6f9O21+IUgTWDxTNwKyZXMmhE1d8IUbdqk8x4N+8jeYRNXRrVcblIJ6UBs8jw17FjNA
blhOldbXeXmpp5dOUvZUcKRcLMgkJz/AGtaBnQqUDSnKj60sp7PLD6zc3XZCkAffmEW7aBktS4vb
PqQC+3f8M2Y4DqE/C/u4O45K8haSm7sM6eXprvyWuiQ/0vnjO1Us5UFMdTLBdQjqggsGOBSKTJLa
fM1f82RDRXyjmjTucePSROrVEFVq+I+cguiEe0AgvtTqT5zOrEN9vQ7PtjQgLMEPo8L9KZSIcixz
mXrZffTp7pOLjgW9QtdlA7b7ZI+we6W+3HZDHhqP4/ETMlS1hz23SkCxL/IJfBo0dlekaxg0yH1N
NgZqqK7SJ/6WOSan+8JhD6PvpqIyHVVGkpTJOqTqL25S+otba1DgykPlcoI1ocT1Vf+IA6PsHFCK
B4TUxwHCe/3vA/cm/ewRELlwev/HPoj7EiYI9DxwCWpUhw7t0s8pWpzQzjF7Du245Jan1WuDjN8a
Yk3Es17LHaOVpMS8DPbFccBPox2+RLh+42szzHoGiiuoEFRs/C4LPRKAbyBPHZDirtRf5GzNHX8O
LtewGyrVdnADOS9oz81hTavjGidYJ9mAXGwMzf4VjGzzxYK02q/2rUAUZhkgmYMQHjLn3w9p8OeX
JhCU6RREi8cdhk+7yuRDGV+kZFk0GMTqVus5QrHfO+Dd1S9jp+E7mCTc/WPv2MsuXgzAydygCtH9
uU+OHVYZNN4l3+Tsy/gtbGh9VEARjaVuqcI2xLd+GOb6agytWUv4OlG915TzT2heTlqAD+8WiZT5
Q/jCdl12w+kJpuGZxFGT8bgBWWBLTtvURH3i9bI3wN9EaC7SIrc0JrUCiVCp3HExuOEekWuOY60h
JwIdq75Kw+Cn2wFYK+rSvbv3napmSxmKci68eBVQUYI0pdw5LSkR40dK4Va91/MG5IjKwkHayCqt
xwMAZ3R2AkK3sIOSh1WUnS9f/up0Nq+MviMbimB1Fi7DpTN35segkMGqAljpqsQhZeF2nOW60Qva
0UvwfjS3feReJGrwJTGGDx5+qRf3SgGcXHSGivdk16FAvdy97eE8R2c3YZyjDFmcF+VVOCPWTfAA
IcIldj1iXsCto9Wc1Es2XNrDcF5gB5Q4/L15t62O+e+iuPGCU4PonboJk6/1hDv+8B/gNWJ85evH
+D789CUNq/fE+NPts5F47NU2NaV7OmJfdvl2z6qRmFfppEN5F0p82IfU78laooLVyYkpXExlKd5f
+8fqhPoKv6hDgAUdQJVN3vA8NolXDN42YEO1c6t5HzKhQe3qAoPdjoIaEsoWn1Y4I8HFgO5aapI9
H0nkA3KXjvXqnk7ul6QDbPnpPf9t189/HwTcbXoHPG44zDXJ1ML+k67aG3v8PLjPMmApqml45UCQ
eJSQoNyG90PDoUbuWdPh5dyvTq7LEOIPDNLVGeSMUqADQvYdxwiZz9R6WGQItzqVPm4ZMX6hF3yc
vpsKmCueRpBqqKNS8ERZKfun6IyPIWHTvxMu3WwrH9n8QrIAEAHqgDRaxt+98aEx5s29MrSJw7GH
QAxVaR9/iAkuFu7nXtneHzAC/zbON1LyLwYCn7Qt1JDuB2AQ8zPy4xdiClBErPtImqiiYUK0eHRv
0ALJebNGBUzo1kw3Ub15rYHJ+3VEToPnDpL58l1SEP/Bc7sHoTkFOKDBwO6OABWGP+ZCp17IGFjG
Nk5UrecOcz5I64TaX1Cdi3uD5rh8UxR5ujE+vD1eCTIS3g/YrsndTwOx9FfFm6PyI6xBwY/MEWVP
5LiD2EO35Lgf7LO0vSYAjpgzuGtAzyuq38JehfIF+W256t6OJLdHFcVFG1NmCjJLva/WJR2VsETe
nZKXKNWVQifyRJyh7EmqW2oaXQodyCCedGl+siRX3LbdoDpOH8dPY7UKXeQ8xOIqAQqApsZNRAuZ
VOX9qCuy8+HPyLzDH1wX5KNM5Y8fDqK4cSsPL79xp/YT7c9Tu3WZgiJCCd9UegnBpGpwoqf1vjvK
nOO37vMXAA9AU8H2DgAuJlpGi0sHDBz4EoKnDuX/Ue4SUuih9an4hM3XOvozxxbGjMGpLbtqxQy6
V/4teEGCJ9GPJfBUwytpQAQkqLSqexVuxfYU0MALzIEYoJEAeYRkG2rJa+8U0xiYabU+c1Flcwec
f+xquCuc+XeV06hS+BVUUcRX9fRVDfKaG8W/2jbrBwxwxFbSP6NMgR79zUX9N6qngXBBPZyWcrl2
UNGNXIvwruO4dF5PgIvUv1MtpgrStL8dVkRGfAreCnMgcY/p5PxRzwQHKtO3W7+TuL8M71byq8gy
/5hUD2zOWvesAfAZ9lSjzrqJzw8TtIuvRn2S7VggPnBf0B9WICe93MMYY+kAk+AoamCaJFWzynhl
NENh+5/W5+/gNfoO3uPP0Jh+hqV5aV6bpmjgpqBx5oaRKKA9bFMsyShy29xg5iw+d1c6hht+CrBU
HvS4wTvzx9x/V5X9aZGuRDU/n+kcJUHje1jrU9Eq+MFG+8z+8YJTF3xpJYwgojKU/I6qVJcbhDwq
biYhq/FcSLEuurvqUOpNKNaK7AgebCULuiqg9Eypl9HYKP9efgo6JHGlpoSuWBJDldF05Gq+nLpd
j8CT3ZflhX/pvkoFbfWdJgiuRbFHy0GHF7TZt15lbc+y/6PpzJYUVbYw/ERECAjILbPzbKk3Rk0K
iIwyPv35snqfsLp3764q28Ikc61//QOoyYfx01Enf0Vfr7mBijJcjJcjv52NoFH3bCFOr6Bh1Qc7
jJwHQquDhqQQQHPRg+Tcq2fATE9ObBBkA7GktmZyRpnFt/5T8/czjPJOIpRCUHF6mB1CICHU0UIV
J9hftAn8jfjBkVDYInlM9hRbFF3iIZY9Dlmw3gRN83BtHH2Lyer2QRKJfBbeFrg63MdbHcH/E84Y
U384DKkR6KFdM0PD1QNmZW+9oafiqrZ4T8Obxes313XrTKJp+U28ZAGtJV0ggkHGcIaPh29gRIbQ
E5Q9woNCuKOxQTBpEwPeniHNf3I4PMz+QD0wfvgQ/4TZ1GZ/5HKDXBzB2RGMDaGkEKRzoRgpZto8
27ac20Jj8U9BIrwG/j0ww7iPE6v91Lz28wXvBHqQEHUKK45u8YLcMiwE3UjctTX3NAb7a2DHtbgZ
3+imhCYv/eoonGIgAOcFn3P+XN3kWVNDz0X6Z+Jerbtv/LaQci2YrhC5UvsQJN4v7/mwNOgYc/mg
wGXIp/ecpvfhjtEgPE9j4rL7VT0z9+KXsiVUiBS6ULRlTSs0WFgKwpGS/CRdyKrDDHe8HS/h9Ddw
sbbo6c+VPn9nawVK5Hlo5/gzrNW3X89ep4q8INMqv02MaFfV/IXHO1qQv49Yt9Mjh5/AutovWsMH
heqxmIvAAiF8zacwqQJzbszJZ8VfjqyBv5BX1g2SAMQfHCUiLwFNy1lECQi6TI7voAZJSyCq4uQQ
54dgkI6xf+F3h/d3siBAN5mP/84sdgiB2OKODTwKIM2e/i2+7/Dv4DnsRCAEHR4UD5H8IH61ZJ4J
m2JUyOKuFuNt8RBkMExhoIVAQmVHEMeU0EAgveXs/Jb/xBNCHC7cWEKgxz+rpJEV7UeAXR/9Bw6S
AlEbffUf5qX6yr6Gy3BBicVp+baNh8OY7RbaQjlR8cCuZDGCy43qtiNJVdS5VLro39JzcmZvQM3D
bsKdq8NE4t5he8YlnnsFdkNlPfF1SWC/FKho/hWVtd//ZlRvHOjQjwvr+QvNrBQNzMfNG/BSBGVj
aroYbZQNZuSbDDhenfcMDa79sT++99V2mDYcvBmujkLpKB7Cq62AB0NZiZOkzhQsFKdEfLPraK/j
ZkT0rvcgRo7JxGO6PozdEcA/5gLCumHiyLCl3KFyogeHBltUzgwR2qy2qFQ/yVnilYwgppmml3ri
QOchYxeJCdNIH3denacx0erP00v8jdMQFOaPDPDp0UGp9cZgz589h19odSho16g40YSLeR2vJfyO
ttQDla1OPLhO/LT9+ONxbSpuw+aL4jGhCYJkvHgiUg9kX9+LubYgfwgHJqpO6OSgPODiA+N/A+8l
wTMWjbYBMv4PUxMIOVNRkKB/zky9Fx3y03AX1oTi8Q8lElQC4Rf2j0JAsy1MnGrVft0s9yZ4tf1U
WFL1owXOo1SAquZ0DIAM3ZIKu8SwwDV6uja+XD8L0/wU013xS/z5qDjHC3ndnc3AWHTsE579H3NH
eEISFSD5wjYQE0GnOzWnxw9SWmAD1S+Zy4tA1MciQZ16W4jmF4PcIIbTO1O/GEIGJrU7It+dCkIh
/GlNtKTim8V8zaAteU2ZNjLurxgpCBXsw+83Pad5v1GXWJssOfEj8pvEuJ+K4W+sIeYsDHpc8XSP
qcawQ7AjhQxdtPf/yqJwDT1S+My2gGXwzQcLfqc4fblt4Uf/+yXv5f3k2O/6HfPmY4qsLLtnCEmr
e33nRGbzNL+l794V6bGCrweFk4CqHHXVhFkezaugloiDXRynIeYD6rqnosB/KMW4AZbUQuwFBRZE
DQ4FwrGkRj0o2H/iV4n7TBSIXR71PJUg83bS1RDVA0KPrcnF3D0R7QozYyH61TcTobYPdBIINvQk
1EQboWAHQWLEJb6Cr10ZdMYAS7H44PnifcyMLCGVhUmxYccTL//IP7iRD5OD0BKr+Darq2SezGuG
lox1bgF3OFT6CaoUcZkpd5HVtb9stwyln1cZZ5gn4JgOdYqGCGvyAi6Uvpe3PU1l+Kl8v+/JKQqd
/pyc+nOL4Xb8OQLlZsUKdFSlZRCbrLDfFuY1Eb9unjIV0ByW/DttJ4T+ygbjvb/OG/t+1oXmCqwF
7ghmhNSZ9BtwSWa3h4M96gLJxqd+Lj+70+TcnbJDhy1dcRBCb/GIg0jg3T0gt0LLjZcp0BMvWowW
/w0XRTcjrLazxYNERqygSwyhH4cJSQcvumOx2Y2nKG54Y5AE/ukk/2lcEEdpXrN47G6oz0x8HITP
wnNVcsiPPt/TdJMfEn49dzg6cOYsJuSVi4imaD4sRqf2s+Ixut+2pHjtOS9ZNWLhUAvecUbRoJsw
KAhtgnqoZbRz9WmcjTMniPCBIEQI3ntKH9sjFKVLY0zrGRftp4b/wLz2npu073b0ctIQRzG7RAyG
5RgEMzKcTWuSbTBzK06PnX7X70JfKLjoN/9LcJ1lWmBxoAq2s+A4Ci6sEAuUJM2JDDixqyYYppDI
7Ih4K/SFJCDBqoJsf9/e7wBKYD+MkgTnAGOMNmg57dPpq/CpRAGyB5wgAbMrbI/mg+yhBKUDXyHC
K3wgoOGn/E7yA3kA1AKNl9GAK279xVM91pjT51hKiqFfBkPjW1/2oU0lh11ZqrnUr7O8WgqOZ7GC
fQ3F5IGX7VmuYSdQt06QHN62JVzWiFi/jvejmQokxcAMRGj5Rb9UDVa9qleSYuUbHN3pjIR+/xUY
YC0aOAsK8T8vJGFYJ3qsCDIyFq9/WkGeVli9cI2QclauuR/RhwrfKBHMNpmJULSX4PD+uRVDCaUh
pNJmQRG3sZZp6VJY/i+XnACMx8CR5YNwky9mg1gx0/qEq8zsusynLSmZsEsQUZpwrqnHzT9t+yJl
gNGTY/aAiRNvXpQH6eYqL+qVumhpAAVcpKGJLdDjUBjNsB7glgObwCLYGZNU9DqDcXn6YlgNqxRS
Nx5sSeZwsuVBfRl24stq78noSncHSk8wk8ufTgysHTFZwI5zu6Cb/q1+a4qBzhpRSX8NeMlSHa7b
62smfXQjByoJremvclT4CnAvMEDc9r/ra5mKTu8SMy6jCDCtB9TX3itxij2Zs5qSJcOVtsuhRHuv
A+qmXeom6FUn0yT1mx1yqlkHhXDWvdxwpS3j0VJ9zvTei3f5iW/lCfhZNtD34Ovxl/xVdLNG3Zxb
zTW2eb+uUGfaONwiq3LU+60m28Sk4YTMwtZ4hirTpJZ84A1XrGwVDVY+rZAPwbRuLGz7oBfztjF1
Ku3nzvCSyolf1+TAjY+V3yOyk9DhlntxEHdESbhvze3VQ1JuHwFv02Xym1ySg0SNQ7RZj32aeGCN
nUDDB2zdjSjUKNh7mDTuk1schAcqHjKQHBNuLcDAwMQbgUnl8AGFiS6hgV72wks/XmFvC8L3nond
sz4Ps/RkbHFgLrkjlhEzeuAqYDXeOw9iXLgC6c5+iEw8RAfIClxywPCnJ6WrMVqI5WifQ2oX5/OO
E3o9bOVtXnoMINM7lvm2sRU+zJgMuTK1urZ4b55z4ASi7rizWI3tKcVMkOswebkN4UMkrWOgCEbS
WQbWZB9DQ3di99pe2DEw4CTvDKoRKii+poIRlq5fbjTMQOluJ7GEY0psGvitSqEazjrZ1nYKDgl1
ezmI2C3qBqpHzpbkq7HiD4WL+VF+hR7vGR3NVWAlz1lF+MPj+oLiQSrDR0KtwkwIssWNLcVi7jDa
xDeHSUL59WbHY0gHNQbnVVD1ebVqcceel/sWYbNfFSABr9CTiX8RtnsZlXm+VoBkg2zF/0vYiLHL
0zcuC+zVN6NVNRsQYggddjuPPqnQuzIoQJ3hlitrHA4MuIjy4p3adf/1BBZn7PFwSnMNOXbdAZYf
Gvj+b8v4KWN3RBHJgI6Pzfj6MJzi5Q64GccBvFo+noYVIzXxhtTTcJqogwgoIAH1vUQMB2DVU80w
kpnsq3NDC0+ngZc7Kw/aJC8rDsQIpCNClDCa1kk+dXhPzJZbjBRxkT4MfmTiTQ19kmX14o+Yr5GI
SBEIIsQI5UXp445Nq4HA/B2mbgdbElJrNseemqI5dMboFCBP1D/VT/ETB0Vtldf0OmHWFVrZnhli
CqEAM1rMXzoLIpPyUWorppCOEhR7HS88przrBu6nZA9jcEvs7qUp/AHFSyCUxXYkzSek53DnMKXu
mB3WX8UXZyWkuFFuZ3cVbvRd/g6xwq7t7FN4uQyLv72TMR4QhjMsslWO0W3oqKEjnRPgJ1xe3ody
U24mCH12UWAAoWKu9MKYIJvYt+ubclJSbL3wDHa20KvwscjcPlwrK+Pw/nuvbrmvQjyoCIHpZ8oH
0TGdVWZus80uFO7aJwpEkPEUrhBHGSydTxm0mB8TyNfYqBsGpQNjgHrbrTF3FD80nv9crObp9vVq
CGcmZSFKfHUeJ25zLQdfwuKtm77WPQ0IY5nL8EMZy/kImJNiMcUJIpyowAkwohJWh0I/CDy0H1AV
HljD4qjDyuw/s0SkLDiiCVMAENdP4dvWfT9OOAoAGFCFgF8ziZcO0kG7GKyuD15gjBeWCIpW8cIw
mbcIxxThZmmub9vHLtrFFEyvXb55HzIcdLikbBpCR1Ws4k24ESZWMTHyZ4GJKfikCeMMYSU2cUUc
fQVBRFBEcv8pxtaH1BX2uGK4H88E9UzY68bH6qP4EjfOR/XH+5msWBapjZtFiC3Jk5AkRuneG/qc
HhSe8KXmcNm/vGwNQwagPHbvKJ7GJSE45OViO4BavrbfiiXKuTeZBu0qQ5qwCs8Cu2HkCnz6Bial
gAzXjGVpimmMgydQhrqo4NAK702J2jE7CYTv7fz/iqZYJ/wLwB4DLFV2ibgafwuAXi0otgI7BxoC
CYkQVh0hZgpzRu2LeGXBUQOwX7NQgTLe7o1gr/Ck7IW3vOCCMRz/q16egUY9yuOgdE7Gey65zDR2
CdZ2zwV9N0BRrUJusUyc27yEUV+K/QDGrUvtAz0NUGoxH4GGBLpuaxixQ0Djf2WkHAjT5hW1TAC2
pSCcIH9eoX78VwDLCzHGEuMrIp9YaNI63KDBARQvfA4ufPJpHee5Jz47Yk9FSdsdip22KH+EnvYR
/EvJpEA93WBfY+hpnG8+kBuvZDjkYBlv1nDJSR3NozmJzVRhApYRAE2DnQZPAdAfiKJMWNfkBA9z
muMPgSxiJUzY8gMY3uLpah+v5be+htGGIpy6xWKyZXyNj6Y3Qd0VRNtR7Ei1ZzC6c/qLvkjJkD6p
8VakPXsNoUcKsDRzdg/PssMzdtIO750bAkp9WnR+pO6Vi8EoYWHCFu7IFwc4OJvPGYb7ADU/8o6n
GF+q8ioPu44+GWFfGzRZIJPz1pzk90pB5aTIXkiwWW5eZNmNozVned7bUudq/N7TzMslMzMUMpRR
fnHY0Mo/rWTefTw79qS9OETxwntQbj5nKp0GU9VB+BLrfMbcxwRM1bb68DOQ78itIGbcEE4a6woJ
NzNZ5ZhBubs/AHIWPc5hBdu2zujM9HLSGSo7r534vX69V2aKkD1QYKIUcwnnJDXQLsoOI6IwW5Mz
HnXHW/LRslhcyp3kp+nn5rnIofTsEFDKB92OU6+NuA0GEysWU8Xcjx2qYrj7IAbDGs7lZGqedVQa
RMTATVaYZVD5iu/gzyq7deKzMN+wLw/FZD46hReTOhDnRImunoynN42HtFY9mc4VLLFllbAiuck4
m3o3hOnxHS5uv1hNGj89N2np4c1c4sj/sksk+Ku+8vIpscOy5qZmEGMDJK8aqIisa1wxD8P0deqk
WS0vpXIb4QGKCI9A3omXDgK9Vb+A/beg2OOT9FXgJ9MwLxv9tMiOJ3ZnMJnH9N26rVVgnJRTMcS5
6ca4h8r1XlPemdMYG6GdWnkFfqCq9QZMmRW3dRTt6m6vvndG8a1lG1M+EMPIAf4I3S6dM680dUdj
vP1w1MRhYQiW55L/aqOLsv/othn3qonXJcVhqE5ZZz1KnmnNXo7+7jYfoOBLAZDebTpMvHBwCPki
9AIWR9Bmn4824H+efsmC12xmoW+0RUfDk5h7ZCv1KyEnu2lPihTcKNUe2OS3zE7YYKnwIUK1gYnZ
J/w6ng5+3TF7zEYRoO14XzRWuntRlH8UkMjG126M1UEGs3Zgu6ud0dpAJsKdCNqwAxox3QaoefNa
6qldAD9CpL9gJAcwBEn2pCHwV+2sQfh+Gn3337fd6ErVlOvBu3AmuT9BT24gVbBeF6qWdMfZ3Iii
uL9URyZipy7Hzb+fS9DyJzDiRgmvIbwDyuiK/Xg6qKzzeYcEZrSPsHXEruQ+LgMCM+ECfyMaA5Py
kCn0xRTTOwI9hsBcjtegYVByKZmYPtV2IkICuFiKxyIozgZMSVxKzjdStPjHZ/lgafcbIoJlHYyE
NSEn2lzyKdVyKGFwipgJQFav3GH7Pd5Lv48xM/O/9bQvlZnaOulnRJfiTxI6nPkY+zi4fWMGuae4
+3y8PKXfS6kYdANGKk5XeYpi9YojUePgEUO4J/giqaAPxk2cuG9kRqVD74bpRcmPqcK1YggY2u1r
/TDchpkYbwmgPLH1YydDM0eUHXPy0ItYU9qMdTJilgqCrxxVMllRQLBjxo1Xjx1oUgZ9lyvjhTdK
bRZPIz6dy2+rFzsBIz6DQ4jWleN9Oxy6mPLP5tR6g9MZs5QBe7IdN8scbiUvgiIcAz2OT4n4nnhF
2sjTzqA2VTbalVw6KIyLDEL7ZGKI4F7uVUc/jR92qfvZsYPpSplOOW9FlFXalEaGzTPZmJJNNzYZ
Wyomy4QFbttVvRz/ImaL2ITpV5ZvatWnpehsH7aKneRaKma5Ci0nXWpPuzgaQVYsaPjy4TeabELa
ACbtiAKYBM/4SWmY61WFHqNdqeMjz8T9EsPajT2pnqcPJ/6mHpWBEjEk9Sr4A43zxcDkhz82kXOj
lC44QgLUJj3GTVLQjX10NRw5kgYbzUnJ9KyCJ4X92xWhIoJ9ZOqe1Dld4kZUit6I6A8CeAxtFaFR
SdwJmewgCflMAdM2vZHpwe8GHgVusnUtMNT5Lfa0Uy4H+vNYjtYlO7odqhcJq9XUbbuPV204Epzh
alFG2A2ay/guSXad7WOC2yjZ2QuFH4GIAMM8HdATTx0BdELqw7VWcPSpsPi0iOyA10gemiC/SCvh
WUkSZxckLSTPCQImC0oj6VkArsr8Vvjde21uCpqVJN5EgwNPNP4d89agfUQphsAdCXHtG8jx3m75
N0NgxvA1GEJ+FB3pwF9byq1j/wP0vdG+bizF1mvajYw04aKdmSGvb9Bgi1mocfbhy5Uk636ykTkd
ULEwoYIlJtzK8suzd3jXsI38FK56XxAmdhg+HIp5L8KmQZFp97S9tH6t0DLTfGT42xDlsVF+Jpty
ysHBOaRwQ4LegXigKiq9F+Wd7MRME8D97xrvG0oUPCUVqlb54b4fbqMyBnKM2IETFnc2qg4TCtAj
qCWmLgt5vFe77aDbfeEaut096XyYLzpqd2ie83c/y542zVgGWRRV/h9z9dF6aWe3+Bz1fn4dOs5e
7yajp/K6zo6xMco9UnxLPAIppH7zxNeNZYMciHVy21bdRiMw4YFnLkY4udMMvg0jTiYO63UoE1eF
pQLQ7kKLD/HQCwMyiqvW77jrJafEG4RcF4KOC2+EJX2zDimqE/YF6fJOv8pkU/M6UaLRnJbPeUhf
VM0fyTJ8r9Xbrs5mA0y7dEca2vtys1/lPFPXHR6+jsGNkbAl4TvH+NvEYqzZNBAW3fSHysseo3xd
Zl9aasNE3tcw7m0cpWtbmo+2+Aace1z9MLMYKPQZcYMpsqTwh/CYEry8Ub3QX07F7YCs9O1h1YdJ
aHKBiMEF/clM+90gP9e+2+2YU2SqeSwk27wC4l7AL2r20Mphn4gpzkFR1ng6woQT7jQCr80g4xC4
iQnOky7hNutdLLollOYNJAIoGAvjB+MfloZuNcziFfYLgCsZbzeUVpTVt/XEV8+jZ5Clfn26Pach
lj5UMPnqlcyAVUWtVfsvZaYxqjOcN/GU8CyyeZtv+veOu1ZZ3IZlU80aLEywOJqOXnPurcloBv0B
VtKpzU4SEWf6ufkmW6QHVb7iUiNJzmg3Oark/s1fZKogAok2MAAbJvtDSCNsj7oFTG/pRxVGkFya
zEmlIMMS5W0N2ScU5CHewJyuZdcczhKCsN8XTEamsoZlxG5d7l/1BmqxpV4MLMCwdlgViaOui3ly
HrFFehkEEbY5YQKfMKEFOccIIqM/4L19rsxzNdhPUJ+/Um/UcdKJxt88t7Sh5+dnylDdBGCqLIao
xzdd2xwZHRwppzNA0/85D8JHFf4C+Ub6ssCHGuaVqgcgjuat/1CGNW9TNt5iJg7nYkGRn8OG4nVI
3wIBY8/Q5soJYGs2eCJWl4vPuBk7agtCynCmY+fKZIFBpsCmctXpbZX6W36C7I7lOWyyXwrznr5w
OYETc66RKetMYx3TT5fmj/wThTYiQdkUs2LWgrrg+NG59zrGAJps9Ud1zuScKd94Ogi783sP4LYj
7BEUZiM7EQBwxt2IBNiYVfGEd3iFfAKrtu/HNURX/is77RLmAKSDyClAOWiv7HSjSU7FhvCZ/Ewg
RlBfnbIZOtTc5dBXv16c5u8f/URnPU4dgOX2OHpaOupUjgjMhs4RI+pDPgVqJV4IBHnNu72OdtWV
Vu9o7pgsMKIPDzp0F80ZL2ue56oBGCS4aGYfeG7a4S977BjWjYgEIAX2i03BwzD+B4TtAVxiuNJF
X5msY0uFmUrvQhHeI3GDqIInZuTq1zhhHQepahdP5Bqr0vTH93c1BSRsJkwN9dQHJlBAJFaM33GA
IsPdSSL+uebAglDP6di+GWfacNX0l5M7TflAf/zaATfOJhIepE01ZYAzEWxHDmjwFTaJftnhtMV4
2HQ7vj/1h9B5VN4w8Ud9MEExhvU6h4e6N5zRNTxgdWNorpLPq3oRHpqx++QWR42u757Fhlf6qk41
bR470nj7gmLT+vqpBHad4AQFJ9oZvibSLmZWfy3Y31HQ6h+j41slk1tloh7C18235ibhGODeEUDd
Y61OYSTYnKfPHat4pHHrwfyAJQWB9MPYlGMkjxAXl7A0WZJ6QH1ZLWBxx7t2X3082cQDziClYPAD
w0rfjXYNbdilD9j7Q8OSGIk3yBxgQ8vIQd0b3BfAge8JMH7qjm9+VPkJoTljQovmNYdctsCaVS/8
Ed2C4vbc8nsUCTsiw0g27GGTQjvZv2cGNT8d8d1YTvYhPpA+7ZgQhnceI+ny/lIsdKqv0B+NF6N6
VkFmA/L8DsNlRNccTUUDUJFQZk1Sb6zZzQjyBrUI8Lw8D3OXQq63zeL0hhdMxx19GvC/ECeVqybd
69K6h39zbz7z3WtDsjoMusbuD8WmDhGdPdrZ8GKUiX5Hf/joVrH5kf1etUNmfMhA4dfT+5vxB/RY
KWIwEtkv+trSgWHLHBZnM9QhSGvtbnvjz4ZfrgghvaFhSzCSK++0N8aVNpCjwU0QS52Yitxj8rYR
iRqRE4/NoNV/ungOq23GyBs2nIRtawuWJwUJLsgqGRGcRCzyP0/90ZZNiRge8lqkYFir+8yVvHbG
75jWP+/Q63SHO3LYazC0XjyryHuTN4AsB20qDLZeH8pK/ElYy052E1hLTk3M64+G1MQ8TArEeqYT
5U78uI/6BY3YbeL1OOdbAI0YYewI2moDKsAyDKR2uq8nVhcG6bL+CLfzF2og4zK6ZuDkH+oFnVH4
K1QK0UI6Qfg/4HiSrzAIF8ngFQZ7JiVCFW9HnJSXLtqo9LtfIVz/3Gq/YNI3Gc2xWJb1/oGrwPzx
tOsvJpYNzWePjZVgxElQ8GjB6nNvOTWGz0+y1MOdsIogbh7ownAYcC2SO94Bl+gBwdgtwqDFtQeb
gOeyYKZeLZhdcS6BPI1/0KsjbR+Tp4s9DSlBMeMc5/Er0nh7lOGD+1Z8llb7N8xRh2UOy/7TbPmn
xAdg/vn23Z3k+8A2sFJqSioGx15ZeeiI6Oqke3uzngxzBWcZlZpXjCFvTuNMhKDqkDYYp49p7+wY
EMmcSppXHW5W+LBktix4KnzPBBa5BWc6IRGcTe/EJ/tFeeIbMrjQvdV89rSc55xd5PLk8D1PuOhY
EEROhB8wTaffQUAxOeyt6sBzQjotT+g+VMmFLh7uzDv/cAOTzqkaf1CW9c/k5lf7+Joc+5idps9p
zq6xukvOjzuHGHUdvkfMz17+DRdnP8NdKSNXiDqYRD9ibab6Krs5qAsrog6ZQHvvK/JOBl/NKj9O
8FyF8YVKTYbi5lK+KpTCcPx3+RZtutY5Gh3xBHwUmaFpg+RHvNloX9Vj4+e/+gAGbxnUvSL/EtOZ
s7KAEoemgOvHTv05XOt9uUUOD+HmPbHL04h55VER0XR3/cwgM18pXss6gfgjTB1xVpytVlwjd3wO
V8byhttEPrvBt0CefhEpkiIEHMreriaikUwvvzyi0RBaqXTXL+RP9pZId01fJ547nIspA3ttMX98
v6k1Cmsi2aMDzZMCOxwKN5u6wxtonGj2k2nmjUcWxXRbfiT6ZiDvkp5gzVenjXP7YDQDhKL59IUI
NHEWxQdPsOutmlnaRbk+2GnoZ5l4Vm4eusodutaI5yX6LnLGwHcg6iVDlpyq3h7/1rv4TIMdfuuf
2HVwlsC1rFf5hiJ2dOon4q8mSAcVn+yO/l6fOFCvNVWVl/9QP5aHB8T8gHrltZI5Pwerv5KyQOmL
yV65Fk2y7Lx/nqWdRyI8ATJBUHxS2MG/ECUYjlIFKAhMVUp8QWN134OXkNHcOQQvbDtsAtNLLj73
YOXj6XjPWQNQpJ9MwZZ0GBFmhhBs6ukbTj69CuOG0Db2/db4oW6lnEgEiRhIVWNbPqCCOZLhYdio
Gde9Juh7CoDlmIAoQGynCBSrnY7IwoR+8bR+TLwZ4xkYgw9zP/W7Y/sBC8N7rccfIs6RMzRIMRIn
+9rt2ffa4EEUC/Q7K8wXyfM77LagtWPNl6bxEXGtH9FroePki9FKPy36uNDFAVJoMdlgFU5K3ttj
Pw5QMbdo/Eqf9xy6R+KPP2JmUJzNbqW4sNFQhKZf42bV4DZ4JVZSQZyhKLjAJzNUGvRvA/sAFibN
ukBuYGT2SdZXqDbUI+iCfHxfH1ilkIOoCLn4r/hTPDMpGqA/Mx1kKvNNKyhyr0Uo9ut5aa51sm4S
V8+naW6bOJ0JdSRPnfsRMmcohDyEX7nIRPpnmR594ETOBOmGk+WEa3LKXNpRR/KEWxAEyr/ssX+X
62YLgrUQMnFTk2j5+PNlz21h18A78KchZUoM24BuZoaFkCPyTf8es/eVnYLXjSDLvDxzNyysmBEl
enNhoh55wgSz9Hu83iOEt+IdAJLgIdTSYhYl0l4/hybGp0DkjmI97eEaRtAxuBCQFwIGYRcnPHGn
wuhXaBXEmXFzdjsTtcb7z3NGMBJXKDxT9/8eRzO2g1B4weLYfxNCymPnz0pkv5+z1Sy0AhFvY14k
5mjiJSHT5iVusdSEvxO69Brr9xL9GZOAderfsfV3tkHPuw/gjwb4tY48DCjsHqvQn5+TYMsJzpCw
O9d94f8ofAVb4aa8/sL5cJvifCc0El4EAwYRAvLNdTzB3hdxhA/RAHHEoTr+WeE5WIILd8TBmo66
0lMpU54rri2Kmi1FoCuEvdketiiX9d/jOBN2+m8bR0rKRZFo/0/2KFKnqZzG54KbyhFnsUjNNAnK
bf/cC4SOX2zqSSD8YAUPEh4nP+OqP7ADb6VNiLYdw94XNkubtJ0ms4ohHXq+zFbR16pTNRY7P+p3
fhLsblelczuO8RdawwCXp/pJersgO495Hn8yjKIgH+MA+LI1eXOjDTN9am+VuRPmNPxQpq2G8MUZ
T5iwsATn/nTatpb4qD+EUSnv42l+PQsuUmYtvw4i0uaGhR9kCpum6iEgAmFj97LOZxX/K5hbrVXP
Hw4javtHPKVwy34v8LcWFtcF3nZrOqr5y7pe/xjQIqJmfRX2tUI+YngKnB6I8HA1hHak5n1C/sEj
clmFVrLHvxJmI7ofN94LU0t0nkIbw6rkQPnj4SF+2YNEOUwQJyeIwJjmFCvT46wEwZjTE8Y3q9a8
4ZtUjAsD7vfDdox9cRq+YTcghhhv27uOhCE8p2ssagB9eYYJ7K3bjN0cfG0EeHApmgWkk3aA8M4i
k3NHpiNXXN1w0ZmENB8QaZYI28bfVCVV5LQYBPpt5HAy9nttQGQ/OudQpwnhniC/pP39efdOxdL4
gMd46GQ3AfcsXDBQ4DvGQGM7Q8NyHbsATbo/qvE7c6OtAexLcRix59HGrTRPPjTTXIbVErVr6QuR
/4QhTsY8BYHrHCcjKKDazNwR1BVj3QU/HtKoig9IBpvPQbr2wMVnHa8hYQN4GyjkmVU6cGfkxyKE
HOrR/rcwM07O6+PmTlbsOxIgBKjxBR2l+aO2BC3IWBkiu1mEZxBwVbBrsKmuxb3Iq6Z2JrOOjx/m
aTVdJy8aM5+EPX8fSk7/26/4BMcvdsiFLVj/JnPjNSWvoFiQv7KVjKkEN4YGbtvfWdT9Fd+hN+J2
YHjDelZrQFVGSdEWw6jyMv7sIE3ar6C+MplmlpzhDOeHZ0CNAz5KQOwV+idw/dSDEabb0M0MrkeO
72VywIhqZlrpQThZ/vNbHRNJIFxdBccduzv7/TOBZ4Ruad+lVrkvOgtOEeBtcQxHjtGs3nvWYf9k
x5E/ILQ/bL6MCbPNxeS6OeYkGGBYrdL6zCy5EGNGSMGgsBuGuHLk0Czjev1gmjBPTM96/WLkaczB
KEB7KsACXCsIm6mFQBBy0cMVVk3K7ObGv+afGh5y4xvdU7EfNnXuQyKpXq7+FJkrJJB7ygz0iU1A
ytdyNS3H95Yy2CWUjla+g+fArgH3F1iho4vZAVuNR6B4zmsHgQNW8yidAwLD3OC3ZzCU9HMAW009
G4fblBkPb7OdVz6G3e0yYaz/9BNYxN1Hn9nyATLGUGG3F26MdRaAqdUBxiKMSmzEQNyIi+4ytJZe
2gVTGKg65ZlXElLNksMpYJ3qpFXBZEYeKUaHjG7XmAlOS0/Z4iPNYfClU/zsQZNzZMGMjO1MorIG
t7TS0knpskcB2KMW7SLAkU94Kn17ROvCT4cygDttkgqKjglLNwkUfPdq+/X5PEkYQD3hOVKjZG5O
2ch1YDeAzcHEGfXXY4069EZRQ7zUSWdghQZv/gphmSJ+eQJm5twLdj5y3+j9uaOhggMjEHkBOrlR
pyn4MMkfvd1q1pBv6z5get7Ks+TBhGH2oJw9k1wD2xFjPaie3bHq5yVH/suCnJOt9+EWywTtomo2
2XdcwIpogyd2hnpOn7XLjaCbTPXjrd+NMTbRbDhjXGmovYbsPJWZUbmje9zQ+3uPFTZtb0b8/RxM
kqszmulHGU8IdfWSQekCcMg/EBY3zCHgDWHltkB3rMp+2fqP3WSZgNXkP9FujBt1z0E0E/JBKHKA
64zwt0OI5Azdhf/cPtH7pU63f+/5JDsGShHuZuZ1zRcbFCf20+4Yjqk2IlACnqDVcYF1xjo2KRbm
nFMOAcobdvTtOpybbs9qmLTHcooD9qobrV6Knw9e8/K0xcg1Wk/CHfQKxNRw76wfFFvH0em1asnJ
Me0ISImhO6RuoMoweIMyihm2pVbzcuJp7JA4xvjYUM4NVA3o3vc4Qnzl4IMQrmkHwCK7H/YxfCzI
n6NF4TaytA27ofJcdug6prFmo24KZKIi2f5sROMYu28VGNssQfdWsAG8D/KB69mXi9wZbQWn6sR6
Z+Mdb7vnV05c4aYyfclXaSNUxB/Die6OmGWQYLiBLWV+6KDTkPNVdjgq3Cz7xzdzl2LPGcSH9luU
rvwbXzUmeLvbujtVNBQjZzDd/9F0XsuJq0EQfiKqRIZbZSFARCG4oYwxQeQMevrztdizrHdtTJL0
h5me7p7LHPuLc/8VNREv7YLyCk15cAtK7pGt3vqxmqtGsi10TiPDLrUfURMDt511PVk1XHJgYRaR
0E7mXFRrTQTLPLzLNiBbImKs0bcQlX2xt+/urDMsgBPCRnwvPtYNtTtc441TY/gRlXWNETVyqGlC
WTz023/HmbGoZfZrgb+Ye4kIhh7LSy8Hsubn6HFwmxfrhc1+f7+D77BKxw2UvcRKA4odgDAshGNi
A+IWFxLiAVrsEHsapGv4zCCNpicPFdwAgiB45ox/nvHcp94Di5XObevRLrgjwU+tdHKdQFMoslDB
QShDYPBxj0DAf+XarSmzG5iupX6aBYW/sncMSxQM6BzFRp+tGu6zA/BYq4MIQg/LXvR02nIYIeUF
OnTVrEbDpfBgTHCoD0kAxlv33k8HRfKSAIDGxY2DgscSY1pK3kyIAi90JjF4OjtgmQHcyBLcsRWF
8gL7Vh8/ZLhNmJ133qTP6Xr6FDloD2UUFL41/z0Prq393oMbafxC6Qk/0yIKjk/vktC5AtNe9Nq/
898C/U0pQoXrPywwWAGuqGMeqF3Yz0/erX/vUfvlY21Q++w7nDCq5uWm/VtBUTjI5hbEsSNmYm8a
pnU/GJYWQh5wePrZIVg/nYYMOLxn6md7yijJ+brc7tu7aly6O2WLYZnSJgur6VdUfswYrmBCQDrd
1mFZKrAnOhc2slq0nbvXPqPbKvbvIZ/Jg4Kzc569Ks3Xzqr5PjosTlR1rKy7fVi/z7B+DPA171zG
mAyy0mxwL6G/IaaARHlvyrin1ivVJT5SAOZsk24zIKBp3LfWY26+f85rt7mieMTiSPV0a+EVcGvv
nhYQ0zzkw5l1nE3Q55dbrPzbqvPKur0XMjj31j6bp41Tr9vr5Xr5IOiuOMPNJT5RWWinuwD09Tx4
RdRPgK7hCK2M32r/DY9MCHbzFGZYjmVdKBWnu98s46x3ZTKVPYOdpwHDxb1oe7XWZ/90tg90i2GD
4EDu4Jjk/aYxaRC0e8XOsUWKZeHyR5NCdmW+P8B4QbPv1/wNDh2iBW1HX53YM347oHhIalkCnj+3
YJ7cAmFAul1ZD4wR7UHwvOQH0j7llvLjupL2KYOVD9eZpl76+oSgCVTcUF7kUEHdxnBI/R6UJdft
hiXRxsfLIETVHCRUTr2teylD07FBj1I2oQRZPlJ7Ciy4CcsgiErdY4FFiS3rJb2F8jPcCFuGueeL
D+MpXz/Ik8ouqThAKqr75Q0nu9OTTcNjadQy65ugyWBO9onw2IAeqdP1dI9+Tn28SDnq79GDIbbO
3Xdcb9XxbmJLVPanF2pwvfRigJOthz2ZAq8iqSu1NyHZcNnCAmUMo5KbGlMIAZCmu+EUe0ibA3Bq
2pWx1nDoeS/Y8ENDL5ReXpnFqp3tXHaD99ppcKd5/QWVifB7OfzuYfuTXhi+vhoutowAI2ccnO/e
BgSOhR7WKfV2wBU94oB7p396dfU4sh/sHRcGVs/LKlYa4OLlZYNZ+7Q3jTGhPnJtgiajOz5gVAzB
iYoITsZkfBQvcmOnOd2ZXWDq9xvUCCjAW//K7ekomzq3AeNkXBzLwOuKiJAF3b0Ny1Rk9Qy5cGI7
iXUE2DLlGtKU0QUvm3f3ZL+xpCTQaqfUYU42H0Au4jT1WC7lMc+mTL4v8f26q6YjFNMRxBG64iHw
7tK91isva2Nk8xvOJ/AIWMHL2rw9Sm7qP0fFHqPWweXs4PTXIQ9EWY6mOSzRDntJyHnz72Vzu+Bu
tQzRFaEfCghOaq1IcFfLeElTgj6G/WFcN5PMxbv2ZMasTARBJUeeTd9uGXv0eDmsQG+iCwoB9TND
Cp9r9p70yKq0YCq5EGLsDjx3B7H6jYbNT7dTpOlEpaMmLLuV4Z3tkHDBigsubVeg3m88+ir6VZse
YzSYCtUrcD1RY0JVQkJ1D8dIYBYDtLvHpEy1gx6QuBK+KJHRpNu3m70NvbqXD//G6174l3KTRVtD
WlOvJ3eXIjhVFQjQvT1NFQu9dZR2mlO19553dS+Pz797hFgMhq/Ja1LACw1gkJ4aSI4pVTCtIGRy
zY59zTaBTngb2uMy5jSvqIGpCqsFC88TY0OtJEUH2NqtuJnTGrd+AJwJmvj32zNn4//wPHCwtbWb
FihWobxxG6681Yy2nvlpYwn/I5VpEXC8aG17JbdbtqY/sjKeTjAwrlu9Hv/bvSnbm25ncyoPog/a
VL2rvi94hCXQ8vTmEGedaeb8MHPHwt1+MLkb3y26o2NexKENW0NMUTrzBYkPC96+dfY2rWPnOJ53
rTp9PQvoKcxK9zO40ra+wtV8ALrOTqtrIsYEjkLYGjyTZ4Li3UMfn7s4ZO62SwnAhlaC6Cyj/J3Z
i1IMhwNlJ6q6CspR+C6MGvX7oYwrlXabsne6dQ5+NifCpkfDvdKuQBNmxwrudzqzwBmlWaN7GnwQ
famBvdrQGc6tW4pL1j344Om8vAcVWAbH6c289mCmWdFC0r1vU7im+wzKc+++PCPDpsx8nIId0Yhl
eXygksN+g66N0y0H2bAfg2zj7ZeVn60vW+ZG/AxuHEeGhcJ1NF+pjZ5UqlCxf27dAu3T7oFgnwqJ
dsWi1VIgoeCnC/QDnbvk3KGpqM/kQsJ7/Fiwbh0dZt8eYRCYrdGO9m1I3tR1Dsrp4jb7uifIL61o
jrb5c/aEALmyf7SxomgkRT86fNC/Flo5LFR0k4kKorngwiNo8xaNopGcU0B2bO4aLdSPQb4Sata0
WABhlRwwLPVHj+hi4zxNEFKULTiwl/L8IURr9zYrY3CsyQYxXu/Zw74E7lkz2DxaF8UF7hxL7EFj
7pyozbCSI+kF3KDxfDFdVIcYzrxWGSABiy8rSHXQqAKmSJ8IkYasrAXXEst6ZJc3NRKGZr09okiB
qhWX12Ht/vu5/x7u7u3QyjBWAQ5jWPP2qBWxGYbOhd626WCV/+G0kaDjbcHmkpAj8hYsoFfYSUXz
9IOkDLEGSS6pYDXZL4ugMmE6JRku8BTizb1Fq3ZEUvVLsCdwIIlYwA8g/sd7AllJ3qTlHT2n6kO6
xmRD6abHrGD1ot97HxFlOSkZLRKWK/qOYutd9yucmi3g6NODBgQ5xqAX5NW8rThJtT470cfCuSRp
FCYgDbMNRaJ2aXUv2VBqiD1hF4m/xuJLzmOtBxmNX849SSgI2M7TfRUatLlpwmdV2ntEUvvB+w0m
Q4nBCQ2yZ6yojCAXhbjz8XYTBK4BUL9Z2lu3jW0ADmA5n36cKhaZsHnNxoKMhpzo3rSRx83u492y
xHlYlVslqgmIqGxjscfyqeQ+KGy1gQOMuj9Nr1eJcJC2eBUCRUL8IUkUMdv+r4Koevz8Y5fvrEcY
ABDTIKF10xVaqJc7rwdzWogCMFNk+60YkG0g5G5+mrPmuHaHzz5McYHyd1sHs+ua+7F3ozRGUJdd
SbPMptjGx8xk+Z3cIdPDXZkYT5csBHOIhVxZ10ts9IJn53idNVl0kPkP6rRbWWBmxeu28QhtEHRh
nwf/gC6/W/f2dOC7ls8O/FdMxeXxoCLyC3nfjDSrDoyBqwXwCpAC0AwjdZghkAGcI+H62AU+eRYb
bQz+HNVTcOM1qwMegTjKwdrhSCXiZtXHRMHKbhCwwC/6fa/KhB3JVTwSm+ptfVwZPX6bnXvr00P7
AOEAyfh1tabDyQsuKOxbB0nYuVvNqDfaDbdcaa0TCidPWKtyKX3PKFaf9605YA7Mmwpx3sXFUevk
omUDYH9NinWnVPFoCnybbEEi0OqG1J9wqZ53qbcQjmIuZ69WBXUe42+qvmRn02Hr8cjacVFWF4SG
rZYraLcx7eRfqsSBmZH4OpXoluAWgoxyZdA42EeRflzB3AbqcovMGZxZp1cawU/rBtzyYE3Bk9V/
eHNfDY8jRQ9HE+1RBppcRF1cAR30oBw8INH93O6dmvuKdmRJ3nVGoPiN/hQbHiCXUtQ42NApD2e/
xB796H1AXFJoBFU7/btzUrrV8YONZOdTwM9Q9CBhHdS9QmszqN7czZU6cBnn8/WZePDcLSLOIZ/c
WZT30lba32LcWUiJDo7j8onKhFMxrHvBo7M0cNfmbeFsl1GsY/O+RHjwgtjZ5b+0Vf57kwjBEmj4
sAEa7wkJLYLaabVrnEHuzOsVwzwSKZgkiSEmCgpUlKdBk5gbtqO7uzvb3mX5CuDrYJYHg5QKYrOX
IT7n4Aiz6QzM4A1wY9qkzvGX/2uGc0GAYKZFd/7DL+FjXWjMeB7yu0vTRngGmIBbaFim8zKRa9io
u3PAGprc4ROLLK19CEXa+vcyOwIu6VGA9FjT99g51PZqbwXHMAEi3cX0lu2k/ScT/a2q1n22p5F1
9nfAmC/gw87LPjWnN/6yBrEF5eoMZGMdXZgmD2Efdy/bhR+VhHC3Ke4QQ7rzCcFXIU/wYIqkrQOK
Uwg4D644YHPnw8a7H0PxSUHZUPA3EghNRee5tTaAjcuCJxc6p7HGDP9C8nMDLONijo6sY02vSEuN
movrL2kgVnobn1T3+bZhgdxG263zwQjwbkSXgJoXCPwKdz/wqPnvrf1yp5YD5aDiQjGAhCHFA78g
uWGfD6ZYw4LiuV53aHUJtVQKo6OkNZ2iAOCGlNR0rG4LRxbHcOlHgW0k6sWJemYiul7TYS9wCi2C
RcOmxsiCa4y2U/TW6c8cIiND9WLVEcgmLLW7Htk3/41YwptYbnupT2DH3yoRnSqWilWVOerGHEZD
YDWYd5N9h2/HSlqpWnIjec3tHOt8D9F82aQF96ZDfo2BfYCDC328BCV9660qEAPWeCqIFSh2nlQB
xz0T40n8sb8+2UpruTm1burxgqMb9WC0hNZy4xVc3a7cygEcn0FzlOYeyirs8hnJIFs0CNuYMtXE
g5n8VHHqJ5ALpIJjGt6x/HnYZ78m1Qr8RKL/IP20jt6+A7J23rRKWP0x9CBQwyKsdc7IZNcox6dr
d46BUAVXeLJM++7tIirwcih/PXvcW4GYi4tOuBW4/tqPmj3kGBj/K0nf50k6ISGJuPJ+nUl9wQ8+
DHfuqrQ4IzSBvDTUv7shVW5ng/33nfSQfNL5ogY6wLMF4LE45h3QuSB5SRImt3tES2p4yQwbCQde
AP12Z52n3bmoIe8iGo1w1TKJ4CLCNIKUvPgIXxUtaoWGiWrVR9MiipJsMrbhuXGcJAVzFmxlxRso
NOTZPLVu2mFnNuJnCpz8PHNnsuOaLagsRzc9iqhQOZ8KnGrPqJ53uikzhbFMOyA1GGSXwSTm7Sax
3w+TK3zQk5ksFM3O9CHwOQOsMb/x5dbsHEzML2gvlHT0UWcn9QcdvM3BSMfBHTqgsts0n21+931f
yq4cFILFxKedZdjhp85CDlUqzeZvE/MQPvGOhrgqev9/G6mmqno3D8SOBTOKfrm9n1ZW23OYQRa4
/l7fYf0Xqw/8RK51nwDvVXER62Gv5+ACTB5a6hZQzMJpgfuwrAxUxdfV3rS4WO/xB10HH+M3d3H9
UgJW0AKWq2V/uaS+zLDwVvvOanW2Vqt+f9mP++HODFtDhjUpfhi/rIy24fADLTSxnKZ3ItnlgZS4
bs5oqfZtpFfnMuhS02txRHuxwZbvG/Q5L3BjSIB+OfoBn1oz0DkZcEG5X0+hKRunOOKetckIWCyK
9qxEdrQoMbJ4PZJ1UosFVWp+QzTOk0SG1/vqgjDeFjWLDtoMGYRo8Hr0rMs/oxMuNH8PVMQfZp9v
m2ZE/kIvv/h/4EI9JBFx928tWX8Rr3ZfNDJcLtcu3IYlPBzy9yqnu2r2++AMiVxVVGsvtVRvx9GU
nI2d9F/XvxsZC5BaMBCdAeLgH5lNtOvLsUdmWfpacznwgiTIsOUkWYV4hR1mA6agGoi/oT3XCVbU
cU+NIb6NzSrmiGSIM+TQmlrdj/NxwyCCGqKeyhpk39uCjJGzyTyJSKG8gcd51e8X3zOLIMFRb1rQ
cbI8+awpS9PtAhUYnJaXoUhEXqcyPxnV8TSVhnroDzVWwmX8al3wQHu0kEbI2ELKhNmijv636jZI
hp/tZnLqXkfqw6cpQv89UJkSq1b8iKXOJREmi8byxoIHf2rYaeYem171PYS0RLS63ziP49/j4BxW
lCChAaS4rbFcFvEaxgUxMAa0dAez23ZRElQQ7nTmtEHATx2zuXTGZt103zPnFtS137BhAmTBPwYg
lxQmhdzdgH1KwRae6gt+K61d40PcHL7dQ8wR4YP49Xt7/+KJmC8hWkoMD127IFIqQRksoo0XUlkR
/FMMwH1gbePTOP+5utUyUxKCIyp4zRhen7F04nxlQ8i2VJG0OD14Hb1acQlrMUcd5w48Ml7NYB3r
PZ+ipG4XBj5asrbSDcmuKQtjeEKOtqkvZiuAUi0yNPvZtjA5bjinifhPkPFAkTgjUGVTC1a2o2UB
K5/VSkvb/x3TcGqhJ26l23DKHIJebkkrXJC1DTswODRpZPFoNZFuUDZE4a+X3ngZHOgqb3kK9YzK
QBBxneN+9cvBe/r9qdgrtBWTC7f7woSPVqMD09S5MGw6UARrneNvpXsuYPXbSpFa471rNYdAnOUo
W5YMqwonf8p1rffwfCilVtPfxYcfmsYdJnDo0FO3eMcW55T2l1rqodvBfiE4N4H1zoHkGFqttT6n
QZXC6RenpGLDPXKwxIwQmBc1BStntVdYCgaGAMWKylrxPUtymdb6gAuNC3LUR/AB3ZdGoWs7SZhe
IyzlcgMyeDnYSXATrRCmwglfQQ+/dmeDK9j7FxjQm3fAmSBGidyjf/NNSCtT3I+p6L+hLrHSNvrG
LA9b0aqwND94+hNJSAwKBSPGSdG8IabP8I+8dcqGudhH142SwebafPwdZrASJFHEj7Uw2Rt2MazQ
P22M+DtufkIACirktfgNyXh1xSap1nrTwxHE6NC6ZOZx+bz7KZXiKz3icIW44NELah2XXe2u3+VW
s73JViwDxgNpFF+43P99M6odlR2cNn9/25PjahPjGmBj2QSzKrMaFacJZhDh7Bb0flHQHK3DH3Vn
2Ca7VrNo3bBwL/qFCe2GJyjG3dfg4Jwp3CEJDVTSzrDwKMCnrVh4AYzS5ePnhGDMho1Z3LsIMg4/
yLrnHzrBOS+ClTkaq00Pkid/b/EJc7IYEwDJbt4QWjxUY7iVqgvs25WLwLldGNYLLg4Q6G2ge65Z
O7rru7t5sr7LR4s+xEDc317a+l7oILwjB0MYwDy69YKp6f95S0iajBy0GLPTY0j8bQKKETbeDTCJ
6E35C7ZD68jf34pN502vOS6hTphTcQIdcaiPIjXeecXu3a9bVcQQ4PMF61hmd5vQyev8wKV058O4
ZNC7H5wpcFOAJYJNqrOpD/b0vcWxhyv+cR6rZnT7OA3UseYlPrarcMtws6vNJ8VLZ11qQdJt8omL
djm5ITnKugaID6r1dGODdN1WhxgTEcCeA7SgXYZbK0ov+kC078kNytGsQAY0bHQySE5G60GuuQb3
3hTtGFIHtInhmoSQ2IwWPyULTvZF95VmKXa6hqcv49MhmkE51uhUWmBtjY+JKQFmLNkpggtxP5l4
CeN9fqCFLnt2vucdPEZFEWwUZJRzXsFQQm2Xn71G69QIDwPDqWH+j/QmHSF5O3XTUWU1b8nYRWAt
4C1z8xuUEE+oPvBv01x8o4q1r73pGnxoK0vh09EWplawcuEExyLmO3QVdRwxTvs+g33TzJ/MfKEl
uCjE6SgdvZwMAzFVQt6wIuFFMrRYvUeQON4b74DPCEGaDAXx9EG5CXZRduZNK8UFFfVb3cmokiA4
XlLCf57caupAs6aQyBaWPR3j7HBnqc5+fFmI+NUmbzbCj3fxs+H871uygpPJlsWNsAboTo2a51jK
rWqdWudlNTqQeywksd5tJY8SvLfZZcpsDFoTwT8DCute/nzuJ3aV0+E9L+2w4AHSCSGnzsxBa7ET
aVFLrV6yPtzG6uKtqYXvUAvnuwLQuuD15lCzbd++OercWTXjuGrHiVYX4M9RPpGwyV1jpocDaCVW
O2iEZADD9IEDWwZAzqHinVMP9fOXMSqPbXltf78uF2gB3SZi8+i8sz4UEBhFu/6LHuyTXb/epbfG
8JJMasNDUmtjFoBNVn1c+CktP9NKj04hS+OFT2Nlel0cxo3UxKd79sKdB/N2G0gceiYj9kNeTlcf
E0o6er4DkL6Q+F7Znc3OPWHUCjEVc8ny/7ovOOyNhOgog5OUQjazDjriDEedCp3BzqbBrpV78ZaX
BDZvqjGUu9iG2CTIJSelupk97Oeg6BymR6dIEU5fzdbJvgGu0MehRLeBhluD+ErBzvCLEnnrHmWg
16al59wHGcn5bnjdxY1BIaCpzvI+RdZ6Wm2C+p2gKK0OPvjy8sEedIfd8RFLQNE3NkvqkMQzYXl5
4oUZAxhYXZ0KBsfL7KiONf52CEV3ewoqYTOuY6MNB/8OTRzDtX2pdVJ3ifvPbvkc1GEduBVqJO4d
zxakZGRodARiKB06r+10VwOdnh8699kjunpAJjwei6jiGF8CyJNnrxrU2Rc4tBMAJAvIxqtj4knt
iDoXvUqSHV1LgNMGV4ojgy1u5O6mhKkaoDT4OEb1aLkQS+3xT7sjlMGiFLib46zZkER8CCMGQTBO
nnRosnFCp1a11//XVaFzBsL4ALtU+3VEIPKS7s2n78WlQsp266xn1UrwwhQjdWsNImqoHfjkHjAE
QlZJk5bK37XBD+x1LirHy/jQeeC5PM3w7okr0bYNNxVHumPM+2Bd4d4e8OX/0NdcYxQ1FwSLFPIp
1CFBetKta/OxLsstGT0gMuX6jwsJwmiOkYXIL2L1oqGt94lg9JzYZT4X+84Jk70H3TEpGmORYWER
wxI2t3CpuowJIVD8QULeAhq8PMiBGCzgbbULcVeg7cSCTtd/LoqlOvr4plNY1Jt+nRjEM5B/M0Tw
Ab7BRn97t84GP/3Oelygjkzi2+KwIFvj4khzkXerBOO+pEtw2LvNWpLt/BquXJiA7vzL3qUftLFc
b/nMBo0jyxvrML12jjunNgCgLE7TizgGNbAC3M16CNEfdikbbKtRoQIK3jli2tpHEFGwaEaGlKRV
hOg5RDUEaAI8wa4LVhPOB+8KfYgsflmrBvBWkMGUzBL9sgyrjElCvCcU75SrYQFRPVYx/u3a/0Bs
pOxSsC9LsOiQVyv/nZZ4ZEAlLtM/iRLlc1BgXc+c0+iJ++gUYTIQJIbktByhXRth7GXxCunuUAk/
Q9BuxPJN9PKQfHOMRrgTkzG4hBdfjIMLaYRu5KMDIEES/ItTjK7IW2t4zSre1SJNKmDtFs32cqkg
HdU5eCFN2MDPWlD8qe9/ETTyNX8FgR/8R8VRFgzKpWo+SW13DZHiW4FV05dM9m3nbu1K79KAFjJt
+NHrJOtcCTewpV3D1kWHe3U/HsRyUCBgg0KuZlj5qyXNX1YW+F9riB5lJQR+6LdAGMDhh2OhgmiL
YHwY4GAwLnY2kNPw4wM56d7x+OD6IPXADTStcPnVcEyXV2tctVrDo+X3AdbmZnf8M947fGh+GgrV
2g5XpKR8Eorp5orSsGgc/GQvqzaoxp4sKeyDkLAhseAS55H5g9UobEN+n8MAs7JrUIrVLr/1oyac
P0aNo/9VNPuCF3U2em33ynD5Q7DvKWqgFqqy7MNT6XNB7kvVMq9Q3qyR8v/RAYBHcNVitLdH0Y4k
gJ+Fki0AMxYdQKcQqOIGcIGXBduoQJOITkXR4mSGdK9OkjMYleJT4u6Wspg8yJi3BJ+sCbpHqf1X
s0dgJ4pPZh2O7dpW6jPrQOPXYc5oWP+2D10djryO81/qfCjjKJMBActwFHxIm3s4GcLRgOv4EAJX
EoJ8KnsR2TvHn/GCzQThQJEoKD8hP4/4TThzMvEpQEXAKxZC0KIGaSbBghKcMA73FkjSgdBDGdeV
JO1gdpKieyWoAvqZ7ShCCyocjXhNGXmhbtCxChvUDbqqwzF8L9udJxnWKzdjVQSixyu+0CmC98GH
iogvohcNgfTrGjGNQpC3SxuR7tMuRBk5gOIyRWavPC7D+Mh7OHCms+TlKMbXjbySGAaTI31g5Fld
/A+IikR4WTHab2gwAPLCGAt9Al3QxiXZIHCEp7yRCcr0BGjqg6TtTJSoOULGpwN7rJN4QE4h6QzD
ugnPZEGkMKLQrQOEhMKh6AMQ7WM/C6H031nQWeMd92CdilcZNzjJWlwk3XRVidQ5wVfcBnSaFUzx
8C+oFStvVeaqBPiLYSkXV06LJwqN1dnqOdZPS/etmLPAowBe30foMhLNmfugGW1Gb4JZqrE0gtBF
auQpri4ShwUeyDvqB11VdAN4hjHR+5SBNMY1FZgGu9YIMZDIDKOjrYGuNAxiLk+7xMqGCZGf9u5H
eabOA+2swKAodVfZx0V+V38nPnGRgzFazApSk/wbNZJI4TiXcBr50VXHSTDRYTfOlvpy6OWE1Ck6
1Tl6QeCi34ziUIW0UPN42IcXWf+gYEpYKxTBGh9rG9+vfjniu3uCA0Bh294/kDYRTDdoLaUvCtjz
jsRO/Hobr7kJUNquCj7g6JAFe3hxhNJKIbVeFFxjxtLuS/78lUCD2wBFwYvPdWuXhbCd6nTv1YMK
V5LumNKRSdiGkkyrXgS5xdLizjrI3+64O/2ZdpE+O4C8ntrPwxv98wa9wdGcNAhVINd0f36w9qCU
cDYnE2qaJgTInx8Ig2LVySoe52aHlmCAm3CpBHAweBg4ZBMOYwExocfEzjMA/on58x1kCviJfxkM
Mx62REEAwHSj96o0dOJpsWGApsINdDQmObmcaiyn28RYnHCN0pgJJJwlZD2YdfA4Byt6mOEPpafu
mAPUcer333HIGGOJ0IJycr6ozHcc6zX03t9RC+QVcEnz5Ebvr88htV/of0w2EMiI6kqqUpKwKX8p
uaTSHhA7/WuKn3WDl0YdqPeOiNHjJI7DryqQTVHW11RF9KUrogrJpo+mGQ4VtebpUaf1226y1f36
60/b6swONLI36d7e7Q6ZZ3o6G2AJqqfqLsMl4i4Wzu9RCaDSqVVepYUfqRbTSlNC+ZfWOy1cmc1k
Uw0lNjw9Tz0qvquhzrZ+wT1ECzrnFHxZPWug1lq7ZzxR3KUXig8t7Mp59Rg0rl1dK33/RTuEdWno
IrlAVSaSn1aDIlNeb00RRisYafmCYky+juVguz6/NoCnq8moT/O96dUujj6lyyco59seaTl6XyoG
SGZ4Ja2Hi4W2NB02SjP3SZul1NXaZ7HJLoS0czK0Yh667EmUmNSEid/rHM1mx2B+xQkH8ke7mhjx
o0+g+gfxBGtHust0izqIK+iIWSRKXm1plDGPS5R66UsOgEkpmkz6NoGT/h1UIIGrtcvM0Nn8WNjb
DLWWsJI4nIR4WQ+AS8M+IQh/lg+zyrbRr9uUCfQE5tHdBt1jwdcI05dWaC0wOgQVRLTQgylwNkmZ
uVucMw5/JcQBBRWHyJ5HS5f/b9oedB0Kj/wDaXpRn1GiX2Oa9F99CkMPzFNZVMBnv46slW42VTWT
fInKJsANyw2gMDJZLTeptxk3BpQaHUqpU4qSrDXURKPt8NiB1KoOwtRLYQ9jwKovVCNEaqoP1uOL
ko+PTbdHNViZtHtqc3dQ6+rpj2rHYu11qYp2fyC3uPlaxJ3dmgv/tvszbVNNdliJNJGYWOYQqka7
3ftD0NhrO2n3Gs8j5pSWsPEPhFZiwnyWtdtPq03d2ku7dW/aVeQ5HPbDPssXlkucYyH7330PV1cP
6olMgbSHr6CF9LWnaTbBXnGY230moi//V51Xsow+l20TxKpIMRwZVjr3CIjy0ASfOJ6t6hdRAFOA
v0RgBGdCRAX1ZSZVgw7XlwBKE5iaol6FfkfagEseC6tWy5hKHSsp6+rLYtllhGjAqXJNKMHXKv+7
98K+3kbj4l8YoCWYZ/EXB3waMQr6ZnleXsIazW9rg8JIl1V7ijx0VS9oOJdJ3kLSLqoKflqIyr28
oABmwOqUaD8hIyA34Dz2l1TGDpQQ+LUAcacKRbVM++B8dUfvC7OQ56sCotWSE64yx6ZN/Ocz9v3h
sLVHuqpDo2DOiNd4VzDIQsv7kQDBn83rDDw1DEXPWltjf2UvQ1F4hat9jziJ+0ycfsx5fjkKuThw
DpU//JcQTimqx7eF+i4Tk1O06+rJOusiOGZQGVEvUQpUEZEohLibKxERnFMWozjLUnVzQl2/2Qy0
ZhQZVkehNxOM1WmRdw1dE83kF1/LMCOBF+BiaskTuEPo9rZ1r1J+VR95mmrAs2/xkbWKh0KM1KqV
L1xazvOASSOIjnL8y+VPUOvq5PaJLvvaCVh08mujAfKwVKlM8uWEsgmrKXuR1U94njbFJI+6dBBa
OXlt7kLnDvTHSfTlWaatksY/wHHqz0W1NsI8WusvQxcdUwsMMd+eFSZp6e+QS1BYny30UMWbeXKy
pnteFCZhMmPJ55maBgrdZnnVdgA0KzoocJzanpj0a7HJjVBH6sQXSbHcmcHhcgm5dKQEGutLKlnQ
u0trEKYH40rp29rV6L/5+QzQsKRzJglmyOGzVFp2wVdh/2zXnHjjMQGYRP/+ufl810+9fhwvv2Ob
88hODa7KJCCmUO1Mw3/uaNtvUvT6VtCkaSCfZVl4mbAHqQmRQ+py8I/O/rLftFdUgZXF6ON/AxfC
d30LJupWOb30RN17PiOTaalprnVEp5LTMzpZb0olI7ZdrTpacwS0fmh2qHmxJ71kYGvOmeE3tM4z
HsaQ8gIw3+it3JW0TaOSVC8vuBMKMLQY7gxW7tNun68635gsgg67piasMrFGLB+E8UGNZsCgjbgK
/A37TFPGmZQdOtyUj/xvMDU8sThhXiRsW1c7YeHTIKiImxtFmjhJJ1owl6IZ26mGUSNnmWq5E4te
oXv+UiSQ6pTGFNGhp4EO/1tK+YfAF3hGmGjxiBfCkQ1rtqB2TijAzBlxziCYMMj+53dUPCoIybrL
7OdD5Dmk8nel5kU4FSQWN/LsWZJctJXWCZO+KYwukbZf1nQ+NkXttz8YbezB4K+3tbzfXlHTExqD
coGPpdVgAI+Dt7iJ9cGH+WZaSaLzxtSEqTLihVSUWLPkqwfZgYW/6Kd2FfNu2TTQYdprV8w2TjZ2
SpBHc+etw9VwaArE0w50nlybgA6dhIvHFNE7NDxdJrL7ziAQf0L3cdFZP/ROwa/n/THRWINmuuYc
tIDxsq9yv06e6hvfyGntK7Ag4PsrTOjDeMWgtDihz8L3AnfylxNFYzFa8A7k5GSp3Kn39jCUGNAy
x9QH0E1RlcY9qzPrmc6d+Xf3BwPg7aMNy0e0BE41y40Fo4Encg1I2yzEzVC2yftE1ybD//vr/enj
j8QTF8eAk57Tw9dO3o1Np5GGZxbk7wWhHiJJrVCJFBr4o+CRUnS1L+RFA2YZ04ypufe0HWBAke81
LADLPp5NaCGY+UxnOsL/06mc7XfE5PzurQo1tOWzssytPqus0SVgEnCkzUZ/6SPMCMt4R354WCw/
3/eGdMRxj6CS43qwIPE9mb3fOtHK31PT628w0slK4hDBdid/1sNKIB6SIEIv0Iux1msUzZJZQWd7
0AtUI+Rlt5BBaPPN6YLLQo5/MTsFJq7hMIkWBz+CNa/zQeyoYERAAjY3gdCpc1tBjoLuGvNDJUqF
6d+9Zu4xpfK5oJkgIEA3Eq4lYM3kxL5D8EGahyKyo/u/z9cs4LPSBIhMWFGRJt6H/OrufiPYKoej
PYx6fj5l+GBcmjhLDkwxquJc5ogTIdRDRfOaZrFuYB7iWNHKoFOzyBo4yFmUzDpMaAXGDVJpAjKt
8F+wSKdMh9I0I5HM9BIoi/hR69EaMQZEIQZxpKVSv+Bt+E4ctMWCb8gGdLKED2k50Hc8nPnEkI1m
jRb1Gh4qmhkD1Y2AJvIqrnKjsl2iRQGVWATSjU3r1DnTUmpQObVrvfOn3ei98ULE8dHeRAYGdtNG
7+ausVRAMt2pBYVura0dc+3kV7fsi1mjWtX/Mgf0jlYdbYVuwG7Uc/HCpwseCgws7qketynJopHW
5zn2tv6zGVzwZcVFsAHnaN6w1o0GddmfN2p0RLbPH6wD190UyukDIjHDIw2O7esDRcvrEz2Ko80W
SbS9g4U5K5s1B1+2GzvpA3d5qNRwXGtcW+5Ub3HvjVtEB43Wpd7fwoInvW3v6c1QDCpPOM6EqHVy
3YDiMdhHOULo3WQjuuJbdvV3yBUjyBsJnTqGyBHgc6wxYPk4N3wMmkgzh9Xk1n2s6IOKDAVWgr/u
v8a3caN36SBBQXf4xg+16pMaWoXudXHpFDFlL7Tng1N4c3at5yJlN6TxKkB5AeXC0S4MeIxPvWIz
fIfgRGRN5R71KhvyZLQfF6fl6WPRDCoeI4Fa7gO9Cy/uPaO1T1uvH6rb65hOBaPdJWygxYRpCbXx
6WbsI+PFC0Ul1QOzNH3g5FGJSj38qjE52dGzx8aZItOu03A+K2MFqeDyQ6EZXxcUD/GOiuBhcOJ2
4fbqvrppUvqj9+B9o4YL1BOPmDCDZqOor5gnlv6Te2B8I85d8KqL/bBIw0jrdLVQE2EivAWyuFuP
N7705hr/Xfqf2/ffdZdHYTz9hx/Qz4EGOL+Pl31AWEDPxt3bPAKUIVpgNqHxp40OvqVPGWEXkUfi
CUL+Brt/7tbHN3fulul834Akjc0Ig34Gqd2lTZo1B/egRV/WLdHmAOe0dx+X2vLkQHdJHDfUILVI
hU2uAgWQoPuIDR2/N0J++qvB+cNkHpZzcN0gj6W5SinegqBfrDP9tkd4K3oV3CLoSSHnLgb/KiW3
qC3T0btkntNBuqb3V7prI5opVuWNCz8AxGJ9Yk3DXxyOg0fOPqdb7qTSLZ4gMb2jc3Ic1X5c3oYq
+KxQRFSyDyoxQ7hNZRMeDW18bvgxPbxNZVV8WFgsgxta28EHQjAcEOrgRu/cpFMAPqz4SxNtgnoe
vB2VtlYzogsXLIWGjYVBifpckG3N2ipzCzw/DcrTozX/YPoWP95thr4hDzW8KHYF58S8ARretNKz
z8DBMnzryykmQb/Dhzo3zObiMTv2mov7s9Us+7VieJ00DYuesBDeCSFOyR0ioFPq1fAsulgndOH+
BivzzjwpbZyrEaA+eP0WETO0TwmN/0CgmnYZnQiQcmpdaRdC88Ho5jYzFQCxS9+2Nu5uRtESN37i
k+vZxm3lQZmNtgf4vR3R5OOIbTdgtWO+QKfTcrgLD86pdZ3e/yPpzJZURaIo+kVEMCOvDILgPOsL
oZYiKIqAgn59r7wdHX2nsixFMvOcffYwwa6h3/3dT9Lmi6xMP7zmD46vzH1Gz/ps8CHaYSdN7O33
AH/GvLzGMgbkcZ4EaQzTs2aBFPcQM4gHBCEr7sGjJORAMGi+Rj8Lr1NuCw2jPl8iOR6typeiDxGS
NGG3buESEDX1FQQXvSGulkoa0Ji4PmOrw2fxP99+gztJL4QH85ybMFeJB0kQezMXP9UcYxAXkWeC
+GDP8aMQKGDtlAgcRsa2mb7OpJsQM5exR5WTB5YShs/MVl3hLfLkJmeQLPmwjLp3kJOefn+LALAK
Ot8/PxzTe4IHHzD7pX6pJuXO4lQ86NggR4yaCirbdVUIixQzgAswucXgzJfn7L2WBph0zuxlAV2F
2xOHVwghCvbeuK8gaMO/6pDsXzN8aVrk0MTKC/YvV8wg/Illt/0dH+EbkurPYUr7W5pIiohllcMH
1sOtpwfJbwC4jnkm4+Pp6wDc/sIVhFjDcmcqgQGjAblKg604WdEF+L520g+IknFFlvz2SzSR96gw
q4zv1YC/arrftt6dC/2a5eierLDG0fDe10u3pch4iGwkDQu1W99kfA+U/XXsalZOdbJ7WD4YJFZe
d8M++4i9EJQ0kxJxrg2zw0PzeGfVUmHb2vCx17PrDtugCxKzmu9y+GFlymA0JymP3Gq6REwG2T8O
Fuvwhdqt9zjjj//Pf5CDp14TNXviONRAopFG42EkjCK5EvjWErqonX4Lofvluwu32ciXclLP81NB
etqCD53PSwoVbopkV25wJ6l2V+bdmFX77OKsYnv7ZqO12flh6JINjEaFIgwSveW+QXr2BIxwHuik
PCEz+wSkLmcOzv+/tv9ArTJvO3ymHZh6UunpPb8eoVvsTQtIsWAidOz/yguJJfz2XntZhALwY9m+
9dZha+WoeuOsCjiFPQfHOUwEBCFYdtFawgyaWseyFKLT1OwrddgxoGHKieu3QavXhlXEZHyMBchQ
6/+I8EHbFygxS/TtvnDX+/uNslO3+0hOs+ptvrwrGF6ofg8o+tg0dUBCfDDUgJSUrMJbhCMo/YQW
+X07SiZOJ3UnMjf1pdxCJMBCms2r2+A4s9Jx8aoD+xNgZ/NToSW5T5wQIaoO0vA+xW0c/eSz8zBJ
t4q+hIZkam/xwbFptIcsJgti8T7lhIEQiKWRw5eyn//6+TygUgVPEhYxy5PEmApTO9LomHZffYVq
sudyk2ZmbNc+dvpt4T25G6Ef3FHciF2mAY2hiMmH5HxRzcCAM+vhGzEY1wvAEL4OvAtOjuyf6daB
ZW9sjZOx5Vvfl2zM0THTcP9OLtqQFMmFEn8WDdbU62Sc9aH1EsuejctljdZtpT48uIps/dwhVE9c
XHX2ZkFDiNu32CdniisTob1KgF8mxbTljFgnm3tgoMXePRVi5pI9N7lhC+clkO7CRXua7JPD7dBM
c14pvA5Ofey04DuUQgpYI6NhBsKnR0IQ/SJWAKbwXylgT9je9Vhj9phT0KY3etRixE2YYQNM7AoM
DNc+mh2eG1sCKTCjhrJNicNBDLwGKwbA6X0hW0jDMoZqthcWhSPwdFLcqPLPRfSYaLER23zWatDB
18ScdvpmgNY58rwo/fyJUQoTJjDElL3z64LBc43VA6sv5WbNHY27/ore9XpircCNLFCspc59Zx6o
kKoey5qIyvvJ2hQ3/+Z+IIFROBk442KLLCKqWtuldIBX2IPkUPR5DVBEb/DJvl5qehaCC1heyV9+
zIaPdXl4HLDuqQ4orhYvDGn+sWTalUasVoUXdutjcIbVyqcKtA1LEu87gwTZXA8xR2fmKaF8dvAy
eWM9vfgNykXGe0g9ybFefk0kQtkf1MAyxIUOitEAVIBIi+uEF9DbNRvOa/2vxosM5IKAzldgwn3G
NYzMJYX1wFbnofI0cziu/QLkv3WKN3Slh4Eyud8BryiBquOGP8jegYFIk0KZapnTQiKg0k1Zi1DN
CIh+LkmMTrbV3Fh/FwQnYTcrLKmrsbW2zu3D+S6rWTcqZ/dzsUhRDRfOqvXSQTp8DZNYWTfjzxhN
2vw2LaZ6/7lMtgjaVHZgJtEES27JoiZNujro28f8uVQJlsF+G34PXOHEsS+oBE2AhZI/Jttr/B28
Bo9xvfwcnsuWFT3u9Rt8A+7zHg6TIIMxFiEEdWDdrPZxjRhW4wrr259fL7sMlhDaSgRrbO5LLFQO
zeE+T3ffwWMuq859fp+TKIFxdoIZcvrHUwLHRxpS0HXJ/4+5NMp5hRksQwgTVBnsAuKL+pYo0W0+
fqmODp17TDQ2ujeUuvP7WAvKQznG2+DSEIJ8H8vbbHlfa6i8cD+D7/T1yPQ56adCdTCfqYgGZZG0
Xk4ziWs48MwWrR3cEuY8yPQw60T3fGr4ka027BFXpFyKJdeymCIZnpdcw94pgW16ME9vTJG+fH/L
myAagmOYH3qqgViJQebD2iNxQHbG62z7ZJM98RPNZkVQhdi+Y85Qqxg/vJdJbEP0mfMJVGOsD90d
WEsNgITJf2z3CTimciHrYEUXwnnwmNjjMryu5VPJqyU2sa9upb2pePf1L3pviZZ6nbBUh2z2RnPO
vHEHEY7aM9ZG31J0Ei0qAYMyNhupzCFbcWt3cD3pkG104vxJI9qBZBDKBCfFCBEm2lAb384tHEwK
Zsakimvi4/ZHZ60bOOGLx1rjE8GoYT7hCdJzumJTSPHkxAcYJCp1IMKzWD4bnVX1Z7binxrRJ2Wr
LHgceU4ehkmS+m/P0xhl5EBPhHOnuvOv2+MBVHwMjv99iWhu/gyHrnXKGkkoZx3LlZ8h+V18XfBQ
fgTfrWMnRc3AyZw6fM/naM9T9odzMuW3ZIdV/AcnCTyweJnYs3gdnVznfjB7oaM2Rh/K7Z5wcOIZ
+LMB4O0j/2F03OIQSym8PiUDJQbkFA1Eu3qvcDaoz9qmC/GM5JDNVf8TE4GFEqDBc0dyaSxRg/82
IlE82yds3keI5Ink8CAaZsK3oGOSar/JSVXnRwqmXzYzCf5CzHJ+4WJ7dZa8SuXIH5QNjKY9cSej
+lyc7TFPIMRqrxXJgVEy/W34B455Hph4yiZfoEJ4n2syBb+Q2NORFvN1VOmv0WNB5/t/qyGKHGGi
+JwJDQC0kWf0HrU84ohsYqaEzQTDqT3PWc9KqqSjETeLdmVtajCDiuL5O1Zon4Hhx1S8a/Mgk7kj
orhfcw3aP8EpnK7DH2ZzqtP7ucWDFsDFT1o4UIJd9l9jSn0KDY2DDIKlJryjObye+8/kjXOU7RlU
T2CjH9rPq9+DT0+nwK5Cx4hfInf+WIOm0w0x7rAxR6V9IXQBgzvDF10MhTbWylQZgB/5xshhjgQV
toxXr9Jc819kD+CDMmFyi57lAse+BzcG9j2rW3hA0K1Shej7FwkLsOjfjpIKl4gCM9be+IMrHmgv
rHdFtJgVrE4cmhmNZ8GL8wJlxfFDrBomqyQS6N6HO52liLNCQrlEKqRbU14Qagt9VyZMIOAPmu5h
hy+MnYypMHgSvERGUlQbd7fbvaq4olTYvpksKTp+JZ0gKLsqszqWoEyX7+ip052lnb5RzhVZE+sG
3fmXmAeORfQPfH47bakBUN+p+DwqB6qFioEBulNQvbV8+Ey7TXNkaZULHEtmpC1P7DkemixeTj7s
41h8LH0qZphrcwLlIzYIrGaRgOVeBaTBln7ts6t8AXlj/Y9v0RIukP/g7eJyxjiatU9p56GgaeKX
0leTUGYlE1Xk6FhLcBH/SmxC/ikuyM/agM+AtbBp6UvLVeYAE0d1+X2QGuKAhjyOEMdxJWPXZz+n
lrpffvPHhtd4X1Ci32av/TNqFsD+rjUy0AX/RmqYDY15d0x2L917f3w2Dp3lxoXFr4EZ5eo1S6Yl
Ddws+WNlsovwK9sJ+5VYgl5vwOvEHpZdoqMW4Wvg7mwuEjUR+sgs+uQ7q4wkI7jCfusNWYLYvVEH
lmzqGeZTR/kbtCS07ukevud2/lt+x2+xD7zOWtbnVVA2/t/b3PbPvblOLvYpmaGUS4+lxJxQ8z6b
BC9xjy1NaRyJXJ5jc2wm+N2w0FP23a19okM30OkgP5+/uQg1hfrR3BXn55kN0JzqXjHk5CUR/Rbf
9h1hX+bAGNe7F/Rxc3PfE+CBKdIKVR1+StLwSg2iHqWpGpbRd1DNO/TJHyij17BYmiesFiJz8dyi
so+l+Q9IOib/b35b3Te9YTrqTbPgdq6O0tye96bXhck5E1I89g6UZb/l4w+j0D96NCQdBLNLWwnJ
UK8icsi5LrUlAYBhrrKHkBLMcdn/7eRxupa5G6cs1Gx8GwPvjdt1xwNuMU/7WerRZ/vgDP2ECAWw
wmSHuScOchzzgqafkpndQe25d8RVFWWoaIQfdUjDIlseXQnmoji+JtDYCORDFTVBOSEIjwK7//3b
QhK931WDGgesfNARWIN7Won+Zmjisq5cqpNuuaS/4SR4YnWOLNJ1FcAw114ai2dYDlGXsV1wz1lO
TvzsUUcuT/AjaCcOj6OMjDveHTvngvBpm7PWonjFWSy79XtHfOHZPoAPAR+xvuAOWjRn+88k0+gz
qRbKMelpAe0vGAusOYxfsB4NivC1zyfcwACn0SN8nTFAvhmutTKHxRZx0zg7WxiM9oSVokzi7BGM
9Luv/jQcOU2H4AAsZckIZV/WV9cWk4WhDp6BqO7qvfDqoU+FNvNqPTm6QgnKnfyMIEGz/I7qY8dr
vMN0Atdmb4Cf4JEeMXvonrLjkTWN6urDwHJLH8nHgyHDoDirO07e3JPPmP/2MefFq1oSwOawGgqI
F8dqPJpSn6VHGt11wulV+K8z5TbO4E4S6X4aEpGAn/gaj2MKgQgVEqSc58WyBVLRDBnf0qxJJ7QW
eAqRRVVOyfwdJ6AEOC/3Ad6yEKErje97zTJSI24UPfpCWmWyz40J5AXAPOcErVFHLIj6idtVtuf8
bo5cRhZwZrnCyLna/YMdgDc+AzJT32uijeta2AcnSpB/AoYKH7BN65Q/Jz0gH5NBzUrIRXvQDOas
pCES4RBsPppY/GfjdeiB62C+0DoyyeU7ruKUwLmESJmR5jy+4ql5i+YMU1U2KEwWsefAo0BatjNr
oZ3eFzJWiVSo18UaEW+Qj6rRHZ+BfGBNMFcIyHiZfkNpSN+750khVFqn6yAf/rbqyCTtxQ4ZabDZ
BilsFoXjmnkRfON9t23Zpt4HjuT78nbQ+gLBY91NkX/lOK5JOwz4QLTaC1Kd+iBt0zlAbvycCSnd
yyPyGOSy0rzHlHjGAcgiSvsMFGrXHtjvhgqwou0ks2aLeYh6ZzMUrkk9wJMiVsl3vs3bQzG3to/p
7edsb5QYB25Y8SHti9lr1C2UIfewJngh5d9zf4cImNIO0seGKLFdUcKE0O4ivKc/i1ukD7BlXmB1
SzVCw/2Ca545WHaJX9gwIxNk9HtAGxPXfNRRKXv3vhihWMyObmFDunvmkil2UVfFHIoAmEm7Bt8C
EpVOvDcugXmxRflSo0A72VtUg4Q5k8+NcWsEEB+DjP9xn7UCU+OWZ3JmCzWkUKtRR+FizPCTBNOA
U3hBqC9NDWTF3j8ySu0zpGFi14qBqTfibIfQDUAg/h0vp1vVfzNnQvnMYxgoM2F8+TF8TmXCZBau
qJgtVt51KFzZ+Lqy0OEQ3V1AkVmZBd95tpHH5gqcZN5hHoNagucVJJjHP+W0hMuytbTIHzdH8HuH
z/A3VQbd9Detozr6LeTZC51FMoZBe36RAE5Nh77CYr2JjodEqUMdyePnRp3bwytJRc/4uhKV0D26
o7b6ImFlXgNb7sUcSTAkyFQERn6S1SE4wdlYiAbSEBNRfANb/8vhWU6z2NhoYX1W4mzWjkR9iyNZ
RID1shncMTTvhg9kdzrxkA9Ew6yySQfxX8NAW5kok3woB70Rr2p2ZwjNBcdl8DpMccUiHkSK60iF
czDhmviv8M1/bUgOO9yYxH8E/3bzNmQ/xBtCGdTQtjWU8ujChWg7QGICJiUYGT8hyN7UoU2ugowN
UdrXphYfhaBuERjSZ5TGknyGIp296ws6KNaLQq3e8+nOghkEwhE+zdAL3yHuOyxSpnsDbPH/CVVQ
XPXh3UB6SRkdYyaC4oNkRy7slXQnvPpg4whvjh+DcTGZFpOdGm4nVY1r8sYucInhQD/5pAXXpeFz
egcvtwjuE2ZkHh1LlE9+hKc/GEcJ+zgtVpCLKvEvRlQEGUmY6pc7LLn3v3CQRuyTt5E2V2GApL51
fEzkVTHDniFuJl1MFzP5nllXv57DOXTFgBkfbDGww/p7ZSKu5m+36N7/npWN4G/kvIh6pSHBrkcP
r0EKlaI0FGoPnJp26urDDSDm9CgOEKyW/Ydnb4xh3meWMiOzeYj0aYZUjK1B6QupI6i0T7QMXBGR
Kf8CliXzFZcr3gPR3YBNv5jm7zF5n4U5NQLIfoHMzAjrPbIsJGecBcgjcQVlPIjazONmczKki820
mV6RgEyO3ZLMnC4cLcVu0btQ8iy4bo4RGjQgl3zX/AGUjxBZI5tm9ZsXeb1XRwyw55+BEipxeaxn
CMVfc75Iofc/bqp5+vq+e3gtv7JnSUfK1hepVqgm/fZMbfqa3WYg2fR2E7o/5cj0goZ10Ww4bNO9
PgAoHtzjZNij5NhRcNMs4w1M/3iLGEkVK+LG8RND5e5lK9GEQwPFz5gAcTbPTgxRaUzRytJiU36k
hLG4Yvw50UIuCs44RLii3QR9Q0rC6IXOYSnvbqNmU/Dhg7vTHoPB7dKI7BWv8JsQ5CCb2eNPfPd0
TDnM6aPPWN/FOn+ibd6j3k5BSVr2rQ2vj2jfZtFbf8fy6L3i1l0YxFCvGV9BWNEj7CCFbJ/jgGqA
U6XHJq551VS/lEu7z206KKI7/POYnl3jdTTTB1n3Nz+ZPke3uEN4UfKI26xhMpGGAONTbWiE7f66
QyePxzH0gIxekLGD/4DgPyjGoMHs8zreDA5YK0dA8w68jq2kElRJJbpWA8MMoQLgPMGuK2gXxCey
9IQ2YpsCk0NJ5vZq8Okp6wHAWIttujRskLpsm9NtbSwBbJU/jAsz/JBJ+zz8bFEZIceoL3fI/Q3A
dk3mrPBTRE3PPIu+77YmIQ7uFM6KyaFrQX1Q1uTRff/AvpHSGOid4oLqI1DHDfmPwBUkL+NhT4+B
YRUfg/AQz1Cg0s9+/ILQtlG2yYe8JmqOyNoy7MF1nqQ0V4TuEFDkqYve4sHYCFMJxs9O9vdc9rbN
WP9g7+gQQwYG1ozbQSWoxyzRZiksOE3/Bx4ASpA4aLRLQDMNANYvt7GREu/SG6cLCVspcpf8Ytod
cj5xv4BytO2CYlGtzLiZm0f9aOnOfcbQfnbbgrcBtuP3p6O0wM3rD0yxx0Hi4NZrnUmXu9LRsa8A
cKUO/TYSHE/7DAwaLnIxwzc+o7VLwrECkIv09FwzBThXMxuwid0Viww4B8hr+QHPP4lRRiJwzOwP
f+CK5MACPDJxdl/PBIdlwAQ5iyofkAbXfiK8jOCJU2zpG3ARE48XowI2U0Gv9GOSiLa9O+sxL7Q4
dftiUc4eKxys7rQOyKsZE7PCc6pCVyNTcGUDl581MpxmOlQD4FLdeSNlp72FAQpP0OhzQ8rkDmFl
UggMBkzFfruK6r0PKoCA5NeSX35Ejmp7yHfaKVv3VrdLWeOM7MmWixiL9kYOKg/SJJQ6PORyP3n3
MRCm2oSxgpgaRbK1U7F7zRgxMxj8N8iDY7N57gkDYfuuZzfq62JOvhdtGZk8lDcgMjrQSut51OS/
txjIJBy5zw0jvYYHA9HuJbnPrWgP7zpec/6z9DMt/Cq+hhrD4sD9Pfu3xLPRZyiuWvo1Q+enh+Mk
qlUd45JBgXySRn5DNphS+f+DJrgbJ7bHxb/efAkuFZ7LSAr5FH4ivxnxf4dFqoEzO8vX7zCB5I5A
Ls1tUHoZpIA9Nw6eJUN5TGghyDK4Opv81dN/bjNlrFZzmDLKhAHNlsTspA/WSBZ0jt12SRYAndGm
go69S+bX1FWPPzACQpodfcN9SyqU5BH33Ws2jeWqPUc73E6vP+tgn9vB+y/Zlly8j/uhbUFnDXHw
zy/XT4G5GxeB+zeze9hiNcdk9Onskkm2BFbvG7MXbeFO3WYDYBMAbXvWI59JZH9hLz1/DqowwwYp
CdWJfroeuI3dtu9XrtmvB+TWAIWW0ZjUnr4RocPG+DvoLldhJ6cFpqfMrmuL1zoh5vqSTfWtuv1d
ajaHEzr0uRh0cOc35250WzwnXSAsgfDuw2CZgLMBizXaWcHPt4LGt0dYr2O9dAo+BBx1Av+U5iDM
5s7c4bayeCws4Swb2TFx7cM3/J5y+lnYsUwVDiRwaAY3kHPCPEnUdOQR4z2bhGPv+hpIRy3Ot48d
riGCukDyXHvgkyIHj04yI5AbKPess8NhJMIyp+ChT0CpxmF7+irOd9ocZfrXYxb8Zg239UoMA/Dl
GKTTL6GL4AyYaWNRSeO7z5Gbsl+VsJ+Z71f9jP7o8MZ6/fJEj4sX57f/ovyCD0MNz5ZkO623IxFg
agUy01SCVnqAdIxr+28yJT8ufoUv0SwI6XPKZwEnmWeEqFUx3Sd0lUQB5zUs1/yd14sJYXnoWE6k
sjgp4xwU+bt62q1LZke+FfHt3C7Glz6nTwRt5v6gAkVVsGJA8XVwPdTIijL9Ziz3V59ybF59fni3
lvXGpTg7TZ9Thci/JlI196atm7URADBf+KncVQYDfjz7kYY0a3n7WL9pm0F1omTBwEW5usLYk/MR
HuFenmiz1rOIS/32NWTz+AAEdV+JbFeJk0EyIJVgZA6bSJ800f2izPFkiX5ja0UcuauNWABRwl2d
r39BvUvBAOMyTofaXp28yRN15B0jkJQnKHFnIclAOnzi56qKzT9194gxlYWnkx+zVbLLSdMS88VR
O71vHvynjdVlN69336kxvh+1UTqUUdnoAyIlVjVhodJePn0n6bCMs+GLIUrAKwnxUIqVMVn1Y21e
xYMqVnel//LUAaYys1/UmzCik/vc3LyjimVkzT7Rx0Vnw+2ehFNW0sAI0mEVE6U+qL2Oh3SucOAm
/QA3Uht3VWhSLmmjozJoxkDr09vGpusoiSaEbcKiKkdQssbCpsBZ4YlIhe8wbfUWlcvfwhn68DBu
Q+gRBDhWMMXRkWag10Rxw3s8yJfvusWLi1xl7ox/PI7YmKSX5IBZaAz0VhyLozl/YXqeLnpjbXAd
vrFAJ+ePngP/lUP7JZfTwdfituZ3YyFgiKPwSJdnakQ08vCLs/raIhwWvW50HxoTdWYshA99GHs9
F/c72yO2CN2yEMlwEMOTnyEPsL2/mVAQGAMoxgjCICHybzMeFSf+zHvjUmgjufk/HgHO8XU0I3kN
crLVf9Mc2V78N/vDA/9sUvH+w9A4ccHTQFoeLuEQBScvnisAA9MvGgT+xniM0dWfDT3339+K4wt8
FqAY63AhyP8pMSucaCWOBRvUfGRu3qHQ3GACCDyFqzcCCJmUEwIdpRbs0TEVOjYMRSBGuvaOs0aj
BsMlTARuO+2/JyfvD8TMap0WhiqnC5OtHsWXg8PHWWJyBHuBwRklCxsWwnXMwGjqmGZxlzCmBQGT
yQ8iH8d9kt8FJHWD5+NxyORMcMUMupgoWWQ1/a+MBUVMhPZtwHyYWa1eD95QtnoertWIBFXv1fg9
YLWeyPUwXHWY03SQaoHJN75ADFpASpvoBT4htvjrParKqUxQuH6Wu1jFWm3bayJzW38XbFuSHNoB
ztvXEWNWFf9iMEG/i8g3AW9Yz+6HGlNwxybZ3ud8shC5k/LYAVkQv3LD9sc6mXeytyELevxa9QDg
4awzLPYxUSV/LCCMVRvaSoBNSGdttYjN8wrLEX4YEL2LN7CUb1phrWQ6JzZKRs8HzFD1fh5SED5o
v2BTvdx3GuTvIe+S2A/wZpI5KOEOOVMut3cq38cUcLwOSQdCBMfEu+yxQyZ4+SvXmXHQ+1q6bNLl
NewCMm3wgpJGxd9HGaSZV8CE+y6qi0IaMUaKDLDgeMmhSqlFNjiqwJxZDMRMUR4Oagy/n8G7GVg/
/yq7mAmT9969pvcehnebWz0zjTMpKBU50j/XCEj1YrQ/wVIFhyGL3fILwGD4ZM+/cTznPFUwKQub
n88RgyUfVTP51rhuqIT+MrEnt+NHpX56SH7GuE5sUfiTP8kQuOCM4jawJwr/a0ev08195NsG/Ugb
1Pe5idQfkhzeal9xjnDg/+Gkm/1lf5bk47JLSXJ/eKR75ewZbG/CoJqSJgDJNpDNUNeO0geIlG9K
7m/PWUOoaEIYYUZAIzc/5TFDcmw+yPNKjp3pCmPUetGNonahxq+JDivBSgdtb1StaiafzHLxNoF9
NaRQhqcNz4HbVmRPQihI/9pJRcG14uz8re9fr9jxXiEIVAdl9BlJSyZpDPKelJmog3piKEC/iKEQ
PJv3PSQEjcFlD0rkw6Geg8LX/Cm6WzyDp+225NUgg08C8x7a+rr1GUNALKPJp6wmworh5Zdm7uqq
TEDRgDO3aJiy+5bKLNMzoXX0PBrHAj7FGtQPolwNYRf1XCFMxHozOkE899YlkV68GgYYxDVCqNLJ
qml8HmHdhbGVmSzADyntb9gSJ7QyTkU5gGHp1+Eff99NQd7NbchPUSnyAdLu4W2uAs++A/0fwt1Q
dGluQVzCm6Rbz2AwyAnSkGXg8pJoEgjs5btxestVz4B4CAhUjj8pG8TggUdqBO4rRR8pysjx+fc9
5XDUC8wL05zmtWSSCs9LwjvVDmxdcL4UK4Ta+IZIj5gVn8sfThMWOnGfFw61i77vy0nXGxBhXFGA
pY9L8QhgeFfOFgJcAyYv5i+h/gvNfEBEX2H0n0pwv3q02TwZDEmWu4IcAujUhHZ/7QTZy0gihbAB
YC7EFFzIHikoeMj4UEl/FfYHZAd6v9qH3sibYExK6qLESNbyHlevB7Py3ofIV5sx6QOYBTIiZgzS
KV5iuViIQU4jbfkDxErNhblmETTWMaGRrolPej3OXb5va4accPh6NEIv2qykPNXC6YikXGus19Ms
8Uho6VEDPSccVA2X6vQGvy1dxtK/RSGGWFxRzOIOul+cf0GnDyr6U6yFsA0454jnLT4qr/fwM9ut
IThyX2nLhs3ntZS/exlSl/k+kHGnMLiwx3gorHBTdpXDZ8SRxviK4uwjCJqPoJnVF0boH+h3mOXJ
UFSYlDEH6hTo0MnNJ6eO2FQopRCBCyZN1z9Af35kx8fD0I41xA31w17QIyCByTskVAoKkg6IH15o
zARsKgryv+Pr3gYccTpKozV8ukk3xcYBKp0xvM3yk4xn6WsPX/5Hwun6Ma3+6FB5RbxMbSL9qRub
YZJXbLKJ0LVqEwaIwOifrR1qpLWoDAztyROKV4opHVZ0jGP6hY9W8lgePxuln4/yVb6qj+nCHgJS
rm5jAPdpvroB66KlmeeTz6S+6BcuibwydwyDS0b6xxJUhEshxuWEe2Wz55k5cHu2+jIQVXlM9wyT
jDnVpVX6yTCZ1JMkZkssx1qUDuGwSAd5YM+6tR3x+wjTo5k9ahnLYsME3X+Xb8SkFONBdr9WDJrq
M8md6Dk1TyIN4Oa+zypjMcaBZ5VQ+4eP6Tgp5vR0aXDzGXC3IvUzwZUNIG0Phed16k10LuBC7mej
Hs5uU8wOsT68Hj7Izvem94ihDUllgKKGcXQ6E8MwuDAkkZyhiTz69ZzpH3YuQ3YPFpJYXH1uSaGk
MHefkHsYNRXttve/sA6szT/jqYsfFcSO54wBJM/I0AzqDSAT6OH1BNP4fgInVIAyiBy94oWFnkNI
0q59uPHBLTAHTcj/8QcGi4hm7sJPTEKnD1m+SNmRHfvmHiWHewOCX+FbwI3QSka50ET0DpB8810G
ar99ja3Clc+36J8YVvU7UDV6hUG+TMN8+h3d9hAaYAkwNhz2luXmA66oxNpGPlfg00+8PtOZcOYl
vfMueRZG+pCYM/iSIRKPN8cNB3TYhdyhjTzMAPprIugZQQVEnTDFIXNDrnGa8+GowL9uhhr7SzpL
2GIYfFH/E5Djdwv7qBHNSz9ueHeFKFmiMQY6jv2S2yyqyXcvhB5cZVSSmQdsybdiTg7P6g+WsfKP
KgNf/F57TFJBm3FlM51u+WbZ7rqFRK/FKZ0GUKXRMnGk5bVXaLOaM+3BsA966Lfz1HcFEBN1AHM9
IrXeULw7hgQ3oiFUJ+XmbWMj86tsLvEIA85+993ILb6fh9szLmGYU7e1cAwlA3QEi0ooM09qn7J3
vEGO/74YW0kbDgn7mXvblH8ieVXSLoyT2S9rGSUxTm1vWJU/AMkvwcaG2sEABL+Emamow+rb/4GT
m5QPgFmWPWmM0zsd5TDfsdqkZ0V8Jd82P9jmOL8w8wL+RgZS4K3V/3LUygPVjBlhso8/msi+9dEg
aBq1GQP3j+DPCVRUissT9gxo857rNq4hxM3fk5YoKYWWpd686I/qyMB+i3EFzC+wCfmMYcWxpiKB
LLsz+vkC2Jtx3kVMDtcY9pzLLc3Q6wJnniEwxQCshtuBemz9PkD3YMHx/u4L+aAf2N0BxKDtf3b8
aJ5TQv8FyjdhuMP+z7nImV4fHkt4FOyD2zdKJogT0J1ec3kEPThb35cw0Tbm0pp/iIAF0+RNyXNl
ogqyY8gP+H795mT8/XaQDXC9jyWEW9qJYeQJMRlvYfA+ip6G9mUDtcj4U2FW8CVjUcylrb1FOcN0
U9Bw9+kI7p72iBTYHQZJZ7OMrQriw8eHMAa1xqpcsS+mbrkDcQRosTSXXNITzKtkj7aCK15vhMvL
O0IIAe036Svg8OQ9tlNAA2lVQkKrJvoZQUVRutrw+mefwA7X9t+zYZD5GxYr5hrfFaIoGQx5Kk/k
xat1utqF8c7ObGCTcUYc1TBX+vzJJETRfs2pyCCuk2nbewSoXKDTU1Jx3EOJQhvSYOWxV3bvjWjy
cq/ZVdvbGk6INskOIPt8ubfSx82u6H8HOL+F0pS4miGtxIjozJk10XYQvLhmtMfw+80RQa5kFrEM
huUAp1Tct+0FzzSiMin75jAJIawhsCXzcc7E4Y/de8f+bbwCUIkJ8yQUdzIjVZWnv6/oujnq8hFx
04P7sCUT+yoIzQvKtpHhS+NyKIQxIm6Su+ojpmdI0Rw4Jl9U/8a03bw3NKvcyqSpvyb4dg/EXEyP
sEIReiswjCvSsGrx27CTBvc+ti0ra56epTlswNFr9Nsow5xc7bzfIa18z1CzrC1uCfRe09tIFaPX
4DYqw2yQw0y6Ra8ztKmAYTCj15St0zEm+eAXWozbYHH478CcmsMsYIkOoH+QqXYP3szls7kxfEwL
ztXbTNlgKjF8xrBwMfOUxtxjKbGbHBgMnLSjMSwOVEk44yqTlEQRQ1h9WOhKxBurhu2FWiC+nZle
2duK3o6S7k7cb0D60VONYF2IDeEEn4APLwW+WrNLs3dQT/fm8uYC639n7W4LY5pyx+3SI8wHOntY
LglNwTyZqyN9hpv29A2I0UbspdehGPi2m7Svj82gAp9MYfaSJDJ4RiLbF3PYQKTHtcfrittECl++
CkCRurhqwzUiTJTzNYIsiOCqFzVTdGm81fhJEE4SZkEZJktlY04pLrKzuXtutT1/NPYV0ySwqhKs
6rrB5DmojhZ8OHmaQLzSdzBUpflzJDPjJKM97hjk6utXpIS47qEbfiyNk3xhSh0gCrzQ4+RiDBbW
vKBXUE0/k2SgzZWZvoSG+919d/L0fgAivsin9iTv5EHQzcvw+xlw58KqLRd8KiMyVxdc9nSW7e2N
srkijq3cq+F2nCF47aZ9MNlqSq3aPoIn2BUHJ1exDZMxwIg894p1MqO+aC/50BzXsb0z/m5rJvHg
nZAzt5ze6/9IOrMtRbUlin4RYwCCwCs9CKgodi8ONRUVRewQ/fozd5176lZVZtmkNHtHrFjN9UA1
fZ/pk2rzBtkfMn6C8naH9yEXDTN+mNSxMSjF0R7UKVZg2Rst6LOgCEJT9CyYbsr7y5+K+y7EIU4c
solA9vTwmhpQzctCcBOHdIsymM+EUv2zuOFsxCrOwM2aCG/9T9ALjzjnnhhsmJHwkjaKFjvEw32x
phaFUQDaw6Bog0QJBgfzuwn5Bv8ikr+QLj//uIV8TJSfOpNj7t2js2bjpKSi7doJIbMW3w8smQza
2HsEq0Qbvw9QJphHBDqc8e/M2EFSyxp4482W+ykygvXuNKo3j001xc4zlVaw3S8bCj+A5kXvYKy6
XH655d5ctluKs25+Y56qwKc++u2gw0eBEye+ZBlthr3kgzrJXLJLWQ4RvHOTopRa6OVoldv0vLLv
XnY3wkaPox4KIhmrbPeHMggKMX6zN8aoqrz6EWPUixUr0GRicjLyyu49osCdD9bg18nxGR0fqWm4
DdA3Tt1X74KQaNXsajZjLEF0MQsDF9PyF1cYmwvdCnNq0CqGUnE/RgPMIT1ICsF919AM7vl1Zfnv
gkrzFJbw3urha3icYOptPzlmoDAMmwmFgExwHCohZaqL+Bc1C2UqwpIBKNwxlm1UwYway0ktPJmW
5KS7BsmkL/fuAUKR6tkwu5Rj4U9999aFiBGkASKbRbAlmGiizb+MOr9G/yz4KuhEIq7X24CJh4vk
X/zomCJ6mGJDu3hEF2gbgtPS+b0FVSneWDD+A9XDDX4qxs5v/l5T+2HP7Daies2+sRKtU7yzDoLC
1ETk2AcfdHgK74TDEjwZhkrhNRdCfRVaxHGHCYZnEWFxhs2KTBNXZ8plKooznJk7cnTTERkjJJ6O
zlMLz/yBMFgT4v5XtEYltg6IMsT/sGJJq93H0PKt7Yn1pEr3ZnR1DO8lYHtU+fzfBfVwQDYDy9dh
ewtaBKb1g3t6w1DsN//hzEs09wCVNNmF9/Q0rodn/82VdnG3s3HpHu0KH2LLvU4AsIImIDo3vA6/
g5MvRdq2Sc+kRAmrO+SSGBYoWGfJ8y9qmjfUSGa3wnNVtgvGidi7eH/opNDOvwh/oPqmYxCfAmcH
HEQwahEeABA/oH/wYehdrniIMpgRrgE+V4i/bwevQT3gwIULQY+ROScQO0MMf3EJEG4aR5+RIY8W
pvxTGmGeCkYUHN0PrZaFj9oa2mLFLi2x8ekDzsYjwesqvXkWbRSAjQsjlvc0kRtb2DagoeKnQZHr
oZxn5IpvGx+AXor3AqtypivFx5lCdD53Pr2w6BO2CYLzwMmnCyqhcD9wEqhTM8cUAMIau/QMYTY7
kXvLmyEUELox7vPf9DJptxUWHDn9rZG/tu8AVYIsRFDd9gtj7zNr3jHEe6palrLe9DdUcyrFalsn
5MrPFYjWcw4BUZWPEU0+G2wftpKRGMltK6+AQEgIqw4wGPqrK6MqpJNIKOAMXIjjFpqE5bO47d8F
/Iwq+AFbg+ix0K0RLt/G1UCdofyVNwQyUfuhPw+5543Jb1nNO8STxhyVzf60gmatbynIIXKLMfNK
T17cNOAUqOTxNh89g9fIgLkBSgEJz0Bh+CeDJ2B7AAjwhGosVJgvmi0uuwHssTHrrBoT6/ijxyvt
O0DWDhIdH6bd8S0+B7/4LgsUuN2U4fSXzXzAnp8/5/yZSqSkfam7j5Gy1HJ9Ig1v42tKR26OrNUr
buaAB+WKfZklh++2g9P+N4CrC59zVIfK2BxeiKJ+FbfRa9bhzHnQdsADJiycl6NC4eO66TM0F2yc
/jmoGtTAoI8OWwnKlIvL5/juu8mJ095i4aDGHauC0BgpjMDOE3P54wSP5RQYUPWaCbQpCka8c4Hc
+0Ls9hgY2WX4yWg1/GfNOqZi46/OyGiP6ul7Y205ynS8P1KozsmWVsfwv5tTdto0k1txHJ4X3NdL
WQ2E999W3jMsrZK2Sk6PGdUFUo1XGQAn1i+PfpVMTqTmClVL6dPgvU0hFSmJ4XV4tqHSwvYPbcK+
ACWkFmX8YwpjWA6Z31IsMeQ9/tOUQGmgo1YNF/QJk0HAUNpt9mpsBFqMrqCpCUjKa84FFw69GPot
Ue324yuDhc7XTtG9AsX1QNmAz4BxMX9oyPQTb8qPyNVPrYjMFEP2dckg7xpBdZlfIorgfykNvYmc
VcMmsKL+DpFcet3cNjwDy5AZoNU6Joh2Wo+0WT35Mbm+sl6TcQGVGoaaMqRZ85A5x78IPmpusGRe
kKPj7hnLaY8BjdfNSTH1G9iZZJnByP0ttQALVEGKoPQJy7iD+K6Bgvyiy9RYwIudnUeAjM8NrOAe
dMYOxmw/5SxHzZRMU04byw/C+eB+4Ceh/GnZ53VIZjiVePfxieEIkmMJ5iGU0Ai5PzmxcJlTxupI
/k3MBJSEnmCMmmsKnIj8VvMYXI7kURvq88dQT94ZNhzDNjCI6jWD9xYCcqInn70+AJgN3ykXCnKP
wXoMFaMZgbhLC0REmCWg6HgcKkZFiKFBokTqZzfuL1GEXIZmhGcGVFZ99zUL+ZifiEBEwP7y6p+n
g1uiMh8y3SZDnnDjDu95nFfLq28+Q537+eWRi0mLaHW5ZSy1N/Ii59sFvdMQdC99zJ7TZvZZcv2v
XbwbILuZWDU7P3g0CHi/n/GjifVv0uHjYNB9JP0Y3+dIyZRxKUi+TvO1seygYFQpFHreWQ1fdayr
kaWGymukqZMLENoZnd56Wy1RJx5hf2k0weXmK+Tpoid066LDbj+n/ezQi2YyOGAB+YBJi2GQhSlY
IjV69dZvmJetiUF1ejBoAZ3LYPlgOowlOsP59EkeJoKdw5EJg23u0EEyf1iLYd+PNFlYHNPby9E1
m1/ytjc9j434MbtOb+5vD1Gjhb9IcA3MpH+zyyfUP5g1+AMubgf01lhgMHYSyAz4CtJvEAoic4F8
ueNgUsub/uzxx3qubiqWEu5WSOGnQRV+OJvLEiCAzwrmy4AlI4J5w8CYhEgQdH1qKXZ1OFr2aV7v
TvNqjjIE+7MDALjJyti6JUe4uLLOb7GIZV5VvZ0Ww8kV07SMSAZO33dhhr19f8ts9D3/IKCCqbVF
gFURwPmc9IrHHmyjW37HvUkpvs+nQnNh/bWAOhKyq5ePYc0cwSkS2c2Dn3KMvvK4fa0xg3FqQ6Aa
d+jS0CwSMJgb1arIBnaurUMkAPpQ+sm8fdrf6D0yQwax5VBLeVX3HmpjafAlMEkbX2E3apjIkv4C
PF5CuJU8/REqZkE6JiRAQXRPmCOf4VHG169/Bk9ivfkujOf2gy0b92IZWIE5ZMRZ4tbCtIue45Vc
mdnSP2j5eaMNpTGen4b3GJygNQC3vekev66IUs2/b2+Nxh9ySACjo5L8jxXrFM6JklkP8FjvTLeb
EW7LxdrDl6Z3WbRbRU915Guro0LXpO6JBX3bKlcPP6MCxGLNzwsTWoZ7Dd+rZ/5L7ixBx+X5D9jy
naXNX5dIi2+GwQB9MbciCUFVdol66AcwnT70Fk2UXhH1/Qv0Zr2k3BT1MVzvsbKzhusAC0/omP8T
bz9IWx7DmjQ63a88WPpkhhMlHb18Np6rA0r/hCgHzRf4lpt3i6wLyUjlIebmU/WZ6usYHTg3fMfL
6EsTtnvnWvEJ+pv+3YYxqhZ3Xuzl3IjBIuXmRDH4WdUlydIZwHKzZEdY9jjdM2iDfGRSFkZYG2EU
EjxoftshQBOjij+Gg4Q6QbqCKc5oOxTGy9wKZyiVy/uYfBTRFQeMVUCWmJLxcIkmE8wMHj+38svh
LpHu3vcY8jOeVuWYEQWeAKP3/jhkh7+uGA7QQoJ/wZIWf5HtikvIbsJ6ywzh6UuFNV4bIQwhiRE7
hTtByweulQ+uN5sm1xbS2PRhdTYiYEOqwi9qZmg1YKm6d1XdXtz0fS25UVl6tXdDbk+IGhXwNX4C
P1FKVhE8IA1KIKmzzhPwCRsQpo6LDya4uFFBIVNGR8qnv/XgTUG8RPiy0ExbB/ev3KfEvJUm6wUB
raGcKJSCbAYYDCUMwMaF9qYXPU9N+gx7Nl9EpZhA/rWbr19G2oQSanP905L1ViRugj4ij1jos37I
HY6aHo16cR3+CnPwJWC1Xf2K59999Jw0wSPrgfNEXfZLgYMJbMBPy/u4YPXxK5PiR3wcsHKHXWqN
zsEVNXeP7zziZtwETNDj+7TvV7v3UCm+02opBQSrZgjxEwhgPeeZyAtVQq0u9FbSTHK+fywX7HKP
jZmBC7LG4PdgCTnUZ3Kd1pvo9J0g4adiRpiJWbpTkVLGySpktHO4c6W0fRkDXS4gKDkokmQo4Vx+
E5CWzvS5rEvIg8Uvqv86Kic4DovLokfRAvEJ2twIet3oU1DrUWI+CznFDMo/Iic4hfh15c1AGV8G
31GX/8bS7JfrKSy174769ECELUGtZEqBO0quGpp+G/QHn8kre8S9o0MastdtSpoAhAOApsxPvoL4
qjJpYMjNrDXVhmxZEB7qWXsodQ+n4svTP3GYudRzaCFQSlgwv9wcjf1hGo87Ei0Ez4cNsXlBotwI
ghuMXTFyFo+DvUC2DRfDGs5KwjzNJHyMOQxIGKU01bl9LPrzZgyRolkx8b+IpOfT4nsCTRFchAxS
AABI/XPkHnfBK+cxLQzNgmRohkW8NKo3xud043S8UASA+hD5ADbBHlgZfaZdDoyNsxI1qDGefqOk
TDvuERHTreTxY1OfnyGzdLP1pPFUtri/Nu8g3gAX8bKM+XFp/sfIVDZ8rq9qQwBsQBgInmMD/MLT
+7iUGQ8RBT40Rj/JdolYRPAH+9Qidpg1mbEeLhQ46LPojt+jcvmM9NFz8Nlq83L3+ettrqPr1Azr
4opqAroRa8DAOrsaqk50uSsmgNT4LC5wGQY9kNTFet7nUj/DVSUVq2Ght58A48iABgVUmdP01gy7
KtQWyk/8eU+ktXeC3bJ7HVrDVReQaRMT1IVJCJ4AsPNYZigxuv+NF74eXm1clu6cEgSizssjmAiH
hM6hc2DB+Dmd83aV+OPrwZsyBYB+87rBObTWXiDM8ud9O0gIUO4PhXH+NZnP3/48ePud8+LBy+Qa
JfOAx0HW4CU//ilK+NfW2c3Fsy/2TrwGv3Z9ewQz2u5iQWrVhg+Pz+mK1xRvusQDyeaTRCZfYgMB
EVNYaCfLvk0dwN8UXrwho3mZLXUne9hxQZhrRijKz4tfzqYw/QlXqD0hMIX20T8RvBIejvZ4wrdD
zJ0rwIxJBXnvbBcQ87KJFhaqXWza7F8kSxZvsphAgIcTF2c73hQZoQJL3oYv+BXzUPGQjecRqL7m
3fkj4/3JZek5ZB1n0Cf8bFk6m2zJzsKhnrfev68Lp8D8m8f985oQQQTLDU8UDuC8gAiXFgc7EBb5
y2Wx2dCL/PscB35qEjTGhwm26sJtfyxFk8M4/CO2NnzbuHhDsjschHv1AaimJApGRFtenPhQB3wj
/vIMxOwCiPn/0AjDTxGEzLjcbSAjesTITHgW3MTw/6ABDhhPw0n8yKsWIItORlgOYxaOWuz8O1BX
v5g0fKQihgBDNoGMtXmcHThIE6IFyFDgo+GT5Gx63vIYEpRd3COIZ17Mh14uAy5vB8iQT80R+ZKy
HS97zobqxuFwf+FbJmvbCjLVJyag85amzb993GzJ9WDaQdb+O3icp2ISs+E6nEo+Sdw4Wsg7c/Z4
Y/FR+pjYswET1kTe9i3CsUoL76p3rsRtqIbSgdXu+LNh0jVf73eKrnBGML+Rg+M96Ckeovf65D9h
ZbOZg0xBR9aiPuoTHDQXsHlZOlkMe4gc6W5QYj9gCrsnTAe445drHBQUdPNeSbvyEhWphj/dJT5C
deapSDP62Q/WaG9004dH+IFvmFneSXUIXX8I/8nwc/aNj3f6iB34UbnQmfsEc8Op35r5D3ABAjC6
WLA+mF/Y3yBAwROGdfLSuW8aelWQBisoSsx5ke0e0xYSGhIM55K1h5d3Kz3qari5d7c/BO3mi9OK
Yf+USpcyZAshAATjFoDFxbhWDGm+pcV7IwzmlCnap7jpudZA5xzSxjFkuzm1zKgEqRkzc3I4TKF8
wn0Djf7Zr0h9EnCIkCNdu/8dGEc/xflWs58eVNLsxAfFqp0KhB2aYSuOI7J4DfbUTvHeUkhKV19D
Iy58DrrWP+JjO9BxWNq8s/OSRkfoJ4TqEDH6Ke9DrhIiHOF2D/qJ+xUqIxA3qjoG9XDUIzDoJiSj
rETHqbrGM8KHqjbDu5Q9SRsSxnxfPB8P6gYWF1yny5RMu9ZZz4DyYCIYW52ytqDk6+bAZIyFbuPa
r7Dr/JJpdvQNyKyhROdh2clvTINS4+2OUytaQcDJCTZJE5RzUNyB+jHWLB4saQRZ4gvIDIEN/IjE
Ie7AGmGOoVXivXfwoKBL/W8L9T38ovVBLjTG1thIMAj9v9mDVAQF4UULwOvNJNxH4K30sEY4u++7
+6PmfMWJcR08Fb/PL8bCN1fFahckDIaKkZwlwbvntHUKkaQvEreQdhkxnmydhK2EfyWDBQMIZDM/
JCZCvC9pXm8Bea01oH+FRunhAMiAH5LOGyYnDeHdFfMSIJ4rIiin+atdnZljg10vOAqoOONWaE4Y
9CN7iiiezzvq8A5TFipV8EGflhObgDVsMPDWnEPkA8tZYn4dSgaAnXvq4Lv0bz4XSjN5MSG5YWgF
e6ITlmoGOz2EeqLu/hhaImdCRDBGyhDIMHu+uPQwIqeBxMGWgpBSjI/IJXEMwfBuyPYql8sVdLa+
4yYXHc++tEbyE7zF98OexJs4oFJfbE+QAMy4W5iDguTyYlza+FVWJJxREKNfeeK34vGT/9YuFw2q
vhppi+IxtOeK/iAMmmOF4TxTbY9b/54u5Em8IgXg5h8UQ5/yU8l9oxogcrxdSEO0OKkctRgJQBGF
bt9hNYAr4L8WtD4IdNKyNQQKe5YDfQ9NQ+hlCAFYtemRiLjO+Uyotx59wWI2KGkk7FYwxhAVf7O/
MHs8D1+YnjHdKIFcnA+VC353aJbs9fyNZ5om/NNe2WmpSY4oy2JEV3XfpyzjvZqxOq/HrGSahTGB
K2EdUjm9b0AN+HIMhp5N0l52QCWvy4DFUaqCHnRq2T02TCQdjWqAbJyMjEHqBhIUMfsEnQA66rnv
xJJEOaeaIQKvZ6KB6rsscR9C6qQ5DOMuV9vBB0d7WNUs5TYRl1yTd0e7Op9XeCRcthw8AOCt7fWB
OCsyb8sLleMF8O5WD6FL11x3TB7k6A2HevpWk6BKjh9X5Ue35yMKZ/7crX0ybEa73QjD613fbW1J
pP2eAt0bjSAUg1hJjvjv6uQVf4z2r1DyclAkxgXC27u09yW24tHUjkyG9XC1ghymuNDRukqY7/cE
dDP5wFeJh1aFeCJSWJ56c/bYpf17JFRNj38Y0F14RKyXY8ZsuZXJkTykMOuN9RQGmrMeXVN11KOd
alYUsuAq0x4kiD1abfQHLht8zM5NNqYNxEcQiQztnH2bYiYW5Y0j/6ukRC1wmDhUIg/ny2b/b8OF
+85/bL9i828c9t9C/Bv5AaLGEkUDBULlU24dxNTOYVjkfkJKkAMPoV4Z14GQUDBNfKz6XDSsuZxm
OsTr1Tn2hSAGLEVaecfMaYNzXiF8OpJP+QmawXl2RBiig/KjEEAzaALDoItjqoOiMTUj/MexELfz
3f5lc+w5PxxN7FC8PSdhn4+C3Qj1MxMeOh6bpzh5bjl7jSPLw/4d9v6RxIgPphtN7aoo2t5uTqYj
a4VhuS0LKtR1TCSo2mQMnqZrhRrm+YxUa3hiJzk51PlXIhgzjbucBPOtpNmPu3+m6urhNnm1drVY
3BiUSCAEPaO1my/pcmVailbe7R6eeg1Kkjk1YpejkjTk6KsPf4C2lRDcXWsWn0B/pRdtxMNLjH8g
C7InsqZDXCD68z6x1vmrixWskpkVBeolfZ3dL2+9HmjffA1hGGO+mFtQR4duQE0NL9Q6+GYeQx0T
obcABJA20Km8+My0PdXgUejALfvnqGVN7AcvMCrCUEe9ZmDiNkVe6Xq4/mV0lYAcOtrPc3I9urI8
stRYoBlloMdQ/YGGKU/43QpEmQIBAaIKyj2SUNVA0n3VV4/uq/Z6T/8ene1PIh1+lnNf0kJbU0jB
MKMFS+gZftHMIJOqEQvYZwZc54Cf60WB4V9wfNTdcqHDyj9cl59J6aJ74UN3ATZjTBQQ0GFCaoWX
0m/7/gv+/i0ocTXEH/np/kpUPg3TDxAAZTxSkQKlMJi44y1Pz1HSUray5uNIlDb4CTPcANiH9FiU
afPP1owNgCUe4Xc7t7x+xBYDIYqndPOykHv2CQs1dp2ed+Ha5Zz8GxupxZqeSIEraQyUe4DCCpUW
dKoPfkTwtrAgu44ltPFhC0n/6ejY1/MzUWdhONo47V9/c19VY3iiXFIYE0+6PyT2E4ZI0G1ZB0wM
19nqKVOeKXsndIUbCp0uEMRStC1sUZjGYT0wYGqHRhx2KIM/KX++kYfqgwrvTNJ/yZaSpAG0y1aG
Gy2YlzpmzUAtbQBj0dg1TIemKqyW7/5N2Js1s05DMD/tvVTamaUF6jqXqtT4JCdQZDDkSZdTdfYh
cCpuwxZf+3Uveu8bOWeC9Zx8UNbfVmqzvVyLX3+vS7xpcfzu4MWef6iEFha/07N2Tv/GYBEv83H3
9xgB/PWQ0V5CjKmrXACYGqbejB7/GdX2TJEfDuCIZP6lB6bhGciGtED2O9ic32gdXq6RzLmBm8dr
gs8a/lV3ftjWpiDTBl4r9A16Ki2Rto4nY0bgbkir2bAsnkRT6YnmkyWP7J9JyKwonLC80hmJ/4lo
TzpJ/ie7cSK6Rr4vuiSS60QDxN+TLKZtzEyR9LQUoXX8lf6R3zOaYbpEOmBvSQKyt+SLjIgomK5e
9q9V5kGJl4j+OGm95OXxT+JJpEMttZ3xSj5VwmKmmywD5CBfd2pyW9axNXutFARoKHA//pl7mvVL
jS/q2IDZ+kh7tVdazAicbmXMbmv7RSVSe+93XOfGzAHsWdsbCYNlsEqWToYkbE6gg4wYgFl07Ba/
KE0D6HnT2+KBvRSD+Z9dLeXpC6ZHci8Ymcq6c6HcXOFysO9/qCbchhEH4ZSdo24MqH7w0fGvZVQM
MXLYK11YbwkEEkdKzYm5Q/mkTd8FMK108q2byxDvVJyHYG3EX/YN4S2FtxFTKrjzyRVi3tP/HcDC
bsgbgLcQJ8EfWinBc9E5T3dNcAc2MoJuzC0x0HKCCgNQSW5w8HDq8GF/pUGj4GIdwr3B3mw9LYN1
2MVlIQKQKW0JwikHVUbVCtG3+ZPhTeFn33eu8Q274coRjZGQkEBw/F6pCcMLEE+EeS+inqPgemM9
+9Xm/fNAUYuuiV+3sKLPeFJQ2lYd9e7B8REAN6fPIyIP5stHiCuXaW/3zaib1ULBGhXVW8qv+rQB
8X5mOhNqlK5roSfoH+A+YSRfL75MON/BJ3/mzd9LY1GxSRq/920FdnCqsf0CBppsBJ4FtP8M2bH6
FC8sGaXzgFfJZAzXvI/N3gjA/7Lce+1oPZLjPAuq2iPkfnLWdxYduj2UF1iJCJwNeI/R1/PkdYhb
5OiH/dm0x6BwoTBYhBYDyQX7pR4tuV2Rf4QuDyCnH+Nh915eaKL28MBQkcIfubkfKmyM78WEpIPB
QS0q5BEtc7O109HZQJ2lQoLFyRDxgUkbM7OjiBtgKn+jWKIKh5p5H1uwjZHqCZrVxzeCe3RNLPj4
p5EOgHaCF6kHzDlzXFZ4CEM1SD2qa+E4gntfw6zcQUDYwqeEWE1z1PnYfilwYTCQ/oUKa7oWU3Jh
KHB/CzwOOB6HeqpSsAYDU/yJujztyewe6Es5741wG9xcFv2iFtRc5hDMpqwOZZFf1kF1iWVDOAbS
dV04IRso60iW1gf/2MPLkqNt17wH5o3wZfG3+br0lWh4OZTja3heAks3U47CO13P1jOWyUYTrPfu
D3L7ecEzfiWXCoJ0Ugyc4x8mJtO3p5AuMoAzkJ2H+MFQdGfHpbHgbmTf/oI+BKoa8Lmtl4MVXJnD
r6SJU0CL3TsYM1R7rBdKVzkFl9b7bD/bR28geIbY9THc8gE9PlRvlaOkwn3CwK8lBf6UeQJJzDQB
ZgjIcgkZQ5y+s0uhI9kFXNFHICFqLmdsXbRE0EjpTbl+3HumTNldc7Jsk60Skp2zZ1TEcOoZ3HKQ
e+RX3S97VSsYDx8i17/gy0Y7/7WD/90HoAzP+ynUGigl9eJ6dp4Gsey2AXb1tpeGu7oALa0ZNEEW
mTiF64Sum4ZoYM+B3HgIVvvIHIThlz7BggTlN0mBjKoKCPjXMv3nGD6QzeyN3fJJ5Md/BZkFTVNZ
o64SJgVsZuubc4c0oxXca8h7fvSZe7VoTGiIrtx6wCEq17ziSNeIcSj0xHbW0cvdIRNzoXWYkt1c
aiHuKtxBIhNd9zWhS3wu1OEFUbS8fIRGDg+XRezoKlsmhgzEHpFKxDFjPJQfGv6j1/iMzevLOe/I
hVlDgrUY7PEQhBuYg/mCV8XV5j7tKTnQzr9gN8vfihgmEgJswYy6uKz08cPE78URLjGYlsL8+0VQ
k/4UF0YrRo23MY58/mUCSxrgBAMjZd7b1hMoaHEL9bENhaxneBrfgx+ULxOYWAkXcmwG8KfyU46X
UGzsTJiyIkn5trGGYA/VBtkZ7GvvHFlYkXMuhVf7hUQF4WiB71pRL4AQwm54mncjDNqYAOHaSdDf
Q9Be5+vcxPgulSDr3LzrXIn06W1+xi+KYc0cnjGKGlQIj1QeoDKwltVQGp335eQzryYa2L82lxv3
R6tN402XDKUAKHt1icM6FaSP3/AWWolJ6O2YToiRI//NRNSr+xcenHBCcQDIStFAuxWSn8n1Rt8k
ufRNtFPgBp7mY9dO3sVnIPm4bDhScg/PqRFZ0To3onOKDJwJa3Qs7ujBexHD5vjhy9ngFiqRMlwX
z7j39yTVVWjBj6nOdnUmcAa3MFIxTRakh9NSdwsrBtuYWlMi15PjVI5Zkt0TLj4aiUW1/5q0E2Xa
TZ4rFlOGp+KsIb6iMz0L5OQIREBnSj/FgSBwHVUoYupMEjs9qzZfyKSobEGnwET4hS/Y9sKCMHmi
mmqGhv8kMKaZQn2e4g2Vn7IXXuvudfM5dAv4kbAdhvqkTtape/PMHDOv4rnF8Qu73i3jtn5+nXcY
HS6fcIMyY9rHgfKNtJ68hAcuJcJXb6P86X8PKrqpPq229/l5hQUICo79ZS9vUVvQu4NBTdSttaTu
e6M0S+/D4+Ac3v0LZMd3eEx/E4OeZHJMrGnv74vqb869jzOPghuguVJzhdqgtF+AbLXD79j9QJtg
WZGYcxTmSl+0lrj9z1MCgrBj6+eQ+BZ8H9YFBNp/E8b3DHZcipveF44Snlf2GUYXNTrF/2dPqa9A
miSF663RxgrdyvtGlUHDiF/1On5vLiM0ELs+NoTgoMRbH9S0Xf5gziM79ySy4dco+6HzJ7/RLcR4
0MVqbXdJFriuNY46NjFb1Icicx1gdfYdS/6lIC3HPQ/ZTyHjmC405K+E3sPmtCJbLvLOzvkTAqoK
nuhaucR/gnopsIu8I78WZMQT34Anh0l9hzNdyHlHajJ9kMK0/wjPMYVREGglWV5kz/trElaOyx4c
Qj18/N0QE4hANPiImbW45sjiyMtZ4fZKGYhpEb2GfbcoHM2ZESpTLtPRGSURNuK5GUOOARX+AIH7
2sGML6MPfsmnAQz5MX0K9Nxq0I4eS+T4mJZgMYgjFlFIrFt00Xk3VbHi6c++xWlAUxBypabNYO1L
G+GLgaLqizMxYHLrPtGhPrwSKTw74dtvDHuPk4u7B8TxJa9+QTBkWVtjFMTaWPwGN+dR22/0OijI
WeQrEWoB/Alq+ZmV1DUUXeE3s7ipodNyqk9xH+/DwWV34uVJ+7DBTHenwTtTiRU6j+qoJW0Yj0dU
rVcX3n0APqLhhGFy4U0kxqhMHxgbA2pjK9E4tZgWu8Bl6uRm2WtKyOlz+V5Wzou6gc4fWs7SyNd/
MtFe6BtgUKVX5oDr8L3k375/8h/d0oMBAJVr0CKDg3+JDAKu1Nn5YBXWd4gCkFkHwImAPv/9DtDb
39/G3QRWYY/kDeHpJ5KXsYV2QDncBcMWVnnQE//GroAvWdEMoeoFmkcKcgoGVtwRpJTjU3EroI6T
o4Y3WFyzQ/3sdUSFhGU49byPseq/WRMKM15ekMXfxH4IMsHa3mGSFFKdBI/O1vtCtL7uByfAgqmy
YT6MUVbnwckYllN190MNNpYjjj7zntga3zHpoYloZ8f8NLpHd/+JSf1tWo2+7gXkErv/P16iXFbL
cqkf1MVr9qEXk31hC2ONteF5w8xlog3X/md0X/SHavSjCT0PPtAazuFpeS7t598X9kyuJsxsGJcT
VTD6JI8ZY9ukh8xU9uvsHL75zjl789VFhBlg61WOzhvMgI8OLdf0kT+nGswoKnnmaYd2A4zKy1V/
SPoX5uKxkWJ8DqIGslvGUOqON5E1LsELy1E762P+X00xFJhK4yY78vdmdk8qzAWm5w10L+BlroRT
YqTrEFOWST3oxmVypXuYfv+uC6mz5aifyMNT0hxOlNTClqiLj5te0Hjd+OOjvU+f/C50V1VURv2J
kWJ3RGcn0MteWj/ElM0HCIKDJvk05LeFznaRaMQ3fYcG/MQuhtuR0sHhlgDoS6mDvuJgpFL68SEA
ds6cyXOfJGYy4DV7jms/pRDPvyXm0Bz+YhQZWNZcEwXVr+bOf1mZvOy1/wjp6UCAFCz/qdpybOML
Zk2YMrXOAyhXsEgGklOlAvnNgRBJgfwHIyL+9EBicbpmfaQ5o3EDOum2Ypdb0WxACjqNu+1ZLN3s
eTDwSRfYvmH4MZPHb4xuviI7SvNAZbiShbWS8LU9YZX0GN3p1HAYhiDKiOgUwurKRPh3Ch8rtWwc
8gYWZkwUaNsTBRjY9/AamJGVvQbmiBYdqFmw38siNzKwTgP9SB0aHsMJR0+r6OOjlfUe3tu/u1+/
ilibIimAVYKwTobpT+D18Orj6hY84i5QPCDiY/jh4sGSIurFXzhx5ERAAzhFVSSlT7eeaSDR+riK
WueY6cE9+bhGDA/JxK+q8y656tP2j0R2Bv5P02cE98KWcCfp+z3nAw5cLo2Y4ZP/JKgDIxBoPFb6
G/8C/BFxLWSmC4BrZYzbkI3cA0z29+/0F1rOlduUxrFPzAJRrcB1bFW6cwKQA/RFwUl192+95Xfh
tW/hyio728scFw26QfIYg3t2j5/pa1uizlIixCPJZWQGJPVhU0ov6lN5+uY/0rAw0qlQAGJvPHol
p+wbqB7a85hoWwQiNNUhSevwiQ0e/89xssoJqMtURHLPgwrIt1unEr6jW0YUJBqCV41b95O3o190
GhAFNCDuShiI4qbcYIG4Hl9nEF6Sh/BhDLoBdH+WvhbuUD3DUT09zrBmWpF5BGlJHVnZOmm2MCT1
I57YIi5JmUNeAzT8sedyDVJ103EwtjrazMs0CGNMqJ9YfdO1kwoDo54SqUHugAXP37lQvDYzw0dA
AFRgMm1VfAxvPQY4LhMg1DctskUi6tmwjbk+aIYl7vMfD//QdihkL/VIpdGPVQKXsOo1qHP8jwN2
lhK78s/89MHBthJ9ZOafeQNlTJ2Ht0l3t99AdtwW7I2Na0HoQjKC8xUqpNFreUQ+wNaPUTgO5Ozq
4/X4njFMRF5NzYjE4IwI1LZgQcHrEabmY3ySh+VcVGRUpa6F5PspXN5qWij4+5Q3nwHedFoHl9lt
aP8vgblO1A6XRQ0I3wAV8zHIayi8cZqDroI5Bbx51Dx0fszioKSiIqFHGmF+DHrMN0qLsAGMKV1U
0RcoVJ/Bhdww5P7UFeSHtoNjP3y0A/mRVGZ2hhjxz//8WXsYAZLoBPilk/kGORU22XG54DMlut8M
ZFQUFHmvkMw4FcogBm4fRiKDKscFfX/ccVZN2L8wP6f/8XReW4pyWxR+IscgGG/JiAgGTDcOM2Ig
i/j0/7erxzldoau7qgwIe6811wwdUlKhHbzNh8iI0lu2k6Gh/OjDzRgjfdTw8Lj4Fo/4WikG/H8m
6B1oy1+D3KhBYSAKICtIEt4jeu9poefOMQ0Brke0mLhVa2HH/oFBK0/uezNt9abQpel9vUeNWjB1
Fi1pB5yPWmVoVu342zgP3J+NfN1iMoMbFJRKbJNEVh/6vPtVPcunjJnqtTwg/kjOow3IleDeX3A5
HX0nH5zS9wbxWoDhaTSAYk0kDpINYG2WWlbShm6SrEeE/LNfT4exFVNVKGiJinW2Bi+67M+DY8OZ
CSzsFbWGgd0ONmkj8gDiExcJVSno8nfdNiZNslgx9pOOD/lpRRYTJT5sjlW7Sv/yL5jNEp1G7YIy
Ado7mh2ACDzZSNBBOzgw0odTy/b+ZbdpWCQT7D7uiZs+xu3ejLtmJUP90N7iZGKuLvp33lM6Nw4H
EjtI59LIwPaTw9SX8G/lMJnqW/99GboL10XcEnPyFZnw9HUJlAtPC6AgMApETER4In7DsYxUWwa9
XewUTV6QL0IywhW20NJ4SbqwWWRdwBeZKanu92sXPAawNPDNUjyknFpuIiFz4GVqvJuFA/k2md0Y
KrOS0DRxtBgeCwpOCpFFPII+peM6ibJZPPttn5v7WoJd/9CMhub2K5w1Ywi/Q0QBeKTgoqENVkOH
rho7jSG4xd+kmqnH9kcaUL583rTuRJgRnZVYa4IUSO3I2cMzGJxvV+gRV+T8hGX9TsKbBTW9HAhk
CnEqJUGsI7yQrv1rc4XUXo0EFwHvzCbT60x/IWvBjhO6PHPpu0iK58gw8KKLe0lEz8MRxrISTrGs
fW/4y2ggWTFXAoOXj/5koTs9G5ZTHaIDnRw9G/cVnyHcs4mxhLQalBOQMlAwTl9JsHM1HG2415LJ
qKi/xU19ao1LX0ez9CbqqtH7uDm62ITZicjXc1EANmMFHDo1ydcy7tY96IU9gwcap9b+UOFEK+Po
jrsL8B7tzW+DClfrLTrefa8/1vL5AYK1va/VLSz9SA2FFDL3kK1gPA3FAUA0UqbKcbgejZNd/1j9
+WGCX5QPJuZEkui4dvanCRYf+HvA70Tc1WgvdlJGT8jH1iPQQ8LicPSM6bK8AcBDc3zawliuP32t
+bEGQDZkdQI8SSLOwQqQYEfi7l42071R98f7aqp+HDm1VNmqM7xMjTtrPfS337y7N5R1VQf1yCr/
NBKMLJk9gVcyzn7uXgEzvei9e8+6XjarLhnAgqNY7SQNaxeC/eoRPlxhfFishps8rMOhV80+fruO
ceqW4OmHN9SH5+RcTt8hwZmn3qmzoFP+M87j0GLPs2mvzA8EughHPp1CvTmxJP0QPXcCLIgwSlfd
7lTeymGDf943yFcxQqgrmHlN94zrRT0uMXaAvtIJXvMCS4gfKbDa4FgI2jgiLxV85HjzWc2n/bBa
P6KPcI1JffpOTLN/S1FAkNiLZv0+Q9o8u41V5Pz4qI/jxR7suL/Fo9dDtNzd9ubNthEtWkFx9D3W
OKZ83NbMJiPAku4Ykb2tAp89w07wmOKA1WeLB/VfVpPOqTx8yKGsJj/481+3x9f3eYLu6Q6piRmg
j3aBgqNn3qgUb7bdhG0gz6XtPqSeko908ECV9Wy4GuLVU0DH/7v8HnDGTuw87RWDZ6wYsTCYDiel
NXTvNM+vieQOl/2lYJxmThN2l+oPoUd5gsCRXWOulwVfU8y0QcvncnuLYLVG8VXdpViQwG3vzdrT
E5xgTqoJdbZHc32/FMcEF52RWR3729vlcSE/lu50+z12po/oyzfuduXdABi7LpQNViob31quA+fp
KQFk2mt2KIkgWCmb56q7oOMoaE7D3pwZbnFsPiabz76LOxW+vzoEJMY1T1DPc+cSrweUoyXwrWIx
Y6SlB6h57Zgk8eASZEyMVwA1oZpsYhw0a+RJkJomTZitqTVTEWdKZ0AgQvfcbPMNPaeyYf/idSLl
IOJ4PBmunu8T2bYhlr2omtGfAGyRmMgis0zD/RqmhInH1DSZQo2BIpPHRgZ3am/y+dkGXdYvWM4A
7WhbMGdBssamQwVA53kjs8n73i3CDtlkCfHDPSUbdx9iEIcZDvy+f3443BUWPyrQLxi1LsS7WOpQ
3u2OIlWcZVoHzyRBXkTTI9HRrCVm6ksiyIn2RoFXuPT2OkJwjZ4FifaXWPsPH30Sr/d+y7QowC27
KE20pc3A4DpCGvho4QnovkLwAZg8eN6/d0pTNpaGVM4zsVHxcrDoBThI7G6H8jAc56vkLPAFr700
u2ZehBIUfiGMBVwZwPgeY1N0RyCFWPGjiKgb6kOUC7s4JLoHUgA8F4aXxx9V9H1WeYg41DmcPq40
VGscNF5yKr1ECHMq1urzQ8Sh/aW+8aPip+F3gTqguQXQDZUtzSBkP9m573iVYQnkl2KRXzrHZlqd
oXkxn/lgASTiRan10pVfM0vGqWAjM8TB7Yr7BMfcSjt2it/5venOxMDlMFr8SRG4gG0avLcLgU/B
LJw8tHbX0IGOnxz9fI66OB93EPYAf5VTLknUncWS6FflWk4tYlfGd2pHdEPJpp5+gnjTRskm21LR
dlcdSLKqRqHIO0dMqHdzjBuKBbM5Fa9CKBdgnYfHuvTeEawUiNh1MISnocnsI4IPxrZ+Z9B/pJj/
XL4PzAfFzgMdhkbsuDcpqoOCVRkusyeDWMvb/rz00nV8KY+A2cCoeDXjyNkDTAWBxMX+Eu+avVFR
NhotzBSa0igZKw6lPIx8sS8dMbPZdoRpaHJh28oub/EXv9A/woPrrn8MMS8lYNRSmSTe+BcJ9B7n
bkiwQbkeTQYh9UU/0W+UOMx9hnpn2Z/3BBdGKy55QATQsRc+cWTGPOTSnVIxlB68fDGBAQsm6Zej
yet2pDRT5o81JVQ5xjsI/0BcL3xKS/A8Xqfe8WkpIFktlz4e8Tf9MRB2WlX43BLHwviOPYJXkTWW
99eljbosKsLsrKKLxvgeYT2i7eGVXgcCq8j1xZSLryeQH8VpQMEWsSBxUnDOvRepz3n3uLBpsJnv
Rf45ixR7EHTF7CMolOk4PiHw3nKNgnS+FziVEIDY3XbJsccglbEd5y22HslJibiMsiVyY0ycKXOW
8DaFN//zNPJKX0QDMMoud40/Og4vNL9o0FTnZyfTBzrT27xgD4UEQt5T3+sBjO/lWfULB5lfWP15
ZyJ6gkgO5S0HUZm3cwgHLgEthEjMUEhjYBblNsMl7zaDG3PH0gbLHPPuy4Q83jjnLuyg7ItIfNgc
Ej0BOzUbVaCU6m4UKUsGry25bcyNSTALIRjquy+ewVPhqHcbx5n59qAHzJTFPbWkBE3WmCWdboK2
FjLsz8nvTqfn0Dz3JsK/oGLQAQWG7o/XiX6Fmctfa1HP/ojCNA90JRh4PHaYZnv94MVGEA5WvdXv
IK9yelN8r0BhWzEmT0AaTdAjAh7ZzUh024fFsVhfkiMxUbs7Mh1An1ZIewZox7CE9AsTpGwQfVuD
GgKTu8Jrt42A5VH56BegDyimqewB57JusftUTEhiSkXMMIFv2cbZknuEm1BgYrgimWlixjACW6NH
ugpgyZGSAvsavGcpjtcP7N9wFpoqrZ4RFc4MBO+uZkRM3gfnxT5Atg7RF1Kv8nDkgI61/508afEJ
CK+9DJSA1Bo869hDnNGRVambWk9DdYqfxdy5Zqm/9kYai1Pjt5vbnlGvpjAmPcPsGEGB4LXtC+Mt
1sYHpJ4T1x0lKjzWlCkpMnr8P9QjlGBIU6mAITBzS2GrMadm2KBVm9uV4TouE/QubBwEMQI488hn
9fI5L7AXK2afmYoQaUqU6xKnaJ2Qlsl99Vv0d9lpxEgwocIXuLs+wowAgHLFcPF2oELsLB4rmj4q
8M+GHGC+Wr0ZSSbLnTIuV+jIxf7ErJIjN36692m8fExRuEPGQMGNXBlmDD0lDQLVI3s1QAzMZ7rr
635XbbINd6oG7bwX0t5NXmvaAcQfKPvcxxqjg2ni3wMMsJbpMfGfeFKxVoXDKUadDnH2Zi+M7Tdq
NGXOvItpZYNBNcb6dHDlusvoBouOxfsiegFf8TruyCEGcRAqGIKJyLn9lLkPhlWj8K+H0JvxYFFM
ig1+SRwAZxC0GRL7yuCgfhjTH19r6ZjsbgavOpX/XyuZY94GTY+5DWUqRwKADo3SNnV6LlsAhL14
V68RQ/0tq42wl+lsAXhuJxyTkSN+L+UiIb82XShrDJgj4ngRZQ2wg4pnxayaf6atO1jVi66HQi7s
evjZwzTmKhuJpDy/XJdrZcCsForG4yifU0/ePo50eOwnzVFBv7T+RfsjurXtZxo7CNNu2+8hX8L8
t7I5b+MqYvo3Q9HRrPNFxX3WC3YRdrfqQmfSPb6/mkw83U4S/0fz9MCbg3BrtJL3DR3VDfUqtf5X
f+9U0iB2GCApZhU9I2WusnMyMGEoxKgEhOewn3a2v8Z9GV8uqwDaI90y2vUdrOsBM9RLZ6yweW5Q
o6WLlOSSA+Pr13YkUkkavPpsnlZFy12vFZ+wIZ3tMmCxYx9A/YZJDIVPB3fXt41CnIa4t5D0hDTZ
qKBpH5nS9Wtg8YtfVzvtwLcH36gx4AAKbOgWtf2FuxVFWCYW46/LlnBHW6J9R1Yb0ZEAW+PMAJpM
/vSXO+4x8C1M/BOM3uRpST6ztCb6eBhsMAL46A+XDdC82ZVTeBTXQ3dI5FcZMce8sMfsioUUCWeD
r8vEeVu4Hze2vgijm/A3lajH4UP9IesU2Tw/NsbuZbgiewCK2rKcl9MEChjY7PIGat76uU2mDbY2
8LIx3oEVw0NQ3P1kMKUlCVG+sGjs7rNiUUfFQnUYVQGPErrNPYf91Z3HoRr9g7xso0/Q1z9uMPLg
CxEIJDw16pm0ag7SqrOJw8EmxxUwn+fzkVdzKAQblF2XLTheQKwUazoWiWKJ/8nICgSzC44S63zH
+bEHN3iiMgTI0E7jG7SoK2u4grMe1j5GmN5rhhMt4WeMgz1QFIZ7sJ2noqER8BdTyzF+agbS5B2j
RIgkqpFsepNqkeFLl/rqEeuKaJiYhGfnWP+kYOc8Lh4jA3vmFr4QUYALr+sow7IpIIgmC8Bpdyly
n86G2g86GUs3qByuxrgi9zSAw/3s89RjelXU31F/rJLy9fDvzn2MuwbOXuhj4oUS3ujLmBerjMFx
VCXAhouHqgRzzb8KR7oASNdz1cOGhcfDxvC6wC97U4RhD0/SQ2ZmHCgsVwzEHjBb+x8HDcX3RyyD
EHAMG1A+sw+hE9cK7Jw1dV3x8wwLbw/v1dpZZpQRNJR4TK1DxcMdDNYDcjcJJh9zh5gXUi5QolMZ
YWLDlPRLSpFOcy4fYe5h/sdgVvKTbWdTQqc9P+ajDbRJnDokPRjRy+z8HfZPks4oxv/AlvEFPr7j
/0eaFYgeKci1oKMdd0f/6NM1vXei62G8/zEG2ibVNjjCteZGNEW+NdB8YD/d9zd8W7RVI22Dq5zJ
93Y+X4lf5Fd9HyMyszbFb9fYGO1nPyte+o3Jj+z+bsM33i43z61wFzSemuG/tJ2x4eYBlopJHyk/
41Zui2/9LN8Qty7eJN0wDJIAuA8rCCyft8CyLPd/n91l6mPUfqF38iA1PhQrXtzzCLJi4ycLkFj7
hzdY1PgKLgGzpNLlZborApENyusM/4ZrB8eJQ4l4jkGiQM4gQHWvSVgsoSEWZxxjYdowAkvHpARo
o6FQo92j+ITbzWdNCsmOUlSdxuvCwd6OMTl85DrK3wFVXXuG7/TizBQjeW0oKv6O8erhcs/I6w40
hECXPQGHmNnQSbzn/Gsy5Bz3xmn4nsLy8OplPO/MUMkhoKaRixInNfbrZhE7HzLQe9dawc7fHUHx
fNso9Dso4CjMqASwqaEAMKlakpUSwIiUZxmrQP4nDSJL3JO+JBBjEELBiICMPXEoTvDuud2yIjIk
fk4ZBsMxUccP5mjvaZdT39pxyjWrhiUZJ5wJhZNXzqm++S9Q5lzHtOJLWQKMA41TueDRxIBwyBaI
2wyJf2YfWe/PzbpzaW++kJFh8E48FIjpgJn6HnW7CqulxTIMPKA38k7yHCU6kcJRexazWmHIC/xs
DVtWMcytoGXCEwCN21GrNiLYows5iCsNpsXyhT8oFliXB941A0SJeneGsm+KqdoWO2HmPkP35v+m
5UnFZHAK+kJPMVhLUecI+Y2xCcy6UrTjz1Y4w76l8DaHPwmwjswAHEl2izsRQWYiWUVpoJBKKyuX
XURGpdPkOijok9Fbq1fYbJFZ2WjJ+D0dXPfefSOnOltxVLE7d/QsxRRBBw2nFOmjI7sCKAwYPdXr
dNtORsBWf5n0wELKJju0k+ynqSzeO+oRqiWqzhuFDP93kjd0x78luwd9R30ZHeViR1FykTwMDI/I
Jda0rWgsoTJg/QndJjMLCnciZQfhhzkYGUQeRE0SNKf0mWzCYKSUTcMpFqFOhkgU51vvKR5sz0XQ
GaCBOyTnZXAE6TRJG4O4h2BcF3ln+Pd9DbHlCVCFPcchGJvreECByatGphmACh/i7T3597cwI5Ix
Rel4g8lQF20umSXwG0XuR+Jjxx6Rb8jbwOjPRdIhrqB8D6dZCNVAn/bIIZZgA0KGlRvnjta3BQLE
Cq7RsukMDxP9vkbWScDk3kSn/MS972a1jghCIQ5Df+P5EEXjAvoBla8mbOIyvbKFfIgjj3wYdwAI
l9yOFkWtdq61mXderTwaL+6ni0dfzclVm6xYwQCvNplcbhzbbKwjSTdJzdZubRVfMfWsujnFZmzD
e3MEV64mpeRm3aE0tYQfJZlFdSatgSBsEO6WI5/ZkvOwHlaF/pmYq6AJqOeeDDxBCLYkVWASQJTT
Nf7paG3T2FAFRKUppy/8/2kOSvLX0GUgz7EH7PG9IDoebYEy8nXhx7tOSFQLhZ/DADRiNCIdC59i
bz8vZnL0HoOW/JDjs2zgcknxtiA4YTYE435eerS24HYhv5RF+bGI+Bc3i6/SNJ7gESy8U0fL7q6d
l+OvTN2H19vjAKTN+373WBWbYVQY+3luxWMMcWb0NNEPWjvGyOzn1USZ1Sum0HfhWb2SAxYRcCZ4
axSBavDyHusOL81VgMUlDp44xs2rZbP7hDEjd5adVc8j2vEIaPFivS9tJnE3ZL4mq/d7QSeMMdo/
GtDAeWEC18yHq++5JWL7e6a7k3FuBOz8G0/39eXbqO16VwVUIzjT1rZKoqXqtBduofZV6qHEKiOM
AQ36Dk3QTkuuiAAmER29OPu/bMT9Fa7W7CMD78U94oBpKpSkGC1bOLsypkf4bRxLIE1ADEMEDmMj
aAh/RQYTGN+ofz8qfuU3kQE8+S6fu7iNIhaFc/QQxDxkqQm1GNUXEOMLYJHaDJ4afHZ9YNGz8hbr
hJSwlZGDKAx2nRssMqw/3O9S3NrNExCq+Pk+P0dOO1ve08CVin9Rd/I98aiod3jDa5iNfPPDyRYz
SKOzoPsUF/h7ImY7pckL+bVw7yektMY1VuzlotRg68CHsjWxGBbRFOI/B1pCdSB+QHxbLBbCklBc
VKX5s8TBIZKKe4SI4Ozt8nBzBAdYWGSKaGbxuEVW5wu39+6FGAnBUgGOpkD+BC8zHcPySsds3xz8
l8OM3Kh3A6/Hm/i3+E3hmvg1drT+ooCiNOpZjDeX5EHwoeKnStE/wSfFfcxBFtIp1ne6L5l/bysC
PW4OXBdMRW8OUY4YGX+X/ZV4DWWeC4+NYRjPOWVqk4Sv6Yt1UTwlzmzx19e4z8VnqBXz1iSMendz
duIBiYfV56PBD0vcFL6EOJfuKncn7uKP/3zsYoiHdFsjAdhq/CaiWCfslOB5PtzlfB6Gky3aHlJr
NApZI4oSTIRI73k6T2JrqmlP7+ksfeNxppmIfRDs4EbO22/cm/UxzxjMBthc24KFIzwkhDuEsOmA
sOJihIH5Rs8Wfhm3JZRH3kJ0j/jmXx72V7uEfGsrEdM7JQrnwLoaAVP+LaWt8UbUib0fRBsAv//f
8L/7JilNu5zwYYFKOl8u3eDIHsPVdNN4QnOcpEyMUjvOarUB1keArd2nnIOCHCpqUVECo69GxA2N
0qHOFTzN4wsSDFcwb3QFdi6gOtmphbJc0JNUD/Lw54HsGXvrtfD3FEeUudiC3yMcggqCKuLfZYQC
gdvfAdTtxLVE9A0uZnA2obr+e+uuun8/EutBKd4pDXTxwG37clqH4VObhKWxXVN47NKN8GoWLeDP
Zi4Pw6wnrBC+8+6ys1JcNMOu4mLbbg4waEUHiZr3hVsoYRt8BWyCUSu2vMYDWnqJMzedLY0Wz6/E
/EDmUhcfPD+j8YX5aGPTflmdNem7fLcWrlS0bmTwiJth2cB3EC7PC3XqwyZjjzb441FLVMzcBrBp
Rb8KMORe+i4MUiEIhsPFZ1e8LtAFGF/B+uXjyxPGQxUPU9Haib/FD98QI39hqVGi87afXAjz65kn
RMzr06m2qH542SE66GtxxqIHdq7kcyH25ezkX4txhAUKQrORD9dO/JhwYVmLX4Kqxy+WRhdFrbgf
iMhPSxD/cTbQxPql8iLnNDyon7QdQ3gWmX9LDUCCLcxSg2MZ7VdZbHeYFqZYVhblWODmFhgGSUDf
kHn+41Cc6y+ypmL5OjAJgm6N+hLifnmt5531a4d3QEsJTJA6epwBQ1ZgZXy0T+xlCRUEonoi41tz
lPvYpjKaxUPxAtcE3glCw2sPAzUMt2pQRC07MaYNmOTivA80CEVXAvVP7BpymWxSlO3hmicRPG/6
MSjgIgYO31vc1DsGPjN3C4p+gtOCrrqrwYRaBfWIQ8ir3p3+GyD8q6XIWNVobAXzCRMWUfDcmeoL
bTRCFeouAtaEl674EIUWkGbY2ius8COo0a74r/uRBlk/NwA+1FRCQUDdaPaIp66QPLHOYDC15hPM
JXhVJLF1bHlLGBrJ1KWDpMAWhR327p4D8IerMh9w3ZFqmw/rRR445k44Kv9Q5GT6ItM5C+7GokMV
ROCYzVwB8xLRNuUh/mR9orvEBwmGejW/nX6XGh/bC3Vywq0lpvgsyIN3683IRACPVFi031ThlSfy
rx8LQD/8AO+Lm3UjYxtKin4WQObe7FMExxH0ecHYzdd782mPjOvNgvowvnOsiKHl2eGpQUVKK+YM
dTLuAUbfHAXKWTBap+PU42TyusZuQvmcuIwJgZdhYyDiYuniTKTDEw2czqyxxzxfth8UwQEBBOQX
oSYpYqOFrHOVpj3GOYSsd7x9a6gBmQLb9Hf8VnTtmakmUBzUxWvVnzEDm/8QoEToJ9QzqDcchxz7
TRxkpHkcO3g57lO32kWjr37bPL/42zsy/ojopyBFM+xClcbkcdfD+bOxWvz5MAKlrDlXI32aVg7G
qR9bJvXvYzM2yLNtjlFAC4MmGd8W2DBqa2blcDtZ2IL+KYYe3xUGMX1wose4R/glFykajtxgeCyz
L8AxzoVBHJ/7Iw3XA8ykUn5mZCelJcRqxOMMn/oT6hrc+VBEcqOghPPJU5mS6QV3I5IPP5xfwXRK
A92n3BIh5Ekjl7K3IhEO2T56bxm37qG+xRNR4inQMDCWLqwR5X6hYdGG7hMKEvzffCMFL7p32Fay
PuQSI26ssZ47ctOOnxXPREEOOv88MKMGkdVfx+4857RmEbFyRAwdshQLCJUpHtpEAKiL+xV55eQX
iKaEtoFThisk92If6hShwlzevHwhgjKBmM851+xro4kuiAtLXFZCm5NwBpLoRMbhcIqVCUzpW9fF
jueLIU0EfBuTXCTGVaxbrBkSTjVouxlCwm/tBajc9j1bZmzU1/fMf5nKwV5c1EGvy4UCmPuZfqOF
elHARc5wnTiU2LgpdBD0u0yhAGlboVZ9YLs2gxlRIHiDErAooSego8bgjBfhb3TEAOk+KTfqTGE3
pvKcQQDYn96H4QlcQqJITLX+aU/xyJSb2vjKawFIUuPCjb0YjAfOop62Tg58oZx4te+04UO9Kxs3
+GzMGnqIoo3B7nlFvYiIQHGHC0gJb/J+gOjHsk1gnTzun+5neZWeb7Rzy5/fnOMBHnDlgmVBwSnA
uJ14ypzw2PS5CbFTilMuRqtmAZ1tHntkt4HCLRg3HOmOauYIuNZevhGksGzcLuugmsGVJHWzu4ZI
VoEIDbWYPRD4ktg5D3cnq5r+egagPmvYAlXhQO+QtAMP/j1/hAO7sYgzDEc2mPc8XXONlgNBZaIz
5/qGTIB+ihKQ9XW3X6NdTreD1eNcu2V42zSLlmE3EUKMTQJE0IsvW67MOI0AYjG4qC5Pn3Ut62oN
80ZG1YDHNp1ZuwRD+unmcBM7eDf6b5v2srJz3HBZMzFTj8echbpYq19H9iXIVGSPMfLv7/bR7coE
+nFk9J9VRgz5BCtctKZnyIF73B/hAZ6xZ2SXZ+tH+wokHuL0cIMRCZ6UGD00uX/nIlyub8SSwfZB
HOfLoPejfqRBUEzVQunGnAiiEEzlD3hTMRksGCfgkMnD0ukG2dO0IVrHRkPv6PCGfYeD+HHWaIbu
6Y4n8kJpzT3H8DYAh/4G4NCwxKfd39/iK59/vzT+NjZs1D7YomFsPM/wZgJqNM7GzGB3QvE2+/va
E/9e8Q3xPuPNwAXN4G55PzsO+KTO24x7ds7crfhDccqPcUMe1y9EGMfzvVQL6JGsIbssqiV7BTLK
LMMVsCgPgccpHg8A6N8Xxual/f2fx2MzNivDEO88RGzdz3zm65UHKsrd8fN/f/MX//j3h1/mB8XX
4te5eYub5uYBV7kbPvFbAn4FfBXH4+84iPvl98Q/OGr8bXEExTf5ffGlIW5EILTgwJvN2+UmgGjF
wVzxhDaeQT1OzgFPWTyomeGteKieUWtDkyO3qjVKEOPseQdOzdGyXNfeINxPh3NmZ+N3BPnPUgz4
HSYKR5+axqNKGCvkxPw2mdHM7kAzOKIzA4DuZ3KjMHtgo2J6PTAGYeL3tiN38LWxQB6FoxCuhrjJ
tw4bGdWcJMJTuQC4QCWuRxh7mR8TMt3lkgP+SXTmDlqUaWRIElZg0iMJRge7RtcjxhQEJgMsAoGx
3+PcysbZGFsQU6Z9ycYdZNoDu5z8dKGE6aCdadAUNEZFIyX0DPggHB6WAn8cGwjLeVC4pNbX/9gv
WAp2KVwmFRag1q1dgpwsyWA94BptjNKA8EHuwNCo8B6h9u5M98ylPjj22ACkjORadr7CjvAfC7wz
hEjqKcLQEctyRR7w0HKhzNCJMFqkLOECJ56iYyDYtFXtzP7Ak/ugb4Zib0rGkFLqyZrVGct+4+Zh
O4HyCmqrt0bqYs5ofs0PRo0kwGpfsyadWUKl8YKBp9rdxc8OofsyJv821OQVAzXs5vQnx6hjxw7z
Uqd1U47BI6ii+19xF4+b9XDaHqU1ISyz9wwjxIk+0vtawcPj1E84SMQnYa+HlSYdzKHkCCleGb4m
PKDlkHoeKx+eqt8E0kRdqasyjD2snyp44gijgL5XgsqHZB5Ygczkmheop+fr/Cg4/h37faDkKK7K
JmF4RB1GNnUGSe30hlhIAK7b3WL/hvmYGEox1l8L0YqA+tOo73axu+ripDyMjXJZHGhlT3De3K5F
rqousaR12Usap+PegjfQZS/sCIhyKiHII3H6NIphcA4WgCP9SF7AzoNhDVGIH2e3edsK42UcsTBJ
ofhFjsDZKJwtwyEw5Mvo2PVEEibe7zl6FE4aefWeNpNbmPE4ilUHkUttKKd+0BJI/Zr84GPgGTxl
4kDyHG6bw2AfFKt+kKyyQz4ZzPpBr+Ww913Br3mNSarHC/NOM9pdqLvfTHAdsa+KMJUZ33c0SSLu
cL8dLpUwOb7XylbaqlA9n15tfRHE0KTiOzkksJDU+Eid3ygCnt5AZxLmqNO9gc2e8YA1+OL/CxCm
xXOFLAdjuu+YPb34OcxJXpP9Yri4TYR264PTMsqu3uyOLa4ykTy8ex3VlLzyOApz8nvRyTYepIOv
9mTVSODsSHACPoKyz7uC0PqUXxFeqwExXMiTRbp0ZcWT1EmhwqIotqSZvHh5OfAw+xK6FDoW78Hr
nuCKZu2nFE8YRsXQZvQ3gBix6DtG/6/gbR8+em21nM2Y9JrIQdx88dj0EKQgw7CefhZRMSzYiWcx
U/YnmRukk8w+7HxwPAIKECf2PtMmwBoW7hbyN4jXTgOLmIUnRYsO8YC9GsBH0OOleZeFEgTfvy+I
AtWpccZ39E2y3bPhhoAevIl/uqPjgsCJtfcXI/3OWvKZUAmFojxPYB/NELUt9gus2frI1gY7qs3x
wAZrNcjBAE7APyuQAq7dManF1xvrwiqDekpeu1HNW/cR5pPiinUfxVpBSYZphN8X8RP9RULen66O
wZqBi2Yy46rcfWyz6XMOyITvLEoU63eRTdnEakBXaDEBmXcE7T604fEbFTPqGzX6+e8pAs7s6aWk
aFjjDmCvmxqlN1i2x3ZZ+bRyjD4oojqI0vq6PkDHygADCoZYan6H3woFpPVdFSDhCCGIyV0O7C8X
1EeMRzfdnbqEhE4VJ6KCu2uaG3pcF3KKT44evead3bk7HU3yNcj2v/dRl4Ri8oh0SODw65jEBvH4
yf1SlzH98/tWjmrsPWdIQ+nZxaUyhe1m3GrkPDjyjZkQQw4YAFIBlE87cxFf2TNHYxpVk3MAq1f8
gQ7fVTbnmTxQd4is1rHECoHf95nDQrGqIt6HtMWMEVSa+wWPu9QBtZ+66i/WSK+A88koQZuPC9Je
w3uDDMwu2R+Iws3qgMnJAOj4ZtG2vXBcA3O9WV9WPXhvkCroukiaIVyRY46ACkLBrvPVW+ydhwQF
a3skTU/svS2sipUNhxUbbPT8D0lwQEeSkXMV9w1yE5tyDhWqG+tf5Hix+SIBVvJ5f1RzYWIx1NXT
73QnxwKH05H2xsiFMmgEK8fGNksOeWCNvj/kULjfJA5jLGGlhZfH1ggjzy9FacNMujJYJJjDxNoH
0dTQuiEWIRblj6s/uHsZrqgoZ24aCRZNoZesdwoWS/DBNe5y2MeN0UJPjkQLqlT3jCBPwuUzE244
uPxUha0MJypLVG30FPP1DCUuqDe29mjU7n0jvhk9vNn3+HuYHboHXCWA9itLqqxebH9I/U5NGb7h
zSK+rGbXLg2J48vMsPWUu797DT3JvMlBy7dQMa9qohdiv3hO+Nz/6SI4+m2+l0nMIXhZvxeNb2sg
gRpemRFg6898l2aBZnjkPoZkPUGewZ0TARV+E3CE2c4GBCU9wNGGL71oSLgZYf/xXGM3VOarfXVU
1RU39yPTr3hMEgYgDFTuuWwOqzlRW0Q2j3j1UgnZjdfZ+/e/EGaJ2VE1TkZE8IwVwKyh+yAxEwRD
meUKVMRxzZnBw86X3Z+bKjM1X3Jbbd/b79c/vMS7cGvz5S8Nus9FXk2GxKaKx9PfPJRZLIXcWJqv
+j88E/1+GkrKUspPRb58Q8zL0MDyuG9+lfsiuxnf6MODaWo2arUR9ky/vS9RbhCpi8AnZ1A/3GM+
Oa+xbshW/WStZKshVDIWjR+7oARAoJKoMVr8hlH7smvCW1dJV6/JrYeCtOFRtcwWW1TmRIPqOJ6i
LPt1TbKe8RLt2u+b/S7gqdlIqDqLDgvFS6Q7Pzso9+i7UR51tskFWwesFDJxSSQjDfGegrKbh4xx
V61hfQDAo26Q0WeM8jHgOZRzKAcs0pUwasefBoyHexkNbdjn/LM71B9oLnKgwysynt8Eqg4kHVkE
sI0WsN9CXokpgXKJ/iK2Z3BkhE30jg+TDZJbO4f719sQ+0R2EcRL8u8GQRbGW06XaslwY9JbKwTQ
CB74HnUuTxanE2xUWRIbtKWv8XMx8MoZA0xfDQan7vg2VZ39GKbWjKkwco48wrmouUBaEUN3vFDW
hZURAypq7tuK04sMugmclTmecBEjpgVKTJax4wNKFpPV3W1Mym994YUIWQaiF0OZN9PI7px5qj1w
PhATfbiJHvI/VHrQjXtHbDzwkTQ7p8JKdnD9rARHkC4TshTSeU5s7+DI4NXAzspBYmKQfxMiXfVv
uwECiGnJMn3imXBWw11FaUi41hX+Qj7HtKj7NT59Mweyahw86DoJxrxG3TNYSmvIJeH7Y8c3O8E3
C5vDodlHpasaCrXTSJfYyA6pHMSM+SnN0GtbnFUd1ANQG2AckB3GGsgChzoP1vGaHIf+V8/xWc7N
G3Q7CKIUR3vC5iwZ02dBti0fptIzfkccEb5QP4kwQJW8Uon1+mBXBRnE4vNTMgrFItQIR1keKeCf
GJ2JCUiHESL1irAHsz6BmFkSAAYqj38NHkwZBC0oWowNSKy3CfX8j6jzWlKV69bwFVmlZE4lY87h
xFK7JZhAUcGr38/o9e36q1foYCvCZM4xx5uALTFc8XyRUvz9IuPgH9CJk4HW1d6DnKqOkyzGKuKi
kUPbuviCMygCOVxhe0n0xg3Q6otPygvHJjJDmYiQjDYzDc/d1EWYaB+Vk4rp1ElYNhSlNOPp29DD
xaoNFC1zyiXvU10jcBJ7DH7IH+4RMqHSHz5VTtwo6Ryjy4aHIn/ijxZf9ya+CC6K0NYowRV6N8GZ
jQoQMwzcGxREy9m0A4qYDdvxTjyVNJxItIk5A0Ym5ZqZk2wJymA60khLr5TpLjIrW3XqmfGLmE4D
OywJyEofXnvwogX6l+qxRSqPkp6V3RgnBaaZBEB6OGDQUGc9uGzfAll+4pcAmI6k/RncbNBvYeYl
U0LF17xNEZWyyRYA1GByB8tiiIJBwNsakS0lB4311ZKbkdAtubLCt7KCDxQrZmPyTSSGr6bofXnt
GBJH9PIgHjz6t4gnvi+FsEWTEiLvH86YcBa2EPT/sDJk1pwY+E7r+/65/HjgjwLjGsENebcSk19J
txD8FpcuWjFotaKinwLJDdeNww5NeMMwfs77i/DuGj7hRPEITGSsyeckYC5uYZMHkBzyqeDWz/Z4
BLGEM0HRAL/0EUsTTBiXntA0aBV0Ipgvd08IHSr9TnGvw6WmixMwGPC6J7gyjYv1G5xWQD6QHJBS
IB3YbKnjY+GEA80U+1lgpl+AoKjrR5Hvp87IHw22W6hoeLgAEcrNQfIcJ06eDd5DLFsE7Srddi14
wlVyGRA7aGlQEOhrLOXwcG3DfU+4JbRaeuIRIp8J6W2wRYnn+TRHBEdJfEABAJTu7BSGoculoOzj
5WRI0upf0zbpC+PFntENkmYM0xCbz+DrQ7HzXf+whaBnOP5oy3E2XHbF2QU1fTAjrqVtI1dzzaCG
aEesLeeCWcynIwOGwBcmB7xm3NM04zOTyyLmUy9vAKOKlxFCTtXfQgPcVnMMQkOh7IwG/uEA2qw5
g6+7xY0cvui3v4sFaW57o1YXbkIpLK42zgBdyHcgrkMGIAwORqE86ccb3KLnsu1wHPbo66t4I2Yt
EU0VSL7g9T0gjB8ZJW++omFEFK8RGFgJ0AMO8E3ibXEy/o1dKrZu5ctp53EMM8FzhSuI4oSFTb7L
OOd2HTXI95OhMASgpvJxo9eBE8JEaD/ypu3RLeK3a79xEmboAD8ubpxb9OUbxBzpPM/XX1sThaOo
6QZaAecPhIPn5lAgOzYOB3XeixZMhnI2zOcy4wiFqegX/dofcDH/UZc+DnfwHwNy0JJBtZWj5jrJ
+0vnQgQSYpAc5dfH1oWII3iqEKHkeYU6dOvzDOVfcUtTcj1Yb+Um/2NkrmWAiiNNgAptkC3JgcFi
kTwjvk9TmtHFjSckC0oT+kjoh7UO7UR5edif/z7+8TQhonEP3+QCyCEyCKQxhBsCdFD5zOdukvvJ
H4k4DprlH4WUOONABlnRb/B7wdqeVfT+2mfS1AT0AtkCh+KG4W/l7gZoRQDBBAKTO/jB96VZi+qF
/6VxK1X8i2lKzgUTASwRlCGE10l/asddTlz33zz1j12i0i6tYaDc44uLT+zwH8cDbScwIYY+8ESE
pQKKw5EAwrGBRo+LcY9Ykcmtimk9z6jAYOHDo44je+LfT2DuTnQ0s1Ip/OOy0Jrh9eWx2KZ4+NVx
ZPTK/kA9m/cpz7aD2WrggoJ9ridIPGbZ/KU/RCinRLv+o7bIaRTKD8UEZwlAlQ85F/KO5SdskP5+
LmqdHd0WtgiuRJ6c+R1GyFHGJ2dJzhRDQqV3J2dX3hXsY14Fd2bIJCwFjOjX35mV8yjv+d/5/XCs
8ht8l0Hy9P6dCTkXFWsKZxyaUZvnFno9yxNfsWJzFupIgkWFC/OeyZl+ynch6cjPeMxYztS/M/7l
+HG+gjhAKQr3hnfC4ylYw23D08p0JZcRsJsPDDhJAJHYjxbt2n8fAFkcYIf0a2EfCIUBIgMOgBkv
L6dN7k25WRhSsADJneUlaASBfPF09X+8oD9GEJ/LvSXfYwrVu6SMEBrEy/2NPnhUMj6kJvlLRQVU
5KHJUC48SAKvsuNfeT1Clv4mBijLcl/KMipnn+s9kXNraCB5aBXIHJd3YLraEFIqnzHcPQBQIOnH
L0J6WsniNk4UAC2gPzDeF9QdoquDsRqXSJ5SjkFeTwhS/17kwU8ghXvmiEvP9xh8nD1OOOZovDFZ
mLkEf9/hVP87Y3LO/tFAxMQMFAyOSvn3VmUB+feG//FVZPgb/BXmt+5bp/SHBfnh334fCTqPsse5
XvMzGB8Js/4H9B6PyWEamGSUWgzJSo6AQQfvhQ87VJkgNeo/ZBf8jwEBn8sNX3OTcrq5MWTwyjKN
oIPfptrjUbjK4K+yk0HqcZPxGzBDOS85w55nY2BDneB8ylQg/3MG+ZCpRLwyZFqRQc0ruOJSf/+7
8Wpsd7Cq5zzIsclZuPI+KZ15F5A+8ArFf/1A2SvffnOwMleklLo8hDckB1/ycEY1By32+DiQOhm9
VumBvvkJRe5AfiZvkf+RVMvbwNmLxVM6619XFkrxpJQ7nvsDPp58Jv/+e5x8Bd2rL6fqv8dwWuSy
/iPH/lvBWiO5M+WUvd3WiFZEX26c1kgGwr+/rKH/xopMt6zt/Ii4b/mX8SJThnwkQ2siY0huBvHb
k1HeOBjRMHH9eyH5jLH13+OlyJRnNaTS+d/Hvxf639fWwJhwWZil5WJiOsBRyucM4qPM2f//yDdn
QWY1GXzCGZQBRwgnl0KGJi6d/80Z8j+tdr4DvzKEi81QkOfEuIfnknlPBt2//zls6j6ZrWQu/PdK
8lNZbf59JUPt7+3xu//e5r8V4O9W43u7gQTWy7NTYlAZUB8QyC3Phuk7P4G086cZQ7UxkslGBm/V
Ty+Ol1s4a0St3fh79Xb24MaO295b2vTG3cwKa2NPZw8AJzRCx1BLfh2Q6zaCHggyqgOWrRC7atIG
8gkYxW5aW6uxehICsREWwy/afiBv8GyY3fzRL55pE5OHt4enfPCB1mC7ph5kfjp0kHx5kfLn82PR
lDt6KkSFo/LTpgqeseOucZ6nh1tO09lT8wA09A88hkfmnqNH4dwzmM60UkGYHWTihxTCYIzhh/+A
WkR/2E/12CBABwabffdi29kabhwMfy1SymkNRHm8BmcR0A+rnO4yXrbcoadRRKnjLPeeWLceDFe1
XePmI/zMXSULFIH7qdqgF9luM76FGKkaaAV2Cl7FO6CCxxSjNprpBavnOXiR7PwalQs4BAhr/3mT
JQ6MvBdZPWkMc/ey7FTAV8aotPsoONKjspe7jo0hqowJ+eGBecCv9gbyrruE/7RxY2QzgWTsPiTx
/ITzumkHr9pF0NHeq7tI7SP4eHZp0KG5t5gFClFYXXB37ODcmzCISRMCO1wTbxazU6676IPwV9BM
XHK8DNvCIOfOXxR9InHH5+l3/Vh/RymErxNGG99Z1Qq+8Pg2+ZumijaxsNaiRepuiv3u+Jxfx88f
KyTs9SthEzBjCAy1WF8UZOHOY3l9dw088Uw6VhIyRzf4E3X2lnRfK5JXkDwcsQS8TV+wEIwDfej2
AVBd33R0TqirR/a8mSarZlJt1LHFbKoGnNn2saLrAfHef60/x/vxQZv0aEOPPzIM0aaUQII2tMij
xKRqKxrcqFgT7GYW1uo7uB4REYTNAZFCeWhtmsN9dJ8VvxSClC84B4Nx6+2caJnZC0blLFEg1PNN
QC2iDQXFqiGatm9gtt9xCTHOf9XsDwoK6DDFzilZGWfYEg0dC5WQg03aV4LOTCXQ22CnCY2rqKN3
4hg0viRko28TSElOFZL6vlwgekMPxbvXk0e9fN8xNOq9EShDzIHUSR8CLAlCbDHNjdENK9FiWulR
/hnD/l0lWWjioQ7+iakEwQct99t230X0+ga0fF9BAWHn4+u9tHQhFN82BdpBa4mUsPlCG00mZwe9
vGohJvMfO79E+iA9c/TDj026aYZfIEgpD+2etKM+cdFX9tqvMe5M7ujSZKd2i8Co+qj20Lv5uTKl
dd+hx6MSVONWI4O6/7No/2KzqSm+bsZ3c5yYY+MTWZc6qiQr1N+1cBwJNHxA1BDrjFyLzvnxwkQM
8UtDCovXafsdocE+a0OyEB7QBPOxSWSjPnjpY+UdvpLwSvNCv8dKp/dqhRK/hN1G8lNg1KuGlQWr
9OYWl4GqRjbMBWrqTi9HPFUciEO2IHJo2BWVsw7KbdOv88k5P+z85jJ950AEF0/5sXf9OraSnBhg
9tcpsUiACoECIaZ3bwfKZwu90jDF/kidYVteIsPGOCmikUqwRhpoQYU3SR5jZd5f1n168jjfX/e0
aNI+mooNpjfRpd2rcL5BQVptKt1p+foYuomZxFfOB66fcFjw45yWqxb+aHCfcHGgpCgDwIM2CWub
ZNQim0GhGw7ihGPRDM4MP+iMjcGt/1yaM22LIOY3u4cEluggyPBd3t73A2nTg+7SofFXO+2qi5/E
s6cEj/4ztuf6Btioo7nqn90V7ASFzF/N5dfPiKa1EWbBiI9vzltzr+wkWqGlRknmI9Fp9fUj+Uog
gBsgCrQi0IKeEc16GOTOo9o5N2wj7m/neRfr9KzSgAWcDqAfXbZPO2jRw+J9UE+YnvB4YGrCVYDP
RBOU6quaKDDPvo2j/9jA4l8RKJvLzvAzb3SouofXz4MNxlJiPBf2UhaJIirpI34nzc6/FA4PMum6
wF2EXAkkE7doJSBg+4w6Aw2BmtCfHovEEvk0zfELpLTL4APho+x9Jp+JNqhHbTbWlU8q1bzedAr4
ChcRlrcnduJdyCrHqEpNAnNNy/CFBE3/MVvxOwkeVqjthvlj3jyPVyKYiI/Pp2lyIFOAXj5eIspf
AhwCECQjkNHoK8BYRvlQqy52CBjLPaoI9dYLCxZt0qA41HEAKCILj0TUY/TvWrAGd0pgYR5q3smk
cqpJtc1mpVeMmQAsPCrWWe9CA7JNHxz/rCt84YburtN6eNeG7DeQGLeEkoKJIqbFjY/07INnBwT8
DGO8ZwgS7N031Vfi8nYUAEUXh9WEGFpzSfjolK8NGHYY4QDe/OQIyLnCw3ya/bwh5ZdOu3+BbAXe
Q+gPaaQIBECImGFtNNlOkrmvyHpGHeSkb6oGnyoE7l5pRyRiEaBB3Cop6ETLivVqg9wNIn/ifxT3
Xnmdj6sCbXzDVmBfXdIzOl8EcPgOEl3jJU4r/mAxyt2LIA0e4OlWuwCIHAJ/vkujh9n1e5MvSD2k
/khtYQ3aA+UHQOKygv5Jo9YgwqBrJAGr2O7YkKpontrQfai0SwcPifcSwFa/urruG3I2u7vRxzf8
x9Ba8+7pYMIMZIfazCioarpPR8KyFKqqJIBPWOB+eMTqyG/ISBKiYoMscqn52Nz62HC5RDtUS/XE
r3xBzts+zrEuPBDATD4f2YvO5OO+sXjDCpSVsg/ZsQ1TtNvGkgrQNHO5S7hFNExVnWxtLp8jnYVM
qoRueunphAvWIf/eRwrdShqX+NGfSSJxdGQLo4Q0zme/7Oux6hAT5BTBBboRckSn7qNVZjcK+TT6
wL17B1A+yHFYKAQ87fCBHBrVsHpslVsI01epxh2jf3uOyiLA6KbV6V9UJyfJXqcnRaBAudfocQHK
AJ3hG2C52DaDHa4/VPcIJdk48LoWQJQDnoS7D+JItVcUITE07x8F7IlsOjTVa4USA9Exzv2HdGSu
nghr9UPTBBUsaZJbk9lXH5nG4JzOilfvSteMe781v37nOx3jiJ6GwfB9llXLHY0ARoX99fPMuz3d
Fie9E9Vs65NeCwDiOdHhb1th8+q/X/GNRIXUu6vxwz4UZ/Arc/3eLUjbK57RVzsZKLQN3d91ghJC
VmSdwy/GuO2B8Vno5631WdTtcbIbVvbitZulzUqv4gYSOAZAr4CevhaDk/LncyqeOPlHhFfsdl7L
CkwzVKoprQV1rXxcyNf8AWnjX7rvmGHwQORIIxv4OHUACKXTSJ/7ZTkagpp5SpbJFY5txJkrQ1s/
tqzFuern+vSpTGw8sOFhJXvFWH+U+fnee1RkqKAJYG/36b1sGEGLe8Vom9QNWR1+iTujdzV6pT1M
kPx9R4CorXz7PIdKJ7aT/QN1E1k4uv8Ctsv7qrUom21CTtzuvcCD5AWmpu1WAKXfXXzBwwDn1nsv
+46eCc7tYc4O7j5M61nbnr3TaU15ayt9SX2pe3U6Pb/xSiF+fuc9rKgEdaV6JkzCRkg92j37Bd29
XYxtZAu1zC6+KvPquebt8dOvQrWmmtFbWYLvkyRjIU8AOTDDNJ0a5EJiGZ5vleupsYcFiVzFILn9
Vpp35WjEhm+qgc22y2PybRDtAmpVsa1NzWT6aUYgzBzbpZ6xipST1DyUz8Md/fN5Vif73XmWKZN7
J3hX8fm9aJOiUVhoVoccfoLXya13sRbJe5H8uYPqCSZYcWpFl3Jgs6TyVorJVzu+7uNUhRLMb+vm
4vZcv87x+0me5PH5PBTPdVYsr/aQw7kjXSCj5Ytc2p6V70WdLYzOPGkPms4k1adXGtRI8L7Rp7PB
lvVBk7wTcyfaz5hX5Mx1tGnnszJK7B2f9KdUR+G02qMcvn4xMFr953dwuY/e3zFntlKWiT18N8OU
BxTz4rbJs0X2PNTfMceTXE9UUbAYFoYFtsaBM+XoHzzMIXHwpYJjAXUVc5nG39cbRkEj2CdaApXK
qPYLBnzp5mjrWn6m++/GZ/SLjQ27KjzjDfdBf/jss44VD9e6uEqBRQe9G43ZCWCi6d4Qg4Bow5+/
eiSKCP+Di246Klo/DLxAyb5hG1TRZu7xU6j8HUIw/YIOmOpUxkHluVFWPT2RONAoO/vrixkWNMSu
DL+grfm7LOKTuhmWtKowsL+4Tb29SdoM3ujE07KudrNlRhuJ7Alcqr/hB4jmGnQSjkeehn9VOrnM
h39/mBtvfV6geoQ3K3g8ePiheIT8Sb5hqv607nOenTfBnzb1ft7nX24ZRe+VGiVuy2bzXEEY5UDY
4uQPti7q1b3D94EuoGURzhMvOh6okWkVPvwPC1i2al57vZgonbmVzzJu9kKOmEN4Xk658qtq2Mym
LxhGbyoNA8jXxsynhUii4+ggik+JiKO0uuMHe+v8msaO8R3o2H3uMsgvSPGvLElmWbpvfisn7OjZ
gdSUUCFwfW47hLbf8PFZdWBQ1x58na/qfexxnrFR49ocW1k/J9en05/VzVjJVnemRCO6miwePsQG
jGATNiri2LcSyg41+PXnyXKTspn9Dqw8hlsD3KCOS4gqZ0kbItlCDOJyD9oc2HlIF9QXqYzojbjS
dE5tWNVENA5uTos1T2RL0ND/yHFILnpaEUMkp1GPJdlDPNloe7yHpBEdQQsxQSUJ9DE1CwdJAKUn
pynF8jB4TFIoRAMkK2yD0dVoy2fmS2n+6FoLyv4Xz0YXdEZX4goWtYe/hU2sihcbjNslD1Q3GWJk
FkpBSqe20sVS6dtvDcHSrvtHn9smg9SJ4obAH5zhKilmHs5jm40UzBZG+IG2fu4nMLEEBwKja64x
wrv84PUKqb8lhQQub+PG7EI1EyIZx4NvqL4s2O4CWW81FA+TDz8mvAjzdmR79y5r41eR4Nn7vsaM
r9N9bOofc0MC6uM3H2OPGRHFCpJ20BfQ/+0u1jSeAv23AfMDqfxtIRftXzO/PS9xtgv13x2c/2ym
De7Tht0ModCUu7PHoli+JzQgrDULMR2BYUVhC2XG/jHX9jE7oT3HLK41e4Xayjqcj/U226iLFn3Y
7WWxm/Kw+X3U4PAjet60/1k+T8AcPmMksOfs3e8eb4fu9R4fOIdGSWgfqjltltlz2DK75UAA/mWJ
17g5+pzInKIHUzOTiaEr7KU2+BYbzkTkF783rZv/6u6EJDRyTYzg2qP9wvCgimNNRUSDzK81u/Rv
cPfG9aIYqDNMyr9yMrM9VzrfaIt0LC2aHrKXPGZjUvIU3LQcLwSNn9sxnyDCZ3LjxC/pCNEQaAb2
UQu+uH7MLe/V4xambo13XLDpc3T/oYWeg47SxUIxhYPs4fGn6Fte8JXk/N4lfVc9NIskxGGbt8Km
ckdWVhcnOraXmzeFDPl0Ls9h/rkXq3L3XXv5mHYB9UWkTHaNk25I0TLfzpt4Q+rk0tVnGno03kRn
kL26+I0ZGFZw5e46yrr7qRy1H853zZyNzxSboK8E530N0ki6d3KClgzhCvhiBm0ExDN4hdTqTT9l
LehyC+AYnMBnmiur7zYZWZyKA12NfUOGeyvCTVeFV9ZtxbdJK4cNXk+5k1hx6kXzdtTfShyHGNqo
+WbfJbq9abUas8k4u5c4O1rdasmm4Ra/6ZnM2xM2ax2cdsXDrIrEzjHipF2H5+mbfQFOFTEPUFdK
i8pPTOKL/qO/ViYt1s6/0w4zlkSdgfpylKWOdyLhwFg3N6fWKJ9bKzbonxuk9qafbVgdCb25n55g
I4srmvqJHrfnV1mGzOMOXfsRBw3aXRZGXLqDJTtslBkLLGQl6pEsrlbmk24Hc7o+y2DSZF2MymWy
poA9WLUY5jOThx1AWfZEkTYibI4mjuHkoxcowbSAQ1CK4ZAGbLLAL6j98+y4uEc1bkncBx5kN3d3
wjCRpTn9hYLc6lm0EdDidLUhSBlY2ddXYZpRM/iLT3dJ6wKZgh4JzCXihWdPdhVEVyKTuQCF7wIa
QX9qW/x4oVHsBhg8+yiE/O2diZgUHfq8kFmBTkjpDpXxt7sWAJFVDwypw+/Q+kAofx10Dnglrr/H
ZA+kGGvTImjiT6j1sI2hxXRIZpeBHTWHBxrOStDtKTCWWw80H/tlVBqkswKdEUM1+sTwDkCEHL0L
WmewIBgraNZeDmF8iNlit7+YTc5d3vjD3eIZ6LWD3t1DdYGqIYNR0XIXjd+Mjk+/j5QAX8syNNg5
0aKYteNvHwcUzpFAAuVJ2voA7PEnNgaX6Axw/BzWhFUABUaNM0MPMkJd4FHGw7xXAhGs4lgxoV/o
XhG2+1oPUvfgn+6zxAbUmFpeSgdXeBqP6DnJR7uo8L+R2oPO20vdd0/FuJC+9RrPqd43RJvrlKEW
m37rIDrqMwjdOdB4DwgJLCQyqEFxzsOltAvrTxTKvQ5B89Pz4Pf3DncbU5iQXTUC5g64H6vqFIYg
bhHfSMChfwZgKq+n+tCmasgalJqIXOnP9iq8BL4DOgpVgG4MPWKD1DSN6Ek/ZFQAu0xpVrOg/Gii
yUCCskBxcEhG14MSF0BOMFv6xgC7Rf82eMEPOk/ZBEFLPU9Rj0eETjh3LHTw4nLTEfWHk+C/TAcs
OK5I10Bk0MKwksIOwOCX/S9DTu0lqNfJVjlONU/z9FBdmb7hvLbiW4CHRg9jEFhk6QhYCB4Cp6JH
jiV4HPkiiMcBI2gm+ECVOPbofjIxIm7MaWuIdf0AanX2+6YzBob07ikRm1n82MAevGxPir1HFUhG
ij3shH8jD5JR6W1fiGAgWlGHvOJsiYm82b8TrxiUPfqMHNnDNYb04smlJlQYLVyLVLIE82m860Bt
r6xsJFUEVAZcHfILx5EcPugJnhvMFy0nGySDLDCnRe87BR4fXtagoz8GxCozTDxjrETw52DhYdPB
LfjujZVZ3avCXb/9g8MSpWm3+Sl6YnaEN11I8gOfPTACaM/sAbqfHsq7GEo/Goo3uopyjcgDhyav
xnuFsKMDuBqu2lBFz+6bsMhd1NkF2rJuLVRoaCwCYm71lCXz2c2bntEY7ruhjQJr9mQtUohqW3Z+
H4/udTFkTqbmhbTK/rSVeM17n6t9fJApYvMqZvFV7yOs7S29lxU/dstPQBvKY1FOdDTfBhuOFsYf
lE1PcgcZgpRT9NG44x6D80hiuAu8Ipve7RMy8dLPt0hLCJn9gAhWzZyvLOZNrjt3GMgBTFt2rBkO
Mz67XnKCckkEMEh2JSw1RHQ1RLbRYfPUpT15p4JmM3801w00uesSu6JGtj/NMNOAebgZ2pMWSDRa
6AZprq555b1HvAX5wSzPBkYh+CrcQAW6tL1UuA53b9ezmVygmOABAk/6En5/dsP2hCKT7vXlt9Yl
ALKkzVo7rbOnniGIunDO6SpDU0YkyWuZJIzfuvbKhBPUE7M0WrN9rG0XNQptjJsxbQb6Q5MWs/ZB
1gTFC9uL14BUCBcLHf88fGHuofsVmC2+P5uELClAXy/9ReOAkPPOjttFWDzAfM17I7THWg5fBIxr
WTsmkyoQHJ1oe++IcAYWPXIvCnIk8aDPglgT2Eaq3nNIe6qH8QDBndRGhO6NSfILhRL8gWWYjmn9
RsXQQKf0RcjwCOpfbBA29z2zH4ltxuCJJr49R2Dq6b/q5rwv5tpAG2TT9gLTRFLmbdiPLPOCc2Z9
LdIxgsUZ+01KFXtGzDEp+D4rWPodjEGCt6RtTbEr89R1GmlbtjHADRRNtJevKKsTdG+62l2mwQ5y
1ju8/Jr45uGMHa5tbAXfZJDp0YMibXr7KbfY9i7TTT6HpEn07Yx9xuvpmIAGnPrB1b/2wQETuYkl
y757HdmEzdhjPKBCk/JnUg/sccNUiwjCy/sDY49yf9NjV+pffsTpCXMA9xkBr8Yv1g1tQi8OdxvA
jeETjsyU8k3b707FGM+/+yDHQ/IzUKJ7dAlxESYWjm0D+SIBXkayvAOiUWJh4e5RH157DbryNjlH
oBmX+SV6nihVqCexqShciqjn8t2HSohw8fjArBnHwVUelSccRiM1ghS0JhBo0ni7mNz3MQrfgXEw
QjAEQtQs+piv+Lyv1xCmre55OnqS9ZP16BCy92it8IjLJs+gtXpBSceuffSCe4aZAU2xGHdF2tcP
AH0QrwQ2slNqkstbK87nhZ8TRPYckfefkzg+qmAi8Hd/wAU+LIaJs4NCAfljRi23IyRY0IIPMIzR
xcHtQp1aesBwNRXeVpuy9+nobDS9G1ZabGZGp1Bha7H6EJSJG230il+xNYAOx5XgZhFiE6D4nxcK
J5/UltVrgl255fHq6g/nraabJ1wdsM787E6cNuQRDI5gqtaggaDDpdMCf982kCEX2eK1zwH4TVGU
wN9vEjHOBotSj7hScVGAm9jVQR0nCJ4tNBsYakI6wR+PypKitfURF+8XpcEVOVo5fU1evxFT9vkX
UG2Xe50DyweNE1LZIbZo9DvE35fQaJVGPTvdj1/e/Tui2DqwbfJ0mVyQDIiN3gOeQDtQuXhq97lz
uBuS1e70wFm5R7kOmsReGp2OsifVy9yR9U4ujUwzJkklrFAQDPffA/NYBZ2TqEams+com6Hj/hwM
xDtOgS/0mtL8/ts+qSZLAk0m8fDKjK5xQDOXcpL2yOcoB6dAYM+TsoCAQOgeLjVDE/Lk70Xx0jaF
TjQagdVene7vHDklcxEhnEsCz1/sixlsa1D3jLL0l0q6YtPOXWuKiR9BQaotzHpOPa1Y9rZf2rQm
65BbWrBunlQ4lgdiesbOiUHEEmJ2W21ZE+FV1CcwisSp9orfjtQhLtwtkh9RLhAxcKHbAr3pRfiH
Y+/cFLcTIO+fmzK8qECe/etf6FFJYzNCNTF4v9kjhPyLxXkFA/vTGkt/i7alL9EW6Vyb3Flr7ksb
C0qHbihJRE1wXaJASh8hmz2j9i79Vnhd3j0eikFb/9Lne1e9m0OxqQKtvU/ycGf3brrzxDj2PcmB
FtvZaIdBBJQYqL/4W6oQuGhlK55Gbjm29tYLl6vnApSY8qmFi9EruI2wtoK2fo1t1NNTiW6kbIOK
s9FO5RI3/1afmbSz2TnPuHO8veFUvM4uduWutVEPaCBCdIJVTDTvdQ6+na7xjlh+tlnDZmdHjM/D
ueAvD2JzJHAMJGsCFzwdI0/qEBZJI+JFZKLYsmPOiK4St3I0Km16SjIongPlF6UEgc9JrwLpukTt
/WfJSGe/90Fp8XNnjIRcAGYfmoETJaBjBWnNoM7vzOsVwrbvCmzi6175DrvVT/n7ZgE7mIr7mCM/
sNz2F8IwDo779jm+LhsaI/QLWT6QpvTPZWAsmMLs2T1EIVqs5QFNjBvXLr6zhYuB1SUyGO/b3dgY
Q84hTzBkK4c3CuH0bBuWVlz1VeoEZDd3ctZq8Y/n7XOxidlbMrvrNzeJXux/HPvIpoO+6+g7ex+z
qbJXM4/roIfJFimt6YO5rTF5TUcIskDhU/QabAa4a/QhWabsF+bssQ8I04bZYhfxd24SHG+MkgAl
TViHmmujjr0Dc9pik0H4IB4pz/kFb4pLcJ7hPeFCxdEzrOfDC9QgVOH9hCjx77SMOsyzBHChdYr0
WOeLkr0PzhWY65demsZnduzbD6Y8dLkUVz/VcJnm2rqvKNT3Z82xEu+T4s8u5hzlcQfkyDJAJUZJ
BbZ89c48jjw0UNj70qhQjbr23kb7g/Ja71pY9lCfLJ704ZBQzFv7kuLnFjeMK2gF8w6bGOZLbNi4
lx+ORpQURsVkbkBkJlaF6rAObmSyEif39m4Uk2///Iv87X72krhevWEqw66FuYjtEXvhnatavpWI
s/EOLTNCXqtbYKdVy4JFMDRKJLR/pha9YBgP8lFbnol6+oV1DEmkZKJgW82tVHafnHjMkjAQXHxX
1aFaFQdzUU+sWRbZ+87UmquDN9iRsLqSiw/lRmdHQi/1R1PIG3wgX6XIMcAerxvV6GqQw2j/Ki7d
ZKheaTu0HmF+ypGPsie4HBqcMhnLzIY/b86C4pyZpXE5BlNGRAQkPVKDN3U3/MKOu+BC6N5tmUQa
gsrD7WAQKEnmJQGc1bAefmZtMK7uu+iB4Qqy2/Luute0x4TnxiCxFbUtNwpU/fO89R2cMea442jA
rqd8hTfUPavXhmv1onclTrEWEkKp0Ltcx1Xx6L7YUtEn/rhJ498tUt/9CzyE1G2rjiFWOd6LwMvq
ZG47QJbEXiXupVdP9S/UK4dFgOucwRIatJbaKyKNF1e2i3tMh9pI3zKGMlrVtL9oGJIXgmck9WXX
3DYj0A08hvLJoxomeZBX48edhDLU0+yeOG2U1h3TT3LXeHnBGUYn/cmXD1fl+g6zPCh2YBP7RplZ
yrCjxy+cAVCTFd0jy4cOUw1aDIQyLNR2P/bkhafWp1tP+AYF1rtnbPh1Fpm843FaLIXeI+aq3XPf
4Mbw02UJPtAdv9YZIZ98bboPr2DOX+qFU+EYEeiSIcmVOKVLSQl1SngadZCiPcNZkBScabM/e03t
mGpEStzw0UurU1B0F/HJ/CAzw97p9z1gj5JtpOU/LYghvbtTGg4YuT39ytMTSbe2fjhEZZMMMLwV
bxyXfXvQJqIJ9xb/OUwl7SVnAfgpHdOBQuHzZOx6uMnzm9vuD2EonDj/uO1y3ZL5eZ731KVs8dkr
1UjmpEn/2NNf7l1JI6EAqH7xMR3YfUg6mHQ+seunN1f8CkZFJbWyf9Qxml91U4qzTjayxLT+PaHu
TtbZ+mORcA260HtPEnw4fjgYaBLZxo6vY7shlhNi3CnHQYf1nPIIM0Z85NnbZd0P6ZyXqYf58Yv+
LK1D7KPm35NxbNadBy7IqEDlbYxvK83V/M+s4zHS0azn+4riEHsqAlWrRTtqxjB+6a1DlMEfGJjZ
taKKsUtibtjBreAcHQuPFCT6PrjF+zhGsM4R2dReWzNlpg9yYl/pRfRuYbNmCXGTgRbtomRbr4oe
GcDL1qCekObktfbNmHvcJbWj3wzuAwOi5NvLyJ9l4+/xBofJPFEdncYDBet0N4ehwmftDWkcJkxL
4hKwhfOoyAw20wPGugapOXrSbGZTFFib5DPZuTJ/sJgk0kQ1c6fq2dOLHjzghEPVzAOoY2W5eGH5
xig4U5CPKe+e+OmtOodI1J7FJiVvoyalxFdDBNCXGatQ3Fnd/6zJm+Cx4qZ69KisoOiTWXn6HGEb
3rGPVvFegseB9dcQwWn8+XQLUTYSOd37fKK3GRufsPxNFfhjId6L+uoZvEkHZG+S+zp8eDww4kKc
3/HvxgqfteJAxX32csQViteumbsjPi+3NXEPaRdXbwoDHgaZbtHmgIcYTxGj/Y5KBzSKdhD0KAcF
PvDuqI0/JLPXjLn88urCanDuzBMIF6uxIp6utO7VAyLwsHUoh6avednEppddhO3o4+JQET7CKrwH
hCXgKsI1wvJE94oQ/0bSZV++CagQ3zFouK+VjbW5kRNLr4o6P2VNID8IKeV1y7rDif6guIczJmE2
On5+HteShj6mDeWW5UajgAARR5iCktW1D9/IPMASqLvGPl3j+5+CUIBJ9x5Urahr+QIeDq1BzRMH
WKKxBrf/I+q8tlPHuiX8RIwBSCC4VZbIOdwwyBmEiOLpz1d4939ahu22MUFaa8aaVZy8Tkrw4vLa
x/Vn8VrQdgRlS91MLtay8yuMcQVWsScAIrtoOKIsp0xPdZ5R7V6pjVAIlYNSGzoTIgq06GtJbM2B
EB26rzluhBIu09TfoHIbvxNeO+UvKSWTVn3QyOvA8zCFUPhWdFRvvAn1RDuKZgimdE1O+JkX1lmk
LtnePnUfzVfzSgbztgX1YWnbGUw14a19nFTG5fque0uB0xTZyMy/w4JTZ+fDV8FE1819T3DEqX1h
uXlluxpItffSFF9N5gO8huBh66fO1T1DA4gYllv0AVXCL1kNdiAYg3yN/Lr2pvJ3cvK1pCEmwgQ6
wEMjoyxdgwKwYbmXBui9ljgLVQhMgbDdQogPKTZD9BbmfMvNhSj6AW+jzeweaH5+22IUmvF6hgdg
CKNIMbDxpm7BjuhcGrk6XrxGjOHen+CO3m6FsgzVu+BK2WHW2jWp8AVG41rHZWzu8ALd69C9dM1a
Fv46bLlw/FoCQYHwJ0Oc6Nw06aeZwa6eMPRTDT+TfNOKHr4ItMSC1H2OToNd59yDoYapKfwpnBwE
ip3zqjDMU6qriPgoBy1mLasRLexXtxWEgHTUIEr6OEXSp5dTZIiB5Arq774xvPW3W/dqOiUAtGis
U4Vcz3iSAbIo4JcJM+bHMbRlDu1sWMqymjm6R7kOYKxn/1N16Ahd8a0ESc8Ir0Lz8YmZMCIrERkL
7fHTwGong/viMmD9pOibrCgHnsiPdpx8tDMfrG8ErI258WpZJfcoRLu7LUfZK6azmYMjAJhhsUa1
YzmDGNYn73PK5Am3dh5WXzRBcr0EbJzZL+SjdEgYhOe7199jmAjoVpdiIgizXYIytEngg2TR5wpR
yPqwya2PhU3xEeTWhCBbTD6/LjUNSPFpuCCy8lN7wuQi3vBYAdCqtkoUx6rhm8oxlS3Efigk9UkC
jVuHyec7VdmXY65vhD0PjYcX+seThw3Iju636m93kbK6HFE3QHd4qC+t3fIclsIiDdaHA121iRcl
Vp+fURmhMYDGF00khgMZwubHlM3Wh7ddnF8mj5VaWlSSedsFqQCWEW5pvEoBHavnoVny9oaz7yNR
kB9/YoQRI71QcU7D68rs7Tw5U73fxwYN3ax+HpT2fqF/at+HvNypjaIWbfQ+/Us+NU1qOuBQXhhx
bjyDS+DrPapB2p99YEqFJPbgv8HJUV3i7VSo3DqVKD+hPHFCeutpF1GkBbcfc2cgSwV2ICOJJcEE
uEID3T8boB1pdcwq4W0WWMP9lqpjnvblGzBriamekP30+EBosqsVvh5QiUP4CfgFlusdcZejVh4V
//0BXCuAWx/TPDSIQYkTYW5bR/At+7yHoc6/HeoG+besJrGvCjAVaEp8Y+fftmGGshWwXCqWIA5O
zraOKT3kPCCLABOhXcKmJgxBGw4GFbMFpwpI2cHnRaESPpce+TXFHtqAuRE2+jwg1W8+3bJbBjTd
rjBC2SawRUqzJkWtYmQ1S80jTYZql2gAYl4zeF9/qtpX//aOdhTF91cHZpN071NkqfiFuwOFFU/S
SUBBvDxi1icMossTK9BiaZfbXH/KLSivwKnpMOtwbsywzUQbLXRRNp8Oi/4y2oHAo5LMGmdqgZod
jVJSozv6jDDIMPJCvUsZGomZ2We8gJYKpJWGfH6Oag6ltaKXFhw0MfbB1XT5MWcTzccZoD5GxGHc
cO6VaPaIP+Db0uh7CEtZI1/slS/AGNoJAvGWf8nC6757Tjv7Yv1ziQtX786ZDz+xOKcyF19yGRzW
MC4C3aWiIrXYwQ5eKOn6nQKsrXPqiN5W1P8S6cPIOyApmVAQURwilwznzDMXeXgD780qKzhIUUdV
3AiBTAHW64Kzb18Rmc/7H88KDF74GJHsRCxQc3wmi37Q7AkKMd8GmU/o6SPcxSOZK4v2DmAd7zQi
youf/jY6Q4T14ue8/djsFVsgnjyA4o0CvaGdf11+GKtBQNyD2qn+NuxrCYomxJa989vePp0jpIjM
e5DKAByiv285rxirQ4bOCBuh3I9lmbXspN6dvOPuLtuW0y7/pk2/Dkzd66rTXlJI8kavmD8N+WNj
ag3O45I38xXM6DAhO+PCp+GaKLZt0XPbN6r03hjSQDwpZUkwV7CmbnFen9dfpH+IHr813n1wHdDk
qt0aXxp6hdp9fZ4WwjsM+XtPrWUjPMbW4gKBRDagrkJNF+oIaXnSMx9/oqqPMRQXvqb00Br5zdUB
cGFyTjOrf4dG3jToJnr5OxQt+6GIBYo08egyuVbd5M+ZusTZqsGLZkSuT/EzRIuYvsuYbvS3rmFa
qsR2n0YX3XBNA/6m/phMEyGG7vWbW8D0FfNqpRCGHX5SgGQa2MPv0KnWjagZekKbXUt+heK9U+oC
EODQ9ZiFnJbA5PdVrsu+wSMmukIPOxhRHnMoVHBhAHhDxYYPEAUbv9PfVh1oi5hzrLhWMwcXYJHk
hCIRLUR6FIuF+sd/pNp6YkrqNd3nPMp99vplL5emy+SKR+2M40t2B2zcJe50gZPw7C9eRa/190r4
YpqtOe4RAE7ogojz2+pWm5VInxVLG3XP/F4vBc1pY3121rPoY0MxP7nY9ZO9JO/iAHccrbvNuDmI
C56YRom4KLNrCBhAGPcEWTSkNOKZLUShDFSDftQpWOnH5MNsxrwdV2yvwAb7Oytv4iKWbXPXpb4E
9SJE0tCJgVxn4DdxMCZsXZBAxOK/QMu59gm3iM1p7Ti09TnEAP3HK31mouLkwS/tAgRwRbJ3JtKj
c8JjS86uVgZ3vgt1nNs/EjOyzVskokcImOAbvrHPr9E5uiNFg4gKx3NpTa3pe5kt1Ys9Rt8Yur3G
vv6KH+yta9UmIg7YYAoLNokHy9ltSdEEOHA88/MrskB/5hPAPphlr5ca2/q+XmwVgveyABPfy8lH
N5cAAW7iu5stPw5tN5YLPItetZP5eVEj3+q75styd7S7OzO4CQ/NU5NyXzX4OyBA5PEpaQqlKdJ/
HTn68mX326SpjOwZhYIyVYYHrWjJn0kbDXP929uzySfkVtsS15DJInf/m4klTWGx04J2TZbYzTU6
qSdqdi4YFu1alwUsBRbHGYspq1lepsOXl0Ir9wJ4D+qXWS0OmgCMA7zdKqSS5jKPOU3med8KpHt4
Gc56eNXTEPCHX2nBAF21q51z9Nqcod08NLftU/MNDRaJCyZZt8z/MMarXXR3C52n//ZTcAkljPIx
MoJPzMzIz95ZVDssp9Ck1x5uG1SMoBujTxbug9Oo7OrUZC3r9xGrXrKoekbX6ObbWbvQpAXk6oa5
5jV0WQBCOS/SDKb9OiLK3HXzvlaK9btVg8dca0e0oMe+PqexqQZ03vi8FkyUBjR8d5rp8QvnwXwC
q57T943PdVbRVOILbx6nk/n+fRrWm39zv7Bfa9noHm97R1BqFuo287XwVC6Lv8FuI3bAkvf/R75H
UMX/S1QAOqMFVQUzKqJH6MDeiGJZFar/irs23eXyzDanAh0dG68aNqBxbABnAfCiUWsRAQEYruGs
sJm6vzkLiR30oWBZr4NRHfGHxJ7M+W9mz1Obe6wEcnPIReR9AmCu+Js3CQshKQ+elXifmxUXfcKf
ujb5PUKfgvoTz8N54qEiuPyzAYoIN48hNWwHcm6eUHtB3Ku6AAxzUFTl8aAAYlYXpKSF+IIFzHxe
8UZ9s1w75KNdMxnSWULhqsJKhGq0LhvMuF8AtSkTa0z5fqBZpH4aPX3tHDazI6EGHSJf/KNg1Hfy
57fxbcw1gZMRtksuBBeEMhAuFPeZUiqSrMJjdA72DflRedFXSC0FRCfmDCRAjTug+HhPWNI8ETNR
MwrxpQPpPGjEX5PTYAPoTvznqXQtmEzHKHP5fmZcJh3CJg6r8UsWXXQerQlf9fpkBNiqnvmjkT3C
VvOFCdchZ6ZLWlhc12jee3/uT7AaDbnTQMTxFlCRq0AOpJtIgsrM5UGY473GpR6NSr7x9QOqp7Rf
L/UvRd+AUYpTVFhCTdM6RWawnZvkxQmzbU+k4LfNPLl6HbhJufOBKqjakyfXI8TFcfvx/oi1ArIO
DZtX4N+HQeSJ8EKFVFbUAYIU5+qiWIBLHSQDzL8gucRAIuII/RYQMrC2O023uwfbJwkx4Tc/118Q
Q8FSIikq+AF5ZImDhJIMHfID/roA7/otZGMQLtAstQXXGK5W9CQA8gIydXdBCUnTavijc+eX0zHM
KVNiCSqZ9qnFNYu5kh0xilD0Af5FI4MyMXPDbaqC/Iwr7NEP/db28XeEVCJPRNEL0BWo0CkIwsLi
ODXomyK4qF7eO6j6io1I9P6+ZqayhgyZyDc3VJJp8fEFTJ08HStIv73oqW0FPRmwF5BWEIUCJW6V
ydRbKeUi1ckaWWOP8gSt01v8jRgaqR1rRv2I0qNRfyKMd0L2grQS3MIK+A194MtKx2yjYwsB4rDK
B7/0v9hg0XPRSDPGN6WDhfGh7x76h/5tKF6oM23Rai/Xux2icue7ZH7zSD1lr3ElkBF/X6wGZqpR
ptXNjHm6S6Slk/8dDwjCj0MttRfTgzfPwrkjm6A+6o6JS2Sv28VGvllsIH/d//Yqg2TM1EvM1adz
MP479kOjxXhD8UcBRmeu3DFau/ozvse6N3rbIRIewCjrMwvSg3SM3u54ltaPtIy3brlRbjx4ooNI
VugZIvFenjIAkSKMy4jVbJCnYQvaUX/2d9tv8mU3T6nI6KkwVA3BLVVDELvFhgRxH2iDJcvjJrcD
gpaKG5gPBHEgGgQdsYKQCXufSZmA9rI0+iA0WdwKoST0IaIphU46fjpp/xZ+B+wIwHvird57tEX0
ggwnBrgZPtbpIA0oagWv9Y0mKskewNzM3qAvVN/WXv0CItLXLlAbP0fP0L+0GaoExFZw0zbjSVBC
0f0iIpeOkgJnRefHEHpKHwSuTz+X9QFkfccMI3Eb/eMItAdfVQBSbdWX+UM4pSn4NM9UEppbep/S
tUrQuKoukwg0MEZGx9ub7eAeekCSyPAWQ9LLIvcXNPfA3pUQLxaFVDE+YgsjkbiIDQZwErxJ1G6J
iRetaW1V8dis4EK0y7EDT8dsUF9uiBFHC0jL6AZonvMORvUyTn0MDFBA1DYClIr7DPIJyE5OQcLP
nmcgg7/Ys/xkpWQPRN5FryTI/c7KPnze7WeTrjdVjwszrWX7SI2MOLvGyCi9jLDqM11AMRmtrYhx
1E8EBWM9oejXQEu1n/Cbi//o/ZH2vQcSHhJkkhF1X33iqoRuSYInCSES6gzR7zn3NcmIJeg9ha9o
FlPgYuqcJcgtgfqQ6jdv7iKRoJ8m1MkVnZJsCbUAW0JfBSgPGCmN3l2pTYk95qIsbClijoQ8DFAe
7emlEjTUc0PlQWLUkaoS0KmQ4gLuQiJCl5YcBxKTZFFoAHi8RbImsQTdp+jm8vc8kf4YQEsJl914
tQxXSmj6cPqIVdjaUgSTLm4Rvat7Vy+hd5M1aCVzcGLIESEm7Jw9DeIflhgz2BMDnaWqv1DQQajw
9eZEge6+TR2Y4JBY4EU37sFN3yk8g2XDoyDkFxgRhZC6/Zcq/KUDEAmTe6prXruKrNi9tWl9OyLj
1lHwKAQYIqxNcBTVvuRxJBWzQZ8ons8pGBAMPklWMlrlinIVfoj2ms4gIdyZ5KAUzHpKHQRbTAgU
ihGh3C8pI7LnIIGBNJ7BVII+BDyJMj6k5xcCCSVnysmIwGnl4VvQsJLE0j1gDMbnPHNAV8GZNn5X
a0tUJl+0I31UUJf7sVvBa0nE9oHuAQoUUba0lENS9XFoUEi/CbfUYXTBbjFU/EsJqx5ZoPeg6VGG
2DsN/yINJY2K/nV7+t9OboBWhFtCBV46Tl8yAROYgKIzHdc6gNXYahzryYbuwr87VFcMPuA2ogzd
orNNmbvKd6XGK97Csr6NCGdD1De5kSrBb+Dqn2w1C2/LbwDEAv75vF8Nij7DvlymIpfsL9nLI6Yo
HfEgN9nDvXEmT7z+MkJR2qOy2lYeeeYSZe6XRUEs6sJESaKmyEgRkVLsP4Etkf/8xUnL9ogFxtZW
QKuE82BfESoaHLzBKUZdrZc4vc1mozS26pbav2BE60OJ72azs9GwSmw0rEb4XwJuSrB212gaXaSw
2mBDeV6gEdznYnicORg1GSt8jgfOBlGmzs7e4Os4EKuMm5ORJNeWSxL99azeXtbrzTkjwfZ8MCDo
nlg8ojmRCoFejcl/J9iip6byxQJmHntRYJ+1Wv2tHSzX66jbj/r8sq8YfrHQT9v10USXDm7d341R
d0jpD/aA/j+fPAVKeorJnH9viMcYBOzUOMnBFdD/nU06SD51Dwf1M16fF2HSQFR80MtJFhHWPsDY
stkLlNqQtBMcXsUWsVwpKqVaQuBNZvwrs6gQsa4SR4NTmrndnQ8nE+u/dpQa52p4tqGJBKDGgMHH
HX+4oz3IMl8sWpBDaifQHbNVHdmSpvT7+DjoUu6AW5kYp4xAX4hu0F8pYcCwhzNHOC/e2R3+E9Ue
AFM3z/TEDHAT8AA8ouEKtK5PwJgw/1qwC10iMRKJuQkSx6k+0AIBupumH672kL7WKNOyjHDaXdx3
qNrj5UcaJiFSyZDOWch2POeVURgVHeB9nkZvT+UwSq5Y9EM7B3cjAu/Y+QfEbTvAu4tvPY8n0A05
S8DmWNvEL4W6GSHmYbD3ymD5aUtBYCjSXMVUkqMSkSJcUJz1a/Ah76cM+zMXqgZtaUUrp1EZwvxV
jb4Oa/8V0EynOApFKltHtYXHr8wIwOF/R4npoJKX4gvDS82MuipjWd2KCzj+l3xWvS2ZEHlRlXoT
w9DM+RAXI2kNvRblxeMv3VSYrORn66myCPOexPlwdh3dy6mxZvBROjMDRj9rSU45KUMY3xooIG4U
qEI+VPgKS4xWwXJ2bfBM6I37swnUYQy6IPYXvgd3KIefgEWNkOf1Tz2Qb/RLIR86AoKTeX0PSL8+
tgX6EWaiBoRpcN5KSu/TK5IiMGzA/GggCcp3cI0ZPuAtyl+dvVcbLCGELmjHPTuJb7i4sO6zCyYS
zkY8ncHxbtIQgf0Ryr543Or3g24bycCoy7oF1YdDlnMWYxbriWqkUgGgzdFpUmA+F06jHU/CKE+U
rPLzpH1ZMb7IchSKxCCoMliyaWRupGBZ3lTiI2BjgMnQkr0pqLJbfiVUhUWSqBJVFqxvvsUzJJFu
2qpiiQT57bRat3ihymNBW6ofYVOoDFJTouJIB8rGWTT5CRu91eJRC77lIXyW9WT+y/ndei92ms3J
ZFQfebLyDPXjRJapRzl6uf9lsqpiyuTKCHPRTEqe2vEVFghFZ/a991emkFerqFXCUgVCoGegnvpz
PUbHbKn6/VzKuSYbRJqnqgotb257SfGbgsJPVxBr3aHw+A7ZmRzxnPjhEBrDrTN/RxhTrpE92Nm9
Xm/T6XWqbqfXi3vzuMknwJC/nPZE9QWqn8gYtuVHqYsw3iFTysfPcYUVKlNl/t2eXDxdRNk34yfw
Qj5PksOkDJ1FjJyKwoWmCjuqw8/CbwByDg8IPPdXLSSD42czH1wKtxLsOklIqyYJRcOlHVtqyj2b
bjv/7cMmdBrn6Ea/6U//WbAMDjyxi8pmaTno0hYASyv+1gVXpgvdJ8xpYtv/O5Tgdohx5MI4Ezsb
4yg3qGMiT0oDvbvrqgyj6s4k5lzSv+syA/fLnoHgA8pG7xBjsycJNGlPi1DYDEB10rmO8pA0y2Tq
EEkqN2ZuCaWYTKSWQJ3AhPgBTM5BUHaXZM0jiXMzZ8xpFmjyQ4yj1XL8uYyEcjvIG6iXJCEKGIbb
gnVr+w2MKWcglrYUxpkL9FfJh/+8m+v+u3q/fQZemkN0jOLDg0roN7zMUBAjyxpcfuqGgDNE4B44
wd9xZaljUpjgAulBlAWp8ED0jKqVyZ2pRqZYWQtgsShwBSDd5vwzLco2zbzLOncImIZG5E0l8lkT
y0ggQTpHtpcOlPdt3R2zfLfFKZCCNQsW14WGJDfU+gA5MBmJa95QutCbGoLt/vktMLI/XlAlkKqd
qF6yhbI4s39/L7cHwRcuvWjLw9/8Az71aZeYslOEK+1GhTRbd9OR3uEelss80h4kk+K8ZEhPLTQy
0smOBpuy05WUEld/RRi94J8anlIts1Fo3Tx4IO0r3Rn9qzLMG9o9qWGp9CNeTJOaj7gML5SJ5J3k
UkWymmsV/D/HLunfSnxr7tn5XYPsT6uYxPWXk2rLnUPIlOUb/vxDoX+LAex6L2jKlY4wHAZMRr8D
A495ZTwEG8wEuOSMVZ261DPYwmGopvyMv7xESlMROceLknQ0yo4MuZIvGsB41XJQ4ZCtZUAH1WAd
Sgwl2My43JQwoN9nibXXZnu9/gtCFnDxZs4USuTjXBvvxHziX6lJW3E6bbFqf6YUC3ruUGj11X9R
RAT1EylGnkNVZFRaSG/uVKXLuFfUW1l0P07QlrFQsKMFRxr+O/CC9rCzWq1U1VI8IzFU8ScrHeAl
/T6Su1LvXeKnc2RxhMHqjoloWwEb7/jXoVGQ+1d3+NP9ZLpOSwauAQ6tLOoKMhdYi/m8Oaf2OyLE
9YhZ+Wq3g2W75NUnzXkP46plqZsIgynHwZ7B5RbjdxErkY8zurn6tSp7/8JprV4E0/dIuEvck3YO
zRz6tzW1g5iG5JGwCDH6qvFY1fTQG4WLrlMhHE49ix41IED8wpI3xVd9otBbm4d5X55bS13qYhvG
nhVx9wZ8hF4vlLOgLrPCGv72AHuNaEh2UOrIarKp1TbiYxI5gyyAMEghHfurQXhJeJfAAJQ6jyBh
p6W8XI4Jqlez6KqT9UAy68yHQXCMvaS3sYeL9caQqqF7QBqjO5oxh8adwURdOxw81kMR399C/K9D
+oHa3YzTejHOYymLwZ8I5YM5XEGCatpnP7P6P6srrl5xzPKH7Bgl8ACpc02FXsRaNGdZ6k7KBjD5
E3Qguhx7qIQC6HTeKAjBBAbPCJM3QMGZkWGBINj40oBIDhmM/+7LlHsZPQXUT2zNZN3wPUz71Jfq
N7BqSeuMLEHaq46ywTHGrIO6TnrWIgFMv3ivS4tLi6AL7hUgRUC1a0mviFfnj84dKPjOnWdDJQJV
I8DJsbKLsUXtCKojlQaoa/WZVGKG89l8NrXfRR/J7EDtr7pNgSpxX239D9xrWJBbs+jdY6K7WsGt
hmzyvtTDdzCVwu5N9xj1Pe1TFYG0T38JzKNddltX6hlVr8Vsxb5W6bdeUSH69gH8kMuhw2DYRv1U
K4QllFAoI89iIBcovDFly9X93ENA3AK0+l8SHpKRu0spzXiPTpl/z8QtRtzhKM+a//wwwcimkzgb
9T97gwFOeRDHV5f9NDi6zXhC/7WHJGFHCzjEa0MTRvBy9uOevEWs/7D+CPcewEbIxOteXmHbgg4v
gtC+gVhuQ/VBnuESl2sgwNRFBaErGyC/wxqmq6oSo1Rwn7WTQ2rjoqyr8iPzXypDghqkCIn0G+tZ
u0Z/CaMJfqYcKo3k/4DOlVYZoOAIXS5I/XaNShN9OHL4Xxa/i/E2MGQhG1fTgbxl482o3xvp41nX
Qi4VGUGmRsEUj44MpLDbC20dxWa++Wm9OyqzPvxi8PKBwzJoJDr1WQNxy23BOV26pXvrSxt0G1du
o/QnBJwMEDIZbHuXAQOC1fbBtHVS9q3j70gasIfxnnYUTzPsoDy2yozyZjJR5Oq9ThL0ju4GbujO
hixurLUyZfWIbb+FS9D3FEH5qaJwNo88GPzE7QPHuZmAqbq0k/6hPUM6Qq6lEtw2GWP8Vk89khN5
Zn6DU2Lmg189IEeYESPCHKz4bsczUAudTw3CHMXuCzmAvbS61wHgBMtZ44SI1yuuws4ZBTuZeMX4
2gDKpwS8AHqBg7CWeXRo8ix++gCAMLRJoNGL0bPgVZVNXsB6K7xLOc3jVZWwr6aIwwwQqex0ek0K
E0hSv+3acLg5ktTeIDA8YNuetVJkRYoymK5n0lpRwpXJ/zxtJFpCvw99nou2X90m5Sdq6PDH2EeU
Olg7Qt9+vWu/iB+cLY3Nvf6EaQ18YWDSxd9O8vVEIPZLN23m3QG2uujO0yYB/oHhx5KTd6mY/NVa
9G9KpYXMO05sMEDE9Zl76mZMdOo3suZgnsAIwA6HbCRDzL90Xff/sX6fW6xvLD3Uu9hxpjdp57RS
pzzSohfeU6GU9hjb5LfTkN5WEIe/3KiSL4+qjUiEx04Si4BuYG8jGlZEg/rNlZ8RH8rJBnoSNbwU
cf2peCOS7f1Fc6dY50fR4Hye2HxVbGCjeKr5LtQX50LHANvBtQFx2kqC3T81a72Lt30PSxE8ldqV
oIPDlRz8m/lnhfEKeOWt/9Y8BWK4Kqi/DEFr2TuECtEJUeRZgrOZB8YK7pSH3DzCBKZ19RGefFyd
B+yLWhJHn290EhQ5gtf6PULbCfdnE66shiWeVtwyegeU6Ykd/4JavZdioPdDkT9GHthWwsEcxm8/
Kr6seOifB+raKYQ4L9TDgwOWlyh3Fd/K7Hyo5Y3+eomr6y14FXyKeVhNtnhnhRATxp76EheUcB/T
TaNQzUNlzOx3qQ9msbQEjb4FZJmEq5S6UM8cYQ5kApyiMVPRO6a1aZUay1uzVEf2Ccj2CrzmPB3P
Otf5c86Q6mtSiK5DdcUezNUMyJL6X/fUhxr0a38QvZrQPqL0nLztZMm33wQB+PzImiTj9xyfisoh
1bqcbeRAKrpHC5oxeqY0neqV+EW7gQLFFmTooZ9GixMzZN8aZBZovSQuhhZgM6sWuDkWXgt2i9Yd
HEzFUWV5neTR6Ty3zr2kU6yzZuumNlzrVgcIAzPwvgXZEycCyF9w6lu9b2/X0MiytnBuSZb3LtdO
ufgJr1zON1rmzX9J5i3ifmsGrzugYvzgJZ4Z0dEMq08I8uzX1a/SwXyRwu43z82TWeqzl3sE3/Fs
gyBJirOsuCXAqFu/NALNnyCxBFUB+XXVfi0LlJO6s/UL+k1wZXRWCA6Zc7mH5yNYcyj0AkaTHM6f
iQOaXuCV5gMnPIAi56F7XSGiBmKUwGwEaWpWdZnvLzJmnJsce9fWKTx0mcxu5UcfeHepxR28Suqc
f7O9+Y8HoUDr1blFGRMp4IfJBzaMgZm995PaRDIE3oCM8yU+t96jHKh6RmfPteLNT9GHzzwoo4sF
B6Q108IZo+SUE2jZ2ukdnmFnh2CgBllOm3Lvir1OCWdBwSOO6Z/b32lhcPFyMWCYEpCGBHD8dpU2
mwCd64Z3b70aGdBHKE/gMhEH62eJ/hGKQ2G1/u29HQw6m/ANf3PF5rJ/cP6FeTK/UzHNxHAOmJox
w+oGkLbIt5jLuMHnaTPbw1lMAb9x8ZkKYgMz50nJiiZ2Zn9bj6eoGsoD7vLN7SZd0uqEdCFd0qVt
MXfPKvPS+A5+CYrOYTLNRrfai8d2QX9/J2/8PmV8ZocylDgZ36x45ohX3a1n3fwC7i6egaYpu6oy
uM8fQM8Y/GHVMLLVu0zoPUL/VqQPRV0NMAjGhqtcZfrK3YGBO8OPId7vV++0VOA1TVCH2A9zBftC
lrMhmtVAMrjNJkw/syuy8QLJmozX0+cJvwCwdjhNxkUhu1tXF7fp5clzlQjj0nY2TyVTNWU97lYW
fcy7ZtoP49v0uX4OGC1kRALFD9Cxlj1DGQzO4i5qYB+ef1BBu3u15dpC6OgVIYeqLcjeRsUtgl5T
avM3mjNUENBesBdHiralWqlWIJQEzpjXyC1v9WjWrkzxahLkknpfWsV3+z3Nrh4T7XziywQm9Nx4
x8hm/zrPW+57A9MfHfk3jq6hcgycMiS10Bx1zYvHxDP9WEhD6e1b41sZmtDSeE+q08BkwYxZuhBx
3Ic08itTpouH5eGr1y+vQRyYg0f71s0YPEVABYfK38yf3S9i7wxB1nIjXqBZbd02vxXx3orSo9g0
QL7bfBmVoMEVmJ3FpYsuF+1gqLX3eee79/zinljp2CR3rZsdBv7dtIwlqiXTywDk57YQwKhZhW3w
CM0HhE6U8UJqN9ioe95mAI2aIegv5mTAhTLuDjCkwFTDb/wg51zZ4xZLLnxNTwDxgVLc7eNKfLy7
2ic4IvkJQTY4m8V2fEod6+JtYWKicrmCRbAL7+7bcPaml0GQgAO7iXT38IUM2AZRiALBEMp2WLmy
vuF9gsK8NN8CilljZg4V78BgZWe2Lijut+ETo2jE4ERj7z46x/FtYpCbhc/+fQaxNuSO9mz8GhqZ
cOfM/pr41L0A5hmvB6lu5pygdWUyZrmbW533GMAdv1ET8gkR7vDdwpDF1155hEkAp19DdhtG7pSU
BpjCB1pta4K87mLLpOuId3Mbmd3zyOrfahs4ARt7eqpbp9AAdf2avtkD8Ioz5JqHgWSTfm3r4xpl
H/rcEglBPOPqL82de/q4M+rtTKLsXO4/lnuDwfbbzj3nx+Lmvq8X4MDbw3cKM0geSh+IoVAsfNRL
VOFPveeumwz5FILUkz43rTmUY9Nr7zA9TKGXRh6XOSMmizAYkMbzvrMFVoOvyuJO0jJlsDldH8Ga
cWpHKUN1K5AWhRZ8XuVGltmz0cdjBqVrzU16/zceU53cRxYUCqMzRMLH8XdYgtQMslWowRh1hJEu
acDykKzzD3vbY5gxW5QhdwDXvjK7wFCm29rx+wNA+JIJOE3ZhiPKhqNTo7R6FUB8zKbXYaFV6qVL
wwqKU3gCbiR62LslMBBrDy2B+2l/Wthr5tXb255BL4RMFbww7oAS6/xLUfzt5D9BbudnuZBBZibq
nxXXpAvKhqE/Aztl5x5vW3wAhrBqFymEMbB+n0OXc9lCOsyIVWn97CVBleHC7n6x3byJY5hQkilI
GwXvM6xuMoa2YrPoIdrAmfnyyRmNBXvUu69QDmBfcj1gl94Fe/h+yzXrEH4ZT3qG32PDSEZlBDBT
Zg3p8BQh3sJFgAS52+cxWyQruMiGP4GI2EdKBnArbB7za7uyuOUccwadOaIajHsgyGqbpG5w4SS6
tIyWzeAPOwIq0L7lvZeIjNqPCSw8BwKh6d3iqb1sVtsC2oDi/YIyLXKsUoAlrDicnPTg5mkrQK0D
VToxNIpHULGXHHL3HBNRVAq37ple5c6BvA+nRSSCgUrHKNjOpikfGXXNLQVKYrVX1YaRYsdZFQDq
e1XZwwDbWL/PTYYJmJy9x5XpZWxi9vGVhs2b24EDQ3viLr+JF8bl5VZF5sNRKT82+OZKNEG0GjBt
9QD+yymCSoWg9+5dQVPfllbBhaP4fXbLEAtD2HZ2j4UI8dXKt/XaBjuiI7SRexZQZzp+Dwajg8fF
T59hlf7Wq0NyHMHdyO7o/F4ZWvhqycFz826+JQdjxLr/GvaeAY/JreK/HtSOPgSWnHy4Zd42hGFb
uJjs8wNOFJsPtt9wWmF5IujvW/X89LqhbE417qk3wjdIqp4pJ+4dRqHucEyfgyJkrwwvZ57o/yFR
L7rbu89nsqhuAdcreWAIE2I28q1p8kbdw35g2wCggKZulXZIi317ALiOnA54wwn6uOyAp+gTkL3s
/Fp+WirgkI6b4yK7uhkoj/61Zk3OiNODk9j5vO8va6b/mmRda1JM0XuXeCv3n6rNU3JJi+QZ0IGO
wT/xaSdgmmBNLEINfYJIn5/jRfHTx5INGwZ4H8BxH7CjHYYuae5YC9wxDDEUqvDkz0Gl4qUz973O
LR6tIkNdcEauTVb1nCkgOGYgJKC52TLntMRBSVGTXlstIhoARRT4mJLiURuaJ5n9YDp7mG8kBBin
aA9RDSZxnNLrCCkkQWOxc/DTFTh3lvBZvbsUkZgH2zIRBWU62mbUokCNUkEmWvafYFl27QRFFABa
JCzFmA9MyQ7xvgIkslBiYUmAdEPisEcsRf9rVvRzg7zias82R9JvXDFPSv8fr8Pi37kJ6eYwXVWB
6MEkcYOoY9YGh+CjEUDPPr+uDN/fGFoSBTql+je6lf2LWYfR5n5ac/7T+RPCQ4TRoNUDHpW4kGsm
9EBh/KigK436qfd5sN6dN5yKVNcw5dsYu/QZFCFqejXTzm2xG1yI2BBWezhoJZQfte/abFXGyGe/
rpDH2OdeSkILACepF9ATh3tqcUDWDCtwQDWDVeruBgSaLyYomHBiLR+AK7swkeA4EnoN1AVIyvMe
i41pyAezOCVntmZZsjlM+EquUAGwPRWaEk2+O9sF642YvvgAsc2YJ+nSvEyaN3+AGgIAw7x4GQhK
5lajq3eF0DEPB1QGjUfRPbcLca4zA3GOq68275BdPuenFx+8a9C+QMCI90D5nhAN/gfCMYTiYDTb
ucQhu2NsiiXiRXmbVHVO8iE+JkQFdoRxwyLz791771x81yq17XIPRpRRKlr1FMoptsIlvUgGeD+Q
cbT2rrSN8J/XETq5HeFFE1KFjyheiGXNNcOJ37v7je5dUvQ4pc/C4g/LYZGgCUVx7DWT/hC8JsQ/
+B4HN1LZ++Z7lZ4WeOItChFUyJv7fnlMIFMK8q1ZXTPKtfQMi+YD7OzFnmH6Y2IAA19cGc3A4pHW
zRpmp9wh8X5NOPsUECfA98Yw2RrOlti22kuhoBZPdHbn1IkMCbsBRzLZYUalADsPoxs/tMg1uWSY
RVYV2QZLMPuiMe3ic6oHl8hxt666GD65+QmPzNVgqGINAmjIR3soQxpXuLoG6ciCcsF0I2uRrvJO
mRohuIaZPWWT5uFKmW/pjZ7ecgbIqjDxzWAdXRrYvJr8a7Xpd7XoIWIX9p0t9PbwT+UT+4z5hWgS
PrTmZcKmBm2ZViP6X3so9QCpAVpl7rniIKiTsj9zrcrweXPKsM9RK3u7uApMLBt5y4U/YabQaeie
LjBeEy3bR8azDRQyXHJZg8GqVu4WJVvvnQTmY3XZ1+7FMIUSrNJ/WxDD26UVPLuVqdkpAfYkHTM1
tVuxiDvtfR7nwFrf8S0z9utrj9lhCFYGzwWMlLPaAVoCkNBtAujXjbipPHhBHJz0c8vSGLqebdKE
bB7HACu4afoXiEQhPoMvianvwsR8zS/VeQUA8n6QmN3t2SudW6Vq/KwCMK3xsMstyr/cyv9RdVfL
ibZRFoCvKFW4nOIeIAmREyrSSHCXq59n5585mOqEJsgnr25Ze611ZbOtYvgzd0UCPN5+B9lE+zQu
p2A+2hzHVPJYenjWpallt+D9QzkivaRx+meO8qmX/23vF1UJ2TN+wmx9s6+j8sLOcq7liMBILRRJ
L9STcD6X6ua3lsRmKZebYZlW8op1xqWrinbjH/kppUWOWAK/xfRpphTTMsJokaPg4R+CMDBPkxut
6sN4eNx0xpY4KSBEB/JRcm5or15PjaWEzAORmdLuHVNG8d+hf3u61gUY09VlvjZnUuVteqXxV3aq
eN3DvjvGhl1NvS6rt7ZJXdi1ErhyttXT15JcQDXfT9tT0Qmme1PjvcfrX6uTvIFDrzvc+R2j6n2v
x9rTVxbpYrR9s44dWrv2w/uytbyXZj0yOO34dF6Z43duMB0tett+qrsYkViHnH1Z/wsC0ttk3Mq2
M5MC2bgpLuoFe13Zdt42ayV9pt/1lHyyKtx/psOcgOE5lswjCoBdfTxJoyNoqLv/LD4vn/mwU7Wk
38URq5BSy3hgmh4KmBCtyUXBagapQZVor16XHypr34oVAj5VqXxMblL9bQoxJ+v/945ThBXCjtlO
/Msny7uXBGjUOxzFvq3MZYRxPrksr0Ye8uyKSuylavvMG+ziLkLZJwPgfStXFpx25/fCBMcmP2lK
I3baQxxQCJLitbheLkuNDOuzMt7eYYJB61MJ9ut1mByiDRuesKfc7S6xwokCbF6uX2nahDRfwGAZ
sD9Hl/TEcGYz3xPYesqnh5Jy49ROpYqo0uAMb7Wtbr7nVOcYLRBtTBBWBzlxJDUUl7LxIrbh5ehC
lm+y0bHKjl9wPGSAZwWxsBeC174IUrSTH+OnfLY0zjdsJThsAL621WSyeqBP9BAG+w6/rBF5j6Vo
ncV4U47jfSOwmYSeF4OTObupqG1x2XitDal9fWbmpAibVDaK84VRbeL2ERu6Agd0GcHjYX5Ud5Ig
17IXUVXI8E3TtXnYpjVPxDZ+D3VBjCPwN0nHisKHnADZJwCYVXq/HoznLT+b1OMaFh95++YjfXq6
rjrz3HN2/XFfDH/TleSxceXo1mbzeu7zKtmaruzhVQHHxRwkDWssObyQD/ZbODjyLPNqALnn1US6
tX7PQ3rlQ8Obwl7iVSJ8SN9NWGFeybVm6KtXSjPEI/09x5qSIvteWg3Zi9P2uIXmrDltK5Uo5oYr
y3XDp7YPL56iKovP7MsGArgAB7lfmOyf4/eIHg3XktcxzaCqxYAxnM1wE01+l508EplzKNhfMBf0
x8xpRA1D4U/0ZKvdP8x17LDk4iW9HyjNB17OVhefD4+ZAVlvxX1SsOh67ZsXlOguxrcuExLdSpSW
rUOy+3CIdx8O1exb8fh2A87B/EjtAH8shPLtacpF4nKw1kfZmCq17KGx2P0IlbEAp9PBrC/Xy9Tf
Ua9jpacqt0J5lX5GYrzt+cRiw8Od1lcbxPOR16QlUT4+tO7FlwiX382hBWDXQABnm61uLIC/20eh
HBucWPrmUJvtmZeL190Bz7kQ33/f8E106YPttb1e1s7kStJotxZgG2d5I5wh7NZLhZdEDuZC2CTR
/51Vs/KAdhD3qb5IlGlVpXmSW1W95cl4Xzsv6SzU4kkF6+DBvTByc22PeG9/05M5c/rPjPCoGGGP
Sk0zSfQrMthXMnjf5KItIuwzVwPcMW5d0//7lRlJq7/v4o7zwwPyw1BZUEByQnEageNbLYU/+1bb
bUceCZgQX+EF0bX8uIWcD3Jcgbs15NOqMtX2fz8UVKY5e3X5LP6VprCBCUocUfbm93WdGh23z8wf
oYd5pjEfcdnCawP2lwTnhS9rHgls7FlLBCHEmWapDpEOP6giGU08Oo8pEDGcDh6u32IWhxtaxnDQ
4/n+//0keO0W0X3D47jQy5/ik85HMMWjFwsf44+Cchn/d7NIMsbdQjerDidhR0kMbAZ7dQoW3g/b
UF5cZ3L/ubC/YCKiuP+3i5sWb8utgfGrHJntTGOJezawymhlqpHkckGQyZJd2LDakXiOhHYAmVDa
yMCd/23rGJCArQKwFBVjMj0raEyYo9ZboOU+3t5Gl7LcVbbkQSI3kDl/udvaGwBAvtTGEDMK7VAI
zsAFuKt6AGrELf/ypgEm+y+vGtUYwrnggX8l2max1OsdAlCs+g85CJ4NbPMFQBnYGx8ags7Wlev1
v4f0OwPaFBgNQe1yPAY8J/ik70oz4kDiD+rpVxCoMAjCvw52daTA98P09PuBAP/alWi9XwDssBuD
ThUln++V/Ldl7aFqgrwtnxOQYw/hREopT7ads8j4UbY68n+kTvLye9Mek1t3/df16qW6knDinbKD
d3w0coRI3wvdHZKe1kPjAYGwpNiTAZcESlFCpQ3QWSrz0fXnb/qZDAL+Ogwp2o6ioj3eLxCipMRn
4FOj4itqvjZ0JoQbio1fSedMfdnEi2xuyxcH47tD3pz0+m2YxcUYygzeSVDFhyjmg9qefW2GFDjl
m1GruGwW0eb6L9GKawYNrGUG5zgfCBKLBfjv/JeT3vxVnUVW+g6BFjn1KIda95f9VDlS9AELH9dv
1dsoipgiXa9KMqJiAGWcakqP+w6sTDjSnYzc+U0ovCVIlGsd7qTAltAnq+Ha4/Z5/8waxlxdaJG6
8nvurHrzoQg3vOa0YS+JX7BG+Lc0RvqH73F96604f661+6Rnpz5z+4dXC8RaVG9GVv9eQcgO858r
I0dvZD6jYujoe//l8s94nn8F1H/76+f4J/Ig0L/pLfubXrq2GnYD834918fwPvTXWgngnf3fZZJk
FA3rHRSlwz/1f8/lk2Tmw1tiFJibs5qleWP1F5iYxJWvf5Y/xVRlLfU5nhQmshA/OarUp88EaubE
KDGKW78oKtxqhjhHwUCXFR3G84SItv+OzU2qm2sxx84dFxqohIBQZv/Qd1nnW77Hva77CbrZ0ToF
v9E60YDRpGs8Oq1CK9jz49+1gzVNLdq0Ef9un0F1f/ncDCUOIlySqizVOxYmC+z5a1e1RPU5llDd
/+yGl96+v+9vvULm2WxWQqd4bt23MQkO/LAGJpfPok0n2mbd/1O6sIY3c9LCmvBG0XK6qYsDRTeA
Z7ceTqBWt+pquGUDiLa5RctnZ/tsvq6fi2/pWaX4dvgURvOTpKqGj4UykMuKf4fPh+/4V/xO0JOY
1jf3qvCQwRZRtRNnqGULFwuiq5aWkB0V8phsI1GdAwJcSUZv/Ct+x0iFUj5WPXJaM1p2E08YAi5D
8MiPC3UtHM7/fnaLJqPgdNAHTJK/XE+qvIdDv9ds8cka4Egt8Qc0K6ifCFC5WNpV0Wg502JZuIDr
jALBgxzUd2ridMY0PeDhWoED31V4Sfof5ve/X8GP2jbdyWLlRyKIatx70+F/B1k3i9DuFilAL7HQ
27q+UsMg9ZGtqYvbV6xegV+TeLPxUYxE2YCV05lXPA3bMwKnQj0FGJlT9jBV6gcSPfvMfgPCTAT5
q6ntD3P4G0amVSwJjv0dKHHsTO/VdvexwPxpvz0myp6fK5U3oJ42K6gCLle4VGoWAI0jUAtvnS63
P2pyW2wClKeD7PfY+rGGqmsyz9XyCSNvSu1NqeaJQ9pmPBcbZaUtEk1Giz/jFHGyv7c/aneVo63j
Hv1yh7fT7tb40+wainaXSa7YC7k6HJBEfVLlpSABeOBxyKra4ji0WyhX+ATQy92qYrpMSY7OPaTw
3h7pPjmxdmzPKEsMIp7Ap24m39hH6fQ/5hABI6Q/NgyhVuyipdNDn0lExm430vbtt5q4A0OIgSE8
VSZTdzp2liAIx9b80314euw4sbphtteMEhO1x8jZe+EwagM3satI5In+XpL1xeUlX6q5T9baKdFd
fQoyb0bObi9geTm9c7tvBNKOsqPau+llMxbzxee642Lhy3fLp23nF4b++zIxetRtKAmrUXJmj+qP
7PBKLqySgF3ZCXjOqk4Mg+67yW9n8BEXs+78HdQ3xZ/ZYr4CdliOfTLPHa0mv2VHXajT3d8cSGVc
OgLZq0VDE0COaia6ceu6pgvbN3aVHj5l5wqbrpR/BDaptjU+R1izrD7Tb2aJWwKPVpuaRyU+axY+
pBgY738n4NR34k1y5X/XEdfyofJdsymWjXfYxlri2Mp+p7+nvYC3Z/a1eIOtCGLCYoUw4yZXBGF0
mJ4S8pm4QhklMhAu4yJ/rxAfmFNCgm2LzBWslC5o0XWJnM+etchp4l4ZwfX8k/RH7Pz7yvQzEPzT
HjPiVKf59HeFqJNnNttjhaR7NJIAGY9j2nU6FvS4G8UI1BxkINgYDoxMOEaQIFTJxY6c+lTldR8r
q9HBaaHHc6v6RWybjJe6ger004cffW50Eohzbs3xYXSVXbp7OOYbUt4O+OYMc3aHy8iX4sIX2mDc
jfPETQTDUKEriBjY9JWXkG7cgHk0zE7PjBapViCUloonROnptFGUZ6c8CXZyy32e4ciINLFEH6rQ
nHncU41M3VXmHyXzRGeb+8r9O9pJbsloB6Q6TPZvu1XV6HY8U0eMT4DfFbKhVa5HEir/yPhR99eR
RY+/55+BVTra6ZXTCu8abdmacCR0PD0ZqGohAYzWMGaa0shfNt2Ar2qNU9UpyWTQZ64vRtyL+QiJ
q6sdLZu+bEy88SynlfN3Km6+OuOSsAD5CZmBBlcAVZamM8lGeuwxL4ko2+aOJDnqGwlWODG6Zm/J
fGOW+pujf60YjZzNkUm3xDD58rLxKOnTb+ciI2rdzD/e0BqoqH60dKffxt3r22a0bgYwctbPUHCf
WpIVgefaSgXCRVp8umczU6MjrF3XhX9BZQgL756Tt5puMlKNi3zFcPDJcVevq95HilnWK1F94CZ+
OVZcS3J9fLTaySDa88gYrPEmB8vdr0aGpznjGAAcXc4MRcOprOAJwjRdIliZ/OZ4xWjynRgbYiu3
8mGSxlmlUtH0Mg6elp2T3UsTPCmBabGoY9RGo+MEqZ3fFoasJbXsAi2cbZez+CwMpp8PT7PmWEF7
/nEz2UxidHlr3HXdy72eMqoCBQck/oRP2GdNFSGxeOv6dqGPYAg9mUDff9+DkbJ6bdyt/WT6SeWj
Wciwkc1KCl2VWLt4hfPRrEkgNIZBHHkc094gmTUDUOv6xAevNYVGIy1nXEXDuQzALdH5JVwDX9GB
MOtaKbDvWW1B9qoHSP/uRRd2rVGSqYmoCgroYNZgGHcdQevdWkazc0Ujhel+jG7SB1trnfkePW1o
bSYRzo9zN5f7hri+SOaylvg1hhxYo0zdvrs8v8V8Bx1h4ihB/Zbl47u1dpMLOoj8I5d7dxim6tc3
69tu4ujmxrE2//TMkmURV8May1icKhTIzLddyIKl8WDeAt202SMKiNsTQwQstUeFUMOldRvMfxup
D9nk7FP+CSYy1bHKXd+SsQAYLe4zypog5AZikMLgy5pT/8qDFsE7Kgwu8omd7BMXLKhR+DZ84t3k
v5ZSSSVvaJkw4z9t3QHC3L/5jLDrXb43NDsSeoewYyTBn2wbSQuZXT1aONr6ZgVzgNjCuPr5xvxT
C2mov/3AG+Iev4aRnadzEe/z18kSYWQbOLFbFJ/MBaaBeREQzdSAlJSejrstfMBH1gmFcu0uik+j
52MAF5/EB6xKPLV83JaG/QONPmVh4N/0+G/z+ObUp1i9HN3u87dNXd8MDBLcxG8rVyjYDwZUDJqI
PwD8PSLnoGTatSq96Zjz22by23TXqbyF0nybokzAUtGw/p+/M5BSL8UD0KZE/rEm6uuaEnUzJqah
+XihSC9moXW0R5pvOllLjSwr7owM5v5bEGNX/RvQBDpBVBWcEFxVlbsFvriqN6jv9jUb8rh6KDyR
3dTgjmbuGj0CKZAW+afdhHZszNpvryExmb9Gj7mgsAKsW9I1zUyXLoRujByrD2owO4hEfmXXBoAA
mADeDGZXmcN0TH1R6P4RThaLKl+47lON3CBptFUqg+ktHO0zMNv7/CuE2HeAd2AlgCerCVj3ubQb
orxro3gYFr+Tb1rjEuvjOPu27aw+x13TnjuefoK+qgeJyhmwUzZO6/528gTerfq4UBLGQP5JZOBR
vNiGlVe3l6mnbQ4XlPNUd3xsBvdYSj65rfGLdt5/I1vxXuFFjOD+uBihT4kd5Lfz3wGQSoJ8nd1X
UUXFubKEQM/ULfAMKxMdXHjZFB9yOqcK9YiRyOtT/NqPlACMuwJ+LkN9WTk+E3/HSLH5IPbIPqGn
+YBnRxBztOJqZp8LUqL4ZgzZi1rFoy2h8EFI8+m3c31MddM/5/f5K/FTASozLrCNATrmc/Xv7/Kv
5YO4kGxql3y9BA1NV+Ds/UdONKELBFas5trr1hRsXBqm2JTpmdayfQVREDnaWMGcgbcZMcnP6c4G
Fl8Z3Lo/b+9aaQwQ+ICkit6275IUKDEQQn/9asaj6SlgW0/8S2S8mOheemPBZtQtxw73tvp4rfi5
dj7ExtvTj3sCmrB1ePlCSlR1FEXPigO+1v3/nDP7VawFQBbJ7zlwd9gywqMaULZGWsAMjaLhA6Gz
Q5Vpe1ZGF7+ApSZ7lOOwaFQFTGLlDhaoGNeyPDY3qGixGLvHEZ0jTaeuldpb8x7Aju0hXpmOIrpj
UFxax7follgmHxp5G9vxLVUX2NYx8XWYqohDPRZ0dbAwG2l/r8XYpGU80CPei85ksrT+OtA0W4we
hEJzXcNG0Oq/IwY66/i/XR5nsHo9mdkne2eszxZz62lcr9sw+HFkd/fMIweZzDqW8wymGdbAbeAh
1/WQjhF+N0WKAQFatfPP0mzZyoGQ4bJeqBZ6RZB0ycYhMM6pkci1Cnh8QNXboOb9YqeIcGoxSTdN
Weag+XntSDJkPov39vbcnkm1kST6Sr9eJSOhoW2b4JQqkwaHazXz7227a+Tby6dNd5UDJSGcpTz2
YVqaDtCv4rEr58EqxAn1eQuRy6m7rGyfMrJi/3C1vOF9KSXgfjtySZz+0trskrv9uALMd4oISYrV
Q7qUNMaV/9MUIUCBDy05+M2VPhfPn/dJvjUtQ5zaZmCegJbRw+Nd23SkzKV11TY/QAZMst38x32A
225w+7n9XFONLAb2z1wlqEcW9X0jGPdlQ0rjZ2ctltMgO5Qaqg89NwIxKwRwfcpgZQDvKQO2TxsG
8QNGfpgB5dePcmOruodZJY2cM3gzZdbueP3+aUyyi5tu6esXVsXGhzhHhG01tAaCMbzs6s/jS2nc
uJZ3bw+j+fM2BAdUih+eNz/kO+7l0nt6ArVQiaxcuoV+7fFk7p2ae8GDoXJDsYLf3kNZ5brfwOyq
TVYoVuhnNkQO018u8TivnYUnvkS7ckA6csTUqxat36fTy1yKGNOeiOkgIsd46/VrGQ7YCr2pLyvD
uF0d/rEHc3w8Las6x9zHG79+qPwmYYevT4URL6CXRSLdzzYieEz7aNXKvCyqFzhuJa2SeWSFs7V8
hsBYtja8Plsz5AzQtfJS/80HFojn8fuiO7yWfh+Xj7uXGdXpmiSfJAkoTUPu97Mwuj6Nr2WptJRA
9/uxSSZJZAslgdCuaLagB1KG+5de+P3Sa+n2pU4CR5AJaxnpuctkucAFNyfaKQBUO+BbBYoC+6Dc
0ojOGewGGPtzI7G1PlnX4cUMU0yeatn/68mn7LfYbZToJd+o5eEGAZym1sCxLo/fBZgRYcxbMD6O
nXnZvmdEHhbtTQgc0KJUPTggY1SpPyM/wszw+qs0la5w4/goMMJk3FTvKATm5USuBDy+oQp5qwqf
A1PgezqxnPNwY/ZN2OSxtG4/lFtvVYGVdM6it2nkehVrW2Gw+0yNThjB2znjHy8HNGRtDTcQXn6K
pL0FPugbFADuhuKIpyg9xBJXGp6hyuwxWICm+Wpwrc4eA819MiErVMIvfPb37bySRGGjJvouiJID
OCGkVM4qbO6kRjsC2dWddENfSeIfZ9ftM10rTE7g6oceM4bcRp2hFXUpw0RVFeIxUy6WZu8RAg46
iXtnXP8SFT90EyPH1BIS2HKMWwp9kh3VB1WGP/HhiE/GquFOMi3fcB8AIUM0Fz0hvrWI7Ua99bWy
E8N0acKh8qHJ2kPJdiNy9Zd0T00Eo46KMAwGmrBlcU7Ai5IQe9ap4hZvo1vVeFWzjfClk39LTTKT
4Kk4FKK0TqJ6+BBJ+9NoQ5NvdBjteLLnWoJZxohxRMMH+kQHYB2rLKhaKauuYii/kUITBCaMWfpK
xNQA+5vkv7PfYmViJLyn2OpUpr0J1XDUWK8R6o+XJQxE70QWFXb9bYqq2TlSkTngLfzZJFtBpJ8Q
Rf/DKC9TtQIMEU+3T3K0sWtsGvl01UHoj9lx+VjcKhtuaV2UXyhqEfxh+YbK2JUZ8CLdjxq8OYcO
6m6roFiv847AagMjYHXzGfxp2jREW581dU3uwsJGTGI+OL8+jH6fckhe2uyCvDyReKl09KE3xRrX
YEw8dx+bp7VCiQ5Rvn+qHXbWnaA5XrwUq8GCcn7qik/DBj+BrneKuPbQ+BUfzUCEkZVdT+4sinZR
QJcO/wBuEHg8T19wVU5LVoAiulUjmTiMW2jMqaFXZjUUH8nhjVmKQfOhp9JiTjR23pPTqU3Mv8h9
8h4iXK4wwmrYjgrovUy8rzTRAbTXP8W/oa6hjHFzZyoEr5aDKYc5IrohGClt1wNytqCkq/K6f236
+pSSz1ZWZSsJk6/tevCRBv+2r+Z/9DGeGLmqAAh7qaBiuI7Ar3y3WErHw+971FBTj7VyJka2eTF7
uzMQOcBrIze6PoNxFgrti030XDbQpnjzNKYp5zji/Iq37pXf/gVgq3XuYKcAfP2+A1DgSQiym1JU
/1vtP5LEzoVVB78KTYI+Il17JJSyrmS/Vq1H7cLxuwunCSnmK2kj3ZZSy0xmZVOgB4KWPKGru4ps
bHvtt1p29+yT94qYYprviMMvelMIWno+XWjKuMu7u6ZIDsn5f+fKx45CEjNdLcYOUhUEp84H5Dr4
aHP6JBj4sYMeOyjA/ZgIZ1lJm9dvho+gVvuIjvGqtEGcS6qPUeumH/P98b9rLSG8sWzuBtsnjvqr
prUwbv5ZgI+n3orWko3yE2OmUu+XaR3j2PxfCZ/xa+6JPcHNrucF0nrj97nc5/lxBjr2j6KmZaSZ
IxI4RIsjwh+LiEGTqijB3TbjPiC0pScsvs94myDQuneZ/89CXTpqJEMQEXTLyGdqcrPsFDzeK2cZ
DZCMRY9g0qeoNISyUvf02+xZI/obgqMOB1k5P3/ZBiy14xZhGd4bm4FhNIRqAJ19wGFIivRZPH55
aMyeT0ksg8GKGnypm1FM/mcRlsFlcmqNQVJL2efff+bYovozesHaUTmxEydlXh/zETBSHWUGTrj7
0W6c8iQyeHdvZ2ur5H7o4wTlH0sO867lePkcmWm8stdGHWHJZTiuh/Bzsp8YLiAq/3hVsWIpxbML
35+vBtq6BrlDnOCE4XRavb1cXtgacgKV/dP9WOaD/GOw2I38Lpg2iX6ueX29G7MFpgyMKFeCnBKj
IyQoH9rw0fPBatG2IhyD5lS33lLtZHvzslpUrDHTjxU0HPDNuJJrPoQA2vF1VisQritgpkJOP9o0
1f7+24GRDibl91XtJd8qGuOV4mD2iZEZnejbHflsaRaiW0HGjf90NG/ORvdWgZWbaE5fHL/QR7JT
uZj62LCR5tBYoOT0Ne6k+r9crYlampQlrKYS4k1d3bh0+AHfx2l3ai4uhMBmjPp6vptoUsmojJ9T
ChwgU57P3IghHo5y6gJ5HWzq/Szazn+hI99+GBqv43O1Pqxt/mmiR8bd+oGuEvMDZms+yLdZYy0A
GhvRD3av0WZbJrx08mEZflT6zKHVogoVenx1xnNjOJw9npio8v0fQRG1LLZu3eO+enxcPilTo9DW
ZJ/hl305YwjEOQtzFewgngr+HRVOlI9j6BigrHJ+W80xKI5gBQvAEQv9cl4bWxWlumsQ6q4B2QvJ
UX/+ft/QqDR0m5Puutl2CkF4PSNKMkrjPSiIQUjvd5NS1JEiz0JIhag5/kFwQlAKS+Tdvka6F4qj
vKF6SJg23z/Qx5nVFYvnS2/qEXBPnDLQDddNg5JKWm6PRvnX+RWOks82pXPLmzkCKw7hOdlEkENn
zsK4mR/ONeR7jEhqTXbITP+MTpml7Qr8238VINV+X0OdKznMNM9fufdvHOid4xfMN/rN30ftsxfD
TL3MeUnZVwV21uptY1Fl5NZP4DlNq/r9+TTYtDJWplZSId7ho9geM2Hy5e1OiWlzswt37HYtzb5n
pvG5tP+ZqRZL1A6SobqswViz/dqqLkW5VUxi2Xm1uHq5Ps/ew+TazJ7nbQIyl86Kk5O2VPdY17cr
b24u0Hmpz28VB/bm+tQ4FuXbRf7/7M+M/Xxkt7LJrX9g0zKjU+/YPz/uPhIvOQ5soaIOkgF3nNOZ
YhEuGkm8lL3dWn0/sNq1ElYRk7yaZ+N+bZsCsEP24e/7fPr4+/6394HJTduFEVMaZXQl97mXy6jR
trXwgcZBGTj9ubkCsLtX7XPbc5k16pT2WfcOP4f8SJkhjflyJJSlXb3KAsvY1q4VJt/I5q22b9qQ
OyeTWKhQXt1amLAOKBZi3F1Gt0/HhBFQZDh7LxIgQVPwZ8eM1eUlok7YPuuzmx5whEKJ3yOCvtto
GtQ//93Uun+rspGG2+ZXsvZ4Q9gTR2AFMg6fAzhq5bJVH8JYvYzmQ6Ldz6qCSq4ITLAybgHbecf2
f+443aEHF6EgctGI21FGKWEQMMHLSHfHOe31BjaD3GB4LrTsS8sflrLVygHOTr091xNVBoTSgb7b
CkMXzKO06gUNN0xIPTfhXVHZmQFnzIesVWnse5gb4kJZUbBjdYud1FmueGDDRgjrOVkTlu2fO7+y
4p1bVW1S2ZVEN8/6xbckEzo29mh66mAduJR4nenMwMIsV3z78mlJINFUPt2t6lRfYau4qeHXsh9b
qub7sq/11s9xVPWYf/Rxe0iNeLLjaage1QU7g+prXOd3thjWFKv+yGXOneUzbTejT5TBWwbfJycO
RXuNZQT6IOV4ry2oGkijAKnXD58sXDcJYsWGz0zsvspVWevzhoHTZq5MwqDpOIR+GMU1xba/YgxL
rPcevv/7O9eaNuBdiMfaysfeuFZ0Uxw2OhrBo2Vo5vxwOgFmULMCHXLn/q16nBC1McgFpGwfqgpm
rlPNnpoYGwAIOaZW4BwCTLBedMDwj4wHtTbmU5hl6Vq0HqYO/l6M+02P3O0fQgJkKLrrh4NRseI5
YvT8H1LCnAxesmgarxfcSWKCu0f/A3KctpyrabLrNu5hUGaXPhyXcDcCCryHwo03Ztbwmv8OeK/Z
4sEyciCrF/RZF2RCaWk2Tw6fUKOHkdZMNBx7WufpgFBOEw3uEAnaW8kedZqLsM8MsfWfPcWVdAdx
QlRd3+dw+QpCAWZ9uZtJve+gSyMSmA3ySilCMJa4sEwrUB5oRf4uElBO0LunViE57m5G4yXyLyep
CRQDVAetw24SuZN8p9g8gHu/Hy9lVeCKNhTcPAiY7aS4vStNPdjIelfnw8ffWq4vvoNxNQMpXk4R
PGp8/wWAAOdrU8Izl6qVvHNa/WFFQ8tYT+ah+AayKYLGEeovBiV4Tmg+MAFqRXYr4sGFD14DP3gS
HYZiobFUiF2wipsi5dTAwMiKPwr5LXj3P38hfXvebyeqqRrMQpUQsJGQSo/314fhslbkeFybh8Hh
X3GD3hKJQ/XewZJ8re66yZIasE13oe0e9yZyjZnIQQZI4ZjnzAuWwwrBEdyBkM18MJNKUFsrR6CF
kKsk+6tXtBLHGlezkW3bu/Kv6S816Aysxb9dSmBqVpvXi0OVLGRehlyxNNMrzLoImWzqB+EgYdta
BjTtNpE9xGUynPXvnYgbxRKZNA/Dml5w7fPf1xrY71e7K5VSI1CtngjbdEJGZ495KYbx7/NWMEpR
QD02WI5eW1GdXGx1NyqMjP+12wnTYdFrH/UmgiAxVSMNbhiiLkR/bhMsTh+0xnnDF1NPRz1hAHm8
TbD9Wamo6PTOX8/7x+6x2QUBkPl8TwzzP8jBkz/yHcNpZRSB1bXpHkHt0pUiTvVGOvH3GfHgIPuc
GmaGm/bbIDWIyvbM6LKs6johsEX5ap+EXSdBwW77+K1xy9Rn1OezgGL6DbWjeHX3ot+eubn8pXdh
vOrm5WtXx585fo8tFhijwf8iB7F+WrW6QRsHP15jFzLO0mOGGA+zdybtc3ydvtAjtfN1xQ5/wtwZ
V7KEgYhF471EIebvMIHi9X6GxlCxt3ylXEZcggLY4uMr9Qk+0Ofyl7IoW/N16G28Nw8DLOVN7nll
Uc/2xpV///3nVPFsOP9F65zvHv6UMTq5DnLWFy170OMMUr5Ba6tYlDgSja/ka7EGERGJfOgqblBF
OEFdshgA+lZG23um+a9YLQrmfIXW/UtSmnJTW28qBJOqcbZtY0MUaFb+lkcsLejNBuPV+HGlnpYt
0zy+XqA1JCbuMJOH4cKCF9vSnqgdxrL6TeBdA1zbyVdL6he+vV2RHCS/uFOUlG2y5/dCTW8JkYiI
/pbmrWxnzXsv1B+xrycFxKOIEZgaAZo1QxssykkAmEup0Nl0Xjut9+m51Edea47Pakm8s5t/GeUQ
YvZooJS6omOtLX4OQpq30rxIEnD1MjPpQPrSaJamOL/+xPemwsmpRwSfrVutf6p8b10i77VZOpto
2XaQ+wZTpGhIvTgwDnrp3l5R2quOXUADBx3qgxj2vLsWIumOmwxVJrwZS3GwO3wQXhZm9nSWre/H
qHdXL+O0WU38c98o/KgA6K+602wF+yjrlc81H2RetETfmsQkwwWShiQBA4CdHpQOL2NmwLhl30g2
xv1ze95VXCCH1WknWfTdFA6Z8zNfGu/7VSSHQGll+nLU/Or3HqrvBUq3x9J2lGxdaZzMluUHsVwQ
rJfniGExyRW/HO9a2oUrfNMHL8+HAbvzU1zA3mYZJUdBznSBiIugzYokDrxg6zXxlK5fvldqyMuZ
oO+GPKve+v39qz3pKY0d+hoezi/eOwkNc04UmaXathC1LazWvwNQXnX7dM3Vucm8m0Fa4OxQV7Zz
edki/b15VCju22kWd+Ifzh7F4bempLD1rJ7/raX+CbVnXmTZTP6B0EPqJcVKvsi9JjDniU4iClL6
MFIDVsaX8QgbQrpA7aANAtDDNnKr/yWBASVLlotDWUz9Yd20zi/+jfumv0GIO3kjTedCarPH+eBU
v1s1N12R7cxv5di+3io36pRK7wqWpw1Q+MdXuGVFCRorQuQciAFaDmaxRvxkmrffSuRU1q/5RLnw
fEKP8V4U+63MX75j8ieHO5bKa7Ga6p+LFVPqVHl9+Hclf3MlVidZU08Os73UuzKeNjnsbG/byP04
QPoj1by90xfcQkJRHFuRvhaObAINP816cx568uOCKKYZwYJbxm3Jq7xvMKPCuLwrTqO6lGgSYhRn
pHxnpdnUZham5xVexOsw95xEb0awq7xtDws/825MBHJ0Rnq4wu2ikRfKOjzX9RefFQvsmpFrlPO/
zBdavDFb/oh28UtnfsgoqqEop7h973WOOorr/y4WF8Gh8q5mfHRlvrsTlkQtObgOL32y7K/MCDK+
49/66t+5sfrHo50vKuuFvNPuVudaazCh/XKab6y0VJB0PljT9VlV743/xh7Gwnq4i+vHQ1eHy94c
usenLSkESTa7J01oBlqkaoOY8cBKGfYJfx6updQPvdvJhbJg6nHbXpW/jQFFa2I9CtD+JV+Na+eg
/EsilCDwRx4soHsiveAKtlBj//KvIof1yMPENoXdejCLyGL90I2L5Rx7dU2+Ji466LAfl5U10tRd
nSYFeYY4+rx6kbaoXY2o12kLM3U321gNsoyKqGTIv2ZEiMg2xD0rd4jXxODdn9xa22w5P11eiOlh
Q3ioCBoUpH+rDIvkoa5WfE3Id1nN4qGGWYCHePzdh4jN7M0E9WG6gA9IcqZlYZEHt8YeaS8g6uqb
s9ho4Vo+qQrKVYsUUuCurD7nVnLfOk9fTr9dqRsUFu+SNev3hyMd99q0CEnXu0Zpoeplh6RvYnSs
mcOZUeaTI338OT8LQa5EmX0PYRBnO1lsrFSkqpJ/f+BtBVRizwHCTMPXcyiZH2TsUkEP1q1zqzDy
qVy44urixSMdjGN65+ycm+owZu/KEEcEnn/OTb5xuC57Pj+8VePjJBZfOv7wl9fv3NFr8/Z5ItmO
uLKz/ZnLV2CGaU7bfOtpm1p8I4LhH0lp2uK9NpNyss+D8458H4WBdFDPBV6FycXY4iSC0En++lWQ
Bf0gh/vvUPNw23MMsGk7yhK44h3YtmaOI8PO5BfOhyLhvfDRApt+ZdMVWhwGvPTxHmKKXmROF/vy
+l0LnhO13OfcuMZXDg9/5r8mlq6Up56KKPqZfjCcQkRBbJc1WaOhr8tFig/8efPZWvjn4cSGBx7g
+3C6x5P//ooYwfH5oxbflNF63g1ZxZpyzsn9dJ/yDNqUzm8/Ea6sZVgJZcQz7Hl3Rz02taXgRriH
GkHbxec2GoWZWeeDE0Fvzl3vXwGE5pYXCH8cvKguelPj+X8Ke5Xzb/81TMQv4kic4/D4w+O8VniP
ERsT54j48WVkV4i4RHx23ohIB5ala+WLUcz/Y0W5m3Co/4oapA/ZyiGXw7WXZvgk13OUZVs0kIf+
3x3PG1JsNYf4uzVJDKf9izRExBd3krI79K3r+u+0HWGQh6mL8UL5CjJykDoNwzteiYtlkpYj5sDV
jyangFtytdeKkEWEH8Iz5rKyV6aDw2hbIMrqzXCbI3Ex+/nPk7xWcpO4UzRYESaJ0MJ/jRGNycNu
xCCKr0RGMBrGKW4C8qIT6k5Sq0piB2lQ9acShCvOgnxFFcJu3JuBa6SlUPXZz5YVq9odVUgleVAA
Ai/6x5h5Mnh/BTV4/nIeBS01LuXAtc1UtcvZakYWyx8HJInVqTtFCpffdc8zXA+91bIVn4bJonx8
aimauJCj4gOnR7uH6gZT4L0H0k5a9qF7WNfPdAMK5e20nh5/Lp+jXnkEo1YYPDxxPhUlQfHBNUoG
3t/YMnD4UEonBQAz8McFj2TcDXBpnjucDzgzr5gJFag/zGxVxVYQi9n/Iem8thTFojD8RK4lYoBb
MoIJLdMNS8sSDCiKSnj6/rY9NdNTXQERDvvs8IcJGDJAk/ENylWbrKE2BUAnCGSgxYzEMMqyoDAw
YmBshLxWv0JoNqOvv6es9eB/cgn1X+TIoIoFBwH1AsMe6roxkRsvw8F+n/KpWT1mzM8W0sIplnID
adawBM7T7hDCSdCCgSAaf5SdbOEwBkM0HQfWFoLNgnqftcmzBIWV4SsB8dC0rdf8Kw1Gl9BjPDz+
TG8OW9kBAxrnPqNEcullt//Ok+yn/no/YMN4BbxB7gROk3OeTTGkDFp7dk6aZCBHbjSvne6ClEPz
nwVKZ86J6djdBbc9+rZnrxZyKy/m9rT52RWa2ak2H9ScqvHozpSPe95cD1c0BadkTM8HfcDW+noo
d/UOGizhQjdrPpevnGEkpQd9PVizmFIrHlhcRBRVuKlMpwBVfj/hKejwIBAKCV7EncW6ISBA9LQ0
JB68APg42DT4KfxeSejRZWaYT5nRv6bt0aQL8oZCkFz4RWuZIE7yJkk5XroPxgWd3PjzF6kjWbF5
VqQKBOHHxWM6lmAFyFbKDtrW7S5lqLUHsrNpA1+fi2gzVEHa/yuK+RG1DFcroLGfr8iHKB9Wp9oF
wvHW7DdDYRIVgLDOe/QdvO33lxlflfMiUUa7pucyrk2t4gexLOynAByAACpdJBelDCaBM8Fz4Frw
HfOcbOjXdB+eEONXwCqYXHzm3b/7LOdc+zb/Xk6zgqkBhWNGG4AdUVvKDiod8HgIpw7pBjCYYUEz
QRysYG7j4oKbBDtlPlVhREk3ti09YYheiLvSKCUcUvrHbA3cBulEwKj+YhloXxJi8E5hMotyO71d
CWbtJVuJ9ENpvYRoQdOmw0Ccu0oLVEKtfFHiErEdHV5pn0r80obg+r6wA06EIBi7ROJl7L7884Eu
rP79NbAG/6ftwB/kAUw8CZzwbej0CrAA3hdaRSDdfJVrtJBXK5di4aKxlxC6JUxSVnMQ6Xy8d48d
BDGCH3iEJW1esX2RkNxztCHjZdnD5OklALPjkBAS5xs8XjjK8qmxB/SPg3W5bCEUycYpgb0gbNb2
Vhqg+hpSXGaWLZuhJ2v7EkHfIkjSZr1I0GfIyfbUwE2W8Fvs0PyRt52Cy+Lk+Nv/h0B4rqIBdLPb
7C6NwyH53onmcePE6AhCqAZuiFQ4bcz77kSXisY2rz6Basq/VHYQ0t5L2GqcOjzxwS906yuMu46V
PkfMnhPgfGuet35A/IzbI/U+ocn0wEGoPELywcSNipsJXWwDR6QVB5kcZlQNQQlA1hH2ypNsSLFA
xze/AhVl9E/fCIQ7rMyrifoVYvGuhobuADOg/rgVakh6GINFOrrsWw5jKXLPkCnlRkLfLRT94acD
BpFNAUIed0D7e01Y/6etDNvo9HwAik5BpZl9PFPx3KroqmkL9xJOGV01boTlup8hboQgCC1X+tws
DxNjGkaUqVTayI6D5WrbH+6UbOmyte95vNljI+nnp5vP4jmlOVYiUOHcNACddL/ZL8hAGTmIcZ70
lRm8CeMR4QLJMD25/6rz3hGxtM6Q7q1scqXFfD/vWN0HfS3II8OtkN+Y/7+BMcAox0GpQUA3myuT
s4n4AJIULux5+hlpy3q8kfQR/Nf756laGTJz3U3azLH4i+/Bo7HJrti9IcWVACd6/YhV0spbHt/U
YvAukNc1T1ePDXsPne+Ynm2lM2is6fO4dflT3HXz/JxV6l/OFo9hLkwdtK46s6yLoSdi6RT2NTKS
aLpelr3uQU2jE22j0z1gTyoKh2WllScTebSqCgb04C9effmQxIDCQTclRU/iwzMEJo5l1tgxrmw5
I+F7oGj+FR0nVE1aFQ3J9EOow0ZAW5efk/XRfUWnFb66DNZ14QAmACfT0W7eu8+UEggaWFV18b4O
tSz3P0Lxque6ihn57+BKmtEBZTJ/1UHK/aoeTvWcJaebo72iM3ohaCDIpWYbodukxJOC69Zt88j1
Dt3+mvOnjV6X0pZPz7HZv4n2FulNC43d+6TDpQB6XzSTWKk9DdduNtCTMurLDTQ67dp7cME+SoWe
XooIKsZpfbpAr/AZT3iBtPA+A++Rc/W1PZzBV3sKESumZmiTmD2BzupjtB7IdlTtRzQZFL02rBOv
cfvQZugwt+LbA1o5PbDqlxW8tT4irJdtXmgeTIv7RKtRHKDNIys7RoxCfw3ReOARTPjqoADJcA/q
zia5ov9Ra2HxCl/oN/V+04dqtupxPaiojmrmD7SdAJL2QBeqlPkgrZQqaPWiAZCo5+z+AhiQgafR
9o93eG3m7bi9zdqvqFhSjIEbO7PcuI4wRCAAoJsJUIy5TrwbXMKBuoz1EuDlKgOO0WfL5f5Brbrk
0+ocQnXMp4POyxw007jYQ7SJG7/DEJgID98onjT67pPuwOa+tJ+b5t9pNSGAlD9mvAAUWZiAzZm5
0WOZQ2VCqnpgKTWTBnXZvR0fryiF3g2EOHkbvU7IIfTmbn0ats9qXmngmxZQDbmedXW3JcRB9b0M
obukyO/rV7o/q3LYdJbPx6KPPFYhgyxuTn+QCysPo6/7pEutIf2JScUkiJ3QHdTjdtcRW9PMKNEA
ApvitoEgr3qIoyL1oyjOIIwR0EdyrZ5pYzgMljopQG36D+Gw3X51SvOn0wYY3YwZzVSb60/L6us2
0Baziq16WwIVpBk0bxMLLhFzcf09JIFIfxPFq+YNAwu1CIiEepT83csRDSzQHXvUb+JNel2QuIg9
9dlCNRK8A5/fQWSg95PTe3ujwAMDBajaoRmAUUMIxyVzRMAg0CN8IxeIRNN6++y76yYPStqqpAQg
kthzyt0AIdFk1IfO8LS1sPNAmNV88LyYSKnyDHT6dgGJXwneqDF3MWN42icS7PZzS8tHz4fKPldA
5WFxTjbSTo833FluIzotCUk/gsB9ur5qkJ3peswu9exCZVKNimx5ZTLast70aBPaIwhykq/fYj9T
R5+Xl9XWowBKz9aLLq92eGTDbaGTmtOyTt3XtNvdUO7TTEjpJL+pB1qof4FLN9VkD26RXVwrB5Ss
2W3eYNAWU585BaoBqdsFwZHTgW7snJ73NRmjatNqjx+whNitDL122mklHqHPwy2l/0s+/MZCyRu0
hsjhPDSLg92ZsFD/dJqtjvyKin5KHSSK30IFRJ19WqPbc0Y1ll5DTaOL1AUR05mVROHqp6QL0bRg
phGIUOh7g31/gyf7ENWuqzafZg7xkhy51YyZ25AM9olMN4gO9NkoW0FAsXIZuBGiMzSqpKqjTuNZ
6+MKq96t5mkpl/AOzCIF8FDQ98QryzqxcpGdjCfskNecHiODdLQ/XuvT4/CqAja7Oh/ftL115ZpQ
Hj+Smf4YpYSHlPH5GQz38NFJLJ0NMb7OcefoEW5OjJ/vPQc1GcJ01SHH0JBOcxOxKblPGoutlUKf
7B/S2/B0hjZHRFSJUR9COpsSyh0X/4yg0RWQ/wPkBTlO7xLSUniwJxHIEipThS1WBSvBPtjr/sGI
pSC5dYmc5vmAeMQFJTbS10zeHjMWVpV/C6nJpHxlsC7eOeyAtDHcexBjOyA+HRAMyJTu9vzhkEQB
RT67nSgdLcuhqODD5GDqvq/F2+ssfxyWy+UBRRPMG4bmcTY7LJnXIBVBMWkwUrmYf3/cU9zfjDB0
DV/UUHzXdw1cLNl1+W81HTiXoPKvzPd6cAqD90qMre44cSuTlBOSjxlCwl9TMcw6jfnPMFxNr4Y9
P4pDgmxacNBCVFcG1hIsEMNuklaEWWaHGb0xSZIfSLQcgsN6S/vEHuGXY42YdFMutNFi4fffBlZ6
UlZtpWAVXZc1EYRecWUs1lDFbMv/i3yApWvd8Km6DTkskzmOI585HgZGRyvgL1tai0CQgsrTrHBz
MzZhIrZ2C9cd54Zt+/5i4v+twp9xgrvozkD57+4C+5+K1ZBuYiMjEiyLLVCfeinQigv3iWhEM7Oi
7P84yxthrUYMrzRmZzCAQJyQPvkCoLaYj/WMwMRfdj7nOpDAeji3yKdCKLVSg/KfnzyIAcTNnK23
lEJkpbwTck6/b/z+iSedsAfoFUBwEqro15npOJfbPJpUpK1AAqFRzu6G+zeNjAkTNsf//RWEOZit
heFuNqG9kEI1pA0ILp8qS3yjVK4yDJVVsUr/ZmLY1F3usRiJooRZLxIDUqAcLsahxOFCPnLzZ7fB
NG43n+Gm94OAp4UhxRFWDR8yft3KiQtdGoIJVg1HPHWHw5nQLktYyYe3d2B0jxv81ynqe9DjQYbo
be754HsyV35uKYdClo9fgyfkrrm5VC7UJjiJbCN36kZbKUcmi9+/30iM4SaLaCqfnv5ftukKmZwJ
1pJyNuyedOr4FvwS44+iyPD9yfc8+S0eAw7A8oeIIiarlB/fi303/3BPvXE55Tm5m1G44RIC4ZOP
xFitbkyrXP4uCyOyd2gTfdxfWx0afmr5uukusFQeZgQTOQFgxFRZDOmNQLNjM+hucyARH55xFGeA
RtzRC0rEYHQL3AoOTjTajtYTThkRoWiqGRggWywExqkm9TMrQepcsXqKEAXiDCf77d6Jfn9/o8V3
4UxcBNY4wc2wsn9EK+l4zG2AzPad4RSDzm1lyRVGmweohUuvwFh8FMbdDMWiyhdLcNXCWZMGgtE3
Jw7qkVSuAxgZIDzmjMDOxvjn4hx57EDXGuuAxTCjxIMiZqy94/w4+2+Xk+G8MTscJVTkJuEisNZB
4M2Pc28JrYaPgFD1k4KGHa1Ho+XhEBAYtnLJZA3J8bZbvzKAD3PRMeN0WJonuSMnGwi8G7ph5Ps8
l4bNU7zb+BG3wreHQ9t0xRvH33IZJ/wAny+4XM4CMV6O5bP0nQnUKY7KJabkYFq73W8lTsAgC3Ir
CNYM92RdylsaLfwomnCTeItLazbzgiUNIr41AtvKWpKlOiJ4+objbEfOQs74Yk5XffpdYchJO34o
cRVjMUeeRXx5jcUk88e4BzOvoU0tRHLhi/PqE7xmufGxUPdA4ZssVMGO38U02opD1JUYzYrr2cCd
whIxaeyAMZkt9rBa8V5c00VloSG2ZJ19MJrWzPKsGe4uPNusssUC+7mf0dZxIjfyt2t5e1veHRdO
rgdqfQa2InZqcWqVOWVihZcqH4kRNmZo4zC88F23b7jR/yfhLww34Xf/8F0Jq27ES/h/v8D7jV+e
BOJrGIb8sIhkTd0NF8SOvrfMGCum7cpLVgaDBf8xQrQPo+Hpy65MWoUD1Dcxq34F0dnat9F2WFeO
hAnC4uRPnlIng5X3cdawH2WtqIvlmiC/AEUq91t2Ba6nAz5aFos8o6UT+lFqRX+4lE6nfI2vG+6Y
E4zkmWdbtO2NbXNVUbi1a/TFoIvVd2PlM4S9E4AVwr08zdLrZfsRZQ/xKBsdBvD+8PlVLFDYaxZQ
cOR5kJOSPc+bm0Nv1DK2a2t2CCY5IL6WgeDLSMLOwvf/eO8SqFiJODpxGyRQsTdNgY8A8XjJu5Eg
446h4FV2S3Uv214bQRtiCrx0l3mazlkwdXCXrXAWHK3WgS2HmMutXTzMvyflm5zKFq9o33cLS+41
r8ZzQc1gsEn8JUMeG9M2Q9fn1kXRYoRswZLl/mBfHe6/67AwZ4nlzYKAN/i0lssZDpf4KsuTHsw8
PpNvrA+zY2nMra3DAWRPOHptw2QH+Ub/oTk0PQsvrTU5Ab8pbTLOyXVd39k6EYms+RvteX4uLIX/
NyhyeXRcedxPhr8IaTYS1mTzBujB9r1qeM6m0+kft5B7bGBUNbbdBe+NozFl5P3Z4/nP0VNMVmTf
2jxNM+QnPysc2AGA8J95Mt2I7Y4rhFMvUj12ZKx4Uda+v4/4WdkKFzx2xuqLUfBWK3uH14RD38S6
MBhnwZA+yG5emqOrzwPMHQQJI9iFqd+12v4pDDuOas6HJYvGKyEeSizgB1rm9GTam65DzhUCYaaT
Lka5A5ONiIH1awgIeWBQWisRU0czAaAagEaZgPzYQkFMzPfPh4HonGYtjV6V1Adt9q7B8rjNa6Ko
q3o9cD5Y6/UEFcF0+8LMGM6fpTAEvmFLLMuxByD6jQX9Hdh5yiPU88rRVYG3ZXbZZf7yDTa0jX+C
Sd5/OSjxUGTxJCQBgqOWYtRY7b2mGvOHxGkW9Hs3Spiw1XkDpwmBRL+jCypi+QFY2eEJdCoCNVsv
46FsX1+Ozcm7TaWrz3hymG6qEKjotP2FGD+Q/SRRUYkP/MgBbGkoY8DboQq7x8Tr7OJhFsHdOcTD
LdJiwB+3IsDWMfcdk94yUR0wdUh7lQlRcgODeldoIjuQ204e7VvVOW9EFQyO3/Ix/tDbjWE4yzyF
fmx7KWM2NmjUbx+RiI5dovbyNv22gVH6StGMTTfvXTG+TVtrfc3viR8zownmCaLdBoqOLaNAe629
1I7aEAT1i1dH8sJnOkiiQt8XrjvzuKeARBGTfdHn/gC5FUwxDVpgeSoHEQA1anNMyAS0+wmBCVPN
0RXF3QjGFSBUQed+odGkBaeIrw8gLnvFjh2ByziVgV6+4NdGItKGWFWHfjZtk+8o85fREX1xgQ8n
3hdp++GC0WOEONc9MkoaXgFX06zGlmzxf9bn0Bek+W5xCqJ2xivUy2KHdqn4ylG++DEyaG37vXwC
KmRSisYd95k2dm+dFOAhsvGHFsBvjgIMNInaaB8BrMLow43uPH2FWw0TVkmZwGLTmYOwpDDi7R5F
RK8/pDX9QFIVWcApjWaAhQBfmSOLe43k5OjMoGFMljiiqS3NAKt9TKegdemkMOG+cM1z4jv+mvLC
D0YHtG+ZTp8ici/+vUQjyYd4xS9EWsiKUO5OkcyvZe+5Lk7R9r0Etm301sBcaZlLesmFIMnh3tJv
NUc04OnwrzPQwFLKnCJenYvEN0m7mLLy+dVY01Qnj0MlAX1FEX/F7G8kcGiH6rMCCnxd8CekJrkq
vGsAm/Z1IQjyj09iTtLBQdDPoRRBBgDYNy6rBcsHTpMLDQ2kssxkS5s43PKo/kj5XqHmvpe03Js1
jTMa93I5emtxHNSlskAx1eWcuED0lbmSDNCXQLJZXDVK6mQ8iuhgMb7EQBTZRSOJMmGkMebgQtYs
6D7tZ0weQpr+AJspsBknVCxocNZH3mMfBqcoL2Z0wScMWmSe8dh1h1wBXp1Fziw/PPfswa/8MLg1
1HpYhUOQnAC7F51jsdR/gStYra4N661YPhmsoCHEoXhOEayNOoxLaJx1mPUBi8H3SLRcBanbmGu0
23gT7SO/9KTjPE6i9hAfMS7i4jR+Ie/ITIPzYIlyDeTvFRW4Zp7G/AKzDG62nKJ0cJkEMjtkySJi
tPheMrDaA16+hXhFhrgP/7ncZm6drDRQ1JD1lDV3yD4vRLduDei8WNasWyl7YJ89YHMv9N9sTMvK
pTfBfCXmKOpvR347QZhR5E7IgNBcWbTmfF7awdW/12w6b3N2M8GAUoKX1F3IhUyWs/n8ZULxMY9r
dluIQZNsJw94Qb6J7izpLUIelpTUNXKabTitQbJC8taywKC5mVMb3wSdDf2YY3dL/UBFJoqiwYyM
fT4DjCvFPEBwPsRWcEmvYbkm92FrZ9v3DvCljSXV7doZSYX5te37Gq1uRwEptDUakZv3+I5mSuEo
Tt57RFqpD+bzOY1pgh118FbaGBRC/MOx/6cke3Kl7Xp5IN0jN56MvPn86FE3iP255IOSd0ktKScH
Ko+HgsRkzZe3DfbIzGDkwCLnKmWPNBekCJgQdbbOnkpqQhWwXm/JeCVNdUaTkST+/LPdjkQuVDIp
DkG3xhptqRsna4qa0YSKmqqihtxamzQppASg6CCflyJivQchhhPvGSQVcz53VM11sDkAxGhKQEwS
rqkBATO4uYi9GyfatLNjPkqHyEe4fVsFhiDoE1Q1vO8/JYmVdTGsYE5OwfXyjmITK5nZ8lukcF22
Ylb99wogG9Py4K2QEjv+3pF6yfcdKZmltYKYNWckKF9tpji8qxEdp+MSF9A9750bVLugG+kj3eUq
zpb4J4q40JIE8+VS1eFhfjUxCbVYcfPZZOA4wdAj52PMyrZrBAeL4oFby2lxGbbkZZLMLrZye9ZS
2zGcDSfO2dlP1mvOYrSXhITbwLfJ791CrrTIAWQG1FTuMtgknnmMSYUEjjOdxXsVLKJjEBFFvG87
QfCNa4OiIsqzPBLekbXMchIoB6AtAk1lkY6DkTDWbfcQo0+fWz2ry70Sp+raPADqECVgZDzNWZ9D
yvCYg9LztVCOs6QymL+H/PIWBJ6xxs8Jidm2q8CKlaRXboO8vxPCpSxhwjCHJQUmBhPt+RJhjl+R
OQOKeNmOd7BfsPTwlg+YvA+TGemdHbUyrpTgcVPrPsKUHuAwOS5Qvww4OauLEjM60ZzqGu5VfLnf
1tTehSClx8mCgGG1ARjmxs+MdsoPKBrjeLga4Y01Zm5+31ZB+lob448dIeFBWs1IzM+NIvzYgpPE
D8D8m9CVYyAp8ueMrEmfp2F4wbZ8Q+msUgMqZmsUksdudpvawVDKDsM3bU8zfDsPK3wA/oZaY+Ip
ROviBjA680mgVys5emHJR2XmVzHv7rlMhKBvrsopOfsAL44p/0YtG8EQQxm/hp/h0755HTRJ4oWO
doLma0iKiO2tIOX9FGBmwjZn6rYaDcbyHRo9/OElsKzTOUBP+rJMDKmi6Y7FU8p20PiUcqJzD/Qz
+6v2iqeskBzxpcg+QZ4EXUodwrJ5GdF9RF95cv+DAnAa7lUPRZEtPRHkIzokCFsgcHKpsAYGsCNY
KKlr9pLCkPmx2lg/S6HDEZVQxh2wwGnEOR9j2uiLe+mhAjq+DEG/w6bvjZTZ9TgYqW7StfupUbEI
WJdTCB7gbLtv664GN4SuTsM3QLzYacpxG2Se3/iLB7UMfEqDOQOZPZRfazTwugKsshIQ6bBPvJ6n
Ynmvg1HLp9qQnU4gGBOAnCPUNMhOheeJtDCYQ1KiSeyy91DU7hn9OA9MvTNY6gpoDHHZAaGX9u2e
4M+AJrLU2361iLvI23btU98514rgaoB03N+0861O30FCF5Bod0OlcIv3nGgvn3QKLFPs52NDIQK0
R2OnHeATg5hJFXYufnXN+bR4X81edzlI3K2iTD9d882YFwekFxoSF6/fdVqP0nj1PRUHWgYXqfkq
wSayqeZjtASp0Oa9K7yNMkGPHxZcXx2++2AWJzn3SXYx+Y/7hWgOUZG4UxjSeONPaXqB/JXV5BO5
6GzwSHz7iHRMWGGCaZk0hh8B1dkCAP5+S+pFrJlFpZujLKKP6UaLhXREpi6tJvqM4XQlZf6Uki9/
4Qph4KVwPUOgB8lOgCMGACeyAAp96zw7mSVAEeSRB+8NAUrYyCW4YtRnoCjzgXj46uzokc6O146e
ucecBvRso1H40fPm7KlFaWCAKbeblQI1+KfiFzAAoUN5GsL7uNinIVAuQTLz8R5lduneoA0veppT
/DTc/YyhRlj5H92LoSDx2rBboBIsKrLlp9ntO3kaFHeAdGsGd6n7eWyYFlJyfTo3nONG583rXpDh
dwZBDwkHMG6717Tz3uMBl837Zp1AFdDfIqKcmn11wfCJZ0R3KwSVCJP1R+XrfLHsy5YgoxpsQUCf
JLMuwxAZV2ltP6NEY9SEKvHlEV7jn6xbY5fGcwKauG/ETLzP+P7FUKD01rC3fhA7327d9qglrlgo
GZ1eG8ii8IM3zK04qXg8KBX06OiUfvANE8GJfacz3BdLNd3t7wzFUE8GV7gvWWisOoZCYGdSfidX
0V0C4uBnj2mrdvbMtwQRoFEjoKaL7Xg93yccc9/rQPhqpEzZk/fuVbQOERWlAOhjlijDpvTQGnjt
Ry94df+YFskP1ZTAhc/DC2aAPH3P/84cvANoQH+RjX1OeHxdLH4abYL4/qcXsMt00D7xjon9vmj7
e/CUKFCfaLclLoCbGope0Wz3ZLn5G3kbpADa978WQKcsLsz9qTzZ6Wl3bo1U/UfwPyJKbcLD7R0q
AK1vsCAUl5WqmK/nDNnA3+eAbn/bZzb+TNx3SQbE4K0DuOY+yZk2dhYYHIFZqZj6nUNy+SI/cCI3
ZYoPUt6FVwOqrnudg1kAX9Q0T6anVpmMLjcd650p2o3kyJwGgr1VcNZdMJ6V5sXoutysuHCefTAa
KkLjXt2uzGWdL3Xm7j6akE/Wv8gp3zNhrXZbMeBz795aqffNLXEZrZ8H6BpZrcJSe+gZisW5/h6V
A4O1kpJUbpsS/AUKZu0jo2kwmg14o3L27llpz1Q1D1bc8gmergIQD2ycOkeYIwE7yFUx4RiIEDP4
679z21JJuRRTvcxO1LlM7KevMx4q7qnjKB6CLvjQtHEr/0zryh80v2UPI0MLnMJgDeCFQhbFrqUC
T+xpUWoBW0wBghzfowFO4y92AbBr9a7DYaBagp5uj2lJnUYsqLReYUiroaoc5vN3RF1bT1JK4xsF
9I2mjvdIPZqdV+hwlDv5SNniVdOzT4mnJ5vXB6ZBsX0t7mxp9mX42j9h3k3yOa+B0AFICTzacImp
7AxruDR2CGrFNmmGHTr6s8Fn/MJCtDEJ2/UxgcL1lYruHiHYdAsHfEH376QGMJgW6lqft1RRbIUh
Fi+f8wGabG+rOz2552M87wmy1+zruF1YteJkH/SQ1jqSqsadjJmWiQWngEdzwKgDioel79Tu6MJW
p3rd1LvjT4f+E9JZCuQDGl2Fe00sSqwBSqcwRQ5Ez1Zudzb1obNh9vs5FMiEjZWFokSvQ5+EBq7+
B08g87kp2ZwucCNiDHM7eOLwPAuIFNTPizsnbbh+6Q2uM00LzxrusMJjujMWTfy447AKYvoBEZek
+8D1jVLV6IHP2qg82rAHocd24IvdvIHyQzDudScP3Jf7Ix0lNAbl83h6oqOBaKOVN9dldbiw+2M+
V45VjSov5o3ka8SkaO4Fg9WD+XHltXuzSjt04ETe5+3dTZ1e04BXBY0GkSJBt32cwHoAscnu3kNR
n0+AIAANS5xW/NN9jHHJIZ7e8i9W8/sn+IZOW4N+gKkOfIXrNPOesCEBKUy1bIX6lTK9vJwLey5w
P91Mde9FRAcShXPax82yVbdvJOmsfId41sCyAI/1yAP+bACzX3/ueaDdyBtgww+QO0eLe1123A4+
N9nwVYBuZG3iXeqi8/8AI0GX6gGWWJPhPmmE+gZ/BDiMmX/zHqa88OU0on0kmc+Tlh9NCwah3WPe
mhAurRpzmczR1IXz+rg6yq0Cq6QKQYj8HdFfqF5Cv4ZkvHxSRgBL07wq3xTPZbHMNMjPWR/8ehKU
F3YvjW1FS0c9Nawvfn754Qc4QsducF1PAG4izMXTy572bI3YyqDFX70YLNfifNrhFgRaIAZIUF+H
hMVz6tKzSzcIe11CkBrPetWooVL4SkbPCgSO5nWow9QQ8KfC9nM+swDY2Uip+uxegBIA0KkD7onu
A7BIqTzhcRM0TN7ELXOSQZAl6yamghpAhb9ibU8PD2y9ACuy/O/URgCzIc14zt5vEdx5D1u/FSD8
D2XO2/0wZW59IM9nXppPAK+C2+j/krUZNGm6QH6fM27AQD1OOuXP6fn7Zism8LaIgUhVx30IQ0ZK
JtAwzwHDulIm7QifwdJ/7gjCvZJE0cCs7kIb8ojKz+GjkhyBZsYl+0okBd/592IRjKoFz14GI09s
iz36LLC94ZZEJbZQpMQQBia6w20BXMpt7DFT1H/hf5BZQXujcQm7kzbThrRVXV9Fje5EhAZZgsAK
o28m4L+3uRKjVWZBebzsOnT2QDtxV0CwXGPrie3nGaofSfMzZKc4U3D04TkZbzZAKFP0CX+AWn9W
T1psbSNuGZefgYOWDGApep+pAX70/HHg9bGQi42KYgbPvwK/nQInvZhs10Co2tT+8BBVA4wWsNHS
WD3/HoX5PHKrqHNee81XzCddS0Hmn+cDpmwnyoghsNb4cBuLpQ5JZrV7LO6pndFC1vwktfQfHC1P
A7u6efIUMRQGcnzzqu6ke/7F7avsOMzn8D9XCt5hB3vAN769vGXSJnBRIxT9msEEbluMUOnLQcau
1O2B7rUTColrE2h8bVQd0BtqyvX1E1R497TBhrVXTexX6C8Kfej28p6d8RUxlzqoB+MOwNmr9+Qt
8mxe+yfwsOQMxQxiGZIeVBaZV9EHb2y1mdMs1K6iaq/lJg5Z1nnOrzXISrQZaJdtD90qdmiaap1h
B9uObJh56su+JYLAAaepx6MGInU8bPU9pJDJcbBK592CzxuXozeu8hekVoKiRKfArKLHmQadqc3b
ya5uOeW0Z8OBPpHyldTpyt1/dX9k95u30AIYrFijOow6Npmi+el93DJ6tlc1pUk9viQTwHWEzxd8
N7ymgy6NQXriIAMAvopsXZU5yGKIotDlNieqctZvJq+6T0RCMoUr0m9s/LkIDESY9/gTQtqKl2w+
ZJapU18C9eSoXYC2eXiqfA2TQ+0h3NbTIyhuwxpZeN1/7MDO03UniTvbZzRRE/sFvKjxVJIOCG+1
kXz8TjtoyITeVtUfVvuqCF6xmXTJwuRa3Lt2nM9S2C65mSlh64LKV/aepCQU6vzT394B8JciJIei
5dmq/6qeXwtXEe72Z5w1LudEvzZ4YHQM38d5zvOnUNLhHpA7lKOsoUEO9Lq/zKdv1YUMlwFnKt5f
3Zwa7YWE5i+iDG+/vavvFLc87J8TTJN9nTjKgp9HGIdy9fUZslXTkX6hW6Dt+DoL8fEtnD8oFrkF
jyYtfy7Kiz2ny9KiE6/rvlxvTFeetNUVlb40UpPWSxlY7Ru8hC4YHXxkvU+2TQ9sUND+tEByMtW6
vjyEEuuO21bIhplLPE/SbM+RaAHE3OkwtaOpzFaYs3m0xspLNSvw6m+qEEY47QrCRpptG4fbPHiv
ycfpdJdXj+SXcpsYfj2Az6ZpHfZau0qZvk47xgbPUYvxC4o8Z++UOiUP7OrSdZRNr40/nTh5YY5G
i5nEkXDHSijSYW+vLAiJl2Z7IWp3+Cye6/P31cqezpmU5pcE5bZR29YAqx7Qt8gB5Y5+witm+5ky
wkAEYQVza33C+WGMD2BDZkXnyrtLowCceBbPUeGgW91NnfaWeKz/NmE9fv89mXMioww/GtKpbubH
ZzL6AMqdxAWAUMhRqxelCVkIigmHLqwiUPoYcD4nqs44PreonGuYpIwwV8pjeO78ZnogDraEcxg9
H2wQFBBsZYqJXvc0uk5JbwbJvt93Sr6eBiz7rjoEVhx33Ko1ISF59V/mve/wLKOxK6pG3fb2iZN3
HyUxislb79hR7zY/3h7cYCQM88fm2TVTOLlP/JjpQbeo4GvdasLiHT7GzwI8Genj7tM/iIseAPrf
Ylzs+OT1XNxbc/IIOnGShpCwPtrbmgSa8dnlh+QgGwR1Q1p8D87Z9vYewr8kl+FQUZyjn8RyaIiK
EFFaQ+Ys6nVL3yU5P40tFTFbdecdvbrHdpa6rbJyX73D64Pi8mNR8BLcfBJOCAL5Aipea60CqmSA
S6Jzc6vwotFepMiLx/3++lV4uLR0uLM393bdNvVKh+F1LR9GDxjp80JGTY6REgPjCYXwnYQYGChs
ki6FqN7nNry1YY+uzJvvXJ+L8o3DYjZv54crcbSNanGZ/3EScZ1bTxUw+8VP5G92l6CTnW9O/Vgy
yxtjpzMcve6nYYddlrFbq1oV5c/jWWI8DcS405skSWVrEAiuZOH3y1D7waqMUSFCAjR+ETZF3xo9
O547Rlrs5iDQDi9ocLV1HYCKpXgwy9q8/hEs432FYtoteNemAiYelOayw/z6esjGyuT1q0ze417Q
X9yOz+PnafTDy47AkdywaEznYPTv1HRgRPzODHvhVT9qHdTfXsja7RHM0MG3UEOn6kJ8pfpFMn5c
Tz/wFg73v2zZ+G8RZgCSV4qm/3VO0aCCnQSwAUtr1Rx4yI6tFsP32O9Mlai1g3GHwsqoFcAb2OW/
GoL8YHALg5tzB8eiGX0mtOA8DhkjQdohQ5G/6djvn+t8ECmw4fVJvK1+GZJRseaqkdMA7Dh5f4Sc
Q9azigo1SgmTbDs8/Q0r40SEmCT7BL4Jw0inoAWTiuENhkrrG5J1MH/XrUMH0n/Ez4D1JRq/2ZAe
VInKHhJb6x9PZ7akKtZt4SciAunEW6VXwL67MdRUUFRaUXn6/1u74pzaWVaWO9MGYa05xxzNCbda
ptTwpuYtKBUXdMNWDdVAdE7IngaubvpwgzN2bqxYf5b55iKxqkSk9uSyb8geLQk68zJdvCMMexJc
fka/PQJkEbT2OTJel9ciaqTfjIy9GoMAMK7E88gEpZV74U8EP7LO3WjAKLMHpXUfsGw73UI/s7q+
pofOpXlWUwTrHIJhhRs7ntq5rSQjHJITlxgzAx8mrHUkcAzkGxYIbdfD9SU5qsoopaxgnLYT+noU
zSayKTTqRjDoMcKR/hJg9DuhwSpN0ATnSZ0IVQE0Z2O5dh4ZXW+67TZDg4UPhwfgAUwemeADZJEJ
K02/GfHUlkI411rav37Wuf6MNWRFa2WJf0bJ9Lnn5n3/9l1kKN408k+veRGnLNy19/k5bwyRJkVY
b7KcB7FoN9Wf/xiQbz1KS1d+syu8p1W1aEyneE/NG5RcnHl7XODsV89T25HQOrp/1iY7+e2OaVP4
DHVpPODE+B7ewy8vOy+c8h3nT9jsBlyOUddRVEBy++4+j3Fyv6DTlxSbN01ZYppozwzfaEjhAMeQ
fkDYbNXYSqf+/duM4s5MhaY/wRnp4fYbO6UkvnFwu3zL9nXvz9XHBMu91gTKfL1m+Osp+Id95hnp
zYkaPntepo1rppdPTxQHyTrRZ79ngIKapfuhRGDTZbp9MGdrRxQiuBSo+CgZfsayNqpZGDjV/iSD
Qh6XKhT+z8DAzEPIEUaHK47GwhZEwScI4NtDvsgOACsfCTpT6X+aeBSS75rrQJQozfKxA7h5H+k5
8OHzmin9a9GOqL3YjaGJ0HyAXA9G/BCLIfF875dNc9sBpGPBw8geMP4f4K4ehtx/FzniH/Fo/Do/
RGVMR06ZwDe/o7Rtl1xlgyrkfL0lTvscDZjPkxfOtlKKexTZE303+eKIy2BboMtX3IyCjr44tcDJ
szkPIP7b84raohXOpQj8FniJGRPQKkvtvFmaV23domP7juHjoAzmXL+C31PT8HrZZXkMfokfxiKa
ypZ3y6WKxJDSkhA63v+d3RMjw3/bIf0bxnwsYRyablIiFGWrhfyEyfbWAI3jL6sGNyrr3rrpY9VD
Qt7Yt486bB7Uo1J4K8aa7GXQBLbmlZUAe+oH2buU9Omf0FhKNoIFdmNQPQ4I3ASGSFX4e9lIHVHE
o1Tjp9i+eWUwXbCVAzHgpaMMeOGER7bdy+2xO94w3eRj5lCyb3KQ1RHFO6wiMGAV5gMqSsaS6EIx
AngK9THMCPJ1P5knBO8oQNjgqfHxREtcckxAVHmDvOMMbAJiFMlbqd0nOlKYURfGGY+2ZuBKdCni
eAm2Ayv27bAwyEfjDckRHUAPJZHh8ABo3HT9ChWJs5MuP+uFQit4hZfCK+OtsOwBZ6NdY7tvuOTO
nxflfsy625eng/SIYAx9hobYDYUf0CxSVJZxbPKwpyuRVUKsAI+Am5jaZiWCzuSe25MC4E2OH4UM
cmuCemFhfCdNNqkg15AEXHsDsiXYZJ8CaJFZqLDGbTCwKkYq/MnS031eNs46kH0YHv+8l/0UZnC2
flYdplUeuJyfW/j7jnDRgFFQk70F7Qkvk7sF5sc92FE5T2v1GqkgTHeLYbNVbtAJMFT5enii8lGF
vQ2lK5NXCSa9OjxEOHfjPNebppP6KiMng3XHyq1OCkUUwvIVfsy6nhe7d6RCyXkeKePBaO8LnI11
8K10SuB1WMT077jHgNq7ps/nAQ2ohJKDnpUnI62ESTlFKNqq+2iw+43bC8DOJYmzhTnXonSSLn9r
SGpEViZ7vBDGjFdGKVY/oEDiDTL5abwa/i+iLB+LOXooKlzMkAbRLbwx6WCCiWfOyIw7+2vDb3EH
1su9xdWInCvn4GH65zboXGbpQti8IsbfQkWgRXVwKUKaRd9Fj8OER4o0VlbUJuPbpWakJJ1Uc9gn
vRtQifkFl/xeO8I+44ow18WiWSAwBUQDATrMBmRqvIPaQ3vq0b+SaoBZmMul64l5njC7EpLrgcOY
CarULcBDjJGUDt2xGefuqbap/4SqyMdDZ5aH5rRkKgk+s6Wtl2IYNsSIgFWuHmQMF6C5MQAyMZnb
O2zALBiMEyIfvhtqr3xVY/HI3NmtJr9Aj7N5G78W9zhfYZgeVWN5d/gbYLm8e4O2y0Nh21dseq4Z
a3EXZaFINHjFIDXFweKcgT6BfdnkNjvsDtPKezuP8cfJlupMs4TGn8EZzjstGxDnym/9AhlHMx1S
aGE21/mfVcecPYT0yN+bJCRwrQg/JTeZ6AEVkmiV660ct0EyNZw+LfuQ3cEBSB/fZsKDubxUC1Rs
Tp8Psjf7Mu3XsFTGggxiABzO1edCJX4gL/hh5w9W8eFnT5fMxoAbq0KmRvNHIShYlCDZCyAXafOe
ayvuE/0yjusxNQ77BtsNWw8Aw1dMdElu6S97f+i/gsOlO3Ps0Teh5hs/Xfx1GcMT/wmpCRZ8EhmY
Gz9wG2EDWP6OXwwUsTXAb6gbKzumREGPMVnk9txb0Ey71/ANkl5BJy1JqsNdCTmdTyREPmJKjO+D
efwcb5ESphdEis2Z3maMt0R0WONW4PWjGmu3evU61bsXberZrXlhu9vF721K6qfCUnEKs26Tx1oN
8Zmzn9PvVY7NCZUV4BmqPkB75fLNkCwK0z88EYkXqTjtKrfkpGM+/EUXN+wIvG032q7eVdWwPJug
BLllcMEwhQXVKtgIAddGhuDG4V+HpiLDfRpBHiQVfCVHe0atcGZOoESsM/AC4NgAeFtY7kAa4gJw
GC1BadSxmsjtcvNl+CEk9+y5WBHj7ftbvaMCVz4YtCLf6+DSEWMpkkTFlKuQwVA+IyoGB7YzkAXX
mU6/ijoGshn1ihi2Y1z68ik1oZwIJ3MoAA5DHl4VSQYskphGQBcXGUE4Lo+e0FSAl2AsgWpmblPa
zz3OKh+b/y+x+KZQpZTipDw41O7GssMcG2OkO6NoNcwuWqzOdGoYxPDUySyKxMn8JiWXCsMMSkSK
YtYnBVTzT51V2HdTEPptWHjMsHtzWdzf2sYmwRCMKSHdE0ilSBngvMERjNun/3X7gbKUjgAASWYX
mm+0PurOW2tT3759bYO9+gufCwSdiKPbaa75CXEhMnFuo1L3pcT/stgwFv04TzjNulv83JJlJxl9
4rI/zwd+RmSTMUY6XKE+lf3MPN14MR+ujd99X7SrvI/Rtr61B8wV+n3iCH1q4Uxyy+Scgz02Hf5+
zSUHrNVvPUod+J6mk9bjqmd3TdSaS6lmbvc6qmQFc4lGB7wo32G9/55U2DqSW9jZUj5hpD/umHba
93XO8wxGA7A8H6ys31kNiLHznRlYyBHw7hVRe5S3hvUNGMNn2CzduAqHd6adw4qTVacjqt0c9wlA
bc/0VdwnHYxHIf+XvoH/SOIbC33Ws/OYmSwW5FKkzrFtG+LyHDZ2YqsofjhmoYrYF999W7ShJp02
tuk+LoVEEH1+AYwULFxu5SpJCJsLMCMpP57MxcrrPMDXSJjxYQoAo4YWa47fZvkL+DmKHZeLEeP0
SzZ7srEPYinGm9oGBx3W0N5qA7COuD6YC4LedGMDTBcCwAYKbsQ2m9NR5J5aBGzC/t2p+kGFnzxt
GNZaL/axZlzrlowXue5+fpASbHwtyeSh0SxXpWl3RCDVwnCU9QKzFjxo3mnw0TeglIePf08mZhb9
CKXBvVW2gL4dtXIZwaaQAb4jvR9Aue+452Pf32N+Qf54rB2M3FVc4GH0obCB840JDGsSCzWsAO7B
iK9waMhN1ovf7MOlcnde/RCR8UOyfjpZTeqYfI7+qU9cGI8jY2A5Sc39nXbIBBzvtNXjd9WqlfGI
TGl96G1bc188lxmDvd9Mfkwfh5nZxh9l+1O2bAZJQsfQzZ5oteX+Z2h8R/XAllGkHSb6IzbZOHDE
wk3yG+JEfnhEb5UpJpoKaG6qfS8tg1UG152+y1ZRGD534oOO4wI/wNwFA7c7HkeImZMRHXJ6Vmvr
pnjJnWi7GU3WE2cEjFH2xQM0HUu3Jv6U8/a1fIvpKFtRQ3NU0FBHPWV66O1NXbh0t8vMxBLksNfC
3lbHT+/6XmNmjJuN6lSsPaNEHrJeRtmspeu/kf6hXY3rM6jiW0C9EIhUkGf4dnFAD1LADXpZLNGe
boUqr/K6iPgBu/USP5+wrsv+Y9y5N0h3CLSHipOONTwLiYUINX/Ss5kR2gwSXbhgIeYTXmIbuwF8
NNYpkm/gbqE2Hd9WyerjNHY2kfZgC9ZhynB3AKRp4lJ1xpHSZJo+EINeA02GCc+Hi0g4x2vJhm62
ybefw+Szx4aTY/fA7m+nk4fUOHS3CtItkMB1D5nje1GU8K46ocvbUmrRYw6cHu6mSfCK1U1ZQnMZ
8nkpzZ9522qvjUIORxXJLMY3fCGbZgb6zTBGareqSLd7OUrPa/mUDVtqyPtxP6qb41MPAxH1F03L
EoJ7MXQ+UTamR6ujck5cE7bpzyibC394mPtLJqaTbP5cS2e6ngKlBzqDKbToW/TysWaYUk1UU33L
5w1Vgt63WPxAY1d1eAtM/5kJYOq+IJLK66OUQeHVMToVu9MdSt/X4wGhjdeYgD3t/nwwrxmFdA6F
4O1oQkJDo40kAVHE+sPEo9umk8eEtNLvlrwh4TDU/hU7zlsaeNH+YXxI3UJsJB5BLJ5Uz1HPTdkz
U6FtPj1X+vyJyyUmarv8AhswXYBU8olhCuO9djKo7p8QbdTItP+JvthFsUKLknE+V2gnrxlvGWQV
DBepBixaDhFM+Y6dH/Z/+MNZMYEj8CW64GIOo9cQKtiFbQ3pD8gdu691EVo6CJY2MzCOBLC58H4V
5E+UfpfzmeXQoaPi2CQuvwxnF4dKWAe4Wt/9L5s7iDtJjtScvDDdEbaiN5t8DopEocPDV5vvekS2
7Y6roy30VFMXfR8qX2ho0IGX9Wj5HW7Qfm8mE3s3gU/qugMbBxyb7UeUooImNs6CLFC5VT3mZwHC
swzlkEq1IUTEQpyNa/A/Mh0G4MMTCyHvGs/WkfhXFMniCKTOEpYakTI6ptyCJCtYkhw6sPM+RsS4
i9HVkDaC+DTnD+slXE3h8/0MBXsTWdVMCHihniGF+9qCrQrE6IDECqkc/99y79fGb3jIRopOlano
Vr1+gEVYYK7vbX8/WOHTM/6Cfb42r01NLA/TsX+DVRkW1QeUcyi6A2BKYf8oJqFsZGxeRFWQn9Fj
Jvxv+3iyFQhBFSBW6bKXUNSy1EPcgQjCsq/lI2w6x3zHIiDB5YMPCSE2H91BJGFEcj/fE/FG9BeN
GD4W1HD4GALq4R1N4gpM/p6YtLxUMe3lB5pFE2MrPpNDaEER63A71Vba6pBZ2up+Bgytdj+8QmEK
+dhpguQeEgf+B3/e0QdTcfx3mbnokzZuY30iHQBfuyUZFl+DLLLh5+nxK7hjQhv676vVJ++Kigyl
189Kt8xR+dNbglsB59JJAxsexDe9FrCK8WTALdKwm+I3B18mBwE/tsEIhwRu+T65h9XBN3NXguiJ
8oCTm3by361m4kNjy9qMW9qSLLdhknSIe54eP9PhpZGOucWdk5ZGAybC8IusBNIinw6378RBekY+
EH9FK/PfF6uA+nT0jvAPMDtJt8GrZEMsRoyLezBJaKBNi1u+7rBimdWU8cO4to9Jv9xBMuVLxA/h
2gDtisdg1CyeWdwCaLF/sURyC22mYX4NpIanNalQ1SjD0CRxvixotQPLA/MNmK86KBKbG35cN+bM
wiqNX1EB039jWCIwJAUo/Z7oJjCF+FIenqm4UoqOC7CM//KFOA2bow584P++HoA1Vq8KzSfwPN3x
omUN0W1ILP//9aqRTOIoWEGtoC0EiAMfYlXmFrYlQM9/XyBefMNsnL7x8AjAxcT3vFEJI6VKigWb
BWsvwHOMe6BQgCv/M85jx+YbgTeeB+f//mXL4It9isfnif75ec6rJZOmiMQDSj2MR49vGj2hnrvl
7qt1wdA65GTEWLGaCNEMm+M/6Qzkf7GOprQxYjX9rIWX2w+dnxAY6PRQfb7LPPET//152r2b6b+1
r5/iePSj7BRT9JZOjMgQhPY17hpqrJJdSxD7CBcF1OfH78WYK2MKLTghmMtyvJUhQBlwxpq0zTkG
r5Nqe49pP+qIuFRVRDPgVXLQrJ4J2kDTTR0q9B0CiZKgmCMv/lJVwLqPZEd2gGScAN1MEDSjI3rj
88XAKZs1whdc3n/ICE7kKL65FZbzYBfqRt1AQKJKmiJ72jOCUEOW/nM7dNkp2L2QNc/KMAv0MWRG
lmTVk8gPo6GOcQGEli56P6GCMVwlIGCZHpCN5RawnvP7QtUtGN/iT4MzcBOT8sb+BQ0Q6jhuyoy1
FY6vgFSYRoLfMlMS+r3HX+O/8Zcnemcrn5F+u5uLkEsLerHQFINVcZvRW2Y2hsNBzfijI+yOKflo
jysqglOupn+flxCFShQTnC3eSZj6ncQ/uFH9U/iq4CH9GX7Rr1ElC+Yc9s9AOI/Yf8SvuIireDCu
YpgBgeAr46GodmPmDAQgsb5yQVIOFTJOkuRqsPWrwGX6pIlL0TeXM0wtWaxBr5QLvsTfFOOVId/c
ocvdt/fzfcuH+7SVFRWLAYcfWxfApIfdS8X3nz1t9167pGflIp3ki4pnsnzJV3hvrnobUqD45KDo
vSl1Bh2G5899vtc3NBf7AqpkPvuEOSRKHS/qR5xjmK86ar7V9EWje8ROsPhDa2O01CG8zMNXM6LZ
oBxRejF8UxjKHxg9aAcqGxYNfNesL1oOPZl2DQGE1u0VwDOh9OGopjNWGUZvwrMJ38KbVUNCSGft
GyseK+02IMdESX5r96UD2gz+YQgkLD5tPu9fe+pAwO4DP4fbhx5McYH3e2+3r47SHS/yBz+6C+hq
qD7Rc+Is5BLINYfWCMZiElm8BvDCjTKUAxFKqo6hD7GPU2troj0rD5My2WS3Rdc7m2C2uBUfIf2W
e90zzekviQ/cdrOaczxfJN0K0nk22Cb6bqCvD9qOL42RpJFuq3Z7V6b7ako3w6mHWOV9hG94vx8r
aaU+VvJz8+0WLOEpLo83q2mEOhd3Y+RUKV4zrIiSdBwAofXgzNGQ9GnCIF0+R++vGCyYh4jhQ6Vh
MAX1Z85gJDMcTIjy8sJyjs0etrBwu5gFALNzv3HNuziVYiUNIdUxKDiQoDSHSc7wIC8xubPxHsvE
k1DDhgWea0Jw1ADyCKsMhPNBsBJVy7ia9OF9IVrro37CtyE+CX37Mt7i6OPNPsPxn8Ca8J7H+kOo
3WlIhlhRCu1zKH52uYv454gtRuRisvBPjIJWjZ+cf4dz4WByQ5wg/uue8W1AUr+ZTF0hS/AZM9Gf
CWS4VwTknZHkpimOknr3eqNk47YfsuDlZNt9Q6WKMljnNV3h6FW5be3SKn7avdkF+IBDx2hKj328
Y3ZGTQEBp2r8mxpWqUtGSn/OXvuhwZeiA2wBbBiv0lbOfMz16Ebg42AInHNZwhdOG4YmLjs5Hy3t
Uwdl8emDJrMV/6BX09m4EAXYBaE06bVPlionVYK2ECNQBiI8Wu1+4ZXV7g/2DBps7DYhK/Iy2H7w
NG1d/TfmtcHzgchDU/S7hb/c/RVj7s889kQxmfpaMv58KRP/Zz/qf8cypS1RrQDplDIOXt5UM6Yc
D3Th8IyokNrxyvhQYdcUlcTNol++7ziHxMgO+RSpm/e5gY278h4mv2OfXZ08qRrCkZu+CnGm3Xp+
cTjxqj7SoqS54hRUYZHgdQyvBC1MVkYSjrHy/kXJQhAh2vPOpgaoIRD9IPKZRVS/T50Uc7KzU8vq
TuviOzuwGnzkPc9z4AyW/Q4VAAQkALjf4vae4B52KNd8EhqVCX/FxJUxEmbMgzOTJ87iM8UdnuW6
FMo0jf2tCk2aaRSvPv8nhND/bkfUIgyHsMqjfihgfEMhfaZhw0Tp32AM0Iz3w3yfMd2dMRAfLUuW
GhS/DdTXnMvnwaga8RPkXJ8XJMv+q1pSduRQaNIjfBUdSisOi5Q2eJwxuGl/C1hNvHkzCzTg3mSu
XZka1td0yYiLnpkFCUfJjLmWNNWuzLCYbaFCwN7yq64PqJuKSFZwKuMNab/ht7IIhPrw7PpW3aJ3
XkIfhJFwFMZ/V17+89jH4vn8Q17eO2fR8wittFKEqg/FBqx2sRqR40Mp8xW8K8lrLAVj8OeF3ghF
TkjkA50VYZizf2OEGQ0DMBCwkX7DktO5S+MUs9o3IdhUry6QGjZ0qb7Cdq6o4tdzJS4quedpMlmU
UD21h5eprjrw+i3mlh7BFSX6+eTUvEyGhcJJk3oN1tE7QCoDy9eonbZlVUQk4WG4XyXRA8lWXk4h
QQEXNHIEtVnQj1ptwiooK+4H0k5/zHRPT2B7SgH0pOqwUrtNNm8GPjQhsVhi9YrM63M0D4vX7cjx
zExsMpQADnBZn/kJtQlwTFNIdvPu2Yp6mlExY3vCtZDoUcOSGcNu2+o2H9Rd2KfZL92G2oig5/vb
fG9znZa+VdcZQ1g8aSeIs6nGqEq5yqAwoTn5BXxqrTi9Uh80A8NuaUujgKwACZrFM0MPZ7QrGBwI
VHzlv4EZ1/9Fmg5oGMPaKzf14mAbkUS9KGS3sHgkdEw76U/6+80JqY7hfgB1+/0/ZW5E/el7rGdO
P07/HrtyPiAVIp+/5/c/CtB2iyTcNZfy4n2W/9SoWHxWoJ6hKBvwVSax5esfsJVgRirZ0AR+drpL
d4SPgWTciDjJ7ITShzKT9RGR4e57onWMoSkkPwQI1J+fC80nuBM0OLiaNGDvud6OQJF0gBNK2W0+
B4t57egJM7ookdkHWQFvOpxdK0iUFu0WqxTiLYgLzYRLjNWR7Q5DCqr4J2RZbMS5OCHHQuHBSOJw
pR2iLCiW5p43mM2rKhQzb8AXpPfMtFmf3iZ28gYm5fn4sX1akCy9n4vKoje6LZhKjfjw8MY1AxTT
QRuLsEf6PtU6Mzl1ngEWc3jcw1sRsh03nVCmouLuEHa0MSqviA+NjNg+QRkEU7Fkjo1r4yRrDrTN
sksoVbq9rRqGz/8O3+Uwy/dPCAjjD+lVAmOGa2Cp848Lrxfl6c9hn7f6m8EeO2tfXim8CvpWb2j8
vYgKjbQ/eXdbMfXQiqEyBcOrr9Jg+MFuAqICszKtJHQzFucS5RZDJ8iQqBeSEw0n7tb3P8w+pEBQ
PhmZK1P2CMGj6GwF00VW/MEJtj88EcQIUARMLKTf5LMJipNfdAs4C5z7sAW5KlnAUaIwhKdX07e/
f4QC+cozUmZwLy8GxgYkg18atjWkavFRsApBvYfY1XOy9wSH1OQWUqYQC4xlg+DhGy+X1RmGNM/E
C1BwRixHsAw4ouwnv7EuvBqRQpS188HRASIgsjsYemRXdrZ8WAgVG08OO0FYER8IK7JhkGawmDi9
YJIoLkRW6GHY6z+PyOC4VnnFjI/hB0hoSQkDw48CMgDDUcEUox6D7EdwQN/DQ5HvIRGQgfczeCW8
In69XGdHpF90is2c9wav1PhBvFO3nysdKPkTfe9WOxmRWnn8luynBH3mKB6RZ0ttmrvunNPJDkhQ
sPK1wmgcT0kOn2QjK3uYvjKUh/Jc8o05wYl+P35a6nRw/niG2zqVW6PWLb0kIi2F1gbqi5Ub42KC
PfULRADcKXF0X5DejQCqmf0DyVPPxeTjpd5j9aP5wWIIB4xHiEYhlGdGdA/ek3wDMjUGRndzGlUU
Bq4OHeEQ9jj7PwB9hgtd0+qmWlSe1MCMVH8Q3PF3glHu1WMGv17uQJwIiRsn/vfmvOx6nCHhsk+A
NY5hl+PvNDkWrjknD21BnLP7XBs2Os5RG+p+vhFQYm9BUuMYc3IrDbCXjKBjEIGoendfigui+F6T
7YOwIHauGSttOETpS9wWcBmY1TIxhmvwV+jhWJ7AF92+lv1zglmc4va2+TE7GnhZv5acIipXOVsk
ukAgVJtpGlnbuHTQVzqsfywn/A7WlzZlUM9rTu9txcruNt2ogsn5IyPQPoB845lJUej1g+aaTNLo
zc6+lGPF0gOdanrNLMwmEW344aL3nhMsRNCrU48C/Ra/EXldkxZLzTNctccfuQwufTwC6Sde719P
mxKmxJxprDVWT8R1PbfdjNkBU3I0JnebdVwAchiqAna51QnJOC2Wb1rJUjsl2H8vnn9FlOJIfGk3
9cWYdbG+Vb6I1m91bEySiRrBFGxRjGzSTQ+exE6aV6RFncCZ5RCRBHxWtldgQCw/gLDHRN6wpVMy
fnG+KaeIozKMrEkZ152XYslXdC5YRntNZuk7EeQ9oKke3hjskhN2TqEL7A2v77/tysnH+aZbwWFL
yc4blfBfWI+/r5GsuZrqtzhXiJHr6BUeBpYZwo99jvtW4phjqBl7bHGb2fP6DU1wAbxKLJ7bM/DN
eUH6KIItGQl4kq3UOA2ZKXoDv2C8y7mmhcb+DnzCHZMDAEzipEvWdF8ozFuHUsfuEyIgAhrF//Pg
U8qWs77gOaeAoi7g5Do5vnzqy7uLw2ygzZoJhE6AZ8iA2PMC7pBsg7VKtbxdBkQm0UlkLsDc7J/d
FdiMY3xGWEHjojCYM5PuzZPV4wTPKfhtS7bUuFn3mEhD3AsPy8ecmapNYpf/2lR27ZS4ASSh0ljk
tTj4cFW2NtViw+rbr7FmFWsphKm2JB7ESb0mypeMfrIZ7X8T6AYcBOBgE0cB7mDMQWpg6xWbgl5Y
jV6QiMwd6N2I2XEKPgyYHh3+AHg+TrGRp4Rmb+SzHvXnQvX9dmpHPGW2um94XRC7xhU0Hp5veFtB
YDWmasQbAFN6jJlDWZr/nRPeBoDPEo8zA1UEYxYqSZpLRxox64U1fGc8ZIFtI1PM9wrDfgEz1Zfl
+8IokuTBE97VJvUog6txCynr2AiW0wfS5oUunp6Z0T7pFC4886kCiatHvgszF3SX9MH1HI+eGX74
ycdGystELLMyFIjMtdoR2coPw8851AdmYTFlD6VIDXyBrRS4NEUnokYoKpUAfOEkPnpRN8lo5uQY
Y2RGhW9A6vVgi/3RDwxZ4JKE/cKHR54Aj+5lsd2yAWLV2gqoEmIqBXu3hancsPYGzT4NJEdCFbJI
qBKDm0N2wIIVCPWG1W0rzIRC/KsiXI3oqWlVGVK9POjLS8BElxX2pE5wFvBU77D+Mg1TGBUmK1In
bViNoiB5OrdjsVVfAGgQul110k2oEsApj8o6XSZzTuZ+TKk96fWoje5uHRxWxIzMaLkdUvAYdBym
z0uD+2yWj7QpM9w+U5Mx4qPXRo/UPie3tP811gCCZPQ4QQG/jaRrvTDHP99wcgw4UL79aT48CgpG
SC7fDdJgPowi7p8IHmFwAd8D1AZCzncBpwRKrRB1gIGR3Ag3XsZ8Hw3ofyg3Gqmal23sFcNidI3q
5OOmEVCOMN4Yi7i7HsO6JDqE3y3ZOVcogez4N3Sik9f2g6n0qAih6H88c1QHlSMRzPAnTdJV4YLg
W4PpQ2FjrVwWIij++okn/To6NhPUvQTDYD3iM6S1AWSfRJSZfjse2IdJ327HYKbT/HLYldYtbDbQ
VZ4rZdrEnUdFfI+NHZOc74kRzsPqTdo/ol/9DOR+pUeVZ/gEQIYl4XfCFxUTdAtqykwN3+c+l1gv
Mib4fUCDwOaPHAquPkYU08+5b1dj1gyuniS8uebkw/5/qS+AfRfs9jjLuYL6GwFOypDX6E+cKm6m
mfdYUkgc77PGqUmUgRpgG8Sp43junAxszyh2wV1F/gqwLm4eYm7GENSHpjTuz/Fl874sAxLJbVQd
+Hcg3YH0IxBbePGWyXthWBYwuvxCTMQvvbFkaegb04y0tteUjuwf3zjdoV7m6CL3Fazj1x+TBYeZ
CEUX1RoX0JUZCvOMvtNMGXny+f1JWwcBE50zllzXdHnHZtOH83DnMvgFVZhb5K0xPbOzveRBEQSq
F9PW7xI87A/nyc+0ZaqJFX8w2EuXJOywDPwwIlfsvtcu2r/ehBkAYqbr+8gwX4jjGZjAucVbhHGP
iMWmDmVFPHIxU/2xA4K0wSiGJQ96QmwZ5teoLIEv/x0XLnjSayjsH7v7tDzeYA6zqTJlOnLylJ4W
QWXaktpHeF7CURaOFyCPPKqxxseV/cpRoBwA2s5pgq53ekaOzF+fEp+wXFrMisAqDPdSAArFpRGm
/NSuouEhOZr/I4fC4jdEpgOSLcibpshmgSkL5EHFjbqXO+EFkzZFAUvl+W9sQjkOCsGvUpHDS+Zh
ScugPMX9ABVBSRgOZFmgWgoj3jXT+UJ0HAgZBlt6MSiFFPL0vThwaBB1IIQLdzUF0Lt1GGXFmotr
2I9GSzjRtSrsr5bDVlnb76ScM1wflvMy1PjQTKvENEbj3MtHjCdcfQ5ZdEVOLZvKizOODcF+WNMU
5S12ZWKyxqCCJQB+SYHp+RgyIYI5VNswxVspvjcepw3C6haEzuLlcopxvlW4mJAcMXCZp9GEsjLT
ivMJvA1BguNcY45Fo4MbPj2CU9zntOwAQoSRcG8BM4mTHoo2g0fQuLVxxa6elkcM5FLSv106L04M
qiPWIMTH7yvNCEv/m+XeBDA95V6HfkefPq/KTD33tzCWC3EZdL6xvo2Z395jKbrtWWPH8M/T5SuG
74gpTzYBdPYGe3VfbPpRmzOFgDJUIznpj9Ptew5kIYco6Q9QytDQE1tgMVGBKD/ikqILL/7MgBUV
5AF0EDxdHbg0jIBS0NGI3sFMoo+eUpja8PkLlAJPEHFQsA1EA0tvVKDqIz2dkaOglgvRGO9c9Jn8
FCxyVicTz5Ah3HrETyK+C+YzK3MnjjC3mCP+I7sjI4c3z/HRSQJJcYIkzXDEYO/OSPJf85jQuN/E
VQaQIqaO7xFHX2BlMDN4fYho5skc0aE44kzQSB9i9AhYANeAQy8uDQDEQUfSLbkxgsjO3whU7Cmu
BnLM3gACNJY499C0VuJqyMs/fgCWPH0oVywAEMLGJrU+ARkU/y4cbmlKkQrQ/WEvxJl/ZkRRruHX
cwUR7yYLvAeiOaUwlySPwEvF6q/He1QxeRGBQgVuKMxcsXqhb6FnBDYanEkzIryeufCVRoQkOB5V
aIRpfHh4eoyT6RThIzTn+ann438QGivVh2tYEN0GN4APoxC3+rI8mVE+TsPB9J47WqiFv/lgediT
c3fS5ui1xihqBwmlxSDm8+BjFRGQUvy8GiuxbSohYFKN7RmDFCs59iECwZcA0tkdJiSLnJVliRvH
Qjmnx++Mss1cfgPCTsIehb7/m1Z3AiRIEIWpAIu2OzHQ4qxEGaOyUJIaalyauDf5rLHy54r84zRJ
d9r1Ft2Z0Cx+tJFxs61502R1qZt8lRy/U/WPv5SY+Qu4x5y9Js2UdNA5lYc56U5Prx82gdKM0qs5
aTZQJUooFfh/kEd4oYjoqh2moevPmpOVZfPxx7UK3KjbnAxgCVzJ6Y5TjBPo3QsB/figEDtIUKpI
roIrAqMDBSO4Heay8/40H3MVa/PDTFuTchTiiAnkmO+7U28jLHcW8qr5A3XhxGAaQ6AS5wtnJSc2
93CO/LcaAP129xXETKxZeD6AQT7n5ufcSPPCcZ6g2zUAB4mA/L2CQ/NA5OOBFsA5+mEbwSR5qTCl
ivTdc9PtqjNzratWjHqxPqXTqUgCoFk79qcD7x3wMg77YqkTgfb4owSl3OPU6m1foTTR9kqYRPfL
Z3ZISJH/BDgMDCBPlXP4cIOt7sFdi/X56/Q4iZxuEzJzFrRjLS63xuI5gaq0Krcv74aEekgYM63k
+Bcr8Usf3sDmJwYnEk36y3qTA99nqRF0FglXERO4m4QriZICKsseNUBt2nBWOFkIS4cSzdrHpjW8
FRA2h4b4GA8YpLHVoZXnfg1EnZEUTgycVdQMlK0wZFpXYQ8E8OmQ5gqmwm0gZCzmjLHcjBSwiUEC
4stPuUzBMww8uSsndZMNTC04QnKkzBuwdZhd0etkTkj4prHJJ+hcwgdNluLw31O6QR1ZQNJnoAH1
FEqxTITLnIjkTLfQ/jWSYI5DkCkkC8obHEv6FroUcLh0CEAK/RA2GAnPyA0CbV383cWfHTSYP95C
tYM1wstHxf1hD52yhTJyZ0Fe45HkGGuFy4Y3qMLKR5v4B8SaqmyynNmC+VFbxbScUUyRHQpDHhYI
PKYzLQerFfs9p1ux5C8Erx6FBxueYEZgxQR5/l/eG1ocdcviwwkOXs3ySvuUHEUgJJnprEks54yV
VZJ2emgkPsglThCJGGLDwUSTwelvXLSV0FdSFB1Z+p9z+g/ImO95O2Uqjrp0TJqg98+LCwNl3swh
6OGssmOnAGMBDNa5JsFzH0Le1U4oIiDhFH8o2NhkWeXJPT2C2LHkv6OnV8+eM3ZK4m/pPEgzuVl8
/jwIJAltzZYBWIypFmMCagI2MPY4zgmGQq50fmEMxTJXOS0+O0EKfPMgH+JB5zZ8/I+m+1pOLFmi
APpFRODNK+bgrTCSXghkGu89X39XaeJGTE+rJSHB4VRV5s5tKv8Kb3dColYsOvmksq4ebEeBNIdS
vHOrbtq4kCalNclt74aGpSRkIk8wok14zzY3QQwEPYAw9K//bM7aCrjVt+uyiQLzIyH7G2uteqlh
TrfY15VEB7V8XMl0ttLT0d8bQHpg2/VJZnKsbOrkRtw5MFFm/9lQmqe0tT8KX6d8P0l0tEM9ATlD
IEyPcR7sdb5qTxP+OkcEeTYeUXx8awbZfm1a/hYnXf3al77hTdbotHZDbQm0uNCEgGkr81+M1CJT
qs3E7dE4fE1r2dK8kax7nrVUf95I16+akGfr1MmNcp8hVfxYps5tfOeqH6FF2X973xFIEnKAMEHQ
x0vpDRnRvn8rXfuQi7I9/ff7K9nYVti+56imBbamdBoO6yqGIq9GH9fP7QektzhvfS0iG+RoWktU
n+zLuczoLUMGxaO4xCR/+ioAoXUuZwavlsYMELOs0UEit0B8m5RbgQHYLbDMkNk0PtRek0xjXtGk
R7HqA283V8lUj617+VahIIDE9i6VQuMxe7Spo4oExOn3TQ2ZT178phmb5U6l5wdBAM0AyxSbGiH4
nAGeuDEmB5+pCd4M2cJd/F6eb1Gp4P6R6Z1rc33iFRA7Vk7xMjM7jn6ZGtrcTW9/I+KvXB+Vp/v9
Go7LQ6q45NDIclXVyVn5jIVFJmUQT2o/LaZjfyVoWLDXkOd4GJqoZcfYFYzrxkob7YrV7a4/9AoI
jWFsfqJKb2TJLz5vb7EvG+u1f6+mDuX077Evg/Pwhh6IUmF7dWITluBU24INt+lR0QDlBHJkDES1
wE9yrrM9PwdqkEoXCWH6zySHTNS0wQtrncGqUisbcOfmfoxn13h8QycqSxjaCunnWonVuI1z/1ub
vezquQnilPs60cKj1yyySKvpUuLl48DVsN+nx/+BGhrH+SUoSM0xlBAcmvDn7BU+f0VW+6eKLHyL
Wy4IuIEDfWBaYGtfolhtPknVc/UQeHsoNw7tZyOnwV9UNtV749B6fWS6nrhi9Rni06Elhc65lP9d
V84DuVpwM9zMFKyLiVHpUNnwWFz9w4DtXwBdQvxKxotVVQ+lC0VIBZD1axJ2ozHzJus1V98cKhxf
AtkBSs0t47t8cFOyQa3jpYw5o/JZdYnIqZue8ddmWw6CXtUTs31ZRmIz2V9HsWhXiklLYTYOHZ9S
qPRVKRtIRrb/sEscKz/TqunGtYSOaPx/aZ0hbR/HsdoBa7pTKN7qlyHpfy3RTJjxHKJHk+nj17w9
b15HLHtIIm5NJXzpim6elcVYXL19nCNPr6qbv3Asi5IEOEdZ1REGUJXIG+fMLMagv1CMjdI9zPbe
pcmXbZQvr+v0UacJ6IO+jSD/Mze5/CSGgQfNWrZ/MmDtOupE29VcFe9zRv8fDzSccCL+ON/nAig1
AVgKJMd24hmb9HczuuOYIH/ZmXeWMwEjxSeL6XQn1lRRC6/7SESibL5OGEG7+pWPX/tYIfRuruqA
fQ5I78vBeiYZTlBZJkIBr+cAOlk7G9tzlqh2hkpAaxUiqVZSYRsbbElSTkUq+SKLkPpBQO6xnSsd
q9PoUhM037mWzbDx5ggUMIbnn7nKlu5LIYSSzo0yejS2rX1r+naanMubWYbmkGqvdB6+akDQ6mxe
mq1IvFqx6v2ts+5dZgn4XSn7fhrvxgVWF6XVv/u8vGlePx5OJQYMCWx07hdM+/brSp1lXBBJPZZR
iA49/u5/lSM8E1LT8gE0tVOL5cXOFc/rcgy/Eb8J8/ZYUZ6QASi47EHMB2uvQ417AVXEFKW4xsRm
nzIeXm3CyDZwaxw44ww1B5c9LhK2K41VYD+qSfCXLMpwciPh4qyey6dlec0FzjI1M7VOTiX4qR0i
vuT+n6SXYDd3Rt3VnpNxhoAA+Gks1ki9AhQEcfXpzY/ypozqxcfcechv7c8rBhtlD4t9Nu2Ju3Mf
IGPh+k9A54HdYsm0U98KgF0U6gTaOB2XWPtoGGVK9wEeUGVtNi0TQiWxGbGd8rotmxzewCb2FKhh
+yfd8KuT4+tM06pnW892LY6M8f6THZk+ze+8S7YsExAo9c7ozqG24ipqK5YSV/jzQ5wK19U/2NW2
IRrytWOacAvOZnrkeTbK/0tFfOJADCenzl77R6qcD0NP/AHjTchF3nj22rLpx65Vj7NdwHXsD+fO
ZdNitMODB40sPn//64Gjqfa/gGRXxvJ9kUproHXgg1MvPQtMUmeBsaY21ZqkmQBseBnXILLephpI
Zs95nwMckjACmvoxG+sZt9vfYUYqSW30RTUCAfMajUI93GdFY1qcKi6Td7WZHcx1sy37fQ/2EXH4
33Taybh3zqnhvpCBAwz2F9thmpXupYRTMcfvQbK198BbUQXSYwVnbMvXOzYTAjs/9rL7S3l6HfBf
sR9KqVxkBqtU6bIJ41q/1oXf8gZn6gLk/yywv3A019Ob7+mihqqxhBLiFnE2Why7dzOCayZMmL2u
fbLtdwLSblkvcgXw1kFS1E8PP+tOylxB8SzWT89/eDb1i1vgALZP4BNhBO1s2zmzBvfsYf51SmFF
Jkm4lPqnNuAjdq555yXArlII9VJNNhOJsMpa1zrkGCbvYoSv1cyxnaf8vtqatvwCMfGNnKu5Y72g
BsIyLG3on7q78OLqycmyS76d5RUR3fuGZXb+j0ehxrSC+R2d6yhMJKqvFoOJKfX64UcNrsE0IVe0
KiALIPKQ1N1/TcuZROVQWxskZYrnk4hDw7jyvRzrY7cUk2/Jn42UGnA+UcGjZAhDcHrcVE7Zeu76
lhjGgMyW835fDf00nwL0LQ7Ikuvbz1UtRbXF0xjrWiV9+z7LgVSG1XHjU4nvtgwXAuHMudp2goL4
hUpiPmEgIG6d6qATTn7J2SGiSYibJS4jvq+V9e+BfuRrzQqlVqCkLETpfOvcJmA48UHFGtET6Rg0
H8SHhTpCALuKfLzGu9dkhmMQjAfIJINSbxKMksx+XpVTbIZX9sRXvb66acY2p8IoL0mAlxoiwD1k
L+JLQp1COvBY235I/4JRAWiHVOUJ0mUMeqzEZDs/ygWw09BNSITHP+9VXvPUwJv6jUuuYSuYKObP
n3FaHiJHYQ/4X5QLnesnRd9L9kr2GRAjuQ3slqw+qJVNzCZ4NwwaK36e7VOsdCGeGdxqag1TvkB3
8HZyqePyRV59quikmDRg1SBZs56KlZealhHO1uGNEZvgY7SxK+My1Zx49KJUGoh6srytCQennECY
qtoKwHxSPF0rW2Rypo322y8/RHR7AwGGMt/5WebClpnRairYcNmivCCuHTYn+63FEvCM926yn3hj
Z/PGF/RYO87unefn+l5ZcFYcJe8ELFESjUexkCaVO7MgbO++LN3dhPy6nlc/k8iB82Ht1eQkWduB
vxbM3CLEhP7eTrusLs6l+ehkfnztrgpDTqkIZttNJ/0YvnKfiSQOXIkDrB7L+JPCWg9+vevlCVPj
u9J2lPpKP0rPRUOnU4jWZIJnapDKclE/bzrbxu0ePeK8KbpLLcP8k4/Xja6adM3Ni6u6SbzxDyQX
2tY2mRZSZRYDFI+98IUiff4sNK+dq/dP5AbbfkyGXYmq7nkO8EvlvMsW9wx8RNOvB6ioK2tpk/92
UoRR17V2v7UUtIfefiHXhblabQPRwqjBkPnyJ7vhl46g8poovnfTapyTgFfOmnOdHsbHyk/56YFP
N32MAiBOO4nJqZFPNqBu2cM/W/QNb315dQ460Xmap69ftvScfeq4qRkZLPJu3TIHt60zylZmk3SG
AgwXP/N0fx1SXhbQr92zifHpeSfSY9s5py1b/O45Oa1bmMWMk6zlQ75+ynyzmUr2058Frv/b6NKv
pEy5DG4nhnEIId1XrLh7B3g6Z5N8kDtaj+snG98kqKcmTPIzLbiynHnL9V6e999JOYZ4WPaJSfxX
5C0zwwATL5WYmdbqB9am3NXj73Sdo93vBdWouPh96MJjUe5S3ZBeFOfjP3wEEshBwEJntoHH52Tm
JA6s4SC5amofEfDXvdtjDMSB9ZtxZSNVvGPmS4SDZug6sygyE1vl82Pe/5o2iBblpcY7fiRNC5rJ
ZPphLz1Og6EligbTzHv7CQC2v5FumYmqn7GL1UWFQ/nyhsLK5zK+b9lF7gySFw3OTpl5i5/w9N4+
PuoXFfN5fIn622ItPzrI+JQDE5vc2yibiUx10YXBHkeEaqOFFpxo7e1mXJyJEu9foPX4+DrWY9wH
pumUXgVWyvP6trEIy5G18dq96G4jfzZd113rbS99HG36jXnEmSgf61wvtE4/B0KG7L6812Ycmi6+
S3NO922C7rxDnRFsWz96DDHoqb5zVh3iRnEDUmduWra3+HjLhwQNyZGXg5li+Gb++XzmYly9Kt2Y
0RrJHvv/Aai7eMf2qKtJMtdU4f87m32nB4uWJiDZ4FFjP0e7sKAVLJEKDZf6YwEO6eIPGz90bKuQ
ouvnseo79o2JalGDCF7PJcbz8SMh1jZVPEa3NT+lSq6eGkJfc+9aygVwuXv+gFHMP+fNRxlGBlev
Zke7Fq7v6T29qZigz8zDdCe3H3IPiB+5PjY3CiRla04hjUr5X5GEGoBiZ8amSAK8T/J3Y+A8SD1r
SL4Y54ubyfX72VManK+lArlhez4qdJI9ip8EwfmVKj3ajpZVQCTyznbUO/7eYQq1r9N5Enu2XrhW
z8YmFnOjlx5oYWgWVIDXTXOD8kndm2rH/1wbjQMZ2+G9Xd5lJ9gIyusJYjAMjKfwspYJ4R88AdIY
RjqZ9j4ZLdMmzTfRF9P6ych2sohyy8gahe0ta8uBiDWyyF1ZNkKwF5oRNvG/AxF8vr7NO5L4XyEy
YLkqJxqnSlL0SH//vuVOW+aR0Uh35xI0sV3sE+G14pgKLa25SPkqhwVJLO8q2MmxSjsfG8B3+2wQ
bpVUP20OpATIVFenYDN7tAK2fej/AoOIfRbuP6p9e9g2074MWXU6Uddxm95tkLjUPuGOi0SHA5eS
tEMnZ9K2UyqbH7OsS9Q2K5dYjQdLQTKX8KaoYm1dy4+lwH28WqdC7Rg3Yv0zhoY+m5dchOX1WGab
PJK57LgvPtBqdTpBEJKcreJcpqMLHVI+1aBnQob6ITnIIifmsZbROgXNLysQntexyw5LhIeHCrGQ
wKavCb1Fz0BtrpCi52N5i9gIX8A60hMwyFLG4jsMeO4NmQT2TtDWGgiZ6HDJ4dGYrnhistqhT6Ay
9IELTGOn89iIOyNvkDXm8+w/zvgBHQVVtqGCDLMpIO00RIx70mEgHn4DMi9Fy9+D3U5OGAAGx0ov
cNFj9iD5QEEcfGJ5IHMkk9Ke+07aaxVp2caZV2nDct+tXHp/u2k4dnc26MdgHbbPm6HpW/zV9VPi
h47nFtiaHV/4+8Ev/jyIOCgmuSYiDcW3R9GFZyPX6NVyRoqq2zCqJOt7HQyBHlnjwmS8rmP0jFc/
qn9paC0fT9Xi69qit+mZfXR8IvF6mD9U+B1li4trspKVlBCrmO6FMRHx+WODozQ21isUaEI0d5XV
I1fGNM3CQKR9xWMTE02/ld5m0ZYEV18PkpLK8LCDzX0xO63EjsSxNafiYQBmLubfnYGa8sm+suxs
m6Y0g1yL9rS3nV0Vzj3pog6sfOg88ecKUI1tbdd9dg6tx8dN0s+5I/5suG+Ed91wu3WtXhHQ5p/L
Rq6GaFM79DJfL1P4XWm5rX1uO/MaBcP39d9ekduYd86VQvffoQwBX+gdEu+2aHR0YG26vprYhDah
qU87uaIb4d96hKszFZv4qHsnzUrDldiUXi2tnH4aQhibLBvXz9ewELpf6WXvz+oUsT+wmjQj54rN
oGDQzRWuOwc0NDVd+2rAKsvGc09ziNRbQnrZqgrT0w2VM51Ebf55qyXM2mCdIQrqWEsO5m+PLmUY
OT4KVAcWiVd3si9lWklfL3STrtqzsx+dmIEUX83neN5cdF91/iWF9mryjDYsv1FddEKZYmV6/Tin
3hZbbXHiHVKih2q00+6g+nJAWNPcy2/xQ3hb4d3t4McCLjurTmZwwaw3qMPaOXRG6a9DJ93cDR7V
pVP8WrwvykxcNhuqAzLlyso5zZR05nxbryoIl+PY7Larba69RD66NVfT8jVWO/CM+YwNXqvul/P4
fq/fcp+be4SkX4jgN5kmTlEcXoLWE8yh2uiH/J9L7PXTv5ucnD+iyzFrI69MAVFNjhJDdRRvjV13
fowSxW26+Xr0vEeHanp2e8vdQmkwjBc4RiaWFX/77g1Phnk5P7YPhtClaYOWP93PkGw7z26lHK/f
yP8UYJcfg6yPAg5GbcMaCfZ48zX/yo8dtEqmLUsS3FpckLpgDIyhDoT7eguy75jmNFshb9oOhHX+
PfRSR1g43d7d32TRSEBN5xWa51IfqJw6DSELjzr5SLaBXBcKW3jfo/yp/A6GXbZEMmVT+mSbPdn0
y28M+2BAjOcSOX80KggL1OLKFt7e6FDkejApm6g991ZPbT9hV6aODdvV368IW9L+2sJ3cLyH10YH
3OL00LIrey62C+KtRc8z2XeCeLt06nnGNlr7xbZzHlsiyvS5QXWsm20AsDVWHqxKcUoOCs832mwM
e279evPZZng515fbiR9ro0ob8VgqUOXUhw3Y/uiCDJBvyJOV56qmV7yD82C6fJMVYY8xcM7lqyBs
uyPscTbv5C4lzMJV61Lalrew7iVm676Wbeeh3zsD0XQDRl9DmAR5UpqKTUi9UxB9J97tQvab/Fbb
H1I9crFIvWP9bphyHIiot4M9YMmg4Dh4zkBZiuh/mx84z1JMjYrxz9UrPpZIir3xPmWM2oNdXShw
+W1jhq5Lt+KEHChVWg3miCSxxmlXSQgg8IK6TK72m69XPtqPpoDdVcX2c9+3HhNVj6891WjOvH1w
rM+vKoXbPxrbQ76IEaD1pgNsJtJ1bFLrJDm6GyK5+S+H8iFTX3wv8o3ksxqbqket+vLzWmYJu2fZ
TGlZihdaDG22m+p0vNgN4fbV53ZciLrWBN9Onqvu/kBouE70lx9u4ECR4CC9at9QI0pW3Okj31g2
57W5PwqExT20gMlZLF9bxCPTmdOHxzte/1tXDmenbIpxOC9TdvH7AcAUw9Wg5O8nONqPvSnxgNEV
N3euhoYu9k+zljDrJIt2K+b4MCPSKGJdXWde+PMIR5vj7BWKCaXDaRje28e5fPMYdKeWcalf2AJc
QNsKxQVjFvu3nxb28I477dhZBO8Uz9BKPyTC3H1hXV64SlFlKYjCn/1Ax1kx6/37peFERZDicdkB
NPIXHSYVcotigXaUCwUbLDXglRzNz1WJZabVcIo8WrtrcFuY14ijtBEn9m6XuutwUied6tQSoPet
bNn/ahbIrsrIs/Q7CUzqj3jnJUDA5KZD4WGFU7oNlDD2m0RVze8MXt2qr1iQBlEQ7tQK4ai3RNUE
iEv/Lz9YS1rKyg2cMFWsSsNS3f2AaR51cbRZO5lLyat1y1o6sJ9QbzFlBrl37SaI2vicjRodGGFJ
KwyAUeorJjIqVIzdc3EYotNbxVbuKQGIB9ojVtKcnRHT+XDdWgpQZjUaWVtNeP2qTigAuFXCr2tU
Vib+EdumInN3PbWNK7C8IW3+/9KHWguAWr+83mLvpp9e5TpUVpQ0OQzo7ZtvALdhUTQSQ7/kr7Tz
ddXdGSclH6qx5QDHIPce9MEoJo1V7z7mdYt0Nbyeo4VLax1gOCUCRcqIcf4YqYxQVmJmKsDxQQ7O
0V4i9C2j556RVeN6qO63FQAA12ym814LC+4o5zTbvQEwPrajaS/fK/BCZOVXPeMc4wJPx8uNV+64
/nuWYbcMTMTuXdzO1V62h8qRLCumxqdhoiU8mvtYpr9umcNFBWnLyM72ZwlJ5fRnCsVmXsWoke5a
NUllbMhACYKj5Wkv3tyX4mvavWT994LdalB1k1KJIEp8PEiX8RHLOLnv+gjijDAGEwrI9Qa1fZiX
A6Rkh8LZeZgB3KP5xqAVmpMutJK/+UfbqgH3eX8vl3ZhI3EEsQmHNhTQ4SwD6zs3wgmjMJ0n2seN
2LDqphXr6pTLpvmVUznZvxllsQOrXrguPVhSCsmrrhshnO3hCefra+wa78mtNUUUOVmUT+CJwdqq
KxqDut8zWHxns8qCczufDhe3NheLiUK+CUdcDQ2PGBRbpnmAiWqyA22cuWtVtx3A7i0vAHdGom0J
WE7eE6ecNApMl2MjNjl3suBGm6egr8l6xJuGR5xl7zLEvuyW2UMUy37eKXeYhnZP6dr+E97Bp8Bb
gT3kblTHq1PnfZl8j+L3127CNoNG31H+qethvwl9Ng1O9o6joCmwn5AuqSN5v96KX/lq4epGRRNx
65akHYOsFBnzptcV50LXDJOky6ZhGoSmuyb3sFXYEKaNMAp8Ve5z5hqxd7Iga82e4EGcrtBuJTby
si+MlLe3VKBvgv1BEud/acOL6qLxeBTHMiaM0xoHTLwRYmEn2Zcgw3Tft+yIS9aMtD1OzXYZunMP
dRRXOksYCwgJrvUbC3qJAGpvUMjzsuUKqNoa2qNRX2Jyah6ClOLVAc0syr3EP76qvWmUkCxSe8Kg
Sq1cCRw50nK7mdmDVy0eMznAF7pIbV1VHEarujdtE93irEsZiWOinJrzz8QwoyDmUz05UpAJh/hF
fqrviQ0PrC0w3b92H4WJzvbn+LkeJWpYuR+bJlPjziuInJwJFcPIDcpnMd27lrNvt8r5J2n5pof5
4SJSQV47iPB3UY8MCphdOgfe0hWg0nTsSS6f2K5rzD/Y/ed2dBvOx19EQDV+GO/Z8aOMG/Ce4UWb
ii4/Crr661vf5ZZvzWdfVwNHhPSO4tfNk57tmGNpkvzQtvv98zHha6PifJ9GcVPgwauZGRj+AE+6
BM6dedswFLTzlfyF1N5fHL9E8ZhWX9vh70e8VXjrZvtmZnV5F60949xFRA87mDbuVbVk1z38sXev
KsTSpFv8dmGW1FEXhEpVFAf8MSzEsLRG9myxOOr18GFHd5Y79sK+iun0rCTHYed2SjXMLozKHMp6
jVQLOLfvhGrgEYZtjj4fhGLBg71+u+IORMLtq2L78NN43DMhqMUBlLw6HHE9XKhlPvid7eOfyTHL
CKXlqRWzs5aT7VR+hDGOMuI0NmbtyZns3GpKpXnV+/y5ACBVDX7SQYWRH5vN2CKaiQuzUW45Krn4
v1NPqxa2rnRL2Wz6aAVUbkPwgPJY5iG2DwY0Qo+BZ3ktSGPo2SoHeC1wATD/pL4fG6zBAChXg85z
ptENcMRMApQjzPyTM4DAvYygaixk9YmsEor6TIUWfr+j/65YVmMgXKVQ3lRSxZEzF5rdeX34eF7O
dk6jZy3WjNmre5vP3fdDD0AC2bgM530S527Ily9ERjcDbKyJJ4Iwlaea4Mk2xakrK7BAUQvKerLJ
MotHU7VPvePkhdzYOE2m2OtRHAPRBcgM9PLDP0mH7pNO9zAm0bnUVrPkkNVh7xitWwuBC4O8MUoz
y+TY1lKTV7OKwX5DQe2m+ReoBskeb4jJjgnto3SouS+RaofTiKKhAht8ekpsJx01dtZsyh2bzfXA
ArhrPURI5AbIZKZbeD/OVlLn7Yd7Rsjn2X1f+sxEYkQaB+012Dk3uQ9CVFVJKG0lU8mK3rRku5to
Tq7GLQi0OI1s0acmnO80kX+Uxz5dBBt0E+DcN5x+a0LYSZEpIHyQwMmWaEp7qE0Hh+/ASOkcynmU
Y64XmgFkOp19L8/lP92eZ/v7Ociz/KztK/tmLEgBNq0zMu98V0o+2bex0+5fvs/jdD/d663eOKCW
HNYJE9so64I/AxU5yr/le+d318NXd8DALKpU3fOdMBTouIUzfb7KpZX9K4bl+CWw98MLwlvuLd7m
+0gI6Ug/IfSq9GgcR8yVuTFnWbIUieUGmn9biigMgCXD0Cg/3P/emlq0OuReeyEk8TG5GLxNzqOL
qNbsB6GCDBKVRxfit/tQhNMQbOqXunZ4W0vO/DEI+fA/+8Kl/gTIBd8R2qVrJXxdPofvOQbHZkPx
Vu5Sy84cU75ynHfzjUUpfWiGBNi0GZNOtmnx+dwr1Myri4S3XcgV2vSy9BvnQCd61GPXhiY31M9h
52AGKOzQPwIWqRUJNhpVJy7a3ew5S19bCuw/bqntx/IzzLlV8/M+JfGzCZffDp6VXMRh4YR9YXsh
TSv8EJNS4PR1kVwf7KhtzHYEWrA41GZVz/QyQYMXCLh/nJxQz8Fl6DfC4AMso7sMZV19Xjl1YTrj
/cw2QlaLgjtH8VEh32Gml5b2vDXuakED9bX8+krV5gPmw+5zYYC/2wYDZ8fWWnWwKpsl/q7x2VzU
7MeX5B9ZWRymlnXwZyvWvjWQkBcDN3fnXk9VbxW0Ph7aeyNGdkAOi+F1L9BUe7rm8fwM3eb8cwUX
2xWjfDIqHCs3zuFhwAdg1lkGs6tQTS++103W2MM/wCVI2MC4SxNWpBesuNtK+A3F3UFfT5/kvdNn
Pep3b/V2YE9ffZzqHP8REpDuDaj5eAhfKjDiub6xwRPdQppdiTVvq+KIhS2FZfNaO3yOANzYW+Vz
J/d2Hd8Hz4Y89Gvx6+JC805qc5yU3vvPhuYWznbnxGoXVEYSkg4qJgfxmk6amguzV22RL6/oIvt8
qUo6vJ91TY2kPFp2ll+JEW5s4ylJHLVqCevkib8ZorbqKZfFd908A4oKWPfYP+LLxbr3bePRug0f
pho9YVz1c1XdVn58+b4KEcv6V7lzckivOmmVQgIYVF7U4hESSJmSNFfseSq44Je7cWqoK08lhAGj
qFftPnIo3X7SsxWM6IPPCD74DUcHQZJLGKYnnMfTEj14gQ9p3PaGcONHPSWykfFdpL2DZQWAUUEL
rWSgYjPLjvaTKV46wK58ceHvk0V154jMZpDsU8V78JJIV59jNUmXqMBYOWihS0YAP0Z80Dcs4nGy
7/YtYTqjSqvswK0tw+vmoxU6Qos2VXbDxyvjxTs2O4wOoG/RONkTQ7OTb1SVZxF4s+WrmoliXYDA
MNv/sqG30sqhcOe0oaRVjj0IaPXXeNt7/T6dStJgBr/3aHotCSpPkyma3BmgjzT5bNtdpkXx22nc
TIWgbRRYVWOjiyHc8FF+5sacHxhpPH/DF6ye19dx4MNsfV7PYXpWV68S6Uq7d6wfqonK+u0YHTqo
KLf2sb6NphPiw+FpnP45/FuPmMi9XTZc0HVXM2+xgaX3JmL7+jRtxanQNhWK6VMjbRtXIZcfapdV
JZ/q5Ij4FLhv6/a0x4Hpwc25NP8MrHrp0BQWWmVzslL48hptNM1gJTgdH5OqMZapy4jmIzZIIUO0
rwEpfbaXNaqnIDBe9EzbDnWzPIvyON58wO/XtWB8RJg/r/TwxDHYy4cai/thcphoCuwQdu2c0AK6
eR1VTNFoowpfyP5BknieHaVg108TPlOT5LDQ5lzdu2KAte7dk7L38/q2+kXz4jyerU2/zmg1jUN/
qbgrnjHjaJR6RytuMH9fnYtvD+K2Q9+Ev3NrgFo4c3bXbB9ONYmHjXmu7mrGo/NH8o5nuE51VB44
l0tBPMN5+/JFuDw6IGRSfZxLr0OlkB9uR/IfaRM0L2zz0l358au32OAvmCgxWeXYEe/bKo9Vd6WS
XfYLzxaD/ImL/bzXE1IEzriLiea8wUSaadxjEuyxV9HmEnrcBEOHrhtsMW/5tA/ycwaHZs2rY4MX
9qIrNvjz5oqRK/C+MX3VTRy54l1O2LjDM8O1ybpxXzRsntrF+CFShK661+ruTVD2vpFhB9PNZzra
5mAlyHZaG2tLbyQQO/oedLiUEk2Jm/vGUUGnB04fwfR/poNlE3SpmmieVybJqaZvXfsKd9hPsfTZ
UuibhT7qQ/6+dsuSqRL4GJFkmovvAMR8Hn7cJAseCo7MvC559R03RTG4U6sBvoQJzA2kHS4a+i1v
17ipZCGC5oEFBfrg+7IQR33JVrwAvn73z2s1PdIVwNQXR903M9UU3i9GPTl1TsxcLaO3/jiIG8r/
90MyNaB5AAfHvsInzIf5MUQcheQPoGfBcMkoXSFy0lvu7/vOHzYenx1T2sbKjtA4COIcP0rYZfPW
u9XzY4ZnJo/LIJDYoNbWgPJCioBvSyzbnx0EIgBv+JnoYi0Nc362eJ8Hv2WFyufpB7qfGXvA5Qfv
O7z4Moe8hzpGlfNfUaHUCJXFH2aVQ7dkgZwK2XG8WOdR9hxB4z3h8FQsoKTIKS25HVgL9zH9d/oz
G4P2x/fVtRpT+Eh5JebbYoFyezNe3AqD9FgqJRbp4JMM8LEyb/aKdpsRxBL6dmpPT2NdFS4S4F7/
gQ2TdljE8wjtx65j2JBARzTfV09n/uz9FWxsqxw+fOTNeEjwYm3Qx4P5/qKSeEW+1VNR3UPtgY3C
aRjC6dcW84642HwNG4ejmFy78xgMAUQ0Q/CKcnwAjhnAiNrLj7Lh+0HJ9McfkuVNifNOBNRyJeEe
EtAHAjAkG5y/xrMgW6yxHcB5hi5cmLn8h7CaD+QD9YF46zREY9ynGudp5xrgdIM80wUCs4YnzoHN
THWnJoTdFuCXnUyhmjrX4Bi6wTV7uVS4An8jBAYnUD9nFfmjesx/2pDVMLhcK0ESkYnqEGy67Igu
W08JKkPKTyYymxwEFmTHuDdcEii+uSiJCEpMC/CKd0pyvD2OE6lx+L6/WGP8GoxTjwAmIh1UHwlE
dMw7FjrPNxlGFjJbSKfMo5l4tz3jkiba6mZ4LpMwHIag0pQVCYAUNp9QtG+iMPNgXqUAwPrL1/zS
4PPDauhc8935/jWH4O20RxIce3I4tQHLeudn5H2e18CjJvNltPL4+J7+2JuHbgfnDihciJObLD42
ebl3zralvxLu+nfvwKKlQy3LXrDSCIlzdS5/HjyjXaC7/ldpQ+5xavEQOn/Do/Uamazhd7ohxC17
wP7sBfuX4OZMxcjWuP+lmag/U2Hy48mnCnc9kaQmyiDd1qkcJuIrOT36ZkN3PmJVlEYD/HUHZM8Z
bTUdbXooqFDaVETQ+Ex9uM6u8PwGTzKXG7hDYy46Rs3Wp26OqFDGg3xd+PNYt73ZfOJuHcfnmRFS
0p5MqKghP9fnDxOpM9hv4AdbjIczA3c28FBre3r7vlsHBa9nfc7BN1Bs3IzYNhdW2Trk1DCR/U7K
jAxv/PPVdfPC2HlhaSQtyEMnp5pNxuuQ9nuiDV1ItRjyun5W6HOygQEXtiogvhIweckRJoDLWU5K
BM3u/lfsgPH79BSlul5PKl/ntbTKoAgoCV05n8se8Bu680HQeuZkLD7eXo9moAotxK+qBgh/2TLt
st8LAP5lXs331+Iw1rNpf25QFYNWkdSNs6zDxufxI+8vGNn7YdrV00C+7JbnSmw5SgS3CXRoM/9j
aug3Xsft5IsV55j9iKt8cN3JgXnWxXq5C7vDOj4pdOOQr2e6GeZEhudnhP1bsT2k1kBazw6QKFP5
rxUnhOvgcW2kt2/YKbl4B70qME0ZiRCu9Yi0eYkawvxtVVtgfCB05NL/rHzLdzM0CHQjsAjAzPB7
0friiWq276Jl+/l+srpEFjHCQCB/MjArkHHUqNEjDLR1kPQyWh9wBAAlXMebFpluzy1o1+CFH6iv
TNK7jyZP/Fzn/HE7lEzCs917gSUcbXnxwslGt961BxUVgYd9OdRMdLuMBtv7dmYA5gQWC3khnjo1
v3yMZwVhjCMc1525m1W0fBTBednAe5WSs103z1VOL4mD+7ny5OsbXUfHlAlxM5EcOHAX7049jLvs
zF6rj3kJK5bmUYN3OLJFIlHEhGSyeZSeOeotKYfeCfl/vOpdZ4EY59Y88GY1o3Rss5o1M0TRuwo6
Wpc33ar+/NekumfIM0zONvUs652G22j3E17U9vfxZrB1qFMS2F5x48MMexTDHGvT8iu64zN9bebt
lQryxNWPpJ/PxUFqmrr9kY/mz2r2I38poe9Ne7Sxm24SLERW+vWYBD6HPZZc5A+Yyn6k+udvzZIf
EGW+HrVUR0hWO9/NF4pP4wF7citeL7RfnYN2HWjfLQwWEQ4ysLkqVSv3/Mx8Jj7RbmrTaJtrJcm9
LpQtcContOaudwdx8woarPyPj8Yyir2+5l5k9qJyDpTxj9SppHnLjYSUKkrZGYkIhTOZvZTBzucZ
T4NZ5l2P5ewo8FQmEmXEP7gx3UCMBxH/fvP5Z31TKjTkojcNdxqZxqqzZxy3R+56lCaTaq8HbpF9
5SYQzbTrRvO+uvPC6usenWK8KH42ZxMz6VYqs8SOnA3lVxGWgeWXjqY067J/GcUo1N5jMZOR5G+K
BlMgSLSYA1yOkDOJU4s6W+VCrn1//ZGcxjpMrOwydOT+hd52qB4+FsuquyiZR4vwb2Axb3SwzZPh
e0B4oGfBmehFiIv5N74MubbPKHW3Xs/+rLKC5rhjzFzcGvpTnT9Kz9gZiVNGTnfoxWeKp/jZWvkB
dmxr8zzk5uwxMw8xrJk3UcMgTEgEyZk6NYDHUOra7mXBGY8+TDm1XLN8ULSUVimzODwsnmjC13KL
kiot3/A7C3k/aQpYrVoe546FcK94pca4AeaxslfIPujiBikG/6VPQJOIiRqisU1knAiSO+C12KZk
kKakUG09fHfshkcceouPVKTKwzgDvmsva6kIuj+PrCzbFKAjEwIPg+9joBqFQiuejRS4BrMo6xwj
OgoeK9PTUugta2Bl8gywmI0Nr7OmxU9FSXWEmRVMLGikzb5vAWO+TEc+BaFY+GL4hvAnFTlLXyUc
BX424QWyVvFJz0XbOwuge/ZnO/gfUee1pDrSLeEnIgIhQHArL4T3cENgGu+dgKc/X0qz/zMCprs3
iFKpzDK5MuHizCppdqEySBTeEM7DdMOu4Guzj8ITNqTUifNBlO0C3+AtY3L36R+wJQgjK0AOfug1
htnEyx0GNNpwp5/06kgG37rcH76SeLzeADSELQ3BtlcNY1unJbVdJM+WsHE/+vwDkqjE4+59UNl8
kpMXjAZGBCSnbMYs9qCLYHkp+xibFLRxSZsYMjuESLCuhFQ79tn0BY6bncld0DmAVmQWMb3eYDR8
vvb59ODarQR0Pd9FmISbjp3zZRj+SnC3k/6dg0A5XOPnFbEen0Q8wUZocIcyPGFl3YG+AWlIOp68
8L3Ba5mAEFg8ii9uUPu+iAJjF/RoMSl3MMEYtpeAWOVG0uQyvbGvcyJiTBPZrMZgdkzR1NzzYsfe
bgkiN59w9mM49bGa6SGUd5ooih5QZIJlFHVGGcK01Gg867QUO5RSZ/J/1FhBwAF2EM7cLdHvE5Oo
yw4ADfYVxJAW6a2HIUXAJ9fCJi89iDieWQIRUqEmTSgI4wzet0Y6kP20jdki6MD2NX7i3SYWGwhB
seo+73wA4zwM+KRf9pYo6b0ICKHANvp62lVu8rUSPr6QYgvQtX8Qrmdk/PaYo0muU0H59pMYxLaL
3QsyXaS6KRqiCC0hbE/0HN4IdA3IgTDvkDwYAx6mxgUTnldOQ1aEVx7KyzNJvn72g+JbwGcBoX/F
MVJIX/mhaJHDAcpfWGPFclN4MBexB3fOFjYVTHDU4MjzVCBk0Cs/b5gTZKLhUwO3jJEHEYVXXOMp
8CCRo6jllznjcVYeiIDrFkLCiNmf/sAneeSWDFbeC83J/145FaYYgzH7YQMsClxF+iiND0aDK2D3
4IHRz3Ug+snFkYq+zfktz3rDusmSp+shR8Nrcc1mDoVVPxne0Byj8XAor2l3cX2jpBZrBmTU1i2R
JbnNiZuy5+uSq8udObnnGrBOLmkEvgbfyRUV1jDCVJe0CH8ma0l+DZeCteQFsha/WLvN2cup77vN
cTNupLLoVvBgIPSrkNjyN34AcxRSMrilos+Dv7RwbXM9aTMu832f+yzfi45PyVBpJ456v8T2ibHK
TbhX0U+D4f3BnTn2j33sWdwz2EJ4hy5Cl8Ctw4QvrBkh9AJDJb/mJXsAv2akwzHNK22A5inPZrMu
rK3xpxqoI25zTlddcsOohqIjsbCzE226KKXCkrS8zRkB1SVfLQJqGsqFqRPTb+QTxTUvGPh8xfUR
4ffwQ/bA9ORBj27yrdyysKYE4TXELD728+vqMr9mPBpUXqQP6wcY2+W+m5RPnqTrSrCf0J+Fpc8X
cg/o3AI9wYKuglAKxXjNRhM+ss+Th2Sg2EBIJADnJta+pV9QQUpZnQEmpXOhYAT8UEHpg4mYsl7w
QcpVeKW7OAMtRO6eHmGgwZk2m+9ZCPh7mbgLAeD0i6CKuRxrJ5EEicg2HRfUj1pclbqXocO9wDva
4yClbhI/MzWYFPKaXjUmMF6gJjPGQHqT+AK+np+V7iTpRpQC5Ax2dfqtx34RJ1z+DA95FlwlmRvu
CbjA9AEg6X+PXFWzP1sD8HOYqNDg8srpNF0osYTJGPkVLgXyc/osrZTL3sArwwOf6qfxytsbfNc5
IoMMqw2+C6/4Wo8hAwzIOJQ1wKiZp4lL1SxIKKDgTPJZi57iIwdQWtTWpo8v5LrEQLm6rUtFHg/u
M6+zM4suiDQWI4iYcBShf27h0X8Lndt9SVDguiNZ0gOFwRngHIYrKl3ZeOXBd+Pdy5V9DNX33/Qg
DgGSyRhTkLN+wXEGcVwRzOOzTqvhUVPTi9SSQ5BIQyDt1acsi2iCcxve4PY9zHc8zSUoyA/3HjUw
FmHesy24BrwRLXxFUE3g5hGIoeK/m2DyQCADPbQF8emq1Iajp70dHB1jcgvN9rZhtm8jc2K0f9AU
wVW3d4w2MKtcvYKZ4YAV4ReT8KPzCsUo8sDEMn0s+WDTIOhLcpk05+0dRcY5FO3f3+HiFyZsVrc9
nI+E+CFfIr9lOBUK3CgXoehydX/BZkFVxzZZlsyg9PEqRv1zqBUqA5QuKVk6fOLtrDe7wDxa6T1c
JPAA0LnkRt8zasS8GRGgCY6g+SVFeqJIawYOwDGvTkJhOuiHXzP39T5zCo1R9opuRIr8b1BpMF4w
KAhYhI8mQ7t8aW9Yizq5FaWsB/d2DyoPGFXQDWgc4OPuX35UflGs2TqONjABrCs+Ro1/ryC6bA2P
4b2DBXAycam8PFYPZkTtUSfmXlkeJrTLex+jQv3DVO++h8XxzvnAlfmuPUGg+OU6ZYI7So7LHcKx
CNBZxM2Rb7XIiu1BhCDSSjsotjrPf8eGeXEBjszc3TtCtrKwKh0aEHwgeUYQek9s0i5dvQvl9yTO
AMrYJQJ2cLOC4Leb+fqjbq2r3Y0HPSY1Xr8RSG34r8zBFmCrDT3QZ0Ga47tvHi8hMXmC9Sfcaopa
L0gp3dxC/7iGFoV8pIklWq/09wYBefxmd7epPQq+VfErZ+dmUmPv7o1B7hSCOLCqgKY90EBUUO4G
e1bwziH6kvO3why876DyoW8YV4CvkR227KRtES18ee8XYVgkbMsrcG4ByfWNN3ui67ZBG7UIguvx
DinHxLUr5b0NQ2ed7+1QMfv4SBLXf0ECnMs9HJ3S1OwAZoeALnFL+QDDhmIirJH4VxIwKEdkDZhu
WFUe0mRsk1dZopQYVp7u4+Al0L5tXzlH4MiqPf3iexBSrldtAq/Kk10RI3l5/X7rYo8Bj/JHwM7p
ATrGQT3oRAwNcBSaoOdnAN/v9NLqxGYSP0DIHqvz06V9vIcJELrhynLR4oGYhwy1e4cgYwttT3lK
FUGtRJIZEhSKxUDlx5QW2xD116mII9yxj/bMPdj5nlVqF/mfX56WCT53rd7+2yTlvWENmp5B6YH+
eqwhVYPWT1lrSDJIBcJMTXm0/aj6s1Nc/NaMCzW8dmKveAyHvxbss/bBHq5Wq87q4r5h0W+dIBeY
59/1mz1VP5i9+/L7DY9VysA7q84aqwtC8NrcdGpft7m11yHjUDjUR849+Hm8MVjuC0EeSuOi6C5c
5MCdirMb3XEVvZK7uoUx3PffLM7zaQF0cWjMxj86K8JZdgkeoxKE1/ogPMZNs2041JSSDS17ZnTM
wVt5Cw2iK57RLjTRCQVNdOETZa/sAYEPKp6OfWDiYvJdIBxCcWKa9hB3vCedvRLfSKW7DUUjklel
SLcFkIiT84cvR/cpDqnwtRGW2cMiWlHqwGx/n16uj9VZim5kzCEOgePrA4vVd2zs2vq+GU/w2t4r
XO8bR9i8y4gtwqHiWBEQldLkMbImj8WsWYYyow0pOkWgEiWH2zznVmGV5u3632t0HCRhskhC2Jyj
qrtv7BsIPzQqzdULZiVsO+/ldDro4vRWwzEyOIsp6gOgOZC8KddNikMw+1kL+L3odMjWM+cn8KHH
cFWEVTr+4sXnZX6an979q4s6c0Aa3DftWGo7L3t4+bqflv4J1VX76Wu4JXBkzgYlezzWeHp5X1ir
32wuJTppG22G5cY2Sg8SitG3tsXYQGa8QolzrRBUprPpbvgeU/aDERMgQsBZOoP53u71ep2zs+a5
6sx4rhiQccluMNE01QxfVXeGTw1xm6EPpxR1ku1PfSoY1sNDR5qTSQ8FCQ9QRbAa5k9euXOq8Mum
CcyoTrXAtW4sj5G5vAwvQ2ACAIh2TQogAhPOm3PENo9RiQAbGMiN5sOYNWAKsJzA1xaUKE/WViqY
V89wh1Y6Cc2KKjDZsdibsh9IebKQ8iBhXMkJYg4mBy1oHohUgNmD4BkgZUJltBulYkKtfqsvotuD
hwE/egTE6cGPkAWE7pYqcALuCBHtUDhqTadSdzt0p1BR8/vWaRmsPw8HYOQiD3ADp75VcFowAIEx
4GP6IJ+U8GafT4MkA7B9sflhipJYi38EHLI4k4KEEBqVs+8AzECw2BEVk8QZzO8ABChVAMTwBiQj
gTkYCnie3ZO3QImz7NAIYjGG69OESOpJMBKrwXSBx28KrXEZPE9ei4gDZSxqu48mkxrJi/6NRjy4
nuliygqj1hER4MCJ56BoLNjpnWIrXyz05w8pdK6OzsnOrgvktE0NCRbmcXyyG1qbdfDRDx3xxwn6
Oi2AMl4WC76F5kwXrRZdiXRILUcAhx5mOE1RlRrTjIUayUXo8yz5eiPgReI+vIXP8zvgCnTZ8Onw
PNM/IBgFEiptOZ4/IE1dASdZAMLiGnURiv0C0qFpei4K3LfFj5Y08g5Xr2WWUnnoaHUUaha/6SC6
DnhWiP0N4J7X9NG5qeyzMP+ZLiR31ggeIzxi78MraWDnGes2GHbUKjpcikJFyHQCx8x70xmxDhAg
IIp1NnWS7kpL9y/ici9gAoiCtttHu+nlgnm1lncRW3bydRg/2s/mNpzZNcN7RdTwus35hHptTq0e
YTjo6rbOu8ewTG8seDSXHoBfHVpLXjVynq2TV0VTwQS+e5MuHjdyD2+RBAIfDTiiXw1OlvWcbvaf
kFCSA8SPc5Z/RfdvefWWbUBPHDMXEDg6xMfFDtCC2T3wt+XRrtfrE7S9aKINstgmxmjfIjCK7rH7
dQ3HgcckwH+NoFNwwM45xBbtm/tw98MUWO9DE7dGH62Tb8GoDtm15W3As+uLAOXBOQXLGZTSR/8x
OPdOHf7PKIUBhKsCNgBvdZ7xIBShDnMs3q973RyLAO4NYKMSaJTDvpHOBnZLxgKmPCvo8OoyenXo
d939c4QGjMNPMGsBfGK5wjWHV+/I38soAu+aOHh6EEgCMs8c1cF01Kx4MIhVQMVKSDUPsFiPwCGw
ZMtPZ8AYUbX1Gt3FowfFvTsAe8uxr+n1WBO/4NXZQ2N98Lfs8lT5OuxPTjVapdSE7D/sQCebBjNj
SP6wtlQZarC8B/pJqzb8aUyYbXvThRipf5vfVV4Lifu2rVZemhw2U05vJgVjjxtgay3+B4mByy9j
ZBPET0isHAEEuOhAown7ClMzT7hj7PhoDh/HntWSyC/mPa4OBFAcH1/2Dns7LUB7YV5EngSa5yBx
hmOEbphPjPVWP+vmfaQ3P9n/ZJvJSvlgClEkDmaOpDbkOx7eWLV3xiXslAkgfzag1k63xqg9Go1e
LkjqduLOWm8PMnSOgs+26b1hTf9g+FuN/wZZ7ep9OhZiBaNR/Wy3YV1hXJM3sEcwE4706y/QqwQ5
9P8lQSiOJVPx7i2pz4CxkGCAsyRDYi+R5rna83lty1IzOZydb6+Knx4m1CjVjMYHzkZMrRgckkHO
1q2QuxiRxfbRzwCrdQbflrh6nXUrTHr28Z+P8emUO1uCYfYHVuxbXC6if1JuolvVujb2HhQVHtws
Hl4A1IZPD24XZsoDQkMUgiTc0SUXM3jGOiTghSU/OAQVVqRsvdOIKO7d+tv7OZMcqZ+ZS+7d/e8q
l0VaA8e1+6KxJ2YrRSze00EJBJfrBJM60DQGJBkwXq8MzgLOmp55Fyautunk1nkwe5r1A4awLNOw
6qJd4BeblmthR+q1Wi/BirnCyL1SojyOyPzsnHYbUG0dDGL091dxu10WfG2tWjhN4uxaIwuOsK6a
UpJLlTUtI/0LOu/iX3zVMF7B5x1Tm0/fJUu0+HWf78aOFBBnSPwf/nOlfsflqCX2jgvSPEPOcI6C
PAtUxYY2lqcIJFnoRpOaPWgOKMT2CqN92gXqCn1KSxru3eTnNCVjWFtTuhdv3A3mY9Y7B5dwEmiv
a9N0ADU0tYLn3ZJDYbpreu/OzS+H2fPpHD29k/c5UJ25ZRsbHssvpoVck44dLH/o2mOVHjE9X3G2
CmzcxD6yGmgVwK/iHdspPG/0dtVVpEDW92kkO3wGHH7n4zozeoRlLPFlOLL2HU2Dbe0bJuHeu8Or
xD5bbiDW4xZJ3mxtClmO8Pb3oDI1xjnIb7f2kagFzEwOocx0Uf8yhDVgqKFxNHQudT0fEH3ZlzqR
e7gPWe05o453UAyLYN9mCy1sEC64oM3looRPkFQ1Tr+tFUIC79wYjba7c66VYxKi9kD9Dc7MgXSS
4ZZtKvo4FQ0cG3eNKARDgYV0MBg054bTbOobOoXRF7O2trfn2jS3YRFaz2ZzUn969Qn/zecDFt05
t5/HhMyvN6kGGvaa1nPDmz+bfLpX45Tokp89Yr80IBeoGdCPOpiddTWN9m3tvTdgw+OqSVkxjLSx
jc423KH8yuIyaQ4Gta3dW+/8JEybSisHndV6RS1CsA8oCifk0xmzL7VaLCiZ+YjBkxpjmGWsxY1K
gF1VwBjhz5IM1j71ZiXV6p/O7YCN4F7XxqWFBHkLDH+A9PI/IbFixgBtxdui0MNmNkaWi5OBs7eu
sXjaXCkawNk+k3PXSXxuJPyKKyhfIN8dsj+M0ZNIN5pxPI7jYVxxsNK/TjzuhOud29EWdeu9B4Ww
TBzlYxfx8NnKGEl4cNSeURFD9gMCjul3kSxyE57tTW/Tq/J6xLN6MLca+8F2oOd2sEkIOiNRPDsg
u1M+h6fSlFJCqnj3iohZKIgXAyjOX/EjPgZveJmp9GZ7xF+DGIphGtOmda+zccMOviwOWwfHKg0c
aPNqTOlqjHUZ6u9YVubG+8NUBU4bdOHJwerBnKylZclt5N1T/2OLvWN1QSkRgJOl9vd3XPy97T+Z
SQHEOIPn6IiI3AAKcefRfVAKvSChR3IUViv2VOrIHPbb8R1lVW2iupmSjtahVF8O3mmMdIpjQIpT
pzZn4Wqqfg1zkahIPjVo5IbN8GjJvbI8mtR9S2361VSq9sMuPeskROeVE3gNDV/vZXPmJ8hPMYRI
wKoyRwYon4b2y4dUNZQbDu0pDVQjFXLRoYVXi+5ChswD5WvFRp/1ez2R3UPuUtaGTkARN6XKnMaX
NUtQgIMkDY3MRieX/GXj77xwbln6M/M+te6xmrHPTzhfWPto3cMPnDke2beCSXL3GNa/GOyqK1+F
giYSwD84k38CXd2pBtOFfwmzYmZ3y+j5qhvQzo1mwTXSK+TXcwPsAQUE61lQXRLkJTYsXNuPTvmh
X6b/6zMUYcka0m16uxS2jsuBnGwdiTct1xLQUGW8gwROFAV2DZ9ElfpTPZegVgEvDHMPB0hzE1uH
i00fDw/deJttLyECQPyEGVgN+SfNVd1XfbWqfVPjEb+XdDnXqG78Z4rjvNgL+SHyvReLBVXoyHE9
HFyoBb5Q3uN/uHR7HEAQ49j16kbtl7obOaqrsUnpZInxykPRpo9dkL5Pqth0bOo7oF84/FE9As07
O668THwDXL8j5uuDUQr2gdcfw0cC3KL5FDAws5F1rzWAQIxxQdqzs+/WQKICjh4urgFNp1B3dXLi
Ifq+XaHPjHtrUp4ph059T2EXJ/i5QGDSqZH1r4xYDbqYmFzHPTqEhbQgNb7O2B3Gnb2z3ridTma8
y2rFqcPz7vfxSC1bP+J5ps6srjfCL+22Aw8UU+NIMRdUQLxC2wjfQw7PUpND5Ttk7OlbjXKkBgL0
vuA1YyhpZn0JxWs2wUlCVTY/5kXFQ7UM6VfhJTXvTNAAOQ7dT6AF6TCt8m9XDHFNJx2YzATCsZ41
VjWhddm6b8Qv6Dd1CL3KKKW0jZEKjRbrhOm/5nBjYMtf4WtAZzHNDaeNoJfIPXwpuM97ly6FA8AN
YBuiPy1+1kKkdYS0hQarhqusqVLrQSRJzyednC00emOxJs+hxJD8gETV35nLivRkK0TVHmemDvEz
b8/mfWBHphPc8yDn9tiY/1kpsCOkQVWrHrMOE7hcHQkY5Z1rPfMSZPvKtfimjZtmDhoDnRgLa7QO
UkwIDGlUM+Q1sL5eqw/FMz/JjcaP7y/kr37wvYnbBLDQYsnJu4SEHOpw7euTmT3XNs6GPxph1rNf
C2ok8++FNT4KkjZblkz/A5sARFuZM/6xy0T8EdfEBa2m7idCoJBVzFKXX406Od3uX45ZBasFPBba
GtSGi8NJSNWkE021zbjarG/ZCkcAzGVMZm2FOVi0jS71Clyh5q1m5NEVkF0/ARODGBMEeQgnKU/6
g0tfcNVU50T9aEF4hSAPiH+ohbVK6qCivp799HCwqFuEQWD6DLSMapWmwgxXFB5eBoWiBoodZBGm
NCjyb/WHaouJgM+ahqeIEo2nqZ1C0EKDIAv1sPosKkNASZzjw/pBaSERLIggCLBkR54q2B+rQzax
WcZxhv/9rtXEAj9D0SPHvQ1Dpqc5yBLYvHThj+V3QDV1BdnekRYGzUkFnKBmZgCkK2K22OgXNQo3
VjYRtYjp2kdRM2unbKaSlmHGoBVhEQzlJ1AkamPdkPvk0OfT5awn51Xrs3ZA1Ku07PHF4HY4yZDP
sphjVmnyMH14n54NbqgMii7VfHiKWYBEUSHd/FZ/8W1YKGjAnsI59eTtGisK+GAwBqy4JT8NGAk3
Rnjs7LZaioexo2AJYjoMicqmGzMWYhoZm2ID+tl01IaxWGhs3DinIlD4VUG37/cXC97GdhNf8KwY
rsceQ9C79tJdtxs83CDoMpr4dRnAHovFSk7bDri/2epTZu2W+m6xBnMVRihK7QSr0khX2DrZWg9o
pbpwyv6imbdgB3z7iklndir/Mm1N+Rh7FPE47kshDSce2bQUpgQD2A2CoD7CMG+j9K6dROHBLCa4
IGLab2X7lgwz+OKJqVZtAhUtw8VM1h1XA+gomajjaWNq0Iqt3++r3zXi1S8be4mJ178h3qt5kQUF
+0ef8OLGruKLciN0t3QLCaJmM7WlNRLWKEw3bStcqO7LQsNMuxkDTcF4gpn0MYtbXPZi3pPeXcCq
zN2f2jGNQY1Cc6UOYfq06OxF/+i2Gp2Z15EfFxPIkRk2RJhgDJiaOAi/UAXC+BzGY6L52J4fu92+
ue2ia3l/f39dLkaDJ2snRoFCpvolHVFL3rZzAoIdk483wbs52wE2KoOTZTOgu7Fb4WInmKYD6vUA
dQVRsAeIFvBXUUhkR9V78y+IINcuvIdlLTAWrHocaJSx2iTdQ0yNK4sXixjLlNY3mXQPtlUWNJaE
b4OCuHsraUDx4T9b3wPRShg6/hQX07MEHlAhbxQIgYBRrgCpIqWplMVwQMPuPTpZVFM2BZErTQVu
83hI8Ynmrg5tZv8Oxjpzesi7GHbQOLJQ72mKTGlwPQr+lSSdyDlkvmjmKzIHgYuveS4DQCZMtlNm
zhUf0mjUHU88EFgaClXGvqXMlNJ8GGHTMT8zO7RFMUvGY63lmg+MUEsBLwZXlzaplZrEbGOMs2xP
RrIjvXG6x9pbFJ3ZEOaU/Qvue6QNQuu6TCmoKHiFPGGiBdHA18BgYLM4w1yPuEZnhxKahrzBsv7P
BMsWPwYWVYPss5rXBSE0QFSxc3Q/EQRy9DR8IJTjZvFig+omAzIOI0xgUyQHFaTmeQhMF5YRCkl9
bn4I6MPf1DY1DY9fyJ5bA49M6ydIh1D5BfM9abv0orQmVZvV5oxcYPP6pPBdpe/aWrNDg4ziUygq
Km7Vyw4NRA3JHENUW2+pWzYpIa02y+1qN8cBnynFa7+YirGDZ4yuLLtEIy4UuN0oFLwE0mikufEM
ikqYXPj67DAAWuydcrvY/nA7utXmm7eABuI6PgucO45frMOIpVZihgUKuZLGlj5l94SI5ZCtKfSO
BPsONXX/nYXhFdwo8YLxpWHFqP5Y8bdRhgCq9YWazTyT0qFaEZwxjJ2IhJ9Ayf4Y5hCxoMr+mIr9
dQvQAKk7HfnBrfNtVOOT921+qaP9ENYhAgytRBUFx0Ncpbz8OoGlC0qqBPTxIdTuKg9I/ph2YAM5
Ge3Glg+Iueh9+lsA+kT2xAlI1kvpHdgOQkxiWgI16X1yCB933o6gR0JJ6739XFE+BizT/0UUVdfY
vcL7pOp/okP4jtiM69R7vaN7+9U063p+MLgis14CAWuBqi14uxhOaWYBH0dpNH1ywX/pzIYnC0JP
AOKluhYCFoD0Kbvg51IO62JAp5tylu+qsticCKCzFUMzVYa770MD3tC35EHhlqDPUpNgZmI0q0dI
64U6o+wIWdbZwdSnWeX5geJzLVBo56Sm2Y87me1GBssTZxPdFsd2soHfU3pLyHNw4eo62DzDJ5Z4
5Zv6aiCwwv2EstJH8wHpoPqd76U/wHDzQtOKQ1DEERRoWteeCNHAipZ2oFos9Q1qwJ79S/fN6UUf
ViaI1n32sXzKGDCbECYmcN33CPYPLpgC+Cg/1zl1bkAjWXfrowJXwymDd6Dek50EZyXrKQBnrCx5
beoPsH4aHe69DT8yW+iZQICJLycP5En7Zmsw1b86qN5fHWg5yGgA1QU6fD/5Qg9wXhHTqOCyAs3B
X6ry/aCfOZRQ+2e75QlRfIc6b2Go+0P3IAq9Sml4EMyFFawJ2FpcWsCfxdqUByB/fdMNkFKBs+3e
mqiDQrfVTuYVOIkyvx6YOWMcVD3rF8SAq3tEGOBTr5BWE7v9F4gh3fWdKxqha0b8l6vWdesJmwxd
KKVMtespnec5NLy8O73T3BNA7YwiSBCja/vZN3Clu2jlCIMODQFNTtuWECsm5gG9AsCDqkMh3e22
vm6bObX2B9HGMcxd9k7x4d/7lSF0NJMTBgeIWez2lC4wAR73cSW8QE4DtpQ3Fi1ybDgp4uhjSd6u
iFEAn4TnnRqABB6wZ7+yLgufm8BPNDex8iiXX+Uo0+MmAXyBXWDNn/jDfsLAISoLnzIqqRPOjw63
EVE9SXFQsWyjY2miPCzsN+hrcPT5FOmO1gNtQk6ILwBbASJ/w0K8CWD9ri6hdwH9TJtewwpZiW2t
Gv78r/MDZdyCedMrYiIqKKLhlgRktBmEb3cbHSAYxCirv2ovorugcsJ9AxQI7m6ecCR4blByxPcY
uN/5u35GIwfmOBIbZAS45dL2BG/vnDFKaTobl1zUMtpSQEptw/sAjyLBEWFCxnvF3HjXjptNCSrh
TlxKBgDLLmI2LB31/JylsHaM9v2qSutFNHdpbqMhqgQAvlGdIkWKcq18d5yuJyktKuZREa509kAq
ioGc3ILbwU5juuvkP9asUnhljXo5F/IblMKXcKpxrfneWYAipjhH+50clfJwozvXAJcYlqk4F31Y
ms608RpssDXIEcKscYzAZbColGuVzse9YdxwJaAnDTYVcALYJpZnxHc0UM8s/NAGYcXCe3ymyVBY
OsgJEdaB9gJVYpyPLXvMrXZFq/chod9eaQHC3sVjhh6j4M7a797Rfca3BvXQgdVEd8rZ9tiCG1h+
g3Ibte+oEpH59Z69SwexmsYreDRknZwazxDYI9pZaVazs4sB2YsvqveDEu/axlhrFoYJgbJca9uW
04A0YgdHn56/hQjzkXS4ktRMCB9ryT8DCjj3jNBaMqRauagQH0hiEH9jAyMsuuM+MXygZCqF1sgK
Lx3MzAbEpXTCL0auDIqP+MN1mBj+C9kjO/biR2OGcBhD0j2LMzeYTclCNomxoMPzCaH+IBcO9Qhb
4Bua2T1dBbwEIwqmSZZDyruD6ngH0QO6C3YNHRzaI0e5hNUHxIXAgBYhmUpfbzjDHs172mWPNOFl
b9y9s2I3DYjGWfaqAmVhmf1VkkCfWt43uTsyGqAiQTJJJscLPR0ML6RCGFfUcftv1iiLAYIuNyS2
6BmFO48O8rcrMraqZaT6BV1uQaXkU+Sp2Hk1ZOvBbcEaWIHUThUrWo7v0QzGn1LrDAosR7KMeYhA
HOEjqONyS8ncUy3oUx+L+WaGBHhAvSnUY6GcbTEuaT2BLQAlhA2w2JlT4OPQQ9J2jbHmFJZkNOPN
wGpiY002tSeyg+GG+2OELx8+MJ8BB/v8J3z4pGfrdwfJ+VYRE6pfBXh4tfOTOwDBUWWCUhE4n23K
8t16kBiNzq1L7dx7NI69ZGCM0HZf3BDDewWwa/VundwI6q9RKa6OAA7ebOjgcovXdDZEo6qpCvRb
bQdWAxo+5KIPFL2zZ4dEEIbYYPeJ+XbgpW1d/W9zhr9PFLBzE5VXDPsADrpsKe3KxFeYmWwkbDb8
X+YQUNno2f70iyLo8bhZ1E1pw8ODQW5lBp8hK41r1neYJqg1QN1lsl9/+P1OE9jdef+ryb6qKAmC
8tqyFZylQKdfHCoQo1jdBi4Rbj7JAqIfQEXZ7uWwUmaexkwy+0iWzTa1l7K47KNpsKlCrsqmkf8O
EN8oahRcV2xlK+r77yuDfZ/9Xhvhs60NMY1oEMxVkAQ6IBwvqroAZxJluXQr2A37tohJnrCCK8as
SDKYmSz6rkawZrEM862GdjGD8SZPKoGJWvCK9H2cndIvkYLqgmSXPgj06lBKIzsUdIEfzYVUjGmG
PfGfG0Yl0n87NLua2ojxUoc5GFcRDiD5glAMEDzW2WQXwDumUO29v90Re6LUAttE75KYGOfGWsmA
OES76E+4k5w9PK1Ymlih6U3gEhZZ4JViuwuBac5LEgbzRw3fr7QmKagl/1CzRO8t+QvNW7oTm3ET
sr+bjJcdhmf2rqmu7gM3vP640C80BntOEVq9AwoBXmW2w5jqsieD3kzrwD4Y0er1Sk2uKPyZTeih
yKvyvfqEjDoNh8zYxwSGLGnaGbNJYjUCTuKUahxCeWypaEHyZYpvQzClHv7P9VXsPotjyCGVwaXm
6Y4XWLZ0PZTFNYsUJ1A7Th9lcf0MkVaFH0rRakXK5WZi6odFBoDOzmRm3KiD1HZ9i/ImCn1nsR80
/uhMjNp+lbugO6EnWQIuTamv/HALZa46RB2jv+mKCsP/bx32DgYcl3rtqz8AggFv0VdBoEwDlE4r
chlZT+Ez97Fg1CKNarBXZu1l1p5ogDolMpLH1XmFfcU9J3hCiV0qdU3RGvRSFLhDzHdzUAQ2Cy4c
Dwib01ruEXLR1OQAgoR0GtsOwocjUK6PS4niFTYtuGWIcBJTqlMNCJJuXl1uqIgoqbBD1gfuBzmy
r8w4LCsLtE6b8/2ATDFydqgTeXwrRUofiq0rLv90avJnjDGYE8pr3k+Zh5Swh7SF01AdQ0Mpl6C4
7qRKqDvv6IMMbX/jfJyMYOzctHbkWZMRFPrhpmdSimBGd3YEZEJr3z8T26NAimODg6XcIgUIACvO
/Iy5jetzAbY+i47s+twOD8BBZ5/mvZAGrZ2RFC2xKyjgtYdClWALgTgAmiQFzg1JPsI3j233CbsQ
fBKJLdk5fwamdaE4EAYot37r74I7wj9QAhEfEeAVLSvuD0h0iIGA8NuLsd4NS4+C394QOtkQVKy7
EhQArn17ysj2lNmC341MQoVMd8Hrs/maONsAPL09LG+Wcw9bC9luWK8YVRpX6B2GR+aG9t0LzPc7
iPVR8uAzFFMS5YAlmQG22jsLBV8WObvibLAJEvZhVvz2SphhME/uDdFQjCd7cCYV8nQmOA+QzRAK
48DrcO8+yGb2lo2HMcUl6zTzg78hM0MRug+OhGYplqZAONX3NEyuO/FNGoRtTebrDHCPJ59gqURw
SfsHOzEmIJRrxKYFQ4QohTtxqhEt4v9bUFDw+jlLoTlLcZLyxELEEVC8A5sTur2B5jB6F8R+dDIY
BsniVMEcazVGzQCQChSH4bNv1qvxD5ayFQrHmDqa7pQDhCaWEFYFHfCdPhpZwGRDwObAc3KZXEAX
UEeOPOap/ojKvqAWGycHnLpmBtf1Z0vlyHmdLF/L2zjfgsicd5cCigddgLR1q3OfI1iS62zaM8o5
crXdqkSE+o3nBB06ZBj2fn5F7nRMSXW1U3wGFyzGrf0DPAg0yq7UZ/6doFIFsliMxvgclt3EJ6Lp
3IlubiLQWfVfd7+o1PejazzzE5gE0WRDNeAdF6APfEOpS0YI4dcJ5pBziPL+D60SKnv7HwIbhOgi
q5NEj7oRUF3Pvxk1OD24Va9wH+z8bSMXGlHSL8Cfu0Prz4PO/IGeTcUpEOKmRvnk7grQjTtnYvYA
Q+bF5Qb8jYl+FUWWzr3ivHH44Kh5eq+37dxAwEwoV9zY3/oWxgwsQarucT9YcTfekYp5PgPpAhw+
3EXyyJQtTvjtkKCXYRswP0OkGZRXNyQSkJ+FpQidCfiUkePDMVm8EWF9OE+A+GDhLLiOK7vgC8c6
WbzRiUkNp6Ez+voUxTU+ZmTGh/hFbA7Sk2a5ZXQKGDXUWYzo2GDTznXMACvvuPjCZ0sQ71Ozqu41
4R7yDYb3zNufq2ciJ8yeCpVC0U1QJdm7d0qV9tSvePmEtdKB050/7nfg1dsUylgzZwM+7dkqf4Ir
H4SSKkiI2VFScvWeRfhubOp/nzsfZog71jzryMu9QJhQYCbnbgGCl6WLu2MX4bUE3GCDeBIsAi+U
N4L3FbnD4FdCCwShHQpcJcP0KDsfKoJaW0pEQIVcaJ19+eM85xvU2y7/fAbQB+B8j0yh85JynZ1j
/BL2438KLxFMJSoreC2+FjV/TEoIG9DngMuMIGJYQoUshE7whKtWwY+Ndh34pwCy134LKLp4QKO1
7yWF+GqhkBJXj51PufEgFnnqvErNDZHEUjNXjD5WbW8h9Fl6+y+YZ0HXlkazV+tXbliX8FvwP2+f
Nn/RymE9J9/GbaCqAw/h6v40FqIryjy753Rbir5QsCbR59QolEZQaiRQZCVeH1L8EhstSd6Nc6Qv
yPXWShA1EHoG+bf3yxWJG6O2Q+/8FpCBQedV4KL2fvJyIXrmLzyKFY/v5Xw5Az0niQiec/o7MVt+
yMPrwV/AFML4DQ6AwjnyIDOXRsLYD+kY9I3Q1kHUb4aIxXMmS1S7QTEpUolFLXKwg7l0E+VL7vfv
QNr96ME5eJnCBQkeic8iSY70EerKSPMmtrF44XXBs0XdGrh2VuT0NGfwGCwdyLf+6o+N84C+9OB9
P04ZfoO/PP9H6RwH22DS2WfSC0/ndw8gjeMEOWxTRKQksVWg2uvgGKXoR4ws5bjn3+n2gwVhGaVg
ZXzrvIvoMzLQz5wexJX5lTagUsSnL1tkIr1fOTjhdQJEelEESmgp4AQworlUT7Hv3vzzkyIwZMAg
IXQ2FjxY/hYdQmhwUEJ4OhbyYQQY3u6G1EAq11whW16CwEUUGTdKcGCthSukUrtwKuZu4l8q7QJi
39eoxE39hHfINJBWOcbPmf9Nm5THtvqEnLwKrJL6BRo584vE+UDm4HjdJw+wTaa/PfjfU/jbuTcI
umFKPPl09fMMv5UrJZuSLE72aqIMOQrbPO7KmfR5ITK6lOVBoXtRfRvLhUmhFhsywKoASfT6tZc0
4CNkxlGnxjoCId+laDOELuwqaJRtYHCDTvoN5rZlipnz0eFWcYsvMOu+VHRGmF09DHYVAr6qhwtI
w5JpGZManOvRqYBCBCk3fiOlDrsHZVngB0wJWLxXT4SglpU/OhFZ1RzX86CYUFxtCOnwniuSGyRU
yq4FpZo/gw/7Lhbhyh/VHHDUsTaj+fjHd9xfrA6bPJoTtpWv7xMq4S7kvSy7DF6OwAOLKfwEtCrp
olbRPO5to1+Zv6YbmGZNbwMk8m+7PFkOX4giN6/JlAsSszwOEMk2Mp5fhzfTuCL1TFWol/GxPisk
lA8niSrzD3yKi1CTGS045nye0bw8wjQO1HxJK1H6vlsBl4nKGE260o/0JxCd7qXsVqnmBObU/ayq
MV5fkHSNh3umXs759FFF3FlwoqpbSnjbHxvad3hVGA1VzIHVe2Ugclho0hAm0f/xdF7dqapbGP5F
jmEvt3QRUOzJjUONilhAqvjrzzNx7bOJruzEKMpXZnkLInqdVOMP8ET8vlJKfkZVYr9D8ydHoQuB
FflcebmPUv0O9zwnEi09BOyo/z27yodRLCyM3O928f51hpdpi4+ViCPSd8AyaXdTknkuBrhfPWZI
u3Ru86w/HjVWbfg+w0n4WD0pwl+W2WU9fDn9K2EbVz0IvA7peLbG367ddnfd5fUy3TW81mUWkkn1
1Et30hFXLr/92IBML14/ZbV6NhfDwL+ms1HmDyvQMLd9P123o0XrvsL+Iw/8TjgPmpu8Nb3n49Fn
8kq8S14huzCLW96d/spgXvKxXOH+XrwGAU5htxveLZld+Wl+md6H806+bfXWUW/5LLYZJfuH07t4
j9d5x9vHBbqx6g2PecT27T3hTNmkcDnV3Osexe1+03q8RBGcFnpznWTj/GG3L37AG6WWjVsWhMGr
ncVWzqdAYXY46RT2YGfeQpfTeWa+2+j/PbCxZAFAu+A1SVtWOLKwet6dkSLD0bWK9EtsjqrJq2Xt
mtMbNa+u076J0TZcfhpQmArhgtcbwmS0MFXjpG6Z8UZGJBN/lPddEu+7VTJpNqz4yLAD9QN2iTI1
tWlEdAhB8FnMdEQBk9mdbgDyNtQJM6y8OMeDTCOR+TBbZDB3B/EbxAw5l6Cwk1TD7/WD4MnHQPSJ
yhGvujOHlMcIvNYQxpUucgNoQLHApN6t6/OSOZaFhbg0UTnkXeZzpEHQtgv/Rv35h7MoRFKLBJD6
OhmicOGPOfVtuwvCbefn+6tfIZSF5wil889fKVX0/hnsYLF4HwMQ6WN2fiKZ+YN0hwH/QxEBWlsH
G1P/4/QOn6vRQ4DNi5ftE5skxp5sugFbCuufUv1JAMi5asOLliTGiDZwqLwSFXmqhA7IbdorvMbI
v+NKXs7YRSuWyQvkxJ8ISaigWHSalOPeEdbVw/Xjs88InJ6U8H9aw3kzmaWgmyzUofl0bp/9tZxT
C/krvWviFV2RpecioEaSbBGLcnYuBd8F2B+/N0bCyu/N3tPUSw7PRegMHHD5CBDiOjSmWXsCvwNx
kNq5HAfinyvL7AAPwd30tay0+IzYzG4pwqdOOmXkLAkau4g5F/qLvqW7m370xvziD1CgxaDSL397
m8uk5/TMUkudK2VCKphQRyYoP82iZTFH28G4Ogx7gv2YR5VYrCyD/rTCMctoIE5OtPFWMSDGrLGA
ED3OFrcJK/d9hBUeq8KM5mv8Fz5VOnPXJhAAryocVqyKgg2QXdaYZnJqQEO8PO0wW76TUOW79DXJ
8BMsTaz9UhrseGg4VcFAeiNe3mcXTVCJaam39C+GpnQlHtqZTwbehVVmBw2dmltN3p8wbId8Iq3G
qtU/4xc7Gh0uQ1Kwct5gHA5OjMxeT789rOLTUm6vc97wXigRNZFmhYhv0CNDCjS8zVOveiMRky47
o3GE9Ui0KN6l0q9d11ldn38trg/qS0yZorfOMvzoxiiNP5lZOFS3XXqNtI9G4Z5FhtcoA58zvlQE
wqgTelfUqZiXVzF8Y3g/Piru6f1K1KNaSyblB+IlWe5IpXrDa1K2oNrYPl1/WTCPHz9SMRBfEXMy
GKG7/SY/D58T/40QtcK2Tm82DWhiTulk88dSb4+RP/KIEm7xKu6ajdDt5/7tbecDvVesd9djq4WX
E1WQ3jTKtbg7blXH1+NQviCnvpeDwsjo6HYm7fak01SIywlBELkD7zAhpL/ZN0ZUvzJzRtsqXnQm
OXhbwgvq0A9Gl9ykjy/GK1/6GX30Seqm7nPKPb4bfFuuol9EyKgSbwab12+1ShbZlDiRCC+ZDiaY
80H8nN78hP11mvI8qTk4UDAA9NdDEZYRbBPrlW48JXqJpwSzvHrz1D7Jbxib/OMnUzS2/WTxsPv0
xezRATHy3/y3sQFm4zYBDzTdL4xmOmCmUai8/9CkpZod8Sq8zqREizd3scpAAA1ZXXn5Di8uvySI
fNmYTHOuAkRousBwpnIQtOCBR3xBxnnDAEjtrnZXG13bFHFbgr8nEcSRMIGv5OeTcfG5ey9yv7XM
/TfG07s1sQBWEqFyDW3maTkv5x9I5MsM0e9Ku3CJY4XJBhbhsyQAKAgYMo6K+g+K1R08u2eEMXHO
kFcIaSD4C8cf6jClPSzsnj+CQ6Ci/l5GCR355C/+a+/lBmgG2dPPhHWtTaOMoRoh2CgSbu03wgri
npEtaXYjsDUXLKLgguMUAMHH6aQ+84hxyxdldspuNiXDi0XtkJa5NJQJvcaC8n2jKCQ4XEE2C60C
drWgYe/q2Z/8CQJH8K4p6598/6ZL1LaFYCdIX0FQS/GfLbuGIgkSNDYOlXdoKQfpAwpTGSQQTGMg
R+DjEBUQzJsL7EgqJiSb0HPpcoG2AeFcqLOaVEVuTBVIqE3o5nF/VQvUGri3B+oOZWmIbW+0nu7Y
V+BKjemyznrMN2xMqA3eozFSjMwOEmnux63DAyI1XHUoYcwHhL1/P4cdL3/g8aSHo8jiXpJcFlCe
BE4MZDecEm5oKRsxLRjU2+FhAYskl2SCJfzoSY3CGAHAvZn0wl50GgHIg7KkyoCk9KlziAgixTzH
K0u9PH1fPquTt6bIVDBeXMwz+JJnCyiv6N/HPJgekc+KUq0IE0cbPGxia3SQLlK1yuguUcmA882D
0xVLT7p6+KTWTIreZIBuNBiTup8k2pLV6k47WeZ26nYmYgUXHJEXZAaSEyZTmd/f6ViyjLX7arka
HF6/HcBTv8z/k9yPNjKXZDYJIA5yCyUIH0ZxfSNOJrEHBWQz0zsAsDgtNV/daGSBreOq0+GmVP4r
nOXu7xoqJfU57QuAYyRQYBecmRyn2XHAtSYy9tuLCp4Y8bESoPSjxXqs5yyksd5dvLRq+tJeGFl1
zJzW5Ft13rbQud6YmVT1UegNv2mUmnAq33qlCTwTrHNGU30uFHp9TnEToBuQTIBvQmMUICOS2JBt
AEJOl/P5XOjMs4750igO3ZyBi2XHW0VBB3w25qEwho8IkhiJ3l+E63Ib7NvHcN/c3vf9Y7KO97tj
ss/2xf6zDqx8HFpBopbjYIJCujW0UEs/9a0niZWfTh9Q9KBHcq6lU1FXg6Em/yOMN3IbYb3BXqPY
UbPYwPDKARJdmHNPE7mH+geCHRRwL9sVoxdKiMpOnLlvdDCmw6YSv5WCqJEvwOWk6mTZb3WILIbd
hJzXPoR2aPfyO8Wu4DqJn31nVxjBAHOmARyQBjPhjTGjldFV4ntmEcLAdD0DuX+fuDv7NVBX0LRy
CPJWAIOC1heIsVxrgKF8/SEUUipn/qsUaMQ0qm3bsx3vR4iMsM+oqiqC+3TMmQBCkc3ka/bj2dEi
ZTbWXwnDh+rGZrhJF5/VZ3XXKZi46XShsmL5V60xvsBY835+7soG/DzSUauP2x0q6bQdILqljE5d
nPwuxrlUJhXNFwCX4CDlXzlngUfW4h2ClxauGQ/7d65Q5uBICpEyH4MrAYU/VH42G17mOJMSPoj6
U6DVhCxT//Hyh5MQktdf7ULd8RBQphTFR1YXJwaqiol65+ISiHe01lC+bgACyA6wORqp3Ye6f8D5
HKkfluWhlg21Z3KliFoBI2trQyJ36q8d+8Hfg0UiEUCTkakmtlkuYdYO9Qu4d1TQUTLHPRHxwkR7
0l2tvymIZFA0zdWs/qa1Q8+EIu0AF59cfZ8/iJlVSg5JHEayUExZZLkfmQ3z8dcwP3rbaBrU5/QI
WvwAWvzADL3Aezly8Gfyg2icO6/xwB7Yu22HAY6eFkzI0JIPcYXLlcY4XsOIkTHhW1w7RoLneI6z
yRRndlP5VJUfm2RILxeFKYzZm9HfPIxYhchroSATKsBzclRYqMjCov3boY0Tqq/JQMt6fEPsDliH
/sOESjKvKQeMD5iSsBw38pYovBhH4VNTmQf4HuCQddEDoziIRgBds3mg8XVRzPlM9zxIzjBSKysx
GfHMpRflmAkzqz3JTtmJ2RBiHqB0N9HipsFPVWNbKKOVYlmIlHTnguAfQFJUzrzVhbeZmXNzLryn
eUOd7VfP+tFdq4So+u8N0lbjlAms+dioaSgpo25ky9hr2K0+d/vQ6qyxbzXieUtvrRkaWuylfOTy
sfdsNLk92g2UV7ZYbETjnh3vo/HnfFs2/NuyCZSJteYS6M+A5QHMttaAOfZeJOc81elIPAhj8Xi1
u935+4FjlXKls3RB6oqfSROE3z8Jy/37OgAL5WMLPEDhSivwCxk3YvF93+U0ayhyHGlBHJvHYN/4
5QGjWB0u7utw/cjVcH1f9/z+tOcP/LD7mNwQqoIOQrspWF4qHbktnFqic7nTe4v3XS3uKvcD3l41
e5yL463UiuMQOaPhb7Lt/+5WFxSJIiRiFx30epDKVkob+CX+SmjcgpB0kltLR9/pQ5JtDnxOoNG0
g/WgsgophhPOUA3jgYnRsEQAZjQQuVj20Jc56iG4dWXDqQwyBHoxVM7DAwYUlMvjGX1gsuOuSCoy
R9uJ0g5EaoBwBHG7oblD/WLSGVcYJaldf+ejZe59MAe8+oHWiikq41QWrgUHBiRKfzNbGL+gZp+g
PDbBqj9vzwk0/z6Lz1TrLC6o4ezcC67Zt30PRUPEGv/iZbbEu2wG5NaXRh0hsT4FD4LadQXuDc/b
+fdNtW30ErYJcEwgmwYoFAmbcWibgCxEFxu1iKbt9v076LfUjiYUFlVkvCc7rzGL3cS9bkcIoRHN
vRAL+GkmWIZVgfY5j5jZxGNN74lOd2Fefj6g3RL2rwxPE1IH82l/yJCU1mK9jvTOtO+GTuUnd/VB
5e2ixVy9ZmgHkBB4Ingb22KLLlW2xR9tAF2ckBdFA5BKdJYqBa3Se24OEyNjgePxdE9rabs3Ww+P
QYRweZnLDdH3Nc1LlnaBiX6pak3QQw1CTtoiALnBAZmphmiDAqrNQIAK1vue8jaSH5U2Mn9Q6YaK
Rf6mXWYjSAFsEmZIxyvch/tqe1/LnFhX2yjR5P8SYgT75twc0QfBeZYW8OwkpAwpNXZgm1Jv1mmT
AJJH2IdWY2LtrMK+OoUdnHfWx7yM+4v+QqbHbiHLKQ3Cl/NcP5km8sM+/CTn4RTMxfHb/rA3ktzh
+cQIr3moIpmSm4JzFoAm8bggMCLKOM8l5D8m01wuMdZXSOlirrQWmtw2mJUgQqkF8emxTOzLoRrB
FpRPa2cWqKFKYUvuxQVQnjRZ5ntM8UiQxRx3dpt3wOwKVVCwElIfh1k1XZ7kM5BPAM4Giivg8G5m
Zp1M9C+E2cYnyyxhbSMt4xNm8XFTLdNTLWUhKvRgLiR9+b8B3U6J/785wMc8bkoDGz+zaYxo4323
GPqKXeQ4HYp06g8SfHfv6dG1fHqV9iH8ayFUwHCcoI5fH2xkbsPP1v2tNGTpp3YItQjqraGRcVbf
c+oT6skhb4P+vrwV566wDcpWWBlykhvzBN3Nh40DjABSmzTNDlfll1aM+TaAAqC2QhTEM3oixZI4
MVUnDHUBVIjFLp92/xz+hX/DMxWI+0zAMgLRFuD21Sq9HqahPYcS2iytb89Z+IOnGdDfcl8h+Ypd
WlcdbYO/FOS0sIQTeM6xIy8FEHMbLjvbFD+yzGmiMtodcocapywX1zZqqb3tZZ6uZZbIHGmf4Xea
sdO0m7aw8JHCGmAfedk3UInYv7cXDzEsCqnOYFEYoiA2VHe67Lr5pker1cwtyPnj1HpZPehpcvAg
kKAFIIMMtTr5A7lhVY3M2WuTWw068imWmNFkhKwYNgDgVSsbM28HtCtiNSJYMzS/x3f2CoW0Wkdz
7LqXyVJghYVAVbBARCQEGNUaLEvMbx78/jmLa3j/jYYvFQmqbAGdQgCKINkA/LPeCSruMqHUl4J8
F/ibYMwFlP3whOLKMgxAQbidb7Afwn0iWSC/Y659IwYZSpIKEE4zemUMfwN3Cd4jWu5EQc/9oA6O
mqg4NMyu8UbVoaUHVt9o6ehZOD1i/EztOplajUWcoVPTOr+DDncoVTgmQmrajSMgCi8XxgYTPPJv
UGyuvpBrBMM0Ip0XXrewwyUXh1cuAFRBlQmeSAB3/TV1FjAyOIsZAsr7NrGESyR7HjUPfUciiSM5
IiSDZWf8wghRDtl2RPykw7qNp2EteydqeOwHoCfkJ5h8mCLyRmOGx31v8v+7VWYkRqTLb9sI6fTN
+xiJyCeOjnJJgXiawd9VVM6/JHyBuxdLAfrLd4KhEVpn6n/pSG9ljsg+8H1FKqWS0dX5Eqov8snn
UP+6pGQpCOxmvSJ+r023vjYZeOt3XTsQMRxaoDCVaM8T6QlLX26CzLnpUyl10YMD1forDJMvkYh6
AJpTZmsjFLI3cGShjzEYgPJStBA/WeGUCV+Hlv6Y5h4CNZ68gHBjBxNppWPwAjz8y2kReLBQtETD
GSLydk2IkBlrhB0OtNTZlVpgwoUTVbr04UUuqq6wpXBtXuTTN2g1QoalHU/hhKiN8SgMQOFdhYBP
6FDwt0LrkQhAuFdUerna0LxNGdBSsAF2jTCUqAUIkbnQEgY7PY7MubNHiBrSsOZss8d+uGp9rh1V
RwMZJD9wvnMYW4B/EomDMX2usehXSDoKYBz8VQyUJDElq5XtXwZ4T+0aXaPYN0xJAd77rrHyQkJy
OZC7kBqTKAcKPVXUJL/CDpKHyUl+xR/CGbbijGz8Cvn05OeytFSoFMJmlT+QkUhcobTG9DwJd0Qw
RI7UAsz8VRARNRH0RHTCCJHHkqcXeN9tLtxzqJuQb3vKZC15H7ApfyI5q9S6RMBNQoh6XxMy6EcZ
RzVDs2Z1C0BRMKSAQcd47UDD+Y8+LBUvuaaMNg65RnITphtd9IAh9PJ7dEaMxkEKMpVccbBiyVQm
eMpkvwLsjlQWHZHqUE8nkkzxKz7N52DW/PtUKi1ydHAnK+vKTDytTqDiGLvf8lDHEo4WGqp1aVTI
chATLaF5Nd848Qk4GtdNBgxrCQNP4NIBcGpWQvb8O2jH21wg5BdOQxY+WfraFOWEkSnroeDZU8p7
JRWm78EbncqbFVY45DDqZFe9l4EYkdkEVckSRUSZgUAD+BUIfsQi9HQVsYau0hNdtQa1LApayVDh
79JVCdgRKSBqa9ixo9EvXi6s6G644IUW0ek774ClgFORQIuCo3BzZVp/6e7fEiL0+CuFm7cty+qL
mKKrCZpKIo632kBtq8/aAn1pLJR7pCURNluQqq3/qFl8qbpUrpWJCMgwOkSLBl8cblagrDA3qAWl
Kq1JUlwZEppcZjmq1/PQi9cx4eGOkK47Hbh0vQZuS/KOXqzm2++BneuCJtfsM3/790lyBzlIh2yK
cO0LvRisiJcBBn2feTXrLyseVUBTpqMaylcb7apQRTQgPNw5dsvevDe/rHrzbHJ1r2586GBJCyli
OL6tkM9aCPXwc/gcXqfWAQsV/+Y/pw9u2LkxkB6U8GNhoc0FaT64QbCvvGI2XBvpvL/urnH95siW
OeZhAwzdBPUvzDXhrmGdwYGPrCLodkyWawgRmnck1iMPOh7XI3KjFctUfQhH88tDlMX3O0lke72S
FpN+c0OwAEJphMdtn3hQlL/msrh+VW0khP4ONN6OWHOfwB7xhJh01iumLLpP5pnIB8ppPWqyg8yw
L9GcKYUg2lU1N12ue19xPDJ8KgqrUC9cqhMr217Z+s+sq2xEi0E2d5GGkgVMgkUeyBARcbEnEMbR
z0WjrFVXi56maCXxBKv96udnI9pKJJqUQyRefeu5AyCK7Hxkt3Jnl1pNdMAm+XJHKBxp8ncU3ivF
b2iiDJZbovoqAdMAfsZXcxYiKnLAgiGV6CR2QNqwNjE2pb4g8lqvzR2IZgmlgydRV7yNfcKgDnE6
omIjdRvSZzMDHk1+P0up1+ymUrsRtOINjzM/JO/oJYoOhC/wdtPAu2LIYL+c27hl98yWjSb+uGWC
eTQxXRN0y2+L72Kgie3lAJThhexqsmti1/oxO66AGruL5rRltszr+HnuTrvTkUu+796cq9POlavT
XTRWUvGV4X+fxNas43W85gxhaKbsh9Iu6YkKEMAbaok1A4EcH2SqM57QCxCK+cU9igjjdYyvML1U
6nJG+/gEkJlqcrI5+nWlQcakbjo+d2/VLOzC3pij35Erh5wLrQX3m7EM3GBNrLHx9H0FVlKJrfRp
NMc9v9Qc6pQSVTRYAZ3XRWvhPQR2EV3qp0WnM4alEyLhrvNovbssZ/j2ZK58SvLZvOcd2IQ6pBJW
oKLObXKjrI+KM0SIbHxbyjCT2qIMMan7PH6oGNYVs8hYZereVvd7hL/kTYp0oNxkWDVMubTpOLAe
f9xo/CqPWRP9tsxrwf/CmUbv8C8pkf4h0suVwiwQV8sXdCJZyYzWKvFRpatlzyL+DOcCqqpfATGQ
B3qT2xsdv7eOuP42W7/1JsW/SusSycoLdIhne2pit9xyWvhIsslzcbuonVqETPTGvvMlppotSytQ
Sb1U0O616DVJfYvPkLIcTkn17oKaLTkVV5gwx5pL/OeJbF8yR+dsz1+cpZD2RDqL2gHPKAJ/8vyi
FidV88JrayDf9xQKrPRPvm9x9vIuKqQWEy/jSLwGnTBcXdTo7/UXWm2tXMp7Cax9NHvMEo8Karps
ao2z1C3lw/x+PhdIGmpCYV5K8/K2u8aHJxcFR7ksJfeP8W1MBa1n9swXrMSRVxkPUoKKySdXi8mX
cnZcOmamh4sl76yNWGo6u6h7rhRLjCStIvCXMjtLMmLcgHnODi0PcAW1aiRkSV1q0PJo0TO05fJG
iM8h8Kam08ho4rBMe8G46xcqj6DntKctP0U+vj75aozKGvS/XWFKJu49X5P37/d9yYeIxYzasBs2
l5AcXR4hTcHzgl2RAFCdTNCQXvXUFYvl016xIPLbbxiHUvbWlT6AK8waEYMREpAcKOh+ewNiLfBV
rQX1Yqb6e5vqhKbI9Ei62Pely4gwBiW09d95NPbvFGd82Y8fyprfULIfKQdJfCjds+XIBiISSUvp
LGra2aKMw9bclIot71XamSSprJrEf/YDRfJa4UrK/HJIM3MwDcfF8XEGK4gJiJ9DtzHavqS6L50/
UkfA9kVvXYLIwhCJ0EoVQbHvCddqIt8nW0sYy2bwR4+D+7/b4bYhV1arB0FDAynJ9lxS5wYCh6Ef
6JWF65pZIjuJurvenw+9IdKTqfU4SHbcWIosuKTZdx71FHA2KH0wmqvMrN8eExbgD0cDbfi+N+J+
BAx+x6Z0ARAfxdzF6s0QNcinL2MBeUJmdt+S4StSmTIz5LYj+5TZ8Z3ZBfObIicHDbVttZVlqnms
QGczAjumLJk4/HbUYB0nyr1Sem7PvThy63M0O1o5G5bbj9ccP63MTi4KThgg+Or/a46zuuL1fSq5
b1PqjNWe/wrmxchruEHmxAMQQZt022ydP9RYcJFrAHo0eJK+gMJvJLys/XyGC9E0CiSkqEfAV3GC
LrMcv+jxS/YuSuDCyZdYFvYZUa50nAmiiU4ktv1qPUAk5Tui+5vemYj4imhRtAhnCCQZZXBfpwFd
DR+vtW1+ZM+ZDbz5/LBE04WCJSzfgehtEM8qBzjB/IPVA/c0G+kgJOkE+ZIRJQwKKm9UIxr6ke4U
iElZOrSCZbpJ6VEOejUU71Mn9Dp2Ab1nLKuJXABpgcZsJk+87p4UC/nu3KJk+P3QW15J+sO+2ZkD
ydvEmy4O1nAUT1hMHlqH9ATKm8Z3eSpJEWKSjAgcRjLNpil26dIClu4xpoXyT5vSACmD6BIP4JuQ
EVBfkNxdqlqS3r90qMY2TjLBuGHhwqg3DFHKp3qg4f8huqmj5VfPvla0r+MVAEpMl6ZJHZqDfykL
tX1KQ3Zu9wIFGxkzOwZjMk07OTbaamsqR2c6WDzW7+1jPVo0bajFPpq89pPP1YP7Aw9oaEoVgxq7
iVVpTZUHDARbsAWPUOhdUk8T0qzkxSIHctWFv/pw3/AkLr6orMP0JPIkPpajX4Jqu54Q9CBo7o8R
3BjpQ00RUQ/JXCSglRzue5CnSZWCm5DBIHthLBfXjC4hnUFOgZwHMB/5CxQ1KAdIGSA2JMurpa0X
pD6kT8KOAaWDEjQJMI+QQ+o2Iksg0AqRnSv58HpQeyX0C5yuK/4PKUdhpNTZROq5gFU/vu4Dugj7
/v/rZjIBPhySzEklCF/JOt2T/jc1EMYnw/UrISU5rmiljSgeTck65yP1KKnIMftX5SIQJgAs2cZ6
ZIlbdrQt35qi6ouBmfq0RnXFqsMfjtRwM6I0cSwUxIhFsmxgDxnr0k4sdKzaaKSkDOYUvi2Ullq2
J7NlXZCosOW/IPhN29PcGPzmBkFirL9Ii+R55Wo01Min9PfYN22sJukmxM7FG7p4WdzmsKbgToC7
dsFGPKx49jaqPrbGWKchcYemBA5U2m6NjzM8zUAf0O0EwIUMMleUwhjrByWB8whuE6VMuP8D7eoh
9xD/4HP/3vTRbUWTbLDtbIPcvs8qojkqKl8B6UFLu3yoRzDQjZ2bnkVlS2qfd6c3vTvy/WgRjne/
dDMw5aDYidnA+rHu+40FhVf8HqiRVUi4Y7iKuDLbnxQ2pGYhBhiVSUlD/Sw6Smo3vfdsCGHsp2Fk
4OvGIyeaBG4Keyc45VYq31O8C93BWG53FyfxH+wx2GYu8M9kI4nrrUS0emXzeEIXv2lnbL3UVSfZ
XvXGG+9KJAiCRRfO710NcN4QT+ruusT0+zXdgfEz7l37nq0j8EsgYY9dVOLeyvNqgzlI7usW5EYC
A/3607OznvEmJroqzS2Xsj/9kYgnQzKXPQjYlPIyANpqcmtrr9k3VBOpBFovAyxCoiWZNVEbgR/J
zGIl+yqxQJ2Hy2YbTbrekG6vbKDS8yU3V3t8YnJDzoBNu1R7i9IeusKNl79osGA96UWNIbPtpWj+
PUR0XIyrZnRCaIl0bxaGUj1q6Ok6c75VYZG87NuiSC4VTGmQSO/jW2SVSgpr5hS3ZTLqZmAVlEM3
sENycDWZiNTH09yF2vGt1gieRpBu4MilSJ0D1pIGQKetpFf1MX/MbxzPZYxJ1vIihVLRQIfkUikp
aqQYd+BSL3Ue4a5RHEbpADrBc/FC1hGwz4sjnF78yAUkPf0giYTQkc3Ggw6FVA2v3IMXUEAvkKCS
1WHhzWdOnEv0mKj2wL+OmzNAj0IP86/OwLxbrdVO9bpG5dB++ukbmfdKyVfoKjHRK3jNVu62nEfL
aja8IQsvWh6oOIIHdqFrhUDbpS7TwkgLV4kERt4IN7BNzhDv1ANdgDcRSuvo3NEwt4FyEOklFJGr
2gpG7GCC8eNMg4CrQ8Lw+zp3Tf6PYYVLSGFgjed2FvEW9/htw7pz67+wouUpmmZ8lOYnU4jmRWch
bRkMSJinfZOinwgDl+qEqFYy7PN+763oBqoBMZqUJr+JN1VFXfoT0h8REX1ZYasz3UYsdJ03hVLZ
Gd8sxnJIczO1AwdDneZvxYbXGYuEqkzQOpVfyVDF/kvDP4YqEjEpj6eP6WRHyBVWE1oXH0rMXimH
vG/2223bbLM1hjRm5f6lX9cvnbYjT4/5DtkQ4BYOETj/llaJfqcige5bMlnuoK5uyghp54/7mYZm
5n56TKsGvRM6bGav/9MFUyVIK7BV2xxgU06bTVptGTHgwM9Yu0VzWQ5OlUwLwkkdkkqoSfjplVaO
5QzC0BYWNzR2On8RoUGDK9gwBoHXX31C6BwCqnYaEyygpetTdw+gFxNUUL+gP4SVLMHyf8rk1rmy
6PiCm4gIONo8CjWLbV3G5ZECd9LctvnY6cmWopz8/HUeLYC/o97xWMsi20TBQ1picpnkCOh8XucP
jwUunIl8bYTKkjSWJGSQ1rAIDaCmAQybdq3oUshgfeBe94sFjHLpKx045H/sE5+IXh6ebV07ock+
ml49+hv0ofPzEE9q8aXu+yPYE+poQR/NG+ATg6UVzfO6vD400Rgxmdx9jBeBHYez+oxCTk7sTq/z
G5UGhDQSzl32F7pvVOTDtnTA+cKs5nrAQahq8xneR+bOD6vN6GUOYX4+/9qRXk76VFu2u2rMn8kw
BaZDm1ztAAPhRLrjB+LisduDXRfNmvNPw4JsHd2QpiaKodLlvF+nHS3al/I8hafXofHXmZVd40K5
hyUUsx0U3GcRDmjZ5m3HaILRi37byTn8qCOfYJ5KzFtPJskEO2n38pufCH82KXXZAUVlOEtd9LBV
fMv6WpeVOsao+bHK3cjvUXiOgelCINXavxhfwpnBy7unZajyhMrn1CpxYwU+CxRFf6c6tCeohJff
+2FAcZrnBH050mNMDyFSx5PGh2A/3JBa4EbQAP820C43p71zW3ByocDhhg3sedNLcj3mlC5234sh
k1/+wq4edPUdAmRoYdNMJh6J1aKcJJRmuJZcYqIx+re/Mcx9bNs6qhCg2MXEhxvU/rx7FnUH0QMD
wOJJD/03nYv0A6IGjnQfP2PpTIpwR2w0Nt+uU61sNulMgIz2IggiekpRgBkdyVd+UUmDkkU8/QBw
pbFQfw1iLJtRBume4INB6YIiNYLhBQCXSEE4U/GPHM+f5I9BzRe0FBDBgICbCN6U+5xDusc7s3Gc
1qUX6OZdFgJhtTdnQ1qQ7VmPkK6BuTkVYeW4cb4ISFwlMJxGnQfsFJ0NsjAUeuRfKd0O5riqnEaU
7Yb1T+S3UrEV2TI5RDCWWn1aB82EqGRbRk4DEznrRHPDj8E+J82Xr9QufmD+8DELmlQ5pc4Z0n2U
WqdUOlnY7j7GV3XaSxpNG7pHI7rHPcsut5eFexVHhWVYB8N7igdsnjXk9Mh7vYjND31SZMw/BNq/
4nuIZKao1cvLswGwcO/U4LRTZQFPrZREB0ISCj19vUkyP3CAEbFo386yeD9b0DvVeCvfvwlcj11X
FKOwkLX/a2/JTkeu+OtiajQGBC6YZ07E7CrmxgHNWqibD/VVWpotU3rMxy7O5NwN6Fi8tJ4LB5nb
haRTmbXMjy9LNpfiOdk5mPzVF0Kq7aJt2KHejZAPAYLcpFkUNzVoo8TGAkheoU1ktwJ0JGPj0jER
4nFQYeijTYFoNrpcipEtoM1CJB68WOlgLz4EEp0KWnl484AtQjBpaKcZYURf2QCVIZelskXhaGjA
xjXflBkTP7+pl2Vnp3/88qXdqHz2HdCFDUp8VDKnb2ymqDLxk7INzvZBw1J7v/X2rIjNBM3Kuzai
7WMqu+l9Daf8OgPMlq3vH7UNWgXS0aSDitEvrxH9vSnVUa2GE2MOXxj5gRxOjwWqhQiElgpsCbtD
GYaK3eUvZwUh1on1KzTy1gDDFmTO0FS4gsmefvCFxemOvHK6NEVd9jaGlNElScMhbf5i4IGm0J7r
UTq/XMyQxvNOmPEfOtSYP9KX+eTskvfxHYEZKPhPNSST0XtkV7TpQ/jW0Lfo5L3bIJBuA73CSDlW
RvjQ4wPZGTdC0m+kHCWuAz5ODFZRvQ4WRe5VFxtI7pv69tu8I0aiJZP8p//Xb5dKfBjpI7Dp1hss
HmNvArqoSfMHcnlQzHgAvEtMQwH9vuidFBv8yHZqO9R7Lf3JdhLdNEipxeRxGQ9/+Iiqwg1fOiaa
D9w2FrDF25GRpGpJVyCnQd5N+YV+43cUXd0Wk75w2X8uNOqC07s75m/DDBA8RZohBuhTcH27i012
MOHPiFF7PfNaWvHLLJoKqpclYostWuE5feOhErzsrO8WIyOc0h/sFEZrUg2dbhu5y87mxU82Ee3R
NgXv24T9JEZNk544duBWa+JHN1NA+Cu4AaMWsJyHHxi0tjDws8DnM3o/KGMC0C9vWldH2xE4I38H
/By+E3JOL7TVeVwwcKsWcigoeAD9f+LBPqMk1CObv9lduqbMoiFNWmzA031XzenUC6SrP07Qaxi4
EUVZ8+KQOV8QFWqw3u1KFf5vzMI9hZDeeLjMoAGTEheEgPZtgVxHuinhDJjvhvqZUId5XGgNU6f5
vaNbArre74elEKVhaxf3MwOuy/jeoZH0lCd+nNK0pEPWQLNL0vB/ibJ+Q1RMZEh78xtWVAMdNbVl
DSqpE+miFi79KuqKjKmIP9+YaVp/jPwBPbjCGo6LSYDyhtTG6MbRtpW1hcq8SQuW1Wb+Cuzrbwo5
zX2d7m30ZWYvkwH3itTW5uLL9bMiN0vMz6YVWSloYqR0Z+GCk+YTTEAJoX+AmarbfK0g/HaVFl3j
KRx9GpM9touytJpt4xCg/tVEwcB4YfXFYuXnMTl2B5UwsQoUrCbSfmy46IiwwhBVsIhk+mMsJfhq
+1YzXRhkFF9YB4lCyhNjgImhQvOHMEXqRtsln/YZT6RBC17uwipXgbewKzA7KACPPlTzaJryZlhE
h4gFyxpKlsXDYoP+9eDw+CXZky56CueeLksEnVHvDJVXpdzW2AiiayqJGrDw83M9nA7oRT2nGUI2
FGIQVLtNol/4Y2zxeLye8pXI4h5gnnAqOU/IDMTnBwyOSNhSn7zZB2gjTZYrCjss5myluQYrZchZ
XezRgbHFJeDM05Xw8hE+QF5pcohgp925brFQWrrkVpyUQu6I/MiE+ocLAWTEILABlQyRsEtXqK5B
xycSeoNwbmiIMUQMGDLT2qweBShgn/P7rKR7joiZcIpEkxA95jGkF+fptQE/gVp2RqCSn97ABoFM
yyh3KiOYX2e3Wdd4erdZOv4fTee1pLi6ZOEnUoSE/C2yIDxVRVE3CigjL+QlePrzqfdMxNk9Pe0A
8ZvMlcsYiyBLWMnhsgObeSv8XjhjqzTHCkJKBwDjbTKjsPEWOPNcVT4gUlttW7Ff0Jj84sM23ec0
qfANDJQENpEpJXaT1TrCme2wAD6pllh9iD/fvwdS2fw8GA855iq6w3/QgjgDClxl4FwQkmvgfIGJ
RsdJcx9jv10EBBw+Niw/M7QytBAKhsGy38Z+dnzjcLlXxbHatxPdLg5KQbOPGRtiIox3AoZXS/O+
OvKn0PN8UcPp0NFZ5E+VLyXH5nB+8lIgM8kssTf4YmHNuij0snwh3l2mbqbB3tbTNuUl4VeoPnoj
1my5HPgOHflSuSd9gb8hfx6nIyz9Z/IF8QP8s0xeTCwGFQeJ4rRsBLYu3zYOOz3oQYGHo0INLGIV
NP8tOUBEK4KN81e/sIjggufvSwEv01FQBdN5gfyBfk69NvS799G5h2uTiypXV9lvL/gd9DbK8Evr
3VNb+R3fQ/awR7HaIgG3VHGJEInPBGCCGaT7FbGhqzOvACcFMRLnMQXsWnKL2Sj4wiEIio/Xj+wP
53KP7YXMwsQwAqfKhuMDykcB3oINkw25Df81voAj9Q1RkwuOHbgq7MZ6zUWKWfCdT3HI1iY+HhmI
auze+SeGw6+mLHmd2DIosLHbcJTJ2gPZeBjs4brAN3epeV+w0lc8O16341Ruv/Ct5PPwB4iunqgo
Ya1wzjHu8syLAkNPcSTaqSMfp4XYw6kJYvlaYTM1cIQCtxJWgj4TFwCmD4pjMmPCUWG2aRYuiLk8
fl1xmjMOHMguYVbs8csoZpOO+SCCcsPvN1xH60pivKC6GIOwRLim8KTBALniA/DyX7nNRXIpz2xc
3ilcMG/GMCnyzg/rS67hLL0wR4P/Nu7mZ8yzpo+gN3P47ogpoGXDPAQzUxRhWfB8N5m1z2fAZ8pz
KFvvqzyXnESsP8H6ZePwMxEF/xe/6WIOlcGIkv358XJf8zwQnaIq44TqPZ5qAAGKeARfwvljtvzY
pd/xJ54TCCa+uMvXAt+XzsJSnGSNbwmqzseR1YgKlu9E56VSTjCTXcLZy68sJn6KKyFelNxefANr
5Hiq5mFO2Kwzn6XM4kfly4WiOP5rjpxBxwks9T0cZAxA5m8MljZvCPWce0LBqrvK739/nM/81KDr
s7VWsY05NoK4OmL5JQ6Kbc5jrKSxc+MA5UtDXG6L07Y7z5C/yhqHGtPiGwuzH1IMdg6Q8aAUwuQb
X15GXB5LPFsj5IbFgeX8fOsglOaD86dY9vuEAYwO/vsFb9zD3sFfYKnIHgBFwztgXibzEpfZ3/WX
9gvrK0iYdSysVbtlQTSth1kGwCJnOppl8Au2Dpao8BHfZglfpC7x+gDSvaau8Ts/m/qLJ+7ogYR7
BXYysJ5cDMKZ320zR3mneMLoECbi8g5pkjgfotRdPvlz12MRhndWhQUvKxUp6vVVLv/1tbOFh+RP
DESsxfvjuZ3f8WxOhuz239Ni3hbM++EN24y3LGAs8R1/81WyOcGaZi428mvkj+ye+S+g4eUzsP+Y
7SDB5d96Hw4w2lyNONEaU8z5888bEcQfAiCCHJZeRpmNdTnDvDv7ZrbOhGXl8FAjvpjpzAfnuuOL
4BJlz/WnnHeoAv/BsWJDzC/43/Y13VLD7JrT+ZsLFhMxEkg+Ob16TH1/+WaGHyaE07kkV2/OPWmu
PMCOjVpZkmi3IjdtD9jNdw6D8QCpZMur0bOjh8YbtUHuYrOj8dHTrQdWDLOHCf/Ak1k3X+ArIERA
9ppr11GZ+wiI/709qLKMECg1QAc4pSVWDUkRJuMdisYOtwtfIjyC/fGCkROhJTukIGDdu/HxeB0x
DeLcY1N6w4FvULBxHvn3f7UPGYYKJABYvraI9xRMgw0IB+CBIcE/M04joQ1v3dBgUhS5WW6r+o+o
cJwt9uHjbBj6Tingp/L7T13zdDoRRTOuw0DpXPKaKJeTo9C3K9G0Ih9UAjk21VsZ70b17VUD4o9w
8gAvoHhO4T4zkD+ki+yoEDuxYOlzcdTIrBs3VApbzWNPktdTx28mUFtecN6GNTQN9SaCpIKGak4d
vVcMwh8IaxyEjwWV+eUDzDWH0/jCXbWeHV/0YHa2CfSBM352n9miAIfVP68C1iBC5mje/i8sMPiu
WUgKXmCF08iclmO7BO/GXHwPRNjJFscg9EJfCDRWm0KIQPMeQSLG/iXcteKmmaXmNIGbBh+N4lvF
mWGlwrIVJrt5OTEcIq5JGa+BBfCTIyD2G/gyiHXEmTCY+xLyLAVPveUeWB+fNIqxfVyFhSsnDNca
btuOWxfRiozVVF374fMn5aF2uDhnjbdo1o0ZTNLp8aCuJv/tuTSUdzNuOWctUV8JupXuiuaYwDQS
ptlEcrJkAF/TN5ATormJHCiM5rZeYWtXXMkUpLe0Sse4LHxFAhgUA/MQryVwiwDjCA0yspt+Rfue
sRzHJM5lLnJSfqrR0baBjtsUdjoWVv4z1Aw+gLfSvsdydN3dJ7+7m6QeXMf00N2He3ennNPxCPoV
OJXoSfGxJfAGXMsJr2EHWLU4ABJYSNbk51L+GzsHnEBc2Enn4+Sm8A1gVsREEJRwsAvZSWS6XO8l
B8NrLYxbJQL6XA4TUQs/ysSLREuN7rTa6kw4cFGEQcCFY87gn/wp/mmPAEI1a5CAvAXOpQ15dYs1
JhJKtAUXvpWrh2Hlm8Wx+hyP4U1/k36mq/ilIPj+bCFqr516xRugrFeXndeGy4fgvkLn2lO7z12r
Fe53YwLasjeJnJXfmpeVL7zpw/x73ZBYWWirxsTBrC/GBcCWJqvKnfA+/Y4CrDRbSdzipznVFPCa
NSzcAquqbhnuFHWfBov68/mj9PbczEy0Nomz6Pf0ZNkX/2+LUddZZm48+7HgaEwZctEh1L1jocZv
Z1+MrqdjaxlwRPwGFgo+3d1a7JceWIuBO1N1fLBQqu3TFZ6+BhEbczNwcN1Wv2m5U/NW9zcySZ5g
2ctuwXgx8vHyoH6bXVWISDEchbowtVQnBvFmzsF0cmQ0xT7TiesknxmdnUl9yYLS3FLyH4wW/cEz
OFGzj5cW9Opv8Tw+kjWeYiMNMIBrSDugORpn/ctqNshhmKnNfqnEAc5aiVkz8TgRiob35xxEAEw6
/4QyCPdTL2FoT+IKTSAum5hK899sLDozXVvIpvh0OgzkMDKHdHqmOPwvIR2Pa1qWVfwtx0vsiT+q
H05tAACOhu9tuWqxWF8NtMDm5gvDUTxt7H+WnlzW/Y67oEWAT8PFg9Z4G7gBUHQgmIvp2KJiN+50
WNvge5gp8nbggIvcc0nuNWedi/SfH5LpPo6YsX/JSF9wNYSWMNscY9aLO9AGQ9fp3jDgcdAi1YiK
GJEr61k1Ev6VSGCRd2VoB46luHvcMh5Fz1uEcHIKdWro3pdnr1GRM4Cp6c8CuiCZAB/YKxu/vdek
LrcWaX8UcXMRS1eTQVLko7rUu9wp/MJcy9xJxBbpM+b6VFV86UK7hZiqvE/qKvlXrBvc4RTAs6kS
t3qDBzhh0IwdydgxYt5tgRISPRBA/jsHx+y+mq1nzCfi5hccOltq5AveDgrWpASuBA16sBVYFhNJ
EVTkuEhxUNyyiKeUVjLQUHIclNGKIgvyzDbfvyVsDz9cFceVuuAmQRfN2MagCkIFh3/WPPMcmI4A
2rFtWQzAT9zG/gSAZYNS6cEiWtXRip9W2T4+Gyvd6THbRiyCft/LOMsX1Kf4LLo8bdaH7Mfo8zxK
M1GmhJ1L57kOhsNsJ6btNo2z5wKSFCsqluGHonFVYI1euf1cgRSn9BuKE5xR1gWe/1+0mle8obi3
6rlCRft/eNGnQ+1hUkG00YqlifexEbyxerc4YtRbPgsfs/2qPXBDNXYV0LuHiy1jupd5eDTHr6OE
PZNoD9I31Ts1DE2AXG4Hg9A3ah8Tv/i5KSGM1DhQiNZHzowZOMMsgh5u7p3mtqE/gkQe2FKMJY/c
dDfuWOxV/EfF5+mP9T8DONRwBe4g1INcjlcSSA6JjxeX+PEwLd1cCTJoAYZzGMox9DhPaM9S64lj
XQSy4xZv9KPhltXOhzeipfBt8tMb3+AjALIw2sNrPMcKE01YVfhBw7OpHkuMvfCEe24BN6uKK3vJ
MG9OF6EMuXEONMMaw7AiPhr9BmmV+VlGH5iOlb1fDYEMNyMP8KULMb7LfqvsishDuIc4W2E7f8Yu
J3xrGKbM4URl42Hw5daTFX3Jj3qZn/+t2gAwAo0DHSGuUyN9w4iPwzGHFfqe5DtoKu24F59vgxpk
Au8Iu7q5dGdr2SOPSbS1GG9RWwLFmsnwFHk45rDvccqZQLGcVJgRCFCaL7B7PWgg57Rsmv495v0R
PoThCVsJqRM2U15VY5RoF/Ecl0TjOvoT8//2DCIKBIJjp2HClznS2ZuD+7pgd5IBRU3Lbp/29MH9
5D+Kg6pv8ecrjAD/mZ6zAudymeZTdXoDSYtE8IW04BfrHSe7+smvl8omLM5tfQADItNDKR0dDywo
Ibb2kcKHZkr8QYPEuQL+lddOqNhcRPMOht5LXZZbC7TliWUSQMEZc4irtanj0Sb4PX76gLNawNpI
3iqYi9Jax56kvSNETy84mDWIg55Wg9U5zl5BwhIS/yC3a1j9OWO/SjCqRi7MIx+tEsvStVielAh+
jHqIWefkUzGCDEA/cyEYyS7gc44AxLUtQBTicZaY+jE8/MiJXzBthcV5l/iKgWa2yWuTo+Rv9ybI
kRDEYM14EAcPRzFt4afBuvUJGAZiVvnZZ/tTHEYqpb/BwIAdm4Fy98oxHdx1x4w2gyuiyw99ZwmJ
1f4wiihwNaaUQ5WYG4y3dyWpVJvwM4+OQMlitx6oNXMrNLfwPmBmIHERvowxyLN1Knl5Bw25rt9m
vf/TUYDGKC2JYSHuJfWhN8scYYVHOd5TyBGfHMhMLaBziIeXB/ZqwaTOC+dFXBslj7T+FuCWPzFs
9DOO3ophRPFeZW8qyFq0Hq+cOY9P8ao+MT+0np2dyji2PKuvF0OUlolGxalHhwePh3KGQJJfEWqn
HdFaMLDO7QmKSu+Y2RIzYu2zOLye74O4h2rdYCFkrrqXE9J3DF4inlPRSptTpazL9iAwlOjtBeSR
1USuvEozgYErh1gJRGZpIlx2ccCHJDlXzUHHDDl2FqrDLGqxsPWFJ22pMSeuhM2ILy6XfbpXEDCd
G+MSixgQ2Ulity/XfATiY6+ggTSXpcrq34T+E1LZX6Q6UgMXRzurs7uU/cDhTMbb1lYO+sNusAcu
V4nkNvChDK8DH4BXBj8G15thlWqHDCBdsNT3HiwZaWnHOPtNM+78qZCBJBKFHkIXwn0fl0QVx6JV
13rNofjiEVJxtV9s4Ee1YfsqIx8k4Cwa1V2hLIvepgrMVC7oAaqfr0OyXGPL2xeqoyGckXDnh2HQ
pysGh81b+gkEQLwXbteot3eS4ZcFZoylL0P1sPp4WooGhzp1DMPE7Ok9VKZOfgqaPdgCbwFdx6Vj
mPS4MQLH0IldPWLmkx6VcSle2Z3MURhhSEH0Lld4623jxmvg4+G4uDS88Y9krR+KEOWYwk+ATrPY
Sdi3AOe6qWoVlWPqmycj0W45gSb0rsokAB2ZaufriCust1MMgmdDaIrc8+Jft/LAdjj5wetjeK6H
9zTzosomxPupuzUaWHh294ixwqdGIu/TgVA4/mGBD2JND8953+pswCW2+3W+bvr1QB01ysvX66wJ
u0L2uM0bZNaaO4ByDLhn23UKWbJ+ixDbMN18R0XWfqsLqEy+aHgxqw7fo/XjGzcOc3Lk+SZYqnC0
vBc85s+KSaFqybS/o5WCAyMYHUE5SIISzkwgrnxGDXo4N2zitriBYIM2uWW5l9CjSKxY6xE6Yrot
AJ7wz0CzQUnLDchQQ7MW0NufvgTnQJaWT3y6H4onR3iwthTF+J9mnTVeOinolS03K5lhHELrEgKV
bNkp5gCVNVaW+SYCsl+0XU75d5HRb/j9wvSbnoClxexBkHExDzmgqoLh2Wzi+mMYc7vlJgWGYxG7
t75UTeU9ON+jeHAoT30e4gMP8U5Edyrumno/JK095v6QwWqgKhCBkhSfYchoOAM2GKbLLYgp2IAh
s+G2aMv6nZRvEzC4zDENDH/dxQAO7En4ytwxHGcwO2Dn2+7TNmA8W93JdfcEtMRMOLhtFt3TEeCq
Li4DVXTR7yX9qHXzdPnZQosErEJpNcGRpSx82Lln+qoYqOV7gbyUVxCDl8C5eBq1YzUcG7K8ABjQ
URluqePSifjILwdfk/1IsmoOvMRdACl2QV5tkmHXjFttOLyiVYiOGoxpdBdwsUKQF96AE4GheBJ2
yJM/1uuSeJcYy2wnnRzMp4TMNmCbU0QZttL5LcU2miDrxXgGoc/CMwvbiClUbbplhblBzqekfsc8
1dHaQGVktbiJKZybpfqjgOCc1Cts1JbQZObqnM9B+R3t1bdhPqq3075TYa8+7p0ryHM2wyXPXKT/
ODHFywY5W23TVz8tiF5N5CzEa/0nc2St4fY+ljD+Wrh0eXwb0A8zlEos/PtqiKbgADm5jepmus/+
qvBCDAyw3Rc6+UdQCuuOnlTyDNXtsWkueNhU/Hz9KzP1k3AbjsE4BSptu+ELBVcGC3alV1i5uVxg
3ueQbhavVV5vS8jghtUh7ELe150S4VA2fjMGjzIYGjBuN0n9DjCYKJExEFBFhw6/riYOiRhJdgmr
D32xNF5W2tr55IbRagB6ytRd8sV4MwRiUPlK+Q4NsHi3AWet34enJcBmVZ1ag9G8EqvVBDlhcl+1
SxCl2zCDIxBKDyhoJnGVV7sSKshOIghislPVGUtvoo4iWsu0EiqECKtz6N/YNfO/F9pu6gNmLexr
iFlQuqFWTg6g74PFQjx3QytnxZrD3sILnZE9/vTFw9VRCyH1otVnbRAAQD3N8Qq7o7ReyBHr+bDj
n2Weyz4mjw12ddrYKS1MbZtQdToI0raCPJ7Shoy0nZgFIU2RhPfr66YzEtI9OeQwJM6Nt+/roaeC
Xz6+UtwUEQbh2V35TFsF1WNyaTLbJeJxdGuiEcAPIRpBKcbHlgw5Fj7svcRVa48f6c0ja6gcWCUm
cewgwpiCxQSVuIWx6nV/QJ2OTkh0zdwx4IsTIgL9q3DCxhl0jHudktYX+jkudIK90AirG0gSwOWb
CbWMJxm+nzxF5O5gCe8ROCJ4L73baKGRSSHCWRL33hKQTDKtHJwHaBFfE0QLMPJerkgT/XJKJLVP
CCB8p1y3IHrmWdWc4umEIefSqlEd7FI71NQA8xAviHHULJeGijYbR+2E/h/nei7rhCsAVqdLqGAF
/agDL12ZHcegshnwR+L2qdhOw9Od8J4pAlZqgy7gieu5E5Vw3ix8MnSJio2xg8M6EGkNAIiq9YCy
7Ed6YwBGIw6oAdZAYzO/A77/1cxHGEBH+L4tfPBe1NtfL27Srj2nhhszrtAemwgmZuxjP40Hu6pt
xW4fT3s13tfpwk5J/8uK10ZPdU/NdDuWIehiat26YLJtyfsgo8DRwDUeeM3Q+MqEL9U4K++xK8b9
56c9onv3GYmIeUBXEH9GEymlNHSFz6Aq3jA3JuDjwQiH4UFCJKbI1I5eh1IHV/4VfQ7DtC+GtOF4
5HTlYJoXPYiiIfh6BF2K30XNRo+IDT6ZCfxlJG1Y+To9Ii2FBg1UUvhggVXcB0dK5RL1N2BPYb/D
QWDeLbLt1o+DpMO7HRsAyXVSHSuJG69YTeJMUgrpNnvD02hhzLUAuhxSm1UwYUhF8KMjyEQPsxrj
yF+sLacf8YbXUTHO4ON3R+oOkzbIqYbXZ2emMI+dXr0N5rIATYavy5n2lnMOh2C1DIJOCWZ0u7i+
wmOFSMqaKBRXfFyamjWEBQsuWg200c9KtrQv/sCI+ecTEjRmiTCrHP4V4SzBQn352pYr/7mEap32
b6psOFI7eMdwZzSo0JRsK54UgL3W6n6f5+emvMHHKvmuqTjG3O1u+EmZwEdrYaWcXufWUSObF35o
UP34PLhOAwaSb1MuUFhJT9jEjBM4/FOri9YgXU+IUwfMPPH5dNoXPfa2s5J9QTYB/QE8stnp8NlB
WDbRnvgA3ZZ6TRrM1ZcK9uKROw2fDABGbhSK+ZdTEIPD0Rk5JtxoNK66k3HYPPySKBvILRXypqB6
uCp32OTGDO97TyX3WlzpzapCvoBGgjkSWD0SSqwjKovBF0UgzvMyajMSiuj/+CRzxWDR1pngYg+u
WRcC7pPYKNXjLoTWKsmWjtEZo2Fc5oGvcitpXLjEBoPJ/QM4crT5qmH8vAAFSMeceAjm1ah2r/Io
K6uSMAeIiEL6Cq3ltn6kG6OWgZtg0Mq5BAxhQJTs6oBSTjQjxX5GGKwpxqmh0tIhcLViRCXDWTHG
+Ot02npSQieJa0ubkWqGQq/+dTB7WuW+fm7atLfNnAmRoNyUOFk3grLWdByXS8zBstYZjY+005YD
U5tO14meqjZF9XTrMmKkqEJRFrGblMz8vZTFe6E9uE0lcIye/ErCeiment8y7psbQSFtkbnTOKKf
pY+QhpAeusPuGwGz+F7GtFQP0KbgJSN+RMLeTTfkt4n8p4pw6zJkqxKRpXJylMMcBfwaJhwuywRz
xNgrA37lzj+u1+zSz/UnvdGRvB4rJsfc6yH4SfjEYX7Ox+JN8HuNBumBn04bKJTN8/fBzuJ05JAj
bhuSwQ9D+CK3n+8aZxWm1PaD+SwN/l3QZ8QdR5l5Kg/r7vs1nzD0tMQOMsP71+SUFqpJTOlgJ9IV
GfZ01xhZSGi5wK+K/eQ1I16KU2UdMnmjUbYx2boVaFyP8ctSVRbRpisdhj4VD6unKWCx2xnysWPz
8XK074IaEWbjx6zN5I6CtLIWsAd6148DDOIE3he9vAqrFSYAIqbYHVOnhylZ0N1r10FevdYJq9JK
jiQVlkspKN6nE4mKC5+K+jEQnv4OR5HSeQp4xzEqNnkbK1sCZ6b87/Xcp8KhdwFhjNwqX18MzDrO
Nr94nZub/IEPaotYs7Dat/aHCj+3nhuu3WW6Q5hqxzsFbTU7lv7+wYipPOGhqVU2Xoi4e9Z84iAe
T41mPw7V6eXkAwlMaKhjKgbYc+us841vzaV5dVswjFuerXgAWhD95OGOCRQKuNj6xh7xm0O6W/ab
7xCbOh7hutZ9lnMLf968qLMjYo+TQR208klWesKdAh5W8XTzwtagAdn57rt467ABaWbFtxoCBGwn
IqcUV6jdzok2MPQLz4wvMp4sNc6f3gsTGY0inhPEX40StDAJewsINPZ3Rn5LAbXbJcmTucG8bP7v
hwkn8CUtTftbeMRN8N+cArCkc1i+MBKZ3tLpj3CtvQRCC1zRxmfgXdLtSbm5Tu05S3+IIsJrmQaJ
XYc7UW8TLiSH0Jps8oc6WARWeWERMt/fGcoZEpOkbYU7zLH09fH8ZSTOcLpnz+OTMVjpD5dYjqkH
qa9A0zlWIljngVSZbgd/HHvZ5UA0PJCC7hRkFIjSMQZaUfxEeBNxC80gBS4nb6GuRPoZ2omC1lT3
ADay84NyhiMrGPeavg4thSAVhx9ybxpXIbbqK4JmCKdy6BXwTwjJ6PEe5vEJszRSV+b1BRJgugt6
QN76svcfih+eMjffpk6K8UcI98BJkK0Jm7gH5F3Vj/UCHgg5l3BFiEpJDpI8C++aYr94rno08dyC
xr7Dz0pf1c+9UKvLDEGSwNidLnA1QhrqMDZjJKzuo5O6H6ZLtuMEZeiMzIwoAQxAHJXKwCnlzeKD
qUEU0Dp1nzSSQM5r09z3hceVTE9Iu8gFLwQpkdFci7Unfo2wKCgmnBgkFTVl7BhHXOQ+qA1Z7sk8
uF7g/8RMBPiYHgJkEg7WPJYgJmjxO/2QlFIyDVvIHqOHuazp51m/VH6W+tZg2k+5AUUtW5K+UFMl
qXv5zjtPfuX2XJsbCn258XKEdJXQAxnPDDXyVeEfxVA6eqZskSsrGwrR8ipcqn3xG9qlP16xd4Oy
WW3mnM4EwgoRNWSIvz1voMNgN3Jji1gVLKj+LB5DdJPOw2fJP/8n0XEI60b+GNxuM30ynWqZXLUO
DwBLFaaNFCF0O3NaKaNyCr8Ig/CVCo+EFpSYlnlTEFrI0Za7M+cXXoxqvwYXgyF2zS/7SL7z/p2X
nOPv6ujmFVAnPUBEOjEIAJ3sf6c7n5HNL0ITkDvUIHbDu14oYJlLeKQPA6ot/w47RXL4fZ4E8UcE
MWUBcSOLU/ur60vTVdbjiQJuoTvsVAOsnxgv3qyhH+oaq26oZ/UcVc5dwxscsA93cgAbhDTIB2GZ
RutBY2BNWrPJ6O6jhBUHLDqyEOiNU/53QI3EKGIJ0Ndz+NPEUixiYo4aYA4sgiMSAvZ+YGXO3Ly6
83h4C+fHiUGCeQF4Q6DTv/PqKnYw4axbvGJrH5twj1zwSFRHhS0CdpGqJq4esCc6J3w6RYe4CloO
wiwkRHRXus/irG/CGdmP6S0+5rGbRVnV3pvffAuwZPjpSf5YXJpvZc1m6nUbzGtYsWZ5WPqeN9Dv
mFHx4chJkTPA8aUoOEicjDXMKSD32Xd/B7G/RbpmcYNSr8tACo5xw70cXeUISab9yp6EWbB9zvqF
IY2grzmfpAXXPkEn9Kt0SUxOuI+fO+YM3NIVzvk0tooPOafM3xaJReMZRW5brhFvMi+VHA3tO6sF
4A+OzRsjK6BKnbjY6Ycj1LjN6TUfENx4eI+v8EojCBH6fXijymRb8gBljDi53ByKGK2YfxTOOkAS
VTbJlNyQd76mFxYROqNakFG6LXG4YYyHU7HyI47Xof4GOcV7bvzDx5Ys4VWIRBcO8/STiVs4M8q9
IlmUyTRApszAxem3JW03CqEIHQAU+U5cfi8E/3u6x3v2BmHimEQzmaOJhukCvdZn6dFMsUCFyC0v
CD/o/7PMobwBOzALa3ELZ9MuAFmg3DmsgruXnp60QMCuNTkFCsorZkCv5WxDCCBMOCgTweLWLjzC
aSmMeDZgjGw+giKgPxh2vf1X+5gOlw0zJImcIAtDWyjO843oKvjxWFSo6JsyaQXFnP0Mvr6cly04
KXfNSvvTQUA49Ax4eVTFAMuVJw9eFl8y2JEaCX6YDvBaxxjf4zdOFGCzeCsRfkzSOP2N8jZLkZh/
LUmgxt4g29BiUdsiTEgjD1RU5jtHFkeskqsjAV1nH9MeaVgLixAqnPEhBPJ39UnHU5JaR/AdYVbQ
IBPm1uJSHXcsuHZXtO5o8EmoHFnMOMV40NBrYtzwkbuTefOPZsC64zutErvHswevNYgGL0vn5dkj
xHsi0zkmt0RwFugJOR7j6YxGMPziB7PadgqEYIuMKb2zQVqe1p2VFb+5KD6wvUbGwqyRuPjzLDbA
lI5mEp4yQZ+pB58mgWrObThDwFaIoucwe5JfaLQQ9wne44p3eAkp6Ln8FsVDmi+F5z5aYews/eVQ
LI81BVRp964gIgBUzD9h+Bgg1YOmZ7YEZrJlZWUmOYru4sZBij5FvvBY0u/kv8UDtXAYXEFBxmGz
rlCGIDCBekLBTOLf8xfodq7Kf2ENjITX47zAbNBcxbH3uE3tijMQ418CZfE9VVGVyriz3gTdT7tP
KF7jO3sYvMCUDnXn4rPI1B5AScPlOfJhUgQgYlApCISH3TEbMILheQkzj5cf2j1Zj4G5U08K2luk
YJybwieWAA/dMS+jYpcPuzbXClSz3mW4AEGtXC/QW9olBtManQOcyNdOxmzFTW8taOJ3/KHCBlUt
On7EtZmLc0pZ+n3vv/RrZc61PpNs4euFggBOxsKuYCEl5YVkYGaKO0Ng/oTIYAWnDm9esk0iuiob
0h181sVnNxKBC1w2cFtR2jAdJxwMSINwaazLmZnhk0QWKGYOBSRgyYvvkryK/0TWWMBMgltDJ0R+
cLnSuH48+NJGaoO9sV9hHDdXbopwDmdaRERci7f8GQzCOr0+vl6pVaGcA87qXQPbI5U5xHIUZvBk
ZjfEDv2SivLKm+7A8nC7Obg4LS0Ej9NdYb6L+d8mPxDk6v+b75KfQsGKO+V3taoSZzbakd0BpznB
JTcLfI8OOXJQDozv+TXE1QhGBJqtE2Mq7HIrmQE19CcWIPwF1R+g2f/jWOwbv37Xwc/eub0j7gDN
+uawmauFr/6FViRaV3fpuUqYQBzNE6sUsYrNtA5e2hKXCZVqiPUTHYdkD0XEvEPIJ6RT4euUl9Kd
ayYCc+XjDFaOJYmxHTkFGe/oBG4vE7ynTmbrc3I1m1cHJElkKOzZuYqh1Et/W44W2ArkpFv8Jf3p
wgbMV0h+4E0ut8xTNCZMuTtCXZ+YqUijFf5Gu0zcywgDq5n33BzMT6n1wszLZ8momGBogXtlseHw
z12e6QvWCkT2jNg+qgXhPBCBky6V6oIcFq/k3knUHdRWytfnwnslp+mzwTToJ1tT9+C4jP3YZoAS
P1jwJ2ZSlsdbBFh5fiQ74HLagZGANNKFKHI4dao9Xp4YpCXwE7aivBZpaueIWaCQZTitFjBBy0t0
klF7lxQglvJHLODz1t4Y2KAJg78Evkt/smBcduByMYYTCmoi3k7KcAIe7y0dwgttHQQpmeYQGuYN
A0kW2Kw1gJ6gnwAkn9/KN3DcG6ND8uN52CLsl4OxF0OvHrBgK8mVowJ9I/yCL+lnZHbm5bd2Y7Q0
8wLmT395ehREMsRwy0bKrNtPfH6qN6QxDBiee/m5zfRZxkLf4kbzXE7TGT1DZWXR9j8VJySMUMJ7
8RgosNT/zjtMMO0+kpeh6cUsn6LgnR9bbJriK9D9Cykkii/E7IpbZ24YAjshMfx4LXDtUbARXOJR
AviHouOmoIdQqPVeFB6YPaC27K9cVR9MSLY9IvPCnk7mqb3m9yFQ7wPJglay8AFTufpwLuWM5V4i
gmsunSFcI9OABP02Aj0h6kGwAFP++cGXjSr+Gh9AHssVC4eXrH5I+l7VWwyViwAoEtfx46RDvIKN
Rd8j/tX4SHJVDwEAgLDNtWXjGAc1iBqLMOcvYLMR+SdRnweAdwSD/+qA8R8VacsrDIdorZ6oTEBq
w2uGORwZPO1R+SObhDucZgpHC9pdjEsh72BYCkU5dXlfye3xxOeBniRxgTnQfywHbLLlznmZsG+c
pHS00mMVpPlGD7o7Wx0FZ4vphU5xsZjhIfTND4hnlCSEbTEtn4FhDqjnaFE1maf8T/AaB5BKRVVZ
+Ob3DJJneRCBp3yyz3msrLEbO7L44vgHcO6/+l/23JwlGy+li+nU7y2Oe5BX8uOp6Zb19ptJw9Tt
QJm5YoyBbE9kZB7WBdDr8FKJHbx+AL8/2OmCREIIBrWUkxwDISTC6bPe/fuKWgyg+WTZjXhEGqn5
sZxgMvYftA7sR6LbHSqnMXdM9aZfkuSXXQZUCQ0ItwlYlRdgK4WRKT0Ohe5e2PHR8SN1JiyQ76Ls
gPOgrP/CFEw4tua8XWZIRfWQRvYM55g8LcF544/HxthEx+qsfNBcMt7nW8am74NYjyD1nz+wR542
RM8cr0SbYiSFNfHbYzjlR+Oqg8UICozAQ7YVnH4A4GHefMuiF0Jdhwb5rec2wNIu/MY2n/Xx/2hW
nS6fV4S4KHv7wQnRs5YWpfMZanNHeXxOESnMf4TWQTLcHLkhrdo52X5n3uwwBAvKm+98OIwoY/pT
Sx7XuCNVCX5lSbMBIdEdt89/JyukH2QVPufeb3rtiSO0OAPnig0I9YJVz4ZgOe23/+oOCNvaHVgi
VT3aFzTWT8nXPtQNdw9XY3MRr4RY5xcqr4pObXBoFvlASCiBWkIYRVRIS/G35S/DGFolu/YjXAsX
hu8EmJ26N37hiMZpR+P8YKhA78zjwlj+2v0QX6l9UErv4qvwWfgUtOLNDBifCXdamOeNggJq1q17
Uzfwx/puztLjMNUtmGfQT/7H0nktqapEYfiJqFKScEsOCuZ0Q5lBRFEM6NOfr2efmr0n6SASulf/
6w/FO8xJVkEmYDjn5IWqL49P9ivUUz0tp8/kE2LkYwtbEGEiV03V5Wn6IiDdmKI27f+g+aKlnr/2
zfASqfGDvz4jUEUzrto2jFPon4D0mIsgUbCQCRqBAh/Kfx86XAsLZYW/EHAPiP/hijNwa+uLF6O7
jyGDT1ke3KftppqW0/cGOrqxBNYkmRzYs5i+51yVFFq0NqkHyODhTfZPQ1lEpkQPH8rwO6kJ3Ywf
Az1BE3Df9lYFZiaK3adFiPvmsPWryTlQUx1GD38JMlAR5cnJTeh//jSvB4MMtQvxAJXdGmBnFjnA
5s86FRgdVSHjAvgT3m3XOXwo5eGdpmSykPhoguYYdqt5lGl0rwDyNat+UKw6DdDP6h4B0qBfhMIk
jdjId9msTBdzVPq3u24k+bADXI3gh7BhDMCKgm4NPTXON5hPqCTXQKgf28i0RcrN2xY2AqxjkdEX
9k58I35BfgMgpIKXX+OduMrwuxN29qWOUBH5ys86SAyC3JkGECJLkYBgc0ITfVUmXcpRUWQGVEiN
DYz9OvzlF9d7XBN9FOyosbL9eStPb71Qx2/ZmGQFaUji/ckn5y6Bkfrm3XtH+uSrDHNujJdm3y+C
YAg7B8YEwcURtaqKYvkUfVvawiQVOefMIV1dZK9TiGb2r2treERt+XMVB6A8fHslSTWgd2JVgZtd
fF93FyVCuB6rMxRkzBqYI6HuYNTEsfgdikQO4fyCzAYCZSEqCCyMavu8+yJmRsiYT7JhPdEP6qFz
6MZMTdyc2Bm1mU0/5btqRzRJmt0zh2BFafDYFHtMADgn2gjEnb6sX6MvhQ93cZ7Hc2IwF1Ql3ZIZ
i6S69xeFA6eRxSEQwKN/MkGLu4lKBMG7f50SUokDzXt6ghn5xsXuMrygTGGeaZ18T6VIkCzyIlz5
AFpxkfnQk8dPdPqBmT2uyN6K0e2hpkhYfPO+SNEUskUGcYVVMPryWXFgEVDdIZk2g2kVPVIRnJj+
SEWoQPF6C1aIjNgdfdHctsXFvY/O2Y/Gjml1i8vkRMzhR1uc6/BNB96wG3F/ho9U0sLXzz93xDgi
evOQ6zEC/sCONxx4D7V/0SKEBE/sbtCSreEcnnJHxAUpeKL2i4c4JgqyNI+rBsKMCaQ3oBVMjpA0
7jIbHIj2e6YKnSVgokwwdTXBHdWPNXBSRr/GeiDAwpxL8yqX8rgc/jpjSM2318uhppLIpr91Ptb9
1n+ApzPdKtpaw6gWiLiMf1W7RF+vaRvk0b+D+lqLS6ml2a9sgUKBsHPYgMrEgN6arULlbxWGrutD
o/LsT0hBMyKkDhiDU1XZCPsPNPaj+buP6MxRN3WahTmGHBbm6IBkX3erxZm/FcsempvQ6cHYBX/3
PhtzsD3wB+6/gFPA5NgbcwR9lDwwesHnsOzGap2lLrOJ/EfhgwP8tqZXlI1C2jdgreJblf3Dxs9F
amWz8EaFmmFQgNVBgLYiTytihxkIyEWaXhAa3mbCoH6MxDFgOcgUqDPRQR3BZUn1r1NEvqlKNSms
vC9eL3hhXVUlVO+uyePYfbHhKiGeEilEPslt/FMAuFHrGbhbIFrABWGce48Uex2b2aAvYnAeS8iJ
gLkUkH19cBr3dhJeR5KlsYsMQkRvINO3Ow8LeSlS1Z+V5nhvIc4aoTuPNM77xyUEHhM2PEKDDqx8
ZCk48HGg8Dmr3GKMqNqvAqZwkGJcIjA3R+kY5cMLbgFTXEECdDaMjBxfdoduo3fFSICkRAYwRoUR
dh0ct65znsK8SMhSBHs2p18XdJtfU2XGb7awhdnnNAKXpSFGQ3j3c7Kzj48EMuYWiwVlS2MF54Gb
3dmcAqiKQrL/RbY8rPAh6IbyyXrQxMfNCLnJRYpuQesBO2nYDFH/+R8X082lsjPgLczNvrwu5lTk
K32Gn4grTb+EO/xSYNaoZuAVSAZqWWn32PeWEIpfSFeapPGffdSsFB/PvTxjb7CENDa3EVaZ3P9C
5JcPCVYZfUxb864rhMiMtEOMK602fLk4dOJxB1oUUBnZPw42aeJ05xv3N8S8C2GOgFDxhSfQblVB
1xR65w0ZUzHN0cCMa2wNSQVDRvmWAaWnLaqmj9eKBaNP2Cm6ZQoobE0c1mhEB7I/T/SeGhFcP08a
dyLGIWgbUIf7wFYU5F2I4Bh64tvJWUEQ/YtBowHSCgT3Vy6mK6kRJCVFXXpiHAus7Ym91Ofm4jtr
+DsiUiG4hLcZViNgYZDCKBQNQTvOn6hwcSi2QQ656sFaag+YrF87t0mWYOJrv0MWlsgtSQ3FLEMQ
FZ2KspUFe7mse1YGC7K2qE1LWoa0TRfvyuq+ma4sZP/omGmjPDKvDmGh22gyaRB/FQ8Wgrm4NMFJ
JlyIi/3BNPy9Z1ZeD5S8BwS4+zJUSRQQvd5Wmkjxl+XnUH3NP3Rl6a0OvjcH00cf/zQXaqsi+liq
k/e1oTw+feAL2zfQDJEGRMO08lnOQ7AAQ6yAjww7X6l4h1jqETvjkGUETabrEiKftO8Y3m0rJ+pA
gzPnIdaiF8NJonJxYEYfOZdlfJ0Ua61/8xERTjBp4PjTU5/JmHT1hjTWXwxe+aSe5JjhpdoWYzVL
zimHi31PTDzf/e9pAjoge7lf7or7un38rokoUa27o5NRMWhq10MrmbmfdU7704/OovZGy3rNfQPa
Wts5r34dGHCvT3J94fV6OZ/ttiORxAMduYUf0RYBTDu8QMjF+4Q0F0khy6lH4dtikQ43WbVv97Sk
12E4dVSPFIbTcZu2yxKGLWRXcEnazG+c6tv0Zw5YeOk4yr2X5+uspit2Wn+4uIVr/1ELzzj1jUGf
7jDPwPPfwbWXXs/MCLfcbXRWJvWkUMMcOLsTNrjfYsSJcJCFPXZlueiCAchlqIGqHPS4k9askuuW
Yint4InJvP0rTn0TsnWXhe0d8vWXKwh5wz1cwaGz/sKvXDf5c2YXNv8GFv5/+aerVXJJknPycYSj
eNcWDwm39XwsPv/7/vO/3zhpY3+PKdFjzjocV3rxjCoUf7nqi9+sen5/1ReBCFBuEjTmcwI7+58l
qkxfBCWw2kpFRh5S3r9UJGH5SgXsZKm8FOZwRPbSxReO5ne2IiymqYWrUCYekCL5zzr9ycPX+Xlz
mrKWcn82viZ8CLd7nDwmX9aY36XOrmGRB45Qhk09VSWvq260JwxeFew/eiAZwr+uAWt8Kp5+IuF4
xzqkrZr4lUf3M2IVA89FMLc3Eq2uo/TACS7FvNgjFPjmTj4up+bH6XX9exPkHD/8phSAJTnodoAv
Bl192f2t7118GToMRthfPuiaFHDljQLiWwh3jmg3ZLOEHjyPj2OXbMhALcZ6mk20UdfXUyMtQmkg
4hAyIN7/Uwiqvp5KA4ajnHYe3IYAXUNY9IUdGJCyYqnhFPYig1TpY82rWSqeEMXKRO0rWIaXBPXA
iHdT9htiwm11sviNmt1r99n98O29LQ3OIMK5/kt46mprCnIsHy1AINawsOb/PnY62D2EcGE7Zu1Y
MjB2oiV3z6dV15g0RoSHHoYMO5WuNOZ8GFRpc1MjXYBQQsd0O8Nn8Nj+2RC5Vr3oUR8I/6FCaAdc
mAJE3uGtzCCuE+ZQL+QVhF0cxFFrGCt0HB9GnscL4ZjSG6oQO7+ZTzqqX4oLixK9Za6uXSIolVEd
34SH8+K9Ncda8qTB2lANESKN8RUuY8Q1/RbKtmBKYv304HJRfZzMHPzF2RJ2dmSSZNA78FrFOBCM
I5b4TuJ78bh65RNqaRepDasloKxeoiWUS5XKMzMs2hJ1LwwzsvDec42pMr6yehfL3R51AuP3k0CI
p6cQhnQDo49fpv3J2BStaaiymKixUgbagyZfcU7r4N9HpxZ8fnnv1aRby/sTbQUKCpEDJkKwoaLx
+c3oiTef6apE6538k/8d7ljTXWMMrDDsYw5U4ZyQOyiyrjiDYgvqtLPnCCaYgYUtQYzYskMcekff
nYxuGPkTNz27zJ1Uhhhc+iKM94N9khJxv6UN4YcvmjtvVzuq5BckiQjL6brngEGURfKD5BLhPEqq
q7COBR0MNpAzJljKRiM5hnIdXNzjZPYvo0EO5Pg9mByP2IfaUU4AlMhyrdIP2xEpx5OjzGfE5qzQ
8YgLHziYEi3QsY4TtoQOW451r3JeKTiUpW8LLXgOkNaRtJq7TyItOtY1upMRm0eXSIRQna0R7B7A
fQfAiTeL+1h61wJNKNGVC7brFd7CVh4/iMT4HX6d2eXiatfZc5Bbk9JhpwmFUchVqFIAIuthZ/HN
YY/+vaSIf4F04EBR+UHSc3tIRk2YeW7hKDjtG54eAOv5D3uG04Cb/Au9ktlKR7wnxZ3gx5KIdxjN
nnYwm5CicDxbk6jaXV0X+x07j7OY9x29x7OZEZDh8Qm7roSk2ZqxgWuU/OXG4hxjRZvn+st7YOu8
f14Af5U4wtj57r3SAFSAI/Br/yz/oSIT0IFBgEV32HuM2McHcTfBpLYLp52dlg/7zvcP4ryiSJwT
shRckbLBaYhF8EDh4SMt8m/PUQdK5eTIgjkSeEzh8DCW0rmL3tQqSTjoBH9nmSexu/a/kI7gWDgP
DKjlBclOYiO8b+G3W/yFFdSczuMbCtAAjg4nocDa8WJP+Hfm5IorAEyaQ/Zle1d7L6IT8La2Tx7P
pRjl94ET2MHo7IqQkT2u1uJKu3I4/9LGAJriDniPzdktvIntfLhma9z8Jrl7XMrsbuVEkME5Sfxn
e2qgHJ5o2FhlrvAD55gR78v+wkbjUTrdf5c+x9SKiAg2vE3ysDasjUONoLMJKD+YWG1xW4iEBfoS
JC2ID7TcDvwOvK0fFhEgmx8pP9pR4hTOW4tJV7d4IhelyxRbs/GVuCnx0mKe/jdXi3zKPHHFFxAv
kXauReW0topKiPxoRPiT3SG0XHprZBDZMGf5gmKGe7dv+ovV3zRfhpsr9UCPmELxYY764oc3W72F
+g6rLohzYopegXv1mYK9FncG8ZnWP3nrjQP07SlYJIqvkLSEKlDM1fgl8novjzTUUKY7LJ6EysAD
Trfohb9wJZ+rmHhY1+PDbaOMhklQhrwsjtQfb7EYfpzNBhaOq+5Mv94QSUThxZbBDvy+QjjRIk+E
y6POJLqCOtcf8iPYttM3WMm9HIFj9ewhsmsnC7T1DkvNDjkJiBJcHD99FYgs6zP84gO2eAR0oYJe
8iAyq4W/RtWKlWvh6VgknJ12JGNwJoobuHd41ZIiv6ANTqbVTTS0bz7a2XJE3WuJdS/meGB/rIjN
+6C+RwbWFkImPpg2toP/1B2DL0KqeGNwp+JPBebofW5b9Tv63ZjJseaf/2oMZ3CD0QKgwJLFOQKe
AF/YmKU9eA7mOSK7AksbbHq6MSkWJEHyTHwBfmQUtgQSVjN61RixloQYFDfvoE6FlSuyCmZOmrwb
E2oi/pgmR0vyz+M62Si26etU5lyQSYI1gr0R43qbcGBXNzRTrogK+aQzRhB4aMKH9yhiKy9R5Dbp
yWTAcpPfjFHcYVawHqPeAeUN99FrPzvZoeooKP0DXs+G9NPdtIPfTHZKGgiK+xXbZXTeCV7oWoN8
mPtnhhpyKkA1YBPRkhhSDt9WZ8IjxG9aHwoYlvEiXBCe2bIzfaWMX/wkolsV14x0L7P6K3vzgtY5
OUau8AXlB81uWQPAkhmfx9fxfU+Hi/qYMEkST8jeIcMGFiJvgB7+tL/R4Xv+/Ug2V8wsghdtv6RP
mW4+HCWFexAZKZk5STGkbuWXwhubHi13Y9OHJ0jdKqLlxIdAX5/WcCcq1v7lKLIoIXAzRXPl8yCW
cY5wcC2x1eU0MUUxcT+5JoHuVsLI8WkdDs1uR6Ug5nK0Wk45UJJnsEMcx8OiYGk8OaQK0C1Ahy6D
7Ay3SaSEsUl9wjJk/zZX3TeSvwSmR49FLP3VR/oWEhIWQbhHiQi4y+RCot6ZRT6MXfxp4fr0/CfR
IRBOaViI4LQ7fmo0uYRJJC/bzMo13g2Tcv0US3DYSMDB4j+uAWgLkced4AYwDv5woGSxXg3gscLk
Y/moYEwKzkauzACeBTATO4EJFMsZFtUhmvG7RaVYDcgIZPkuvMnAbQH0BRE6G57WNRWOr4zzRWdp
jnG9JSC46ysjBp/2C6OhS91CmRs2wIY4GZAoz2YwuclSUYijWsbd3gjbX/DVdlKpBhWar27UMC6Q
z8caGdCxCer5BQdV5EQ4FsLQBJYgFw1DyehLMs5d37W3+N0JRMw9TYHT/eywDv2hA7jPH6VudWiF
n1/It6fdTvjRx0rlfKXBE/yEQo6KibbEa/kxAv6CFsUr7CrUGeevXTApd5xITHpiGkUwbhdMgWKO
w0HnMfko+Cu5ehUSdgFWFjnQGW0iW7FFFjb6TmmBEOW+5Bk2amz7svwiqmhTEV9ELz592borbNIV
a9QLn143nH+AHPl5oq5jRcg7IFbcgwcwoguIFHxG2CD4D6eEhwafllzMmFRXsL+HI9yZFQsXOV4m
25gBGInb8Y0RGj7FOmK9hb+9Mn0RXjGXPNqDwBNnXvkLSPqy572+7C+hsQJ8vaxYd5e9/gOyDu68
WDu/7GU3rWLM75P9XPZRvUKaRQbHK1a80Ys94m+Ep/J8vqfIRufBS1kdCpo7R+MDmIi5Ak/nifiU
l54Tswu8u+ALNsjTeae8A94i5GK2A1XB3RNyvzL+jsUTLFYll0aEQWk7anX7HqCMt7OEGC3nHvT2
OBlLFqEaDkpXiiE0cqQufTg+aB+tUT7ThiKPA/KUPVKTBtPoEycwkMKTRymDgRM2+RlZTeREnQdf
6xug4R3CVuR9iJQqnuOTz+GcD9LqEzSLI1t2jeQVj0TVlY2PPWfU4zl7MyQWkGCsHiFof5756Z4r
ZZjZIucjn2GN8Vc6keF+bBaSc9yfUpFWeKLWRqUYjiRnckprnw2jbWIGHmTuCYYYe0IVhIXZrBYW
27xA7Ys9K71CFEkF34pshL/v4jOXqLoQma/QFZ3HQBSN1Efu+f9okX+VoKj3OtZpySXObZ1yVfvk
HlrnQTaWnDI9Xt3Zd6KQ80ilTg6F7GEBwyD7V7V6M67/zG3i3+p5yGtbbuBF+s+bC9nsZqKe9F+k
YBPFEN87Qxn4X4bn7YrbGAd/NkhlWU7ya9zaIl698QrbF6L7LPj3GU04I6xoibGA9rvkGWbBX+eG
oWbY2jvfXzQsE4l7EoN1JxQp7cqa1Z2X8d9kmXi4IP7Et+WLPBeuFVrh6KYH+ZHMzgRqHxI3+eMX
T4w14enZz69d1qP70gDUvLBkd8gnhD+OWIWFxBBD1B+OXEsj27BqVTJSQxkwXqByiDY+lf3cyF47
lzph5xWd7we1wdMInGMIpvaZIonIL05HX5t4iC5QWptTBMdlFgvKOswVdXh5IkwPVFzCi/4X6gXE
Y6tlim+52x6wOGNxp8r+CcKYZp+UUH/vi4k6VjgRN0y3nBJzpVOIEOpOI6yx3yyDSmZicudoR6Jj
8vBL8xTXMP3bG8+5uNdArrbxqboNDRiaQr6NZGMlm2mFBC28L0UOUNd/mRBAQ9GnhAM5KPq1uwOA
iDhX/WvQ9aslKkwosMVWxyi8/+1OYJTJ+5Y1N4atCLFPxDRikANcG0qUTIk8uZ1c+rCM/ikuHuSU
qTUEJZceYx1DlNciNE8nQc8p7/ih8c7oi8FNsCEzkgJG/NMvBiZ0QBv8N5G1f9numHvAowJuFfAw
oD/+d7AZ3nE5kJJ38MYfqByUgyfoxpOmwF/GlA13+/HGv/etpu/F7wvhIGdNk2b4gqvvVbdr4y6b
g6DeBjhjB8b+ujXtcSpZW3o0OPhdnPEB6pIo+nJQkn/pUzT9ZphATYRXP0YccTYUxsz0gWhgkETN
JEqEGVG7cPOI5AEqEqDI7QC86LcWlrYiKZocmIHwqxbkxju+GbJbtSPob7+Ch6a/uAs4e4IbH1eD
ZuCFDW8Wm3w6P3wR34rXBkDnZ3EUwvDfb8hU5YjxIJ1j8SxxjFqxA/wCOgXfw5Tg96AoWNK3wmf9
3++Adf6OqtVy2MWf//s5p/f0t02aLT6UikwwUymx77Prty/SYf3TyMBj3ioIHLs5z9iHQZqF0JEz
uiw2lGVjSNPYhXVvcCQQoW9PmNhDiPUkqmdOW4f2NiE59KIxLK4OxQx29MmSEt0ZW75p94eWP95Z
fD8uyV/GN2XQBX3yxZvbUgnb4XQsdlh4BPxYyqgpcBvpNKZVCgQxhw8DjgLmllBkZij1lo3pX5Iy
hD77oVbZCEg/uoxfJMFTem8ACSjwltz5PRiqEZwFU3IPEf51+xddlzF3ObmUsCQuV0dB1jVkPOUw
7/n9zTsn/NHTl3jJtOz5MwNg9+Ya9GeTcvmg58Ri2qgo7uXkpgXXdTMpMBPEzML0HlQZ13UHyyCY
2K2FgYmSB9fR+wMFHvoxUBVWG3hXQb6hwWrXQSeQADwHL4NyKbhCSrkJaJ2pjI8WBzmGdvcyKCeM
FJfWLtMGJw/AWMpEbOUi9e5iQoAIeqIcip1J/8t6Di5rqBxWwsFyV4vofAkfY9nYAcaWRA2psvMs
hN//uYpub0r7ZkBUwKFBez3Utx1WZJDVWZJOFEoI3CKt3lnMaC/FBl/IAUGYOoPJTJRYgErH42gU
BJMkmpDrEEwmVFs6N6pvxKAEPjw0SilE8nQI4R+6H7eXjgowHzxkubCsx4zj630D7M8k2spImg4X
zalB9RGdk+IGXLcoTG8GtsVCBUQHYGB298TyyJMD4C4uus03fDKxIn2j2U27nmba/JNWzgap9NN7
i0gbixP8ekVP4PzbxXvtuljZWZ9ddg+7KP2OSNa7iF9ZSfTswxDIkmyOnnuNS1R6q+dWx5kRzPVX
hUrPu2zr3DM3Z6CHvgk69sEowbme7R39bA33NizBIRpQBn9cWOLcXSwpaI3/oGG6WJkjj+lcKKbK
9GmOMKDtDTsadjDNAKI2PrsWknE6pGRFEJF4jwq+/qYqgncUQ1yXt7Fp4s3GZqeEuSLF/8X/MvS4
ndHoc6fnBAgQOXAd57DU3u8jND9dmXBPw+cqZI8xieU3bliZTbceNsaiQS3mZH2EpvEz5q5UqZ8o
zzx4vQtsT07gsqjXHzE+3hlWTaRRQIYAkFqZScukmHTHUAEN0uhrn/Yc8wQBDRXISE+4bpaYqQ9/
PVuhx4bkfMYBvZBF93uApiMLAA/orE6S4ARjTsTzjUknrLpOhq3W8YcxCboyLz/ClsqPKjQnDk0+
ve30wu194f+OL51R1r9KzL7Qd4a/NsVmYd7VsEdygDV6PdwrbECgE1RgSNg4GdDhpAe0MrzP09bI
hxOhntaPTLL9VQ75HZpYI77nidE43N3t1enkCTQr/IZWFbaopFl/J9W+UueoK7WjqI8kF68hhqm6
M4CCguNTB9yU2DyazxcB3dhvCEXnc6CT2dQjFQJIJKdZ6UkzLjNGR9O+tukXJwq8rK9M56OiFz6+
wW1ZYlK7otAyFky/D7j19HGZJ6B/IIP+2sZE85VzYGRRfbzDIMD3mSUdKHMFv8xGlam4XbvA/fjQ
womX7SfzBawrQPvWUm5jJmgNu2GQXJg8ExyW5O3HoIv3IaIHqsi88rpfgLvKsG7UsqWj4VMIF4Na
YYMjJqBCyWoFmwPvFTKQ3BEKUO5Lwvzra/gt49bXNe5hjTK426DZhlukPDcKZkRfbcyRVcqd3MXT
6EQlMWwy6ngTVxakg+wQgwDlKdm6zDhEPIvVGs6YY2V459rFUXXRY4LaaKfp+4m1jMVmaNuBFS75
kuWbM7Ij2ane1qJowop5AeoKdgq3lD7hB3QBVrsJBeSy0Orky1gp//mETmercojTjfYDwGMG6IA/
mLhgBoY+l34Rx7CdGdm0a/YZ1SnauX3BvnUfaTVjdf03ZOE3ygRi4BGLfztRAwNGd4NeSB68OHBg
qej1T5OnOmmqpXT28Z6RaNdRKP4Ybn3kkdqtX3Kgwme15bS8sKd5DzuLk+4XKAcwJb6FeI8yHtdI
iTAz/fY4Qz/DZazm7ILyvNvwarcDffuAMgI2B6QPDuV1+jSCH/hlHJgw6tF7jdPIO4H3Pf8RvPLy
v48w33DXUOJfv2mNBy+dKbTPA25Z+ixkczsl/nay1Rtw43P7f4baAEYvfa/UmOBZPK0Xiuk8avuJ
NQEt3xWsU0AF+FBw4x+AvAf4CD0SGMd8Akg7QLkhRxVUvaaZ7yuX0QfHjwUKMOJRsHas0HfVsAlg
2atswmlaIRD/SYxUFpkWKmy0yw4yLQrwHtcEZZcWo/lRYGvgcIWbKMo4KWZD1ISwCt5MxcoGfdYN
L+pmrZzhOLMjWTmtuq1bkT72vYPbYoT3dfOcAk+yTwZebM4daIbcRExBWYoi/kXvwzodCp9g0cAd
o+wIH61XsxrpIuJTLvEvO3vyc90quAHlN1+jdlfxUlQVAwnWI65aJoUWvx6q/58EKb/kOWfvaa4z
rva70F8j5vo1wefamTzfpnPHFO3xJMSt3WjfftWsO/f15ZaHRYeJiMNyPq/u9z78YvwnXtKwVfdd
lbtAQjenIJzAR0uROgO1u3qYM+M0ukoj47lGs9zDA+HSItuuWLjrXCwFM0xiKvPbfS7MgW5MDi1S
/R4Xlf6mud76Om7WSg6TVldHtwxY+oZF2X1aZzMN7dUZR+WegRy7W+Dpg+4aTbBwRlGAz8l/ephI
VEYv1Xucxthi3QE74EdC/GzcG8iK6lVHePGqL5RGWKcADBDVjREQOZQpny7g1eegPGKTvM8PBJ98
7c8IuyekHbdPv2eZTisv6HU+C6LwRvvTkbTRLvafrP8byMhg7liMXDCyEabDH8goGaIwnb7NgnWa
nJj9zDVfA131P4SoglUTRRGrLEIJz1b9zs2RUKBgAiZkeeMM/JSS63A1IFNyqzPngdNixHq1szEk
j2b75QLSYZpk5HbOCI3OcX5EwxpS2Hwyp5ZjmcIGki94Vh1+6oDV+WPN5HN2f0B8MB/wzUBEfV1r
NPD1FADM+RZ4R+MEoIYak+34rgQ1CV8Y0X2gDnyDCoOVbkvX2SsAlC/WHeaiYj/JQpzfxjq9DgwI
D0ZrQ5xWUJLhd9vbylpySa9/7pn02hUsVVgMQ4CpfJZorMrwe6XwnCjCvOU1M0giAZjEjFXZloSe
6BFcHnzjBEufSBREj0zZjkgGhsC0lHCp//WRipKpIsRxkHxsfGW9IhaJua+N6rNGGnX79zmcbNzw
Xxv88Enm1P18SdYr7Gt61jEJrsPcI8wVQnVDje6h+HmGkK/rd/T6WefaeuxJp4BURi1XBfrPr8HA
B10Dg3v0fQWl8eyEkojhFXT062NcAwBOjXSZ1gwJMeqBYv36rDggOYHcH+xtws55f//58BTplptU
8pNccfOTQ0zDCmp3+V0ZUNpj7EdPAMFCUgUDER30ZX+KDYaATa8OIIlXcIk/48a0keB+obpX3NTq
/H4JeqZfFoMCf+Ub8mZn6Q3Wgg9YtayOW5lauWPn+4aJfFxDpYEBuO56ytIh4gzlg2FXc1wFQZP1
CF0W3jFLlEXnGdmto30wP8bHYzCa0KULRiPdjTVrrlmkcc6XcRwv1wO+G9zdAZ9vVtzjkQG432gy
OjlBEE/EcyoLHJJ/S77DpMqJKyuOZXDDa8i8TBFGWc4wq1hktn2FKMQptx97D/nGa8m5XHwA7lq6
OIuMGE1Ts8uFnLxuDnsnPgDxJMToMEPty+ADF52LGddPAB+spuBdNYExLgxLGp4mWBioBO0yRgvy
lZXPmqfF9iS49AJLkbqxPn7gCSt8rxz17tdSoL0DmUjvAK+BG+g6tP77ouE2rmCHh9rQDF+LZmsO
zwe9dj8L4XAdSn5OA/ZGc7kFceN2/MZFeh2g87wOcF1fdIKzK9Ymn+ADOvnZ4lYWi85qHgEoToAF
JznXAUnAohf/jXkaCxLs+4HuPotiwnbqA31xvpvVg4LnXQdFekrx1bn6GMxI1uWQI83dmk4TlFsO
aD4zEhmfVF+EDgtQUlsZmLAFzEZIS6zjHIlXTMGAhJiGr8Sb0nBTwp7hcAGlZH2J2Dg+eewZqGKB
xzleDhe/d3YxT7B0uBEVvFqexmKrFzKbNQHz2XnwCjAGJ+ivF4qoYzWRpsqwu2oieXwLelOdmY57
NJH6v2ETKdMeYawNNdnijk0pawWBMUd4GSOiSXF9SnPySGX4n8C6E0CiSO3Z6iDvK5NsxoAPEg04
t+uimk/fu9Ncm5BFOCCnHFKkvNYmt+MPLg2ho6dEI45KI+L52keke6dSAe3yyZLrLskUhqWNlGqO
9/D8DgMvXP/6IgiyCjQRfnPoecLlu0umRj3RtuRJVRHe4XSCFiAS6irbwza9ovuyOsPO8K5gHmo9
aHenzOBj3O5PqNGRIEHHeWI+5ovWbGcI13dgUAt1x/itLIw+lP4uXJkTMutmBZ3fgp1zKJ88Lod1
LJzzNfLjx3WcTb8Ew4314QX/j4DVkqSEBXUj09AQvIi+DpCY7BWQlHGJDx4poeYjbK7drqPOROQ5
Cwb3PLxhzI27+5SkjD4+IEbrFLGB/agxJ1hBIcZIpKEzriYZKavq8ZZcM6saPyHkgLDEz3CAAOl4
HlY6JtUdwiHzlRHJqCWg5lS2ljtoVrBiJyWVReyDmFbkGJ4KgNx5II6+9IVzIHG5v6BrWiIhHZ20
sDc/T+VIJT2p34m0tPyzvrriYfeGVSyTJFaw0w1LsfR+G3JmMcY74gXBWCFNM/i2d/eKe8U3oiST
AnlwBn4F//D1AbOA+4K58rWUiRRwDUnBHAMl/oRcB592DVTMXyo6JVhPkHJPiyKQgv25z+XVScQF
KSKqP1HGf5E0nJN5iV8xLyW2cA7ZOsuy8Jc+vaeHCyPZv3eIweIrqwr6FZj8O4R3Q9fwjTUXLuaF
/u34ib4kLKe9iTFAHbY2Bme2/eL9YVgz0VICyCtHZQ8iNTL8a/jo40dPWClNazJdcEu3etvP4TaC
fkgTOtBic4sx+QAPRlrSVxGsF3UOGOBpsK/KqPHheJJm/4XWrAQ4zDiwtPn5TCYTLFzCroSgWiTQ
P66I8fC1ALi8ehVG41hgBdgBYPcANYuYFywpfjEdSYlLTbQlqwHzDyPlTKrd8+Q+uBE3l4Wn6Jze
BnkK2Sv+LTKnjXUJAQsh7cYwG5YDrthnUAxyBuFEh2dVDF7kfrPQx6qIlp2WyNwkj1gOAYgFpdsY
Si63BdwwLH/7gOV0W0kwwtdNDv/6stFrJeh41PM7kuxp3pozgVr7Vui7VmKNPSuxLXth8Zu1f1Cd
8fBp0Y0Wrk7gCMiGeTJxkfyhYFD8qXAiQO+/TnCPBgOP8oJCmyP/AeIvb+XOAA6HFwsIF0UqXIvW
XqzwH+IGjsgY8S6WpcI3WsM9LkJe7gHeShvjGQFiDJ5nEj99c91cxirOCH7zEXww55cg4B8w8+/E
MamDmaDEsTdhaQ9VoOY6Fj+I3X1AykB2uAcOpREMRQ4MxvMZIvriGBEnbvfGl+0O2cA78AWzT9Dn
Sjq9oiqT4ClCyx4cYD7T6MCyiRYMaWsJT0vAbbm8gKBH2lYA0ag0UPniLrxAiwCTG34FBdrJF5fE
M1BDNmar4SNWxggdafWBwosniMovC38BmPKohPKdctG5QqHnrUOQ8O1t1JmJUJ16ehq/EsyN0Prc
InUjLU38HWzjSIFGSi/Ng+AdqvY6lV3o+oP1F18Z1d4i2bP4eSueAarsSiSxs2B0vwlsZp2XKThW
3teGJQ99fymlr3lJ9ZGjy9maS3PZ6AjRCXkuYOnrhBWIxPifk++Rqjoklw15KVgPSGdIuuOlRAaF
HulHCOwshHGngI1OwxzPsbZvMLoQ+GCGso0W3hGJ9KfxVT1SdU6zEYtc/EOAK28blQfgE2lYziKQ
aB3oKOSUd5cYoyK2YLish5C3ZYLWznRlAAB5WXxIcgA0ugycbdoTX6HoxtGzeVqvLGHw/8CWzafK
F9OszLujxHaqzX2O3rpFgZZKxC01SFV0RpbdU+xyNujYpOjeuJeXWFcnny9+gygj2yWiCre7rPs4
htLP1ei5pw1jo5etYYGmIvEXTxHC1MUhfbnKstS8gUoTGtzD1f4j6by2FNW2MPxEjEGScCugmLOW
3ji0tAiiIBmefn+r99h9+lRVl4mw1pz//APbN45yWPpXlHvWxsQjNmdgK/LDmWWLuTe+efN2TcfM
5JbYXf7LecHrIqaz+yxtdDfj+oyjk/mwH+mdjsie2AxbKbEOGfMFzCmMRedTt1WneKFQhmBWgzCB
8Sz+M6AC/IQY9QYZGSYvH+A4t69WeY4sFLO1NnMsWfiI+HU3jrF0/YJpsXZy7zzUZYTNAeYfAnVz
FRze4JFxzTMKO4YxazlaKdwNgyXH7Edf9liwjZtjdJP/9GSKNwVODpjGELKokMc4ic1DpcEMM5VJ
P7asAUuGNsD4huKeKxo0Jlhkr222Jn07lhaDfNG0hys8DmSvEU6QWDx+8gn+W0p40OHnkIjDDl3g
oDcPVgH5BOqsEhaeYwPgoWMqCsVvA20RWsLu771iPM0kGLtr/DZ9kKrNbkeu0Cw0lzZjnwOu3MAT
6QjE3Sdf0HuP9Nmb6aDNXAnlN05Ao9f6e379Ap2pPikINN9eNPqudvLQuHeQ7lS/PujMoVXfmOn+
dzc1TiAz/BbGJ6f6H9kIn/RdMhX17YchfzmuF4KdJ4iKKi+a7lRofvz/iH91MadmZH2JKI4/42CH
OYsoSSkKqSyT8XcGfswm/z71uBdtIVjwX7cVFIYMbkFJgedah3BuCLepcYrnCrytaf6rjgn1XMhI
eSYYacODYHdNscaHeDoRV7CoMa7A9TA8PGEFc0smZciVbggVE1WMCzBNV8QdMPxMsHehYMThgsh3
bLuTIUqLaCk7lzcyHHX6QByVODqSGLFHwzIRd/BrGS37UYOI3a8xpyMVcm9ACuhmVi6sEHLyqOi7
omWwxS3rvcS4CRRDhckZYa3GQBNbjHWuYLrUYasIeSjbwSgb9cAQK3B5PKr6Wcz2LCaU/YxeVLM2
bLiv3ySdiKiH15rur+H1CbQIV8noLkIaMRcRhJ1s975kq88KKfUhg07DRYsT9/tbjq8Fuz7yPSQw
R4xfVIjQe3uGeyLxIGP1IB9QxyPRzFwRQCZkP1QNe2qOhTYj3SPnfW200/67iDYUISf8JVZEFuEH
sCALADOZu0brdWrx4pDRYgxhMF2nrwhXtsGMyQZWH7zjV7gjv+SzA1SKL7Urz6jl79k8Ubh1gfsb
kvdknF5J8ZxExzIeSWyH+0Hhfgj25HKyHZX1lY4a9h1+vhMU9tUxp6dn3dLHyoOfuSRQzsQxfOIQ
OWCCA1K3j9i0fhHQjmGVeGBNrvnbp+fPBJmJuQv3yK5pLDRaeVY4cIglkOaEKw9dTyNUbRvqWORX
/UjRKDsv8QStzR+CWVa/mhpTXKpcgyx4PGJhHVq6G2k2cFWaaMGWKTzJV1asuliC8BLlSLBkZBpf
3PygwVDE/qslC/oNAIGTWD1BjNB4heONCppNAQwsxRtD0+vR/Jl7k9vjC3vn69dkXNNz8UNe6I2c
Q1tIPqK24Q+Gqzw1QrURGsl5K42kUZbjR4nvHCOW7JKgVobZG29MUsPsZ1Gu+2gW15Teiv03MObZ
S/+ZgfZ9tchVcpxhLPrf9zxjjFXBIzOt2rU0JJoNVqrofhzzXcSMMNm/0NhRFuCNmQeyn7Pj9eUU
lxC2qBrVlqjttXmaLbFMJsqcFi3ARSTYvpb5xMDHZH4dCyEutxObdIFsBFZXSo7I1d73THgLDNfe
xuzapGNFKhdl4dmBZ/SEzvQkpmTwPqii0mEkL1JlnJaBJzeMr58RoHRlKCvcVDIJrLtX6GzfARYU
uJ5TZIcx9+ez2X7OAx6vuU0KTRK7uHx9/aOG+L4oUSwcqephgAcp9xPdPD4zAaHchJK4tFiFMhnk
eynadtr+A3jTX/LQ/ekazJIc2p5EWijDHIPj6yaH9wK5q1om6FFB/7TPpZNO+uAHA9pXZQ4DKj/V
BcTBVYq7dtF+zqV557oj/Ys4A0qSavp6TSS04vF8cF1YSP+I0cz2KVWCpDKFwTEr39RESBf+oOKI
jCPkcDrNQrIDZMPQeN1v3gubnOgcOk75ZjskaI7OoJ5pzA6f+Yvq30bNbnCVj/GoInwXCiOqMiJu
QnUrH9qJfivVdfvIa4fjA4z1OQvzr3AGeIiBWxESec5Qn7mXMSlQNyEX7cdgvW/DbfE/GiDscghm
wtHjkzLbxGTcRxD4URxMjArJL7Rd87lJ/6LZpQ4FMVw/KLi2O1RQ8aAICl7FHIQO9gYaCtNFy2TF
Mx4O2cNEDYMxEuu+0KsQSCczj2K+QGQ8jjJEzFNp4RJ1XVXPStBx9dOXtqhVkaSGA7SBZ2ty5bUz
gDMsGPKLDSlV1qhesc7XYT81byhLL/8Fwtv9xM1Dvz6jK7Vx93P9zOtm3veLzxvJVPhKd/+6eCtE
dPPidP0zdbXGGVBwXRBmvqVrYk5anYmElyilohk6F8T/IZNIolvQd6xVUNx9AH/PnH+x9TQJGLbW
FUbQDDiEnQlcUsYGX8DLE4su3ujcqkBv6R3TJmEswCYoPKoszIY/3KPCSgpza5Q8TG8FyJnCngLA
H0Y/NgsrSxnoNYSUj88JCXXQRwdCStpw1pkL8+RkUnmDlMG9S/6PoczUdsrXxMwr9BCmZ7K2VBgJ
jweyI/8zZELzibl3YQ4103tbo9z0dHht0oS5hJ7PYglf8kmbzq/kyCPyrCeDdnzlaPBm0AAkgn0y
uM4kIntwVUAYSZheNybgRy/dTsHC3vtgI8LCjp8IOlHdlYm+CB3he4tawvJw34MEi7y6ZfWiQ+ng
hX2Z/7BnxMsk3+XyOjoCRsjJX3AECIinZgsoEAzAPUNrTPGQ/b+XKyNj2nkIjKfA2PQs9pDpwz9D
EZE0rfgQxrHAxNKLeFRabu99ET2W6LRpqREe4+FD60SqpQv1x/kuYne/n6z2dEoRrBYWJO5NbBLo
0nH7fG2SXbEgbRzSumAhRcxvCA8OGcf39+AiSL+R1/pAfB7o0hKzj7O0DdHl0sUhImfc76aL9ClI
wXTqfCf69dYvoLjzj9QSQBbdkMYEtB2tvrZrb9BFxngsvKEai8T60n+2M9wKguFziw/QcL0+ERA4
Ie9s+PsrWmF9uOYup7m0kdBpWF4I8Iv4G/4TxGtMxWgZAwg+ooU0Hsa+OycnNaO7ZVR24GlECy1P
vr9w6tbmNjqg1bW3tW9uy1NNb2wu+dE5poo/vBbqOTqYS9CEYCFSxsU5Fb0pXC0C5yA2TIONKJQQ
AsAZg3+1A6XABnAbXIJNCNEI/whB1hJ4Br/FsGJFiZWs8AvnF0XamHInrRpUjdZ2+oX+zCtA727R
bFKJfZ/UL3xBf7FqMWQoDlh6EoLHmosXaDlvjs3xtSUJb8ug4eV3S9M3wROBZRaKP4FAvYh3qP4P
Nh5QwsVOnDCAP9+aC5o5qTv00oLPVS2ojb4YVXdHLN5UILrkyGRB7/ZyeicdwoCoLqKqJom5yFfX
AOBxxoQzjXZYdjN3+PpG65tImxGpkTZk+1/8JLRFYOzfWGjubTYO9upoI2MQidsXJrTNj8zg9u1L
pNghX6LA/foECcfKTm0ngTbKMijJP6FmzW0T47RIjUsM69DE06lK0R6DkiA7GNFv1f/E2i3Ubm3z
1Ninr+fvQbKiRW6iPrUx/6yleavfTBW7cywkPgFHWFgTU4dIjpVfnS/MzQYqRTvgVT73UhDlz3Ti
FPGhCjsL4AGfc9Inm5a4ScRIGPaUJEsU8jktUX1nV5SkKIeDZRDTQE1t2DJGhQD8Ky1wyBhm22Iv
W9CA8NCzp0i8/etP72Xb9/qz1JzB9DuBxBWcA/QFsstqOWzm9l+yhR7GJo1ih5pDPChZpkxy1p3L
DMxtoJrlgi4arOUR+wf+WmOhH+rcTzXH7uZhofRFu/NDoT56cZ+oK7KmNiVCPTi2QheGQA+20tsV
yja2FvQOiY+aAlkUJiPDfzIoXsmc8k6FMKj3sETbCglT7ENhdENivIYJDNSJPn+fy6U6J8wWAVRD
sqnmZRBVb/JMrSZ2gcypvuc9jvSTFCZCswinNSomLj/E4HQO02gPJZ6JHfkgxdhuSKrxNX1oYMkR
+hZKLOyIEbIIsziSaKYIrk0mlPEI9+icqhZ/YcqCxiebhrEmtJCW9T+aleacOQOjIAbkNfoRafxF
DcmQJmVHcFrC0pkEo3sEfSBNrh1ajGfJyoIfwOCm5g2sAYBhgaMAzl2MnfBXkn6JzsxV+jeY4cvA
fSwANk6xe5edvaBpAnAKZzQMt4CikX7lOJvRgf2zS7MhNkPvMGa0+Z3pkmlAJOqPjnAB+RN2cxU6
+9oeNvc31AmI25PCNyjWW8WVLyFNCVazCHMoS2GSUKNLHs9DWdt9ZlyiJur9eghSBGJEnUgRKe1k
zIE0h+F3ps6/f+UPYmgM8k3RCDoNevUp4zgfmlo49GfHy9srUfIXzuoy2++tC3staF5D+ogzwOky
RKv8roapQjEzKjLPei2SeNYpXhb47JhGhdGeF+Jim7kSgH03lnjewIEuyHOgzi4BN8kK7MaoB8tL
2O8NXOfwYFjAGqSsVYdpt2L0XngGw3XIUxWjWJfSOft5Hz/QTOAiefCXAdBBgkKX3jE5h5qrzW3M
pBEVHzUu2YcWb2t7QqJDgxsVZ4uTRz8AYImXLuw3qjkG5A7IF+ckgsNdi5IS3miDqHYAecPpWF1T
j5936gLTHRsBPsJualMROGf1XoTtDClq3lUdo665QhxbvOAyv32zH1GM15iSqgg+ljw5b2FQ8mzj
QBsPGFsQAaYudO5L+Kf97ksPysIS317Kqr6O+TDy6K1Nv9nMpnl+XwrITK05UbGPJDsKo7t9sVGJ
LgZODYYEwhI4cA2nOsbdjRdEZPFhCDlNr0ebggS94OtovlaiRf36BVmjw0e/Tj33MpoAgz817nkM
099+doWe4ZiFa9yw2bW7Wdnj3I3rgdu8T7jQ/Ixa3FyUEbEcw8vswg/M4Y8YbiB9/RMqzIYB7Grf
+uxv10m2StYdsbuEx/WMScgfwUDZZaaPFWRZT62/ogUhmWIDzARe2PCB/DFQpzjWuDOX73pRXh28
nxJ9Uuk7So6KjCS8lft5DIAk7ckkKhjnAGuiyamFjS7XZrR8gxhjIKt6HMG2HrevQzKyCK1sp5o+
KQY4ilMTEUqqcws9Tczc2BURDtjjfK9Cebd+4vfIaHzqUlnCLNah/+co03/Vtq+Cxn0gGYonUeJR
EU1DknEQzkA0gTzaewH6egpaZDiLD2xrBkQ27H0cAwVFENJdZ/ohPmOJ/0Vrxwizole027HejAfZ
79u+YTk5qC9Fv9b9othDeytITxlkdwmKa4hPRDJVg7EF0IqCMPHjdGxxi7a8k2wfvSj8uLlLTwry
IQqml4z6TEKe2Tl0whbppva6UlpXTRoqchxL1l1Fg0TMtBN9LxlWaqKDUGdX6a88bZtgmmu3Cg8e
pq1U87cKLRmZ3vqYOQwaXpP2g+f18irAUc1TZI/yumBhfePFiVbQEZ0DFiGk9Gke4osGNy9OD9jA
GVJ53LgQsGUuHGmIjRY9PHPMN86wulvg7hDPdGUEM7VAp2K7BB9cSUpLCaUS9n2MO3sIKMyfB46l
EEflSE9omDUqFVYjSkXqs89Ikz079QaIb+bZTF5D32xQ+0C8sF35KbpcbNxxvAPNDeE9uTRXNEEp
Q6GrQ9MSxTMCN1SJBLYNj5DUSYXnLyltUN1Ytji4EhN+F39KbH+DdGQjxUPrCwyLQQZ9DXtmSpip
bwycj+ozF+MdAwmTOUtCXS4gdtcmmDwfZYwXyI2pyJYZpux5sUj266jyMXRGUVXR77kUEhaxcaVw
UuTlqtC9fl1LITXOj2IXxvk/k5mxihrxOgTaSN0Mi7Sc+J9lrAMGDrETEya5InIhWRUQetjGlrSY
7Hu0W4svdRymg/LP4HruwmncPzpRzoCBCX6KGO+9p/Yp33ULeyRqvPcB+1zz8gJ2g/pGp0H00aFM
f77UaAkRypMqmVG4cV/QGkZwk0FYPsx5P59REE+VN5YbfgwSWDJjLXdipHBkjgkBL3SaZQ9PS3et
dEQ/3qtuQtMuIlx5KgdDV/YxphvvdHaFx8tg/eOaULHWKWo5v7pVGw1z08jt6EubEYNyefH9o2Sz
GEMPRrjGAkuQRxn+XkkQxrMicWoLj1DXJHbk5Wf9yNTm/B3/NpQ3DFug4qhYDrowa6hOkGFjDAHj
Jhf8Gtma65L/jT3beEYxTSo2LpIO0Q9kKAHxgP8Lt1D7TT8nxcA2IIhWathMZdU8BsUId/4KozQZ
isr3iH1zKN1eYQmhFtaQxrDl+6x72zX5cLJ+llAJhmL0INbInYjjgZVz1TafBmPQ4tcCgrPLn6v5
I8urwetgVdt6gEMxj5W8Fi/ZYMbqauCBnZxCoFQmTyqLqTKWrlOgrn23IOD530Vin0BWqUmnXQJu
eiEbi7kJADShvzcNISxCDMDiyKHqvr69OvQ4cCE+s8D/4Lzz8JKeaWRbBK63cmPvSS4C6OzgGYVO
zfoPYo9bwDTdcOn1+/ZRMlfFOaMjkom9WqV6QVu/pRTSX1MjXX/V6deYgTClPbRr98V8GpY87tVM
h7nFQuy73apxgdvE6IoetmeIR+p1tA3BY675SFxjOeWH+5bJUTVF+UBlZG3qwgvVY1obZKJO3xrD
JOm9iLRs2paSCNLo2923u6RoJaBvaBLxMClSd8PPzIkFqcK4X+seP+6NJQEIjq7prDN+EjRcbFyo
tCj6XVBAM3AHQJfI+DidVHfWmDIm70agkcXLxz+o2A58aSmv8k64RUGoru/xb/GaSukb4+9bBXKZ
Ae/mIxl0U6Mo6aAhtyPyuAL5YFt/gsMEWfXlNho+c8b9O2ujGU7XzgdUeYNGminzLkCkGY7pFRnk
45rWMr84d2gw98Vs8LCcH1hz0h4G6bg5wYqe6ZuSMEY6iJHlScMHiRZb4fPEe/utpu0IdstFvnTb
4Pg+vv5aACQKUJD5nzfArEtYpQ630wSonAS4E6Alwcjv5cOQ6D6PUHOC2ytyoHtCzeAOxag44l5E
8MOdTcbeezxQ3C9X6cvX8klvQduca+ZkUI45mjmIcTPL7ZVlLY3BDDwXRFLGohB2E5lwKNhNJAOj
QcZzQhge67DnCeXCWr0YUZ6TIiLiEEmX60df2afwwAGRoHjMmu3Ux4gdN5YY+BcuH/tftZDgq7dQ
fa308IlWRsU4Y0+gbfGsZ9/8koOL6J+tyVKekjwNr6we4fNmJgRJ0p5XcOUbB8GEWnElI4LxgX4A
pJq1gWVigaCDrXhS4EGXjhrJN2qyBlll5mR7gFYht0gGCxk9G7mPIkHRitcDxcMY9xoR5iLcQjWa
Qoqdm/4AKS3YoRkZI5ZlM2fUVq4K0wtPwHUa0Z5PsTuwi+XzkgAqlJt47eQjspauwPBg5KQawsCp
Cf7ij/ctPBXGPpART98OP3Axk2E8Y8GxbxamHxWRAk7AmFVjlumW3E54L9Fo3L61CFmu0Voys8AA
k4KdTRr/foZw9YxiA2d8SgJJozZAfxGzfdeTqzQGo9OlyZdNsnPVyn+ZHr8YUl712699lDDrKpdt
TYSJ91W8kHlx577wlGdm/nWLxLVhRzCj+7iwahXmSkR5D0Y/si5ouWpLdCsRlcS/jvoXg2pMyfDK
frC2JMxv9Nsb6fH1+K3OKkUG6Dqeo5QoVJ6UNeiFCnKdnAh54FMfCC8ImRKuwmbNL4sZE9gSIixD
B8KrsW8GIm/HEUt+QQ9FsrCxtoCqKjZRGeFSUh/z2nLUU3WPn9GOzKC7fYaXi3kJzQ5eHEQnwjTF
MmZXPuU7Kgf+0dSGV9kJsDOlgzYZHwCLDHs0Bxh7UNbBu/3JfhKejjWgEOmnrGuCT0exLWMM5gyI
jyNynEQMjTGv31wd1qCSz+1maH6gt3O7wxzj5KHMZs1goQ8JCEXrQAlMj+jBZ24GgkUNR8joHJ2p
hUGj6DG2DkjoQJ/WE0jmdfj3YloPdoLqwyJlA8e7GfTrjJgm8gJU7/OdEhofwWinbaN+7FwsdGsY
a1/snYlHB/CNnvYt3DZntvrf6+H7F81WJo6tYE7p87N6X1RhwdqSas04rMHuR6SZUBnp4uTgzEHc
IkHUBNFz15G/CSirLIflnZkb+GLFIJERg8ajmdW/RMBqw/0JPZmvKW9etEQebl117/KtirYE/jxE
DIIrNtdwksMSYHCGUSEDZOAbUEnAfLRQVxc/bODDYoNd5Mnefu4A41jpIw0AxePdfQ/Jjn1OhiH0
xHaa5+et0lSwfqh4HGn+FbSYJQcUFdI+Jx8nNOElaC6RJwdOe0cZyRDkZEFpP2iz/J6fgotxDniH
Kd4HjF4YjtI7w4Z50amIKjqjHBGkphidJjUgzH9IjrP3BpPGGUJXVoeSVeRRzqi7RVldjTSIfPv4
1D2adZIPWUQYa7yg6fYLpmW0lZ6aOF/FHWDLytgQhXzihFjm8TGC+K+16Dd/5VsvHRL8gDE2wOkI
f0/2W0oqsR+KEg2Ig51dQq6CtocGlEsYRJBRKBM8wnn+xfeyYsoGMwNHftq8SU4ICxlHsROjHnrJ
/N9citQG7CKYFWiQZEEJRleCImu0WVrpM/bl7Aepw8VQIsbgqGbuO90SkcZxYiXHqJe6XIh58DAX
crYJSzczD05N8KSOktm2UqdrHdMP6FokBy72lcAcJrzYtNqkowxpn21bhAHRbls0HViiUdSDsP0p
tcgNel+apygPJfcNGMV844wR6C5f13uc/NXXUEcLh58o088zEELMakFEKB5uDDzpe8SHNBHQCDoJ
ZFnQA+5+4Q9W4Lzw0PdBBLA6jK7Eyw2bH7zCTvIDk5AeNqji2NwC0DPHExxGgbeAyVEx4+67v5Il
RiwV5dEwOFQiOB1RS4tf6A/n+0q3Q2fQYlvN1JzTksNtaGZvvK/CX0OXuTtM32BvNiuUGJnhqzWt
zDRCzqen0L7s7RenSMYp9cIoVxHg1pP9rAimpi4Ed2w9OOugbG/o2GLYsJ+Z1LINTD+KR0Nsc+1h
6fyaFd0+Di4yHaWYsmuj7wAXXix3lnk7Z18YtCRwnWRh6U+nattTvL8h0yA9gqANAQejrZQ9AaKZ
4umMiRrHUDyIK+wYvTKyMMyEdgxhrR7Vkg+nOgmmIH+kbTLczjCDAdhKEcK4ne0yDuYZvriwaL6t
gC9OWUbf37E0l7WJWbpxO+Yp4ew0iFijEdQfVYH35VlYrTKTZM9mB8F3ltNPns7FBk4MaFfR8BBq
xb1FnUXRZBDZ0RG042n4yRJLKcPed2t4m/ZYCbAG8CIsZViDjZGKFBbyFjbupjO4E2bMpBIjO5Nw
NGqaWsBI6Mg1qDMD9wuklZEH8g/lsqg5oXMTuohlAp5EzZgQDtAn6LYZxk6gnjKhvcRmIzMVFz2S
7w7HxN5FYdmbdKoes6yQWUfqlIrwcTXZfrlxYoezxL7I/K9fCocESgSTWK4pHqe27GR0XEhYUXRx
9sMR+yL+eSxFVyQhlFmpGMt96P4Va2SDjjjfZsJIA4slPfBFsQNyc0ifrMadwGZo/XSuTTZIxoLE
aEqO2AaaEeKqNxl1NImSn2BAx+2C0l4i0kwkBdE5ZhCEuFKKocxZpe6yPP4VE1JEreAzFG+FgRYI
9ckYSxohSYXBzLfkxuL3hE9bOmWdBO5gVY1QcYmCDAZWBdkZFLJ0OHycijJDMACLBIQKwM2BzlOG
XkfS5j8cqLNcgLMuHePNzd8jZCAGSIOnS56iuuJveyxhxcUEOCRb2i/IBWVSQ24xDYooGZwXiObA
oxmi06LBYuBfF5MaALF1DRzsDIE6LsxqzKuKfpJWJyG8emJKXDVjKG4DbL5aIrHduAaj8SuI8k/H
IZ7ZfA4yQlVRRzrtKsIwp0Iy6Cm/wEcMMprTlbWZlh7nvd5JwFlrpybCkhAoZB2gz9chodyeRmVN
16rTE3pkm6eJDyvitTRpt0S37qa2U+DaxB7PEA4GDrQqUaInmMOkJFHPenZZBhtn2D8GjEjcYUH3
G8fklmTEDQhE1UP7OSCUCM9JR8c3GJFxB1l7hEgIcFtCuAUyCfuVyE9mHExKtpqFksYrtvWEn2jE
ZfDyC7gUAnW5q2cch6gJNFClgPm98B4idIjVj325gvRbsinuGKkpa6Qb1ekN0wcAAyEHckH2Hb69
Kw18HjjhQPMfQuTPBL0A8nLbvbcwmEQWBxE34LEBS9nXLXfVBejDur3QL3DxcFDZ5rkbFSc4DFhD
/+FlKsAUNS+9C9APddnXa5nT0FqhJ4H58e+LK7xqYEdrSB6dTIwiSms+HRphjCvepHKgyndDOEF4
BL3dRZlAJnBJXS+xh4VAD7USxBv1CvUedxK8QPpJTDrY+SL2cyz33yquOlUI+YHpF6KPffYIf8Nf
SFTon8C7sFrHUUFj0cVGMEASTS9ZvpzqgD5RJEDxJ3OhK6jUHwP192NPebsd0yz8arjYktcRfiGm
Lh96P6RCfEEGCYZfOZfarb4oh/evglIBgzuaDlJ22aVRBCBmwWql8flWpiWoWH6HFgowbJspG9mt
8JTgxKENY0tjnKDAinFaSgDWn4n91PhtZJhA+uti1XBZxarslxdMy1IuZtZSZMUE+7HC/JsAKUyf
eviNn4RynxSLD3cdHfw4SnyQnwqR35CmnZEP13iNaxMHFueuK7v/AHDKIMSHJIBxhAQDYl/o0umy
JJjJSMRCYp9uuhYtALQ7SoWAxh7EfQIgxU/CwlUqoQ4hMETFqh6kYzACCeHeo3zih7LYC9iGnBcb
wdulWucSTJUpb0srnR7jWy4MTFOAAiGmXp2eq4h7Gmf5DsqDWE6oymLeHg/E9d6KuQKwNf19x4ho
ZjH6WNOFfGvAttEfEAxinaC2N1KeDrbVO/3Tp12D6yVDkF57j6XX+/BRlkrLms69j4iPPgBrGiw9
IHNDzv3j6EAZRsIBssM9ynoH8Yg7FeIV/97cIFFwRPhH46/HBlzAAAK/529SacSfQnx8dj30Hdxe
yW+5fl0ZsVbF6M1yYimTRNpbUOEWikSOm3n/wDDU7rZCOM1nlW6qRbLKmJhy96NOMGkaMIPYoLo/
UNMVm45qGkHu96JRnWOH8dPu1EO1oagjNWXXXNqdssei/1yvBdsKahXyN1wOtuVa2RNna7BeMhsC
Qes+KCKXKeDIGmXf9Vjjd6DM24kIMSXlcl2v4AWv+31I+wwBjNLvATJY7r+EF2XkX3UzE4Mu8oaU
YCRRxTDgau0FKpBipqzRkbAk4VKH4z2G7RhU8QdYn00NzgwgwpkFqiS4Hcw8HwGkJHvGfOw22Vq8
SOm3KMnhQVluXGx4eRl8zBAnhd+qGEWAleHLB8wZOcydgGNgJ37fXFNjfplJPsiT9YcC849TCexJ
Fc/8R1oxU4Q4+d1kpHB1t3rPFYKjAIfZ9q6P4od7f2mtrr50bLcK5lBMHUfaSk7cwe/rxliTTQLp
DddYZYmOkjeV6NRI489aPhi3LxgVQALihn54YX4nqFy8K7DOPw4wrt574Mdszc0jGyK7r33gND5O
cbBdtTv7VD2TX7pKSx9KdwSgVD84NlZb+UbsLA745V5emCd2JU469QXLMfu3SUd6LzZZ7mnz8mEZ
AoqMUugK6COjGQ0AdVM0DYjM5W777Ig/hS4L0Y7pIYsqxwxYSQx1z+VJu5sjJo1WuMDMMfn9lo8e
Tnn5uXC3cEz5U78BulxuCT4iqBVVgLjaZZ8FxAbT/8vXb4KGYBkQPh8WU2Gwpl+Kv9ex+GPTk3PM
KIeD3/ondw+v4QxN53BBbzNEJfmYzShd3B/URbPjEUuogQNWEJ1gaZp7ZrTmWUcee9cmX0CIaNfH
4xILBd1t18YW1CDt5kHmJ5s3aDjIXznSN41vnK73foHTS/bEQgWx4zPE/OOpsbrAjAmHyU90FOoi
EZMNNWz4/qu6IZA63HKQAuoY3XLYJVXcFXDsPHIdfQEpoDJ/PJPz1gm9wAKbqMCVdtcxSSkMF0u8
44D5mCMizSEeF0LqPPSQ2aWyxzCgRXTwQeTAUQy2LWvNgFpkZf924YIlhgPEIm0deHsD+E6Nqz1U
AGMkD6SiaSILzsLykNHNHxbu5/Ruru0zQsOCbon86Ge/43MUONdwnPk0DNISxzi8T697gNHI9gHH
/nrrSQqysUOAJDJU/943gvaW4R7G7qRi8cj31bJeKaf3Ac4eVv8n5WSfopl6lOEmpwtpC+/zIqRT
jA9paZ7Uttq9vbMlfymKaSZ9YCOa+urAX/wZoD1YsLuikg9/q4t0Ym3Chp0sDiyftpjoQ5GEhE5r
eavXyW/N+2cy/Ksfmm35EIs3+y2jEOJAj9HMnAF5QG0TqfNURJBQKJ6hxUACGiz7rbKJ8S0K74kA
MizAhJO5/JwM8qIeiArldb/sl+1WnsQn46E/JJYQukkPGyQxQnr2p9gYxzue9I1ftyezKjcHmOIr
yi/zRKss3cu1gaQ7PsePzzk+k304oldnkohxBw/jAPCB6dVp4wWAIuAAxCdj0lYizEzZ6mGDnMIV
oPeMGxiiYRuCEQA7ii/0Zya7JiOqYsNiz8+MJ+XLFg7Sr3ooNt8LQzCOMi0xr/PeYDyAmlx/uao2
ClovSsaR7QVYkovDC/Gc65x6iLw9OvZ/T2cjC6R1Yl4IbIzdgezEzRDCUE00okltOFL20JckjB/I
mHuzRI5YIKwn70UUv9CKigX3fBm5X3SKJGbaV1TRWYNzhifbDLWcK95GGBtRauLGBpnkl6WHZ+5A
bwHhfOtpsLiR4G0hoiDm6xnQEFpi7n89VkswCP3JAd6Fv/IBrIGDAwcJYlimMhKFojQEwIL9yjuz
nqx7HB+y57Z8ND6RbmNzDVAoakttMPlOgSvo2g3IG6N+L534UGKL4zATtMY4csv6ysJJhQrVi/dQ
74LY6RNS5d0unKRT4ybOx4HnHKkH0+cQ0i8l6/QCykEA2uBOBcRHQN5Kesc+P/Pmecvy4s63bMg3
cNoFSEmQ8x7lm3TnCdqJcbs3y+SXjiUcNpfvNISoBal7aAA0igqbuBL1kGfsHQ6dSkvIlAAj4TUk
v7S88K7oeitKgOwR/+g3/aCTXHEuNmLPrtfxmfso/Al/6Bc4RJylamvcIIeox/ZxPcY/3+l3Sor9
GchGt2ac+XZiHa3j59xsOcPKnvfHt8q838MVYdnfW0c6mnzNAa7XZJ/s8/UoO1s3UQ5oc/aQaltt
2x2tO29vz+0b/oqn5qzXe847V1L2aB+wLiA3PblUOJaCO/FQPR42aXfUJJws68g+RBLdJPl9zfRD
xS1frut1tyBfbpWvB/P80fA5wt/y0e4I+rZuFp8l/BUP+P8oZJgicV/QvxMUKfJM4h+OxOesH7JH
fuZk8Qt82qDDIIUDxB6skIxJ4wI/Ce9bGvN9/MsjWIrmzZYv2A8pfW4Ey2zlRX7OzvqN7kM9Nhfr
Vq6LbXY26TaW4oMzzmKpFG+ZI3PkSWOa0l354CsWrpK3bh3zHU7JGyqxlXpLi2G+k2/tXJljAfRo
lun2S/gkh+9m3brnZ88RBGTkkF+PfKJuqc1hl3NUb/9O0mBm3GRuoTejkiO1wLre6cf6od6UOYXE
tQf+GKo341hssGfI1kwH6XAeJqo48W3+kI/8Wk4GVzOWbxwp/dhQB6zzCUWV+Uuh+tnLf/ryg6iu
OfZ7JpvJnulTt0CqfKSpNFdUxRSzxSZZYb51iP9AWpnwDcAaMUWCKXhRlq+FwjywOiez5kzD+mjO
MpbZ+s7C/VHb6DsgwM9feb/utSXJcHw2RN/ZrGqwfVbX7/BuRmRNDPVRNutwJQZq81TcwBsMiXHS
GXUu/rUunBj+hdH/JFh3ULpvnMshMLInPOqE63+FlbdwzRWMWvFdNRIa8vj4dcMjszTh5e0AERNM
6ZyEq27pIbUZE5mHCpYeeSikq7AisNsW6LOHovbft7+oetxyWpwRmHp4c/M/499/AxEKgWUZQCSP
Fz8jdYFYA1pW/oOyu7CwAC594cynrsmUIHtosGQcZjv5SV/rZ75EmA6hasmWy0xG4EuMSkCd9uWp
nGHWd7jC8cUY0YMT7zLCh7eM9xUZV9GzPPGIYAPYyoMBewCb2Yfx1Z5BfB6tYhRHiStsepKR0CIL
i+IeVgQOZq4IIvr/+4ngUws2tcKkFPBlVN8F90/YgFvkFQnWs/gJgljMIa8T2PwuWcEsh8APFHBT
ic2gRyd03++hNa/boXh04AmrR47ncE1xzzF8rpeUAXjDIv3YJ6eMgB9M6KhcWI9AFFDRwlH4DAUA
/s/DCOi8Zc62aQ4s3lQQLNfweCo8I4snxwgoOPv3G+zQ/f0FuxrBxWCZnShBeD6zdwELECnQ9cMA
oiAAyqMyuGrD4Cn1Q35ZYGOo1qjUTEYHnkXgywTLaD/kc5MuhHYD+0sK2gJuOOgspONoI/S8iv9d
/EfTmS2pqgRR9IuMcGR4FQFBRJyHF0NbWxEURGX6+rvSvif6tMdWqCpqzGHnTkgUjq/xfSq9JN1K
GrNRR+SEdJK41TIqSezcG9ECFBqkmuXr3CLeXMYEGA45ykLIqsEsyNgwCoRLkjyasYncB+9VECtA
66fvuVClf5YYh9Q1nfDkW241F5j/wLxf2NR1hP/8gZkIdk2A9KQIN+gngs3RR56iJnTPmBuvP+U8
E0MpeC2YaACPAbHD1N/uSuam7nnCEcubjtY/3qFsJ0oQX/G0vSx2xayxziefnXLgNBu3z1jEODJ4
LU/Y2/+klUV17nmNNaHEHCZAvznhOLmum9sGCWKmnG8/Cv+zs1X+bcM35UI7lCdOAM4L9uATFDlN
jvgDOxRSB5E8BT4W2DEIV1jgP2jt8N8SwMGAd299BUDOIk4irwBEiBoVb8GYXLeJ/zqQDBTk+C/S
uv6DeFuy27CqfogS1DfJobfRf7AVFb+SU6+xQXVDkxT5BGPZrgD//Z4XbMy3bNLLtkmVu3WboyZ9
Y/TN/Lf+84JgrEw319bp2hMcZVyPEJbUnKip45sjFEfiHbI6Yn51g80+6U1VcCuovtEZmyv+nWa3
7wxeNsNTd2H7daDK6qazi6nuFzqG+B5ESgYy3D0264vXeLpIXneSrsV2AvPZY5w8PZYpMkmhe+/G
FKqcpDtqFYFOEq4CEPGo9XTrywrxCMxnEnIjbHSDNrGF4TxDIWiTe+d1xhCfISMgLgFdBzaY9bAG
pmQ7GF5UCzWOmUEYK7YgxMUWnB7d9+rzGFTvVft9aragv6juw4eCl9vi+EQMqgm1ew2K2Qdcp4bh
R8Cp2Okbe8JnQE6paJAddaK1dvsE7aI8FS1yVdvtt9URZCYmqb0Tg3olFnCRpDbnWAdbLQJMa6hH
eOvVU68MGCEuuHdsBEosuB2sIgifhE0vbu9x7249XmOklXDwAMg5KxccbNlrnO2djgJXhWrlpPW5
W6Baga5m9VxrDTEeiC1JwanDMkad6K3ZPcQeSFpkiWSozoAHhbydCKpydD2mR2BxENG2JYLjB6jQ
sRyxrOhFbPN7iBo07318wUy8H7SUMVmO6Rkwa1UcPC4e9qHxZRyeheis4EnYOzGXsdpwtsJBQLjw
juSS14ZN+Bhm+3HP63xsBuxzqJ1yP1CvFjkem9ueZtXIGC/sRmfcZSBlMeKJuzb7jCC8xAWJmEV4
ElVHugSNXYlj5A/lgHiOEIb0w+1ahnxytRFjWorIX41sq14ApJGKHmgC4JmO3QlN+oKmwFFFumKx
OcMxMQZgh4NYddl3+vEc9HKl9jM0LdLdgUOZkU6G/WQab2KoYPCp3wmvJ+LB5vV6bQK0gUysXy0v
FT7MdbM9fnXdfTGrX7b2AK2Bfed1ClO74gy9ey/ifRD1czCcFsGSKgHX+GNIQ1CP1J7JlAMAocDh
fwOF9QhePl5JTPzoH4hwmJfZEPB5ojViOeGJIW2GT0wx+RJLVo9NAnJMxFFc/qHIgfBbYefBLYWt
huuRGT/aCBERqwZoPRrCJ1ygYGLSiaswSa3RComhQr5COESbon/DinAqXGd9JjP+ADhwwCXlNu0H
2C3OUkAMyJ0hdIwiryLeY3pnvlIKEp0Iz+RSYPrWfQIf99hooUuF3uJtffBDzOIt94NApAksRupi
r2HtImrvUaVhysaQ+xqIaEoEMOnfyKipmOnDohfYknhQNfbuJvW+aBp+YLx9SC9YeheFAFrsNynj
HwNy1ylY2wioRh1ED4HgClgzKjYnM2lcsRJhU0NczE7t73PgKuAWvOKCLqcabmHmIO2TOwKjGPEY
DxCk+LRNnCn48Vi6aIlHnD/o/OXeZpugK3FN0+nSqmpw/UHbS8DqqgQgCwdCd3bxu7+FnAyP09N/
n2R+0NuqdQHmzQCDcSR+REfdFgssSgb9wKDglaFc2ZHxXJBoi1lwpp8ZHzZungJnuIwiWVZhxfiO
yBVVBDs2xCk1jz1gI2KKYLmbYFIT99HbmOE1bnnxAlDLTP/5HLijsaFe/uffbfudbDTrmTH5DaD8
N3JRfkcCUVxUGcZUJ2Y2NCzWIU43eigBwM8MQHlAKsFdza1twdzzaHQkXnlGHKjn48U+LlcyK+ls
mv74NhFRHw2aqU3YFHjqq50GiGLQED0Wj1PzgF0Ua0XBHktuNRHe3wuZ7j5Zsk9YVhiYiihbn1Jk
3eDRIPKFs7NNs8VsiAb7nGH9Z3ZCY1T4+9+22T6EQBVksaSnr56NKZbnQCGiFLSbhVQE5W6gWrct
E45Jj2k2Pj1nDDL7eHfFrAGSgpWXj7bVtxdxP8xYZrIKsMhiinQwRELwfMpOzCXWoMzpE0PCAk1P
FPk4PU63rSg0W7TqLd3P4GYnGQYG5dsceQRY5NHy9n2W/1OHwpPcy/0n+c8pkcdn9dGdXEGT3wvm
SuHzJCjPrKwUpyfRV4DdBvGJWcMd1MZMutR9RoLehyMOPXH1xM5r7cFdmvtfmmh/Vp/V2zs1BgSo
Oz2nYUGN5MUQOUhKhdheEeuBrw7T52/RH50k60Fv0FhgxGe6szMCctStrrHTOWyE6gXJ0sLr9+r2
T9jyyLSwN0bP/uSFZU7EUd1nSy7hczl2LCKLjg869RZUB3I6wGmhuHik+ToaqlZhayvk0GgZLV/w
2mG+MNh8OKNfSPsRJp2uC9mTA1MEXKlGawJrC7RK5FAAjHXzVHJN4AAluwQ5ow3aTH6ND3QsiBeS
nRidAbp4LGGoIMAmymPqkIBhAGIaiQ/TO9F4OAGs90AjGQPnJSVB7kpI/g3uCui4yVz1YQqDjiOY
887UuJOxrD+pjIyAfNQV2Q2gIUC74qAyJihBfXYl49zBJ+ttD8/BUiiiQ2KGOKbakuGcmOVsiKJq
cbZrp5bPsU6m0t4wGcMjScKk5xTpHI7XUzok3c74oJtoNqJTwQcEHgbKn8uy5i7hDGoZW/LnzRAG
yFI0IcplOIGWx31PIlK1fnbV8rGtHTZuHC94Twq/8IlXtIDATlGjA+L50fhfs2yrrJ5uy8Ny4qNQ
H9Kgu8wXNQSLJdllEUPlHGuv0oD8n5hcbtsH3hq8CqvSa46VVXtFcC8mfVlJBOTgi1F+OTTfm8pu
nLCJG8qUuCKd37aLI251M5KhsnuuG8JZh2eVV2KQncpIprc5ugh6SvAirRzcXwvsS+Bv+sDlSL2K
X8+X2QCgzMu9a4De9VxiPzqDBfe1CxjzwWXJOnCBzWD1zNZq9ROPrsZ7dCMNMyBJMhfz7Wt5cbtB
dvwQLkWyIuyzpHpvD0B/GB2q7bgtYk6G4RYsZl2aSdGPf5Wf91iH36Ifei/yYL0PzwWheOUBxBBp
LDv4Ab2KqL+C3cLq+T232KQmJgMAjCPAOCiOIDNx0ydj3NKIZJxawChAIzHqnCh+TNqd3gxKWrot
njeg2rpNmnOpziS8YhD7udsj62QyqQZ3rxg+YNl6DJdtr0cu9BeWgV2bKDVkn218UCt2ceJRwIoS
F+KBOuvO37iu8VXgqMMvcQQ4GZ47uwx/wiGHI2JYT5tzkCfMyxRwxLozu8HP4TVs1d3/9H6rjYqz
k7yhbYJt8JH9vHF24T0FiAqYm0QwbFhsY4DLcTeytBZ0QhKQySdeRScgyuxyBFD161W4beOHcGOf
u1u/qt3edMFJwFDYQvEbKF5jnB1ah/qQcvav8lX4Jqc17jO3cTWaqG1YfSVCBKrHQWjDfAqFXeIW
jDI4UF6PcOnRueC8UNy1ABhAqVngz/D6t0tJU+lx4tTe0ycqmvWpbQtLgkC506XzmnO6BjwVMBwi
Z949uwW+ibgCcklDYgGC5avS9wAj9XCtYaIx9lteSnh0AAcSjk01RKMQDQVZe2zBsk3sZnrIoSZM
ibSAwRscC7bWl4G3Hws8m+YDxM2kXoNy+yRG55gAR8N6vgNBB59qPC8Uo3fEctKtXDZZJPzPssxs
QsWv/XSOnb2zLs7obeybNsQGS/yzeNteSzA6+D3Q8IFdjDvHY05Cs96ImgUPCuARgwHiOJik6fPc
WVPj83xhXgCHI395jA0BfBiGgVthvc5gE3CmEhakCAszPoAsJZMSccRW0RuouQVL2Rc+hGGh6vaL
MxBDoEDYrgtMAlib2EObAgIvgS8AKWLl4hQ6ipmEmNa2QPwA+j2aA32tfAYUJXdGIKUN/dg73r6x
YerxPuWWnXrUSXIAz4v4KXDcfM2peYCWsseXUS9Q1e+7ppgESAhPQAyAbSCDLmaJz04sELvnVAwH
mBNQm1A7IIYTXwTm2/mfs6PAkUETsDk8Jt0eS36ROYX58rPgMkon0EhjR2a2YiaI+kd9jSr62WUT
SgtVo3vGhnqWH2zc4idoL9/zfJ5OFtGo2FVnLPVr9PflfVfjvCJE0c49mFptAgm9Dq5ebNljElSD
Q8mRPhgrWNn5B/oAJ1VPdbBKYIUAYHK7fEFlAFw/TGrajwD82bEL0jOE4W3zEY7Bxo8OR662whDQ
BYcx1+HSRunHmQX//Y9ydSJslWxr+UBHEsD/QLZN5hEZzOl7xIfLAN0bbjggLewJO3Siri6COYJK
SlgqXOZQ8zRd5NDs6r/Bvl0dpMrwKWI5Mj0el0iFqUGM6IhdOBswm+yxjukitD9nPauJWQPsHDLK
A4w5Rv+BDuSGEx/XXGZouAUQpbKTcuDslkfH7sjBgyL07gxEHETPhnpUpFSbKsu9nG/I1OVXixSj
NPoLKQ5OOGLyEzIqCoiF8I0QhVSF2Ef7kWh5IkRKVCeEOy5vH5AxIarBGXNqYfaGpZitEdPahl7g
qkeIeInEhZbFzehH1F7je4q31MD94qNA5myaSJ/oSsjtKEfdAwGf+ekq0iCyaJe4bCBdotalW/Eg
4GB5zTpeOEIKEqWOkj84Hq+4MLqHNrMvDWgmTRb7fEB3aCscQKfKv26QH3vvITqxyJLnp0vx0RCZ
HAH0MiLhHMqZQoCmaGUcycBhRA0LugcUHPRbBg/Rm0mFhwKbyKtjoyzRq0DGAA0Rc/T6qi6JidyP
UofQCfbh/tUuAao1agvXet4ZoEPdJHGGw7PSQeKqgin/baIHcxm6EKoMb0RPACxRQ2jPY0DlU7+H
qKqMKCh32pi+BhRAf2Mm4ZI9ke90qEjmPSwv6Cu0nW+BXSYzupemtsvBk2RFqJ+k4EIPJBknc+Bp
oaAQm0JoKqoPcjkKFCgtHvZ6HYXkbABZjzK+gK4BVbLnVT5RxQSMO6XXNT8wwWrkPzFpjbIKL1BB
s/tN789RYeYnnehZFN+u0VzF168JwULt2NgKQVHoJyjZOSFUQxSDaBQ/ceQhvJ8IoMfEiWDEN/cZ
mlAeA4P4gy2yvFhsZHanX/2KfawmUTCgxFM4y9FSmDuJjdGjTZrF384AkwIzmIWTNFARWHRkiib6
VntZjM4tmjHNOpcRLSLctvOa8qAsggoUY97vVaNWThbtefth1rl9h9irS84LF8tG7TQ2qD17mDKZ
1YVsL3Sg4mKHyi4+SCCNMGWoeaFCxIvzNJqQ0rdZu3i/OgwyZZN3dYEGn/iMchMn6919+sqqQLf5
mJfcQwFn163iYX0nkNQEdxnGDtOrGQ+RSweYIO/Da+7eZzqMFMzVhskjMvAQYl9G7AU3piHIKugv
oSkS+kdmB9tBD8zTKXub7WWyU1aosZhb9i7z5B0vX9ro3h6zCrRnoAEPXmS6w4jqF5utx+MJUbM0
ciY2zcRHdX6D2oVbsyloHjD29CHW1nqhIg2SuuiLs2qumHPw/xkxScsJujVpem6zWBgAHps2Koql
EaH+gsnSpJt0i7FIsS2i2qLOxwu2Og1wCUT6gLM+tcEyZUOg/4pDhr+gOy2Zv+yx7QHILW5idtOQ
Gd3Yu5rcjDUYPVXGuLYeT2Bz8qzYOrCblTXgJpaoqVqPBXBZNuD0PWTl9TwFL8h3S8zR1AEwYTH6
zAilFptEe5wuOgOMBUQXz9hfmJtMPsE0APhHPPKZFhTdXlUr6oxwoFhXQ34zgc0N7qTkGNJ+xRUj
DrMCERAaIzYmHr/nMfIpGC0sNgZD/hJIWjSCmptBoqgWYiKxoBgzAFPjtl80a5MdkT6QufjLyxu1
jGUxZLF2f1vf+ukv8HwRsUgPYkuBDToA6zhdTIb+Kps8WMHiuuk2J/nFZ+XuCd8+EUaDxaux4R72
g45H5fidef6U0EtX7C0JNtn3goLqxuSKVQo05cXHlNFs+BdumjEkKSY+xFbMI1ez50mzWpvEp+MI
+8s5yGs4k6koA78768i+816wC7Adtw8UT6cz09gdT9C9A6QNjXzBtOJxcqeNnkWONw7rGg57zdZg
Ls2c9ooT0sSYYebO26kOlyFKzVBwZVTiVOYF/tQHG2PPCuFJjbd4aOkbFyJUD3ZTMxxmEEE//ZAV
9PRLr+TTt7N3cyeB/5lPkTlKKLFF9ti79PDeJU5VOl6+lTLCofwwC+Qb4sgomiuGb0f2fIdkEH/f
hMO9W3vyPYeT1I4FzJFSnj4f8NyZ81cXtK/Md0p6Sa/tXb4qyVghZ5qUXHo0ome9HXncnCcQ4s2/
59GI1qRKoGn8YgvJMb20eUJp6V+TpIkq90rxGkUBOBkq/C9l9XhPFx0uo73dpNuEElv6QgqUd38l
YF+RnkxPb4cH4y8p8vusins9SQkqdNfSbzIkHZwJ9QB2WflJnSvbvpeRAUFukXJ1rlQZGhmytsGg
8rnmagyrwrsHlcjfTVMem7redBGdxCJw6BC5mGn01zJ5wr8Olnsu3+eFylwuheebCuoBoC14a8l+
YP79/n3CSDEB5OFlHslrTLXwB6ykLp6MxuyZafIeswyNLZkMvF9Jl/Wsx4lYKhPuEh5Kowka/LWK
m3vSgTI9ZFNE43QuI0h5uY/HgGCdNzLX5Ell9vAoSLglMwy7AROZZ7GlMLnqe4v8x6n7N3Nz+q4z
kLsymlDSozlfSoVCFlx7Kk35lkFj5FMZ6b/6cNow74TXnGnoa8w9zY0D6UEYLgim5k+SPDjAdb7d
yUqRVj59mR+lx4T+NkbWi9zPsuYEhdGFGtAT/e/sk6/kuZngQgQm1r0nk4Q9nN2V0SSphp8jMXls
o00eFRMkx/Tsr0Lmvie2YaRJeuVxkpkrdf/NiL/VKc8rM/bveZmVSIMyfJqr8CPDKefKdw6OqA0r
JJfKWO1d1sR3JbBlyuOg1bo80+PEOpNasGpB1y7TCocbHSDjI7OKnSRFvbkFMillVPn4V7pQ+2WI
OFT4gFXK9rW3d3IL4yQ9IjNR2i+k8Rj4uUkKaDKJ5PU5y2np337TNKU4Rh8uRcaARkCSI2sOjXvY
6N9nlGrT3Txk6bExMTmkGzgfcPTLNgExHIlCXnSc7DEyYPI/kpQshJH8yPYlLc89KNVpHAAhfhgy
+eKvjYIgka8rGWcpoWQYZHIwWOWgwnrFBzQlDmLGSXbLv3di7UJ2o88jloxMfenJx0nmc+I3ORTv
MzBXvpwvQclZ9wjkJ1vIF/dZNKu4BDiqfIgpTUEirz1syj6kYRjQsLPRWthbAOw9ZwlUYkhT2UJO
si2Tl9LekIvJd6Q7wez29F/cBfLYfQS3IKL8+wyPMmWU7KlyP6oPsJ1AbrrPGptscacJTE9Emx0C
C5BvpJQXoBViXAZhxwUPi/jHVOlgpQkwLAuI6nq1GSUGHTQyzmpOMiY80lJz1fjJFig0jyCHHI9s
ACmmQbQmhHvOs453NdTNI9AtIIiUaMHFO33CIqT94qhVX07zwAxpD1jGsOgxAT7xEKWJgCn2MtwL
qMOYk4EjQ3FH6j7QGGyqV9gB/4cqIwqLLwLhckXx+HnioPWN02muCh9MG4FVBPixzCvzvkLKUnr9
6AC29Vd2dnb0TFgVQEXh7Dilzy0PVByikuh2o2chhLcQXu9c34W2EyligV8emQ2Rns2H85x736d7
w8d0L+uxWD1eU+WXK5hEJ/h8V82IB2Qz4MBv4itsOXTgFTVxJfIMmEOiDlbRqOM9Z2119IK7IYfV
PBwRYfZG9Ww5zPUdgkG5oPbPoUv4L7b+AzZW+O7EpSOsaGwCdyandogDyauguTKXatKkX8ddaBsQ
zIHhoBjTEU8iFgGdX0ihCf3D20JoQaDCq2K+DlAXzYRhCMLkRfuX1vKsfxseq+62fec2C4Um5h85
dxkpZCo8CQhdIAXZ9RE+QdRPIEjOCJsa7JvCZUEjaT6k1zSDAwhudCRDvGszyCgaV9gTXP4C986e
g7LH04uEBHB9w+10bgJzVGjABSVES3/jivk4mtHDL8VCj2xkY94LuxMQn5dTrKiHB4RQiPmKiEq+
nIoJGqIK0nIUUwIb2NM+q9z7HFqNSULjanJNwbkufjh8IURM0B5VGzL7WC+v/njCH3QBmH6GpVih
r5B3CB6h1wAGERqFzrzH/I6GeWBHQlIjfhC+Vhp+PcHa0YAz6JeOInAIURaNoqoJ3rAZEfUK8cKA
MeD1qYkQSuU92EMOFUHr+EcxgZhIpWyTxYGIw4g8Dk2fScC9xIDVoLfEuCwF0k6mP6uFhlGhlNkw
2YDI2sGMeV9GEiwDwixy0HjRy4UHGR3OZv4gvlIMb5gyfM+UYblJ0xoS7tZuSJN5Y9EcncnZNXdf
YYoDji05mnGX7Dp073e/q9iPdBZKyiYTB/cZ4/H9XJe5JJvfh2lareIglZWGpDejnzkvScICunKA
y7TCil98d0ph1yydo1QHYv0yu/sfbmxsZBND+Nuki919JhWhTnC28SDVSnbXdEGQDT44PGZ9NnJT
dmHa0dg8fWqNT/QU0j9Ycgd4Oi39HFAxeSflyr2cft+9Wpc4mCbFNWnOThotOzdWWCpkg4hZEatr
bpN/6jdd0IEQvbODK78ZzaGixoapmVJSwZ3EPJC4GjcgdzMjN1LOg/KkLkDZQbx445/9fI+O65bW
6xucxyt1E85eh89KR0+MFxC26D/xIjnc4RLXJ8nq4YHON/WhZrI7m71g+lpr/t4vdyQoNeF7jywy
gtlt+2NcbTym9muoDt4/DRKaiI8PBETDeo06TotU6ff1c9TwGtaAlCds0bFTEKM8Dv1whrcbXNeM
VBKgySojdjQbY6tFKIrVoXc71mZDrBMuQKaHcQSrR1KSlw05KVxFbFMkb36TBCXmiH3ZCYBCC0J9
sjRgRydNczgGdTi5Oz37bQawKeCuD319ApHPXJsmK3lI+OgKE858MvvkG/la4ZhFjBSz2LBrdsC5
aeD6blbHCpEVEKTIQJIPnfby7oIMcHMggMAJMSgaFsaqYWt0tSKsrFRuLno8A2Ug2WKvIjkKwfqu
kw9R40ksLnmva/hPZ5H9stQxgaOjvUOybHzYFkC6QccOSF9iQTT6GsDjDu+omG/H2dCGHcEhD7bp
pBDFw2FtWsn4Po5s1exfQM99xpIxJbRxCQKroyMevxZGdGQaEU3JgAEyr4dHj0IMdJoUEUekvNDV
/XCMD+liK0GHFEFCqwqUi37USMBh5QMoahiEBmlJPlbtNq39JHTIm+qq08SrNpHXm2oTbWKqU8hE
p+pUaChrmyQnpF/pOg9+Oz5kEXbH3VM/dCREmntyd882MT+M2iNlREricTkunNuwYRdez736kbNO
HEg/+Dp1sd3MrqPSh/Z4Gk2u03CSjsNBd/jAdUY+BnuZWMowc7l/dB21vQcQHLsLV2XpQ3fpX0fP
4O0TYRc0vWz2DD6Lt78UMsvbKHMzsvf063ELa/gAkjKv6R3aHlwCwXWUzjL/MUv91uoeHBpu5aWz
eHbZFl4EvH+TBFJi5WX+PeCvxSGe3YMLxuHVnoDZGRykfBEF39/FdYarLFlEQb6KgvB0XySLGnBj
kCziWUja4yiAqG0TBVyV9pNFGGibp6NrBt9lEFYF+P4iann42eG+yODWCIk8+tGntSE9fjukq2Jz
WTR2+/k6XlVEbcUrL17JT7Vp7OIVdt4V6TF/8RH+xqusGGw/m4KLlPlrc1utlTk5a6zrqjlpLEk8
1W9N27zrNe3rqiMZ7efBddWeqOMfOIxxskI0P8lx0JEU+0J2EDK7g0ZUxy07eEC62xvvh8o8BBNd
T2FXnqpjvIEuJCzdefARJo/euJq83c44M+mtaW/cnMNO0xkH1aQzLoKW33XOglXmhzEmkw6W8FE5
Axk21HGXpry2HWWgGkHTgV6dt1D9DskMYKhAiJsnUE/8tHzBJ7PYyIcDTQKX82vKp6qJsf4g14bc
wa9Zz8Bn8b1cpXnyt7y/rVWTa1h22EjXCk0RMl35RseMY8RruVW+hHk44FKAH1wtZahmNuS6hUKO
GwirzXgtHk7V7Mx089yakaKIj3T5kxsIFcYpxbW6IR/kAHQGnVmQgnOmUFDVGMloh6Cr/xDW8op3
n5rkc92UO/+ukOulSF4Fg21La8Eg0h65imoEdB2yrP9dQrJ0diy5PbKJCLbpxqEU3cUzMkvXGZe/
eRLZCbiVLQA7H2jtB4j1y5KHD/jmxHUjmJ0Xka2AINnKxtEAii2wbMo2YTujenkMKJW/dTf4q72l
YVyXrkMbWMEa7AGfSGviZl/eXJbSKGkaqcwk2RBudvlECuPigoRCNITJMZQfQWLLKwXRRrn6DsG0
VC0oBirEfwKkIbLfa40ddO/IJRRkwm24BgDoZ2v4n2Fdm8FNRBrvoXyTrdnCjmQ5WkpxdPuWmXiE
S1BaIfgI6O+ps+RiHU5pDoDlnYOJjNwCGi+HcrhpW+qkaRmU0zSNRFa5fD4o+UyuIORehog+kPfS
2LsNDPvv9v8vBnvdmP0VJ0Ve+bukFqlLEO//iuQm+WLv3JfUsZSSyNBha1u6Ys0AAVL/NpjPySbC
7XKjfLvfMlrc+6/I/NiQBxA8fSmYz6sl1UkL8Q9QKW3m7vcRfndpldwsrcqHCe3k7wAGMAD1pOM0
uI0HjJbyPQ0DQ873BYVLCZwE3/8JkuNn70hrOXa3eLjlA7lEPhbOcXlHP4Pi4A3cFpTBxzsSi20F
kC6fSgXcTQikdO1RisbrQ5vky79y9oM9IyZl/X0q3OWSnUxYvgXlfz/Lo4Lw51Vw/bjC5eaLWUKi
99c6umSNE16u+H7xbafUAgc69SEv4O6uh0/eJTae430A7N+CJdytkRCkmoQe/DbA2AflGmwtfOC0
M3SltSFc6lKlvJfyQ7fm8eqhpFa/cMXfz2UnzZErSJ3wLYwrvg2UkuTnZoVu6Mo9sL6DXXUBAkgr
6XLwQxKNQD3grumML4U7IxG6rSMoFutGfiH6pRx924+Xlw+BqAPxl8IiErpF/N+CCp2QCt5BsnNx
SWFJnrbQhYpSykNs4Ru+RZCgUppyQ4KjKRZF3eiG1pFWUSO3QRvy/eVb2IMm1EbM6jc+I9pJbTUc
9VK0tDBE5qJuHjvi/d+jXqgRKnpqIWiR66QDLy5gBxjsueTvVd7JCAnd/csmcQz/t/jkeeazY2vd
orE8qnwoF8qv3IjqQwue9r9PJUyBPpNcrfJWPv7XfO4H//z9gJgD7gnNaCelILkSS2MQV0ukg8RN
MDZmBGoYN8y47vMHajTP+1cjIZMQxn+rBILBE5tgIaRYku+BwuAjwh2kNCJNAJWAPCbCrzeoADWQ
UYOkL9HoQspwmkhzbuTUkYD6zhHER1TKJZCmgNWgdyiKAj/ncAm49EEKWgAOL4MYFsAi4EB4f9Ut
2FSe8HPlFvl4q8ptkpNW86RIIikK5xONbpi/us41Hba6ZPKAvC9oX93q4gDo771HkU6mCi9W7DZE
4rVbZ7Z2cUiUTfynFo3g9avT4SMd3jS3JALwMwqfXqaOlcjOFfs+hTgoqd1nZ1SM34X1rF0A/2ru
R0+vgpYU6IBd8EgWeAtCBYgexPH50c1HhndtsY+DW+FfiEXu9a3eEYJPAjhKVifZkLt90lnwJyw5
qm6pSMIN+LCGzdqNYtI9G1E+yJsDQkj1J9AbvM1e1gTMbKgNwKgYB+wL0Cbyi4ORag6IHHm8jd7o
qcx7DEAHRKtg3UGh1qRBAIEC6oMAn3wAHKEF7KQhvGN8vsfDW1iwlkErQiBKRJEKgaBz8ivn5FsE
cff9BywD0EQTzuXS6BB+lIHoMeMO1NcWD8q9dxjxbhbR7pfMI5ShBYYmtglZ4UriN5NYrqkbwBiI
q4foqo06A1xIAVMAL4VJf72eVo+s5sUkL4P4MoAp7abaPbAPpIjdW+UcdAJYc54HAD2e+6yFV1Zg
HYAs0g60BALQ4JEIrhCsPvgFApYIJn2SvGNAyMRebCFAdiV84gYPLrGpNyvrmPzjlk5TbqQ5gD/A
juApxNcI2ALQxARDWfsLnADCT33AVASp8fQi1YBmi44B3wPyppsY2fxBjEfZB5MMnAaaMaBuhAGw
5REVJWdGArFVeM44VvRBe6HAj1bObr/69BLo084Yzi2dIOCfGAphYKfbgmQb6jeVJNFYpJcE5gnA
gxyBBDoRNwVqE5ENqjhycgK469la2q8gkQHsBvDiZiidQQrwBQKyee9pZbchEvPzJ4WwA+sWyUlh
qyGEh1hUHH/Hi+qAgqtBvHetGyhQMFsYpDtG8gNfZQLOuOgnWDk+Rkh4xk8Fag0MLtjk7afoV3DY
Z0LKDIPyPbH2J8i1Pzez0TSim3xGkPez00+rIfWBxmue4l91R86a1rT4EU2AdHCB7r5G5Q9cBA92
Ez9a5Zur0/WTtTYjr0/wGjXtNwzslQl/uacZ+NX7HRSYp1OvdLdYkElAcvr+JD6GCuyZqPjKtONA
8GLVaEiFU43IRUdGM4i2HGRD8qbl1ioZFm6Kq+YyxBk8zLEONgbY3VxJaaDbxQCTnZsAeexMC6s3
pdea889PAoeF01heDzf/42GYJY9EvyRGD7Qy8fMEPvnwCjV9+FISFcI2ZhzxPX1ysmfQIhK/HRsl
5lSwL3QejKf1nDedAA4FMq4vuj6o5IUe1GCOK+P1+yEvD6xeBIoHyToeP2zJsgzVDMGTNM54g1wR
hoEeMQiwU4DoOXUT0tr0P8desPf14DIpjvd5RiouEMZQKHKwIPMcO0EO6nRJQyH9yEFXravSrPB6
EzqLDHqSlPDb+7GNeZNW+icxtfbhc0rI9KUWBpeR63WpL4gr0VqmDjl7i2QX/Zr0PmSfBqdMgjA4
qkGYQikIYIo4vx5zl8zIsIb3u2of1uKyPdK7MIgNGmR2Z48fR2uFIM91ZvNfjkGJrjyGcBVwQrDh
H9G23fe4izIf/ijHO6SizmdCqqbBHXU82tS7N6SFO4XINKTmLu0yGtdhAcfQeT9SV5n/EsgVRud+
CLEPQDpY8WBBQS46KqP7KTzpWPJBsgIyy4hrgw5bX4LQJIL2yjqBWG9d+4TQ/pBZEOXwdmz4yZJz
Olpelu2gGcTr7unZ6DdZFPQd0GbQurLP9qPdh8bchDWPECPQp1dJwCNhuRJzmgOcBv2yvhMtytrO
jrVmZWQuBOTWMljp6B0zbEhQi984EQ0oE3s3JwIScidNghlisyWW/QNhsXElxPbLlNqDIFWFUJLo
eziZjKYFTWh2qIi4O1yCV7t/Ccrf+IlRmCljPDcE0W6jJYJ3sLfU6R0gb+orFrIRyNytGqjCWJVM
4uvwS2gBWwdDEqUDgNyQGK7VczGpFuqv9tPcNJblrLtpHd6Ab3AOEsXAhEdvxl86ayH0ASue9M6P
3fvM2+Qy+HAIwQ6eGD2shoDlBb/TvzLfFh2MDJA5kR+lDShj+zrx7gNMFeckf4NvwCa+gKn+SkAO
2Gg4ZkgojzXAVMeJ0xy0B/rvx0u8p6dZr0W5qn9LtH/AJSuy95DLr+08MA+xRdt7MjJ/jHianMLt
x/lgj9FI4agG+Zn8Iot0Vnl8PiE9QnPEBoJ9sXfqTBVP9d8iTNrNCcP4xGfkY0ah83/L33ARLpQJ
JME/78PDF/vFbZV4MRsuxN0gWSorvJpNyQth0WIG7YprKSQsZVBhEk9YGH0gzVfofzSCk/o1TjaC
XTj2GkYFsdDTTUsWotFk5v3wQq44XEBEU7O2NyoXkxxvdT99oLsg1wDvu1fpW/XcXHTX6UzbAPmF
KQvsr16bKhb5VbUo/cJJl41F43RbhvNy2bTJKrrQbBCXU0YC81PbS4Jyla+YE0xop3Sx+RTex9HW
0Q+Io6Bj7+cITAbp34+X+d5PMXndZmSbcQE8k3JzylYPZvecl/18GVmpJJMvyEJ/W8KfeDt/1vGZ
FZtppua3ttFalQ1+/fbTX9xL1nVXrevlY/Viwvokw8NrxRbit4LGqARiIFG7ULEQXLfc+x/F/XSd
gkW1vNNDpEIjAYnWb5Gxc/deXt4GlDNkA80/A+VFDlWo1EEk9z8creC/xpqvOxdgxKiRkKcCMsjB
Hw3ae6Bfg2YC0oMMduY9da83cgZwGfyyYPj6LeDd8w9RevOHmY2bo9R+2GI/XyjThNRB8z10xT/R
79UTOqb+ftkYFev8DB0vmzGoFnBwRDfhG1s1oQRYRING8BjDQ3mZh2QXVYZ4PGxA4elBw5apwX0W
INEQeo9oNyfuEpPKT8/GITRi7Bnt8iy7HCx0bYPleXjPok08zZavkYolZVtB5nmD69zU2cUVI9HA
M5sKDLfGDdpBQs8F/8y+AkmkdXnI9t0J9mDviDahV44VRxUxDRpykfD7kzSt/yRRFZOPJKnPLdOK
f4pVLdrWywOiZTemlcUcmGX9avhXx7k7qghHWZMSol4+YRcBorDEfmoqxE6c6AIW+p3QL3BU4Pgh
iNUg4UARhGFnXmzYPBuHEiKJdWfcnCSIIqCM7AgOzUHLh+e8Heizi1uM1VnDvGFl+ljNkxKaXcQ8
WOJQp7uwUY4l91V3m45Sk0N01WmYPTedKZv/SDqvZWXNKAxfkTMqInBKb4q9nTjqVhALVRCvPs/3
Z5L8mUl2ha+s9a63KJj8hLQs7BECDcmXVd1KHDOfVWF/ll8834Kh2bv1bnfuULjKqlg/FYcDhmAi
BZD4v2kjm0crn7C2MurX8ZTtOuIk3/a3mH8H/VUGzwrUMNynug9Bb6r5X2aD0FyFUyKn2qkKjxFn
SS/18p+h+DULA0RQg24OixgxJ952vJNv9MD3ZjRDt6qfWgbJPKSgihrnya4NXnv2JCoMvKV0Ei9G
SCPeVhHVOF/ytnitfkOS3vZp4ZFpfTu2NJRVng8lXmbLuCUTTOU9vPsqBlmmcOeenNRGz5EVcd98
f954GQNGEkzuVJGKD4TkvJg3W+SYTSqGkoghNtD3FhecXzx5Q4nks/Hq6/H8uvB800XR6Cn31Qr9
Sb14L9Bgm/eoO5fX8XkYcDM/DzzQcjLEmg/7Xp5fw1f11LudH14RVYGNrNXBmZXnjcP5yPmcX73g
ORlu222G6dN4IRMaehsHj4hTYaFJ+hDnAlyKY/dLVO8EY2yWn9oPMTiES5ALmAyZhGI1Po8rrLwf
ZiPQ79x0zjHyPjTrjl5Wzx1/n5gKGXy2goXya30nAj3dMGqeYP8FbS/HuMvG9CVqzkeMxFootPqR
f16EGvV0xQprK6H5Ow+IG8HBSOBxpOL42aFaA24RLQ4cmEc/JjwfRGH8ZwEdJPasJePQw3MfjOT+
RWZitK0xnEHWJ6y43XKMsBcxSu3Pxh54GR/yugI4AnxVE9jUSPeheHw9/FuuozU6B5teiaYp8/Oe
8cntd6SeikXrkKBxqEF6yJF12rV2Tnd0ShBm4Rx66YpEqTuj9QWkieSvMQvrjbIH7VjUSDhnKgi8
WEENuM0T6j/s9+GGgS+ksgSqOtzrFXT3MRRALP/h1N7h6b/GtP0WfzLB/UzbhciY02xYBdO3/Zm8
lxI8OIo12JHC3XO0BxPOMQCjfDOIGSNnm1akclVN7wFJkDqC6VdlD2Dp0RD8Nl1Yrdi3d0KZwxFr
009PXNTNw1dji89kNVJc8MBGVig5qfuEYs5tny4St17U08LmwsPjpNoPnGSqkvO9Ep80cJAI9SZH
TR93Nt/5eJnmGJczT3aSym6PE1yU5XmF3xo/FdOQQW4oE3bGCweIjClChxxp1cfuQrRSd9GMvRgq
MrFqODX5tUKyGhxcJl/YQmCfgrzou6kQAlufpYR/AxtpcFWJQzAeO8giHG/YYy3VoPWGtszcTg3B
d2tWRcdCwOsfHRgOv6ZoQ4lHfE1YMmZrSz5FFT9gfetHtHaYVw5R8AjvUCTzV/UquURlAo6xkvgz
GTv5EvkH7mBm7n1uOTSkn/ea43gFv8WQnAL+zO0HHYCzQ+8dHisFD3z9Pvt1fIfPZbh87aR5Ok2Z
XklGPmGejAYVz+tJfuDOL7CO+TAbGXki1bFAKlIux5JdzGU8vvjhOFknP8ibyu51kisLl8yk0bsb
do+aPmFyD8EF+wjeRG7IF35j+peNvIshVKASRnc71CXUmRjHd6KJUg8xk2VoKgP2bOYwjs9uKUnY
yYxEID1eYYaz7P8x4TxzFI5mJCCkis5YKvXkl/PBrJDwdThol6o0R0/jhSVQZfGrudmquY2jYkWZ
STqI0okEg5LwnXhRkLGmeIoTXnlaDsde/FfDOgg5GjwuVxStEzIoSuPjvVbD3c+Pw9r/iYMIUFNy
UUu0VmnSOPboTiFz4TLT7stzKTsCUrgKu0TMS4aYZW3vh+OsdJF72zz70ygsfelrFPB48BaBZwuy
kNvfEW7VdKp2DWBB3g76oW37N4aovea20lTuCO7mt0UQXrHsvBTqkMcLQ7KU4mxv8LkVQ4YM0A1j
Xho0s7z2A+69juagz/DzdSHl7/A550ZOm9puK0ovmiB6wLEhkVbBAqNX3VOJiP6PwwO7Kl9eSnpQ
uR0egcWSa5CKkL9UN/uTNtSop3JSOuve/O4Vu3dQMtKYHmesDgetC0b3tIMs4g+3J5LuzWBOUsDi
dWX+PaFxIqOzhdHkw3YyskjOWH8a5/+6OFNozrKXJ6q281CB64Vi0uhQcuF5o+A4iNuH/cTk85xt
j6xmxvMU03+0tZh8I8jEixtrP0pRhd5VchtSMFDtvg3qIxwRS0Rz3FmZWZ0pVT84hkMq/fcLDxcf
4Ttoa6sGq7TCHOLowk60RxNMDjlPV52fm6BmmJWdNS87k77wVqy4cD5g/gFXvjx7nc0e3loIKHIr
25a4GYJ9ZXbv6GLG/AYJsk04amHn86VX1YvwM1TDKmD/DYtPsuDAsqa0+3OkvcHHLe337tUJQ9ei
0+XYHERa+FTCphZ4Ri56NEML+cX6C3AB0dijC4ZnpUBFM777eSYsEfdgBINl56eeOu9ueDSjmiHW
J53wUoh5xJbCo5jE+5F3HcFRa0jnzrbpmuf7WNKs54exC8o5o+BIxL5SL+PdW6drVYUuOznkjHCW
1FgM3S3KwhVtlvVY7cFls2vGXI4B8Vzj+HtN6LFpokHE+rOfgwPWM6Bj32OH/MBOiJhl/ec8bwxc
mTuALmNITWdEyiWuUb1r35MQAYGKgOMgHYND0NmnAZNhIDQVbJRhn4J51XiH0JP+nZP+GVTIHlf3
sPm/CYRAlBv0etNiFQPEeaU/ps5vzymetgE+j+AnAMv2yKVKH2xoaY8XxJ3xH631Bpwizr0eJuJH
O8c7bx0vQVx6YfsPk5H+HReH76SvQ8fS66nEit70V6/9cddBa4LltGkwDtE/QJMD/S2qlpetXZvJ
PaJEJ8SYYpat6eKN3EzVICZJhSaBEksUNksZK3OKHWpIkd15jMRFqaP5VP/Gf8wiaZJZ69TE22pd
LtPd+Kqyqen+UYAiBLy+pOB1QEapzp7494R9D8DMH9lPN6PuCuN9JVv3v2yGZchSy4zbk8fCcwJ6
GnndlrLquZb/KJDst/XGVOy+Gl44WctNugDY8+jDdYS2swpkdpadBxzwzuNUwq0jFArB2Dnxi+ix
eztHOELANTbQiy/YezNoKU5/eqQlw3OH/NDRLp4Voqf35oRNzB9TDV5P5yh8FXcKHhx9yWXg/QEW
IyfUgvcf3DSKJzi9s8KAz+oS2WqpdjP/nQgs8WKnDqgbB24TVQx9Xg5c6HC8G/jy/DeHuYIwdwZk
8wG7oahijsSYBDKiAx8SGZFLOi3soJGnIXbS8R716J0GFpiRgISIc75ipG9wYTwXrYeBC8eybL7s
fD50wWzhGowAAGMDXEV173dzaMcz/GFNdRYfSIjINZuCstkWjuwOIDGhk7HQSI/BnLlpZ9+AK/5x
4A7nhj/utSnDfnGdEVvGhIe8tSU6T/D1cgmmrZ7uTHEWR8VEn9OnaEPoyPOFv4n+alOuEPy4jHAK
1hnHvb6KqoOGN9iBFSOgaupMWnv8Z/btXoXmNnRwjMYHFS9q9cBpOK3c2FxSvto5+g7seK7lOd92
f8PouWlu+YnsOo6CamjyLIoQwITgv5YyAEc0nxsVI2CMG3BWh4BJticV6h8tB553pd5P6Np1+aaw
fm4QYu4mf/9OAut5YEtB0hdcBiiziVViOn/rKCUSc3iR/MpTChF31/ysRPJ7ZNb+AUs1835lvNeV
q7lwzAJl9VH0Zv8XNPv4hlGsi9GnnUXNvOeMduNLuQGrK29q9LUY3drjM1FIt9EHhx2nYLtSInAx
zdG4i7Jdm2IakbiyUBnjskq51SHZVc6SqehDR9wuOMJhWwYrALok2u2vBUTXGR++6BpYCEjjzsWX
2YPOaTKjWXNaDkGsxgsCJriCJMZ9Uepn2EgA/5LgIwG3oRXhhOEqmeJFX1+UiGfFyxXe4DXGcqX3
saRLBdDgH6/kMHIJcQ+oVrVFN0nbA+aEZ8hUCdFjLWE1fvBb9nquvAIAtp9+5xbb3KnxnaH5HJJH
NJqOF8fpK9KwmiisP+Bbp3UTtvxzil2SkW/pkHKrtU+SQRK7eQc+NxO/AsfODS4u6DktksSNdGhh
AyxzPCq42PAZACXYa9Z24HAi93Hz5y2u3otR+CCeCOb7qc+uW9E6F+YI/AChfjLNwoE/vlQkBy8/
LvFiKDX3GhDb0ZCz8IPVd2aMmaoEtPuodU4PmK3mEmpWVHM5HVSDaiV3yPgA4/gZOdHGH6PsCbk+
AKw2qX0mIpjdWYB+xyWVPeuypxogbV5mp3OMjsG26mjw9UcEfCBq/wezyLOG7pskJXzL9jcC2Tv/
G3GB6vc94XAYe3Af8/eXcDqBb92XVI8KHhGw04aR8Ox7kGoIvKOn55oxDtPYzkhvX5+6vNopAske
R+yGCkEhsQ+R5CgGLAhMCZcwQs5jszD7Fw0iFfQxIBxC6L3jtLf67gczaR/bpdHM2xVvhtubE/FW
caMjpXXvS2YO9+XorFDgMV/8dyAdg879BLL3nfWwJxGmJHd7vP0esiXXvTuYPK/P9SMaBlyDrWcB
uUEJX2bA+YIEB0TI/VdEKiWBDHrN2xOFASYWyXIQZPPxlSkrPEU4UPK8ubHNmw2wqWTxaqzjGtzc
gLG7EDj3UP/iFJafcx7XOrUDFj1TFm5hSh9OB1/eleHP5A3rgPJ08agKSW8lxfGEHIGa6Pa5PTZj
q2Ij1evjNr5wk6ypEkH2PhsimnOOPvzOMP5OGXGKkbsmxh7wzlq8JF+TbA3fiQsli+F/42PJic1r
2RK4uoC5wRQVPihYWwsj5z7pZl8Oz/FJMr2IGE2abmiXIAhQVywh7bi7YmaPmSBpsyzVVt9rJ8oS
WxJGhuLKiGjTnhbyaLKhiL76snJks9lyDSnWd97nalxAQ4LPKSwtCYviOmfqrrj5/m1iWq/4ylkL
0FCOGahPhbxJObdU+lemyPjcjdZogPHgizIG3Ylec08w5mYgn1DE88NGB8kWhty0WT4CIRcanYbA
WRK/MjSl5DnHEJIeMwUcaKJ8/4JDqr839QaVLqy41QPWsj20SWRzxoVPS/H7NwDqAUzLq08Qm6lV
2JL1szDRIHUWRIyRGgwS+FgMOnYj+9uYbNeAmEg7sxO/bWzmRTqgZFTTM/1JFkazlopanklMmHfs
JeEIosE2eS/bf7NZFWMLlgnXMejICo7RxBnqQ37Xr17gafMw8rHBqK8dgMJbKkgWl8QRcjdUL7h6
qv5+ku9gMVmKac5l5u1iPgL5E+Fp2FivEIzvT0KIacRE1eK4tKfXgVF6farofs1yQpINB7penDmK
kut77TcCRRQHUWOLKpkuvqTbtphwMR0DC/v931EFPdpD72VL66Hb7+tu6pc+7Z9xt6mfKa+GlLrY
Qszl/duo5yC+dGXJgREOyDcg/JZ2hlreGdp0rwJnhldarQbWkFMPvJxnqbV6c+3utoDCcK/XVXsc
CCiRqDhGWACKxh5znu1xD19Dkh169v4DakgCSwt/OjV1moDQOnA6OtfHlZWXLi/1GeoU0YWFav2Y
YFLaPHAaNF9XefEOhmKsQqPNRK5GciIOrfEOnOGIW8oOBEaiFwZ6KDDzEIm/E8ZwkouXA16qa3WW
RAobkOuVt6xyrEFdgm9MHcgFSGjNPYxL90VQJjW8pl/xm3ApZSCvDiVDYqhMCMaJuVJ66o8sbhmg
2PvPLqf9sPDKzdfyNVOhWsWCwUr91lU8HuKtNrGOctvz0RpOuSr5LDM2+4sxh9t7QssWvFGMQcCe
awFiS6x+mLjCE9Azt78gjdTkWHptQTNR4vZt1eBtAnMlOjcDuOUnuI1CZLg4JOOscOaWejslkVs8
2qnwfWI+d5wqe/41UnSp5b2/rXpOYUh1wJQNRrNfzhMZVS+JkcZn2XuY8a4+0OhT8NNxfKJ/nX7f
dJn1EYrIDDmftFt6Q4ZzuPF7NOpkYhFkVZJrv0qviV8eQGD/ZbonvryXvd8fTTJHWZQexGcQZLDl
jqMd4aZUwjkGRlj2HsM6yPFpmWYEPAl+Y+522PxgDjTt7D4+vOCp18ueMynl2gN9a82BMWQe//M1
Q1lQapcFuAj0Ie+SLmEw6gMfNbt9/+s84GC/W0rGNMTqDOXB2MG/dCljCgXp4kflEpM7xwhX0xgT
9L3jClsirgXBXGvc/p6qqotYWA/E8vbzRHXLB8c26q/Sa07SrfCeCwRKEPXNuu/9suAJG1u1yVuY
92bHxSdoue1ppXJ2xbnlPMZT5sIUrtFZPlPFYRy5KnUGHAwue7HhS8bvJpZIEWir2HxwsLGtqGAL
m5heq/R/p/vfx4SFLGj5x0gBrtdL3Aggf8JdOOoy/l5zdctJwOYu10NA73BBNd9RU1175+NG2Fwh
yYqxp7RIsEOX/k+SNHJquz8dRO9wYMshh322AHwF0CORnJ7n51VwZGBQoN9Fy1RNkaERPkCfsUjQ
wAw3480LvhgbNptgZhxytzRniC0O0TAreZNP8xMSO+uS2Ew0K6+wG0c2OPKGNtgZPSMA48uJhj7a
YBzQktVxLu9Ag4enF2bWyjYzLkxzms3XgLYJyWzJvs4fq29ASkF8ED0oY5eroO0tIXIa+7E9tmU6
hAEZGox0t7gGwtZgBHxh35hVxGzU+d2Uo4UMYNnaLGFqidm6J/BJarK6Zz11UGcUdw8XGzRjHEL0
kfBZ6Ln4RU7pengcsfvZ4OGBsfCRLpD36/8uNcFq9EGszdYU2lWxp8eQb4z0G8QogOjvitNxTuwV
Wg6EeGO0luIjft4bYxzsSWCnKMuPNfLxFsVfLT69w+KUh99LfSlu0pJ5xgZFFjoeVIx3d4dZAWmY
w9PDxabMbQY8jYEezq5abg0hVCCQ+FHysflTI4k4RavrmVwvGLktZHkY5zPNGDjKBA424MgSFx+I
SkJVMXkHHdSFjs4RP9B1ff65NU/XRqY6+7xoP+/G2IvFiV1MtDPXNlROYavAyykM7LFX7f4owVng
1ah/NST00lKEj2qnc1aDX99nXCMmUM5anltQhNDR7mjGIGo5qb7my3uAEKIzsUZuaZxwosa8esLU
wgGpC+AFnPV9P0yYn3j9Sw31B5w3oq3q7yBLmVCyGgS+Yydhmk4O9K3Y0F8iQo5ePomJQvWCNOux
GDulja9eawXI+EgmMEpTmhEfaWCwaBSEZ3RTzDii1v8DnXcInbJfJ9JGig0utmHTYGBMDsKBbHO9
py+ge+JNgd0OtPuOaVwGDPA1UvY4e90ZmAgCSyy/HmQnjIU6nUa1p2vm3b5j7FdZ1UadPydLCXFA
iKer9/JwZ9HBmC2UhVR3+ENgAkN3h6iNgg6jq/u/PNBMNjXsZs9H2cTWQ3j1UK66WsBZB4szYkhT
D61srSFLDbor5k6xdanCGfa0YMCZgSEWLTlOUGNDAI3yMt5QAwMRpdYctHMVu91J+6DifrgZ8Tsk
BIS0cyTU6ddXqNHRFrMfwkWjnpQgqdD+RFfet7lji12xezBo+kzuB236aqw6+J15c3OmtqMlpC9m
tTDo2WdMrv4pB8TEDJA85i049G+8c02n8rA6mwEffb4ON6XbMXYBTtm5hTkAV0EhYfWmzwjG/58y
HYeaON1eDpbTrwlM6YgzoZq0jkQ5LxNetuF/n/ClOIn8FPkiR+MDLiOldRex0uSe0lNzQCcMBQSs
+yKNZHVEte4+WU6S+fWQsGMJQ+5cDB9eNfub0T93kFQwuoTlDA9fXOJ43mCpgVD+UoNO9N23xpx+
kTAH5O+hqexa7EgqxA4uYs0xajQ+HHkywuRVH5Uggjk8M0LORYiN+G2wdL4e+RQMqJnB8OrfS/7f
HfpzD8Ld1/BFzC5sn5DGV/KXrX8nKTthAlwtEZ36sEmol5hM8DAramLGoAMiF8xnmFkECdJqNaci
fKvGXo1wcwHwjWCKnQSMSJ8s34bm4NrjfAtwmDF4sGbngoQvoZE69DSvEBFOYw7mo+jr971u3/eU
AwpQ8718zDmX1RlBHHqyYBbGRFnIPAx2COMmQDcUVLLFiy08vhXcOt5++zHkyUA/43fRALAJLXwT
wZ0tJgrm+0dhGfgiQQMbg2kZgpS7Eg2JPbrVXnp50vVggBc1PjV1dJ8pfmvj85cwcUZjsv9u7d+y
Z8+7k8KGZbyY/o39CkmkNzwM5zDeeiHz4M+/ovjNOkjCEd4jIjm+t4W6i8FOHGDH8DW4fb48eZns
RV05Pw6XIy+h790ncMuRY6YjA2MA8gmRJ7vlnnsM3WmPP6Ex4eBcmeWMMecYjWeOTRz4mLEA52Do
CHRpzkCqG9Eogvu9LcqFUfgDXOaAZDc/fBbE2MBAH5qVPWP5iwk91yfjADHcTaI6gOG6PUY94qmQ
xa7iFVPHC2ASNWwPN2EwaBYERRWO+wt6U+Cxf8yMzwx0DANH5zDy+/gGkJ5B83Vqrfv07XGv2UlY
gWNp7oCIWGIDJgVjNioB1RmVeko3BIBPbH130yLRIBu7yuobEd2nUNwS4W7CcLVaP7N2ROxh5DVa
DDwlxPnJfHu96IWq8ev1JyJnxfmxOnEsteKIWvZ5HTNAnt0jeDrzO8fznTHR7H5mVxaMKPo+EReX
966/YPYwWrwoUalfTMLspgiQOfQJB0bUbbX4FoyFlzunEVJecEJ+HMWjLP6w6Zk8qAg5RYd6dJLV
4/TEKQQaT6czkORNtYS2usmMlzrasPTm5C/oHwpqQux7dhp+KA9fVv0v6IkkquxWMrgh8IlEqhvD
geVrQ6q1hjsrPjJ4aQYYPoQjyMk+V4hwkfj+fQ653YkFz+FQg2vA66j8lwokaH4v6rqB+SlZGbl2
8CeQvo4d/FeZn2N8S7JdBwb4UY3u5xUdAVfGEBUZbvTRIEpCpjc5F83qax/n0q4CcWm4U7jx5F3f
z253vPT5KTegeVgRbe6bEiODZMVRtWeFpnsKHWjvdg9Vr9kzYb1YEFn7cyXCsNgglg0NDUgTZ09J
x2+O0c3K+ri0pQtRmaRmDcApZFsd4GRgZYSdoKSiankzyaGyq+llGTZw/9xhTZBaarxuPfjXXnf7
gKuSeYWrFSMld+TjRQA64x4FNZc7noB5d2wNllyamBKiX0FJ8bBYa+MU1Rn0kyUqzxNLm94c2E1Q
dxippIsGqA1QqBW8oVdYvKPmNroMWcbp+ZWk+oKvNHATkSaVXb+IliBr89sSHjW0fmfGPHLu06tq
0yFDypmyKAY2KZpZatJCtFiEJrzyfPKifXjpuKyZfTP++6e+BJRwhtGeaHZ0xbvHqZhC+4q+xz/4
krTKGdBXvb5j519Y9Pz+l6JZYo8OL/Gs53wdxqujrQA9Dv2gdoaCDQhTpj06AxzdGE98HDmsEM2o
aHElJmrPsf2chgA0a9l9zL+Buo8nULSHgl7gDPcJE8dZ7/SbV6U78H/YuglmITTQLGJ8RvN0gtkE
U5p3F0rrKoKe06gWjLDnPPUp0KbyppoVFL6ki7ujVq/P9b8869w92tqCVFPaMRooeVr7DfrZKrE0
PwmOGIKRD8Mv7PWY+T/1K56WeOezJQdb+ATa9H1Gj7hizKaskUOG7SW53SeULSJ6K5vLQbJ74fjU
WqlX+WWY03xj3gCKtCVkq71i2Ych7yn9G1qxCOgol2Bo3+CxhmKb0O066OZ4ZeYjVNbqMqEfwRLV
5/V68ME+vEgEjSChvUNrQmw3O9gQAxh0VJ0+Q0Ka0rfbm4hxYL7VSqPeMsCB4UBY9K3AQ44eUZmi
8QKcClQwEffqQcTFfLzxkYE51O+7kXMn1hDPidFN2rFTniu2FNSsycBLHWhULB4KkPmLgu8ZDkXv
wZk6OU4+HWIMATCbld8ZZ34d6hCz2KQrosRwmPlxBsbbeDOgmOmc8RQONuC9tpLhYBImxFLlnAP1
UqF9Dl0gdovBbTdPQmYUjMzIoX7hNyxHggOv4kqEN8uqUelkRWqjtqsEf4MEOyIImKB9jKFTmh1d
X8khROq0Aenb1DCNfgIuCKJlSoU3m6eGPBDhfPGp4BISXWJrkQrrAKchSmE6yPgHt1j0hgFyH6XG
KoMUVYdi9KnZR1NGmoqsfdkU1nOJvId/q0N7ANNtjkOqMBftbfHlfGnBT98SOqQZ5eJnody7z9/L
6oB16eTl1639OSAGGRp/R4GEZNwNq4w5QgBG46cMpo3jcgohfvM1P7iZ4DWqIbE6Iizv4zDNqJiF
XPyfWWPJmH5emy2Ts9QeE9F9HkCsSlzQrMcB++Iv4lgvd0fLu6eu2AbrMauo5/RxAjTAZ7ye+fYB
4RgSUq7KJK7Dl/eJVvkuMX/Q5eBd+nHJj5DuuglZI+Ri8Gsku2bZYF2dRjy21zy5UKgPEBjvxWLp
6MT+9YHUFUigsLaJA8Ut5t20B09yisWTXgv/dkzzwK1b5+vJWzhbotrQpQsVSow/yM/oXWT7Y5U7
/oFjTHdGhYjlAm4qf/nsQaoOYDHVZgO/eI4VN5cHFib037C5cNvVzrievv94eqxrgrWgflWwBR3y
oZWSZO4ZpLqQ79XfSHhpngTX7EP1zdVC5ZD/aTtlR/24IILMBit381UDibKyHhA0P04zDJPS5G4d
ryuuIYukUv/tv40Az6FZZz1Or017e4Zi+6RrCCXueM2VAFL1/cdQyDhsdo8zwWq4dWv2fc47wgab
grQZT0rNpitSzn0Y04wU1swh4yuhzlYc0lzgWh2vAHw2owtdC/hobw/7f8K/nla9SPo0Otsyd15j
GDkx/J735oULpmhVWrs3P17eJ2a9UAymEhdiMak+dDP8T7AODwNsOOGMpDXdOurwVlESzWeF6uA4
kLcm37x3uKsew4AlKB173S0j52vBbRt02HoKH+pRxJcYXR4rWM8jQk4J58NpFJ9E0pD0cW18qQCW
KY8tVOa99eAwbveZK5ty3x4+GYP0X46kYSlC6IUpmkj9kDHxGOGdYj69mGKPAgmMpTPvGabbFkqg
4uMmZ3mRmIcU5xQJfY3fWjjsoaiVFyhyFqDjtEuc4asC4Iz53tES3Oe/eNMLHpmJxCW7ex3iHgZL
XLFUNu+AwiSBTZhu73XI4zaejIxSJu4xk1oPZ0PGFEFvEa/VVbd/nlVG78n0FZZk1uvvPj+ggry+
Y0JJwZDAvRZKDORKPXp8iNe1WdekSwF7wa6YJ6a3epqtowQEKD7cnp5xcVDu0dC79Y3hOD3NcFv6
/VW1hHcGww4GNOeCMvvtH6hIyBxjUL/rFWZR6lzypV1ZAqdqr5xX7I8Hu3MyAi25MyGk++CaRfXE
jQKmEh8+14xN+eO6ounhJAxw8uyd0YS1iFdyXovOfTWe9ffI7WfKCqmM5sHuBquPoxgXCSD5nmp1
5ApTHAD7xpFqwa4Oi4BBGm3MgFk0TjtkC3A2fB5OduhfEd3838Z4kJZ6jdUjVP6M3XY+kal7KaBl
43WufIAmv+PhY1XO1IPNCC8NQ5iYwwOHB2b+eOzARBTUzgfD9R1+rOBcp2JDkecrl/fqO9SzExfD
YDe4ZJujcw++YfKnXPqdMU6M7JQxBqHUpzVg1ZRPo2EBMyYkLh5XF8atQscBeoxGT2RLJ0zCagdt
03GO+clNa5d8/OiAZI1gTdYT1yocBsxddke3sjVgrAyumkoNgJ3fdAhihh/XH2Vl5g+2dFZPNOuo
iIhuE/OzB5Zq2LtMavsXgccNS6JzyK6Fi3sAVpt/bn3iLeAOkkWgGqPbfXGfiiak55UoG6jaOTcW
/JEgubDfqI3ySUKG9wRGnFF4gmjgy0YVPexeD84b2iEeNzD3I4LRMh9McPXAbHglC5+GsBDjpB6A
ogmONyZu7kLtbHfez7qvXh6zEyPnJ173V+OX8UUxcZxSf0V0qNEYfkrfB8rhweRGgf/7FOQ/CxBl
5a1e5EbbNwakjY2cAaz3AV2N1+PowPH+IQLsv1BjkRjdaDFyKXzSeqNFwCsHq4nosRnshjdtx30w
J8ATySgxh2EdPk49/GgSHIX+mURhj6YqgQYsCIsSbgiKI7R+hkr1DUTVF6FThJA6lQbMNaR9u5Bw
STPLVfdHiT0+UciPNjVIjBC22MJFV3sjUz2ekUUAiqT7DocK2iL8flh9ZCV9OYtww+XigtWnCsPU
EvjrXh+ENfscHTjFjsDqA/BGECWI/swVKXeVyQ8dY2tWjBfgYnntLJ6M3sbR/gCuEa1kYUtjxI48
yV0VcvaUhDJ2Uz2k4SnDM+t8/VhHDZbI72W3Hq4ZtVIccDM3FFJWspTOD25Vwnqu/BARNQoKc5AB
BqsDQFBmckzSSPqg6uR4eEzwoSflgq3/Y7aCwuwsOa09DvHhmA4CstoIAKegQUFawnJs9edAhLXJ
IMcQgMiLZZrJ0JaFSBn/Jwb2cEdJj3gKjUPNRAA+wfvEDP9LgzfWRxISWoBPM4ELBpoDVH+TJnBw
E4bl7Gz2Mq3kFPlXYtATcZ0gb2hu3FY1shplmm7uq+OOD7tzuXUwgi/SrQ9RYxozVGF6y0+JQRc9
Lu017XNisPz5VhBwZB80IYYnkdBdM65nEguUVVs11H+opBAeXqZKc/73dZp1FrGvvpMP523njALJ
SoPGSbnntT/BC3gKSd/d/gKNONlMFkY0jJNdTk2uExPtRY+XS5E8NPm6DFPivXarFyM7w5qWNKBN
AZ/hVoSQhQIa0FUJoR+VkjmEaMPTwgbnPvvQMSEzZcRGE4fZqgND61Zbd6bA2A1brQh4gNOXDByZ
mfA81hwSe8308iMGzKRq8aAds9IAgZYdDw8OxQZ/qhh/MKC+z01b5mbd6t9ZxpWcGx13Fu5SMeDy
Jjs9KIxFUY3rWC+ixYU0uMo2FZ3vRiRv04jvcGoDfulzMs6+YtwiXB8FwUDjTe6xSMegn+VE4VhN
X64ooiccflSVdYpEyWGhsmhKDpMl3s0QJbmKUvNCzefw3H/rcWENzzQe5RrDuw1TpmzG+Zb9fcI3
vbP1Tb1CFBi/KZGfnFjSx6YRgjf+gclDNTyR8SzHLYI2K7ZmL49hOwUJUviddkhOJN15oyHlpsEu
xPmHvBnYFIMVBU7thwxe36X96NmEBM6eAVxvXsTXqMyBNGljk08sqGl21SXt9O8cEi/yY6gNDbIq
CZrEd/6Qjf4M+hzTdTiP8Kon3a6PVjiZssQptZS5cbz/qQkjFGAE9RWo3Z20RGYqVs98Gr0whogs
7xM8MtYD75sSzECZmXp8MJFOZt9taZvg3jpcjI9psRmATyhkcxK+ycaRbhkWV1doZZ4SYGu+/0wL
HyAD134ifPqHwgK2p28ViZuoh/HtghKCc+RRthXYqPh+gi3hXzwwsV/cVxbj0QWCagxN8T8Twj5h
9a3ZxT83lPoymved4yE+PTZgUQlUtxMOopyPOy7WHdDbcZ0FI+bpJnXdb/cuTf6b4N4mYXnhs2jd
1uXuicgTDRmGavwg2r/ZCExK1AucdIrZUU/jxKfQaU1axP30hTBic/FYuJhbVKKJCXJEc3IgdZFG
9UOzAlFy+1t+I/VA+iXA3Szd0k2zma5ykDNE/OJKnIbfgUkjCLzE9wZXo1A/F1YWIPyqZvwE15z+
/Npb/sKWey479/0RXmOfiSiz5OjNyD6eswdwd+xdervvqoOZwYGJhJ5yh+kfXFSJ7/aYMDoerqh2
l9oEJkBrdpduBqtE2GAQdsoEi2KXc5lKP+/rwAp4mjxNOfhwqHLSgs2A+0+FNSYYHW+Sz6uD7xm7
LScLWKjL7PYLMWKwMSjEuu/IUPp7hvIBtlljfJgImyOLIs+BKuS02MS1ZCkhOzffYYY/hnDOIKaV
Vy7E5GxuwOU+7/W5452yVpa450wTm4Hm8j0TQU1ZkIJ9C9PfeCGYqIl3GGDMAQHPHc5UaIHZmk+6
cjlZqaOZrQvrrgr60KJX7fpxEL4mGLuxlsdz1h7ouRTQRTIn8Z4EOT0nGqH3P9YfvgcjJxDRTvJS
eGiSpc33fm0lJBMf5DZEqUeNrYGGMvP5ZzpCUYXn3Gg5gKDXmh/8hB5zgh2j8eZ4Q7pzijdFIM2S
SRVkLql0y0eUO8+1gmAYwBZ27X8k3ddyYksSBdAvIgJvXvHeSQiJFwIkvPfm6++qvjGKnh6NGsE5
daoyd26Trby/t10bgg6kNm5tm+/yq3puLeur8gM+cSqp3v15qt6Gi3Kkhmygfc50OqAe7dCpd+sF
Q8Bx8VBat7byObRuAGUeckj/62IGKiX19cJkorBwEq9L11QQlvvaAZJtNKEZrOZApyw359ffXNO4
Zw3zmQOy7cc212NzxaWcRCRbVfSAs0NV4KzT37WtwHqUu/mxu/1ZKH3cvfbR+HO7a8YZbnnIQ957
MaK7JOcS6OqNxZCDSv7ywnYlkpAOHP850oynm/HPV4fYZ9uAlcHmU8ixT5jDYbAapH+yolKVa2/n
gBdpqICiQaRFjlTza3kOf75GHo/6sbMwugR7NzT/+Xs3rGRqaQalOo1VGDqqnF4jVQbGj0P5ZxkO
sM6isdfhH6xjB3A0f2HvNPVoMwqJz+Dw5DbZ/JmKZLRpZAESMGe0knRB56JSccosv31UMhTzhjRZ
Xjz8P9xF0qniNmuAEC2ZC8sr3QcWmPfgmMLDiQ42z1LuUF0rcGZRh9KicEsXsDduqSBGSsVUIwUB
QDgESwZaOsJjKU0zUdnNxswiLoWkqKyIxSBtx10nNcOSfFXefXSi19NzpOfChb01l6NL597Y4KlA
ACA9SAwYLvoFv3OA0N83IWTi9ehmRpHBfhiCkuCFpBm0+ErCdJPGZ2rWpJH0IumHZKjwSoYMkbx6
USXp51PtODPCoDmdMvl68+VA75RXqcNCG3nk/Y5VXZO4t5kDJX/cDKdl7zJzac3at8XIUJ2t0otx
qzHcThfW2XzWVFhN2/e7/HcW/QDT1wJOppvP1+97d6ycVUWrco6aZFWm+HtqsddFs/c3zNrFRFwc
KW5NpyKWsLo9sOtwMdSm61x5faglkrVLvPySd6p6Dss1jzggH0qoafpect2JrZzwtk0dDtEJwhsF
sL94MaTvRwh68i5voESbjqEz0kCWY2jYXxPVRYvNwXq69MBEy4+uMARjw2Gks5jo+gzbZVpfp0np
4jRgBpO9x/f+a/yL0TuKo8wj8pPTj2gQHkNwJrJX8/CV7BG/uJbD3CdZwr+hpBIOutl7DhACY0z4
BA+V0o308PCx64wbjGIql4+Y67mtbj4P397CM14SquSUPhpHWtZw5384dbjMBouZ/HGY/FlroQ04
fUKSSof4L1gGeTdnG1dW3wrXd2GdK9yaGw7Pv8qj4zzTe8SDyuJOrt9INoip1swfo0Os/F0n8aW2
vvys14Ce3d97cBx4pBW06amqOtPz8b1QRqztAD3WV1oK1lMFX4gYy86ybVsaWuHF85Mq6isVa+jc
JgaPUGB7OgpB8yCby2XcFiDiKULBOb2bSlTV+P7235FGsv9u3brHepC87mfHwXqU7Uen1xFcf+Wy
mN6pHLupkf5gqwfTRMzjkfIGowmkFSjIka45mGFNddxI/ByGGGmx2jJWPIt4aZjJ25WxZxzl86UT
h5obq9ElOeTH3wpCF8nwUYPgi4zg+QoF9X6ue9BJHP5ys8XvE1S5yV+6u+4LTdR0tG9kc5KgQmqM
vttbtq+tSDexLoH5xoS6BRPB2I9rkx7eOrdPuuduzIxzOSUnbDOxMZRU82f3BehR1w4WxwmdQg7q
21+Riv1Eg59Fbfzzni56LHmAlzQh8lPe//J49LJHQOCYzVr8M/5x+o129lO9un0AHOxpQZtgeKWn
C/Fgl5lVrxLf/zzYUHwBUMOBUV93tbK5X6zX5R9PZqBq9EtEimMkBlUByU64bScnWmcuTLnhaXYa
nBtpwPGjm/6M/22nsUz+Osy0o8jY5/ahlppjCUe/9XJXzQDo9GxIEu1kmw82KqyMqvtudg62CQNE
yG7fGUHu6Ixj8mxZaN6dbYZplI88zJmi6zIBJMZvyVl6tv/RsgD5cWDgEU4x8WBcUROx3tVT9pUZ
vDrLScop+KXGZ1zV1jBFRi8//ZvqRfH0tE4xBgPhgjNX1IfHBB3/9Md/8R+mJmlqscb10Twmy4mt
iOiipnxzLmoN7rofgBks4/c6J9vdso4GLzdjQR2blLkDGDOU/0qBaL/dh/n5n1EGaFUzkRklRrff
3ORiCkvqBJWPNbOOeG369DBIpvT2/zS04yBUZvxMLReIfnS2WSfcpws5Xh07iUMpMt1r1DetM/bo
3CdMd3TTdi8HA1LG5GC/5xQzOv2ereDvg4HXDrPX/FxHglSfaDtb+MF9hM30GcRQ9pJI2L1Xs2gk
f3Ynz8xEXcrddbgfrX6ftNvNy7HmsV5zyOtFgEom96P49DiA+yy+L59YaGvEj+/rbO2Rt/JQ+9yi
6Wn4dMD8rabvrvn3yjiAh1AGXGmzLvDpwHm9hIIoTT6V3y8K8WnaeDHqicsNkYO2wr0o1FYhcNm8
LJzacsbKzgiWdAv6xaKC+uQv9btmPFtfas8b73784/C9CB4x16+MS/+Zmx/b14lzseUxSP94LJy4
63+qOfgEmB0ayQ/Pgz8JIZtCX5NBH44XdzeaAK/zdxb9Tjsp/oW4iFAP8mdXgAr5f2W0h4cDYsom
H/4YYTtjP4FQbEcSaOLpKK8D/ESH8iC9riK9PrLlyKb8kgRxrLrWucIOM9U4nYbLWYoA/xUrZb7O
m+IlWaOtiB8rz3T1sqptk4KSW+mMtOfy3gmq7IRrrrt421mn+DN/l/B3rC5EzuGfeM6oKJEIMqa9
hTNbJ4mVIK/gZEXVK/c42xtXcHhAVmE30LpC5bFwT43sAMYO/0zybXuFjuoJ5aFpCbppnf1TmoGP
eL7Wk4bxr+DadE8VtvIZqX/JRsNYHC5OYnKGm5qYvJiZ5cF7kXth+x03yI9OTusCwU7grih5foJA
UObRITgypdalBxbeoRjIt0r/LSq+Ki2vn9sR/nFAZcFyK5jin3bFhz8PjXDhzQAkV7pJaLPvwoVn
gwS9WyF8eWCzhSufl3SgtNgzhE24W1zjIQnlcctYcxWU129fv4lft1xdDe94d6LttaPy18eHY/Rp
GZadVF/tFe/aQPae21X19UU1Zq6X1aiVo61D79FPBVdBngiD55DR9OzctadFqpv2uybYaLb+Oal2
Cyn/Ota49Da925e8G+GtD2YeUcmHEuOC4cBOCHKg+VUiEjdS37nv05dd8TVf/136659cWdDDj7uA
D3FPzFPHzmOwUiH7mFay62CS5k9bKTVBD6Ka+riShz/muwCAaw0ucunCWCGnUVFOP2YX4/d7TSXu
SNDSjyUiiIDDj4207b2JRlnyYT/hkxzyMbSOyfNX75/7jjX/BSE5ys33si/HyFPX/yNQ6/xxG2Qn
5x/hhctfA9Afxf2lLxJwlSLcClBQyBRTVqJymqI3Tj2itFj4v+JfkHov9/qy0zO72yTKBnYZaj0/
bYc9oKsGePEYLyHiquJQo4GZl9k1Ky7SgKmhcpZ4qWRk2qYHgHIi5GkdJ2ltjb6Sv/Ul+N1q/3Fl
v2/CuMgELXpxUDDLBy9Ur5hXtodWw4H5F2dkiB+f0Ci9cPbz4eTgEjdwPObM+322dzmn0RiRGdE3
daOj9CDxYUaQHD2/oSAINB6kVz/Lmis8k1nUYiZbo1Xf6PdKU4jHHTU7MEojt/wbhyaE9KXEnu6O
x2uGamu91R6sb0D6/3b19aGo6It+kIs5lJZfeFODxPQysLPjno156u3JwIoLhbNG5KFVDKMmFry8
yXQqK62cc093kEVbvRb3oQZJOJFIww/l57lxT1ZOh7I9Ke4d/zDic3z75E8idY+mDkSdiPP+Kiwf
RU7USy60jDSNFU5F8zyHZw7e9eSjiPp9+zZqPhWPu9LONI8BBYQsXRKnuojkKZb/NqYtUNn5KlEA
oi2tzGslZkoxSnZusGHnpcMfw4Zj3qnF2Wx8KlIeZnoAXagwTNcVWM8vhgtGSfgoLnBtNdsOuRKi
KPx7rw52G78/3/3kx3uu4uNF3gumeQITdv1l7SXlONtfD+xGmSaTPjnT+ur+tkW+MpQSnJgI0dWl
LUbZn1T76fY01gzszw08QXZT2f6yZbCxnalg/8L+9xv7e1vY3UNH+F8nbuC+ko0bKL+xkVJplGq9
EWvIGXJucf7x+z5TdyUErGnCRjJGo3k6glC5nacpC85JvS7sZvga6AIG1ZmpbYY1QGhx9G3Skcwi
P+OVTO2ImkbuZHfZtqOGVvONsq647Wfql2vhcmSYGbyOku34VHW6biV+lkTaUS2aGjWjD3jPWMeP
UJtbycaRiRYecWM3Tf7Tt6KGo2imf7Fi+ql68nv3mQHoXkux1mu6nGU+H73UMW93P1uiFH6dcU8L
PIgMo7PjhxC0SSw8E/fvwzyxKG2A3vloXcaraczHS4U3ulWhm/CVSrJ8bW1HpCNnGXIF5ZxKn1eX
gsstJzY/sSoZWR4f6Q8V9O3XfQWx/q48C24sh3Y/f59fiEC3VaMFaym3rSQ2zfHXru4BAbKlf4Jb
+qqZaucG0T+PQfRrN9lN4CfnriRe6RIsnaB9+mJjHIORneK0sjuHDcTgksQViKg9dyrQqhutgitA
KgBPR1ArOQjUx1xgXfp1CFrRvICJ3Md4FJ/HmrYzBYXcCLMNIj+rRHTS5NIPlQXSgo0VsncPLp+3
dnISZfj2D5Fd//iHqiGUms+X3V3XB9l54wjLCvv3DrNfyS/zqOQkZKsoX3jhRifyW2SaCBtbAQD3
chA2MN3ior/+U+K/AbFOiabYAlDZQIK7mLFcGVi0aFz6iu1GevZoOdtKAdDDVJcGCVat2HlROiMV
AdO3xvX5hZj+MmXmrdvLMSzso40QKxVz/bBgkWQ4xDcx8RsrdkEhbiLavdb5wYOB+A/xXb9XtY74
lZny919QQLKF8GeypQMr5lAnMzVzSjpx7qRT9BiS3T1+36WxGmJdFHYNH7Dh+GdJjrLe/NT1VVkC
F7I1vGyCyGDOzOquIHKCjHDdWQZ8E4nqWjr99qebr04k3/WqRg6Y9iR5GXKaFU5U8B0OtvGzQ7H9
ax05T2tEtf7dpzIRkUrdXrg3cvQCO39blWYplBgUs26skM2bYRMnLEpThRJCucFOl4qxbzKxLxoB
lqWHsJpi7W8fMSSwrBF2xsXpviYlFz/HDNM75qxU2TYy/fD+gTAU7vHflDiO0DlmBlfOGo0Hl6xm
spNrpZtGhj/XeqolxaTMeztZu2OFlhZk/69ieq/lDQ3G21DWQ2cIODsZNyaCDG2fyjt2JHPnJvFz
SecRBWcnWjhkttBI/gGYc4J1wm6KwM0Tphi4DK3IV7pGllE/z8lPvLf117L9o6SurkKhZV3tmzYu
pkJFHmCFoC1gIvBJII/3TraBEsDJrUrAUDGA+MSF73oj6MrmNFn8SEyKD+eU64LhWdwQARFXm0Ap
BQpfEJpgbI+SvHH57wyDWH9TOJf7tHaVVylGIHLNt7EX3NZd9TdNij0xOQ038gBTzN8LbUnkRW1U
YXqv0pcWgiJTdSc0vFTK15bFcr4LQHbbssXfH39+apFckNff2BKOfFF52DVr52NJ6+hwHf/xy3xv
kOeZ5MlmqT/qEcjylRlgesS4J4UOuJjv5vfvdAkR0Fgk5jmaMh4oPj8akONajsMrjUwhXUl0nuhq
hnLFZB/de78t6FW/x7Kbdu1xz9SuEJu+G3Jc8umKjGuX6FBX7dfTvd3khAttztA440sRtFr1lWDi
+CYvsKklCyaychBN0QyF6Xd4Pj/NC4K7Q86UjIVxmU1scaqAL1aS+S60D8sqW4/lZ+OqxxgGg8IZ
jM6nblYjU/z6vA75SJQYGZWe+Q5MV6JPcPV3YbfUNjSDPIP70UcrmmqfU9WdNQVQX5QzboQ8FYKZ
TGHWedAiXJjno4xXPbxa1ZaNoRBDpAwLwv3QqS5G5+m6uOjJaRksO/1afuWHNpRBu8I0k28Bm/Pj
soBdjWCqtSrIS4kanK/njxj+ZMqNetxKw2u9oo1VODbjNYfHK5FP8K/MFTcPAVCV07sSOVbj9S/N
y6Nw+RIjbnV1wWP5U/3z8+292NEjhb7mcTldVCKTTaHz/l1/7vkbGB0Wxb7+mwxEfpMV13p+qDpZ
bWn0btxsrqQAIkebzNEqe2XN2SDu2PS7Yp1xC4ffsg1xAopN444r/cPH6mszcQgYv9zLJrjbZu5j
ZaBs2lVnzcipxvWsjtupfTm3KZ+b+4hEoLVh265ENpLk2yNqK58JvGlUyWQvzqwPIzX1jfOS+w2B
gNgzOgdiUnw7hOaNsxpfjVXp/O2E6l42Nfw75Jqtbe8dMrY0ERKh9mziJNPNdVS7ZzEti63t55Qi
Clus4rnQLkiPf2GOvOrHRfM6HfcVDbZvv0WxLktRKkUha8+ifiwd8sy0Zl4H3NkBgsOw4NIu83m4
H2ZKyKvXqnIoLA3yrwpenOa9YXS8/BVMh3s80VCcf+6d5bcIdPTNTc+gOeYVc/z+s03QQCgGcM2o
ngJo5389S71o+1rm1wzP+dRSHUqp2qJ4rEvSJrL2JExyrd228E4Xj43QGthclJwlTjj2qN33cm5L
VQvz22osarlJKHT1JeJMon8PVRAK781NbHPZ47/JHYmEKRTRcVvqMFu0o4zLy2NpNYgqiFv261WE
SO9d1ZEZvX1ltRDZSqKsP8IlvIzYYITTq7ep7wq/7XG+suxsmR+gcI1rt6/HZHTID3Jzpz/C0N3g
P1btvAqNazejm0bVlqLDLfI30n6wmDQUtBTtg2dpJpE2TjMnCKwEdl7/COFfKSEFG0574geeCtJL
JbMpXD9iw4REp9hwN0NiH9fSxe6ubo7lse8xui6k+wEmYnd6y3+tu1+BOD5V5EV+gBOvYe6HUbzE
p5UwjHAi4/Eya8n0w9/Zf9VXIUQhFrZoSr9l6EI59xwbotv84Kr0HJ5aZbtNb6yOLZDyNbBx+Ygb
912nnAcKivD85Jj/9b38TozIqbWTAQn5F0LOSCakVVxap5bRyO8Oiwmwfj0ILxlLa9KXAAY1Sz7T
X64AwONfdwyuXbvm4TfH3GPc9O8L2AwVlSFqiSG6UZ8YqyTUq8b4Jiqt5OPeyP6dzCc+F+tKtpms
PSmBsuwaooGtg/VGE6O3h7fwLLWpMmkqrGqHJnnwgvvku5LO921WLXebwPEY6v9FPUfbuBqw38mf
GOKwX1Sv2bV0xoUdXT5IvqLsml5mYOQP5ZkvvMTFJhCDkc7PZXSj4ZMl46MULpypVflYdqQONjPC
LjEOfshcajO4ow7Eqg+RCTvWGqt6phGMRm16wbdhkacgyk0lBqqqDCfQClsHKVnI5LHhxTnNiu2B
yLiU1RNRAuLU1fj501CF/87hJEQlNJxpOu8N52zCkssyMDUu4wSkOWOgl+pL9WqgcJY1oX7wCrMa
mGPY2hT920b8IyvkKJPXZYbQMg4OlVMx/TN9lEbwneZ6MrOoHT5Xy1NPyzqiem3sp4Jg2rsWCk4Z
tcwRuC33m6dyaebGMIwufeqxlInXRrTms5grLgutlA/rOLuUkW3YrhAxgYTb4XBSEIcSpW5yNYu0
Y7T+lyJ37GLtUQDUR/oKrHTzxdoi0Xe0MNttqh6fLpvjoQW6EJuza41/KCMHGxAm8FOISHXXe0tk
w4epdLauTz3oGrlZ3/Odt1PepaSFuKuJsN3PJjhZyNWifEwUY+f6zSBc0Zsj0Ws/rNx9ObkKtLh9
82b/tZmWE8VTPFT2JdmqREfPlPo62/coqqPTtNTZ1gPu9QUuLmxcq+ayufhafpLqYN45/RKKBeW/
ILS+8UOaELs9Qo+8lpUm2zXG3/kbiXlZ5sOZS9YC/AL+0a+gZr/L2pGj8c312U7UlrVUMV1aTF+V
HKSaqV/9Ng/Jd6kuW/h7aTPcf6OvlsGK6b5efFl59HLy7l5+JNvik1u9KZbORcKD2mqiFspv+ozY
/lU6TtPQBqcryRc/zwS2xyB1KmS+4sX2w1yfCCrPYLnUQ6Eg+8+2GbMX+KaXwn7/YnbsdZvXMpel
zsLvUP2ci7Hyufws75v3Yrzy9Pzum8neuewSOeT/LyS/uI3pWamSfI5C+mvL78Q+qjmHlPBTNckD
vG2bsv3yk+x3vffumFp5/AmlF7ti4kQ0tWivK5Hix7E+bvTkMhR7wbhg2/oObOM9qxaFYnHv/YOC
jvn1ABn25zJca97TJaIuKsDGsVAyI/QrSAgqWtXizUaB6e4Dn+uR4ve+tskTCOPPYhR9R7EB9UrV
Z+fh6It9xMRJ5k/4P+PCu5uoHX9PpfQIk6SZ7K9FX6A8XAfRRrwa/rPEao90I1z31rNIkbmOp5Yr
tIknJ0kdQmXX9sLl9/e/1ZHunzgb2BSQ2TOh04/8ZXyECvj6/QGNPtpFiyZNnIleZRbl8aHXlIEQ
nIK4AuT1esFBENYUnKF0etR8ln35MozU9vVN+TY8tk7D7YD5RMbULb+t3Bqy7Ay7Soo7dtCZYuDc
4xXm4W0Mmy50fZdSz+sjV30jSlHLPs15kWoMiletMDRrYd9cZEeFdjfIkbM/nsvC8yMEAnmMnVEj
zUWRgNOMuRB6a/oRT2hcEmQu39i7AUrAKl4q4dm0825+LyyiZB2hpJCqKfUtnVjYxv3vCN20f7QS
b45AwXN7O4B5a0EF3lCDsK/J95alYqxIO2+had8K3I0KPRMuvGkAoKVoekvwdmswUEQRflT3lWT/
a91zLfyK1/xStdCBvc8uekqB/UAp0/wTHm678/hcqmwsrI9UM15AzCiGAGWW2/V3mYI2WY66ra1X
iRXSttJKNcMWeP/T5g/Cvn/lNwA3HZdXrc0oMQWrAK4uQXGqLmDC+4/BxGTY2QyQXA1AnVh4xUQf
nLUY7Kvp/DADFFC26XRni3qE0aX6I/+7ncT/Xt0EeOFdv9hGBTsSGElj/0rObxOO5rV37W40zitl
ZGgKY/GFcHFjnYJiU98MSMlfzHfHP5t6xpzhFkYrmSm2Cfw5y9mHWWs2HwMnT/0keeAw0SAUwaGN
n7gkiAuyS4M3PVAh9wDSA+O59KKDT+Q5IDYKO4gdAYjF0MOBvolUc5OcAQviXyafefwaiuLSHp1z
bCYpYs0EbPqrwar+TwSIBhJp3/PDdc+0w0DAoanpLV8LnoTp5ifFy6nkZEOMulRAKE4aLQF9V4nt
MUHqS8+WdEAV7b/7wvTT7aiLTSqEKKrpqRW85C+VlIp3C2PZh3wzdqKKzkGmQ7KI7hUyScV+F0/V
jXsSuOPjvmcCF+VWg74XL434b7wcFTxwnpllWwS8FY2Hbg2aKZ4o1l6shulfidQ+nt5apjD8HYDy
CokuB7mmfo37AZr1Scl4727LY65eJic/bk1dsUwEeHQUqXKHBwtRYLxjp5UuLD9OhWm8QteqRML+
IsseVy4WKmqfVW9uY3Sg8hDXV0I3rb7zv+oCqzxaOVWzukcViudBBxureFIGu2ZA+bL5+cWEs/Ox
q+UqzCgaXd5oxIQ7/U3xWbk+aeieJTmcH4vWs/F7rx9LfrJOWFcGZreTpGGfl6LZWv5B5OJ6KRCC
V2I9kAZfo7NazbtTY1lJLR96ayaEFC1v6N49dhO7Mir1oY1HvngVHn0h2wpzTQ5ibPcoctXu2zLY
FHJOtP1spr6J/YORwvIvPNxZWx9xP7LUpbKrtsTlIOb2BqbIn++WDdBev5hcm6v2RcfJh7Zz+LhW
XO3y9uthZz0W/iiINALLPwOkFKkCGzhNKf3KtgK7sPrO+bmB7avC+6fBtaEM0S2G7/JkeTD+HCOm
3YpnjxWi2/elUOnvxX6ti7VNLxhcG7bs6jQjn5ZZET8Tk+8baw+Cp4avRhxB/FEjHxCZ2aYO2LzS
7DA12feOM86w1cznd6y862tsuxuLhisdDAN2kZkKmg7ZsQG8mD0r6rAdQGd2p3vSucuH2n7EpsGD
JEuaLs4rsLwOvW1nR49PCJ6Xa1JA+1HuJBqJYaqxq4NMu3iB/nm8FGY1Iez++hfSi9/Of/5kCb9s
R7hrtGB33hU+Q0jrSB62ax62xswQO2niJUapYaYaL51ru5Ia+ECqEfXe1Y3K34v1/CwemxnY5hKu
uXFSgFSxRPWp5tA9pugepnBA7IsiDBSMdVEwpUMdVdT0PFWLmuXJfuqd2gefeENzfSt9b5uhAoT2
N40iRKTlGrv81zQgNo82FwoF9rOaqK5/jxDLkMMI6skHBCzShiAiQe7LGYMqSk2FoF4bsHNQkl9a
2w59tRKxfuPavtIajCu843z0CllceVcNhei282RUt+6kkUlEElSt890o9ukzjcLhpxie0QXar5jB
K43vXW4Q4tLZrIF+zPpLWCCiocZY7/1MKftxKXYTVSO/wam3Lid/eI6Wdk7L0JpsaxQZto7YFJTy
w73elWCzIFpX28vPQIK60n6LDRor5zrVx8e58sg3SJUIMMAIJ+vZHKV9ri0aGv56VpaxnXHAdd2x
cm8k2rlJRuGe73DwZR6U60BnKjiPmx4fuEis8B46+28zrffH+ePVTpQNBKIotq1lzVy7w6swPAb/
HsV4oRNxmSmyC1MIpm4QmKcFrwBLQXVrO9KqwY9+sBox0q9uO6eKJzh0RD8H/LYRoh9zZ37+wwMc
6zjV3A2I1EqbGcvsPn+axqmiSY2oyH9WJWcFHk17uqryxQRx3Uv9HdGHVuFZniKY9IfP0mz9T0fs
AFh2wq+SbmYwfNCrYQsyBbRE5Ru/I4XUUCfcCuHIexGPzqZlJ/LoUr/CcVKi/8ZdFC3TgRRy99f9
01Ah+ChEv2gTgR/Kok87VZLQJFt3xn3e2s+/rYOvk56hNSKu+bKUXzO6kn9VgFIY33D8I8q04X4P
DgMjXMfamY+aaxExVgTadTfcjT0Bbay2EwBhCnBGyOe8ydo0NT9015CnryhgmYXF+Ut60A3Wxoxl
/REYztdStLxvRyq5+qq2KqWqznpy1A+aer6B93q8sxoIGLsexM+FOaARri7NYR39AQEYuxqMrt/F
hAoTlw4qvi/4/o0R9aFogrppyf8Epfu3fwabn7n+srOa5drs3ktRB/RJQeNDLWYIAgB+ZEivtxqx
AOoZ2PX+T36kWo7lf0/HE58s9i63gcOjQ/NV6l/oRHhhbX5Tk2cJ6bF5si1lzPByw335/BGZUkzA
Vy4zmQTHJoO6czfT2cFp9PJYNHsykUJQRmE7YMfvSzeY+MiNBfsMx7Pk/NJ/zdaoMzW39FXBptWf
DGNdAum/tIk/jO/vuipejZT+IHNmRyf3GxCJL+cCIsqmyUbSK1lrqig8ClTa50dWFoyfdvLhEgFY
LpNs9zF5Te6d9W8CaZTdTflZW39nZ6/R/e/Su/QWaU9vZBiZJh7leyc6uLVQbl+mHI5TbjHD1+DS
M0l72F0uvdQ0M0QL6B07cDFtSzhVjpU4Zt+1siwpSAsvvmzbWgws5rJY3IkqCVTM5qCABjSI72ZO
nK1tOJWT+Hys2qZ/HUOoyixLzRQpRaBe5+qjzAAGhrbtHOrW70PZeCTKjnn+Nr1Aye+lqo7zde9c
4XNYeQ1fjdd00dm3bkqOCOr7rZ2opqa3f1zg08AZYDWrRw034KuRn/1gP4tgxjo4ACb01ADNz2j/
3b2RbGPVJQpYkCvsNRh5P4cqNPeUrcSK29M/bu3t38EgbpnCyy6m/hGUX7PTzA0MjxhBgBIBFxmf
C+bA7sMTXN/9JRDC+6e/xGRBJfNz+lswCv572qQmafdzTmW1+bRrHrtueca+qSrh5PMdgl5XjWN3
371/qlfCoBLi+ueP/79OXNb2xfjXPVlQ/5pRRrPFiKoMxgEohMoaW0PrkMr0AuuOSvTDIoSZRkKq
RiKtHz53FtxEnuhA+YwYkZ/XZPunFLr1bpXYEGi1G5wGO7tVuHe+Jxf+Qz585zJYdzyPl1/Un0v1
NT0m87luMpqPhkyWzrUVnW5b5wFimosyXHTwMDqnyap/rj0ma7Owyf3PJVp/W7evkSmtoWvk27Vm
kfV1MIb93Xcj36khHXXj5VxP1xlPV0627ivoBztpl4xWbdLVGJcsERXFNfv54q22RLUphwOYnSVI
71hDzHK0psprLSvbE8ObC9PqY/mSPwwSQ3bcnMF3tQX9RXdbUU6Xbj1Y2jHUx/oRxGTrLTXU0rxm
545n47IJnjtI6R4yyLZ3jmtiQpxmUFLKfOPxoIO2c7/IauvuaZhi1Rb5WPR3X+PWIh34a8hdyzM5
ip/DDvInyH1jB6+m2vg6h5KBgxEpAba9Fhd2VeCkc4B0orpx57IPYPD/pdDzF/j07lJsyLQNg26a
/NvBPYxO/jItVnRVh6jpUQHbk6QxaVX1z1Pusd/nCRM9ae41yiwjjPh8PHeWKKR6i1sRUyXLXCEZ
QEoMRcZvi1ksUDYXpIKMrZC6hAnlKqlXwavcPtM/62FilBtt27EWQCmwqtEDsGWCEvM1OiQ9Wc/v
yEd69LJ/9d6/7288t16APBel2ab2rmftDcHDLm2O9m7ywK0dm7nOZpLrRP/RvnDVsJBVk/24Q+vn
WmQLZVkPNVSzU+/QW//iAEQn2fn+8zTZgdAsU8vhVFqZt3F0/ecOK+tXY7udr78j0xgSvepIF/gU
9cL7prSb7Qb48IsDXk2YPQEm6KhVEgiZtG7HQjZe2CDJoFNhtaMml2/lB6tFg9JckbieXvS6yz9U
dKX1MDIhq/9x1iznT2Qw5TP3bvynj2wrhU7VuX4LQWuOGYeBoErnpvVwAd7hB+RxGeORLs8aWOBh
O3tmKq9j5R7mEhU70+KVx+7LGgzDdfBFrMvP3Ke/JboU+sJIZFo+QorZdpB0YMJgrrPXht9N9QhT
IzQ3EKG3wH7AyF/m5+fZyerW69avWC3lJEuKzkXlQbScugeyx8ejkequYXO16Kt6XA0u65pnPZcs
7ReVC6YfSSQ7bzDaspQ8y84NErFXVgBh0ZdJF4rglsXPicTAKvNAXNDosBw8BEiDO0CgWi8rpyyP
qfXQQ+u6AWq46LiCehUUomXR3+FWaesC/Tsj4aAAuOlF2RkEkWOsmaB7RbQxtAT5qKJ50ahHNAwO
oxd+niHS3RxwN4lGmpiLfoFLFcWuBGWlbqWdSocx89z3c7Hi3U0+MwRRPRTMAb37hKlKopB+lU7r
2iFWeZPb7Ur3c/ArOi5La/RH5Wb12EKOb716ftlm4h2b6fkVGTQ/NtdQ1dP8helHtfkVb53m5o1m
52z9wLnReXzuMUcPPGOpzs/gFmQ//lkrQavs805IMLbD3PdKSfRnWx9zVyc3zcAIqjWYxklxey0e
zbsxWf/NTT3W0Vg58iqiiOWW5cymRVHysmOui0snwXldPpmTbLmIFJ6xEMVxIi5NF6P/FtYdC3Sh
0bS4BbgVssbM50D6vFPcmMX046No3zcfmXwsU8JGRW65akOMUb+TjSiYSigoLsirn9yW3Jojcujf
mWuA33jIm4zu/90inCNHTsuN2zdd7WzPklC3+MosS0qt/ru5aLxrz491V0tnRrrKTxfK7i8sxWvn
YQ2lJyZf/xjrP8e/e9MGqhBKz22RNuUHZat83t/zX9wAyQnjdEtlqU8DdxByhK0cMy1mfBArJIb7
j301XjOxzDVwmlPiEJ+F5bgcXbDLO9RN5/073yVeUlEto8UMqiJpiNTiBP1fSKrAc7xHglArmraK
qE+LtDgrDO2Vy2cO9BFblxW/XtEBktTOjJKz5AyzUh231Yaki7KHb/2FOgh9pRir2xdZPFLPp/MX
o/qlqdryl3atFUXdOneuneUvliOZDxQUD/M12NVXqK0mGFJrFtrNazVgSUwVRtlWhEnkuE2SXLt+
XNZzQBuTKoSW8fz8uf+7fz7arxE+9/KbjVgwfDxXE236PMUOI1UCu8hH7NcjiPSfHJBtfiUnz88r
d2Cd3ez89xRv3d63451E011CuL71DQhhMgRs2Un2KyI/KNaPfL37Jvvfd/d5sG1IEn0SO8Ae8LKx
bMzLEwUa8DNkhVjuI1lOA7avFbzQyqm8JKJ3OJXuVVErZcRKD3jnQUzrpJkngdHXSvrj9U0iHpkn
Gzu7W3k1iIndi3lw5jeV1fsSPHqS6aDVUDPnsDL1VJ+LyhvD1eR9+ceagt6NuNABpyjDZvtH+rom
UXMKns7n9+bLxGXssPQap7r+sozI+efnPeyJTrw1Lt1nm0XPPD7HzIdhzakANLJbHiZG81l0m9+Y
nRE5ZsLmzC+JzykHy8Z+Q2ZaP555Zmu1PY/RLXzjGNB5wHTZMybH6A+29nXbFuMa1H3nQHAAUkbq
TEDYMMbSWcOvSKJwNfXvs8CxKZHQzTnRgRlt0J++gRJsvsE+d1fcfWFsj1sn5mqWRZnl2gqB5TB5
+hFbr8H6r932Jty0IORqkQ2pGi8zdTrK15zl3rJ0ChMoG2OmYw+3KTKE2RWJP6XtCT5k+Bvt7kRf
QMA8z1jsevZUWVHziIRctsyr7I04AOKFVdvudvxjPzu8NsezFP/CgmERxkPm8HPbV8RGHDgnm3Lx
gGOa20e+09nuFxyheJ3VIua+FCJKX2/468wsqMAhzq2EPdxrdqy5UlbjDI2TTHvh9BjVZdwKa8SY
X9s6UhAqX22DkKTqGjkAMFi1FiZ6NWwJK6y5jb7wN0LacupUdb5c8KTAqp7TX/Jn1n2+dy9LHbGJ
wU1hSZxpgoOJa7ea/8fSeW2pim1h+IkYgxxuFRBzjjcMLatAUJQk4enPt3af0d27a1dZBsJac/7z
D8Y2O0EyglI857QrPmiI8tMTpSMYyrfyqr+E6V6/ND0kSlXiqtrSZC5j+8pSnkg/xO+urG175jIo
D+Wa2sU69v4hWtKzxLUrTTFPYQ5HGsKEZJErpHsyM1AIPAZ+62oBK8KO6TnX1IrqsxMIIw5WiCUP
2sm+mCSoEoPouCZr65AI5i0np/x7HEqPfbaasYHyMdhPU3uI/R8flrRfREkvyv7Fi0hBe/aABspM
hGLt32NZ2Ptzsw4xOf3j8qBQ6A7PsUrGmbozKAq46TsYP7NMo59yBFOTrPmCwHhB0MA5thlraHf3
DYXXGVcMllRwsOeiD+Q5HS0tICMC2cWkBkliKyQorT1AMoo8knpOPCIaOkcIoS/Hq/fNvt7j7/ar
AZuBXvifcewIyjdIHKS6e0GP7hs+k+V0AYp+UcCjUoqfCgsW8IK7vCHPxLgXJywQqXXg3khb6g6K
mOGJow9Cq87VSXw2YCXeuc2BGRvv0PRuPFJOzH3hTA9skj925c1ccF3B77evXHE0d1yKwqsB2+VF
GnyA0bdsD/Xlsaa7AFBHr0s+pc/noXU1UaYDv0STCKPO3n3eMDCK5vJWmTC0XjfA/jAOHOHAzObD
Ro3hl+4VSyzvF9AIj2DLcxzEzl+Ue+aN6o+Z3HuK8i/XR/0dSUl07JnFfIVUBN01SZyeNI0WypN5
XwO2QmE86O/GzloRratsX1fuzucOqR7Drz/2NLoZ7r8x9zaHF96aWGq4bqp6ZE6Ke7rJCCQImisb
5jK7M6gJdaKXJ6hvK5HwBNB0e44dUQgDxZje6wgNWiMIh9ODX8uihJch6kh0Z/SGrHQEJ13MX8dn
/+YJOOkxRm5Q8SfyL3ajNFNYWgma7UNYvvAD61jv2fTZhcuLun8ucWAUARk3HZX788yFnJxZyYCD
8emgmxNCJpzEKIuWKBLEBNAQxKYhx+2Zujbi0h71rvCzQdrvIxOjt45IGnj40dp6zi8ft088rdml
TL6IU3QfRCm60TEPHMVXVhRO8iXasFpjIEbbwBtx+WTIkja4AT9XKTAq4m8mfMsUhPVIbWee/93A
kerjdpcM1TvuIoGhjzCav8PBx6f1MUbRprvgYIZXsxXBvcMZyHKZ3SxBt8dsdwvbJcn2h9TqwBkR
9cSYIbsa5NiFQU9T2DxGVIjxDaCM9lG/0wIVtMycXOzFYGCxomFq7HY/j4KacmRZIuBCZ5Q5QAug
jHD70EaE1cSbjoIfF4v1IxoXW851SXaag1zv5fdXmYX8/l0jR5ilI4FXj8iXqVOspvOYxb+l7JoD
qfTwcimE2YxYTcvLe8/ngiUxV6UR4COrjTE31sWh+SF7F+WDsaiLk0N3ktq+05GMhzgCs0ncOhGW
RqdkbeUDQvqeRwKXeWcT4IHVm6kvjOaljdkc9YYdMOBELgOF5Yp24QEKAsWideG49zQQfGROFxJM
dcCzV6jDfiTqXdv74kQ7CZmf0/gPyCd0S47IxR501ZBUrQ+I5USxcOS1DmCuQJfXDq7VLsbR41yY
vnKwVZfUuXGousK+fCCc+fXClSZAKDr4Nnb9xjr+oyMv+DTNzkTYZ/y9xupWJdto8tlD3TLO/T31
SWimd7p3PopyuKLGAmf/LfsEL64OUPW54anHmoOqBUtbByDUA2zS6OA9Pi7/ani9YMleTGIG4PNs
obvsGJ+ps39RZzEI34XMSyCqIQJhsR9z7Ey0t9jwfAUYnB24RBBkkn9kDSuLeIvSJSh1DZWzPIGo
m7PiTxnpP/XP5y9XXHPbUuZcuZYiT4KTjx60Ia1wp2w++FacdDyF16xmaCY7eBjrCP3J4lvvCVj+
S7Ce3+TlBHkA0DZAGBDCOCby1uM1al/qB6uv43b3F+QX1jJwQQgugD6gBswJWfBYIXcxR7D18xNP
VqCDgyoDxs4rlx4Zj7qvb5PO+3LmR2bkvriatlz9wvqo8/hTJlGTcw2TgTOWk5Y4VNbFH+Jl/s4v
KRhqIUj1OUI8GBEMmU9+Ad+B+Yn7TAMeyiyC2m9GdADXGecohHCJaNlbcec+DRHcvlLxl2fzTcYW
EiXC2mFWYdLrY8lUd+IBpLz/M17Wi4AzoBFCwNvXvXMv3GltjnA+l7DY3GETqAH99EFx5Xx9J9iN
ksrOyuy9cAk+lJBkL7xEduXbrTLiTH8wmKFEw1WSkAM+AE9H+wYS9Rw66STjNlLmTRmgZVfLoPJs
KiXqDtRGCCaje1MJL9iCkpsKBzeY3q8WVU+LHMgzPP+7yvsu0IR3Oy73ztwwOoiBKpnjQTbx+H/b
D0OkJJPuWHjZ0fxJ8MIv/Z6Zo37gZ1nvpcTXm2SF7CvuDYBeTsWuYcpFhfeSF9za1WvLbUzGdxut
DUgfiAn0ocrp4dYf9Vd+X2UroXjZkY0uU4zI3KPc7ItYmX+oNQcKFw5dyQvTWWY7LG3pkdWN81Ng
UA06gRKugZODx9tIVmcPCmLWHN1bRTHxywdb8mvtnvAIyZc/84TFJZ9/FSI2N6xNWjYloo22R6/E
iybx3BB7/5qT8/lodO66sVdLGnktkVZyt6HkfL3GTwgGtyj2k9J7I94uxuFrVGHQlU4i6li4eiDw
72WS7MPQo3AvotETA6syeNOxWe22aLdSdtZ1/8GwhrzXDlqtrPs9zRReJlDFJfdzivAv9uWNpg2e
X4+kMIVF+valUAxFtHWJsApBRZD+Ued2rRc7LC3LpD3JGOb3847YDpQj5rQwOGhuP3stGKVTJtKv
1zAiM8+pJ0zjv/qsKt2O8J4Pd6BbMHKmaY2g7VXhKCGC5juwGYNuSgQJVcBT6PmC339MGR0X+DAh
fB91PJ8yrrv9h7g9fQYqGqlz6ZTEo+/Lbw7v1o2jaQryWQZAgbwytw2FW0kfYEmTF5ooDG/r0bz5
LHCV7ftFmY2cfK35zbw4MlhCOiBD0uWKz7YcbStya+4tYXNNI45t5d8DgPaKl8qu5m5nlIsBtSos
4CPwZU4jco+5mq3UZPxIx7Y6qYA8rsLvtFs0SB0O1P71Bets2+0WkAP5gPmQquM7JimE1o0AgIbe
Wr5eXjhn+upVYi8KcUPm/TPuyVvw5R6+JDXi8vWr3aJAY/YJDw8rqZk9Qp+NTyo52O3Lf57jOyZ4
tKrxScW3+uUrECyR420ej2GrCzUuh5TSV8Dv6OOBvg8Ay7wDlEn8EG21SrNEO1fPqCXCSaTMo9a1
R6EyorSrcL5zlgBpLRgdmnCubnhKYIPYSU8cTEw5pB9KyX78VKeA9RX5QvBTkXKddFJXhaXgR/fA
d7uX+BODR21oQFZ5eeqEjgNXSGR4LF6lhw5YijwEmwBx/KmiU8G4P6tHAsjjKZJjVXoPWu3I45zQ
p8hs4aw+9pBeVLxA44JKokums8OiUcWslKfohzZCDO7PA7Jynolumi5VZqHFQE3yVBpQ2lWMwf61
0hFW/LSrWBnD8cT1MOe30QFIgbbtSEO4cn1wtzV0XXCPf8AynzNejZOP3A5qTT/Gp9TM7mW56Z05
kGVGDFo2jT872IZl59FfV/77qriyPQQei/6+bLq0knSV8BL914FGmaZBUV2GPMIxV2MqPKS/BVbF
eHHTbukaavLa4bvcoSpEw+wzaaGvMxvfAH5A66JLsPYfWAkAZV5+0rcs79l15axxmWH90d32Fs7K
nwzmGPlQgAgnNjD2deottrYQLvo2j9iZX5FnUsX4/ZrxwJshElXMsFYX0WOqZ36/eSf/Rq/Q+yis
GcExrrU8Y/O2vAeIX8eAj11e+tUfbn1+PZERitWTTcgkEYvXWYaSb3K2r/zR4ogXevo2xcDAjMdU
g5w7UJTaU+fNnz7nxDEnAVjgcoEszxllO1rjoEs32pU+im1uC/mK8vx7l5YVMcFvhjuYVGYjeYjy
GqFBAa7NvDmga9IcOJP8TSynAnLWioCrzV4zxP13BbrmHAzkXfgvoqGE1kD13xeRh/pa22DpDUSa
sbGTVp8J/HK6D7oCkTHQbegkY5h3lIkyeZfmPsx9+m7omz+Z5NMtW4X3+pMZfdIO8No/BolN6JCw
l3NpyLDcxbq0xCbvDuLSDNqztmtqn65C3hifwYNpG0O8ZqBJg7ucjz577M0sj7g38+Mx3exgmTDM
j4LIpn0ZwRh6ojKic1J9/UbI2PSNR2zb4PzVOC6Klfjt09X2PAPOQe+A/lV/B1mLhIsfMGDNp5SI
zZos3mEXkMAjhH/YAnTHDwPjyafxEqbOZGzSLEEmIiSuFs4BAUNWtJ6CrpHSz+uB8/W6owwAK7Rm
QKsDXpo8SHBbZUjDJ2/qG/nzaE3BoEuYVjwShPufzUtDjXvXF8yEmKbAPpH/KApBX5fYspwlbCEw
Zm/AiEmBTFcqor5xeKhWKVsYFXYK3MYUFH4UQyEpdIn5Q0+a+JAiVGZF4AkMObG4EsO9X/5g4m43
ng2RAD0gY5O393y42Rm/b/hwQmh+0oSBXnayPkjeB2WAkwbV4gA7TvyHVQ/nI5kcCthS2FMxjMZX
iag9nj8XoY6MHGG24MGEVgKHct7Kb4O5KEfbYCTPbOqL55sNCO+DpxoQpACtMYJquW5HQNAt5lVo
rHJANgFBazfaxvxCx4uZWjz4SC4c9k/i87lVTs72BMDwhNo65OO0jX8C8M2osxJ4rgAqzeZJBw4N
GNLj8gnLmSE03jI0zvPPtlgyB+8Wj7XwKlR7eHBviphJCu+VdkyMOXudVjlZoaDye1KVXFxwZK+Q
XGfAm9C4isg33EaXcgGCihlAjA0blyWDOXJfXA7484c8livzl9Bi7WcUZrbAHx1+SyOUbbA2Q2bt
cEyFyIIkMtD3GD9aj7mGoHHWLcccW4H8ghWIcOJzeUmQJRD6F/tQ6tZzmyu/wgAbGR8kVbpPkKPH
18V1LL3EpA9lwi+C6+OV+/T+xsMDKv7n04mdF3gFDpNo2+mSfevoQAJ1H0wVVC+B5y3wCNg9kKXn
6tUS7FB4oXsLaUx+aDaywDLlPwcQBtTT/6zwrgeahb4qWIn1uQZdhRtKMdSxWFw4TLBOFmAR1pSv
oikUQQ8IcuTYwnYVJNskoLebUfkSlISC6fieZPceqSDUgIc2Ebt65edf9w272ATvyjcYxQhQHrw9
dlXL1X4yskneOE3hnTM2et8CxtF2ySkFrcUxZ0h9EY6gpMThHr/EcXw3uz1TbeFUB778keaWsYk+
C8cKZI8J9Jf9JaPBcXMwPY8+MrvWICnkum6+B/bdQXVSp/kK/y8ISLPWZ5fFnqVHAYzSnG0VCfcQ
NzyqOZeVrD7W+pAY23DINEkZ8b6TEzSbEmDTHEJj5hb9HiWvEOzLzMEjxZUCYE2yfrIBhpEzgBQu
PQhSyxfC1Fuaem/Cyg5xCxZqBenv4593AklFWCm0JHIJ4cXrUm6qGR5Y6qaExLqQTtU2V32M496/
3J8s8ekI5uhI2cAozuJRpQgAyTzoVEh/1U6/AklvSFC5Ntf4zhtAoMwQMYjWyoyaTb5+0IgdicWm
9LVgAZ+LFZVfZnrQ9o4lc1esm2J4NzDj3DrxVCwTMYPyuEQURh7WUHBYoE9+NiwIChQk0kouj9bj
AszcfFRJrlm7VfvbtHgrcUWW24ftMegPMJpQz+0NVRjeEdP3RakXkVjeSFlN8gl0MFA6lkJtZJEA
gcyLtIMR6wmMyYIL9DM8gYB3oceml/ZMsLmR0YU+LFyd6zdxWO29a8eFNceir/mVP7Ou8RikyS7r
jxK0NzPxwp2EHwF+pmcEQ1MWwRL/EkZlK+yduRnwrZ5UR/he6R6GiqCXTGpWahYDymvZ/d7A1iAv
Qt2ITwn1OQ7IPsgrc4GY4fMhnJQO05eO0eC4rF0j4PNryYZiOn0FNiNYYOB8/VmBg/fs5r0PSSNG
uC7UgqpIyuloenff+yW/5gxeXPX3mbvPJX1Zx7D5R+fooAFzRqQ0+vLEHLFoMjF7+ogRgJ6ptx4B
p4j18RFULaSt91qB2YWEDjI0lgBzpvUDf/kIduPRyByMxpDAhcZ36Y89bzb73SD6GY4ew1/MPjky
eyHnE4q5/h8XvzwLhn4acPsNhYT9sd4RnrYk1UqbvQJ4VVBGA4t/dO825gV+8ehCcjR6IlVqYZUq
0wzqOlT0JVSJs2Nhd5Bt87VgaGqDnKDM3dMYOvceVd1CaqFPgTfpR/mY7FVKGykjh4olkimYAn1h
wE7BpLHaGTPu2YS5Y9qRH2NJ+r7XEAtZ5qYlhr7Zf6RNMjfG7ykUdAjn0eIzS0nZEjGGL5yQjDRe
dhUSWWyamzs2giHT3/rFXAU9OuaD4yz0802yUvF5osZjt2S1Uj3FYR+ew8SJmd+y3wGpq1P2gEyF
KxanBhQmrqFmTLSXgnngJYKec4uFwZ3khyymOPhL9/axazsX3dezmB5t2Q9zG+nTJiHYGMFByoC+
QIaUcVM0XIhUg7j+DNIvMGrrf9rINXBArbkk/Bdl4es3IvqnG+OXkv84e6wI2YKEuxd+w/Qb9+9T
UELoI1XIp0THMARSyCv23o8RX/O4h4Njp7rjdSiBAahQnfKF9vTyiFxFFjdAWMuDUCJrQr0AbMU3
kPaDyUaJZyEguScM3jmiAxsdD/k6iGlYDSFCCAwHgSxftrJ4dn5OvW7BdWoGKcxvaLBYKbBnMX5B
W5N4NYwhRCowvJEn4SKTu33HpTTMaYYxh/t4fOF0WGoNex0xpiVkfuU3KCsXxPhz1GofniZEMhJf
wiEmlg1sOibmSOiE5KPKxq9fqDKQGKdQ0fCbXRI7RMCGXgdPGNPe89aSoopuCihMHlqvcYsNz03A
3nxiNnF4CyggJFS5r68H/I2FM/E56XeMEY6BIwZRdry8Jb5Q0S3hdGkMSekAdqScqrlBcRpovC9E
4qMqhkplK+Kr+wAd81tYijBFgO3KRYXUMr3ApI0DKhaW2o5qGRITAT+w2qgpflnYTNXny51otuiY
v655bRbyPEf+QTzEnmfoj//IdZRrydY4kuu4N44tEhaZ6o8RBSP+1MXEtdyzilOjacdyTjmKfR9M
fhib1C3HXh/DU0TN+8/KlZKPcqXZy78lEs+i8Xlt6A8jCkzBYh2J4Ua2zCfNpt40FzgL1dKa4pay
MGbmITsz6dZwaHhNSC2DJl4sO1ylyr28/27F6lEt87UgtAqexXeLJcw8OcFDqFClhQc2qe/dmX62
cMe5mucYwFKVsCGvykV3xQXFyyEm1AuVoMCa3vW1yRdPWIqvjYM9L/GW5I4yMWMwNMlWxU4k8fWz
EnlgtCBzDOFVw9KJqG+XLpKdjUdzeUCSQLJi5j+3zV4juKSc01X52U739FW4s3rmAOEsO8J54aJh
owxn3ao+fSf9RkPwae7EOICMBZL0KoSXl+ct+lXP6HftO6geHXCEMhYzWLajGwH1e9Q+xwpjx0JE
lZ6BiO07f4R3uMPwscOhxDqOkW6Ilau+MrH8yG76ythAtRMLie0LOp3OyPbIlU2IFaZrR2fTQM2B
9ckAhWpGEzfuk9+SFs6C39xoc+kCqsru8g9PpyNG9oSKfeAcmq19M6f1KjrrJ34ITBgB/qwz4aWT
sn6wz8JUwOyGaRwKQnJtf7ofB5GhvTVGxtpcpjP4FUtMXtfPqXRQLtzxzFRZRcLSfZ8q+FkEzAFu
gQgBxl2Vw+sso0mepNvq9yuom5A3N48lXJl/TDF6OP6Nqc2pvkFMUWxBfsHZgqW/ISl4aJA8LpK+
PcaCKQuzDu/1X79HdfObbgsRA238vs5fYNkJpwbAoLipq3SmedHWOIeb7mgfmc4Y13foK3t7qs9A
Zk3aKUSSd+OvvfaH973bfRdMTnYQDWGWz59wrAixACtnl+aWOSrn7ybb6AwqwKtF2ED/V02YBHyO
n6MsQaTFNMUiBE0+mrfn2p5+FjE+puUx/u2Oz3X1j5our5RFd3qs5Fm+q2eP3WNszUljHOc7fRZO
83O2KRbtNXaGsHTH+gmKO+Aw3JMWjAaOM2SocTV3dupCmr2m7bID5nKoS+k+QkGWzCGaAehQV4MW
/sNT4gOjrBQiKp3vKhTjNhiHxj8XWbzUBL2ISS+kMV0ot9+Qw1kk6ELevrzt17hTFX8v/KcBMCxX
P3FCibBFIeQI5wQNhhsv84A3OnjcH/QQZxWWzSG6v3cVFE2witjAKzejOWdu8ACmAq0nncAiAz4Q
YwxQbmBP7MMoreB4/rG5qLUAguA9gozycL54duR7AxvxbYs39wM5lElNpfuliEPgusugtvzFHWTX
IYnoaG+1CxsVD2Nr1KlnGbCCtAuDfgZXgIFobCFHWEPpyzBhgKkEW5h0iP/4mXax0ZwwJVEGo+Tv
DTePVgQtIKML9kTdb1tcnBn4wy4Tuyu78aeD1zlgKJZYuFONe/layDu9TgKdcXOCTfqG20Lfaery
nfofKHQ4DNReeWan/cKpuupM1iCv3j+xzw2cG5RELuTOxJiQTnrH1BM2Qc7NfeceY7rEJ+HhYs1h
AmVlrgVbkx0cOhvuKchDeQRvizIGHwx2KHwIBiU7+53a54k/Jnd3BC8dNc3Ts7SR2MOnzyxo64OJ
AwIbLXdXT7KXtlJtngrBmnJPykVYkFP6bhfK4imPqCbA40URE/thvdZl3yBkj0Q7c2bv0sRTmLrr
GkYennVpXFiYyUgc8liwrUyI4jNHZI14YgZiiwno908h4Yhi8euhxtAu9Mf08iFmFdkzCDXB02p8
qHX4Y5TRhEl5SUsLv9x//tCwloNwLYBWrpZdiGGFcoSwS3p08p6ly0iBWjWU1NE+BmefivUETgJ2
oqAx2QjBuaAVyaSBd15dbuKZzfkpBNLeMbra1VjQnkrsr14QsIBIbgnao27zEiBdMe0dhrAESfga
/vSpKUZ/HPGi/o3wpXYra/dRvDicytL4y5yKR1uf1k0ecEOwdahBBeyD4biieixhoUnj3Jp9mCs/
dmY9f0d3KT114HTvdoIDinzOblo7K9uRCJQClukJF+FCiijXiP2yfWqSNpwKAQt0SGrg5y3BXiP6
LZMVrqftLIs5xORBhsM6EXYLzduvpho0HOw0V3mzfpdkDiUjdqxYH/NAvLV7PlBfMJ7zsVEAFnGy
ALOmVB+8k5X1nkjK/sNRqhM6SdcU+PPnaDeMLF35ceMiD5HjTCkMGbjGzIBgHS65kbDuY5QYy2Pz
vcQszQY5IgeaDXgWYi39EHk7S0F2pFedOMjQa0LQUBlX1kUm0heBcMhCBhfmeStKCWrLvqd2wdU7
nYZk3KSwxWDkI7CR4YbzeVJxu7yDNGIwNW4+mfvWNUGh6LCW/jK8huSHUPe7RXo10Q8pUX4FcW6z
NyZqqhv95Cluc0F9FzNz+P7AHivgmodnwiSvf1jA4usnXDjzX52VY1KsO2vikLHOYPLaTqTD45cy
7EvDOVK1f4aJNNHvCUixwEr+A73SCf3rXVogW/AVHryWfUwBu5Puojkdy8yw/DcWiLOX+9kf6mPm
WSP2VdYlDr22fCA9APdDG74gOW6i3NH5y55xgr0nEqoAlb9jQV4KNKIXu0m/pX2pIYnAZNqrVJwT
5qTPQHL1Ba5C+Q04FKknCak/ZIaPIdULGTWwxBtp5a8ypdebxbtXMoRZD5jB5vkaFjNuPDDkAtry
GlM5PHSdG5RU2KeUr9jSfSFgocrNadDyRrCsiVelFuNuVT0MTzcVUjWAwWTXE4NpoGWqpq+STHHg
XXmDBTyQm+bsuG5jAHPSC9MPMJxy+1Cz8jfjdSKugJooAmnA/1D1gTDykWWv4VEyXCCmEfFFS7xt
UErFAMwh05yh4OIao2+6xEK4x6F8n/QzLnQmsX8ND+Q3arf7fXSQXNKluKjsgaUHALfAo00zd7rZ
O2ZrS5fGVG/G3Zyn+Wx3Jcohevc96UsBKKFyBC7FhFQlq+BxptBcMrMIEi54Sno+hCNNNQNN901O
F+lEjiFT1Qsq9K4Zlw2N3xqazyudci1HEW5PcBsHvDOpOFJV48VClgC6zp1gwf7z0k9XRjfL96Zz
AOEAW4TH3JH7XfOf0tXk2k7lFSKDb7nqCo+Np3EmGeyAwiYWoB9SXs3CYsJ+CQ2jiTydHfcvF5vw
G9/szEt9Ab4HDIzadmESGMkGSFRn5f8bGpXT3DdPhBRh8nxnBApthuI2m8IcE5KZ5lSxmnaYVbNB
O/ZWwcaO5QDO10FdFn+N3w57L7TG1ggL0GFCjeG8Fva4msCZEKwURNigt+xfhU/RkXY+dYcKb78T
ZCEe8x7TLlMqMDn6R/LgvlRrT7raDwzZUPNhtHy0MTqlkL5RphFBQJ9HZW0Q7qvgDOlRWOBcSsnA
fipd+XaBJTHR9ZFobDWkyz94xLaBKfv6vct8tlTOhtiRrKcYMVVUNB7GeFKEToNpo0+Pmdk+O9qT
sJNm0JxpLVkBiHunYYhYzfCmSFzmVZLXsV2yAkm4ElHKq3dEMfjZgkCTcmDTPmCwgP4drp1nA6Bk
eCEDNmBVRzAucaQKLfWQQ/0RJD2WYWBGFbHcd9wgNsMTilYYM06LRVoYrtLeYyHO2Dmp/1EUb5xu
dUvdQcGsYAGE86nIqcPNmQkw7ZbPZWKH408xGHOEqDcs2NG4keRjargYqQnmDRDPGXxjfeoan2E6
zl3ODYWbCiBhjeEhqD9M2bJ8uGpllEbDPJzDbFDeC1g+BeYoQtYyxtNTPck/MmgtVEXu4EGBHzZe
2sPWnEKWIrj2OYFqIWuz78v9fhag0yoTMHNgmH6Qgc/WXs+ay8oHIHh1IJxRPUgMzWH8c45RoE1L
e1BvzRvClFKCXzRq39uc2sBwm6VzaL16XF21idLA3CBGAJIfKKDjv3zHXJmIZ3/tnqEUlpPYgQB+
WIfuO+ylBe8gPRUTZZ8T1sp8IztU3eb5PuQWtwsrGQiP/7RGyQ+oFn9jPfgQRJudxIJ0MaZox6Hz
LovuQJys/MuKhrkULEw90LHO1DABW1X2mg4dV0vjyDbG8ljaRMBgvc2Ak7ENYpqUgyRCWJkgVUIx
Vj89ZaeLzCUdYyT66nCEhFOM5P3ii4j9U65lXLn6f7ExsHikOWT0ePV+Bsx4NY1Ue1c3fGbSELDT
apaorvL0gdzt6/cH/nb7XkL5KMjRxJhA3YWNq2noJFzzgz0eNGem2niHxB5MiLDaAMCb79WhIob3
c5DJOVJ3SHlM2HgvJF8ekK8ov/4g76lUbn1QPvNZyD1EvrTo/hwCgCNgQeohSukweIgSH5ru4Mtu
g/sBc4oEA1LYHl7Yw45NDb+BRsMVY3iytEIUVKrrlgiPcK4hTmNUPi6R+WOilU0zaC3SDPHlI5sm
zNHKWeUAWZHDqjDqAJ6dOcSUDcPWw9WGYaLaBaSCfpmQT+kFnzzWAq4fVEji6iBiNFr7QHS0R4xr
u6FoF2/aWEfZcg9hyyLFGH5ZwaolQ8pGDUq+wzSMqSADh8DeqJu3zCkcvgN9gxOH7VUULlYIwscF
izniGFHWAz4HuB+TUMQ6wsWG/yOL4bUpPugRgvCXGjZDnoCd2BU6icG7yMiN1/0KSeMaAM/ysx/5
MW5rujA6GFdB3aRMpNZPEuAukhebSc2mGg+U1I9QDObjxxbPegdWreIZ2iAdbIVVUv8Tz55zHHQE
ptsRFs3yjLPTY8XwmaGrTesi1tihzjYzZdhSi0/rwm9+4n6HfwgfFbmfJx8fxOaw7yMap6SDRf/e
NYCQQ8WEtLOxHqPksdCTOUbMWu21iF2tkLV/Ba+IADHedVdfhd8hRGO0BdnUWsZl8H2fpXD+LdYq
jCWqFAcbAyb0cGEVyn0qr+I7Up+TF15cK83AYTuHX/l+XAvV9mIViU4EZ4UK/TWK7V1OZ60fK31J
BdeO4i9W657lIe4GDrSowHQpAAAsDNY/4SluKJ6jjRMQsWpRRkG4s1f/T3jFxZDjt4xhPVUcFXah
cPXRAu2xLKV76hwkvAbNSZlQ2jCjS7/zaB5+EZmn2lbRxrmx0gBEeRn4xNlG7A50eMZjybpfs4XF
Zet2pBQqMN+TRa2SLJUf3/ri22+qcto39wpxgEQ2YxMFiNahYmtB7Ow0fdkVBDws+vgcv+af20tH
4xFojPbfQSEm6d6YGhoJrM7vkXf18YAI2JIe3aj6+va5PbI5Obb/7GZRNH6rvoDGv3/hd0yl/mKY
HQVVN0vVKY9JitFXmlI2JSjDU3LPxd4W4T3R8NQcee+pennHWuWXzVhRcAugFhJYRDfK5dMrHaGx
JAioKocamCo1NXUeZSyeBrlHlpBGsWS4Ld0B3OUWCJrBaO32PQZ38fItwrrB8LVQ1JUPvPZVr7Am
UYswlE2cM5gTug03SfUl7sDw0DQBgdkUkITeMuhqHf+rerHkAudSC6LhNB5cfC7fz0cAsCAoiLJk
5kYfJsCUsxg2GO9x0vgMj3XyUBnBFyO58RAdEHz1C9LLDDEhzwU/Y/qpiUaBKYpF4Vtfya7BR2Kj
YMzb4gzkYUf6MQKUVB+eEPc0TKUZL7di6sykHsj5mYgO1WYy1buUuDl2Lar3NZbWm0mCi6EignTe
+hvVLcUsPh1IxqAlsLHcEJAJDJppP6SNH5RrbFUPKDKweW48FSfoQcIP4lRaAEZbEHNb94M0OqbG
hujl0r7D3EEPyLbfuGzPZjm2CZhj8z0gAYXUR1OBhUyRjr7NOAEUX7WL7AriWIasL8TlDg1Anrsa
D2yoBUtUjE2DTegwPbKmsbti3ZZMnJnxw16iGjSZA5O9HY7CAi7tE1oORHN1zIXy3fZEU1jTNshP
AA0qMooZDzF33K4Cn2c/OTwi0KohzQtMqYJdESkkWk0b47YKY2XqZoBzwB6EqtAwdCh5A+7hcYhE
mcEAJKYcLNSFjEyJyn0GMpFO8LhXRv8BWiAcWeeFqEw6AWvwaD6gHHsRwZ2sPITctS4uKF3nU9SU
PACpNTkUjOrQaVdDtDFEiH5hZdDRKEPhiE7C2wEoMt5QlXe5i0k01ZvgDaKnxNu1GyTmoOiHJmxx
MkU/g4UBTgeey5Ghdt03N+V8sGavg0V2IqtaODDn+lzfPP/Bp8pVO5iskLzHHwhY9Rn/Co6VNh/A
DDcZtZ/fdJFTsE5jbZAjrnhJ5YZX9a/dgdcj4uZQYrsCU3EYERVBP4aL+hp+IgkR5FSwaP/TRCib
16xDmBsKlDA+qDsHgwl4RLd26zADgREHuRZIFZ7b5MGFVkDmHZL1i4tFB2Nt0m1KBkZYbVGU7gXQ
c+jgOig3GkMIGjGS433P/Znz7oaRAYLsygf7jzLGANLGocAUZAxuDAIQnqGLVzzWa8j/LFddHllF
oZR9PxTlXvgVQQuV4C4M+0V3pkdwNuAQXDsNNw4rFQZF3KHcWY3vFCOp8TXMxgGs4wnT2fhU3JlP
U61p8IpM4ejFe0PpTSMEwwdfYRgFlDP/JDf1paNlXj3v0knkvTMtmWaBcSn+LPo/AdVReX9uDJmE
hWfjoRt/4znfu+3Xr6hECdkVVuHvPZTKkhEwyDvqzzWeCbS84/e4mYFRg283TJ7BbjPvvQOBatBa
47NFdaTO0Ss4k/YP1nbyYgiHlDR4tCAL64bqHxU+cwIuZgyH/sHJINBcsfTPXHfOXkz/yG9XBI5M
r8I7oeonSYYKHN4gR7yFFI1QgSGb93FAXDzLdCOGzFAjEIrDJINpZQFc3XBRkFk/ziWhAylzzRXo
cbwofXMHKoMVOdO+xxydCHBrzkfZNWNmB8+1InFvYW48eM6JKVsYExQakBNJmRlZzCwS78HSjEcg
cA66fIAIILEVqC3AMKPE7CYdLDoUQGSK+L8vrekVYvACsvH7yNv6ku6ooE24iAEBVzKmJ1cLOgWH
jp4TUsCWF8/Z/+/hNN0hKVlUEy7pR4tnQ7VKVv9xB9Hq8QU1NIsNgk7pVG/kPWIrVhjAT6bdl+6c
7kWTj4Y7ElLD5oCTpYryUVmmN+2uozH+gfqEnFnaIQiK/HQJreXDldaSnM14mu5lSLiPckddeREC
P4jpUIIIiIrgOXzI+IN7t2233ARcaGQPYPf4GtxR991Q/sH068nRbnFIei6Nm354CnHuJv6BJwFu
nA2pLcoLpzNG1KnQgXsZTMwVPPGqpqtE8cAeK2J6Phc7WsTQeznhv/ZR3ThBuOcxZeGb3I5cQATS
gacxp7BHPBMibZkCiim4MUzIqmXeSyHA4UJyyYe0Cb38H0nntaUoFoXhJ2ItQUm35KCY441LqyxE
RAUUkKef7/Ss7umpqITDPjv8gV8CXsvfhu6XsIP5bobwHCwUS7QNrtunjFuz0ZGypqNPH0ygYEm6
b1zqHQ2Is7HIieXnnucIWWLwPsh18iCTbJJt88wynCGVT/o115E6o8N5BR5a5o+YDWNVh779jSqc
2YD3YZ+PS9ZS74BqBHHHK2hbRlnknCAIpzQGKwChTFDYpsl5Xg6Fpsr6ABAG3FTCYRyolFUM4XTY
9duGzMM2x/u8CaWXawUoTCCOqVGAS32USK4CGrGkzXQ1ZF+pvBRZUnOKQAxhVsd8uTxB+dTKTd/F
AtqEGHvI83YfOPwLmGywoScnASOFZLeS2OBpILO9AhnmfXioV2Dungj9DS0UiAQqPkMzy0OzexSR
9h6/7qOLQR/TVDfA4Mi/T1DJiHnqYTvySjjHkte9/UoeU4s8dlAWQ0oDcY2hoTMFx3u1gb9AkQq8
LR6STMzfPBZ8RophWHyZBAAb1CNE+Iu66RITTQzAI0z2ADmdhYcqCk3ikQGMNeKg99J5dGEMjX4j
2T8iPPQjW0Lk4bu+7dTzV+hNffAW+SfymDP4zok49DZctuwnG+mXHpdokLafKc8nrpPFYHeUAtLL
QvF6cwVmi8ahyIhIF8n/RyB7vBKJjn8FOsnUyyk+DiJdV3B4kCTRzM/9O9owGm0hW+4x6RI+nDTL
aVAyU9PeGHNZWFEgoHn/ebEf/tNvAd951nGtBETJsaAIR+n+72BJPTnYPPdxNjMhH5KdCYhTcSEL
YVsDoCbEqQffaNCG/PYnj6n6M+AtGcpq96nZO2xNb46HvFPxAHTWrdsyXpXtVTMKqpfYKsio3+/4
qoYGUo/N8x+ACdCCNumeIaN/obnzQbxGDDkY0vn8HiBVPqYdIXqpGJlP2WrJBckdX1wAvpN5Ly4r
fsYpujA2iTBpcvn/IYAH6x3SSX6A/UoInvBd4x9ajPz9GgCm4Ss0MklbZeEI6tDX4LbJZ/Pf+/E+
3ZbLz4sCfON1AbfqpK4QFCWby8EHZuaVrcjAOTnudvv1cbEn+WeLBHFG67kNpH/VAB1m7iXXG34r
r8fVAmNER54ihKS9NcCgOjRor6/gRrZtennuyGfIv23wvQLTShhrLRsUodvwScq9pF3Dq0gt++o1
ur0CrjVITN6Qhi53l4vOj4muNoOIl6ekIThccL9Ao0gbQIzSDwdkinQD/jE0qrlzA9rMmq38u0L0
zKVmBniEg/r/J7mKTGdp33NFRe1R+UOErNkmYQ6TfpDRUP0x0haANoFI5bbxdmCAlRbTG3EaozQE
8oWkxJSb/JiSJEBWbhmt8GSC+zjzYvweoF201wB4iNxFnMxdmypfP9O29E8uQELoYV8j/B6EfOAU
jBYni+fVcA2ymJep8HknyhwANVfT4blVl9mcUkQ+c16kRkJ/VK23ObbBJFOPVzDgkM/8w6EDmKmW
3F3KIvri+MryGuyR+CJQYfHi72WYa8nru8m7CcUUGcly6JTDGBwMSj4AqDxqGLzGiKvpmDCBeCK4
5GGxIvMEf5Mh141QogIsZ8HPkKplLETMYclEUVxECGiKUB52St81F4X1TtUq1Kvwv15SD+gBMpe7
PAK2QyYnerCJcF3BfmiE3jnWEeREj029kzb3v88+91uT+ITsTEL0hIhUgiIFyfMicEBLJ4NkwxXG
ELhJkCNX6ADMTDhaTOBIGB/T7hfo4w0clZN6o+QxGWy/Ms+YA56MtFxl3J1ckQk1p6/V94QaBq09
OKkhrKYAfSwI4iUQS6fMAm4nwe+OEw+X1Yx5rLhSV3pa0sr0cH9GuAYuEVMFSw94bzQolfXTPoxU
J8uW9BJB31xuP6BCyW6RVroL9dIK8cIyksCxUXge0HdDJ3MYN1OY8GasyguEUq6kgN3b/vjUkPVB
ocMKpkOjCzSpEY0ACh8P1hwmwuQoel4ZWDtUmrpX3n1UOn1YRh+QGHfYu+h8DtziG6ZQKg9kt5KA
dxsGulzNtDqGt8yXx8DwM1dHNMnrV7COwBThh0pNBraN0ZL9NWI1Tb5kUL+5cngumunLDD7NuPl9
ywmI0EeGOwzWBgv5mmhfX6zLXEQZnIlqUtdOg4LiIkNL9+HPoPu3Y3Sd0LDeA7bbY5o42GhofgIM
wekeGuUf4tZOjco5Uk3HmSEgLF4ai2t25RpE5nHy2dx+CUZIGkBS9DjC7hfUc71AQEb/yRDXiD49
yCoT6HPt9+diDXIeAc7uzNCnR8IMGUFfx/rGo8HBsBpO+nArO3RVkExbvjwiG9xakMvoPSIBHBYv
T0ZA+uPfpibIMFQdnPJAHBhdAJipY+VST4Ar8DsyoE78VTSXaYQnS6KsyIH3AcD2qv2AF/bqC3sV
9BrMoZ6HD4oBDqrySMwELOg5Dc2V8XdHnI90bwK4EbFeljXoCSEUCM6yxe4Hh3D06XgjwlUtVLCo
jdJwxFzM+Vz0LVUbSgbo/iF6AyP7SgI+y59uvlA2X7G+UW1l7BrQ8iOTiniBNQGPrrfY2QLGvgBi
CARnqBRp2HziPmZ6zPqic0I+eubnUU3EFVzAtAn0FHOjJxMMbkuOviLtE2gGHhFB9d7DWe9AnUMY
R0IZhd4Kx0vSMCsr0R0Awy8MGUWajGM70hvl4r6HB1VhJsXR+HenCkUyDxooHJzeJqQNxtlvxSkM
p1oBQKbHbbDZWXmi+T2STtTJTpuwgw8Clm4e0MC/A82GcCn6IqgRAwJTBQxtNMXiwUa6FN7KVgvT
ObUu0gEuhowBT5gA+0UgSfvgDVf/3zFTwHLHuATNlhAPRT1IQel3QCKJ/AKfSKjDKVvcbgaVxPAi
I9Z9J72QMcAqIEbxgNJ64FBfgnimDyccOMlqkIVlFkwr98wLgYhgbsHLPc0xr0GPCej5ArwYs4B2
o4L1YBCIrRDbjo4241ja3nLv3nkShjPLgthc2Z4gGiKhrf0VyOJCsKTEBEihR5yZz/ZJWkw77W2P
OltiFA+dQ6xa1atCNoqbZyCBIwp8nGiAahwH4WDDrIOYkb294+amUbS5iDNyTsT6fQbaZkv+RDJ5
haFqy+cjiEnDGrlcQuN0ZY5A7yyHO20D05+weZpnVtwXU88nSiZA4Vgtc87UCMFfBCsA1ERHvhwI
QH0WlbZ4Tu6ecCkBe+/xtDMJztC4ZbLMA0wSNg0xfvALrqPdWYC2O/5DpCJMrYX4BHFWK6S5xqH1
FlLm/mfN8C96T19TElWXUtkVjWnmNUh6X3FbQL7AmknYX6E0bAEZQww1s6lQrCIkslnbk2Gt1zcr
2V+QtLFJLRm1ahYC6z+XWWHPZpRlnAslKcA9YpjJy+n2FiCGTV8qJEu36e1Z29k22VfuFuHCHGUn
NAWSg4TIMigYqxlzVYm6dFzZ3hSefBP6x8CdSDwi53NmLc6TGGWyEA1qT/G/SA0BfoW4VMRD6xeF
Gxv+mSU5qXN122A9dCu/cBAiZ9qG2CfacE4ZfIRJhH1Dpx83G8ZLxwiVbO8djgRu9HmoD0fJ/Zzu
vcczhizlCAX3v+7ttg+3WlUoFGNm/YbZBrDDpfwpuJci5vBs80iwuDPCAAu17Kxy0p2VWyIf41EX
IdF31Sa0W+j155erOpFxd8Erk1ewhwat7oD+szxYqP8y6EmvRwZdY5eUjUBHmoIQaovTTL+lZrmi
8cMIgtxmJYoTps8xkYiG4/DFxCDI/OZcXo57ukSmm5LkXmg3d+ds/YEhfSHpJq/joXhMX9gHLJ9+
+Dw8AQ077OLDdIymDVLvnct48V/2DNAZnG23LIIbziZb+BufybHDtgcZMPAzXsUuGckrSid1/DyM
1jVkOo6XcPm0DNVjY2JrqdGis3XgOsxD7G6nrXHbi0ZoKX4Yq6Q+SlVHRrGhED2iE8g0MYbhRPwm
TJIFkUjiM8DQ+Vco4MMfZKwzQ4rhyD5hsmI3RLOki2nS3HtHm4F/fT+JZTZg5QMVZ5AFojULjwbF
msU7RAl6zBOB+bANwcyT8IesQzJcpw5Tm7N9nXVdNAOpA96lyyCnZ5UNPeQ0OQyYBAggQ07gyeVR
jG5TKaHiaqjuyKJH1FURoDHHacYwF+NhXEFBE9h+Gm6M8YMquMc4snpDH3n+qEa9s49UnKRGv+lE
X3AWxFLKo6VQJ7c6rMgzIMFgbH03xyS+RI49BR8fPEiNy3kRMFGdgakM+TfB4myfza9LSnlPIkgz
WsjR+0eVGeV0qq4p2hk+8WRSRPm8RDg8C+CE4Exzn2IDQC6HiDfI7HpSLeH3xNL547dApZtw6PGY
+AKNzb7jAqpCMU+Ny4sWohUWjxzOAK0U2Qff8fGEox6ofve2ofFGfovPkTZD7cFm6ox4roGlWeET
3yYi+GRYA3FHiTNI+fgw52MDf3ppQZM8vHoVn2NTEP5kOB3gCwiUWgu1mY5hOdsaaiGpBbgayd2K
H8vXgJxj8VJNYGD1J0yBOJZAcjkAZwS8AaAOUctwDBwGXzhEmcAkQc8exyCsq0AEu9pL1wrvkPnD
5BH0yM7kYR4OI+uxFcf01udUNgKjj4ghoGhoqvfJk/ESu2QBYcuHZEOFz5TU9KjFFGPMuERCE4GE
rjg/pqJ8VR0s64gNhQvNk41T6ADFlGbUQSnMLyI8GQZxmHncY6LSBzfGPJmkD+XQG5kuZQizBJ7j
ASkU/Tod2QrhfNRZPxeAWfZxRnLugARZ0ARze2u1yKIeAqD4s0Ky2x+QqP/7ACHo5+RJ2sYescqs
lQcomXEzPV2Enti363VGRABqyq18x3S7mXYVB/oZzOloF+RODqMg+UGzD4iRbcwGUB7kRrQOaJYg
/3Rh6PciRo+Q85M+fxoYE5pfadBiLjUZSOQs9nDxuu8MOBqLm+pfZSGQnfNAAUCjQqePBir9GZgf
jwcHBEM2Jw7QlngsmZMRbXkuC7JGMpBSXC75TAIhWhRsJFtwBwFxghL+TQXMcpScshThHtXCuMHC
gYvyXJCI8j0EvMAKrHrsOZbHEbAPh1RAtHSoXIGrafQoacSNUbnyX9PPHJ4aIy3yzwJHNQHmlFfv
GbmAHrOeoKxdf8h+YGNSr8iA22UXDlutxNUzpDfA0E03Abk6oMBaMILij/BDZeGQfmZIrBdsyDRc
xfLnwQiAkPO0Z4gi6uy0nXtbfJ9Qb1scUVytXRloOH2dLn+vs7GZ/9X9y5d17O+Q1Xk6tMArX3bf
dlQ4yjld9Q2ukCqDxUl9+KdcHRizUcia184S+PnrGkCUtlKHvrShX2uMwZDiXokSDt45+9umFQo0
RNznb3d4HJ57Ayh5pFid/9y3jrRGXxqrjC3Inv7roi/qVz/M9In5wPy8kc/4X6ZOjAug5Ch8IVkQ
fRjNpD4Tu7fqpcAA0/C1yUEpyvdlOUbhbjKYfrwh1qQwENAPnYpQdKSoKRLTCmdvN51pu8eJWVAz
CGm/N1D9oJbe6b54WcN1iBXUkegCNzbKLS9G11A7kVlGv9rTTw8mUGsJrUwBgSA9ECCdo6cJUrJV
zdNdPR1e+otxPm6fSxQDp6/oIYA5Xpe8UCfGSmuusb6Wz+UtYiHbkv9KejfKHCAcDnJpFupZnhK/
JngcxUqcL7OfQfyYtDG8MKtFBXYjM+GeDuL2LP02e4MK/TGnB99uy+1NFc3hu68kdGhDjYJpiZV9
5/cbxbpH9HvbOH6sQEQFdIAsJuAuH9zXyIcH2V7n3lmSj+6RBYjLw/lqWUw59AmfkQeJP1qDPJP4
YE3b33rbSDQxlzuR2P37Il8XXzlhYI62zZocik8YrzjR0Tr9+9bIYy7YYA/J2ur4lthAK76neUmD
z0JQM7eZFAMCIEipx1y1P0sg/hTz02pxYlIbmixnQIIJt0RV/PL3Q3WNHO/8W9gglrFyCDt+Tqo9
xjk0Y+jKC2kuxvCjwtajCrwiKV4Op5r/e5/4vn6aXsbgbVvjJMFIvouviL/d3MuXB+ErXkMHcRtw
+w2WH0sWICD3R/MwI20QlIo45tnzl4cmZCS+E/KdjW+gtgBlGQOTNZ/imgQCHjiuVSU9/S4EWEgd
APbqkRRJ9d/3unkmzxPICQV+qIkeWB5Q2hYBQzxCi9EjjPlBf+ZHiAcyLfiV2IzQ4nURd6MjQgDp
3kG178Vgl7JRNCBO5FC4RI3bhWK3UHATJFOMX/IojfIKa5ffmpjQowJqfe8utFN5dUf4FW70+tMF
dL9ADuWORqZ/IHOhi46QHPU4YhYRBEWmlr1PDQzWlCOU4459vATyDyJh+ZVdJgkrfL95FoAYQN/H
XkIM8Y+GO5jQr5N5wfkNNpusIQalkEQ08WsqLR5nKNFMJacDYNSewfnDLRw6Rps5xxf+1dIS9fQa
SjVfGH04UXhX+3RxR63yiR4PhTmUWefnM27m0pxpHfvT2YSvTQqpRN3uJcSMbYa2ALKM16zAuglp
PkrSFH9GXzthB9oyLqdPvvgGT+5wfA9HqEcOxwjVjVjO6CEjfmmEML97Ibqj/zwVH3AaUx9c36Zv
pt4LBVExGI3We8ggHQFSFEyRXm4QkwL0gs7JX56HwFSbHaAzQAQV2hMun789flQ7DBrgFg7ivm9/
XkCfh4XCO1q86B22C6ZZ+Z+JeBHv5yAGmgXKie7jAf5dSvHWBoruaunvx9xkk/cWwSBKqiuWmO9X
lFoXkbZcuK8e/FJrNdnRigicHf0Yz7R2u808daA1UmIt63O9ZYYiU91eCDh7FbefrbTSh4AdbGXx
SgPGVA3KG611v2SMujtbgdDEPYkr7Jc0H3LT5Z18l4955w83w3XGQiFONPgg0V1GZXuDXrNF2Jub
kX4ql+nURMqH8Ugoe0/6G6sv/poBsyT699uhAR4L4nKxGO6Oc3jraJ0sIT8/F7SjGDaYrtjN11nv
j2hsM4wGmIVZ7flOQspUhP1KuagxJQ8c5x48xtWD+4bBR5hGtN75Z5oz1zgKtA60CQMmAkkKRnOc
ohApswvEfxBHsAbp5bqkF+ZpM5Ei9QGX/MmXjjNwV/woqbckoy/m/T+0gY4unFTEH/QQYHMzqoCA
TZVGggP8CJ79FbnPC5N5kLWgi/pt8UWpHc8XfDX5Kp7c7OLcKWGZwq3wULmENkBOVcMCUm6zN4h2
lAUWDRbnINtRdudFIH0btxg8E68RVqgncEjYaUE8plZfV8DheHoCKcnWMDIwo/BpYCYgbJ9v5w5Q
kFIUAYiV8jtMFFB+Qj2ObOFfhjsK5UVDfeWDzx3MBnskkuEdLwQT8R3d/poIettB9jGxnxw9XHbo
jweofSUqd52rQyroqBOqFxJxJRTepqvSSceDUDpBNNIcecHQE1wcyi6YHNOaDXLE9sa9D4KldIRj
Sh6qc+Iggk12N0fih2ycAaoH5DkNaS4JifpOHARt0cBcK4h2L7/T8odX8KTNV/frH/mgLCEKDTFi
JqdfgaXu5nIyCNGNtH9gIBe7QQgVimTpO2tnDGJ0QVxSXVDnrspmgzNqyzcgH8sk+IxUdjQnfIpT
H4gwkqSvWAlfLoahwWBqLJGF5kqoWGdAXeGvOGSOpfaM8WAJ0tntoiZ6RxDDpPWI94SGxisN5+UO
ZjGg9Tcnk41RlXLA22jTsY+KnA1I+rblxTTHtKlK8DzPbAU2VDbWlhnbj3iZ0VSd5OMO1TttCvq8
j0ZT5eeWDBhkRkg/LpHQm+dw5MZDX/Wz8OvdEgJyeF+8Eil6zp6OEYxi1R44sCbZpeoQIccIA4+Q
zfxlL/9ya75BkgeB5tId+dewRlyo2DSOCcFV/nk7O+jMBERymT3zCyYI7L/kNA153IAw3ELgnkIG
kZYEyHLzRkYPhV0EncBNm7hKMjTc5KwE+xFivSleoY5vKPSCLGBQ7EOQj0RXh5ms/xgb8+sKLg3j
EyUCv4G7wMDvZ78PO0pM37BmP7Rr7Z8h+nYva30l6UFEwZVmmafvzdCwzbGMAfDTzTaKP8KhQV3i
shm2tjzVDuIMShfNBH/kB/C2/7k05AkCsDuI4HTkKT2mGNFFL74HJY7PR/g4bByAUKQJZXgilq73
tYO8CtB0yn/7Gh+tdfT3y9gxQrrRZZC8ONq4qLlFXLowbWwaBn79dw+rMVpm3j3ckaaAOmBHQGIa
JJbNqS3JscAeA7SlbqDBe111Qp1s3u902VGnzU6dMizAjA8mDWJMbGQDC8Eae4lPJt56KqLHn7iN
+RcbxWzaxi32eTpf1ek8O0MkaWPNzVHYto6TzjvO3+PD0NOi8gQSwxo4nEBrbe7j39+/3OMjyIhj
0UMTMR0jgKC1fmMo9JaGwDQLZA5sROhMj7MT0HChGAc81B3YWgS+BGVY+iqHHF2z4U7zManncqM3
hQ0dAjOWsdBn5bbe1vHRfdgUJPZfnGXmZiA0uqQJQCR63GOQlRF6hF8PG8XNNVF+xOX29fkNgBwP
kgov6k0Qar1yTOf2AMaGB+rtAiCBI8Ajw5LzWu+Jt7YESTkLP96R1O6zA7zNE1RT15esUZoTlZuG
wKGIJ1T77KM0SJ9+Ome2R4QbTGWfp61y2x0PNrEIXws+4zA2rYec5ttF+/KQh4MdOtMc6PdnSDgD
azMrodueJF+N7knrcOxRB0gCB2YyQUBEEB6oiu5/SNLRh/jOCJJQOIFk1XQqe0GpgMz3OCIuJdh2
Wii5tJ9Et0RNrttXbIxpq+6BCbvImoLm5VAD5Ve4ECv7Kj6O4fLF8qLGx9ak7UFAcV+cpViuouEq
HAn75Czcvonn7KerS+ofl3mIqOepIUeNWupRoQ4Rdn/wJPU5s1Y7ORleti9/upCfYAOzL68A3PUP
pFc0Ni7C3Pp2hpDy2EKwZPJnMjy23/E7AJVG84E9Ksf1q/C77XEmLfKJqltQEkig8YlhO8K6MKy5
O8xtrId12neRPi9ZBXL09VQqQxJS/qsdisD5k/EtQYVbz1JBR8HVQGjWMAAEseOxeW2UnUIZaPxo
+F87I+/L4dfjz/iVaDhP2lS/uZM5SxCOtH4Hq/cW0h+q3xpvbIhHnCbKtJzBfMGVkvyI6yREUKih
CTsSEkhhqwlwUiMksnKLwDH0JFKSLiTPf/x+T89Ese+r1n2YfokuOawy0TiGSpcnwIkeinNlQocP
jlufSM1JZ+jiW4yEmfNAjrFXk+kknv8RcZA3f/iSsxwEf8KeKiZkdHQRmQoSIUVkvinQrdwCPVpf
n7LhW1NB3EKJFGW6DMMDqmCWxWtFjp4c10NLtQ4HhtTV5RoJg4+USunoDmcgFRPDHYYUTwUZzwoK
J0lsYa1uztTxJjHJhnu/3H3uqWOi2GkRasDO+SaCG1tCLl1cGEULIxGwOxgV/2I7TXUntYkcwzAo
Yqyb36LmTz7YnOB1jGA46i3YztcnhHmwKxQ9ey6l7AGEs+4hMk5M6KYrWlM87myxwH/T8Y+xpMy0
B8tsPDMPh9I6mGTN7Brh9hJajvfhd29j9JAPmASEKoQFOjZj8vm5wJBWDu3lycA+nJlvTFNYllmU
Yp2XWdPJRLc23g0NbKabuJquSsubBGZoCmPSwtodmDp6IHYDFJSs+R9lSiwKgtLNrb+/NbBlRh/7
jxf9X35nTjHNl3+mQ7NjrE1AHKPPxNl3HuwH+7sAiMV0ggT/BEoX9yZx58QV+GUO72AcuahoGhCY
o13jHBzPmj1wsNXtWYuROX4YdOeOIWIwHRvFWXerWKepL/qp6cS0lVBFP5gUjTEhWxpqdvvMV37p
rfVJxd7CUr/H2riJSMAwTjwGpIo3qgjyDzWBFRGml1eMO3ryiGlyERMx5BIvH+vuKCxsjDgcgAsu
86zwh3f0eSh8MRkqbFqxHCHSiCw8RJsTH2Wt9et8XEE742i1fXWGI4fSyWNr8lrwyoA+//uDdkpN
effyoSL3+aSGO45bBnwRrh/gvbPBTAO0sj0SihZVQF+QKkgXbG1lZqyGlU3YzFHcYoEn8NJehCBj
NQo5JczeE72K00nqX88VXbMHQrDAyOBqCjWWGt6P7F2JbDc/o6wn0Vvwnbvscm3VZBSKP1WA9wzK
MI+X29Jie3DCg5khAvNAtUeY/HGZhbEz0i16wotmvha+t9g4W5fZw/J/LhpyH/zQ4h1zDnolzqlt
ghuoLg6Y2Ogef7PJ8bcgb0/X+uL/hrZB01mEz9EsvSARFhthFUPRm2Vrk5EMSpjIf/BGyr8RyBnm
IZTAd3z8zSeEVcRI1joSHXrCCwCCRLYQyQ2byw+5G5lbIWCjczz0ORmTiEY8rzNcjGbcPbJu4c6K
QjF5Ij0YNmiQzQm42SXiQ/SKCTBEKfDZfGzMNC6kJ0IX7gnUNsKy5UjBTokqSipmikfmf6LBLxG8
aMNztmR8M+OXd+RvNpEY0wAAtX8elltZ69x5+4jsiecJaL2T+tQs3AIuafDYKvs73QhxCpyiiYwk
Tt6ciOFwU6E/0gqhncd34PRwhY6/9Ui09hdcHQMVW6uK33G2bmKwdjQ3aHTxkuKabGmX53hNj8DY
MIujhKJQ3EqJ5PKumsMUJRzhLn3RE0YLQNzwKh3BWuEeU21CNWMgwaAieJ25U1dmDDEvUm0ZGkx6
WEqA1y/6lfkLdEqB48jW0oKBqJteeNTO4GjP/1zJuLUTmprmIrswDYEwzIBpye+D+Ku2KbGHcpUk
Fh20JqxYZWtjxmE9bN5IiBVp+DYI0hA/RlGJUAh2zDHXokQT4ytaJHKc335K6fJ9jkGpD+S4lRYa
MVg5Fc1ez6YFGOx8wrhQ6sYVJ0ED8WwQNGk2NpPeuM7v9/mNDub19ztkoDSQLn0dd0/Q8V2kajAb
N7De74Nz8x3DT3rUV6b06xZ+RIYoszqCIqOps1b6Y50wVEKxhpEP8xo3m0CjGUmXDJNagai8GDyA
yyYWU7Q+oJ8PcjI9YOeHqvYC4rXsPgFDUPHT7fKh+hjmpgRtMWG4J8yduSP4mwL/eYQU4Mc9MH6Q
lcY8PTSZl86Pz/HDy+bYzY4YbvpAR77RlUrpInS3gDKUdOSJ+YQ4AZmC1P0F6lZaoKiyOXAT5jbM
UajXDJjfVh+DEWQiCss6RaW2ELpeCNPVagJ2k0k/fnV93DOz0KNe4Bl4TwCeI97Rw6TaARTJakiB
W1pwioRsZsC4hJ5D9Y7pKfC2sLNLIZei3fCyBQmPselxkx2aGKgopKn3SJwjJ87vMEBWXDoDtyl3
7DhTh0EXgxqFYcXoPcUJLo2YUnHZL8xf4E/RjQM9HBih0rjkYpW5J0Y/yA/FZMWlqcDa0ZO+ZM52
DGX10Gyr7ZW3ZA4EGV6RrBRTulGINNXtxVwa+1Lxvox07swbWWCdFtHB4L0HzzHW7DRdnpS1IkDQ
1aDTAeGLA+EXEaFMLWBMuuEVNM0y9P+aP2bfxs1BhuEFmkJQsrQ9w1zOEqyiOmF2TsMFHLGgeDGW
gjam0aikvTUM+B3OVoEmSJ5DrolZhOzRF9Fm6W3W4ishJCzwE/vgvtm4Q5kBKM1EnnUePRoYIEDW
jRaRbj8nzKE+GNz8MordU5tTqd9owCECdfXIrVvg6T+DX+UXEjeyJo9vkAqB+u314X9oc+pUKnf6
0/WwmucVakmP/Kej4upWwEBqJnNyMNzWFx7UrlryTsZe7cZEdW76pYk5nm7MOUmQNmgYIefNVxbM
VY3V/RkQBBi0qsQ+rjltLPMYo+/Iw8zdaG9ojCZcTNnwCP0Acy7cxOuUuEX4eG9xmoV+xxQV8CY7
8C/B4ksX58VKNRNe62bMR8yS4AMegXvDFRNbFDk8NzO9IAmVdNvbM1Ck4BhqVJ43lpT6mR1v0JZZ
FSw6lgZLc/gk5BNzRs1E3GOSrAt3UUASAvFwKicWEeSxfI0IHqRzPuPhgHHHfVWgC8aPT8JbA5Vj
mR3J8QPx2/SqJzgdoy6y4JntnkH3ivgRljEwa5YQr1KuSaftDNvuNLoP14SkAnUPBSN4WnvMETvw
WxhfXyAblowKof7RbnNrMDPoQUNLk2OOQD3noFOFZ+ZYRn03T0PcM7/GGDWjO1ySC4QZHtQhwAds
R/M5kalei3/4JbC/qFoaLqK3KYKBc+iDH5qL2kQ99y+s6Rn48n+QucjHXh569KLRyWw4n4vxIrMn
JJ9Ea7KdEBE+UFHoka6BOWd5/M72TDZ5A1r3xBRQ2+odrTag0tk14jvDgFPhJIXuGpTICKwx81gc
WEj4vPw15kBoTy5NTFPnBFIhcCPOArU3xo97jktRhKzlkbvPvRYD7Ml1ibwmDxk9VF3ErzOIWvZO
QLUSggxfv71AwRqFAFhrIWcKp5GnCLRKCbQEIZQPI8zUbRGkO6P6ZCIFR8KYitMsqLkpE2yAiGSS
PcsdmDvKCLI7pP0H0IyYH8oBfE/g25A3c/emR4RX5AHJDTOvU31lsLvR5eEMl8QF8ArXiPNjQkvM
ZEJedky3rpFax4QymUrar/5Nxe9bEAFP51LF2u91az7B9xgnRi3VlIY7BrFn5BAvtEVZvhe8lsTW
A2G1OtNg7c+sLxavsWcnudN+B6d2Jfp02+yCsAa28AQ2jDmJfVx/QOasySmAtXOpIGHJasvnbBQN
Y0Mw7hRgcwIWN/qqH/DxoyGYz8CBY2+uR506ZbzcNx6w9XQOgoQbWly4ZcOAUZaAmIOnZYv5KPH1
sWMeAzD706368zeH6A+TZssb69EVQPOSxAelhg9u76wbPWAizmHSpc7nph7xRLFB0HFGENKqxpWH
2jeSmaA+LqDn+xY1agAHvCFgFW7keoCrMTeZUzDnaAMC60tDcOrgAL5wVKYCJa5uJRkyDOuYYZAD
8Di9BhXkogPvrOVJqyZvITTldhA6Luq5g8+SO0AEwCOx3mEpICrIUpOR3EBgtZjci7lGMYKkgukx
379zTvDx21xzoBSB879cb/sroGF+GdlXtt3v/Jgumbbflz3KkVwuGEsv73MBwJjpM6bsaM0RHsSv
vlWu91HxjqQORnT9AYGOxz0k0TMYKjCliK2IsdaEpUF0KQkDFMh8/A/RAblYzGAmwFPY/V7emzHM
9L4ZeVxmkafnSaom3Zn0JH0WS0Vr9rdTrzUTcyhP8dEYNnXybLefqgpBIpUbeYel7rpjHFWFz376
gMs+epKkhg9sKvqRK719lP77V+0A7UQwAVsoWXEes1fplGy9aFSzFMHEKsloIlNmcQ9h0Pwo8wbp
SWz18LbLXEn2+AASTolVD94IqK0wALvXmMUFfN6S5M0+m4c8+zJVbh0ZkusGhf5SZxNmgDmlzgJQ
4oEFoH1Bz4MswAd+Ty6xZoxxo2IYLkfPcduu3mjPSEIk832bsjcR0/g6aatkeDyQIFLoaeLW6xFq
UkBE7Yr4wePNvzz+sv1SmFEyekOlcmaqh/vwdEyjB9vTk4COG5OCKsod0g0LtWwZ5jBpeabLzzeS
0ZvX0bgtur1SK1A2Po2MMBL6WSBJ1deRJvbTLAKpfrufAQyvAikzuaUz3UXF4+mmt2tyNZb9Qwme
Ve0eo6Zf1jgFfZR89QWJ8jbnfQFiL0dpuOZnbwpF8bCgaztCctlAd+aInE5jIEikMOV7Dfr1G938
Uf6NJbUE9UF9Ke+uX0w95V5moP3BDGTIWr/P7kWZ01a5Rfe+S441eiF65rTlX4sxdEX06Ad0pNMi
OLYskDsQ4y+QGLnx27ZHIFWZPOsMCnHTLbq+5cJ3PNTfZ6QhrfYudb9CIHiko47anZ6TGuWEVvu6
L+XhDe+33QuyqUzHXhnVyGw0zvC1zKin0yFIwt+MphrCX4PsigrR9guX+zuA8MPBVXVpf4/XpQ6R
6iGtVRR0285Nr9/A7GR8kYIyk6IhTeZmGBRw7cTvoD5QSkAuBc6JnsToXW8GOq3HPskQyjZuySNf
ffBSKuXdQNEjFY7bEOXFZzm+XVNm27QqutYuQA/eru8wS6Uo7dFUafu1ZJLAGtn7V2J6W5HhamiT
Ho+v4KOy9g0aYw95LOlQqxmIG2kRSUxiG3Bid0gHUhoqcP8+8iCqsFJQ3tFHOoFPqFHshdejIOLR
NbPXZ6wcYRmidahCAM9rkALK+tsCA0KmWnlJwU0toqpiuKtjsFJNNewiny9ajt1xp1R7PS/HBTlQ
PjgrN3rfGWoitILLfK7nhf36TNQPzopQE3HOOZ5QvTzeUEBe1K+B93pnzq1f96P8lOlyclNJMW+f
6yEdPFby5wNQajlqOmcQm7Dnh/6VfU1W0Gjpona0zWoDaA0nk6FPzmy8QJCcPU8dIRPynY9qsDnd
hjuYyhgLlQP7PjPeH6SU0PvW5T+plsJUf/EEco4QQ6VN3RW7owbe+HgaDnkK01CiAhyqsDRgchCv
rmwZ2XeB9076WUiAKXhymx6zxKYkixvEgL4+/5F0XkuqY0kU/SJFyJtX5PDeFLwQBcWVRxLIf/0s
9UT0dPfcLgNIOudk5t5rV1wl+JwJkayDNfsozbRTxcOHOC89RHCk030mI7N5E9vGI2xg+f4MdHY0
2isSRxRTXCdjgGg9E77BRBFMnklHKttFQuu5E6nDfa2eRyaBN5UGAaCykW7RG7KIGy7ZPFndPurC
oFAwMw8velvt6r+GU8MnehooC7HixoyBCjtjk/yXFE8L2o2qUhUDdv8YHHzYYLFcUjHARApi3ChM
xAMAp7jLdLxbYTEfOqJw7lY+sdQ7Sokh2WtSRNaiPC0lJqrIWrUgfYii+TTLGIpxqFySlg0nX5oD
DtBImH7iwre+nhDqSyNeh81NSufvemlWn3n8ObPgjiWG0IVuVx0l6qg2Wd+BbhNEUFA9y4w5AwMh
EyF3prgcKLexdoJpEuGxlE9liqvC7GBhrC3cX0fUHBbZj4HD4Y8tseYIbLeBB2k/x8T5L7kMwhgA
iYNZMJYxnorSB5xqOYk6JoGHWOy/1fodTnlAv9hN7sCW11U1I+hCUFzGg0hG4T70NonTosk4EWhP
W4+Bivw/koz4u0U/EVgzPajGL1H1NX5auVV5ZLPj+xRpEkjKBLZMTYGpcIySC2oTeGcGp0rOMe/o
MK6MkVQe2hgaGPPHJGwOakTX/Tv0s0wkcUdimbQasgjUQQD6KxpsZOnXWGRFMW8+9M2bW8PzPy6w
80FlIk7rZyg1iFSgJdnlN+19LSpzEhpxhppYSWEecct/xC2PGGtgQtBpzIM2qpuiuZTyOEGICYg3
JmhvXkhAOFyxclp13d85+xeODLWr8JAPYBeNIIor721JJF6BsyR0v8vh8zDinztDUFboD27YHjwF
XUuzWuk5FD0qja8w7WMmqbDFaVXySVT1dvgvctbJDQ4VJHeJaNaAQ0knLVhGxJhZxo1XE3McOFGG
tSLMQmQrIZE8O8XgXiU/bnSD4rtZC7TIkMs1JYhqBtOYce8Nz29heCZP1UcbYS4IPZFSxcWwLOAv
FvSjyhj5C3c46+jnE8yHO7mzKHsr064xUMjKHNlfVogLfWyRkVSns2oroTLT4x+xWHcicS1YTUr2
i4w+booxWpPo1JC5Kh2+xDZ0IgZPSFpYYOScal9/8H4qE/d8LO4Kc62WtPWEZKc2mPPukROmmavG
2cUK/yk6mtaOV4GyWVjxtUqTPzMd+2++TqmK9C+F5SscU5iQTgzcR6QyYlRQqI6Yt+MbHL9YaDK7
rlZqNR/MNU02uRgp5a4hapiYL0rqZ/A0WKUyCd+UsILqWJYfz3gTL8cnZ5AxzM2rNtxnElbud7PN
kg7rEyUOW2IQgY8ZqM/goDB6gFVcGuJU1JjGgioQ0OqwF/PKpVGXFOEuw51vQsgM059apoyJOL9I
q1BZGxG9+n5dtPFUIhnIPKWgwwYwNFKHh4OjRNaZS4m+Ibd92X6IhPueOCOE7aLHiK4BoI1Nhj7v
Y5msrNTYKUlIN1/5eOj47ynT8lD0I55ZrpmVbUydpzrNnrIuryxrl9zB//JjDFK2lDJayZxFA+u9
rfXuYrK6JpLBDIJ7C2Q9fPZ2X3MWVPiGyBS2qiWUjpzjVG/SWXnvFtLngLe30HFu6zCk7kM7GUxp
OxgWLQYI1Q3dqJbAZAm1gHQa0REEkX9ViD46BVitLks0RLIEj7LXUQ3IKAMtsB5dTHYXToyU9evN
rE6ybqWwT0uFr4uIH4ME14dL44vBB3vWHaN5Zoyp65t7dTRaBpDveQqGOCqO2T3xA5Mx63f3RZFW
SeaiajjDJSmknQLSBb2qr9/BOGtA3QXswH3k3i+Zx9EQt3E6lb+rGNU4J4RWxhR7nynU00PFppwD
4MrxvlmyI+Z/Q8Hd2MHfCRbaXzkCV4HphO2uAqlhajg5o0VVcjcSUyi+uQqzJAmdNvuL4mnfkc/8
sSAHRX5Jypdmzt7czBqdI1y0qLHpACKLu7e0AIDeCUPtlJ8KPpFf0WWNTB5f9ZB+Lip3vyUdBEYG
BAQ06iEwAUyxhtzFJ1rO9FvRlcJnksdnNspKtE3lLA+vJuS8Fs678q8Sm0VK2lxQFXzAf/HOqoE9
MImXyh+D0XobEU6MqsRYRulvJQtuW89D6/I1P3Sbd0M7JpyOXFBY++qO7bRhU8BCyQk2Tmjqjux/
NEgN2IVYhV7MtvqReOxV7RJF0BoyTaRHnfqfRmY7J0qyY3TdV8c0+14NOhStxkIrz4ec6HIlnvJP
z8q9Fkt0udXoYIbCubR2nTj8tEQcym/SMzlV4ur+WsViGEy/k+f9/e0HjHuDnERhk6JVyTh8BojJ
QVbQ9ODI1JkcFHCRdslcZuGso2auqdnM1B+xRYIRZJxU5J0Hm3tUOn36trvux0IvpMgrfcDNQnTn
cFJUxR7AZpTW9a2NHRu6bfFv80+ViSBWsJhSmma855BQFolJ1fCGrY+gnL31PuyFEKfbaHMSVl/p
7/NmfAj/owh+ImtWoA+hVDTaXwUATT8rUzqXnxqrED0O95WLNIvRPGpjLna5UD4deeJ4RLvEV9vu
rBUfUp5eYi16vQEtcFymM0qqqvcTlsHx5ieuUXLf+nw8q8OIuCvqf8fyT7X7cNf1CQfDVp2FqLIj
y+IYTXuW4/qXWzFMEZSAQdJNn3FDgoSgZ/jDx8oRSKVJ1XzUpRnO+7g4DqgPXvIbs2jpZQFyOH6Z
AW9jrEeMkbhBFylB/R2nCvT3DH1vaTw0v/xuAn2bFfpUyZif6G6FrZk+QD7U7jt4tDxdVesPTChE
/bPWyFoSPtH2TXxBsy+B1H1a8FsWz0CquQNjCJSPPf2IKGS+3Zyl9ik3mmNgTyp5loqOkJiEPLww
d3KdbiPZbCKHA+kuLkVN83VZmQZc53vt6t3PR0cNznYhql9S6IdZ+QbbnA9+D59QzxDBJD/NQDVO
62JsMJf/5AgFPhCo5E0man5RI8YyIVerxw7XbQCU6v3YFAB+K5jTpEbokcANJv3NRAHK8akRkDPg
fBxPtNSx/XgG1hkgfFdpN2vleBGVeGlHN3YvOAbmdyvlTWX5201V8nXoGFnzqMBeyJeFmUVmMesM
6BBJ4bSAgraghfKVbwntvXe7G2IYcsF3/m5VUsIZwJiT7K2eDD1FDFq72pC+emsZ89FpWbCpOE8X
dB+G4PfOkys0TxUi9NsANM2q++2iba1Ovyr5SJoCqeGT7AI0t7X+tLjrowKJrFgd3+bAuqhu5fu8
krR5jkmnPA5a792zTVTVZNpTH6QaKonhCwyJKWS/FMsfTkwiSzCgQ23QbpE0kLBnTFvlOd6MsUHa
J/iKLsRLB/MW3FQvzUQDKSME2BoFvxIw84IUNsTdIlZ5WjNgVRyaBEXgAt4ZtdIpq+IEdJITxRp9
ZPr0PeKWbzh7R8Afz4OCkKiS5GtTJHMtZbY5xsW9NWy3QFmJv9AHRqg0sN5lEkK7SJYmWLSIopKV
vtdhwYfygcxPxXpQKRThQhF1j1a8SsplifGlt3DDpbuu+Ew7CaIMxZVK9K+orkv8SZL+ayCZ4fSv
KYHXJOk5FZEiAXoZ3rNvV+zE0KtiDQ9+PGuij0dDsJxp8S/lZvxh6qodI6iyCojsJRJt7qah2ykY
44m8lb+RHQz6LH1nU6TnZrD5UDy+xfZ6V3FoKErqpWPDqWRmB2i/Ybiht7N3WC5EjcCGob4ZA07i
JhaJOLMguWv3lSoJLn3p4hEn4uVD9VIyM6gcmblkc7Wqtda8zHwpaLx8skZ4ckKe+LewYMKVNaui
+dfBLjQAI41xkaCjmL4wyy84puK9Yg6cezlTrWyfragW/VKFuc1EqiD/PZgASbgyW2sAxQZTxrbc
vO/7gukL2gHGbhBguBisa9/VHTCYY/4xaYGkDd5nQ89s7OHScWPEzOBZ2TM55GUVlPELvoW5FXz2
mv7aVI2YpWsupTCnLip8mL6I/gkcWoCdxeirLWj2dvN8pazo3kIvxkqPKBH/8pRpzhsp432PsI45
dXCDSUnbD8XFcIEBOgcUYgMTcIf5Fl8XU7IJY8PgSAPPoNeKjW/yviEutlPmKxhSu4dFm4/RpPOg
IK1A5W1z3HA5ry50DHKhnglCAbjiq2Jb2sw2+UXIsm/Vo7122kRrHTS3E/H4JUGNLZAthEOug4+k
Nx8Z+hhhiR7vbvikO/RgHrjhrVUOM/pJtPVAnsV7kXM+RKHMirLQbnnnod9Fp0MrbLwcBsRfJ7xw
O4d3vJYNPQMkQTFJhCPqWFonqTfvnSfzS7zGuwe0RZRB8jaNPHU2PO5TBofKvnmQ4kIGho9Ig1Ua
5xzwcS6Kg1eZ1r7NKEVZRy/ePetagCUOueoIP0GV9sSUi9EEIpLDGspPhRs5YxxIa38UbEN+eo0a
BgxKB6y3N0ayAGW/dv9TLOhH2WPzedI8cCpvBZASjDeCeTbtLIfJPZ/7a/ya/8bkODmtBaEACCnI
e6UdOyGbfnGfvtC64/UMN6Q/+HeaipP7lBuGCSNCo5gxNb2SjIGtxcTcIwCA1wctwCj9u+ALyKu5
BZqHkGFd/TryleUMHYMr/5AYRYTNP/QxGIXgmMCo/0yIQkWuQaa0escDvyyRddNMPlbKSlLwXWmM
PDm+dy4r1+fUrBg9M+OZyyjp79QbRH7/WnjiDmv6gEPglZsqsMfe3Kez2b6unX+/gLByUJ4qX1ff
3QnPkKaI8nDkUL9xM0szaYfukma2Z8h+UXmdL3MiQuLIKGMf3zSWZ3yEkYsCCGjzmx3SLsfKAFtV
dhFm1MPUJKIArm7y8cj5oO15FtHIAcC1RaLBnsIsO1tPBaQ3mtlw0S4xtFEnmbCYFrwy5+P9hbfw
RW43s3I0JLIXNHRKIviP0/glqE7s8nyysODXRQ/qhLuWSUasokeENXJJ8Yzi2TCZ7u+QzHAEORfg
1ZwaBplTM3bnMDBhYJBgFkTlskKhR9HLIXVFjCeC/hmhN/lD994vnQ78VV6kq4xwmwV0XePaz0K3
N3f5QryUjSdBdsGj9bEDGrRXlMKfsf8DhgbZZAUcDd3lFKnQHKm3rdxaxZbs02eVsi9ekw3Fi3GM
X9IML58dbYrcCzbNComKhz57nngUdaXfc4cerCXHbmFLxptfeX/YEoVuTiFWv2cAfCNzol2HrbUx
tpSGG2CU3rydNspEfOCUWlvLUPYiMiT+a0VJnV9ytcNthMR3Tcg3zUVeI1uBHfpmMtnQ5TiGAsI6
bult6YkPbVbxeS53GF9C1WWMQOskQC9OerFyCBzZaZ/oSi3dgUUYr4V/H/s3dbV4a9rCLJ23D/Mk
8DQjqcqwcfFntV1iLZ9+0f7x9oN/Kmh3OnjJUZt9UT0wfmRlPcVuOUND+XZhW79yvoGhJTjVGaRM
/WFxVjmJR1OdMqAQECyCv+P61QzYYMLhl13Rd9NXFiCb+f1mLe9reU2U2+y9pBkVUub8FbKTXluc
mwuOEGPbZceqzUrcILNdcUK1ZZDOuJwUhIfcNuIt2Jf/qiXr86OFX1wQ2InVZ/h9/4oHkpUKY9Jv
wt/vMroGP2By/Hj33X6XrHWsyU58Oml0b3nvDHE5yIGY+f8d0pyNHUq3+xYpnjSXf/ItcFKm/Jth
S4TmxPD7n37bucUeaCRaiejarJiBsPOvrSu2gL0SUDQtCs7MF0jVWO+MSbRRLzK3DFV6MpmLC2xk
KiZKgs63JULUi+YIW3q6fvaPBx8T7jnZyf9w5K9wxG3puiqLgo8Qy+qLY9aiOuD+ZWpr7WkBfB5Y
WtYsufajA3xHCwW98JQ0aqc/92+ffEWE7XDuAsTd83qKJxOfSWoPm3aqVcR86j6DtfsuXhYs/mhn
kPmSc44t0/hX3Xja/D8ORuP4je6gzDNbHb83hrggLcZ4ZHURHeC388mS1GJORX67U0ACnARf1JHx
x2MKIvXTWnLCtYqCFNfTX0QRhVTHTl1uwTeeWoaA59z7DZ6NzDWMqqVA+LadHXAv8sj59LVzVAxO
7gBcLfYsuy3dStZXVhuf5xJLzugAJdliRct3La9MxgYzyKDHBq7VlgVtk03rs/rbZRCuigOtlwU5
O6iOZ8xBsml+esTHeGY9a9OOHqh3Mtw17HYn5h7BRkeSjTb37/3vcy72gmPa3Ah2ex1sfLJ2zinE
OKUDevR+oXrjAAQNkG38gu9jhcHjQmYtj3+4r39CslhtzMGEOMXrxOHknOTIT870PSzMs3SkXgDU
76ljrtNpbcxQjWOvsfiIFNgda8QHATG/0DxcOqpbvbYpR2umuOoUJvMdEcSqds+Fz+wQAc0IbvMS
TiA05CcR51fU0SpA5//2E/pDSQQjbXVfVKf01c7aB+9Rfsh80tBhPXjs5GKwqvrAtgpE5q+UBSJ3
4jWvb50vRe+E2J0BEQ6nh0HIpqPa9T/zX7auPGNmnnKPmdIzn7EVnRN2rI3hJ9f3ytzI12FPYs7p
l+nUtdsDXbZHZSWLBPpEKlEunN8CE53yin0erJ041c6Wjwriv9UbZGlmyw5PEsHqSxy0NFqu/13/
DoX5v3JaWRPt2NsP+qkNNHhM4jfOH7gtvpN5tFHaMbm6JnY+tc/8Bvp5PcaRfmr4aElvPJTWkax0
T56NCq3BQRdkrPs/8iKZeM0KLA12tYqpzwWnvvwMG9wviLU/HhusI+z0qeWT3EqEkqtdUd/9nvqp
Tpby7L6Xb8aGXiIbAZbMI05BevqwWs4snOhv8ThnR56DB9uWsQwOpCi2k4pmGHgXNtFuuyAdfTnw
FKcrxHAUnfofDz7uhmAb/CAjnqTrk3zNUElX/heeMxd5beHzQGAoz5g9VrdgI7kajRp4k04mUKNP
Kl9+jK7t96vkcKAuuLFXKglfkj945R4TjGGL83KSPjunnbcTFeSEo1mT+2/yWzOuoFxjgWd5Iz9m
vE1xWruxnS7jW4sAs7SRAIi39Fi6/NyfU7848UkjoET/L2B36Qps+GT54mCmQ4whQsFhlj6oHdIL
9wKrBxdW4wy7wi27Rts1um7HHsc08LJHwxvW7X8GhfcMuqHHxhs4yl9EPJYnu8BTse/94xKzorPe
gsyxptqGqeYJG4T/PipOxBcJON1LftyA4oIICkeGEDsT39uFaR7ZunPnvmTuX47CNGLIAOB/nHrJ
vnO4M/H3lWuwIXN7FS1578o52posjbPSuW8COm4TEYL0tL8Mqwg78l/ucdiJYWTgs+iofpBmUTm9
Mspv1oj3lAM1e5Bd4u+YGweaCEqM10ndRcNKgobTuuMh8O1K9lybnyLI4ZPsTKzExyPHtBnBuyd1
30/57Gykoixsz4415g8b9xyS7ULeS8+IN8fCzrHn37CJTxbqNQfnMMYZOAdIdOzc5RTJYsUxR06x
fIzpeUTMKW50DPzgj8GKNg8Xw0kkWal39GmLIyJcltBXzwnGkdztOMHG/0S+EZ3H+kklRM4UW5S+
reuxwCGERtBgioEqFz0yWRfxuuW4fK6fjft2+cBDl+kam8qJy5wQH7KInBO23DUNL1Rd1eXLdnrr
HvGlcmNewxNPaCHNaacxQTmYFzaez4vU83WO+VD2ULiwHY3UlEnCAsB5/vhlQkcIIjt9F6/VdazM
g3jBzIngV0k+AlbAuV8GKJzOHd4sxr1DRQN8lSt+nfqa7gPPgKVm0ckGvgWQsp/naAxtvETu6ClO
9xi9VCrD74SuuYCNEOUsHzjEeNXO12xEkg2pc+TJYfeX4bHpyfk7Qiivo+xq/v8KmJI6vi8k44hJ
1FzetwrKU27j3G1JRaRKe/JW8D3Z92nlniS15BH5UfXbP9puNv1sBIQa0tnIk8fYvBykTD7vJY7T
rnKLc4eqf9vZ9bX1ymR0Gb2KaCY/+dFfjgyIVrc7PkZpDvr6zexa9iXufRZlwl92ySZ3OeXaiJyd
DqtGvP5VXuGUk3k5w4iKS5Ty4H0qkZOSSLqqjwRQVjcoMu73zLXkoB8sZfYPIEnne0AsdORLms1p
s3OHdX6i8dn0UKY1DtzqOiGgxem/U+2kMg2xafC2NpE3BBHy/XA1hHXqvWswqfPiOs5bPc26ppdR
OwfE+rswm2kAC4zhCrcS1V/jmp4CX2JOl5WbMNvmgPzABDiKy9NbOhGTSrKyxwBjNFX9n4YuHXgB
vuOtdffiI/C08EOSkWuoDJDfM0hq9x3qUV/yhsWjWUZUFCuIdYM5y/a8HshQ6plUbfoXqQcX7hfC
lAekBIwQcgF6ZTQUiCShymZn9/obcqECWACP9Ehjn2YveODL4Rj+MYBjqwAZRG8g/A1cBF5/+TnP
6QG6oKR0J6MZhBGbFupatD+yo7/CLQ2zkd9vADvj+E2hzngdjY3/gEeG6gODDs24YwWWfNQsxgda
tt+XcCECgrvZ0GgskJh7QVT89lsIIUTu0bQhjIT+2wTVPLFVPLcbZIOd7L61TTJNNDZKZDFz5qio
vQ3si5i3J80xv9FffSAm8qFevYKbsea7MmbSY8tlmRzDy1cYA1DT/YjF9AlROX5+jfNnBfCfZbTg
KEXPdk3G0G+9QTfT+dW5osc8EWbStdty/qUaosragY+hk1j439BPp9UOPdvHhSlNU+2Ksp+pGJ0M
3sWdxAubqkmU7UDcc1BESTA+Brgyn2jOh/UlOSV7FP/xAtmpHnLV1CtNosAnJklikP2HwbtgleCQ
i6rqeQopAroJwwhjWZpjqXMq2SOdZFnsDWhF0tHg8J+6PaIIWGv5FiS1STbpT7rpeYrYupDBLsJ9
lOz1aNtQAdMB5B0N9oPWExRm8gb7K6PUK2TKawjQgnuLHpbqDvKYgKGjhIWSewOVC/TL8gD4kQXP
nEAAScYpiQM/QismeS9qXy8cbGAy2+4f3V4SJn67RQtrZsxOFZ/x/n7IjkjSCkJGJ+VeuYDmnhcz
a0oZOByaj8PQUNiAO3wwy8NkSNyWgRsHx9M5ObOd+AEFrrDFWHvSXbobHmcpqMMTgD0c3FR53hxJ
GUreDsHF0Ax2auIbzMZPnL+/+w5L5AuhlTG2ARM3/zXJZnPiA0vk/K5R0zG7toNsgZoDuAhwxE/t
RizLe+iHduJ/OxBdHJMtDjP6jR4Ad8PIxtZgZ+KnXqMF+OH3YOmuqVszkKzRDvh9aMx7wwmqhb4W
ppY1KYsFEkYBI+A8mAJ7x/1r/CQLkxMiMtM75MpnSRDod+vVkC0ZLMJTQk454lPhHiHz9dnugLIR
CMFH5JozeFcDbV2klQaS1gmsZbQ792DKG0ciHPjpP/EJUqgefLDvwXey6d34Wt/AvVByB2O2i7JE
W92W/9EbNMaK9OHEH3KyWQ1gLK/Q6MqzdHO/crN52oLy8PmiyyotWOff0++SoS/sILH2xYf4g2ZG
5SnibHoYK0EWAfXUv5pNH06ReJfBS1p379n9iMuB/MopBhSZbplN+qPhjgiy5FWCytzqpKVt5WYq
nM3GJVlvrDuTsT9rHhknIDVHMo9lqubESMfjQIGNXEvTMbK4tMNL5Ap/7/W2+ZfLWBFwFP8Cf0Lq
TvA8Zdaxlp3oyh5UrXecCKZCuYaijjrlZvnyfcKyUG+0uZD7HUoe6HysRjbn3L7cNCRlLUtuGhBI
ELoHp3iWHmN6uO8ukj6e0Vl+OJExXEzbMSOg3NALYzw51yFys8QA02KKyghxBFWMoHUySwDukLHj
1Y8swwKJCAzX24TZ2i9yhm236hLnRBhzVywxi4p2SE+rx//ASfWIdsId85PpfHmRR8Mv8IpdR19Z
RgNJ1XrqHyYC25E0ibwKvT0PwCNfMHT8cIJwmTCdAy+5tpeIKo6mUfFelo/GOcsc4cEcudkvXACP
sj1w2MeWFNX6c1xw0sX7nE6VlzLns53iWJ5K/RJcxUvyQ31SjNYTTmMhGHj8bu83WXrDHuMMw2VI
YiweHejmyB8Qk47nP6KEf94uyReUJEjzENlKFJJIYKpf6/zpVjgrXvIKAwZcN941ASr1Int8t3Xk
03na0lil9c/mBK6ZLhm1CD/354OQiDbbDK4z6k3aq82ZylMw6Gjz6QX4FmySg38pRA26GVvqqjlZ
ThScRefUswA58aXYN4Ir/XbI6sBknKXVWD9PI1pe7OaU7SPtbqv8stiVoFSu2m/3m3nJAVYUC1c1
U86VX5NviaoCjoQLAvdY3eCYwyecNC6YnQ59tgugAesFH0TQerCqXPEBKoa21ijjUfD9oirRqcTI
UWWjhObovWcs0swhwhnFuPL3wVUH2rNxU4a+R049JRbAKDnRSl6/RZ89xeJWc0d2k03wXjhm1TE0
XKVLCr/4dH915Fik+3KjQFFkUt/NYQetG+o0/HXJgT5QtmK9r1/E0OrCLOaJX1D3Jeo5/G61dJow
6B3+axAbq5IBT2AnyZUegZXD7WZZmEimzejXIPXlFkJgxG3SenC6rNFLij98jBPBtELIIZST/scC
PIJghV39LOAICjZ9tyWs4bup0IbDom5NdANIQhNfQTcvh1MlsZwR0WTQz+APFIRpaFqmeeemJMfS
O69dZl9E6iVu5vdXcKSwuuFaB6krI5emsXKqpvHB/EAclqH4gBcEgRMw/GHCA+oalV9XLVSo8Ang
eTwWi5Qp+xb1osjTjgIZzd9o00gY2DKjBYu7gWJarspmw/fF2ma0zqA6XnFAxx7hv/9plA6o7H7f
B1iHHN1YRKN+DuhwRATShabTxjOXUf8vrWIOAotxJH+PbqCaVXVSJ4jlgSeyRCOLY03DKNBOSJ5H
N6547DlU77t6zUrJwk55hEC/wBIBgH3FtoDNiyBNK9wUZPD8ketKDN1vALhxP4hLSh/+e6janLwk
7SRZU+ERbkDzwKuxae4xVlWWn4aDgxs+hc2DL+Zb6AX9o99K7TgDHyWw6a//j37Nf6Ul2Yv7iNaX
7ud7yop1RGtqBjZwg1iFQTZlCtZ+xMZboL9nC0kRBknGeei5OB7ZSXtfoizpII8+y3gWQttsfim+
FzVO8nZReey+QDQQcjX+8ENjmi4Sf0gzCxw1e0/zRe6Kmp4cTltcJfIqVJc1k8GCz7jYGNxmbTp9
6y4sY7Udoa4SFxDhQzgX+uUHBBRmDEw4w1xptngIKcVY52A4Z7s73O0BOuWt/p707NLI44yJ/YL3
XjgGL04C0Eb5Biyw4mxSOSVjCkZ0EJ82FDsndd775ppwDXJuYfwzbznXt28hz0vOuZwY/1VkjGwF
i/gHG10EqNF+NmRHsLHG3UcmL2DjkNFNTEBsp2NSo/UoVwwmLeVU6Cs8IuRZAIfCoiloswAJFcDn
GnOy4aNUTbdatsM70q7yCKMyrYOVzravnKyH1L2k//waJQQ0ohOQtqAmKDyEHPf+a5uIP5utfA1B
F0Qs3RdNW3VY5Og4J7uk3kgfxkn5Hm8HID3+HVtoqm1gwEarkZjesH2z2e+y+/m9GdQZrlPj0o9u
G4zhMDwx0RHZ8I4AZEXXPHuMRk7xBwtj7kdz2lFoTr/INdXUjkLTERRyV8HGjhYCIijsKgUpuPk8
MApRzGOIx5amxuuUQmrLbPGOYiubPJEwg10LdPtSX1nvMBZDBqk9Dj39Vr3GD7wDOi1Lsp3+I0qx
rjA7DB0wqfz1TF41vxOMAPjgHTmzPEt7rINPiLnYWHnaemeQXI6tWbx95u0RC+Xzw2xo5FQRe4up
6oFPcdwRsW8kL77j/RjDpkfK+PiLrDVruYfnG0sXdba1f8IghjLgSg/pC2gAliteKo51ofLLCQh7
LxVkiRcZl4VJqM0IaO0ulsfoEUXqUG9NijMzZ4folxLfWLiUafeKp5Y/Twv3S291HAGybXx3SG0J
aua8RS/qP9jqN/oj0/lBACA0bVxtzCZerNetgpt9PF4nay4Hih6DiT9hHyABbzVO3NXmg+DmoCZg
3WYCECEW0BZBBBYmzpPmNcdYmdcb/HagUEnipa5fy5j6o5U+u1+pQjjIUANypj1JD5ATGBpe5kwc
neoJ2Cqc5yN4YZn/WCvN5XxOchROeBYeJlO0JOkAnWr4W5lvMkTXZwyUGdpuucLdAo+rk6yQft+P
xhqmAHeEscccfoXybOHoB++w+Iwnz/G7jLW073ZUkEvJx7W96jftU19+pbN+EKzO7miE5o0Tw3ep
DuwCTLzxnbsPhUTRE/EkmzGtZWIQCuKXhNgV0+xWbDSG4M7bM+XFp3QpqesVJZhMmLf1YI7stK+B
9WPB17Pk91Db2hWPsbE4th1VDPvcAI6Y7gONoQdPJkU8uWWMo5It8BHuEixmdnna1CjrimX3vTwC
tzj03fHRcGaBB5Zs+XX5bjxL88L495lYEO9E5M2EWQuXyGI9haOmTnwGYTNfvxYX6DOIP+gUL750
jVVC2ghGbkh7xfu9Zd8y+iVsgS+dE1e5GPV6DL9pZ6SzSJwq2R/bFX8fjcljvoke/Q0XtF1kdjO/
hUa7+RjzMfcboZp2qQnN4EKQFkPSyeObjyanR8aHwQTkIS1qMiA98htRHSuX8cPrGNjP+OiVR0/e
02kTuYrzPvDRwWmm+6xvRDoE3Ls+7r+TdbnTEqDixMSIW5V+Xfj1y3HLV8NpxanEQeDKr8cNpzx0
olznfMr45chIieYsO0TscKlM9wHdlhVhE3vjX3zgerIl8IkQBbY/nnTXuOCFJ8JBwBV6ehPJPaNw
6/kM2JNevDOuI8Epo89PAVlvPcbpzqc6KA9iVspb7KxaDIs9/8NT4G4GtFAguLmV+lV+U1BlLNDN
E/igga5pV48P9SuKWHYBQ/dxEcHWRqI6mWH9NCe3/mXRUtSmge7QJeH0VBh+dcjvS8tYBZNby5la
J5XlFpb8NFCatJE4WbJ3YvD26tXmyFdt6MPLtk5hn9dINUXcsR26dg1tdK6/z2pfneIK3oZEPKJc
Xu78M6rVvYhdKO0XBCAH5IzXt2Ko9sTc9yLjZEvZ6TMOaIhHABeBf/pD9fnF8EQXgeCbznmL0xh8
6ZPjY2KB6PSR3aP6qvaffhOUu4JhFuNLmvHKQhUStGsA5aNZ+D60mouIggqKDhxJEoje1qh1sSNb
LldA36L4NLmYIxefkn1U6kDRoWGPOtZNDyz+n8mmeVBr+9B2JyFJEfVpEx+Rq8fWlE4Foz2deN5J
TY4JKSp2+ktrmBHZioZNQ20kb6IvxqJibfjy4TpKCehGGmsy1P2TcRWXwhaCmAd5bv7ZQd2j79Uv
aDYxnfzlRGPLFpsFuy0CKL7zDeXvde3W4qUFTledSbG0iPr+J9eIwBEkjXkxvcsNdP+jpeOS7uP3
084f18VgpTovYQUSOvc/W+Sa7C5jXbn6EouyVajR6MCTEd0UM4gKHbA9Vsnn3RGio9QxoTxzGGaT
jx2s8qxz0cIAUEXsGRNdGhbUytGUCsJ6kWyYz2CBbUbREiv5XFsHO6aV+B+DOZ2wuQgD/ItwixA0
fxRj0bpCOC8uMmHyqrEYAckDU/71wl/wXOsM226Ew1rdJpSOxN5+/Hw+lv/mYRt6Y0JO/9fTAsrd
D4sGlonx0E3XAxIrQ/wl9/Cv/koYGY9lAs+vgqW28CximOlcOR3O3ScOFVoI/KI2OFRsI91Mkd1y
FZUMdTidfSb5FNhyfLyfP4ccq+OKEJ5WgZiN8XKvdFujmSuowVxxy6m6MFcB6uCgn4kKphXO9uAH
wNdmNG9MYxcGWBdHaa5+bjMvMun3KAWeXs6pqo/62HlFBiMSbm4ksZNCmWXRVtXdZm71/+PovJYV
1bYw/ERUoQTxlgwGzC69sYwkFUQkPX1/dJ1d+3T3Xm2EOcf8o5tWa8Ia8V/8Qb0M8r2ciF76KjdJ
+PakvAUZuiCFagCX3nXM/M6hirkADcxYnA5UPxpui3gzEpfJcKM+ld33G16bBJ3hRM2CMUtxFCdw
mu44c3H/cwoZCqsTYkuM3SzB3E/xtYtthgqNaRn8XAUmNKoLNsTyRbC3gS4R8RYx1TsClVa9H2aK
jvz0pfXbUP+Uxvooq+Qij1xBthugCzuT7rFGsDLQidN0HlHXRwLsvDT4TV9IsrGDL8pHZ4V/8jrb
osWzBUlPJtmUQaDmBO8U53oh/hEMs1HmIJRvS/C+fuGryJKfBGj0pD1SNyBdnxZJyFJE5oxNZFsS
d8vdPfLAJlgcFKCUORKVnJuQvZtDjHT8zK6f0smmfTSm84OuJBGuYMjHAAjv1ReoHmVrw/U3+1D5
SpO7G/3lsFnbqkVs6scOooMbl7sjrcn3w1//1UyR1HlPXZXOeyZdUSCyRO+JCjrIPpJdr7qkfRxF
dCUtQPYlk7+i07XIpwVG9ZOJn+pbhm/0ltAS1VfR4Yw1mPPgsWXIiZSjPvkALLBnBVcl74vKgivR
d6jLfCyRJ5MP0uFgDaFovrfFSvL7DybzCK7mKC47LFOc9iZ9jRI69+C55lrWFgSXXOS3neKJA/BT
F+nI4jBTUjTi10dhG2/TzcnmR0gUJ6Vdly4E/qGkgSc5n+yxHfrpBukXqsclUkG4eFtOjJac0SGC
KNziTsFybJXu4N3HxcYGQXUwnoCxISsYYeq4EujtFlmJe1PzReUR7r+VeiPdQVoK84DT6OfKUKeg
TWFRUphM+9KOERm4WxAgEj2FuezjyGecmMQULGBZuxKI4jEnE08XH/m8BKMgRoFEdKJg+OT7GBxO
kV+nlfr0FHLwOXRnJAdSW7wsYdTuiP4Eo488mjCrpiu+XcGQLTIFjsUNEDvckev2XQPGGHjKeCGD
Ddn92UpbcKrUkDQC3e1lg34J6P5sJuBge/Svt/9CnraE+NzQFsWqm7OO1Q76qmeQTmIi89zqwh6x
ApVhGCGy3ZYucQ/zAPqODFJwUd5IVG1iirVaCo9dDrYx0bI29Z4d7Skg+GQqbJoRO68wH56Hfj4j
SgdOa3SRrWRBkyRrO04m/AlMxpWNfJm4PqICnxO+HKZObITRlbmOlZJP6GeIF+5tpOH6e/EkBdyC
LzYZ8VKkrdaAuKrIVLepq/7Ime/moc/EkVyqzTPQyF8bmN8dJ3pu4wINKp2a1LL1lyOXJ5MnisEz
lyP59Jd2TuYuXwmhQTz0pLz0Dg0/9ohmI3ok4CS5QnjJ20iIBueUUM/IQ2GEsccwLSQJKCA871O7
JM+tamaF04KUNRnnoymF3k33JMseLDxkXn5HW2m4PAzRIceUqxFDW89w2VUv4MMKZQEs0+nNVdGI
jBEx2JPykg5Yka5C0yyjcrgdvk2Vmdn73DuP8yRsILCK1yK3wM3/BzJhEB08IwUoPNLsBalB6AQL
DkHL5Fd85/QsgnQ3+z76NeSwquwTs78eiwvxJSQleS0waWW3qTPYCBMiDXIIGcZruor7RgnmapZ6
0lkdNMvbsMdcn5wuKQPgvjRHilfPk0V0xR0qc/HwnWQgs1wzpSVdhwTtCJamMtCadPUMeCAOJf3S
5Sf3/mfjVg81vnLhStPtOKi+JpQGXAT1ycz2Pen/tH8d9tY16IlyHSFD8CMc/ejMMK9QQEVevKE8
j6AXTzTIPD+fuWZkbzP4cmlT0wrBWa6HGsYsXfr7+lxr5Trcdaw6padQ7UYrBBGC5+5paI8+b3yR
XIg/QboExW4k93YdrsG7BTqICAdQrpTAsX7e6TDjSuqfoUVvDlbKd9BX4oWip3hyF5Rr4ZqU/ug6
+HqRaIvW1z/N0fIMfXIbWtGDgMLRgGDilC0GeN+v7K0eUHhBYA+Pui6mfG/XgY0RT2aa3InvNefo
IqK1rAITXnxri22Y4w1nfjqYuMMDDHQ2EmDupXWPLOKmZZkkXLCjDGTkPvctPheLWg3CfyzGhy2q
EdaYyKY1iL8HKMz/d/bgStzvdoTwgPBtrgqVvBdW7GFAhsfIwsPKZTYa9xFWoxl/Az7lrB3GfxzS
yZQnphVH5advAKRL8dPM4FChwXqlIyEJNtdkQ3DeZwq6UazHuQeGl6CWAhhGPf8zlK8jACXOxdbp
PS2T/NYX2nqaE05KbA871G7amdo+CMMbyBqKdl9u0O+fdiGGKCh06QoCRP8sC/tzTlNleFQwa/yd
IopfQWchzyPYpy2dmpwpJdAfkvr95AIURNLeaTdEvzpp0s3Lyi/jGkYJATocpq1VM7AUiPqfzXr1
0EipD+f0JxJXJd+AK0gkrGaAJEoNaGmDgeRvonLIluMURJkYuy/xJsB2zDesMJNP7Z7sjBt6GlvD
NQvbZ15NZHY+entWTWYidCgXKswi4PTtGQzP8F+UYDvJhrWyX984litkMcGIcn1d3qr33X2wefyM
MoCs77f8dp7uQzzTIWob9spVuaigvZBoFICLMpwdZ+9JFNkvAfpjrZ2oVRA86ecOL2thlvbJYgV6
OaimYq5RHtzryUDICOjaoJg1RLRqLrM4IXsHRgIAg913yc6X37gHsuGOIi0LHUUM4dAuKi7IPf5t
+iY6K2ZLHhvvrbCUVkrq9k+My85Kg2KXbSHlCTgX5pJKTGHf0Ilb327857k1W09CqDEkp3boAbUj
E5N2AGBGQQLjD9wWOdvpb9BPHhZFlyhwhfXoenJKrwbIMAjN9lVLXTFNVrq6ZMUw4XpntCRnBAVw
qyFvrICYSe3vb6KTTw+9SOcDh65M8AEAo/JallNi0uAnGoP+99+dob/g5Do/eZ//TUygVZlxhSh3
Gz+MTOa0FhEzxyCDzyjAS21WlnhFc6e/TKKcTS04/f3Mwjox4HNDP4Z/Z9EeQNCIgTCD0kZ8YSEX
+G4qa3FHYTMjL2BF8TNb2jmc9wOjR0ddpwd8KQga0Qbq33NQ7yoQtBHrEWUdHE6DYtpaBIewK11I
T+NNx5DSdBk8ICeXOX5HR4R3mlQ3wB6ittAdA4EA9cByuZtjsU6C13bQF5nFPjp7Mh2BnahxNROH
6d0iMo3TObs4dP31WpsFXxUElIXxy/HXW2GGl9yAmaPrypiQxrCiPXmSUO3XR+LOZCI22Ipzj/PD
orYmfz/juQUeDi3l7+MXgeaoiYHbm23E6KCuhfUbKntENBbfQ7EHN8YpQcyUG2/FxfgcT0/UOkxL
l60+gMeean/VnOiRPXTNaQK1KBsU4cSIpx6JW5fG3L/CbDuUAMALoLKcfmZjZkWm6g0SfhjS/3vN
Qba0Hek/bLngejVSNpQQIej6rnARcUe2ftcbfeh1pMnjYTm/V8VqjKlymi1SikrAfqifm5/hiZsd
Xypfae0xXE0+f6hEc/sYwJN/+VxieP5kSsj55n3IcCFPsDBO4J0H8+rxxjwUWph89KBc4EwgFYPi
NwiW9ZHWBXdEqNeMG/95G7kS+W/hHUQZWviH60daQnltRo6TJmblc8SZlzsaVn7Ta/+QG4KTBOBi
FK0a+/4R2w4ycgQxSJ0Mi5QH5+fXPpM1v5VtUr8clfwYXQs6iG62Keb58VYLvt4vQOxujZc/D8ju
FMgBcQc3aM4Z0yEtEOms4iTucapOFhh51gKyRQKmJqND5j49vlXuh1b/ATQzcIHCEv3bELRe0iTZ
Q2ECwus2WEFfYowhBpeIjGUWmV+T19JoBkneo+UXvcNYT8iVplXeWDW8gJpBTkXmvT+5ZIUjR4Sg
p4shkPYhg2rSJ4vR5wRKOZcknYh2PEC//cfFP7B7KObQkXFoMfEiwXE0I9lmFraF6opEUFk3Nvdb
TcidLa3j3eS1K69CbGrbBPH5pMEF7oSXH1Fv/uss+hn0S/NX2fG5xnZpkBPFJk2e14bx47S0q813
+ZkRKcO4edq83fejXhQTB+3dotzrxM424MNYozTFAI+oJhdyS1S0taxoMyh+Az27MEXuuIx3Knnu
meSqR8EWsEDQk9Irlagt2b4BnFoDe8Ne0l/cfSgujxDwyDN1zj3+5b3pvJ+DFKZ0waNz0rxxM1f6
ihQV8/+u7WEQIKTJ5eNzQY245hcAHDeOUntcUYsGjCj0yke6+Xh+L6DLdWH58uR1hdy918OTnnuP
9Y6I586mUxCkKKfKU7RQudhdXxKSrMnzRgi8iFtyAshQRxINCHPajEksJvZN1qkpe4FfEwrofojS
JDfKwk9KpVwPkW5aiK4Cinf9WgsHVvN2gmh+dPskyOnNQWV9XazYVABYH3e4rCEFg6eHzAwVHGsY
QgGsjf6QcqcvUoE9od7q7Gc84oAHkQ4ogBCGIgqK2fLsGHUCwYuLZBY56f6Lyyly+mRo5hRXqPTn
LUEXsR0h5vquY5PepynHetGqbprzRXKY2uVSMLN9rRtD5BL356ymacH/POQZbsfDEG6m1r97xLPR
EWdTxFvZj1nCW8PEM22DN7gIhnw+VGu8MDn3bYQDdqzKqZboM4o77iH/bRgskUbCdES11/Y7iZwS
9R92Jrf1hUC06PGhASBZvKdSkE/bByG2j6dHqgQKDEpibOp0pmNS9Cbjm7j6WKpjBydBvyDJR8uL
FeaJcyf47tAX1Y/TgzMLzB2eKwaW1xxjKJF1b41sKpNiMrTGIIBMJYsnLCkaRru6aNGOgz4zszN4
e2jkOfwN4Xp8cRtllBgC6fKKcxrkUN3vTrnNXJFSL8sdzUGmNcf2m/dNWjYNC3eEWYMZvrB0rxLB
CZpnFGRMQHoF6lYgqnMSLZFdTN4ERGAQl/Uos5F2ENvEhjyw0sz/xZ66fGWTTrZaRRdC68e/S6ck
T1DPD+jH23JaP9lGVpzCmcIVNBRcCFTbKly7eIPeK5KrCTvFQgnnxXGyoqYiuRKinexoLwenRKgO
0MuCg7tWXBXV/MMOQFrCPHzOP7OanQIlmISv30lymeokp18Jb8guXyDkRnFTJm8T/D9AOgU1ASlx
CZgJYDp6+LyPqRdB0i70+G7E84DcpF1BGVJi8/iKXnf+6CLRBt0HNm7JY5o5DcAvIkyytQ1INci3
F03J6Rx+kSTheIbQCbUKGlHeCWYs7sP+73HSIB5YX405sOosT07lAgtDfBKDS+ylS+xjjBqSw/oF
KuHjA6HO2d+SBSYUMO6NeEev8FyDAfNm+UJfv2ClCfcRfch9Ai4J2j18Tu1gZmsLfNC+I2K/6kxe
As+mr57Eh7eCRwAa6EE5eckmG76FFTeSgiGrz0xDQFsb4gKQtLdcFPPRjuK1DTt+yiDVQwcmgL18
jc5UlKB5Rvm7/kBLMiwMgOSoufig6I0XI4fBxRcP1YRsYWxiHHyQWMNOLeQNuqYn6pEIezieDuz8
swZhXAZXNoCCYS1pj6gUiSo7zUxGl/bBhRjSqUHvRzb5jHSJHkNDnWORGkMMgDJw/kdWMOnseCeg
ZCIIqdWDIdJXnXCnkR0uc74EF3UYjsEpOVu1PyqYSqmgdCXS8zIyi2UJlYwpGNOVAGRK+DxR7R+P
E9sSlXvx6IeVe0wqIBL9xPj8vJrbgEaNP3ZPjOGcZskODGivoiYE1SAV5+AgPB5qqUALYoSVHHse
r8KlMmd+WvwcFcy6ojlK230BwRS7XEc8O8g7BwIRgmP6+WttA8XOYsgpzohwvZmdo/aJp5XLDElh
DphYC8ZZEDoVnALBRz3f64oSazitpyMHXfQKLphrc+g/yepAKqJPRCgIcZb/rA0fzzTxCHdi/vL4
1FQi8hyQhJNBYMwIX894/WSGG9sv/zv7zCCZIUfI+hfc0cdsgiGbZQg2i5Rd/10IpiK19f6EJcEJ
ieobZTZNBSqpp7qGy0VihVOtVp8sh/PW11CDahT+wabdCpZp9yF5qEbiy3eS4xO3qgOTLePb1iGk
l3DbhNOcCYzCpZ2nG7TbGvEwZK4G/VXVmTC3dLWbzyGjCvaC3xHyDSXqGtUxd/Yx3kaP03oEeQPi
SP9layQP2k5hyfbgKTYiS+hwAvRIpoZp1OkWkJFXhYuI43xrg3ajGETxMUW0eFpjHQg4agyWQM6q
GXuZN9Rr5HbcE1vBxAJgs3vMxztNH/VC79cSNnk7vDfuAibwXC4hkrdUKPaaqdKACANz0fNZ5ah2
PQ0X7SZhSn0H4VLdEBZA/8Am4DNfSjCqj4iCdfhSG5IV6cpl5H5XuMEZOFAaEdKnWpjYrT+NEd3V
CPg3G+iicpofKpNaOAwg4QN97E5Ytz5cFDLAzk05xALam1C2eTDYhGiU8D2l62pb77+VfSOXZ12a
Of7flvXbQYkfs4HuhoWOyWnC/fjtxwNhg5iXAzc7CKuYaDDD8UhLzQlq+JV2y31PPDfzKLrm4FNb
nNV5QlawUd92xkevTFjNlh/H3og1PCxyQh+ZVF4toIIaVCW6Q6A7wdZAAIsfKxoj3pBBvI92xpiW
TdErZvTdkqY1XgEt7KPLaEsUxFVkGSo12lHYGbyXJzld5zpk2B1GDorSZrc9DM30hoDcyscG2rf3
vECriUbjxrbP7EXAtPXs9OxWnskWGrvjyOMYe+6+NuGBSQdB9u2P9VR3dKvIZs5k8oJSd9XdmBrk
JNA8ad4GFF3hc1P/VJvXNw+qzfCRnjONeGadRqVV3fdfZkG5xKgdHU9W5DQL+jxwoD5tyM0ME4Hf
Vfr7UB/piw5e9HjyzjnuiBbBqMi45QdSuDMpKebAFv5ypK3TEY3SEdtFPxgGhL2uZEq/h4/RlXs8
+nocfRqzm+Kn/MNMG7KeuirumEO/A6HRGfI1YAtFFj5FmCMDS9qwLmWvMhn5wKEleWx6ktDklRfQ
nh8yM/6fkK5vfREJ1mvzEby6ZtFgS+cYMnDH4qUT9RaZMQaeWZ8fXXsDTjeJ45DuFW8XzOXVBREE
+fSvbXnhmoy+NI+Z2F74d77XFovyohKq3/QbqbNic3IIhSAy4LRoOavjXCeQnSIDh8ALoiuiC6gC
wDTKoYRYARS4RP1fJK5GTmms4Yu27tmD15YgY3zxGkuX8/oRtcGZQEcyhrKU6CArMmg85zQJie69
SRlIj9D9HMN4QHarLTab/kBbXkAt5FwnE4XSID4Q1mvKQyHJoeg//njPtUzu8pafYq/hp8KZehPx
P7nUsgnb3lS0LM4/dHp2HKONJ5+D/Q+2NDtSjkxgczNxSIyZ/2o9QReL+50KKNI8cVGeRHwQpwsS
VJamEjcYqEhAnFqumFtx8lnnfrtJF6xbY7DtIY08HackqgUJuLKYFijQ6E8M0gSsnQMi/AqanbGJ
DaM/jB+onaDUpNYj9ThkDkNEhVQ9czlZqPXyJ+8RblEAeFIWJKqEoQe+l205+3AKGFWPgds1t/HJ
oJ/5VxWzBJ8LVhJSobBQ1IiOYDOUCYMTLP+PgYbKvF4oATd8x8FQY/3EwfB6+erg7zPAMluN/VFH
onsM6SaLWEC45jRlnyahFyd9WZeiqHRXFnqYG8nwBCM8aeSTNRCGk0ysOR4119fvZYtfWVdSFssC
llHJyJ6MYVDaerArJ79fOTI+WrSOBunlS9ZOgqhLkETz83WL0/sWF8SIkML9HXMTZfksVFG8xk+7
6FTklkVFuzZqpu81FzBhqiX7bR1Ly+Y5eqRY+vt4Usayp0pfTpMqk1T5eKm0G5O5p9XIl+vBHpzr
fcLIXvwXx4+6fKlwBvqmd/ndd4C8wYHfmyEoQx5HgYgm5FONwXp7QicbWlX+DSoqHaS0NoOma1zF
FV9YkccEwFfC5NQSJkzs0vB5PXVIWAXRLLIRryl9rcbqSMcW9JbtrmynWi9vZGxKrll1HMSCSVyv
9foVM/WT0whDjBcmXXqSCk8UtD9hlQ/wS2+KF2Ct0rlypTBuqitl3HjCOyQEoh5tTvX69aFslEir
SzRPOxk11glHF0iS9NbsNPyddAUxSNjShARrqqYd0mWQsTfG398w+M2EkNtFGQWUD+RuG3NJi1uN
mOvhsKXH7SMB/JMt9RLxQKjZe2ASN7z5fNXNoB3hhBh02B/yIrX7B9fi1q4K9Rz3dIaIovNX7z/v
GBN+7CSV6A5ubTrQ5U/zGFfFPA1P0+y3TbvZk2T1mmCTp/Ke/94UmdXjidJkONPHX2r84gGXL+x7
gyNNqUCWa1RHI2hD1QZtzKGIiJtWhw4W5GY6QBgy5Dyti4CtzE9Yq3eDKYv5YMpvy8qobphKngcJ
/ms+ImuK1AdECi/9LdrsAOVCJrwPPottKGdrkJ8u2g4mio26+wBKdETx6cUCvDviPDj54AKrz++I
GDOicXXw3FW2YqPQ/N+q4JxDcNvL+DSm8Bfd+ONiCgkEg0hJTmmJDxAGwWfjZ6odDadPgiZQs+x+
fmi+7HYtT54WkQ94KzHZrhVHcKRzfcMIgWRiTvoGUUIudozGQaC8k5AI0TSGTxYi9lbMfxsJ2BD8
8PbxRkuU5O/zCATgemCOBXiprpikLeHwIyNJ9L+Iwvs0H7M/1UVOxYOSUQmcfChP/aepvAwBrQ4h
nqXdljai6IwcWxvRo9WYtUVStNd431XoNt7zxnoz59gNNtY+NEf6i+cVfmZJB0bYwwCg0hmYZfA9
4ng6clyEFGFoQZiC2hiJ/ZJtjd4C9HcMMpwokdRBiiJfKRBQonAFT4WWfq4HlLJwRLv3oaWkgYNx
o3Su2TOa3xxO5LUl8JtVEUkuDQAM9hsVcOTIssMeGVULQnOYdFM2AAqeaXkgvwZ/wXPGsso5k1Oy
FrpE9wtksdA2Q9ERaUbE1sDlwFs1E1ACRILCKus18TqaW7TtDTsGx8SEpBvUvr38hDbASx9gTger
YpLfzxPx+NRPMMyw7WOHQpdLhhyhluSY75H1hoTg8saOnzvB6GxHfoPFwEaV2GuqIWRQPzCHY7Ul
w25gUAhBK96Bd/7lSESlbAh51/cu8/qZARskBoqDtpBh/UUcI4ccBMqVzTmYX/P54PHkJ1/blQDw
bob9vJBfOKhSNghiztLwpO0aSVWBPWBCpkhzbObhIVpVD2rAoJjcF9nxlcmR4NeXFLDPMS6j2syW
0v7l9y+C+DAIOLKwGavBxGkt4OWMx5sakUAxuFCQMRpvymaXpTvyzvpKCEaqZlMqoEmIqk8H/vQb
rnl7vO6xdNbEftW+omEb8gi9uTfFD8HFz7eG3Pgy6kPjfY74TLikuWNjRsHDS2heM7YXGOsfvQm4
eusUECtzSd9/C0ZajKxaRdbO8P/fJDe48InhGeO/DahaYb/iEhWJB9SmPJPKMtKpM/5pQw8mT8QB
jKA3cqkYqGQ3Gl7k2msp4OENTTBDWJIbIz2l9mCN17VjVgC7JXxh+SUa06Jf4F5wfmFOQite28gu
0KxD4uTAQ0M7UVlZSNlkH/JiJqQGN15iM/Gjd5tAlKm0IsPvvklcxS2KsAQH7qxDP1H3f87LZiGv
kLj3QtMEUK/Xt3lgBg3Sdjo9EL6iy0ceduchxNzmb9JdQLMBz8Ar5anQJ0j7IXmDYzuinVB1Qu57
qbeB8Epl2PttO8sDLXJ5FJUWXF779se5A8X8PT2quFNIuMJj2LgdMcJrEcUzESbc9gRH95cGo7DB
ZZa1SxUBCsBlaqWS3TDq9QpVaVIEImZonB00ukReTqf6aMHL1iiCwN7MwIPKF4KFFxV5PCC/DSss
LY6a20hBc5GoQ1L3zAa6gTh1wRzv44hgJj8Pvk5V2zD//DyRhy06QLqEJunYYkRqGwKWvTG9c5D7
Ti5grAEtsfnj59fB8aDex2QzaLpQLxIyIRqrIGkhN3mE/EdujM8LqFTKkae8ctYurfb6N462jgR7
igJZl+gIn1OQIy+KkT7CowQTQmMlURzXk13ion92u/HraYnLdAdB+OqZB3aSmB1IM98yWZyosehu
IH3ZaI8CHxdk+ywDoJeJtmPRIt2XmgkWVgM7bClZTTTl36BuOWi5aGt3+d4e4c3fIYrRXX2Ed0el
g1JFA4Bk/2kskZJDpGR31B+8UymmXp46GEeKSJM1noN5fxugaOis4ZDTn61iDjuRHWdTTIA75k/0
Y2qAtSVmlr9sPpjGE9jjZYfMl6uHytfCLA8A/h8SQy0XO164RjyYXZSbDGAY221ucf6NudyXn+Bl
F4is9RFRETgyBRQ3VJKf5vn2x9YRdLNiBtzZ7mtOQhfSf9zxYrwoZsNJ41CfgJOQZ5vWxs/dddTE
A9kkXu2DdWPzRaToEGdJX01/J3BdsgddCVZ7628cROGkMwmep/WIExq44jVBIExniDKt59iG1I+u
nltL9snssxpbW/Yd8prT40CDCTOhM+Csiol+Hs+QpMxp4FiOYJciO9nDCStgeIPVkI4/tEfAJyey
3Pr5lLg0EXcIazNx9Dr5C9xj9INxL3KPdthrKLkM7TFNR6SW+iKG5l+fIYTpKh0ZqPCRWWksjMNV
8jETYqlidIHG+6CiUi0sTim8gopvCAvvmqFeXB6BaSqRGm1YbTuyUVNA5n5oA4x47+ykq8Yj3nah
+aTFWeyDLFuwzJkB80oSD11ApuZjNEYCxYpTI4WIiJWhT5aeRTC+0EGl0bcbqguSWrEJvkxOhW62
eLocym7yX7TC6h0vTusrvq/Zc/5aEJuCbtKVyDhSnP11GuLZcDf27OSwBMP/lhRc4+6wGMyB72zS
qwsGwP85D7HDB5tSLQKoBqBX+tEcZyPP2/gD8uEogQXXw9KQEx47+dnFo72B0wTjGS4Kp3Nox6aa
2iefYnwO4aColj5zmlGvwysJVippH9DnFSfHJ5ZmCS82BnGDH/jwFCTukvhsoybIvL2Tn18LLeDZ
UITOTi5dgFuwIJ8h8VLu6To05UOxF759p3q67e93yZGDZgm5Rc0MYki7t4KsZO/N/sKpuk9xVPVs
o+p36kzYiS/pEScQ+QzqAmFWvEUdaYdbMJp9EpwoT+p9lI0F5j7rG3xPa8QQvC50uziCN3uvY14b
TLFy6aSxzV5TYXbFHbqhTJtwO3BWIBqPSBhePdJOAwcXIYbqgVZFT8Zwl6xBFfD5cHwS9M4dkA3H
3XqI7zn7CcSTUeodZgP9ROIBivmL5oBy+Yi8LE5HvF91QRcemDaSnMQoL+8LbhbN4sDMbQeHzVXP
rAOTd+lWyvF3Ba0sturuIk3x5m3GdiNOiz65BPwL74abHSsMIrgrmO2OQF7MIKM9RHlJqF3jvsAs
STNNrkR61bQ7PI3y9oKr+OIX81OSJU+kLzPB6Qlm1sdvl63Km2IX0/EaqZy8REI2IptjoUxHE/ZE
fP9pcuPJUJ3BoVDTR5TQm6wBHXU13nTu0JZBhL3hAnlEfHhHWdvvThgrYy1RIXxeJO6AhyvE/UxH
4Eoi9qFpQ3cB5OlhcCSJ8iMZh4evd7pDJTw8cmF+0RPKVoN4t8+ZZ6NRJ5paIc21a1SL0Dr4uWIT
brEiSwamC8MjGBEhoXMyqBilSOWrDp2EnpMoFXMAxA9PxRJcesuYtICYmK+SMCdWXXlFrg11gReF
9QkZbKfjmetDnEKuydnjAbJvt/R9e8OZsnkBi2zjymYtVnDs3KlaIllRBxI5wGJl7C1HlA0wnUOR
s9RUhC9core+F8vw6+B9HfKFwyrxirBswi5jTEt6my8p0q91upbRoCpmwXeH2mMNBKquYuQqXgez
5z1J5cExwR39M3uM+NXL3J733z7Zyt8J8dKS1yzIyJqVpVOT1AP54T//anra1kM4iMML+O8hramd
SQx6i1eC17rSIeTbhA/mN4TwOiOTbAarnErXwvY5C+4GJN+UZGNxLHPQFwGRGU9HOCgHleUE9483
Ro6bUH9l0OpxSPDmvSypsIgqJmSMXKoxMhRUjyNHBmOkh2qdAlD99CGRmk9fIRLxZ5CAy9lZQxlm
DREwYkooTP7hF9/WahOq2+wX+sO3RRdTr46Jeraev8d1mnYWwdyChGfaVBErCFaIeo6UsC8C8F58
OAhpYdRVwRpHFmdRAsbHOo/BU4rG52WqmjGgPmJTTD+kXxFbZ6tOxU/yEZ+baXR7b/hdA6zBDgpx
xEMS705rOymQRjz/nPn17/y+1bse+7mWhLUScfOmLgpuAEaOTA77/aKgAz2lmVMLQRU5rZu3b2fh
AeC/nxA5oVuPDSWy6s7i6AzxRjj0lFyflgdZQadwdEa5DlmNDIm1lDBJyZBRaL7WtAxlO9BXlDmK
/XsgocppryOy6Q+nKWJOXPPCAQ32+15wzrF/ml4uqUp5reu9YsrH/KotC3sMVGEqCKVwqu0VgDyj
JaBR0UXQ/8JryM7ahGNqSDg8mR9eCLUXTGBjCjScjiwA8OG/6vq1UN3hKsOp6vKZcJLOhk7/sr/u
S7XJtInoS+9sHm349JkEp7yZGBSKE/eu3vEN1Tv+pCC3AXyapvHOEFq7fTDDRBZi069izzIar6/9
NaEZssLPuTkC1cLSGqiJF3R/GhCHtq3xO9/Hi9FidGNVeN7TdYHYuL8tuSdJD9ly0rfRCZKLBufA
Dnp6aLvXMfbbGbJsqlmM75ZZEg8Z4wVKWGRN6hb3D1knp90PxehKovXlBqb13eGm8IWJEpyWnFrh
4BUznxZ8W8SRPGANwV0/hPiqO6CafHNyItjxCUI4Mmo/s5zUFygTDIDtEWl5jJAIvh71MvrBZtoa
TYC923ovuk3qwhD3TJk1+kNPa6YTmfPGEnhG4xLyZH/W/GnWkH93IENj9LHwd45qQbgF5gWg3cSc
qrOfGuoSUMIi1MvCtmiofTSULkxaYxLp614oceGzs2PrRfMi+i5q+J5rYSUgDbjDbCJiYkRM2bpo
KcbrzA1hjVBm5gRSnsGTUkXvNrQ2wUH+LJrgvxSrQ+cf1N3AzFa4vhmliuCX9TpihmoKkSDQEWsf
8l6ZAduQHNoz1zqXDhfG5/w5R4tk0fwNkWcEjcvWGTNxhQxvbCAm9fFomAYmz29j04GvggQmeRSX
H1xG5TVTIoyB27mAvRnTqpEevw7/Q1M+cpmhzNOMZBLWgI7LlmglJDUs9mt0pxFYNRI0dnNovQZY
sLlVAbbDbaffnyj/xjuQfdgUJ+8Dc/VumU5DByGloaEpG6E3w0plaUxfhXUnjsl9zWA/8n3NNLNF
Im6GdwQTPd/f4PWAdWJBxRdARtIF2S36gciOlwkDKaI4XFTPPk4AnoDTOPpwDsnS5DcbX542MWvw
XLXD8U9x6xklGg7MxLZcEzSABvm7RC6LtrQ4vPCqDDbVLeZeOrAEzzu+oVynfqdaNJv6Pwo4gCf4
MMYP+BK4BGuUd0NwqE0PIr45A/WgWH4D0wxFK+UQduBSVXdUgLVnTWWkIZLKzTfw62+SfdgKp9xi
9q7msovRk7Gv5KaGTp3UtmN9TJfxkqCkXvYMqEQOO3cCifA6bspY//vxsvtrGFpqmuMb+PjgRyiS
aqs2RoRKHZHfMqM1TCuNzWW8wHIfvKyhgRaFivjQjdgBKbtzn07m1gZco9uZk6/bg3C5101lq94y
CE4I5IInfjto1cx6xUftY6LHWZNgqHn2kdXLQrEJoM3PWBCJewNUXAikLr7Pn02+wpfkJSvwbXZi
Dhz7cNpY4SbdVI+vPZhLcHxMD3eQlBXsUQu/Dlp3MhgYgcnAs2JWLKQdnLENKiKa3vv+RTh16VML
Zv9dKJwqOIBztE7ZdwNUx5HOEaxaN7d2DnWH4Y3DzxF0CcgLsRy1TvhHAA04lXOoxQBXE80CDsAF
r+AVNDkFRbGjENiUnoPsQ0g7koJqelp+2chKTz4PiZw9fOaorSxB/6v1vyHPy9Ew9u+dD9rXk9pL
4InTTun7l8yYAK/QIaVkfJZmEuXfqc9PsKz97Jrw8F5KWdKoZn6mxVnsP7wB+oRVfHuvOqt5aAGo
iS3aEechnJ+iSTrVQpxy6V1zhlcwLK8ikEU6N07G5Lai+pWsRyKj2NAtloBpQTyPkUxyNtlzRL4J
cpgV0mO6WAJMktSRvSKTX9DfwlA+7Xn6x/cPwIHACeJArpC2WWtjYWo57bAhn9+PlAJC/iur5jaT
LU4+ELykw9bu+Iax/YmukNmYbZWMPP3t83nrZHORnvuPpjNbTpXbovATWQUIgrc29CJiF3NDaXSL
IAoojTz9+VZy/spOtkrrYjWzGWNMSVjM4+XDJ24/I9hkJh6B6pnyU4D9pG5Hsai/4Lc1Gm7JzWnD
z+Gmzl4kxgoLQCh4mWG2AD/1AR2l2CgRgCYJU2ws0H6k9i6jwziiJnt4iQ/vE2FXbG/oORAxIAle
feAdVFsOkQ4xwh+yeHOcncnoC8mozyVOXH28GoNNZ/2c3JBArvB/UQQ1cCnvoVmFkBIXdLnWkjH5
DFRdFWZ9HC2uAS0Dh4TH/83USy4HRnW6voLIj7Hmpumacqui8333p5TuNIGvQqAHHwa3iEBk/l0N
4A0wvQlRDUJyJ0BW+Sr7ri/AK16F+flYL2ZHnAvtlK20PfsQfSRcRK3KFsAD6jwlFPCWFLHghZPo
R42CwBtVFPibjWEgU3VnjlYFoQC1MFmxB6CEBQ6Ay/KyZRZheYWqRcEv5L0zwnAF5g8IjC18lyI2
yXeXKwbNa/FcQcPTJmU1ZdZDVCuTpifWatjQDDl5A0RzS7yLb9D7OF9bGogRh9MDrRo6DkH+7Jhj
C6iutLt5UDHAGOCLzqIUpYJua2L+QWaykVttFvlsij+iBk+7thOAim/zbYrX0qmz6lDe5QB1zAK0
38AkujojIDpBi3aWXBD/SS4ogp+GCGQQYHaH88E/JP6ftznSrir41ccsobBUg9SVokyuB+pWdNRI
EmCS8TfkEKt2Oqv4przh8nVC/VzAZsC6frHckovBVs4j0htYbJi2OqJCXDTsv17/JGvs6+EZd+Th
avDt73MdeDje37mIVAF3GCUz0vKTRILzM5Hvrl5Or2dkuwnrT3Lg5bjVMq4c6OZuhhGJqXelyAM8
HUAILXRvDP9/9wPWAlNSg7DbTwwF2Ed3DQoyDsQFhKFxKXD3sY5YqsNOgG0/iKii7EMfNowZap40
Y28agkeJMiYRPdA7A8SJr1OinYi6qXhm6OMFwgIjl/obE8XCI97XgWNGr+Eb2GCHrFdmKv0GLlC8
S2u7xzCGFtRvsc7qKgAQkw5n/IUDzhrKqkfQL6bKxm1O5jY5EGN6QY1OYLHMyHVl2AYY7z9CHg6s
S3JBdbfc4/VhljbppIQX+a2sYlEMcHydIaf+/q07S02t2/Hh5EckiTDyPzv1HzhVcBal8AYIhUJE
Ip1kjSziNczD2TR6wDVAVprun5pEqJ2aME0i2P8NgLoEdQn+f7rtgoXhRBgtqhwUd0h0ZC6jhILc
wEcLURp+hC8aXi9jGnBwvDndlFmyBGYYb7Q5gLPdi2kCcu5InmmIov6j3DdOyIbCKgL61yD8+5wR
uMO9QOgIEAyuKVkRsbyNCRES58K/oOtAkSpMAtv8e32zoBBTRnUaM3X9uWC4EIkleU/4VbroxoTH
6RJ/Rgn8bslEO7HRZeJcxJewbQj7kYjhmG5NPiwkgEsEWGuIDmOJfoJ8jtBQEd486ETSVFQn44mQ
gJxuiCbzmPDqbhFPiRkR2iX4oqmOgoNnQKdDjRBkxWYU4DptVeamZLJVvFaeGhGMXvPtP8JXQF0X
euBSxZ0RL8nAIfmLg4M/OOv3xOos8nPfmNKYYkjnuO02Wafm4FTyfS6k+uIQvAQMMIgLc2YdRiBL
/9X9IXa1uDqv2TUUduQdGk6+hKIUpgwsAna02D5f0bT96XUZ7rsTLq+FgPs36ajuBM0YQ7GyyA3C
LGa2ZmlIljwRiQCko0U3ggfUb5IyZDNmP2i6mfL8uYl/ml2qezmS7PpPQh0LF/Y16QogZz+3r3pd
6FMFaG1v1WuKeIKfINv2rcxezvwW5pQJSItp852Vs1fYBc/wFt6DsRUvhyBZJ/CVcqp+TUBKSuch
cqRk3TYEvyAPGGBc4I0WIr5KivD2DV/5CgnzAqpcN0wSkKOwOlWn2KwFV5t5xLrvqPI4xmKZH+TU
1iGZI0YnQn2KcyGO+wX3ZvTde08ggUDo8P+kiMr0qGmVFFswAJhbpFmRRkFthCUB45o8LosctiMe
IOA/qHXM8209I39RbsXMgMvwQK5vumHOZ4lrL6WIkxN24zHel+2W2BtMj+Vr+7Kuq58JUGSTJeBr
MEbjxVRISJ3e2VQhi4l5oLAqIFRAioZIHZkTEkHDwpYQArRYsl74NGTgBmJvsjs5TcQQnKFJhVnP
QkmmrHIpQWyX09tkgR/wLS3ARABJREVt0WzwzQnK41aLTMOx3WJU9pTEBo4H4SGbw0BZXUXTDuYV
bgifiYLmudVamQupb0ldbBRkBoKPAV2QcjNj0Ikdo7zaHZ6Obt2cPuotwhkQrqP37/JPQpWiW5RH
hInUblnMYR7pGAAu9qlux+DO/QzYCDd/RxESRDT+BKnv9KcEpSw5yUcUfFm8Tzxp3C4ErOyf9qsl
HoSY+ATTpo8oRbJO9qPzIDGLU3wmqGOqX5o+G1pvl5YrJjAYBipCP1euqEPbNEkvkV8uDXBA8n6E
+Bo8zcVLn2JKyx4OXIFc8MjrF4jLzg8QwNbENyPkDMBfvPEoeCIUZp2SI70vI26bGUuk/KjxOZqW
K4zx+lvddmt9zxMCws1ZKYPWYGiTeyIuTjgB7xpPjvIoLpNwdaDGJYBXEtmr5EssUCiURA1gutSs
rWaJUkRzhieq7K7YgpCWz+OvKmQamEPXlGZMeVAphzGlYs3beDYeoCUInZB8KHlG7yTDCuudkwD5
8xpwApLPojeoIphALxDvjOPv392QayIIDQZN9Jg2IErGK/G/bp5IsNmZDdcIiiNcCbwEU7yhWO7v
Xgk0jN+jOUODQ6X+vhfbrpAX4YRHnHm6hATJRyo7iU2k+nklTi82/l0u4cTitOKAwe+n1HDj/8zm
U+GCC6fs94dmR+QQbsPpRGyBYWFymyfd/Ns+mCxP3YZvvSS0zKBlswhGZLbYjcQ75XnFXxhcu1rc
QeNwXdSSj9RjMzsHsGoAiNurztX5cfjbDBaSAtl8mRsJMI2NjXP1Mvu/v2wCleRyEpJ6dnWGBEv6
hQCWQ7uNgL+qu46LZMQW0iHLD1UowbaBewBESQxzLs0JoODG9uSNhigSaCaZqd+/ILW59NWO3RtX
e3MR8UuSUezQ+W/AJaRW7c+RG7PFK8w0VHLvZ/HZmwNvNrfLvv+dlP/hCd9gMsf/1OmCUBuV2YuQ
m6cgp/uMMMU+xxYrgnYgMvWGvYc2OxcSF3s7nF58FPMhcK6/l2VwtTksdvmD2fZ7qnvY+WVQNdBr
hr/XLwO23h4zcS/YkZ2fR2Xw90ON3uARohsQXqkn5GcRl7+H1YaXYBMV6862MiBm00Pz7Pw7mFXu
5RESvUE1nl0fIQtr7N5DCiQH3PQ3n4rLc4hv8PGTV+J/wy0DYkjpeUwgyR8T3kMEn0E94FU5+RaQ
c/L5ofjbz76V6XKMmoHBCo7sAWhohZAnStn8DsVMYAIR3oi/n3kewejk6YmvKrZLPNNHiAz37m/v
+kgRMLaIkKnYRqr6b1eNU1WO2ChOyiMQ5xdXEWf++1Acp5kkZ8Qe4iM6gCWOE7sCqbVprWpTQZTk
6ce0d2ylPP3K+ezoDQC+eCm6Ri/CqX9bxHlG/2KL5wjDu3La4+hfeuaIuThH5YgD0rO4ktgTupVz
D1Gr/u1fWCrH+1nQdMVe4rPYao+GWznGv7+jxWdDhb7xd4DoopXDUxF7c7q/Q8VWDqE3V2wHI0Zn
Fe/ScweIRmz9O158NsR2B8t4Bnh1P0t8KwMCg7gP0SHFjkOGMO3AGBDvxSefo+j1YtAY/z7crxgH
YuhQPo/4uXgMouA9Llvv06Oh7QNzDJ/Rg1+wamFLdjjUgXdRZwavD+sQS/4ZyT6S5ZuSHd4blMyi
V/AKWqKR0dUrwgKjj8rUfFiSQuT7b2Sfsc9kBj6OQ2S/CsV+yhGsGCC7V1QHyq4KS/5nKhKnYaq6
eQDp2JN5VvaZBTJ7CTqGSRDzDb2CGgo7inrMv0ThxAsxmYlJDYuXH/LN/EKJCvCHyT7XEVV655kN
gm9OJJbjo09QR/gcbFawituoI3uYTG8eF+QNlwBOzllzwYoj5F1MH5BvUW9hwgI3OkesE2mN3G45
yZjbkDeA5sUlxY/YiwuZBBDJza0V1oNQN0V+UjeZ94ydsdOZYMXpiLv9fsxpWck3f8cjdNFGXObv
POo83uX2iXne4E5QLeNfi4QEmhb8ICNnQdZmWeIzoABfoDZEuVDuXLfFCcQ1jGNrDX2d+0V1xDGQ
wP/7/O97iLVEWoibL7jtnDsWp/zbQ+wpXgMz22W8zuzqwPRNdnrTOZyMRjd24uMx8a4O8VHaRrQz
TsXfQvUORWN+UNBR5ygpzOuV0OqE5N/7J/GZOi2gMbFpODOOS/Ewnyw1PCex899fhecYo9Ax5xEI
RvOQUORv64AIBpQZ47+GtA0+zW+T57a8oeVF5xB3LkpRiRsV/eCvrektJNV/u4hYC8VTUX53aByx
PoovoENDEx1JbFGPv+/J4PPi5oluyJ3rZkFD/O2DD84CJ96DsiGYKJONIA9Bw4tOJ7PKPg4iQ0E5
lJ04u/h9HFDUwiX6W487FreOUfk+Xz20OciuM5TJEYlh7EksyH/r3o3hKxYksZUDYiwhRljjSEe6
l6/xGMQ28g2c/n6ozoTw6WUFi/ffMQjP8BTFDdz5TGxjcSPf5ihc4vews1heqef6N+RQVD4Q9Pxt
AHFedaccqQVDZkEYbGI3hTmZCvZOIZIY4kNxNNYD31kMWoUbe9OqMdT3mNlKfF/RytL/TyluXLSA
aK2xKUa1aKWGniV+/2sdMVzE8+IxzjCOPH3frDU6NbeOfdGtibyDOEqJOB6KA819pAOcGWjYRN3m
/kMOiBZ9gc09awSZoNRdJ+1jxsCmHKp6bAN5A9B+x96YJxtE2APM04jgfbchnHL/QWAAAPjkSS7g
zP+gXI2jTiYD1V7ZZxbZ9WK/Ef+N1SnzUb95gzBEUKVF+ADm7O5RECpRj0uKmZBC4A6B2qBRAUmx
BSWkbvEBuuG8OFQHcbvE2cV9s5mMCvqjdPpjGxk7aZEe3mEVVkSAzhjC77NyTH/UywgrEIUuqAbH
DqJBGz3YrV6RLlsriPe/osyLRQ0KeTPGVOPC0Cwx58+cuONOIDMfPot2gTiOc/NopX7DvB7WQUUj
whitV+z9DjkIdv/oeKdj0djdhu4OZvrchJ+jKtpOYvk90+WOFUczvW91r42YD5Ivddt+D/b1arB/
r8d7XL3lEzpEu81W5bbfjw7oXhTL9G1UayWfvfbj8L5NVjlwiT0vykmPEztBSrfgfg8qVeeiEZ7w
OY4+PLBouB5Ady6h82VeIeNgDSItGEc9WBokJL/z1XtNuDG4HbU11O0VWpysbiiTrceB4shBH/Sr
59dgp6wfHrIedJMFt7hvv9/Lz5aWQPIg6jfKlsXr/kNrEDXJ58aRBgcFThfhOWM782/425voX6Du
EP0h7mUAkcK+wTDjgW2KjbbUNtSsO8nnNNSXKYTy5e1EHQUwcaG6yI99qAajCPK01yJ+pq+xvymP
Rn6VIbLUl8IWfkLv+SzSMHeLNZ51GRgWyLKvl9cc5LOB/jqxgs3ji0pwqGzBALztpFUXGls10jfP
vXxIfRjO0Z2HS1TZE+P4Ou+8IeozWdT7jwNSZ6vn6rUlq4mK1/cV7zAYrZUwXRJc97EtN0hgLEcH
6UBLKef60P2ikZBTi6oTxUv2t1WNzz3ea/ZvrIr+hDwAQYbKlkJ9RSk/V0UipP66ghJW0V8YLKiY
szZ85L5ZgG4eUkyreAfHztL3tfDNkV1z4hASKamn5+K20jF6VItaWFHu1qsXdLc8SEJhimHQIuUS
SAt0GwOZcbu/bcttsWzW5eqxbqDA3i7GGWFl9vuRflB/WBlf9eYeUcJmvLptUpQjYQXFiMighyHY
RkPrYUMckiNjo7REo3DOwSVvcaIJCeDyEtQgvk30HWyugsslYhz56nNp0SERJaYgDk1wfQm94emP
LsaxW2v7wT79etJxkX0P1a2YN44M4Nd3zqLZrKGjfvU8vYiDSKfLLK/woCtxgnf4+eZs7aJZy5vP
t5HNAGka7CrMie7MIGViYEwTlxXTyqVZcxl6KDMWLjar0gf8E7wAQh1ffKAcmVvYxizIsHmgsoJd
hH2HxQd5ATAWESjSqc1UwuVfaz42mQE5OBJTK2cdHY0j5ydLzcUMlBfFHMHnv0OGKZYpj23aQxgr
zZmpmSX300+y57wZCvCpccFEaRkeNyq9T7AnyCuQX6U9pKNBPoOb2bE/wWDF4bbYU90OTq8Vaebz
4DQ40SbcDm4p+X3wEywE/ENB/5ekxwGclPbjhp5vM4EtS0SYKQpH//I+Y2UeWR2YqTltzDBmpj1z
UePI5UWIHR1Oqvr9BtOZ2MjSE8vmEnxTLvE7cXIy2lJleoXRkouW51R8yPV5naK8DvoqF2ei3Vhl
OJSttAGXI6fMDXID7My0TDyDWYNW5ja4GhYxRbO54OOAmmh8yshz3yyD3v6C2AWRuomSh1nTIcr6
R7v7RTOtKEkkf2uqP0wsFdV5yfzcHcLybeMrcNU+CNdXF/k1o61eQwj3IyAwfkya4qVfAWbOuzOS
YzzXt5OX/0aMI25eGpm56mZvwXvJxl75TZYhho3azfhCHUTTuy3fff1tG8AJkxWrCoYIXwKbX4ud
qpnelIXITmiHOxUypf2v7t70hT/ynl8bXy3DgtvEulTE17mP5hR1MSse6o7YHICZqjczKtqBsm1b
fNShYRtDZRZnI8r9zXFbS9yVBp5BlIIJHqI68JlmymFsbAs0hS+A00pSdgOn/wH9W+uTGjgY58EK
pjDf5I1tifZxR/Wq82MLhe9GEDUYnsFcZQn5P9QE/Fc+w5dBpYO5fGMQyEzs+LcM4XPIPZkEmca5
mZdmcwP3W6OEeNJ0cl1L6CKPPanB8SmjzGV0N9Ww9xh6As44nHZn4vuyAgpRQL9RyeSZz5UDi6Yv
51PCYwUKeN0scUStrsLHqE4mGwJ/kHlhdzDlc/rs6ddbRlT2XEvK4nHfCm4TwJdFQg3OOzANDHJS
k97Nes+ZV6dlJBwHwIqkrKiKyXc8VsNpLjkAvXieo3/j1xzQAgCsnEqamVuw0ZNcFWzl7AnDca5B
Zs1WJAJ3RGfBuMwG9v1AehSAuIWI1xuFDSV4byskW/pzsi3/ZeQ+v2l80rf255+x0EViDP0JUW3X
iKQTOS9jKjTTbBmZ6A+aoMp8+HOz69aJKQvtkIgGvYqWodX7hHGAIU6vmysqLnm8jK/zirF1AeBq
FXC4fOaH4TTZKdVMAWOAS0BUmlluGlPQVTXR0KFuJAzLyjbUAKLQ83GKP+6ts0fdQbmHer4ZMfQ1
zTfa05DRmSZe03t1uhBgozGJkslVW8UGQrwSOgyHQUfD14in9zLYfiq4DK0upXwzVZjR/zNKDKuk
nzQo+7xxO0mq9SVxt94swtFn2+nn+v3zeK904wdJQEmB/Aq6AG74Z/uR7UfjZkjlU5sidtrCa9+g
NuGOj2bPAoAU6r8vAaMHgjD0IVGlOUBuRLEyCkei6lIsWnqY2b2XA1THRXVKmAGg+QaVfZeCAkRN
MuW+DX3GdMhMS3q3quakd3mb3+3x3dSH8Dvhf08IImm+vNeZPLcKAd1vSXVLgaJ4LlgYIG81/ifo
4CIgVPWtv2CUEut/fpycou3LkoKFoOTGMJ5nxAsweMd7Drmf0QYRZDGtN0vZyURdvjNyiUTCwGc9
APfFQVPPRk8ne0zsl3f/SiGZR8zb8MTWParjlD6HBEBNXAiQ84bvAyaHhSIE5IjS3mODJ8DczbRQ
7m77GAA34sbbdFERIkM1x9MdY/GkfMCFsLIJhX3QRzB/CMWD22WlwJfKXbkUsqs2QyS3hbYSrFW4
N9BdEMkwXHnP9VhCWN4xTGptBkUJ0sYV1zUaXEYO1GaS/ko9U/l+hvdBzBruhWZ+AlhqQtW0QtEa
0Bn55gxlmSmCACxSdKcPciwzNdBpzmpCvm30T1Drhojh1Tx3QYkdQGCKwLJQsOW5ejcoo8zgVheo
Pq+wFlhOX9+fzJJ0wSgUs/wYrOmRtYopKKZokOaLBdiwVfcJNouYbpR/85BiZTF6kaa7o6H4xXJH
i193WSD10/FPx/3tri3aMaLUMEUm8At+kMPUQCf1y4IZB5k7Sgp41ILnFEh32mWQwGJE+239aYn4
qq5iNSDuIfYD3f3gcVl0tfQLBOSKesDRdWW0RB0Tp/Ti74qq0QA5yHwVjCn0XwJIcNVaQ1SFNE9A
OohEdSw6A8g+CkSjREHomjBJWPyj6hbV5SAZIGgP/WZnWP2a6dMWXIuharOmUtHw5wnliAzCD8q6
0gQ2Gewp+i+ECDI7TyQEAqk9NUo61/t1OTJ7BuhtzihLaNyq33+Yh0umcBwVeoeqmdKI7rkjK42Y
kC55zcB6kYEnRmPT76iA8kNjSlAf/hnTj1d93y8aRMcMMiSm101HL6Zxk4hsIRWhdjEqO0gp1AdY
BDKGcP0NREQhCUIhD6H6h8D9NHOGnwlFZi7XFX4IM4AyEnj48g2WCWFgrNPCAxdMMaruhxqJdufV
Pyoach9z5Msgcmz0VC+oTQH9j64vYOGzW4KSW8OM8MOEhc4g3hX7vcyrdUMbY8e1vin/sEBJHY0j
LlK8p6BMoANC8tfg1QjZVtwgDTMbwJZgbOWLt0sy/GpVJ2Wd5MhbodnPbixBjN+jhCdzn41TlBPN
VmgXoEN9ZQn6eaJ7nJgtNPbb8nnJC+wmwFHk+Y4j8r6IMIAhkAgLTcn0YQH1AfLZYJcM3dbakSVh
UGBggbL7aWWcEunAQIwH1JFQYFYCwSDxQ3IQhTey+AVpuRPBFh/MJjx7YIdEFEhDxMx39er2jRYD
Tp68R/GgAdKdThzET/B1Ohm4GzeWbxEa+9Lt7oSZ9/pmDOxzxhupuiGZBHWbrjNL2fD4QPN/CKqT
yUUIkHK24NdxEKymnKOrj/ugHmI/XVea0wHVj5FR7mxAafVAEmwsSctN+bFqY9RvxiKuDX+WBA1l
X+UZqOwecXKamcVvMGcKJWYLP1lGLxExze+HOe593FZSGxz4LKfGNmbtvs3TNWHBnqRoTmYuXX+o
tiN0SxM+CKoD/v8qs+/EAgSml0UZPKUo+cs8M1c+ViMhXzxY3EVHBPoKL3qE3g/mDJC6QYCay3xs
TGNw3bsPSvfEllGLI8tAZpbc/MfXA8mBGn8an/q9enh+6db1S6UatfRD7eH6QGVOXJzr/AagHcxo
MkUJnZ7aeE8VqXtQfSb1Ze855XMmcMuACR8/m+sBRcLPl77VMafxNwYePt+wDvYU6xZyU3tp9lyn
NuWjzwhzgwuZaAiK0d1ISH2o1GPVQ2h1YzSO5rF+1h7zETlVpFu3KIs0khWTbGbuRe+MQIu6kCi5
B8gOrN2QwkwXpXOlgT7DGOtGLhzbDB0LpqCA5Co5VI+8NWtHLn89Vd0tk2qmfjYINHo5oCD5sdCB
EuV4WR9qhBaswaoXk5qVrEfxlXylg1WnwV3sGDSouxHmohQDmRTK+W7z33AmgVyzXpWoTJcuGe0l
Iav1a9UQ8hHv6JuOeEfwB5tr9QqaNRImBLh7p1o2y/L7xc+H9Oz41KwlQhz3H8x90QEk7vDmNWBC
+k3ppl+v1VhYGvDZjMv9ULq53VCBlcgPZrdH/JtIYgu8oyHcQ8ieeD2soQ3OkuarO4T6/W6j+coR
ud9IYOhe0YNIGKPiONq9zyMCiU+g1gSVADQZuzrKCHR2xEDxionIUWAjwj/LPFKvGONkR8L3uY7S
r+pQ8EVFlA61W5KsylEiPknA6YBj+z6Lq6GHvXkFRNIOEpEp+JCeuiMEU0fdulvHO2J0r6gkaodz
9nsM235jd+abb0IDLOtIOOMi1lsH4sbFqXBmK8ImLVkDPEHiz4Tq4t0QpHnisXQKWIux+/Ct8ZdY
+4C4YdMfODWBZwKDdSTa9XEwdiKXirWIg5se2oDY+A7DhQSsEB+fE++90hpVuLwfFKA4C1afJsQ1
bjYZNzNEVohvB5hXRKIASG3aQFyTRxsy6PnlZp0h2Znq3POYWAbArOJRqiJxnhyYRY2dCM6J2+nW
xMaD5iwe8W+2FnVO0KwhCnhs/wRV+AlogaheVSIovKG5hn7Js0wPhkumEelsVSju0CqCLvY4PA6i
FaoNPi2q2gfoHpFGj5CO4mocTQyMhLAipBLubC3OIscl7dKDiGWX9KRHSJ4Jy8d8kgoqA5EqEvml
hEh5BhyLTrDBOP4cmdrem+SgCsbA4ywdhVkRwhwZfxWU6S2PgOewYpkxX0flH85R7w9gFgy+RGOh
Lres1u/l8FRvO884lJZm34AfoX20QsWXMPXIYvleduFocd0pK2V1PeprbT1eGyuNKBx2kfxz9wdi
NxIK7D6N3Q9Ppja4qc/xFXGLjwMZzOTw2dVHKK7rlztcPo+4jfty0VDFAzC3qbp3v6KUkcB4vG00
8MhVZES4kmVPiMmAAQh85PSyVFeAH1/22L5SOnW0ktxrVO6QqffT8L7hLATaM++5wniFLnGfEdVD
tsCYpSCfUJdUQ+iAAoHlg/Q0mQDskQOGz0OxjiUBCcnpaK4EqLuB3+3D1DcWiZP6rduHULwGpkIF
xPEaPjLKi6kzctFEYiwqFnWkPapGcmcP34ATsUh9yULoYg/bdj0IE5cKjrbg1xpzmbK1Ah2JjCNU
72Ucac7TUxcP/xY8nG4mKKSdD/rxGpFUJ+ZMGgPRT+plLmQksgk8ziGxWbI7WlMN1UHl29Y8WjsY
Us5t6A3mcKXmuvXyFTMHK23McgTYNAt+o/nya1NwByjvTOZ2/JUBcYepRxUHGRFV3Jlqr4aNV1oU
eHYk0reIDNvFOqei083XI/DGC8kd210oh8NlSgamocu/rMeaydodksiord782IoNjgy9iwYMAzkR
/+mSP9sieAB6qtx2+wYFB/zV9wn9YRAaiImcBKvRcN6nt5s5mdP/U5aqUwEJH7rPMI3y8HaQd49I
Z71B1S9vJi8fMUGyJEiJQ81kjlwOPX7wtz/gN0QqcQzfIVnKe3SetlxugHWdQ3PVA+rIWEN3CB4O
CqSL5CNpnqerAw0bWoOVvgDiJPJiULBrsrYi8HpjLBgOjM5QixCcMceLKyaHldDyL4LPJGXXhGLR
MUfRiCmytQBiPdblllZZlLPafBOrHZL6YLmbN0tJJLNEujeLyFYvUz/xn3biUzTRvgUZP9KqX77c
lSy4SGECtBnKApFgBuIXFHEw1xj8VA1HPGaKAIGJGOOspNpcZhHPQgbR1yyDKt0gNsA2VM6YMDni
RguiOwI5ZBeevurgSlYMi97TbLRjPIo1ojNNzsmqQEOIr86ySNRaMJsBcb/3AyRtFkLPE0jU4r4k
G7BNvmI3DyiPALkqCY2Vvhys0w1ErN4co1Nd+IN1+0/DZ5igigT7arR6WA9Lte+rBOWFdXEZnRBU
8WqXsH8Jqt7+oIM6ws9FoNd/+CNXZrEUZUaU7ZBRZVDDGjGfsxL1qGiRZdj0h/FGDUobO2jGLEFS
7eFos7Ej2dgTKIQmjhhPBRiCzw7S6j3MKWwwNG8uXRxZ5QzXAEfavJuNPYhu28rr7Mxt51QQCEuP
gQ706Oqi5EtOEj78XIMccl9o+GZGMPYHVFdPHUpLOsb8OrsT7dHCwbncw8IfOjLYznYOJtKuXcTK
SWWRiEQYcPlaiK6EIEowiPItJevCfp8gh0iZdoJM7PKAsHRdPOy3F/vVnoK4HtJt9FzU6SHht+4D
/e+OmLtHraOMTJG8J55v6jbRFFKIjTe0CpjWPeOOudMq5p2bb8YklzXzCdUIp8QeMnHoq2uYbapd
tlHNgVtv5F0RKTh2Qe4bfmfDYqdcGtp/rmwrU74IJGvUDVZPATO1RyAnxp58kjFc0+XNpezIiimC
zAzL6LLeDk9CnvgKmFInnUQ1qTDbUpt6TWrgzkTzBMwqImfgJ+c4+GGLpE5s8eSIC/PYr/AHtdlo
Thdyqtndec1vgUZ1DAxyAMgaPfYlzHLOikq/83alNQwatwftl+6M5WDV+qjK2Yb3AgdLSGGB/Pr8
RtQMYhQIe5K8IUsr3QohZXJUARUe7MYXEJEnq0WPaLrIu5cMoGKOeqjJlOnco5evrcYLyg4PF+lO
c4vdYPXmt2SiAKFrkXqCmwc7TxYOe74FZLukHAeydgDZtlwXSaRg5Fwpg4NADcoc7nU7QPB/EGAX
B8ah4GGjjWK1wOl9OI/T4XxkDizJhEsiVACHc4mC6IU7suv14F/OHC6KClpUflkMSBdRcTToyinC
RbwtvMypnfirB1EVjmbVXJ1J4chXzg9Pi+RIOiSn2L+fKvu3aiLxfFHTUMZ9jRjfyBK0lkCT3Lwx
uu4PCnowC9gKSEImV9JYTLckswE2aCjW5C45XfBunS/4dkSdiM3ITCWsFjjzt22+6Pb5wgglp3ev
5879Ab4MNk1ktcdgDElcMV9TOBpuMawSnsOmXWSrIQlZIRSV2fWiWDdestaDivKVsTMIbgu+QahH
YCSDkau4iDHNHyZ1ks0CnPnLT+xgZKZezcsPtaJyv/3RFjdl8vR1t3YS7xkaZutIlFBDqtEZWKk9
4vmioEqnycKPGZvD4LG/74dBcoKA5WkLSEgBbFkW8HQrh30oBQOv9sZO4j4B53r50jBLJ15ew2KH
40V1OR2VbCgTfrZRfsaLJDDW9Rf6qPQbdf36ktYwAyOhyraRI4DN4hXQbwzcM05VutcC/Gti36w0
1ak4jULDQQLEvlnUybpoEY+K0Fq2qHiW+M+Pkxpet/e92FjtqxNFMfcZPBO62T5ZGwdCkAw7OJn1
Aj4fs+N4qVpE0JE7Z4agggx6JTNxc6yofrxOdgWZTCym5XXVeG9PBbc7ooalusw29+ARPDflhupO
HmKBbah/Z6gTfvxXqHrKvtmWa8PG7Pc+TBjLV9jS2okn+YbdblTsAcX77I2I1Wyrh0LZyghep2Q7
ODBd3rfFtrWbRbmkmGLUH4uAREhEdbgr2O/wepCP5QaFsl0VpME1JDOpr9Rlv/qcH7Y+BegbxWdm
TJ6VsS52kLhCTB/G7D2S5wia2EYgBePzeCOH482AejgvHZnQdoIM7RpWPNjidRw9FFFpd4xaN4Ip
5Sm93C9YZo/LmDkJhUVACbzbUpLvvm337f6xvS6LRbaEIYxqCmKDs9dS8gVNZmSif2bWoeKLQfng
BlL7tUntKkBhePYOGuvhfpzWQSHXVrV5v3tt8rDb3SMKi0VjKmjfzgP3HlFCfpU5lFzdv0lZQDif
NQukj+339mM/tuNDsroub2sh20L5jhXAgHW1xcRc/d7StoCahSRAs1C9bCksz+JSbRE+RL3g433s
HEX1kU18biF5kvfkmyTuw5K8lqZ67fXDfWsERvAvjuIo2d6W9Z6GurQetsihPom/Wvjyyv0wHIZU
hPfanPasXXUxXlKfapnvtOVwOVxLgb7plnJImp1D0sV9kRB5Jlw93ozP6SW5xGiCF9tkG0fX9W05
0KacmJ/BeXiQD2qkcfp0oTuKoIBiZ8/H8Ox1J12UWNnCBlWCl6uFGjvd1tyPjb45FoEUiFEqjHaN
W9H5VdzXbvxTOMkG3j8kRQKtsjMwU19b4jgEKaVFjNXDT32ZSj/JQhtMajuOIHE4NX4GhpkFwQDJ
BGKtsBNjYZIiVG84zT5ZUhA2EEIoOan73JHdkjLwQq+3d9E3gShhPuwbFjikgFniSjPdffn9v4Ls
aqi7dDnmpNIcMr1TzmI+YtEaznPz4dKp9snq49V70B6ovRtB6fVLeSkFcNC3wCJ2LRgvU2BCVEu1
kK3n+SFD0S0eLhz9qzxJXTJ6xolBaA93BLsp/fBkWVEmJB1YsUnPiymYmoQ+tQRcSh9TBCB3H6zN
MKUXb+9qlYjBEMpndoBKsmxcHQ6bW89e/m3Tzt5zfZpjFIO7Zz1O1nhOOHGGc5dYTlhQglRCWrSi
gZBt8T4mRFSImuRWfykDFAjaDwJ8DTxMwousEA7CLXY1R7Ib0/U1o9lYvJyc8o/j/5F0XtupY1kU
/SKNoRxeQSIIgwFjHF40cFLOR/Hra+rW6Ieu7rrXBumEHdae61g+Da6+GW7tWQAqv2p39am5qk+z
p6w7LDNhAKEAl2HgEzhwUvZYzCjbeDsgtakv1LHRWix3UHgMbuHWfhrOEEK34yXgxajPOWebdVGw
vQhvwnN8yWcWybe2JoIMIIKb/Dyoq+iK9cgzYohTdY/P/V1/756KE86t1/FRXGuGT5vTwCVCWetW
ISnYm8FKnLhcCBvUZU51R/ntbO94+wgqeN3rJT1KuNNjrqDm1FwZv5tu3bk+t7f5XjIgRjjG4jhr
D31nHsZj44uT/mQexAWD9mflWHjiWm/w7PSyHZPF/nyvz/lHtsPS56e9qU/Q8R4tGVN3iz/EiZ+y
4fP47Y/yGAEdMnN3UAGjt7eWE6vfqk/RobgOLEV9h+egDyXxyfHLm8Rvrc/BoT3jhLSW/BgDlI7v
6vj1T+ZhobQjJjkl1+GJs+ypew4OyjHju/LTPIawDtLe2nfMScsHcqX1zOaYNoYffFOAfLJ+xxP/
4dvX5+Iq+TBV/fRc32Q6BDzc4mr81bfgXaU2yVk5uf1S5SN9gjzG+MmW8uoASYf1dByYlUIOQ4k+
OzD46uH7Tm7Mu9g7ZLwzRkI6ldjhtXvNScGWSZHsmTnMiNSYu+w6MX7Ni9mrG0gtBI7iFPDAEx60
eqiO8bN+KC7AzHdAsg2fxsRpiS7Nw7DXn6rT9JTx3CL+V09eI5PZyDv1LX2WD4KngyvooQWA85xd
9K/+OL8W/nwUKE9+a/hd+UV5wzuRKFpBJQTKHyDRpxOipljy4SU3puRB5Cxdm512Sr6yQ3bICWPI
hfGmQU5wmP30Bg3q1hHKRKeW+um524MirqKbpByDQPF0kCIKe2zGlcWQvCGmb2MjYD7IteVFer9v
c9OtoN7ldsEwokoscsK4zovmwS2kyDMmiq0wVWxufmnRNIQocORrhHR41QNkjtLcNeC0axw+ulb4
fYh0Cs6SvRX1mwjHTTT/Jl224TdaotqPQmIWFkYlilDJIJYxcvpGpD8pFV8rBffmkGvQH+5RJwj0
Cr3QNgOjmLr29K+yvNKW+RXVegsirNyQwkQBjKXg0cvxh619VQ5Edp4rZshOhvCgR7ED0DYN9iKF
rhU9Zy2MGm2CfpS/tdLRGoNdFOqbWlDvpsMf9dVhGpi2Tt6t5JbJkKwKj3njcGyI6z9HB/qR4uWs
RX51HE6u2Q97858LUdd5svw0yO68EB2R+N0tGyvVczFRMsdVEj/zdUc5Xn9JeQlWgrcijw+k5AmK
UAmBZ7qWTE1YiCFPJQnzLjmai2AOpIQGkHFDjBzhjRQcLYcns7PlT0hSjO5yaM0bXMHSwF7RvaQ6
vhjDf3PNwuK5Q5czOLpVBHdYveNO4iHKq140sJv31l61NP1uEfUUXC01D/4O00//esS1vbFGshGg
Kx5sILs5aHzodFMCUyIHTraZsWmYDi6x/aQBpALZJt8ct5K96ZITXrIUddRq9T1h4IBc9t6D6TW8
PGC85DNKjiq12GX+2LXAl4ebeoOHCK7L7Q4dTAABltS8cOlyU0d3Q+hQgHJeKtQiZ/Nkgg6M11UA
7I4Xv4p/QoY2P8oP8crDhOAKdNvu6Tfj+nG0g4d4COAzDZKNTQ4FB3NIUABu8yfuORc6xByk+DM2
v+iMkHUhW1tXP/ZDe2MTBvR+IUVSGRJ+7sb8I/UWGUvKYmIiK/Qr3LjmDxK0YINXKHbfLXKYMyOA
ZnqHqZnSXaexTVM6BOfDWOxWXBVaNbC+aION9G0OtOVpjmouHXRU5vhv9vYl3AbLaFZCmRfyIk11
CGnMw48/oC/V+GegoY3qrdop1jFxPlHgh8TP39ifgxU9QpZ39iwvGalR0/xIxmaWEU08D5pn4+Uh
uQLHQIbulXUf/kiY3McnXpQEV4r2b9S+FA8pe6G/Fkybmq61j63ZcslSZ0PLdnd+2xfez5nq1yY7
wzeErLYL97ZxHWDSSLhNyfYrnHp7Tc/IUH0b5D8Utp5+sqtAQzk4jFKD/EoPiYri5hgxctIb56g/
WpzPUC7QCKwHmGeRL1UbBddVhTKvtUaKVNEklLfw+jUSNFZ9eO8+K3PLBhGHblhEG9uI6VV707wJ
hr9MPwtc+LVh6laMPhZH6HvB3op35nAy4alGu56pkNeMTFAcBqZ6jHcmjsHMHpov5ZS+6pikTtt/
hZwe57XugRCGfi1VmfY9cUcXwQDTCDUYC+me4L8s4R2MexT6aMZCqelznuJwvNILxC6rrHk2KNrm
xbrFvINBwQaoxqut/kqvMoPXt+oiQ7dJ3canNKpRms25oMjOsezUmRCnxkn6vkAnj+F5eGa2ftrm
L93LREaWPeotDoHVRrrqt+Gd+dYEhQzOcREjZOVWZ6Sw3s0pE5bfdPgaJkXQGJUw3mnyT4yoYLPg
D7yxHVIs6on7IXKHdm8+a/kh7t9m7Ri81MADeDY2K2mdwXq6QByXYeK5lCOB5NAeAEXdgiTj2WBG
xGt+txgJpHNVPUv8Qp2heh6JY61oGNOzNBzXKlwSSF1BVcpCIb6KqeQ7eyQEyDwcHonzMoPh2weQ
UqAYmMeUw3seESvCOYNegnqBpxVhNI0OK9yhjRjUIxdJWzBrhKwZNS+bm23SZfyA/1veZg0z5cdq
bA46RryFFK7iKuWQG90um4DavqYL9/am1ES7NHij2GsYghQno2U0oGP+D+veOt0lAbfsfA0WErk3
BN9twHgjfvM0fknFUjo118ymoM2P4M+0Jvec4zvIt9BNyJ9jxbRPRj9efYQcb1rSf2rDmvhiOPIn
h2o9om9RVn/dV/BA3m29YKMW7ZVztCBGl2PX2Vdr/Dg/9W/Ln6jVU1Db1nSk6S1fVKwnKDU2G8Bn
IbKSG+Ncy9lAt9RCS01NFoEW8MttjEjkONHBf9Ue8CD4Hn9ElnemP05cH+KFJmz6qWKhfnC21db4
EEdqJvAMO8oKWDN8t5yZhcdiUziz2Z6yawRefAvKj+E5562exsbLfsff4hcsGO8+3TLEn3d75rT7
3bwVf4H1BRhnepHnpwFSLKNGcDuK8aOC0TusZJiI5rqyn1r4H70XG0e+/mx5WfeB9dcI04IrWAbb
vU6L8wDpwEcPiUH9QbkpnDWGKxD5wxv/h0BfoCvFb2gCmF71VF8UPyEWRReI2w00ZxnuHG3pC1wd
bNpS37wV7S6E1PYe4CMCdJqx60v4Mg4wL0S3kgMvYRL+u0CsrnH/Os/AxRBZVvPJwcCUToj2Rrd7
/qK57NaHSdtpCEieuTJn5JDlX4lW+KGwozlRH3b5QcClfSKm5rZBzMNhPhDJuCBokStBd2MRzq86
MxMY5+XnlqzdOFff9R+1crX6Efqv9M0VkhYLt24x3yAOI0o1/yifXWptNU88esaOIhfumkRGHtk7
tmSVv2bstXoGTx+CNpfRio9/ai/DvgeOkPmyoewJjvQ2OFncngEyJT1hQEIji20Vv9Hmgz2WB8fI
PD2pjpa9nYyL1DqnDOlqYHE8wUaXYpItHARyteINtKigJpDElyi5NgTf7fwRxfD7xnvOlhB4wRoh
1988RIiMkd9a8lNGOCXBYVGoRPc8/4Y+hp6vNVZf1GTrJCbsYY7f7GXkwfbbEutZBkPl4lOIVz5+
jtxDxSIM3kROKUmPDlp970HESeldJhtG01J7M5Hy5DlyvAmMPcG9si9TVKI2cVG2jR3u7WndaY8A
O5fGNtwOVHbAUG570fOFaz0tgjlb/cwrOKTha558Z8m7VN3LwfQUVKIjthfaq46Ow+YIS2RX608K
3rQmgoAJ+NgHD0xIx4aRteytkp6H4iUxr2FSbKTeF1K2qTKy4Bbl13AwaLbnMrdyUXkThYxxoIEG
Sq4U17wZNkFBhjW+a+9Z+oQdw9xuk+FcUMzCt8aGhTZ+Z5xiAlAi7342om1Z0JAwvlRiHCP66CMH
N7MaTg5ExrTehHHIQEfY/uW67BlIbFsO5pRrIzQQzQEJIWlmLtNBCI9OiiWcZm9JsMk1eTcTglXO
pi1JG5HcRhi/ySeVHdaIi8YFV3CDfgSCUjzQwinMdsYisUPrUJb3GdVTAgAkZlijGZtN3SEdx+9Y
ZmSmNB2Iy5Y75JjnwFowHJoa1cucOn7V8YmoSaQfMyCRXnskQ+E7yb9/nw97CPHL8uvNBlW4+u+H
94ubA4Vq5Xcx1Qy3U0o0pENMlra2RlpkDH7FLR+xQUaGIis/yA+N7uras4EpICYvKrN2BedrWLw2
lrEKDNwZyf1tg/gM/VvO0ggYIdW8rLwOHd49zKrzQKBqCJS6QvnUuMrGGhsIE7NowTEOy5FzROQW
PqWbeSzWUwooN8p2MUlWi+J6jJDGzXAQnGtpWphW8j9V9ag0jj8TwlX9cAgpLc6XFtUQVh8KH6SX
kCfwEJcdP6j+0NE5UOnJtPQudSYjoCAF6BvWNoujDwENVH8RRMmgyj7m1NyLCRATpwIfjIdbTl7H
hqt9CZ1nPNO0DZ+iAbKHwD6oPahcQyXXtJ281+lbReqypHFyzjhGzXA2OslOBfANrHjoV6J+UgTM
CC6qguAtZ462KLyMWE7rSEw4i8VMExBPi545Le1u8wXI49RFkclnbdV7NX+Z4tjOiEu+6iLyU2Nr
OOArlHAjtOmkc7j9u2w7cZwYQhWB4U0BPR5520yXMKaaqk5+xqJqu25tL2MYhQWSvifOqMVXV33Z
qbIfcFlZmaJ7HkoBDhqD0jH81vSQTIt8QkE2YzOcm6WQXU3gUgXus82zIAIq099e+7NB3FuEDArz
pzQi251A9VoEF8MUbqdesnanIJMtmckwQlcLGHo5QECsw4SkkSkgVp/T2K9C8u2Kbl/5zStsAAmV
+ttsSqt8QZPGwEI+W1KZkTWwiKgarvpM/0t7DkIocijm+EtAwzJYgkMGAUeqV4ayAu8f5ZrLFg+k
+ZJN47rhgq5sBdUWfDhQgCa03xRKzFLQp4uYOHtpMTtFMTlXZLQLRd8vmniXsB2SRgWSS31O4jzP
VBatfLCdZ7mrWeRfNbliEJLPE6sZuemNiXiVVO6eGlFDJY6JkrpJR5F9HJ+CqAJNKcMSHfOzWUrb
EMS0zQT7OMOg7Mj/DT3B/ifYtmq6C/TET6E+JXrpavanYi1Ih2gdLFuZYM/M4Pk21r4vorVdPgzi
icGQ92lZ7PLspPTwk/LnMdrGJm0szpyIyDcpcCiL/hrTQvt5qFT7xRi+cwI6Oz62KXwsAE024sQY
rWQ3wUQN3amLvYiArgHubvVMCskZcYs4zDG+wQHa7kZZ1wNuaEbjdawAh78elOqutnYSnWt2iiad
BwRuJqhuPkY4Hmfcn3TkxCzMzXJYVXxJS0V5WHGnYu+H9LjPA1cDJRIHZ17dq4gdrBSFsWlzi/Rr
IzjCLTHe51oGY0bIQCmqDgihwcT06nMGEasLvie5dBWA4gZWnokub2ZA3EwnIa4gQlFBJ3A2FJ9N
mbry5PAu/5wROULNH2JrA5dEkTuAoKRGUmVunDycFG1+d9KNJ0FxffxjjYSVRfZ2rCjO2Qvh1nLH
mUkE/BqVdELhepybzitRK8v3KuPM1U6Gcw+AO0x8vUVqm7VkAb6uByD3ls1rUG0SjMTbiJ5e+k7b
EV0vi1CbYbYEFbLRbB+1X4HEpuD3jvcip6qOLkEu5L0oIH1xSs3aw7E+5Uc4fMmUMLgMVO2q8lhH
rOyIYZqfmhSulettxYAvBYxwApGLu0L9MwzNSzhYq7KrDnPmcJWPO7l5npzpolDlpFCWJ4ep822U
bk78ppNs2LiPRCcr8zvzaPPoJO0oUGAmVxvRvo0uMuRm1KkY/CLClHLF3aMdJdqt/xJH2TosZ3Ng
uimmwlHKwGK6b1FQzi/bvfMtW86XOeWelctAuREkyzDetfME5GhAqd/TSUKw7hhQlBV2krEOl3vE
OM7hKTUo4oQaA8OMMarMyJvvkaK4UnNkHIRnbo4nTJedmcC8vmsoXHXkJeUANl/DUn3L9SujIZ1Q
85SPtn02FF8LsEzJ7sAVQ/oWJhBEiZh2nZbXmYsgHWAV6eWWDxNy6/NDKdbwsGTndSy/Mw7hfv4q
kEdbfOJBu5eIhoVYQszEJnIFPQxSWQ7e05EzIXnnas6AbKWR7xhXTeWqVp8MhjlCRnsSRMHEzZI/
tpcE5bJdjIQ/BIs40LbJ7Eu1HwbpRiMwqDuco9l/Hctl2Knx3xgBQNCuel3tcsqvFbPxfPg2+1ET
+8ytoQsqGpp+CgzQBSnQheyLwiQFLKqZfEBbpjoKHpkpMoZUelK7DorV2IL+N+xVTNLcHLPqu6+U
S24GuxTAeZodVN6vwSYaiMg6NAJ9m3sF3ZyacAsd8SDjKaLALCPgGifSp/QkKdoqmhiXENfl7s0y
X4mgjsrHjtpY+g3xWqO2ak4fhsloi/mpIBDjjxs0k4jr5Rp1xfwuYQ4Wxqa/xN+IOKt93V3j+WFa
9rqUrhkAuYxbzeYSo+rLt2oL33ROssNYCid2EV9rhVPDPmaTb9i919kXO/xMWYZN7C8Bkk1lKi2b
nVz64fATw+57jxyDGnfwPSovavnTeXP5aQCEtSKueN67qdOGcIZ9qqLfw8SPtUY4zArKK4yMs+1o
p2hFHpIivcskjm321XI/OfEuL68ZrOXImPbBsDMVw1Nnn9JzybjAcqHl+VeXR2sjx/ejcisreZ5x
QBMxWjh5g93QVIAzkKJDjlC7rtuzTR7DpVwRP+V6s830l6JHd4Y6EiL56Im539o2AgqAYIN1VAhx
U6ymdICUUmL+tXzxkVAuYBDfnrgZlz0lkXzBLsCdaFBsCp0kNnPuCcNgis8i8zzPmr6B/dADUNV9
8jIZL1mjRF/fms+5QIPEEZRHzBmUIQFkSKzWLukFJk/SKw54bMUQrbrRXIPoUe7DIlhP0WNgQEVo
zM6Ja1dne1vgN5FVxG6Q4SPi+eRtiRFH1V+CtAkTADW8hxSagxo1fFh5AoiZEz7ziKpgu8S2y/1s
gVxva24jKu0BQy6zM67jDAEdSVvBfdu0qCktxBtc+BE3KFFF8BQDkozUXS+idaUggpM7wuj5Osna
TyOcfT2fDKIOqQf5WcS+kYBZxt3Z0N9t/OnuIXtycXOmIhFQsdLussJ0H6eGCJvNHH/ZLZaFIfO2
7BFZZmzForgl8JLQ7lwzUrDkAB+hSg6hNiuRvhk6XtJcHEMO5IfZhYJxM8EYKQ0r428EsZqQYAVi
5wxopmxEeIwvKQX2RaayarIz111n/XIkZ/Fb1mI5mnl1nmxosVKs5Uo0qTnWh5BBqlJ5kYNjkviD
jW0M5FTstuIrS9Nmjih7WM4p5BxSkXKw5Dqz8ZZDQnudAPvEtG1oodYMXpi4In8FBqqlW6Q8t9Kt
pQ3cRIx6DJT1ml2UQbRvN7MRbCZwvcsz4kUqbbK3IOB1nENll297zpd1Cy5pTE9mAq+SM8YK9rZE
N5V9GZDW19AZjfEkW0w7Dt9hgwEAo++B42t4TsjhrrDBE1rfdpK5ZMeqZqw17riubJcIoI7LZ3Ls
0aF1YaT7pWJGwrx87KQ8hGLbojUa6H8p9Xqw6qdWexAD9xLjXdeQDlvzlqfSxubaDAympTnJJ19z
rlpHv2t8J3ESrC1aPonduAwfeSFH3HLDzgEtDg1SPM4A47GMgWcol2VZC+ljeQUWss7qxXTuEI2V
jl6x4hPbuTq1K6oFyzYYuD9zkptRBqJaNuNKqt6XwGmJz2Pr2BkATunrG0c+b9eby37p7JJLdlkn
TAml90a9SzPC2fKPyMdoM9dmK3NEpjVxoFTvhgGJZwV5Jnl3oos66hseX17YXi7+QoYb1Man4kKS
imqMaNmmBM5P1eTEnWm8aUSPNRVJ1iSvTqmmtZZDdynklckEZIwIV1aXEsXERuyh3RKFrmyIoSk0
IuO3Va90Vgj8tRhA8vQxNQyZFfemQJ1GbpVPvzE/zPSTdjvWhBbOtZHRp/AXenz2IsVfUsjOotLY
/hYNdFXCeNU3CbYH65eH3uYAyQvifI6DKffnkPrg8FM5H1w3GlXVlpmSweIc7DdKGexKmYtfeal7
pMz9d5LCI0TJRQgykUCkxMCzc56zX52HyMseZAp+5eimiEFMmodzR9OpfeXA15mmi3IqgGQ/o7oM
muduj5uHdF02dmbh4mJidjT6amke8mR8oTa8CYRzIFh0c3P2bSkHGUjVb+FrEXerl+VxZOmvo2TP
ag7b18ZxInkxw9qVsLAxst1oeWoubajH5sUhKE4xHbzsiLMm7cjUlbCqCpxkP+oYAwC5DqhXLmnx
YN4EDPC8ZLuiB/zX+qR8kWFeHwpcvpkPYwJQ6vYqBXiiKEXzZWo8ytS8GyazKsFblRF2QGoIIsXV
fgLqG5VyHPqXbCh2UYJwscoo4eOUqxxLB3XYMPcA5mhyRfSrR86UE/ml44AvVcO1mt6WzF6j4OeE
l6WcwVpkEU0HUc64KTyY/qFwzTRxwkAqDjCc/lQbCudi8GDZdONX1F0mqV47lORi44wJueCIiWRm
CGDesCTTPj2a0tYpTyEo8yWu4V8MFgP40bceAK+Amx1VBEkNfSscdNRmawl9K4SyMWhcT0aHrDn4
7CWw5jXNwuGhYyhbKFCLDS4/g/Q4Q4eL3bXoOEb5b81kcnig56JMHmf7wDxxGX6oymus0snmJGqo
LuLJ6qxbKs8Engqv2/oTloxbLx1WVX+fVMiXvOtlT80kBsvBlTL3FCSXAPF6prP/K4nGw0pP6dPN
F4PHtRQ72PKh/RHa5OPJUzgfuFUdYs4excJc0u4rT6JyfkL5GnLtBqZv84MVFPGNdmnqZUqLOokx
ciGjaOFTKhpYeUd6a2khSTWjpuW1oFXJVdaYR4aiFQWUL02afNpFk07bejnJfyY+qQ5cXHq1kfFI
d3resT6BDECUnG3bPAPcOe8SOzr2k1N4jd1+5A2XHzktOa+GW+mSYCqMG7O9NEfsOilyKRNWSzYs
e73CnPt8dahPS6hacIfWT5RiOspEAkVMASWuOtYDqT9El5KSUn6P2bJjHm2ViXxn/p0BH9dDQauQ
l81O7ttsa4Q/JkECiznvsu01aQfum+3ECq7j2i26YaOEN1k55c6lNCpvoFcbWDY5BqqxUbla6V7R
dhrDwxp0BJExUV3Ht5g4oikRPtGWlpmCK/NuE9XiYE/0GqCFS7bqy6TGnX7VU+tczVuLhKuzATKW
pHM0ZuMJkCX5b/7TVjHujHAGBAI5CV25ke1DatV2+v8xGj/4ZiQY7C8E1pWrIfKoFPsySjT1aGoV
goErRfJ0AOTyFHD70nHFmnyTOUiNqfbolvoUxhR1ZcwEGRBM1c+eK3IovaWIR2in8reU4sCx1JGw
C+RMzqtTTKsqpAcjf6XStpNGj+ObtMYuT0Xd7UpFdfHapgZfCuCcLK2sB+7IsjD/lri5lt7CggzB
3rXKsZWygxg7P7D7F6eO/aqiiVRGWyw3WWSZifm0wrnMBrCAPHF3ZlyYcQFclypIRuUNex40J0oO
VSJ4LRnP7qlzsFKfBgV6M7rD6NTAhYk1Blf0C4a666w8aSTR+cBMY3qVepDlU/vsVNTYOMunTn3r
EvQFeEfNNeEJy8jW/2i5ZbzAOn5EBSXPBOBxBn/jkXBlStyEuvMWcAtKldjo4gfBRtuWe9Fs5fFS
4YOgL4jZzHaVgL9da74gL1N5wjmdmFE/LVHTsp25speTO6TQpI9/Fi1AHUy4Jm/jmopmTE1jLF9l
U/P0iJJXykMJTwQLQ0pbCSPwtvvMpW96I65aHAoqjEK/tjXNSioevXSUFPRLcv/WsOBWofYiRaxY
9lirV8CsGZguFZ4F/cvYKDfpLA14pT05wtxwa0zstEbD29DuUMNL5TWJzW8cLCssEmwHV1qLE6SJ
3d55sjvgI0PPMBq/dzkYm7l8i8LKt2ympsAcpIyBttiEZ4lXTyjMoG0F8rROCtPNeuuUdhwEE0Ot
XMi80HtChmgtvh3MHIu+3zTtjWffWFy03pK7ttNlbl/0hdbPvlaQDZUhch9pgzSgE+9lBluTCQHp
iZ6GjcmccisNvwcS6MAXQq5d3bvqVJbMUvIWgkQ9WpwDNXYJ83XIgacRG0YPyjS8TZ39tdTn1JSp
/wHOOK82zDBFjbhfwQvNXwb8sBTEvKq47I086TjwwY84FtUCRPYhA6eT9TXBYpez/pzBZJCCFgjE
jE2hQ2+EYYg/2hYlHcUgxvadFqnpUbqICYEMUuzuXOSsKP1mZNK3Uak7y5EXXVWUJz8Fo+FNP6z6
JR42pdeCjnPQgnSYPvK6PMTJSS5rT+blRmyDOr071EvLAcQNp/SMhMyMsFqA2qw+WO5V7y835wDZ
nCfvKUvfgQI7wpVWE+tU+hmjm6CCLQ/rnAGTkvyWgDRwLgGoHVEiZSw4ZQ8jzQ9OobL9spiIRxCi
QmMii14iOkLORNNxZOKwhfuGyWdUr7HK0csXKDmkqtGVIC7hwCOcUgFT9+16NLaF6XNMD8ipElRR
Mg19jaJ0ryAq5BEnOhh/qwZ3zxKa4ieHqqI10X9PkSBqL0pYusGgb3RmKqrcOnJLrTUa+lZxbMg2
pfxCG0fYEuKRxgvH9SjZ7txgAgQuaB6bZyV9VxMkJSTZTRhfyMAEqdWU06WNiORkwqoivqFbMPOr
lUX7JYWlkDIM8gZ119yiFMrOrYknBDCgtn+iUJrb+jqUcalhapL+y3ZZfwqdMjsL4fgoZwPJYa24
Q2pfKhVGQjkCCTH+YmqWVBIl9ZU6KLVD3JC7S0ASUYSfJiVjmaJWkzA+XePVVq6n8MKh2uI8t0RL
M2jmtph2vcMgM7VshUuPz2fXbB/VkOCevDXinBnKNgrR64coTlDvaNjGywUyvFPakkjpB6NpIPcR
eAvkE7EnBefM0X1uYK+wrLVFpyfuzN3yKpbFCCKjCXEPqIvnJc5SI+c0m0wC3JZSFXk+nR8EQUAn
mlWsX5bqKCvPd2z6UVNW7ju7+FcPytTtEv4T+yfOafqO9wXudA3n1jS/K9NS0fC6EKKZBtuMzkms
c/xZPVwKyGfD++gwHuT0a5OWOTm9mZSvjdosCDFm2x1Gehhx4PebWMXoOLYEcAF2InjM3PLmtqzx
EqF2owaI9qdu0+poFasl3X4Jf/81w9BdNTh7FxIsXoZ3+UcIU47+1w5fSfMGUiOqvCVssaavhIpB
P97RCKViomyOzygHmzQvU2kY7FEkcA2AUqJjMJx6Q6o62CHonyF3CZkgp/E6zXzeeQcZThjaShvu
St3/WHWMCgH2zVIgodGbdXu86BNjW8sogCTAM0zyhPSgidzmAVZ3a3wNJsDg4UVabHRDV8ekr2RK
JPoTeGfkKdMiaPSWbnH9J/q/wTJ+ichHlTG48NM2SK3Ri8rOUyLajZ7+UPxK6e81Xer3FDGaCq1U
0b+PEpAdnboiRKCZtuQIFUM7NqT8Xa/tRh2RY8X8pOg2edIfl8olpYqQF11yoDw5ElRlGslO8uTo
0TbHTIBfvqys0KF3a2Dv1d1Sh/ZIqq4TZJ1SZtAkhT/F1VEL/A5THOuvLHlaHgY9xEy5WGO62uoZ
kkpMf7pgXNFvdK+2RAY+/C3/X0IMFUmvWof5psUg3GguqCtSCQMl5fuytZfktJqvnc1UUQdO0hmO
YRsdxdBCfiAuiCJ126TKqTFEgm4k/ES1ujas+FrY1l5A+o1oFKFeDMbGRWKw0f5JV/5aQayxaFSC
nyE3XylHr+u22NkUe2rFPszOriOzzB+xna5T44ML/dh3Xp+/k7dus8Hc14Q1mXB2c06Dc8mlV4Pz
N6joAmuxMSKGO0I4T7bk0aE0Y1DP7VdKZGUE8HfqN7ulO1lZnmwaaBmQEOkCx5XMm+OPXiGsrfAd
rhkPIWjQEeNQ5Xm2O3lTELTFAIokhpp5cp24pwhYqYbrGtrWGpmns02oCFUZGjXD/LKQL4W6fQzw
nx7NddHje0y011r6JmCCKBRvDj6muDTqFOHKX5ytdMQKlFICrfEVSzqZJOGLlkSgPjJs45AmZ91u
uACblYqZ3IiEcqtz/iS7auZp701rT4Imku5Zkid6rsxvRV5vIMFBpDoQgpOUVkjiBjgQsIBK/Y+N
uFIUqGASiDcRbwNUBDO3nlW0B4IRZkuVZmdFwY+VGJchfBhElukw75dewlgjkOu4npoUdr7aH6RY
+B1Vd1kY+4xjwWYIq7uZmbWR28tEmUctEyBgnMziMubd1xi957FrN5emDzdVs84aRm6N/IyqlxdF
kb7dSVpG/2o8qrK+iWfH1SXcgexryLaOBwmv77s1vE5D+5zJTOaqpWfyb0is54xFnnYbB5sMa/Kp
UgY4w+aIa78SbFKkV4f3NBl0n3jEJXTNBPKSQJFSOW6D2xV3RT/QVCNZsI1kRwE7TQO/UfhpVvvU
H/t2XDuBvK0cJsqxGZ90dAX4DnUCDUEHiiz6c2Cz/baBvKRXCSrlEHylOQFfqUIINOKcd/YuNuJb
mZoc2OY6v0thABJN8erApE+WHHLG7DLKFYZFHDYtvLiKeTHyJalfjLECsm7KhjCDJWIPpU78GpZK
irpmUOlXd1WzM9m+ESUXmso6lTZaPjr1zAzpcZQSRpC8U5qRVfgwpk9fYUB2ZlXQuQ14vwWj9EPk
j2RIIaBG4cBaN072jCnOIUP8nwTnDonEkGw0TlC9nSmmQUFIEF2NkeaViXwzZkxWuO0cArCJkg+S
A6mf3BAv18W5J6P37lwExhJWFIJAVHwj1DwKlyHfYakND4m91vlnixIE41aGO0bSDYGA1/7H0Xnt
xK5kYfiJLDmUQ912cOcITQM3FrDBOWc//fl8pJnRjGafDTR21Vp/HI9ek28r5s+8ehHQ3QzgyCuU
lQ10VdKVwcrG/U/jJcJGqH8HeCVofvThrzUfdVYdK5RXUUQXOCNQWJ/NjgMJBjMr6AM0scLnFg/H
YD7Nngp4lQI1/Av6Q1O2ctjb/GrsvQdqX8LPZo9Ml+sWNb01Da5EhdkD9c7/DiuTcD4U/IhGIygB
Kz7VMjtoScgb0Kybh1XHO+bqXMjDwDagd2Jn8mJpxiYTHwhcBJ9ZTe5OPv4WrQDGmD+HjHxSJLTV
oF2rDobTKemLim7Vw1Dhsnt0n7G5m9KKOkdamyxXJNrHRE+baZKHAq0SzAFGixDKy+QqaRALW/kz
7764/+ZhFjV6Fz5i1CQktdKKSC+khjzSd/aKoMPMcg5qrhxbPAiVkiPfufFWOZLOTxW3FhIl3dFI
Fnqf1S4a3nS1nftzFf9PNWv6uiF4AKhKdtQCkq0IIPdA9zgCm2w7EeLWOjQjFM0z0xloOntXIzcs
f0L5x3Yyk26MsVbSXML2NUmeqf3ZQCAzfvoB9jf0uICsoco/KFedr7/HMR90n7q7XKV5j7RtVAg2
+s+YlYXJaZGZ4iyAtrttSe+JcM4BkAKXWspcN4s0EgNdOcqOMBErp9/ato1cFfe9WS3N9WyzGtXN
BMtVlaQRz8smhF5btTv+kVnWNfLbytqDoV/jkeiC6k0oKV2kCNfreRxsm9WQA6UaqBdNszkXKtrG
DPzN6KEnmKzMVTBoX7oav5o171BIZ7D8UOhm8ltqv3u2UluF6pEBwVDD29gB6RfginKvqKSX5fx4
5jKST2NuiXZuEYS6jr0gmREnJ92pQPidRrm81q/avNpk07BCCB7G3WkAwm6EtkHcMmThNfIDkmda
E83yvS9CziRMCtJYT1ltLXtMmgPmterL4t3NVOsLSgW1Mm+NNHBGpMNdIDTqtxoDbJ7qq04vPtpi
2IE2FKNgHC3f+pFEEZAEZ9yXFpDS1FAcFo0HrxlJyyRsK15LGp+M/kw8oZ6zn1ovUt4UTz9E5iUX
PV2X1WYqMJsEf5Ed78fiPoKHSeZfBZ1RyDpMkBLApqTOMzdrAj8RTHWvxaBxI4TvARuJY1OMWMVn
h71W5+FVfeWgkn4nwC0GXpY0pteU7Fknv6spqExnoMFXD2VNQQ2Swp3jW9uCx3bpdO+AxQzbLZtF
UA+3KrZ4fesOQXPzVpcZmpxovA9ddmwaUEAboiuUANJKvbO/53221q5O8hwtVMfeuNKaWxlY1Cuz
WnErplNJD1G0gWTcall+d1LP5fwJJiIOsoIxJrjUBUa5Ab1Br+Mpzpxfg/3agRTnzvNQUZsapHCG
NrRv9kbPU5qDug7VQOxthdLAbPYlQGnIKlWZ0BLwlYO310OkB4xtTTK85xziE9yDNYDdScUdtJGl
IuV743wqASoUavxqjG0Dp8SUnKwy/hziYR2gxhKT+Cyxc+JLZ2+vKHgbss8Uf1NpRw9PU7GMZPOn
zP5Dw+CsRtZaIETKAglJFUgp7VFuw/FZJskLgldJ999wy0d171gou0Lae4pJ2TV28LRiwN6C4u8A
gKVHJS/EWY3HQ+ZDM0bAmROwbBRiPgbxvLWeeulLwuoS6HdStgKrfTOfvoNmS1E3CkSDxbERc2BZ
xcqxQJ0KFVekHqt7Dv3fzGm3hY3bKi1eHLKq1F0HMhj2l4l8BJbBzih2CvROO2564oL9rkWXnn56
zCeO9u6IGusp8eV+c0g8H5UOtSZkDLDqWZXxPWgMdgFKeum8TtQsEoUutoEW3kmcS8O/AsidGzat
vqA5DmpdR66wrzWJkbpNP10x9otIsS6aRpDhRMqr8yvkWzgqgKDUetTsTx6Ykbms8Il0NKbbPsrY
TH0g4nvooebyCq71/ACn2RTmKudLtVSOTgRRodJ3dCL9xFISghIMbjvqH71GribnKk/0ysxH9BpI
egD2wvhPCRScIwbMTLuzUMww5dsQFT26JeFRZROG23mvt3QOAnJiBzwRw60JY4bbaV1jKLA4Fjge
EE9zXwOQCdJdY2X84tgsneQIUJfEtzoZHjD07sT+wrVlkidATq0KZ40zdJ5wVpGFsJDfRoXGa0IV
nzUvamvRMTe6CPf6Ylr7qf8X5eOyLnm9asL1pvHmMGMKz98FQXXwZfLamwJpaY6itT3ljGQBw9FQ
ClePQjcsR2QGNvhrsLeZjcLoFJvpWkxzyLGKjK/bjLmFmSFYG3126WwCMIIRzh7RKiqmXe3vuV75
z6DYt0QTFfsEBrJCos4WNBCogoIMAoR3tUMANh/eMEgJH1jn48DM73H3Ao7Ugxun3PuJhhEKbwlZ
ViXZj3xhwY0Z8nVUutjSINijQCkR/FbFivS7GfKZwd1ZEV+Zd8x6A9OQxs3RxutqNO4IVDuGSdTM
yJXA3fHaOWm+UX2PThWT2aQ/NPgxNP2r1A5eFzH8nkT3yRO/iIYnouRe4j1wPhMq5+1puqtMjgHx
ptJgH6cjLzk5A9pmIq/ypw8JnbKqK6+jdS47YsKRRWfJeaBmRhJ/n57+ArGI03/EEr+X+cQjY6xH
BOnT2P4fPM31ooLfLUw5MtXSkdJ09260DmoGlF6gdkvU+FCnyDukj5HHG71/DFfg1hxkgMzWZOyn
qXw1MJdYZ80g2DB6yw38RBvBz1OU5dXWmzWNjRMKuKg9oLs+VkDQnfOP6NARjUoeFqsSPV1pgjEq
btay50jK7SRo13xTh5TLOlhUyu/5C8LTb1RjPTjjQY38Tet9exKq5arORDlpMNFf5peb0OcgBzlo
lZdOuShwKsh6nP5W0GBfDW9xnq4DB7alQ8s70ueImiUY8TLn2a6rKI9qCsoaSWg0qOAp5VUt7K0R
Gdvaj7985GejulQC8lUhPFQ+7zwoT7VZujW5mk6arDKtP+LM8XOaApHrlB0YVF2toA630/Awqq8c
OjiI/6TnYRMtXTaJVTmLePcx2ASca6NrtEztjRr9Hu20IXtllOs7BBM+tIBNzmKcsulWNmJjToSc
FkGNwInkWuamC0oes+D1TLUW17MGRR5hke9TgIb+0nSMqPHS48hve3SHkomrOfOAJJ2JLgHB2cT1
Gda/iTJtShY4Hw/lJOKLIRfm8BRps+JD0zTNTdLwmsluUwnCQ2MwFoYKLZzTgO8CRaNpfngma09w
QaaH9OnYmHgoXP7WqXxIR5LIvq/5cyMyo5QUpoSwjRpeE+lAWKAa/NYggsTD7t5ajrGiQbmAryDg
x15lPzruTWBD3WNB5jNCmhn1h857TNYuGM4RR7Qw3mPEvqoZXWw+4k5VdjyyUXSucMcojbOYFGWV
IbLAUsewMiCoVZkxU3KMBHYBfKhDvcuKcT+hatVH/1hw6+uI0RVo0y4f9yohwQpCmowCUcHlwsEf
sI2hVJvz3LNQkD9+Exmd4vpqQgoW3KL2lsgbSGPqJVQPIxXZR8qzpJHJHMC6u0tr23ubY7Ux1Ycl
TQRGjzZBkQvPUVo2aPon94nH4MmV4KoFXaQb7dZZtG4Ej4RtlRPMJvRKK9hnkE2G0R7h1hr3S4h3
RcdTzo+r2kz1OE0sPoxO0mCMXU45x1Q8rbzwxekuIngxUBUPhNwOGNUSL703yISK2NwqDmQk+bXY
AhobEM0VqGax/SJIR0Pc6miSyP7Kf4YZfad+1FnDccwyH4GCp+YtQF00GxSwNbTGTTP/5l9pEh0b
UvGLVcw3qYaZOz/tLQ/viBGm/o1R/vYswR7DUOI0W5/VPM8cAPEznEbjPGtirfTXiN+1WQa7GQL3
OWQ10qErz53HpCSk2pIdf/Y5kNydbWVEgSO/lOpSsc/o/zuRVKleWgRrCtqZ4unpLxrCZVPybqGC
bNM3MaMv4z6tfr2azNLYDTCYa+Ybp4s6eWiY/GdbYQwb2EVq6HmNJPSygshC2cqHqViHrm2IaHha
+T9fG7dVV54MPd5ZszmOx9VHT1YMyiqY1H1ev+loQuaRdsjPXpJSD8qDBY40EbVclPIcoCGv+SdT
+cKvdpHn1VpHD2GW7zHIUgx0UPfla+7Y0YIxlu8fQwkeNT0T1/mBcjj+apsd2GkPwplF6MXWl1cn
ROQF6zOvRYW2HYmU5/djw+hW1bcxguVYxUGzzwZpWh1TFThcBRNc5P9UA4cx16GBK78ZT/yumHZt
9nhcdlN6LGuohh6bD7301ZvebSJ/F8NT9uQnjN8JeT6UlvF3K5nLRLVC7OQN7G4Yl1PmHEE2jqY/
J2JyncwGs19UcF12C8NGbr150P21/CzDOxRE3nXLCL1ltJw+hP3Ks857QCnlDwIlkCcc3GSY6bda
Jx6WxSEalosxuFfjo2pSJIgwudrbDPYNVfri6GJji5MABijLrzqRW9xbvLIQEMzIy1apXXxvioeR
fVR+lB53knni5kMTdQpnoxZECpCL4GyHZrULzMVefjNktKwlTrdbm+UrLmr2GwWzGnh+wUnWmY+w
RgZn4hys/LmVj7ux4eCufucHLuxm+/uK718ZQUp/ZghpBtjMGIjQ07bDgGIGgNKfxDoCLu408oKV
DkPZvuFRH0Ox1QDtBInq6vDAv6wCd6s9u24+ub6z1p32E7Fk+v+ti1I6x4AB65vVQD/r1lJ3kp+z
qmnEACv1EYyHBb3f5rXqX40MISa/YcNWjg4KSgi0DCS67G/zNGFykpRMqCUdsAm0IapVx2AEAixg
0OnGiMFuo7XoLzc5eXFIG5BetYThQbK52YDTK/0uw7OFhjzcZOFlPmHE1B4KtVlwjyMGx4SXE9I2
Of8SYnrtbC5qwHNLor0z8ItVepVtd6MhLiyn6OllENz9j+Gcc2kThs5Vl9z92c6YYSGJUA3jizTi
jcVuIcbnWOX7uE9XPK3jaO2ycVoVIbK3aNZnE7aUAdd5x5RDxcdnNQSf860c6T9RTu1Zsdb4blXj
JyecoCZMgE0pDDn+61f+M2zvHrpyg4BzHw1vAfui89XXQ30aMiYMnjzkqPWvwoXthL8xjmjfD9dN
iA6L0lgEyEP+VmS/FhkYTNBUXXOHQ+Cl0XfO7QWF2mkbduwo/rWhTfjfcf7lcVk1FNZZCKhhqpgY
rRsaDjo+Mh7gkhsuh+kYyo6naKlY+9F+69BCcQUukATWpPWgmC6JtEq1D6Xkk8zOhYi2SjZdnSJf
Y47FTRjIbMfvzxmdTd2JbW20cD0zTUgljEGggt0sI2oqpusUPpz52kLoNrNi2KL5x3xugEz88UJM
JuARj6j3QNdDWyKJCV7Sfgf9vuv+HB1wTcGeRYIbvK2vR1tvsr616WR0EfIfjMLyzWIxjeCgS0qX
mvVoyv18abY6YwbVvDIWR2f2wNv+slbZisAvWoULS+5yQML5UbO5CKqcNt1nYDWHET1Sjlg4jpmt
B5gOakoYi/AT8YOhfk3qvYrUGzsOn3E94sYm7AjXc+eW4uk1xJ7mw9lfsw+sEkY5illMMiP6Tcrd
ZeuoW9jAZf6s+6caf5uowvilKeyXcAElRGonGcwnHs/ucxhLXsc5PBnN+Hyy6G+a6rgj5FHJUVfo
xV4la5KH26ERqUasHgxom7/iCHG5I/c1e+j8sicYhNkthrd5MBp4lzzkooXYDB5FxwUMdwXbOX3P
0qkZNG+U7OS1V+SpHF2WfSyq8Coo8ibHxdS876p82hNWxJwcXnalhN9tUTBz69j5v66ShJGSjiKD
Lnm0wha8RcCAEwC9IKhbJoA9QVmuc0lCBodPeSp/JZ9SRcy5Y5IbAdxssV+E2sEkuy4jxsIbeBAz
fEf2p5Z/CgC+xtzOZV381rDWH/hovRm3mvFfwG4cWcJezMarhO1a0daWv/c6cVAcQLiEyt3m1AKc
NsOwV2ZDms4qr0Q70sbZTmQ8HgtpHRgPVh5JBgAAqT9zVO8qPw9oYRmS4UD8OkFV81PHSpjHbzzF
wfg2Z8skAP69cdKI7mhbTOCMGy10b9UGMM7N0e/GS5HcNRkdcM292B3TgVa6mRr+5dNXjilNRYfY
T/fSprOMmhEfW1W/9pUV/vr4ySvyV8BRoYABzDIXqrZpSFKPjqW2eSf8PJ62GX6iZqU0r4OJRXlT
MezHh6T7CNpTPVzs/FXAkTFijsCa3rBGaMqBPFoOsBVcH1MWH49eFFczrfZGBvmxHLgGgCKKp2V+
yu6jIJTGJ/KYlOx4WYcr3oj+MvySpzEZLjK1IF4ZCKGJev1ATxsSZBi6CUZK/whz0EPhkLrKxC02
sdjBNyQpNpNnRsr2lH8NAejlLqVEioGasHIIUQfcF3nHusCloIGwIHjBaDa3V/FAQZz75BWXdM+Q
TSMQ3DYwezXZ2z6+wjrY8mCv5xkxEGKXM/Aowqbe4iZebHVJXERbkziwot2AKJI2XaJ0TbojwlXs
Dw8rdS0CRDuuUX7/qfpnW2hQkAf4fFWHhavLfxSTGswmXBjOdLbMI3qfHC4VED//iEpzXyvBTqi0
G4GflU4EccMEERubGO5eTWL0EeS2NiuLMiATbobJrcSMPh8/lldvRURCDVEKRkH2cXT2mI34q1FF
IGnMme3QO1yYRVCHqNjsdXNJC8IQscWVh4Q1Sub/ZHWX44+kX80HAC6N94wyYwkOJu6zkP4dLhO5
HdJHnfH7t+Lx5WDOf6X6rVlUjJr2woYYDGK5QKbLmqGQXGBRqNVlrFV0o4mVd87HbVtq0K0ZhWbb
GPmwirl05qw4v+ZjrJgJaq9Z1h0Fh5KqKJzGfAMWhbclc5akBADvdQA/KJhETWAPZ+BmwDTExiiv
GsFvNuG/3Flhd8Uv8GzhVZ3FyDG00B4jK82i/0cHzBZ/C2m1g3VvSCfu1xY5usRpvyS7cY8xwztR
1JW/JgXe4ASKAEylpzacJ5HPg/yfPlthxNgbEcc5ckKffpPS14Bi03XP6Zu0+rq3RkhAfKX7MiRb
yPG4VgmbUS+WSomm8wK8uCjaQ1ZlFK2aL2FZ7+c1XteS8wXZ+2rCw1GgE6XwF+1JewrPzUAtyHlE
zGsQfjzM+ht/FfftIeIU9jlficDi2/GPsyJihoI885ik+G/rZywIsIom+qqxxnlu6WPRCxrXQ6bJ
845Iv09fPNONnH5TqUj8Im8FDAVBDd/fob+CxSmI4UEI1pX1O2dJFvwMH0P5fmNE6VAfmiBSgk2z
1LV9CyhtOCR7j7NHvXVLsLvqPBMC7IQGIajoWfnNzoB9YebbvtEpJOKdF95R5aSq0wFbL43nKD09
ACMHpjSDb/0zh282R2eTOwT02QT19dUjNr7tpncF55ffggeJeFU7G5QifrMOMK1R2RXixFjF9a60
xhPZEw03eOGYS8yxFK89HcM6FM05MumPjkAr3gz6VAKvOBd0n+EuIYp+FksOFeqKfYOQpLNJugDU
1zlp9Sq+KualDtlrLaRYpkAfDhY7rVAmjLw0RvREORDy8OEyLyxBZY25rmqybK3BOJgtKodYboS4
qz+axMM20LXRR+uMgYoXgive5+HtOaVUcJuaexK1EemrIIBtAsLzyPgcLQ4q5JYqAgObLQmXcjD7
xfd+feLxtRUe7mILGF0Smpa81NNBkuEZ9XsdNZjCWlDQjqvsY2VvkvTPSYcdknEWBSMZdt6LDt5m
1D1b4Zckcm2EDiC+p64+OHPs4H0kJ6uFReNiB75q0VJGlrfM0VM6vNTh7JKdJkLNXkZQRdv69T3W
BczDOaeIk/3VAGB8nlURLT9jFJVlhKGFG1BNW+gd7J+nGeADnPZpT0dmQ+FGqD9HVjVDJYAD6auf
hSBGv45/DTSL2YFblF1TRi1sFYpL7xEIqniif0o/LHSyIDKaG3xuFd1K7iE+7KDZlOacvQWtpfrU
hgi0OaQPo42bLIgVd3pnHmMKr1jdcKfN0zn/LUs/bbkxbNQQvOsy+hJg/APwclCfags7TP60tL00
3jjsXUBDnFM1eRwUIwGYT7AMuvqZvGqubx+q+DiMgla90SVAQuYMio44c+2Ef2aP+PgXp8RECah1
iZx9Y21I3m5weCU/MBqF+eWXbvHSWZtg/AvoNfePjoWT65wmpBXyc7xQjpff1IdJhRYhTA9kXchy
zJXypJypPxGrgUyOoY4EJ03/zsQDu7yINzb8DQs3z2k8/3Ogv5kLglPgPsggfhFxMBxtmdBqcoFg
VlAK+/jcGNeXDC/Z+A/onX2fvx4puWGyFDFJIjGBHHHTR/Ut7Vdet1HyFLKKZdNzdpMbfnQkl+Rb
U6aZAybuzkYGFjOJ97xhLQWfJGfoyIU/sEGwLhwao0bHa211ibqQJqY5QnphMQ2F4TNA5045joKE
eRPWDDXbimBvbR3xXwDd6BvCNqyMpBECcugBy9gMgE7E/XqrqHzAdDTxxsyxcq7Cy/isyl+gYbO/
8+jnLR7v71R9CeprlJ675rPodv5LAIn1oj5ZQvVn8gkfS778g//FOkZuCvTsH3eVydBWLFPwuTlA
ZtGz3hNCgLtrWmryi49Ie5v45maMx+jIIOrLayyZXnVxbE1yMh2GLj9FiIt8TnQAZva2T9dRs061
U8QvJrRoXrJL0DV2khq3RlGTxG9VbtJhBlRnRDJzbhW/kXojF7LtGZ0IpDMIvfkjuqNOzxPxd6lH
4JhuLWt/Ws8oXEGSQMF5PEYnHJ7YDwpnXDUCP+pXwRIy9W8Y2xwiRCd0cd5cgtJyl1vZopuNJvYj
nV1ivrVWwm1CQrdHmGdpcyy4lg9nNBB8x1zUOaxAQwzfwihhXEqwQQJcsqknwIhcB5O/zg9+aCGa
iLRoUm9brngWAgRohYOqNt2es0pszao/90F2EqBQOKQkqzua3TEeP6YeizBnTzmU24zHvLJ/FAvn
YkihA7HU/k/vdBuGjRhaFqX4EOZun25yDi5EJMsEhIIj85nzt4WTt+7bHh/8wjF2Fb1PicJ69DPg
jEJ75Mz7jvVd4gLIQfIqhGII/aPc5Od4y/JnCHBROm/6fLa3bKDWIgV8nYQHzbrXIwBPbtAypsh2
+GmhjOyXhg004LDJrIdld64ekz1IUNgKVUUmkfdx4TeIGpz8KTIy/fK1x4c1j1c+fGqBM0mLr5JJ
XyPpavICZFAWQVRw1vizUa4lMEzzyYy+Fnk2WWsmjZep9aFDqJRl91vn3YpwSlyqFlpW1P4jsY2t
jkMnC15bWLi4PLTdLtd/Q6k/bRMsHu+eR0lDhb6sr66at2t5FYea6yvq2KemIL7bkqpV+TlPFZpu
/2LTaiZ/1fU6QUfMq+2x0WkZ9jdF7QJnQqxGAwmLKxXpZ7a2/wJCPnmqhhXUDLgzzCChJ8uzkv8C
4dmYDVnaOFJ2HljSXLFIWpzDbL74vwtjzQ9PmmJMIq5PPypLhI/FMW44PYnASsmNMR9xKK5hzTtW
h0TsT9XBMqf3rOWFp0S6aydsQQfL6rH0s9gPNwEmPaXk/pneJfU12OLpZUaY/PJdGgSYCpcEyOav
sA++8adAjSilOFa4fzFgFdvNT+0OfHfEc7kkAxAQqSEiPBiEccXZp8SMZ+PMVt6mTmXf/yTPYIbL
eFZk43LZYxotxNNiBRQPGZ6G6WKNLsSgWb546sknQzo5xJDAmncLMX1jrgK3SZDTNxp1H4H/mUf5
rXz4Sbq3Kk4jwgtnY7dTjM/QSjYp3Hs9XxFhsgkYen3GOkhKhAvLPL1E3cOxH63rU3dAGGV+DNmH
gcFq5KrRtCBXjR0TSkZtP3weLO/DN6Nb/9b2H0V36MKPMcfaYy4LBe4Nv59dUeqmYIKGRcBuEx4T
6Wwss7uAiBD4Ks1DHh/HbqOO9iaRzwigLKvIWOwIT0NOgo805517zUwMhu8MlBq0Q5Zi2tLx9JVH
C0Xugt7IAH35ZMurFZYMXMapTWKSrAdK4XI8Td5aeEEFYN1vB57nkjc7KoqdyJ1T198LYwP3dkgE
2mb9I35VyAPyKMNMyRYkdbPvvH3fY3sPl3yQRNxzRYbRMRzNs0L1XE/3UZuQm8np6ygCqDAHDBP7
liq10qHaLFNe1Gydyoyr6qiWx04yLRHPpvt4fRjlgvd8TgIpIRjh2TOPiuX8Y5IbM74HvB4TKd/J
JbDWpn0fPxOwQtN4ZAgjm+ZW6aQBw/gQny7O8oU+JuIVMpTBpHmzzn8QPF8ill703+zIHkqOaYHI
w/s1duFzitYDde9og1GU/3kP+xWFGP9yuIZ+0Vthg4VHAjB/FJ/VyewXLRHcbCsf3Uf9rJ/63fqk
NgURifodPQzKVRfIuJUfxvQzvNwT3wfRceyiF4d3Ezd/upxbp/BxYGtalJ/4v/uSZ7MZVzZRBnr8
U+MCqRE5BcgXYZSDzCSmCzFTkL+USJ2waS5s+zXs80WPWCa66FDsDUR4A9TUNZD8BBfq9pngMSW7
MFsKo18IjNoZK2DU7rFQRdhA5LkpASLEqY8YVRXyL/ofJ7Xvmo4bkYX8UfFHBprIt63yOlnI9BG8
pUFJIC7BZMqWcx8VWlhthm6rWTs0cURPrfAd6OYegxNP7NRsFAp1uNm9FewafzriiXcoeOb/vXjR
HnGQof2GGa1770K9ddGRPxNHu9ZeMtKwuxQEaSAySvZT885SXDs91qcQQq86NZTfiHcZ/4Y+OM/U
PXuSzWOepD75l6AMzZrqFqKvUZRbIbBYwRmcfUV3syBZj4jzQ7PYyDlMhfjFUIcGK589kJZhmFeN
XaHX4ktWULTeoEFiROrH7FpZ9Tnn/m3LekXcEgK0OrK2mUfv2R2SLlcK4jkO8xcY2uzY/6qJ67WX
mR5EJlfGh6lmDWR6g8Cho5uF3ueooxarWs3PTLIMn3gifCT2hA2vsN3BqEJi8BsnQxasX7IjgU1T
ZUvbr8MPuNbwZgQQ18vqowUvgNwj+jdY1ATxqgjtfNtblIW5MyKSgksFn911xHukH+bXvjZ12AUs
gaAtlSNYanoel7X2iF9I3W73nTSXXfozJNlW01DqdeCMs3/Pul99oI8i79ZZDW0lOUqi0MSKQMB4
y+pKG+usDlO57NUIrajh1ooGzUsvsfFgMOBkUarjMKyZxH2yUGpadgjYhEzIJOoXMlCBaaJPh1dX
yd/CgtxcUi5Lt6cm+OER6PWK63Il6awuj8jdZH13JgTRJC1pXbyyvdfEJ4PP+slNqixmnRDuae2L
LxlThOqkiC4IHG3UD0n2k9/SO0OkRFL9pPFbFhQb7FqvNWb6iaMT8IyZZRmBKOo2/SR/PttH7B90
1ryll3rrinjFftNmpKkQKhWDwkRxvisR/EaJzVG8s/XfgHoWs9hO2tFPd6ZjnEy+Cn8zfBX8WTKA
KQk20k+Ezes8lcuBLNuWTOgGmejAA1NSvz3LmDpK1qLoONY7pThbMp8jitwYcUTBeGA34UoPU9eI
6Ek33ptm3AyfImqvjZlctQpqKSi2nZdsnBE9Y3HEELn1QVxEeh5BhcfqMefP0AegQqSScjbgQxUs
iqFUTgHlyThVHek9hRyvMf3DLa56vZuxAtfMPsmonFXIWcw3XvxmofNlG8BCFL1n/cKnD5R+7G1a
IZr4NGmaoxWNYCxsQ2ZgkBVGxEr2MvigUTZVNdTVShb4RHwnvEayETsCIvPqYfdIPrRlyFyCfq3J
rbVQ3wV6U6NOT9S3NtBnveZvAhDAsVo1wyzpIxcz685YKW5jCUaRJXcbn4Ohn42oPYpSQrOSVlZX
J5HG97GSx5T3IZHsZe1aYIHE43HJSQrLZmor/Q7yZB/O2RGGG3TjUnOQaHFGSWO8lSOFKb2+KbTo
ZLQHcCHxmKraJbpS0x+IimC2mw0RS4tC4TtBnZy3lluI7lqF50nR177+IEdAlxBZC1JBx+HTe0vo
rTXVrTXdNIGAoTw72nQOVG406M3R/lCHZt+P5X6gPTzUq7Oh1S95sA1R0kc591WODwI5yPBsh5vE
yeP39VJ0cGDxOjH7TTjabsJmn85Vx26LYDQhP4q/EPNkAtOSr+2CiLizpdKBgzmhbtd9LreiFwS5
Uea+0es1Ic0CipCLnz+Ymq8ZLquMrGz+LIJmmMlF2vZrNZKEspCIQBOV8QiQhg0EYaLWXqldcZzP
Dd5esq1wO3539G7Z/0AAc+vcoueyOTcktXokJmav+viBgHeggGMA79CJ65iwvqGDJiJgR+ioeQcJ
06I9ojy5clA1ItkHA8AnzZGMMoecCjR62bVOXOxMELkqBQCIn5EvfaB9k5hEEaGjxCLT7xvNE6Jf
MLfoy3lvkj0HaoMEzkapsSIJXuwGnkcWP/RiwL5kQuAvZKhWtgYFg5wL0QavFWq+CdUeZwvNG92Z
SyAptvWt5dUKkMFsg+Zg4GchyHc8YuFEmKhx61FJZbgRhyzv/bSqBTr9kxVeFYx75p5lCmGoegmL
2zicRXDV6WTijij4rW/FsO/1A/LzONlwgITtqhcrQ1triKv+iCKDiacHkGjKbivsda1xNhPntzTG
OwSzZi5y4GblKoUb4NK31waqqX4rMa9RXhSvuhem7OwD5IQssW8TmTg6kgkNDfIMAmQpd06W/Q8e
x3Ji4aJZFNGMdqDvI0Q9ueN8AIDLzkSuwX+lbv0679gbDf5O2U40+VGYwIZp7qvu15reGwxWDgWS
ysYj7giHGxPhOoTpw9NEHjaPF+7WVXbU/oVf5IGxHabUMCb/2nyN0SCTnxWHtEAPsBdyndsgUbuA
Vx+sl1LX7uDr217sU/sMMtXNVd4LuOJdNqPAqHOlvUc8HDPUOiu+hny1V+R9uxOu2qWubWP/NdZP
tbGPQdarN1xmkX+G5gIR85IdOeo9uNnUgta8CJLzADwmnjJCcRnVX9glwP1gBXSYyWHa5j85Vy84
0Zl8CevFebX6V78nEfHKSc0YIn4tJq8B6proa2rgp420T/xMk7OPCGbkpc8xfx8ECJDjMv3rzQYc
qRgX/lHTNgTHgC2w7vmzgBrHy7JXXCyaPN5F5yIhhL1jBLWJV+h2dn3Q6fgaAWRAiQ80E8bEHRZI
3zmxt+FvSQJjugyGNx+plhrKrfFNkzhd3Jy1JOP/R9J57TaOLVH0iwiQFOOrGETlLEt+ESwHZjHH
r5/FHuBi0HPHbcvkCVW7dmgkr6y9yrAHknoMGyYmnrkRBXzgoBx+//uzWG/axK2N5RsvD0aJTsdA
WOCoQPVoM7NMIOnSBDD24UZ9o/fBU2iRiXusZOsKOtm8LTwZZc2NQGmmoxI18BZmSCp5FelQeMkj
boM65TPMrDhWcdlCue7OGEjrp5Cg+srDkWMc3Unqg1nxDuZBCorRrJpmI8JM1Ix7wCkXLwV/Ebev
97BOZzBaFkh2mAybHyOI1zFca2SpIvnrXVJbF/WMSQOeJhRQMGMYyllvYk8AIYad3hOtDdDE1eiE
2ZLfdEo6fa6EO4G3s0tKjKyMjtUOgDpxTsttiLU8f6BStYAnftDUQ9URKm+J5CDgi0GmgW6xNBVE
J+cZGK3p1cjrMQpIsMBCcWzNeL0IwyRaCyxMifzW+dbf0OHiY/2cHNDASAFqaL0aICcEgci851KJ
XbWFKxIcQJZ6B/QBKnZATzrmGAzN/d+T8mDyFnwNdwmbyebk117ccnJtjNktrgFAMQlaFJpTb82l
eKL7MmdWLzO4QdYmH+m+ZkQGaHZRbeVyK417Uz7iwGsECMJtlRUj2jIDcY4GxY5iG8OakpeoOvAU
J26HvAmZ90YOlgTEU8T1qsduC4Avsav2A82aP0On5HQH1vNb5a60Wx4phzQ5zLrDTN0yTx0KemAf
UJb5nto3pw3DxQH18mg1XxwU0gsGUfybECQZXTC9h3L3i2nyMJuXAy96+umMETBtrBlcQpPUF4SJ
s3MbFxuj6o4vX4EIboYfCJpYK3hNcxfAvMZTiRAQTqMOk3Z7mA12mrnEeuPFLMtrLgIYUbAmwD+Q
zYW4L1QWxyHbbogWITgtK+pIPwgUzZFO/Irfe3iAQAMJRhvJYfSQf0HMFe3A3TKD2i8Afy0Z64Rb
ACxMFsYl5v4+8W/ZUpPdfOLWOfxBg2pNf00jirIHKy3ASHDjEKDWkmRn2LLMcxWDIdv4SVkNX/LE
hZnn1SL7pA7rWhoPd5KSEffDuJvrAsN69u4yRHHGUkPXL2GgxeyA+ZkbIFj+FnnE6GPm/qfpcJF5
dJnkLLNDvIqpGVip7MBegHMniPME+YGHyH0bYd5OodlvfR27iBr/tG2eUJYLA0xAJI0ydjH8J4Aq
YD6dMPAWY3b/noqKPYanXv6ptS+1Z8rPBsRNwKjkZdZBd6heqvnE7Mf3IkiUhdSsa+2SIn/tyfVo
rhDrSwY7H8l3c2UWxYBlCrCc1dOfGtzE0HIeKXn5ZXE74Tlzz+pYQxzYNRAl6dVALtlk/QcVAamD
2o+y7A7iHr7nj+5QqrYf4bVeA8AgWocnTlXLaQsJ+i3ja+miqoUS9z4PV14LTKLoR7wpX+Y6/hRO
2nJ4JOdhx/sA4ZR8lIEWXB7aa/wX8denk5wk3Qd6RL7E+BO1OaSS/jn1msk0ytsUMFYUKyLchYnf
igudE7L3F2blkInw5jE21mcEXwk67gRXKLhcIc805+yW5tYQq/4k7zW1hLsMSD5XuS2kY6D+6Geu
7AtzH+QYn+lnc5RvyUU79t8QvFABPo8BMZZcEzqZuuQkesYJYY5C8XSHA4oIsp3TruElvIdgsAhW
hadsfXoE3MkNqzAsFSfpf779XPVYZg2GjU0ReWacHAyrQvuJhOpEwjeDcP79h5DziikanQuSZ4Kv
kZnZIURyaVEKKywdsCJ5IzFrNliR41jxpvitnQgv29TlicHEUr54Zk1PzTGnDR9Ej/EBFEEGKsoX
CSVYfMQ+SH5u4b+0V45pYaG2yqSFgbUoFeu3jndB5fpUqCXM+zk4iHLE7W28Mx0Jb+k6IVzQXEl/
gDjSX32Spyy8q/7N0zYrIAWgSk+6MyznDi35NLotmNNhRcn7vswoXLndtXl+AQfHaqi7TZRk7iAb
y0J0Dyo3Ji8dfLCdg9xelD/OY6DVhpOOY+g2S5iqWgQLG7AonUL0OAC7aR3wR/O7YJzN3TdbNfo6
xm/asPV7GGw1eYU9RUyENMXY6ACxNTetsKILNz3WGwZ5VSUG6/N+KclMYGDfA97DE4Qls2kCzBTs
6MCSAn5lXg4C1oC9sBT5hH/RxWy4O6BrcBo7fHOsk/hl8YQ0/v0z23E/5xe07ylce4o8mkCGWMCD
0xe8Wc2VzcsDDpmqTmhNOL5oLuQeOJp8EigVGU5W1J6HfoN9/750CFv4e9rDNQNygM1KQnV5S6Yi
02kZI++nWAf61XG6vjSCrZZlwLwQ39t5DH2Sqhfu09cTY2Bc0bU1D5pFAxunMSFiO+INT+3mq7zo
gPxEJgZO8lNvSI5nGdzftafxkAGaiABBOxXjGLgemJKF9DNcgfRZoDwulvUwHybDJNy7Wou1qPHy
pymBFczIE7CZVKqghIYzacL8eXUljLugeHGq3lP8bX/njWfkWN+GL/2efgUyDB9b+E7M5fjv92B9
QFBobsFP+i/lgg8Xjg77nQ+SnsSb8B0z4kkt44+fiu2GPaXGwh3l1/hCsAt5ftipHtpqCPjVbiJB
fPFbc2rAcl5kC/XUMrLe9ZWTjUu+sTg2TCVYHtexXiKBf9afAeAEno2eQuTauMLVAXucKHbj0DOz
peKjZFgYU/bTgtuKZgkB51MGqbdnFAWxxzYuktU7WGD8JWAcR8yhzqxgOUu2mQ+Fd408v9oKBJ3X
uM4uzObQqts0dvwjdyF0vjinJlwVAf7v7qxzNeSp+IfAvsg2kbIMsuXQbvNor7xPIodhea66Sxlf
5O6CTQs3LT+pgMk1mePCnWjwNlqLxgYHjiw+oMZAGKDyESC5GJuWrF5tqyCHffYwPrc+5iH9o2n3
Wbs324OqbZueTA1r+MS7PJtt9XpZk8P8xvsFutxRTFc66ZT6qU42Q7Hrwm0t7ehcWiBXfVVmnoBj
KBYbxbqqF4Z0EwWXMwVi5IjxvN9cSvrSWDhlFK/Yp3RdsjCRZ79PactTYheyY4bhpF3Tzs5F2vzR
MjmxgWgrDFbQUmp8ymwZpK8Eih4Foo5Q118X+bxFcpOz7Zn5km+tEog4Ww6Bm4cMXZkP9TB1qgD/
T8m3hnwVdn95vnlTfJXJt1n2VqN6wERQGdyAWJyxWz6TrR6x2CnaUQviQpO5SX9p1Z1IPdMvq9gC
v3jS/3ak3jDUIhMRz2CsUWbaRggPWXNIJVLb8B0aXu92y2Rcz9w88Cr61GEBhIvCJiAaBF8fvQZ5
cOGV6F8hKe+YbpPeoeGlATcdkv7CT3BDYogpWHL0iPqHIVjCEuq/Cfm1OnfmpsSkYDXLXLFwYkyy
klsI77dC4DaPvxt8W6JFI6FJsQOyfoj6IuKF8WixiAJPSlftrqoYZmNIuheya9xv6nAdNu7I3Hc4
iKLFF2IoCT+wEKzheTFAeDSL875cwCKcMawgUZUrkTPis41vqvDbUtmU+oYCgMJfpDIhCn6AFgcf
jpCyzg7/Sh0DkG2sifznN0K9qZ2ExgCeEccfwyIe973umcqp6lHoffsNk6Hm9yZA9RFg5yQyRo05
ZpistXkgrtrwx4cUDj8JkB/D776/lOI9jaG5YaOwrIJHAWeq7nYmMngaI3+20IOvYLbx61eR/zwZ
G75nN2l2G+rNQIJ7goEzlsHcynz8W38EqsFAmrtDwk5uFdYnjttnC6vK6n0PG0goSZpuxflBlFf4
tyRYDl7QMCH3rPCmfuDK27KSURQufXGpViwdcBaHmyVvVmGxDhC4AluWZB4VUNPScueLqD1hSxgO
6Is5rBMTIaonQ2UKZlDHMahwDVyz0aukx6h0TDQFnUNDGKCHlONd121VPL4bQkIILNgUwq4wPpRh
pbDUjHinCpcihN/7yYafGUdZ8N4K3+yiI/OszqF0Lyv4SHCx+1XEFGma1CiYdiq81eIJH5UEW+Yn
8rpPt0W8o42vInY8+3tSDIKpBE6l/NTPD3PY15E3Gb3OdiG9C6ThmaM9XbSoKCoBmxj7mFTtIGIE
BKUgQ045ep9qcpl4AMgfKpJVsEbYmzqGTclaTBa6Cc3tQI0L1qWunwFGMwhq5/U5YCFQRzc3EcCM
lkgF6VoZNPOvN4Ycb7oDLGDn3CVZb/NWoEEwAcPd9cnwzraYrPl77Vs4HjS0+bdsLc3mw1lIDjWN
/TAxUsTKNqRdk20LfcXr6mng4GKNh6TumH0hLkbbZnyVODMLS22LkXYk0HNunhrDvh7fLqbLXoKA
aUBA5eFgEDPhK2lNyNSgM2i84L1/Gru1UdJs2/ARipaxSul7mnyFRlMoSy26FHit4TqpCy6zmfab
4TLD9kjzraZZdx2JXssIbJMoq2w5cuWodtrikTnHySZr12XLIBzKNJMGy79igzPQbeMTPsm318Yl
Jw4xXouEgAf72Lz4yK/7H1Pw2FTv4JyEv1r3K83OZnjQeubOZ0M8Nfh6yBWpPIeRERjeEGOPqo95
9mc+W8k6B7qF7DuCitrttGETHMPMFow9bU6jUum+4vCoAtGQmhm5gooVDgQTDNVWFVocki5llssF
nRWfc/I5F7/5tFns4OfZKsqCMcx88Fm+q378SXkd0KSUwFM4Oys4eLn7jHZBxDASuJZ2FA86gDec
Ud8kgQbQfqgrOMaeC5UgwOZcjhwq2OKik6KKY+L+9m9gRKaAG1++Frt9Qa9ZlTx+48MvD2HtwpbM
JgXaYopaBKBXFlwSBFvjHllqllLvOnEVqc4M8ySfUIZrLC10Vh+TSkLGY67Y6qzHDiycbFLnZviw
MuKlpB5Qy4dOPlwiDoxhWcKflTc8l0mRS/9h1zgKIFEb96MCV2P2F8oPNVjr1SJtv8LYQ4R35ICT
S5TfzhOsuRwgyVVnlZX+RufupulUmFJp5TzWwEKe+ibMZgTNoILznvTrCYxgzSGAp/Abok6WQr9V
QzyRsjsik6zYh9IHVm/ofedRPeANizBEuPrpJgkueu6Kwroo1zKzbBMZwzijSrAy/aLMvIRZoTFg
l7uBic64m/m2j252tmn9w9N3k/gqorYM1nlL67Ac9E2YbcS3JZVrSqBGO/TjRso9YUqZPe6L6vZM
PszoZFKozKIvPzgm4kaFOUYZ9lXqvwFc0DzZxIzzdEh8jho5omxl+5YQbmhHoBwmu9IBXOXh9w16
r7XQLyALTFcbCmI8Hac3DmhPet10uxsu33EIcwijzmByozqcLiWKWNUJaw8vgI42VAVeiORFGn61
+Z+eLKMQH2LxbjK/08c7c2w4HjAwZLLmZu6gr7JkgzBPei/aJ+7FDmFOEDNNlaqSZ45T6zXEoXjE
GR4ootkFPMGy/DQbcFUG6yQsK4e2ZiV89CRUh56PIZ3VQWvCT2Jev3B2ZJZAPurvwHymBoEdt2a6
aAY3nZxg5rATTULkofC3f0izMN26CsK9Nc9q8RuEx5HcqH75ptxJEO25JXWAQZ2tQZ63U7QynLDY
jRiLeDnCQOW0pnMgsnCwk5kX4TrQO7PZvRxPWMYyzSUADBqIj8Piir3mH98v3TzX/j3Bg8bwNLit
6Xcx/iCYCrhJg8BpmMa8sayhLJiFPxoNx/sa+X8hh07yxIcyAfvAzlhABzcsxnj+Lqx+gPYJdkFH
AhsKKdAGd7wop/KCUWZVaxUAsEJc5dEJ8i3MDJcQe8YwEP/ymlrBIghXxt1EmJgW0D3pDb9jVNuS
M/6+O66VOUsAhJITqQWUB/J6vjcDUwtOUpAKmSQfRBEw2WAsYdgMWLnVAZASD2BwgmY4eIDUmCiz
Ag3RLgZXKR0cWJ+WirYyjQ6AQtJsyYQFtEZ5L+AeiLD3SltmHAP9gHGEcBjwGYlPnDMLwbA1+QRf
Z1Cus/i75mFpqAWiAOnDoURLTUZMvEhreMXfFEkcN2SiQjLEAJZDWU88P9mo9QkRFsGtcr5C/qIR
VMz8U8GQ29FGykIiSnDXRReEN7+dp1vCrIAtBZGsjU2ZLnRtTbBNHS/xiRCg8UHSU2xd+JOKT7YV
/xHfRthrINrfuD4L8oLGAsCce2+iWUOYhpPNuUgq8/Rosfgf+8XkoU7sbmABZ/OCCWTkhZC5Brsv
YpEeBAiV+JmeoazKUMRshdkQszMEkLr1/AKi4dViwg3MEWK/xbdBJ6hYM54i3kfww+7Vh7IrvNqu
N+wBR1+Drj1K+KjlR/OCSWMiMWLOtMciOltXH/obDNvVEOlmdtQ6su7qP9qnukSHJ72tbLqJGEPa
BmfyHPIToZXZzGtbbzDcBCIvvyotC/MbVg6ebJOF5/T7F7IVN3MIReljkAlJsuBSRdJ2VF3uK1Xh
NPQglmmSXd4iD8UDMo2K+Qwp2L/8VDi3Zk2YFAo98j9xCZvjdYRqC+LEasTTTnWaZoVkaWBV6we+
CDMMFRqluiDkN5gcASydZn4fsFk/aVIM2DFwPBQHiwUsUPBnBeloYbffCH7F7JR5HDmwbPTAQSCC
QwRUaYDQp7GZHAjiaaw6teCAN7qNAx2T+HzCscaDf36u4/N4oBMwNNwj7RA3nku5JT58KzG1PNTb
FpW3jUCwwo85wfMDus30pEryKWHp5aRLWhKAvOam30Q8wvb1Y0vxfNyj8bSdj+dqsOI/9VJjbjGz
zG8oVoBs9SXdJRB/AAwBWQJH+wMa8lja8YON8tmtK0fcdSszgUVt+S+YWzPw636ufKBjGcHTAINs
1Xfbz8HgJCDKGFJme2U5lzsYJHACOAUCp+RZb7R1dkgvNEfw1kHcDPwOpzfgH3BgVL4DHgM86WuI
RQ5cz2vT4Wg9jzxezZgsOEoDT71F/Rwucsk7Rro+s9D2XWEVwxrkN+YogdTSvHph3r342Zv6NlIA
uOm+qqdPrUd2/Rnfxy3PjfUUdkxN8Wti89H/wDqQfpMesy2nrkk+gupa/401WrLzANmEFDnCinSH
nzwDOUVYRp4L1CymgBBk7m/BHfdFYsuK20kLqhlSsnRYoSjBTKumutMwMnJGTlkbzCpmWvCeoFmV
3RhYA0OZwAbyAv4CiQKPkgIb9rXSQXyy/K9w8nel0iPXRD3j6hBFoJXTWcvEXimB9awEex4LCjME
Jf+enSlsdZZ76NJwmQxgS3fGglVdnZgo3ApgA9H3Q/FyZtjHkQQOsQ/0OUdCNteOmDhUtJpzdhBb
NriCEe2hlweQlpHzRk7xIR8NglO+QLjAkMCMEXiPtQVaW9xI8+3m2swTLtySegSL2OUEaganNBdt
vGnv7zvwgHalkg//8D8/yhQZHHc4LOAKwimcgYVPI2b+wGegaY6IZmHCNL3f9rPRFvVRhC9T2RIv
iPqdNFwAAXqS8/uIhVwMIo0Zs4OlKqcnScA+Ipo7XFrzVuyrS7MPVjwpZB3lEcNdyAjtrt2Ok151
3p7in4JuDwkXrxXywHIk25RT6BcLysBfCh0az0WU7AZECz8VzlLEfaBZZ+YDOZ5Rz53iNkV1qXgx
w2gHYlomkpjicIZx8kixE0NJI/IOuRHKnchVIywm8bz2KXGYdcMEihzOT7MGRSBsHPsUZLt22CE3
YMDDavM01PS/bDNYwv+OMsSynFVhNR1JeJSzWIACy0v3i9QW2U4/J1wrEG2/tQ2mjsxXkavxiomq
exQhcJETzrCsX4i93RNJ1to1HxlzIdJgycaETkO9iifZT/hRRosZZdNcQ0f5Vy+nRMyJpAmYTXuf
/XGeY4qHGBZ4leNwNs0N+DBcLaoEdgmNlqwQbpyBjv0rm4LByXerdDtoLLwH1doSP3HtpiuQt7Pa
Dj+epQWDBEJdiEhiqTZHo2P29PStDO8ATiIip1vdy+QHMK6I7XLsDdnv9IMbRlf0wrRqWHByfOZb
3jJuMqO8fhIVNOLhwajWrYBjIDGFMGmGHJpucK2fnFIjs1IztXrzVYrnZ3xAu6AdmOOB1HZUBIQ2
Aj/xCuh0GCzyu8AUQaR6nG3ol9m49U/+M/H+VKfrbeOr5i0D4+G1ArX5KF0YXPrdtXnu2OYDswLK
NC67HTTf7zdTuBce+WSy9mveGwQOMr7jfcWcKmDxbTR1BwsF9Rq6RiZYTNpUHHp4cJSLhhMAeDF2
Cc58/aiSkrnEtJeY9+nH41eHMxpymPU0idSmj1TSuiheIbsTRdnfwBHouGa3zwOmB9FBNdw8w1Ta
1iBaQleHSQt2pyCXtmNI3rhJYKF5aYsPqb0F8bHEoQSCMgfyAwa43+BvaKvKopBohl08h1Scdo5w
Q/zWKWAjU7qgoUDArSIxOeTgvoVjPNL8pFcfxXCcBnQmmWfYF4DOuSa5IPEhSI7y+8RYvX0vC90h
ti3Dmw9jQRVDDbzLQEasGI7x8bkp7iJbATbSR3Q2aLuM6RmH14zLBKsd68l7e2WUjozxRDYL9hxz
DfnLtwzfaF6wwADFj+/9Kf+IYovHnRxat/vi+bUcNGwqmmph4hVirSfgg/MX3YLbcwOOzzLCNzdT
1iKFmAad1SzPuvpZ68cmn4PWQLQXYfeqJAnBV33kqtcYh3S2lpXdKe4s2DwMhEtSGeDnZdDdnxN2
aosk3KGA8bdPHPIlbzRRdpwz0mc+pXhC48cnGb0Qg2FF9/H1qavocNcaiCAH2egZmIQ2nowNP3GU
kPTQ1UobzTyE8mporoWKL81ZRWzc5p/S+1KaWxmkxQhp/DyYtBNzfxpDMbMIwkP9vnIMybN7i4UC
VAzy14DAnmtNWP5Tqs9AR+d6vzEri3sBfrD0Q6JuWRyNGxpVRuuQyI1iC/5EZEdmD9gSYJ2BGjSY
lwZKLXSvnz1NeFp9Rs/GQoaU7ErjM8MG+zeMfjTtQCx2nYMSZ/AQiK2HfQc7g+Z34hUlBQXfoaNL
SB885n+E9YVQ72TlMGqrpiXu2+pJ4REwYrTyCJKbV/vbDiTciD9Nbpy38NE+d7D+CnIOAvwYnWez
YMJIYUR/1Sye0OQ649oSIwX6sRCGfWW8Wua0Og5fvzouA8aCJids6QLwyVqnwq+KZq8bFlLmwfox
4luCAB6fchLUNet5i0UqX/RF86Jj4r9vcdLVPhGmjcBCJvaAOLaZpptCCs5PyXsbDx5+/qqBTcRH
hm0brGIm0B3lbJa86n4jPiFbeRou++87cqgWDSsQpG48GhkzTlB9xvgyQocBWNPPTz3gitItM4K7
/KXM2CTnfsnhrJ4xAxixJdDwEY32Ygcg7PHBNYYL/CGAytI9nojcpwU+kcc4RYeY8LutFLoy3Tur
V5TdSQdXnCF3z+vm5huLxk3lkcCTBb89XJA0WkB0g2s46TpU6RRTqkrvz1qDqNHaY/3Rv7dvYyv4
uzLC3u6cDUupnIhCEXZm8pbJkhbdoOlN/uoQXagiN+9kL9UfobnOMS0hEavZjCY9hHTsw2ul3d9T
0+Lf42DiBzEYSZG9s78bdHHyKqm2b3VjBCsz8yAySAZx7WvsWMxqLQ5QLT2RwyXwb00ScPlsjH6p
JbtIuATyCe7BjAhE4SICIXWPcfr8HNtTRHGP0LrZSYOtoUDoJFDzpdEc89KNkN3icgvsQE7xrVf+
NVuEuEoLtXcVYF5EwP0cJ3zKT5ipo8dU6NmQsEjm5kRyxMDQShckdguDh1gKiSzUM/h3GLuoyOvf
yzIHF/yM4Z9lngo7hfNcYQFDBXKfxkImca+Hp7HXCSqAapLwXd0nQ+JFjnqJS/+kKax/qy6ZUtso
boPy0pJTgN/GGq5m9YMwmr1Ly6hi8p1h9b5ocMiCAocvINpUdQuHhIik1ly24Sk3FwS2JySnEopH
aYsMfxWmTh455IeImRf91tohrdfP3zccPUzDGFgzyYdHwOD/rh5ERD/CJSF4APKr/N0wfvBRPaQg
7U5HkHOqbt/hxm9uhGYQRYhxZ4kr2+R8Bzm5DxO8leyntg4ZZGYrE6UGLRLw82hLuvse4NIuZuan
H221dJVB3K7g9a3e0g+UIsRITWNzDccQeaj1IcYQUcwZR4oLJ9/HG1vSkTYb6soEWEA7zZlRNRPh
VRdtCY0UNFbMTJA8xvb4IStnrD9hAvUkfADBPqdKjO+FWLy1qMmYWzEanos7HB4lRmk4NdKIIBhF
Xj4fEJczs6NrpXmc6mJ6ER8rAUbMCcwAKDeYpljQFnAPpG5jv0OMiin/UBSCXu8S1WHy41Km9Xtx
R4lVEB4PVDOxnOzqSUaQVRHTCbmIkDakzqf0Bi0RqR5QBVwzlgvhQeKu/4c8lyo/Y6nWK6ACZvcU
ktRzJWSkO21kiaSNKqB2R3g7WH/zJfj/A9yTLEGIxSQfCVHD4DrQWlP0ATsmtyjs9Ip6EM3cnAYJ
Ul0vQoZE+k4mC2mZ+CxYGdVrNt3f+v9TjNFmRsIpmKO0mng4fAJb1yexBk8XnQdHPdUurw/6HRcM
TqIQa9FTcKerL2HYQMmLoNI+OCzVzNZaGjY74KCT3M5n/7OPpsoHabDcOknhDCjrFbT/ADRz8VeX
CK2e6JU98lDTDQEvoF4hEUPCxzmXHGvTxVoQVvOg2CRuIsTBvoAsGkqPyeossZMOsziLWgVHFojt
fQGvaV5hoQNrmnAHIMOJuZZBcqO+5nlwlh8JAZoowCRGwiiHsnuL8M/kubX0CzaIbTFz9NguZzin
OrzFGXHpkT11LRqXI/obJqhWR0IXZAXKvjmBGovhhRGj/DJe3R5QBBUQkEoVUp1a8sQuo7/Dn2je
/j7XzFpL+oZ/aANtCI1Pd66PGIypXwl6xz/1hBhn0iYB7QNeM2/5bqCSQMVbJEegUyrdB8BA3uPM
ORceVOP8X4vsjOxDZh6JTgsI0cSNzvrnTGJnSz4H513yQmoSnOGowVUj16TFZJ/I1NgtvkHacAKA
yjUrHFgVmNNyTYXO7KPDFEfjEtobEAnhNirAq8gPXKZ+Os+yZcgFf3SiEFLfQA1hpQ9b+NoZ+Bpk
PZuimjOMNcX+zF8iXjMPMq+wO5gqwGK+RJCADP15g/vGhs85iSf255ytXiOuoNXjrOgpJXcK+B9D
u4eEczVLI2PK5BQQ3CHc8muQDPm0CN4gQwmX5oZPSdlPFhkSihvyI87gBM4GG5llYWL5BlMNfJIb
b640Tv7BY17wVTbdNzwG1jViCmzTHtm23bMv4bNUvss/VVD30gKiqiDLgSBP/FZUWbPKoydv5IUJ
hR/ET3PNwEl9l6+NoAf9MfHAWAAUQvzMt+WCPhNNNPGfADAK266xcVGDNGzRmguX+KUxxQDYYD6J
ko+eK3ewmKPVBypGXA5MBjkBky86qh/lnC7Q55IhiWkN/k4o0qA6tnMoNbwMiLBajn/bBK0oHA8J
ne3EC9LZGRO9BfSCUZgK9Ef5tJFP8AFaqnouTQwi3/ibud2AdZlDznOLM43dqg5yFs7GFOoOThgM
k9+Qwx0ihpSZy/SUxHAWEGMwjgTpRX9nQp+kTi2cCjpfbzHYKrbhVJtxosJvnFXW0HnAzs9uaqY4
Nzh32I5PMhj5L6B9E50SBIt/qqfcxcD9ie4GIja1gWDzU3AkiHE4aHYyLH34aCQJ/XAhINGafRbf
rIIBAtoAkGTrmg0llkFBA8sa07O3BeE/l/h1ll3m0pHViLAZEQ8LWgdaEG4sulNGQUaIGz1Pnipt
oqf3fz0W3rDE8MF0ZnDxNHTsjt4SEzTh8Ugpos7uIw9+roBJOx4glKk1CdWugmYUtJ8XAdimwoij
zVJ3Esj30r820UKLcM2lkprLjJRb/HP+sXd1jMN48iC0DBhW4l46mS/jN4WlTPQjMXbfjGcpH/Xt
c4MoYU3Sx2mEkIeEHDNkCz4hM3QmAeJXcWT7R1RPhF+xZtZcIdWJLrd94anFI5dexGCCqP3DPcRr
/kivIVxW2VJAW31sbFCYWGCxo4+LFu5CNgNvfAJiwBaqGK6SaTBBmTePeIOQJEN25lz8Cr4bOmkY
94QSGAhUrAlQQZVzZevzgDnq0Y1ADg3YCZwUPwMaDn8u3EgmwdSKI2eYnhQuBnwBxUFAyYH3Qj/N
30eqo2i6lejeZfjuQDgVFGhEPBObOHjhGYa7UvSioIAJjA8hpGIODyYdMwC5b1Q/Bm5yzFNndGPT
eQkHFVyCorg940FOA60CAuL7wLLLp0WTU7BMdLA5+AL7L7NMB2zwAg17FW/4yGxc/neaCNCPDlsX
GAHTNAT6/6SMmW5WbCcvjDLS1mOoRtkhQC+1cJSRqBloUP5xaQ2BggEOi92vGUbt2w8ugWX9IT+w
Y4os48GpHr0YREmn/iM9dr/FEb50cW22WG98sIFK6hzOjyvfnCfOT4G4MGNuMFX4QAvJOoJ2K5zY
U0glJ2uPeXt5H+LdcItcjE7t5lQd35h+WeYdnuApPQ238qLdzJe4BcC9dgvlWnxqD+HEL5v9Zr/1
GXnmMyKuAiRgwjl4R/xsXhNPnZfPC8KPgWegvuRftL6cCCjAqPy6q4KNPlXVFMo1NcHwjan89A8A
lh/qGeVL3fTn/sLojr/Q/wSP4Uu+MQuAqd1fsNmGRPOXH4pjs1PvgLpCQOqKJe/ol3lR/4uXn0CB
8/pXfCm78aye+ztEm2wn/gWP8iJ+hQzt8aFzQSXWQFbJcbYEMGV5UyFCNQBb/pK+39N4E9zUg0N9
75jAQz58GAOpwJRe/9ioX4B04yH7SFbxuUM0e9EX7S59NBd9xfYmRTOl5b0TTbHszu1WZDgRbKOr
8Hg7zDaVTeSN2/zYXjX3uWuvOFLUMHMgeFBEcyYVc/0xScUYE1Tnpz7XwOWh3mOqtZE23Rds0h2w
7cLGBWWbXM1He4WxFp+L/XgFiG+Pxbk+lcfsnL76x/Mr/QMRZdAJpphsdFw4OSKB9xrI+g42FXii
cWV0OFWRA8IEeLTTl3xq1qOKbxpIP14tLghr/IL5xICgY6nRiiA6njPHwLHou+Ao4oCIlnLqUIeb
P2DEBrxxYJ1+XuzbXx+0t4GBbokvk9UPkZyp5x/8JV/DhJSg2zniR1aE9sUd9w2WCHwb37pj8aEu
hUO6nu3xQqU3ADyAEPqDepMuZOLNgzxwRDExgxAM8RTK8b+hTI5dAOX+h/QYXtn+/al8hGfzATqj
7aqXTFt9xa35F9Qf9ARDR0A5sEOdwbcrUCG/rZRLQKeInOaBoOoSxxPykOketbliqQ6YMQTRfB9w
yDy4iZ8TGd4C4UR32LPD+Yv8dVjxj5KyETTqNl6wi0VoxcEgAO+DSHNL8pXRXD48H/EnBVqKpo3t
kV7rj9FTPcItPnmY9V3aq9994HCHy7+SJ3ndtfhtX+FV3aqfwlXYseHiFTJZ4aW/mpO+hpZ+0m4T
l/WruckOWDQ9hAsdnRGLsuWkZ/rQXsozehC0Cpyn2ZFKjJ3I06S+g680nNIPXjTPS+UI5LjcUq9S
AKu/s9+hcNpfEB/t1X6uqEiLvcLRzJGzBacHxuffinLR/rI0GtpBjAryeXJn/cF24dSBnN7+sN/f
FK2fMKy+BOa9M8v/Nz8dcQgD/nKC1pqGa39IojokOBmZMXAreDHz3icAEIE/pysOzeSywPiwIcRB
/QipzFKWqpXSGL5ibn4gUM3FxCj4e8obLOIDZvEyxrXTzizuBh+CjWUbl+YRMs/+GR4c3OMLlEcj
+AmoVLFRuaAdBPkykDky70cCxqnLL41vCgqpSe9p5jgrLaQnNFgXHbb8rZmooUhUxhfNIiBNoGlE
QotGEogIwh4T+IEVZL0NwIrpbgjO+Ytl0HvjEnI9ZDp0KqG6i8cVhDXMJrP+KGIcABetJvfp6RoC
wib3WWzpGyhF6j+BX5x7F3Z8YTEZrDDzM8mU4pnAGrPMP8JtuViHO9RY4Rq8Wh4qk3MdnxDUlnN6
LjBESgS4TB1NHSokf34pFmxE9MYxLQuSK9yILLZbX1MXTCIiQZqGsvxXrHgoB0esEkOsdeGEYxM3
DwGepy6eyQF5GRagHvA90CQeNjedZTYt1el4x0eSqD24rYBWJKFwBqNgYnqTQFChdgWWhlnHPNyF
SPdunB5AxKYvhqtHPBEiDgyVyC7jX0FM+Rv87aZ2+WY65mi5d+FiVXlz+ZxOl/oH4yqZrAuD8xjN
DfTRCaxmbyq/3ENpl/1qbb5/K/Gq+jXh3rwlLlgJI2NWSQiaeVFDZkADpudYLUPZEyBWFG/Upzh2
5PcyQt5VX8SM0itcaeZVb05QauElSVxyxTyUQMCw+aV7R6dt577FYVhSDDHb+g4oCjUgw/l/JJ3X
cuJaFoafSFXK4RZFMphkfKPCblsJJSSUnn4+namZ03OmmzZCbO291r/+ADh0Nv7bNHnAmm+B3Dn8
kRZs5Pf3Zrb8YYv+bB/jCZIiQXZsXWz20gUHcC5TQzPIo8ZcFOXEWWMrf9uPASkEcF7iQtjhbSy0
jNjLzXDcIjkAPqLr3Xbb4ljjEAQ6lTF99+bTG+RGn1F+4frbHfPJ6+Bk4uz4ho1IcBEX5bwqKOrL
5o1zha3Cp8ZqFao1WcsAuBDiapU81h2hxv+fblB4LpQWhZM9RxwNHeMvSP0devgYNeISS7imx05p
JcF9fnsU0Ohdo2QX6jg8eMWEaG3VT97DMp3nERFESKyQnzJuguAi07nYLYcDuMXbrYs1yT0S7Ins
XBNIk+HoSWwJsohVgxUbXAdGwZXgYiY+dBuVDwxvitsSy8vkdZc6UokuUeO4EGXt5qw2W2xBE3Gn
v312Rqp+K9AYSOU/MXUgPK8QNY3FbPyKsdf4uk1U1izGXt+W2FjAoYYurMIG6rdx5yjCTkB58JGq
a7iRVrNDc2xgjjes5XPV2sJwNTR/IAHXsbxRRLPhvNk71EA+qSFU8pVoregm2CVmp8oTPmlp5TLg
n0x7+LYeVNvPNOCZV1YQ4OlriIApliQjGAqXedCWlWLjDXnqvkFQzGhGKRfRUiy3xT7hu2FEv50+
igB2xCa6Cw9+sAyULy2eD+shuM8cicKG7aLFQDn3LUSz40Zotp1ONsRWNS8yNLHJJz4akBe+vnXE
8CLERsCSAfCK33dKvaEyk6XD1QgMaMVzNlup9y+2Fs4Ik7o5EPBUi6ndr93A3BdhDUa7C9imwh9O
e6C2WfadKSd0N4ACrKLSYCK8FELnfTfRWiDAuTEuwR1qQMMHv426FE0G484X0qa57Qk3+BMkQwA4
EWZEiNjGDlvn8TPHlPHliERZ6UsSoJ7bTk5IrF+YOrt2j4vHNZQPEwT3qIZEGl0LcWXZmX04uOpi
I9nuBdTCh2PLr5zizuplr9LFyAj7QTmKCORgzmXU6Al/CAh6QEhmn7r5xebU8LA600O6tL+0PPCS
sTjP9WUuQ55wjNmfmQGRz8CuVl2Q7JDMAeCvjzfkENTpySESAtrMVKbo86XJMWlgUn2LHB6cQ/hi
w7cwmnl54ieTvhLG/U4v91CoshDHcCJWgHnbIG9vVbiZyazAQN8iajCQBtXFjT57bl5ENvNmwZMz
GPh22NM/RZzzCc7szPoxmmXKd7TGhWj5oXjDvRFhl76GeAEbyhmLzYRZc+7TruIUHO8wUmGaB5wQ
unl/KqYv5iBFsjSSJYclynbGwa2+iqmjJSjfS1FYGCKWnAHNFb0PoeCwo9HkV3TiO8khvC+Svp7S
DkvdFmV09QF0yOLjfNH3qe5bHiLqUl1ZstMMPI1ueoYq9A9B9hwVYqDXL1cxOWFw5lk42Wker9OJ
l5Qnz+Zc84ENLMLnFjD2reyD0w9THP6LJYsi3F9QeYC0Z92n6A4WiYYWBkuwXnfvitntwpInZmaf
nIHEFGfUuh1DknJdheD5VDni1/v1T63Wr6fohxTQY0UT1+1GEN7iRUOSHmSmpUIbB+YDN9J1o78d
Be5bJjJ0BjqqcJ0skHpmOHNYk7mOOJAGKZCJ/2rQ68nv2HtyFb38j+AfTF/J0LWgXL2vSElXqXSr
64h9Rjdg39TRrojXITEPIyJ8eiUFew/InDLGRylsDU2b3FKIAyurv7FLCfEaebeCrzTnIeOgwIpl
AIl6zlFZIZsJwxXNCqrGtJN3fMZw9W8Ebu3o48OJ3RigH567RFEUK8ljvgz1vUyMzFctNHysKiyN
RuPWGehKUyhTYbZ5tdpnEu7BenlUp4hqAK/sdHTqgVpLkvYCupU8XtflUZhI4n43CDNrZplwCr06
7G95swxHAGcNb7hn5qP2HgDOBuP0Agqe7ViG9jhhGFSq/Cv+0eG6nXJHEZVjaFW3N/mnuZhejKex
T9QhdwQ0611d7/CN6UmKlpGsJfJRPJjGFXsqSddhr7UknidBH5v+lA7H+YO0Jf2sDvMplRDbeXkN
IKmwZdaNZ+Klg//eNhmsVRmex4aHrFEcOYR9HwhjuOkRVuuwJ2PjrsgAjHhMmt0yhFXyXg+NuoFe
oA7RqaRGm7pvhcq0FmCDxbdomE3Vju1L3CIRmXIf/USCSkmG0oM7tTffB82KvAwOY6aWuCBLPmnl
niJMzmxL3M2yVIjTI5r/UWQ0KzFjxJkfLV0tVaDOZfybvkT3Lb6B5WM3mtvJ3pqZp2rEMonwXya1
JmcDLCrGXBPIRy56SMlwOzMTy7XMIkhf/zrSgcsYUo6AcMAQlsQ37JqXEvARi5wAB3ivmoDnstcZ
aBCNDamKWgIpWQJD1BEDT5jokAd9eX7mMpCjoZ9qGpYRrRrpXbhWTbvnG4EqN0XAXbvQKspT6la8
vmQ2+hiNW3h9Z+Kyel6EFgNRqGIGXcJb0YKU5JQsu9QW2UxHyI7wmrFxekrD/mXdM0iaBK9zme+i
35JlxjCz8ruBBr197iy+V8LyyOJCBAYdeG6QwbkZYuS7qlwCK1EjYe+N9wO1GS+uOSaLf1F0rqla
SkE8EL+1FOBRJeA7ZbmUm0dmce3laxdWgNsal8kUMEl/4+4VQAUhwO5HGtmFxrXZfpqItuLw7TS9
4XXC2kxyB5GwaspeBCOZ8d+8kovpJxnCzfjsfROlg9ln27K6JCMPTz5u8Ljrxd82ueuxeXiVRx2O
RMcXO1zqWRCHUVFdfWsV3xqzOVHfCZ21ivA9jmXwYZKkzadBbgWx7cZJGXZ6i0cA0R/wJFOF0w7e
T2q27gt3lpydSFQ+daxZSN9bfMW5DJmW4rc8tu0UVJQi3ftz/gGG/jfPz2f3O6uaRVnV1oDhGrOF
lOan8exhfpE/DzAkYB8TY4AermebrHnjyE3dTt93QbN4gHYG70+uky9RV/KtzJ85Vnv/iQeblrUH
Q8NiATUVbu4yz4OQTKsEb+23tNCiZVq8PAMiXGQ+uZsflTj7HNG48ZxfLfYjk0E9wbO2jjcIjoD2
mM/SNtF/pvs3vUsGrBgz+gzDf5npV4qy62Ds6jOvlsnEvS1IGxAsRinMWQnUjkh8KJGmTP0lbmS7
YyBhnlPIq0ZYXSq+BZmTLTZbxgTmwqCXn8O1xB18Mg0nEMiT0K4f7b/+Q74Ab1IdIrsHrAR1GG4h
6ggM/P5NO1Y8GHV6HQ+EYFL0c3fuBk0C7fI/7QLNryBNhnnFujZ+ElypkdOPhzd9+FDkWxPJoZik
hGeltCFK8hHXRBPo9aaEhTSUK4OtpuxMf8R3H+YBM4YnLPiXH5EmOeGspQltIMYr1dSWZrwudBFn
Rrzuy18BWCxGxiN4RIcDtZOUXBj4BWIhytgOvBxtLiEDjolgPyR7iskeB1ZE+i1OsLHfo4yGUcbH
wU4YRh3VTQfIYYOt1xrqCwcDUgPt8Y8Fk75iY2djtNsBUdbLIsHV1i4vjK9il4ke8VrcBOZtGfaF
82tU2CBUsYnTHenEhgH+sA13AVsPmnNi8cRNVC/70A+/cU2z4FO56joBxWCUgCNINeu1co6uemW+
fDpIMpQUDUsZp34+OhiQuSdPHi/TcZXlyiK0oLaW74p6x1cCwQb3eSaaEibfkYeN4vTb/VZ2E++S
U7NRrtFnzMyF9horJnoW/urv600WATdzbhZhLLyyJTHctDuCGOQ/IHTgOCXCS3BpumPeNLPJH0AW
YTHpxv9e8yOMNaGoIf3EJlOfm9j2K6XEY1im2oQSwtVzrN/eZKXwjjPTHmRTvuWI+21lcoEqpEfS
HKlPPBxfkW0Zjxj0BNSMF0cMvnnD+QfDF40sL8q3VhSomEh1HqJVBu/AcA37PqedYCenV3SqyAbV
/l5tB5mJcQTjXgMRYIGDqYZGUFO2KVMOtLTWEJ40AKkWluWYp8v6hZWSni/xjlyo5WdDX1v08Sdt
7KIZof/OxuEZTimUoBbefEr8aVTrPkTtOI+ZJGazRgFNvp1GLwlJZ0u6syj/UVopGuCBhhdvBV+h
kYR9TFFUER9uJoSslSqjeskPK9Sa8TVudE8Ww4tCKTm08VKBj6lKUA0MfWNl6bcV539xTzOAIH9o
d5aQu69wIHdM2ylFDo7BFI+0nDgvoZswAHo1mBgPxiE16/P73VwydA1PBR3oE0YaujcdHbUJyjH/
PMMUdpQTWWW5I6TPBK9DxTr3WY50IyhIoJ1MYy/nkQsuY3HpUQoDSjlNwjwlR1aj4UVaR15LLxOq
KsovTu2ygZYjMZgViKzoBJG6BDpCVR+eRf8779lhq29aK5CiLwCfd5qvBBx0RgyjqwwLUutewA2f
I58ELqwLnhoKuuelbTHrMGpGPdg5QQoj8czR4dZG4S8HlSkIgQj3es5wMBlTWQi88jxdve7Pgux2
9vwRzoGaQ88RApP2Ke7VLTHZ+QxGzhff+K9YBjzXTxm88xBwVIiRBGKi090sINBn/29iNDglU6DE
1qqwYDF0xBeXioZsKnY0ZS8XQHrpueJlJs5yPUPUdyYwf2kOusUoict7mvVtFCjIa11n4zahmmxj
BGUC7rgafjxC2/jvRAV7hbndmDqmYLVjdAZBJyV8DOjFrfArkjpv5QLR0CZIZrlVi4Gk+dtcukLp
nbPR80rYpNidlM1Nje9VueFCce8sTMjajAwAVqMyX0vg42Vooq04puxbk6YSfSL7sSXDhhHgYwNF
Vcg6h8ovARBgzX2iME7FK/e2IMDP8N47WC1SRLQcasUBarQGktlPR8v4FzHQb8BxZjcdzpnN62H8
yZ/jD08TlDrmIgCwBHSBpmJKxEwy88GCU9QJP897uZN/gYyG74gUwHqnbdSL8A2C0P6T2TwZKjCu
+c4ujLSoMclFggzJGaq9b+UDOKnZVSfjZtyGTfUz/o1bJsc8vjpcn/7Mm9G38rOlDbgerB7KlcbL
D9EnMozxXH3U3cL8ARnr9+Ennm3FR30YvpL2DMQqXZXroHsTI/R2ZDTNqP1qfo5oJRfhuoPgD5ED
C/1FuH+yUm88DGX60LNLI3xJmILExcuREOi0+E6lWIdqrOfpid5++BiBw58AtooBzGJNZ4x9g7zG
IABgu8NQK+NoIad5kUJnbPxu/rchwnQ5JwEcbxx6KKPoH8WbRrIGmfAnzlizHSgBUgxwZ8WhmPtm
d6SEg+QWnVlPlC65jvrBorTSYNqECHPfB6m+VYxrSqhPIWLCpwBgUs2HTIL7gHhN5aMAiqma9xEu
rpxdqEVj9Wxdqv6rbgZWtSWdZO2npPvC14TeMZ+nZxObNGRVE3TTaku4GD/ja/9mZiyVuMHG5I7y
pCUx9vOJeKsgufZQcnrtlAF6VgjEXtbO7O6Ytk7Etw8gJFlCPKbwN3cJ1Fyov0lT7hsWszr80ztK
JXJtNdBUZhgyDbxhd4CwOYh+3nf+S3phTcDUTkpe5zFLTqbVfMdjcrY6YfNKWYvSazyGBt9Hn2aa
X+LmqjbjSuemYG6OXTpm84DAJb5NDKXklPgE+CY12pOIHVSJ4kvIg012+0pqjQ9dv4Tl9FdxcksJ
EiohPOpxyVGmBT3udpRszLkkc84nCl0jDjmHsPcUkPBaLVs7EzYJdjIjEnqRnMnf/Na5yfhmgEfW
MqmVMF23+BqJrAj019KEzWl0Xzpi3WGegogMqvLlUFMq0sgl9WergUyKa8wtU5GaY2u1H5NyTlj4
cXvrkfK1wjovPgptVQ37dNhP8JQ0w0MIG3vQx4DTXk/E/g7pOE/pIin7Sl9xuFI7ztQeNJu/Ewjv
jbkKFJyWs1GFcO8Q58cmq7tdupL3IFlF/Y1B5WQdJmrh2O4LCtpdgot74ls8INngt/qxZv7cz37b
cC+qCkyCwEfQsCDazog+gvh8iTWwXCDxYT61hGEBJ1YW/otyV7EdhyyEcgf1TYgfb1BofNZdPn2S
dwjZzZhnUq7yfLn4u8ExNTlONJsJDyN/GEvinXQT5ATMaPiJYCbsu3siGqB6FGLQK7a26h7PHT/l
jQCqhJB0wO5M3yh+D/h/bBDqT0utWENCoe3MY+AN7MQWMaO3MACzxAgxikhLn9H0iLM9dsdP4QLa
hTjfvggUgXjCLJr1uG6/FPfpkm+JO3Zz4LNw1Ij5h95QmQE+a8ZRxv8fh0NFCXoMDFW/Jd5aI6tl
QfGjzdn29WrOP1NOAqJxJEMZYQjMLvBDGdZmh83hQnXoBODfdzeyNLfwsz1G2erN+GGoCi1Czg7L
MrwifRg7Yn325sRuWm00UrjNI64z5nsvmEc9w/YnCA9s2z6kTiglSrtGHNFp+1dzkpTHS9+SZQhD
+t1vc/hL2s5IyIF1+3GF82cze0X0Ijj/Txveq+G3qR7EJVs9EzrS5umUoEYXWDUAb+IVWhhfah9U
noU2itCLPR8ApPgUbVSGqd0WajTjfaS5cInEAptkakpaxTBZtzfLcoAY01u70s9zZUeXsDCRd7qv
ofohRQnjVSnfylxV5+a/UN9ZAU2HRmYT/YqlB1UohcwBb+WUjCsT6gf8kiwCki6cMF2PKqYFHhQd
XOSa0TdCtp3gOVy5GhL/dHz1emRQ+lc6XDWoSNAlY++lXPT6IpQBxP+020Fw6SxPg/jcnLBsFvLt
c9rAzMPcUTNW46VCo2p8T2pQCfd2+JUoxBl7QYKpmhvHHd/Y+zfEKC8J8I+jkcJHCM2VcOa0m7qd
XD9EroCh3368dChXoHRWS1CYPAkYzKXV0iq2gmAzIEPklE8rwh4QXUJH6zC6XRNDLdcbsfrgRJ6K
7Zu/h1luhe/HV1Et8dt1cPN5aZc23lTPvf6rMkbHzU6oXWpRKkqRkguXV7N+lOM9Hg6l4hnfM7F+
mM1KEVIUgCOM8poLJttdRZjW3POvcWEh+DdvePJhrquLd7yU4+Vrb0FLnc2okoB3k6qlCavc2GOp
FIWbZ4OxyzmtAzH9NQc8om9h+V3XH8z7uOz+ax4BEoCBlx1OdOf3068NMug2HSUrxBlN+umHIGke
CaOEp5vWDuBr6hX9gTJkrNfy7/iLqfRIqugs3sOZkHsPByaxe2dEZw/P8EFJ5uhnsh1jm/7q+Ax7
YsCfDs1uddY2bBg2etethjXUQvqEc7rkANCP2id2lgRK472FZpFkvvcVQhXSrL5c5zu8n5QfSgN5
VQlbTLQwNFyOj4amPj/KF57Y9N8c8L4o7imcHWVT7rYYa9UfzZGIH3LVRhfnzreTc9CvRvpIRqOI
zVoPKdrrkyuL4IXPvBUbZlCQ/nDupTDLeDl/7QL3rid4CFoUFKOXD1FhcCMm2zhRMZ9AUqcv1F0J
axcNKGtuRaUeVauqtMHG7OEzL53expkP6qWjrrK1tI73/QEOoL4st1qAcZjz9LOFsCfM+T7ydFCe
Jj43lY2WjzScByLHZqpHRfcOwdJlEsTI5DODe4YH2csrr4hqoCdCf8bb7IHR8z4PuGfPJcNsKOTr
lH0YHQ2Q0w+tGZIe7P/KRXx/R54WNBRYLGrI3u0Z/iOiDbs4UWE7ESMCrC2Zd0B45r5B9+R2aR4L
UTrXH+YDZy6cHYUPwqjlFRTT8VNbjedmKVEKEGFMy0QmDmPatb4cvvEHqc7sG+GVW1eThEv2FDq2
02s/U5qKE+zZie4zhK1j09ZP3pe0qZaYF4o0c3DfF0mgq6t6yxmMrRn2gBB31N24xje+dAmM/LN+
sqt00FpHwYTVxrGNkr89JC5zfTKhHzhvHRm9Nx+YugHGH8A6qZWem/d1OMU/UEa2TMp5+uY7lz0k
is8FbBW+ZXCNddQsehtKzklzZnhxEXkmfCLTx6z+sz4OjupK62Zh/CDLXmHiJp1jHANXisPT6YlH
azbKlALKrD5zrLVBSASrdzsE+PMsrCA9GEFyfB8nBpFsmA9uGUvNz4Mp4KHFGsDhtGLF4v61pBOI
AhgFqTd+UXNg7nvOV/WFcI9PyAnxJ/K+xLVuUJKWqospreVNN7rfOzXy7nUKrzMv4Zf+pPFhmjnp
Z/PL7/lwLlYQF8FH9tNHuOy30xJzQTtalv7opkt1RSes4cBvywfBZbF8qn/5F142S/SnXngwz/1W
gv/MmplFfLbGW9WMVdcp0evPPVEUx+bB+tU+n5D8yhXcyCRIGFXyCczD8P30OJZZSTRSvjWLT60b
17Rmd4eov9c+dRuDjmXswWCmbsTYeNGdcJRZM/z9UC+cp/+RjXKX9kZb80PK3tXW0QW7lgfH0fxX
kLRSNHqQ9ac1s1Z8MWD0YRd7HXximb3BRfqwQ+4909kAOCD+7po9XdyKPD2snxecfotmU+4RHkHy
YWKNHopOMdtMvua/LXL0PAQGSb+lXIA8k/sj/MAZ1OZfoWrH6Awo/ZEvKyd4/RkSjffhR3h7TC5D
jKG89xUcwoUHb7g9FEu4ZYBsL+IRZvZgDg1mXBUezPHx94UTTu3icQLLNMA8BZtV1BaDi7HOgKcr
06ZNs2uu7LfSZ76KYAzxAH4/HTyVHFbzXAkt+jtcd5wZypWwQwJDfvgCqPdwIK7iEV5Nnz1hp/5C
FGTzIVJ1UX6RGs0XVvxxZYJrbLXdc2+iSQAGdAl+m82J4z2ypEUbSB/RF7DwF3sCGyLc/ZkJy71h
GbvFsmNjkT7aAK2Hy9/Z/YzeRHHbQJt36pnjDcHZ8obgMN1IuuNS58pQXlpHXDA4YUgQ8RJ/3kRO
YsWYF5XRGuJ2QO7tJllBKvqxPsLDPIG8aRzLe+ogLLA1KGdHdKMeiqAv5kTmA+J4c0X9AoEhPpBZ
unyukaCzTM7J8g0BZqaVYs0akdC0QPLK+uNRzXaZ280OrnTIpHYyzac6Ww4BC4L4U22mhypbL2dS
gxdsQG/AQo5+pXGR+OaduYE1U5Pb7/xr+GaS0y8An61dVC7kfzzeiLBgxTEbXsKhfET/5A1Np+RW
HzGmwDiVrJIL5e3Llf5A4Z3wPPnV9b0R0Ftzdu7VzFPxuujhirsadh22tGP0Q9efqE57g3Tto3lb
+LQTTuQjTDwwQFn8nOtLgq/B6rVuSGkabkxjwCZQSuSX7KtRFrgRfNSbcc9pvpg5vlB64VyznRbr
F1Ez54gNDvdxYO8VHKMLxiD3cgOC9QGLPN/UHgv57ZsLYUX00rKl0yNXwEm+DigZvIYH4/mILqxw
WFZ7VAyGP79Q2FmPt1dcawDufXR4vK644nvQNCivt+E5NpwyncfwbKg/1dXYVgHqls98Ix6wBf5p
7sUVUMgfvQJoh29d/5H3yVk7ooKhGon+KSuYPcquoXyG+oLUy3sF4GOuAJGRLdp/v6F8edrAdmG5
cXamwA43HHAbjYYa+g9rHxtG1OrWItu0f3Lrc0B4SJhbskDWgDOc6vI/RqGtbfjZhgjyIvGAJ0s6
jY1KquXLhiQJI9XB0eCbub4f74wP3nou4kOHHMJd9ycRb+J2hNBzQ/thUW5RSaN+ZlejyK1ny9fB
2esz1bj8VT4QTVKhSDwlITj5Aqu2MICnJC6jLXNxzJUGkw25uL5GWz/zOYUHkhAN89sHSino/dWf
iDrVxIHUafF5OJLfQLsbTMeGng6FFZAlUJbxxRD6CNg3fQgXDhTEQMt8NVPfeTpYusU69tqltcdV
Z89VJuvsCONsVlqhs6fQYxgcVN+Ubh/AURAeYEU4QCRfFrCRo23KbWxLnnlRVyhfL/EP5pkrwPzZ
BxuztFdQBBAQUwwXMEGIHMUvAgQy3FfuPPoaGrtCCWKOVzQEt+eJuvPxIUPFp3EXbFQz15ry4Sz5
HF873RlW8mE+UfesqaO0oyNOfIhfKZ4WzOFgyr9/dMXJfjmDgueJjRZFWBuwZtAUIR3wB7tbNeil
tzKe6zt4OnRCDpPWyBH/JeWMuokHiXr38AqGVbEuHsmmW083uKqYlzClWxhX8ZNd4vAT7zgAlziQ
elie8oB8SB/dn8rDzaMyUzw9ZlLTER0Q8qN5e+2+IfIcDRrznXBt8aYWT9DTIDWYZCYtsEJprwwL
aVSWxo7ntL+I1xLbUSDrhfJdX9ADqGybO+Vlu+yFm/en9AEO/LxGSBvgE0ACIfJ0Z/3GO/A1SK8w
n9nBD+hxsOWMYAN3gYn4z3SHARGSByEqRQjCqXUlwBmzdjKfCDBkJ8psAznLZeSizuh/0LHOZito
Br3pMn1BwXuuCBz4xjAKEIQ86ud6E37XXPrptWKeXh0hXVemi57TdNOv1i9cwuQD/RNy0Q3CgjWv
Vn1x+YMM4DLO4z8pi+y9MBx4xjZFE22VLzjRKXHENeGNfEGoCI74NruJN//KwWqPi79/x7/HXXQu
5KrhXnZlz53lZQwcey+UnXCx0r3IfmBHZj8e4+L6x4/0aGPsv36ROH9QpaA+0Tw4//6tg3uxuPHS
YnE4UExzMdd/eKDZ63Fxmd+Ld+V3qXycyscEj7+ERZYNE2dx/PevX5wwuvEhCvEavNCdgtfAaOKf
+RW0oryRvOA6L3qgBoT8cQd5TG34V/ZF/u8PcVnhJZWNq8ICOj+/l/Oh5//VIF1AKrYZifJ7/12C
DRzFD4YI49Ab8Pfm/8xsLl4M85KXgqB4VeckWAU8VEiuHAxuuBbP73DBwKsOGV87JlQ1jK1zzzQC
4XmCPqW0m4YEWBbPZNPQu/0GYrADeZNbqNg8GR63af4jzigbFzD+ma+VGxTwEf35agtYZPPvzNfP
qHAF15D/9//PUjocjFwt6VwuLrbL/JCJHsHqf1luMxJKcpBhp72SpHjFQqzahe8VMzrxPMwKQ2d2
yyqDcP36QpOIzyxGFkSMH5A0wT9LqvvwB2YFfTg6COUaAb+2gvuLIQ9yupcHWQ6Dj8eTaRny8NDp
18pZJLdsYe5ipt8Uv0ghMZhSJvuY3/N/QGKEGWM6NQguCskYylvjENcTb3EDnMgFxFuOjpUEIgeZ
trkHW4+x9oBVNtsHmE2grYZHsWO+qF3SeZ5mVxfjwZhEnXZwd1Kole50AX0fzyEFKqHhD+wHuA/G
igFwtyNINvGIWbszGGz+ZQdsvi/DGeNvmlNsOAL2jHKDSix+U1JRnSI7S3yYlV/vU3ex2BDwzLBL
/N/uVJzHie4TV8W/mW7Nyks+MHDf5TjU7LRfFShmz/wY+wfiCvbN3sTO2R1f29fHSFrZddZfe5Cp
cgDfyMMVQegv2h90O/YX7Trfm8D65YvBThTPFQQp2j2i6NRWOirV2+toXbKLsSsC6yiQ0brSChfK
HcykvtynD5RSE+j4gS9zL3/jKIiaRfmXgmov8m/EypA2MG8RTBeLKx0l4yk9FjiyEIYRoOLo0D6N
qyi8Qzc2OcrT82BdQ7x5W7j9u8hEgzo6ZiCuYfEgc4/wfsCTbDsytlmxNUbYs3SHSHnoGBRniNUd
c6fCCMchkYgBgrXMs/Redta1QK5PklAUxsceLXUCKT6ZrjNXxtzm2qNk4CEaK+YJ9PgMFPvNnLsm
ghQh8OMUr8zbK0GiQMRYQbwdleTElIKxfEyt8Jwu0XRSIgKysUlf4XnTIhokPpJ8qYpI4pWUbOKK
CBiii5ZFuWmEo9JvS3GTDnD7PD4kL84holnbSTi81HuMoCbk0w28e4MbF0L/t7GttWVsHEKsBuV1
zlP5W9MqQkketiU+vMa2S1akUs0JuMWnMAAsnZN2XSoXaSwKUsRrEqr+EQfF4OugEzuZAyW2B9Hw
55Bs2anhwOIVk+xEmSW/zpRbk+yqnDIFnzn2LzRzL6Jq+BQ2hEyOWlJJKKbw8NDQiOEBhZkHcmuS
gi2Mh21TIl2FwwNtpZtMUGYdCKRYc1QP+JhwbOGNF0/wVYcjrIeBO7u7MYdHxQCDZlbLQmGp0FJh
tyzZKtHZ5JTQo7ARCbMSjzZIpbrlsc9cNA1v0lV+tdKlZuYK+LWnjKaRVMAStxPUHztCTKOxQ7kU
grCuGKTnEm5RBDTZYOSxiTuEEyY+6olRIkh63glAx3mosW2TmWZAY/ljtIDPLeQxeNwwI2DUM5lB
qCQYAPF7FPkvSiJKO37An8SnRYnNQBdPGGOhi2zYdotkJwqyMphm/BuTIIx5PKT7zKcqYHBAlq35
SRExpGAwi3ZyqpLkA8wsmP3ZIUx7ABd6JnQPaI4V9AS2Hrlu+bRRXxdofvljxZmgVY2o3OZvihsE
TG+8vXfqCvBnIgcy4BNxOsc1yvnCS2sfwx84vXyDKnYWyuLAqxE20yhw9yAL/vDNc7fmaSeXEXt0
ZwignzcDabsM3tXMgxA8aY44mOrv4+v9L4f49Fq/B5zTEr/nu0AGkjhR6TWYgRUIrv3SoN6EUdT8
1vI6zY9AF6mxAj9PMgZhHEx4viD7XyjfhHQZoZNd5PvrGwRrP4ClEHnTTW6zT4+4pL1v1S9RTfCt
dGZNi/cp3xu49mHOH8hI9ZhaGh7TR68aAgPHdDgwbGjQNG35auzHNer7sLHfp2KrLIH0f/5vOnai
M9UcbHdnoj36CTzaZFSN3EwoxO0ijFb6fTZZYgx0Z9aOfBY/eHYUynCYpkyes8sPG9Siv6neT4vp
yx9ZQohh6SX4VVmLlxQHFGSaeyKcIJGzuPn98lKtDR/NhqLb0IBgosjf5KPODBURxRkwBJC0a26E
HW2/Zh1xRxovgOvcyB46DL0mPBbJRgyygc1MWAz1LqKJ3wrIDH8Yrp7GkXP7woPj8wDhiw4Bl7Gf
O7jtBbuz5QtpekKu4I5sKmYCiF6H2qVd0pezovV7hkNJueg5NbAjlP3J6/+en0L8j8WuafuwvD5T
H0FEVcmYWGkw3siTK0Q8NJ7kqlQY2uGTHZG6SBQ88zJOPBwvAaVAlUD9njYWQv9N5XgEFxaFDxFE
SAMjFAc2bgLYpOAdy7/P7iA0ME9blMiJ8OCDi+YfszxqdJNRNmRRqhzlECbfDDpy4xr2JDZ7lNw6
km8V/nV7H2HzqP4vymymf03PJBDhssuyNxUWDIZXAg4zWC3CT5tdIYpv+D1ljxd2MGLqi8CjuxN1
CmAKPMG0x0x38O8Mmr8aovqTA+UGryAfZ5sZdFXA6nDg3n/GT/YB8JFxfDb49eMQBxy5UMGi9ubv
aylu6wsCdURPEZaJxN6fyEEAelyCEei6jByCou21ygBfaO2eHtpchk3Tc4t23YwC0wCSmvGD1Dor
NeHNThL9ysBrGruam5OE9CS8lXgtDEjPZX9U1D2E3PlPE8ZYNlfOlA67MEgNAEZgdAyfutcJ3YWK
+S52WNr2jcMYvWgXyBRwGrpKmFTqntz10GBQtDZ24MTi9ClVPKMefXeEwYs30r1L3pt8Pm07SW7D
rZs+uJMRVrPvg9xD4dhzG+HeA92V6fXd3Qm+g/QiwWq/1xBsK9yVuq3w/ORB655H1rgg4szIxyzf
PlhL/ksGvcGcRlRvKV4QsfStptekvw+00k/kK/hTr/m4YccNnC3GDTvl58O9ZovtQXWs+D4x8MuG
I+P0iBiIU2sep3Ejl+QhMiDkWR9eDPMx9cJCOfPr0Rd4vUW/PyAYYf2auOjcNAn4Z0WWWBVtaiil
prmBW/Lcpzi+KRejOxjyd2Mc9OHOY1WIToMqi+h1bmLMUWyLxFBMKxzuOfH0zG+SXx7yzMJwx5Ow
AqU2+m2O7aleGWuQji3j1Ztwky/j9n3EGXcznen519rmfySd2ZKiShCGn8gIBRW5ZV9EwA31hmht
WxYXQAH16c9Xc2LOMtPTrQhVmVmZ/1L6Ehe0+CCiSqpboHYe0NwV8iyVGGpN5qovEVECXiV5HJ6b
5+YRy2z77vg43w795nHoz0SVMr6u7iGZl2bvC2heXIXV6haLXzXfpSSfMzVM3MN2EWx9/mGtrGg7
x3XMRK0PhkSjsMdX2bgwwQuaUDlOoI8/NzJGL4/NyIfxtrqv+s1n8zyIX8MNvxB98YoVwMvlYHmz
EY7ZTKOxO1pOluDOFhis4MZUhS3qGYTOeygnctJuSl71ubmG34TXTfjdapSMjvJxxN/l5hdCkF/H
4hPc4nbTnsvDKLnQBATUTVPgMDrS+KSjfbycq+Mrme1fR8J7oiw/0XRON3U+m3cjMEFdWe7e1swe
nBglFWs4HMzMVuoakV1LiqX46qqn589w2y6eC2UHQXwrMRK5r4U/UvvT/mS/PdXUut3mS/y3kOv9
Hez6H0vadut+8Vl04WTeL9plFcnzdtmt2yXs2VfUL5qoXXTrYt9E9bJeim8fvMwqevKdz+WLOVC2
h+4x3EpbfvPvv8Uetjmw35/h1bn/FrDYcWLeF/vZX/Hbc4UMvNbVGs/m54+yu6+h62a/HfhbpgrT
ma7slB1Xu0//Zn9wV2qmFL/iWnkH9B2W/7/IYFfxEql3c+6wFuolVixcXsXlylD4kcegHcG7ZL+K
xXsx1/8Z/oCRikY0x6Xtff9cyvPrvl3c9+/1K+w395WcTMBPSSbjn7iM64D+6fsoCMkn2YO1o5Mc
WRNdUgftZpIwZmOhPeMu7Falb9Xei9XHDOdb0qC/J0+JGQM11TiYhDuF2RSTpslJOamnl6tYr5Bb
jPwAIxYcgHYvgyP52y7M36ndb68Rf8HHL36vkQwY6xdI2z16LDsOeNF1n05BlGjfteK8Vl304hE0
EXM9HGTDF/NDQjqs/temip/h1F851HBRE30Wz5gj15GdJfYR6/DOv9XqwapssBag5dZvGuamVzKf
L9Py8WtP7In6AFirPnzO9UFNXiuR6jd9IHbZh32jHtUjDNcqVI9iqzWh+C9BTj1W/Obz781qtoty
ZAfDLOItxX/ou7GLadKzHc58hR0/MRReizl5HyhHgVDjm9hm51L8hHIUVyueCn+Qk9thwt4S/xIA
y4NwHePJHWsuFgghfSnUGkQYuR3kZD05Pvh6fWCCcYD+Jl7xX3AR9KBzf+ateO/2rPz7NnGD+AsJ
9s2Rt/r3B/Z2iSiFcgRogDgqxRJXR9FzfJ4bTnn8nMIup6c/0IlPbOaSt0UJJud/bSBiDNqL1FxQ
DTU0t4g4EIjFR7gdlKP4mEpSrWSiSrsR8U1OmM2Ji1X4fO25AEKr5YeW+z/cgF/3KUmPI/6CG8dd
HyTPQ8+biFt95a5y8ZSrTE0ErRmg6uEc7b/me7Fg6C6uTPwclR7qiatidWW98n38U58ZExV8CUgH
v4NZOEpKlgahPXignDFbS260967e/IQTXZRvZvvuKDwCCVPil8DRiynP+/g6ItHBdAhDG/fuS+HL
m6vBGA1gvd9x8JzX64kn7canWXjfTmJo3vEgbuef+dRqpuOf6X247Wu/X4h41C+AEjGhKv1njL5X
tf+u+Y4fTFz30ibbjc/ZSWAR/j0p7jnBdk3uZUb/QNCY5zNKagLzLf4m7sR/kRnQ61F5rSHrlLyx
IWyLn+J+ctTk3vMcQkbUmBuQUwKx+B/8tPjFUoQIdswPzzOvXBMr7itABTkLUjnCBRd5UOiSPA5l
PEpUPaFPtmp377jymTMuX0nDr9k+5abdNu+kO36PPITnGYDPO5lFaZTHpBxx1fkBsSAW04X/C32g
gS7zKR4b0UUvzRrtEaZKl5g18QDNDhqUWRdANCoS3G+lIUEkt2YmqQCjPWWdzWUs6rJ1+XMTgu3T
IP+ZrJrdZVvNszVmeGmcL5mnigzx3KZxBQD0D73oU+aOg/ucadcX5pr2+bstmvWD0I+t1RJ0XUUK
ua/LRTd/uzT/7ffuY+I3pjt671aLq3P1Bm4RqPMMuyREp7+n8qdyX2637iLWOakSnZn/tywkdFCp
k+P1S6/mve6rHzwvJ25/PQ3GDuiXbBAP6/kY+xyZhiJ1z9UH0SSIPS0WJDQBEvraJPi7bKo1Lg/R
CCUj1WLGPuHw5mRl+JB8mEG3QzlZSCzdt1fJjtS5DF6n63SE2LyGUNkJ1tdKQdBZhdIfXHc9RCS8
Squ9AjxgL6M2l7mXfMUctc2FYdkQabyHqDtacCRYaD85dleO1B7S6SLraban80vh3cY+8axScKnR
Gxrb+BQzTIFHr87ra8SJ6QF0hkPRdDUskaaf5xrHoRtNaGBwCWiIicFcdzBx+Xys3C9RB1UJwEfG
DfsDLDqZm3n32YGIVIUgkijyvg83hTbZR+9rSNH2sCnqEK+TEOtdYY9Lb+nTGlw2oCRkDeQ05ovg
C3oARniuV97ta1MP5sgnZyuIpGpSYxA5R8VzVBml0Nz50Dm8ojr+LwLyhnx3fRWUz/W09PPcg4Dc
DPYgtKZTKN3EapiwOApfuwXvnVfLL1bdI12dhM/ebCQIW9rDlibGiLOqpHe1iUyrgt3bbK5cBWoL
kBwSCrzWB+et6zot/ewaSoBbBjDwDTzcJmX49dtG0Ho+H/s1GtsFDtjlbx7nHiNCwAVvKkdeYl8c
0whptSt5mo2rog/8w/WNfBo6/AUn8KBqbG4wn4DICjkst2rARjlkPwstz1n0EYLGmHBUKT6+d/QM
slt8ub/d6+d3hAte3oPNgogs4RKFPPesOVPQA4HbPzJUexpbpuWU0Qy4j6naCq6Lxwi1Z6Rwf5vW
neBTiAzpK72HtcRgpvhNv9dwzFS86DhMAmB98wLVC8/B5ytIBxmB7knz/HNsq31af4GdNYCw8iiV
lIOS0eum55NdobZSV0JqHX1U59XMYZAKHoVaooK3B6NLk2lwHxhBMTxfAo6Vb4brZ0Sg76HEdBHY
K7g8IvTitjlxsuJQzkFBQTgTmAiSoUFfzbE1UWln8ixuOocQxDGbgQ+mgU3HkUMW8mIeWhsjrZyZ
J6ht1cDHwirfMNYDL8k3DqdRy4kHRg3IHBxXKTtodZ/xsxcYlbdbWG3A/vhkDttFbOUNk3kpoof0
2TOtwxrL5tRJ44Mh5Rtf9ZQ8yBGTpDY818EU6SI6joI0DbIABDmGSEYwVefD954NRLqs2a7NhrYS
z8+udcCSFU07gb85VQtsEL/2I7BhP+1v6xOqBjLKK9pbO/WGR1/Motp4oHRCTwb/AyaNsg8cMOfY
cONozJ/piLDgWdmEDCAaM4GBgWNkMVk9XQW5gPMGkNgoJUUhDcLaZO7pDyCGHXIkBVtb4PxWd58X
9D5Me4d6YSnLWl9fLZmjFsqf1I+cxMGO0FezcVddfG47JgVwQ+kc3RhiLZBepD31XH2Ot4ldnaHt
oTZPMxtSAXj8EZLgzuhjT5MZhUO+h4slBGa0p+J927CRYHPj40I7+Gu87OqtT9P9N/ewcO3YX5J1
jaEQlKf8l26cmIl9EGRgFnHRQpgifGh2K8hKsHMygtEm6njykQ95MamBnpPFZbRrCcwXgruYWNB/
eWZM/wxATZjKTW0QQUANu7HzBoJBwpsBd7quwHJxEP6gP2hhujupvAloZURBmJlNoRQj9Ydik8Nq
XZNoOKfqrd2foYB/nbdPM196aXwc9BECNPc7bg6zzQAZHx2t4quA2LR4RYzdCyQu8Jq9A5ry0Hx+
+/GqZZVz9dfhaUSEKMOpWDgFGg1CuQV9o/odFFYO8PNAt6i3nuebR3yROIxmThXSV0F3RUVoAF9L
eG0PmwgExahy24nxqlyl9bGkn+Z/ElEFQtuAZggCOM4MSkRpfwUmj3zy7IwRpj8RxXdCYgGm2B5y
n94MTWSQX74Ak8Li09GE6V4gVm4On6m0X9/tlK2KjYwO0BEIbHDd5zEqiVvZocGxan5zr/a4PtIX
T48B/piLAsbC0gPIxdosdhTn9miKSY05O8M63qF3k0DQaePpD5Xp8eWAJCL9wIXhNfyOMwL5h4MK
IndvnRftVgR84NbSuWo8Fvbntp16w3NLK/0HyQOt+b0sXxYyxMxOQH3dAMz+syUdE8AxXEPqkbxT
z8kWuTm4zKvUkulbXs12ZkLCYQNzfDGGhEwLu4QYzvvzTF8hc8VdJXFBKmbnEsGgROSgIKDY7kDN
sXBm3hPENcYPokdhvBAwoS4Z0v/byZxleDJ+tSrjwexwYPMroH1w7NRVcEpl2HzOoCXRjH28A5ZL
T0wrIBcblPRHWszM3xB9HNEoYLGCI5KPJHz6LQ/3LZkfxK5roHt0OtVEZSoRoVU7pWdTOahSnekj
ArwNy7druaBUVv8wuCgvvZ1JApEXDmHMvS4sSEIZgNUZEy1csoxxb3Jg4aYSP/n4MP8Pd/C7UM+h
EjF5ZTA/1EK2CXeK1i8Jki8RWwj3pfkIEKNuBdSMBCje8uE9wW2gA0QEYbGGVzUW2n57WLEMDHLr
3tj1G94uO/fKrFXIj4M+5BaJwkOc6lQrxB6D4WGDE7QkIG1UzqIYgZdCoCeRyP6RNcYUVfIxGOEj
tXamoONh5B7ldG6BegFsDz+jOZ72hVlwUsnOTDY/DwdVqQPiVEjKHhkPkdv1l7YWB7eAV2IP0BJi
Ybz18nCJRRltV8zzk5vVBLNjbc3BLcdsGkyr+fj/bhCGizwojv2cCUub5lQdI/3LnaQk4B4xdDXQ
e22NxwEwJ3cOXReHxULIurBdmBUkD92q7RBF0GLVz8xjERKNZIS08fUGCDXSuRvHi3bEpba2j4XF
OdHkhfL4CMv07VAVgn8LoQtZzwcJVWCrnxdXqU0e1QMsd4L6i8/Nos67h8cH78TnLCBhm18HpUJE
ckMqkX7zPGc6eHz6jjw5+eE0TNb7gCNFSNO4GS4nAHaAdyTEW4yRRVHIVwTXykWpSARZ+XhHBAKE
IV+/sSUrzjz5weLSETS96MSY+8vn6XRYr4hTZEizfnKkCjvywYkURF+u/UXMr/BKCorwef4e6QF3
Fgnx8ibP3cptzXKdRpcDxpk6oqig/6ERyE2Slwu5CNPLmaYw/bHOqhCnyMSlp48lT+NTzauV+AgG
V9sywWXucTh3egqoGYUK4U6PFCVonZcQTiGVAFyRne8RNDegmHENPAQ61Af3eOQMx9rxGnIzCPVU
lXy8hjO76ufekW4/nLkklI/XZ5JKiFNSVz9X1djBzjNFD5LDGC16tPMAJgF7AzwkZv4jS0xBYPWg
EbCsTIYJwJMGZuPQU6xttuH3eAlAJpvUpnM5lg/PzueVOEKn9MxBsDLLYf1tHvrM6PTubsNaw0JW
O+c6JJm3mTl/s8W2TVa9j0LgnmGwEn0wt2Zm4sqMGQGLPMAGaJfF0/kkBRzHfcVpA9rxXF6AZEzs
5ex3sCjj8bpzgP8ajHTgUCtw5XVu2yUAm/ZGbkkDj3BnL30ByA3OS6RRKPTQPAXgtq5/XjvoV90+
3cRYaunN6bZtLAKgA7JmzQlm/bKoO8Mhvu/kVxY4Tx6x4KUSqLHM5MPK9XJTHGHdZ885Er62PUdT
AVo+Th+2DCkFadxJUGMve0bdCX8CtHKRR+jorGvR/YuijTaLmJRM1xCgQJdGby4XSBilVMMpuwIM
CExkbEQX7wqgh0uIyiBqHxZIONkhwhIqMlicpIT7MTOmqcMYaBi1ijlaDhBYAR7FS0adH93RuaIc
ZEozAG1rzTQQfxXt8Ny+HtuR1fmVL3VOlBkq6JteswFEJkAoX07jpFbuTjmn52cOVAlz/Zmr6CYI
LFylx7+dB2d+AWpOwJ6rzrr7VLWIUVX+Zf4FB2w+wQxuogtXvqk+81nETFThniV85fqXqEyxwHsu
BwvFHAQ/ETjTMZXOvP6tK00aGH9j8ArIZw9cHD6k+J5rPs6a7dfhqA5PvPx7mP5W1n7vOK8dsNLJ
k/Hh6cw22y/nYm33uWl/2+fRH/ziqHMxJgaSVcoaBZe3DeCeOSVi7Yy/8Ofaf7T4CiQVMF4Kc5Ma
H2Kx9mZOy0z3Y8DCHd5gqmnfX7WN5eiSlMcxDZpINVgvueWni8+Sl2ydiTtcKBr4nAVwrd2fN7Dw
+Wn//SzU02KzbYlNGlAyRFdXt9RgsjW//Az1hxbkyeM4AgoELkfgfKrOYdzNtFkD2A1z1Zuu7gmr
BCT2/4PlKqmQ8eX8ABY7UIAgWp1qIMIEO21gIvzHic++bQg/E1+o8OtAWpnEJXJQabk70je9Iy3A
dYFJCwunCp4hV1UcoGOPYdcV2u5iBUXw8PntjMY96JG3jVH3ULslvdnq1N4wT+e9TsvlPq/NGAMk
/Awdxbj8XZJhazUPSzX8KZL97rZ1uH3MB5N7H3Nf+Vnk95nxhXe7Tvy7PpG1SXTdlKvuAAP9CXto
80gtaOoY/k0iYC0fTXEJCeFlxeXgQO4hzALyS11LwZ+f6lAR1/iIfuKrnW2VDRHHZH6fLSqztCMS
MqxU5n/7xgdaPDpmIQuZpByQZjn9tGRyvT2PKCSoRTqOe/a4wKOCIll7JXQKMbyGK2+jepwZNkZl
CaLSF5rqpCJiI/FHX1I7RN8AcZFCCGGgSOBtx2h/Ffr2c3ffjzlrDhcYcM0omdKex/ycRWCC7Omn
B+9KxwvbtU/CeWS2+JNdHjKzXUZP3cDdIZwpp84taR2Zs47RewM/e1joOLNwgbA8Bizv4kHc+htY
OVWL/+rM0Rg5RvdCy4OEbTgVZRKj2RbFQWNmfeaXdctAoPJei49WOztUdBQw8PANhKHlAN0NYELC
4m3gsz9grGWUt4tev65puthDHY9G+0TM2T+WQ++1vEWru90YgzkkfpvSRi22AB7Bl90DQD2oCesC
KYibaYQ+Eb2uodlrRtfHLKWmMGrnFuJvAmoa10gP2Hh6/GgpwXS5t6EQgTQsNpkNRknWp6tZqAQP
d7W4GZ/k+vNkuuzd3GZJRNQfrrcvXUIhZYvFYN7YkzDBE4/iZbaULMYfiJIqoKnPtFdn0WhZ2hcv
x+R5nq8BlJvoEbh7LzNvxv5hVEHr9gYaG/olXs6Aus524OmkcG5PT3sMidbF8hG9fugDBYD/hacH
mZ5F+gMkgQbJ/M9pc7CH3d8ZoAVBTYkvUaWtENg2ToPYRCzGNDNtMTAU9w94YYhD7BLulMvJkYu+
UqUC/JjTMnA6+w3Q/LFib2Il37M+8Ju+HTPN4+DqjAm650bbY7Cz/ioaucWcWvfFeDXV7K/XmScs
gK233TsEKwao3tMt97U7hhRyNYf+1Ux3c4hqQVIJxbvhkeM24DeZpA5Iwwb8SnFKnQQUrg6nTm2x
mpyHgRnFuluA99ApQhBnCVm9dtD7PDiG6CAiqA96sOO1NXrjEyHMGfHsjUGWnVn02CmC/9rUTrqU
Fth33I4qUgKgS7LCvvJ2RH5qgO14QUhvrdlSAQsTtvwDZsoeDvWdjA9hmIfQ0Qy8KICEvoI7HEyb
1WcCtwGc69GfB9Q6MsuoavQ//W2WrTl1zOkMNCjeJARA8Rnb9WVP/Rsgcmg0B950pl/Cyn5x0NQ8
kotWSZo/hA4SbAZ2xTx4rTBspkUCPoGDGWJg8GRZ6Ifbyvskv/fSxqoUDjlhPrie6T/0TmqOop43
y+KnkwO5GBuTseGj9rThznpQrHXV7kmesPFNlgnWKBcgL3HBK7wClTpo5d/P9Hh0kTUg2RaYP+jX
YJuaHycLaCECqa2dK8Ab1eg2mbf5aGBiSUrxLSS4qPKqxdZDk8ChrOD5iROB/lxh0Xu7Bzzz76Hw
PJAy5jgpJbOyQeexBGog2p25jbcixhaBXyfdRgEqbDWHxmvOIKGJZfHFiLPD+wwu+ON47Pqqd/rj
Vt1PwR0Upmpsez4ENvWDNb+XHsa2JXPkFtmY4AQEuz2OFdZkjLgYJe9eXpOsn0dj8EsOPbNe9C1C
O8VY89ECRexKNe6bIU5PelEJSkhtwIXwAFMfSRKYfYAhC9AVXX6jN1iixc0PlHnsf6CConOA6IKG
aGufqMYg+iVdv2Zsc+4nMGIz42UzLz0KZBK76V/liUigyeu+giF7zsaQBqsobk1pEOAyTS9XaSKG
nfhbGK+v3XXGApOQLQEXb1fJ54PyQhrk4OhmE8MW4KWgAOKBqslbT/LBIjXN/KXv5Q2NJyRMgYxn
qklMP2R+i9o1oWHm43MQl6uHcfUAtGH1sJU5MYVlNHNAIwV40a1RD7BH8FmNIT2YVW0BhWZipjXb
/AInzBlACbsfNvK28WpOflor6ZiFDkRCHUSST7DBWVyvPh7lzErKwC3T1g2e5tMbGO8giycR/krn
O0NbCseV6kqOEOkyJ+HDoUlzup4HoPDd96JeoSWU+mCHUtDrF3J2VKtW4Q3ZHRrrlqMt0oxjd3hs
yQhIV2COS0vxnK/KHX2s1P8kYzqEXrUBg/9JqgAsSIFow7/oQokG3BNEL1Mhg2GdeJTjOdngSzNS
hzc5f2/wG6BEuVFW4dsq9s9HAF1zaCracH1dsMfcpze24Tlr+fpCtSeLSMByjr8mwG8c3EECeaQc
hgMuOkfN4vvHwvFoh+pT4h3IW6Ll/LpUtlMfJJWnel/wcg8DMBwY9oS7Pj0NLbQ3jTJ6LUi2MDuf
hgAbLzBmm3jEaQvlWFmPL73drpAPLGnMaKPNzGqBFmMT9Ff9PEOgdzfjGjwskeleW6oNuNSg6KcO
mNie3uJB8bDQ83DdRfUYko08M57z8WkzFIBzvJV1FunMqZbcFMQDzTzMRs6MwgTEcBvVUbEcBQXn
L2pP4wJ9lLwiixiKBs1ePU9uxt3EYme0SU8pAMmbScsHiV/Qfui0/73M3kCAllQAPH0GReJX3mKe
+Ve7HYsRlPNqJkSJM+c70wfQCbvle8uf74vUGm0/69kOCHgTE95kBls/8DAUp9qmjjgNjQiBzQ/y
64h+WB2AbqGpYvW7bovmSTGICuByT6eaahP7CUngp2KKgA7pE1yqBrcdHH+FKbGPK+BwR6i3rmjD
44RkvM0WbN6PvH2Ch7chwlkv6AJwbQAu7jA+FGjzWgdr/vbAcnLMvgv+nIUH7uvNSZdLD2+7D53t
B8cAPDOCT/RwhyuMaiDQNI1WPRgRI0AwJcDumCjr3Z98NShfH9oJiTNWW6e9vRtIS1NaQ0sBLP9d
QGqqSAQe/XKjuGrt/jlHrsRSNyPICltB4bkvuAEYPE4hlwFcv5l4MzpjA0Hf1H0aYPNxC2PdeIxO
Aoo6hMefe/obCJnsZrT2SDtI65xA7EOVAhOFsoU0dVqDDFrhm2Fet3ccr73H6YuiKZCQFye84Wlw
o73Ckhot0Y9cT92OHcDMfA58Ta+czPjGfavDdYR/iLQZp2Tca1Lv/TZv8/tWOUC+2/N+w9UItWfB
CUAwxxBFAG4g7j3hcQBE/KK3PrbqywlVkcebhTF97iewgBqdYy6WPkD01M14L12MayKti8UFQN0G
ilPRRhUuMZwonJcH6jJgtrbMVmry9m9vW15mhY6WuFXjE2vedDQgtXGoYrxjqxz86VjTQ6ER3kFd
Yr8EOBxwOKpaNCGF/wyUtAxxDBw8KWf+IbAvhQ+IUeIM4p+mJG9I07DOI5Q/ODyknYkb6mB5PaKv
3dKfYTCzvAQXDNkVs+1cIMDpmuUBGJLDNg2U4RgBLXsGG3G0ZFcn5Qg1R2GCNkM/y8yZYTB32efn
bmTyNtMogzSsLpBQNvMzX3gruNlsABWfJJdboegzyL0+jkm8zncpraYww//Kh9bvFHoRn99xKK1a
gZDWOIe/IMxCqWcvWJRGJUKEQsp+BhOyMZ+7+/YSqZdwOp/Yg62q6MNfbh6Z6MjHGjE2+vxyoTA7
x7+3OT9WzhGSYbBg9VEztKvxrhjDglgAaC8mvvqy4G1eGgf/cP27qFUNb1j6y6QsRIbSMLUyCOAA
b9ND2eqsVZQ2fqT907qs3zGUUU636gLv+PX+i6ij9j6OXdBYv2lEn+ESzwj3ADaprQFO7rkWJX5a
Lx/9v3lqMcKLZtFzyoAUSskWiX6aM8GQDdDgBSyWejsyhCPqV2/dz+i3ot+XsoyrLccHSLX0tQDS
Fh9MVhSFpohsP63p2/5CJsfy1MZPECsBpHsuQu8544CYNCYdlia5nSV6FCP8IkzahsDITyk7udNv
bjofYpKxAZqa44Xw29s0xFim1gmQ6WjBVqfLwKASN6CHdv17x2PulTObpw7Uo2qL1Ah3vRtbhIxs
+TCaDTEOcssr4OPv+dnm5kKQBoIKMZ7eieTSLN2zuOd4EzwuNI3WaMGhS0QDqOC4y7ytMlkTnz1Y
dX4crWgsX+HUZgb9shFc3QWGrtMInPy0dRmfIqfS4/INqy31U+4ZEj2JugS3PFmW8uI1+mkqAfOd
0CqSBaPvNA3vP1+4pg/wlvTZxkY///YYhOScYyDDBjAwoL2uSHsQwQhYPi9JuKXbWtpMlzd4zRSA
cibBB4MYM1vRsUrX6Z4OawX3sGckBkWZXVzboMboVrkToXbyZQWAqyVBudP9eM0VyQEvDHaNTz9v
zEkwXuO7Q7c5D9TF2x2FU2YA8958uVfjdlb0gdj8I+fYc+pmnosyo3YT7WfZ2nZ7yb5HWUR7dzs0
wZPxaXrCijIRBPrdDfklrQW/mSvM37njK6i0I3Ri6SIzSZX2cIdZps/9YFPASgeVPp4yWqe4Zjhr
zYxLnDqES/LaxcjoSSq63FCfabDxq9LNO5vlhKrjcKyPx3rzMwOCxBy8Jhyw2gyGD/Q0Mfugh/72
mUzTwWuQ49nQf3sKFNQdE+WJiVawcCV52C/GEejOY5nEsH5Rnxr6zXuWgPoziOnIezm89NfHgPzy
AZchxJ+UQ/dBKoE0JamoDXGmgi2cWi/SNWKvtLGX1x9mw1KEgVIAwzXXIMvhL32CnKpqcEZOkIEx
PZ0P4VgItXoTecbxWj587ReMPKLDPA0RoEa7k2SifSzyMKACMhDmtc9iXq7RGMckA6rpcDVliF1H
zTYibsfkV1QOyrVCob3LN4y6Me3UrzibaQ3eAjjx2aL6mIoetMJYmVtqw4GjUuieHBUz8013uWvm
ZepciqMkm/mcaFT+owJ2Nh0S6psmQPvgYdEwBuXfLACDoNlDKLTgfHmXlwk5j8w9Tb2C2hIovPXi
TxBhgjFKE61QucJsDQM2KIk/2A+O5w1g9VZvP5Zi1+sx1cRshWeAOz0NbErIy1pe0GlCMD4PmEQA
XC4ZDQd47Wx40lJEeiM6UVlIJyqWphRPYbz73swZ6vrpwJqgOSkvITXXAxdG+6Ux+isseoBA5he8
vmymlMuQ81Be5V5zYV3hvIfxlOYnUhBA5iEjwtpFqUJx6seeY2j3g/YYnGt1M/2Fr/QUVfIFKfwz
4DMCY36GAL8W5ccrAFHwsSB6LUbnV8xkVL8cRuCqsdAwgCdZ8lUVq3zOW1Cwvp2aMd0KTOoCxflm
6XVjaoIauI5w7mMy3fxbqRw3ZohYEtzwTBkskXC6J3Q8K+4AC0kO4bltHvMBjxe3XwY9HdnfVL/W
a91RsqMhxfkcfixIhtsubw1GgUgBMNnGsHCSsL9RuALyUU2D9gxwh/k8oy+2EmIkvTllJF8iXaFz
KTWgHWjpqLZtsBNn6Ep7cPL0EeCp/g0cZaEGg045KeA429PEb53Pr8osF5FDGDk47IEep0tRLGeD
eFZp0B5GpJDW4pNQNmKq2795WV1aQZPgmysMMUXOlaLXUV7KRZBSkwnyNHQMWEcUcz3F6Jhkz16d
lB4AjhM/M9igk5mFp5udIQ6PgNSVsYz4uyElF9/0YGmZ3z8lppqDz08dzdWL2u8kneSY+FRKQthx
tIB6wHOGfPrz3GEOr9rD1mZp88XxTgpLF4aL3jv0YVqnOXPFL3Ngb97wTitFyE60xiBo9+n6TO6O
k4Qw8RhZKZj2dFvrvWx9zszLmQheH27e4+NtMAVB9jUr3I+lHliq3c1VD0g0wA9Dte0T4Q5wmCxR
0Yxl71S6ZEn0fMCarEDf3AnrBNnMkolZ9hMZNVqyZrVifjVZwptD3KkXDK10TVUJE+7FJeIv7qs/
wOeAZ5Nwb+8AgPXNZELInEgURi5zFuMLJQtPNR7iN5ky/GOkPTq+fMYUKPt5qt7uoF14BJ4M/ISJ
GWAqFEkIraxT3v0yJu6Q6sEdAEcaQO+0UEKFgNYgX1aehSiHhX49knxj9w0Anu0VUgRXqU8mzu5Y
CNEfCWSMjymLsWaR4JJeyD9uJ2T0guxrXOSERJ8dJx9nzNmWWgcBdOSUcZt0Zvi83X6ENiQK08Xf
6AYfEesUbYJWVgs2gAmUPygCaQiCSWR/5K4rjMxsDgLQQe0BVhMTLDc+mvq0Jp4Mj0RTp9pwMqfn
eb3kkFCFxpJom6Ob942BEk0QQukZsX+BmCDHZmLAuH0glgjt/CvAM/UZj+V9syVBTlfF4vF0GT09
aKbhWL4dWa+U+4s9j9Ggw8SJ7b1Ao4+nwtCCMRuhjRQwfi+uibqYmDWid405Rv6A+oRmij5kVOGl
OmbrtH+hHqs/N+pATpIQaCf6BQaN4JvAgkVO0RTgOfNV/kH6UzZ3moMbhl31jjDNKSWdOs32gygw
I+dYwZIKzyV4jIMD++GlLr4LGH6UX01C4dbTr/xlEKPWFszN78egwiZvfVFQHM2/ZM5LwFYfYiIg
oi95kukpGi4ImMBbwrID9SnSO4LePAWIj9xJ7o3G4eXdWsx+xTqg684aEcOM+/bmgrTq0DOgPfJ+
gxJy6YLROCmnIV5L1qCaN/DsJH1SQ8XxZD098l2PCRXgqnvSnxs1i2dULR3EnVd7mQJq+1hPvxYE
LXxXb/rAe8ycgfeRDE7UnO2hincju07DyYRApd1Jm7SycRiZYfyASwXSEffBXKOMX8KV5HGjilw4
9z+Z1tn43h1qQVtA6A92EWh/CIyDGXSrFCNT8zq1QSbfaSIyY0AQD24dRzOOJxeX09QXNxx6hhRQ
CsKX9OhT4i8Qg9p6/QK/GM5bDKRQSsEZl4HNmHPpxP1yWPig5cPYlKMJ87uBw/gfGAgwvFYMXZVs
3yXMbqTCrxkRj93qvuNKXpUDOOaNfN7UlnoHqhcTsnQLBje/+dL2s0BwTIgVDjazC7WVsCLLkVmz
QA7PEP2iUeEw3sUdz8j32Ivb2wqaCW6yKNIgTEOPBdx+jk/GjzrSZIrdjUKte6LHtcj8sSWy63q6
fDSWhDj7FejQUEirk4riy8/AwdRv9AG8IhTumONjwShYVpV3qSywHU0ZjkijYDUUwcH2FOB48neJ
PQA8X1ZnI3REZjHdFsyISIShTF2LfGQ3Dodve9q5Lbmn4vigPP1hQStkvBgVoTxCzuCBpa0B/Elh
ddX8FbNuFIUz3mY4XqjSZtBv2y9DJHWNpwKSPN0EfTdqK2uigjsuORUgugoAANVg+gYfFPRQCKHm
dNC4f+cWQoszROkUz72xep4tWF8H62iEoTLp4w5vx0e/H1/+QML1JQ4X9YYUPSE/ApmY0VZEoj5D
QilzBOgUOBhALx4wIbesftIOJb4IndA7+AwSxWTBUkJuZT4NRSss2/e0RS66xAGA2WAVZgw6nja1
wnPsgUpDNRHA2vjiQjpLyy24JmmStFfiXR/UFFRpds5wW2zBHuUFiQrMNAC4ApL4sUMB4P5twv+I
Oq/dxpVmCz8RAeZwa4mkcrIlhxvC9tjMOfPpz9cz/8bBYJIVKZHdVatW6KASx86hN08hmJSWj3gd
6Lu8ZUDOxgfDxggxG/8DTc4ibdgaTrA8HYj56GNUV3G8norE8QhVTzGmtJiR+HAw+MIMLGAd7IJE
pxnjCAQTEMsBwYCcTWY6yQufKkSc0YKXDo0wmK9Rs8t6146OS+8jk1y63QAnu8U+D5MTP2+PJZ5v
KrLxrcoLIn68JMNT026XfheDu5MdEq/V7MSVoZQbm1QFRhwQGWBkHlt5FexM9E2nBUL5cEC6bNaI
Oz3NvIX7wMQnT8TJkdeTMNF50goZUO8oh144fCs481RPS3uUWPnuBPwY0oqMcOizwbZ8I7BGqCcH
uEQTlC4Rkm7P2LE9wWM38adDtYtBzAua4wWTs8tgb9SH3HkTeW44uaEw5wo5oE8qH5G1adtDR3cy
u73hkc4y71oaNmzoGBBcEyI/9/0+A6qZRFBzdO0NX0MhymXMboWmkE/2lVlUcoxm37gY0tOv9m69
YIrgy9g1BscoWcv5tkiY3VlnycNLn/tAvGeiq36pUHQ/wKKVLfw5gwHMk34lfg4re0qLaW0d8LlH
3Y4UY6vgUbNl3spzW9sKVOSkBVuFdR35PJ/hGcID5nWId5EeZ0/JFlSPAgiOZPDuTE9o6q5IsDYY
XrWrb6rViaFdukc2YMPxirZmvBvjHRS3xS/gwXMOMv3JK8Kxqy1hK6yzHwSokANN9XxTH22O5cJu
Mdz+N3GeZPjXTyAJgRux621sxnIuHujhaXojMbw5cLrep2dIdMgVETJAA4YiSC9MJ42athXMZaK3
sO+iCdnAmKPBF+bHR8t1bt+OMEmlZALToyqX3ehSXCB1VJfgyuLkx6f2A6pM9wU0vKEBAigQ4Ae7
Ocs+5w7zizfBbT4pWB97McXEDvkKMF/vztfkBZVXuvbyO/ZRX9BttJP8hr8vKUcjeb/YMAzM2AAo
yluc/IHKz46QavsGbBQPSVz1+GA8GDKwuZG5HsZ7vEm2zWE5FF6huuVO/Wy2yJrVHejbfsI7CsHT
FpKkWd4SqLEsx91WZLDDLrNOJBL+gfBNMdLjkghoUsPmeZE+5JjRZHjOX/SNvNF22OmGPnW7fUDb
j29ej0xX29B5SPF7svyp0EhC0qznK+asebY3EIlA4Hyu2ZwhgWOwjsPW3SLVh6i7p/BRfgpvUrVe
lY/6187XI9aHwxo373L4aDCE6gTj1COR18EZ9qk9Qh63ShTlgjyJkN0AjmQMQ6nxOjy3xxjntg/1
R/9sXqbhKXsZmrV2hknzbPuaF94alN5vwzkDBl8B6FMU02KY/vJl7eHNJl60Gl08sSjWLaGtylhQ
/qAX/oE1ATPDvhAbsrxyesrq/jwcLJzR19U7dNDX4n2OBdV2eC4u+W74wt7OFMHk8Y0YCz5NEmMf
xLkL38cP0jc0L2UcsIKA4yG3fbL2yoaS1Ou+yWnGfc94DQ7Ka4POHOMyNCTbyPSh26qok2K3b73m
UsPrUDD06w6w6JpLsf3iDM2pp4X0Qse2ljdGvPjsU4wbX0tyDm23lZ4ij0pUERhwkLjfXIk4DKPJ
TtY2V/rrgmeqkb1V+4GdVkCYZnFIzJ0zftfDJh42pFjjICEr+3T2w0jwGw0YJ8/JW0LIGn0q8wmk
siRc7asLEbLgpMwVv0ArEW5iaWY/s2e/44+CdHDYp1yV0zVf0c8STnqAvLTX/Pgq3ZSb+m2/F6/D
FyTef2oZXEudL65CqG1dTwcNZqQWHlCrt+vfsMIQDQkW3MGaJVkwXD8oMb6NPdXODoxUCEmjNQvV
BU7FxrE9KoAZJK2DcL8azmpznxiSP6Wnac9p8DIfyXWhOUPGPYBMQtjkYv2Sd/au9OXpCUb34UtY
Rjpe55Hiu+fdsxmwE9jRBkrDullTEi5QdDoWUFLq3YUOedkmz8hmz9Gz8USDC/VzEzX+15t9Y4AJ
9irgAxpawAldjExswLKtALAi4UIAXR/bR2iOOGEDECxfENqLNd/iRsftjbNVnDZr+YONp7qw5Cxf
0Pxdeh0b/9SYO1KWEmbffkBn9qiAEH8g2HjoW6rR72F/+8bFZAu0eQF9b0CznzC/3xiniMEn2e/e
vfAZ4u8BA0FjR96gsVOYaWg7MhQ2zDo36Qvb/SsuQqb7O7EdNX4K1fNVuhCdMpu7wk8Yqzib/J2G
Zfj9tnzMYVScyNf6X/uhmEEgJBQ3Zj5reOqa6jGHabymbUeJ/sGo14Hn0r8q9Kwn/WS8J1WOzMnt
NxR2lOXoaVY5AZGJr8AkS9YaAVTSi0TRDdpGziyvpz1tyK4pMOq7N0g6nufX4ppdB/w3YRrI65EJ
MmeO/ZSfl9qjYlp0prZN+j2ML4yIPUKB/3oFc5ozsWW7w3OkuynTuh18S3I7rKoWzEO3tD8W391e
wjX3bPjRzfJbB9tMJrvqRtqGqSdv4uAdmkrAtHQ34oj9Q6SngucvEsovvfaz9MHubN7GPdNhSkXb
s2n04UB9hTKO/yT9rAJrV1yNu6FfFzbEklnOU4kFDu1LfETUge9X6JE26iQNmPgm/9O3a70DNdgY
wbNWk+j02X32MEapT6JjwCBjXNvTs6a+YCAvL8hxnFMLcm5vF/UlLd+LdNP8Usl1I0kt0S3B4lB7
fHfMDzLGmXjBMOf7bmnNIPjiqwO5d4vdIkYETNzeSesED2Kt9THqvgEa6x5DRlwZtFX8R/YynvsR
cD1gdPwu8RG8tBik3PoCU7QHnD+QaMIF0h0tZHeLt8WDubvsxn/AcKLPCTPgh66tMmsNMFu+VPeZ
8Apmv6uU+FWImd9wmaaTCnV+b+x0fGRrtJ93MFNKhOSjUr3cg20iGavlmdhoi+lK+wGjhHjayuN0
4ATC9vynxnXpanvBOfnFiowPMIK/WrgcgVQ/ssLFO0z9JvCpPgivmauDoSaTdBBa0YlGxB+t47dm
2kR70q2IbG5uFtcX9OmP9N2xV6u6XcOEqGDXoIyBnzQ82rXRPNkBwVQ+A7DlRGvO4b7J70Ho1vJF
y6lxHJQz9clpQLWye7Ocm+5Ad4wx6YQpAbOTST4H+LrKgJfNH4N9Lsu2VXUqSpHLy+mLcC3yZzSM
MuVZIKxZPhds0DKsAOeD9pc7gh9vQUdEqR2ccHUz37QFYRp517dZvsRcpQTdPbqSBQefUwqqnP4O
P3iCbtfT32Tg+TnYp7BXOP/xCiv/xG+YHemMUdBcnQjG49W0+zIcCh0lSw0s7EvlZVJ8LqHyO3+D
V0vASCO5eoz9vx+p1xlFRvZMrinYEYO/2Cb398MMb6F9j4bPnBKherHtbWDQXF5K89ZmHyCCIf8F
rZ/2CUp+c0/ER+98xMpzb6KO6b/G+XXUH8r0KVtw97J7Fp6l4RaNhzDAPQBPtOzWLNch2vbLAe5J
yU+d8bEMl1J6WCqaFQQy2fJozM+g/1YjWB4oZ+c/Szs93SKOuy7A75evOb/pyrM6IvDycODKc8xv
gs0YX3SSl0i1sVzG0+ze8LE5y9rQ7aDYEuIBwEAM60S75VcLsgdvicnYJZZqq7UHud6CtCfm3lpQ
k65asCnVD+2tCeEjOVrw0lYaqJjF4rAmkUUCH5LIQ4LYJXywLGFsxfwENyzIBTwpDACcdpiRaqUb
AVK+j8TKE50xr6NafCs4YzJcnr8Z1obEIMKJgJ5LQD3pXogC8GJm2p+xEQt/Lcx6snEtETHmuDJA
p7KzZug+D2yKKbpgUABqEVHp8soh7BNkgIwqtANfug34ma8ZuySzu/BG2HWsFVp20GGeAvjXmgUM
BMgD6MYQTQCH7S+pSqR8ML5RJ0+Ah8ypxvVirjWckZR1lYshQhsfQKk0nUi8VbBQuz011EMxs2GP
TAuL8QPQ2LxuhscCp3pec1TEcPAJMY0Bv5VW6BgWFZ2ty0CKEkL2TPNA0FwDTFvuut4LoL0qe5pg
PoM58ZnDUmUZAfEQXmL4MHrlARWDR3WfSPs53NXRBh8dDKop/GfpR1PvgfY64Q0RvWfOO7CFPb70
Kqzcy5Jdq+kh24fZuhSYsUAFSPbObbI9HSNpinn9E/AhAmNEa/ZklGuG+WRzkDFSkqXZCx7KAsqJ
qudMr0DTmsJ59EtiNFR3ekWYFKHtRQNPTS3qA0BvdHkR27FfsTU+yz9MAalguCNNVC1q8OwZRwv8
qz6OkGZEIHq8EQLXhcHQnVioe3gkiMdkgO0F0hbgstgDFYbzi5ETPWBsyo8EbWDKC3E6vFVngIt0
Qm5yK49YNuzBOuFw9oS3uBj0xMCi0NTGbVRuUbvWfqk//QRMUZlD5H7IrXcrWV0AtGm+mFkTEA2k
AbmHN9A1ZMjTtJ5+WBkwo8Rxjo5BegLe3rSg4HxQoPHFV08wMxyIdzgBMBECZtpboL1hF6OL9rFB
B+YEfGGLu1IaCxkD4gPtJkSuDaDCGnfYhYLSQpIL5rpVfP1c/BbMysl+LHaL8KxWcTIzzw57flqw
CNBTR2byoRdiqM5CQHaJA6mZ8eCx1WDR6gy/iz3gLonzoI01lEUb1blQBfU/MEDGrYbVFWMZCK8o
eyDTu5BINx0uhDMW6oH1Mco39d+Q9j0G+KRBBExdWf0B9BlQwiqfPjtlaxPApNLgwSzcXLjPg9zR
Ynark44D7YsNY+6wl8qnp2573t5mRiL2n1i4a4R35pgdcxtFf4dFwGi9SRygBchtSDAtGac5AlLG
Yxj8GlbrYpnAjFKSdi3Zvu33mG7zU3mq2SlIkKpO5m/VuXP4pkGqGgs3hTYXUlJtKbGeEtgx+MTD
Q4RmHL6ReRVpKP3xCVwt7IAMmCy8eDFUO4f6YUaWoRD6EVrNjiJFCd9MieqBSBV8mhAO38wUES1A
vGBvdYOfwxGx2FnHB2Abai8qbRY5hk8UM9hDYAa1IJehOsfFF0wcaPE74ZQyyicw0H8/BDtrfnuD
6RXtTsPsClOyaivvrOc5X5ObRLsPTqleakb/LJrkTrw6rM1/KRmgR90rjRmrB30Sr4zhFtPQLUsz
mdWN4k876Fk4h+Nav2u/abvZFVLQntcSQgx10ESqKQokUY+A/73HyyubdXqpX/jduYWYjCa3Ah0h
hDjU0Vecr/3uwbDLfA4lD3hf/0OXsda39sHc4tO8xWRrnzCvWYP/4//HPxDdYMc4bMwt9IT58CPk
sb4+vP8El4Xg4r/mLPfQRzmEBs21j0wjTv1mpLmEJ7GSOT3BTmN1TyvGpbpCjBCtv8sVF9Dlb+wN
c0vmlVzY+Qe5tlAAOKVZDCADcdqvsOEg+4TYF6HrBWstQVLLLaE73AslJEJUermsdlFYovnHIuoJ
vVpKZAW9KUo1clSRLVdnod1LdwqNNr/Fr82//2mbGkXQvj6mO7SPPEz8+e+m/+6uCaCg9TUSA/4+
Sjzyf4+mFeY5//cQfvbvFm0jXiXdaeiYGTNxD4ar/A8B+f8eq220DQJT8YDi75/i6f//3yysvc+L
ip+BMHEvbfPXc6X3xTOLd/LfQ8FMdwNzSj9HVCj+VEgqYqRtXWJcY9XsO0Eqy4/EC/Q+mQd/f4s/
dRIrxN8Vv9CevmprcT/e2VrcV77jtUVEIL/Eg/7dtfdlnLx6HzW4X3mZB54nbvz/5/zvzulOvCLH
8Pd1ySDg1f69kkZLXHnDZbhUXu5af1+v4lbx89wdb+Jv3c1dsG7eDBEf2lq8NRv+yt9ng6/Ays0Y
awd6obvidt0FdfnfYfQ+SfK+thZ3Fgcinky+9z5Rbfxf24inFvcRb/vfn+K+w/O/+2sbxqvcp+U2
8aFU3Es8t7hVPE7c798BiEf1N/Ec4vXF4XH3nAf9e/H/7iie8O+b5FMlX/suHjzehrN4evHAf0cu
fvrvicWh/PtkBC/gXofsCP8+EV78Il6GTzjho9DWjBr58MWNksBdxPOTlPf3FcRBihtUCpi//4g5
JqhPPBwDkIvlqe7yIh7y9w1zFOMt5yE6ylfuhnEcQRF/H/Hfm/x3EOJP8bQxr9tAJfv7lCT88mPx
lP9eIt6If00vfLO8oHgxcSuRBXzf4oMVR6pwCnF2/3exiNNN/Pr7/BgfcNrHO7b3l8qtXOR3/F5u
KJpA4GI/5Lcp9vWNvbW3iDhxDUNGj9g1Og8AV/lR/GzYM6j+M+xtQs5M5IDJq75mBevGx5RdW5z8
Yg+PFBaeAoSPwDbEUpjsW16To7ZfzxP5GBkPCf35oviUvX71q80U3ltoEqCxhQdXjaquIuiNrZzL
NPqTSkC0j2x8zEhfwnsPJ4eVtNsgTdyIP81t9RX6CPZ9BIl43///L6i7OJzGhLCIg4t9yxW/cFvl
pcT/Mm79d9u/nzDz8nGaB75ibu60FxmJ1fIJt5Witsb4WKVyOUPbMCgbuDlpT7L9W0aXKt+y5Lf1
uoFVi4QEcFl+4YjlMyU8HATnTpBc/iZHN93aQhCyvenUvtSQaVcMcxKo15B8n5kXazs6xGIzMtaC
ikbLUz+xM6DSXpy1Yr+iEIVRah7IYVlgKOYgW/m1POXH9ht7Wltz6T5quCd4WSMMf26Om+IKq/4l
OOvf4SCoZYJ5S0D5B9hCU1PeP40v9VmS0KPQGK/ML7pIhDI9s0pyGW0waQp/RWGgj3fHKma1YFyH
tShv2lpDKkXb1D0k4wlqc5C9DyS3s9/TTBewF6kYS4LZ6MmxJwAJicgnJxneb9hyMVyh3fidPrpH
wjYG+ywh3F44a06cLViTYidyDf72vgDBzD00rFgCnIsxy1jNnZ9CUMITu7oM8hFqOFIcreYD8p1u
PbZruvUIl3hrZcEMUnbUBYyFGV5h/ANtUIOV9mNwRhZEQ7mUEJiN9kBX1Bq0aVcMttNvui1ABSsX
iE9nceBuDWTf6bbXHtAvr9IdoOcWEj0hILHffCm3HqDoyyRPJPiDH8++vzGPyDcRaYTg0jB0esRX
6iF946NFnwa7nCG+mDOTbbvC1QKHClR1Nvyh/A5BkHyK/lDdZMYZsFAv87P91m6d3XSvjsErTyFq
yPo+IrYIoPDDTN9hE3eEFrfND859xp6VKiTGrGz2mE5uRpi9WMcAs4NLwsEkkHtLJ0XkY3Coj5hT
bPSdfg1vX/bFfCFtxPArJqaqJ56cHDTPcevj/IdGtX3HoHuEW/4xXsKrchvf4AgWzLpBYMQpo/1S
IwEKzFTCkaUK19cykX/xRY6605K+hdahQwhBegs9VEVLsWk0HGAx5SHCWGRh7NQX/ob1gJnqmJxG
UkqhH1PfcGrIAJDlGkYUIAWcHEaDwxHnUzlBse4K8TTT3tuIMRk+vkd5hMUDWZN5mIKAhHgLaBQA
6NAT667Gb2pFt0L8DY4p7wD84U/6A1KM+TadSyjoZ6yW0CNhTAY4WN7i4/TV4LrknKRb+gNmT2P3
jEWzAP7Nd0ij1L40Qw3tQ+nxaJoNbLWEq5y5pW/iwWi3lBXPD2FdZIwNX8yr+TZ4AeZHX+D5OTUx
ONXauSXP1LuiR2PCwbQBK6eR2ThvKz2KLBhIewjo4WdX2xa0YxyP8Hq0X5Cj+VsMtUpPrrDnhnqz
MeW98RVhIWKsQbupZMFNQq7lgCRJpohQ1LTkOtTPMVyj7qIp93//mG2iFZavcdjM0DeBUOAi8UU5
OHHCOO7OhbKZCU61AXihFdzm5a1O9pO5M7SNYMNY8FhhMWxVIzzRLFroTBDZ0pwT/MLgh1EP0UY2
c+33mGt+E48bQl3FSAhWDwMJTMhx/Uf5TPCn+glDLOIrgCQWblgUzWGb9+dF3+JDC3Osjv/YJB/A
dLCHY0Anx4oJy4Evnm/TvExXe3obpgP7Wf6mZVcmpVSuuihb+fozhm/UzSbo1REVgeASke6NoME8
zMm3PJDohWVCeocRRnq2I/NkF2cAzYxfeuBQNf2StHNP7xr+cEBkd21l2dNpcAdhwcyIMZf8gDWz
e0/0DwASdo5v0CQnfm1Jhb7SH4Vb2fbRewCzmudB2bEbjDjdMjI/LDluXF9cCcppPg/zioUU6Qmp
Lrniab2XaWfNWXNeo0aQ4TlWXF+l8IMT41bdb83DWBxiy7VfQmU/9scZ0wZo5ux70k27Zc1ziGEE
un2StN85E/XJx1bYrO6h/szCbSZ7PPxG2jr9OanWZOg+TVHiYp4GsDDahx6qwQgBZ8P4jOPH7SKQ
38Zxm0bsYbhYjch7uY5yRkT1rtLv+J/IYEqokBfmtiSKPmPkYTKOZx9FIW8fZCzG6aCza/3DHwSa
hsAWyOqdl5nM4MGDHki8dKc4KyzVOA0wlWXjT9a5/ioMk+V1bh5KJd7WOmrLvJbXOhmdJuCJzrBS
TaGaB+9cGLNgub301kFnnnaBrcxOxeWILZrSn7L8SApQHf4lXKTSLz4YaadD1AJXxOsX3cDacHCk
EUp78B8ZTZsErLgWNgzWEzfRQAbkhrAWAai5JWijWAy0dkt6Wh7cYDVCWmN7HJaN5JxKRFTOU5fv
hfu/sZ+n0xjCTRxnV7Kqa5ibmwRC9+ACYdXLGxGpJRSr5lnpol1fmZuBtAotN10nLrZmlT+jN5H0
c4JSXOcakg35zE+S6caLhSFC65I1WMs+ZnCHBKh0yDCq7OID5ucYukhRyyAlJXMYd+0pqa9jkuyM
WPX7H0mzboygo15IwIDstDGE4cPWylXGaWGyP0fQLhq7vpn4BG6TGC4JqRlwDGIoZ0REpo8OEK3c
6okFaVKE6tjg2YjJzRCkuuBVspLpSXUCZNsZ96i8tIrnBPsF+V/t1zmfc0OIFWPasgqZKoSHiXYX
/Csf0LP707yRqEPsYaW042GcyDjBLWG2PtVuFQTfIkah/zHjB1+GtNYpDIbGbwos/hlwzzYzDTKq
ipbMcEI+phqVhTNsmz6iBVY3A2YC8AG6ZJ+XN76LRiQ4BNW2mIMzkepW95ArhAbhrhU2jsp46dVX
K7DJ0URu0e7tuudkCDZJwcg/Y9CSOQxq5iv0rg52tcoGZskDnKbnKAAroKbSoFihSGqMR0SgBWSk
Ep6A3T90GMkN61DEGzC3cQ8kYPCOFN6/3dTPBrSsboDAqOmfI/KYLjevAYdqzjWBoymIm/bVDA0h
IDTy2aeGaCJG2DoiaEeMkHyb+DkW9c4p0t2CQDzpp1NX0P3bmF609a8R7mVKorloT/kcvijSem7J
HytniCHK9B4lyasxBA+jkjkBfbOv9pWeXDIDbplZZ5scRpuN11V76nrr4kgceRm4Rtu+hhAp5Xml
lfJmIkqV8UwDzVNpXxaJqiWkGa9+iwGlc1QzrcDHwVb9IfOM9FBPo6dkh0DO33KNAm5q93xNxPsg
eQ27noXTuuqj9pKDkYPC5bgPGDYrVvQly4m8X7SSHQAuhibvps76snV7LwPBTWO6rwfhx9495pTA
na5npAL81pd+jXGRoaT7VIc8BaFo1i89qnqqtsKA/CZba0fJ3W4Ew7Z6FiesPgJ525sOjo7OWSZ8
wSGQY1ShNYHvow9RR8qB4RFDbtJQmotcXEmxN4MTXKJKdo85HmI1k3yaJJhsdYriKu82Sf6RNdJ2
jkOGnfiSW859kYoX3QYfJMRgWcctGJkMeYx+U3pAMZd1JJwmahRVftYkJvxhsK1qZAWPuuk2Tql+
9Ql5RD2+kLOfl+jiDEDcLD2nIySHsaPe4luPSmeX9pqfqtk6As2af8PoeZBWaiH5+pSS64ebSBOu
Z8P+isJ1A5cVo3rYnS1aQ8hCDj8Yzi2RjEb/UZovPdrVBdiwklpXDb+zKfLjbN6ZJEHbMIXq/pgF
zwYm55R+ZmZsaysG7B2OSwaEOQzxRTKsQ6qVt6Z6zYAP7ZA+NifgXIG5Z7mJPpAQKaP4CSvSsBA2
FDnp5lny5sTSnzHhOrO7g9Sk73k4beeCHlbK8JtW4CeXWAMOvTgbWZ6nDNjHUfAg4jJasGXpQL/T
1rX0XZfix1Zoq4lixJ5KYlUJZ6AM7hC5ZBBHG+rQltFhaH31PU6V1bSjcCBV4FKGb4ZFXCpGWPF0
DMz+N2M4Ih8n7JjEGTswkA7ydTViruFormTLHtfvM2kycS9vJBOUWIMzaCxeYcAXrHcp+10J46MM
n/HdRLkkte25n+Ce2xB6oMLNsH7HEg3SJxCpZpI3FTmbXlc9tIqzQzmb3M56waIMWTGcGN7XkZsx
bTbwy1J2TXdVaPJGw7OsaNtJx3S5OhZ22uNebjFMwRndOueol4jMAR1TZoSq2ujGMpOxkNBbW3qM
LOQqaPIwIcBlIhvi7xTgmbMoa17AUrGLiTkL2x+5UNdSHNNDcuhPg5F+p7BEE+xgOS2G1nqamLf1
lLZmr+3EKjfZySFLGYHmJtnVKAyOmfVRyP1DMucbMgqpND8zDRl/E5CSocq+nhXv4U43YL6XkDuW
u4GEjTByejEWGq3i04h1t+n5AqYUDu/wm1r9JYTennA5afgp1P0H7lnAHOIQAJNKVrKCS6wbCTfu
0BKWM5/Ihx0bHwz1jAJq/mc6DD6TKD2uDtOQr4da8iYrdIvxj4HKOU0DSMBYgo6dB9NZrlRGq/Ae
MdgS1YV+V00DobEEM/Tal8SgyG9mSmu662R499O6TH+i0nhKaa+D5gcxXJRdtQCG+hhhhZEDdgw/
SxPt7FjyE0c+tcAcCcQQrQ83NScPm4HvsL/3fPoy0EJIwbpU05seIoikodXn40jQaxVr+1A39nEL
iGd9a7XqyTTvHQPbcrybEDzzP5odHrQO0gfrvtzWrt3cHeGdq2f4Ynh9qrkcg6MiGS7mF7Gsm3Wy
m3CYZSilExBRVgcJbmXf32rg/wIh4PQ72yTkEVo6lKc0K78crrCIRTE3s0vtHMrhK1Ei8iK/Whtr
J1DuIftIm/i8ND1UHQXyQRa2X6360fb6RpHtTVztDb1pcXdNKWRjrGwqKvPmWlrmCd6ajjJUBvUY
i5MML+wpb34UNdS8XjH2Vs/Aayb9TKMZgGaQf8iGF9tNy5jf8kzlOmKv20FoklJfl33bRsJRS5el
YGBhIwHakQJgkETe5mhHup755k6DKZC2tCPariLiDUOKQN1x5o0Yocam5IcIzcITvkZjdzDnj6HZ
lG5SY7v4xFF7OfJ4r0u8IHlgUMvGXkPUpdYhPbFyrQxOKj23M3kxgcUVXbGdfbcVMGFjoZi35dqN
AcgbkCrqZ64SrT/nAWNhLr6Y6yJDoJ3t0lnkReFT2z7k6FoRG1fKFNOMmk1IcZzqWv/ZKKVrStqT
Nm+yqr4XFkPIJDnJzkGDn1ShYOSEZI42uYPxaKXuYRGwFDeXjoFU0We7ZQZxcraB/qIr9cZUj5FM
VORRsaOVTv+bNYRR2uaDatEzQnnvaOE+6yrXTmf8RN5MxFHtzeZYVAZwJgZ/sbK1EDMgCMg01wJw
K/y4fFaTiTC3h8wunzACVHgPlkMqTc/3NxiHge5CKauNjM+CbAKlMMixiaPEOzJf3CQrD6UtMCpB
J+jW9jLzCTs0nL9OR5YiaFajs02p6iFx4KIdWZoD+EJDDMXKKnzNWNy+y/atComOeSc1lqQSEWUp
rg4vXBUQGuHolGniv1EHBUq5yIn+qpZkmxh47baMb6d4Y9PMDyWmmEqxS43MG0cmS6l+tG1aRT54
R3vrA0wwHRYaYlyMdaBAyOz3c4NLA9yfOTbPllZiTdDfmLNmI4Zh+ehb2mqWna1EY9J3v06F9BS+
ftjjI0Ek747swQyji/K3WST612ndaNMhwbuyzpTzIFto6wYLTX1bYngJOy60d+OMC9coPTvZ+N4o
eJKRlFbOx4FJ2JK2KuX3eIzYoaHaZzqT9IkEntyrFUhG/fyYlJpyxGGUGdvOJpQirL1b9vgioHOo
5b1C7zoEd1u/ZsqAjoUBVbTTmT4mM1twS+ltHfUsx2ZVfkwoeCIMPdizHIbT+DfLo0w3bkPrRA9v
EM+K9o4w8sBoN1IpM1llQc9qhJhU7SzN4qyX7dLXC0Qlk4qZU4Tosv0Un7+8LNe5e9bTGpcQKJB2
9x2kpC5S0XSZdMgMWD8jbXqP9BH6vCO/pTMHP99Z6TE20C+RUHfCpSjMX0Wx3YUdIkDeI08wDNJl
RI1RfCd95vXVIYAIZ9kYRtt3M4HS3xXU59M1rD6d2dp0lEWZrENjLVJt7bTstlPnRWq0TZQ/NhDg
FG3FWRMuLatCWuJqO+BgCTwxx7tEv7cFw+KCRjXWtn1B2INq4RzwMekt+UeA/6jurFdKdax3CTKb
vgzr2vSdrzFElCCRLMqH6SWFa3NqD4j06D5WKZS4WL/3BTSJuj3OjCOZ+1nTJiGhIZJdcHIshGNX
bs6B+qeqvrPZhBcDjIICKMBLDYxPSvJLjHnmCCkkn7ERL89dealhIytHhbvmwX0pwXSGaVXgGgvx
Ky+ddUD2N4NaacRhyJmxGl6bWN22kV9HPv1eHMl7lTmo2rt97E+CAMy6GYebhsjYgMaaK02dobz3
h9Ahso9c3ABckgZGqeDW3bwOxvbsrOzqV5+1QwPIQQxfEX7YtutQADKFr9tvB5dxk287waNnKpEI
6qqfo5iQrd8FKhwJRxk0mkkkNAMmgBbGF5vBeAZNGSZgqLRu+WtBZh7QbE1tvTe7eVMP37FW7p3w
prcoJNSPJmtIgEQIkl8NpsI5Po4sdKKsUkro3ncLH51ehvzTaFAWP/J7gRuv2PdoDqpoT31EUvxL
mL6aUBeklpORiwfip0mThP8jqNdLBsS4ZJ/YUgtRFeWuPOylNNrn8d/mFeYw9lTB2oavOUJ3qlYx
e3s8Ku40qAg/OuCT5o5wMJinS4GkOundpsy2VuQAI1LJ6j4QAR8YDr8IwHWZ0SxlQ8HNI3th1PWH
MphXHYuZpS+rzgY1t9hf9M+8DA9K4hycqPPC0PS6WvbNfECngxfBSOe6yDT82qh6BmrJrHjEDSOo
7OHYzmsSpuekR2gY4FER9li6mCzvDbz/QHMNoMuCkIZEQqu3dE9jxcikSp1fQ8t/G9q4J6X2O1bR
kjN5ghUbh8E6J2jmjpolnaHoCRvwmDA/wkqBVVBtKfxg7kooCdlwS4sG2a6ubJUS/1kb8qADBFg0
/TVG9FKxWegGLIAZwKP87JztAAhqjrceQloY/0pZ5S7AJ3Of7RuiuKaYoBXE+yRKhhTaHohJMsFt
i36ZbFoYMZIK4coz43KNao2PUmfr1pAz5cGE6dZ4yfVTDkar2TDHFyzz8J0IzEeEMG0cy23fCwS0
3HcGbmxa7I6zAbsWKYiG3xRYXF2xUFBJ46WjHGZ8rjsLj1jrI8oZfVZezQtCQtObvd6gqo6SYwPE
qsxckmF6r7GbY5VRVKqmg2FgsxUA8Lfz0wTbrRIYAZtD8KtAOVfX3ehryw/WrXrXeZmDPkVDWCVO
CjX+EQdYdK0nwiNU6N4j3QKn2VrUz21Kwl1zj+m0RUliQZrjo1A1x2XH7eVsPea16yhQTU2IPSx+
pSBbwKLkBBlKaZX+H0fnsdw2EkXRL0IViIwtCTDnLG1QpEQh54yv94E3UzMeWyYRuvvdmCfWiNyk
qUauX7NGMdYKil0pBVb9i1kO8xSzEU9Wh9S60QiKL9zNeIan+aJUopURI8Mg1k5Dh8Ck03K2zdEv
SEjI+9Yq6++Olg9f6DhTlwtRI5ciqjECk0/JsgR2hH2SPJ3+qNKTIQxn93tc2ssBlQKtEqTuVN8q
EGlT0HKeUlvQf8a5oTtJavpIM4SDpn9kWZvz8oUmsg4OrfNapgUAmTgTVvuEr+OYQhTNlySakHLQ
AJZUeAv2W5s9doj1uQdW4yfBhTvloOMLeVuC+lQaRwHnVaLtjDZaXPkmBWXxOQl9Ai4jrvuUWiw/
mop/7XnyhugwbXJ+eFf4bFZ7DoJpVC0Tkq22unxviXHDPhKeHVAF3jfCVhHEc1jSphEeOwAijLNj
5QIKyzEtYbLh/+OOJNEEvf2FUQTb1FAthadih+iK7hwGayYEQmzFfRgvB2XGjz0HR/4nf63ZX8yf
jshxyz17wCwWKEiN8nY0lIEgC+4igXcqFPKJqF6c02glf0VHp5+2CB3jehsJB9d9CvUsTfAZ/9G0
opnY7nLiE/hNsiDMFUU9JCwv4WRXGMtYXCbF1YBHrcVVDhMloVVKQXJaaK0e2ztneneyEzoCBIbD
4BzK7BjyW95Zf0lwblTuQuKCuulfF33fJz8RJox1AUR7A/oOlxwnBrD3BxR2Hls89IW2TDDBFXM2
kv4krgXp7msbD2qQelnsgw5ZHYnNIZdTUMO3bGBOhtGQqyWPqKZddZaP5z5kxbOCui9uBxn00ist
jsqHkbjTFjnNDRx8AyD2BeUGxKTni3acpgVsCYfofxhJviWIg3qJ6pd6ATpLSu8iqnuxPqASUiCs
kB4NOD04VgP44wMi8oWCBIo+vTUh4oKzSNChzcEsTKBaCfsqQcP0qZeYlU+Scu27Wz3ZUamWlRnR
V84sqdepvC5M5JrZFzcnU/66QeUEsEF8PQGb5402F720LtCzluKylK9N9UyzfcGNKrM9L4Q7Fv1u
PE5/QrdxdIuIArYVslvs5AfiqrS9Ci/ekC/dPQff+kimGSGZDTLbeX/Gpvcbk3WijT22yS6GwrA0
xJBc26m3Kqkhws+65xb4CEst/kpxukGfNg0+o1PQwXDCQ87OQ2oo6kUG6dSeoJ5Av9zjfGltuWBE
sYKVQWM9CuMaLHDsyE1U2zUs5kElI6GX9rD/FDch/FX3IW+BpB3C5PmnYs4mzYJVDn81+fymLRwy
Cz2fRQAKyxVU783Pt5i0EWIOW1DGOaekj/dbbClRitB8+1PpzHPGx0Z8niyWbTEriUFXpzq0Pccx
BDafyjz1AeqIp0CnxYdfguA8wUdEYw0q7KoOvJTPoV8BrjIyZF2AVdCSgsQ89OkzGENCsjXIzFM7
FikMK7BWkn4yDCAVP+wZvBodSR+OdLrTkTSwpLcHvJ3pEs8EakYE9KyKUr4U5B1lu1A0BHuRw8XQ
wP4MpeIo2L334LpQU5W66omgorSMvHOaQijg4LwPV8lRLqdF0Win+Qkig5QA3Gioe//7koxX0My6
y+gBdL8nVvN2R0lz9fAO2M2w1NJacRJhZPFWo4rvLcg191TvWGgJ3IGUh6n00bFvuBE7X0Jxyt/G
mM/GSAbRqMn58GHVYlHeovziSnO6UfDRcT+7Zk6uMyGPSxjHYVMoY8svNFpKEujLB5Aar1Q0x4iz
gLbFXVkdgwPvGeEhiASHhzLeD05QYDQIBLFDG4iEUbw9UEqN4fnKF+0ARDNfoEjxo70dWAIsdDxb
KoIWth6sxDdsUz/BBTHhjkh2Hiqb+gBeWw/L7rpp9qT4k/EH7Y3qGz6Xc3K+JD1sWtiR+nw9yJxa
+FcSSHjDQsxdrKg41h8kIi0D96sdxQrSCgrthw421mJMkYiwH0QgEIZ3RgpNWt9kHrxH5VA9FQCY
sMgJ82FfKhbknPdAfg6bWm4n0o7CFyLj1UVwwqPxUqVnW13kmtraadYvRGnmD1vnQXrt+AIDiNTm
iX8W+G3RTioM28TC9lxyXJmokXeMMxAvLXT1Af1D5+xzJuhH/WP8lNfmRPxBca6idTPM4LcY0Rcu
XRjHNLoZpP41Z62ycfWgWcmPuUdkpyWsa9nSmsWNqLeZ+4m38ZVlmalwKZ+MI4Xbz+aFw6p4IWjW
185GF3cEA2b5LCNRR7L0HIOcNeLh0xA3NM6YcwforM4FduAGJIklauaA7GHakdbdnSkiuxdrUM4o
QUFCuztptiBXiT5LkjX5SaAiDTitjZUERNwjnpGeex8PAtiquyle3K6Y2WyLDIiGMuIlyTfr5/UX
0oSpt07LGXGW5Dx4d8M7MuiFPIUXkp16IuuIkiJsDU058gZ0AGepW3MYQIGDkqJ45z+9sx7zjdoF
OVWtiz9jHQQHMpFyYYryB46PyAIcDszBypOcSpIF3HqV7NddPke39JKFR9e+jB/uSgpHRBJid5mc
UZSErMHEK1z9HWVTVN9NkwPxBoTvsYCQh+fmV4Qh8rfBy/1nQu2wA/9O7m5ta6Od29I2mKrYQ/bD
izUlRYXMoDsg6SYVhyCM7O4ZVlhaEYUvzcw49E9tVSQrtvZR8Sxy/71lxEYwTM1PtW8Li7/uW10T
7zE56WgwhK2BaEbkCqn6XoXugXUgRfwM4denu46EBZh/YmeIE3qMRfH4HhFdk1kymff1Sqq+8vIg
jWaAjSbvi2DW4iRMEdHDuGi4wK0YJ5ssrxp5WeEhwf/XzlAgo1cJiPGux8XYuzCjls0hBqsD0Gbq
vUVHsPQ8P7qb+kbBL3tGdQjhv6nMKy0QOw4M5AoY6d7YYR08YjhcBdfmx92LBPaRGgRkWXGAmYVL
NV2FxHdQXsdBFUmyusjXCAewlHLvXaIoMFtNg2jWcgsw+dEOZ1Ux2CdF0hYea3YgZAJPHyOv/KA4
kHQEtgxY64xeI9Yb+PuoHRXmUTZWjnDEpzaI9pdFtDG+wFzyD+LwmmRXgdBjpNAE8sjimQUz79fY
GYp6z7rKIcXMF2KzY9VkPaTxA+f2+BcQM0QXJszfBtDbhc2YEhHpf8OgOgaZ7QA/5K9Y7X6yZdgv
pzUJc3QgCzOPihGwpBYAJSdca6bQx6s2+/Z/Mt6axhEkDZhYjGMMvVQgBYFY5GOQfrVjfUOKIgTs
HtDaS2nV/nD2z0GvaNGplhF1hINtEL5Keiuaw2pctrR5C7foWxN0e0eeZYxdsbRVwjk6AvWbIFCf
0K8ItJVIppaETQnIEkcZ4RrUlRG0ejM6qKUFeEtE/aoxKyarMVTVOaTRt8SxQt4ZxJBAs3MIpEKH
aLESomSmcjxHUHNl4mcZQ85yNBfJKViSsSaiM8LzSDPvBvgdhdYnO7fSVGamvITbtlpPqq17fWjd
PN22HuMNKAxtTyvkkMEduis9emcsb7G5zIm2xMWsI38giI5DAxYuMBj4qEidK7nVH2J1VizVBaEF
nINMQEhcsQuXnOAvZSltqSrDzcEUsUMghEsxBnw6qHeiY+ttu2LODOfKNvxi2cNsqnlWj0m23Omf
9DfFU0MFZL6vix0/tCBKgxW93irUnWBZROwFtg4IZPF9q7/2pyP3dZqc81+BONnrgFiYvhEUWKTx
bssnsKuK5pGrkVrdfkB8yZkmX0hXU7MkWDADTImfFv05LqFf69g8NMwpyGbhbKP75K/C/Viv8ora
7kVPh+MYHQwJ3KKd0qbEq+dHTsDgRK7f2+EHJRapo5weeGQjil4feL6EWzkq9kZjDIEYfHiozC0L
o/RE59n8DTgFv3/YNrjK3969w6ZTkGHECcw5Or9EHAUPt7LyJ9d8If6UnH2BZ8jbAKId3aphTuHS
on/y3q3QQ7Tn8oRxP/8u9wxsE0sZQ/qwCZVfxUt+ESGtf/JjuU2WIwhjqW/mA+VrskCipiEtf4qr
Mpn9jyMrsCDbKD5geqbB3cUo0jm2+Q2lyzbY6svmj7gqdqSsRBJActGYU+S5c+PZqzbW6acu2M1L
Ue3uNdFQ3vpP+eP+NIhArOpl/mEoxejiafP8Ch3msZVdW2lGbyFzkHw1xbl6jd8kXCc3Nvb/E8S0
XHImLzdmMa8WwbdETsC3+8xhdI4+Cy2v9pns9GzHhS+W8Qd32i08j3tkv2AdRO7mHLsNQjYEtiRW
E0Jcugu8iXTjoBnSzAXwJDgdTzy9KXx0orj0t+K/JM8O+w37/Z2xAMPUkvC7lcf6gv5yXR4jBI5r
/S8GRuXxZ944mx/5rt474h0s90vvOBc4qj28TGlR0JWGneaOtbW/YHYW/iqDAKMWUPSrBOG8qpxN
xz+CiKFhUnhl0arBivgibKnBpzUn6bq+QPMpmw5BGBQfKZx0RnxQShCAotOkyY1v5yDhfW43N0JJ
Ph3DYSKvQh2HtE2fGYMH8PQz+hW4cxS2QHLy7WEvF8bLBJukGJ0GIz/aVMgyli5ldMMVjq0+ubZB
5gbhGuEqvyOXSqnCRivNCVEhX7ubaveOtRFi5Sf3ZmxULleHuBo+yi2/xXZ3wPo0ljZJN2AHBi2F
7sS2IIhFfAjE3Vb3xFmgi8iqlfGhhrpa1efoJ0Z7Y/6Jk5Uk+kvZ66168hsmN93d4Q93ftRwFQ2j
5xJZHGK+vr2IJQZOnYKTcCbUR0PZoxB1x8M8JWZtfktVuOdZrlyIN2CqCXHW8w3ZEskkpEsq/rBh
ydF4WknZpUZXHedwCCOEoiLUdXuCD4LIJ9BqTCRsP0awEbgpHuXmpKzbEt6vYAHCtOMyM9Blkp2f
kgsWH5XhvLXHai91P2yISbHrvYHwuUQNPVWfTMbZV3Fgp8YzQlQSUruL9BGIUNwo/brnT0m28Ka9
FqmDiz91KzAivr3corgPtfUV5EW7M3wMq3ayjH69L5m7d5EMCyVnde9YE+fRL0XlzSz6JVFL+wN0
YKAQv50dULZdUfutiCu4lcxYTqbRb/brPatD8au9uKPFITog+H6RCaQjKAHAw8ROe6Tzi7QX9d5e
rqkL/tUA/LZIWMOzucmWKBH+mNUjMqyMhcerwfVY8uZ+IUECIgHx+fsFq6GsfAzynp5CUk0bVDXI
CWyYWkTNT5re/Kl4Ur41tsyZebjz+bRwWZ9B+Kgx/i8JntjI1mcqEACxwnixSVMnHp9JB+PnWyUv
nzyembbQKFowcaAwYD+SmX4dfr2VW85HCd60O8aD1TANgrCg9NeWDrZ/zvCsaYLtCsdMPHoq5C7e
Ye6U9xtQKPgDdxbQp55jBREtLnwM6K8uaQcdBB4vcq/jb54qwuZu6iYSvrxnc+x8HKIt6YWTM+l3
OH7JwMKH/O5OkMCEkwwnFCJnf4G50nvgm8YPhBoadGYcXm/mDCHz2AqabfApuGgl2M/g1S3ctP4H
B3m3ZLKnUWo3aoHp6gCxGh/baEP685PqatJQaWoQ0PKsTBqMatAzWCCIwoWCiqK50LK11enPgA6l
v5NTWL9IdqVxAjuZfGndmdxJ9UvGBjYfgdVVTN0YqVeWTIREZLOiad/IGbyrQKE9hgeIrMhS5EWn
zjwKX5YIwRTaWlagcut8T9rS8BEAML7LA31DebNAdzLs+oez91hddPJ47qLEGosO2D9VaAznVWkx
p4MXlwTzkLKtgLR9eWwdomEiNRkdyMhN1Z3m/CXveLyIyHDJoGSsd3D3kXx1Bn7FvNJXlOgOxI0z
m/ATiL8KbBYJ0nFGBfU5uRBQLXJi4Tlyv9k3ZbLVkN+OFwxlbqDtomq07gYp7aA/8YdjKQdXJdxD
OZu4DsM9Zl5uT0cyFOpFFhlczDyWYLRmfZz0W/Suvo2xQm3Jx4MBxGXBBQUDEekpu2nKHggAyECa
sxjg+6w5hFzITyUHQpjRMYcGFAcgPAlADTE8n7K7ClyFSrJ9cl+aY/8B5OaU3qUr/U3Yl7KqQ+7C
AWylECj0aI9SeJTTlWFs4/6KHhjyLNAW/S0BK6fcmWaEbqU710G5xRpq/lEtNRYqUkoqz8EQVU7g
3nqYEIKGtn5cZYV5zExPoTRl0ERXoVP6ZYmCjB2bWiiJXoDyKPUBiIefPwG+aXbI0/iCfbvssO5i
rF7mLu7f5SiAmTRHRAdO9sJY9XG0Y/7tr4mXQQeBQg2UM8FvzEESuJisKwTPHTXLX+MI1VhxZOVn
IOJT0c055O7clSISNED6MxLMm4T1c47EmSs5PDpO+W/BmKan8Ns4ruA0MGjyXSnPxE1FwgLwOqK+
MwEyVAJgTz38ECmL1gtZs0xD8Uxl7bZLkCfG2/F0RQUzZ4qnend/JuMQs63Z2W4i3UbCOb5FG2J/
iZV1AA72mjjPMsLBEZaPATTKcJXybZuhWWVRGaDgQsJTSgcyg2DZa1deaMUMv8emQTSxJOP1o10c
DXREqUg2Z0NCfjjOekDKX/JjPOpwZUhUFfZE78zRO5ce/CZRHs0oJ59J14G7Sdbhs5m8xw0qtBDn
BzFXgnkL0BdxofoGJxvv74VkPJTlKk+8TS02v1EgIZmU4A9PJ/9P/CR02XxPlCX31iNoErtmic0y
mUeYFakiskCCyOMaptcrMUcMnNyj0eRtR3Pfpsdy/KW3b+ezyEJHgt0zx7w6bqUTJjIqDDiAQo9b
4Xr8/Rzm6GLOz/rSbckhwKTOKrglAmA01BKiWHwNj+uqZnbkw03s7M0kPznZP9H0Ic4R8xOjuyUx
Y1pMX970ls0yWpgYaKxqV81iS7LwNuyDM9VlU1K0u5m89ld2x2BH2vMsX8mzPVHT/JHq7M5u8MhE
6uAUWtdHcq1pe/miU9KiwHRscZiJlmiRNjaViCbJD6ElLZMd4qkRzXiVv2TIGAdojEFEbrQRSqZb
RC0SXal4zBiOecfQxNETdjNl8s5OCsPcrav3gUjOFWT0/5JH79OW30zl5Y1kLLwUenOkkTIQkTmB
RH+jMI6iqwyRRvs2/Wqodd0Vt4wLrO16dY/8eYy2xHxbE3te8aZShTzikRk4DEP/Sme9ZguJrpwE
6+LGgSTcRKKFdpJfLm/MGPwrzbJOSHDLgv5ZCfvBZSJ8IT/I0ieUfhVfI6JXsexQRjUdu3Z5tBCG
tYccKsN9JORxw9HdJP+iefCohH+SlDvTXgHZ5DQuwD1E53A5QSF+Tb46/SOZT4P8mSkHm46oIPut
wZHuosvkCkOVrtuPk5FyORMwWnL+oQWeq4oUD67qjL8EpxgjOzU0tUW0QWDO0xtg2LgXQJjKmLOE
vYojij9R4Q9f5U9s6z8d04067+7FuVmod3pYQOfEnemvcEyy3WoYPM7qngVfTM6gaYp8GTcPkuDR
HBb0e0LOGieNDNJWeWANwDh/NrV123zlwRHCN4XHsmU6P4DRf4MzRQZYpIAOvD26IZshnyxKzjVk
a9XerwM1ik0HkCniSGl2v8CMyr5BVv3ii3Txk+UrHRs7Iu8LDK/gnVTQHXFk5fxDB+4y9tasme6I
a6mPtrui3sRyznkfuX2GmyS4o+GdBuEBU0lSPtg5oHPDjfjiZ7rumr5PFp+xZXTaPMgpYRmr3gn9
dwCL1H6KTxPvQFh9g/fwPAGjcL5g3XKTdyTf6M/ljQOX7Nf40TRYT6g3h8QJdM9UFBv4jAgXI/A/
JP7lh6czbFFhzQocl49xVSw418kr8kWJBpjiw0T3XMtHQgz5d4eGcQ4sfJmpgbbtNrDSH8cOgNTq
g43H3ngTvzIZJ5MFuv3jf3zCsoczboHYFo/A8xzJUOpTfTzDq+IGdk2Ef3WrCZcXVoJ/kNIXIkzj
aKBW2RQbtf7TUY89QncJuSFyxEAwRiKttCIQWooPk+4wCZZpdsJ5QayEMv0RSDAOAX/AFcDQjHn2
ZrrmiBZka6n5QmTLgoa79zdbYnRxfZy+uKQGuC0OKeUFC03MEDMTGPtP/z+DaXOMo7UlCk+OtK/B
I3H09oRPX3XjgfS1FuBqpvSluCPMhzLBIe/OHjDEZ2sST0Z7jtOuKIllU6VQ2P9OT7z5xcXXHg1n
SSgUBTUoFrjvLrcpruXV59eIh/BmMqtH/gL00x9yPu4emvc30df+N6dyqfqmzFgMFxlHdY+giRZG
aIJAgMjfVN5M3qbwFZMn1B5DMlPJH/a1C1mZvl152wIPtESvtGW2c42jBoauk/msaX5iPXcJDZyO
6wr/W10hNOL97j/QHWgFeJ7yOcfucgenqbH3ESv+SOtvd1iI3trsPwqxNLI9GbZNgEQKwdYMgg2t
B5lIEHy0RUljiBxvECpkDtQS7ARcqcZfOeuIHm//gvJSXGCKOXOBIDZvXJKqMo54LlYOROh5xR+p
9/wQ4FrDI+5eTcZgF9Gws2HLdUmJXBl7KXGwxlzJ1qZtmxmzG0Owfxgzf1jzBWCaJlk1LBjB6NRj
fCAC1qMcyOf54h5RXJxgsLFBmvGZKT6G5xXsGG7ahJ3kjbyB6nSivJ4oizBHMLhvjB7L5TRp94yf
nBIgdfF9AXaGHKoaZ0RpnTuPmFF/xeQRMAWH1BazNhIfzJ+DpmIjbZU9H4Vfka5on7eofzkwd2/K
0TmCeF+isIwu7C/BHDscN8BA9zoSb/AjDz6pQxkQXZgCxSgr1l26i/EV8DoUKYwWqVcbmEqRozin
plPV/5CJHFORRRgQB2eJVDFMP92xo0GZcqGZE+35WF2xEMD7OEqn4aZ5s0DyU3l6IQe9WXTBdtMQ
BQxhDG0zehcH6dYMZ454Rc0GB2A9xrfxdb4EHIoBqYB4WUcvHSEwJIOWsDJMdXgQOWUyZf22e8ed
Bw4JAdZwSK5oemLjwfMcd0sUsRMxmnN3C4459LoU6yQ91QMyz5myVq8hKma8tbfqzcgGO8D+gCtW
l5bqLnjFqm0cyi/qTN8yShB2u1nx5lo5LiggwBvCepeRrrM1XPb1m1amhN04XeOBK3gaxmTnU0VQ
DIW33hIZcsWXRlOCyvvQf+OJogoGWbT+qH3iiHHobRJA8Hitu+SW+CPoM7kK75rXRZuxwfSUukAX
KitWK+no6jZD54jA46kFMELxpN1yDn9L4wQRDfx47TXMkGjGFzX8K9wzwJM7HjJ0shE5ryNLRHQw
I5PwpqkHJ2zHmLQJdx4JEPsW+ympRUd2QxQWanDQ8BMw24X+x6w2yf8ZhrwKyIoUpidCPTgbz6iZ
ZVzbubqGj1qzPUnoAmHRzHlDPizhTsnTi68FICJMIIlMyZtzUe5DLxqj2sScjeoiEWbMoCYy1URb
A96fqCdUeuQp8awWUN7ZX0HbBIlUhM+k7SkMb1JGctbSGIdbMBesf6pv/mWCPuNlK5FbeTSijuPE
RurDq8DiGfYn9aHEhqUL1y6ByQk3bshiHCJsRLeWq9o+LapzZ5KTL1bHEC98hGzWNb1zhTnFzAVb
+XgJKgogRi+8ViKPBcd5cCYXlKQawnnQ+JZg2hO+bMbLkWZUSvFlkFBaeSlYhn+PlGyXdNW6rP3t
qCQrHRhRx1go7aLB8jPk7N7ioWV2G/Exd9vcNRoSUbqOluqU7PFBZCEitKp1kHNigS1BdrKQVpjq
1Savjhl/VEVBbBUhxghqCTgwoafU2an92J91iFubtrNU1SS05Wi634qL0xSqNrprMdKZIEFbhNsg
93aJQX4vL2WmwQCLy/8KLW7nxIqlBRFfxGMVOpNAQKVLv5wo49PnOJc+agiqlFalBDUv5JuspukC
8Ej23rHTWz4jR5+wC9oSsezxGpGWL9pyIyxLvZh7ovNXmMDlzXaQoDeUfG6qI0C7k9jfXCC4ITBm
hipQNcV8zCyMqyshPcFkzTj27l9T4h3hAqQ63t4+O4qvVJG3E2YrDwxNI+CgvLbDrR5uZpLvgwHa
31sZ0q7eIwm2Q4SdmqsdMoKp3Iz8p1pC9Fo/8kDeycGtUeW1WeHWzKVVbE7+EpqxTQ3kWVSXDQpp
Qw3WTSgc66w6iiRYG0a87rm8XiOfJpJyjhrjnIbC3OQg30FE5U9TgKvHlYj+g5+ViRicVTGzBUbD
RL+pTLZ6abAFZRirx/UT2VHZ0cuoHXoXhYl0Gb2eEqq3wuheUVGQb0ZMwlwU2z8zxPOKpLlWV36C
cpuHtkhPDrL8ugA4QH5FfKP2lUgF0pe/HLlBl60159sjk8q89+6nNP+UCQMUhz2e5aIKljF5Yhme
hQCDQJV6S6m8mfhPZTkkmG1dKvgC84G4yrXnRK/YJJiHNMF0oMBkINNem8WGHUi4EPp83QHo1043
LTqDqlAq2JRypTmwtEgVCYZ38mYXCD7jtrYfpf9NEFNCIMDnobMAz+xUmHYS7XjVcQGYbcJBnX5j
7Iht41/qjOARLT0MtA/ESrpou/xQ+LTD4NLEfFQIoK8Rf3nm1IsATUQHUNAlke07LkCRPMLnMexx
0LG/LCbmqh3nN2NCoJrId4B+8sigzUBt1MacxmxMVc35K81mk3YMOGFk1jpi7vVZXLV73q1EfCBE
ctJPDAmQyB0G5wmsdGIp4vdoMFVKdc6uQUQH4pWuNw9mAmi8HsWL4/Uqe/oxUUCg3cfWEMvqTph0
doVUMyGoPXcwn7T9wcQjirbZzSB/1q3mzjoZCAsF0nj3UyyZhO5IFC+lpN3mc2dy4G+kEwUl9aEL
+RrttWVGbbRvV24WfSDbIirjqghXfUbNnpPgYKBTI5i7FeoSH9S1PE3kjmoKIkeKnUAKad3y9Prw
UsgkJiqVNDud5Vgf2jVBD6V4b9slIQy1f+yFexRfIUBU2AReDZ+EIR11EBoOWDkXnW2lsfqQIKrW
tMZGi6iPyVrARUqIbdZBRCXCnJddTWreM8RflCFgJ1iX8EMmHwClZ9f9ei2EE62bGUha6//JYQa8
jaY4Jgaj7qzEkxYyvIMY3LNJtVSpBHA81hRKw9hKtXZt5o4lAQ3FOQw7S0yo7msILS2hSdFx7yVv
jDYhdohbU5nybYL0OGBF71v2fF1G4IpyLqj2rpItTZ+ue+5d5gdbfejwUgGfxD3TP9srI1hMaVWI
mqY783iajo82z8EVSOxLQ+wjKHqvI8JEjSeRYawgIccPB6XFYcoIxkjYuH0aBvKnlU8kS28Jtc2D
6b+iL/UxHJgpdGgMmThzlHx/qbDvCWtpN+gFDXGp02jerDFE0mI9Ujl2giNT2+d0rBjrvlv06oVz
DPkTtB+QS1lHq2Hy1rvfEGdajTvYXTckHPhHDR6OpZiyueBSpXctvdKiBZJWVJ8MYDB3AUeJddHG
gD7GBhIlkWxNhE3aL4poV1UfQdkRN1kjeSDbLQKDT04clUQdHeEy7CjEOIroJWWSUjzQsnFGEfa6
s9I5CbRfers3KFL1+XNYlvmvcdivwAFzQBkvMKcZQ08KOtnBNnRoPnxU/AoTahfe+ggUbclvjZe9
LKwL41eUFpNq1cH2Fs2TLpC5wrk5aWg2gFU0WaiTlAVbooZlABBrlk04d8itjhC1AyhnhIVIttpc
BPC94VqBRqgBRdGXXkLnZpxHz/Gg2TEcTV6jOqWRBHGw3mjYuIyZzFEjQkXu3PgSmvvo6rU3fNJP
pTh2bBLJFGnzEG3SuIgrf+O6kFbfYmh7DLQslIJGVjpRuCJvBfB1Le8YnjoXmSuvk9SdVAgN/JLo
w6SFHgL1C8pL0Y5G757HF05qjFNRRG+dlBSjl7aFoSxrjgUF5JSBG8qNODMxEWjRMmPjGDehpNH+
Hy4LreekgccKyyWOMRRHtuvoF/QoQU4FOVvX+GF9xApunR2UTMeB3ByyePQyePkJLGn4C1Amujqg
9TL3/nRSpqSDqSWk0vMAy+QPAWpTIYTsnQKqhLDazpZkhd/V25rOqsAsGg70wLb7Aap18M6toF9z
OIaa2BVQhw494ZTnFhXs5BhdpZP85V9ShCCzZpueOktYCleZXqrMiiD6eJNGkS/UV/FjHtm1f1gX
eI2gMCg+enj8hePxtqYBZkqxCAKd9Cx+2huq6/YDpgcfAIevnid7Y+Ud5Ef/x/mWyKaxV/rh/5nE
KswERC+zDBpMOlfMdsIUGxgvKjJ9FC7kRaACOk2qRY10DxnCsQcEWoPAPPAlak+e4nAWfIS5cElW
+i9YFo7SaXgHtn+0b+MWb9RjeCmIpNaW0jt/JCwxy+zmzE6CpTzkKf9V7dql8qCNFcRimlE0wBdy
GVYfQEns1hhzZgmSJ+JAr8HW0kCR9ek1nb4bi/a1ufuNznEqbwDaaCMjNm2MiY/3yVUFXr3GZ30K
iXnqz9Dq9uQnvYdnXG0/2W9Hw+aLgiEyH4sNdCHrpGgxVY503ZSmKqjg+iM/hjf5rxL4wq030DVb
mTMdl2ZYSY2GPf9Qrvt1/aoOgI39Gn5hHdrly385J/Un/aPw5NclDzH/TJZQMisojmlybO94+QTe
zPECJwofADyclrzxw1CruAR2HGNf12RVzRBC2M0qXI50YYtEFS3V8g1ozoxubtITP3qhL1kBZ2fk
5+Unseod1+miP9R3DVDLStRfPJx6v8YodaHBjaTLIL+UCHv5MOrCaWdAhLB37AsoYFhZaDZpZ8h+
WEjBL5kAEJJevYO+GVbpLaB6m2SaL+YAUIm8hbojl3rqg3AKUCkkVoIzX0CD0Kp9cWADWmBWb28s
FN0F+cAOGhRd8YWkapY9arjJR3/552FbHMtvXu8Qd5LrkGeFOksn8zwxOFDpCIhqICM2x9FUpeCw
1WkfjjayOfV2GFtn4l+3xRm7SfypfDCX5T1a4RkB+ABvhceEkcTUzk+g9mwu7sGE3viDmnnNRc+O
7dpbTKzkwBL6Zqhnraai9GDS5z2cKKztdDzqM+9R2MCJ45efDmvCbbJ38+BWo3BDh8cTyF76LVvJ
cVJUOEmdtRtwRBnSkOaeh5i9Q05XMT7QtKbVnfvHQNZRCIjQvCI6QUioxiajPUTnHAQK8I8x93rR
CgD/paJZtFDcvl8tiuaoMpInGxHvTpBd+0ElLBi8KbTGXX9cJHsBfWavLDLmW1xP45LEMjYagh1E
6CV+KFYPzCamiPKgYvneVYTYGPvoJjSgtCgXt6W4CtOFrN0b6i5Eq0jACaOVE0uHXBt+6RgSqI2O
GQL3erHrRFqG8YFAcweahjbOp0zlMNlqwrGhb1oBuEemHzHXeMprFDQH8roxi1XtwSlTtUjAp0K8
9/8LaG6hnGLhHmt7hmQyjCZTOK18QTbDByhOeCbWG89fdqwOPFXlAlAHMAvVIFolekpaorC1WVZd
MmPtkVKARKDeAI5RIJHrexyAcbysU1yFMwAJ8CsA7ggtOFquDNZ3R7B5Qu+Ce1M74kTXg7epykUa
HQlhoc2WSNcJ6TFopl2OY3V2kkXwt+NgUAjUnNTeIoqCZYJzAyp1sNKeLLVVTWvdzlS2yTFDxkRI
zEZdjkktL7QL3m8ZLcYwU4SRjCTe+EKxNxu/Jj1a3UqASy2Iyxl8OxUkG81h3LD/BHiWvZ9imMyH
2iHdJ1ui2/mNOby6JNcO+IlAukvO132Rr3LgIGcIaIEjYQ05hijMMTJNMYm7+CBDkY4FkP8F0pem
3ul0log2h4EAPT5OUibGFJstbjooHercbBOfR7HgTE0VGUbSvsKK1HvfBklDMhGIHSF8wVVElKOj
Z1ckSLiJf3QIZdF1ipY7kp4CmiJad64IIHUmgSXIDvreYDv5DdQJxVTbOlUAaddxjAdcbleygSUY
E2QR4ugmpqBoacZQ0F7xUA0tDgvqDjJwSsF4FxJ9NvwW6U/1kbUXtDvgKWnJSXEphBM1CtoMODmN
xgYPLCT96CMvC0eYTTApjVyhiDyQmxnqTxKNysm6o6pKXkvO1kvpInxmAjv9IarWHoZ4JAg9N8sO
hB2JI+WzbG+kh5T1+x9J57HcuLIE0S9CBLzZih4ErShS0gZBSRx47xr4+ndw32Ku0YgWjTZVmSfl
4BA2K6ldmea6Mdf2dOL5ovjQ9SfDBjRymbiAY3SQwwN/N4IiFVu9uFL8zaMNvThhbIfwZWhPuAaM
4sj/tGLEFbhdfMB/mNxzxHDgpOd3z/PX7Wcjn6bkQ+6uiby1VddWXNn6jKXn/H7aHxtVaN19xhT1
4upk9Z+8Nq9Bt02U20Y5kUtk62s+cN+u+HnfUSHZGP5Np1/VbYGITgnha7iHZiQy1f5hdC3DjSJA
GLZHT2lKDzWHA9MNRhY+peLc5LLnKokksm+EaYb1KjS2bK/eNOOp8i/Dmn+bp/SlSwGF2V61WLSy
6UvOjjYieOprNuPwZJivro7eamqj2L6BBSC6svu3GJ17J3+XZHX8m6Sn4j/zcBPotwk8Q9PX4yZW
4FVy9Zuc7grVjyA8JPMAIKYu4U/JwtHMZ15XocIRaPSGRuJO/Gcy0GfoQxYN/gTjqjcR2v0nqlcx
UqLjTB5NXS/7aJ4VqFlQDx8pk1kjRwBdpgLOahngLHYeWXM1wIGqzwCAPokZxhqsth7Di3MjWHxE
64hTKbnwtirDZU+V1VfGFpsqBo6AErltVNfgggh3TD/7ktzorSGt0fPxrFG5AorDryfZit8RNa7F
V0/4ofAvHfoIh0JMbF+4MOH40ramdAek0vs4fg6adKp0l//IaJF3n4wALpXEyVwaX8Fw6uqMHOoT
bUBmQq4yipahPRn6M6y2jFw6yZN9ob4lrXDsDt1Jt7z5n1xBw0OqzUXmQTyaBb+jY3LhAVxey7n5
NZML67bLKlKmV/m/Ufr/V+fR/Ic/uXm4Z3RG/dU21wAkqLBzVcEEUeyrnXkM8axRdOAWUbld2HR0
JzDABWq3yeXJhb4t8bwZW9IoBuFGghzoE6OQeU0N3qk+pp8D5Bz8F8VLAHkzvRK1GeE7KEF0ToDP
mZBO5behh3hromusbHuDYt026VyzRXhyyuy/sTrZmlcZntwxgtcOLyV7g3J14pfDF+GvTd1z+B4r
6JSCKYlB12u3wCHyeRWhgEBlPbdeIChyamOzVb81n/ksu7j1cxQ7s1gPqkNiJuo4NvsMv9RgaXH+
wsS15JNZXCzwI71bKpfMfiYK63j+4glSvtAKgMetK2SCF4hzUyoOIPhy/GKVahzOiY2I4nnuc9YO
ia5JyxzYkGcylbuIISXcAccOruViFRUfvKBp0z8xLr5f32sSJuNZHDkbiUx7oROcYfjc/CoBnxRK
QpvUHmyz6t7AQt2ZFKpR+kfpQswO5omvIlOJ8DEQUxF9SkidJCCpMtRyFYkQqtQJp1GHzSAsPkvj
qfxAtSkEk7L+FPRiDZYWIV4Ggj8fGYJKtdWv+DE6OayrzJ7zU/k8XNgXhsL8EJ1eeTy8GFohD3Ru
tfY0klNQf7DjbUa35BnnJ88/Dc7iufmcP0EXvUjFM3ei+CT3UUQ/0vTSOdVYQqPIpxEScYVlUjmL
QT2Uw6dav3C6qtMtJB6lrF0IjMpjEh4T45ypam0ZpHNKBQqN7sSl5vzYNR+Z7/kxGgXPkG5Z9I8x
XiifrHVh9MOc3CX1G7NzNX1kzHLzmmeNzlwr6ZMUa5z+dvJpbpX2q6EhGKnbiQmdNYU7mhfona1a
XvPgA31Z8i2GI22zgZJ0EUYIiD65iWOIbMm5I4+t0zaYqwpUgHuKuvQKDwlF+RB+FlkVIdVxGURa
+tFpbOcRGY+UAhVksfhjUsT2TqehGGFabqKnWdRgF5iO520Au5QsBS1mUPeTo/VkUq1noU5YsUKf
YjikBZ97ZND4+8zZFJ1XI+X2kQn4OTqY8JIx69mWv2YNNRP4siP+AkHjgkg7uHXrWEcUNTLHAo0g
0TKMur0RW0SzwbN1RtBPNaKFcVur6GqjSrn0NfDP8VFZ+5G3oCewBHh7kwp7R4Qri32EjDZ4fnjH
21JgMNQ8wraslYXIZl4tZC3aq/VvW+NM6FENN4DedHiT3AysGgk7kCKRvdBhk2FyZVhXJpOvW7A8
cw+zosx7jSYiyowXn/+NTbkqyHsOr3xGFmstXcR8q+naYe6J7W1hYaJV3Pkr69mLlIjnm5ZPL/Y6
opOYqvEYk/Zs0tsGWRfyUcRA4AqQmIhdThOIleyTTwHd2p/9yvqrwHUcjo+CPofm+e1VjndgWtL4
bHDatVzHi05WEFFqW+icKcLu2weMlP4S6LBQ2r02ihXnpSzfdPg5s43I1nJ6lGY+mWsmZz39HSsv
jglOJy3Ikrdjem5tNCS71CHX6tyivjAPMuB6+covmvHmjVIVQpzW0wFcYN5jgNnUbrDXkNniZXD9
yuMYfvoprrwjChTcxsz8PCeFeU4QFPQT5BTa/E+ogTKuPMzhFIUYecG6NLa6RM+O72EH2RjZc64t
A9SkLb3jD6Ece50EvwfvJ84ccmPWPAs/EtItlW50XqvDZB5qvKX8kulTCCYL72zGnmoiFnYdcU39
le4c5ljAjKPVZqab4b9Tl4l/GFkx6nNa49VxB2SV4RVuZosfnY/kH5z2anduZuBY8fh96oMVXUK0
w/orsX5yHLE1vdMZTNSkT0KF6gRtrkJFlrKLQayYFNEyjc9acyZ5nLcm+9dYOwXqQ3VY47wQn49/
GpVlg9Ez+jDSpfVt6MuOnnq9Yp0am20DXT4457rLbMY0Y9KvUA22RDRz6/wfOFIAmcUF2VYawfih
5EJBwVgVAkgscuGVk5+d6pcysJ+sqXkql0b5JyNkzLc5FS0pRsOFa5/OgoYwxstRjOXeVDzUCf/4
dKWOt4Y4R+rIl6k/iuAfJE1UrXz37Ckpw8lUQbhmcuEFOpHPMeJXZIBjxLbE6waoBxMVSuvBcJtF
G2hO+Z/S+SoIL+NZ519ECY88bfrItZ+A5cCMf/nLGvBBQ1/VQVqHIqB6GImCkX7blB6huVzSLv6d
/17iCWQQD9KNARH03yrCqNI1miOEZ4Y7G5qJg0q1YXtX4Ckcr10yj02Ar1DvsNRiikRhELH4Lwua
wCXFvwIcYklJEB12/Btyg8jGQxr4QNVDGa88BZ/VlF4lutx4+Ff7N6R5cjM35RX60sE/nrDjModn
CaNYeWSstx1l8C0DPRRnS7mK0JOBODTxDHuMkmNaPQrtUVTfVXxkp9pJr74/O5DutWU8zW+YyxAE
O7rxDHTODdywyCK6moLtb5Adu9FVyLYE99rMbW26l+QD1BueeAhZrFaMdglhweAqHN77c9cn2yyK
N1I8O8pAjeV8Nay9CMJoj6DgcJYNpmJaLgMUtY1ZejJcHpNLqXF76QgC0ISWAx0kQhVqZa2SqhN+
Ovl3FbClDj+7+lwht5WCdu2X6TbitgnsvWZWuySN4XCYu6Y6CsnatJOE188Ggo1NM97l7aZge20t
0f10YHt4v5arKD89kYz+arJuaLcowra5S/4Q7u0H04RT/EuSdT+kAE42XerF6aOszjUmuyy5SuN3
3MCgUuiBR3A5IhSzkFdU7LJmyamk8ZgQevlmQgZqXIUoRr7waHwE5GIRq8Rd057HZF058Fd/GUgy
KpXGbbVvObjaISIgl0nRIVhPojt9ngYvM84z/yrzeNL55s6vRrguyQMUj8p+acU50ogmACroMadU
0gFLNbfdZBIysOD9t+MmtBDd//SpWyXfGgUTR99PPjF66HoV6P5LLiUP4uJivO/MbQv8FUhnKbdM
Br9MTj0OI3yS7BlB8ehuQkxxF/5KAf1E52XTD5AJcYPCcIb+HZNxTOqP/1VniLG4lQpqgxkeuwm/
V0zrOfOY3xy+Qb4KJhOjO2bsRwruiy7ixpNXmX4ujX2ZcTXQzDivwn8N5AAz1RMx35+pmhfRryh+
DdkNfH9nUNyzpVufbVLk05ifDNF9GFBT30OaanqEeyOilh2Ey0KdBTfOckw4j/qvWEYG9y+mzNYN
73r0Pvh3PTxGVE/sgx2bHm+Rkx3sB0qGIVhMFUOTH655h5XjmmIzIE1KsiO06QpvoXCipY3Zrw2q
nZEeBIgndpoaJB9HdTZGrNBJ7tE0YZqLbnKFM0ewFcbE2Kw3ZXVMdfkCkLMZKVLkUEmhsrdzkiP1
fDsCjkTnIO+4X8gPrtFAKjoFV0oGnQaPFgdv0s2+qE8bJACKqrQmxc+6y9GXPu4d5dbnLhVfZ9yG
VKgr56+g2ZUzdYXyqbbrT9naM1dYKYfx7NVqGtTvj7Hj4vrf7cBy/NLCQyTsTaDukviXz5vixJHb
L62PeXOIAutyoSPfCVOaCk6+iHHXDnQX5G6rFccIj3xxsuq9rGlQG6elqZUnlQKljjiuA4xi0Sj6
aaWvAZ1eAQExtvK3eRbIpk+J9+sIMFC3ZgCZm9I36e4ah9l6/LGr78RHCe7/y4g+HemEmCb6bypO
LSpmOSNk7q+qnxWbGtoHhngNyqcin30bWE2lnArta0jPtHFi9Zq372RLj0Tq6ZsuP5btpxPuTetr
tL/M4s42XK/PDicA+6eHCRnuxuRM1kmlDm8lRwoF4ZLJbQksy2S/qPU0tP/6ED/nPMifRkPBrjxb
zOsJ3U4DaFhr0FYqMSx0N628B1zfmjuQSklfvI3ag/MsalI5OzmU8sVx5FPOWlaF84J6V+z3QIFD
PJPW5Z6j6IXGbF2uQvs2lt8cbQGzSdpa1HuRUH9yx+EmDS+RXQL/3g9/AVVvdYwXWekZI4e8cmEj
58qMGaP6ZedAOog3PKYt/lpQQsrBHLad9mBGGLInulFTe9T+HuPyYG5iDoata9jUJuZ6pZKeZpys
oF2I4FvNqPxxuIsDRIkTqQsoWEsUcjSx/fyRhTfYHCFq92o1EimNZk8FMQgnbPbUjeIL5vtsO+ve
6DzTaJUw3OXrkbQOsSMwD3sSNXESQ0Mvys6JehLWKQ9+G7PinmsArKCRx9TOwXOBNYGuQ/dNQhQO
uOGTMhaM5r7d5dEKnJVG6RTl2yDexB88nahCRrwOCFIGQ+gl+RJmDXWnvN9IOsliq5wjhu6pnScL
vue74X8oAU5zlGizfDAhn8ZZIRNFggmXdBTbcTjJ5rstDrnsaYEnO5CZ5sx36udMRWvE/PQHoHeR
ctDq0HvOuDZGQUjprpS9liJvu6eXzFcFWoxIjRRwmbLCiEV3Roc2/8/5lncyoxDCCSJ5PvOLRgTD
kgYZQnzarJHs8gSse5B/2j9aSMNbxCzUYQaUP5SHdESxF1xm7MAH1XDqyQgCeyrmNL3Azs/GVvUT
QzY3n0Us6rnaEVXC1upPuO2TvpH0quJV2K8DdY+9ROyNiwLo6K29d+SxoUXiIOzQuEE2iIMDSOSC
o1JCqgAWjoK/WcikLQ24iDGW7HJ28ckawD6eC85gylNzOWXK7K6a/XQVwIwwaY5LWXkftd8o+6Ie
sIgT7voBA/oIvcgfVgh/ra5+S2MehbB2rBk0OGuUkT4176Vom1Uw0nfi8wzgwWoLhfzsXAA/Bik+
KTll302m1DL+CnBEmcS3U3UGlF2lZHqiDovYp0gShWUIWeVmYjeZ0QQLvcJ8R/A8y9JR5Idgg3r5
J2LZqY0DctUIMlkj/VlIDSbThzF9yYH9IHMP733NwQom4QHA3sQEH2jEUomXMx1kY4BnfaH80oQr
8nsspVs19kciveKc8BymV3Jfda/XL3nqitSVpGKlD8hgovBslcCtHVoCDQXz0E1pvAfRpeBErkev
Ge0fflIHa6V2I6RztqMLC94vxL4yeNK3ozauT5ah8+qxG/sApdhJSTU+puHS6FiTsRFnJOSELiKa
of6GZr4cbMkDBmJxgKO3UNI11HjpXDbOGhUttFuh8kNuZSO+egWznmxRmVwmNiim+pCwD4nQKPbU
SeWdYXw7gIkGduzZM0rklTF+ObaNsSi7hXF11FG1IDuY9X4Yzo0WPhbinsZFv25LWBpRa5IUbGbj
kjZOOXqOjnwZtHb0rxgQWeHCqhuqOsynOq8p1zix9UMOKoAy8NuspGklIJjRPYmpKJjTPsSvELNk
O4nyY5Zg/bL+S9REEkRIrBLK6/Aex78I02ZDhR1DGh+VHgAS9grNH7hb32JcnNDflPUK5pUFh4Mk
GqY7jmKw9eBXsEMll15eKBwb411m/qeL5USAZgBf4AvplC3WIJ8FJDCKlSNZf7vaYN+8lKHqZ2uy
kOF1T5lLDhKRieDpUf+hmKsXIemJpAgx87HUNqei28lsyuD73gnTUEK+ChSMb4Q3B/j8IdTwP1Wz
pRhDkxcbFCSX0PjWDYmuUQruCStojAAgPyCdK/LvhD1Z5+y4dssxL9w4pzFRXoRZblCDyWnthnpz
SSg8JNlzgFlRTocul79sDV3/QIUTw0dY/bMGjgXsD1XrI8u/NWiPFdNx0uDn6i6QVAZ2u2mCVxMN
Shhio6a/mGrwly1KY/y8zP7FvGMbWMW8H7CaQ0ZFNZmrVAjOhm7vwxxsE7yT+ObnnFy2YLmE4qMU
/4Jc/UKbksO3dqxsb06ohhkGs4RFz9kPKQn+L9jwRKCohGWySCoD0Y1Ywy8BRU0Dx6ujICi28RYz
tU5zaGr+XYM6oPwGFaqCtj1dGfgJIAmldtH2U0Liy/nDzDgXC+cDDeB/enAqjWK83v6COS7Md7Fx
wk+Aea90Lqbj9cOZWreguoXeMTmRbHoKAYy6sHEFDl7qm/oqLpaSitRzizMEfxI7R6GvWc9piKH4
GrjgyooEOe3gzbY/Dnx03K0HXXr7nP6UP+gaaLfyQFTYiJZR3xOWBJprFs2DzsNZ9hbdMJqEBPju
NN4kwijMa/GGkxTBNlngisptJ6+SPzlbIv1XkKwj2KdfARpaXrfaSSbaW2VDgWoL6D1xrSpOxDfO
FAYKCsYtEOeFlm+lcI1NALVBV3jI2ZGspLgLKLfxjXPyUVd044kH4FDETAa4h64mEnhARe26I8nb
XCnpwe8Pgq10sUTZX1OP8C1PmTODAml5KyAjVNyuOnDdJYI7Dj6o8Sf5KkYa1uU6pGaL/jSxuVld
lnayc+pcB252dcaJ3tpN6/Z1jnXVfDWgMH1AAx2taNgCpFLUBilqMnnB5gCVhVphdcXUhqLC6OjU
oXyUUfexYUJ4X/9K/mnAPt0m11n9GQxej8MH+jIMV4+vFRPL/D+gT5mDweBV+z4CUcrYkQSGe1Vs
GoUIAipgY7cQNaQ3m6LpOBz7zNob1jXTgl040GS25Lvfj0jt66sTrYx653SASRYZUUYXplgdDiVZ
uMHelLf9jE55w7yhNMsW5DzcGrJ4VV6W7Yb5i5h1Evt22YEt6fHWc+FWKil4o1dTOwZ2AUgwm0tw
w9V5INapdGg29ApWgPdRW7HdEbDr7GveHBJl20L1G5ml3kiCsTF0SRucBlOztctzp28CfkiXpt8h
l56wbS+H51xreC/3Bd+Z/Nb+oQYBqFlMGzrGJqdEvF9v1Xzv4lpapv6m0vaNtq60td2uo5FIsl3a
n0toLxqblI6oEc6mrTptHOZylHwUjGat/UfH/sDPnyRZp+amjnclFOuAW2HCf68ujZlNswuAmkpL
lq8ygy5CZSLAkKGSdq0nzcb0o4uO+X8apM1YkSo1LnzzQ2gH1jRLC+5BA/yW0gftgAqVb76yKPI2
yc8QQyZCXFXfDJqc42gtW1PbsFlg3pLnRODqMDJt29wboX2MdGnpWLFnNJgWEbSFJDPA5MCvVirX
lugBpjK7gUdRIL7SmZpwFKvEBu0CEawn6CDSh9p7sfzO8SYPj0N7JwAm9k/UUDFMJ9axmL4s9opW
biG9Zf3PjmOKLPYSAb+SH9Dgi4IEi0NX3ptsG9TbUikWCsfaBpA8zZ66vaCgiCj/sF0Cfr2I4Ikp
/ZFdGadJyTAfsb4iOaMLb1Z0E92zIg1RP1jqBxHRBagCFCBZdi/Giwks2bScE8TbXe1rrmkiSi+o
4Ro4eSX7NabhBXlMaV9NGE+OsVXpigg5hVncn0MoZyaoZ1486U65+jNCFVTOrYWBCmSO7LZza5EK
C5Wl/AcaGCczyfyeAIlFy7b/ZTMQyyiECjIgDayjTGI6VTj9aaNmhUtVFJ5SQsI/J8JF8Mstw0Ga
Klha/JqKBza2tI+9srFo+Ca8imZAmA9XEcYcWyX8qPuN5WOnUMaCHrwhD8IwQ257pEXc4zRfqLIA
4ipbsPj9txKCoGukhaUR3c66FvBm5pgzKcXaSW9OZb8nfhxkmG34RRqV33udoMT2n/jwMuXUBqZD
8WLjNlYfegNJanwblI3ffAcNTdGRt/SvGQ5qzu6QWXE4leo189VdOGKD6py93R2QbE3oRlA6psF3
w9F6Foga1DbmDVQip7uETziXzC0lfpN9IGVUcrNo6XAqd2JuBER2HQx0wjnYIg4Wu/1GLANxmVdQ
9M46EKLhMCKnrTiVapS6eUUJ82TMToW0W4RLaYh6/78TJS3NqEC8zjwUFniYMaT5FCyTGNCUIj6S
ov+SI+3dqIj6UMWyd0qShmiiQBsKxEOwi47EyErtDlgHO3qVNujivFTOqph2oaoBJSRmLNch82F7
JiNdUDRMpnaHyH5h+qj8wVj00AJMnSYXDh9A2vYcXfgx0ZXSE8zi4hkh63XkctlMOfMscCT0A3ab
k8RTQUyfg9sWytQt8oG4LYO8Xp42LP9JwS1nDQ9wmkjQouyIEKDus1dJzqHHoxdfPnuYkSOh5sNC
zot1w1PKBjxAfqWv7hGasSjIkKITIjlH++ls4XMFPzV+HQ3Nrnaox0PisBw1nhk885jGV+4gTuY4
QV8Hkeg82gcCkF/sDQB/6KpHphHnP06I05V2RdR8+j0GmEkwYYBBUpL1MOgHRfiguFZ1hRi6WUga
81HAXmBeKTHxS/wxwn2FMsNR6at1yTM3HFIa83MjMxNOwOB0GaUNM/gsINP/IvOnVS9ysw1oWkiH
btoTyaarL05NWULd/qo13nx4cHyvCD8s1giDqmsFjjWuUI9y8JMiZNDkLdz76KYmazb/pbnvbeAM
NG3YULGUv9nTuTJ+u+loOts+2yac82uCgvtolaKkIxFIfDf6nyNfkvxrpDghj+C8bJ+S3C2nu6jR
rWkJvKmZ/wr/QPv9CdLfItcso2OP42qpJt9tea8T4n3eU3knZcuo2clrM3B9472v0Ce8pUyGzkbu
cFtXqJB41vKXQvFoP3vKSgjzEZjAphLirRnPMgjD1voKYQqJO2Uu2Ihpeya+LJvOQLb4bE29Meda
yA8idrYQAGR6Y98qG5mrCIcQf9vOsb5sdknKQLqI7SxjXzr6LA2tirjXCREGxNzzIBVYKMvxV4pv
WvXAHs5ec5I3cQMMkWTafUOoQvzR0oe0w2uVrUsSX0W6ZbfUaFiYDURhMLPsgKbiuBg1PKNsblud
M7WD220nDfckRPreN287qYO1xmkewjwbuJ59mNAwAODbr0fswoJ538LMlP10rPmEQKBn+KrpUyb8
tApBN8ThqmKnPvkceZjJ+pOJJpuIFtW5T0L9juFVgXK528OnpakIEG034CZKhpJiCVbQwr9E2Q8F
lEixT/MRMaIoF6qssMOB07/onX0HtKBsElcSbKOdo6HgqD1LHBtreWPFh2iMqAInHGi23S3QllNC
nDuta0HWavNF7GQF9g7whCDuWaGMW+9Zy3t9LovAbV8kkmtaGzX9ogrLBXeogzvOw4aQA7saiP+w
SumOa/fSPwaMiXAlxStfQVW0FtI1dO5ldqUKkIfbxtwNPkddtiLqmULwpNALWDHyHLZH2dkR4JkP
VsRYcdnCRPWDDnOISLSlfcosz1hD8F9srGE14nmndYL5sd0NzCjhXkXuhMF127JN6an42E2/kGj2
m6Q/NPGTgjZpqoSADDTUTl17jtKbBTCoqB8GYBVi63OiPlDHgCyLD8JCkUJzMulWI0jO4EelXAPL
qdwDDOXba7JdQrBi8kyL96492Ng3ibtLsWUvB8st040KCoybVl4l8KROAFp9CUvBXtE2ahVzaT+N
8YM6SRbua3nFrxnNr8/qz7RskJZy1ByUuiQlUjSJHVQW6mGk9klhT6Xl9My73zH4KQmeIoUyPbXm
uyLvUm7WFnFBEwyrCZ1OlH74/rNT0HMe1fhpR1dp+KDFN+6b8T1hqrOgLtaXYdZHm0BeuXY3gLKd
To/bncpX17pFfZOn95J2RJiSW4lg0N6n9W+jkjWt+odJ0Ze1Yu+bMnWjVt3Bht8aHI2s4F3R3v/z
YTLzhge/878eWWdfDeqBI9tTQK5KtB8b6iG7AKT5yNTcmH9DMtwnRqnDqlsQ9yNFfEe95pmc84wZ
/sf2OK3w67axq9sTc4lxK4v59JChG0WWashoAzmDUJphQSkbB6+6U3qdViO8SoONXQG3KXV6Mvk9
ywrXiOrvoWjoU3EMYBPrQPetNBzxarIrI+W7tzDDpOgS/RYBUGruiwR9P5u2/7RV/iaKVvr0cLJ7
hUskxgeu1D+GTIYZXQVYyLDLsjS4ZpZYE4V3y9QIOPStimykx2BRzOnoR56S7+s6WCkGqDlb8d/F
HIbi1wNVeeNd0ZNX7aeHvlNpNTnb1lcPWetgNcF9lDFg/emfJCsI3ViJoSJgxttpFbxaUkh9v/Aa
SVtWoI2tEd/uTF+jeqpNVCLDE20q9TYxXajW3S6+JyxnLTr7XKLVblpgvsNVNi+X0XAUbeU5qfAK
w0nWDius7oM2VvVu2yRHSjpWjfeZh+BjLXGsvUZYE+mnJuMYIqIQrsbcbxvpsaMlk8W/DKKWEZ3o
SMFR7dVnC5CnKpQr/fV13bFZQMU1KR8ROlQF4onwOa6NS99PFn742wYHeuM2vgwT4p9NxaBG4IaQ
C5Xyfx0CumJauTVM9WQ09nEMArzq4VfkUJPQRstY2hk/SVN4bm12sIocB7rKTkS1rpNTwupPJtRy
RGKqoUp9anRj67sd/1D+Ua39D7fZnQqaAdEWWa2sWg8bQVlTfYixPpm5s53GUAc3I/3aoDnZXcHJ
pO7mdP2vGOk3yKimFLJyCs4uk2M+JUN4gW8ctIF9BTVI6nfBSW+/yaMgkkfT5/wsbZFF2zF+BZWx
kqRwI6aUqLfmWAHhzUdCrPSdTj1erT8yWMEYkEfWnIaj3CQXrOpei3O8QOi/5IJU/SnK1QV7b590
YWckrpQgSrfu3rMRyaqa3nty+aJqjdBM6yRvqs1FLdk3Vek3qdz/ZBbIyQiQQ2YAjC1GxnITdM+B
HqAhMOm1jn5VQ8zfnPplQdsu4XFkGPsmT6qeMrbNqZfUR1FwxiZr3cSVUGhrpunu3nVXI7mOiPKd
bw14J6R5vAOgrmH+MqRtyy0MQBIDRZi+XPuq/F4ONpC3dumEP37ts6IbICPd3oBtU2Ers4xDn1M/
sv8MsBCioSZMLzORIK/wsibf0jrlHFmk4MLSDEBh8Kk4x6w/BBoWbMdLW/rgM2Hq4LMUTtUXtbk3
u8j2MrqikupIFbAx4HZyCvNHC7Q9FBTCrBsw8PhjJ6/gX0ElA9mUD3nN6jXl9QPtq6s40NlLvGz4
LviWDyS9vFesjclY7OdhUgBTise7TCxmjN+wQj7SdAPWdTmjcQKh3oaYNrcBEkrMMbbNrqIqAYQg
JL/srbO4qy2lhNLEXrfXiHGxjV9tbvX2x0hxPNvCtZQE4bEGkqfE4l0dFHcsg++wQEPXKIus7reK
sBFUaquiVVHR1+sxvZe4WLM6qRZV6x9LNf8k7hcj9XAwo1d3yISMcHSgyleNq3CcN3zW3hzarQmx
JcHM6dvskzeWZK6qiQ8jUID5lxIdjS7Xu1RSFzWafYGf2cwLWEiqonz41DZTqL9TgWcj6chtjGab
UAuWOFhEMBXmCJQWd5sm5tQo5ViOHPrKn4EwHKCEKLzEX5pYG9voPSMkInI8SqTKkjC4oNzdfSgC
TKqGn31t15y7BiSP1rWR1LVVTFu8ffR203VTNBedVqpVOi5o6IFT8qQjnYwwbxz86M8yT6lximJ3
oKrYKs4+xnIfkxgUimmpBLBfQVeUYT8H3p58fHwTQ0Wfq9ahtMwqdZnVhGs2l1J0m1xMF9lH9Sph
bKNYQCoKIHNqyFJqfCjGSiUStu/NR487fnDMg6jLbV9h0QIrOFC9rcnIssN0LXBeg+Ib6qce4tsm
oboKofE7squqzb6Qcsxh3FlZebA0G4lCPAIUktF4Dyu9/k8iE9j0e0omjRLOIA27dsBikXyF6Q3g
x4gJO61nmCT7DAwOnDR1ouSt/aAk20KN1sW1JzNHU1BIUFlTUFSU1stPE3Ym8iYdUlcJN3mj/sj0
cqjU6zTCML5Z/lPOhndLogtD7tY5iQa3b//r2FIca/19hs43UW4dhcLBBPCBb8IBAaaKYKUNJJ8X
+0knIC6e8r3S2QxJykagwkpDIGW3Qae1aD+R/UIbdqIMdy48cBIOkU2RClNCyE6/1KBdtTThwaM4
0i6PvzTzaU90NCWj/pMQXU34iaRsuBctQxs2TxEAaElLdlJKRDylBIhFOrfGC5P90x/gwARYZiak
C+XgFiO2xKzhgwEcJKIitVsACMzdob+jDXyzHOAwNrL+qV1eU+YyI4PsllKxU2R8g5Wfeo3okVB/
Z029DuYVTxETaZrhW608+hap0YD5v5kouLe0TogeQwRDwIG+0hQsaxiG84yUoZwqUZHcHCXdBnr3
Pue5JihdSjv45+fXUFHo4+t7w1D3jjy4Cflys7E9S5J/JXdMXKnbVv2phfkHTNb0//QSzTVR0yMV
967reUDNva3sgrTf54pGhU3VPSX0lJ7SdoaZE1FvV9OXESr5LwMMSP9k9tHXVNMYFrRtq256b4PG
qzrTG6NL4/f7hlGdyP6RNepdsaaPIHRIEYdsHOtkWnOs5BinqcQlSTRN4DzO1XC9G8mHUS6qTZOV
+zCaPTtsjQfqwRIurFmlXZocvGhwFBrEjihBugCfC+FMC8WDapqbwLMGatcg7pTdGFJ8SwsH22WS
/I+k89ptnEm36BMRYA63VqCyJVuSbd0Qblsmizmnp59V/wAHmDM9HWyZrPrC3mufhXfriptC2oab
ke+somYkaFRZiWF+z8Xoz7BPrNG8wy9ZDTnvO7rU3CeSstcDPpePJmj9JBsRWrJoMb90DvOszTcm
95GNzoyPbGR4lLh0otfJWE/isyvnXWUxRVtbKczIaPZHmM8ePq0u+EyIB0OKDT3HD/p/YuxeJ7zS
InjvCMad0WhDUkA9xX4PRwvoPTTxGopOyjwusmuevA0+hHrpMRrfwvp7ss92vwm1JWAhEtxxN5bR
yWL00zJ3Ik+nxm3DUJFaYtEydynQI6y8nwp8JcMmyDbqCvlcmG7rX8QPzP2GfuPk24QoSaTAHTNE
IrXoPl8w+hLpADuEddRw4lhG1GeMPwREjxiyZx5xjx/pYBSgN6JDlszIajEXOYjd0oRCO1fhZcii
Naatf52r1bWzznb+bRhYI/xu3I7aG+cfFtMq/qsHVpPbhJ9kJFWOaLfMcZPiMfdQupbOHnfeBAQm
id7ijHzhc4Jahf5edQ6eAaBZNxcd5E8N+2vI6oiUazJy+G8dJpBgQCHWGc8a9WcH8LVljRU7T637
yPsd8eVR/DqP+GIN30acxGuLQIh0V55iwYozq9d1Uy2EFvpt3m0CN6Yc834yS2H/V3Fe1VsgO0xf
6BhVb1qnYfdJxNyu6tV3q2yeBQyDNFNLf6z0X61wPxUQbuGobbRp2NYRr//BEajLZQRVghss2NYm
UlaGfkstubLDGkfgUQ7hQW71Uns/ChSZsq6BrLKYlTrvtL+olvU5sJaEFAVrfH7tnH1XnZH0x/br
AFULHI3zFoPtJleYNNT2LSMOrz0PJuvW8SpdtN6aNqPOcJ3xMC1cm+0ERl5gBxtDrGF52NOpRUWI
dgpzcriBcoo3rzQ3WbWGO8bGik07lsCpfB2ihx68ht7GxXKVIIpvgw/73J49yFckhHYLLs6Q4gEu
zTMUJ9bCZUBaji8HCOPKovFIj4W2VMOlqiMaKe4IYe0Ez/6q0H9rmOx9+tQ0vwnfHDjOAVdDtu/6
z8EGFwOBsTplxnLU9rmyAaE+CF9hJJrvq7X+w7iB/q8yDl51b+g8LQIWDRbnLUIkRs00kN9zvain
wtcRUwPatmh40Y2QPQWe7LNqlzTr0BX0Ox9C9aOeLbDsrDxRC+IFsp0t4SGihN9P+7HOg4WlXUOz
WQtn3jg1kWjYbWAVKJzIEBH/iF+tPwpsJ7i2mUxrS3IyR+VAgYmUzgyX0ZsJRk+g7FuAG7wyrC8/
rEvxS7zr23TjMEDu85h+epZed3JJzmgX09fs08n3AEwq0oMgC8DkjhC4LMTvkK7zfePHLOl8ze+2
9mf31c5Hftm60aHVzosbLsOcXOWXluEgIQfhjVDO/B/aT283WkvxmRONYiMKB8S6bpMNHlBbWw5f
EDAjUMov47RVtJUDru5jaF6HBlCHPvgNVuWQ9VsMHas3+d+tI/IYhFuL8R5Gm8FkO5v4s4WdGH2M
mC7o/Ioj5y1MF8gNyCDAGTraruFegoFXJT/UVhPLMNRxUfcyXutX7017JOfgB39TSZGMRMOg5Xmy
om2Gr4ZHCkIN0XjFXnylTI9fkFzySKDwW4tw1TWrJJaaep56XDHQeOPuoPyBzKxdkEQ4g4xfbgOO
yeHFgbtGwzAse/aa3Rrgrs2GlYAFZpXgHUAgbhkWI+QxA/CbfqldB2a7Gh/6r30lToGLH2PIiwMJ
iu6o+0CvyReHYwg4tiC5dyxXU0yze4rM1zL+hDHFzh//m21vSgwkVununcRh94PHA+19Z5hrg6lk
HiNTHv7lGdDlRdnBkwZemrWrKEIkKh85QjuBMOmACqmpumLhNL+JdSunYsvZRPX07iW8CGghSyr/
jl+ajV3agMtwESjFUEJ1sQwSa+2Cg0PhLfBtAcJYOdQuWYVLYTCIGcTWrpPvlXhMG7hAMpR1lvsi
CFYL9UOi5NvURdtoyg82K/0JJYPU+bpbQ4G0SiNqcFmzb0W0wTCV97ir16l96ephKcorj1ufv/cu
S/x2xvHylkMbqMetOhFf9KpY/Jgs+HcAFBiMgEDxup0BHHv6LqqDAukoXZCIlH8zUMvETsuOCDJt
oS/s+uZwAEQVi2LwvUTLmrV3TjX40NypLeEymruMY2Oj0Pol05WSj+bVJhWDxPZqlRAIAH0RG5zJ
j11lx6z+oHnQq3OklO/jJIOPMVTkzXaYbYT1ICftu5reG/Gr4Eaiukx7dQ8OdSYzRfkXlQMiKK5o
VN1arl4l58Q247tGt1ZkNm5hXl2EHZMVQfkGooF1fj6l+jmrT7LGFlIJCEin57W0GbOy7ndYbjsE
Meo2YMvpmeePo6OA3bMph4kh5RvOw9F5ORrGYSKOJI4AFFHVO+ycWqR3zfyIMV5ZYfQqM45rxHbM
2JbHEgOTi5kl64tFT5BO4pI+B3vGfleoG21EdJ4z7rpsOMJt2xlJu16ux8rdqvMqRAps6xSNnOd1
7S1ZYAf6NdJgmmQPBb52WMbvo1G+k8BT6lA3K69Z5any3ulEWubpqWvfIhztXnxzO4GdnWUTeVw9
Zz6OkAZvpNaW6xoaECvsZPjVu27Ddw9UhnA/9w3BT+UwGqoYd1sxIj7tvC6CgjGq9Tt51rPvBM+R
pS7VAAGCY0acXCpENZyihphIz6FQKxAQTdnTNY8hN0SV/yKhbPYhTBf7QYUML3fq/9WIvOAfxEq9
Qb7MgDl7SbHvDE9k5Xa/R9r0oqK1Qf71quTuPop5oIvW3hSIqeKEBcnfSIkJDjvbDOm8EFjpgowh
FEZbjdfcIiOFCuXlmpOFJvVprgbKHCKs96KzymJO9oVR3tfaAbci9UyFMERAt4H/p+/sXoYyM5em
E64b2IBVd3CYw/COP2pDHMuE0As8DlFSr/rxZ540FAMWYSXUFoq3dGtr0QPCKCGv8dHBz4WOYr3P
ZfgKENkpdmZ478W8MhA4dfHDbHEKjBjcnlW19Qp3n8AMCIjnCFvk9xhKWpALUganRuGqplfIhhI6
D0aeSdoTNwxv+2FmuRAwcDdRsfWLYPwUHrMVLtR2CFYq6hNNd5DmsKFnzNKkP128N9hWp+0H8mvH
ZMP2YrCUdKJq3SD+ni0G//1CsB7u6KQdKbVq6zWTIZWyW2OVmZPkVnDRcFxn+5lVsnEyDXIl4Fg9
jJLRG3t/zcLupBHJqpsr3fxSPebViMJA9SwTkf/09X4i8g4bVg4pb2CUYc0/mUrurmptq4EFXEhC
brhhzu8jqp2yr7x+axGfJBTcKhthcs3XCkphJuaK/esY1ZrHc+dg0wjzHrM9Q5tpNQPVJy+1BHfN
L6Ji05kvajqx0Nex0P3AI1rQfQgoga79numElUFNAIS2gG6ITHjatuz+FER0ohhXvEPcB/mBdNm+
HRFWEi25c5AHujaqToypEt7sJQtXq7lUvl34ncfWJguDkbW4SIKI5MlVDiICjsSJPIqGPPLmNqu0
gAhWU+ylBMjpVIEtEwhQJbQoxllm9WYx4+IyA3PVr1lZsMG5OzEtFS5oEHQQkHd8b0hcMxaCTSiA
C3UE+UIvrxG7rhyt30aIR1EBOt2tC+h1uq2Tl4SNM/pUZ5++aingy0nFntQhBFC1QG7w+0dpjZ42
gTSyavaia1hAvqp4uhUpBs13I7HZMyUVQtucyykCEwjpsYk+2BamyAzgY/gRY1uaLySx53lGntda
C4s3nvW9hXhKct9yxAymShNnEg7PftN1c0jAl1jJVhwK+BJZaGgoLmayCOOuPakGrlNlG5brPvvs
PDZB6oOfuNQ1JOKcqPdTaaCzRg2dEzLVIQsecneT0NDx1zWonQP1MyWo/Ej+SLoEYuWokAQnvA0G
QCiYuXHzl2Q00UdPqupQJWDvq6s9LvkOKyazyuCZQSjmPyhHBV0gw76IUVyImNRL/ka64wa9oMv3
4ODvW9iqy/A8YlH7yJAltzEGsdTY6Pgzx/4WswIrk2IDTCbrWDsxAaa/Bz8+Ty89pVfo3Php8KUP
prrhd9jiNmG/QL9CJ2RG9dqyAEYDNdRtZntrraXEsyc/Cx6VmWyVCNeX+KflT21uTorpLCLUIrrD
K5o064nitBhqIl8fqXK2ynPFy9JYf56aLJXSN0CH2cixZrRmef872g8lJqBXMBJKfa+fN1kLbYv8
CZULXLeno6QQzkCKQ728tdSTrQ0Nn8XYOET749qLrAXe58FKz0rvgmKqUi4EsoWSEgewTexolL3N
5PLWofNupDdYPvsOOSBwnsZjT9WGJNyCEU14K5PQl79TvkePksu30s3l0SDQB3Fjz6LK1a+8dq1N
jDt/cQnQF9ei5WC1Nc9h8V2R4VqgoOA0KHqTlXy/2kK8H1hrnkeEbHBM7fDac66EbGYHxFDHsk32
KCAXXjQu5vnD5vCWNMhIGRZHaZ12QMY5iI9kKdC6N04yIMtfUsHbPMscZSZSHqRldsmgfce/OzCD
kOH1kLp3LUfDkUkljobqk5GeF8kPIduWVFMoeuQflQgPwGtapB9SkzChwbnMQ773Apr9xjkwLWXn
YL48cuh0AE3N4A4nIk4u61K74WOZ6m1b3aPiTxQxytuNoj9ys17qvOvyTQ3OvLim+DPkGcUPDMO6
JPDioBtuafgFjw+X2ARNUwa9R39EX7d8FJWwFzPb3wgvT5lhL/ph4Eqq8U0Jto1lLXIg0SQOeVxx
E/0UuujAXodxsCqL5ikGGhvrT49Zkhbj8GhRCplW8Zsxrg7QAdpscC06Na+D5BEOm6lQT43WnLqg
2Qll2ldYLpr2e0JhofbfWEJsGnL+C4KskbEzD0snnIPB7DI0mP9Sj0xNsx9ipoezWFufLb57jWpN
R87RFM8Q664rizZidVTZevHuJyCJLkxFK0fxMRQweVdZV0Vn4H6+U0hE/7yrzXs4puckZTQQfmJt
4NrGQWHNvy2hUFDypo4wP+M4DBV0yuhVQ1scOWB008PghDszrt6wP6CDqIEApx+ZMvljnDJv6pdK
LCX646Y0cGXH2T5KkIroJAeG4T1qKTy2SD8fJHcJUtarp2BACLRor0FFcVqsJ0monAq87HViE7oQ
0IJn4iOegSql/wq7Xo7mya5ivCzDpkmxlTIj7hP1wk7+7nSXupxgoBhoBlcth16PWFhwdFjVo6yl
eK3h/pFWjoiUJiakCnUqMWcK0rwk/ZzjR2ois60vMR182PKO3rXpVzEAtpDgTkfiRgKJ9rP2vqLY
4/aLlkaPWlo4PjUYF9u+teBCeWABqIXqPNmqAXYNDQLKxPZND49N/uhKY1mydECKRtSIi0W7ar9K
ROj2XG8dfDpOsvSg0WTOd8KBM2o654J6rezgXS8t5oLNCuACoAMWLOBMRhypw+RPaK7LxAD9bK2N
R85NFU8NMK+Vh46YSz9IyM2rir3NIjWIq43TKIdOjIcIPHUevxYxInYmAEFBCFBLqV4zGaofRBmr
hiwM4Ro8I+5W5asjDgzVciDuOWFmVD1yVQYU9zOcNjmivxBRkEiyqxGCnRu/pi45Ju1XjcyqksyR
RD/ajbMaWGlo47Ng1yZrsoYIdYV1gmV6vsvgVyCcof2mNAiQvfMPzczLeJbl7aScDfVhRhhwK8xP
3V/MXe2YGc/2rhD3KScmY1jqvd87zEaMBypRn+lD4p5zx9sbw90lgMGyhmNELuuU43Fx/3Rnmw1M
Q4CGNOzBjB7OTRB/puXwCL3gHf2XIxswr/TIcfXs88RP2KZjc4EwBpGx5/Ot+Wc4xe4Z5IQqnC+G
bComY5+zUXYj626YKYsSse4AhrY2OP8mJraYsELOMXYewDmZKFmWvdF4D3vFXuazeS4SnV1dww6X
tWyYFKcIo3Y7LFVmE1VJKpGOC+k6xscC+36q0OkET51joBTb0KZYF+1VKvOJ8U5ZdutyFzCytZq+
0FjioEwxfGZH1WTtX17YAffYPmvqzyIOrzFvTRFhpYAl704UwSZbvlVZYeca6RWyEEyfwcWPiLz8
k/2lJrmzz3GOBM4D9TDGxLxl+ZLPvFF+YtSjNT4kV8lphR5R+XQQYxHcohLz4n0FoMUC2hqFvC5L
PGeNpYF9TrLugMq6177HyFzbxbgVsrJ9IiavsNUPZuPXtd3gD7eR2O+s/iy4IOX337Ob1OJrF7La
3w0ZHuj5V+Pn5Hn82Nnjt07wOlZkjqWXjnsjQegVMiLXvPPA5tMO74pTHkZwaBy3i9q+1LhUtJoC
Kah3mFKD7qjHzgI2h3yzTDKGKCRXjlKuM67lmvVvm6NmLRS/QN3OOUK7Ibmx+AYT/eEhR3Vt2qLR
b7HKUxQyGW6TFqxwue/SAqnKXb4q8AbhG872a/2K9gDBiVgNRrbWZoUt27Z2ggvL4bXeHwPicozK
HwrMgfZLpFFlUtd59aVgTZmqI0Xa3UEFHgKs5Y0icQPTPEMZwRDlOMtdrYkag+29fA8zDhdmXEi2
bVDqwaeXOu8ByWX8jyJfacwfijI8hFVJDIPpp4gPMvbhkv1HOhVT15H6RlNZRuYOm0oI2kO710X2
OtKbTja9/YDQZWWgiEqKnZ1Vi9gjqYzBkelSEqAgKZLXCNkFm0rkeXx66api9WEUSEqVq8IsxhHV
sYrF3hJ8/Eh5aIWC8pYNN+gr5vDqibueDYiO/YhVKyEWs7udFIQSYygOOtqM/txqLVclZkrFnlC6
o/azxDbmrxMolVubeOYLeHcgBv7MyNmOYwAXERYJliSc/HxoWiOgZ6wr7Si/5bqV52IdBzcZZkJJ
TtE28J7x0e3kiTjY0caj/dSUq2NXB56aUH24ybjsQuKveAkKKAQFXpKaLUpQ/9UssO3mJvJ3u/nJ
+RJNpNnhRFCnPKUjt3oLUDRQHTI0udSpsjYYkKrJXmK/O/kd0MfbKQpqujLNK/cB2RKZE4FhEYQs
BBud5XBW3jhOeWQaHQU1wkVyy5vlKGPO63k1Nuqq5B92K/7/sb4oyg0BzqJoiqN8siPTW3baw4R1
NRcmkijvWNS4YjE8Uycooj8YJpaIuhiXdJygEFqBCIpHUydmB9eYYD7XKt0bj8x/n5PJr6GdjnWH
jdbdgPQ8D8NdpbbpZ2rIyUa/y/Pd8467xk7pdxNg0OGfMQR7tyiPoX4UjGRSpl/OmG1EZwGmCA4u
DoytB20yV+LPeTsLHHOFuTGs3zoCErTXsbxlOSysyXD3ejEQOvc6t8zsaocoGr42d8ZeEuOcq1iI
2hyHmup3Awqeu8JwpYpaHhFQNXHXn7tEnGIWIrzroUk1Ks8Ci7CJEa16wm0pH66ywZ7JHxziZzuO
qzjlyca557AI5aaaCQIcxb/BFlsXehn5TDOZ6UXNQDqlVcoac6dMta8yizDIdaksF0sysI0cQrIu
DhVIJxd6Tss6SMGgT5iSNgVbwYyj0cF3PgSur4m1DhDEtdJXG2LpvOxZKqz5GHsHv1n2HXr61sB5
k9IRY6F2o2kztEz1GFs6GjjrYqdB8BjZK1Zjt8oF2wftaaUPZVgrabcRlC/lOJ+nAcVmdmZzvFcx
lmA2bfqNis980g66u1UK1ozTVt7aHX07m00HhVamavA6ERHTyUGVbCaijtVHy2C/SSnnR/UQ8OcE
CU4m3gFt5gmPTljSRXCozeKzk05hh0QHAIJe03zEAZ6nksGZ/HutotsLXIG9DC8Kqp0+jOcCRqXZ
khGS6j82rxxfd09WgHwB8jj7EM2tGcezNdmvWSb2eIiUljh3zrRKYH+vpE0iCo+SR1ABreXaACwY
7YzwyHfIiV41jwhdFR2HQN4apDv5b/VY4NngBIz38/Q74vEIZ3ctf7qKxTTGAAhpHJnbLWqKL4fy
2Eu+bHyO7vDqYgUZaQt7CdG163d+o8efK8ilkIeH/Dxi9beG5V7j51SoBqrwQ+MjRCXYPFSW0wZn
Iu/fpJA+xkMo39v/bkBeS4XejxulCs0XADACx96ZOisPrJ3hMYFLZ3F2poAqkdSI8XVuuA6pkdjJ
fYyejOnmSUM1iowjp0OQB3zvvCvqkb9DfkGTypNmPVpycaNvRdSU87B+jc2cb9WQoAm/Beg64+hE
F07IglijGMJOMMwSDYW+MOLpqOsVJnnphaE1AZzBygBOzLCdaEHMg1MjA2dDzQxvK+MfvIsqEIbC
8FuH5jtkQnU4JomfMB0IwAtQYazJZ1RH6V2MX1F5gEQB9SeZQK51JvSe30ZUIGn2irVRSPfrpPu/
U7ctW4iG6RQDKD5EdCCnvv9syJmFi0yt2WxJ3uw/IHBfqZCa/B2VFCw2jbr0MzC4iZcFMnw0ZXdq
rTA98T2M016mYzRbq39hpE8+VP/PfpqsA7Vz3G6bkME0q58DUsOGvSoTG2NJw8H/aYA4rI3g+HjT
S3I5yb0hEmJFNxFwXP7D/mx8UC3GfKXGRh0QWnwRg4re0y7WeFPJPwoGCa9Xm5uBIHT2BXaAbDH9
wa9sxHsN8QB0g4nQRwePAwQ+UQ7m1Bw6CiSByDqKwBY7JX8FhyDlDYWFa+Z+RouhkKEV2u3V7ZvD
OI9Md6nqcPIYUfARsXm19Bh15c2uR4I92c83T0Z8mvGlwUsimWUe+BSKdunUP2X2XvX4hYMeONaI
Px+pEKLtjMOItioDW8UErqR1nQ8mEcwVSCbCaniOrfLC7WF95zjJZzZ9hCgOKK9NBLotK0ijw6J2
Z6LBhnnZWi52ERopLgXMDn1NHClTa5ul1bgAgp//TJmxjYrKejn2kEdrRjP/t0wpdnfzzGmLTeaU
Dn+9Hl3atFmnDKrjdmSeT909VR8hcyvX7pfD2tIupgpBzHyBJmnhUhOQ+4vOFyP81ZFFyyZSGGcK
qG2x75YmAKURZgE6F6M7TGBRDa1e2/U10+RUncysLWMNBSt1jbFHRhWAtXB9oc+I+DdMJ3JsGPJj
0hF2BnSimvcVgq7l6CVxw4nS1Ryb1AwdOW10MxxgTA7KatwEaDSHLn9XK7YCkNJa/Gsf/CycMgS+
whaLaGSphPJ4AWPsBemGITPS0ZucFMeAt7z+zUK57k7qJu1uTEP56lJXOcXtvJGPwFxY6xaCTjiK
o5bXeyYt0ZCuEmh94AxrVM4zQvVCE5u2hK3HvBW5MpMb0hXKbeSg5cHcyCM32/lhzJP30ilPowY/
2Wj6/4xg0m8WiRnn/V5haBAwm+Kr3ttdhLyUFUONaSevnzlXZap/4nIogaEoQboaS6A8xsbRqYCi
JxERBV1xQ09BaNA2T2IcUOiQykNKKTbBsJVgvZ1paGu4eipBMjFzo2mfGeiYUGn3KhipgiVSSKae
w1Zt5qTu53HFZyX4JS3uv914QGa6RfbNHILJOKF2A8TuglUNQ3bg+cW0KtKdHLzb/PQRV3m0W0zo
5cZO6xgiuMfWdEmYQL0MjV+98eMxzKeTA/FWDrLk57lfzm630IeLC7KBHA1HQ6ChGsfWu7b1TFF0
TOWffdrDcQ5Hgj60NSPcNNEesbblCVWY4qmMsjMb/7x5slCQFNUulmm5jMkrriWXSleCKZTOWKs4
VZl9tzGoi6ectRX4urLk2ci4PX50bBBcdv4MvfT4Uc88pEOGGGeXtWw9Cvpa6Po8jYO2lyQ4A/0R
5uiZEBQcmQMvPsOZ5qZ0PuuDmapLrQFD8Nm626K6D/ZGuN8F75gKsbLgWwnPLgSOaIUtvzwgykjS
h8oLESUsJvtbEKm+nXfLkWNHqW8SnKEkx5pIv4C/w8EkoWbrniPCHH0UnkRfM2pDul+U8VZnGu2q
ozTwogHFgpxANysX818fIOPLlurQEBg47XSKLzkVl6+wk6/Uslqr7K5pcnE8uAYaTB2q+IJbUY04
XtNoM0fIFzxsnU+8MQzMpaucIcYtY46L67DDi2xk2EEeqT3vuvS7rsWGebiYaoxrLHwBE2NOUfQv
h41MWnqLaamhqynqi86MkZ6+QqVl9/qaCbrN/NewrgM8be5iGiZ7OVNk96tG2bUxbjndb2DOBCN7
0eQWEQrXVuG6wMQO3S+Ee9x331M7b91N0zOxRt9iMcdThuFQDjcXDQX6xA4YggOjvxL1Zyfoc8vh
ZLDIEABpDGrArACLO8xHw2Jj4zCfb5g3EILu3Cie5hLIlfAOwXiZdXDuvJE9Qnk2ETU9EGxrpsM6
MDMXWQDBq0az0uhsbN7IYsRPuFXYL1fl2cTm63j/LH6AkS35tOk+UojkkatbXJOeaa7lys1wsdfc
AmKJXD67sGDN0u5kAgl53KZKAgiIE+0Gb6uZTjOXiV7HXx7fdO4+AzafLovEiHSZsGc1p3QH2jRO
uY3mMvZmqpjXF064kgagSzMuLvDMUFuNSewIMmD4H4OcZ6kZhbeIZHLG7sDc6uOMrK4dz1HyrsM4
YPw9wUTUbxzmbe2zK1vxMoik2lXiE8anAjAoUtQdGy4rGqE2M3skhoUrWN6Xs0HvPZRr02Wrpxxd
ht1svOKUqQyTWjXfU1wGDGLkVs3j6MpRdvFD0OYKccG0qgLmSxGPUb6HXvAS5rfGvhTMnhxSUGoV
9e18CdxTWJyxXYf0St6h9Rz4qMOyat9Cuj+HWByEN0qwEspMph+vrjYYuyLw0DaWe7kTbZryXMug
ABznDGcaNpTzxVXOQdLdhpg0TwjDeYrJrfD7dksaMkCD/C4PxAS9aofXLYDdl/AOyQ2Xgcuzyv2U
5RKtcdmUixakToYvlPsuFE+ZeaSPN/mxNdNNZTUo/b6w1Utd9x0iYvTewQ1QMhyMd3GH0TrkqCXx
p1+TzVlntwj5HjwUagu08jTKbhgBtIIWhX0kTOGgkX6jnkeg6Hivc45eTkY8+2z62CE+gPM4sbJi
gjF3pEGCUkI2yN+qsOQG0mqI3E8itvwkYMy6cQSwxtOcbLzkOFJ5FqTGWFF1Vjt1U43eanBSojLZ
n7F1N8duaUJ+DtBcKd4HuBZd2kYzCHcFfkXuUHYH+kITKMqRk0oLeN8/x5DnnIdYqvvyhxZRjUTA
rVgNFTNMrQ3wHuqfydNQfrGMHUfssjAUjVvME5bAdZSnXf/sykeE/Vl5tcjIlWepUTHzgvPAgNN0
kMJde7RojPQkVDavssUQM+QslZfGipcK2+o28GG9CtRsHb18gqw3m1A7IyWpz338bdXH4O68mT/T
Neg+a+V9tPZcPAKFqsPPItethUEZLM9hLZxfAycmGCc7Feh6TOvaFJDUthHD3IrJixo+rf92nQiu
BkSJ343YqQnbuJiXGHUAvV6lnXtEzDOTJJ2PonITfwoJV8ta/buY6OyfA9MR3plSJ+km/27hl806
fgG8FeXR4AkaiKDC/4ExFRP7f9cMWjgmO9RDAi9kMq9lget06VVT1EvFQ6MBRtO5KEZFEjzXSKAr
QnzSXSiKbwshY80fNZKM1k1ZJWqlQw5YhdrTDGHcW2yiS63/ZpbslwhNbGpbhWNnnoAUhOa6DhiZ
eyj0OU1kOQWfotGNvWuPeHDCYqnTDlPiIa4JERIqRAHX7InfR6Ic6qJch1wjmnmu2k1B3OkInyWh
kX5vlXsCgQRgvBzEbGP37Ngf5rB2KCojv8ZIY2+L9h1T9UicWg+0x3fKc4ZsVyIoNnF0CcpXSyXt
+8BpPBHpdEurc6wfNXEEQSuMgyre6vondvYaMPWIgsP1cH3zDnTty4jiHAYk6gNcI0r2jo17Ck91
BmvL1xsyoG4GFazr/KjhvoEpE4SnWTkNzpvaf8YYwrVXzX5hwP+ih8hx3xikcNR9luVbXB7mCY/H
rkNY5TyrjIec2URuXdx23A+ZtJBs6pS4t5mz5cdVTzn9RxeF/kREqFbQELCR1XLk2HzazRXxE9KG
z6y6YrYXfCWi+rLjt6z6wpfo0iCP6hGdG3JlBgvCXeHnm4uzU5w8riXVLpZe9ReYdy9wX6zmNy9W
GTifmGVBzqFuAeRsY4YkHQgA3Lkh2d3DvLUgqrQo7hgmr3oWi8QCLGYWbf2Ea644J4rfx7CPV8CB
J+z3OlArHlbEiLRCdO08vAP52ElPwsb84Iyo402kggh8D+EfM2vj5lU3c/F0QdiHfPVHpUohbwJF
DM7MbApAwepK/2GhmoT7CJ115O09hKGQSHEhwH32Fp0bvUz0djCqGFmE1lMue6YN6m3KEO7UHLeP
WFTmIeEjU9WPTgNfBdyINz7buRjtK7TUjkqJxxygaun8FVYV1WvLD3JGghu4lDGUOT2iVJNPmby8
4jNDYpK+Z/UlKvw52Q38aJ8Fv0+DVnAcildMjND3KnsjNdzpup1fw+oIz5XEABf5yD++y7b9V/EZ
FRQyDQJpVKI4QVgsUgihJN6yvFQ+OhTW6pqjsQCOhJC5Wo4zYiLg2o+o++coH70EfgGOjr4hGmAg
xA+l/DFjFMrOGcJVoXxDlMBuCSOIWRa1GrvbQ3jRrrRzxr96bx1BjzTnMF8wVWy8Nyd5auOlKS51
WN5z7M0Tgp3Z+ko4IBl9RiSCosWkCUEfndPIEUy2Nh2+x+qUK9ld+yBGk0i3pZ1wntEVpd20NbsS
uNar8KhYFqaFiKRZNlK6Sm7d1BP7Op9KvlkaMkJTguxQ9RCgz0TRG87ao9ozF+2xzfgmdfcQNNwr
YhsRlsdDRaATcWMMQsEd2OkbgefQv5yEKE7vzS2IhAn/dPeu8yLUMfYjIAgOngrSr9v+2fP3h3s2
BW4PKIgrd9WHlxRbfVmuRda/lNZnqdLn6r/C2VgD0dAVyz7ZpRNORuBTioV+gwuRK1mnz61uqX5r
FF+dkQAYP073bZh+LgNtunMH4xjyxWMS+5owTe3LCD4G+Botgy13PqmIjXKxDcqrkb6L3ucbQzWI
ANjSoJ5W+1FrVt6xaX2z2jTxYbY+C1tZ60bz0lvNIsMDLy3MeP/reVsbnk+30quenN4jvY0RIutH
7tl80nfByA1SqaTBxfA59HZ8ZsZitEnHNkMgmfOpBbm7yLyesjgLOf7BHPTY2sbyrBMyV+kdHy0B
FnQotEZJ+MgTXgYwHao9XGuBTCHTwfXS5wznsYcNoJBBnOsnU4CEF2KbdIkfA5hpxytfxLpBN9P1
TxumnJ7Wb6VDIB8D4LRM/ozcRUuYgYqsRgajTCK4WaJpYoBVi/dcz39sT1tqSKIchKbW/1g6s6XG
mXSLPlFGaJbyFs82NjZgoLhRUBRISs3z8PS98j/nok9E96kqjC1nfsPea/usxUeicjs7RhIcWo80
g09FRVE1/oTmsYa6VkQoFBn7lDyEDFuRDlB4HpRNUFq7bIwx2OiGtIRLrl8aPqrHznROIa0TjY9X
upqKKBEBTeybJgDvtF9ULmF+o6gDuttlKLeonJnmBJRgZvwf07DaTv74mbIyYi9FuKDJDu8Bn8Ze
iWKfWflnS4pIH3wTvApnx8IVTltn+PQTJDGO5OYENJkL4zAb8EfZ7hummFlu7gNCvyzm2gM8kS+B
vT/WKsw/hVgO5kzRt/axWKWoC0JcWhoYY0V3NLUI32LcEFw5mb0zzGBTOC72DpRQds+Epo64GrLB
QqRDEUnOVxQwTmRDYoWQ1iajP4SJ+RZgMy1YWRo8EYWMKa+zJ2z+L1EzvZuF/9jU3B+V/CgEkp8s
C4l6GnfTzG2beoyUFV5C/Fhsfa7tjCPH/crzMeBNiX2eVoi65jRuR9/ryNNhrI09bzcuPg6HHNRz
X90nETw4+Js+3XjPyEeBhhIGgYB4dhnn6Yyo8M4INppZWP4uIUI3q6EtN+JV7+09ezOky3/jrQ7o
YV+nJ9AJ5x5tRMKWKK2yVhv+tqaZGyAG/V3kBcjlo5st5ldmUT/lwE7GqtHBqvyP7lxT24YRODWf
nVXvG2M22X8ujDVZfa3zlNaOXhAfSckNEUtJT2WARXXthAU/zg5v1NWSFuvaxd9Qfobkk+Sw+RrJ
tzk5e1xfs9FSjzLdK8fhJvIBbGyIOZ0ru6iRsWQzo+iQeiKOCJhfYCqPM+pVleBtZWSLtb/Cayey
1YL3QAHnALLwkybGsyLpfUwYYeBesykZOzO+1B0/36LdCPCQzlF2guH56+bL0Vek35lj4rDchu4b
gp8aXKxRbvPZZ0CManmdpgUPhJAx+2DWnjOmFaWDwh3HXhsxm3e2LGNoEt7mp9dgr+oFXaTvfaoh
/GulX7i8eVoW91/KEK7L59faXVbO8uhSydfogtOnYXwNUQmVf+yAZVkiOEgdEtEYkIBAmZb0qScO
IoDVkM6UR0itBER218ZZLH46hFqVu2Uk0pa4+dKwA/syQG93mLmZ5fOEYHj56f0z+ap4baATHmv/
mGNG6SaEKv7nmN1ENvC1T6jIa1Z37jpHS9kxJ1MxX2mRXGz0ln46nGWgRab8cgWapwF6nzsfWkKP
mmKdYlKL+IkJnp0gWbNS3FsKLB5nEyFBpE4zpHBMQPnmHQBqSo5BkJxGT67FfIAD58n4Sf8xRAA1
ZNI5wZTW0T+jBqEk0huanIAZ4JqUt8XOYgsECjZg7Buwuh6Hap8Mr8F0ioJDUYBTNg/KBNNuXREX
3VplPIW443jQHHd8H3XWq2K+inTJLf+7qg240NE/ZCmshSq6aTp65vA2TOyRDcyHxzTCCfDMmqQ3
dGCr0h+jLX9FDwIad0AdDK+9D5gP8p4/ENvirbC0oH4BtIo+Z+AXYOK0N5NbaTo77YMb12VBZour
rk7EwLlOfXicEIKQ/6XMR5yOje8mkd2maKxnl40bnoeJYmZ2tn5UnZYGiLNH5gAW6DF/m93pNDf4
kRZX8vF69zLf2R0tCOCh10Gr+sugemRiuU016oG5LqysliiUOr5585+eD3lmHZmwhGGL+t9mIvTp
zEZGMs+28W8m9zestsuvVrcQdnMIvatultFwbUyYQ0tBPBonLLc+Z6kdp/gT7zZJuMaIEZPHo3/3
7fiYAJEgBr6qi01VvHa284iKcYd6BFUjOFPeesIL+YaYyOqpsvnC6Xk4vQwp5givQ/pUO2I+VITJ
BavQ8ECjupWgKPuu+ptZlww9XxjM24VvQe26m27wTswX55qGv7L9Q5xS10QKKp3c6OGuzHjQsRzq
eXLSPOKoZ3Y0mz3kCdiFalf1F8FmsXwW2U11gshJgMTcjaZnbrugPcjA5PdJ1/pt8JiWZ/WREERA
wOwOk+kgnD15Xzg0h2AvvTe7My8g4hrBKBvNl84MZy9An2nFJZ0+Zo7sWEIx1ZHDJeDbAHGkGKwD
onR3HXniDgwG8j25KgRfRewEbaxh6tOOLin6VHafNSjcqDDf7OxHMsYxKjIK4C1ZcjmoisA65tTT
Z4iwL2ymozX0FxPrIbz/jWRmzioBwgHt+zoAp6YMBp0RD7RKGLLWyZEj91UlDPJy5a642sN2b1e/
EUpGmfb1evC6N5kbjy2iAIfpoZyA8FmqQqJ6RjRnRBvd05czBL963EXNsNLDhTmeN30vL01mMesa
MSzRCdrIQVHho+g0apRFYy5ezARmWR+I7pn/T+J2ZP4Nf4MKwoVbGo9O88q3eWMLzHxDCJVFxckZ
bskQ02yNwNJB1MVdRSxEvzeC5N1jSpmalOcWH3slxc7DR/LguVjXmP2kzPY8WCapI0rS8cZ2NWbs
KIla3Ioi35k+wmRr6/CkkhjwoVLCde2B0RCEVmbLLUEncCnRgRQrC+Ym/py1STRxyt+K/qmGAUPO
jJOxmsskNYX8W3UM3rNAHYMi/jMuQN84XvyluirLBgbJ4iB9arAM29WPzCVevJ5bsJga4oQZp1Cm
MFcODZMlAmIOs/lH5MprwsG8VNYxLrT7o9tHfXYcnYRERVdUfCsYC0wUHJ2f425Fl+K4afroOcax
WUhRDyBwJZnWAxUsoTOzCTZm8xbrQNUgCAhLcf03AluH49gTYVHN6ClcJiDV79zjFwyhdkWzvERZ
vi1reuupI3iZNEWPFxnk4/OUDodi8O953VzzngohccHtFesFaVTCpllUeONPIxvTgSSBSvFQGC7D
aSfe5lnPw1smr66fHMg2WQv7h2zwq0I71acZcDNMNJCkSUqoajb4wzFIQZmLO2f6Pm7p9eriPSj8
u+3IV+l4GLsFob7z44wA1zM7iFgQGEOPdI9u64Lal8J64cCBixA22wQBEd2H/nwanGQ9o16NYQQ1
PuOMspbmRbrEOPYf2rVGPkjZWE/ITHQOeMjL0DNsIYYBELF7Z8apGoiYW4m3z7v/N9FVN1Q1+y77
SkV+YDI7M9gUPwJgkezPPmth1DcomDSi869c16C5Tb9eez4Eh4yvMHBYvMte+5vZODaQ0ZloDRcq
8iSkVXkbEeslyLVKJOyTFoCjY6iae0Sr3JC6UaJUnyAztMbuDYyXsTP0gBfksxW8D3HJ9+S8IG3o
cQ8bLOxm1V9nWsb/Pgy21qMLlAC4SRr+pfR1PnpxBEdOjXhX6hiChKZe3vFrzGJmrcxzzaLa/Qxd
nJ7MZIN4NTXXSmIL4LleZeqD5sWf/4wWNw3KA2oNkXbvGSDy0HoyhumxkOWxqMrnIKt2JivsnNfU
YTAizJdV0jXCeKiQdyKPdZjuagVj++ujF8AGxZc6P7ToMZtovM6nLJ8OUs5f9baibDX1NIKD0CJN
Qc/oqfRQWJiHgewDvcrKt+kSbVwYwRHzDG1YKDLj2cE+FE9MrlPwOTTOI58NC+NDMfJhVT6EJFrh
GhzAAC/zq8WjU828+/ztpgKqbG8681H/G6HPgRkZz9TpBVSu3l33jFBgsWecKUH6G3TOzm6ORb+r
ZuPe05EKiTocZ6bJwtxbu0Fz1KYtDsYFNSZr/H9e12+H5nP4UQ4bAfj6MW4G2IYzlWfYszuJziU1
Mz99Y+WrmqVW6oZ/FhdMmeStm1z6FmtbOWcU1feaMqqmLdCoMhK0YrdiW8lzqQXnjOIzEHgdiokW
1ILAkO/ZwwZVDlMF5KF8GfwCn8Jn6/7kkuXd0eVdyf3lGTlFbIXbbLG3keVskyB6yjUTAAnKZHVr
MDEWi/Bm4Ra5WkR0FO9lUjxL3iuN8vfcQz/A7ZpeZ7a0Bq/X6hmWQUAd8/RgJz9RpaHukKOH1RLt
/MJF+kp/aWanBCfqMDA0gkDzGGnoivHXAY2QuBWmJsYp1EJhmb6gn8xACLp2d9LPf09lYpkbLKs+
hRlbEZajqOZ2lP/4SYfTvNCUsBAAk9uiXMT9oI4t5FPJ+muaWc6ziymOgi+cQxGLgaPBOD5DTEIK
LBAz4/xCSgPOayjOkvNpfizCdatOcw/aG1BzPZ6JqYJC5k3Hudx6/TkHUo3Na5hV8DBVOJljCL9u
TQodWxY2Pv2qwutBndpR2U/I2bACVPM2lLvJwfnHmfXdmOdUuJeoxnPGQSld/+IVbB6hL8GezFnF
Qc7Ft72k+OhCTLRLPT9XOTu7cBcBwyro8hK3QVrd0BaZLK3SYPxnsuaLPNZigUGoa/USsu4b84pT
DBAPjianGnh2L/oQ8JlbpyOJycvL1EG8cv3UXU0+0+cImaJaPqsvuWSvKfjoojCvFbpF0QHGgOqT
JOdIcaZWYm+PdxOvoJLjuneZ3fJeK2AaKQflbL6pxtyNVXOV0TlC0JoeW06+LrwSGFERpdxWpKby
eBUdXuiKamXa9izJhvETBgypVct+NNW+5enRn1YRttee+Ze3VOyo2TYAN3YiKpY5GO4Ln/VCbPdE
mZZNn7opQa8wL4dqeO79Bqqr8UMUlre2BOOQKoMWBHd5gqvmLXuTGamwjMeB4KMFOYXdCfggqISy
9NAobpFqx8DXAqRqT4o9crFrrQhKImmHCU9tXr11OYehauzXJgWa3DXVlSnat+MCEuylnomG6ZqJ
L54v7QE8e+aP8gzwcyAXgFmx5Nhw84IJ6higM0cwntJOQE+hLnRJWhdR9KbG4qWe1bUNCSEAH3Ts
m11aj6c+DV/oSk4245F6Fo+qIm6EFXLXdVs6ddz0nNXlpiZfvLGaiyzVXYCAtSZdhhg22mmyqYeO
SPc8/WXnxovScRNIg+B2lOel49OFjWQxHSx5iO23tMm/5zI5mAw22gDWTXkuGMLFzcKAdMA7NB7M
xkad1wxHc16w+lGs5ALPmMu91S3ZoZIaHTVtaIDt5G+g+JuttE9pg45kJBxs9re57LZLcDZ49eQ5
GZFcN3hd04EQ8GCAtQG+MiKMifORWmC4C8nWr2me63qdkNKgm/7M909dmh+9Mry67bzzvM95z0Bi
5+FvnLm9uD7MODnBFkeW/RtxNjpOchZBrTVlqymUzKlcZpyMSugrauJ+B8IYfBT1piLYYjRuA9CJ
Gq5uGjPrmaaL8N45R4G0LFvP5a/5u9DHqOuBzdIDyVJ266o2Pyo6t9JuWT+XFPJBS0tZ2zyMFtjt
flCvdcdYbShZChEQi2JGxf5jMIPNseLxzauhvDoKQG7OWN9iBoOFnYcKJKtCsNo4L7OqZjam8W0E
GwnvtyOuJw3FNst0KFZz6UGoZCZgWI7+aCiulvszhyyZc15Dno1/RAdXhaQ5I6hPadg89kNOLAhn
3Jxyd+c7i5o3pe/zYAD0i/uaefKpJbS+nsdvz3TgNCbDYXHzp86nTMcGM3UfSnFayYVBPoWjO5j2
qnuDNbOKAnjDtP5gki9xDH9qPiyBsSITEc8j8h+yQnX1z5UnDOdlKRuCaFkVsZxrfAHVYIm5xoiz
TLgAykbgLmp/ZFm9IQB6LT1UjeXOJh3moW/N15gWPf0nfQIY5oWNUuT+pljwhVQ46f3gAeCAPtex
2ITayWPqGb3BuejFNbpNXJPQv0JM3SIMTkJAhlEjDavbnheLP6rs/skS/AsKAE+LtqAflhtqQBB7
nfXrmOkJM80A2E2+iKWKwZxPu8zjL87K/QXzY27ilFu9Xep1yY3yMDg1SwPfO3fC+XsxhoyBQIVH
MDCK6wzDIC/rjtKHC3hJT7WxtcvmN7WpQzSXcezHu8oAr2g8q4cQoIqrrRqG84jNo8+GP/qQYJyA
fQ+3Mi5al/VvcHOr6mimgIESGB3eU43ORcCJ9Pz5wBu4brAJ5LmzDQj6a7scYvC7P3pv8/Jdwjjt
fflWu09moeviSP7GvcH+pOlWKf9xuoBcUX+P8WWnxuaco01PCSMUdngkCJu0wI561w/EPqsg7ork
WMxHocSpZQiS1+DIp+Yke4S6acO2GCYBlbebqzcPb8HSt9/DWK0GR60dLQRPpj99gjEzqckeT/mM
3jMYQnZRkQw+npzle5LqPTRrpgbwks2eTT961WLeoorcLKa9z2ZmUDM1yVTC30CmysVNbNOm13dB
yuSBG5rEPe3VWsCchKwKDFhh4+wfluXe9xtHtthPr0y03OW41CRDp2pnOt4lQQsTD+2xr5qLAdsJ
j2CSMwLrZhR1sDUmG4d+uG+Cgiw/FykxOGaJvoc8j0KqXe8SMHSV/Ok5wGFzXLK3CED1HLBYrNMI
dwTXiEX+QTc8qyh/WhySWKauf0g4mYEQrgYJNxZDiEER7z2nY8SR24zdxqW/SjvCwuoeFhFCLGm+
h9J7gaN7IYiouRSFdZqL+GkuXz3wkmC8Keg2Wtk1h90L7FEHX+NvxkTeqPcUbBTvcqNToMCsAqcA
G9GIi0i5LiVyxJl6pjZGxhYtEB6Nu4eRXDYKsL9evzTtQ9Kht/CqeD+UBYipNN63Iyg4VkeGG3qc
saupdK9Tz+8UuCFKoZbfYLaZcPMtYQrBJILaqCj/LoSlOoS+07zcQagAhZkNbEILQXeV/8Es1qXo
NNkxypzOx2rThd6jes2IieiDZiXtRDFscU5qkucMn/QSV18ZaWKiJBMmkJyb09CAnEZDkhZPk8eX
3JrmW9JinMrQpOD6Q7OTHgvGJYciPkyG9xu7DiKHjml+x59IOzWskx5eNQqMPuG7qGp2BurNrb+E
eNclXJDeK4jyjeMcLRxIfJsjpmC1OXLC/V1UQs60JjNBW6m65/xbpcF7Sa7TSQLGbHwAnSA8e1pk
tGft2tAJnyl5K4XFxnDgAS799Luu6TFQVuOtSwNmYpngdYNjs22CEKuPCaDiSGrgaHw3sj+xOoHz
gfnBCoZD61XBOlO+ucXepza96KDaWdfQmw+54ewU7XGvXoTzjumhaL/qoN9ikMm3dqSQjQSPaTVf
WdNwwAgNRUKONatTDJIUsb/xj5LrXlNDt7H9lGvwp/gJgnwXoVWrJ0qGpALpxDypICxDNem2Da1P
9vC88dnGKw81XsJCbSVsQT7sDCeCccZpbHYomMaz1ujmAEGse538FmAWkCw+6tHgEr7qUKbKhTkC
wEL7moqXbYYEz2vdrYQAYRvzg1daZ58pPCm/HqareSaOeYBhSPd2c4f0GmWsbVxQD1hJhvwdOeA+
LA8xk0qKpPhYuv//f3mRQUmCB5XoOpfaHoHbtT7K0WeVCNr+YSKNwh7bja/lOUhtcC3ZWmBHrdl+
TU3/TCQqkwZuVG+E6A4WoGeEhBFrQTPkeQDgLyD4EEErJlW0pEbB2oAxWWFsp+CZISyhaaS85OgA
8+g04sd/9xF99hXZ1dzz7nLPknMMpGBisa9GdGF4z/HrmSjimYONuDanYu1B53Ps+juZt76FlgFh
hWWv+3LYssTcx524eF73a5UCoy0qxRg0FQdttitnIuifXJb8Wt3N59g6ZBk9e2xLGeuM9XmK+eNt
iJyOab2tk03GfW77BaoHQsAgTxgOBCLfP8IG+BiGlmhZ/zvBNVyG38LLXqf60gvSeTVCuhu+5gxc
AfhyCRRx8t9KDCsPg0U1ZxcRE75UT2cwlcL8hdmB3SPtrlPdngyM45Ypnvr+w6+vG72V4aztI7IN
T7YcuHuLQ1Akj7HRbkaWsfa9RAxZpW8RskQNyjIZIBR9giwmQbKJjzLhL2ACCK/lkLxKdz63M1Io
ejva7PGyfOYJg41y7uVatnLXKKz1uMXYMw3xn1buSxDDD01j/VZo3t3F/sPBaZuahvdZX4FME3Di
HhcGBV4H32fIU/axAcm/A8/IvBASKHrIiH2h9ejBOoAZwHrgNlWnpmJglRXDz5g3qI7UysCozLAN
kxXddcCubJ9X9NLJ7AJ+mmOezWjreeUTSaiHsYdwkBRDyyiS1xoX64xPOxyYXXohrxq/4h+L0czK
sNCu9RD0fJ+4PxNDfzH7D01OYSiOEYoaQ2eglOY19iHzTLUg59cnrq1+Mlv3lNfzxUUaPYIRTe07
O5Rr0ryOSXFjYHgBbP26SDNadyATmR5yv3rupjDJoKokVaM7EZok44+EWgqWIx//EhPzHRB4xCh4
dNl+hVXQ0c4YuCaj6VG6xXhs862aOc4upkepk9tnx90Bx0KLGfDNwc8Vo7zkO+ExZw7Ni7Gc+hEF
Dl+gxDw0OZYCtFd6iycoRjvb3prSI1ksxzRo7gQUmzZUz5VqfkVuPbHPO5CThF1sUzXjR5uR7cvn
7NHal3m2cxA9hsOOqd9Ox9Yl1baMIQYmxECYLN4HuQL8ulEBlp4IpaTNhH98Kuls57D5m6Vkewrv
nIWM1eMjrotuleBKDdnLtt8C640F4gFTV4N1zOCTs2ku6pJsVNMZLxm4kRk2wgbyEPyOFmVbwmK4
lmNzsMSTPzomdniu88Zkpgmk2IkQTwbs12YGR0Oy7cgiKjRp34eeUM9rYDQwxci7Nc3HwOw+ydBA
GYHqaSkw9lhwu5k34QZngviYNdN9RJKgHtsyJabgvQ59BiSwjvNb7dxZrULCpb/wwWToX0/XvroJ
jBOShrxPh76XEWljfjBXE1b7aPvysSSxu0JgzSxyvJBfufoaDTi5KFhpYUiYuXWMpHPQN5Hxbxhz
lrA7lezrdpelP5m/jW35Qewew6nNVGKbZ8o7pi9h4FwE2PEBarW+snPukw6ytBmec7hRlAos2Aoc
BgE/Anx3cetZvRYzE8dmq/tj6NpSnbKEzz99y0Fl23SOdk8osp1T6YYPTkuCzs2PAkh3NLpsMfN5
1Urj71TfRfx7dJP5VacWwJjrjZ8c//USGusuYeiBhLc6IZLg64+ZjFhmtfWWcmA+Gj+YOR92m1l/
HfyvlIwcmnbOhjCj/8JFbz00wP94zKONwYABnZ+FFuMngp6Bgi1noWrJRG02pgB3Nvg4RYuk3zoh
WLZhqfeIMTa+UdgwOU1mkPXTwMKOicl9rORn0Mb7GKBUDwNUwMbpOJR56QouAzBcH9aoR/IScZeU
ZnwhV57+NCHd6Pyzee5vCB8TawJyX2Dmx6Zqj5v/vosTSuoQNrWiMKxcUsydsyXVXr+hzcA62b6n
KDY9xngEqnnej95H4/u3U2b+7V33SIiFALwadMKsWUxnY/qwUZrxeeTBF5iEWg4STlks8OcxhEmG
3AzunJR7fYfGc/fYEebsprEHOVDdBsWiqGuX77bsyREkW68ZzJ3++IQkUXTYmZVOd+ssdHEV+yuM
6uwkU07ikpKurNA6Dwnj72xNCyfHW2LseEY6HvyRAsHmdCmsWzDtsEhj2knVxXJ+Gr+9mEhCY3mN
sOZyAChS/cJzQwgLS7kmgWlJCdUvR0TYnzxb43BzmcZ5mlfTvCPI7YgvzBiLZDU7zogYBgv7mEDe
xDp7LDIWXeuqDGgkNqlOXbSwI2WUCuUq7LFYclWhqqdQxi3FxOPeAMd1XfuxkjTxeUbJvOP54ed/
VwqINjWMMG8FqsuCYXLMJ6Enln66GQpmoFRw/Co5/Q4ut4F1EL0WfKMbX22jcBBYzC8R3MKMboQJ
YNCuEu+n4PpM/GLbtBFkcm6EjrdctFuYaGv8fApYTVmv5Xi3WAhTDTFKXtsFp1W9HWu1zRzQHdDg
a52VSWAP5YHAHJ/aZ4NrQ0/3jNHVCxM0KfT/DJLq5IQQiuHyLxM4OdsXkc9/BGybTAwvfLxVzPiD
pMTWRrl4NHJ10wtKH0YC4v9l/pw7NK3czIz+DZv52XzmVYn4NrMYsi3xOY3ZeaZYD4gBa4n1RKRP
QdxA0S1CfFv1f/N6XC+CTMle1ifqAhIinwFW056s8+zRZ2BQzIeZ/QAwXiv4bZ18PSzUP+70kRry
okz1iOeb26C4VhnTDNPzL0blX7v2LehYjLY9NWzjWtuhc7/aQn6OeEZ8b943HPNzkD3Exie/6WL0
7xF+7xz8HCxPvdTGlJl1LEZK/zusXxMBI7S1RrYJNcg7w2kZUI8Xz6yZ4PbvuczXxNSC58alnKlv
6B2yC+oNQxJk2JaJL6QPjkScL/tkqrf1kpSI7irsxzNsMT6jPxBlcB/HbK9bgHsV+05ArN3YHuL2
MamAY5XLZgSt6a7a6BpXIWXRLU4bJM6Y/7hj43De67HJADMl3hAAnEOMKMHlT9l3pFL4tvxzzgIV
MP+w5/xDLO6pNfwbdXljIeFrQ+fc9e7Jm8Q6/y4c+QRdGOD7byCOdsC8H0G/T2MI4t3HC0BjbrTo
nRdcQe7Uv/cW4bdLrfn5oWQN5dogiDpWiJSTE1noy0QKU05FvdQHy12YSbokUgZwzBoMOm/0mNe5
Utcgxn0VxSfTrN5RHjTVm9Qxvw0mX58+XYpHUcFtLSoigH8b1No2RegcY2ZK+O25GoIAsdipLM4F
4VjMjVfhvFV01T5RLoIxQXbMDARlfAUqFCicawH7LzToyK/6Q1+CcaJKIsKG0zQunfcArNx+ypD4
iX78wIFFieUdI5PixfxaCtJrybrRu390oibBmm7Ap9n8eBzWaLLgnlE/NNUu97AkcIXGzZkFSFjA
lIVtzR/grNNUndb4ERUTDvO55dpE1UHvzAwlI2gk/+D2q198oPB1eQsdD3o162hou6SSYVxhdXID
TUhf+ogEODKQVnd7sAgS1RwqC3SY985g74Dick6hGdqqv7c+w/dKGmuhBQQKCqTWnaaAo1M2r3wR
B+YBffzZIBMv3TfBOZR27GMH82Z02bGxgChT/ha85NFlb38cdILdHqjUxraTk3DLS9OQgigxc6h7
SvfYNMAnuAeHUd4i0CclQwPdJdIN8pDis08J1uafk2Tshd15mA9Ju5+Mp6r/xEgFSxNcDJ2u5LrV
5pW8/5Bc700zP3v8Vz95ychkFfNXh0+XiKLXIBSrJYn22sl37DGo9y8cjxby0IiuKJx/7O4NaYbF
McMoaRXX4doJz6n7aLikWGyW+LmYdBUSMPKIB55UTibCTL2zPZETBBKkvOlPaGl43BgqEYeVgJwm
3mDKmervLXFPvTufOtXAZBEV2d1l/AtHbkxQawGt5ns6EwN4jzVg49oukgSCo+IzGnZ19FfFmPGI
NuOu18ZY1A488r82Itb4OWKsxV0iXdZAwyfBW754GaA488NSHjEH40NGeSwx7ogf2xk2k3or/C8w
BahjAyKNWXEiB7Q7S8esEx1BSBC3NtrUasUVrTtlj8kyt6DDrSavLTXf/LevjnjOVn6vbwqLE8Hd
BtiSFNdXs3Ae+LBjKrkrPXO1+P26HbgV+YXLL5sIPEl2erh3+m3YAZnYCPujwwlRVgYb9ph60HJo
ATpO6Gjr1LnJnmP8Vgu8FqyL+tvTYUBK/oyMVCv/3bKtzYx8y+Fb7NXee6OLk86W0Id4ttQYHGOP
ByT0KM5qzXcG5TbG8YvnDSbiI+JRffCFzXdujNY6oONMRLCp6gb6pm8fUaEKcjMN4D7JtDzbVfWM
lzH2vd9OmWuHCyZpI4Xzuvvnf9Yl183y5TUfhqI3jY3kqZ4ZrdSMXL3my+IcNkeGq2Iu8ep69lPU
N3+j0r6NUfsD7fjFcXwW5UV1T00a+H9MSZHccyU5RyKLLj4UFCOZ9hReDL/OFmtUL/yVy5frRaBn
oPoghhv3vb/Len6F9qV6L+x9la17+xpEz/rgHGo4uKQNU4UmEXnMSEfLUa5LhfknX3v2slbFyNG6
gHi17mHPzaR6zKbxJUCcQ2B4jKxwwR8YjPBeHPWYB09u8+j5X0YwoXLDMbWC40KE6kzPwVuXHC0r
03ZvqgiYutZRLHtDdKcypkdjH/7YGkTlCXS+CnpIv0/5MfTWGE82WniZtp3O/Mn4R1NcTmQaWjkk
1F7C4iyw89lZTXrYAo0oYClnTuKIUpBzDWIxQVf6K4inaOcouQHAmT8qU5KKVuxGdOEcfGxMTZtF
csU6hlxQJvRm9Zw0CseC2A+q2RGLuhI97TtRuUVFAHj4on/P0Vm2EXdWKMW5qxR0o/BxMCXvaYzG
scPIje8zgJm9cZW8VVGzs3p1Jrb9W1R/44RgFk/HPy6HXEXPrfc4xU/WTBI0MmQDOwxIxo8s52vr
SjjgTBhgEZEnl/S0l+Nb3H+l8ORn9Wazac2DXQP9nvA3QKegKgFV+/ORCRapF9R2C33IJPpDYqdP
cBM2S1q8uLCVQNSXt1bWN79FOcB77tfjNnCzbZ8gajMdIiBCMBhulX71Q0xPz4RoQkDvh+9u0m1K
1QLTk7c4zs6gvpbyTX8TGINfZMYiwXl2mF/0oTwxdvhM42lfL/3twlou5F83elZvLa30l0KlW6qN
tJC0jwh4tEI/IbKgsTcertC5ZfxT43aAfFQ260y8t0G4N8xlXeFFypX2cUInNVAjdfYx4vufogIr
RQedmZxY7y2Wxlb/z0POGYd7q4PGVSzxTvU2ic7mI+7ZFaty0qSruaPYl7eird55r/AaiDVtA60v
yaIs4cX41P6pKlyGQ3RwZwlVjTPSqLGHfHIooz3ahEH2FLcIVj0Y3+5KCQc4VWoYVBr5I+sx4IQc
t7F/M6T18n+//JRD3+altkocGDxxkjYLrkhKrOBL/9Y2Ac/Nf9/zyQdoGM0wosZr2gPdtgVHyn+/
oM+PkMWbk1C6jRjvW+MoAV1aWKIq4iUVqJkGPLSLp45DoIvMB9EqJpgpfFiGVKM6+lBJLM7d5KKf
AP0qBW8Hcz7ZEkjjhnhMupt+myMX49jWCHZOmB5zwPiODsxZyu2IvlT/8CUbsG3gWnHYS0fvNK25
E5KNgzEmep7z9MyyAFczPVrUbOj2ojZ7SsNfxx6uZtGtvAWI/sBXrrmwwFzHnBzccfw5dnoFeeQQ
TcyRqPDfHrl5SDyw/DXd8+hGZyMcn5CzW8O+8BxMlNGOrSJZQRK5l88t7OMuTIwlW2HcI2wHbbKO
p7THYV+NEF3VoAfeafJk9WvXh9Zllyh/tJF7ruwzqqEpuA39W47syp5ONr7cmDZstOX/ODqv5biN
IIp+EaqQwys3Zy7JXYYXFElxkTFIg/T1PuMqW5ZlS+QCE7pv37AbmL9q5ReGrfBX80MFL8QgUlwH
UZ7oi0byTCrD0/5/Uml3rsp8HXHzEkfeGN98zqoneYLZwQ/WvZUhb0w/wfBRun1IU9vCqmbOf1Le
gLHI9lbMPCavN7qGZAVLvHStLWK2OIx4nMp8ZLHFDaRKOXxsrYcqp7jrcw2j+EFxK/ZDfU11cWsH
75lMZOwAlVM2YfOjV60Kps6TRSFzz2yKKs0iYMX/Q7S5x+AFRkeziMZ9kNL/ABoJwzx6lLLg9ENs
3jvoDrXvPWfAjWonxX7IYcb8G4Zgnr82JXOCagaBqNYW50MdfwtK6zesBZqRIwxVUQ9riTK2NK4y
1tE6vkzWwwSfsYl5RPZJjdJl/GadygK+ZH3zU1p7uR5wYW86oHVCcTxedRc4B7vMmX1i0jcwYjS9
jdvp+6jpdm4mz0Nwalp7M+ktjgT9t2EXW9n9G1tIeNp4qDkXjRoKf/XAdnTL0iMalCA+vIMmFFQ2
720kE60lxTKBlJ1mi9KjBDK/JTxbtHb8BvqTKARbSFfMamAEoxJGQ0FOYk0ihoGqWjvXOuh1/5jn
iu48IXBhfFZxoJ4LkgloXcn5JZL+xsr798Rj7+LK3Vx1hqZl/A7cwLMZxv1YnvUSc/TuoM/fY+9i
uYYAl4LA9O7pjPjNMXdBf+eIaHRyk7pPqfyEvKtHFTRF+0QdFCnOovTlGjIu9lPDN8kduMJ7e5ej
ElQbMCemJenan0BC2+fgENG3AYGRD6n+MWZk0sw3hR0g5cJ5CuJDgjXAQ8PPOofdXdlk0UJ0GB42
sPPQNKeIDJZoggtQ4LRdETDuQDhXQfErXTk9FRm06ResLpZeUO1EDGQm3JVrvxKGuCsvEJO2iedA
wqFG5rkmxfcO2Q2dariV2h3BVjAnLzpzWAuwJ9Wh+8xil80M6mDkFmjx8ucUNmsPxG3B0cLatvS+
JJn0IvlrT2oVBwwBcNWr05nuQUQsrG9ocks2auvfQl8j9vkuzVGxxDcMDVv3rL5M2d/dMj0NASe/
jplbEp4dnkqG7pbzqbFuId4LM/U1yQB4BjXePz8pMEJheczXdgJmSEch4MKaJy2hjs/08S3zCObM
+AJ+kvx1UY3HlpISKKAW5t+VmO5K7OX0POsx0VYLJAV6hjYZ8Jknk7baWmza0f/VBDY8A95b3LO2
SxDXdHLn7CWA8gH1N3ifWkJseu1D5MHHZBo9l/hi8rXXiuunluNaRPj+kgUESJfUzt3wJtjddLf4
xmlldXY6PKdMcSDCjnL3S1LMAeqoOpJucqGvMVzn4JlWBYLfiLstZxQ+0in6jcFUB2EDt6IvmK7l
hD/Jf1WUfVQYK0RRv0qiC2BkkVwNOMl6195yG81QWvF68kJbM3jntUFvSecfylja/5CG1qMHi/Vq
N6cfcS3/bBcWWe6Vn4Ve/xaijBe4L+w8aB8tnmMVPcgIGwZ4a5T42CXeX1ORIVipuNIEQxRaIlUw
R9BP61+fvOVuGAmspYXHmW3AXTA3KS4n77VLG9ynoo+41BZPJtXsGMurM9DuBhmhrlDUD8R5mR6G
SnmcGuAeHkSasAXN25q1sU/c5wjD1XpF7XeIyIUAQsy5n5M3Zahvpc572LS/hasDA2o/4N8+ICvV
Too7o8RiDiKu2m3QTnuv27uNOFdVsx2SaJdZB2pO1RtZursuCQAP/k3foXfAh7OWx0y8++Gd4W1m
PhRiESPEUfG9kM5uMA4wOEmstdOfuwBCiSXeCYRVKY6QWMWhrjPQzjykko1PLdEdvbfXCeZb+GRb
xK+Mb8v5WLo3dVYaRbUS3CVODkkCTyPVzJlYXTwinFAxBarHVxRQSjE9b11nwpELi1uMft2beuRZ
QBM+kaw8/7N1EO+Zdtf7Uv8fVzPMSd/fuvM7x29Jw5vGX8h0IEghu78b/PEx96AU1b4G9FXsrCEE
HLH6ZeuzN7sIvYAjSVlNn/rXgmFIMpQNrD8TP2sCs6WxaC5CiY1nrOt8Vy5z9J8+fIraAkQpcbmW
Z1JqOcLg5gTBwY12jQ4BuriGbs9t+FeUD994s92TLV8bbJ9NgjU0CxdmFNCzc7Pwa51Cn7EiRY71
XE4vFrMK0dxsQdaeHF+knI+jD0XENb5tRkIZKYOJ35+xWo7OYVq8EO5GxGMHRjSqabONUo9sQYST
IfPB8q/V0v0MU29w4AuZuKfMBc8XKCRBUV9YmjK5eNJDomf2AFVgHUEEqwMbGBO8Gses3DeOQfll
y/4pHxG+96dKYKthMCnMYUPgwkSGEDd1ip33anQwCfCtK0h0CrkNjcTcdjtzmjHEc3hj4/sQEgwi
4IAzNlvFY7a0m5vOhmu1R8/6rYiBM8xbvMQWDOhmipVeih+1ilH5paFMILfO5kyTI3YeU8C0SUHO
3apNtj2Eogwyk1VaV0TfBDtYNrHRE0lyPaAc07HSZQbBktG/mCkSZmMo0+EYz63LbPA9dBzuw1Ud
+E0ZHSZTvHgGjaxt+Bd/2huj8Q1NeTV58hBR7JiQulXp0p2oSbq5vs/mTy9Ji0lDdNT5KelC5tnm
imErqkJK9BoOYn1XBjYlxAd1R5EsN42hRSErDfJzhtUYOHvSmN9kU/74Ni2VYR48dBhtaCymHgcq
JsFkXlNtYFWbv9AS7I0w3URaAFcAraLOfIxmnTqhEXdJz2/vqaS6qcb+Lr1WHXFfukZSCadXc25W
Wk2HoHkcb5D4RbiZ9dOE8xgAQ98sKDMk07/ZR33QbDCcdMWPQ0neYPIYWcnej/DZLrcNkQqw9Ml5
wk1SBMPF64qDOV6T+t5r1yTmDGv3NmtMPfJKxNSTcOrKmlQMa0HwlB6370GmemtNXv2E0b3Q10VF
oOB8m7jdNc1YOsGNiRJKMH0RNTha0t97BGfM7kHNr8eEwoxP7+IVwrxB1SYRL1tW4QpnqKjUDhPa
88lG/joDeJb5cEjsfG+mLfphM2S+wvMQ0PpFot1zCvAGfYAP27AZyTXLsR5iqL91W/x0zYhpVu/W
qNdH6DSzDRxSZb2xqgoQuo50S2IeBuy7GYqCLqg4h4i6CNyB6CmVUGafc1qYoJzVhB38KDtrQ7b0
R2wt+QTJsKcZBXB2e+RQ2kvh4m8UuTBjsVbbiQAmvcun4IB5GbsU11plQJ4THWi3ONTH4jmiRXsK
SuUZXYJp9OB7GA0OfHzL1f5lyT2rurc2BlLAhoPA4EYKhikZyB/ifD07MV1jPeNIzBk6rKUDZzMi
I8xBVzTQj7hUBgIeaxjKfQp/Pt7arDy/4XVgQzZgtj1QsFsSjWW45ShQTl3E2egGN0uAB7pJ7KJJ
yscqgGDhIaVi4W81JHuNl3+EOPY/GRozkhjW1THJM6RnzlEGD2YiK8Os1pqfmwth/xY2ZjoAPD9T
8YJaVnZMJK9N0G6LtwZ1ecHCwBLTJZQvkDNhktwIFrdJ3ZGIJYo35PKiyX/VRC2xb8gma5cQD94m
bhrusCd0D7uvfUKKkWbMqs0GHtlbj+HI4btO1rnh4HnWvcUzTfL4bn5k4c4NoRVqHEpMs7hmkLgt
Iol8k5ODwAFwgG4F2eCCXA5TXALR1X71G9zQrp12Uv0V2KlAsiHWYwfQaCxlD+6lX00PH0zNuTo+
D7Y2MXCxWyS71prnHUFLsoSPBho1w+c447eRZEj9o+//3yYEVuqt3ABlOdl0XSogK82KM90I8Yv2
wvOrNdn24IPFe90MObarzgaysbf2zrKs8UaEyY1RK0ZwVyvVKNrbjbqtc4KX/e5AwTDZmgqZrYdH
Pr5ErDX6aaxSMaGZjo32widTrXBHAHjXbfwXM8KIWC/XGDImQYvXZYSEYwG1ZD/irgNX4xKqkVG/
1uBo1EjTRoAQt9yZLRkowXL0tGUyPnr3s0byITWqXIS5Iba9A0UYUvXKOKnhZagNhxgKkd4/bB+S
+pfoEILrJ45LtaZV45DTuvYhBvj2zQenzq82PZ5qN6JTWH21KDoVNNKn0HiZYqhwPo3mMsUKQTeN
T4escEu8pW7wHIpvX6KBShpM8/EtQnA4ewQZG96+UldNpy/c1CPw+YhzMTIJ/GDI1Rh+20keYgp3
kjqgmeM5MuKpWTvJBtHlKpePugzqrY2ftUSW0A5bz7AF2UtUxlMIb6fy53iRWjGzNR1xpeWHqCIw
eoiwX40vvUaE47SpkIIxIYvn70aO1In+NYFzFWcwyC3w/lxDuCbT+VzKh5ippARkvbi/DAbeMRgj
2bxq2AuJeNONQ+5s7D5A80uw7Wke/xIv/jXDYBmlIMcaM1KsEE4YZr7GyWcd+nIZonWWonsbDwXz
eGMVADDQSxbudqjyD7NwSKejbI3XZsJkYB7RD2rzS22G+yCkMsa9CxOSvLdekrLdu+MbFNmwiE/E
zcfYH0KsgZ04P/2hVNhYPD6NcDnojGn6ptEA4KCK1+UffElKZG/dy+w3hvGXvbnheHCN/Eg45mn2
nGft7GvhXSD2KaGagqkvi1NeIaHYQyzXaVKxZY3EC4WEMoxLvb1BFSKJl+HvDHGBR5w0SJ+3jzFL
kPojwxAZinJLOIu38yIWarx1qnCnt/5m9uxthJIQwhnCfPYBxmyQp5n7rwtEorqbPvyCWr5n8Usu
TiRhcfCmY2I0KOhEF0sD24D44RCXZJfiObGT3Zgz8QudYx5lR382j02TPCOSY0llAwq3njzKGAOg
MOWIoJzE7ArzBE76iL2Hhj8l9I3JpqlvbbK6XGTyHBIWeaIxnD695CbJ8vwLse00fEKjdDdZNb7U
XoQapGe1Vd+qPNBgmk0ap99HLiJ4bpxADVZ6mCdi/4Ut8BTH9g5meDwGzJkALiH3imZb9pQlkG4i
E9ZsJFt95xflZ0ZXo4GJzF659SYg1ghn0qKEoZIgHsATPolYOLxWWgqkSG86UEzYhF9ZtHNZkpbY
xgIH7CbHMrcFu5HpLQpo2PFV7ft5OU/juXNAexQldqgoMROABaMqUEEkC6eeP43kLc+gIc/fmEFM
458RVw9SEJHEcYmjj6CMKVirUf6TKxdOo6x+07Hd9c3EEHsRcfs3+CP19qbTiq9GgeE6hZbMKRPJ
MuaUaSz3IxoR30FFWdj2jEA7TvPD8ExUW44GO8wXTsTLm1rYoK68cqjB52l771SL/r1UthdgNiI4
BRDiBDb0gspL6pw3eXKNm03snvBnwXV6JkmU7UxPzySGtMYFs4aPPo3WMQakhoYW8mFSB7hjsmvY
On1CsFOe7WOjOquAF/JlKnBT6fkAKPGWCvLFa5xfzpQ5sd9Cdi/BLBxbt4IKdXb0VRc8tGpcO9V0
ynrz0kLVG24BswIQbE/7071ityzpIaIREiKUXSak3GG9hsXpOJza4rMpG0DEAgpRy6Q6nTCDffWY
tRFB8WZW2Mm2RNcj6dUWhS9PWdPiZpPHy8LLiHTYQ1lLEdpAIS2C5iWltvKStWVfepMLMlyUnber
QZaTyFw+WbN3rE2OPLxMY0yhgTszC2FlRxgajAsEnDOqIGGfA+K0mlz/NfRv2AUpCF2D5Y49wtOB
PXvRpI3Sq9/WBeI63XJuRM98a5IVhQ+cx7SNmzFjdmqaF9kdIGnJ+gqOlwX/kkKulG+Xkb2L1Np4
eKsssrTdNz52jpxkTOzSdyC9taM5K3v2L7GFnkXVnnqHHKLHejuvf0boSOmzQy0RElKpRe1VC6hA
K9Qw8HSDf32CvN3z19LHbr1nh0Or8wAx6yHYVcOJFyMt90lVzz3kdlM70Q7CuIPIFzqoFdGZKdJ5
XuCDzMyAICulleruTbYjMTG2DqabUyRcI4+L1kQmcUvverfRE4RfaFGwLjaUbDu4olJWd2hjcU0B
Gm1q4W5HIMUoaveDSzetOjMqZVhffXCIy3wRvNQIVhWqO7NbK762zVRBq3Egy/1zTBXdxPguR+F6
0OoFDDciE9vkGMXtFYUerAJsurW6WwxYqE2jIJscryg0raVEhs+qp7KKXO3UA6XrWwK9eAPBYtYJ
WWAWb7FN86HeYA51GrPf7LVwIQIweF8yPyjw9fWfISxNXLEpGzXFVkuZ6xYMzSvTo25lzOUFwTsC
j70zHQUqOjLZOH0xnQKq4WJ0opnODpHWPL1AmEa1lT5lJtLggCYLC8kEOsAiGwFhsBjDLuXTyHSU
avErC7mOK85LYdwowxRwmKm6NaXgb8b8iIRj11BFNEBSXl0uKc7oKGrZnDoPXIHZQ8w8QqM/s7tk
R+pCHgDyUhd6pbGotAI7GTg5Wn8Nk4ORRweUPFBs/K0TMtHW7JWPk1RZ7qoSQfXOsXaV5T9CC1Ub
7kGa1+w0t4OXOhFBVsMVLTlf8w4F2+Rtc5Hf4T+fCh1ViJH0/6puBv4oTGOROg5RweVr2nMTNldo
ra7lqhO2aFEYOPJkdQ89IsucPyYpKZXpMT9HCwP5Ra8BUdXYbqT23Qkr5Gt4a9eMBhhqrJuEra1R
CzUVUk7L767KrVqk/VqtOZbMyqcUVOVaMP52cjwOPUOJR8+ywPqTzhRV/aQLbYnfTEWltAm85kEc
1vuMaV4Iu8LGlCXpZobK1WfSk5l1gn7yhLfaWBTvPI4lAw10MFGVvSKuSMQqpSxMKbIzeD5eJpY+
RNlRhleNeO6v3AMmAGKXzJDypcuDyWlZJOHhOdgxllpVXq1qkC5VpmiYdxXsUWk8iAhFS70oRmur
AJtU5YXVd2XL67KBwwoDR3nxYdxW4MeZxvMmOlKAYzGgKOmWRkC54FYSZ66VjgowxRcATiWdeA08
Y7NElnbQMSatL9UAZcyU5Sbq871jWaA91ygkrS6Fi8++dgPM2qJ+Z5vPqgkSSJMoeOHnNUCCN1VS
Q+1UB4n6Nrhis2MYQ4MJcQYqUMIw22mBVp2/Jk4PsvaIEyRQYv4uO3quWH/lo+1UxpRp4Qvj7woI
C3kGVsbI2mfIEFwqvVhxykJw0jx9K8lniKkT6po+flimXX5QBGm4pxDbcK1Z8L+y2AIinoeqZECD
Gq3J1/6sfVs45jheu3F0DiVayZJjVcp7l+OgViXPuusvi+lnRk+QskNKGgcx/SmhOVzaeKQLIarF
gxNcYa+hZDsQXV1/rZnQEv1HL3la3J8YxEckSkIWRnqRZya4MSEZtAnqCfmy3Wr+m8Eoh/nogKsf
0bC3wusvvWgWSat8D/Wl6mV6vV8G+EUELs4T8MEVX2eA7oshOF0ARgIAWMImjsX74ET2+dxqV091
hBE87pDms21yB8h7SctqJsalTn9K5MSOzgPqP2Qll12x56XM4bvJNVdhyBdMr9RyAyo08ZUxcTDe
PXRCqldWyxUQJNIahJ9lsW4FSaH0kSJBIILXPaf/grVFDU4e/H7i7FYWaTUggGFb78D4fxEzlsr+
U+OZ2GyQXhCXnOhwz5G2tH85vOaIJ8Q9rR5NYHNBpHgyGt6mt/AHLb8dDEcjGLrnrTkS+0FwaZ/i
KY27Jd2cCU+kJkV9rPdCIqeew4URfeIyuzKx2HHDLy76xBPHQNOXUWliBd/9WKbKKMa7xOEBRLoS
S0DZheJWZRUzi4EKyl44lpLNP0JGlTPfU8FeVu9lhIYyE7HMIoYcC1247csNzQPdvrOzURjrl6HW
9yHD9yCwNlYNX1h19QYV0JRhGp0/ssE5jygzBjgHBvIrzTP/N18vDUxbA/Pb8Ow1lPVnvuwq5y14
lrEqVYcqp2OOAMWe42PQaOxxXFXtaQt0thji8lr18UcLDTdO7OhZWXEU+nNkDP9GLHN6Y2sx3PQ9
xnhjTK7vOeOyTEbsSmtffU6bB1k5zdLlaPLGvwYqj87l2RQGAY0VVxeGLc154BU7eFvOIymrE7g+
h7NaJJQQaqFi94gOmEEgJANM1czkQWPpsjZ9RlNJegCGwdQcc6Gn0du2NVaSFL62/qUWfYgnnJUx
NQY+LDeVdgq1d3IwNjj+kCjuLw0p9j75A5EY2BRASzr9MPA3sAAsnv+PwS5qoA8hqbdwZBvEUnQo
eXLAB4lhC3J6XN0yxBiB0S8ZYBa3IcDDqqToIVyzJf8qwfTY4bY6lpyXCGWYiCHqQKGBg60KNjVQ
86kCpsOiQe38gQejWheuid7lpwyf+jZZh/m0zbAxVQteB5AqIQqigKmQ8GUJ1vT+coa0onH3AfGh
3MGrt+6+MZZjG1UAG2GcXKL2BhCBcoWI4JIv5dNmj032O2jx2iKsTWCkBZuDCxZWqljB5lp3tnE2
OEf7GtoluF9vta9uIyF9kOZohjcnu+ZuAkFbdkwPW8ZYHTgnLJpihZoZZkW7wXHrebIYuc07UlEu
WJpIKFfwXd9ny4P9uCkBOVVYqs3FbmT9mmwNNaXuhuGkDrTcsna52iwbw6qPk91tTPPKXyUHS9We
lD16fCnJ2RBWtWXRRQI23yIi5RHvpS2DG6h3XKKyJaEhzs92Fu99gAG/9Xal8+xkcjeNAxwGvBbN
Rwwv1pTH2mCWD+QTEBTVEwFTjfqLSrM3sblqPVLcXfepdggRJLcti9Z8N6MweEA6n835F0PEdkjl
9bHFMztXMayfSD1IlFRK+jicA2K41r4/llH8g7z00JOcMS573DGq1vynUhHKPljXVrXsNB523+MD
yo3LSu/7G8EeDJEElj86sEMTlq+Zf+knyCykzUtG5w9VqXHCxpCfYegHWb6eu3Gpam2fpC6jqlao
CReh8+pwbyNFSL2rAjFTUS+6uEDeeoPjkTRQmWiNfaK+4QpxTNsfqniI0eeO1XAPGfhRE7Ttvus4
bL276gOG5u5FX1ZabWcoGF5cL4kcbjAhSeCkknkKH7ZgqOgveji0yB5d0hVKy6Rgfs/rFIimWLU4
Vap6Q30c6Rd0lJhLJAij4SVbWM87jE4jgUckp46ycOTWR+XCfR1YdEBYCTEFJrBOnRz//1Fo+6qR
BJVCX7UVxg6AF7HjH6w+uI73gSZg2daMitxebpVhiVIedBTATkb7OGEMvsoZdiV4aEBaVKoZifmN
DJkYMPgetx7rnYk/pj7YMpEsiKFDAgZZGKSpdFwy/TagKglwni3pEcB5W+iwnDc8oVoWWL62Bw3c
jrW2RECnjiw85rbI9yEEYARt9MGuH+m0PxD2I1TVZmzf41dZqikQr0Z/t0Imc1bfnyCoKxuSOPyw
SYnMHYq/+dtzDkH1G1vlMjXdnanDzWcsbuvdkVcnFGnG1leU/rCNseskMxFeNu+7R/3oOHjVjGv1
KthUsW3SUsxnL5yw9KmdY9ljXUQdKa2TVlwTjuM2f7G59+yWCwXEvolpRCXmEpxXzWkRRFcGtyHq
y/4wWhfHuiRQgek2n9xmWroG+CYp4BeYBQtnkutiLImNRlWk/O5eMJbpxCOryu0wvekB9TrlibrQ
FaiqDs0mIPrUrz7A10DZ6mkP5MaPpad+MoHJtf//Ej+2/EtHxe/g/BxT08uhP4v6NhScfY2vH12j
xVQaiigH6+A4p2jivA4Gdz3EpOWoQ0YeJJ/CEcgbEUzO/TOGLByv8Jw9PE36gjtWkU2LFGlVZoBT
NQI2eXJMBv8nb16FLDCAqU4tXuLYWAC8yIPtNVy0TMxN9Ev6BFkqeYnrf5VxrbnAOsgPMwpluJF4
HKknrdt7VaAJICsIh4kP8STGqHKa9VXtOceozbD1RjKREM0zUcRBzw1qZV94z3HtD9sKuMmQz1jn
PHX+uvUQuXgd0ajuTqLydsaJOQsd3HBDPMQA8CkMhlcakdXwP7sphvnUguQNpw6pOpAv/pO9DrAU
LIYIXcMpxmLHApNAxDHBCoCpPkp3E4yqDqIqhBbSI5QaQVAlN1ORG8fyS2H0vpiYgOIiZ17cKNvr
t2neR+InahnYg5YxI29IwsrU5cweGyBrjgi9kCh5IXomCPuCe9XULYyslIIdrlSIqDtnqyFfSnSK
VYhlwbnyhk0Z4IVr59d8dF4L3B4HW7zZwwJTLVUzhuryZd4riPiL/YrIj13tFis90LZMRsq1Oe1t
yJ5em3wBnQZOyP1z7YZNWAi8bc6di6O2x0cL8ubd7fOPZOjejU4e06x8SbClwk/J+78QaKJyN871
XqbBrvZivsMaNos531NY3kyJYEKXA/KlFDWcuytVxa+19dkgIlkSI6GyqjwUI0JaW6you5T8uyq6
K2KJ2+D7HVfvwsD6C1ew3mitFYyuFGZgN76Mfb4t8FqWgziQFnrEowPRPfAeEgr3q8MMx/5z4c2W
nxGzCastlqGhryS2fl3rbb0q+NHdW88Mjk0JL8Ikl/FLrVONCA2ii/jswvtWrcJcEuBFLES7xBpv
VaL6TkN/Q1BgoH262l+sO8/Fn45ThQ6WXFrfeGwVMC+Kf4MKDoZFQuZs821MpFt6r2Jwz+bg48rj
8k6zE2adkMG+sTNbe+MRJUb0zyympSPJFjsXgC3wGlaJymhCyvHXMytJGVDatNic6zMzq64rqBFp
z+xqp9XyU0dJ5Zy4iYY5bAgW7YBxQReGlKY8mC4ZCYVphxmGM5z6kZWKg4i3UvN3l0xsSR1bJeVB
FS8tEZkchBYlWL7A1XNpFmKD0BE2dtMyF/0/Grte4C2+s5tBRVDo3SWsNVR40tjlhfVwa1TIqYun
CVaNGLn5yiTGmDHkAGiYdnondmRbwbTOsJOOzJMgf7QlNCfnE8K6djvj3uAtZ7likXv5okG6LqCM
RR2b3y15tlFOKDtfL2ZdthpulAW/CL1aGCNYM7P+PuTyJVSAw48rouBeKI1bkQK9u4bCo12JoS3i
IozCINkwrDW9gDSH37F7CM50xvhn2Enb2s4v6vOmU7Qdyp86EtdKG05V7W2mOvkRYnyxi3IrAVs8
CjYxvBXVN77uCWVHtxbD51T8zAmwQ9r/DumzFzjPeK8/DcwNJrMlBDy9NJOymZlybAmqS95As3WG
z6KmxWt5Nx12e9inofdrvZPLNIqTmNle6Z9nvTqlWG/lJS+6i70lKAtZNlTDKdRuWHpaGvgQyO9m
TVq3ow0fIYN4S0PVpRMuQ9oFnCRW2ODtRRT8M3PjEKUWXlUw8HL9HcuDM6uGYfiiK9p1VYAd2gwb
Yn+XpPrBQ9vTNZc8DRnETCgbUPFE8XDMqDtahgchGGOLblMkx5xQafy2br27GWtBjaMQkuRFZLuW
toFhfGHWr+60UYjVyFdvPV+JxsqtSObXjkEyPgrv09SzMpA0owXAp81KmB64/TEd+M+RfRCoqJKZ
WXplbVKQJ41TgwLmXf32BnjMrdytaqar3EWNVeKWXG1kKPZm6b3rfnP1Q/IfSy4/VOl2sI98CPM1
4V7DzeGWBuupuAh1kCG/Gd5MIzsqtvlsbsk4g/m1nWJaPVnD5RrgEMxd+tRhY+HtKHIWnYd9hUdD
FaDhCyAqdPqfAJhXgWWqak3zGfu7AE9Ii/M/fTieSoIRGi1sN39MWruZSmctdXmAnPGS4o72VI8G
U4k/O1OUf7NHTPMwYu/PUOTg1makHAMAWzuCwZFlXmvk+Wr36Nz84Im6Tzb1X1Wv2hHmd0YUjMGK
gibyHJG203QT7AMG/Lzc1jbJEmneIiswngatuXost4iSpiZxuqyCQ5i5Z72GX9atIyJb/aI7NbM8
DNXK571k+LfyqJ5AM7vIRaZBzpfSohSHIuZtM/phhrb1UBMgtMftBi6bIz/mqTubtUWoc/IZRo8p
VZEmVPpd8mabJPgULgeWZtvMoSJYs8ZNQPvOrf6flofPbWNxPAcfdFZQ9WQjntWt0zKCpXSHMhTW
jHlDSO0VsGOgyTtOwPAb4pRZhz7jiqFByw7pRtcKICx8/F9BvDmc4GVXpEYoDFyBqpJPTOUsRhM9
CVYSEeKqdI1Fz5NGUUhEWzDqpyx5qLO3wQRoYIvbUOTyYU1zHyuWlm4Mq6ISZ0dJPIzU3c/+iy/h
b+IcV+BB4OA7EYtOzROzV6FnGEhiffgSFcRgbYrkUcEJ6ASppHi52MWrAp0U6YrHusq6dpXpzsFo
T7LLljqsv9LdxRUuYZOZ82TtawflVBi0Nn7bccSmyKqi1ln6wtp1Fk17j/BJEh8SaclvYeZb5rUT
x+wQo6+wtgMVlFWNd4hOJxkBNJZKw0goHHBqZLpHdtiDyT19MvjbfI3M+iHzameG6u1459B1saLD
wV3vOMTz/Tjg02ynX3N7VU0d5M6A/IR6WjUtxlF8zonVGnotGbDVOvcYRzTOEm06bM+HR6fVo8Ox
gI1kk3NfCcY7TRg+45m5sKgOtCzo9yF7L46gtaFqFALYrZMlmT0Y5FmM2FuBJQgpuz64Ax2JN5HX
wN8KqpApUnz8FHLere2SZKTGE0wB+v5asmJr41pMxtaYzPVskePXLD201BFTQ3Dwj7jDrgoLVIr8
DF2zIdZOd/GB3HtbY2fdDb3ZIgqEOju95sSmhLa1VlS/hveqcA/LTLi2uPT9h7JLN5wrI5yTOoZq
B/rtU/QV+NbJI3dKI71dsXv0BpNufelv9OHboxGq4WsmJn7uyU3IiHF5YD5ZQeYw0RYA/KQHl+Zv
oM2YODbLXtotjXf/LMhGtNPTqFmH/9EkYDZP6/WlJZrnyu+Ig6gOpZWAqw8OsTn7GBfdwfu3Hcln
q+zh03UKWMMPhYukESmLiNlUd6sWIzZ6i0EDVuozsmiutflZzWfYiqrgyblHuA5qcP/ON7fw8UKB
U4jWvLR6dxOA7nkXrCPFfCNPjPo/YSo9BckvFH6Cr68KeZqItreICemlcUqUMxKpQ4Y+b8347ibQ
0GAOjiZUaHwDvsFAwh3xo/vgoF3sq3lKcpSujJvGM/RkMJxdHzxI3HYL/bvUzdeZ5SLOsGsPdWce
BI5pOXVFWjb7iN66BR8LWZTqU6YlgOWobdcJXNYS9bKVqEQlfREOt2qOd3HvLzgPGoioNh0GEDM5
D/i+plgAtIctRtZYqO7yt9mtNnPZE1egJDfN3qXW1JxdijJeufc6FXWzk+91N/ruOd0BzeqUIhXh
o8EwxcEMX+IT0U3xUep0j+MTfpspgHSZN7uBgTjL5r2fxVfYY3Qsmmpp2kyK6M7Kv5oYncZn8PqX
h7D2uS+7EuRtuJJVuRja4TxibO3T+NQ4KlvclzaOGBYsZGj9yRy9NHjbmpm/yngCJvsA+JHp9n8s
ndd24tq2Rb9IrSmHVxAiiGhsjP2i5lTKOevrb1/73F27gqswCCGtMOcYfVBEKaSaVQjyKvWR5NFF
GpsfhTKnntM3Nctn1sZvJrElpdq96QP+bHM8DlXzG4TLIe5FWMeSnIv5rh9M23rtpuquxnxmY73Q
IWdr3NL2sLxEs89Z+ZmNQjmzcZLBWXUmIwgBePuy7IjXYvMhC4pUcaMlenEa+bQoZHADqpVavH81
ziyHjnBnn1s2VPjdwETGWDpJMUzmdkXLrpIcryFeV2w9rCnay+XyEsjwCpLpnDvysYqdLydm13JL
5ddAP1TT2c730ZtJKWFNIOl6Xt2j1dn9lXZgutePX2oo/DBW/m192LkPN125nue9bFf7i/f62q68
z5P/9H/932xNqOZ+XP3e/+12v7+PcvO43Xbz6nAPXTTna69eXU6np397+L/5yqfksEpXvuvfbnRC
t77/8Hc3WvQra3V6PsWrPlmur55PHluuPj8v+9eX11dvD61tHa3u98PhsHYf+erm+5jGVuSMbn5v
J19eQ67jx9MXh53sH9pKPArIrUvx50kbfQWHb+WTj+H6O3qmq3/33aFZrXe79fPRr1NtemmTXZ8i
n9OGh3vq+E7/eZrXPIu1ctvN88kbNlbPed255tZ9du7z5OYrj793+W/n88CTz7soV0/3xDvm1+eJ
b+A7Tu5/x+bydC7/7j7F94o/8xi3OPKNPDfnKNuLo+c7OWBsHqsHZ4HH81e+eChHcOLPJ3F0PCv/
i6+Qlq45EB5C9Lf4d/cpzt5JfMlvPM51eXoQpxve0f8/Nw8Qp5nn4VMUB8j3nHjaB8ctjpjjOvW8
Z/GpDBztf8/4+b93zIuV/BAHyb+wQ96eBlc8Rryf56d/Eq/5yS8lZ52zwRHy6+d/T8bUveYdTd5/
b4w3Xa747PhCnBs+Pg7TWfHET86kONMcl8ZpcH2Hj6101/x3c3/5sXv8Pnzf/b1xAYmT7PvPfu3u
eEMncdDi1Px34sSZO4mPQByEOFZe3J1cqqgc2Cd9Lj4HCmTi5IpD5afD5w0eZc8WbH0iYWf1KU4C
f0ZisuIvxMM4Rv6Cn+LX03+PKjnjxZ4H8QdoyKDDpnYTd9+K/tuX0gER6gtla1M5mZkJnWJauwLe
L4JUqzE61oF2NlRj18PAsVjFkYV0qzMWlq1Xi8wcKt1ygTQ26z4A+VAkmWS/goi2vFfWiyq9NwXp
GtXvuGyq4kQBeTUdwV4DwPLDu2lpgJXfuvqqtN0qALxsmX4aSqtxX+vmMUNCYBLzZWuMBKxgJBTh
EpOvbLc7uTO9hb6n9RvX9a4zzI5qfpGi4upwnlzkLNslGWK++d3JowZZKbWiwMB13bHy1B5LI8Vu
b0rwKAaO/9cA0p+3lKz64c0Y633qlH8RDf8IveZMeaxJyZ8MMLMJjLNYriPHiAmfb3hs38GwYuaq
p/weJOZ+zOdtlrAAnwiGSabqNCq+3eq+Pg2cMhl7hL8onStMcguYoRk92SC9GsZ+eLLSix/ChIEl
fiNm99nWtmwpdJxeKokSBbFhFVudzO9152ZH2A41lDBhEwjvJEFPua5TfYPh1c9vtSTvRbnZiCFo
2x8hYO0+egUkJer7wpbYCAKXjTDHcJ5sUESPGmsN4pw3y/ksEuOsjBPtlvwwsWuCfJ+XcKXFDrdR
93phe2ax/BBDozqzW3QQWWLmtgzqspjEFNZ5/VfUWD/iK7FHEDN+HaUkfdP0ADdBC7iTX+W6+k5q
Um1HCQFR+9EWE5ttZUeVCrcBgMbolCMpy6vAK+PdvGwHgEuFF5uvFV4yq6a5z5ImIT2CgqBocNui
kxFT/i/H5KPKvBnUW3TV+wXzHQ2DhM8/nHmIxQQdJ+FbKVqcLDRoXKGQBbGP4nqyv8Bm4gQSeuX4
MA23MmXao0sPM4f6BN8qU5oeS2qQVeuXiA1y9XOgYS8WE5KtYWO0AJi2Xjtnr1JXbAtT3cX1vxCB
WErE0L8s7qEdssIEKpdnEyVS9JVr8hlsUf1OqbbbsM+UbTu/xQmti/KFKny1vFt28cJLOT0l4mr2
1f8W3Dk+9LD+SVrziiJ8ye5CJtoTstP2ZDUvhUyIpLbXbf2aYQ+U82XD0mnm4sT4hYKpNqC29rd6
+dTlbYtuxRGWU1R9mn3MYF+ayxs4Klfu8Pjx9grWqeNySNXcK7CN1TaiPnv5yHGg6fO2RqEZyuVe
lBcqBBCwaDedQmI4ixhSltiBtH/oO77L+NCgQUO/7ea6tW4huYibQU3pXoWPyQQZPqjWJZmmQzNG
M7uveZWrxiFXd+BuQH9wKwaolrUb+0ix4ZQM3tOi7IQ+ZpkrYoBEAYV0vtegHk5pL23nON80FcSq
ciH/lgp8D2+EHpvomHWx+r0QcmRmC7tTpdrMbH0NQIqDjYYbAA1JfPB1kVEBJhiznZOwJivLQ6qD
58qs/MYHcRLZIhPlmSKkOGQCcZjvC/n0444Ic4ckLDZCtFoG4zdeWJj+Tf2BIQZwTQIT4bPFSQs6
zdHYz8o78sbZxzRFcdcpbub9XqrKHRHOgJjDL3Wq6NtFaGPxcgzVqWipE/WXMP1pa5JXdiSlRaY/
KyZZtAVR3tdwZMlnfBQdumtWvQM3eanRYO+vg9RtwyK8koQRxctLl2gMH4y/pYxqgdwrDLFSangt
+6qOwK9KdTY2E4OdjJvI9OqZGj0pRFgnbFAw9Lu9lN97boQG/pHgALFsdImCRFlpg3RyCIxcU8oD
+ObcMqo9kKyechwTQ/npZPe2pXoLzTbEgSY4BfN+mBVfEGHbvZlp168msna1VrzQohJNTlo73b1T
h13P+Jca7xFRWwMXXk8pI65uE6+L3Dpv9gx1U7aNo09cJO5IvdSgqbfUobcUhKkOy77NPsdxfjZJ
/aqq5iZW2W0aI2m5HUDtjWPSgJZD1yY6URsxf9TsAElQKGLcPi20ePbNXYFyL0tcW3tZ+sZrR1Qk
7OBafYKGbR46GWietVHTltTbt4rhBBlI0jzK2Vm12JRLKjHmPJ8WjYnLrm5VqfN5QUvZVQmKflb4
bA3DQbuXpE6lzk5j/rOl8hAxhiyO9Itr5m0GHRRDg55a9k5qTxkDZoizGUao26bvmEiRa6I0aHg7
bO/HLZK/e5FCsk40uOdmfBnpW0pl4FPB2pVM6k2PCx7za6LuAVd7ogBSpv0VTSE51AtYy+FNTFYJ
uVVRCdLXbD3RLmJqpKzbk5YQiPbZ5GCc5xYDu66araugAUEZwOUdUmC14A2KXUawF6HrVnnIFkj7
DNJqM+NcwkRBx9YBuWkQFhBQLemE1lqZfTozpHjpfq8owsRxsOCxlcDYMUQD3wB5nGrGySgxtJB2
CA5uA5LRLwZzI7XmusXTiEhLSCzMGIjgwSRjiMTNNTMdYyS9v9DxcsDTstn40YwSdjirLNbJZyiI
Yqk0iO1oU2uEVXQUnBbySHdOnd+8Zi+gVcTrieytcq/mgaeZ9jlliDGg7yjhZw2SoK2ObCXhA7Nn
zaqjHSBcsdEmqdBxSfaZx3htiBFQjAaV/DNnWHpzisBlDl0YUT2+PJnPGiOVG6vRKcj/xfKnAoHS
lHfJTPNIs9dOdULMh+R+O5tgPSd5S6d5g5p5a3Mi5YLifYUkDUaYclrS1jVkFcAgZYf+QWKxC+2E
SYvNsgMSGPkyMgHcDCsTbDzTVxzQoCMbSprDU43aZKjBJiA+CAtmLZv2O4I8pi6hzZeaxZMpSY62
Bcr7vScnW+HG1niNLlUQztBDoxuZXCa1O2gcjyqyklDOLDp+WSBJePyY2qEOU/VHPv6tLY4LAHS9
kAcg0u/E9FHqKAqZN5JlcLn8HHj34iPX7PpY6IMrcHch6SeFxfraRAAonEp4N5D+S522VrHNGinq
D5aQ2WMAy0+3lq7Q51wNJyHkETN7VLzhp01oj4riZd28FSomKMeVpZ5MeAvuyud/VgQupEyv9x2n
FeXOg7AyNGPaH0lM0iR/1EgZMsAqS+Dlw1ug3CYyuQMdmztW8FZwkNhajyMqJxmpgOIGYrPOWYxl
FEDzHyoJDHgEJ2vyttSytUlAG9lqWhu5BhePCPMq0HdCSlupdbkr85sGeBfzbNF+EkkSV/CK9lYL
4jmraW85w0qXyELmhaK236SBL5acLAz0HkDrVHgctYEmsED1anYR8d7RpVUhwrFeCkdIWpxjIaFo
gP9gI2Rrg1InrTD4Xk2QhJ1Cp8zSLrKuMX+hGRjZ6c7aXiudTcwILbFwx25EeAttAS6LQfF1lqZl
9hIyKGpvKX0uU9W2HXoRZkg1tr0Bhp08YYKAfll9NWrqi1tLSG4q2rc4hzUIF5RF4pupImeQMBcx
m/x3dxNwmYTsRSxqFot6H2R1a+hfLbIzKfxsQPFrVBWUczePa735KaEJD/QwjeoKRlAuP7Ex00dk
ZCDEj8lTMC2T5L0eaOj0JCQFygsRnaDwZBo7G+pAs/qHb0dRyLlN422YGUf14qTYn9h86VSl0oTi
sSQdA0hgAULGmS4rcc0HTV18Nf7fQN4SEkK9j3aAqaNYJG+Wu98MNgwclFkSOv9vCcL7PJOv8PMN
AzlieJdDaMqdQxzHB7uAbayfCUfYl4m8KdUFDwM1duXfYkW3ogDLGb+O6QMd/LrFoh5GxmXS3vgQ
bXY++RbUwlpCWNWZPSX7vykcaYMcm+xkkBZhlwbXsDA76htZiqAMzYg9lq3hEH6Sap4szy9zz4zY
p7k/1srVGK9dflTCr1ZNIFcW57kan4ioIAqYBy1RXhObtKEIexMRsgC/JHWjC5tw4qqHuEFiE5zM
+UtZ9A1z/CZQ2dBW91GNvaKQdh39gZ7EprA51gm9O2g+mGhHlO995+xSFS96acKwUVeWWmGswx9s
UFtERQ3sKsQZquZvGYv0BbjQTBZTSi6LzQwq1kLs0QoN3uS8LRNA7Hn3kko2exqUfAbo1YDlaALb
BEVA5oyrLIl9hROJmpcVCpV7AlyxnuMTgIRHhTzc5PNvwop11i8YgTcLfFkpXqvsZlbRdqA3TuhI
0H86xm89ZZQmR3yc2AKZrgaDSUB2PEf6LjXU7ZzwfHpnZbAdnJxa4DadSStep3L3CKZ9BAki/y9R
ZfkuiIeMr3yTukAOU2qPHh4uBMAeRuyFbei1X91ScA/c1YX1ANFPWoBhG50ZHfCGZkqf75WBNlzk
c4P43KonpyjRmEh0qwH2Ds+w/07iB5Bkej02PeLuKMXHVBLZ1ZpvxbRODOpVYgFVpkQpHkiqg+Lq
c+dGXYYSFn0OlyOEuYQwg5DF+zDeB+1sJmxO9OGoZdMeQcytS8NDO9RXZLWEXrVVSfKCzHaww6B7
sVD+DIh5TL2i3dacIg2FnokVfeYSZRaXaWJrO4WU8GY56HK85frAyxm6bavuJPMKSpwRNBohxUgf
E5oEvCT00KIGu84lr/O1zhw+xg4rocYLMb8INCGCF3JW7QgjvoDVQbtsEKca+FPGeifBdg5GdIfx
TTF+humMdlzPn0Wi7NLGeMfwgGqyOln9fjEJ6kPrwni6XWBMRIW8a1iKtrAtVVSHAcL1sGImp+th
1texrd4aUs0L0LMlSzhr/NeTfpVF5V6vknuKOFBCu5l/Qk+j3K8eWHU/c5v0BmNDWDbbQ+oTQ34e
C+eZc7sVhzonzE0qX5k6EPA5Ghoyqo/OZiJdaqAtBZ9/zJPLOKOzB/VO22pcT5PyHpycsj/YNh4r
dqr0PBOLKIiE7OtvOzuVRX4iRdnrme/VVER8DegzlZWSX+Sq4PZVX8J5py0qM9FDmX5q5VLgk8og
eHUa/XWu/DQsN1E+rnRU9UmNmI2WZj4qm97W9iXIGrPzjRmuctNfegvLyPRWgm1eyvEyWxPCCtz4
U/IxgEMoEWwp/das5o8YPvCin+xOv8c8z9CqnraMa5s1EoiP9WgWZzUyNup0qLkhspYt2XAJp108
fpFrShcAyUY/fhLBvlkSSjBmRgGq6J62cdPhRllkiDbV6zx9EwdZN4y1jKQ9pSspX8ecydLEkjNp
ujtI2Tfr6v2iUdhHO0mJxeJYguqRhKaXE2lT5viIiLWWJvCfEpu3Wzn/BMOPBnBDR5lBRg7atP8u
10JiG4zbCDdFPJ0K9jgRw47VovVhiZ7C/eks8C9Fyp6kowpXRJnXlOOxKlBekvKFvKupmSa7HN8M
LcnYxIOncL5QCQ8UtUbjYJoHkKyWKsCLiEQNrzOQ86GBs4GUShEeZWt02+WaEarTVKqro8s2kIpg
YwbrDxVj2BPoS2uYMKokvg8KuVFNS4sEFpgxYXreFTKRx+Hnwsmp24TBmfF/cdZyQyTHXOpePZJl
NRdbfYeAhPuTjkaJbEBiOsSq39vYl8yU4Fjcss2ybXv51KP3kseficEnBHCcoH24OeUtTkdPUZD7
4MFs4vQW8sSMC051DsafntXEAI43+mpBCBE/nujRPpylFW3pzVw5az0qyKqA3WbARYD3WA50fMNf
k/uqU76rgvF4RHvPBapJDL4pLbHWWFf0PhPLuNNSgqYxUsoUMvDLLPxNNpVGsW5DO1RnN3zd16V2
zq2cvil2D951+Q5iAMCltJ6Sq6kh+ArLtZPBr3uTkxMdxVXItgeqfyvW1i1h12COFTQXCnQOm2LJ
SGMlk5+LAhcCvFef4Q+o9Y3ZjB7BYzvmTWulI7zu0oc+h3vdZKPI9ih5zvjQ4oxC3UCkCgC2fIpd
5uBLktTb0DAumvmiZu/o47kKLbdRCW+GWRlF4aaklSjAvFzmiF+ulUWxL96W0hMANLuFVaFyK8xu
Kv86xFZ3C5za7BvYMJDWKxlIkda8MfbMQU3HtCOBUSPhzHxWOFpNu8bXp7lpQ1+8Tf6VpurmrejH
T1esTm8Ru8rQyMgqYiuW32cwyQmnId81YehOIEo04UdmEpY3E3aoJkdrzPYgYn/txPTBOIcEQq4i
pdhGAkKLGxMhk2jEEok5/HHZzpRyneagyhFRMRYkyfQdcUWi7UyaofNtaF47Co5G2++GjJyzhcRZ
grJhPawrhtRWKgB3UmcwQYLCk6prv7bbzTyxU85UgkjYzoY1e2radFxIZJdU7O6IrjbriT0OBQeo
aQn76T7/taAqOqG2XTKgiQuMIvsQRtwX1qfO1tFGaMPlfKltGYaXs7W7bidZFgHI80PTH3L7ZdoL
5zU4qK1yx8fidsh9UMnU9ie5m+D7OqYX+Nn8Cw27Nif9ZF+V1LSH9fgKFZp++YDShVq+utUOWnC2
WViQq82+Pdyy0d1GDAYDycYpJ3RI//qQ7RJohljp922ri9KOK2IKaDV4MtBp1bS3xuhX1k6KMPqm
PoeYojKopL8cd02XWXdnmbaB0657Q79WlE9Byd1GVvg0LbEvWFZ1BqTvUGdL7Y7n1ddISddy5Lws
BBEpiKiL2YYaiLrBUXd9FFKdvs35qxPbVw3tAm38EDxW/GBjFqgPfYlZ9rBJ0o29OMBuyfETJlCl
Iq4xPPCElvbHEenJyMRYoRBfgvw21ZcC7XkwSwDBpostDZ5Q3oyUsrF5QCGQ2JDgfmL1K9MZ1xE0
BTnKg6DO9yZCy4HFEFKfdHAgB4wPRZKPOKySmdEzuqdpezAShXKv0KHoe9T5OR7YNP8KUzjmg+oO
qe3pmrEHZ5t6RVsftIF8tmpNFtkKpxHhj9cgftekxdUchI1oiFGs0pTg8xb0/x74qNdFuGBgGE3W
EcF8PVtisNjW8sjvxkHJc0/vjhoMPpFMH7TJUae2w6ijHVOyukdbfSthftOIX0H5/JmoRM9Ycnq6
0OyR1yM9zdmY/W4CdNPbpESwoCG225uHbmcZju8oI8Ao1j1kDlObxW9agEWoW3ljlMkBYs4+I/V7
iJWDpp1teD4ZSiJ9mTYKK+7COQ3Dq97dc/0y4nymahCc2vTQsNxjEah4VnSl36LgIm2PRL4O4Kqd
f1Um0ePxlmlfQ58ws2c1Yc79TvNfu6IFEJ+R54vB00bjk5GmYv1HhIUkTR0buaOaw9dO7RezjS6R
eiE3TXHTUKZUa54WkQETA/zdmqhz6hR+EeIc3ZX7bkPYx8o0TqiG+ENXDQROVcfGDBG19ow/cPQZ
kGsTJ357XjZ5txtM/Br4FVvwvpPRb4LiNSWDqtQB9AO6RuOKYs9266D55+wXrDwznYa5iPcQYiOK
j7y0zCmNXnW0uPZrh4AXuAJVrWYf5XjcouHTYLUDjE9Lt+U9lGZiPYnkonabzYEXd5ELBAWfKX5L
UKFzzIVlvxiJ9iOCCK2KpaMosxoU5+Ls2Zp84my4siNSXApQTJ3QsaLohpQbZx6tqvxlodBSLLgi
2DuCJV5NX2McgNRSNsBZSf60QMUYOye9SrN9KaRZXA8oRQgwG/V1bVq0BzCplasI1xYVPHQMa9mh
jxS7xvwEel+9LOk/h+raMPpaVr2WFNeUkUgQhg2AqDQi9P6AFwc6ib5ml8T0fWlCXP85uiSkb2nS
3+XOwAU7+2lLGDkyjM58FsjgSiVCYoIVSJ66O53C96ZHx5TYh3J4dSArDnK+zZVnT1mWImwcUqzO
im2epKcsy04j+n0plI+JCqLG8LTeYC2r7ZB8zfgk5xIHGqsEiRbMNF4Sep6NPe1UxtCxln6IAj6F
kvUynaPBQUNvetKCrq+Jv1QSSwomnJaFf01hsQYOgR1EZrDqKqRGGflLODxyBH12O7lNk99rO9go
cw9OjPa4gicR6TaJV5uEizyUqlP8DHIDz+RbJ9uURL/llHiY9s82GjBWRxAkqyq8JipauVG60tFN
5+OoMCVnz7I919hEFqvbDLIm06EZX+Xhy6HAC6hTKMbHdVFCChyyK7Uur2YPpdVsrNPsNiyUARUW
g0ghiY1Cbcn6n0JnGBxaajgkKCF0fDHYvrYdi1ftkdbtHsovHyipDxlL1bjUXguz3wVkNVNOI5jR
tP96iFSh02IZil4NKuEJVZLOTI/L0yzg5VEgvID9+yj0FHE4cDD6hua4Ued8W9totkeq1XLEUHVM
ivQYjnAyxgDBq8SKGGP9UJG4fVSif1r8r0xfCPgDvl3SZawxfjFHzDAn6maTRsWWe3/T1QjBlI4D
QJC5DaIdeaqSvYd0QAVCyZDLYLWwjGSLk97FsX9Q7Bqi07fKslUeDx1J9Dbbh4Bm7rA8nQIuzG+7
dFtrxLOGITIFbzf6PWS8Ft8bQQCkV2JTS95BpejFNVCkQ1ZI107/V9bJkVzmTRhjVwtlf+jRdUJW
c+ZpQ9LXnW2vN2jBXtGkmyTX17S8RzbWkCQluDp7yaXxGGGdy0rCkFgGxFWJ649aGfWyzDFXEblT
xk6xvQbdpO7QY9tPkSdb1S4zUVxxQWqMuxWU9nj61u1NXhyLJb0vNZlrs/yZ6gpmOR1UFSJ9+r3Z
Jmr4oGeaFRZlHyfPd5Ikn+LyWkC5VQx0CaNv9hQqAgmbPNorEM+RIq8X7ncaEhm2CrGDGfEW0OSZ
hx9gK66Bt9UmOarHQgLfypEvnblLB4Qf7cuAA0MqkQ6PKBgtHbaI/gkXw4+TE5yPjapHLyqpDn1G
DFzaHYYu2i2kZjhdy0iKSAAz9STPx26wbtryVwQXox68nlvBfsSE14Ap2E40kNMCImy4kK0DMnfS
oHhUPiRf1wi0z65jw29WDzREBOjkRL4NGb7qkxIoxywOHoWUQglRsNxdkA7n8TGAQyGV710QrEMD
ABQiVKvY1+2T8l9Q9fBVWc/Ti2emrzsuTIVcp+W7AxWkBn9ycJCxXY/dxIcITdRQyGyTVqri6RHi
uJArW+tDv+vVZ8yVXMghw0DJ/d8yS6n12sxSKmCRW5PGR9wda8LVwMoRQiSCbWtcTgY6UBWMiV1T
UQZhExWC54GTkdVhOd4y+dViLO9ZEzKWw8NdSeMPsaj0SO1rUVjsDPg0NPosKQlNiz8wd7TFj7Qu
aN/+ZxR4b7TkzmLJlZ3yGKGsH5tgSw0YT6u6auOP1j5X2dVGZmicciQpMlAXaRjXjKTgSxDkjHv4
dhtHp1xmfaEa4cLyolElbSc49CSEWwhHTPoc6njupjcD2l9HgHZJPmEx2PuRKViHtdAfFTwIfexD
wjh0DFUxeArsJehDEXw2B+wmZKinP4XcuQaQFKefNmlDBI1luRkFyJFuBJGGKRz/FP2tDg+qFXMm
cTRA3DYWwP+iah5zlu+1HtwThOU6JOyreB2SeYO0UUhGGwuGu457n+yBbR2nxyjcyc10nOruoiet
F2pfypQTaHjW49dEf8nBLtaAHtWJIhXcFUqHgUh4H890bfmKfzmKvXKiX2f5FhdEucy4uDVnVaE2
WUua6Zsqe97yq8sekwHIhOk2mr7FyiDJHh2XdvRGTzEvn4217yntU5VW9BfH/psUQpg+4Gquhmig
bo6qHQ+Jc43NZ9c/WdHCmM8h+rwN09HWFIqHtFIIP7LV8FAGCwgUZjaZOClysaLvbMJ8HfxZGeQz
svfkbK9OjIJO7EX9WWECM08hSawDl2fNtJEjakmra9BeF3XwgrrbmDMQgI3BVklFwpxcxx4ahAZN
7Wggl8o19m7046GqIomgeTMZGxODLBe2L3hr0k3pKy8AMatljWchudADby5boN/9OmBPkXPTO5FN
rePPbigkIu40GCKL9qWq7hUCgxDLMhH1tnwymhhJ+gh6Tmw0udhS3gCN1uaToZwBPS8pnkW8Nl4i
lfpIYaDW/LCzgI6rvnEcm2kVv2T1qoTs1FlUlqFLKuWqrK9T9hFTnbNpOzVvo7mPESjYCblXWrQK
5veJRjaU+x5ryfBVo7C2AHlCgtG7p+rs5GmkKyfTCWIhSvyXwbvUNNkdJ4aI5TBNENKRQzeMJjX7
WQkD9CRrF1IlQMuQV+JAbn630sfc/9msNQsZL84lWJCszAvLBiqp00+ubCeSOKhAUKFiTmOGaCHV
kzWtyR1EhkNZvI5oB4a/qn/vo9+u+SDsb5VRAioYffKe0N3kEVt76lJDj2d9Yi8wH5fccrGVgOt6
kaAYVONFJs0O7L+xN0z2GK3+FDm9Vr1L+2M78/56AjoYYNAPlM15TnctHErs3bCFcO7Q66+hAxEr
VXxEwyHOzrH0Q6PFGSI/pCSsYVUeqVeWVbZOULnhEvcnygYLdLBYd/aWQl1a/RnmAuoecRcWEFyV
lE3TujoFhmNcJMxlk8WyMMVkQASGbP0Rbb6wdp64vkb7t5SvYNuhqicF7W1uohgJu2oiYXpFRKZo
uvCJcZlSn9HTzziN3AbXvIbl1YYJhIYbuyS25JS1ekf3JFlQdYP/Kf0CtQLsZpjP9j6Iub/Uk12c
oyx0SVHcGYDCG4m1ClEEJVMczgIAcU29l0cw8OoSuuy/9OwGMSMSTmFKTqr+HEPqJ6LhTy1oZIs3
Ws9mjrcgI9zMybxq38+xN6m/5MyzZgPF+Dpwz5njvIWQS7kidqP5L1SYR0gE6eHHj3hlHJgT45Hl
JZNquFKTeJOnFv1RBLu2Hzp/Q4jDX008Kya+Gu0bYmbg7h021MyOz+ZEtcRwF1M/qyWhJo11rMgK
SyXhpEUaoQZ7Qz8Wl4De2sKcDhygxXgdoA9S8d/100FWjzjPVqXxLmR70tBuiXS18ycLcMooMCIL
iipS1COLfuTRj5x9KmgBuo0O1tUpuVbwdoXDwQqjrW78slqd2C+MD1vC+GUjTyf5hp0xWz8gQRjP
WAUDvzQpzsDg0WhmintWjTVm23+hhAAF8Ya8uFnndyPFH0q8XMpcmYHDSCuIlPQfEZMU7DkU6uQN
Gk+kEEJcQjbwX4quaVmOsn4L6zc1u5rhb1ftc/b6k+GLXE1b/8FW5+b2cMwr2oUEDNQmOj/kvBjd
1OLVGN5KNEE8j4xE3jFJ2YgPOjIthaVZqzzM9hZqxzn8UZC2UAI8jjO9Q1vdVESb9zpV1UNNAFqj
DwQff+f4G1qZyMb2VOfBdhiUv9ky0F1aVJ+rf5VW3juxXcyiTUl7vdDg9Wfq2dD+WfhgpBCjAQ3s
gkJxpyBY6td55LBGYCiD0VXMV1HmmauzRT66zWqrGc72dAuwAlsVnlKEpjnczUz/6PLGU79nFgFN
C4ariLdDy8KWAouJc6WkLkyNLwQqEgqZSxPCkCokz8S23XfsbgkqK5XF01F4LfnJqqengIXK1sOu
e1ZRB6vxdNRrKkQnAujwTKlUKqsNfjViKPZ1TG8XbR3lcTV7kaA9yoIQtoUcOk7CI/CpgpyZ4ysX
Zo2DkIAUpWNtMh/iat/Z2U0C1yU2g135IzFq8lLy0O70+ZlVSBzNc8t1k5qoRt70Mdsq0SQmAnLh
H0pV+0NoX1ii+qGknesMuya1I8XoyPCCBUGAEq4+WnO6wWhtfuRD7MoDqmY62sTHIQL7XSpEJFrt
KTagNTjlFYTTHLQYiYYH7vprE9jkIExvjobHzm3iYo1XE10A6FhWDVoBOwe+b0uwGOJSykCJDtGV
HirRs4WkuM0Wz8womyeDzk/hwczCL4humRvUufciXKcAO5skAJ+rcCNH6XGgE2WVAfpeguLQHcZg
0Cl9abh/krU22QLq4qnRa6lZmwGBhgEOme6STW8q4OyN07Ch48+lmpM/UJNanRiM0MrY7+Xc8Qy2
GVEaPhUV9Bpwpv/soi92wOjMkmdmXVibN4cegQOASC9+Anu6tlzlqUARq2+OeScUcJXP614lU71I
iEfndYt/KtmqsQxD3lpBTF7V0Y8BtbDJ/4XOv1Q4rimLaBDWGuI5HdrEcjrdlomuqkpoHijBpHia
7aeoA+YLeG/lZ5TruwPyzWTiEJ9NhRhQrlMXMvctQl2ZSd+ZMCwqd+7stWM2eOdmvyfRVix8AgrY
8OW3pkS4q/w+VtM+1w6qop1Zo0oGzW7G8Fz7bGZP0WMmyFdZ5JpNKu1FwJPsyfR+W1qnBHtfQTFM
+5qM14hHh0j3FLJ5GhzacfqcuCuNOPXm4rHo18isXfv/ODqP5caRLIp+ESLgE9jSgZ4UvbRBsGTg
vcfX90FvZmKie6okEsh871rkIj2ZoqpJqBATUnuVDXzuRzG+atHyw3lLHVQ/ah5Fxmk5OKKvFmaT
/v/5F3RUxHEL6rPw+VHdtd3w55MdQ2SvJiOY5Upjay69fiEA4Ei/pQsiQTI/DwAgPNVdW7G9ct1k
YeHjNZQbJ3iGQmF8Ug8F4z+upS5fCaQ4g/8O230Xod3iHpnqP3MiVy0cRlvwUgWqRXApGjziQbuz
JlskGo+ZTvZqwRhUWs+qIW2iTxwpAYY0D4V0YDZ2UXAO1VmJslWd+qtcvD0d5KtlxCUkH0epxqVc
8vHZ2jM3JDJh5LWsrRNgSF92bOyy/FouYZx5dslj4kv638Yk5Bw9jU0CHjvdZDfF+DQXA47ffD2k
w0rGdislybur3t7/lGE/q0C2A6p8KxKeCDa6US+aovLUPgEsaIcf0BnwGU3ccQSBU7n5c6ytAxqX
DV0MHLzdWuWH7IGRACZjs92gEdC7JbVE1xYlpmpgJVbYfhPvJQUb0bobX3rGSAcQEOUgtA0nqzJF
LmiMTeqwSUbPsRNIrrdCWkLLp4iSbiGP2k0Pkp1sgFS3+yget4VnIcV1itD4sRDudB0BOZrb2PMY
9HRm1NIpBW6VCphYnyhnRZsJf9yk5ZvLupdnlMsj4ZCQSHGvFemprQh5wN12h9pXisGJukfM4WTQ
JejHxrJVHxWajDI85jViTJm8NMiQ3Egvik/MYbXpaPUxZKp3dMZ35adryUxEJivXwPnZwkXnppOU
VVd7ss3mlv4/NEGWDlAdIBMJ3XA2kXcI+1dfW7zBn6P7m6ifYb9TB9p1lC8GBhq86RKW42WWP7iE
eJMZQKV/aPQpm6lQqrwS3rGwwzXG85e+Ewa/NP5rONNy66jZZ9sil8a2Vrw7TuHWs3bK1aCaMmz+
8Pd3brZy0QeJGlNc4z57+7sK4eLzv2T4SlMSMxAHor6TqqMHd2kbG5KiZx4TE1VRXvVFRfbnOJTE
EZj4pqtdDzoxgQ0DIajks0aOIsGzN1gRvHSL6NGEjJ3mwybsFyrVDg0Nld9VU0JvMNE0zK/B1KQX
BcXe7VleiYXC8S6di7C0WN1OyEJy5Loe3c8cJF1QOoaCHsmylO0IeaAjwAxyogzza4QujBQp3Jp7
tf1102yRI9Boe05vzICo9dO1NGBrfXnWsWvbhcZAFyXakuGJ1omZD5uv8Xd2ycPtsO5oh7j8LhDo
wW/DMyWHUl/jxeCjRU1Lrka/ICx6noB3yRKrm0tYx5geBUDF/6wc2WaFvQ2NlpLWvUpbtv+XWvq6
r+OjZFdnqa9PiS3mEWrFippBo/xHfPCKJvBIjKcGJZpSkFtRljvdj5akruyGaFhPOasV1mCRJE5X
owybVyzOnuSd2hp6HtEmoYySxtzdVtecMByaY8em3gYUYHYJI163kyk2DPPfoOg+RabeaDLocMoi
K9tRHwc9fw9R1Hk3f2oYn1WdwrrgL9HzSKo8txO0Siw0wWZogZ3CYe1FKB67j5RzXDp2jbwgmcGx
OxJ+QIo9DJU+wucAe0JBKlinmYg6P6DTnYZNqHEk5Y50APFEWP0Z8KeKCKCNcih4HgqQlkxHb6Q4
an6mWAr9/kUmsxx2ys+ppZ46YBpyW5A58+D7J6HwqGJLwp5RB2h6q482FddqCsRTQD0VNKlqPFwy
fSASRHEMiXvWcG9AWgTiJodC/nCBLZHkC+iYxkOLA8EwqZsjAwf2QPDagZ83Ew0htlvVIlcrLrtn
m9mMNehXWno+0uFEuS47UQscHmLa15Lt5EEmF9FV7U14K5vwFgflLg7l1aCA1jF+RcVIWKF0VL3x
FlFIMsqI1cYjLx4vXOq3hAtAz5bfYUsyGuvGFKeRptust9YDKXI6UqfUpu4AAYnJrZQ55LtI9ZGs
2vHT1I5jHDlqrC7CcGWO96SMFhHYtSQdMouWUeuoo10EP9XcvxYngcUEMQ4OpFvEqcFiRPVpbSxt
aZu6v7yw1GLMUImVJLsh9crrbK+37yZ6lfXLUK8cy25pQD6iP5VfqimOQfJNEt2yKzjc/bsePmzy
uewqmk9LiTWMC/RSGhOiyNC+SNMijjHGJxrzGDTlZlJQmaAVoY8URdgbCYEhFNl2zIgDSu7s4ROF
Ow+jHgUSeElIHRkwo6YyZhKJTPdnbjxyVl/y2+dVUi4zaR+3yoyfuVV/dfkuDGrUuuiNvADA7jfL
/jDPY3LlRst3FShAFR8qnWDwRP6tFeUfQoaUw9ruiIGNzpHpLQrUGkYxxflY22qa9Hla5LHtVloO
yRks/YLvxlMIMMt2rU0Nos2dT1jGSCqFlbYXjWe9RL9XzGND/2cgqY5N85j30Tmr3as08fwWvmEj
CSiLCLjpaxJNqDql7lTODgrTZednK1qWj5oHmNuu3fz/nayDtADL7NAicg3qbkcZDPxOcHB19y+Q
hKMHIwDcEN2jCjWxH69THb+j8Zs00VxwTY0tLDxAmLDpNaA8taEhPBnomECLnrx0KVsWY31MUd+D
sg4EOCTGnSQsF9xKic+D+y8iM1nAkHkcHkgExvxRcoEwcBO0DFZr+e8gXBnVySfF3gAJSEA1ur0h
AOtQmcZ6vzKhT3AAge+54OopNjPFGSSTfBj68Spcf3I63Ckb8D96zNZoB8yrhzXMCOlp6u8R9ARG
eDW3tnD8B5nnXIb1sPg6ZejJxBgPLL2B4a5C0FO0Xx5BkopBA4pp0jCgwhHgjU8F0GCubiJRBs7o
MyGSZq1NUnOmOx7XZTeGn6WsvllLlFlhUj+CSnull+oF8/iE50L/sHdYuc/Uig6oAWA10o0fDMfk
kf0jSDfWL/2KBPxFIJ3lsrtWmXZIeh68vOIazrN9Eg4nnQBQogDoc7xp0pP+Xin5bL0fdLUNKej1
Ok+g1kPHkj4168TDOxA7TheNau1KmTQwQGgmC9PbM/f4BVZy9GSiDtHxbxX7nicXuyn4BliF3a0U
HpveXoe8SarNSx7vYzYCLFZ0HeDqH3HQAAsSbUT9M2ZEYp8ikkYbm5mfEDDrGxNAqv9pyTv014H7
pVofEUnvGAagu2CZcIgRO92RNRP2z4FwnPLcozKRaRabMgEVjHKWi7pWQE0JG6aQVCRNBjBD0eW7
1NaBb8YaOW/8UKpO6ScfKDGC1vjljpzbWGHROxJxPWuqo+GfadAtsL+boBIKoX3WKtRfg71tkmov
twpvwDgPBvTj5A4hgTJtrAglakrIZzyaFrCzQLkfQ5zTOeunVwIDrhZvnIdljwQRR2cOcKN9Hq9l
vgGtuRu9V08g7vSmTgMwwNb0bFffBTJ/wjrJteIXCohlSmh3UWjXQo7njdUeXkVRiQqx66VRnnEV
VKMLVfsDXpX2D4bsHq29hlS8ayZyfFm12wR0yyqkp82VXbqc+C3+kWHVAzTrFc0/7n0iR4x4dGJI
DI/M7KFRHp6mboiaumJK072H1n97I/U5zLmpRGUc3rEG85PboQSTeqSdWrQqsdVZWnNza4QJMH0Z
wZE+NRK2IBAzXPi0K6Q3LzG/YB1U3EngHYeu/h4Ijh4LMjbA4ND8kDNF+I+1iIaSV05fxi3dnqhr
9GzXIf1137b5jUg4eVbFpVBfWf1oGSCSqFkVVUz4OTuxS5SlHy0EoHNt+rytvFj1Oe9QyYyYFv6E
kZPLac8DArLFyUvQOmElkjDJEA1RaWQUIfnOsfcQd0H8FTB+vrQNZkVnYEcuhrsZPluKqzOVGgC0
AvGJDGGn5xIO+IaIC/WpR0jfPXejV91zWi/GbZ7c9AFNK0h/N5w7/dlQS8IHW4+BI5EgTK0J7ah0
/WTSruwoyPX5e5NilU6q/1dIHrW8isHBkM4MEDF2cw3qi6bfM2vfBURp+khYGDCC9gZWJEV/ldUT
O9bMTUJ4u/DH503WqTn2mqWeffbSMlGeBhJo+VmAVueYRgDStPYSNK2TkAoca8lF+MZag6Kzm60r
r8mm8IZPLd4biLGsKl7ragfHHH3xz1DNOzbhQ+vJGDQFZsQAvE34MIPfknu6ghrVm0eKUKvZ6+Wd
dkIZUi0vrrGnzkzSxa1yyd44Pzer87fTzi7lkqKT2fcTIvDMH708Wwuu18XlF/pxFs3j2YU0jcWF
7OuZz3/NVhuYcv7RbfOk+XLez1enM/7ShZPOnHF++ZyjeHj0yz3lQkt94QQb/WydySnl/9ITWDgj
B2+OxnbTz83Zkzy62fTT7JfX6zCbbXr+DP7Qc7F4Pj/r2W8/Ozv67H18b4/zYXa8zDbBbHO+fJ/P
6ORns/l27pyd2TGdLW+bze9+vp3xY+QzIibe27/tMFt/XOd/2+kvtfhb7AOmyiW38Yw/dPqLf7lZ
lwiQ14ETOdJy+g35tTcO//G9X86N+dGdHd/hbHtXCOx7hk+IkJ6U1HBJsHOPp6h75P4nj68wDrX1
ESYHT8hLibMqQHAo+mlfyjjp7PWoWvfJpRCNmONAxRNkcIBbZhwsjVDlX6NsD+9fbEq8OK8y/elM
m0InuLJCAXSDjAzHIoO6AtexCEilFly3mAFImcAIRxgtAav2PJSuYXoM0DcpNNBpJGbZCr+p/8Jh
zLFNuChBIdBxcXqshARPqN9E0e1KBaRApcFS9gfWYfZWstmWLK2jEt/xze8y1JGQuwOCvVhWt11P
voDnzUtqL2zC7OPSwgJGYYZe4gGj9rLT+++g3oamvJC5FBrjmxmSkDEMFFwN7bEnbE/OIVOajUdB
V+sjya0dNePGpLnKiuVLDO6o9JNpyEZOUdpPye4W8qrhCnJHhhQgU9TIXYuAgqiEUTmV9aUeXGD1
ZMGutnfxGhXKw5Zv8V/bfxXhVxV+UZ7nB/q8KV9WM9sP4Vdhv6P0U0bDmFfnGi804fvsPtcioz3p
Q0nWRvAxKFdLufriRn6LKn3L/sNK70K+B9bDVJ++98kixCcbWp9F8dWDLzQH2t5i71Mo76z5pMC6
hFQ3Ply0z5X3G0H36D8QyNRRKgFcMaPub1qcPdfJ/d/e/226s1lvJBh3TYXEqTwSmNi/3bvkf7T1
akRQn4zGNEAy4BHqZDlE0FbhpsuYIv9PALUdi/ifVDmnDAxivMZE5qcYDRPKD4BKBm1JdxsSa3Gv
rv14AF7iEdzYxVJ8Dfdx26zKJerujxtpcuoHVcMaoaQxpMZNEU6c3vIGLeunSiqb4TTUvPZz5tTm
yqnXoH/NVsifFspyOfiLOQQMZgeiU5e7nVnOUTVKV1JVXZIjEZxs2/JKBHtV/Nio6tSUFfjbyr6z
G7olDc/8xkgxajlhtPSiT73/8f3fNkRTTMjB1g9/qDYiCjsOLxlG/vJi+5x6v2r7l0ff/CxS/0Ft
nQ2VHH66/9t0AOrnxinfJ+92g/otYJ7gJ7LJGLm0++ydvAOI7xM8i+vI24Z1fwP/vKl/wbiexsa6
g76RY3FXNuIHwJ8RHrx+9yF+gDVrhqMNKm1E2KidaIZlzodfe5rcvG55SI/GH3kO5s598wK4CaVv
M7wsgOeH9sD6gXy5q+e47Mdf/hdupHZqSGSYnlXn1lFRGSTXmIqPDb2a6dKkV3Ll/w7KPxXNV/AT
fw3WNunOQNgkZWEn+ZHNL0E+NsKTcZZaJy05ReOBIRDxoHAvUIdT9pr12WbvbFx417Z4I6KEqffJ
DjMWarHF79I63C9j+WBS65Dcdae4OLrqok+omP9MpO3AIEUYCvJFpBH+K9Q/8uQpm991+a2a311x
a/hlmfS8d+QTM4hqiYl7GT2ldtc0b25heADDkbSLvFU4K1AU/Qbquw4Xvc2gCaw0p+6wV/9B+pYQ
GRVBGY/Uvpvma8TabryAoPvq1hk3iJugAhcBsCJfbonsAGJHqrfgQyG2n2xSE7btXPLfTfEt/zXF
MacWMHx62RGiWilfTLTeqaaUZR03B8I9TeiB0zABwJe0fMViU95x/K6yap46/Z0yrQUvBse6R/nl
n/yFoAIEe4aeolwomwqWEbv7LH9liPIoJq3nKosZjk+Zvp55cPTeyrdAX8+F7tLWs0O1O9prdvDR
WCawXvUEcvwsrWRVoIU5EhJrrRP2sQ0PRESEWUUIyV5hViWspF4zcmU/44MNyvjLaObMHOVdyce6
mgUVhaNkURCutSBP5IeNLfoR2Y6o43xj0O1T1AjXxbYS23HYNmLb6k9DlVeQAEWKHa/EhsIpGxmv
mjNXIguwYBlRUS7sNFR/vrSXpQOx6gyz/0pdPXYCfWxyH32Oa459kzTSBqlEztCWoV8wibUoO/bA
vJGO0tbXie9vkxmigZvdm2AJB685RhajP4EabCcMBVUJ5PmO9W6VI7OLA1DFmwz0mlPrIGHwyCOY
mKZb4Nw41bVHXEWyLEh+hJ9CCyvH0oY8hBghoz86NTKKNq/X8kDsuRdC8m0F5gnVvrdTNiS6SpJo
2xQmt+efEwQJOU3iGEPxj0lZlo8hS7V7YtpTwnrdRUCnZjcSqTssbO0uNb9FfxuFTVPOgPjWm3EB
fgvwDxGt8wFKriUzFzt+0kFE57daLm51V/zmZeh8R9Iba/G6EifCQCp29Vg6YwE2sOQM7kFDLm52
Z0n/YuJLyfDTGXFFATiGN08DWzdS0s+eIuRYsbd9eGuppC/x2BvdCE5Jg2tEcBnLQy6fISe1gNWw
2GUGkXYZ9uNeya64uP4hsuwLwiQwF+kNUn4iizFzJQCBWrElP2UhSoLLwLuhshE/LWrYkFBGbIWX
X4WKUrqZb+IooJ4I4F2xIRJzS8HUwqru7g2DELVPgOJVTXiy2urbkjbkIqrOmudeyaz1AzIRkgiy
ESoh93kzkFQO2Vqyvw14fcwQOd4RKaW6NiL8VjmL7NVaI+IBdsgw2/TJrcFFQRTvq7i3en1U82il
5xTVhN5UIo9onthwEk6IPMa46r9z5Sj4XS2gBOE6JQEWHl612nVSt93EvrXuUVGPJdQhVnv9J7Ov
8BAICoN631MaSS3P3OXwcKmWM3Td0cIOCm7JhwyFZHoXgBp8DTPcAfVXvBDDStwKkZJXshoGJrM7
1DxRDybhFAUYNZ4ZhkKuR8C0uwr6NPGwrCe6nNA8gPj/IRjdA/0viUjUZ1xKTAQqNyTWLE8zBSss
Qo/eJTfhO+Mg1VEIBtRWWsBOFZhYKzijqdBFsoDG6lFQ9GhXzX6gRDEcfuIOFi5Sqj2Bo5luPvyG
1LmOHqEmOQ5Tr2krrbIMQTF9aH6+trMQo3hzdrnwwJyUzZjR5ZpMBj73q7bQOaEt88I/qdWINAXH
t1zskx3Q9CtlKg45lcqMp73fIjsnCaHmgBHXlNgAFZ5AhoVL7EsyhiuJQVdNLnnfL8Gd0IjEwBb8
MSa0MIczwuBknYOX+rW30lBgpBUu9kZDyW7ucnOGjWCBtwW8w23cpcRrm9Gk0f/r6++AAMQh3Gfw
LyYZ/YI6pnY5CTnE8CXMhEobe255ZLK8DLQu4TQSYhbI2h8KTIE//unmImTLVb0K4dWXOYEdZbIY
SEwnlMA9eGRAKpSvnsL8HUyKAcQlsrWKjRxxHe9jerMGArlUBPqjo/4UNr0hj6k83vBWIkJl3f2W
ijrvm0lYD29tbxHOodd2QswEAskpEe9pt26zs6k0E+CxGDy663qEC5U+K+i6EvikKmUv8QZn8T7X
v5Iaq8bwisS/3BpQSq59jxinQaU0mNo69UWc50KBISAswhng0epMJtnXW/b8XUUX3u2qPob5uYrf
FoEqMSVsdcLrX80Upd1U1MV5aD/r6BJwohis9PAxTYLhD1ApkiigBTqq4nIuODQiHY0sTunoMWYs
4Wnn9OO0FQKI/4poVwcPBE4ppiR1IHcDkNFvtinyTrV6Se13q201jL0KRAjoJcJ3iy6Ys4ukQkbz
3hhbvySqNrjh9dm09a3TuUpMlJdiUuDi647RGF17orDR5y4ryCbAJFN7hjJJASSBBCPp40BCfOzq
vcRp2/gHW79WE7y1TkY6gaiosR+5sMF2iLZTXmjnDzYt40D9Gsketf3ZaTuqznqRbpHPbAzB+zgw
g4IQYeTZacI826S/CXuYy2pAxjZOsQp9tEFOEf7fpF2VCFdbqr2G+hSglzethluQXN56ISN4qeQ7
81K4H/yP2vzrxg9ErMupd4aRNransN2N7Oe8ohLvP5HjhLHSf6tT9AxibTtRLDmxOJBVgsL9VIIk
zZIOBYChIxM5WWySlcSJ0alrYYELC7jaVP2RMp7hLlkIA3k6QI+Rob1AW1jSm5bmJPngxR3aeze1
j+TmxU3PbebvE4GytGjmwqYOJ7GxHlazFMXGwGijeMFDCITJtuND61Zk5JWUwxopN08j4QDNQRp7
12ly26m6NxrPGaKIspnXpXxPA/iGmo3dLJaq7TJKTRd2s7TQT1c8yi42zclaoHgGOnkQxO2kMXdJ
vHLDVWoYi8K4KjbvIJzJ6OYrCwHDgJ3ZDClDStJN3b2yvtqVCPrGfG1oLvIZOB8TpEkQbeZn2+mI
z2kFpQSshOTAMGTrR6lF9r+x1a0eXLRq76b7EeLFulCQiTJrL+FanQm+bzXZICBsG6Rop8Hbt8lW
79FdEFeSvYlpXgqggBqNWYA6ehIrcO0Q6EJ/OaJdpPadDTGgBkuzMfYGlpqpakWzWu7K2MkTdUcS
08egSTSHzC0mW7V8SXJ9b6Ly3lM6wBAzCzOMSlO+YMoMqt6bOl8GtGJEFv3W4RWD/tTLS0KJvlWQ
yyc9Azhvb68cNEM7dhoEhPrZBMahwo2INnORHsrpqSYqsvvAZ4DlHZmU7ZhteQ+t7EOGnXL9YwXa
Qaml29lshhMj9G0GqJvsVYAV044/oSgifhjqLiuZboC+Y7Sp12Qggbflaxy84NvcVMl0QxBghzi9
aYqNBTCiydSu1IDE9qJMzVOLAqBiPjYoLzGQsONjp0cXkao0k8kU0nmWBQs1VUM2t1iY/KRBcpS9
lAIacOE6LFZTUvWoIY+TKURvvpG0LCr/HrrLSk430fRooztWE3Vl+C+PtA8UORoz0gQzt0E7K4JV
kr4y886Q4OOaMLEpbRpZws53UqFWWkvZ1fDVg4nYcyBAilCykMyX/QCtTzUVPiLG4ZqrGt9e2f6j
g1YK9HUF5xHw4nn1xkK5mkUoULOWvQr/OGh9EKNiSc4mFpzpaNXsHOPrISak16BUPh7vtrGtGEcA
wFuyKspqD3ptyvKO9l8+0ya4cz7TUvOKDL4Cz5EC9SLr04g4rGr9NR3iaO/6kXyzcQuVML23Pfm7
oWx/TLYHGXVewHFnNNXObcLzKJS/aeJ2I4tQDNDsbUAxCuW+EAoAoEkjzTvUHKEq4ap4KFjqKLPw
0kvG0KsXgE9zJLDkdUP8+6Ax+dEiGkNDFVJHOxyubF/QlumZkJGFTWKb2NGb3HUPoDbKGjiqfxV0
KYq4qpiqPR64qX4ZkfbMSy6a9aXoXwaPb0s41zAFilVoN8Pb1Fbrdjo+537OHhRXp0kHpaDrSeFC
FN4ZYcCBH1Ny7YxP7iTP/eiZ0BuV0d8k2g39Nz4ynJHWmDsFfah5TUK+NDMsnMTV0Y5vITXhMPIL
q6XH2zj1FOn8r4oJ0CxaoGv6FiULwQLMiQKJb0SupFim8fRUT1NP3Af0Aj0Az9ldyJC7ScU+SnFj
S/4idY1DFNPnS46kxXQbIdK0fHlZ1hrpTe9YQdR49byd1x6R2wQDdDbd65m1tQdWrOYiRdeuIe4Q
SC/bKV21ZZoZlS9uz5CjSCq8f2jsE8Y2bYCI9L499+GZz1EgII8RZk6h5MEiiR/g/CXN09AJxOdN
g1VUfQBNk2h4VcjYGL2VrEuQ7WRaUXxlcS9LyzZG+a5EqyrErER2eNVNeSMWTxT9Yh8VSodQ+8fP
uW38PwZAs+0Zz4lSgrbsBlyaQc3xAN4u2VuSEoi844UovyKz/DXa8LdzR0eALbU1cCOVIeKmGvjY
gpdGqfpE6mQ1+nHOLVuh7siO1G3hyye/VQCemIYhPWMhfZH+P5WYRfKUwoGyDskvdguTTM6qJn7k
1Oo50jrmnVislNrda3wKQ5E+gqjcomWjUXiWtMNREM+Q4iLuMHkZAmVusU8mFbvPLE1EXErglbZB
p4A4/hRHt9DYhRHrvBQvTY1qxjT9R3fhstYbbnxEaxnXkzhldA1Kd9n/56E2wQXIkKqY/W7SWGbk
sPkkFJBUwhoFlsZdsptaSVOWBQtYYOiOk+UiqoB9tWCuAU2jEUOmjNh2QTVrIbHoYKKVvmDbxEiy
zJFLq6KUR1jhnL7FEQ+yNpv6MqmiJ4EqvRd45hLzN26xvmDZ9zqGq6knsH6Xpro12AIDU92EBAbl
ME+cT36C4BT/SJgQXFroe9EaS8SfqIfyheyaO00hVWO4Z+ytEi80m9AnmpZlMkXMENPGOqUztJYo
fyOfSZj1va73cf+lfqPX1/OPJHgT/1Wc+uRboPPiZi6Si9t0+I4WErslRfctoR5Fi0Yse/WwWh3k
sVc8Wd0RFuz99FvIh5S3WcgfovoOhr+8X7a0SZhGiq4De7Q5D9tlX64L9Q396NVvEy1NFeGSHSHZ
vWXYxg4+l7TxHITJuUGyQhfNVQTGgqM0xNtaDDUWZoQA5ut/4S6scJd0fxWAYKNt/ObVhH+2zwtC
2O+Lbziu1qC7vJGgZVBHVEgGUHEh4LxKl/UeRafqu0/ND+nDPbBiCKI+FCO7FDTIaCOlTyiBKlos
fJu5YJ1OIRh4rtUMQNL80v0bURz5eKZVABMsQKaCOY4XjsYqW4K8GOc5C5mnDN8BOAQ0/bzsSj4S
phd6FiJobRnZE4qNqH5P3pQK8fU0ByIlnyj3KMV5CDzQfsiQKrlFnzjguSrFzGCxU1TIbrp4n+ys
lE3aVYDPXPszV7jxtynaX5NhoEy4mFt8UdLoyFG0MFBepT9TlkRSfcuuPPM5leUzFmiCW7iMiVty
VSBqxDteMM9J/J+y4KhzdDpXzM3xUoirN46fvuh3Hm9BEq4zEmQMRpruIGSBaLJm3pMserYHUpJ4
gfsG4NQUz7Fbg+JMJSJzgn3hNp4R0YehwHBCtdSTCN5dIvmPTsYJaxnE1MXJWu5YVDVdZZDKVgUB
M1WJ0pAoZRRwEla3iNA8I852oqBaofBRwAYXP33I7p1VOXK/RHZOPHtvyT86KEg07mqDqoaougFH
zDVEmwlhcz6p+nZH4gs0PY7KycisyN62AGXrp5V5xEGFnNytWZXCCk0+WkOCSRlTEoLlQdlK8aKM
1gvubOA5uWZK8ZtqLaU5LukuRK0iYPe7XWcmJC+uaUmlA/2ckJeBwzHjuBX1XDCZICR0woqhPumh
Zcp/uW46sgdvHZSfIWk5MuN9XjBKDbtufBKTs/SYAuHMAo8mMZimaGr9RWIwlSMa24JcPc6CBcEb
Id8TNQ51SsxNgYZRe1VsplKBdaeDlvSPqVjxoM0biWwh+zzSVDucrSnrpCVJKOO+5GxGHDMqtHAQ
mtG78NMReFiWH2PN2o25eumCMceSg/KHrixJij5KxT5JE+/jj890KhHN+JcqJN+NbF28+pV6w8kd
9JXUxHO014sxM3Yd4XxW022USvBRbZoYEsckADyGB8dg1GmACM1hBOtVXDzUgcbSgUL5yxdomNBq
1Ia17Zrxw6feuAq2YZw4XgbbS2bfOYZ5bCXtC4qQthB0Z9Nno3KTZC3ocnBM2CkyNGWZSe2rLfB0
eZt4QEqAhcLXFxRjHWPCVGd19ZfU3QLXm0NLxSbSrhH+UoqgdHYpefq8QscbEIAnL6BZYzq0GadL
sIOqTcmAgvsMIsdIhGMxUWUqvGg6UyqP7xzM+tHHdFhTm+4R2Br00Sp3qR6Ik51hkdWqYRPVK9RS
KlpoHxxF+SzpmKYttu/3XvlSlEMqXXXe7tTqllLZ7SVsywMA35RYViAnVdViFym/JitqIZhc02MP
aehxSuiYP2pqUxq1OBoDobvFY6z/De0tp7wy+eXX9kfyqOdj9KH7f4DJ2Mp12inosc2bs4xUueuP
RG3RqgdBoQmCQ0OieDHqSnxonbbUAdxciY8h4L4kAbYdBVOkjJuaBnjqBdXEO+vKlWxE9BOqx0zI
QBTjmaHS8aOEmGvbF9W4KmErpXma+FU1SpnqnjY3cio/LPxpEmcXpZSxhvqG2AU/Pcvgj6J9MJ5H
1NrI6Zfgu1GNu8EpVQU8w1MHEoaGfO5zEGnus5SuKcwayPq0BuGMOfYP39Z/CtJvu4xUTS+MHY2O
D4QhlTDWIZ7LQnkjLhKVxcgWX30XNoq09mSL1rCcb7Bxs1DWRPHW3510KPPOUWBQ4LaPknwdSZ8p
c3DMFCO3qq/tYFNqAzLcu+TKGyL2TonLIBShq4CPNACXYDc7hiQj/OsyiZrMkiPPohK22JLI7/AE
WmCZvq1sIqKlrDb+cOET0ulb4SBqIStbOu1NCrK1o6TT202k5CCwl2EKC6kPAy+WmWUmSLmqvpgg
9zXGjWDUdz4ZqjKm6jbs4ba6w/CQRULdVjx9ovwb7mq6auyE4HV2GNdaioFkHQxtlS9tG9xkJlZj
Gc2Kx3dDoBYo6KYMv/yGWFbGV2iApRERizBBLXwvI0Ra5K1ZeFr6aus/hn84CH1hKMzWrnh1HWFy
MIxdaeGSEQsEAotQlqBFnmUwsH2iZBhwB8I+dYQZlZzM0Zju8mI4Re1wVQt/DZmwstP+I+VwiCsk
8esEWN23Tr710XryAoq/ZtzGm4+fTWxLhNszs3gkxJ4TM4BpNl8Ukn20xxL3Q8D1YO2Q+lAwRkGL
SxBU3u8kRYKvq5eW9hl00i9d8NSSVbcEtWhjEnqCRl1w7ETdXet2o13OUxe3PtE/riQI2CC0kZex
twWHCnWhnNvkI0oc2NSUkfckPxrFXbS6TGgSoyFgXSVVxAb7swJ9KebrqfvbVjM2NCxz2d9/JJ3H
cuPIFkS/CBEFD2xF70XKkNIGIakl2IL3X/9OzVtN9ESHmiJMXZN50h3G9YCdGJt6Ux/9l8l+U/24
abw73vDUIfAaPBOJ8iNj2O7Jd8/kaaBYmBq6PRZp9GAOUWKRyC/sdmgLUCIvleQeIcDAHB3ZRnem
mCyxvHmkVCqXW8yquR6ZJoVceQyrYXbPGY2Vu4BNXRIDDKccJ45vZzDvUt4Hf/Ce0nZH1FenEzv7
WtvjNlGV57lHhllWJ7e9wl9ve8g0i9hbOeG2Q/ftIKGiBXeSdwsZdsrlJExBISgzKjMm2ORpgZ7l
vjGmdRDtMihW5V87/aI7JhI5o+Sw/XJjo8aKq79E/CpVLnjBVWlEKBCTVT84nKh8EeOZefQsmmXv
GWuRWesxfEVGvfTbbl+5YhEzJHSSmpnhcLaQ2NN1d1/W8Gbth9AjYDl4xZL8FHIkOLTm07jDHqGh
XFNDH5lxQGPDkpwKZePvaInIDGCOzD5L+Xgk7z2lbovNm83begJMxJ8MOg1SCtehP6+rEliFVm1M
il5DAxparPox2eeuxkioVSzW5xwknP/elzMTqGzDpLmkgOQowgfcRteJJbSAlEf0p160z2O9zop/
4I4XKf0Dx/MNViSEA/tYM4QoC0yA8lljTB5TgDKVW5vwnrrgpAvkKdCnEB0EJUZ5h/SL/nXEisPZ
uQUJspNMxhJr2lgY5KT5U/jAbuNN7pwm+dGakFbp+UQzrbiOTxXzvfZ71h5mEz8LG1I/Qw98dk0d
PmYkDHFYL4fNAI0j6fdWeHIzgRS33ggsIil5SGmKqlmczAoMbRMwPSvZiNTi2yLgkTXQtbKLL+5K
LBJFh3bGe0ChleBL4pEuVVSnicwx1N1MA/ObLbXnrCZFl0tM9UJ+rkKUrDtgzCjITtGk3OU0tmCV
DP3SDBBiLQSeDKQoL3Mm10ATD8qWzdh8aVIKFaBo4nA96ghfNKLlDZgdyd4fn0skGPRISAmRSSLP
ipr/aJV1b15LM1lX8bDGcIOMDTFthv2a3DmB3Ec/R7POeOxj+lU7CLNDUM/aMB5WpgxPetrcBmzY
swVqZYgYyWK5fNIScYubmJtv3sZ0Pl7eLgdAlBX+3HzjN9CpLQaA9u/IkootHDarJZLCRcja2EVR
xH5C4yxg+Ii2s6CPcNI/XJxrD22njvc8RAFj8WVatmImtzsz5/fJ9NcK93iKimeo4pPBBqgBpl1O
aKS8byVBJwfVpMlzB/9suXcU0mqSjo0HvNOam0XgtHI4D/qmZ9b+SPN/GapsZFyrAVnTv4BIBCU0
e1gZ0RoWuyo2UiYz2YbpxFA+K7KCzfExof3SpDgRS7rM0mA/lP+mKDyGaIQGJwH2/+eb1wSxCet/
tOs3m3pGI+ibc7KtbiydFwrClNfDQi2XC81cVCmWQFBWBKsFPmTVes0scXZwqba3vCN/aeTE55zX
Hd5RLMbU9FZP9PXMl9x372qQ64KtVrVNoC/tzexM2wSzSw0XwgJPVMAdS+BfBUqmwLq0uzGtFSB7
4AXgpyDlGQpcHS6wtWIXnmERlseCLr4mkoQYjWp4h2TFKK0JrhHHBFZxFxgoQwGTLIIgfutGBDeG
s2cClBnIzIqliBmawApscJo3zsVOHHJacbuLl3iYdz67ppqJM7jy2Y0v3fTimL8RKhwbjEcdtGt9
72vZJyEVi75AFcLEtPg3okAuyAMKEo2qmJJUoxcnmkVM5qKnFI3eM4XIkMRfUtxPwYpB24iFCYVF
7nzU/bTStV8oLktLTExPOHS1l3pONgVGNB+Ud3qnYSq0ls3NjpsFCWjSvXfkjWywg8cRo9wNXiDW
mbAxEuxc5ONGLczPrlh3hCiLnpEPPX723lmI2rkpm/JW0hMoNFIwkYpIvllHixuhMaTQRMtF49Ei
Yz2XzJzUQE8aEuoAWbq0V2V+bTnfOwpMjOhuwABdzX64pt2ZQ2Aq2iXKeEUQUfKm3qWC4YHCa+Yp
R4D44QjnAwCvwnc4KKZCymfK2G0Sas6xinczHJA/OA5sz/TEciUoj00RszbqNxHeRDhm2rXsGOCX
K+XlJuLoSaeobPt9StmBV78IWGIxvSSBgItvb2re/WFcbjV9g/FmSWeOJKakGqmeCML2g/KJSSIF
9wh4C3AStj0dT2uYcORO8aJDA+oVFzyCjA8sxHvBHK2tEYHWemZ+OQiqUUgnmaEkU3fNsZbemG+A
pvD88xPmz9A4UikimhKnrOPoZspGpctm8nuuoP5ahF0hcc/nYwHj2aM9b8I/IXnC61vf/QkkBoWh
7WOKzZFGXS95BXrGXsPYkCYH2MUz8s0Cpaky9iX+px4eyDpfazSlFWmLyH2ovJQ7OUZarEvaDnlU
qI7AcBnEq4IoXzEbwOoB34fufmn5zNjEX5AMtw+guQubAY/moh1HCNi4GE7QIgZOxBJ1JAb2GLEy
MuFWICZLuZYen6YpPovprq6mmZ1p8ReKhtDo3XY0zR2zDzafFQsWxybngdccmwuRvWPFGqAkeM1P
S4IJtA0PdDVHA3kOhEQ++xz8lbgHCTR5jvnZX6mjhFWAIT8Z2+X8NvxyS9UhtkG50A0s336FmqJo
Vm7+zww/BK8OvuEGkqd1tf01xNPQwXIVokeP+g0SotRnRoC4KvY//fy34b41dLVf87cNrSVvAh7c
ECAFdwUrI34843gs2K34cWEvhzeD3pndu8dlUi83m8KiM381bgVccLAR9U0/m+AxF8x2dxlRjDxa
dEisBEde9zkPmyX0ReN4K8HCciKSDClAJ5l2+wBRxj/XX6liBVjX0wgSOKRNrMjI8NuNGY3Pun2F
+8nTy/Rhjo4jyx6WCOvB+mmRhbJ/k2jxfP+smdqGWyXkq7WYSzYYCFXd47XRCtr8HSzYYmRVrAXl
pWnSl7IyuDk/TCoTHaRboUhQiISbxHzuvemk5uAiZrY0Te8MOHDJocnQjWWVRwe0sLrJmB0Uechw
DczOscd8MPICYO4TOC8mEVo2xsMKTqdmN4cYVq7hUZ+5hdyl0zqXPM4sxZ+EUVykId4qo0eA43KI
FJtxmD7CjABUNcqvdGLjgUJG1FETuqyqFUA9aHoED74ZyuUQ5GdNIv+0pnXfLBv/oXvpxsF9niLP
GSxcsiUDGXi36J0LBENKiwlklse7sq5+TO6ax1Q0puVMr4JyHOnTBhF1Bs3AuNYD3bcDv9bHs1BL
7JUUczo12dyT7UYURazz3FHA4TnG+ZRlimmCBIDChe2mmk3yQqs9pD46K9RyPznBfhT6rmuIn85L
hGv1jnRw2neDmSNBwmkm926BPJLg1FZl2/Ssq7prH+HrdlngtfL/sI8Y2AePRs7uQguSSzI8ajBo
k/459sbW6721VvqvDWY67Y5jH9IO7x2Pnzxube2t89hbifxOprlDwV7abyO6S0niF83ypQEw1210
YIJd0DHB+FWAKl6eDMTnVq6dgTyvgemJVbVHu4zfICPWpvFl6KhlJaUSREa2yinWCTbV7ncEtr9x
yYWhxqgBQjSUS25ygmF2sXuWzUmOHy74KNruqar+pnHZuHwFzJetIdwzEH0Nhnqt0DwEuIMzsilO
NDVgN3j0yH87xu49Yb7N7TqKalnF1uY/wIHWnqIQS5WJXfV34HKIatrNrDg9UT+s/oYufkyDhY3r
KYHP2xw7UoENg51r3p01AHsVE+VJHoyaXupYauW6AjZTDZee0gN/3qPjYHBQYnsEEeS4e1hTbp0a
EJztHX0j/y9CTk0XaATyntlj8jH3tIzaPXb4AmkNlZWR/V9T6WQE/7jJLYK8MADiDk+TdleEigrV
oaLm9C4CTQRLzjLi3u5chEJEycAeAXbSsJxsJWweGhDW3U35Z7JB979NakmdtrauHwndb9hFMNBm
WIfwDr1gkVjvWqgxRgsXJ3tM8JfykGgmODmcVdp9IsXdiU6lhy+aEKqcWjwqGd/hxyKfAk0m05KR
ypm39n+KEMDes0ABm6LXXccReYpYYyMcI8NRtz9d1PWj8YamA9QuP7JnZwXu12XLUsf228CCeh5N
9csxt9b3jdWxD5yYqKu3DWCzDh2AdrCDHyd0rmLUNoIBcvowlLyav5vJGk2Svqm1L5P9deoR9Bax
9e0wgOWPQNwtixoVol7p2SvckhmqikQyYGJjY/EA5020jkTwoQl3UwuLHD1yeemk+agwolnYWVtL
NgezaVSDHl+SlsTxLjv7PBQgTKFdfsYoHQbUJGn06BrqqvJcp/7KAn85g7ezOAUmJDed8ael28q5
xQPfFb4OhT0TOkfIDA+/QzpcQY6Khp5YKn1bteNvRX8ZDuaWZW3LRIdCdDRZfjEpYLVLKbDQ/XuU
zqucNjpG5dAPwTq/lxpqrvwZkRfmSAQ50gGTYNevYcbRaptptoB5OjO0hpXHHrbR29WUNd+t9C8j
s+5UWjfEWdUqdghstvnIg0Jc1R5ItvbUxflZWualYCHRCH1Z8tkTzGRp0hO58ax3wdFQCmAH5JLX
048IqOqjC27i2wHc3bZAUxJtG2Nv65HROBhOKtNYD/GnVzc4IVbS1WDz88VopNSwFML0uipjxFl5
b5BjiGRc1Degy4y/+F6j5tyUr+pbyTqCITR2Q6Fw9nA4QIxhfnIk56O9K1hBEAS2c4V4xrDyNZod
3by1dXx/nxNF7hXFOu5J6ouCb82sVsgtBvQnvm7DjGCsFlRXVaL4pEk5VbBJUSepVcd/F1EO57En
jDIsDyK0Nxs9nT6SAJVw/uy2+lab5crMzdeGNlMLWAmAK2gRdTikBiAkvUr3Deo7O7e/OUDWXrCJ
ZxLlOc+xXn2I9uH6grwX+zxE4ckIsFTmxV4K2msRMhyOVi12Cb0dUZcNb1rDliU95+xlDWoi9r/0
g5I69y2Hi5qHDlx61Zjvm3TnPkqNAxYii8huOa5nXz4gDUL+mmus0+ZMffUoTLy2/KSZA7sCwShb
c1MPwAEhO4waIyoXGsSnXSNDNKmafNYijb1twr2NzMHlCEnfO/pbehPywsgTSAAOZX1Eka8vzX5S
tzFCkVpRH0KIWM8ly+aBbhliO3bcfD1rA3JuRGw2WBwY1oG5cAR17/RW4hWqdMKCOjbVzLBtvh2O
wDQMFjJ9C0w8maq3RicsLOCW7IzqKbi1Ei4nBZnBcLDKExidkJOagSUZLKwx/ZqopRzfW2HJi6CI
a45Hb0NYJUqMkNtOG2jf6IdTrF5IN1GQRiBKSkg6EcodjZvV1E9hg2k6+K1DQEI5JsWTa4EBxGxg
uzidxwzMSNj/9bXaCr3lKtgqn2nfk5Va/KhhCuFmjI5/VABaCtEgoOAmXEHah6y86oZJyejC1oLo
c22hQSUeeRAjE4JMW+zoM9Z9Np9a2BA0U7sR4lvBlZkzHYzKuGVUz3e5tulwLPtiBWgTKXRtAgY8
zpJj32t7Oy0+TL94Rua5UIpLK2xfw/TZVrRGUB1xvGnAsRURAnr7bI7vRtPAQnwZ/De3ZkZ/1W/N
0tdflfq/9LA14FZjUbdskdELEo1y7LMtp5DrHRq3QwiATgtTd64gNFJfZz22+xahuhecKMIMWX+L
XKeEsIh4RNJtFnhJpLGCK/ZVYPh2S/M1q+mLKFIzv1+kg0ZDB8ncp8oF7WhdG1LwJtLWUBA19bao
WdXO3Xauzy18QSsnHXOrZyma/PqA3o6sjA+DtjMJ3pv6EqvEYFtfYqIPgGjkmXFQGWM2OlTNOfRp
SzcndxJnmgl6LRF4eEkRxHbcjjr/m2SnmKsdPYcORGiZ/YVMK9oY59Pw5Ux3BXdzq13Fi2VuvKXr
c7qG2jbigur/mUWSkyx96BVo9v1oXyAudpJulYzRKc/PYO33bqpe3bzi6z5WH+c5J1iBwNqzmPJ9
N/DcMubhOSKGyF21tguUDxOfT3BbYkKlpMnPWE5OA5Bjix7I8F7tPoVH0zFDGS9hWbM2AoiLzM4K
rtlsbNkJmMHWoCx1ASMMovso8mQdvuiusW4wf7jpe6pg5Q77djO7JILIHWPLupMymNWLy+67rs1/
PpMaoJde8lo14dZiKTxb89XyQ+hBxaYHCZPLD8vRD8GA8hlOHVBGagLmQ9rSZIcSRR0TEvRH8i/v
i0si5XeToXHmdk2z5pZLd2sowh15kr2xwwu5Bi3FgtsprmUKPNRtT0TzLfHDmDHJmxPbwYfVICsw
ATp1uvVWtiaIjAeCOdg7OOTEsovl4i5iY+3HaLsazXt0rJ7L2Xt1K+QrzxFcISf5VeBf3SGjrMmL
X7dD7O939UUvyUpBlhEL+6ZIZWTM0EMzqdLWdfTRDiNi4ogAj7fJuFd0N3wcN3l1NfSe7aNzvktE
WIyoQWJE6MFtyN7/oBvhGn6aPtQMJtEQa1SPUB28CaaHEO4OTzN8Pqk7rFVNVsAFjQ+7ufBfbLwj
gc3T5uB/QpBEGlIdYoIJBH4gw0GuT9Zd3f+WJl2vF79GyYs3PwKm/zq4+GHcAZF7YsmKxKghO0xH
AD0jS+Fn5zkDSXRrITr2XL/6IWEH2ZFOmGzaZWcG7xad1H+bnJilEQFxEU4xjchJzKSJxrWvkBwU
9Q49MOAfiCr2vdGRalOAQfwn7+OexVsL1q3FW9FH/g9DmPe+unpH3ixN/S4UZRRk80CRLCJEFHXz
Xmc4XtjZFS89u7ZAtfT7gCZ8ZldYjltgZFr5WYd/ATTQtk1fM35TWzAtEHLrO5AtUvsYam+h+zmQ
DIGzaanDZmI7wObffHEcJHM/6ifzmWryveLoIaatN76DZAFLcTbFf0+EjRsDk0Q9Nsehc64W7BjU
4UTK4TqPPJIrYXQkaJdSHcPngyv21ENFJ93hLW7re8jc8UkKJooImJKAeUacH9PqWqDmcj3OOaqb
+hdVi+3xBZBiOXO3T3rxSlrD1R5HVBGiJKWxY2ZPqKcbP2zCfJlemgSR2B53AqbMwf2OJduaemJN
m1JPgA+d4u+ZDVsrBVpZiPIkW/s0uTa9L26hIlszvbcd6uDxN0OyJ71jYHx60LbYrcjk2FekNoFU
ND+MbE+v6pEnnXuLAWLGi+AVVGY3n8YwlGtVM1rVtgEFiwk1roddhWOt6IDT4lOe5L7y33mpmP2b
GB/6QFCUA4euWfkG21/9N+Q4bADwsGY0kagW3sz6C1ko7V3UMlws1slYb1x0tR6zLcm4NfDKjT6a
Oz2IQUHjraUotL27IO6hNkjrCJc/oW4zlKDq81l3MIOXYUpsZH2dCAeyO+vfwGc2fibLPMABZp71
FH31xO4l3I3je9M+mvzTyL1NXH2FCKXmJkOQ4PzLQ4Z1TjpcoX4uzKy/yKg4zW0E2OrSpeFrHSOT
14zwb26TQ6kCKY04fDV6XA8+EDgjsr5I5zmls7eBsc+LbeLBedZISdIGimnQzogZsLe1JBRGDrVh
AsgNQR4jhF4nyRdmh7WItV81D8/idWN55H0fpsn7zy5WItAzNB+7Qr9qbBbwc+YQ0RbFr4U73p0a
EfB9mj6KaI/9TRG/nE8zYNpX2MWxZHCFhvKsczMZOMoGYTyFlP7EXi4y/Zp2e3rEGv0yJSmJmQDV
5Td1ESqaF5IPtmQNRLSonpWfA76v0r2yijjUOm/Y0HiMZboJ2o+2nZd6K9lMALJjaCTIk7Ldj1J7
Vpr3tIHrzih9eqlQxuQ+G/yRa17nW6dUJPwPWX1CgSxrhrOS4F7N2pnujNPjizlOO2/SuOCl9g1H
lWkv4xujvRRdfWA+zialXoUWYXbztO+NWywyzMvYpRr3EUqWZoZCBeVMoeeXlDg5h4T4whfscVn2
TN7aCOxbkhYPhfTr/U9moXmM8SrTD9T1t1B/lyi2BBEtOj6z1G0ufGU5luJQg9LSIY2TDn+g2o48
DG36xp8vUC6Fh13E4M4YsVCmSpwBAjWU5fLV5bxjbzLdC/wzAWDerFNpJMvZeAt6sXQd+aoGACov
dJwZ3y2CHQKHmUHJzP+W5kvLts1AkeixdUlQu9oUOFldA8WwF1X1MBJ8FFe17wVv8NS67G78tfrs
kn9vHADnIWkf8GIiTuDwoxbAZ4n1ng+6tWl5gcUqfPnS0C3WlHBqdfrU1NlgaiTuRrmvv+CEL7zs
u8rRT+cnNqLEGSWK/LSL9ZrNtr2ncl+zoQp4kPQ8wWfGcC8gEtDwGBSrKoEpUtizg/7yuFV6Zhzh
0R5CrLf1Ovb8sz4Tci8wKmnLkHGlN2erge1G++vzVlTQeWApBk+rLyrkZABYEGOHVHWNtmGifrJp
MDFBbpho0xkRJqG9mT06UTd+CZAQNUF3HUjCSAZYehQOTAexunQvc5KrZFF1mnY2v2L8q7IdU2wE
GLM69vahMo84yWlgslSj5SllCeakuuid6z0hiNwbGIEQEdmYgruHZvkAGNuMA2+ql5pShAyD/C0l
+Xdtb676CoQXjD8zaZdl1F4tkzYjaaJnqDLUAxUdFYMM3t7sH3uIbkw+Ge0AKMUa7HrZBq9M4YL/
aRmB4qyN3GtU4AVrhj2JQiF6iRrri9VvnZlDS6ITio0/2+Krb7vpleRbRhsaSC0TYTG6w6ewR2qg
N+toyiGK9TbNEPN+jyHgonkM1EPNs5ros8Ae0ag5V4KlSPyyFiNdI0bZCR0ojWA47i9B9FwCe0C7
Ci/H2kzH2rj09tYq34aOdZm/wQQQhiwgVUtl7SaNGyGmLiOIisJDNIyUPDIUza3NGQ6U1kzqFxmX
HGZkDxM+iV2Zmre7Tda4jFmepEJ77gLWfHH8HJenAS+0OVTHSI7HuAD5UeagttiXlryYnSs3NFfT
PsXMg0Or54QnuReznz/zFbcGLQkHntRvrTE+95GCDyUp9Dg6JSRiOVWCDlYdXhDMAeyunXzWk/nD
HbWHDLf6MDAiNoaF0VbEpPunyPHvtvU+JZuUqZuMg+UQjXTXVvRPcsx6H2OKLASq8bK2SJJk8m/B
xS2s+dFPUBIoaepHxwjhXZJSXHrcfay4x/hZx69UjaiLsx/1/YesZ1z9rQljVA/mpsOVia0h501T
Rs2ps52fkR2Dget1Staizn6GhEAJL8XZvQ4FWByzuLlEM/QQuuVICALrs2wkvHoV2nx/b11ZXW2c
vxxQWRyffWIlJvunQVCd9bdRhI/eJAaBBTLUJW+fcpqUQOGN5TbZlzDNXRkszaz+k3BWkhlM4KtP
LajxJFq/Ixok5qCo+RJUQOjdmLcoZmeUb4VFLYbzuamKC2LwTciihmXrUhbmizDuzQQdRifgtPgz
yi3quw7xjoJq9qwNPKzWxq6jzDDjF9Xujqm1RcLvNn/Eyz8BfYmNfYxWX++PAHuDmn8N2qH37dWY
279DSXHKQNnvydMAqz+G2XUU5tkpjZfAmRknxK95iQ2xhbXZyn8OQefQ+zDeRORYQ3DoibOR7Cjc
ja6MQRnulZGUmAB5LdO1q+ySber3uyRjPogCox2cM1605TizA+uADtLJxiGQTwxXVNXTqdDeWfFG
+Y7NnVFshpDPov1W0U6yZPTkax4YYP2LU+tf3brG2AP1mbpKA+Q4sf8w81XuOi9BCdUvmKePOkFe
4pr7yFYGYfIykHq/DTWTgKpmuV0vPTvc2IZL0OeECtL9p/fAWv2XSlxscNuwRpVwLSdgwl069T+N
oZmiSrFxcXtrpQQrNp9gFOcoOvBvkYxrrTuGI4x+fH7dSbgHLdF+elQ1vcvxIe6yejMLAmNwQxr0
BszhDX1HlGxB8dyAmPTSAM0Teme0ZE3bXXoWRe5UY0z9mPqLMUL4BCMxI2g8ANsik7zeROiBm38Z
UQk05YRBoKBFyvciUmoYQjVsMAJQup/bCM9Tdu5Ysil3pyF6oIBcwfHTpZ6JlKTCK5HhkyRAmsKT
dN11hisg87WvKMw3SWW/hQF6+Y4bCj1ixFiqdfulg/Chq9KPRkY7n42uNZI5BCU9pwVF/NJG5sJt
t76erBO/pseDXtc8yAjFCV+z9iBDjx45wnuOSoSMY13o62nMNhhXbJenlGcy/hg0ALtudZwL+Szt
En51Lp7ryHhYyb/UCIl/4NoLgMalBk2w/My6P1ceHA1DLQ7kzALDE/gbv+a5qY4Wqu4wRl45D0gP
MwBvKAtbCjGq7mj8GXCb1pV/qJ2MbR402WbhcSmt7sWP0A8NDfUKphX909fgipITRKTrouQ7nsVG
jOSLTcYSIQgChHaX0WH1M905xjJEhRea31knKLehdXhg28kHKEYxK0IPjZ5akbtqyam9B0m2m2nf
uMUZQ0OfTXYxiX4GyJIO11CF75S5yL+w6lYdywCzUgg8PKi40Z3g22J4CCwFf0q6WCAoeupr+2DC
6MtxAQf3qMsfuO0C2nf8aB1iaxbHwyrQdjYWfTJhEbhepLAOunaq0p9GIB+rjhnHRuLpSy6bX+Hk
ZEbcDDDrmUpoI6/h5CiEvrUc5JUMQ3vzO8O8HQ+s/Ijj8sEJnjuPG4aMlBhWaY8fN+mjJaJEhr8u
uhZyDziH7bG6BRX1pGla53KSCMnhvG+dnORc02K3ieQPNgpJNMKpT9CgVkkQU3uN57HjLwe/I0t/
S72dGc+TIaONtwQIL3DE5BxN1Vfmk4kYWs8JxkjqhaPSMIiZI67D0o6IBsA1lUSh1ytbRLeWCUxo
+n+FK5e9vZ7EOmgeuQNShwGpzuhZojLTRxvxEi4zu1nxiQEBuEdHYfnKkxWccmyxzFochgWMEegN
ooOOxIvVfM8lKpx3k5AX36MIdo9zlF2T/O/YvbBQ6t9d5eDr98qiGyfajvyy0+jF/5yG8UeXatsO
JG218Xo0t223DZHSTIQ2pHzWeSpOfRUvCxvwFlsMnx4yy//ZeBnGrD2WHNNjbn/h96qxJHG6IABQ
dz4QD+bGBjo7gdLc2E6Qtxgs80iBJczvKl+hqLFgDNDqIuw1dAL9o0f4yn9mBD8+TtyYkigFHQ4L
AYsIr72XRLOWM3Ny56ecF1oNXbpeUauXGLCgTRkvRbCXKtsZ30KN+QPbtVxqEn7R/EWWg11jXrS2
vcUZD/rIg2/HU9Tal/+gsxhwvIu6bdG0DtnDBCjl0gxaStnuLYuR1yqdk31pESQAvAVREUUf0v9r
OzSuZF3XP3lMHPcrSwMkiOeaJD4HEg+JRFMbrX3YokwCQGf9xJTEHSEEnoG1vyaAwFNcrCDBe8j9
JyeVIPuk4TaYUpLPyq/Uuzr1sQyaXdzQw8XTJkyqT9vRbkw+kcG4+y4sNmUYrXuBtBgBCKJh4tIW
RZBiEiJpyKb+azoije9MAZTbRgTRQu//wGar2gCJsOV+b3I8rn2OIRD8wHft5ORd0C6tMSYTzAT/
jSjGelqBBfjPyDubNNYueZwxpgdjHCCmElOY/hZvun/tB6TGC3TB1AkoUKripXRWSCb1hljokVg6
470jd9f6I8N+MC7Kvmsz3JvLCUU3L5PikLYstMgClulS4lnu3ZpU9k9temksQnnZNZHF2R60EH8o
SIhtUf5lSbaM65C5prXxg3HVJTrh0CC0mWynqH9Ld5u725ZflpDhW2gO7Pd2TPjc8F/iXbS4eRO6
3Nhxs+idY9mR0CvvbXzwWRQ45inhfdkWxZ3M5iEgMYM3raG96DSVSk8QiGQzG/N/o118v1F4MBRe
AzV0x8MXboRJKuoXlv2GOLPmx3Z/ghaXrr4VdYR6EaoxUYneFJJ1Q7BB4O/gFiMwcX8YiBK+CnYM
C0lBSVZDUBd6+SW5u0pudrAK+tnkw3C0tPklO+aVUraqTzUT3jtfTXIXciDkKc+ThVO8ikl7PivO
bt3tZ+8nnvuDodbfrMsa8BqmAD6MptljpaNp2OtguXhonswx3efjjIl32OUjz6cl/3S/+XTYh6nl
wKxMl9C9wLmjiYxMHPgg3UHkIL22UDkXxm5ybkn9HjfwwsmYwZGm7kmZNktEfmuUTEuQxlSDlJRF
uw7Gh+edpoiZGWPzyDe3psc6zcEeCyPEGjCS5Ux38fFn7rVDsO5JLK1WlOwRW68b3q8mWjFthpnW
pi/eBO9hTNjYGCzbUDQVR9XIZTyO4aGW9Se9yrYNjFfPgxjlFcBHEyggX0HffQaWvQsra6+F1juO
ULgof42/6dEmCjWU/VYcpQRERCnAeDjBi+kcAI5Foj9MWHznqv3wOAfLOjt0JAgGgflmY0dL/6HM
Y4Ltr6pCUHxGyU/th1cAiCwHBBncY4+zLt72fvzD9PYdBf9f1enHohXbAdVo7sNUCHK5LupxTXZn
7zE2tREP9OFvP+I/ikPsCF23TuMfx8Q2MBQS1dkyJ/wsRWNZNVA981XDwENtt9roNIETtng6JNYG
34o3IJKot9F9JeCLHJ/Emy+IIBrijCK56Z2k2AQWBBGEWztbFgiUE2w5JnIuU4EjA0BpJZov3qrl
kbf/VWREPIijZXyP80OE5cr22OGg0dbQ9qYFWBYSWaTRrybIfg7Ig8nbgdh31ds6honkIjnDyeuT
MTbwMV0gJFH+m+CsiM9uVe3rCYRdcYfb7A007PY6N6FHla55rqW10WvAlR1CKSZrI7pOsFCLyvzX
9HxtDImS4U3vtU0FC6+bwwXNFGapRSA/e/wnUcB7vVz4e+7PhK10FnVXAS9VJJDrWZpOLMHTN682
4Tuw/RiHdVZqjM0BEhOFNU7aImt2CIPAhmCtVmGqLUt8anORvipYZpd9ORokUmZkQh5HdCJoHcD0
JL65ygRe+CplISDJB1MDieiQYWsTWU+jgx0Y2QIz4zlDrRP/2cj+HPh/NlkYo9E9WcqaX+FjwJ9k
IG4q32Xh7G0CdSp0UQ7lKRPRhdOx1CeuIVNGEyaMjMEJvO/z8wwJBRRuD30jIyHZRn1tsfkH5bmQ
cIoy8dlPb3ruLUtyOfepx5IIGZ0kgiL+Gov2I+OfDfsEHW16KQIMNVl3E854ykySOrq9qxXvYdHt
7apcF6SOoj7cZeQpzKB/jAgrZ0UND4swg8mH89kE8ijQ6Zq/bdUxBJW7iBaydVN4hTPXSkG7zV2h
3pzcyiwu1FUgRienvqzkvei/LRq+fcR5SYeYkolS7iuOdazT82HuN4Gx6Z2VX29iWEg6AZcQVwzE
Jh99f05Y7Wr0EK75pg7dENaEzcMNUxVPG4XTd53KdRkdPeTVAP3KQ6Dda+cngPybH3zEv6juYafR
a26svce80ABN5qBDnhg4yPIvls8+k4Cc1RCQIXIcG3eJSQFNDlbh/B2N9MIA3TaxKwLH1hjrkUUs
XoIsvbb922if7Ob+P47OY7dxJIqiX0SAxcytlbPkIMveELbHZk7FzK+fUw30YjADeNwSWfXCvecG
tXYfDWddMsjUPIay2Xpg0JFzNml6MDzprHQVIyH+Yv+tBSed2VmUdwfTqw8aPnM6k5hMH799T5if
aJp71NpgJwfs90HPO9dDEHnyKa1SNpcjzEC1Z4/rBvEy7SIK7lmaq7yrXgJ8bnCl3GHFvsIax82I
boBsV2ZX+AVgQuVMzpkjttPCDs5Oi9MR28oQ2cQqpuzfu8XgFuigqf7EsZUYzpWA2Qfr1ofvduHs
yJZdFTaq465p6GrR9xNK4NA+EPOFtMN60j5tAJZIql4S50XQxnJfxJ+NCZoUdVwv9gR3pjnggUNv
zNg2RLH23Jj96FtLfLvuvAy6izGKUBa+7IAnyipQ0DFPcnBoWGiNSmzI4HByxk9opbsYooxB2MhX
3bWfzvRicqPq1S0mTtAIhoM9ZNu4BMBNwC8zPItp+z71/8g8Z7UptgWZFXaJP9wK9kkwP5UugwLp
W9sMMt2Y0NrU3tWnRMOiQUUiCmfLM1F6+J98nE61BrMKdR24QRfJh8n4hySeMUGMAFYNLZJLFGaB
pYdrqEHpx2u3raOe/m3Hg1O4IHHJYFBR5IzREOjEDLxxyeZsy/t8fgt4WYrI2fv2SRsAD9zc6tyG
jywS9Cvmuo+MJ3EzqTiZB+8tWzLRK1emqK4RjwWU67XVuD0dmrNUz04+oV8jDt0gJQmNXw9CXJJA
Blc97f7MVhEiNJovAXOFxFry8WoR7S3EXz0yMpQPA2Sj0pXPtFO6tx9rsfMJLo25HBz06BZxDxrN
17pSKxVhHSzf/qe890wUD/MxYyVp2xu17ADE1yVnZEpm/itYnksBsWhrDPB1k/WYPkxGQi779pDI
k6nf9eMlUygptNb1T1NTAzFTyZ6VRMKInnsqB4a5pd+v4qY+5Q3bS/IkmuwbBSntpto0Km1Iem0H
Qsstdn/Ky6OOAYimErKXbX20nFWzLHYk+qx09OHDl0H+vAOxKyLfR9/axm/u4lmJuIV4IZJgx9sc
IoMmNhCW8ikdVfo2zq6C2tB7C6mXJF2sjTvdkIg51pzdjGBIMWBsY3G3mIO7zlHd6zAPynn4Ew5F
NWQhatxSx0LMCrzklU4Zxol+OyuYD0GQZbUw1MKobp/9ROc5XuWevpFpfU40EymCXFaNfkphELXy
GPYh4ToZ5vVxB/7lSQ+fU93Yah2yCKOnoUUCYzOZcCfxp3v9JXZ5h7ToDex04LyVw0WjCUeDgqXH
BWqqk5rhPeuIHU2PNJqfkXvHb7y9V+MFM886PIrIVHHbMPDZHRR5dh21du2L8NbTAohoUAeTzT6m
ulRWdXSd7GBwgsWBdmxcZ+008pyzWDSnT5vTVaA9CzuAzCWGRKM1u4VwBx6kibZn5jBvOtxw9Ysv
JZZHZ965iPkH2CijaLceoh0CWr3bECdfeapNTxErxdL00P1FMI4s+nYjTe6u4yGPx96fVitaCMaf
rvZFtOxd67rNJNm5c0iYAICNo2A+SLS90KuTlNZrxDUpwnMeu6xp0WXI+NUA9+A3zsokjdvBY5ON
oJ1/owJpK+52PfjNzHaPCO/YMxPRULgqc3dMsWzV6XWIpm/1ghQDLSD0pcL/IrgjZ+E67VgVnxLu
ohqJrucTb1hoh51efg/mrW6n5TDQ5Y6bOG83o3OX6K3THp51SRYnwpZG7hzdP7rMzSJaUVMpBrP8
1pADKFh/0Kn65cNL7zmieNO6xFBodfQB+JjX0jIxoEmku7xvXT4+TzgHN6TqoL+PeXxM8yUu3UXV
Bzja8XG6v43DUGviakBq25XXwfY2bTKtSO+K2eO31nFgsNLjeB1KuXFKmANA66oB+AXZ2AWSPuUN
bSiFHJspWf9S0/XnPrSV69TxY6aa+f63DzugSa5m8ZDGNzfSbfbMt7H7a7mkRvGmz48xqXAE6Cs2
YnZkbJzU3I3DdUTc4BuME4nDZOu6wy7GWHol9Q5AHOg002BCiPkoZwBYE4TIpaWrUqOgEWPx3PAl
Vc8AEhaVr9xauB/h2UctvyDbe97qsPZPFbCjOP4LUITBEV247KHI7Wq42dmERhaC7lVlZYsC43YO
27iZ6WZHnIgIQXBCaQRU5ZaHVZWO6ujOvzX74kmr1yGuSttA9/qr5a/45568+P7rJOESmf8KTTBP
ss1hwNacl/9as2mU/nsd/2gAPaIXVao6OEQAwruauc5hEE/eEVx2VTLeBFSbUfwr8yq+WJLS+oSB
X/MaAtmwQQ6hMk+8mVe/exEdCxUj57qvGYtiqKnnDXl026gBmtRzfRRH5oDTOwYxHL74qQ1IdJG/
LNMRKNOrkv4k7s1x9G3ZlOfeIuWczW7jW8gqGYXUlEiSCsf/0+13WxuXbXHTnGyru9iBjK2OxnzC
uj2G7tLlLhhNKAXDR+TE57pgE2C45aYm6knilFPfcRJNsJnOjE/ZNPsxWeLTuEI9uOjRIUYvHVmP
zFQtuHEtK1oDKTVax6FCEIFNAwVZEkXolua17/Ubt3Keu8bbNDFixOjDYliU8FlYEMlzXnuEpWq+
NLdyiSSRoJW7w7Ys/xd8c1QrIYmCKmABnvV3nTvBAr6nhwihEL5kAb82Y1Q19Otw56dskQwUKGm2
q+41MnID1/OY0Hhp332FRwrBuYdPweoOdSZXsU2qMutnmT3X5GPSMlw8h//cKaO2vzIpjSpcCDG7
ijpHZS3np+DbJT5iAp7ZPViZTc6qaqtXOTjbOZJrLyZhG33VJEKyOCDXwp7MUfgQrEt5WK51lEZB
S9PrHgPvJRcwVV9K2nocixMOTU5WwG2C8nak8kj13yE9BjzXWGuZ76owUfuNzJ83ws2m/i8O37Tq
XpoEd0N64zo0+H6KslwhmFrnIHBCMe8oLtSLuWJCxU7SOXrDoeUwOFELeaHxXx4fh54BCsMjEcmL
y76yiBgLkHCAjvipWegA8tqKM3uYtw4R1YWLpglDP+lNyzZ9xCHEgehV+RiH5NmEJpu9Im1Ar5V8
SVRetYcgHSftxIqsJ8DXRjwP86ahXUVSgHOAISndeEG570HJiA1PBXoZ5Vui/zTVbcTijYpqYQ7O
LpXMNflnoxbvSswbUM/0wQBqLVnBAPSwm3nTux1ts+KrbN790VunCgjOgRldguRhMjzI4r/ajNgh
sNZAVqAxhZ4b+GTNLRPZK1tx7rr+0NfVrwin3ZA1HFa6POrtyC7GPgQmkQQuS0+XdBhL/w0HlRGI
gX/iXjjzhwSFCQFyUH5MCLYGk7YzZOWZVXd7btdRS+2bbIv6PBQeffWj8HU0TD+MJRAxdwoyWrng
z4Tzopi38cTO72yIlj1gfy0rua/M/uS6ztb+tMJyr3ZbZeXtihyoSKjQzBdN2zIOh0CMsxKbPM4X
gfjAYvCfgAiRGmrR2liVlEuT3CYURTZTAiRCP7RfS1MBx3smW5lUMUL/PnQtBP6dJB+kcG4xyG/H
AAumcLgiLAYdbPlJiaGoGA3ClHFRHHlBIWZISj4IcQX8FAQ1ld9v6tm91g5BvqiEQJEXM3MeQ57t
kXYqV72FXdX0i6i1G2Brdt2udC081wbvc9V0IHaQtzWkfOjTCHCivbg05bNvkAuVPeN1S2CwiYzx
+WsE8rLJ9zA+txCwLl1g/hfn9SPR8k0V8DmNu/rWIdnUdairPcjb4NnyJgIffPIUDDbVloFd2su8
kOhfeQtMuVchGLCryJUlvHq+FUjf095ezMmrIp2YGlFhTNfizP7UW7IRPLyWNr4fsnYyUle9wX+o
f18wPsr8Py/LDnrushIkmQbRva+RQAVh3kcW3u2Uyt8F463TJsVU3U+duZ7yH224B9pWA73ip3x+
2NEoKrThPClFrwguunT+4pQuQWTvfWVtcj89dCYW/1qtOWGzxUxRumzl+ulWs9fyE3FS7W86kIxm
CWutOPbJDQWrYGVL2YHGBCEIegwnh/1ST8vGfscxlJTFbrbHtSpzUgMEtVb89HW4bcdPrmadHU5R
s5btjavMwPHX5V5iJnIheHqcVOIY4lzUp50PqkGD0N6jE66NbUZgqrGiQX5q/DtLDhddpTbzs1r3
1GCdmD0fuTouFBzdeSzIEsnhIScIUdvNILFg6icrOlnxS5n1J4O+cBhOVXS2vOCZ50/rVYTHqqh+
M9jGUUsikcVf/Q2nS8Amx29eRgpHEbzX4L3GOLqZE1HzTPWtjPGAZ1/b7JcpFoWMeJ3T6Qz2p7PB
9bg49cgOo3Izg98SQq37njXpZoRuRgYi8UI4znA31frmPug3hyxgST5pA+iOJSn4ZoG7wy7lyomc
Bap1fEvJBXPmE7Zv+Z7Zxr4t2I/Px4EnEqPm1tVBXwJSzZpHT7lXwqDruakmAJmmHW+H2NzkUbAO
2AHbZDG15D9Fo4O+Bp0HrnMTI1UNYME+lw4iO3Qo1UiGQ3mI0DGYTKpMND5UthXBW5Q+cxZx+1NR
TNA84nvCT8gijmWweM2mUbrfmblpjGieA4adVzhgXXdPHRwoe0Z0QOFkiKvaJPT2H6ZefXKvacV6
WjMO6qiP+jP3XGr7S3L8Zvjgji+3Y8w5guLeZfSaMMTAaxwnLyZazPYqNNRcNnIW3QCMdI3SPxPX
Hw8UExq+N/EJWW/d4DvOcSGqLrHhvXJajIaDu6sjf00G/Nal0IBkCG/KQkVbVhaDHkY0Od4LK3rO
mnxXWdqm8Ier6tv4QZDL4eV1O6SYZBJ8FrS8igTYHZlDYpBZeT2x6uavj/INR88SbxnpMzCS1O0G
eU6m3hVNqhJIr6BpbXyo2wEuuM4PbslA1Ax792Fe88czfycsv3GSU9XSNpjEEBfbDv6wT5oKRCeF
87wa1XdZpRxSxkEj99HBVlvErwi0+GS7uWJ0QWhV3VxajMo2OqL2kfjOMbM74APBTuPIYG/fcN0w
wfVqg4iOfhsTEB4ScfDHlC+af3L5lnLJh6jyTQEH8bUefgpFvJlMBmflopmGld9uC6gRAV7h7Ks1
kwO3i9LBc2uk5p5dp1V7+IeRnDd7idG09oJ11PMA5AT4rGcenc4JjmlJRGjZFy/sjbJm+JAdomTh
H7grWaEqqzpsVba2WYCYiRS1lO6VFWfYfo4Z+Tmjf4hC5vpxv/fT/jKji0ibN5CMqGoYJELUqawY
1hhSzhEDhndry/bQiXJnNBj1hpaEOG8/tYJ13chI/cfRT+N8lv2DJ/HclOUppU9HVTqNlzn9Ggll
cYP51bTQsznRrX93hVJy2++yImjNQ9fOJDJEjPIkKYCNWhLqjuiJbT1rc6QTFH0da/xPoCOMYHLD
vGawbHt+LQ/jYfcf7NkpIRjo3fxK5xqfYrJggVO317Z+42bO/gVGnmf9ocT2yQS28ibgvjSljkaa
C9/BU3WPkwtr+WBWLmvti+0//r9/j2zyi2xpG2vz1huskxDRGXfSckb8oE9YhjZYoqim+UWoF0xt
Z527VUSRBJ41QYScnTIZEmL6XbbxW2gz+omLU5jGf11JQ6YmgKHDqIX8IsJFOnpDp/SYBZ9Dj6qo
dujCTw4W9LT9jOXR8blcw9/BzrcgEbaQeVqCk2iw2bbqSGpcxo4R5wRjGvXrvlR5AzCboOSJSODk
HNNCIPop0GL6aINUXTx3DP6m32kiCyP5cvWLXyMAdr6YfCgnPKKXtTX8DqwqXTaDJW+BxRthwM9z
CNZxSAcvDe9Y4OYUTnRiiVN7yE5+NVjzjcEOM2b0pNoxkAc1iHKLKGxkCmmEmlgA8PGZ+c7HDv20
x7xTQw4TVyAz3XOQv7LoifGy1zWlGenuNB6Sj2gc2XiqXPEC0x9Lc9y2ZENUnGKPAIlnFQpIMWAd
uOeqaF0R0os+SgTjIS7Y8QwPesIW2Vtmnkwt3sCQblsYLWG9tmxeGMM+Gnbx6po6NyiaYLEX0a6i
9ZAZy1iyCs662rExlyz53YaSqUBFGi7zVh9rS5ypjDXC0VrUT3Z7lURmiCldekm3YIu7VstSsw+2
bljvspiJUDNt5g6qWLdNJmZKBa0d4llUxgXnpw+QxMbbMa7S9i3W/K3kA5TEdkogsXyNbv6bUOdW
5q63L2CJn7I8xPleoYGCvo3TlvArh98wnr7mUIm9Gs5j4ZqbWNoLWTSPiqJxbrtjkGWYhcnUZc/j
+A+zd5cp8rHayld59DcmVD4GFFwHTHr4CrwHTtgyoAwJ2lfl0dD7Vye/lHT+ZVMvPdDtaQjtwNp6
CcPzrN92DI0MqM4OQ1kqS7gkLsz7N9BBcUUcKf5uGJn+Aic89RSYO/pGnmQTNgWRAk/2wJzLYzMs
2T7Y+xDcTkwjUc1s0EtiD9DsI4W1+DIVUlx0CDFFwqpjRLX3B3zMLnICzhDPxJl28O2Wpv/o1kha
PB7/HjlfZkfviIhURdLT8UwdlO02xDQgX52xZ9Wi7xHvMs7+bKXcBh91J08ZUvaY3FVdjMyau7XR
W+ugFO/dZC78+a2nM5795tBGzmFOuw1Bjl9WxvuOr0xh+XlQGdmsNCbr7N7GbCvn6pQJlmebiI5x
lBNYhhCoHiKtGCwDXrYE6Lcdk6OIrBsAkL4ydf1mtTdMYdVTx1IKlXDfINw0aqRYdze4JAyAKDvV
+9yc0Vzh3GTc8GK6zUZ3qnM3KKAM0Y29uaXXx6cDy8hx/w3RGntTFd+lpCQzCVSfVNRwoAP39o+W
yzGEXa549cZjMH+lNusX6ypJ48hYZrZ4GXrBKaVMiV6/G+wYrNW0I1MuMe0n8PaoaBkZgCdCRNJl
v0b0MXrZhR82Rm9VSwWAGQvGNMviFxaB6MBZ73N1aR0aKS1511rE9X2zdor0JUk0Xpivmi5JCJRx
VweOj4VEUJJKBXKUHY70UMW9jSNJG/+5xT03WBHjhfaYQytDC2VIZ289wUFYVEtWKutuZBTb7Xpr
fGKZkzSYqIg61DEVdPw8WR5N8bBx7imdEVUJ1tOIeqXx26UN/nygqhwnHtqePI3xpwWKpuftQQe2
aBHingF/HWZWfCpAOuY8WHvhsCQEhbegR1Gh9RgW21U5eKvS50Nu6XOH4Kg2WzFqEw8U0EBSCh5F
jnhdw85A+tOb7gtwDy1YWfMjILBisO5VBpRKby6c5AUlKxbMhV4Ex6S0N3HY7kNr2hiLPK+Z9jv+
zjUJASi7Vyjk68Atd/qcP49cmhVL8wRDgvoOHEacsupWGW9OKZ9zNnZZrmpT4CJZQhjKgPnqlmyG
mQMmcw6a0bH/hV6V/lkU40locAqT/PsPPa/qi4M/7ubuEjc4j8JVx6Memm8WwVAyiFj/Zv/ujaHa
hS6WIpuEJa5H6BMC2uw8sUViZuW4yPkZpE2EGM9zdUUqgqn1laehGa5mD1ah6Az6BXFODF5krLp2
2D/DfKGYFdhZJPF0bzakgco237zovwjhjgCDScFYJv/1wSv0IxTXE1MKIH0OtEdw/AjIaDqZpKm9
hjsmm7b7HAx4dAfR09pO2aqayg3yUvx6zs3Qz1DYp+59gv43GiFHAFdosPHyRwpCwuRji4mTivGS
27AtoQNlFfx61I7K5GftSLvwSOGpGi6uX9SGE/tX3WZ4T3qe2xNuS1iaaa7iFlNum92yqn6tkmvc
u4xi7i7IxJo9bsG0f+TImLo/x/8eNAjZyI7rOHm32hdCJ9R9ygkEWWtVKQKgnf+Wc71LTNblVCkJ
cz+pPWhTkDXh564TFhQ6+qx+7dDIhvjDIIeetfol5QEZC8DiOqJezpXCKi55SeKnfZxwMsfRBn5R
acRnkJv78Ed06IhYiNXsW4Cj1QY3DNd6TaL8pLWHpIqunWRnSzrKLplYYLn62hsfLIn6wIS/ZT7p
keQ2hoxb57g7jtJ09g14GefZ636kRPtHNnlB3V4ibNEhLRE/laVr09r1GAx7WW1mjsgqbncOhArf
Mi6sI0qV5FSNnMRM36FXK+FQ9F/jeZyByI5KXkYirzRmMDQ37H7dCRA+7iwnhxfnXXPamoSvs5If
mV0cGppcp+kP8UwsHnYL3q1NXIArB6cXoIKb84Xf2Rvipphnl2stCjeVd2rNGeIrzTfCYNlW0Eqe
0aKv2IPSDdU5ucfhOeNSNqaM8hzhgL2IUHIVhHtP7XjLwLMhPrchBGRwXUbn2eVhm6FBVgjK2BpA
cRhRLNGRhvwFMW8HSmJA4j1C6Q6KX+sotiqSUuZYXbnNg7vJOxgxTJWGc3OtdDEyWypT4hLZtqtV
gfFJk79UMg7J64O2ECYJI0UGz2S6rtXO39fe0xaLIwBajwe8UYYDlvzqhR7C5h1rbCp5wjh/2+Bs
eN9hhY9jYnyCeZKyDggVJzQWtcYGIKdXNGnTv3POwABQZXS1zZ7FMQ0TKjXUqjZHpJxb+r6jyDpi
FedtNB/xP646uCDgnOE24JzQbOqIiquyxck67hrR80woixILrFrf6T3jFhfl45+AXsyauA/iLbzn
Vdg/4uK5sm91wCcnblb0qfjCBVqB5k3tZdzuhZK7dtexRHfjc1RFS716Y1dGij0jMRIE7O5lYKzq
uz86lmTGeG7zrTBmiJUgtlOWvtn6c4srzIegwwonq5qFpYKGfO7IxFh7wMwbhgdTCbal2OcS/5GL
ntnfADpySeqY4b4OqKcz7ceqqnXXs9k5D4a5qqjWSHdi2c8KuPoDgLOOCFskFgmfKqgWzK8Rekt+
gr+t40dpvbATN8lWslC9aYYLlTR6cvdmMbNeY9Y6J1sXyycvp8cCGNsN85tTBMlmNp6d6DOnoDF9
92TIYm27z5Eaa5KmCfuLFLEqhCH0GNMKrx/+wf4LRkLY3E1+roNReg5OQ/85CKaXPAA6IAkt2pQD
cAvPRCGAhq57BKP25Nq/Lap1FiontSasmdwGyBmwSf8oY+hYPWYeTo2dKNQiJoY4hCidqy5Zdrh1
u5rLnq1NLm7OvIlde6dOGVoGCseBRx0jEFkSajaipuKiOuaI5OkRbRk9W6pjQ3GayfPABsCPIowj
/rqIsu2QIMIiGDMY/kuTC+4ezA/UJxEhJT2UOI4F43eYNLRvdAoDcoEKccmob2zfOMxFfobsjxn2
xSymhcZTOeislmmWpAu9obrHbG/HNL+NaBZSZlcect3R/ZUkFwYj21mCuZF6luU18d4qBEmW2GMz
j6NTWrSbhttqoObljvxX7+IzfkIp7NaHAtlMTVJrNR6nlkmc+cmYJuU+C/ARmBbkPsrYapjfGBQK
8yh5YkfnN6jug7x246fDtZGhatew9xmIHU2S9LKRvK8XJ0RCnb3OrHRke84IZzRKnQQrIgfkmZI/
ZkzdwZ2S1XdIWENVfrfm2R8qcuFhFvdfvH6iYCnA3Gzc5jvoBFOtEW3/PuUP8KGNSS77ZmJGlLX1
JTZnSINUgNsUaFojngP3peTQVp0vpVmQP9oCh4MXbXzxOejecR7InorWzoyxVn9kqbOIeoJTiRcM
TlACQus/cmQIw3i0zF5qJhKd12x8NoICwZawocJODVk746Z21ja7JECdvTiJ5uywGJkiUn+o43wS
nybMOtlaDV+kaNEwOsBtmMbmci0OHL4cnoqNmBNx4tMwMptVCKkC7C9lVcFM3C3Ci+4ZR1PlhiXR
mRvBXdv11u7/6ZXGAFt/RYakY8SsbhnE2VuNDyYPQAdovLZA2Ub0AEoooHkxJ8mltY+shARcOvvY
YFFjG9GBx+fw5s/EtNlXYcLc9SxPYYHl1xGfpETdNKGLsseW5dTPqPTdoGhb9+BRIyyp8DBqKFFi
InjCyJ0NySSytYEQxi3CDbvuns2ahmXUdpSCictYhUEBfuw+n445ztLKNt7jlsmJ/Zka1CvEmtVx
+C2zYBtq30ELYBNlUiM4RUo4/vXRCb1NRU2a/yJsMmnUp1FsgEguenpIOz1E7q7niCAiZWb8A4+H
+wnHDGmRPug9WRxibQRFzreZ/cXs9AZTHHvQbQM+xxTKcNp8AXEAsY0fJfiQ8Tf+6kXeZUuHAgvv
9lNP9+kbl27AR8f8oR7wjb+XjCMalk0Zrj2djj4ge7JkPB/XS/7SNkbrKsc4gXPI2/A/jLNH2Jdb
nXhElIC4bTnwEAajhV7FDH8HDAKB/WkIxphwzKNAvyTZvUHWSP+5TLClp8gs4zxiUd086fKVNauV
AUMCV5KJB6VnjZJS1uKmgWVHwrLI2vQOF/RZTEQUA6rGh0Jb2CH7Ec+Jg8uTz0n08HdmLM9c9Tmv
TdTwUHK0eXwHSGSd7DVy2BSabwEhRiJtEajMbMT84xQ0a4t0bmp6X9+yYFhaVrmM4PDJdjV7/HSe
QkkT4c/AN1A39F63HHADkaNAs6NEkvYiY0xU9b/No/N6CFCkeaT5CvLOIjZJQEeXsymUzZKOAK4a
uvAoAmsYdmuE+5w+YmWZLVGM80nhPvoeBzAISfzKLTB132+wAinW64s/0pi9mmXA9wFQZjRXneHv
1FdbwShAkb92uGv78RpxuAfjLuo9uDY3H3Ec3ATixbrya7bcrbQucAoTbV7mM1PvozGIBb4ZxiVE
AbLBzrJXdWFnjGdiY8do5UlnfAZ4HTUcQ7fiy1G6rjDYx3aMPZwmNQGEFKcXEgRRIxHkmB8EPWfr
7lyEqj6L5ml6wxHXcH22mhIZ7ByiqGvw7aFWc1wqqi9s+xHBndL5o0xopr1Okk4N5MXGOl98Spje
kq11p61c8C8zmiXJk9CAfxvj/nmYOGGIydJCznVAXQ22ttYBDVsQxEJzToqLWko6zhFbDqtHaf0K
fIzYdizmeYyxw/Iw40Bmm6v98hoOqFtY3CyMWR4VJiUjz6AZ0Qm2vbEvUHjqqgCeMnwqPDh+jSe2
pMoGK0WGyNgvQxgi/VQ9aYDOY42hhf4uPYzYdQAECf2/UtcqPSGLuv6ch+WOOG4zn58UP3PiOM46
BEDYh8143804F+3u4OWvZm0f8AIig+9WdUwvPDEcRv9odkg+wGwmVrrvx+i96Eeq42BZUgxFNSFn
00uJvcqPYS3T9sOc+cUg9TTkd4HGPNTZfZF3pVwYSY5PFkZv51FpEB/OaTx8GsC6Rr/5R2aTBT67
kXFhDYsBilyFdBtVqwKF+W8NMZACY1Gl6Qyw6WDBeJUs0Pp6o7t3+Eo8PRjjgGQ3rB5NiL64Wlm1
fFlAVUHBZA7fKMtVzchAI7f7GavEyGKr4T2rIkKNi3sPbljHtcvZtR5rZwOIgSDaQy1SpNsjicDk
xuhUU5gRUV0UhOeZgsale5YpkAJQAKyN2ZRHoJ4fFXLBBDKx21NzJZTkopmPkf2SYw3rUZdCuwN/
9tYO3Z9XxdfKedfY4dlQJ2zChObMXHNgVRamMYiRvCYJW+Yy9ff8M6/3C/sluuxHEhZ7k2rUbL96
/ZT7uIVxBIHLZJwD9R7MY6JVoGVOaciw9U25+x7ueJ+6etNxmMfTI+p+ZYRB27tbnSrXk1OLpDKG
YR9hNLIqDcXLW4Ifn3CSnYc1P1EGKdbLNXPI+Mjfn7OKgFww1hNjGpBzsYcWkYaLCPSJ2XUY3euh
PljS2ERxes86kxEPEg6OPdjs8HjXCe/DPPB9ZS7tBp8gKi4ormuzRJjAv0/18sXs07Xo/Gvjupdz
4vFaifxeDlBb0rXGkYDgKiWkVUoSPcpwYRVrjlNfoFnE7tjUn1GckQN2K5Kt1exQTDiAbZ1bdMmg
Q6naB0WRCspuzHYh8MdCYH8q9Hg9dhU3811werVTvIvaT+KDJzmdy7xDj8hydwbM0LB9zNMdEFen
8DetcS8Z7xf4+lQGdW8pggQdYWctjWuBwn7SPjNTLjthnIsEWjTXsIJvg1v4bxD1vnY+i/jq6Qxu
qVnYfrkWNlHwvCiL3EOGFLyzvwL1fwAJBbppEYC+yP3s7rJkUxWZZt9d8V8FSqG0A8Kve6WRox0F
mtLwLgEP5pM5OkVEsrVYNgLzE+L1SPP/qkzbkqOxcl+HbtgXkXfq4Or1guX99I+2AzZuAVp/obfO
BvKQ8K1d7qXvYsb1TdxGxRcbe+Up1Ae2xC7ocd6JoV4apnke8boZVbwViFyq5KgVjHPC1WTQblLu
CrNck1s14rSISOHQkBfEFQNBW2yS8ZZbFEfOKWf4BP2SBz9l8yxp5GCnIvhK0MWNPHxaF384dnVy
53iXWS12Iu/J1Vn5FJuov4kCWqK1C+HA8Aq5xAcHzPoNAZPNvAS1WLSADtyeyXR4DyPoiU69TCUK
CPxuA/sQDX+tNjvUebg0YRTVfP3o0emWx0Wvtbxtb+g2/GYDn+3DT9LXLntEOU12PZETQRboypz2
A+YUZpyVgWmgO7t9ttUAaMXylsBMMax00zrQDmN2sMweKcXfjfA8tP55lnKj1x9tKp+MKP/Qw7Oj
iuH5ZlCgVq65mhmWQMui8y4YCSptBKiX4bcu+4uFh8OB4Dp2By2nNgzZQOQfxDqk7rlyw6MB0gZA
T14fXf1loh+0NBwIqKOI+OhsbeMDFe8GE0kUFQrIviLZ5OUjdfAm96QUfjpz/Wy7FyN5L2b0VdSh
gnotqbfcsjSq4uRR1kRxvCdklsEE5s8JhgWwhCJn9cEZLRBGdtqxi2mUUWb2IGQApk5KbuBVS8fK
1qTHPRUV5m9uS+4AD4UUwkhYNnheASxVxU84Mod9niC38wEE458eGPsOypU/WIew9lZNL9Yxji62
Gxsh7lmEhNzPnkHCT0RYmvV8anQyH3qwkoTPTYmHjX89ecU5JPbXGNlweG+dm30kLMp07HxT1Lw2
Vnsgxu8J4Nx6wCEbA7FSpEmpX2L91wF4Y0EGAHdNVQIsBSUVBcrc3zrotlmZfOngAxoP7VCGzYpx
P7W56uK92doUrBRYay0H+9QFNqLF5jC7RPh17c9s1h8ebvViJkBHrjUMzDOPpRm4O9AGsY+FYORo
5HiN7ynDxZzRfd0mauUL2p9qG5Qm1YvOL9owbETUwBsAmQynJcF4rEqR67IrTYaTZ+Agpdiy+BxR
MKy9qNp4VfXs5ec2R6tgX7LwPyfFBBc5r4ehb86jqQaDxILiC8O2uaspQgf821xxEKbWJqKewkp3
7N2hAdobR5BpH91DRhXGiH/I+JhIVAD4xE1MJGU9QJHcdP9ZI4UWsstZ5fSCBOoAK9CUMNLWlbtC
wMknxuq7U/ssvO+li4MkYw5ksg5mAATDjnaSAb3buzxYnJDZLuV01qaKCvtDT+ZrzsEVOF+Socq6
NIrXhvEnikoxO89O/tU3fwlzyMb4JSw46yB9J+hr/yfpvJYbR5Io+kWIgDevMAQJGtGIUksvCMrB
g/Du6/dgNnp2e5rqkUgAVZV585p28xTmU2K+xUwOtPa6ykGUCXEuHIpuCE9phNmUrDrs0e1Zf46g
85Cg2X3iil579EqURQQuOFnBcLkshiAtHjqO1ibOOQqshqj8yOuOfAXcbwbg82OKUwi4WSXt9UjZ
h012QMBATwRBh0maVmO6sjWFdqfjV57sWmtjNTNsIRYtcNwo4/A4witdNIl8QjVY6sHPF5B3CU97
3HrgwzpPgvXy755DKYbY3qXUIj/y9KWlJwv5Ae3ri/aM8CGlD6a6yaKLqFRcWPZAhuVttV2KDbg5
DrZyMBBKVWnXbvBbCnw454BSmQ3ejlpslNUgxrQRYx8/gR+2AmcCxTEUWQN3z9JN8GIcJjhqCot0
t7ASlZGIELQ6I2T1BdapKuOrhX3NgvoBYe9CWabQnunLAB+s9qXnpZ6+ZYS4CuoYI3m0HKoSLkMk
SBpIpqPQU5cdoxqqdtR1GXanzbEnm8R8/kHXk+Fgw2Er+60l9ttk7ncNIPNY+thIy9jRr+LDcI/P
Tygp/hzinTQitojzIAcfg6K5sEdgtVDm9D+AVQy8Vi5wLV/SBCUmuwRMQdxJYFrrX/ny75ndYpjJ
xnA0h78SC7RMwctcgyAl/WLxkbLCExFzEDFIKVMEtBmi9MiifxqS0HII6uhvwlfcbJcvUcWbgwm5
2Y2b1TbKQmYeTHN10+SvGvOpxvJTBXoFUDwksui6IuBWeKyUc0w/gy7FovVKl8xBn3OWMJjopN+i
4I6CRabZiVFZmTzKgTgJbnqr/4v1L/YRB0hTgxnYggb+xGqDDdzqh2BN79Y8fIjFMQNDxMigWfvg
9hoBfIOTuTL2AOuUpgnB+QdPjWA98uAb0gGqKKXndiAjotDVdxNZV8EPNFbT6BxpUElrQgQvFFB2
bgnfANivjOtUqhMJnImbEHGX4hVNZlEmOXJtykFdfwXNgpPTy4HGUENyUo52RdE/1BYDSwtJwdMH
oksl7SMkIItHg8kQLz/xX2zFowKRX1YVX+wZWIowNu9munhh/8p/VrKzZzM5uP/wscCwDblFgTVD
biuGhm9plNDzJr81/IgeyXpkjhtN+Z2MP3IuqXxYcF3zYJJYQJFW6XSVp3WYJIz5U0bG0nhT8W2w
x8AUL/N0PchPKnGs5FxVYrS7TTM+mBa+9emyic0HGdq22iGnnxFs1WvEhbfompsj8dJnXLBm/TD1
6sv8hHXM3JrQ+YmwXuz+IHiAyMOMCYNSFL1akvxO7D8Z859FZoxT+Zvglhphq1vGcL2fxW2oak8K
hwPpYo15Nugo1IE3Lw+cIPNWRCkMa2B1U6gdU028sdH9Wl5H2T0MP8uvCM7RqNOkCo2vqfiCPmL7
8cYUxJt6nRwmdbuy3gflu5vAC3DYCZn6StRfObe2VDijMBrB7z+dIfLoww59pD0ISDCnb3zdMNXP
vyu1AnNlTA/82lEFAfSEGQE8ugi6Llo7CTN9sH1gl3EXQX5efYxHY9xqT+YJtxEXDyNGkcy4z8Lv
1Yji0xrvEVGPp7XiK0BObQE0M7/U3YRUdjRuNWWtpaVe+1xYDG8jPnyDEt7b50BCF7gOv2v9Z1P/
mSxRViHMHL3f4gJhYRwfiaeCPD0VH7cW3nGWT5AWgf/gH2cMalQGga1I/qLEjRIxdXnWfhNDClIO
A9sCpWRqLHAr8WVtMceeW7gKuYd21SGRclcwwkt6Qia1MN+bKUilDtFrRIF6TWoreIpweIsEWo84
2gIJEAAKoowIofI7uFfdxAQEtxgD8U4qmb5aNl4HjgJSncaRt0zHTCd6iV1OJmSDc8JAhaaP9E9I
zLGCnhrFH3ErK4TKlfvsQ4isf5xcdFvV2nIxMdhnmkEVJJSXS1/KOtbWmt+WUANSdgl5FdQ2pMCv
lgU5swCrk++r91xkqV4soknRyiMwAHbeVMCqJ3bHUHhjRrrBsWs/ZYYPN9JMvDa+GfSAwxJutTj+
i0r5KNN4xppfjz0JCHAdIgzxQhnyOhFG2pqiGAk7PPVDpT53UKQhxIAbzqHTWa6FP33Wp05mpUgI
v58tg9LU3ETG6h+EcRzoj0JYfWthl4487xHBZGJ8o+BPa42KD5HOHyTY16C/jbj6Ai/7NsTqD8c6
eu7cHPZNdEFmCihoVX9xt46DSZZNXzVJ9JLQuCuo4WqlujyZxCkWKWFJ4T2XwzSnj+U/rvgC94xM
DTQYrRA9Zm35aE2iflawV3mkRCCuu6sRD8dJ4kQzNybUneY/C7zQZ794V3PjU3kdn/mbILQvOi4q
7lxmgZkZR0F//gnx+EUk6bEFZe6anUHOoVwmbtdhMd7oblEph06Q4QlGW8HImApmboexYYVBbKYX
6ICWp7Ht2QA0vCAFo7vKFHAMynVNxmm+jsj7mH7HtMV22YTm/DPE/wTsFqa8h/ZVBaXOoca2omb8
jq2hIqUBWteuvK76bZ1JdocVFE/N6uM0htE2z3BOYixdMJNo2gPQgNBi9xo65Yw1BbtmHxRURevY
Uhnuq1uADFEEcpetHSOWy8rhiPCYVIhfYQSm4FxkUvKs+1RNhPTcl8GiyO9Kg4kechHyapCOv2Ws
2yV7gscj8BaTyke8DDRE1OsqumtgzJWtP+bG0bLKQAMQsJqXLmOtAT3KuIVqsCAtYWukb88wcVuG
R0m7TupcTQHi6Hc4HJDZlrwmKq6lsDELFbp1BJmzcRrQYaP7HmJeD5XknE6YfNINM0cf2Nme5aek
WZ4Zwdpksl9byVGZmn2hbuuaZ3mdXDPsWUIeVUJA5wp1TeNmDBPnRXyfu2U7ZG+GKPqpyTROsac6
PKnZywDerQ36cR7rozq+r0kNOQO/eFq+wih9T9irUkJIVUxV8iBVQxKkIYKq/YmNjva3k7elubeK
AbUveSSqcSGzaZ3A7YUSIE7NHjTh9lCTRb1Q1VTiCvTF+7kyIKQ1X6pS7uPnCOTWbZNu2svFvdPN
/WorKITseou8GyM6bQsaCUjiVHSBiY4gqjEVnH0ct8llo2Dt0ZHYA35yyXcuS+zcabnv0eQoLbbA
4wct1bGMB2/Qyhso06ZHm9ksxW0ql9/0kmKeFvbcIxFJ9GjqL2pHFVJq2lWKKupnS/KIDP5MDeFf
OP8TBR2zshaFtpkFCf7dFkqRMqFneG4kQ9uX1XfO4WXCGDrm2W8KtaoYATimbQZWqnLis9Ogt3hh
aj2Hv8lBpndaENJN0ockdD9pNpPdx8qtqD1R32SRsVee3UEe5MewJGBsNVhJQ/CFYGDKZBVMxAyW
KhnqBRgN02roWpIZvSZGf6ZpwcNTGt4yubjoT5YIeCINcLlPtXnbnYp08C00s08yuCSilkMsSntg
SSPSnbY5iiPzywxDmDUxdN5JCqlRGq0OxQdTR0WA8pduizLedtOxbCj3M2C/0VfKzO01kOUkJ8l6
cJU2c6dS2gwm0wDaB2beTh3rJ3XQv3BaeMWzRU0xyxatQTnhY+ON5GrHAKDoEOAQTU3sCMVF0+vf
HNX9U9gJY/bR6RVsXMQNkhFENRdyIvnBkN/jBW/hdN4aicqszfpY7XKEbPnJMblLMaSVK5reJ3Fg
vpKZG4uudxCee52mZcGYVO/CjwrzAY4xOKjZdh7x8O4BApnY6R2SNa6/MAAIjl+FbLmFgo1Mhox1
IDQlLY+G/vvMPKH9Y7j6SkKqG1cshvQEGxO3KEkYdk+u8hISobqazSIiasvAKuofAReraUgu+YQx
ULNVYYh1E7hXjpFCMd2fqJJgdiHOCSp0krFuBkCZREje6syg//EElaLHREl7S6D1Y1m2D3UIlpWK
qRpU5tVmQ4Uyymw8hTZalLe0xoVd5yD8JOsNhjgdZ0XrKr5Imek103K0oAho1a8K4oOnv6VipGbE
x5UpVGL5F+bKpTGXRw7PKynm2TfT6sYXPieei88BEguxPW6S3Cth2uHp5k368i4nuVvJMLPS5gQq
n5a+kV1WI6G0I5EONQADOB0WjtL16BJPzzj3h7b6lXm0GP+86KPlDl0KJEERLpv9YX3O8paGEy19
JbM0on78LlBEGQNZxEsE+s2YKIpfc6X/rdLCLyJk223u5TSVKwPuCdLdj8Bc9Mjms7opnbnvZwFQ
k0lZ1QiMPJaX3n0u5StwSTAJFT7epoGAJdmHeXbtTdUjlEJMwGVz5epr1U1taHQ0hm80G0OFzVRk
USRce6o/I9R/xwZLC7XaWUp8YUK4B0sWCLcq1Is4wG/c9cMOv7tEYHIMm+l3jahQtrD/UK+L6vRe
RsmruXYIE77O4ip7ZnA9WwoWEyZlh9ORNRbw6b9DbH5wGRV9NRLlAGE+1qq+OEao7goMABDmvioQ
BgdkuXgmO1rimQioLY5HpYSr3cZOV/PkEomRZ+lWgrW9xmQM0KiTMN6TgXBHaeKsBp2SgNd6k666
QTuhNV4T28ePgYlzyvipMKHTdc/zHAqol5sdQWDwFHoYi4SnNHtkDLfoOR/E5ZSpKu9lYJwdG5Uj
EpLndFA1J/xRGrYLHlRFAIiQm22b15B8dOywlfAspySN53n/jtZlk5mgzemr4BFkxoT2NCYTJCHi
ubO73voK60mE8pOo+YcxZt6koroSX4yIJczsOEy1XQszfOhlqE7PfYdNpzSa+2dp3WV0K6n2OT7F
AA1ivvpkAckLC4wZVp4WydRCzH9F8YC3X+QoMZpfWdgPWr5vev2YMsXVY3gslr4J5Z4xAX75Rfcv
IYoLL6ABmH+efgd8NuIX2LC5NLi7pkeg5MfAqFL5q2UKzvrlrlG6s57KO5PEU5hgtqwjPVEx9CnB
vo9Zz1G4fnSjnjy9umS+4HSrqK5lx6IsipjaE7eiS1sr+zNaZMhFDYtPYetY46ggKxOaY7UnOTO8
aWQiqCI4qT5gOL1YvU5AEQ9Khl0oQ6g2EV44MLCDZA4K8p5Wf4OBxc5VkhgDVVDkSUMZemYqS+vN
s/Rl4SljIANASCvx92s8XQAiUjo9SYTl6LQQVRSEw/aAH6LQd18DXU1PdmQC+JXhPSNgf5tjmGOw
3w26ozfo4BVeRPWwy2tgb7wUs3n6AQykBk9ae+h0JhRadZqZTQ/rPBm7irmpnNossfBdfGm0SNA1
BicW62sXx6Y3wOpg7IpfFH2BesaPqxhGzwDCjuFR8JyItXYdLZxnsHoRYsfskZEvE4QFlAaxzsl+
nxRUU8hOxKRjSAzYIvRXmXHXIH4Z4GIzstOeFbRYr2QTLJRW1cky6neFwZv7TGEJKCYOEaxoCNp5
88gMYbWUslAdqOG25Egi7LD+zIm4VZWChqDYo2NH9A8OD9NqScUNW80hygG8rCvejzpTkpracF3G
SVfcxkVlCCMGLTqVbmrBOLiedI8hsmAVr/d2fPrqRDSeDI+jYzpZ8tkyxXDSpNnX6HkUMRBKYrNz
GHFizdhNe5Xwf4zLezZUTl+YTlc5McYFIS7UjA9diUIe435M5Vara4FZlt3jmoH2fNFfBE34V2bq
ZkjTbdvj1zR8QoJxQ838ziBAqYLor5lMeWVcpLb0zeSYNpQ48YCfJ5oADotUvTfk6lZUYQXpUIrO
nos7rFeN93RR/uNptU+BnCzUtQPRTAzuJ7NH8SO9YtzwK1XSxVS1E1EYrpBmf/0CTad5yAbgQ64x
Gp12SgHFvNJd6IbO0HyaaUl2CFhVA8Ht+duqExfziWOdj1uQva7ldploFVNSTLHvVVIvJXeASNrR
E6PxWg/TFj5kneY3GYao1ElevvpbS+NOYZSMwp8dCCsEimdpVO2c7VQepF2lEd4GLDQIG/TooxMK
BaYE6UTMIN0RPWnNzdAT5LmASFYP1eu5TIH2p/f+s3mNm/IWQ0jRuZ8ZgZejRGxTU7NR3Jscg1Y+
vEmLEqYg5aI/MduDDvDIpmv0DHemxskHDLgtiicsrNNz/l3fWZZ+6E16hquGYRpdObMD8QWhMd5r
xMCTPRczdbNIl0tkdYMbtkusg6uPMBd0TCPQWf86vcVn9gWIiIDhtvZkv198T5Mu8Gm3M/QSzErB
Bl3MFzZsk9XehCy1RFwJi2So+YM5kJ9w/5+Q9p8FZTJQYt2Id6l9axfkBNwws8b/1Kr9YZ5uBX7u
TEdnO6GtE9iPVcrJLv2FN2OPsCzCWQxyIPB4os7RNm1a2YR/xowh2FzT/r5W6UjEnYI6pVNHTyYP
Z5Ix+IDWkop+IX9OVTCNn5GoBM88OlI+Ua+AceoEBkRwL48dd7Mrenhc6PGg8xgJjE2OJc7aTjot
A8aDEL1CHbtkaA7Y4jbNMWGd93JD7/PZjX7OljOvOIu+vnVMdOG4oyoLXZ3hV0GOozhehEdvsJEz
nOnbAHRp11B0cR7kwiG1eujpUIDuHeUQV7PEFJ70gbgmJSl6qzVcVFp2R6Zksug/59e+ulIcKBx0
i1cjRCLhO4HM3nUil8PYa9jnNWn6j2ILz41u1xXHCco7A6tq8cto8ogr6zvVQ22n99foUmQ8KQy8
ZPZQ+UNTj0P3KwKmZ18dHvtNAsmIb6wSDyXteUan+o5dFMBK4uQc0VX0EJTfqAjK8nNWPox/stoy
REB/OeHnbXSaDSUqkHrKHYwuMWc2jG+IkVP9YlKHyMNOieje1mU6Np+pOHnrWdhK+ok04W2UTfeu
CjDy/2aG/ybgLCquM4u2b9/6TrrXsgz30tilUPL1sT0IGo6tt7wYvmXGylmSbBWJgox9bqTpsvqf
eL5it9epu7xdjf/7gyppRLHD7acOLszvAlNgOYlAAQCEYE+80yvBK+nLbcZfxN+I3VlcKERZRHTr
/vLERgK8FvFaFqTiOQHli83lY0TcOjK2LuPyTV/o+jn8Kb67dHHLOKw9zerOPXk6PXL10jJ1YC/i
E/EzV1MIJwnLaeqAOMZo18bXrL9IAoCk1hDJJggQdNV9U6OyTJd9T0derq54VIxDd1To0J6NijNy
FswCBhWe9GxuoE101BptEuSBBooIm/MzJ8UHCkltLi85T88QoEOz5pdVZLJuBzFfkwHIMGGrCXif
dD6MyEtS5a+PUtfdVwEKJWR21tbs11zxpPaS9rd5HSdUEHuiF8ASp6HHp/3fReth2ozfdZ6/wCR7
zcJ1olxAduEkxynBan4NbT5KIkw0ABcE3WIrHMC2NxJpu2wMMzK2eZhswyJ6xEgRxk1OM6lr5MAF
TTFZF+A5DcHeHHl6VOHBQfIafWUR9QchO7FBbCqr2oahOz2xKC3wo0/z7L0Q1yIaASb+TnH+Xou4
d/Qoq/oF0meHlh65BQx57W6Kp1F5unxbhsVpMOblvQfnxGp++hm6YodtD8kHMsmQoiKyUAroRejP
jJ8c+dO6lenNB20Zxu+UZvTIHFtD6iFUZk4Nf9+UdmGLW/GvGh3zBKFkvnhDJty054vGxehTyK3C
kW1ZFnVCuwnPhb8+8G1rraT3jRzsiLHU/ZxjyRfBs1Ltdd0bO/VjBdiE/MkPhliXeEt0ia3zwn4l
023hpSTndJUtsqGelin5S6vfeCw8sWo3NHVOXSlYvK2WS8xM5OwdJz63mLi/sKrmvZW1+popRWou
pnXG5C/xHQEoDAnMy/BrGTN5V5u/JAe2Djcc/RTBigPS4Oo+GIW3sjdkWono3FnIcIwYF3EMT5UM
njkRgoL5OyvaxooCPf8Mi0u90GbhSCdCAZZ2Qx8iZOGDWyih08JrfiMsjkc2HBx8E23X0xMvKdkF
+NOIlZ+mkGD1XazS4rKLIUvLo31HMCAui3WE0y3aPqzNw98STXhMFbviWi3vD4+GYInlvRUBCA33
5055/tK9jBB1jJ/1nFpV2cNZXcOEDILAxt+cC2I8VfBKCHec37WxayoOHa4z1ZB11jiFuzLIAGuq
44T3/7Q4WT9CTUSaUoFbZhcj5ZRFRYMra/UQOB/XA05N8BrKZ6j4+YVnR0DmYCTLJ7pyFKWhJ8R/
xLLhBNUEo/6nLN8km4g9Mji8k6Mo2U75JUw+14uYUqPSP9FPA/xjmNDmZ0BfkJHlDstnouLlMZZF
ZaOIP6OKLp8ysBY1BjgVctI93psBFmYvxO6gOSdLyEvko1pyTE5HneX3bBGjNc9bKDanoSxJmAMP
udNR48RsovUkv7eHFAV1qsSop01mHubHEr7OwyUs80BSFCBbduoCcyAIyfJR7y+zQpfJhKUEM1ra
1dpawOmEeS5gOhZbKwJEX4F5XZxchOZuZDwNiS/kgcxjj0+EVn5zZ7QWszO6lvZiwKXnB7BnVuFX
W94k2O5ryR7JxxmGQ2T9ypbqpyOsjPGzjW7PaGcs92I5lUPvpOhueRQGa/aWhJM3PMOp9EpLR88d
6KnkhXkQxXD05Ze5HiEk9Nw3aFeTyWNqfkLXInAqDCdakcJjR3npQdd6+NhP7NX7S1gdZc6BJV+C
bq5fMkveTibrQCoCBhc74dl8IsC/SJLx+iS214Zzc4w07RTTJMTXWjGvJO1CT5G3Yrvr654e9jJk
58HE6HGbix/4RhnX4kiFw3D5qP4c3pk8HZId5PTkkBxWnN5P/OorRiNgZ77hpe++5UwXdf2yA3p/
LXzBiz6fPnn1XyTq+sTfHDFTLl8SL3WnPXMX0eY7Y+Bod0EFpPLrMyq/c1I6+o4O2Fb482Bfbfsj
8JIzfAVnsO1DY3serx6Igba9zj77VoBUH8aJXe+0wDAdwnT/kSWhBP0h5ig+KMH8b9zAG+J9QVs9
QVJ1xQ32HHblfX+rL7kNh9zGljFYHNPu3kzbfJkcgpF8y/Mx4+C9/n6vXzoMgeAIHgo9VNn2x8fB
4wqQMuPGm9/fxsOG1pZ33x/3OxvwNrZPmfN7JpfXPtQHGgYHQyWHT/wiuFiVO7cg/Gf4lg9Bonsz
fNH9GA8w39Gj7cYDto7lqT+w62hBSSqinZ+mgHf7sXinR31glduLT6Nq47TAhUoOzAnBKS/fjH14
hYv3vmwx38NBD3zd9q9RkLq4NvzkPIhMr/DnQ7ysOa+vi338HNzjZ22/XCfbP5i24S9ecGO2bwfe
4+SkdnDnkvv++WBjB+OcTun2Lrqn4sxw2G7s+0N0oQ07JO0wbn7ArnfDF8T79uJJ3v2Om5qPNekv
VjX7+w0qtE3Kh1s5bP0BBES38reVr36RWeSH78UG3+xiM4Ege6mHK8Gm8qt7tIk28R0FxLvhRpsU
2NE1Psb3ZBN7z1u2wTaB75t74R4imGNu2YofZOk6/Qt9u53ugX5T+xagN+KHBnfSgGnqflDe2ITP
OJDXffn9b7Yvf7ljXjXMbOzSGW1rh3hy23+1+/gIH63d9luGsE70jmegg1eDH3rp/e+vdC77/R71
h42Nj11vayaZdnw0TyAi455IjA2kw8qft5foRmzSpn+HxumQMOS8HbsXGjm7c0ECbXXPExPMX3HA
sgbtZ1E64pf8xXDJKYN5l28z2OjBTJSWHUDg2aTb+ifeD5Yz7uaDEAhBmDA9seO9fAAdYO69eQxX
iJeb/jXeqpv6XJ+zD31TVLbiEKi2qT6ppgVuNQ8cFIXrzE2sTqHdvubX9UGlez3IdudULK7Bl7eL
N+5EF7B8GznBHXTNHV8eDxJHz6KLxf4ZMHTTXEOq3sWejSslLhIlDl1MS+iC+WPygT0qxlsLVuAp
+39Hmq+pbGdgl7X4iEzqIH2blrsQqKUQSn89TxZGCCtypMRUTE+MHV+ojhm6WwT9gXkQActoW2Q5
pKWrWTlpfBg+P49TJh8LuLprf2zkX/ijHGcTZFBKCTdeeXe1I7cdF3qv4iFgWhdRGH0tZsRzy+/g
sbvct9zI3V5iHp3IOT3Iz/VwlA9Qm9q3W/ayfjX0ehtBtu1ub86Hf/hwvNvNTf3b363FT+HcXEzY
LiSr27gTHEkOcnH1mPfjPj+GDm6l9s/+77ZNbR7K/db0fkY7hjQLMd14cPKnnzz5PjRdcS/u8UEa
9zFcUEc68lQDjpyHa0XOHrmXT/v9wDbpe7ftxXS2+KVgDks0E6CKXW+A9FjTnW3bt61ruH/3IHiy
KUBCgkD4qr0J6Cv5OwiYjWuSeJDBWBzptt+B8uE9B1NzfW663bzqNp3lbXlLLYdJBP8sb9Pb5JWn
eCt5Xv8jeQB2PAloX6S36MNiLT66B2Ya5j/+M9NVHjWue64cU4tzhq7/qBaTZxsGELZJ6vt0L70g
InK+Jaab53h9BAVCbR7Jz4ra5NU+rvZLeIJvExnfGidqaeyTGUsi+/lKciAE7df4WtnB43Hr5w2G
WIyRGTCEqNAizhkkA87iD4EIpXFX7sv3xM981YXNYofulb9xL5xhO9ib38T/hcyy9oDeeg6xmW7J
SLKRb7HVssGb46uRH+tdYm2oig4cI7a4+XggfP5WPJn92wj4jPIBac5m8ZoHCYJuf3jQs3vrrgqR
x6aMe01PWsD5ROiTr/9bOB/6A75sjhSsP8zcvb/3DCPf2esP78YReNs2roP9vR5V4z94pS6KGhdv
39N0jd8hofi/VzhZNge9Mx4lfk9dnxzwDYdRtolttsh7ILrex+T0ruZ/DN7Hx8TiX/8neSfQzZ0Q
gIA7d97oulNikcmu1hws+0v0vsozCO9ucSGxbqrdP0poz2DzIprNT3dvbz3Ps3psNk+v2eCudKzc
yr2UDqo5TrzBX5dNvn2k2wdX6X5LPbaw9WeknvfRu6egWDdqm0eIM7nYHchp4F8Uv3U7T39pV6id
/AJH+Ow83DHf4II7SKZtGs2b5n3rB80jIe0UHWMsk87mAWEBCLoHKUygkEAS6nDTuHzeNz4wXL7J
WTjpIW0c/v//Oq8Y/uNOwqT9gIVsP8+4MbI5ruF07Y4XYSdtEZm7hXu7MFlh+cb+iuLZA9fN+WEC
5v17w3XEhVzl117lLi+07y60ZQ4OOAJujMhuxybnhtfRLv2cA2H8Wo+ZcZuwlYhf8Wfyws6/L4PU
Gz7XjZcKmlk/5qTWljSW01quhDdI3qfOi86IVHb9jjtFtIPdOOtRun4vtBCkT+1RFdsCtw+C8OYt
eQ+d4KGSm3JYPHWDoyu7/3q51W3nd36xEbd07dDv/3uH68GXO5j+OxBvzrnfQ8RCt+MQCHm32N3i
e+gIr+3++W652/Uk55JT7KyHa3WEGuPnv+HJOPc2LNtd7Guu6dCm7tEOO9ZhfUd46dDErfsmqKHD
+9yurwqb8JHZP1hT2DjNb744y7zfb9Kj7TNJO9xv8dZRGsqv9D1Ovi/3jFIOJpa8BEEctat26vbW
qXCoxF4iD733BUGia2wLj7iPEyjKtTmvLpabn8gd90fiTmx4AC+NK71U7rChqbRxevPonl3NngOF
Bx/RrDduoSpJfKE8wPT6795x+vtrBbD/F78uG3g0LIR/b4a73/5RQ8Qeyj83eYlc2BLcBq6m+8ea
997WlfQP7bUtHFgnFtVCb8OD2McHHOjcMWhc3ofEO2rcNlhRb9s6rD/H2LVbWK5O9vI3cicC3o8X
nO7bLffYRTHzeFB+NexA8TZ4NM7t0vMzCKbcGRtt071i47OZ35qdtNF4FpHwct2JAXUwqNr1Xueq
F95Zt+EdAHzZ0aNzQVJ308a4cQQ5AnfMZGUzqDt0LlrnS3iJX3E48rSXdfUvG2wQ/um+7mdv3ab2
xst8kW4ZDNFdvQdAFX0cqj97++fCA8JqPw4fbYD2DDzdbt/F8Q+EoPaIOeT5pZ7S3D1eVSwSgV88
lX4a0NjC2nJoGrdoD7zkhm3uxjiHPE7xQboRS3js38ev/Lf+0jo3PFnn5CVmifL0nS03DoqNjuWj
Dj/rQHW15TmmdjOvUOg1AGnwIWfcz5Rf4pbpqYp9lbwZfs0vvXLJS9pHvd34jV/9Xv4s1+SBYPCD
zvAHHy+/24j+eHl6ujdflxft1u4VKeO7sCdGNQrXcdfOyV6t1C+zJgxkhMbmj9cEejq10JTyFu+g
rBQxMnKBbEN6Cf/eI8iUdxUmeyuBDeUoXBEKsW4D8/WJz+Z5TjmPqlvfnFvcs4zBlr0xiE7cbHSv
r6gfW3I7XrscPy/YbzJJWtfiWbCibqbBcIpbwGp2KXa5m8fPeD33sBfmF4YKDs5tLnIn5/tcbhWV
tg3rzc4TbNhC/CLo0CEKjHWWHcOP5Jj4aKH4+Wt/l/3Gt+c9upP6U72r54idu/AV96vlENqptm9j
buxMNIy47blrC3alrwKEdAipcKHtHb5gHPMu+I3Y004CnfGZfYYIKCkTPIglV91RH9Ou2OJrUl9n
lurEZ14+oIR5+jH0rJ12JvzbTrY7jnLn7Kv2ebB1t9lGvnHnsHRCt0e8bddX6bCiemAUjBrx5khs
jRQVMrUFD+I4PKTVeFR7LzMZZxQsETA7RYw2tyGyqgLWMRD4Y6ovFUgH2bX7pH6vxqMxPJnGle9r
RavpptsONQmN6nuspxfsk/y20jcWnkNhMx2EdB8S+2Kk3gjNhQnxl1I1ewF2ZIzIH02pbZCg8QRo
rT1B7+CqiH5P3/aEMaLyXOSgPmn71xi4mtO18yezb24rypd3gSjf9TTAYRuxwLEej1n9JieXrMSJ
g9ETpf7xGUruSOM+3nMSSTsMUoje1hKwcaK4QmpOOARkY1QpaB6kJz2H+xPjcbD67jsizlHO3Czb
Z+XpImoGjHDfwpHtvkBPi5GbwueGVSlr3cYoaqrubvMEmNLyTwXQrU0CaDxk5Kx+Rp/L8wNLHDuU
avBGoH1YYNNJjQ8L33iW/8fSeSw3bmxh+IlQBTTyVsxJJCVRgRvUjIZCzrmf/n4t3409tmdkiQS7
z/njI6DeblyiW9LpnNZruYPPxq+K1/1ulfZW4dP8/D3UPDBZpaXA+ODp+b15n/zqzebn92vnmHr7
urxao8FFBjBWIxu3QM961LLCrD60yDoMeNxk7S97U5zN+OEJFOR/K9L9hCJXdMZIQwHaU3fLBWly
YXJ14O8COPsOKaxMdun4sMR1cGGjsmts34Ekbf0H1dZacb3z+N2nPXzsXXjYCuqTH5/seHpKq5uc
zJ1DW4uItEspiJO5w51GSoWFlmvI8k1tJNig7q4HELttdY/aBrKytGSpdc57SXJehYU/RjCXITZt
cTHNSbbl+zdrXFWdfpzJJZ1wvFlfJW9+DCmb9RRcKKiUVxISSvFcuduR30sqDLeIf0lC5DT+pVuM
GeHwwHD8YYVOg5cBDs/JV3caK9ipzVh/O+StjtukRcUgcT0AmtS3kuWsbGhcCphapXxp7ZSCK64H
4xKICeFsum/IaCcV3LoVBmVIwJtd0Z+bFpCK4ju8nhveLl423urIvoNGzkOKRGfY9dGmLyCpKdDx
LR34zdpoLH+u+hga8bZo0XMRA2X31aqkjWGS2hLx12LyRyr68gOp+lt05+8tiYx0Pux2lXHTaNrG
jZXgLNaJCDM1l1EvDPWlWQGk949CYGPxH3gonnoSZMr4XuRX4ncQsSIfqLWPjvYK9ensvYs1lM9j
hGUTVLzLslVtTt8GIf/SpYOF8VXch8l962N9S8TEUyvem7ajwox9M5tJb2+I4akBj6dznsx4xK7L
ZMBIpSBH56vK3wdXv2TJThAwEMU7hSmTVgFov28xvrT5LR6JJo3u8IWgipoyU+s5wfLGm8cdksKF
a5X/7pGRSAj3nxgSBAQ5BEEsmsdUoO2N5asiuCxEvbaHBizDI3vigfCzcAUb+wv31hPnnKkj4C42
ZiO1XyHSaGk0X7DxeNzrnkh3LVpjJKlJLVlcZ7FV2/lc8wGdiZTqc3cRke6uyCjEBy01D5BfnSRC
jzHIRtWAGEnV6yoYWJ2jTkQgqPMS5vc5zJZ8t4rjRXbjxyW9c9XCYkGLG9UUR7gTNxh6jsAFiqZ5
viPcYXL1c659xbG5T0z4qtEFzsm5jFH5Eta1G1sieDr9vWiu8MF6/d6Erxq10KCaTosQfe/21zy/
SkJhGD1MBjnV8M3fO2ReCfBD+IcPreJ8qTyA3ju0MyG/xX6I4Wba8KgblHrvtYYgbGfGotoli3bS
VsJ6lP2HcasGA1JtalZh/+pOBEihEGnwfnCmVM7NwRscmNgn2B3ATRDPPOlud5kcPIxGuOLnQ+c1
8nM4Sw3BgG/vPZ7UlLLNujCe/ME6B8RYCMf7iUZYtzp7ciFDYsE1ljFRNNF0C8gmRQojZrlxL0ZD
Dr7lLnSS57XxTd0FZSt5XhnXARjjCLEy/qh0iBY2cQkTdLXL+ZWU2irPApDje6zf3ToiRybAxcBR
5SeLsW/fQOxt8EaESgTknAzzS6ZyxRFkOFAjEHM1/YFEKaSw5ImOZrzj8a3bdQIFBGQQOGcYKSOu
2OmT/eyayyH9l4UfOlENPoouyyBkSEzHTkWS+HCK7Y/VzBxDV3gl0jyXORAAH4xCN1ct1m2z5diZ
+FSkB891sexeuR7miMwW/TuIy1PMdWiiAJ1InxZYGMd03iq2I28IMifIsXARwSADSFM0shTZfdBK
eG56HpkhnVZGmq2UCrbraTQJUSR5m85Ir9zy3N31YoijzyzBThm/q0ddUocUSSYuir8juRXJ3YKL
cmDNO+seujdIrP+YyxsGt0VGo480eehw9sV7CasiTepzOLoVyzWJFDk8liCy3JzYWzfzVXGyNRjI
XKZ4V6OFmkaC7laE9Az8qaLH2L9r1nO45L3gPQrRd/Sngd+3i8fdmKyygiMXIfq/LioWE8GUQ/RD
lEAN/mzQzgB8aZCb8ZW1d+e5qtpjbcYnXc+2Pir9hTmdyEBsSxIBuHKDiY2A0MHk1rXEU/SnOq5+
JXTqYB2JD0fAp0QjQ8CclN7U1WN2HYnREMmIbnvti0AUJhOlf0HKolfZaiY9QitoJYlfDJ4q6tv4
yAZKvROlcLxKL7PRzKPBWGPCsZI5xXtEWR06g/7Os7aoKD+eC1zZsvtpu/eJ+hR8hk+/0hGZnBvj
ljJ1pSHTEUpLdArCyjZQsBgSCQ+mPjzn3SeM0EPTF9vAJyjcMmRnbYpWpB0Pvx/5Yq+OMfXzCIPR
yPluoKRSSKugAeXMoNe55RVUiWLkOZ55S4fqOXfhGbtrgYgKJfcEhO5+qxkvTk4xY6iuL5oRHBzN
gE6aKCqiAMwnIBBdMhJ3xkZNHka/mTp6EBzll+aP8lRPBFSWeveIbcqz7faMdz3rXqdriF04zIhD
dsr33LK/aDfYFMYNNpDHrKfGxhC3Eoqf8cUzHuq51Zq/AVlziEBcHmqPwc+g+ifg6IoIZxIvHXKU
GoeZ/5wAljeYHNCnNqz+TCtjik6CaSzS0Zx2P8Us8cY664EHYYr+hi7DefBakLtVmCwvVEfERvtc
Sg65el9OSPfhOWsGVJ1nfxL5xnDjTyQJfVItTfEtZn81MMvl6KByxGySebWzOJ1akHCsgJp9Jtz9
6My4LmJiX5LhZtcUk4ho13HuZBzemtXBQnD1xo64xoSZOI92honj/mgGxhzbP2ZT+DmPMB8wX9Ja
OvxJZ8aS5kEZ2sOx67Md9mvN1S5OI2/Mzy1RcIJDZSD9RSQXZxLK1EkMF4rHk3qIyvGqmj9TOqp+
lSj+kghC2ob+00kyPmTapRbRwkF5UWOznZ3nxEWEgat4lOOq4oDuiXgkuoHjgzvq4KKJC0ckRBzV
lYUy/F6FNqVjVx7mvkefiMu06jeI39kRLJcZj/Ob3sp2vlbd1u9VYRT+gPA0CGCBeNqXWBUinfFx
JroSBbxluzh4MXG/uE6BsIC8lUTfKCWJTOQ3dGXtTMsZoYSXAQCEShI7bkU7pIz/yEwrsLAuQ5B5
7RtIQD8aXp1RQ3yYbtSAykhPLcKrkqOFGaek+iJE9A0aOWuvEUeDz2bUBcVGrUJKvBCTozQ5LKko
HeZoAz1b9xQqpSDxM524SPKxTgUJSN4uiejY2evOpR8Zcpl2M61YWt4uiJ/TRP2bQnAoWeAhB5pw
n+ZUuQgJwPTah4kAJMQnSbsMIzxyLM065bO4kP+iA/mHfBKqeqO2tJaoxtJMV1W0kbL4KNwKZexZ
vXgc39VApCgHLIIBpRvsOW+lgTYNmqObv+JmNfL5LqjSGLQ3fWT1wsU43k1JiIw4RPJBaBCGrhMH
mVfdlKwZl8YyxPBuNhpiZM5bhiDSQFf8psb9zqcRIYS2ZLs5+W0KYcbjaOYAODV3XMt4ytWL7jVx
Hl3i0G+Zb5iUiC2mE0+aO9qKv7RAnEyBTDm1kRwX1G3gd6pnkMM2bUkOM8xz4oOPRL1LENJ20KpL
A1ujJISRx1MYpN8qZYSx7UJ/D6JqgRniJlt0DTFlPQyQ07UXGjUaFjbaL6WYA1N5irh4UxKqKFap
2UFQsES9TqP1Q+ABn+mQn7TrmO59NO8duTRFRF4UbbcVNttoWI+zs7Ty/qWXIGF98Yr3Dg0ysnP0
7QkFzRVOOS6Og63LF0GouA7LoBXVNm7+6W6/VIe5o1uHjvCZLLwnUr9Zw70jrBSP+dorHLYpGGFz
Xjd1y07Pr9m99Yydzrc+DRvPmG+v+Xj5Gc/aqZw3BFe6GN+HkWqWpt/IHMZllPJUi3zfNlw08tr6
oKnKhEVpYkC0SVbYT9hg1153TBqwi/5aczqjWqCtwWkMAklusw2xC8qsZzfMY1QpLMt2m/D+hNZD
NOpD36BkjYlA4zrrSfW+Kd2VNJpXRGeuS1FHd51mcy0iXGUx0St5lh3tHhLANg8O+hGnVyxUXWwS
I2V0iKBt28vvyjFsRh4jkl+s8twqKxa8XduBOET6hvXKj3ZWTENGJijABbQX1yS7xymJogjKkG1I
Rlm/orIAIQ6/5LliDhqwTZlri+prk0O4zfU/fRW9+eLi4fSs60eYzTu1ncueia+loiEV4hZ33dG2
kN8Gm8SPESS6xNBeDaQBA42Bjqp4EMSd/OXRmYEpJIT1uHaw6ToEFf2onUQJAfuSsp58M3uY3t5K
/zOj55jJZkmYD8lVHKQ2IwOamtJ4KgM1NHEljBcKF2awOQuVKPYl3rtslHzoAS+pIrC9dBWe5Lbq
MB/gpWrTCA+ZG53bDK8YBQRqOVI6XDMIF06RXNxgVZO50tjySV2sQ5zvjKJ7diKkeoNz9qP8p8u6
lXrTlW3DKDjhOCSpk/G9bOFSllZiMCw3auT0snyL6yCxVXojDLETALdn9daXwV91j/fo5sP6Vk8G
yqTE3djjP1U/F5U72iI2BT0s9L4TkmSdNTPftULfWmpmxzYRhx95/J9qqCOZD0UhaRMrUxZLt5lI
ZV+6Tr6TGdGt/F1JlrSepHPVK4QmmqVaIuEZTBIpEFSQ4c7xjfUW4tcgf2saGaasR5xt1AugXhsl
0C5yGqvHcu1VJLdB9dZhcY1cCpyQGjsG5V5UNxM4C57AaMy0DQmvRi+zH4+em+64Jy4kfQT9sUdV
TFYbMVkfnqG/cd5zPqLQl9sCi7DnmaeUy8aAVG4IPOElFozSQNERd0DbbNRAbbELqbqJOr/J4aQG
XDCfSTxcg8A2hFYB4IJUjRTg9ONeeJDZ2r1hVS/CvVrwYyZVbpacxXkcSB5iLjdJ1Qvxeya4E6Pm
jzH0O5cpw8fhI2Ns9mTLs3xht1z+k+A2VHJops+PyctbdlQaO8Q3MXvmPOnuX94HJcnDIbcvQ4ag
mvMkfFcfSnUpMn435C1Ij5uyKz6UvMoweuqWXwpvxiXCA9MgxUNsyQeLjHW+rq9b595BE1baS409
0cA4hBNwYaFTcLQX6YjdzJvdq7btIEeGYSfsxEx8NU8c51LMB6zmzZPgZE1B6Rzj4C1I/8QwAuNr
Fct3m7oSMXIBkB/CzAlqfo3CUyr4c2QyivzYANOG98lSV2uyToZ3RprRpENVL9HAH5GlK/FnitSr
MZDktw6N2pQCxCe1+eALt+SzQjGN6Ra/OXQXTtmw7LC5qhFFLd58ARSEU/gThjeFjOmc3wp9VJ4z
i9aXsj4nyd7Htg/YwBvoYarQfcK11woYyvYgrGrDjYKjRi6F9O1PABlt5sAUvBtuPJ5shJzxeBn7
8hWdgnq7kJ7NnBP8UwYProYdneMq5/FTu25XZIcppFnpQwESenGFz4CkEOghMjbXpEpXYI5KoWmn
1svYGltGNmfiuhww3OJ7oKEIcfswXux61TS84aeByS/ucUvwLGq/6Cxqx0k7JaTfD9O80Nz62Z2n
LaVIJA6gqSDWzbAfWXAXeQT1b33kE2BpGJ2Bsl7UuijzvVozlSGVRucn9Z3a9pfoQZD1ZxDegfGC
Y5M02IeCAAXHoF+QcGMNqjRRnvL0x9ZZ0nukMl1zwLi+VC8JI+opLRm8CgquuGnDpH4W9J0SdQE0
oqJNaqq3La285d2xEtOyUYqRKN/TCMmYpy3N+YkPqzncfX1cOdjHC3EOWcwdEnSlOofMEBMiMi93
KbSvYmJrUqCUR6emcfUJjeV5YKFkQXwaW4Z1Z/n7rXf3Kkh4o9ODAu9YkWLIo4IrRR3CqY2PVB5F
C9ylccOiaEErfwJa6kw6V6LobAwbi3eZvgZckac5/OnQ9zUJWfEJsU24OZRNQE6PkaW3oeKZ3+TS
pDLo/6rXaAYf5icIyI1X13pSkEOrL1rvL3OoOiHVfqDwgwz/xtzAMgV0SJj5Ru/u9l8LwzQv6Mro
+w0Fmxy2jxF9oQIl1C4em/1+bIbj5Irlr7HZEifGh4Yd1+e3pLiIbK+EtkEV3lAHaaFFUr/OjPDD
xGpcgUv7ICRxYa2lpRM9NRBdEh/UBs9DWjCCTHSEd2DbnrxyaHZcJD3bvMSC3AA5qqnBl6dy5ySU
TiTAedlKYzaemg8cFMq1pLcUeuwV3qrcRR6siy4+R0C/4ehZ14Sd2UZH5uxgPrp41emvdnpOXVwJ
HhIuC6DEfRbtLah/RIptnGCLYh8zuqo/qLoC4dMbiHL+zcAp7gYugZd7LvupQ/kQ/mD4/b2P7fZn
LPT3vC8/YzyFTjr+bUkOkywJ6pj11AKnt99kuylYNGKGVb5gH6c0G8Y4Qe+WVy1EnlSCH/Ea2Oj6
izG7CMNb5Xq9RONyU3pp3+vXef/jhyHkAg9oqu+qWScz07vB84AHbxobZBMtMYNBF37UhPAbFBQ1
9nBQkH0JpjcGHJ9d0r3QCLuVtDxB+4/NKWp6Lgoy6B20tVz1qvyp3Fv6XU5sD4uYhzMz0JJMkFQS
wQ36VMNjOdcXagZK2n4pMJ0p7M3n3s8r6kBStZG+RST+1Zb+r0TSPMzFTvQGGReMTZKg6+kB1Dt1
VBjCM2Ge4EzpvJtaVCiPX6tFKxbZVt2OIWcE8SaEW/YhIuZwK3RMNTUEj8G3VO1NkINk4HoAhARR
JTaNUEkTgz9DKp8X6BRMB6ClkrkCt9C2dvBh8OsEbkBriaDno8p9rC5whxCQviKesL5wQI1VdpqT
eKu+gYmPuYLX1IWjTlwQX8i1iogXlwBhrzoQLQ3ChLktSBgeCSzOkYWnTLD+Ea06AaePJIaJcw8O
RWnjkJHwyS1cmZ9e9Ke2jzo6Fpgd3cLhkLSXIYZ0x5JMUsi+8Ox3oy/eRro+ehj1JMC8P8brkDn9
hGVsBQHTMh4bmqPmCiVjD+DZdDTEbcy7DnrM4z7z3rvM6w434mDGBEdvbNiloY4hlf2lEsKoqy/4
78BWI5PLx0pQtqgm/cEEjXftJ4VBpWVK5GBFAzGvhwVdquO6ftO5qG2/1J+6iiehSHI0Tmj+fFI3
PXCflpiD1lyGraJQ2U88opEoOh1o8ZBOuU38YoU4RP5N5XeFkA3EMEiLpdmj/63IBkRpRjNmD5Dr
0PEZ1x7fTPV7o6v/FoplSaZ7686XOKcVE3BuDDbB4O1sR4ed29rEEOsM2wXELuxh0zonjFc4//p+
nzhrNbpMaBD54TTdPKJ8JoBnwlDBxJWxdpv4TezKRFtR4jAkH8TqSR7kfxJVmAR/olK8xoQbUGSO
XJHDX2LjcqigL6llGtAGuvRbBum8zgtuAV4i0QfsO+BYE1EuHg0LVQsST8g9bkUtr2+Wh9cKRzJO
2+4j1NBvFdsA3zvWFTwW8XnGujQJ723Kqi+D22KmxgB9cE+cqmvT9sumlZwV5jkIuIGAxVToVB4+
wI3U/JfpMJF2fvKDctV36ZZzfErnhR6iBGxPE9BdE84UT6vPTgJKlx/xkDypbyC2ESNNNys7Vjn3
762P1/lcfIZTcBWIj3JU2oFx0utyKzVY2ekQWdN3MfGZTh9eYJLzgBM/oyrbsI7qBbSr64zdsVXn
LmCwyNh/fA9iX22miOIJjwRZxbECDe2/jtgk5wHAliCOemj+ZfbXrCE1rekQ3fKzzd2nJ5/V4lRT
SqKMQrqJAQzxvCFeG0TPRfYdlT1PKCY4bs5RMOGYnBYMKjEyyW/lQWZC4qMh6HmEKstLNGxMiab9
g0lCEqc8NCcbzG3q8ZU6/3wB6eHQK8k3xWUPGuzEl6hFCXBvGAsDcbdYVwQF0hNSQ07LsE9eNS4v
Kb4hj2mf9lfsH1/UhLywudVgG4EOIXTWy2mfBvGfvGRRb6ppyadAUfDwe1g05oWaq+KAEKGvmk8T
SLlavy1xEfANfTce8KUtA3Y1n6sD16Ny1qqlVlkT1aAB4WJIYv1oySmoB6C+hIa0MacYorzzQ8Di
L/OAi5EMXCTi/pSc1dcvKpekugEqBKt2wvDaVK/DDFDHkUKwjbqmnXDTe//qmcMR3RSH7UQxG0Oy
rgK+m00nTmR8IUPnGRujdxuJq0MeaGsmW1Vi1BsU6g4nn7IYkLrEJQSl4ry2fII5ERtH+9ImQU4+
ary4XvQBIzTOp6by2DvuEG5GIGlv+ZMDoynYQCEoCSLyKocq5B2q/ZAMwo06F0F1FsoSfp86pNRE
kndk4XHJYtytOSsH7Wty7spfWO7bkTKj4ddfI4GqvWpNWeRG2Ua5+iNuAtGei+CgGEplWVZ4/lxM
0GS/75Vy4UCVh4gDI2B2r99LHkv1YjbI8aO9PpypSVHVQsh1JqLeQKMgWSxINsmBnfuHENkLCSdP
jQOAnj58RBIRrmM2CwLp+7NT32fjtW0+G7I5I5d2HMK4Cp40u8ZcyvCvm/CJA94XroSgq5eahZAl
vPvRT0oVGi+LEZ8B27SA4vpXbuWi2pftWb9o5qZJXwdCGMEI6ueSE0oNb2mpQ2U+d7yXI1lpGgDx
jYcG1zx8E8xZnHxb5kdmnfmybfytGcwm165/tLRBiO4cwwO2vffk5z6Iy6OQ37wIfnbtrQ9YhSK7
atln0J/c6Ug/WjupHsmXgtAnLctOEVBM1ohDpcU02NT/piFf2Nlfw+FRH4+6KtmW1Ft1TxWDrg9H
qw1MWmA9yr3kRx21PfmGBRBa5VnO5YdGnIvSCWQBVa0yedbx7BAtkq/rEfFtMXxnxGzkDe42rPdO
u66S6FwRsmPFD7tlJqIepImrg9tlfzT9pK950tOKFGpCvnQvPwTJSOqw3Fn2tC+mW+7D3VFqb6E6
RmBRnJLaXflatObxMN3Pwo2XasK3SZqLyxeD81izd5r8aZ23frIAN2/BdLLMatk3xtWiDCflviih
+QlB1+FBJvKQYlhlF7xBEek5JS25jsJD1V/lM1UBik6IKGeIMNp7B5tGBzZvoyj36vPfM1ubxOAN
s4TrAwqyvMPUAKE6Fm2BzZP/nZn1oYwZ8gL7yyQ7aA6RUNMu8lRQVfhWBB2Zs0H7L8faazb+IbBn
rtEZhU3B8L4GO0LDkjiIZF2ebdjnUtuXHDgSkWZsrwAihSQrJtAWtYFxggkPM5TT9jCvE91RvsI1
9B/QMuIAhnVtQ83pOWZkFlvdA8SA4MkkCDNGQmVPTYjGIJVtZzlgcEzdyWtGQiuSX3RcmcNSBpZY
hG/6UfE4ako3s+YFwdBcbkezOaQrNaqn1XXEgRzPH+44Hps4WHnGSPhYfDX2RpxvppwG1zY/GxHS
afY/iINN0llX5RRX/MIUXuO6xtlia88zY6lZGRsUNxTVOKDDSRBeuWFBIPzE4aRWLdLcPhAyigwM
+FpDZsJFr6SKaCmuKSI71sE2m3m3LMpsX8mq9FYVYLFvWyREcsYj5bB4NtU+oEboDFCB9SBjslSD
gedNJ60GY9boM6f8Q0bWH4bHnL4w09k5ZLaF4UGJgWjFUjwyPOsItV0KY6kTj+ByI1YuIruAFpdi
WfjI4qIvd8Ib47LRI4/J5ZxyN4E/xsa5xNM8USU4MpmM9snlDmrGh8E7qVg5E65OYGgk3px8gwB1
vsvpRen6Mowe2YTNzX0ovJyh15s2ylKs03rWiK98xCVAY/kEAFQTy09kV6id9ARvgv+Z1KS8EpCL
wVqhi+qg7c1ladvwG/6lIi2m5+cKwucAjC+iVCzlgnAcrOmMebE9bZKi/pPNXw7MObAAUyc17+mj
N83P2nA+SDMShPr2yvY/ehsbJY1ir5wRr5xyO+b7COZXsdIpE6Y1wv6U7+rNcVP5VjPzxvUuKj6a
CRu3Anu4UHwzo5gF6QrfqoR+pgJlx5jYSWfbFNOqw7HOzaieKJIttHwgKy9dWZPcCaYhXXpbc3hB
1YYIJoI2QbCig3f3JuruKtm7frQdCnMTBsYmVRcciCbCNTq7MAp3jbsLesHkmLOCVZLspWa4dPH4
Cvq/qrGjU96J6D//PTXr7tDYH34gdjpKF1IzCQghUk58D7yopCQgYhEoiDrHXo/s6jNDiop2QaGn
PvCetNYGWo4Gqv1akyjamtQ8IlXriMNQMi5MMS4RxrF7azrC05K0u1TlfGsNDprozhdXi4qSyuVz
c3TL53qg0GOdE2ejbiUzPJkMWgrhC0aB1btZF8ClC68tPqy03HsmPd+Hcp5OLH1KW2cVp0Z61O54
3WFY2TRD/pqfqXcAjlFQOK+kXIXYQLSLx9ZRq0VP8dqkF7b0UnAO1pp4cpyVGL2loz0K8OxWFqc0
9k5S5LtN4fv/gEhWLBkT478zbq2AyFDSUU5KP8ANxfQNOO0mlJ4yI/qPGfwl5zRXvAyRZvkI85N+
dj45HsDTZvRlVnKZggcThvlk0q0N/PHfmMK1zS+MH0U0Su2NsqQGOdjkXYcBZdGGK7aHdG8VPsXY
ASBik+0SFZ/DVMH4WmtduGyU084y+NjV+5S4OmXpduOO6DpGCZLY3JqW5ZFeYb9/pClLVeiviuk+
Q9O4Lj6B+jn8J7X+IakPzHmUXew8MbCqLGfUhPrXaH0HZnGtiCA3SUz263irMKqcYrjOzJZzhEMY
BWDs22xeTvee5AH4YuK/Zv1fqqBXMWbgiFwGj4CEqUQ5LKncqtC1x4BbvH4Fl/mYO4cM6g+cJBjX
JfmCwdEnIbGsg4s+FSdn27YbMl74K/9dNwlpb3xPufoBLBHAeuW/uePTi42obUq6hPjbpk3e8BOp
Pii2EP65iUlsvhHSXDNea9xvkwakXXEvQTGuikpFF/k8i9NUrXmqu9G4OOHBrsTP7CaHrrM++n8l
9zY/KNVMHgNHd5owToH368NPzQgw41ciV34R67j0MMFTa0ODMLytS4XV7GcAy27x1unpygQNlbQE
tZ79phZug1eypuxZQ1fX6g+LDbAIyaovnQfUbcNmWJANQvE3IhjSoUFzM3zwpgpZq26uwxv+jtYs
0R6IERJkbX7CQDfF5MNAr5WIYLH0x8VP3cknzcKo09ekFYZrp16r8HhfFrSNTesUpULnMCCFHjou
uXI0VgH2kLF1TyUbbs7dZPoL9Xqi80Xu5pLuWGRPDmLV2H9zgHk5Z9VLD9EqI49gKm5IPF0MN3xT
GiqcsfLRh37zYyhCBiGQUpS0e6Ujyet9GHxZ9r1HRqFgH8/6QxeMHoOS83sz4nSDYe1XE2o2xgRu
fn5YYq43MK2kMIyETrAZOncOVM7/ad6oL805Cs6DjzVbKWgMuqeJypVPwaOm/QRyDZgGRPuHovQV
cFBCT3f6iviXltlRYsDzFatOS6p9kujq+G75aRDkPakv3VBTzP/OQq9Q2TRSFyc4ByftL3qZrGTy
To7e7y5F31t/50UJ6v084/jgNIe2f2J69L6JAV2bSNZckHF0lUvdzzdRiXBV25rVGlH3k62z16H4
cnbq/50SLcTvX0BgqNeE5FjwEh9O1sshKPEyaVVRbqtYgVm6/SqE46zbOsdJ24bOKxWq/aZzP/Og
o4UMxt8F59dogLLT3cAzRzoGsyNtXHsT+LzOFLgnuN8nLcFSneOLavJt4Jv3irzZgOfIIlzIAdJx
LIwHXrv2u+PYeOSFkQ8NTazE38MKrXpAGld3m6mBYGYavF8J/MIdiSvUvTXbmmRoTmz37kvGOoSE
UmANwDXaEBvoltqzjOYzZ9TOU7uSXf1D7IyZHn4knAGyIqJqo77+DTfRdXOpecOrDNgEbOTFERkl
abvTo/TzucSZmKlhCyCXagqbUCFbX8a8nwAHSkxbeQ9uBGFGFFwMhz4GJLWrjwT2jJLfpdw3slnT
F7lwvGnp8z2J2TsmXvdXto2Kkn/KR0YXQHyaa0jmI2ideOWxfGJs/P8lRV4VJcX7iR4va4AJTJl5
ISQsYhGKDxPfAao9vrV/QXJpwmdpIw6ldRYRIgfetphfavEI4eFj58UYR6qn1nUH/OP/ySNsYgf1
mhOo4CC458UvXLqxt+wehN3xFg7P9CVvLc3aDJX7DkbESmrDZWKfMzFdGAgR/jB1YQw1LkXx2T4c
6xVpTAzzCN4piT5szjpMUkVPHCKSRaUJFO5PY8WPOZGxXN9DG1sdR4iu2xtvzM7clg7PKvFIhnfX
CNaAPFsPfgnsqX9HEfpu8KWkoeQuMJeNeG5ReNtndJye3TwXE23ahNlv0wmcS/irEq10ClcPCvKr
3Yu2dXOxOwLkvK0nTwOPINpzq16UxEvZG4idFs6AAMBF0Xe4jUHoebI6VBg5qUsB2+XAjtzpD8Q3
8W0CN+OGzdu7WuAKCC5Abgi+hUWwTCKggAX6pgW6cRkX2PSJaTspikc3jSd9rsDF8J203cpKYRSo
a8rRyQ0ElIR/dJPA/3X4kjIqsnJD3yEkUXrUwoGFCfdWdlcPBwJ6SwKv5psAM9RXZp0Qvhp4ckrz
zaBcJkfB1SDCIXyXoC1a0kiUy+5dlu+6sVwposBldlIxOSVMfNIlxy6sTiP1BYkXUSNoL+M6Q3Ub
YiqPxLgcfJediAMbzkeJ5/NcbF9dA69zJGherC9eaC9zlP90DpozJXaCfB48N3734wfXlvY1Nh64
aK/pcqTDDq95u/f86ZWatD9pgYixcTQ+WKlYIdl8qYtyJxiGGh/scRDIFk9qDXcYcU06hBKjWo9l
j1lor9i5OL06/FdV9lAnYhtY7WtrzjslsfeLlJ3OunhCbaOpydUXbzXP+ozZQmBvDlR6fqlxkwdX
yZNLw1/WBUVlRUY+jRXs5lF/8XoTwL360AHJJzcYFob1loTrrHdvAvUIZ0MvX4eMT3SVy/1kw2PC
fTM9nZU0uE1J9oxWjj7uULgRp6JAcow7EFkF0t55ADrg7SFSN+3WaW2teyu5tOnU4ZsnNGoMTqWj
3Mym+KdF+UvYgFOPjI8RS4m6sHMk8Rk+o5ltg4SmaFc0P7KigWLWTI89v7oxugLC8+mZwb8lFqM6
0ff+mG6rHCMxm1NCHIF8SWndKyPSQ1FUhfGIDoIX1Ztojq1fW0F4Bx8xiUiyseZ6a7oRjXz1ympP
FAlNtFQh3KSozDVphkm09MBBVtlmzRoDAWyjcQ7e/RrcNca+H2fe50BfvCnz48Dil1TzuQTcXsCI
R4m35N4wyZktMsySFI7qmDokiKaaJIgeXVuEl5ViRLYMsIO4tyi1lx5sNGckcllcog5DJtsxjKNp
GEdxKpRSwieeuvvhxWbSH9ZeCVdVEqk60SBvZu+VMe/RJjSFPDoWRUq8sAkUVjkqITlTgZe4pNiE
26jETHjA8e2lEeDlw2/vQ+aqAwLWgSA3ZqGWQ4NZoZ5Z7hNBuuY+QXOQNMmr7iVv2HsLd501MWpW
hYija4AkrhKPcGp5MrII64vcdZ2PiIJ8PyV1oINKE/kKO3xAd7kvCABrq4sKs2EDZ5bru1OKp9d5
GdGl5Un7Ic1q70UYzUO73WSDJCGSkLBjaCp+y9z4KtCJBo/UC18D55YMMCPhu8XNrKeR+wTTch4R
Yv1M871x0etwsXzk2P9jo0T8LWnAavtnodEXBKDgZBROkmRPNgHBTaFefob+OfkfSee11LiyheEn
UpVyuMWSg5ywwQZzowIGK+espz9f73Oxa08xAWO3ulf/cT4bXZGuO8UPKB3RrPe6n/6ZISUItM/l
DGMThq+uDra6czfsdT+jbQ4wdDAoBUhEw1EhIHTT0GugkU6bMg6GE5ZkLQMfWOJpZRr2XsLcT1RN
AXUoZN5znnD/QzVXPEeTgMZZ6OtO+aDAFENosc6Fpt6B+yGKcptSpDN0h9RQDoz5CziUZIPxQ8dB
HzGgMuw30CSsGIdnTaQdxzn102H40toZMrGi1rF30t1SRmCZQo1bvQUOQ/DUoPPEFJIxa3QqulyC
bjEW8NWBu2nz1xoWI/Ch7sNTyGZqI2jsnYOi3yyZDQ5Gy+IebqggxPRYHBvZRnXf+uS8CYKb6DMw
EWrIuADq6sjfLq9MFpQYeCX9Yzqfywhj0YiU949kWH7GhPydntQeAMqEHccOmp+qC6iOcf7aMf83
Bh3ZzQeBHxDct+3Z2nun/VaU9tEr5q9WkSapFDlALvoolbj8Ll3c8GCaiKAWe9Ng2lSpeWfpTNwQ
m/eij4SwWODuDMqrqL+AGAsHIzMPSUcrkTyczwrVBPleyP/IK+yK8T7Exo3Tbg7ekKQijObdUo5p
ZR16MinAx52gv+vgpIXzXkbxOW+W/8skKnk7WJpfN4aP0NCVeKEAQ++KpV1xNaXdpojUDXc4dcEm
aoIkEl9oG17zShJpz6MepLQzlJaXtu0KtICAyw6nT6Afq7ny1P7Zb7mCL/C9SjvfnXKhzj3zxDPb
6Lmvcz3O4JQ1WpbNig1YyBewcw4iANI8m3q87zABm9OFI4NoayxQGLEix3dK/bQWVA3CZRqSeeJk
QgcbBmQ92gaSvSO1+KcAgRQSO/MGtp4gq6ABiMw67BBMHGSp7xoQ0Nl2XCXfxha3ot46d9y0F2iP
HLQbF5c5FnTKMHVAyiSdH858/oovglhKdrKB2xJ1ma/Lzeyt11EeV+aU/+vQJ3Tdrc2PlXO0qBYe
2t1MzU4kQ4JYK5KnvUqigpInM0yPsK5CE1+h+mrq4bg0quxODrUeBMEsxWOGmg+0P4yCzXyTIE6q
c4pvIclRyOKistDtYczSjH+YoGcIdzml64XynzDBejYA+w+aJRrY9gZiB8tQqeUxfslGvAjjE/a9
JV7zKyqWMXiibtJpYjOWehO2OyLU6GizfxPrwsfPgJ03F7ZcxFoj1XftR8fkM6bDgfBjrl9OWqJl
UN24GF/t4N6Q0Eby2shNOKjfi7i6yGa9l21t74xsy2Ghf9H4t7NSpPZB5zVqkK3MPHqYRbxT5Zji
wYHpTpzbmMRAkFCAqCNKgdTg41YmcAwL+g/ZaUHMgPwJtI3t9mfyZaJTCuibxKAKxuCaY7ycLZlP
ijcjIDo83cF9w0TaXfGq1RZRSLN805BtFAvJAoAwIf+oFdAERMFaG6ArHifgDM2Xx7RHnZp+qymn
Cg10EKFWh2XYM3OKopajNH5lrEfJukzyjQsN6X74s9h+GEzVZBabC4VJ3ESbP6lFeG9wC+AqhRNh
VoYQlh+5P1KXHho6mswDt+Rc3Wji3mRm+Mrpdl0Qrg/fQ5Jd4ao9DVsXrMsLcYBe0s6HBeHxAKsD
4gvjhYWB/TyfzyMHvKEhWYC/BuoAUgzYygU2rxclCJgH7U8BK7FLYABcrpWIbJn4PGhvOVMtFboy
A61W+gHmGIlGWNRIehkf+o74AxxHeqT+tEb3nMzct1IqJA07GZgwVrQ4I+pvF6FCNY8ydGNKNEdm
rBPO4FpTyb2tuwP1U0fjmeGCVmwuGhO1wc6tgnzMMKIG/+2AXwsPKH2xbmuEhyRLMFt/tkHybibQ
kUjnguKLn/E155LYVRzviIgD+1KRajQvhDxl3LzjVJA2q4yiA/Ah4nqwMhg4oobsTZ80UtKJ/xaS
5Hm7IF1JJ4Y4g8MR4YifQnrWlfO1tH8lPmLZOI5I9gz2OlMyN4LaVrJmZ8KiDDhZhrI8yKvUnB5t
902+ppv0jiurydvSkZ5PCnWDjqvHmFIlBL0SLn+SZbJUS+KEHOKtyLxKw7dUaFNBHdp6FuqpSkKX
Dhgw8eE+Q4wwJRV0CfK00AdKkVG1qstbad4VFnCrwHWMFjAN8VGZSpdaPL2xoeeEWotxzECeBU4i
fIkjSmEh0Gmy65h9xvHanklNLCpPk80TmMGMO5XsXNTbBnrapuDBN/5SPEXipEaTsKriwEUsK0Ce
UAu3fVZ4NDNBdNs3wx4OuBdf8I2eU/7ZcSLA1+B8C7CrIAVJGrSDM60UxwU6K2l1d6wvxnILo/9g
Hg7LlwU9VF58hRSc8w2Est4w7nIMq/MlgCcFeT8fPICtaKKYUOCEnJ/DTD0SVN94DIp7iPJJLIoq
p7mHLJ0y36E5RgNVYxeXiYMW2k/AUaICml4j4ApuEMynNICxEIeMClcojIqsn52SkCjSlP7MTNgT
NJBRd1lioay4EVbj1iHucBhPM4KGrVUXYIUTKpRjHsBlWJ3L1dUhzw/Fqa0e4vqQRIQ4EWgJ1/Yj
rJnDPZD/ouIr4T6owZYU0qofbbJDw8ofNcqfRIr8Sq5IjaJbRcGzgLMqMZ81loPGZVKY6bbIfKsh
NyRhOl1m3EkrKfmnMTPIU/Nbd2zf+Hgno3wvaIieUZxZbkLrWjIjqA7ewoiehxmQIRkQ4fcnGXap
VR8xSVHiOVzmtkP3/6WQJDdkKzVKuNnqd5uwaBb9uZ3rf73TuYn1lhBFmsrjvivCnZAv03XgKbxq
CZZYQi/H+54phISNF8m80aeDGulRZ5qytWamLpwZjALdxGE8NxwPZF8UnAjAAcgL18Ur72dkfqet
sa4jwjMGAs/S6RNDMrC04sm2tHZqBEORnwGLjtM7eb9E26PsYZHRCY3MGJjPmU9yBYzgjI8oAHeg
DlOKkxUdcl5Z1dti4BAfjB9i9mlQpsEe86SBMo2bP5vXbgI3QKJhgrkMFjYfHso6bF9Di2kr8gTE
Y1BECnqTZ8DdpNqSy5CHPxUPBqJYyiCGmaztTRljUK/I0EfOZJu73O68tPPFuVbpla8geqa3BO/L
Vmbwp223U7Jrq/4HYorbkdKx1SGyR2/ZfAmQUtHQdTAG6g8M7fb454RXDKp2+2aPDpvwkUGmRvMq
Md+2PC88BNyBuCcU42Vchg92tYUFh6ST4qWnmbPHfc0WWR005LBrAO+aoBm5epMHXiXjp2U8lAbh
qBw5L0Mi7WvCHnTyYSb7LEBooSbnVaR0fwYotgbtOQdIHOarhS+Z6vouuneGdhFY6mT8UNX0vjTy
ylRuBXWevCwNRN/qj8HyHbPB10T4lTZxOhSvqtxkxLEv9sEhAwO30AmKYawivmWy/xlFs48y/VMe
ZXccboV04ymRUsxyoS8+NHa7XD8ynCLoDvj2ehTuIY0si9G601WPWk2SI6zslMsi8r6Drs1NwGfe
OP5GvzQb8Ur/eyUVyTjJOxRMNux0GsVZ5pAEheSsWeW2o0PxTweK1tJyK76A7yQmCWsZue0FWwJA
GNIoXrwLR6q0M4fhKCvdT5MchtZT1ANRvCvZVyJr3SQBjxzPdR95yfASnqR0WMfLKsvtXVM+Oj18
pMONYrAakbckrasM7t76Zxkk5ye7ZPoQJ155CknXneb9rLRetbwuyrNqvTjuHhqKTxRDK37nHbSa
I+SRU2dIKhAbot5Si1hykdU2+qZChSV8l56doUpaa41fJx85cnLDoSW7N7YROTHWWME/tcfZH/HS
peWrab91C/YGufWmCJFbp18X8nXDdNsRA1VmR1NtfYosvgLoS5WzSp6xIhnz2kQ1JatIK8VCkXaT
igfsVJeUcDq7KniLG/UNXX/Ktkx32AgLOjAlYFpZfMc5NAHJb4GxV9F0TwIbTndxWW1Ng5hKiYhA
VrW9DOvW6n1p5vtzvwSQlmTyj/FD0BPaK0/T+pFrUpcLhLycczFdpdMktBjBC8kJTKLYJKA6HXYI
GQnV3EMGboY0vEGG1dwXa8OzuNzz23OQHgp0KwZ0c6O9W0wLPZIyaVHhhbbim9cDyVvTV4cwpOgx
5pJs7kTgw/+iYNVaWBtp+SYMhddI0geEqGZSRAkCptvP2jniVamVNyspSPYCAk7LYWPGsmv36q8U
Yx1XngFST9ofX1Lnr6SR5Nk7zy4mApW+UNJM5o5aoM3UkPVD/SR8nHa0m21GI0loP8W/JG5dAbAB
eC0gn1LerRYTUL8xuvuMiQiFEAdT7mpN5U7tSmXwQX0sbCg0P9GD51ucROoY+EbTbYY+9RaokLTo
XTMlRyhpWI67RuQrvGa4dQFWhcBNw2tfy/cEdXwt4IzQ8rQ83MnqQlxKt5Z23PSoo3GJDXkN4Wj1
XNuPoMhZ+WNUCKHiR1XZw0qafXti6miLh2DL4rhmST7SPth2OGhyo7uYUS04w8OExzkaNayOpE0J
PxzKiyCVfsTTXpjlu662b83MJEncGikRQq5v4jovOtLJkYNHFARXCwDLEqAeZML77hILmj1mtsdq
jFIZWyouraD9CfOIzIengsCXtzqjfAq/cIZffIeHXEQKiAsoVH6O/qLQ/8NGmohein4NvCYgtZYs
EbB3bcfOzSkQSjbQ+iWPaMxZvub32rwLfXwzBbeVVIavM5yPKnvEJdyLjrtd1/lBq/XuPIeHItTd
IQGp0Yks49NmLAJBrFRyo6HNqEx3Z6m61AZ1hyXhHIBe0e9EeR8+LYZQNoFJfZOaHMUXwYoEQ41p
+ds68mvV8RZZiIdwpfeKtsuydTqUj1DXPvICStUmlIWDK2w9SyVy0CR6uicblsEa/XwT3JTeZEhg
kFqW3ZAWl6bPt2qfXWVd21EFDGH1pM7qGk/9B6C1q8XWmgJXBKX6qiEsvICI16vOa1Gq68qPubhM
TmGpbGrN2XYRfoKFgRY5k83dHtnmf2XNZGkR9FTQO3ErIdW6bEEitunbnaT6HZcnO701qDAKJoBB
5lqBPorPrwNbDAWNQ+iOfC9/J8fZSsFpLrBysOJYqnz8DhInHfA/nZK1tsmR0rdtja7iq03TTwcv
b4Fx0rE+JVNFxcVxX+r1Y6KRVjIYzvRCi9DfDXvAxbM5Ge8zHeL/YpxHQo5NIsMLUpsbBnF/cghL
yXH8D4+LhsSNo457R+LcGvhPJ143nPPyM5CMfVWuU42SYOVmkGtskxY/jfGuKKhtKO9tTmBaW62y
wcMOWuf5Z932H+gGBvUeaQuDP2xs9Q7CrVrL2zi1OztXwK/gV8r82IUtEgoSDxErcZzbuoy0bUGY
2K3H5HMY0/NCt68kKwed60+D+TXlY7fR/xNhpi6uNb4Vf0X4PUjsIEc+geLEL1sy7SFTx4241Otw
h0hF5OeIowfQF8N7HJDdlpH/C3YkzzYOPgvovj/xgHBf28igR51gTelHHnleJMpmZes851Rlb7qQ
CEiDgmAp4sjcV9x5U126ac4Zy3fncKEGXX5RJ9Scqv1VBJBV+UlcsBdSjsd1nz7Tpl9PM/24Mg6Z
TdThLnKyoyFg72ozqhby2otlTtS87FrLOvYtqporkLFmwNtwX07tgPLbD2o4OFmVbWLvNZHbigBr
QGKqVYkbofElvwqxWr7tHZx7trFT0JWp5QFNcFz1hF/8YECH4ItXBHqpgA3R8FX3xm2MXQEVMPrI
qMVUFJjQM2U/vytKttaocY8kerYhE2QG6FrBlID8BYQtW9ype5p8B8ZTq7sXSEtrtERNl137oePC
41UoVFgwaXkewup1CuU3k7h4KA0Jhn6xX/HOd/Popu2E5bvY6jIMSKLbb7GdeDFPext/BYw1eql6
QU5SuVps+8VE7cAxTpJ8zc+AgZijICwIlrJRJ8ufPDZ9Vx810LsS45YhbxSDkBo8ELjAlsUtQ6r9
ON7CQFhaa4lhSYMspOykhjqt7I1kB0eJL1DwbKtgQQRa+JCmDUED42YEzKo8fThCFeLuJWL5OUaw
NPbTFkktyydoGGRaDYSXc4tNsr8WedacMNIzYtG+ZnET7Y44CUNwJdBZ3suC9W1cmiFmqcxea9/K
X7M8AtYwpbxqc+0dErK+VIKWW9P6xK5hOY4nDTWuiotNBbUT0zD52hoqylnSLrT/fk8nmQf+eaCD
SPzwA6mbcrwXUC27UbOV82++Z9WXREUSM6H0/9rsm86DYrxJFMoF5KdyUMsB5Ko8bqLQPnXadIkX
aF45cXVmcHGvngw/03ZjDhHxI+nGK/NWAtT3n71Yka6SvKxk2Vq3DWS4HKIlSNY6cR6htDEt9tgi
zdZV/hw53tP2MU/jFSjnXhaw9rTLIfBLUNsOPHPUr4zhazmSmMrVuWYQC/04LC/Ab2ayzxvFZ/jo
2/AamcaPoeLuqDEGVSyrJjfA84zawkCaHCyjghIvIUkkj2fySyszeulEtegVD6zADiQAAfCUgU7j
FNtTyuBBxxaXkR+trvjhnN2Uz2uRF+dYe5H/M6cVw1aJ7hbeg8dI/N+CLURPdOzRFWTGSZvebTqJ
ECKNFs3UN3P5sXrHI9+n5A1S48qry+IzJsDASe5Drv0KbY0ZP1A9Qeh0+a89q5fp2EOm6Txtwpc1
WyXHVxS6PdHNgn6p2fPY0OYNC5mtry5+hqjeqQYbd/sRL4Sz8Y/F8VmTUHjIJZUK1h9fagF7+B9/
KamGq+AQkDSf2uYG3IqaSjnFNVupiJyppquJ4Ik5dORKNWf73Bjw8Kc72co1z9ZPzUTqYykdytRY
L/WbKBmSFz4YwLmx+AYDUKFrqhGaZzoPFk0N2K41qKmJaPYEc3yrw008i/7JENm040qlHJ2Tdyd2
skEu1jKnK0pjTDzZcpWkGvU88gUeeo3gwL6C8WrKk4pANdYiP5jN715KDhKPXFmQMEQaK5iWVBSu
2dNNh4rQVJBODbWvEaWTGs1GQQMQxSWCHNSJSIsqbaMWFJInM2bh52jl/x3YoGriEirqz8aYlcP9
0IYfywWZIFHlArWpo6+S1dqfonBnjEw4RTV8m4BbFptozJwoVbKbcky18YMpNSRIUlzT2X9HNH46
CdH0B+tPGG5u5WiVBKsmIMixqwGjua02AFU0I5QT9lr0rkzTc0zb8M35C2BjlJFgoenCNR7VMWVk
VKmzcdS4lP7Epl/16DfsqseLMME2KIfcGnaOGQEHhmQKA6mVC9KrornZhYLhJ4lajMLWS4rxQccE
AUUDV1R2g5dXy1oI2QBsHEB1viGMhpC4T9bfpNa30XpVx5QEABCkHUga3klEVH2oHzkbxdtbmvDA
NNQZDU/kDIYfFa6T6W5YbTXyWIDH5fJLGOVA3rhAQR4J77D9EgQXAsP+E/q23YVt3Sisrei3m8Kz
Fde+o2leF/v8CGWebfQKWxUXX4JkyHiSXPDjFq0x19eVjrU+KGH1rWDBXSYP3kiAhUX/uGHFO33u
1zFnM29/qDwgXj0sJMRzDTfbwCxpJp+qyNuH9wGArNRxNeIgc+h+NwP0GQp+VZX0iekx98E+zWUv
DYkTAmjXUG0wSHPL4mH6Pxxk3MyB+IO6E8PpeGvB5Lpx9s2wp7IWfd07R6ZYv9S85eGXcCAuWvSe
xvo5VE9TwzUJ+Ivcl6DSXLmkr6w8tiEabCskyETPdsBf2GfC6NsZhpPJyybuMiZfiui6GJ80gNmE
yyGKEReGgIyx+Mmti5Ob2x7gelbgDv6Dlqj27o1ow5NZ8BBUOTATPwwtstCXjMqWvpPy50Q+TjF7
9mDInqH27foKH+MTjYeuN8FDrw3rgass7jXDMwz5ldy7KOzfkzZEd5cRzffXEmvplF+RKrRWwhIA
yiFNJplE0VH8sRKrltj8Fin/MvNr2h/VXTpLR+4LDpuf3Q8HoDKaEnLEUsOa2aQdIs7JWzxZLsNP
i1iWS38e7pWwX2ugUNOCEpNEFA7RDXXpN1KcUFEk2PtUi5ZSjHDRMwOutTpK9vBcOItFWM1Xu2D6
zDbwUsz8Hw6BV9IQ7Bt+czQphxqJm0BXbTk06QGrZiVJbxRdyJU3SM3CcpXwK6sl4t/hc0DYnY3x
h2yCXPU94SSj9ZMHzToMEF2wLDUMLaa4QJvkRdFT1XAVHNmrZEpzlmy4JpnlwpH4Y+EcA2Vf9bge
nYODZrLl881lsgHIPwEtsl2JbbVWpWfI5xm32g+ZAS+Ovnhdnb4tuhBO15TuWUczKDDZN3uqqIC9
w4PoTZI2KGdfepoLhuWvzUih5x9cZqYtFuiml9KvsgWNlLrgsizZzQk0L63NE7tIgcTMsSvXrlQE
BxzPzNFx9UxmAfr/FfafygaT5I2OgI28kGK6zizKFk99QYGTjilUqnx5ptTI1xXiOEwNg3t8RPlF
gxEabSuLXKf9YKZCHMUTTGK90v2xUxN5hxC+QaMIKM0jskHimI61mOUQfCO8XWVZseMMtCT1bFMB
qeMxQeQHmouaOW9uOVEHk8qJwmvII3JFM6QA6joQd9SOiDV0xg49xsyB/TysleBzCfaO7qcQqqNl
sK+dRvWPTuKMEPtAZ4pbYdlquVPbmEbm6FWg1EXUwP7omwJkzdJjZJQnFeBYnLlmzrpGS10VJNYo
AsSZEGorpdc6EbMWSY43ARMRF+HaSrTXuc2XEj5TuMipCLc2pK9mPdTW/icmUMa+BdQyag5LnOzm
SUU3fpMRxJrcmrRgo2NDAJ0pdfWHQdaBa5oq8CdN8VR81F0cueLtdHiZCfhqBx3WaipucTQnY4/k
C4U9KIJUeC0E6qxwdxapQIZ5F3GpIiZwYrdjbK+6N02knogYUMtt7HDNL4VZSEvw/QhhlNs+s/aT
zzNdiPouuQIqyvAxzb9ZdjFMdf/fRBc0R0ZIQRAmFHoxjpMttAsif6xGBqEHIJR4uRH/leGfYvoS
gqEgAwSsQFJvLAF2B9l47SbrGAYOCRQ+Xx6mqxYrcJ3BNs7FRYxBc05keGB4IOuWT7TFlM7aNG9j
txHkknjdfUTlbMsnhmt7CV02XAzTmF1wCaH/wagy5IQG03ApYcyatXuB+isskKe0NZa6BuvjlB17
mJyQkHTVdwr5Q+0C8PDGKwmkUhRKYxoDJM9ZLbA8rCphGsjQpS/0AGacAO3EHzMJ8UYrFNvNeszU
l6o6i6jBlJxCfhDTtcqPXBHxPTnizB1eBsfgqiJdGZr3vJFz75V//IizNVEkolC0zK0JQshsM19e
4GuzzSjtM8Wkz3zyA/gQAa8JmC1m7NHmctcWnx19NRzd4qgXsgeK4ldiUrExIhF7PTSoXAjoGmTc
sgQ/AZgwCvcojRi7yK0Dc56FmCX9Q4Ie9xdzQXZHnjipIZNJ6lZmuITwuTVJIHlaX7Rm2OIQ1HiM
p3I56JVyxLe2FR+FGPO1TLsZoXUl4AExQn1Ae0T+V3GTZQWvCM9d8zejdxLmseaP72mkpHHRcT/9
ES8oztwqusxcAsVcP8+I/8A9wxtydt4JpjeU3xNBpjW6VvGix2H8RjguQmXGQTowboi6vkEjn1pb
R5KCpeFLGNxQSwgU0RIZdAt7wDhtRSiH9MSwrpelXyL7T4SbGAx5KjdhcTMLhKrsVMlfresPkaRQ
9k/cAhASeOGTO0QoenOGMBZxTrA6OANfMsWhCo9QekuubQJbPKy3oeeiFKEqj04551nGjtiUIWlP
9qqfSMpM7i5CVkIYb4ha1OI5N9ohJD3zuzaMtSxBC6Wgw60/ZYgeEITpRPgvM+3tTftacAVq2asY
H4THYBrTU2qchdyeXa80dlgzyuHOZyCEvJqERrA6T2KIKlTloLBjaSjFFrguBomx5K7MSMyER6gu
Z2dETv9/ep4cc6pJVI9ZLYe4KV4GCZ8h2G/PbX8hX9YwQHf0XWdexHZagBMQgFe8NXaC/8/wFd6P
SEjrDPnRqPVzVNVNWQbvfQWNvmiermA/FKNYdGkzKiwc+CfipnhlHFRlDuhjkLIAuNSMm8KKVnPd
khttrnvt2BQQMuUf3FKhW+ckvVotsG54b6T3gLdGQfAbAwPPhOTGdzw+iC0wNOglGtDAM3mUMPu9
cIcmeYOjB/VCwMwPF8dH0290axsr0qXKXydI2Iyhe5rNo2I4P6HDIj9mSOxeUMyuMuKGO8o2LcPt
8g6SjF7gVOZUHi9Fx3zntvO4MmCZ4fJM65J1SLsiQwS9Wpu537RhRTPhlUVKfxErHBt6SJZwaG6M
yviWMJvUTn2isFUqUalFqzCC4hNLMhEt4zhKeKeaFmdtnO064SpreF2l07hPlMCueL3kxPxJxPJw
StYAtF0c/DS9iHuxWy/rHcBd1iSSJk7YIe53swASokfUcfFuYrp0qLdffhUBZ8qJoCRgL9Qk/Fcp
3WlKKXIpvzOY8njhGCeGpm5ujIdiXVWPHvKnQyxisI2SdiYRzwisQ3v90dI/badbBfEdybod1+9T
X7sTmR2BQRJMDUwpxv/2Ek4XySp3E6I0IhBQhBmU1Oms2Agt3jFSgX6ccqbeIQt8fB7r3rbOUVh/
VFqzm9UJcw0xKuna0tTVAG4sjTre+M2Iz8/JX1UgWNQAiO24lPKmxdzRg9YFJWLyykD64At6T4qb
T2lWr7qlvKUp4m5VJwhUhysfpAmxcu2aKhA3j2sLQYcP6ndsFK/LgvfGcIhyclYV0Rqc3/eOYBfK
AcN646QYPTKDCMIBlHdL2wbXY5gs5Detn6uoypkx1LzaOUI0843cAYcsvV+D5NnPIbmO5vBSQq4Y
CuaeACkfPIhXxgHHzDqu76F6tAhYWkLZb7q9GnLSnCsO/BziaOTt1lGVPSOY2y6krxaVS2df1WPW
XFAM8QfmFikMCsSg6j5q+rydXaNunGnxZUSOsiJwTfYXWhbb8Zhwsyf1Y21Mo5+045Y20EPOPpCR
n91xN5A78zCwO+dL/ONIPAn91KCjpuUlLX9SiWSARKMQKxw/O3k6zkPscSAUWMWYD7dcWrkNaPgc
R5w1eXiYuxCgvd3X9clciA3If9V68VScn1Jjf4qNwPrqgQYMQyG/kRN4onidhbq1aRFgc7foLw8g
f52caJ7qHonI2Pl7yHZpj8hbPtn/zfpY04jfGUFqZ68z2BoF3D1WyYYIEuFc6MNsvfSfRCuJ1RMU
OB6dF0AxjZrYzLLXVTy/SsZRjaS91lvHgIyNod0qUUZXV12+heo+0I1NOe6blr9fcZYCqJAj2FsU
e2LzEDLcrsGPOONtT5x5M0b9vm+1C3CrgCHL6CyRY89Nh1kHhpfMfLxysK7h7abmlLnicBtVrGv9
pmkJWZcU39SGE6Ml1l7zx3YO/dUZ6TU3oIaiFvMzoZQhtrzzwIMr5K4JEpYauW+XyessPMlzBkFk
n3PcFnxzpXawPaibKeMyBzwd/V4/ZVklXAAHcOTHFab26SD8/F0i+3NfPZ2B8ue2/Swl7MVCVsUg
qLcRUb8kA4pZc9hMo7meu/ag2QNdFbuYO6+IVRAtsnD4X20+rbpZ3Ycq7KY+u2Q4PloiPCyEKqX9
Z297WMABD3JT+LgdDZav0PhVqbbu1bs1obBurmGmvTlWvhOWoZLV0kgMt6Awk/Oet2jEQB+J5NoL
SZ0YoJc+uMTKn6EB+EY4QqU/BSFj9wxQHhRoFmz1w+y4UReO/KZb6b4z/YqYNesk9Xezx4zvdaU7
XepDCPtJmObK8IpzCGazl1u/35iElb0kBwe5IyLqu7aN+cT7S0JqtfVepJ+WN9IDP2xTOtNpKxpc
gv56IB4CVGE3XChVLv0dUqX2RXe5sJbpWsPd07p0fBSvVFrjKiXNWB/eWuVtflhevLPjq5H50GQz
lQGgci4hRPBBuBQcMjN85MZ6RXoFK/Al2An3M5qTFnn5zlEvCi7DHaq0vf2UnzUhh/2mV3ZJsFne
0419ljY8x5qvuy3hl/JLeDSaveCApK0d+hHSA9ehqRVInABFwoeje/GMTmTaoLNHCrlcm/Ya77hu
QYFV27lzcZuWLAGqrejkKbFAeNFpiC7E5YYUfFLMw5WMdA53fi0sv7HxbL/U9b4mN115r8Cw0HT0
L8SitIhuYTOCTaW9IqOR6ZY0XD4GcMVzizkP8bW8tTt/UR9oCqgsBXLRwQ1WleM1t/icjmvlDwLW
XEfhmSpOacKEhNXMlDbhgHPmQQ4aabq8VqI90eN9NcpJv9MChDWFrNsC8PBMfbCWvhMxQaEpTpH8
MlJQ/JKewhOIFTVVxVr/KrQVmuh0i3KC11ZWB35uPm3M4ankL7yv9o6kEi2FIGTyfIF/116GrQZu
uwDgXyT8RfpaBJKyx+M5xTpgUdqHGisi35lOa4Y8F3FScULihCSGy1W907IPujNzwnHopmNdWdWH
/q7XbmqsdDf6IdeIBjgWnXNFj5JMh6B7FPWGCBBRfiS8Ksyf63ZkHtuAGpkxYhmAIPIrmc235nBx
UCkMXMtcnjml8iJY2m0FmgJlzjAWuvWnts8e/YZYulFCOP4yom9300v3oeP13CKpwFTJBXUdcYsH
zmKZfzW75ME0zxCUwYvsMZypj45E73P/i0qA4MYv/V+6CX35Af+CqwyzAoNqrK559yB/+PYjeCwB
L25ub9vm6EjIcBBTrM1gVf5M/Yvy0MiWhLQfmaU84FNZ3RbsWj8cHoOosRnf1HXFk8wKpS+K7xKM
m9K+mzse/q7YIg6QuBIO7whEBhvjGPzIu4SCFLcD3n0+SBgZ7ssRbY79b5K7CsGBa+Wa++F2alxx
f18v77xatEAtkNO3o4gvoj/bB7uEgHzGEiobOUF9rnHaVkgG8hXZeO/ieUGloos/wpvJakczWzxw
pLIAa6IdvnmjJaYPbcdr0OgUEGqR9UJyCD/rJi7XhuKRp9Fo56BYB7FneJX9VjwhYYp0ayg+cV2o
ZUy6tjgsXXChxXzRfJ7Y4F9xdqBPeffydeCrvDvzg3z78aEZCLZX83hRYDD3SUAw45rnJu4frG/B
5Kp7bV/8GwBXFN/GLwZUz/hDPKXp0qy+CS9Ji7lon9O4HCPuxLf0Vh/0wNfnYUNEUyr2G9N4DdPT
VKLhI/54HYfbZDgV8dr6AbKCLNhrMfMEObSfc3Qfqrdcu5ICZcFJBNRrZe2pRgQ5vaIuLGbX+FKs
U4PhoASUfQ3nV0bKdi1PpwWamD5ZUFh+MlZbhmLb5U6to0KB7/4fTee128iWZNEvSiC9eRW9FyWR
Mi8J1pWU3vv8+l4hzACDntu3VSUyzTlxIvZeewWilHFhunKdDZ1Hs+C0/EKD3TuhfAjMVa1es+k5
HS++ctXkwAwXzHgJhvfBeFGcV7V/5T9L0npg6nS3wb1wHkRwEB0L5+b372Vxj7U3+pW4JYl/ZPgF
oQSRWXfjQ2ARHpbdDK+F3R7HwS1RODzC0O56Mj7uhLpBzGGhmh32vQW+G7YS3vOJV341mM+J/ppk
LzNTJ2Np4K+3ry5P2LSCmEF+sw9hP6YE3I9Us4RKz/G+/zX2bGrNkX3EWWWn7KWntgk2/qZKll53
jwravx/V+BE6n6gvSi4H9/cV7RTDz9zcuPYq0N91VmR1zRVLlSN7Ub9yX3k3rebAiZFBtLzNsY4h
8sk4FOHeLda0qB3tBn4oYowy/Ys2jr4jdgLvrR7LT1OK+TteTCAM38a6UWFVLsV1dYhO86ZiMTSX
ztr62G0yFkBt88QJh8IEnI3vX+oHc39j36zrf7zY/E0JiI0QBOJGhYDAhsv5BKzr5afS13Wxa3nG
/aWeLxxz35abKN6Mh4Zpx0nz1kwGdRTbCrEry+iaEf9BjvEOtRs80yD5pyfqksV0Ir+1oiKC4h1c
LOMr7X4KRVbZwL232mPTjPsmZtWfh29oRMm8gamFvZA9Rf/JvXW/5XfyPjdQ/TYwupn10vdlxfXK
ffjO2bD4oMSrtzAOWo712JPfZ0biJFN0GGmfylXJClg82W+usmPpN/Ktna+DE3TJafmfBRj1xm8f
nrOPrt71v8TeE3sRgvXBY+JvXRTFZHA9WVtUlHeO/JDy3jLClMsTdQctxpxQA8h7W20/OFuKDG3T
Q2EAQTcvy2SBu/0fkJ38or0NUHIw1oJUWgdbyo5oax1Yu2y6n9u+PZQ9s/j1hNNJAwm+j/KH/xYm
1/wdEyAfCAyfAhnqrL2k7wrKL58WJxqhbQXcG3HBnSc96D6jjWV+9fm28H5DG3n7U1vsZ6K3sL9V
T2/GtQKPFP5w8u+bBcT9IHrSv9H6ut8Tyn4UmNvwne/Gq5loS+9E4xYfLMwubR0oO+YMXNhpy6WE
raN+YDdhzwWAhGznZK2wpGJEBIl5a3L4Twu1W3XpwnxD5f0U6E900lN3zYC2k7uI3/Fk8EwaEEk0
zNNIvBYXVhCmXR4zJhKKCIGA5cyQe9XuLXWfEIWtHPF8MAdCUkmTgIquUBxa0ZxrjiMeDNkl2fzg
SCFLSa3NWGzHQxX/NxIbry3cfosMDRqRp61Yj5P4TiqB9Yxc27dA2WyB8MbrgWE7ryGFyJX1I/1l
I4u9dfCVwZxzn+JPipmTv3PNJSTlaBl/IJrOP53LgLX3reXg9zQTYYYsmb2MtumwpTrMmYaN1oVZ
N7/VfXaVrco7M+1jWpoMHf7l3/XOudQjL+qayJ3WOhM7vdDP7S7vVioeLwSLgPhkjhAlh9TES8eE
YGn5C9InmLpDss/dK5r+CaF+t2RXdLVDB83pqWdEVWyzaU9tCpyV0rR7brfsSxmk7GTJMzHSX8fA
sc7/+e69hzv5bzSwo9DCQSVMFhJIrSUyOo6yMZf43SWznLpv12+gX2PCQPj3wuDA/Ctzy39tBy/8
iSXE6dZs3tZ4jACDrEqWFXNZnKySYyp3xM5fCMJTiWIpl+z7qU3k3DJcdwMU0AUb/zclMCc9KvPo
qaTV/1A/mzVF3kRiorZ0v1n/mu7CzMPfE7WlbHmjrGJr8u0W/S7a8BHon1RQyzY87Iw4+KPOnnwv
OkTFRm+uOi1f9UwxWD8+w3P+b36q8OVunfoNcsiy5TXHUIqAhTls9UTTL6OX+klwa03LiP7Gwtch
f/M6blDDEy43vW3jvb1ieOeA6GYWROjagm3bu2TBhj1jsFYZfpPwFDaIEfFrP1MBHVT1pPAeccKr
3S1oA63dV+5SXwDmqT7R1nD0Ll+5asUTERFyjxBMbjkhIDQaaHXz4i/7Y3CeqlfrW/rDHNmQC+pH
7buILiYo4t/0k9ku8H8eo7Nd3OZDt4n2Ae2lp/ydy7jJHo2zdH/zT1KCvscXvlh2ZAWY9xx+WDH/
dQ+mXS5HUjI2QexuHHPNKh5v9HFDfRtsnQv7y8H8VF2ON5ZxCfGXEqjUwIDZFqQdgX+gp3QIja3x
pX8G+xIY+B4Gikq3fYseiRMAgzqAXPoqc1et/8bTVWIRpabpCVj7LKaPzr3zD8TMJ6TxFDcNLT9e
ufaiJR+W9nA4GXfYG3CHGkgv9yUJ4x8ISz0oZA7m133+bl+ib20Pzzc2N1RV7CK+vVJ+KJXN7awy
0doipVBXebYpeUiYzBayRXMGYM2rEFydu/zWabjRCPSDUkKNjeiS5RYsr7MeeFBgMhJg9+iHo/Hl
BzdmYDgrwgJE0H3Kb/lWCfmJA2eb/N9ELw55vU+dxOKmdyeCByfANQdj4gafyuTqfzfRfYjuaDqW
c7HnQpvJv1R/zMFnWGLuPHvao3auvf5gA5ziA7qCuDnwLwfjvQ0+fQ7yLwmEIILrsOzu2BnDA+8r
VtmMJgYh2XitqGn88LkeX3ruGGEZ6LbfXO1d3OI2SjZOTIyXttBGwvYBFdvAsLAKH+mds1kZLoz6
WLYPszwp6aqmr+yvCSZJG9y+K9e/YLXBX1++Dc4uq4nEfDLuoCnGY68QlPLkI/uy9j0VfHHr1y0X
AB8JcKEaIVcCnbc0ug9fcTSUTu160A7t/B9AFZFy2ugai/JrbM9MzDo8xuQFOSiZlWc6QjkDdOlO
uzs06TLY5Q8hEscsCfWSBm2II0uBEB+dGvqpivomIxLQitlI8O17neyLCY9KyUP5hRptQa+FMyn2
kXohU7AER40HyjmjEw+alCHkxAvEPzFZwO/ScRIXq1x0LnDL5vcEPxOmHWEe9G68H6jwZYLK9BCD
kAwjFJoA8v9uJhi6AIG6GN8jz1sw44X7hzkIXCnqOvJmXUmCFWgtsNOJDoCJYlLIV0xlHRj4Jue1
PtnWXfTCxE5MaGiI+W606fhdUE0M1UHxwuyiJw043bP95h06CjEhTJvOYqvlt48bBo1iX6UbYeEn
IbUKOUyWLEx/2eOIE1cnwyvQKsiB30q8OsDpXf1rjj+p5QiDVu8MkvlKNY7n6K50Zy36zOiu5+wL
HtIxPq2qPv/nuO+9/8Zl9rKfKn1hL0MmjvgRk6T0x2I6x4iaabDNAFgZm7n8rR0HAPE3eqD+6I07
5WuXcg5X16Q/4j5rB2epocnW9Su3oLavcUJ8HzPTQi83TUIWE42wHN9GRaqB2o/povKIq6H0icvf
PD1P5q4v0FW72gm12qZrLSpb58nAMMMFNZiOjZhJVOLtkGJBFoq/zAzJeESa0c3rfkcGy1bvoWwi
sw/TpOYfXgaWSgHeBHNJpK+3CzmQozrTeXnUxrulsYklhUNkHW2ApNmCj8Ov2GeXtAjATrAgMqgq
tRuQBFasP/u9lp3IXaZbFjQgZkf4mO6v2JHZWzzkMCAo3QEe3k0JiEOiNuHhwLk4YE/5oVHKuJCB
I/YvU6EpThcvoPWhrPrhy7b054QNYEr1lUx+1ZThIIddzoUmcYa5Z/x9/aL2bjOxO5p3/vuf3F3O
zXUIGjSyJXfRJLUotvZZu3RhiQ8askB/kaJCMio8W4hrKMdEKB5deW4qCl39Itxlu7u6HO3UB1ZT
h/rXca4hTx/PqAgHMfv7HTY9PF9Bep8YWs3IHKOV7p/QpqBc4w4omISm2LrXxBPOTsb4jbdntHd8
77/RHDMsroWoCHA69FxqHq+uarY4HvCRcTeWYiQm8bBSBrT7iOrChY4dr/+F9SLCVlLOFmU1nEW2
1xB4yp/Clr+RZE2ZSImkHXk4WVYjOuisOAQikkZHDfgI1yEdIrVmy/H21WDuQpQTrffb5y8hHvui
fvXG8b8hnF8CBFGl3lONaYxk7H1mB2sNdYZCpdoW5jUnscUexV9EBePmp8Bql2EcrRkpxzRtR8Rg
DB7OvdO9lmBhRAeqIS6qZvW/hAZvHuhQ9dHRhHb3Kr5YU2dSgpwRaTMXgiGcfDtJMHWo+8ofyft1
wdGj0Hsq1egoCkEZhxfQuoXO4WCmV5JNkt6cMftwSOkqiYcLEL25HcHFqo3gPIqWeaYvOj7wyIgT
Q++cwMUuY3hWpK1/zHX8GGImNoHbkVHAaHniKIT5gNNtRjBserPb6rmJ6nccu+9NaBwCBEiDkh3M
zPkIwiM3sPJBFwLYpOmtHBQFhK4kbI31IiXXwG7R/QD+yXmemBGKjKCujY0gkSLqYP+nAE2Z6AUE
YeS/vGmGDHgZmLmuujEsbe05+M4VagHSQVt3JwI6MEjDBCODZV2HYmR9OaiWJG5Y5A8uDHIL/gZ8
+K+SoDaCaJY4cbZh3j3POKWLCamN7oOSvg7BfNbnEt9enaFYS/Z1MjxssHMTgxxOFYx07FzdmX8b
0IgJPEGbm9JmJJPi4nRsBlmNU6+hNdP7Vy9E/Fn8uGjv4ji65pI35so4dvAdbN4JDwK6BnQuXhFc
dKQUKdtsHnypjFEn3DQhsunedtey3AjeRe2ocNRrXOQXPV+LSgh5kcjlY+pdJJLstjYvsxAENDpx
kG+y1iE/qFrmN93/TGyRz5GlLPuxJBoUZMOlXn1mFYqIg5G7UUJMhYSwTuCy+EyofdDevPEBR7XE
AqkpJlaylZtbxG4zkO26qsfsVdxHf4BVtVzgeke/0RElw1AcnlWbnVJL3YpIInCmnfCMlOro8hMz
F4abQyE0azRq+eSFmv9xp9oo34YDbnjEI5E57KPXvHjgD8XoxKhannjxEegKE+1oZNAACwRPjXjZ
29r/rpTgX81/zzjc2SZO3+TN4OFqmTvxIoPSSexfRy0/dZqGxbAaCcEQPVmvaTuLy1DbJKK4NIOb
YplXwc+AXKVGICZPVoZpJWUNqLxmQ1hPGXUbo3kt8w8z/q9WDiaW8bL/dZGjKKhd0aGSC6xi/mDT
D6lw5LlB3HiJeopucNJaVdEFMTZCHqmiXyEEKHdLJu78oPDUcQzoCCwMp8YFqWOMN/a8vJwzrnHp
MBRiVmT1a5V5uFA+2P5cgg7+VGvu1RJQEzozGAKWeelRtcnPGKO3QX46Zsi6oM0if8F3JfeP56fE
xG/oxhqlZE74czC2h3A8eV78EF0x/fXpFiEEYZP0doh1WqI0BKLQVz8DnQWTV8wteBC8mqbD1rP9
owlwQq8ipt+gNcer6iHN83cDQlUM+fwxWZnQWsgix6co7JtAhHRGg6z71HuUPhRriqF9GfoV0/sy
sHImyKSjXf0xFx6B1a7d2lmLBEnInAPCIyEOWQazadZ2nLLIrANcuIpQmRFyPHfWxgLVrmN4rjpn
l3i9/oQ1H5xRgS8KcGyFDnbi9bLGhH+J/GiOixsxkTMekey5M/9pxrSyrOdqYP0y3gf6VWUkzqF7
yhzFox2upNO6SZXt2D9C232L5n4z97gwM/LBmhaZSZbhPiLlK7EXvRNQJ/uME4aT2WfQ0bwns5tO
ENWQcCFZm4LlkKyBR4BDx8DDPAzVArWPGhEBKFAhpqMBOTuK7z8MpqS1qhDkFUEvVLNnb1Kv2EcY
NhNZo6FgxU9QxOSeZLeQoWQkC3lIfMh7NA2HjAswesU6Te8WD3DW/ZqZ5mCzNBbM7EwY8gyZs876
qsDHU782eAXF1ULwkV/DCBzUowS1u6ntYrus1xmrTIQtf+zBDM8w88l6tuajNfLF+n3ctouaurTi
mQPdtrRz+qG034IsQAFnrsKPNsa3zpEdErzlV8e6O6QI+impXbU5Mk9mwMCbmxAAYbfZawvrHpFa
/SJjXhOYo5PSUJ5/RjamHjWXMwSYlMpnqVaMKNnabM96+TIqNFByQI05aZyY0axd4hLmjtQsSBlI
MCEeETmVbfKt0Oaea+geOH+hrWxLazg64F5SR30eAdzNNMVKoMxCdcmtkXrGXwbBf/0Yv/K6BMxu
UDcT7cKR4Udrbr2BHW/uduQ9MDPXBlgKSrNCPMeqCpI0Vr2VVgE2nSQfGcnhFLHbxPpz6dRnDh3M
RP15r/tvpsY2hGVlkzH8TYviZ85KsSU+2cXA1tk0K6u5qfNPifLSNsevDKIzDdbuWdhR1lS8trTb
4vmI+BGXPABIHRsB4AixQNpOC3vEaW7UujlzhZp5oFw3S8+/9D7/LkL3MJHVmOscj5IdRL2rFjLE
TMa3Cuqa28CPBeYuSGZQS4GD7onrFnPNsOJosUb7ELCbQwwNer2Y6rZNugsHOzlzpUwNAs5dqHoW
cv6Jq/QUvPXcslK7qtV0hIojqZv4FBbsCVxUWufoVseZI50Mu5RDrn+WnN3nMlqL+U0jgbBLFCID
qk2cUI3TZYjmM3zWVfDma/EpsI19rdFdzAiMgGoa2cN/Aivu1Mc4tEc1nmlRzyFcUziE7QifQmOA
YVUeI2pcecFHPeCcN+tXiUp06u94emRxHvDzuPfmCo95jIIFj+swKO8i25SljJU8+o4C+/lPScg2
ZTrqsWJVqIX2Magv0cAUrKnTH3dyTm7Wv2SNfTDbLnsCGRGpx7JRDpbRXQYT9EQaaFvDoxPrqlu1
D4jsoDjyxq0W2SdJFFM0qvQWRVMw/svK5qXTk0PZus9hLh2aadURuKKPLHpG458zcI+JnjDfaeG0
VSAU7nUU/VfAtx69iFSp6q5n7FVsw00C3DwBit/k2qNs4C7NenpBnUWKk1ue1ebgYN4a1BlbnXsr
3VXQhOhcKCao0RryKIjFCC5hqmLeVP1LGA5HKrOdxfLRBsKlTM/29O21eJL0dJfTcw2b8tx1CTKl
4WaM08WfFWR/7ECj8p61u8HszoKEEIOKNmQfSbTsNeCKDOiiyD5jpDui4d8b/Yje3nxaDFwICyM6
OotxIZdTdJsZ66+CldDNlxWSHQMCgl7qq+S7oUnJLpXGE4wSgIsJkvvJxH+PaAIfT0XSiOBplV7b
csgDpmmqgKX0EtNPe410i/bT1zxYD7ulhkuDS9L1hGkpGwq4wcJDS7mQGmu10reZkX+occvTxUG8
bMkkookzeYe+888h7i6B9ZTAMzIKa9K4ZhA/dhSvZwCxvQkgxlSgEtQY3bzfTrr/+q3ufBrCgIft
kbjN+Ls/JvV8V8qfpvIPWuYt3IiyqPAPKiRqpUn2cmhOGXG0sbW0fWUb4JWaI/OPZBOrrykZQxYL
g5TkDQkefRUcHPF8cJjrqcLIbd1zzOuW2Tiuiwr8kDH+8H/9OCy0Rj1NI7McThC6mC7IozC4sIGG
s9EzDzbZFnGJUchW722mbseErl45k0xETqzHiKhgUM1aX0TivX6pjPTi6Bp80ursEhYztlhGDfBW
Q/aqxtGK4GvMF6X6Vk2fQYzkK2VAAremxfuqq+W6Du6VTmo0D4STETE0kOlp83xmyKymWzlybjHs
r8yMd0YPbLns2Trmi+Vb/6ktQx79MG5dxFR+2Hxatf2dxuWq5cVQCg+TrfUi7SsbvRHax1aIlmb6
twtBjvDsO7VVT9BoiTwSwnfBUy5/9KcLjP9oajlOzh3D0VlxwThrlvN80Bj11w26A/ur08/V3K1i
ypaWVqKuwDEMYXdrL0o+QwceX/KIGEGFerwImqsdTO+1wUm1dEt6hPp6cvr1ULXvzkQqnt7UTJKY
YpjbCG21ajhoXoFVENvjbRKPoF1L0jxrY2t7mBJzuB8d/BxGBx1jFUV85lKFOkgyE97jFmuKaLKx
N4VF9iUxJoTYKs9qQ3td2BxFMdxEBK7o04pWlgNMUddBQObLkPW9iC18VV+IZkf1mhDkGZIPyc/s
pJiUfdaidhWFlWRGyF+X9tY1BJCWoLkmQxiMeZLA/fkpsMgJPB3h3YJTjRd4r02nwGKFzerozz5N
KZKj/9oKqvo6Eoy9qjPxbcSblGEV00CC/sZT8t6lRMKh+wkdAxR588fy7Qva9JwRZMHS53njttlz
HcIN6lZOaiDN2LXVeB+pVeYCzvTwM4EynTRcNAlgA7P1n4u2+0rcYauMdPOia23URDGV4TlhwymN
YMngO+UNq6EV2e6LYfrHvupebGjERcZZYdYOXlMeM4zrVjm/ZYrzozndciiiXRwB5CRnRbi4McVN
CXYopteU6RTTefPSpubZy9+Vvrz2wI2wltPELMjXsV33mKUx/ewEQVdGq6acGOEQye0R2tvgWgIO
GWBULp+FG5yV0S5yq0Oc+quwlrBrDOOEtiFPbel+4Cr2De04BNNrE3Ng68e9Gj4Kwpac+dRgyH3S
c+FGNPu+uLfSLeuL5dCikun+WYx5Uzv/L7O8p8IxVzacHq9bNw2j5658UX3tD+832vWucEhkUKJL
yyEuR4Kh++YtDNrFxHXU8t+uQXCe4Y4WoXKDQN950hmTYhQ+mKr+riDqFrRUoefLGqVJG69ik/EG
4U0EZMLPba/SLqNuDaXXiAx2MtmqUGiZNKEdDIwNMyjCtETyqpk/tM87bL6dus+08jjntJl8bZHq
vyG8YWK7a1XOOnBrk0vjLqCCnLzc3RYD/c10fIydt66rAhn2CJMifdfSaAewEV0KrrbUpUyJI3iO
rdEii+NNUwBUBukD2rFn5KvBowY3YfcVX0af7mGLPYWQt+STDTTTIMqvFF0uYP08zO0RD8nGcutv
HAEblkWiFmzbPpdlNz2hP7zqRfoxSJsGu37eUNHT920oPYM5efM0JVyO8FR7sodC8r1c8u6N5Nmn
8RIWxC9P2inS/GXRfFukxYjb2O1o/8eHKTde/Uj6i4RjGB0BI/Wh1L1PyAMcgWjUtuSXNsFmiJ7T
0Pp1BshHGqNX+gOZAyu+ec3qELRbcoocJMvoXUNmERG5KlrZ7tSpeyBlXgNyffVcE8zqsPUHKiTi
MORezH1xId7oWZkVSG77mvYzla/HDU47hD91cumYTSLArdEu+fshoPKZbxzrIx0YKSi7um4+Qplb
YoMOTFSerDuW7z8503ubkrHUpy8zHT5GSOq3oMbrDi5fGTzLUY4TlFgh8FLskwF7hsObSTtATng5
m7nO0dXHhufp/TGdw3fiBtep9avVbzPcoNQyT6MVn+wp/jf7AJxp89kW77tqbyRAV/intv1qB+U7
eN+7/OU5XXoRDOeDxwpSr9MooIAqxemKQo+5QUMECvpRfiRFUenAXcVel7DJyQXQVwobhuKpx2l0
9gggQqX7z/LSR1jZhyRu/w0szxFD7jm4F4BX8QEvJQ1rglnjlSSt4hEY/ENGC0827CQBNoZ9Gp0x
JxQtgxliYPE312Ppv1uAA5FwX3i4X5ky+7p9SgsXcdtSc/JdSgrt7IGcHXNr07fFRe/4mXRfEfBc
RdcE9ArLixtUb1Gp7NNIXVT0zENK0p7A1bHbyztXIqtpQn8d7CUkhq5eAEy3IUTbSlccBevevwhQ
18dFHVIutmz9tGpp+xjvEZ7Y7B4hjWYx4GAUem+jyRyMH404G8Uc9JJ0V6TBHVDYaxRqP1JmBH2L
wOPZJxIz9nxwUfYWkwJKUvFPI+IDPW3hBBP9MWsG+BWaRpVGZABtiuHUUJUoeNLwuNIGOcxZfWaG
RD/TQEWPgbIRo/VAW6rBCQ5zJj+p8Z1Zp5oeTNDsLVo2nlp6+SQvXkQ+HCE2t2i88raIRZyWCKER
aPsxpOGBoL9vNjdZn+RzeUX4iRkT9WdTcgJGGFJBXjBxxsD+nGXGc+/RjxWzuwfDYgf2uqIx1EaP
NmA+xENqjIjsWbZGX9+auvKljtOdtVFqqHicjjiHeB6YVlSfqNQXYiRn/tYygeYCo+pnWKKppTDu
CZEQo5/ba0e3sbZd9FNooJeyMsCyFh3y4tMes4upeCc1D19cwpPCac3KyPPe42voNjPEH7361jNz
i8OpTtetG/BLza0B/TBsqmXnwG4f4uvQ/uJpl9zsMf5nsqMwpgWaA3uOSNJNPrRfI0bLio1SWC/T
1+ibhLTlZ4YIGEqIIMFLhRGLfYKMBJp4f9cyZ/ylQ5pG3XNiErGY/1X5vqklVZCNfULMNdEaAruC
dN8fZNt9+rMvIq8fkvvsf9JTlHGrdAEdRjgFqwgb7tKbYdhSWkQU5qBW9oBsZYntRjhrTChp39aF
+iaPEg+GzvkGtMHSygjmrvpja/3Q9OjhPcvbj6c21uGxcxPDnCxh9xBOQJFBkU46gF4aQLKeiVex
Jg65iRkVZcoxnM7NfMkb5Ac20WHULk+ge6ZkOOfOg5xf7Bb6OB5jiiMZoEhUTZ9sRjS50tKycQ/w
beF2bHvTRNDPSiDxsHzDDl4wQLyhvzFETMrfntmyGDq4rjxqIovnarLb8r8CGJVBqjw9AxO3kdkw
n3YgC9v56m1zFZlnGSGFNrSZ8IwV6zp2BIt9WHnGRHjzd90DHHKsm/y14HxXpn4SkmvYXVsG+QXe
DoOOATZATPYRiVj4Y1LSkiMW8c641p1E/cEHs4FJkVzAXYWSJSsCnoWol1BQGRAHbrim1SKWsBGy
RNF8cVNbuEriNDQQdrH0w/1iYF0x2e2JFjSfy/JdH95MOgm0/pxRAsAoh5meZX76WWAUbAlDkIAv
ihpb+5m9gprg207qPT8JbSC0kHV5LFjaTM/RoB1FbkXZbBmSEn33JtpMec5ksl5jZwxoHllYNtrh
N0Gp3+55kLEcyvfUmivXSnavGpu9CoeQFi0kUyuKNnJQrtqH3KI4ftSor6UtHc/tOci8ExNba6rX
K8vYQPrgXdZJIZZOjFPfI5SLMmvg74KY9f/mFTM0dtwCJnH7lmlRV/z6GJZkwWxBhS/vkfOm/vKZ
BpqeevsloSJTYWwwdkvtIvaiOAsuXGuZmsRNgSnjrys/KP+NxLhkYXFFvRpVqDa9XzUoNo17S8nr
MX44b3FTYqU8zwfIJE7yO1RXu1qWIxUhXUA3PrMQ401SoB1wfer0paW7zKx+LG1mesZSNvEgiJSF
NPZl2vr3SnPZaINxD/kdpWNSLp2k8W6Y9lng1HbinmQ0akYiU5EpmfAAD61WEnkq3mr0p+qM12q4
8neM8OORfjK4RYXgxHQBJLPraruMAYwPPEKsOjKc5xJWikUgifX32jbVTwWPT5BX7DPwTdiu+Ao2
nrhpWSV3Klom/ODIfA4X8032CUGrKsotLgZg2uyDzCFE7oCaQMD6IZQ5AZ02NrvxAHQ8fXXRsIeA
BtGWMZCjepCxhzwQCideibzGQcn5Llh7nn4RA47Hx28QxidRuSc1l6RODwq79hIzcZJZCi0E6iSN
E0u/4GYxE6Djh6CEdwp63MEd6sPQxHIQlsgCmgJrE6VfPzxr/e9fNTePR5BPdUDdiS2oBrcH3ysQ
dhB/F/N4rhVyE0aUJnuSy+EzWS2G9BoMe689BuxyT2pGwgIXY4auMmz6/u+p0hkcej5HTmz7/P3e
cMP32xe/vL1B+XDpqVlkPWpIELYtZA+GQRtJquMD8AuL7Jd7I4s8Y/oYXmV0VziiDnTxDMCKsypt
4FC/RgGLeia8H96r/dSjL2asatOhjvsvprHeD7zWLD0+BEgveGM+dWF/QzUesc7xXEoLrI9ptYXD
srWvNbU4UR+ylMB4VL7orwFcokKi9WOSZAPziulCdRIBQQHFoiFEQ8yOeMRnQooc4iAuPMDMkOR6
ISj28fwESkKeN8sxIADkIti2NjpQDgi1GNCLlXxLVmquES8Jw6sm03Z2vpESODz7qP4wFfMUDsaJ
lbwHRWneNfGOK0tFGDuc/d0rII5BoaTHC7ZHnkddUDLboFUy7eUe/GjBJwKfFhWgoYrDHz2ChjiO
n7KSq2U+rLq/ELRKNbqZUXz2nXrSmLYHvKqWCGuQL8uOQIFGp5tfk4cb6kcXEcLscitwTjYrVC0a
dDtt4NfimaBhb3Lw7VmCFUXsz5eeOlXq0QrdiN385kj6ylc9O8teMDmY/fcqDTuKzYxjFS0fGn0s
NRRmfCneY2uQ/0zMK//gjkB8sdWwp/T+jW/ftpzZ4VCAhMxWY/6gwuIVNikWZOCb0Grj37CXz1Ab
Rpz7/I8Cw5WMOoKF+bUiXmrsq7QMoV1zyVWVD53vgblR8VVMVDVCMjWaZnwsaTqddYxuGh5K8Bc5
yFDot9uUvgDjaDRPMdgFRx1XI7IA4FGriLpevmcf4LwqtRfJHJjpwnhIToG18+DUF0QlIYoU+RPw
LKVdxGEKhgqPp1jueYNEjgWOjA8kdSU/KGPZwN3x8xL2ySvgIX1JssdQ048Z8n0Q0J0mvijvoYHH
e5Oc4VpjxNGie+b6cfr1Rt45bqDNgTf7yD1ZNEt6sn3gE9DEFM9fopjiJoiOTYAO0NTgdCiMqKWa
z9yJF0PeJNo/cFFlPc954qjAK9yubXSWBZRFOPhqCR8ERz4HZ8ptDPT88pgbWuZ0fBFawAWNmOZy
vXl1mAPItHPCxBLozyjieCOr5MtkB0QOp1G8svEUxbSkFkFhRyyW3pCc9nC0jV69uTishYU1qc+W
hcr5kPPgAt0ANQJ8ji/FF9DdU1kl1DOPNBBNGE+vk5/YJBrrWUc7lqKRCFAduHG7MaFdgbuT7xuh
fBvcaIchfYHJlK/psku10mksl9KddRO8X+9sZbxbJWTRENkdDyongf24ncn7mH7gPzEBQNvSumSO
riJKC4gbyvzoUO3I3ZaP6BCPM2asFHxBChqPy2PhpkIsFvDzrIecfARDIsWsOtaHCd1GbP90Y0e+
1JHFUyo1KfRI99J6BCT9q/x5B7ttACtHJB9TiqWJkI4g+m3IlZEDBdFKDdhLKST6YPzPUeItX1Fu
O3t9i7SA1eQ9ZmUoMOdSq6BLYrm3CRRmVyZ8i9Rl2bzNGD8xTziPJssYyxaYVBIh+VTh/NMaBJlB
MJP2afs1WdeGY4qbHHqle/J58zkGyCeMs25LBRg2f/s/a/P/ragUisuU0aKs3LwxBhhDjJKEO7i/
wCc8nh0iUdNfqWdZ5VAmssfyK+HJS3wN66ssMlLFIDDEgkelSLwrrGvWdhMPB5Y+vbkRWc7+x6rO
EUvh2NtpX9ROcXeVgy83l4WBnRF+OfZ2JFc06RxvKZeI5be5Ahv34Bi4zNsw+PHOsto4pXAjoMpp
QX8z6KvLnfi7I3gtqYO5v55At+r2PXHe5dAj5zwqEWpK2SkoWqjiW0oHTjDU99JpU3FZGVpwBHrD
NUA1wLZfRJXYNO1MuTpeuy5IPRlEvAQ2Qxy4Q4NzhJLHgv0coq8Ug72WZTtAQH+UMmOYFvjviR3f
yxy63Bs6o2T7XoPeoD2QMJiDBmqbV3+4MT+f6v9AWfHc1cBk9dTnpLZuKzaV6aPULw6/tLm04U4t
7vl8pj8ZcLgsEPPyNvGFYGkkEYUmc3yeRIWWArdfr8aL9WciYXVBSFljdQvJt/TS9uB5b3rtEEBf
b9RfKYxqUHtjoMNuLjYlin9lBEYK31UqukoT+IZ0LAhs9yWNHQc8mQALm6OG9Dmn/iqnRHlQLVbA
HBsFKjOtfhVLfRFLrekMPyLBzajDkkB5K6z6zN3nmQzaL+c/7jPMdSCr+Klz8iJAvNWYN9/KEN7f
qmNEyfuBEIOVi9KKCowjA4+ilPnMkIMv5rJUVrRJxhApAZojw2IE3P3qwdJ+JYZsxwJi09VndWDJ
VHpSIch1+KJMYEekicGiCIC6dk5se46OpnTDj1E95TS9ZbFiK9XS+SJbktw4tknDyDYY3uUkN5Ob
J6WH7HHdnrMtf5a/kEIfEPsiE0EkPBHTzTd8Xt4Mi0bNpJETbZPNUK1FF9DaEjZMsRP59prKRvSw
f1Ecib6NOXLwekpoOhehDXBvYWwjlMgmswIeNkvp9GY5exZArdlZ9kszvDjr6X8sndd2o8oWRb+I
McjhlSRQlm056IVhu22yACGC+Po7y+cenbbbbolQVO3aYe214GDCXMDRIhCCMNwBC3NF/cPQZngF
TkQFgkdlkB8+jh2xBdbNcM4DOmXipjsLQOJeeNEySIYry9swfzDrggWFE4G2YrxFNGskH8KCGyRc
2bMlM9/hUWAoJpRGcJzJGt0ev0unHrno+eTYb92Nhp/S5bktgOnBAIk9SFvTGMHWB/8K9yhMh9Kt
yolc6OQLvVz4loYHUwE+HS6lU6AfYUGDAc5uB3MoUO5Bz3UHRARzxGb0l3jXZqAPbKAp4TT+35D8
kKohkS7httH1IuPCI6OspgOMsicR5GNUu7qKmBGVAE2yVcLBDCmoq8Ihi7ngbSqkquKtQuRhgZ4V
qA9JXBBljERJUVRs4oX6eaeXEK5pHD0RwOLGsiUlw64pzTO3V5KD19QzxLWMYcInLDRlxfRtlIi8
kwiS6+IP60wUUv1WkLQqGuXYii5Hn5iJ9W62lLotEfyr7gOYzP1V+GBJCq/CFd0Cgt8V7h0YOQH7
E7UCgSanhN3qvzUqGvc6JP9mkZlDu8iznGqfE8m0Im6i8Vs+WYCXhbcqogSuHtPNYeacWPsO/ZrI
JTD5bioGADI0tk3AhCLYwi8ypCNTH+INdsobLv3Atqav5nINtJfpwMQgXmMLAkIh9uOrgDj0KtQn
gk1ovq8E6WdHzhY1ReMjg9gMQGZl1itcC+KXu/yVUwK1+j8f6q6TczRIhwP2TkUeW2jLyTuiKgGw
mtPTCPpqAs4HNvg+CbjKjkeM5gB8ULBgX9jwnJbOtNu7IKP5mzsz5IsN5aGCZsAMNDzJLCY49wuz
g1uBSSIeYEcnWbMAMtBSfF8q19mrTr6FIWJnxt81DdHPIIzzyHqbYFYQEbKIKiFLatbMBdU6SyVU
MMMOd7Bhh2qmqNGf8c7MJBbrAdaLEiccfC5GUni+8CQDKPzuqEqLbZBENJsalzFkpCzVHc/1/z6N
iPIUggtmGxaZphPyG5qx0/od6UAxrtx7lnwIkxo3mkC6nkgEsflqkLVUR6SGKJo+yDoqxGcTuliQ
JGUaBajufHfYQ2GXbO8CjMVExg6z5jn9Ff6Mv1ADTHZ/UWnGZ/QXlGgcA0zs8kcbD2AnQwABhRWI
YuB8KS8WFOhJTjWWGqQI/RqeH/NHYuAM+LLJMSnrLJuJNJl4YOcFUpvL1UwyhFPtaddT55BtIkri
1kRPAj4B2TvDgJEd97y17psrMlN3eg6tH4JiUzslEikC8va6qUGnp8Ym/IADGEAydngkWFNwusJH
YKrkRM3dqc8dDw9b1Bh4BzlAJjQuDTsIe4cIIoDpi2ik1XfwP4I1xAViAZA8EaZBRKJFcDMgjz4L
pTkMJgpPFpLu1ADw+SoRIDBv5PnMcUUSiKDWZkYv6kqAGScSg31HpxQumIRZe/SHmxGx/h+T7eMe
sZYEeO8+zD49FfiINH4w8sLhb6jDgNxBYJZ7GSjsMQaC/kbYPvGo6Ltgv7qZT3p7zOBjeZBjSi46
F6ZQqKx1Okbts0Rn1lD8iOnLMFEogBcd9RAT00Bo93+36lFHi0ZD8lmYFDLR+s5Ct529Vz0RvgmP
Fy48vEXMJykJhgTqaGY+C0cjcIYWAItyhauJMSPeEoOJtRbbenluaWFuSEiUmYAAZ+0PlMU8eeT4
uutTRhcLMCIWP1sKWq4iAoHEz3OZ+xMQBPR5Sc74g/n2oDv6qsco9Yk0EVsnbgARFk+Ls1MwpKuK
fjDaY8drbM/rUdr09raFSr7eqTbud3rBsXdEUb9Dp48+oVv6rt7Je6LbXiTQ5j2MUHHSddm3K9Ru
jHtDqetjgbYGYBJtL0FNk3lW0Q17p8ftXFtHy8wRjt2lMrG2ZXvJDV+ePQ9JEW4AXGba3Tw5hytW
j+63wW9z5esOVRZkYQhY9I3XmpRnmdegxvtVSpGDDhMLtI1Q0TbyD0V+KpCsUEHusCHOqvXS5m8L
U/l2hxbeCMcUqlA6CHMibiPTd9feDixrLbExTQpLqj+hf4zX3SmnG1kHbfmRYFEuyww8cCMmrGgf
Kmfotehup5Y0IRBe5w8A67t2IKd/AzSM0XRUZfMQfKDa6FvOGdyDDSXdDBvTDV6z4dQK/ZQJLCy+
bELTYD4oYE7/c+AkMHtpxi7YbuHqVajPWiA1inA4CzFRy/ypJyeYTTJieGBTY4QtIgck23QBT0pl
4Tbe79bJoK3DUXW4bi4ZZlGDT/hPuJF+LyZWSy5r6DkcKL8JvFSZ5gfC4Q5Ek1pcsjq2MmL36pI+
ru5d8C6KnRvFYAOmwppbV88PhxZfjQoTnATaPrluF4CE6aj/tCLFCqIfGdaqpWuX1hNgL25COr8E
AZdhUDSkOqZ0/GEdyoL5ljhKoyFlgYaPcibBAfl89kkxwDaNtlONbKMOY0R/ya/Gk4R6geBUGIwf
GZ15IcKejrDlgmVPSjjA1dWgf5up34v9Zxk3w+N5uD4QXh2i/ipB1lGgyXsiF6v2I00OtCJA5wJC
+jKDEitBMoP0XLUkIUUWpQJNVyJ6mNLCIclPdZU/32+zn97rKCPzUCl6ZE33fWVDLWG0L8wDyp8k
ylcEc0pjE/fuFAUApDyA8Yqnm71eMpaCDH6YOA9QZ+dw853XV2CisEFkD2oLgUJywgue/JjXOws6
y6tN/qvVgfHKMO3grSJGLWFTbWpQNi1C+jPdP+iK2GidkOu8ISBniQZ7s39JG2jnu+PUjeGDTgVR
JHHmi9za7zZW3Cl/0fqACZmeUR5gKdEvDV1/o+pgbX7LOzmrKlA0RM+GkyyTKUJVI8Eg9Er/IiS1
IeFf1SC6HQBVIMUB8ZAcM0ihAtjV+5c/Xan6AX2IBTcUEbeVRbJ9AT/uYi8E0nsxYB7AsmUGZWL0
y+KC7IUFOPZKTFBdBL6yrGjoZ5e8sQMCEclnVBiLrQCnZuhO6R9DgQJyjf5ZTr1xIGHEhjMjDDH1
9qGwJvhREq9Ff9MU3Q6orNN0cKig8E07wRl2AqFtZXZQgR4cCT/vHXDW8iQKgAOQd5WYzTScQCVl
IqjX4fwFXAkeHCAfFPSped8UoqWOZyeJ1BDKnkYKdl/+GarbSlKSD4fxntetcfuqlTLS2LU7uC1M
IFzgPaIK37Pof1lR+EY8fQeO/R4G2wxP/HaQHH2vW8NzESq05Q01bAltpT/PmLEOZUvayMR1dgbw
fDyuhhQj0wqLc0fByGHnufa7O5YTmQJMYZNbG511RkKpLF/K21vz+NGuCB4vp1uvvSgdvqNKI+94
eYiA+qZ82Ak5P6CccHmWDs0DdiipH+pjiRTtIych1csQQHPeidhWWt2rac/ITVT8hU3KaeSBtjge
cXoUqKsbfLC7DqDwnnrm3GyXX6TiAIbmq15vIKKBQkwI32hEE0VKmruAhAfgUvKxVL+iYFNdtHmn
UoutHqpnzYdbTd8qjWpsn0uvP2WickbIiadapdeNQea0RnG3uY0xLutqYcVhEOZJDU3dCrWiCjji
MhqgCgCV8IRrHfDUjbogmONZC2/LuB4wCw0qein2mQjA6hy30+BwogfOJn5IVAeINUdWtSkQsKYZ
wFRaLwFU0UcBHQgHGEssFpEGD6mDXCiGoYTPtyqrVZPhZt6KtfDfIBIUfmYL+wJlYE+jExsI/OqO
+0FokY3Fh0O6KsfCJzekFNQkRBTDT8aNk1VgN7o1XsO1J8rssheiZizpGC6IPYwk3/MC0AuEN/P0
QSNnSoeCCYttLR1w+TtnPA7IxhSQ2YyG8aMiGEriC2kgX1idskClWLX2oLPg1bqwWwF8alY5jC4K
yyEDGt4LBz+J0WVf3SQ0h3qaskyXCS1DQkNHTqmiPILKKnQK0kubwOJhyzyPU5u2gTCclAivoLmv
wMGl1sRmg45ZPq4tc+ChkEI2Q3od596TSDJm2cMTkVb7I7CIUrUmdLSJvlrsEQXGgJBi1IpANnsf
M4YqaHSVvxaQT1C+uwvQb8jIA6jO2XpPuIcCI5xTOkSzVO6XkwjVEmhd1g90RRxMhoACNB0lyepA
ACf2OqZWCevcAgT5ChLS6LgEO6Esre/obwLlwuwnNx7nOPL5jYQr8Qy7AYopf5v1Q4qvAPPtMRFU
yPoNJFTty/TS9+ObEHQxJGWVkhzurHptkhIWMtNdVyNXTDSHAeyBiGWkWyZRd5IxsPlVEM3IcrFT
72ooA6aDE4SeeiIfwwobqoIK7tMDZQEqAbekXmUK7dkD1TZ6LGj3SjC4Jvx6FQmiHr9BVNUxHshL
CUnxBvCB6AEEPjoO5FN3Ak9ecslm9S4pzyoSRdo9f9FHqOK/lLfUVuN6weMHqC3gPxk7hYqk7x/q
a0xCtvXSgNSLpWRMUiTgyGUJjQ/kp4OKIKZmrh8kPdQDIsEv9SIH/dZYdL+lM9hGA/zKtGrIwEFh
+JknxtsiWkIaPLGEagW+CsyJQop+ooxnptamVuGHW/bsbAAqIS3DT0tNho0kyhXVTJlsYUXmRoSU
bfGXGr1TB5HgY0VrujPIFBEwzaBWWPO+eq/2S3Gl+jbDEg8vL2kcCXxG2yevOUSxOToFFjllMWMo
vetYMFxTuXVCjcSX4RRRA9gAV6PKSt9oRDxuVPRpt6uOqsINNPvcnYZu1SPlYmbla1KgT6ZyaY+c
lC5FS1DLjZJsa8Eow9JY0OvulypOb11cc84esh/8PGdp42VBpT75bO/bO8G/zt4/FnbYUWfEXZof
GmgJlDAAHOCZjoSeGk0bptSdb6YMhBYE6jz6FUulb9OXFHFLmRo1yaLWVGFXL1bhF65FYHxfCxq8
kbXF97eXPBppRV9YIImGTKP+o1PIbSSKCoCZRy2JM43K3uOgSU0sUBc5xrY0IL4AlZ6m0BDOuOaX
XP41B3gHmOAWLmRKm/ApZeU4R2t5FyDk2qSTrDFWgJAhIqEpBNefdIFQPBWWiIUOpHTy83/3RI57
nS2Jf6C9rjXCCi8yMSlEpOdO+5nqj4asDximnTAfpGmaCtldUp+YQ7nrN9oV0BMxOsPefXb2A+Et
VmJ2kkH9O0iz5vjW7NbzTDJ4JtnBOE50kZc4WadbgMI4/hT9ephrUCNXHF9xuTo9iWKjTjq6P5GJ
bOCtZmbcM19An6ewB6hUk+02LPxZqDGawzKj6ohdtWkvhluJvYOREm1Go9DowKUm2hUPRwDuhN0g
Bi3xtCeVAvzswE8BATd0r/g/+UoUJROS+Xa9t8UNX18LHWIJ3EyGnstm+pBELuCL0lL2dSmDaynU
MlSmbKi7glvxDAVS4jwJ97EQcILhopWQxzOVBJ6+sm4jnqIeCo/RKn80ZfYoJTZIDNKuPuu0azUT
jLxnkd+dmC2AzhJZClR8DgwDqW0J9O/Q87jLX6niAU/Xtwfq1ikV6L8xJveSQBSpQ/JEjxdJ0ikk
yyUUsyYytyNlLjRD/Ux5Q/70YaBG+AgJJ6cJDsLBlSGOEmVFYb01J2O6Ocj6UvjFqubJS+qQBCJH
DVUapG/3Ow+jIeWRBJNB8z9Z7+Y0IptkKLG4Pc0wvuqHFdqA+BOsUoLgEnkM8XwN2N8mLlGGPDXT
r5teIJP6QjkkebHJaZWuqRImDnD5dZONUHfoND8gcc8jJ+68wUIo94On6qBvl51MLCQVH1VyqnC8
yvasWc/6XfOtDjCphbCcgGLdLn0bZgXHKS+yvZMX7D4Oy4NGD+FUCMEoYdVreAdtnFzy5sRlo0ho
5saKOE81A4GEyYwXk6c6yD8dIZJqfFu3p+Z2D3UoIJvsdRpPUqKuRbN4gkrXoFIotqgMyTxsMOoL
fZe4xbN8ziXzWyONVzqOB0p8i9+WoodX0vJAZ8so9AznDelb0YHz3MCR3k64dD8z+1OLhJAzh8kj
usuvZObzkbyWQc6GTmmwIoi2XmGupKU4wWFK2J/76Z+aMD93Gd4in6H3xgDXBhH6aEZK53fJGA0A
bZPLAo5EgDraJqPUUtIgW8ZyR1tMnfli4pcnUm5iYZtoe1GZqz4HQk9Vg9ebfQ97hHN/1fCM6ZRK
CdR0SJkoi2LqzYIcoL4TFkBcK1YCH8vpzfBWn9WJBACe00yLiwAQaRLsp9C0GqiIqknkLOPzraFk
Vr8r4ATEoiC3DGTZV5x8y2WJiEO0xgjHUnwfZ6IPhNWm3WJc3c63ZjiPRrRp4AZqz6YQYz2ZjDu5
IRFwl6B2KnZrEcTg/7k1QL++hYp6oJ7Z1hEsA/7iIK56JmYE56JLwKeovTW3oK64ajjj3ieVjCel
qJwi2tgO2/swhJ0OvpnTJNfHtiuyg/H4EJpDD2WKabscKEOJ1lfH7A6LbOwsas4TNJ5EO92CK2hw
MsTiApqwVxWLKLMRLa9e4CWmassjEvLAc4fDcYdhGAWOr2sB1xDDS47vh6jbE10FOI2a/V4msDle
sutvT64gU6sIJmmXz6Vk9MQaMBbl2Jr5QXWeYPyBvmHW1qWqB9Mon/sWxMBcbrQbZES0zAhWCwuI
qVQ8l1jXh6IGjOa1gfGULaWi1WaEMCwHv2Dmg/DeQB5AnOEL8KtAbxKe+8BN2sNjgrMM1XolgqTo
dfi0f4fP24v0Xj+1L81nurcOo+NOaxDX2yzu1/2aJHWMdlGQrPLIXierW5xGpofchNt58Yq/+U5o
RWUEif+2BXDlalvx9Nf9rjpcn+vTcL4+l5fquQF2+sXrbTxIpXeFh+NZepPPzpv0Rmh5JoV7Lt5B
Ro/H9sN+5S/Ly/xCc8px2kuQcu0nXglJzz1si+F4hEaUViYPD3i1RCmAoIVX9dztlE1xmKNxkx0Y
qhMV3B0UcM2pOCTHdE3T1IYWux3ZLfjGD9YGKpY1OLIQctFAWUGpsk6iJIRMHLKmanON5FhZ5XEf
pqty9UNpbUfq8JjSXwQowWvQbdhbAZJJMWKPYRnjFmxdFoPPsdLVLbpvIEzmQzaUVAFpUg+up03h
p8G3sSJM2vEpH8Ljz+srlAqe5KW7LGy83H3HfHlONHiQNPn6+hFooRoYcBJW/778OKx8ZB/DcmUF
CxdMoSmNl9V1AzeU5LIVH+3Y2QPZ/yIBSvvM/Sv5mL/mt+x5foNTsDl35+UtvxTPyhub5gm5UR7H
oVzTrom0QEjje+Rs6khHjcQJS55sGk0B9IJRHsEUtb1vaYVq9va6cR+BzFXhXcVjPMfDfo7F2/Wg
jmoO8dhpm3KNF8VcgZ2DMad8dJh2w64+1Wsj0n/E+5Z4ie0fmd+2B1pCNtfDbLuUwusTlB5M110N
74RbR/JOPCxy8rCkQfQOM2eEu7KiXLQGI8tTLA52DDRgtWy6Xc6DZhbQzeyihr0xYx7EBpxGXPJQ
ch6NIOyIefm0qXnKCo6rgJXEM9RWcKytlXWxr/bkXa57Zz1tCYu3fXzd57Q6udVeW2trKITX8vcC
C2m9RTNzi48f0/2Uu8oK0cD30nGXFYuRjEnUc9ApxBugCSBOY41ZNhGzudB+QsKFyCmHqmO+rjgx
z7P6zXkbPHD8JI7WcnHzGpHr7QDXXNjETeysmlhbI2myNbgW8ZsulmkjQ+gpdtYIM6PhESyfWsC2
/FFE0gpBwBBhQ0/1VV/zSHd5jxAehL+Xturpvo3vv9Qps8/pHRIilzv26xeDQ9ccXFu3lfsIlzW0
vH8XJi56+s5jOomgx/mdOBaJQto0gXheuK8yxkgKorp1yf3+jUq5LbczwwWPaAgl27KiJfqiPqOo
6c9PKcV++MiNQHmCEFN5ehzl422jx9+kZ1PXLb5s3/G+Ja9cPdGos9ePP2bM3uU9zdEc2UfJq1f1
Lv7q3cMjePfDd6IuFwVUXhJ2imXv1l7pkWqIiaRYZ/AVuTrrDMJFP/OdPTxIHg5wfN1AzeYSHO34
yS23NPmwoETB16Xe5yEzupk+nM+Rfxx8ZOJ5K+ICfDdZ8+R/3St/E7/B4jAEJt8nH2y+D5mVf91D
TezSR8SLpnRPWRP8xcS+Yet+2G6w9vbwoTLw5RGhbK9wzWiKKWRzEPS3/fQI4YWn8RCp6u5R6OUw
JFDEOLMXwgH7OgfOCjSeeL0Sbfu8kxc9HoHEH3EkJgB/5L8pQCWS81A731Ni8gkhPIVjA//bPWLo
uFzxWdJZfE/pWvatGGUB70zfp4uqs5f701t54NiuHZLy87I1FM+8qEG6pLi2s9f731Q9nt5Ml9v6
+ISbwQVB4g2b1CcTGad+xU/oobgU3Ph6/jzXHOl3cEv3HydC2YJTw7nLQeGL8FIfehJP3jw2D9fx
J65IfJYT/72D6hWXK45Da4vfrkqfFB9H/xX/LIa9iRVP+b19Ji48o6wS0vGMlfj7fnvlio013Wqu
WDCf4ikSr/+dHzQf5yAJwFtun8V+9q7u9xtChLzEVamRyvX8dxXqHys7Z6PLw9MCcQAxpvi6uStO
xZpjkOEk4XHNAYxG/sQrOSSHwR98+2Azp9gUTrTIczbxWMVcAty50rkisi3xd/1ubil7xW9v6Hxw
J4rXxwmnRS2Vc904I05GAAk0UvPhGbG0zcLsJV/AfFeiQ/i1AX7mnU5weUeb3UWQWX6RznNC1LH/
QfIHv33Yu8mr/bq8ZN7hJX6KV2/bejsG5BbC5CCdtLUwD/Ct8RKTWQ8/1e3npxIwsq273T4tEfzl
Lr2q7FHNpfKRpIGKlQqZL/7eewOWHg5tvkM/EhRhcRBfK76CsuE3ndceqrAIr8/iCFXIbw80w/uo
yPlih6BMG5BA5SvqYPxZIs4g3uV3K3EWUPJ8TnyKzvEwY69lr8RUgJNisTisYvqxPVo+SNAFJaue
Rjwfpt4AtMxKvPAmAhJR4fzGbgpHKfTyEp+CaAAjAVHX30/On5m4cwg27BXDGy2w6XfeNUS62Jue
6FRzr1yFOFx3zmEgV9z/7oC74hPYLdYRZ8vCLBxlN3uGctx3nvAEuZj8LOydfjSxN/Jx+jChvg/6
j8c/2O+OWMDEdzFLP7haTyPaBnf3jYLTCeu9FzMoYbYBbPKL/YSVES+YAbbQrzDLJl9sGbZLiwav
zD3X/j5aXfefd+98vq7Pd68KPoURExZcPGnWBw83cyf3X+URQ/BKfVbVZxMzAQ7/TYS1WNr/Jvd5
/Qm/FfOy29IX7jbbwcfgYyLNZ/bG+Pi0uC+UsahoxRdUctwfIzhCz8vrg//fjscj93PkVx9y+Hlz
sRlmlLGihZ2Y/ruE6c9crG/CqFzdt8r9Bpwe0XzKPK89oqVzjU/I0LytVm4c/xx1/xs79E1MxGJC
eBhLINa8+AmIGvcI48Pqzk9sceDsvCQy3exVPQTb3hd2XazBb2FnR5fjCFvPzszKrDFx4qDSTtqx
TXhiT5g9ZweJCemUP+ssrAvpnpd7MHudjzKWB0hs3fm9b+3YDL2GUQK1yIsLHF0zftvPAfcNovbZ
+rkG42pcoWm5+e9RCUOob4uN4S2M8qfOrmGs0W/+22LtZxyRnO27Yc+icsEFLmvhWxL9P0PQTtfU
VlznPZje6bontGH0xuBtW7kr7k58BsQ0E0MOnZXYovJ/S/ApXAkl4EE4K74Im4dQEh8URqBk5/pv
dIAjH0gd6u53H5pbIzAzl60aDw625hnmXirDP6wMVnh42PmnzUnyf58l/+QlAVhqHm0S4M3F/9Td
68Y6vL++nvjvlWK8a+76YH6/bumhh7oXXqRfLbRXlDj4e3Z8BMylxZf5lvDLi+TuILTgHy9aeNAx
bbSKu7hgLjAuFwWLQ7offfKTv0Mgwhztm9I3/w6YuA8mD0iof+dFzwJftcP8Ddp/LX6S18lOHEL2
HFfi8HOcR19OmLu9+wVwYP2luPlacSEpxnSJqIg2Q/ca1uvhjOe74be8N3eF2y/mKPKZsNT/6P7x
7W37IfZLsdl8fuAC8LDYloQhbZ8w5n6y+fibfnL83fnMEFA7T2Kii1NhWRjhkamfoaYgfsvkX1H7
PP7kzER4kpDdwWGqAfa4CmyxKpPFqTcwt+sbhAWsYjfScO9JwT2qPdfZ3za1920EzAaxDHr2F3Ji
TGu+MmdrZkrvOzsxzcXauUbq852/Ueh5kTj1/CW8LLHTFGH4Fe/oSj9C6su2PWwSNn304vipiQzX
vJDoO6OtHsC85jP+BDjQp0cMo7iLP9u8E+4d6A+WM2RVQXmhKsDIm6sUlRLywj71Ch8pBf6g4cTL
iVrfPPdraYNkqi+DCPOKFdnTwA6kLQh0v4mWI1gAzw4gP9kbvu3Vm37tRE3E7zz46HfJvvpzH8SM
hNmfxy38xy8qyLzE4zYixb0d+Om/7RTH0tgcDpcHlyBFd//G1EHhys+22bblp2xr7iav9anu+ODs
QvvE3AtGPzmhTb4Vx2bz/cJa8BjFnMAzPVu7/v1I4oRN6UlsN0+u6adusyvCfN0R2cwbup437ACj
+3R33Q/aBd3P/Xp/dY2ViZc4r3VMUe7NT/oLXfpwQvPs92LipGz07uzTRUyLipu9iDUAZCW4btst
qkjcAx0tgTDw9r46I/XoDlH3heFdCacq97P1I0JX4sM58i/uaxP069anWYl1A5mCb67E6rjFLD7J
/bJCiiN/46YgokLb1roTE8MXe3XOGpL4hOylT+XeXhFDejPDIf4oIQoJQcXKXvjOAO3/+07PLtNE
9oa/tUkC5ZO1+bdqewb04bVb7MS3vbu/4zv+O/1G6/X5Y38+p97vPwil2beoI7jGs+ZKEVyivhNJ
keY6kfIMB4dX7rN/1ZGcKGeFMgwkHdEv9V6kzyOk1TxlO8d89e3XcgMvwou2XeLpaY5R34ztz/mf
6ZFtcYVHAmiffd/Z9NylFg07YfPE74S/Ivwg4dGA9vv7nfB3xJj0u85TGJdh9aX5j/3h8ML29fRz
ZLMBcME+kcfSxTq97e+BawGUw3m0jFB4ktAT484/4mxDza75EB7nf759/QHFQiDeWT1pHoCbo3ir
4TVH2Sexxd8IDoP2SaGn10WSMaR5NCyeaB/x86MIHESsooZjIBMeyP60nV+FVyEiSA7XuOVRMMr/
uZ/1sdiXL+g8HSiM4NXmL2OAt9+6++Da/lOAZH/WgDu+ndMYqDK4iZUG6qNrPjL1o+i/entlPwuD
km+zX0jXV49DGuv6k0oGVq48+zl7lS49xv6VzW14Nw8wGA0UPy16F8Epuw4zD7NB7yN1QcHq4kKr
iWQ570bQp6ClcqBN0+efMtj1Ta87W1/UJ+D8elW/i1ftNP+WL/L7/Du+5keD4IGcBmqt1KNVN4Mp
iD6uPHj0fhd2iF9VXmp45bukuw0nPfeSDyHS8NaasKpA2QtCSSavUF1bqDkoo5B1b9Nr1BpGPIN2
q50exStE76tVRQ7ZXkJ6Be3lNBQVXlK6HB9ACoui3lT1/m6br4/m9mKaMwQJJMNbx9oYFJ8yeLxn
c186xl4uO2h78p1F5tyR4aibEBfRAeQOLJcROZsbmXEy0RoohzsdHVOi7egR2vajKOT+lGD5RcXm
AbV6f/+kuUTgjkpp9CX4XZKyjNNxebVa0pGV4Oa+3SEIpzC5VPt2pmYykkp22HRIpQrAi7gtLZk3
5cxep9P8UT81y69VQ8ZsXbIC2tLiVaE/zKSmeQfobdfDxXZUnhA8rD1qPDMUVsvOTN+tIt2X3Ws+
Cg2pjIb5Uw7+xwQkANqz74hsah3OzBXHtVEWvVE8AGzk05CNfKSPjHwdqd1XM1KZhYy6ojwzi5IQ
KXjKxiiimpRZpNKEGWdn3dujeft4jGyXpHYFIIGyRUsbI1hhUX4SyAgIaQTmITbJu5Ndlig6lBkl
1sfTzVQDTUbFh86LCGL4Qfntq4ePbCyQZvPWfiRWe6oo4AG8TPMTyEVDV91excvKKtHPRnaYBws4
u3gF9AKVsFpYK2tUzhUtu1CcwoxIg+5Ex2huA881nnhuGbXbK9dAMYiuucdbQWM5rbwjHeHwF1Xv
YxMqRu9XZgLHFA/JgfFKfKbXiJfLzh/vtk/56nGrIxiyAMFB+Cc3UPITJjRFnKWIgWvkAVhaFVDf
ByJpeTa4fb9r9G2tPGv6KxBJWItAKR0kTi0KK391ZQp8Vc78b2vvYcKLlrDwS9gUaWdtb5Q26BQp
FK/g/KAvaMm0lC8TJcg580Q1vtL+K5cXQoNpQERAo6Jwz/XnrG5hn58jq8XNBjJBb15bQJhGd8HJ
NGbfTi53mDkEqkOhs3BBVqMqwGJrt1DUQHpt8Ze5WJXzLRpLJeDelxvg1p5+QR3FCs8Sd4lOM+Af
pnlNoZUKC70grE4Y+ULRoyHQewitQ7K0GxwE5yl8X8nflz1C1ekCSyK98rUgtJe6j9l47ZBaFHCI
FoBm2rxqpgHgAhsL/wvQN5tOPoqCAuejAV1LwHzVA40pO9Qz95SLM3F1HfJfZOpUBIjxRNhp3xN7
RdnnSg1IwJW6rj8OtACoFo3Xt931Ua1s60k220h0njP0PSSLcDd7LJFQtVQktF5VmxmXXvSlOgDl
qcwf0amfyb/zZETggpX0GewSGs2XDFS3UZPzRaRb63Hh6zFKKjzZNn2Sm8fWvBch1Ty4eBdALTAI
uqr1T7W7fSn9iDIvrD80QTnA7GirulH9rz4F9lJUVhWNcCt/Wmy661oDIBhNmTSITLBTNj46i3co
stsTjJPIcuFz08CVjHOkgScyEYZTgZornf7PGoq9gs4SF79IsCFQnJIvRjOeqqPaT6ESmohNOOwh
FN0M5v6dkZKo3uEXlqoQW3yFgGkKkvsXuF4JFImiJbvhWpzBKTvLSbCOgUQI80ny8wflbwwzaNUj
4uxwtP9CfoHm0o9KM0ghgVPeGsa7KDjSRSqIEQz93EMlJwpqs3EWTM6ArUJRC8vGI104HuU4mBZ9
GhMd5SQZt7inHmJnul8BtRZIIO1hbyq0p6fJTWirBR5yNHOK3ddveYLOvsCZn3cWYKYrlppSU0/H
QNsCxqLPRMGHNkgTghUUc0mj1ehWBDBgAi3f5Vn0QHytT1EeEkI4oCNcaOWub9c39GSWp+zVuRSv
2WdJ6u3T/i4+1e/stfhli+3e21/1G1m+99tvR2PG8/0XHoT7p/49c9JvOlv+5R/LK6LKb9M705Rw
+pdIODcC9bvkwTXu8lt9oiYE8YL5ff9l2l4/ASmq3+r7jTae94pTP74f32iQ/cgf7Vv1lv7cv9q3
6cixqlcMmflsv8xkq9zirf0ie5PxHjCv+j/pFdp6+UNAuFj+Mig0wI2u8lW890/S23RuLpDTDhfr
rWNJtn73I/hX3O4yU/Uq/nWXnFYJuqxXJaU6MDCe89Zf5mf1V/8cfvKfmifs3r+Mr/Gfel5ehlN/
4TTduaeUUOK/aXDLEbWQiZtB1XrTA4KswJwisJVXmEDaUEauXgW8Gd1uKz55Q/nWXNVzrLZhBW3q
AF5/DQsTSl23NlJLJO9ZFuEMlDdb097Dp5SRji/o6UNp8ZPHWhg0/mdOqUFTfc+bsaUv0jfRYPRz
aONJII8Ulf3e2iJ2R7uLCkrdq17LMeq/WVWox3QjgDZmkW9/a0hsL9RbYUNzLdovvsUUfiBbAtOF
R68yVjf9VvHDydTvH40vkx9v3geajtgwz3yBzmxk6KUVnXTAatipunGzzH57B3geWNDOyd5EUGJS
1/QQGysJ+FUgGLHS7A1KZugrfLIdpshbsCJY4M2GK9QzQXhXHvV3HE6BURZQAv+sAdtz55/uaLCj
bTUSuuW/5l/60c7+8sq2lH6gJqm8lsxGdOYfLymTkl8bv85v/Q+MAPrBX+1leFGe2i/zpb48Dtmn
/K5/299MZyYiFZZp8JJv3FvkWr7JCYFckj+m4/A+vaf/rpfh638knddS61gQRb9IVcrh1TiDAZMM
flEZYyvnrK+f1XeqpmaYe8HY0tE53bt3CG/4cK38axVB+F2GF/tKycibNO6z4MsYjZI4LomWwR/A
L9c4+ivaFaXUV/XXg9woR37MvxpfzXt+Tr+N93JJV/KLfnV84XpP7/1tvHkfxpd7bT7K2/iivcfn
7DRfjWvwNZN2hWv4Z/3myucAVfjqProX/9R/Du84ZYPpscjP7TkFFMl4Mqerf9W+ypvxMx3bW8A7
4HziV117Ok8+7J2+CWOsY3lp78bX8Nteq7v1AcHxBgE/vrXH6b1EiP7D/yl/vLzirLwfhTAw4O1s
Ed5UvB/v/Yt3KiDpkAWnd0s0f+f2m59SfuobxBEoLfZpvuU3lbecYw/+m5/d34TLG/ypL1ylD0ry
5jh/WCf/D+rwEcdsuAtf3Rv5Vzm805f8NDNmh165mH7sj/DCxoTxwtXgrnKJ8xOpPegPpysbFfGb
v/4f9+saXqar/qP9Tq/DR36mrkOAA453SZhmnOBan4cP99u4Rz/thVVzSk44iuU3nVQLaNZcLf+s
HYgRbo/zp31yfuYfAxzuRignN2S8gmB8B19cuvZb+5k+xkv3oV/ZgFkVDfveH7+l+3X+kt/kxM8F
zIH4CtLPjxUvUvJv/txrfx9e0nN8i2/du3klLpE+RPkUBepLzMbKHTl279MHZeer/Zty3qC2Wei/
aLaIhTnpJ16p2c4Q2U74vU3vyOzSM3c/Ppc33ldymoG4lGDFjR5fvD/5vTc+YvKbYqv+0LzOfOz6
0sry/yB5lYegfuP3/SrkM7GMbvzID98/grhi5vsenFA/ze885LOxGH+MDxdlMg/cl88Zx1NV/WIr
O74mp+i3MQ/FiQXT/cbJKmYZ8SWnDMvjF/JJ8zscjffxtfg1frgu5a28TfLnKRdCJk18hwrpkp8O
b9Xd/lI/9Ytx1d7D4SH9RlGS3P2L88NS5AUJxEge/N/mNWMOlS2Mn3ZYlN8TUAYHkL6IeZzeWMlA
OXR7DEjHGztUeOtUeBSL7Nd4T6MFVox/DU/r3flgRbOuoZQjn1g4HynXdpJH5cf54OcSd4HvgXzg
5OR8ZCev5CInp/HFPBt/3AftJ5M7DGgdLCye8z/WHFUgsTun7lX2JONus9H43xp7QXQtbznSnh9s
6aA+f6NSzZylfTbecYZPsZnmwAMCiXcttfaFDwL7xrryPzA+8Ivk0eVrbi1fK1eXmoH/+x4wB/md
3qo7N2a6Bxhb8JE5c+F9swciCfieLpAulQLhwIo+3LsOl+bu2o91vxDSFaXZgnLM4wtchuaF/kWq
onuPo6V4lEI4Aim7Kt/hVb3wmupFOxUYOLQUpovwx+GMt1bDhZfRfuJbcuILxUTRu1C/ynADn3Hp
3xHKRAyY7o0U6/L++Tc3Cia6c0XOy3viN8V/JJv9e884kUWcP/C1UVS9mumyDZfTBbN7Lhf/7u6G
twguwSXn88LmBOXmKgRkZxJ2tQou4xUFbHQP2YZ9fIVWjZBMMXnBOhgPgg2WDObZgrb3iaqBk3lZ
fDlX5+pduXxxvdSu/jm68HVISAVUL34l7/ed2z7HT9U9b1Yzm6V/7q9hs3KYnHxr785H/8NCrZfq
sxZeLZ8XOujm2fcfJ+yLXHy2wj2mpsNdV98sAKPksSLz0ycGWHkMALy0NQBGbRHZAFibHkN+g3XC
vhwZ0WjsJu9tGPAqeu25+dSo3rLe5r/BLf+tfyngyt/8V/8ZfuITm+V4Yku032tniRfXndk8O5N5
5XxzGY3LTkV3TvnPfQA6mXDEwAgXViHOFOTRPFB0YalKHchmxs8044mTmULOJLVlftBZIIehXLJO
eYD4t0fASPdgdAuHf8BFEfZzVXkO+Wt0iTjV4Zx8LBxoYvKEAVb8e1T+NDbu34oBYQhlWO5ocTfe
s1P12/zqv9qne1Lsh/aY/XSv0zsNer1XSHk89sfxXGkL49YpS7zsO2a8448OjC9VzYIqFKw4e2jh
GIN60Jt1KvaKYoT1KtEQ5E/0XOcshjhhoyk3/ZVB0avpT3Z60MTGmb2hwFmVzQuMoDWnbVCtFLoJ
caJr8+Y1V/hcjyE6mbbDxEbu8K1Rb2UFFy3UPwIkxBBZwWBLlEn6tPQq7yiijcGhbKekaNNVVtjY
z8/Lgno9B5hKLJLASVYm+Ed/UmsTuLyIlpN+M+nFStGQ1EfogxD18c2BySvv5Opq5VPooWKgF43G
Zl3ZO09lQ8jS+ajPzzUmJSqBK9lr1JC95mxqqhSkNG3+7gfdooeUo5KhaqY/LbZJPVyJckOq1KcH
vFZXhGqz+RnTwmSYTJrDq1Uz07C0K7iFQrYeOmrsMUZlZ+J2BKyCTz66BxieyEFVr93Ciku6Sw8i
jc1s9D5V8zpUwZJjh7YW1ytiAXceAsvZeW2nQ4ESYZrTlT6+Qumdagjn3GpImSY32sJ7YqPF87LO
7nFfb0RYNUbGoTLaXcXkLRlFqzUGB+RPC6AHzKi0ZdR9KBR0IiET6RpcX4smyJu2Qx6sWuJZ0Qqj
CRHPkIBJmvIOnICd6TJW560CCd9kWI2BB3low2eNvhFzTbkgiLhnUAUL693cepr6J4z0wTM2GhCH
MPOReNbKwxQFWxzIVi0mz8KwhKdNGgUN8adZwrnCVzOq24WvPKG89UZ7rbFSstYyH0QgZZjikEgQ
waEyR4z6tT9T61cVLzPqSLJQkYNl4egUNYd/Kr8KPyuz3vHOCg7dsQRPzo+phQNnvak5m0iBwTR+
Jd2lgijDUemLoVRBhg3Ff6cmZZ6OBe9n8RjJT2bxXlU13hfxFve0Xt2nIRxtzV375FcpRrA2iEs3
lfBFfx+is1IRSowpmAXje2KoBg1+HPHt5njQ7RdqCWHcI6ibSo1ZkL4eKORBC3JKfN0i5BR4wcKS
v4tLgKO3VAFzg7VvjxhVCa4whb8QcFXjLMgX9GRi95r5bCJHC5GAAGXvwxfRoTZ7v8YniUkT+lZL
PyRc1FETZ3tQp7LGMsLbsCpxOBpWDvJFFf1YhwIj18s9whalNrej92oB0sASQ0WSYhsz4YU1pZwR
PUs23Ugyl3j+4x22Q+c1x9NO7W5ZyzejQH82S2KLmc/PwY0nJKyvtn9o5mexC7RAdECTurlb95m6
bE6JnWCZl25HrMAVR+xnkXiDdQQqlVdNd0svpH4MGmXxpONDcUNn2HoThmf+IxzvHDA4dDk5w7a8
mAYK+ebPIfq3wKN0pjEiHgqkmqYRTEXo8GAIBobNARlndjm+NTr0Z6I80/aNnGtRwwZWs5kacy/6
ChfIM8ASU43f+vmnDN9dhfFa0z/7J8/o8c2csScLHn1eALhpE0zWE7eyYnHW3UeF24DjmI9eiTEV
oB4hicH40JLz3CtM3HjIhxCVb/YeweNPi2zlG94D6qjLYC7birGWlvxwEVa9geZwTH77rNoW9Xaa
4Hra3l7QDdd4Dg2M9jvmaAjmQ6iqlrISxcGUzE9RBLCbuIC7q8ImrTfZ6s1F4cdmo0AQbr4VOvHU
4b7uoFqV6UlUCmEL2nX0gFWUcv6sp+jD79WHEAsOd7rY4zLHZ6ID0SFJjoevjy4Vu76OLDjX9sr4
V1jPhvts699FQtBAvMcKNOX+RviRTJy5cT09d1O5LKHeqdxu00btaSwGOTjRiWQTcCw1du0wiVOO
bVMRQaP+hclDR+oUHlIbQdByRP9pw0zEZw3m4MqiYI6Xbzg9qOxGCQLpquPxhu06Ut3uYaxHHmh2
G3yDOOrFWzz9adNZlE913ODFya7M7udsfI6OwmofBxsiius/WWmPdTsA5JyvCjFGJf9HtlDXH591
JMVlsteyjRlcvSh/qDDTdUp1YQTuA4zjItrgTgZmmc2vJb5oTnDwG/eBT01PTdZAxIioPWCzgRaw
8WGD40WLEYXP9MrC1cM0q60JqG2OFm65izacX6oEF3Tiu72Mh/CspXh9XIQ4rY1kMSnoZ/OL6GNs
7CYj0yEtb6/Um3H+0zsH8BI4Z3gTmZosDgu1amQ1T505oGio3nD1xx6mvgoo6ujMTisoBmi6eBSR
c6DQwLilbvNNgGN8YaxGp5LojEyHjEbzD4gcs9LQ4etw6KdG1gJQO+s7kNfLDzEuNLU5bmyGaxNH
O1tOwvjGdpxHpQbHZn0bxbYsE3yGqH1KXxTfBerKtGVynQLHXdMGoLvDhorhRITch0WiIfVoiSrv
3LewuYYBRV2607Rsi2tCoRy08rWuWXl/+J/ue7WEnFPR+qCjSHoPy/JlhQGkaqp7LFkwGkAwxXyl
ABfNC6BLM0PgyIdnC1KwaUJR64OFzzr+NvnBgbTV2BtdRzSNspjqBstGFh5WgXDo03ZfWFCQnO1g
PyLgUZTt5CIUvlUcoWgpw7Wbv6kdHCaCZJphkdsO4qOdyP1zbVp2xac+a196ar2J9lSnVdALfPA+
SmrmyN1FzIz8Wbz7Vp73nFK8k1iA6JpekDQDD40KtkfqzTG4M5yfmEjmhNbVpCHjbB5eCRXo3WOY
/yX0ljImwBqnzY6B/x557iKsWPnpmvOULVqvNkZ4GZJxhalGYzKHNndeAMyOnGo8snqj8bM4Idit
cAJgLsbYJUMEymGBGPRBr/DAMDkACU4F+saUgx0uSPYxcmekYV457DwM0XTMn+l1Yk178su/WBtv
tnJinc31IZ45arg5OTmW+cRBaDC37KZzpO/7oF8XSbkxCGXpB4zpzD+uF5R+8GYQShP+j3mq1PLF
69FQ4coReKSgN8se1QdJASL3tzlAx+zsO+afDLdEICwDFRGNy27XYFdChk7XweJAOaDNqDua9NBq
GeM8KGrqPfHdvTHBhmNoxacvWMmx9mXBLurxfBKlHC8vnp5YgHnnFvwab3sVf1b7MU2e9PbJxEzV
efSgMaSIn6eI27pN9aWNRYhmasu+fFEjKsCECBWqLgOjBCwPbav9skzA22zijPUse9+F8UsI2jn2
CmowhLAsIpvCMGDnCkTUXsUfbk4FMNVbw92p7Rmn9JxM7AKr5fFIcq7uhIg0Fspy6MgmuhQNmWDu
JVQdtInPjf9eN9FHLZ4eaFMYRjIxSHJobbMvjrmW9ZMydOUw4P6n7I7xuGmyAy3AzJzVqs8BeW45
miMOmywpl46FXQNjLjetRBrCzufQAE0z4+NzhncF7vFraQTqhMFOgKNjfOgyF9lC+yqqOKd6HWht
qe+y+sY+S22Yl+S7/LAhJgyT2or+qnN/OxMqr8eBAeNMS5G+YjhCiE1TEfxzLGaSVErMXw4qEuoI
3XQ+i4T87AasclR4MSYhFRuYoVEMIhWtIuW18WbkJacuXMXPqma/NwoxJVqxDML4aMXGRztPa8cc
MM9sNiI/FqX4ONjrPh9WYiEgijYZfPThhxkRPfUJo56nTLQtuWbT3uSMeG6DfbZRjFXNe/QyFm8i
ecN7DOA0jBi3hkcZzTKuo7vgm2fwWN3aMWN1+vYpAnPEK0YGpTKfU4ceH6e0fDaSbCNKuGLC/sbi
hELl2mggCeNxLDTc5LxN3H22NIMRpEGs6ApmFA6PEgohqdJRock0Pkufei1aR8Fj1+07Jn1qoy15
nhqD0WRm7UvsqyOQA901lhviulV8P4OqW9VzeQ27i6aZYkPxME/IigjONZ8J7slkVympRaAxYwwi
BYhECQSJu8I3Muv9ZxH1+CGkPA3rGWBu9G4S78nykoMTf8Tm3Ylf8ILiKvlO9Zyzi+Vv+FosEvtm
MdrowIowkeNKc3/Z5YCW+ZqQv4mBhbpyAWPgreXrWP0YCcgKOAPWFcICLBFcjIEz7Mxw4marnTPM
DjFoL6m8PinCcWn3y+8OU1UvH5e8A1HwmdU5Voms4VDomq3vp2vtzpRML44pZ2pvlDuEszJ5le+o
+vLd017yAtyhm7BMg52dbuRau9jRkxTucaqUWNiYVAuMuKVpHxhTi3wcM4iUoa6kTAbuX/Unzx/H
so1RK4ePX64an67GhMsEjNafa/T3U+yKptNCHqdGF416D8DEhLE+853JnmMYDP9TPElasj1p9igw
Mnz+FEAqGVlOmBWlFn9KK0IZE2IjzeGOJ2gfcNzPF0s1/8riWdZ9QKMeOlCJW4KBMZdiwOFMP7Px
MUzJITV2OrYyqjFy8mySAm/s+Tuh0BXNG6792ANedGap/poXHcArtZDOrwmf5AjmEZAOX6xk5Mih
Io1QftG31r5Uh5+kinMpeu0eUIexWfUJLjUAPLguYGfumM+ORuypu48H2ILPmf9COhyOPa6LZSuS
j4hYSCkbmgg8o/10yWOj3ZYChivEQ5eT5xLx4er5EI5ncAgk1Zp2y4pqO5B0QiMWgkqIvYpFX4vt
5mDae6OJFwJ5SLYv7igie6x1ReSbmmcuE2fFXaGeIgPcRS4nyk4t5QnFAHhkC/fuCbek8UDqEmbN
nhp8NYqDNBv2YEd82pNW/+oR0p+BoVQ8rTTKSPE34e37ZDApGTZZgEkqO+A0QM3u223rYNhSsLZ6
eLeAq2LG5up4Z2BWqn8qg92yx3ifgRSp5bSVeKTRXpRACz61qZsQL87Oizzdt3FWn1ilCrr/VVYW
6463XIoJHR2+RWsO+rAxNBgJs6jG2fKoxnuDsNDSSHF0RCdOaqVedUseJ70xngMAlMKz1qKW1j/B
YXyISxZXXI+ODOuX/EewJvdsZs4zdULCdtERgZ7Oa2snwn5mvQBVyITtETcU6wf+zYQbBb9WpN11
+5s2FPergN0Y5FvNj//sMoKHGiyqs8868C22k4ZBD2bzp3i7JDRDSIureVy51vzs80CCcbHKpBCQ
qy02Ef5087qDVynLwigOHuhAAbxAR401ARFXYntcHmfqIpZI9hoaICbhnX2px89jmHNZsd1jZTAz
bfwlbB4K66aGskQrieN9lENDLQB6cKlCJb5tQd3Y9eW1pPWEcse4cEY27VO0xmRGDcxQJ1yZcCRG
kUGhpAOC3VLllQ1mUBAbb4TpMdruJkySTWWG7+KhMe8n1XiZY22d+/BTsaxpswmSgbzmXWSdlK8z
OufOQGDCRuzi00YNyGkdw0gi0szVeaanT510ZulzG+MzYn8Ngr1QMxSgTwoBpOo97lSYX9INe9i/
cdbIfu3XgC7Uo38N35tZ5UZ+YTm0W6dGdZg4v5IlqCqPbcZyVzBkyzcDLOygeJlCuIwgBwMZYxYb
apzchXemhP6yr72XvDTX+OUvA5O8+E+IKR2UduJ3SYfBbABvd3kuHVxPST4Rfx6cqxXoataQf5Pp
tIiwRogS7UV6rYT0C+g1GmYYWHH9I5vN6PwxGMja+MMhdkjRdiEyfU/dmha2tdZDWDz2eb1xYU4w
/p0r7yFEq6fHCHSabo0JiodimllB6dgr1US1WGS7BmROeifXi5ey9rWx27QvXeKvpIANcg739pyU
/ZIPE2bODoKOHAT/QqUpcjS4NY4d7IOe3PdXHQOfytmxZBNahwjDLfkTYah07p/UPbquQwbyVxFt
7hgAmhHnauANFzi/lo62a9zN1sX/6I1arpKYd9p40MR7dp8cBktqscekS/EVqDvs8LCuxgsKwXBN
ZSMnO5WWKPpL3/jyCgeuRr4cm2jNTigHbIhtQBnCPtOOZQLNhGvph384JK8rR91Coml78W1gb+vU
z5QDmA8SUyEZrb7DMkAKO1odtq2p5fzMasRC1bEyPvGJrXT3EfbPnBy7CZ5p5D6kpJeJgx1Gdo4L
CyTc/rMZmW54FaaBKybxcGgMl3KLsAVaHFUtNmI81dcpnQuf4xUWjaR02oQ9xDi8NT3IrQX+Lo4O
/cqsQoBckNapIoIR3yGsLCZi76UgLD7bsiPXyCHPhCfUWXYEA+XZUWozrmUb4676D7WUNloIO1g7
ti+2ilqv9i+1ba6lP+dN/W+l0WNhSCaBS/etDbhjhaQsX2YQZWE38XjBAXS68AmPYC0jXpFVZvrK
Y+9NxOCk2yS5BclzS9QymwOgaDc6a8WM90oYP9XUjO0TLSmsGqu96x1bVLvMI5+6hDEfljOAnnCe
2F6AXXnqHvR+00wMFawa5NJ14dPLYnhSeq4EJNO5w7mMUswiJIgnvRdvTQ5YpXaOnsz2hmDlpWt6
pX/gBID2v8j66hESUQvyrZFo5PTZC66RYI14t7n1EWLdUshj+I6hJ2/Mch9sC1CmlOcS2T35KGL9
IjW3hecBc7yZC1ryOFfTngccjAAYUZI0KpX4AOK3OHmL8Fh7MrV25UGvIY0hD6eoq2sMltiMfMam
mQRmPUiXiLdpYnY4SuE78SgtLifInl/dYF7D7o31X0QrTA9osjTc8l4WDAXmZ6hmBiilsN3yoPkQ
fx+539KDim9J2x6xrOQ0EIKcNDM0tVDwfKgwbDggGC7LlAVfgF6kMR5+UDrZQCtNJVrPWcsHBjyB
VSUFaXDHJkXcVsQQOuLVWWaxoq6DcCljAxe6Td4s82rvuLvEIuPP6DlF6LIEdedqaFH9maSn6sLz
Qt9uqZh9MBdjHM1wWCnOVk+0V4kykjIsuxBUJu+2Ae0SAEQP8AOsIHrgiTTTe0oevZj3iG9Abbzh
V07L4MFzxX3PvlF5ynuPIKh1Q73FwklE+rUXZlDEsFzkGmKU/wz4A2HmcfLxoh7EHHdSsi3rMMOt
VDPOmGMQbkPurvtKgvlDgGOdpBC5fv+El4cPU1TzGjZdzq0Co239wfVPBceSBzTXVTpgCDO4HB5D
deCTxP28xa5scFv8G5Rq37Oj6wa8NnPLU5gJ2IYRlbkrKe2LayWJP0H/NEflzjGbYzE6G1qwf4Z4
WsgMZ4ODmaJa9DBrOdJGwCST0YsgjGpGHAK0S6lwzQl3D0aEYmUibQ7FhT1VazwfEkTTifXUc4Fr
kBX2dgUjLhcuq2uErN7l3FH6s84JrVjjDyNWu2JPWEXhg0dGLFQ4OyIatgrEz5ePIBZrLOM601ey
0Znmj27sxxk9XnbupdHI9g3wrjh28fxtge4UwteZ/U406W6q4fqrrvz54HIPpRCr8RztlSOOhyOj
gsLItz15jW2NfpCEAvioQVBLzAn3jZXYx6iOs/buwnsUfxO2r0pny9e7I2Y1j+IwFK1sCbAYcDEb
9uIUUbGACDJaiy+ZWI1EJbiq/SlVUEkqHDa84JGUaGL7Na8oFoswOmDvH7AZeADRpg+mhBnDpH5F
OKn3Rr7rw9XAh3cS9YUg7iX9EsYYAVtiFrRb38ZFn3Sp8ezP7lr+3gTsyzV9YybE5fCAp2G/7ujP
Yw5WJ6EzqVPACtyhjW0MlPpvd2TbGfGRSej+u5wPOyU3RckOmkMLqiw8eqw8U3HHUwAajwobvbcw
c5RI+jnLso0Ad/04PfyL1wDrM/ViwycTW7uyx5MTm6PQGjcaoyz2JjIMjlJZzOCwRQGF32Ir2kf6
WrYhmWYmDEb08qNswXhLehSWv8WnlfLGjG7y5ONMvEpgVrWBh9caTv9vNt/IsarA4cUih3SXIzDU
6FrryjtTa+KM+smx7DReSv0aYl2MXxtQfIeRpzA0/w2ZbPoP3Vk3/i1qOFAMIvfg5xdp/vtviVv1
Xgc3a81gLxZ5DXanfqpu2dR+axp+04MpVzJAWPuQKBKPuPN1TQyjDXAr/sAHMT6xq3PaPIBv5j3u
cJcBCLinvGP2KL5pGkPEnrAsHYO2nCDERHDoGf6fdqitdhUDWmMkq48tpTubPV3vAP0ZWB/HJ2ie
IXhbZuqfOROCCYPEiUz1gnyyohieIdPHXbvmyE2Y/RkeqmbrLe2AM7yXcrYE6jfFubjde9BGWhv3
VItdx8Cf2M9WFVshPcCyU/fCgHcH4n5G+me0u8SE50OHDAAbMYXKgl4IX3Cmtms7ulmJTL5ta2mR
JdFVn7pNs5LbS5WQ3opOHoydDrqxmnVS7xISGjDi28jZnRPBwtkWn5QR4xZahqlAHklxMaTOsdJ5
JihCaaZDvEZU/6NoP2ZyXTXTXWr4p1ndZ1PhT52jA8ZmtDp4PG4BxSO2RIK4aLCdYy3fwi9g7CHx
MTzHQp/3aRR0ylkDjAaxtLvDYg8jdAdf/pj4cp6aCoKC3w0LA446LSGZOtLCBT52Emn0+W88DTBV
uT+FXv1U2hdDl61beM9cTArS0aSLCJ1NEDirwneXFUu717gmjAATs3iYuHwzHu0oKOr5rZu/B5H+
TfkyyEhmlYkmlGo+rDYVK4jXFLsee3ylvcrkoKO+4Qywy5s4V1UUB6y7ub8X9R0rQY5oYPbUYCtv
OSBfcirbpuiXPM/R4MljPQ6USeVziQIns4gD5ASTHdQfrUdp2lKmVrW7M1yFAEV7Z/CkJYgmtZ3h
7Roj3uCd16vsMPBdR4PDxPAXGZfdQq0TAU6E7aNUFSp5wS1V4Ew3RmGoaPq2ZecQA8HAVhivQKWA
7D3Z1JdI7IbhQzGhN1P0sO0h85B3JadGqDMvYMTGR7Sp5BPmRuJCFeIiRZfHyuhD4tTM3WBky8HJ
jxCRFBQC2fjmwGQQ/ner4iK0l7td0zDlaXpwGZQyW5ejNgixDNupTADbjuMJB/sSKi6fC+YxDHF/
3Dl2g0ol3WU00ygI1riGbfRz01r4MX6x+VEjKTLJZRbEsxVS2pitdbESdTWwK+ll++paPybjxIyh
q7aVS+dzVlZIXYgj+9fxDOepn3fSZMqYnIAgw6ShYtgj8S8SnKj42HngDynKBfm72IwOpmJKBiPJ
8jHCbcXd5Nb35COda8ydb5BuNx+4NAbryYTsif1qBhxeMTpzSxY63jHFoVewopiZYliw3gE288Og
uGBf46YPEGTyjIiRW0og3CDbJXZyDUHDAT1uF6DunN0HLLu2SYDNC9bLOoNVlr1BvIbTNi9EbDPN
BMtPXKJn9GcHkG40Do5jbEy1fPe/++AlGizMF9vXjtJVdgMKYa++DfFnCibZw5UNqfByx3pwM3Xj
0VeXcGe4PkGBy5RebyRdV+unJw5FmXC0XyoENqUE1Aq8s0NP1IN5FdQcL0YWrhpAMMPPjg7UnvS9
K5pHOZ1LhoZtDwo4MGArOH2Mm4TVsLXICW1XaA4JHUAo5sGYEK1EC8YoKUkULhbOBnjnUS3a6obK
NLLOnRsvTbz1xFtsBD9VE+s3hKmuo2+RkXDk/zUe5jtsUp35o9X9yetV5lc9pn54+AnNNHVeTaN6
tFoXGQuIvaOJrRwtT948pFV6KBx3lajYVijRMeVUDoLPnv3WdoZfjxJ4miyI6MVBwBAqBMRMxeQ9
iKGyC+BtVAvxreW0DKgF0h4TKA/qh4nKzzoCi9bO+OBCSQGdCczblKIEjIo1BF0FYh5JvwPgpuT6
uSXsVRTCk0dMOMEOMDC4MTJV6KD79mHJqBgKV22279BeVI00Kf2ktj9dzi5NXzZnqBIZOomwovaI
PJ2legrpDyt0fhqDgTqeCXILMbg7aNYLpLloJT5/kmmgNAQs6lBBfscpe3CZ5Ab0JB40G/KpkVQy
oSNViXqStzTm5ECo55IhrgTazsZdntFadXeyQISxZWK+x7QiE/9/piwAcW2QHAPvZ+xXVj2CJgHr
IpvhbkqPlEn3zoxOaqoA9hN/jaE1RJEbIBqjZ8kQQQcnnLa6Owf5Z+ftOmoIzPSpI6iuRzjzEe8A
81uMjcOvjt7KUO+8Ti2axOofcpweDZYf8A673OAvVRVVpXKGnTDAdppG3g7PWpg0G4/WmzFAhmiR
KCw+tskGYNFlkRQ2ENYBBWgjVYSSwWukWazIe0RMJLuuyBAHfC7yJ0e7KY36jwnicOBWHFEyvPEY
WJZsVOKi6cjKAcy1qy8VpDE0b71XLA2YD6NLc0nLYPgv5YC0XjCd6guTZSAmPKOp+KW6AKVBqkjo
LGAi5toLZo/N2RmcPcc6gYpjb9C2fqlmDMALe49GNKDEiqYNJ/vYf04Nkmeozirx4FkDtEBUZ0mu
5z+rZfYVDv9Iw6zDvicBDuz3DpavEt4DSIM15vRNjjn+fIMHIg8CnuQAlgwievzt6tpax8OubaOn
0fzx6uscIl+vjm0JUpTdBZnGNXFLsvfSTMtNDaM1pzKkqXNogMG2RXMGpCmwlnYTqLKqinU5Qrng
oK+Yow/yKKkNTS1FJgeS7TwOGQMgsPwKn/iM7BchXHA3GObQcJMxtQDUZbDCq4OUpdCmxQQ7Cq4R
BnMBSlvAHLlBPvsWkG2DPSs4h2jWXHIipi1SsQ0gd43xctkjizHehQySusYhtPHOHd12LeQFg4Y8
qiwEWw9Tu5ubP4MNoL/wpMmDjE3wKmm/2r9RZZAOn9FMt8zCDLHupJW1DdBCtjSPA4oeVmhoLX7Z
3UgGCY31WDGY4b9JD4Sv+G9EIugp8+Rh3EY8Lh5tMvw808Zgn4ELWJ0YR0ONi6E18HJFuEuwb8BY
DO6S5rCqnZUESRnw32xB2hkcpOjTmHVL/AsBLVKni5OoDS10ozBTsOngY9rb0h9e1U7bt9CoRhge
U6s/yZDdhHglMCIPR0RWR1/JVMuxzW+uumSPkLrRYbKpxhuSN8hwm3rwL9Tl07nUIiqaz45Juhzg
aq2icc62PKolmdDyHMropFa7xUh0zgxMNOJU1DbbQNTQbnCKUc1FYU7iykVTHMq5iCMBr0SV4b7s
ES5dpA+CLWtCYwDVtuGVh3ZUSdMjtWcfYiFXKjGMG84lu1vq7tbFDARStvTqw/cEfV2PqaJHyq9O
Yn2l3xK0OT6LWXLT4TQLkbMMt7aSbIRgIqWSsOIETZNdztkZ0KKmKxEx0UyxZN7lstuMMUYAB+YV
xZOpHoreuaNXhcsOYGRFB0XawOhRcz6mMNubwPcQoFNpvGDv8SC4M+l7yWcqlAdGLrpfPg/WZ+/z
mCN8zvhbGXIXaDOM0vgF83+beuaF/kLRp22a3HjMxcZUUqOYzcktF1l0XA57EbAGCmJH+88DvghA
z6jkhBAyR18aH05eFNJijgprwECvqkjpCVYRO4Cu3cFupQW1PXY2npQBOg0f/F9QFfxrGy44IsVm
+ufsSC7WzBwH4DsF/hJwKMbKnXKIkkCWHd7OK3kxtT9UaXYmyDuecD6kpUQ7/hBWh6L8AhWUhBzo
MbkV7mUGAQ44oPay7aU0vvLk8AHJXJHEk6btIc9inr+DpgWlJEfHXOL44yMcLMfPtPd+4FWQTpKt
Mk3dhAQm6OW0NAECDGdYyhyUhiHFpF6yF3HqBq0H9qAzgz6HBo10GIywd167d5VT6xNatzzb47YZ
D13/YhuPMDR7qATjMfMerfyQuhA5tylSthw12lZTD2zQynSuqgN8VaJrTXsb1IfGZgq4tthThVi4
V4nF6gitSZ5cgyHFd238GOXj8ITPGQVVmazCaeODxbqcw3LYuLCfJj/F35qvp+TRdbLHOlN3qmcw
9X02LY1zz/iWdZx6yEf05LVBs6/xgTvDXKukjsRoYlJO+chEFd1nC08dVmp6GEblrZr6pQHm5UMQ
1rs7sIE0jJTAQu3QkEtx4SB7t6/BX8zOP6gsHgih+LyVsKbn4KkzpjdD7P121MA9c8a6Kx69PMYy
oIeMoL10LQTfQP9wfKKNFRv9TED+KieINkEj1NtunQoNzH1Wpteg0FaQIV781n4b6RDiKHwvFrFp
Y1jRWlvpPQgX8g3rRY6f0UxeGuomK7Z2CliTgYBfKLpqjIxDqc4K44rRCrfjUJAgbGy8BGvDeYm1
9YaTry2Sx9Ijp6uSNJEc3o477WwGhd1jmGMbSdZh3CRw/XL8XGnoDEpv23xpodzUeId3//F0Xk2N
q8sa/kWqUg632HI2YMAw+EbFMEY5Z/368zRr17nZa88MwZa/0P2mZiy8mhGX1rfvhT77UxDvLZR8
jYVgYLqXyVPV9L7BYIP/yB3ulTh+ypP8bNN+jiic5ZCDcgSp8FBDl10MF0okVjTvcpOLbqy/hI1E
biICcbz8M/aXPBh3+VhsJTVh8qg1MYlXobFH3i5Xe1biNTKJ1OAsD/VL77jrOKHn9bYLan7kfLQ5
xaFzn9uGwZj7zmZSCf4IEp5lIAwm75SgvuB9AMvMu3pvpGeg+sB+lwEVTW8dRWsJ7KlU4OvzP5EK
JjxnkECZuCHQqR1u5fOG82fLM+ZrNRbNl9zZUmEsynwWGoDDIqoexil+QaAkqrRFL98mRD4Sr0v5
IMy8gFWgfjm/ENczewlyCrmAYFdCLHrxWWsJmA9/VEYW98pO6Em+VcuSh4PtWIR0zyteBZJSOE+W
RDr6KVjAxHCU36lMgExsQgttTduSGtKKZ4SbWkUhpc4llKa4Joq5ElmHY32mYJFxZFArUQ1itKPX
Q5dlaz7+d7HfR2QDz0fRZUjdyAUjKu2uXA7i7Eiwe6OLjlnz1Dg8ZekPKS5klG5b/jbwQrINbE/N
YAXZR5gJUhGKQ9VtkMgHJnn7bFGGc8CsiI4NR/pCKgRR1CIxKhBSWwABwkLBBw/l/D5TcnrNxmn/
cr4t1p9OTzeZtJygvx7zfxzte2Se6kyDE9DijvqONk6OQun6OZ37ZfYb+4JX2DKuMzIWsCHbQ0sw
IWe9WAjzSd5/MDae+Q6tJ4LiGdCRarGhTGTcVmj/HYwB7OerAwBmxYL8ZhTBCdadg1xxSC16XT0I
lZ6wH5q5PdhjtZuyC1JaxICReiPE3yv1h9jJ1zQWooc+SBO3LIeCrB4wVthSFYquiH9kcgFmdwc0
mCVlCZOSxZeEyowqquy6balgMua+RMXTqwx2QpONs2YrZ1Te/7RkQTRkA8D1M+zPvTJUlLqYMiZ2
yBhHNVtDF948phDmb834oTF64b++UFpIkW7YlIkGoGYw3wfSQxBp0gCZYLgTraJZrVIOXd5xnPbP
tnMeHJskBc/vzN9sD6mxhB4UHQbSzj4FOPB+mW1egdwCCkKMuqISYnmloBAKlgPWMw1EQeJBcREn
jbzYeFuAb4pGpEdeEiBtgKyta2/DONYNORRyoyNFVPWPgBjwUN259h9UzgUef3QI8fDIOQkcUiB+
HGaHh8XIwXzg2HgPm/rwy2Ba00EZ413RW5uZsjhnxmBPGOJ40QqGLq4DihCBRME91wLYszlz/ihD
JSQmpggZcKTKjMPKYvpV9HfRdkoVbCaUdQbXEUs5O7AxZu4eDhVSDBAzyErh5MvsR1RiKttJ9kph
vBUEzHSceaZL/RSXW5JXXdIUKX8MUAiHz55GJ6crzFT3yGcH/cbPLDptx39Y7SK1lSGWoE91umU3
yDqUtmVAYToiIyXF5gFexKqpe/aFk23ZfCrKCxkjFjLgeWxoLumblXR+STONqV5e9x2YfqNaPsrf
dctcCt4PfBW/WtLyRdboVDNwDy0kr4FTwMRcIj4gqXMkk4NcfmoIO6DQMgyIzWIHRRVVzOKLuD3h
C0YLPfBrHv8LLWBHeJ7k7GHQspeXxcDtTxy3zAGqPL60L4yVmX+KjFkmngSgL4LFbAITlZXYXLhB
jTN9D1K+o4xRpJHkpJYm151fa4PPFVJeeeb8jXD8W1uN6eGO8kk9F7o/aBXphdBg2WTyyM+Sco2/
RLwPHDRDzlN6Ci9RAtqFXnIULURKb9PS5ssq4xTPwJk9EDe0u4pFbVyFBxZbOvOCiSPDZeVQzcUh
0WLKa96i0ihrcEB5mweXT49vcxEHFdj/BWzgIGLX8b+Ic4VRkM+KPzmM0itp/px+p3VIEZu7tL6s
wdoeiNDv0NowFs87j9GAo/BSesEqNo0PeltnrJ8InaXH4NqUePrfbmh2fwVHEr4OiPYrtUlHPFRV
dRoiYDrQFj1/41na3lUg8NDwlfS7r/3a8DPjj8lcJek3A/wn0uE3CEZo0H5taJpxSJZrD6tagXpi
I4qms1yEBnI1uDj0QwC9clHaQG2J9ck/y16CNDEJdcxd7rCxfNaWeFXMeDz1q2AzvJGOkPHkHRm8
WMBKtlixQ27dbg0S8gtUa3wJczLQbnE1Cy6S0UDL9g3og1IbUlS9ifFgoBuQl055M2KU57wy2t43
CdiyWr+hkpon4/fo8vj+0kRFOwFm5AeUZ4/yuXJI6lxe0tYLcNTMqUzwegkYXs8ksLR4i6DDiTVL
r0JWwGh/C/TIbNMlMTZiv6Mv5TouNdpwyDCd0ODpKgyrTD3Cku0WEyan6RwDOpdgXIi2FMbIW154
5mEpvFGppsLgbzBPjDRpj0l66fCXsqAZJkRzy5XPFA0BZuzleaGL5FOseu8JHtuzq2On4xX9T47Z
cXYMu8l4AurITXy3HH4iQaixK9heemNraE54CpN/VYezg4wB2eXVhPib/4o2T/yNZYV7gO8GzVwl
yL6lvPL09mTmVIntUdWcG34tFyl9wckviqwUHIRgZzZyCcJVS9zYPuGni3aQ41JU2yxAd/E+h/FM
oVMPxTONY9DxIRw6/VDph747tN2BvMWF9PPuYBTHjyYhI9B8oj0OquIFqcfIZd6kPHsSIUljwZ4n
kpnBHfbo3BhmyObCw68DXyCxbEvtiUmlKVJx03vP59cZJLdofhp6YMqRER3MgqDTICVrfjSVb8hP
F2QJDy9RNb5I+xF1wd/03zKrN7gypnAYcyH0JbAnvhgL7BUaDXBabdY3HMlYSpBnmW9aTcbDtLf/
okFFURobJ6gX2GEs6HetJlORClsSbjKkQfJxNhYSIcZUo6LJUJc4KuGTLqZTxDgzhlI2lgtLzjgq
xtAB7g+rhfEuoDzMnABypnxEeC1jMQNmJOw8oH99X3GtmS2BpEnMWKMd2SkOIg6rPjqUcMARn1xa
lWwxaqXCL7q/I9Cgbd8Fn+iyQwXxI0A6+AuTtpsYdz6Z6PE+n3dqsGpCxKEM936AD33n5/XO/kND
ientSehCtGP4amKf6IUlaEo0AR2JUGWLbNBrfaWB6YNQNDyGBDWIM8xtm5O3PRJQym1oMGGFsBI3
fG4pOER4Nl57c9nYbYKp813Sm6wElyevL62OgjBQ+AueytgvdL5JF25XXvCYO3e9+lPTzjTBSeEd
2puowPq7zqxj79bryV4zeXgSsl9jUvFpnNG6QCtQkXDRS5SRKMgojVeglEOlMJVjy6kpwH8CcUsZ
iHdWaMZp8b4pnUtO8yA4K+9xsKtxSabRFlJAoMe+O6NHeagrf+TOGr4CZ3mknEsj5zuw9l5r7NBE
IOl4GCHYDLje8QqClJEEzLQYjfKTM9XLxk2Cch3tkmA/CD3GhmpxrHlsdynF5Bcxb5rT0m5eeu1T
JJsDVrRN3e7rep3cbPSl9nSqMtiV0n2eSuCmmLyGAQjX3Ko9w+zju+K1hJA5+q0DuShZV2ZuHDGZ
vSSR/Yc55ZcpqQ+1cAAftIAzLqaQCIIqo/n28C2UbkvVyYXerYoU6w2BW0L2BkbLeDnE2dQxxUPD
nDpvOjjDtgvfE/OkhF9YHnd8bKOXIA/4abIXE/9Rvx/HcwuvYy9/FrgEgps2ca9uKA1ggjNFe6JR
loauw9JMOcYIKM4cTqGV5XHKs+gMAlnm2/jUl9mTXpdPAK5T98Oh2qr93kqYFfJo/Rkf9ebRzVD/
vREGxky1najWpYlZRvU8MyqeQdlIuwAx4mnjIPSM1AOIh5W+iY7RpKoYaarOWNF6AHwFjZRvgbuT
9wP4LQBVTMyIbHb5ObQRIKktF02PCT/mnOw4NqW56YgGguqim50wrSPI2evhLkne4J25Nbuz96BP
V+aaIwl5a6nGCuOZGXZQJisLAnTJT21CxMiSrovkqQFUk0gtuHs8QqQfJuMmM2Nw/v8YsoU5NLWC
ICXtdg3GuTTKN6362JAcE5DS2oEuP5g2tfcRWSCT4S4wTE28cexbDaQd7tg70HUoWTjBewXJ6zpB
Yw+WNWxtjhOVeu4hJG7U3VOPcUjxR6NduRg+60NVng0X2yCHDGGQut/opCXdLGyFrA4xkHfc9Us8
rdLsEVb2YYI8a/cTUxEHyvAMRESd0FIzNNPNxr95P/rjzZ4/6/402Mumw9ceTJ89qH7UPSragG/o
zFAIhcnM8Y64JGX6stnTHEFVh65hrdOYgMXPybZoj/hzgN4v6GK7lhlwn0kJvRs998EfWoqAnlsg
QWuuXoXzNSER2RIPlumbk7kmbDCECV/IYv1UQJva9NXu9FVB8EvV0gYh2WewDhLDfD2knh/Y6SMA
pTMWf1w4Ft1tDiKtCVxvzThhL/jUFQKQq/iFylXQx4oZSGCgjb3leq7U0+wimSQTj9cT03ABD2f6
gSdXeF+/7BpVqxberYHozKccD3pzrNC+ax1HMPRWgb54co0nZagJOBBzZP4o5bhmkPMDeSj0fDru
CnBdleuwQ3xUozFkUk4GXEyTLyI7EwCuUIe1ZvY7WeNjM+3L9ha4bJOQqzQrcO2iD+6JFgYG0sJ3
wQFcWIO2MY8R0Spp8Wom1dECZZI2h1+RWp9Jat4ESuiE9DBnSh5ltbgo1UiIGSnQgpvyL8atPXdI
b4Xuda+6Pm88h9FaKzXAYjk/Lv1nh22pypsDQpvGOBmhvStlrjgaerHfgZEgRrNGLHGIGixSS9tz
bgoZTqxXk6K489hB4BSkKw4Aag7XmswYs5jSjIWNVAM49AsoLVdRRVtlaho8Y/rlFvCO7U8NCAgw
sTCDr09xRiV7QRoQKT0oBfWhEW0kC1EV5AGko9TQ6y7jR4QpQYqVChHblH5ws/LoWrEaTTcrCvyK
aWH8cN0ArnwOtTXC0F+PLsod1cP2oJ9tYHtB+7HtaS5sKTFJ+IqSei8rJNVvNn4SGy8QwjqRRShX
l4Kv6JX9X/HiupF6cqB9hLXncrJJhNSpQhSkrzHuLPkdqKU4P+uSNHFrfFWU2p9yYu49W+IeCgNU
BqRRuFD0/BCu4lxHaPmg2FyDRAgoZAZkFmHg2ZupPtTdpa2tvV4MkkPhWkz1w5H8G06aMxuKz97x
Yr+x8I9pzEGjNNYCMRuRNVBbHWjqbUnSU07vLmPXkRTFNJ0ycDTGJa8gFVER0nhaD4PIJ2/jCnYf
0ZCC/ugkOtsIUbsE+312Fva3ZQvUEc8YOzApisjkqf9MHd0fCTgpcRsEkClMX86KetfTYINowlgg
r6kpjapLZTBj8kT1ZXm7pTumHiU9SZlYF9pvNvlDGwySuGkHL6VScKWg+gAUVuOfIrwt0x1WcOrf
lYqYTvVKPEReB0xQY25e5CsGyqOph/DZeYq6Nk2/c/6YJumvvOqUmHXzsZZS0pppR3YYoOBwn5WE
XpbcYN6RjXoE3QZ9PStSLW8uKq3W2YzSRV/R8iztPasBWSCFW7JSJsw7xNeEW+Ui7Qp8jo2vTUc0
wtcaNklAYyKlfKPi/C1uufmlIpDzyte5KFYDkaPpJpw/+BeE9RGnwi8oCkUTqDVJCgnRPXeEDJy/
jLyPvasoSwSsCiEtTc7GKQRUo6ukEhXMwEA/RG2oIST9nV2mxpRE6Zp6y4gvfA11yYMMES0hIVHB
kUkhpAABwpStzHrUivmJ4+nBA6ASiUrJnarg2aKO1PQS3AAmllwwNrYsmSkM322seGxJM0W1Zr4x
LJNJ9he7RGdmvYXgO0v7pRGaS5nmTvrGAZEKRK3IF/T5RgFSdBKd64/h6uOLW7erXC+ODdxbAAsi
71F+Bq00PJdJoM+EfCa2T0iBNO7yJL0n6EvkS13xrykorFA/BbCatfIsfx107qpQjY14Lyh3c3rJ
dqLXcnk8AMVcKEPkrKXoEHmnaDBFCqDkl8K9i842C7pjjmXKRVcTWp+D9R7xvgPQDr5VWCi0HCgP
6xIwn4fSzo6PdzbGBECgx06E5ykBESOjtlSC0FnAGoWZx6/DLWOMBGdwNAasZG5xl8iW8CN3/iQG
iuT2Llqx2cL2DdPzBNZmoyHMtfMEFV9PxJTTRYdp/60a2ymHtMjQvHG5Ia+bCVqenPvSH2xeNVJC
n1tRKW4U/87y4eJPmK9RxTE1fyy5uutIEdGwfeHmqIoZfcjFrh7xlQijBj/KsZeFjyJx9ppLzlEk
gIytdqfRJgoJ9BYmLr32hrNyWC85hajlHDJ2Nub6EAzeQMBkBu8TKfPlvoC17I9W6O2GYhNCxVg/
WAbF5tFcxKDKYPi2WHxt2IoLXvnMOFxz85JHFwj0gkFDse+eOjTkwbOOb7k5WgNdDJV7I6AxlCt6
PGiF7JfGNxt680mjHPubG1tU76jaMUp3DZ4EEiyY3YPAwDO23GQjGT+U465xzJfPIEDEdh6Lb1HZ
Cys/A8ugpsR+SfKbuY9LetXiOpC+UwKYnhiqy3itRH8cOHOp9BmZUC++TMjtKmYbHttg3ij5hudZ
x9TaKjOCBrBbe4L0lR/+w+WToHtjWmGtILFpXnn6DULsADXGQuZ4X/yIKLwEi8llEmCnbb143LeT
fao1aFsA9JwDOqqntR5ioS3ndaIY71oCQZWubPP5xQSaU8vpyaqgonnLYbLrXaIXyLsA8G9VrlnG
1GkS4hq9VOZZ2nhaeFkWIFuQd1ttJEGJPpi70hlWWfIWZX/QNmD+QH8ZiVaqudDB4LyJENBkeYtn
U4Ap9m1gcvZcnUR9YKcszex76LhAq9mMiLA+XcT740Ez8y2yeif90Vk0ISrxS1Ce8gI6UQKS4SMA
M8xxj7E5pN0oUF9XbwKCcUetxI6vJSrWBObe3oEbpMOnc8ACW2E8z/5G9ETXMn3Wxxdep4umw+RN
QCqDxfF1aLOL5sNumBRrkA/SlSQab7weF4yVbgD6zENUr00gihlVmg7LX7J2dfAzRX9WSE9mILKB
EJ8xz5wKCDfAKusUF4Jh+YQc7CKVATpMOIQkTRTe7YtKKW3TNFfkTpYssMm9F+FxrHpMkKqosyqa
fuMehdhTUHJ15wDGw2GZEuWb4lsru38W6l8OCSxOEmNMbfT/Hwb6vcY755mAt2osBFC4ZhODpBO9
joIUUExnTzb6yWlc2fU6koveOIMmQqDwEWn9h9khgeXK8oqNysQ8cN60+kmBDDQqFfwyBhePI8kj
HJpEPIt4MI6iJ7y2ojSsuDAayEpm2bLok4HKD8COChD9Gvt46g8iscfd2p0Rrc61+zA0rKfyoWH5
jyjRwUtJU+A1yaGon8MWx7fXHEZMxAL356TbGgpzOGBSWs2niOcMdWnxy5bkFnxXefNSoHtQGmsV
mBFapU3gvkJq580WAySOKuaCNTBTqKlYRy7Da503m7BCF4OTTtldweV2DNNYxpVwJbN66XUKk8RH
zq6oxXPPxMDJusujSRiDzbidZT7MxERyCDXquwDByO7E8yyEPJ9ny2hi1Lh8rPKXfBqAYdIR9BTx
DGcEDQgt1CktgbpUqxeLYc9AU4XGNAi0odPK6EHZoBzHo6nk+4BR2RUS5FbH7QfvykvM4Lq1+K/e
xxtRGUTEONnnkOTqypFIChrrNnthz01g0Dx2PrMpZdCUckcTItaoEOoFnQpcxd2SyOdnXE4yf5qw
A/BoC53sgva+x+V8DZYvtjyoLBF1B8kLCGCul9K7JC5m84woMhJskEQicgETEEhKylyYRHyELS2w
nbNZ+55cuHSEeySckbGZbp/uMvGHI2JQeahtxNjO8R+vTnOueJ93ZkJQUfkjbRPHBEuIxmOV5nS+
xBk06nrCSQqcI9w7BF9EISbKb1bbwJpCQT70uHsJr6m2MRcTdX7ZVOsy/0mLeY/wiQ5j5SqEPlAE
NJIR8N7DqLvLl55czCl6CMxk5YBue/raCg6Vgs/ivWJyNVQWMDcBy/FfEy1X6yKcI8QpP4UFvUB4
jeeTWhavLIqOjxHYgLxIltfNhBaUPjQSrej3TE8xI+KpSA63GAnDduEf8zK5JqW2o1lP6MBdg6G5
7K6yY2w3eVgTlkkOXPtTMACb4bF4b2oFFxZqxXL8sqmURm3euiQPA8EtJnY8IC9O0UJ5djmg7GLf
gvmyThrzBNxEWx9epBV2cRvwHkLVr2A2QF/qBX6d9A0j+AwsKp/kvYJMtAX6TbFebmxcUujdIY45
EUMRU1zNCIyHv1665W9V5mRqoKjkos7H5FwjiUdAgCOXeiEmzk1Fp841kbHBQ4SAufyiNM99jmov
fiwqLg4qps64AuihXRNR4IKAb2yTX60zyWNrQadjhqku7anBG16rI/6uY66mT7aE95MYUm0jCMUI
JMYml95M261rgEapN+Z3QzPZ+aPJMTdLR5bqu+zbWUCseSkCWTcqQ33bE6tJPh5VG31xfpp30d0W
o3JiO9HWBqC9ovgFaEYWkuv7hMZRZ9QdhzRRQ34Y9huMDCIsFjiEbTg5+XY0m0f5Itk2svxCvIl5
ev+fZSikKFKY4KG21ObQaIw37kLmYHkYRaF8mMrhjdxOgK8z00FM0rUzIhYn0klxh5Ykd7eI/o16
q7nNaSRbAJ8xskVExJJUQRmy4t/KzPvQ2+o0TzTejO7pmfrt5BsvZRgQlY/lbC12XRzt9T4DI6kR
ovzko7WWXhWNDfqhRytCJat9xUFHtNk2TH0ioZb5n4HVDq2f05AE+9kOoLfntsSaGMnU+35dEWU6
w7SM54F5F5qVMQKewb86UYgz08CK+QW1C5ldhHY25YeiUxFQagFowaRKk/zbX1MMgTLTr9UkjoC8
5RRNOqA7CVq7hvk4SCJDj9s6TDceeAf6cdU+d5EooxlcXlffObXOBGrZqww0tKVo79darx+T8NKR
pRBCB4ukTmH7Gt1a4dx1ME4joxygXJ33iHoT4SCDOlB71c3W/JisV1gMi7rZ0XzR1+fpc1V4gsA/
JUiZsWDB5jbcrLA99PCahIMgeVTq+E1iOoSb7Dpizhc+DZgMkYdx9a1TO9mpLsSiGxMlE6NtRjn3
VlRc4gZwbbRxteKZKSBI4fE8EHaaP7slw06ei+0CHTFaPU3VcJwqb+Pi/J1ItrY/kWMshsF5q29L
bSQlx4DBwNs+J2Sl5hfTFMcWqntj2yGDLe1gZ1nzzsh1xM+7UvmLL2M2/gkw40bEf4W3gbEQRWxs
Ana2RSZVgcigyTFeMJhiKK2DSeQgkAelQpp/JRyDakoySXajRgoo1um3C91jtFuNipuLAj8+V4d8
cqz1DCmr6J9TzKPcqnMKOJLejREOzdvY6a6HBoI1mElLC/QHsVYgGpmYhmVcFhO9pDWS0gTTDKMP
4s252jTnqjq/F4hI3GT0xUAgNCyekgbtCLQnDZTotKEj8fcBzks1MFE+FuETLA/yTyeojmDkUC4T
KzpDGxAwkpv6Sk47yHF81drwlUdfxYJxibEzWySg+zlLdgNRACIPKEvnIq0q71y2dA1GFfHcMJsd
65QUt8RvyG0BeMTpdGV2txLdy8E7Tnn/oBiob9L1aJEzRe2eqpCSAJTg20TQ3XB3GWKXYDkJ46il
lBkVHcjUzhiLjLWQ54GMcmmPVVQAhcH+QyggfMd94+GJ+5nSxbc6Oj/6XerwUdkHmHDzz6Dz0ZEX
hHnPr/DYrGFHf5VSh8cdk0oQ5o5vGxj0zwH165xOpFNdNePVJjaToKGOk7pL7gpFra4sRwm0kbRW
XnLqMDmQzNL+kpXMxbkClIT6HiFppsLbQmIFvv4q5zZUsgX3J8kA2FuWgKyJ4SyxeJxnrXuNCcmQ
oniC/UwRL0ecArT/aEdyAg4dtJiS5mIHN5hWE0GYnCZT9iNEhmKegX2U/gfQgS9wM/XFgeJGziVW
BMcGjadcdv9NLD4F7YswWoKQyI+YdXAYIfQBRkUzlKADh1uXTeyIZRo8GlQELEhwNInhgakWDrxD
p4Lnhappsm/iG8lrToQzqpeYiBe0AXxLOhg76bMSbqnOuhnhWeco7ofNgCLEtr4jxafekA9bDrCU
YUPZRdlMzrvM71kwqUmShrw4KLRB2w6iG+HH8dBBhUJmkhY3D0ZVMz5hzQaUnOcIuh7j1AD/CFfU
H1Iu4bk/eOml7m9COCCtkxvZLTaZQu9NBUGVgY0b8Tu1QUs1UyC5oVzoMDsPP8DfR4d6sQBqc+E1
8LOk3eO4fDog96iwGspZ/DoKGCDVQlyWG8F2HazNE5SLIZaZll94d7g8J+s5ZqZTgYewreONpmur
ZaPQ+3OF/gL2YiLMu29TRcqq/QjA0nPMjjQh2FEiIl5EwG+9ZSwHJMkK0UNkZ2xnjM2q4h7E2C5c
b0PdTTqmSVfrkWHtQOc2fNtaL/W9zUCOEGdQ5q01MHlWXQKjXsfAc9iWC6pP0d/MnoHVG7sggK6A
UAbRRfjMReA6IcIwvWtlENQU/ADO2onnAy6KmDCmsh0XUdwztIVOz3jlrMGbcMGAq5bGQ7ow/nxU
n6mBrp4drJ1AP0Pc9Km6MygzMmwuEm02YoBFIK82nwBv5EjhTSRcOSpATELImfi7Kzcq6G3cgqMm
3tm2DAAglEv0ucNwkbIz7r+wDP+vb4SOSGIV2yY3VvFOYw+QUv2hByk4YBYX3C3Y02XyD+j7ZLel
19w2CNZi+F0FrdVqO9r9wc0JgYIZ1n2hliSXQDarFut4+GA1o+7J4Zyqk/ScDqCuafDPEYzeOasA
ElkKqcK5PFLZULzONcFPQG85vYJX08Km8JFfgshLu7gEYjVgRGCe32XkmJOhGrbHo/xe8V1V3bxx
45NNHU5Jh+JJjL34r6Gv1fkm1XADb9dfmhEWCqRQHBhZ9eGQnIiixuS8zgFU2xF5Ck3DssrlNKBc
prgbCZkSYEO/luwrnCFIa2QhjMCWDAntz0uON8djeBPHHzkfhZJstMbbqE13GDq0Ya2yywp6YwQ6
1oK6EQGcrgyngiY1Bn+b4MxzJX5Kem+tUw54xrdjfMdd/oL8Z1Kx0J9Nql36ZyFgiZigu29iRnJy
/alkHYUmmYKkK0TmRrwxaGL3XeJumh6OhuIw8BipRQqAQrMpd7cykeZt3AUnkiFco4rsqnoTCgqJ
+MoLtypJIkrBUZ1op6XcOx3K+rQ4LZl1kFwjAfToI4Wao9KvVLy2bMqIZqyt3ifL3EikSxa+BFGx
16rPGwMIlOD36UFXLMXd5LJLy43Ya0R4I7G4v6cam+VxaZ4JEmDt1VP1SuCqBF6Jo5/Ib4RAhoJo
AyMLgl/RxuGPFdGkkv8sUJDU7WoWE3iP6gZ5J9NoTOslxmFscoVINUbrbHlXPSNVmqlwrBPcJwn6
0iVDA7VUuwSPszDUcAtoJg+zfUO296uRlIFQUwMdTr8zgckqnDUVp/3vGcj/H+r5iQoBPCcnrBiI
AFAROcJiPQaqiekRB4B6m7Vwh6RtSkof5czv6eaeQ5WiHhUjTcWvAo5KdSERFMcaMmo6OR/UTSyS
IuD2OIjQj8WOvXLB3eSB57DaXuqHkOnetDOzJyosCWv0VFgHAk0RysTsmUmG8OBbor1E7AwIwk+V
QkwWKwgBB5J0VGKqlaoC3UtT+QmautGF5kTdnfPOIl5pLx9s9Dm0R7O6n6lODALKJH34PkFKGQx1
fQ3Tb92NNnr5TllnU6/S3vE08mkrNx9HL5CJq98kkIiUGBoGIeeBqmQ10SwBTsnLA71XEvKKhp/Q
pubhpuDUmHI0hW65RthA/SWsUkPuVmWNp9+ijt3LFYgefWaooUi9g1m9ylYbu2NZEYbLMErax6Y4
EHbGb2RoRgSNy3MGNhcWzaBJ5II0uah72rcg6ckblpak1sdd6v3BdBDpw0YMehhYbHhenJFIYySM
jf94d7kpwOTwEQadcw7gXItkayCCKqwYmz3zbafp1AdYAnj2oTdthHfm3TQUKxGAoCG6Jy6gPkDG
BM+GjJjcN/BQDvnux+WtTB8ZuS20pmCEFndT+hXAv+toFsLiZCA3l6+XAoUy3IEylYrcluqpfxe2
yR4KxEGo5aXTzNznqP6a+XzwZ4qBWbYbC6OIa0JyJH8AFxIIUvpDfRwh5s1JmFkm5xDFRxVLA04v
aszQOIEy1xaDdgKrebS1akdk4W8rYIXwMalCi3JvvOTUEjaZK1iREUgQjy61g9cpD8g4Ey/ek131
GUJkp0yOqbBuEEk/oUnhPsFkwaMJCdpdxQPCOdXnRoqDYkO3NBi/OGhSrlsL6zsJP4gptDnbDwvi
COuqgqCIajw7gA0bzjosE98FSpCLWTgBJIGiqhapLHKWR/xl5DBkDMwz6NY5IxEuFqIRZPXlzTlQ
M1+OF7zKm7o4o9raeGiD1C81iklG+IYhH7JbONMnGtA/qJwXngw4FDWIB1bMOw5dRjQT9SNz9kQL
KzC+BUvJySk1JYy9QIH1YkuyTk+wQyLdcX7QYPyVUt2K4M6wf/Qvj/pPtIYj0vZflY4GW28YW+lD
eOBqZa5jWBP5+Y1x1cgWrDM0VU10So1HJ4QJQBE0wAPq18zp1jGhgaxvO22eQkJA4BSPxvKoDXIr
xudgeKn05zxCYkYYyYzZosv9PomfUvo/CXjA+OpiBGFEaPPHsOYDNCcrFD9zTUlnkWVg6xdwsEJ9
MasZxUe0qepDAMnX1i2Ck0PhtLcxbIk3J+MvvyHpcylO4Ejl8wzJ8nDRlooSwmrPJuuSO1hJrG2R
M2SWK6xiqxF9iha8wcbn1jsvfIliX3xmFAJcmJHJ4FXv6pDoLRTbb3wiYmD8R3Lxx8QD4EETzjBA
SVTqG27KwsHXxoCkuLyr3QvOMmPqdrXGsvQB2sMDfYuKusddC3eIvYNLgAW9cKL/E9O9hJISPSRt
JNmdvmbWfDTNKQ+GfYMFCkcCpQAlPAcZqaeMJAmtp1q7oHIbi+DohjeqUOklUaqjVaibqwfT0Kif
gf2sQUiXLfagB9xyC/2npn7FVUwCmwqEf3BryOjo3FNUDUQjFEXwe7XIXSWG7xHzLZAJ8x3Fb6dA
HvPDHerdZaHETLKtODV6CW8OjqWUlzYQ90th37hLJtVnBgXjAND0QxJzL3dMFVJNY53gKbW7lddd
ecHSBE2q+RdlQw71IqKTNtF3eUYImYPX/IvOTFT+wAZyOKkt+Wu4myj2EsZFuNGbhPyy5bLmPjTE
YGDDTg5SzkHks5V19R8Pnw3tUiwW4Zfm3QVNXdjPMB+yJubG+opKdWfR9UEm5DgdR89Y/Y21agNB
7UtSh5CyUgO6JNKk0pIjb6bF56XBL8JaAUyrTuurS4CQj88z5sgar0gpcst84h+z+L1ctH1KmZiW
uExGAkrDr4HUxjp/Z0fS2uUIlvhy8KG59wNUzOwJ3iRtVGUT5lEfOH5Yn2AachGQIRxRlct6TpCd
jdoWFFwCC+UGDzGO4Q1yz02l7832CuxdM+6V80KYvcJF8FZhRuB+DlLlGGjEVJHqleRfJVoQm6AA
gZZbZyJRBQYm6ukVTOyOvlwqbFYBADGRQ4byyz06lewFv93BQaNrqemmaoyHjkPWrC6hxqgq6Y7n
nrqAu4SbRkBP93eTm8xskjnK9SNCe6k9pZ+qsSh0FXkLRr82mRGaslbyLqYb8Jv5Kr5/7lGDIm0k
5JQypbXuLrwvMIi4ol2q1whOg/pqSZCN2HshXkLOf/YO3JIxcAiyFpYzhaNoBxKuP2ticCEXHpe3
/HykJNl0i1RtP2mEUAAluGJnYtRsmRafBhnaQm7UKPMQtnHhiUnJZLYzmjcJAeUXEU65UUP/NzhO
PSupScY7ikhZhXN9rnjIv1NqCOsRb2DuQysyOIT7tOa6QEEdXryFgWjoagYNgIxYmLNauM+CZ3d4
MvKk2AUko4FUUMFBOVFX6cCb6o71iIJMwh8ehA0Wte0soc4Jf8m/CYrd2DCdKGuEYdRD8hordCjc
X8DsVZg8YgkOuO8HkyP/k3PbpQiDhA3wAiC5uPBcA9BjbbqM3Q+aU3Yd2eXE7ORUEjw7DY+v+Kfi
wV5VMDVA4r7I9doWNj9+lzpcZE2YTiRHThDRjB6EhyhbWm0vBp2rkmrEkzBfCak1ZfI0PKRPJSUS
BwQ7ucHg4obf42dhk0LGmS10AC6VtWSxCBgT0IvICuVtszBZWRk5AVpnbC2kvgMyPOk52bUT69Db
CGyMhok6b0RimQ1n+I91UuzH6m9owvIEPxNlL7+383wPyK3BwEMU7hjtFWdkUs1zTGQoh87IZMI8
XOdb1Xqmo159Dq6Hlhw/f4VpmjgkLgc9+pJDWoE3Yx8A07HSFpZYiFhSZgUzlYWiRNb1oMC8gJGa
7VlMD6O9pa6uPbLAHyyoY6SEBNirG8Z85ONeDd5hXAHRjAfKPSb98NkTfXpSJc//4mUvMU5WZaeW
vlGFz2IXVsbh4f9YOq/lxtEjCj8RqpDDLTMpkiI1yjcoJSLnjKf311xfuNZej0Yk8Ifu0ycMcMtk
freWkt0Bdd+5PzxawnvWo2gsqHlsWvdK624J11I37KPD4EdIFS9TfGlrbORJssJSG6jfXBoJXlMr
mBQjRxOtmgbiWuEV7HqLsAjWEIplbRs22d7ghtykYz19ydYs0iekz9LNcPwwwIAsexImgQ5xl8on
qhDdPkgud/YLvrWYYEoXxMehLvJHZoBbwAsNVh9wWBGsrM7Y9f3JwLFG5GkBOBfbXOBisQ/T0vru
lOJRU8YEiinwJpmRBuOwkvOOU1yJX0znobGfdQ1JCk6isAoo02TinaHfYMjvgZYFT1DLXxxKjhHe
UovIIM2eizqjbhZiaQUveZy6vVzmI2ibCPcT/gbd9U81DNvCIXmBtllbC3VKYhVbcpdWub6iviXv
val2fnBuah0fHcZehK7QZQSwMHqRClV4cMnMzUb4Er5K7aBEWzUxcJfA0YRJgeDPlPzChwuv7AGO
MqnryfRC4p8DJfwMF1wo/G5V6RuTHI2SW5byYaZg6HUO6jtaTy7MXmpuqXWHEvAF4EX0F/55RARO
s8jxRgEHv7wEcRHhAWiF9Ohcul0wLoWzIp5gBsRnTq9w5aDfGlVe/TYkrbP07heIDM/ASAQ217Jb
bEOdAweqqCMFDBQpZTFx/wIw2qq/5stINcc/5CapJ1hayR/wtAusy7Gaceem4KuqdXIwXZLPpcOQ
IcKFu5AXaXIvaz1wTnsqNQae+z7+k3UnfVN9pROj3Q7TLTMmuTkyiE/SVEcB1kIIEKf13QEYCDog
49xUV4G/icJFPR3KcTpNSvkQlQeTlyNTedO9tUS8qBH2RKGyHyoLW6EWP4Bma1MDTzpW5BAbwRYY
nFFlEoIGquDG65w4kFinhchuEB4GEF6fuY5FGW3DdyOaOA+BQZQXEFh5ZTGTZAtqK9c+UUqCATdt
eZRr57mFmgJT6X6JA+y7QK1AIoBwXtofvcZehjQQFiuwKClr3ZuGuKTC+ERMB4KAso1lVMOrsQVF
T4l8CAXUyjR9C7dyL6MULHEFwOUF9DrzLrrKn3BUPmMgq6DIHgyKX5nac69Id6oYuHfiVpohQ2ih
wXcvOX9li2PNrJLcgKF6B2u9xHTEghIllgc23/o+w6DhEOMvgU5BzzLaZpFUQO/gSecMpCvUBfG4
beEg8QplS4SuAUx7jFOsegpsDGYOTsa54AshBmIsTeoCUEo6eRYTqAIkS7mZsE7g32Kg1PHZFbiV
JT62zNyXddiuX/xVzVhQNTAbcS8lkDN4A4TUiR1jjlf5qjU1FtwdYcVYLoYhVLMTBGXlc6YCElQy
irC8huPFOVv1/7CjQnbsEHy8UryUZApSEyCAA7UCTPMhY67eQoT0MMW412SiyH+wTV4KLMhGq6N5
LQABl8kMA87BC55KUkdoorCrapxHoSwJs5zKUVUxx4E2TfvNGwFjAUnweHji1TYC01FemUDUVR9t
eAY19DKBO4DWZBbksPuBSk9Sm8XDQbwJNO6sHpgJTE9qpqGlpyruW1+bSJQpcenjEGfCY8XTDiKX
wFECCzQ1OQF8MRmdULqhvwT5iTiaQgcHtbI+yTeHR+XG5dqACzd5yhvbU+X7xSCveDWs8+rJaV9p
l2xOVTRDjVkSGPU6zd67/2EQ0GGwsWwjWhsV4RFKfqXRdaM77AUNYO+wroKu2kpHn8B6Gp21qI5c
trgsQWnBcz860jp57rCTWQfvE+/ppZ1OELgxXih2UtLeaVHWVWpBz3hM03ehBJtTfqwhjNmBnJAJ
pAL9RUQmOhiGwlySlycgIukXFdGUcRMAxpebrrpKmzWg2Gp65rnM4elf8okcrVXUrvkhAA69fQY9
g8KEHkH0IL7zCEbpUmCJZsbCkanb6vaeK5TSvOQW1N7t4ZcFwZmn2n+UyjKW0vizzOAqFWEO1LBY
bY7JBBDNFxrVPdNgNgEvUuAihnoB9Bj46oAiI/oiXCxJcTrJvcAykqrFodEOk/CEr7GrHSgJ5fYm
bhd5IQ20VWtn6Zhbk6OG2lUduLvIHoFh2Ea8YdZp/ZjQXfAJZb4uWxv2IEiMeESKO1mAIl5mEnZq
oZ74y5RiI+ix2Pw3fwMsCtFnVJZ2f3OySdRZfTHq9IFSXsVLIuFxczBVI+7TlMC6zsDiA/MYxyUB
BS5fTeeCI6JJN9ce3U7b8S/EqaiNDrU+LqVAYVsa4bmvom0XYkkPfhti22u41QOnkK6OXEbGwVSP
g35WeK1O85u3DwoTDAO3Kaie5Izn1XPX7hP1VxmYMUdw2b6G6eIjdAzLbyd/9MKHiXzhPHmsvCMr
CEfWzzIk0l0/mzhfZr+lfXO8x64+gnn6HKJthjkA6yuz8BKts/1UWQeNaCE6vqKj7GVJJtCpwWW2
MI0xfraRpSwHOpasCB7hI9BC4CJLuAwa7u00RGgdrjEFMM1lglPjeA4njFnxAroPUqmX5ejuEGCB
PivAbKR2yMhX3d5P2xGqJ8aL80lunrFrFkK6GrzXglzjMtsHzqssfx6kFC4ixHbpkBFZM13m/BX9
Fd9FvBMoAEL40oACNfzzyX4Z+Av5laDOnC8K1xPCNU4qfnEOjZAJeX7QiFZJD0xRfRzkuxZFCkYb
guR5DBrB/sTbTcnAoHs4IvWVmXIHh4Nf4cRfDkpu7lGBQLncWvgm0BOkq+VEFT6OzMFkm+MpQNJP
dqGFoxuzEdfA/NEwNPVecggcAktl8ylO4LZy5ssh3aSgvMolg/KecKgo3lFuK8PD+nT6k2xE2Yca
yFYA7CaQBzNm6FNMOVnmVfslfD0hXJvdlyjrxE6XtzbDHKnBrZpU5SDdQmMDSeYC5iyUOYTWfgaM
f+b4FehGgVdG30kXKDw/eSisDgHFZqpBqg98qBDQMBsR/qJMCEXGIQegYNTgB8oHHOO7sbj0Szpj
8wBxR69yjTqQfSC/NBhpIjkb746M9C4hZRyTC6WP/6lRvpdvFfhgNYy4gDRB8jUpJgtGuQi2WAnQ
wBrUNsLw85G7cO8a0Z+sIuoY3fzuPIwi1VWuMNifhd6hU12678JuHeFoPBnPLV7r1jYFGxseSoPD
V3t0w6uJBf+AUHbN/sQGpJoPSgGBChUE+A104D76wDdowB2F/cCIL6AxSspuqUxwECLiLrf8ihJX
EiZowuvTYKGW89YnvEiYJeh1+A4NVz3kvtqjeR23KslNSrLPgk8TKiLfheHh2P7zkkc+6hD/qS4Y
AtCSiet06heUKcyQIv2xQX3HkEncjhgxAI12XAh+rT9J2cZKw6kIsudpQObNuYOwGmosf1DGQE1G
mGVvHjSfy035k6Zc6mA7xlW3ZKgfr4WRK3N/9kiohCebOxYKQER1ydatgJTkZSOYmkxtXar+JrQ2
8uQ1+Oly7HI1BgkYH38QSEImBQyWORcdSmCScSj5ZaOUTJv0+rn33KWwe1rvluK6zWYApj5J/xVm
wA1A+7G/nYdh0fvepnJxBeNd+FQIwo1jvsVXLyFCylgn59iHoYOlrlwXEyvexpcgYbzixc9mge8t
bCG/x0iSHg0oB54obdHgdYuB0sUnZ89c4Qmqps/38IkKOjL35cQFKmeVqF3FLBL/CfjSraUvgife
c6kyvYCxP3/cibLKlbeC+cbJ4qFxkYmXw8AQU/wPEPdwf3J+sPgNWFSJru39IiZBRF1wKfkM+rhC
u5blKIgpVveQLtpTTek04lsjw2LTn3a8Rlzd1f6WddO1Uw9hr0EJ11exHLbQmRPzzh2MKPtN/BBc
ZAA4FddXGsxEaIWM3O6GFiZIvkzqEBIiPziAjsuGEyjGQF/SX++VCpkOAjrNTGqZ/4Vw0CQvSZxy
cyfc1CwL7MIqFrHLLqv/sQWy4eU08o3lcYikr6/1/Z0jyoyCjcwEnzMnHiHjcymj3XFW5IA7eKfB
r2q0CwkTe5vGhi5VAxymkZK9z6wur1cuVgkDNMW6vcK/nId6bVJgUVY6OplerzMIUotcRIo73ECD
5twwE5PfHZgIZxwT8T8kBAXn0kchMjr5A1OL8cn1ge1Umkc2JHzs1zahHzY1/KfhX1FSRvNuwkgT
ho35G5BMkuy1l0n9LjmVixtlnYZPDdMiNoRTvmVaCR2W4OcD7aCsc9Y+3QJnrpV9EU/FbQQzyZ0w
P+VpVDe3aBc6DRV3FcUajYHuneY+W3/MXr+zHbSnOrVf8pzAgY7GZ9T7Wsmph2X/9GGWF737htMP
7wn6EZC7bEPWkKxZTdz2cRLCq2H6x69X7FdAf6FA8cBIcmDzLG0YpDpAKgw7rkdZ5aL6SrfcdqKd
GB+0+meELXHfw7EwEmR2wZpEhCFtZUXBbkGA7HDMuYswuHcUa89sS/KMbNovba7/9RxNqmktKvaC
0Jj+34aLuEtqu8b16WKOnP9CW6RAC1FsuAn+fL+VhWVTRPgi1RR0W1iUIBNuDWCon8IHLD74oDQa
rUN4L3CxCTWfqzMAxJHGUbwVjPgE5KkZ4nCLWw440KA9ib0dOBxqgxwzYRo4TrtrNWKZADmH6EeS
uRmhcslSbcMn2FMzMp9Q3lLHXaCjDat10JMf/dhFZ+BIyZOVCZqtt5uwA2Ysdx2Sm26b+T82PE8D
zfNh0mikr0TXaBzgfrhsSPFNEDMx4sfZl6D46CG1YKdl3KZi/igODA52t3ilJfMl7r+7GMBFP0PF
IOSJicuIMmM+ey8RWhDYrzJWFVvxYcnv8EZrV4r9Aj4ESB8B6youKmtF6CtrjNI/ULhNJbJKevX/
Tnvs+hYB0BUVkFRonM/Dhvsd4P7StO6ixjIjkqH0POOK/h0PI0km9ZmsbMY6UEF6Avj+HEbslcxU
aREMGjiZvzFol5lajbPMfQ2wC6c74WqpVO94FIyc/wFzmJmj1WHuiPeGPvw09aMbf6d8Wmwr9nCC
fArSOmeyp+91yN3PbUjAyHLg/MPmB3htMV5SItPkTaxg8ndRz1RuFiGFGOmLnKAm461EpCqbAiSR
eiln+tZzyUMfVLGVrrzsQWidDZuCGhOS2mmemv08dCLE0mRtEgqllTBy+Zi4SQtqhDkS9iYZFG8u
L0gdEPJkQtyanzq1kzDJg21pkWgJW73Chrtal9pJ1qvQVJW4uwzsTy5MoYlwGeMqjSyK/uAXjNCb
thVymrn9pGxIlTPtpZI9uQm+8qCqQGPIJxoQLo+xflUQY7QIvzX/OQ6VFbzz2Nzl/TkcX5EZccqD
NUYWv1I7Tb/MY2YVmTnF0rCLQ65i9NmbrNup4doP0Z6/EgpodDdOGfa6mf0zrGiB+ibCTtNG7btW
h394yATZsnNggmEyx3UfTkT+Viv9WRmlNCYedM9GgY8RmfqOTjDPYt4PRl3xT9fTCuHPkDVnE/Av
qZ79epdRGeBOEr2lRGYh/KUPKxhzcKk5Mn5LLj7H05h9x9NHEZDy6D3wJMVAigwaLAKltiTWXmie
8mk40diaXE/8bx7qgwYaKhru/pTRvOU9/C4qUBnJBy8WM2lYrdzWLBdw8wCwg//GOUqVDj+c3yPQ
HKYYFMwcsrKeY+vUBvBQ8GiCEsSRCSCZQLqFrc/+Splj2UpHy0xQsw13f2lC2sa6T9sG0aKdkYMu
WR4IZVT63ZkRmZy9kQ1rGdWdvW+woqT85qCkO2FiAtNDqGdcnML95LfxKYi/3jAnI7gIwJ0GmkEf
52vT7LtjcHVwFRAO6YA7hyNcHHEk4PgXjbEBOsOlpCNiMym27AUXEzczANiMjMa0Pn3j04m3mvcE
FVyDhpx/+jic5yXye61d4TJTxf9yJPcOYH+YPVTEU0Z9xxw3P/XVlTQtoSw1/ltZ5wvHfJGZI8j3
QDZujvkK3xsgC/6xJLmBe4ufF4hNkxwMnWqNUhDqZ0aiEUW4kJDbOWOUi+fntvDf2AiQMUuG9ZH+
rqbnkQtchc6frAf4CHxB6oK66ha2886VpP3Y6LrdfRsC8W3xDkqbrYl8I1vrAfU/nOpDEbRo6VFE
QkMdewWq3CUMA1FqSMPzf8UZbeagVDhibRPIb+Gh/OkbijsU3EeLdx75RJIg1Oi2fBcDrI3aTIoW
mn9xKjORBVFqAhazWviI8gSkBt84rG25T+kLwv4z6f3NAEmGakLO0cAJHsBDoMfnIURJcDY2SBi0
OIlRTSIviZBkc77EpUVKGEbdjDWpKUh3YAXngNPCvZXpZe64SxPluYZeAwNhInx5OdRF2DNESL4R
zjP/xVrrB/9vKRGROKKNo1oIE5c1f+yYCkXpBTsUGizhg+ntowYPo+0Im96G8z9/kGKBE0cwYY77
FAq2Fx61/FlmpdyXCFptjC5ZpIXABGrZnFRmV9FdbrT1mdmBnUjvw6azqN+pQIU5RbfQ2Nd+POBQ
pqpfUpMnDM6UX7r3lN7C565CiAubJLo1+Rn7ECoh3i1zG7X/sYGKbdLTgHfNHOe9owG3imCls/Zr
hTSQnxH6LLQKOBE+eK9waPDn00BFHT4k255jAV+VIWDAE6IaAG8Kb3XJfUq+AB2v3LWUSow3tQis
M9ZXKZQMzzwwc++HT5mgRsz9VeynGcQLgmlDTL4Pf4cEPj/NXPTawQ5VHWKPYOHRWPn2E+JaYUcA
egL9gkD4YCxCWJeR2thkW2Hn8XqlamrL74bs8whDduVtNF8DBGGXmExk8cLiyUqykYyreJdNcaNh
gLNGS6HGyirU3zWm4OL5Hc7DSlhOhNOR4VA4x5KWvm7f6KroY6TNkg85TTcbn7zcKvAHg2PyQaUy
uoxm2fkmo5o2UhkO5yc6L9EHa8a4FaytsLNNNf+gRdi0g0GzF+IDBW6Ms48uFn3jC40Gnwzwj2NG
+LdSSiAZ7KhKWrKzXZ4bfTgHQR6dlZ6oiv3oP7bBDwS0wrpJdW2F71r1cMeRrRdUyXApADswzGku
eaAh7R4WJc7x8l37/qqq5XFWpksZuIvCz/bkAe4FFSvxRK4s2J8aBMBve+yWrbvLIE70yra6TTXs
LxZbUkyPwWw9xO6hMR8SA5AcUoljnVyYyf1TTcU1utgt2mTVHJNGh/e59VTxh6WcnLeuFjIjxZ1y
cBeeE+xpNfU3EqFXeR4BYdCSDq9lTBvN0SFvuG+n7yLWt1bbXDg8bBwcBswwuBd1IziWCNShxG5s
LqvCe/Pp8i1MP9EA+/iVmZa6dDRn61AGvjfFHwO/xipOJSwc9gtiWXF0ccu3RjM2mD3sQuSjER0G
NP1C6zfoAnMVqi3yQIiTHq+ekh9pVF1cS6oGD1d2F89lKNJHqNaIejDiKhkLW7wQRpjwL9CoLSSQ
lNO6G59IB90UChLfWezDuqJeETqLvVOxtRtiAri3kHrEL4DL9nUwG7p4FdsD9VmYS1njHqyS8Rf7
NaFR59rdVy1OAZ0DesP94O/jtjjMgUsICNpDa21p0QXbwTWkGDSFNWEh875J/jnS3sdAlEw40mp8
1MfvEo8JEIuzwdfHtzVn1Fl0+rJFTnia0ltYdgunQeRTvHowW3M93vTd+4SxQttCFriUEyf5vK/o
bPlwgopJQZHwMtGTeWRyUGujf8cHxlyDYQKTLYxA3KVg3XqvCUCQbX4mNeN9fz671QW659ICsgi6
cdOBxMrIP+Fo0nS4Cv0Vknlc2QvHIUenEN8wCA8s3pECBNNhgiA9moEcnlvxMKc3s8TBFUtWFwRt
Li9wkKlNPZUH5+1U/SXTDsBPPs7XMJ8tbd6IvzYh3MUYvTFK49hsEhLhByoqk6HEmD/xO0AxY45h
+ln4HXKv6y4+A1B65lNx78TSyXzAUXtHQQYeqjBoZZoMyxgejhTKTHqoN1gFVkbXG1iUodeQCT1w
GP0FQ2SG7yS8WYTpmC+YCcZo60XzX9Y/NPbwe/HHQ5kqbO5CX836gVaC+OD5XIh91Vk1SZaC5Oig
osR9FneUitUqcy4V9w5pSXFPw4XrL45/Ayp+F9i/0J3tbPqIpb8UGsuUE8Gqym1Hx8m3StwW4v/n
5NADR5CP3B2Vl0WuGE/BIoQ3nD40iE51+1U5w7KIfOG3sNkE9E4BKi22gDgLQWRIGpohigMH3Ksp
8o9cS8k7JOqVz82ByePCTujFJOoJn7mtzUHpkFt9r4A8dLXjvhpuOo6nXqZi40UUqEmHSfhY+VtN
jVx69NOY0UPbdIm/G7cYVwuGN4zq2fbdbRo7GyAe8c8d+5MSxRiwHjqSc/qjkG2GjX6oXAOapr5F
/TK1+MzEx8zWZQfjLDVOxoZZjjdA/eXeC7GGJvS3vArgoHALpMehhTWxAl/3OS6FsichkFn8pDd7
njjPkTtYjuEZEVPRjcQ1RG96TXvQvKsjGTDAPx5Ap4sTDtbWBJiArq6U/NWcnMcKtEaCmiQTV7e4
JPEUEDFHVuULc8yW6kiK5J1XLn8FSxG1FUzPiMJ77noYtxuGQ5i5L7Jn0iMh5wHA8hQkJzX9mhwM
gXKS3HARI8RP4nb0KFhrxbttWtva/Czz17qsHkd9OGrZsJmNT8ASuTZyDD8HOSowNuxMZ21F6cMd
68HnFO5NzI/7KkKVzZA1C0koFMGCbCl2Xor1Uuf6F1+DyXGF/gKlDXc0GQBT+Mx4lcF2A5iYk29w
DjgHnfXHoMPVXmLmkzYQ1+gqezX+VwbA1Z4k8KiMbz3To02AfVG8Ojjrq51xpFwS49Z5vMIoz1x/
KekiVs5VCdHA4lLUXlw+08AxEs3Kc6npmybv11YMVESwXMAXs+nd6nl4UuFxDFhVDQC/kEiBrNkc
fLwqRtbpR685fvB6eYyFhV+BY1JGuJSiRfPjBtoR+dMC1vGm0b41/eYO4r4YbOfMp6Z9sRJoMJMj
YcskJ0GTOozgXLH37JnWpcRzzx4p6C13k9E4qgALMKxj3dxVofpaYW84hF8dKPFscrGGKL0ZORQh
dUW55n0NE0CPCVvNUDZ3f3tCF139hvBYjbKlM7UL4b5N/al0Cb/TPiQA1J2MVdlF6xnv5KTRMBil
ksXD1al0CrlPq80fG1SJGKVLNIxBbRhDbbAUe5u5x54q2ob6p4Gx6qN+FNqqDgNFA+lrW7wJKpG7
BMfUPvi1BUj3KM7dID8SDLDE6VUf8uuUwTyeT0KA5N+Ir+4QfquxtZZYmYhJ+AAMbMios1kGUnng
N47MdJVn8EautvJHSToc2+oCqcfHMRZyYz3cSlAPnJkDTOKYy9EmghW2jGc53nMI6XQiyCP5YT08
y5EVwh+amPtwPjW4O0h2pLTYkY6Ug+XJHXe2nPeQyAfr0Ve/iVbfTxzDSKTBqKynKYZ+VOJTahQc
tcmjbvTHp958jD38MBxGFmr+3ScGLnRU+5SR/31qZHZzmT63A5eFKebddxNxTq++2Cfsqkw7+tQb
SRIgAUVcxnClxBbSSIJ/GDwsMqwioYgoJZEQnE8w43xmxHCwXD69yx9wO0C3a+9lMFvqHewWgKau
/pRLKKyVo2qDhYElBMEaAoCZcAowV3PtVVB3hMn2qyG7eNP8In9d2kcHIy1u7ti9pbaxmrKfynkj
K5pu8trnzMcDKmogvRJXCUuH/Md4lUZlmuTdQv3X1BMXu47ctAKZ0r3iWaVXF0uvkZ+UuGCN6Vgq
dyJBipJpENOd8zrkEAQhSPOfpD8MLv48cP0z21mZ7uuf3blEEGgLBUuwXo+2ZkV+hHLGX7+FdtfT
6JXj0Tnfb1JOMbCNil6jddpthw8sGSJ0OkR3JFduOflDvthpMh7QcevG6EvOw6HaZd0+ZqWz2mRq
Xp0oUlDCImYIqV9F5jOwuCRNnmWxjmyEk/EW+k2kcAu2pO04Gw+HZL1lVEqQzg2LE4wPsHDDL8ah
7mHyBpiCD5UawO7WeNnw8BT34nKz8H8YEzsScVyGW7nbfILAwHsOExSU3Yc4zysk3k6wLiWmihcs
NZPE4oI+sNYxZVmxsOYcAasVyAOAWmPb24mElT7Jd1Jx011TJ09mcAnTx6CEp+588S1pz1qIqpVp
7vAXs4EB+dLuePHnB6qsNsPOAGSOUvPuOsAETL9xYZiT8svrgs8ocRuy9iWlEj/ugCTkq+QEA3NS
PTjRpeZasys2G9bKS0/deFQSDdAlHCayL4R3Q0tkJdkuUc2FXESECRRjDpj0OOG91Idvfm3vHGFa
hTcJl7Ns7cKhKjuWxW4zaYYkLsuq4JrS6GU9CDI8DRlBOTqvLmPpfkU281KuMYPKC5yFFUummHhV
8sGpNgP9ws0lx5IgbWjrPcg88C/tWIePcbL8Zpf4/Wuf7MT/Hu8iy2SiuWaIvKbKIg/iE3kmWpmy
tbdDhEB1KncUgwWw0GD0axWspep2zcd9uA7KwStUkfBRgwYVcuXgk/hjHOgwkaHO1kV8Ri1xMuFy
GVQfXhKt3Ebf9wj8WRnyWy2vuXrQfQPnV8Ke8gDfoJkG0a51gt5vgZy+0Ju9+UmBYmkL1QhS5eBZ
xD0OR/6SDBlx3b6MvblXxnlnOOmuYshqsLi7KOpBdS5m9RSqzRsGFPBfTwphgxVYEe4kEKly71qh
DihNPCryeWUMN9vTNwb2PMjQj+34W9Le8+dkbWgw9GFbQQKTnA7QK4sbX6QEGRoAlLAjkARLiQ9l
KN66GWDHElScqtXF5VRz07fejjH/ZLmbyHcl1lQMRIDhwEjXDCLZcAIZTTBhmdNFbGKWDEIfRv0U
/2V3gZ1FLYcMpg9dWknEAcXFZFcnZf6hJvarx1KpzfQrRxnY9v2qiB804nx0UMmUOWwKpGdTrU3C
caUIlmeuOjjcHuQUYRULE0xwDvJBZXnocqpW1yl+FbMfvdcZ6mAqSTBnQkiqvSknenDqBzaMrFeR
BlENeRNuxtqvwGbJneb82Rk+4ttbEvfH+7EFKq/N48XVvYUkN1r0aU0oVWa5g8amYvsAElLQZ7VG
uTdxuq3GdisxqG0Lfp0Me5I9bkSg/ucuXGa0VE+V35I5PfwYdFiUQBH4Xl2fEBPfNzUHGpet1b1Q
TohwCi9bJpzZMqQjLGN07OVJuhGx/7cZTbJSSJQpIY6V16j5rCt/H4bonrt22XQ/tY2DcN9vguLN
Qn8gnm4ANUytbYgNKr5V4jgoude22RyUx1Rx114c4ySSM9F0HtF2ycXKj0j699Q4mNNNqx6lg88z
j3nmkwbZrYeA6CCSz9cFxBoflqbQDpLexrDeA9JrKY5PGZi5rCHRtIjNnLGzWxwvn8NiJ8MLAW5n
/PqamjMuPjTUoDWcVuh2wksECOfOjUOaf/+v6LWdIcOjwRNHIyAGfkCGMahBIXgBJuKmiLG5gVYU
l/55vCs8hFRIfoMhbojjJ+OPyNu6zIbSYGlgbBTT6nKItxjpiM6ai5WREaXR18j5DoAOnRdXjhDE
Jm+/FZKCKuVZkuNsoFSHs2LQRUxwQmfhVDD7bp4WyxwXp91VbcOAMkd4w39gyAxamYuQASjqCYAS
LqIejF/0epxQ3EAYKRIPZzoI1MCNSW4Z35ksC2XN5zB1rpRPPJU+eVNbOEvPvdmc+bQQaQWw15hd
1ImP8gHRoHIRErVQj8g6C7Y5YS0LfJQ+/NeAgxC08U6OglbXbCb10hcP8KVwppq5XxjxYNOXpxBF
IKM1HyJZ4IyWXrhFWsRtYzgkwapYq72KIMdomXDHr8IhAAwUmshE1iZ++sw6pI3U6FPilhu+PJBO
K6T0IH7GbD4COenw75ji4alvOBJq2IDnCTfjmdZnVnfiIeE6GOtSkAHN1eahVcHs6XhJhRCHPykR
2Mropk78I6/1B4E9NGDQKYdN2OhP5XlUH33oF4KCl1D7a0Z5dqJ804I4c3gcqj8pwUX41NnFuVm3
GTmTPbRGX/ACSbR7kfiKWhPDgxo4Q60ZiQLeyG3QAEc65Qw7hSE4ZOwSJUAQIWc+Nclj2D+moP+J
O5BEUK4BVg8yZGiVnXwfusy6nl4Z/m9DVBM+Xa3ApWMuQVqM1Uj+FUpgHL2OfIocs9kZbCTLGbzj
1k3FTvom8tas3wyMoX0MAWDHTfT3UdpR77z1unGu0IKKU899moMtrKRv36MBI1ixrGZ4Yovq2VY9
zH8/bMjOqWPv6VVQQ0mgm1/1GHnaK7xFIdwq61akFeOINU6+jIw3BgpMV1dOqDHJmC4Z278IC6BK
2GZhyVHLPuTeAeOtyuOQ0uYOlBc4tbF/xmYT41knAWUT5gM+9ZOUfGbl40RXYekEize+RAXxIJq1
NB0sz+koFU1dj5D85PmJ6DJrsQqlhuiaeOXAueZaC1zcZa4KXJ8p8J+yqrlm9wnMNTeMfafdPNoU
iVCYYdjEuEszpi/ga2lXrzh687BJoKP5AjhPxKV64bas4GSnxzrSjtyuNebedgpF68JgFYTnhx3m
DM+ufhxz55xiP4SlIaWTBw5pqgQZF8ZWb6dD5zB+zYW5AfFWXfcKU5a7N6uL+WM1jhuXkVgL7Nhb
xipl2uB1t4j0MhHghqtuehNxmSxDGUhPxMXOtnV1wnjlIqIzZqmifxt2T8Pvbdx3xiW0MYKjSNUm
C5W54J0fyMRIugCgYrDGfCOu0l5wm4sbbhVrxneog6TaSehxPShDPgzEZlLXw3jQG5x+6Xn7fdcH
WDpC4bcQbgY/WgWFSM02zVj966puD0XLYjtYUDLUjERKC65/uImiw8yj9JsuX9wdIMHIunJhW0cv
qK7U/iS8Mi2JuKb7DtNkBLCp0ZwdctXjOHjQsLIAQ9lMOElIAY4yzzZe42Q/QR9NEHXKQTdrWLZP
R4laU9p4r+DbOAAVw2v3yBtl6dVW+2gSgEclSXUQAtXR3hWxvWPQ3QEqhs4G5IsqFzT8ILUxRYYv
3kQlVvKsM5DlXCHfiTt25DaNIfSUALFcOlxCjozZjEuH8yZzvSR+UTk259Z7rFQ8vIxx2SWMWLPi
Rnt1nQp7xd0FZ663sKFR7znUhZHlELvQ4hTYrnkwV+gqlD87gEtjfCDBhQJU4TY9Fepbnc/UPfAw
9AU0CqJQ10aEeSjJF3dYk83dKHjzQeMCBh9HohmAu8NJf+7I9bVYTTpmx71CtiEXXt8fCZ05Uzmi
CVppo7JKonorRsRZVZ4D5i0i2vRA9XEy3nlwT4lyXVg/rkE6S+jSmZU7I+0vRhwviercYGSxHIFN
dPvTn6E+AcX/Q6K3yqioCjz7y4MTn60JF10f3hhhMS35ab+4nbLYXhAT6Snp4jKQvHV6sSDywYKb
gzmGyvcBeRQpq1AdAchRaTmsVbB9rsObNeEhh5xAOAJS3MiohiNX8CzILs5VM5ztYMWY+6QbR/i/
rKqsgRH4BPV0wNfGKv4l7b+yfxrMp9SLVrzMmaIHaH3MfpEsbXWKI3ViOGraCLS9e1vrSJ7MXyw8
wPkEptWiPo9fjRlBGHLz0txIMdl0/pJObwzf5hy1uErD5dHFaptE8TGCOatxhn9CB+X8U0SNeYkR
XfkygXRkrfUWjdyoTMRjfTPmzJnbRaR9tUQWcN9iHAPd1x+OQHJLoyVJl8laixDHRCfd98aGxmai
MKf3aSukt6AZglU4fv+eYJkIOxCbiK3mnJN0acMcYXBsmi9W/xmoIHH1X33t45rQt+KYOkRq4rys
wzCs6PBbnDdmHOFrrGekTgeJo+yfiAEl9UJn0hkUUOcKZS9EgRGTE6L/IEkWL1CC5UZMJneVG7A1
+gJeTMLghHJMv6al9VvjuqxEA9+lWHWEHXVqCwN7EooZiKqoZowWzQ7reJAMhPrDNPU11XGusdJg
TIXJam5hUjvdKmcZs8HkZ1pyiYerS9eBk+wyosFBYaMir9GJJEaygMGlWv3pRrpsQ5/RPt52vg94
fMV9i+PIWyn6LxNPdknIbmrwVHp0GYMXdrwUv1VTvzIn5P/FObSMjhYCNpCKGJUOixt5Ua6ik2QJ
+vVv4p49RE0mG1PPoTNkX0L4rpihWJjoWDiXtXm06lFdEhBAudlyy3PKe+lDoOrLDnXDOECz6rax
qa4B7IN42juMhwpAN6InsOPvgmIFgzd0n/IQpdW0bUZUOTnUnpdcBgzxV+4Pu7Rn6YADsRmMxtq0
83PM0dEV5ibAXhgCpZT/OG9Xw4N4PnggOU2W7moleFDZ0CNaxmpo9gmzq1z5gkGOV/xO6FvMMawC
lkQU7Choa2hRMS8frxfin4t1oD4w+outJwSRPzOwA00qKVY9qcjNXzhipUFbHPoDQbFsm06OfIpj
nyXFBOPgcvE47uNcvcxEu9UNtKjpwBx9q6bFijmFDqcyQoEPHa77ol91GTnGsFA605MXh0eIuymV
krwHeIVze8hwTY3wunXw+HUBX9ovOWgMbV6BtYsLRzlAYa8PXeFuQslDz7xDmJ1cCh4T+k8WUDMH
lcOTOHXOFhI/Zrpu4d2BhaJ+cQDusjneh/BnamwWBFsXBndfPZaMUoYcdtKfDFBL3ouYqmdAgxnO
9dKbjTrEERXeOy1vDLUDy/IcjkSRBvhj/g1whcZC2SbjuDIxzO9UmciNBRun3ErDlQH5xwdBfUaa
EJeqIlr3InfVT2xysVvQopuanjw+T924S/YvxYm8BF+8z8BuCwCuCr1uw6lURv9j6byWGteyMPxE
qlIOtzgnwAbT4BuVSco56+nPt5i5mpo5Z7rBlvZe649k7k6L2h9xJ+3RI8v2XZmkNeHUykYsh+m5
DIgrdRDnQgswMyj1uXU2rLgZebUq0fhBCl557lvG6V/wBGIlI87AY1rdsOEeWxCGkI9C/mBUE6GF
/ZmsBm9cctLJMaIiVHGMiYFgX6f6MqxhyoEzwfj0IV7HNJVO2a1yimViQ7jye6MzUvRD1k/HnLnA
53YRl7bMilNY//Ob7NKGyUFADN7zoiPj2WH5lWV5Kg6uSd/94JyjUAPz7wjOgS7lcpFuO8n+LdPp
EbjW5CdOjfzdwyCaO7fefh2LZIHxnAsB+IYnntISLKv7EcVWFMLUNw9kmjQaZYZ3hUuR1LOUAEMd
aRs7UR1dNOKxmvINyNWU+yzMF3b1xskiC0/Av2JT8VLAj4CsjSvZsVT11Pb8nTx2/IMcIwFJXyXG
NQ4g4RHRDAB38UJnLNZph/qEDwO5p4P2r25RTzZ/kiJBeHRksjZ1kNFF3oaITo2OiA3bIhBmIG+Z
WGcvt479COsPhuFFa45EYSAm53ucrga7hREwRZD/gOOi9jDqgdbw+HZpfUsILo2mdieYPHUK0hjK
ca320bMX/sx4bHjVjEr0ZGF2L6mE/dO2UZ1dnRQKDLhXOf4pqT+2wF2thDuWb/xeXAudoKrDS1ee
Zm8E7QKrISiHJgfwhYKzUgdx9ZBaIorl2Q6xlM/T63gFqduY1nc7UPti3kP3XdOUh54XPeF2zRyP
wFMLAzrq2Izo0jI7scSAO7ZVsMZTJXJkaz4XDIFaQ6EV2GsUkoln0DcUYnwDzEzpFsmw1au3kv6L
oUdRdKoYw3Xnp8PHLplOo2S3nwr3M+T/wKtm0Bhp+dkmtG6CVrjfRtPt9KKjqY2s4a5aD1pDdY+9
DYvwWZK0+BBkDy9ydavCYyl+T6Jfdk4gWthurI4NTFEQRqBepwLJtYi1Jw/bsZ7bFnUyLJeZHSwi
CuayRU9l3qqEcBAa2XaBLU2mxY7cGkYhGRUNaPQBJWZNNRVVJwPWwAwrkjEBrto/tAUTJT2BZN60
aTr4TIoqhiZZHOC6huqsMIgLgFBjca3z9gNs2+AI5T/cWqF9lrKywfwq43InQHdTWK9mRD4u1HXl
emT2nspulVKbrLa3DHKwZhpW3bfZ2Km8/V08LCU7YzDbFcAFSAipa6LicTFUOclPZ994x7sZ0wno
GzeUqRFWKP/cpoOAqSAAsOn9Cbk7pj2oYgnbFAJAY+sarCunm+LcZ4mCG+hOjwoC++djZKIxaFaz
zktI6BegeE5GV58OizT90W3zr5654KC3B/cydShjvOcUh7jqcQtROSbzCSLe2XdwCxBZzXxMegbv
lC0waAb3wRbNIc6DYRJ2axGTyzoGJF7p1c7BPNirOy6KhuS35NmmA6Dgfu6grKxsHd0K6zEAPIPM
BlLk5g15UYvaXcvlFTunmMESWA/c+l6SdMT3HPO38eChX5CnrSRYqexuLq6r3m0I8kORwSyUq9o+
oTIySdj7/Ab09Sf3yPqwWfDJtRcajZe+LX5biFybf7GO46Pu3wPeNP+5i+5h+z1MvyUaj1Bn5S/D
nTsBW9jfPMfLHvmZhFkInStgbY3M20Ft4FruozTU14xDVftalLLjtOZTEn8lBjVR05MLety58eOE
tR2KIWKmMrnIrI+/1wMdVcUgYhFmGdEbheyBEi/+dIYGhANJpK0HlDZiVJtoPasVJjsuSBfNuGcy
gqApS64G6Is2xzBdWOwQXItosoYlaVR9Q3YQvCjZglZzgY/hOxsI8UgAdWunewlsrjZ+oLmej1p6
t2gjQOwwqZJE3nq3qPaRIaLfKR+lNaurPxOHloHhAek3vHyYxbCy4QmhcRw/ykPr2M+O6dzbGPKn
LvYDbUIF9ZHSekwooPrm6b8itRyQyPjlOg6drQ6WkBn1CrhEPhbPO8qOq/JsJIyBdsFI09D1O+ES
Y/HVs5bzlgjdYd+7wVFefKX+adhJq/TJGe2tZ3UvEQqNSGsfKdldtDF56hNnTuChI9LI+ePByjXn
WZsw01ydFNkIfgs+OAdFkE1pTRFj2geXcbwfJpeAwjktfnYUej/qgx+dg9DDlvHs2odsSh9tx1ro
XEYjq6hoIrryK1Zj6jubzVw2T/5sEGGE6NReDfG54ZciMpRdWFANLH/6QFmHE7B6zeHGmcIDJ/5S
9kUFmD2dHy3WVwLgLXL4nAHqE2V90RgrEqDWIm7g3LDV6VDa+rbXwqOelgeJ5phVoitCkg+VZit/
l/xzmeDkBudSZVZScU7LpB+Hn7OSnSaKOYYEdT0fhgg6akvfpM733O0tjQ5VORhf5pnKMReLbWnC
N6Kv6ZRFh7Kr1ry/11ZeL3KYJDykQm01hscuOejBCztw7SE7FsCYkKRoPUcuZnYEa82tS/o3HguH
nnM/Hm5o3zD8ZaveMQhVUJ6APEBUZbqnIlwC80fWGhXzpaAGGRoZPKI4RjP7Sig0fvpVidEUmyCm
fZ9WTZMUin+jhoAMJk/D8MGfoNDXauCbJmJhnKeTk+kLp+kfzShDd4CznNWcsMoKOlE1bkyEtV8t
3i07RhQJtoOuTdVBwPmefa/fEJtiN1jI3HID2eYAkTAnwKYx3I/4BuR//+tHqfY5DyI6YcTUFptR
yCZS73TTPbSjcYZakXMA3MEn53BoSJGpz874rL1YNCyopNaPCH14upgZ8/4NIrmcypXS5sx5F4uT
EmBc5n9IpGVgf4L59FADxAlEtMsVqs8FeY+RAWeQmQqgnDIXS4N4W2oqHgwUIK0PXx2dXXwiRaUD
Ds6bQevWjcfZupRkMJMoKwl5znSMXu1epAnUBdQgnRP5Dx7zPF6ZpFSRcwntIQsS7N8CjEhoM6c5
1MnrHy+UMP/yETIzBiM+B7I4n8le4NqgCRpjRQwXqLNDSm6liNWEMufJoAcpZpRUBKfjjsZd5NLg
2ZlnxKsbpWJ5deE5EOrbVOPwkBvXBFepkEQRnyl7yKIP7l1DrkRwZ+6bSUlimYgzLBwo0tKKqYnf
TekWc0LHDyRDp5PHhmQC4xoqSaI4iQQovfcW1jTElyIahpy42oSHRHJxlfEk7wzXluT4UyzgcIrH
BqwDyjVbvVFmLX7fyUCmZF81nwhp/m0CXA4+A2BHc85wR9zIzMbRLAo7h+u3gLtxZw9Ko34RwZzH
E5J2MfFmyXNOFbonO9vfLsXPKOt9iKjgTVq3cypOa6z11tIv3rgQ/xCqjppRrOjxJLmnRyJApZpZ
BBD8rbOR7mLtrYS6kth4bjahkkUZIzRg39f7Qro/8ptwioLeztjnRE8Q8dBFHNF/2mSN/ws4Dizb
P/kW4DFs62PC2SjYKKrbKX+UY4HF0yKTUKv3zfhahFuOGM5YeOWE+C5KdHvrypEjKmywsXGElKhB
axl2jOwuG2ZYXL34La/NlWPyKEMe0LOlIkPjWuwDSIB2Xzp3r8qfc7IFmth86OyEKH6UNQwz7AlM
yLLuQ0+pBrvcU6r3pPOLi1nCrT3+JokiZU1QE4oH542YHxCQw15UvHVM9H5Apwm2oSSjA8IjVjV3
lhKkzIMiidAWwMg8vxuZicFHwy+GctH6ELDbUBwUeDkqQVIa1HVPVJYDKeFmMAmEhch0YRt7bKGK
0b5EBSks0aPub5ARoD56FXbAIQRLCIY58Wi+RHNDnIbKd5ysuX+b6Qw6gaVQMrJm9FOZ4a9HjCNu
dvAVQrR7YhR5KvH2CzosMLBM/8Mp9x9jCARQ0M1AQpOQ7nKW85CIrkz+J13iqjiMRzV9llHRmf3j
SNowVuGBKqByS+flkyCcoBx8DEn1xkEnvSFxsxuKA/0r7J0qD5ashJKiUZveqh9sIrt+YogYHkL0
siCBo41XzfoJ8AdEZAuOMeEDbNcE/TnoWoPoVyl4xJipW8vYMcsxe7JYxFRtG704ynQVcLyFfdYI
/x4ImZgOiv5G2stTAAOLbYrhnMdLbhQRfXO+29AiTXtH8YguQKHpxcx/OcFlRyzjfs2ZrSCgFEEk
sRxOd1KafRZ1T9zeCA9K7rqMIGTOLWJpnOAGP8JzjMRIqrd46FtY1BDEquvZyfA4ye+faPsI5rR1
kKnM0bI2J3prG6oHcQkVb25YIAlCjdS54NSVbKfEWwb0uzEoAGnI18EPxVPSlXuyxbDokr5n3uDc
au4B+T5IUmQsEB8MPxf/LZ1RGlnjwm6IWfQwu4W/CsGKaG9jABEPhiUM715x9yWjFiFC5nx5PUJ0
CJkBy+mct8+imiuCcuU5LWkJ7jonHuRXZPp1dmXz2zIMSmoMo2sdW0dq+rgOZ73bgJs7fBIz+iQ+
nYmfqcwwnPCAarxWBn5Bf/phJJERo3dQk/PZWRss8LB0fzkuzQl6mo80xStZal/K9Iame+GiVqFQ
i6PWDrZW98xzz3vAHmRdA84C1JsCIc3dSOot9277y6PlYVtClATuzl/kAe9KinSKPU03X3NkFyzD
hLZInAb/F45DcUcwF0LWbv2Mk4JERChs/cWp0CkPKb0nFq5PjBlckOzCOiVC3TGC1ahFOfk8sz+Q
3/RgwqO0yVUEX+EJzeWqNHrIibtZ+5LPzZPvm/h+CFrXrwAAiKX62joQ+oE8o6IwiHIDM+LoIdLO
oqeBd6X7FclF2bIKCO3AZotsGaFQqiXgMMQAkSbNh8vgBLvGczqzwerE5fJo/BUWsai7MQlM2Ppp
PZD9lLQAco2IXIWSqa5c+iLG5CfLUZdpCsOi9IkRXJCcax5avmSTGP/ZVneFZTCHw7pdidJCVbKK
onCtYXqpdW/BV6jxOgp1Ah9jaR5BZ2d05gahm/St1f1PFR9K/2lQ/gUorPsPEDqZZoSWkA1XJgDW
SfkN2RERNRfBXQ6EAV0UaiEedjnH27m8/6nyQG5srHDWDdCK+5AZo2CL4CVtNCrbm5XQQ019gqv6
GwzlZqtZnSBpUN6xoYg0fsTMZyZotODRe4BqKDpZaXiecCgV0Vqb3+WiJMyNHypE/IyoU0CTmBaZ
mbzDNn1W+A9qJ1Jt3xItCH3BGWu4AURFs1XTR6s8g7f5EJtDtqjJ+sN4ayuU27yhxVy44N31ROuD
6GZOaK0pRXuM3ffI/pe3cM3swHwIM5qKDMfqPL5msBd8i/Dpcu0QieEPr6PGd3JQop33WY+kx0qW
LQec9Srfht4rjKsGoYYwL3OwTiX5O0r5yR+aa8lAb8hXhNVBI5ib6HMBaiCONGTYhDwIRh4NL3n+
XRK5L2YJomqKOuCA7OUmQRXglwAd6RnxLHq+hhS+OaZ+UGC2SWruLAKSp1aIKCnNEx+ERgyDaLkB
HuWllexfgW5xc/LmdzbzZUe8kYHYCFala1daqq0RofRq/CWIrNOpO6HpJ5UGnvZ56FA1Z3cyEzeG
0f8hLOmcvhoIleCMQrKCc8KNo7US/JOzOCSztMmuRWcvEg7LqsDUosU0APzMAemlN2EowfGiPiZm
8JqGr0b9qxpoh/gK+JAQYcgrJf+4GykOtTuMCFc5XDmmV0OgfIgSQ+wi476oqfEScWxSffQYEhCn
jA5xDjXMMNm4Gb+Nv5oM/t2W7BSUaABBsx/inKDzqrQQFnR/6nsm2CJg0IfLDPX2Nioh6hbuT3t8
KdDS6OU+TjbcMTzoQF5/Z+3YO+tuBGLdlcSK2SOQfvQ4GNEpDYxVKrrzDsyKt38AB4Y+R4SB/k7y
f8qbytzc1xGuq3LHKW97Dmpjvj+bxlq0r+R0zD0bTIlpA9n3BXCee8Uat6q1TXmTxhnZ2VDidrAZ
KtiK7WvJmFV31iIe3AcnRV+AGVN+39n+LHTOdud1wvuO7w5Bb8MTP/mPEINLs0fj3ZHXLxHPhBuZ
qI5g4oZeW0D+iZEjcS92u5VFpSrOfpLs2iHC3XCsEeXT7OEl+UeNPjA2mA+43v28xXMwPBS1Bo2K
UxjllFPYbzqK78jBi8RM1l4US1mb81eTqbCVkJfNbwrwqOGjxC/Q1Dky+Gip8maB/DvtTSWjN+5u
bazeGAza6ZSM/dIK4beLXd/3kjNqn0HQM/NUVO1Kj6rnudB7LN4MJnwwzJce/Ualx7M7nXxygxMg
c5d+sWC+ebRLl89l0XM4g2sb5xo3s6s+pR0SEgURGOfzvC+akWHiouAmcn19QdBWHb73FdqdaFyq
eD6IEfJgFaP0OPkgI/Mjc/tKi8yz6ZnbcDz7LTOHESmvivHMGEJisfcRjPl70B6qsntyfWNfJptG
p/cUL1MQ0TVAZEGS434j/4wt3ORby1Nj0ao/3MwBbSoeOkmhtaY+uoRoHwZjmwbpIR2yNZ9E3YCx
IhqwWvrqCIUSDF8mjcCM6Zx6rMtPMILEVO8Z+WbqPK97vC1AjOvOIoPMJmGL660XRgUiiEsAqnHj
IMrvrBwXBGst5QcJHJzZHBL6OORxiQJrOZNS3MBTFJ62GwLjib7LuUUHwpfL4b8RN2LU5O9av6Pd
ZG9TqCeiTFZHB3FhELw7OTnxrEDV3K3bun+sUy0jqtMnktlZlzCtKr990TunCMS0JsQlYveVyB2D
+A6OSk956BrzGDGBTnC6s9YDy1M/VdrDh8R5cCCsK9/cxsF30qDwqjrzOJovKVOvh6BLxThSpfWT
CoPghk0G1ZM+AZbpOStz4ZF9ZtO7h0iBFSCzy11XqSfVL7+9ydkz0x7aDi/Nklo7cuLSRXCcYgqv
Dl48PEQuqkDdv7rk7ub4MrXZg1Hs162rHnVd/8cL44Zs+/H8krX9Y+AGp6BAjD/19mOX4pWxGI+0
hcGfqJNspJKPowbjW9ZDiKjLPla+TEvHnKq9zXX/OnKkpN2vbF3il+VqbxPj1+zUNV9/4P36ADia
qVzsdHi2WmzFvEZz466AbwgyCp4HczaWdaWsI6AOhrqfjDwCR7+DFuO46dtLbb9r85a6Yr/+JeD+
QfS8bpdcBLxofPWpAJOyxl/kzjQZmU9V3m+7Nt05rBoelCwDjooZabbI/wFyy5i3bWVb9Cp/yPze
d2+6xWcMbQVXY486iARPGs6S+FfI0ZG7SiaFxqW1xXhs5n5RFBoR1FLzcqvt08zZmdq3QfuFpK1H
HmY8ilyGo1D9GejjmyEdWjw6ulLsw7LlBMSWReRM/eIgidVuXvZXydz+a/mSFf9gS8gUiK5qD9ee
g8TMYdk59AZygf9wqIHobRAFInpVVkaWcX3cDGm0jvlfuTxH8FLbRZF0zDPl0/KrC9JGYQ9WCTlh
WlzsxChdhHudR2cEhdarY2re3RI5qXHvjPWsffXmSeEpGQD9wg8b7I8gGWvyV8PsHS3SdKfiznjO
eZqQ6BqO8SEgfJtJRkiYykiPlfeNFB14OWBJrRfIojpP503DK4NOV0YCOC/E9xGv0v917hXYn8E5
n0z+okiCVW5OvA4UzNT8PZNlUaJI+zZCRaxDMlvqkEjIkvfFQLAFBIeKCI5IahJ6tctcGUt4I99j
Lh+bY1qOjx5gzoATyfGoVd9FvOZe2RCx6cSMYEANc4OHjJA2/J2Evyy5ngNt2Ae9tvPcnzF+ozOs
QONi5eZRps2Bcrgo+MfQlztfIYhcjGvLT3SsrBO6apQ9dAfw8nRRufR4q0WbrtX+U859MvEsiwNL
VuQsdZguuFj6M/4FAFGXIEXNfDW4rGI2GYYt6CkfIrwfBlqbAynNRp4VEpMMrYtJPnvU2kuKmpuQ
cZvUFksEvmO0Ds5Vf6zHQ8YtG1q/tDiopHZndEmwixnTSG8qxzwtMsqI1KWtNoNi4AbkE4C0thh8
tUPlrcP0gDXPQyXL1m9srfFLlMVpQRbfrqpQdHUeyUB3bnicqHyCHK1Ww5LJyqs4v/xwJebliIuB
CRxsETEpRKB06ZDvtkiDczY9BwqiLEN5Vhgf61B/ynFbiNFvBkzAMivu3gFkSIzxs3oSvMFqg6e4
6o4Gko6Oq57MKuq/RpD8kD+qadIX1cPwUyakRv9iTxw99LRBBJpC2wOU1q/+C3Zf9SxSyFS4n43n
tFszxgFTj8qvOWo7gYlNfvQC4gHzECMxayj+zLnYkKPFtwXk6UUilImRngxbO0aTLU6jsUCxAT7T
sugTrsE3KqSQkF7gmy6FGE+izW26GO5WEqLx+GxAkDOQJLxGHBwdSd0ivqLqm0FU1u8UoLLlx7TV
8VVE7ByLpp7vWDFSDrPQSndYwsJ5PI72hzDmdtft66G8yhz+h//+y3PGzNpQVza6W1arDirYYXhn
RAaXA8gn20GkJbnSngRfBVDTSTpz0D1gj6CuUYxdvMQVywk/op3dQWnlcULgRipi5kCIUZeDgDGN
vPUIw1AjC1LpCSh7TTYSojjcaPqXmzaWxG4pOA5wTpu9Mk1Kfiwqj6VGxw9qEvRIScE9jEap+u4d
IFTwWcQREpLUGFcXrzJIDP4exTCpnwRh4g63pIRHoBQit8aIuTU4q+5b+dkDUoG5873IxT2gK0rB
jEW+KhAZYKNL3gyrGne4GIAkU4ftL9TOIWXxmJHCgPgmoCsMYIx2Ar81Y8j+wsRX7T12LINstVH9
sVmPLQVEbj6/jO4RBUOTHWL4UxEUoMPzjZcwjtcZe9ikRIIo/uFRxoXodzZMoWURefBXOKTmoegk
3JCY8hDCzvvNE5rYKLgOToaCLqr/AOxXBwvakJ8vildB+SLPTNqSifQtFxOqp4kP0tOuKYlLcokW
v/xgaFmB9MPhb4OXyEGR4UjESfAoX7ZPESuIEDEzskr8T3QHDstZ06xVaK4opn1J48zVzyy9tfmL
iGXmdJucd2Q3OUUMiPa2naVAQF4NgBQABKMcDgTzLkxOQkGfrQvq+mQ+O/alY+CASuOVSvCMUAeq
YNU2oUkmi/5r4ibKa1FfrAoXqFeuKx4AAeGE1Bw2+IdIr2jBkdqjjkYs0NlrC0LShMLhh0GIWxVE
DUA963q3LbVPKdWcWPqqGShzftAkag+BJ9ubQAzgDWJPEemZUsdb0MJvV3mfCkgruBLF28bJGgGO
3aoPxFut7Nj8szBF7GdomiKUUi7CSAdRMeEDkCjiX4pb8QGdxNpYyY3UGpcCVyPTiJx+WnqSkYAo
1vVggPnXV5wAekA4K8CRVuEmMuqTqeB2StheLfGDymQOU8YR6EIAiuWXlRTSP4CMwiGbQa8Ak3UI
eKdpXSdbjwxFUeg7ybBltwelF38TqxXI0Dx8R9ZXRjHeBHJJ1YLb/DMJwxBpjAOdMJvLWP+ejYtI
pFRQA7SAwCY5Sjlc62ToTHGNAr3hZQHPraiZ4LNMEOExlbuULtvuEqNBGvwbcj5fcW2JwkhYctZM
/iBWahCngmRebdeChKnUE2dd/jWa7bIiUSpZieaV6C+rvTCUBsbdTG+DCffPAigNium1hHuqkWnY
Oz2jUy9atvZrhglPt3o+hK8kdvDFMfJlFYlMe/JOlkMZr6twNcXEl8xrp4/QR2JSr8fHzsh3IuaY
Sb7JHH5ChcohEM9QPJoczmxRi0xGGeUHn5MA5TCSf4FFLC60J3GOsAaZjku715ckGCVilYH1sVrt
ZF7tErsVQXdVUqGCIp4wIfJy36E7n6vThExnznVc/+Bkvr9VMVaIY1L0G7lBZQlFvJwaJNPwieEE
e6/Bw2adkEhsOQZyNarYyADHmCNwbOoQpvJa1VyV9bNUkxeICUXp+Og7xrF+DVtlB3c3cFW7g7WV
d9Iurzq3yZwZNAnsimk/PNpkOmXkQqLoa2cHhwCsCF+sBr7x1/uJxcIef8bqB01E1BBsAxfFbCR/
qlFTYIkZImfeGfp7Wn00FGIjAkLiYjNY6MSouRBq5IgCCzeOpPLthavyERHybKk0fIoTmGEwplTP
TvplHkMaExoQZheHNItMZM/Kszb+c5uSh8yBvdvL7IGHawkNMobLxn4VKrN9ayEaXfJrTM8ja5wZ
qiUNyBIzHAliIk5x06VNMoDIpXiVBJiVrAX5hvmUwlHZlIieGDhR6z3I3BPhbz0y405VcRwpvmo4
EnifHKSVk39lUmtgRgZHJc4K3S/RBF7SXOaAoYjjCBYf0argnzaokd5Z1OTsAx7iKaKFE6BW4Tco
WPWEBOo2ndUdOJxCfLNl+DMUmG3bvcc7m4DgMI0UU3rgsYhxHQkLZ6d3w72bvJTywXGMC6/Upqx9
jXuE9hWEURu0h1F/IEWrJ5iGFumaNKjZujAro/Qb+TGILY27U9UUH1p4QRIS+v01mZ5SMrOCqT0i
QS6SjdX5B8PnxVpmes5cwRng8WTvFE/dM10kdMHwNIuDDJe9ujAGHkxP/AXniE5hv27X/tC89XXN
LkR5SrlXMTlAEpnO9Bh37X7Mh4Nww/p19tMtPiHuFl5+kTligM6IxBFJU0BdkhLdEogXCQOdjX6v
Z3R0DehUy+lnsnrSxmm+jo21pwRU8RH+wBYftv7KVtcd8qHQ0gh1xblDIoDtU4iapMxizeOUqjsU
X5D/pM2h2UVGVxFuzC+kt/jAVAxbN2MyNx5wtxT2hVZzbAwX5Ro2A3ACBLW45BZVUa0zl2QWQE1b
O2YRwKOxK/HjeAntAyq8BVogD0eGfZvnaSF6T46+Am4aOkQzi9dxBNQMIMsHG/qxXSBIo4GJJgwF
9b7lnK2+3nAsmAwig0pFvHvowndRxERxdgiDt9F/LYxym0iEpP9jcUFJngOZlnlLxrvssiEHHPan
YkyPs/YE/9m7Cw9I1NFoNA04TYOFmCWrEc3l8JaUn7Y2LA00RzqGF3lXzKBazYjlZyvcJJ5PWSQU
GW9jRmRIxgIzQiF7ACh6uVYyLolunds4lZY6CcLRmvMVCHrgRqysS3Acpx03o9Y9zmSUpGvdBd5w
qR+lAwNTOSBqIWNot+6x6Hhpt0m4CbERrIJ4eBauOiM3Rqoa8rFb89YWMYQz2rb2bSI1TaqaUpJF
Cn0V8OXNFO1JGw4xM1qNKrHBTwCFC8FRvFmsIl7qr+ghySeWQBxFXA8aYRnAS9pw6GRFsZJFFaLe
YF0fTR2VPcuyc2Y8YjzloKGqxgFxjoERm6+OBPqBjx58vqbthCI0TnC9SUB4IKBnTtHiICZTLnFM
+qcAM0dsMd4Zxl5xtt60/lNpwOh1hA/Tk5fSPeGMC+JxFknyFsfVsomM3TQ7a53IQ59nSr61FJmf
W//oyqor/AeZgbokWtGnS3IWAa+KQvwZ9mJOPVJRquG1p6uBi9cB1LTUI4K2e1b7BzGqNnP+q6UU
QxMS6weXIEGOlbYHflMUX3pBRqe6FLjEYBYPyruHuM0h8Qi3XyA7mntWTGhakpPIM8K4jw5NiOSr
oXXv3WCiCyEuEKVtar8OXbOY9eJRq7BDcJg5hrbK3sfqc8y0VUqsUN86F2ZVSbOa836tBVdxG8zO
DytJ69Lf53oA7VtRtTc25LvVPEoeEpSFyxaNwklGJILUlmrU7XnrF1lMHSp51KQPAtjoEWIZfhON
jSelQUI+y4n9oVSsfQyUIWk+VvI7D1eV3OWi+65797nmuiLmr20UwFOKrfIXJ/CO8p15XBY9cVSS
D2HV3beYW0xKWLqdQuWc89jHzJzpPnRetUcukjhBs8IZCuvpN9TtXKHHRyzSqNtEX/4nD6yXY/zP
nt6JOoVh3zaAO4xUMrSzvtZUwsppyJGlkw4BY+pQX4KgMVXtU24Mx0ovbnXAfXz6i+8MqktOWmyT
YKUWga9eROc2hkLnZKu1DdMHKYtc7iA/T+341gCLJjZtB/iiXSQkIZIR+Za8dFiLsxzaitk95/OT
GwP/eahpK1hocuRRNIdHa9hz4JJX5q+93lyrc/w51iMKQIOcFRjbiCIkfOj5wfStRWK8lhiibGva
pmzcAzn9kgVlBG/c7tzeERFsJBsO1dWWKHqWMw09qMIknengTerWZrJFKG2SZ/TboIX0QFDCbexS
xaxfDQWZBa9cwde6SYNTXr7lIbwEmxOSN4OkJ6lA5gJm1TH0ZweEnydMar7dMbioencAoUSzI3MF
O/idqx3MR14QAenwwwy8dxCDLfbbTjX38kKGQbw2CN5qmZJi1FTwoxkYW2dpJPL96Oivc9Bxd0st
ZZK0dMZ+jf2zray9wuZsGUiAWeThWmlePb1bw/bgdsXM3cfX9QD6+RcFxOiA2ENSCogSNZTgaMYF
KefpTkTULRmKHG2hjb+bx4nMlY02pIeQoNo6mf4V7WmijszkiEI6nfKkq222/ctHA98pgMUlL9uH
QGkhWbNuJVexqvxKX4/4YR0SiwRf7XriaKDfCWaWqIiEaKlwfHZYeKQeA9cNMu+DiELsn5hOaaqk
CJUrf+V0d0F7BOMgesUJSwAfFHsVGZ/DouYGbtPoiV4N4Dcn2dCOc9u63ivqibL9Tum8K1lI2Wei
nM/ElsAx36ORpNnJ3q4jSlOV4LPxEc6tvQ+HQvoKrpaniqMHJS9XZN0tLT6KIfJu9Qwh0xkr0/gO
ky03CA2m+7h6EwfJQECwqoY7tqrGxhQM5lA12HTLJzFLypbTQ9pCZbeV9iU2a4PlEsWHuEHmBPUR
7ZLfGoI5EuWi2MCY0a0lzk3YSiCACb6r30auslJwMOXzalQn2GgqPhChuMRtHJTJfWKS+suwnxPj
ZUhPBlFvIrCjILFtl43qMevpCBl6IgPCdDnzVKdtCBKskawkv81N/OnAqsx67Ofqby5iQRHHgwrO
6DOmAq0qyIWk/oQjLyUixji58HKZuXtqynEtkm6tqWCW+cq5yKdw/NRnd2d71xoMnOssJDSfLrNE
U47Bsky+gEVKZs9uNXOhtghHit1kpVur9O45XaDqXvxLiv9ZdV+yQquEPufkNhhX2vQs/TCRpd7o
DD8ZiouSUZ+cvBw4CM62SoeVNo5PkZ7srRSsffrWB/+p9k5dbm5rszvhuY6bBbmmZAtbm6H2v7GC
BLH2EvA+eo6L79J5TY8Gmk/Nrg6t5VEk+UmNb2QrB30A+veRo+CLtwlOSlFWSCtLG4XnngUOhPcv
QC6E+uvYylCXkXgZyoalgcXky6TvD0KJKdsWbn4AzQc06rUOuTFY18BZTIclrRA579eES6G+p9G3
aXS7kCCD2Vq1ypOn/DQ+8LXFHsnoykQkSb6xuWq/Mj4EhaxcdKu1jWwVSDKonpqy+hCt2tCjpO9b
bnbks96HCD6QcPWDdUC7tA0BIyMm0uEqL3MYGicyIFQTUp/JK2Sw7AA/0FaIZNcAjFC1BUF3/T+c
PuBF17CWtKgRX6XWlmvH9+49u6IoAap8WrUmtD4F5IxD3KNvpf8i7Q5tS9GKyBev2gT11jlvHVyW
Cx8N7pggY7PG5ArPf4oIXEL4UCYD0Q4XnVxpgI5ayU+tl2Akj5bMH9woc078FhOHBZ6uWtpGKdWl
WVWbKr3o7DcoH7Us35JX1yrKgYxt8qNakTsyQJE/IWJKsCQ7CyiDIYd04zI5BPmprGo6jmE32s+u
hiIOHxQiNgNsCgF/YB9tG9KzJp0m9mp8C4ziRbDvgX/c6tpeBVMsKU2r+10LDUg+avqKRfwfw7LH
CWJyIMihJNsC+68YKpm7AVNHlES5poNU0iQiyy72Nis/Zkh8AFHo9ojRMg65t1XCCfEHEEb57hQ+
KRBQCJKH21/ijmK94erp7ybZOdSf2RR2Nvmu9qxlFxNxJklLwypHZqdpOV4Tex8zBXGY8gzUM+5W
sOySFBunT075HPBR3qqQjR85QF19DWXPyM1rCuTooqtG6KGF9kItiIxj3AzBQOFDi2jv+qw7Oqu7
KyVa4j4OpMHM4/KF4qiiGTL7AtG+GXmy5vKjrcnWnle5ZTwMVvosxsBKsdZsOSgVUKlgrYnBqt5l
uaib4VHFazUOtD4SEmBYu6H5lhuWu4b7guRMji5R+TDPTwkpjxNUBRMJsPHgIdoNObo4TXSSMUfl
wSgxqBcE6dOr6djB2jN2dvTVOccqutd32z9n/qfb6URuVQ9q3xGqGK49tMLrOhVFKhepUZ76gEKY
itbA7zDMyXlGANb8OIymcRiv5Ecr06v3H0nntdw6liXRL0IEvHml9xQpiTIvCOmWBO89vr7XVkdM
T9VMl5FI4JxtMlfymTQGosGgQ59Abgrbk451HccM83PxmhX8cBDJZAwyztbFwjmh4Xsg2ZOaBxmK
IBSIaxLJIoNQgzd3Gr6YF+iV6CD58LnWLI5XUZ6xv1dbQOnOARNSpRAXDLSIqLPwK4kv3LvEygXg
h15VW9/03yZCTMqfandC054hSeLliqhRqnqr8dNM6DZGLj5+jLD78tJ8MyjKJq77NaVmhrK3n17L
/Fkrn0LnSPlBQqDs8pnvBgXkKu7+kKVdSw7ZPJSYr5VdgnCQuabM3GVYOolTCbRvdgw8PkhG5x3Y
J7IXAgRn/DvEPUVjsHPtZ5cFXMeYVT03LzHKCFdj7GuSpRDebIb1GdF2I79IgryC94myoNAVNIP/
MbwjMcbs8q3gSv7EpsoK5hKQKLUVm+fNdV+78J8U6/RBmN1QGUK0FbcE6EJEh30yXKfhv9zXGIm9
mf3SJ7mRRsj0Dc5olP+woNgc5UyeERWiQJ8i3GKPtC4RqmekSCFJVTWhBwQJ13TmcaEJ7APkLoma
3JqwxbHY8cG1Tr9QQLLXxY/AtwfX3ZRQORAKhjCV0RaiRjJsbkGHVRmP+HrMoINyZTO3SCZvJyIO
yc9iUul0zkoDvcXUFBwhszSqNVaQE6VIEny7EcBk3GXmeZYtONHhjYUZobmLPQ3gOFDKOWSJsRFx
OvpGmSIjBmdQ5Jdbmd0bYb4o3PKotjehQvAP+pvO0Akq3GaiyJbNQ4j/0XqBgLGX8o5PVwJYW/vG
soBB4IR4qkZRxgqZF9cEN8BbLPZbDm+dKAut+clHexNgnsaw1gF88zhCm/okBIZ0OyFTQkuHHvyB
khq6qJK4+wQVE4r7QN/xzCLQZ87EqqefuguZo7SDlXeekGnI4A1UH7WWPDtWzAUIimewWcAHa3aC
hLk0DPHlm7VuEcKjnqpdu3uAIFtLvQgkSZuOf9cj6Rgevs60/BW53kDmqid+frKMIKxr7KsbXqAJ
5jMpLbwiBVWizycm9MISZJ9t9yhC/o8XnrlMyAYrv1L/RWF52FQh5+W5dl50Q5NGRLg4lvqtpaxR
JfqYiTZZd5X9IiaGpLU2PVGAvAUbRnZyVvkUaYSBoA9AuWgAasEltZHWzXLUU52B6eYZtWsVx2C3
ajEzym7CxbutzF8DDWyQIWC2GMgh50eEwU9ga+m2NXhPuRqL10RB/m3ARcp/0yx8gyWhOs4qaqY1
LS4LDooG/bcs0bt0zd9ahQXnCColCw/8TIRWh2zLPIazZlYJW0LXYzZDf3l6np0vWi/eNFZCxMGE
cAWfQabx8VvPJL7xKN/5RwhUo3ZXJk1hRqYJJbtUIaJDBMcVWRxt+ZlOO+ADpwBpGYLhvUxbCwRN
8ZQPIQ47RFVhCjKN0CJ/2KToKbm8KkTAgAxThN0BxWEraslE2YxdfpXlb+hoR8WZLzOA+KxolsX8
HIfj2ppA/W6c0ecnVS6TPa7Eqzmr/n3CJJq3xcc8sqbBgcp2VTAuwsdx8oGPW/mUP2Y8X9HY/SSG
Cg/K/9KK9reGFl5x/fZuSTnASgb+BacHGmN72gclNRcAMnEuuVH5ZAJirGZvb8EBsvvkdWrKjen3
hGqpd1u33mWuZOIIFzgr4gpUxq3S3dz+UaXxLauvdv8nQHSM7j2GuNXZcGZbIOrOIjX7dVsSSFI2
Ry9yjzpaBbM+VczDUfkRFuIv6xbe+BhtQ5ssSvOjNwfuyV81uFQKY5VpzZHEanNfx7+B+apP/4Kw
uhl5h1ODEHb21INnrHV4rRyifINpxlqoCrc4m9g+D3ROWcmquSH2o0P30MKyNzsyYH2GPXgxfdQq
JFgS93bgIXPYnufWThnTTT6z4GisHbyABsFdRwMtNNw89lZlN65sKoNIe1hG8tZa05HreJU0TH/8
c8HXpTMDyT6HcXpqCpbBEOH7BZsJZ15ZJRNRH8MLEBvumnhb40tO3ib9VMwXNH6LLP5MxmegndxU
aKNPerMbm/9ouJho0JLrZkjYNf+pPjqdLV4tUqxLYZHWnOnzTuOAKhuTrgx2ApG1jOGwcbP98445
m3ZW+VP2IuZR9CPeUgUN1m5sqAKruQt28oZLa+6yGdWMj7EdNu7MBsAm6YzazFfWdfYqMADN3nKn
wZEZ14luPzfIpQMAqiWXrov71NtxLqvutfEIymSYgozWBbL4O0dXNPwKEh+qTgZ+BmPDZdIQFATE
tEfoBPio3k9wqDSGDkEMOZSDK4yQvKjhZ8D6ES7H0SBcqNWjBVgPxzxU6aaVSgiTqs6XtINOl8c7
bd4TNJ4oCOYpMLSd41+S4MhJ4XNIyVtZBdxyS68FtrV0+bhwSuS0UTGXthi5Hy5KGd/jk9hH1Jha
cUenRiQJW+1+ozLRNst5oxa7Ot7r9P0o3FS6ksqHnrqykBXOQ/ya29aZ4nnBU79SJrTFZbqG+8J0
S9kN43NdoJXWO8wB6fNogDYc1QgcSbC3suDUYjpoaqyLOcqG+l/t9ky1q3UNQ6VkRileMoEcSDbw
xOda7WqIYNamLD8cBmQqDlzkPncF2YKqcqtxG1ruWrdRJW0iIvDcfj1xBJGdXqlrsz+jeqDSeE1V
7+gO5mHQPnXqroqRXN+ZGwhJnXKqyDGQmtfEm2QwIafAWDlWDt/syR2BRivJTcFVNqcq0X/eIvgi
owYZXV3oR+G8xXODkw1xBIFXw75Gp4hyE+XGtUz3NkO3OXh3DmUD/qDHFO6ymSSdii1M4PUM8oR2
owBNY7qFKgRgH/OFsxu8RN09NClW2pNpvlTAlb7b7MRv3hcnreUYUXZZip0YVQOx8/6bF907Bn5U
GX4IDS15TQmG0jPocgyZl0z//ODXBaKDSwEln7qpbH75bauzZ0aywZpjcuFlWdtLxw0z528a697g
x08JMrW1Vee/uBlX/rAzoPp2PG+WTto8S/FgXTEL9eZbimG3yBkrUqrmLINspVpPdiAOGz+xjvPo
rVkOh2AwhQedUK5SorANVdXoMzMrsoy+hgg0mVi6dn2J0Q4FAI0/nHNPPerNE9hbUt4kBQkxLT2i
6StHo1WIqKUODE3IbG8GPiNEYqvKXEYB6yCaSmsdK6oITrYe03DGNi7g1yBFJcvKAkbwOJDw2EGt
KQYwYNDHlGWgmgioJuZjxU418bfuTfdcU7w7pzLiQaRsiRZ5Aw7Ef/Twt0SjMsSMw/tukxVf0ucM
ZQYg5KNKjmnzpiOKmBCqlM9IOjdsQDOkrwKLKhg5qYO2LDU04HTYCc6XmEcj2llwP0zaeNlcjOFH
bLzoHQMHtCISC9cBz0gZNfhIFSNM1mJKTVADJ5CiSu+oF+gzuB65qGEHDhj+t9ETDSD9JRaJicSH
lITpHVqkstB3QFDE3J1Pb7VxwnoRsuXBoaZZ28ReZq8jMxW/fWnLE2bM1tigrqM8ZPYIyeq56t+6
XF1mJMtQkCvdG3TijGpAGm+ZbmCoR9iZV0+qnp+i6IMj9xrm9h3vHG8vPF8ybTeEZoA1M9mSOfth
mNny1CstTXcq2VkOmiipoo0I0X9jbFMZSm+YSbbGP88Bx+NdvWLakIFxUO1P6Dt2w9Yj/82q6jET
3mwG8bNd/rOqO4Qwukmm3dNFM1mnjBJ0ubEdRJPqE+drG/10TsZA9dDQRwzbyu9RF3FKRvxLotVo
2SeFcuOPNOf+15TxzsR4mXIBwRI646yKstNltD7sZhWFq4QEw/HZiBnXooZDscLjNIW/Gl/Mk3U3
r+zokMg2xpPZLQ2bwoZ9+3NGn1shSUTScA6ZGPCkCOlR/rRXuJTWRjcvZGRu9kjPVVAjtDm0Or18
g9hszbPRu0xrLcDmjwB4HRY8i5/joBlXp5oZIWDio0501v7f+/mjsZTIwNik5uPPRshD4XGJ6HO5
sTmCa9yrY+mC5mKW5q4jbSei1VQ1twifGkIhipIfHUdA+zzj9Leqo+DGoC2NiFwmxaEBh7BESxaE
vHO9UW17FbN7HVxtahG7x2eG40S+XjujRjP9LStu8JDEtjOTqC+z4a1B6rjYtWMqQzTYb10bHpuM
db4AYLW0ewq0Y+btG3ZABDZaOFMFLmPKIg6RUVbOP4HngALc1fW2trfqfKuMW2fpHDOgy5zPrmr3
tEAq/yZ8Qe3Mbsi++dNHDSTAU118smxdu5WD/1sxz3Tpjpns+K0Vi5/H/OnSDj8RVy6HCWIrR3mS
7zoo3jKKE3nL/xSwfAK0StJMi7hf9lTCR3IdIbDA3ws/rYpdf9m9yAolTl2AzRgBq5wh3llscEPV
v4DL2qA62Q+kA4pLW2tumamuDBBzLXEptcdZj/vtwnwtvWHI84iFrhwOgEU3PyqW3Bb1EBzmhOKM
EZf0/gwCxa+Cwg1WeI0goafhSD8svMJkirlPeboHcEHxl1kELA1Mhh3+GzYbCMxiOdLQbmAAQL9E
5tT8Twyd5E7RtvFjpYTRbJy0XTGKyE1m3aOLE5b+FWeMctFB7CD5bogRRNOHmGvsvkeFpo/9XTBe
R3PVIigyDLFfQaoscQQayWfGplNl1GthYs23Exc8MntRTODTbAvr0aif2B3SlNAU/F5Uv/xMrLA5
G0sh+OsqEIEfs7vEDbhDch+ie9ns6/zfoFPDrJl41PO+9QLoomc63My+u2lGGwIMd+uCJECNUwc7
IuvL8WNS773/qOtXoIZTsWMjM3mXsX9LURCzBGSzDUyvoxDz+5PCEyrBviQqVeVK4zMAXYE0AfV8
zcK1xvfh6JgoNqQBi3ddTYzzn7SKasBnkXRMkNd6BI5yVLF5msMHe7tWpp+L9ha81P46a9aD8TQU
FmN9fTVQfrA2t7ovUGlSiaUs8Onf8/JSKk92vacfmyfESoAnClaVrgLXs0aG1V4sJp0qZCTKjuQ/
RBhuHNyM+N1r73pQryI4IwQ6BmjRwU3sRsI3FXfE/4T3Y4DBupUrTaJa5AmX7Y+82U59sYdNw8Yh
PQInchg9eisfBRcVB8uXqh1e6BmWdSyx4hgPCOb1nsAyWX17kPWz7TSPaTL4twnqRbvTCqjvDDeR
+BVDs/IrDhPtPmrJk5PNP5V3Q+F2+7OiN8leFLEB6dZhE9HC1gczPM34dnumHUVyTvTPksBNXl0m
kXp4Vr0etcbZieEfRTtOutDbDgD8DUg7y4mt4RQZ1+R9Jk4Er8a6nYj/AFawJeDIiuGVHfBtMHVn
/YMsBeaUBnFGzrfa2Mo4Weab4q0vblFLwFh1jLHpMXnlJGTmMdK8zbyDMhVneSUUpJAj2Pa1TQNS
XBZ39ZacmHx6iY1mV1ZgKms2sKzFma0YqAzZg+FP5d3MqPuSjfeZvIBOiRuBua1n5lM64VOh5jDh
JuHIvkTWCH/Iv+qpZAF16zZjOpRrVy6Zpe2W69YNvUUbMifzNhr4vT7d+YR0G5xPlgVnEhdxss3Z
zqmmzw5KmfbNAEdOZVcO/wiamGy+qTFE/R8FPqN3nN3qmvSvz9B+2Mk+oARM0GPUrromA1lBiUJc
yLvbWdw+8d4GX6kH2T02f5P2p+FqMrKdFIBloHx1ln3NGUdmE5LA4p030Vd47g3kjCrphduEtY+9
r4pkn5+b+Nq2V50Zfybz7eragiUGK6cY3bFicDzgAyyZH8iOh8Fw1S/svt9JTZQkvwZ9Vs2tGZc0
4zFAeN2uN3oN05Keg9LPIaMpA+CPM6rj5mynfyZnIoHmVs7oqTgxoIRvEaH+oq1amon/rU7Nuayd
DUQ6O0KA95yRHLxP869kssHbv4kMaSKK+u8u5VpvHQymw5cbchE3zIkAnNPLDoW+J7ylheARbP9A
tP2nhtxxsLDzKR+E5SLkE0DhQQGiBy0Wbdu9QvihYSwf+nrlJxW8eKgpNPshMxR3ir+JebhGVGIj
pEFQpiR0AhYSf4ngEsuCUlS2PjGAebs8eliOg2cSDNKT9eTHUKYQdCDdhFr1ogAY8H/86Tuxb254
criv6IZBb9VudVVqlQRbbXuAsO6MeClaFXiEyqa3PQoOLGWJqCjl1SIVSdcXaDIbvMnBBzuDIr0l
PWkQaBLKzzK75ta/qTn1kPmM7J40R6M4zVTeyCkgW/FQfme/RQEO7Nn6V9juwmYiTIu2GNchvnkd
YsgH2pfEWmcKvMa13S0sIlk8OB07hoKxyjo6+NnPzXHqX1IWawJK05ovMQGUirFRQpMBw8VFjRjx
5LncWelgIR3HY8GLffrvHKCTCthr1VeHX7jzsCPfaDbQPbJIIK0Y/K4d3TPbXJsZL1+81HtrHXDP
pck691AnViKVClFOn7XoreRUYXU8d96GTQd6Yr6/td7b9ACiQFKSR9STXncoyGKvo0toMSloeGw5
rDCpkTp25++u7HPdt3yjJ/7MqXahs4+4Kz81Ef9kBDSDNgASv4jaI39ixAoRZVd9A1By2PSyH/TL
F01b6OgQkaZL4p9tH6pgO7Z306dGaL21wyUt1U6ebH2qEub4wpqWD5D2i8UiZY2oASLb3HEo6wIR
in//WO4JZLlkWNXOHe7OcBtaUpGatQpSgMEJhYqdfWKoWEU+hjoczyXTFIbzCnriDJdbi6rZ6XfF
f0FHlhDj+gBsToWTCnsDnOA+oOdX/F3TjOvBJkSBSWbZEzia4pqWjQ/AdGs9MA4ap6tjHivGHZsm
Islg3bnDMTSb3dCyWa12lvIW1hj1hgNt3S5wAPcHE5h09eCHBDXD8C6ttWt9T4xLapFiMRIY2CR6
05rwEWfeMtTlOr8l7X5s/2vnnodkoxj9sppPCniTNurgTHcbK/Vw2eSHTCGhyciPcHXErQJAE2rS
TvKHhI5f6tRL7Svaoa1RalcTLA3Tnj3HbdNCrOm2Nj0J6962+SoAci6qJrj69Arhl4zIpfBnNI6X
N6cbrZJpD4j6NAdHo+mXQ6IvHBfR+sXOy5sxjDutOscF9zhqHZ+ivcXY/ie8YubAM/vnJeg3U8Ip
nRmXxD8iwaa9Bv+7LfJFSGQLu7kK+Ke2VuRB6Pl8vk3qonqEudu9u9XJJLGzejLa9+i7qK+J+nDz
alXknzw4ciNGstxktVvZ70ZUYKLI1sx0DLQwqGgQeif4WvjtiBU/YpLQE/omkrSGykNy8jbqIKbQ
+rTLwNeuvZXRq5WUrZ9xmWym+QmjIJJR8uI99cOYuqWwyVRco16gM/imdpGkyFeeR3d+1hmgo7WC
nngDRdpMuHIIyWK5wmJGln4sSkhiLIqvpP2cAlmaNJwNYOJxjX8BmNzPSripGMIqt7L5RxQOrT/J
3RXAIw8/R4b3+xLw0+nls6riF7i2ZUjNHZA71a4sjfwNBG2i1A7oDwUJJmWN1rxOlnqIw5vYhLTx
tdfAsaDQoKoS/RsiNIAKVJaUU9ZA73Ex3AwGiJgRxDVP7d73VzRdc/7tcthiCAfS26HRNF56fZEF
7wMI9G/sWp6OkusRNLu7r9jLihfDt/BymUddu7CQp8UhapjKc2AtheoqVq1jDlssLii8H2oT8/iK
DGrgVnVWTo+e1OGAuxoan4J/8N1kw3g2RsHn22j8u+k98kiCnLwrC2KG3zoKI9lNgWNAaV2ywmJe
KJ41FnuxT8Im9AlGc2WNyHUg04Q5kSDMqra5sbrMM3hFAE6wXDbNQbytKH8wsfr6VgB6krkHWMIG
uQUFQICwtKF98KvUr6woxbyVVTE+byIdeIsKleMH1mDA9Fgt63eLXgDmOg3tMdMPEX1yxzSmtjRy
KlH9WtpJ8Ywr0jxyBGLCmyQs1OCDrotb6IOvrv4Lm73i1Pd8wkyUTeEd/qPZoOJFX06M8mChkirW
NrsqkHodqDwC9fqm3+gTYRJ2fzZ49HB0kHEdRAC4QT42VGYBgkSPd7rqu71hxnDLsmWpV6tvvb/z
1y2zknwUCxn9zcqPWvEkKnMmh+KFyo4Jy8zgy7LqddjyBTloD+zuX1sjZHCg8RQuBJ0csxQzYxYj
lMa5/dTgUwopnxT2pUpwj+Dz00q1cr4a9EPEEwAE27mVu1GoK7GKXHvqQ5XWzuewV3XCcEhAhRJg
EgQ+VsM9Jio7LDSQdQokKBBNBLzWrr6zTGwjYbqJqg0YhvkpgiquOSyyAmvJPbEc3R6+1KVWLW4O
sOyg9vJm7XoflL6vaimJzN0jH63d5JOSrWM8i1CX8b1lZD5EdLplhYFykWq/VFgchpuojcHXochr
fnoQjpb28GSiZxznmetzMg9pcUfoOfKHEM9KRjEGmG+leUxG65suC6qKxGxaxQwgjkg1YEqh4BPb
H5XQgTmVCIO40zHcQiCLmHl5VrDTsuaaVOjECULKkGJFFjrIoFya1SNjwzvSNCjqvNIqBEwxZxE/
G/W4g2WIv6EZifxBNaGiyCjab5aTO6Nb0zsz6lw3FNuMX1r3EBvqI+DNETr2VILCoakQlYVffIHA
GcZ1xhSh9A5QGOgmwLwjKR7qFeCHVQFMhb+Glah4LNAQN1mxrkxylsxXUOFe4P0Hxom/gkNSsERY
5BUE6rg5AqloG3ywskvn/2aLWxfNakT8lszjsukCkMbgqEGnyPxzqMy16iIIA8/qUdOqzClk/R/3
X21w1rLg1YIjmkMcbQ0mAh6RFOBfGO6IjmOOfuMUEDyyV4sfIpN9g1qsc2DZpQaIfN1a3GvluJ7q
eEWNlAd3vXJJOi9XBdv0NDrngCl6luxYrDvmXUzycc/PYCdVvmBJABQbDAkmMaa9wXA3bURvx4/I
akqYe6jAIwTUgwAtuXJdl/bXHNnwIo4M31JjRgrDQhNmnBy6Hnps9omMOdSZ+LGXkf0SCpAed58G
sp0h9k7l0xNKmfCqkc9yIdUswKoOox6IIoT8JXPvfwFEKq0ioWbIFgIkxQojgDsegBwPDPqCsbk2
xlW0LfiCJgJI0Q90Ubc2/Y8ievPInunrT0ILSfjC26F+Aj8yQRAgxlKqjHQmdib07CkmqZQ6t32T
KZZdoYcImoUBnF0aB5vBFlENHbWPwdlhP4s/agpu1rhteZM5YHPsepSpRvBbBtcoQi0R/2lIY97a
nlY36BvE+njT+uAfRa40mZxMpnMW+A4W7ZjJNG22nz/olq5Og4QBpnmDaTrGu8RENwLEj323NTIW
O6w0koPr/O3GfbfBZlxt8GsGtHZABQbXWzUxnEu+gYhRiahGMr89doa54YkStpAabjnqivaFAYbC
Rqszg53KuEdhNmVkfE+9JLkQqxdwn4+nUgmfY1YgM34SzK6h95ALS9T3nBd6czHAMSilBiKJp8nl
+vEHRm9EHjBas9Drh06HuoAsKAbLiJGEUMTvkKDJNqkCOMYEeW+x9g90lFiAaFVEOUU2XlDlJ4Un
wiLPpZjsuFuhGKbT4Su0qx2SgKkPFg4ymrJ/4Xvv6csG/jFcXNpMVMUlDXqmDOTXl7ceNE/HmB/G
E1nfuXZLOWMn5UvTb6QIpOpzqKASQ+3abXX/XIXHUN87/W8/Y6ceF4nTPYe2se6S5qDFkNruf0Pl
kSkMn0TJx5gVE7FvSH0wiGVDDmDyQEc/x91GAqtk3MGWgS1UASAkY6dh89tDNeWNw41PTBsQg84k
5UWkjbqGLXi+psEd9AosJPYSdgVRUvHA+aDPix+Y8bMgv6Vc+XLmmmRE8MKBJcRy0z48UZS2X956
nj0OklXISGuoBgajH/xYJTbD2EE2M6kPkeMR4X1QlVlISTUjao2GUPPePZMGRyHdwmJoR6nhI3OZ
RguWdvrW1Yx8ppfcgn4AHiPqITswk8ec/xcpzJC61Tiy26fKjbitC/EyHhBPgpjHkB5JAcLxU7bT
SnDWlX2rgcA788ITGyLhcCkNr12j0mO1lGb/8evnMxpRpEjkKyv2IaqmrXa0zH3WnQvvNZ0/FbIG
/Y8ptMkVsld19+Z5wyaiuk2dn9T5LMcnpnIwFzvm00nyn3UcV5kPhemsAEdN2GZwuzXg1SxSTDwT
R23IeBWH0sOq34X8mrBIVocd0YOoErkIOLDU/qwjn67rAg4XjGHbekIN0LMjKYMcf8AAp6ohV/1N
ItX5b0JSKcNR25n23VNDNCuvlnNmP0b5gp2eiE/zx6NWIh14NTTNW0uuSkQcz9Q02wAEeg7qyqKq
IUT9Rd7qLve3lcchY2LzA33tfyvaRofGhytJP02qvXQgP5pocEXWNaCcJuaAIuRcNva28+/y96LL
Q6A25fna44X3eEZb9hD8ekX9w0vBD9UJSDekklRvLA5SULYd2uIlA9Vb4X1AhZjZzBLExcC8xrgf
8VBrk0wNibzI4afNDGopQ+R41R5MOwQWKxMebOI+0wSSDuh67GY5mCl8Bwr86kbj7Ur3eeS4rK0P
q/3CI8ezVSJjCwmEEfgrWt5NoZu8lp/SQ3gTOVKEksYXupNlq5wzGWTjHsRrH3rfth+c6gbbEF8E
vwVIMdEVZOzN3C49IEhh7oACjS2nTaUhJzIwf0HIEi2IoEHh7eHvsSkn0HDhN2VQu8UbVWUFmHSR
69A+j8fJQ3zEdJNZvY7mkYjyisJQYTKK9qKkjBVpb51vkwgaE8zwBl083CFkM8gDBufuVquJwZFr
RyvviX+f92Wb3/wgQkQEbzVF3xaEJ1CGfDM2dZJ4RjCsC9CTP7QATF1GVeqU7agVFEa22CPS2lmx
11Ul3Whjl+sBHdrAUF4Z8+dZr58jtqZNWm1glVC/vngK5taOdX73kBwhyQpxmX/QObJ49HBxZITa
iCCeuqhD46y3ztL36nvdfVJgyJ6P5V+Z/Uo8iqVu5cHX+Dt4E7MvThe593V9l5UjTlRaVp5mmYxa
5C/POUv+9KZ7CbsFtT5Kv8x9qt/jOqWQ44YaX2v92bRvkZ3h49sgGdp2domDnGYlY0efAupEtZYS
UHdgec8Ike5HpsQCgZPJtozV8QYg26BQYjpJbHDtvyGDyNiiMlUb9UPHbFcGCAZynsmC/6To5wGV
D6jL1oCKwc5gGBFFaA4SHOWsxTp6oDd6AMoWHFDQkuWcQHGSO+VKr8urdNPxz0ibRt92lRtVcjeK
E4ga1JoDT1xA0IFfF0yAwn0BL1geFDxbBbZYwVKjcO+qbIvFVHAIVEV8//z/WM+6zJoUahXOdNXA
Wu2sRNQQNcxPWM1waeLp8Lh/Zd0kk9ZOpZHiYSxg4/l8DLT+66C6U79twf6AmwDFNQN1v/EK2uYp
aG+EI0hzTZjxMmeSy9cvzoMkhZ7BuO+/9qt70R5FtAIk9TV/GY/gI/iv/8r+837nL9Td2sN5TC/T
S3+bX3Exfs8/0fvw7L/5b+7b/Do86//cl/Jb/2BOcV72j6/uOr7y+dvfdPzqN71DFC5Ix/v234zX
kuUj0z/m2CSXfNIKoKN3Oc2/hVvx0X+4d/RTL4Tc/Bt+5+f8p/xswdSs/Lfg3/hKjfjKzileyI+o
oJ+/UYvxb+KT9Ff2t76qz+BNt8OOadnZ2af8p9t1O4v/PR3Nb4KSgkX9aX0RwbBxv2fm2qH8j/vU
GCvFc9gQvlcJg4jqzseKTOKgrJ01fd062pI+sm2fu3O6AfX2Mx7RrJyds/IpxTfIMDqqf/4JQeUy
WWfreIXBaAnGaWfvF9HWu1N4ndI9c5HTuDEPxq44lzta8cWwIYjuSuzcpTjpz/YTmM5NsXW204m4
wgsetaO1czb9PrknF0ySl2jT7HC+bFG3LImfP2bn4ODci1O9oxH6xIi5/GhWT/enU8dP8GYvCEMB
lcdVtGxW8QVA7SW9gO3ZFnvroGyx32BPXXhb5wAUc9udwqO6mvb1Ul8UT/UWQdymOvVr64DoYTWt
wA7s1ROapXv0VO3jBbRkkvUQnuaXaaWvklWx0Wl2d+1SaTYWS5iZwjsB3oDBh5Grzl4qTVtaSoTD
vMmN+qaG36P4c8aVU6nIjvxFJSdPeHR5CcgStcACGGa21v0X3z4bJnMZRVlUtOSTz3fpLjHaoOmZ
uYqqcs1oZCY914mmXT8x+GRPO2Bqm6N83Xo8iRQNMJ9d5adDLeFHjP54GGdueZiHfvDhRP8YUvHn
3IVQLjqV3FEuDm9fTT+MfrndUk75EPefuExnxIZKxyLXWQuAgpJIycAGk00M5hO23m9loG7izFy4
bKsKM38aKydcFUH6H/GaVc5Yss1QL4walXv0zSRikYIZMkTOZduXXKMnZt2Ll2ohdoLCb6+lM+zR
yqM/YIzHyNf3ME6joB7nMw5HxjJHlZMCTvu6b1XOUTZt6n/S3PLPtGFP4OxDPZ93LN5B/qCO0TnQ
I5wURBVVEeXJOtXfPXug77dl9R9jihi7g6/dqFQWNvIqC4Z0qj815q0gxqLGtkNGTsN9FZJV2Zif
MnHhrocKtpKg9+zuUecWsNKZAqB07FXGl3WGfYHKZsQv1m4NbFUs5rpeYaGOL6YD4GH/nXAGTgWu
Ww61xoXEa4HowpzQm8ELj9bBTpcus7kCif78Y/0YBmFV6aGeXsVWyajTAv7Bt1mljMVxu3dLNX6Y
vNREd/EZBYzggsZ+q3X32cxy0j7vbo8Qg6QwhnUL1UB4VN9MGONtkV8jVceClq4DHMiF869hG1cl
F834ahmaqR7byvDVb0g1DVHaZ79slcWw0IzjC+c4RtqVQptCWvMiCEF5/Es6ZtHDgQUzIMU/3EmK
erRA/0tzZJu/jusydHjOCc+zNxODegBdff/KsB+qmElVy6g0p7wsgRjLT9mcG7USSvhzzCQJTwgd
pcHwxGIgoYuwiAqM0BIFSexsgFdHxB7C1p7MVVkcebxfR/9do1KS0YC0P7619+itmFHnhPx2zXMR
7GYNcLxCNqf3S/2oopwOIFmX2LgiM9+jkaLSVNRvLjHFtcAQfGGr52Vwlk6rMJkDcNVd+nS8d8Af
pTnObjnBgi3Ihzg4iPEEd4SuQ2JNGCvn8YnfghuyItGrTFCQhNOO5CoGYAdHPGHOgw+WXz2QOqD9
xBgQsms3f+LmqYwUCjqUdJRTIX8nIPLcBI3IKlf9NRlH5IFyhtIlccF9My6Noriwt9KKhzhixTes
kdc8bR2MNI37NLO6wiLR2mdTKzcdXYhcvopmYA4mcpoxJyRckpuU7CYJgTQ9TpB8MhvRrLPHRMwE
bUEEJfTncVW6DGwXCLPwhOLqTpjuKKNBBGGz8Wrr4DZLhY7YaO7iIXPpEzDsrR0TbsgtMb/9blsz
WTZfHS5KLDLW55gbOBXiXaFe2haMWL6tIfZA1xJeM1SsAfcI7YSjbU0NHVN641VSOYtKpicjFEU+
wCJhy9jtcvzYlrTGgBxdkxlu8Ov11L0dedvYplIYs/bawpRTcogftBJtN9+Mi27abx4zrqgsqJYu
54NpUna62QG3E4+rj2cKNugRtTYjaoLwJMmF1ADOi4pZy8TKdWgPPK1ZvQuUTcOTHjy69F2mbmbK
4KUkCA/RyYxcjtyHkg9KzhLZ+6K/YMfHV4ooSh49m8ecGp4zOpYMA+pp2cRATwJmtdaV3TxdSifE
KUt6EcBw3VRe8SDDaVL2E3IKPXsKaRUVpG90KGGv7wlJPQUjdO5izaeRQntvS8ye3S3JklsdsDFw
NJaaJKZ2JgfsvqQuy5HuTVArdnM6vud+t6i8mQo8TW6jm3+iFGAYijlSVf/ldX2lrwaNiTeoMpF0
EH/LaAi2ewD1ScAIoVI+0M+UcwfvFiEjCy3ksrlTk/OW8hzgyv7S+t8xVTY+7xciGvRph4ZCRNdv
DswPleFQDx92bmpWtS5vmAeCx/5xRrIe3rS4RImvLecYYyjZ3HaGYQhRTaslh978H0/nsdw4sqzh
J0IEvNmK3opUi5TZIDgy8N7j6e+XOhF3MzM93S0SQKEq83fJXpeOS7G+jBSTDfNzBvuSo0Ea3JxR
stzAsLl6+V22YDEUFvq4amPqMTKIEvAgutEZw5WNW7Gjl7SG8tBjt+6hywioacZqYYz5J7cSyq15
wxWUDjd5D/ivbnLQ/O2FMk0ZDti2l16DjNKkTin/g3HblKH9EqJKLqf006W1k7jfTgWiQYzI9pKB
IyHuCixStyBctQ6hnLvTjJrRWsiDQLos/qQ/5SRgr2iPYhIoB+YkE1OsQxawNek8S4Kfp/GHFhPn
6Ube9cyCrEWgE87aJgvKBDEbr2eFpyitIAYQOoaSKV6g2Usd4u+ajZ6kq14AfdowiFMVUGB+8FVM
QBNp2QeHkVfQ/CXvksTkFQjDyZ5RlnXy0zfk5KDOSXKTFND0tYhQFsdA/7kcXzYUtclPqIbiHDvp
1s2Bzdi5h6yUc25Gw4oYkJ9Z4eTiDCUOej26HwIqIpAm24FJoNWKjUFdk4xNyMGp1h4SUZag+B1a
yqp4xeZneTdykQxi8zPlmxdhhurGVJaKcxR1p67qR15EudpcFJK8kC1uQS39HuerhwymxHWW2Wwr
3IAqO/rJI2CLjxl2mFrgXbd5gLeaCKPzi6ehs570ACVvdJ8MZW0DZnGwRaT5RfaPnOIc7XLTZORB
qeB/a58TKUiiZmWA9dMghqqyMi5/9VOa7W2Y5RHzlcHzFg/WSBfXs8NqV9p9Bpep+En4rzSp6cjw
VwvAaqJDvCX1sLOmZ3NulsEm5G+P6VefLNXmGnnuqmkokvASSeC6u+yR4ygMoibMNdt7dAJ5zYjj
FiWZ42/lYXLiOUSHiW/MYTQK45Kb6DDHGFgMIswLNBQkFsLStcxHjDeZX/8yWdCMCJ+yIC+Jra9s
a1nP7TElDUF6bkoqVX21YqbrTbfMxkwcGfTB6Q5ifd207imjt5to9VR7FxpY2if2UqP3Ue2BEkaT
bPqh2q1ktahJt6rLckPX5h1KxrnE1IiBzGrGqiuKVQiRDgUu98W5eyMjE3nZ5GbN/EX5d8JCdrC4
Rh76yTs/uc7p1CVq5D7OAv/tIwgzteO2tQpeCu5P8XBGD0Ac7crEW0vwEPbFZUG5iJUH2Ne3vgJ3
qxnRoaYpGAac/WCiGk0BcLesI+SDeLB6pG9YJZlrXMGK+MED0Aoo2tQJwvTztcdx1IzTQt5buMit
vEkzsqkMFW2AujInbTAw4tdU6f85tn+U/Lo8eAAE3CoddRm5CUByPC7NPhbTX5jOKmaz0pBP++lz
hjaXFzrwkPcXyODuIaA+GS0QnMtZBRakNJLtZ+FaLF2iS4abVCoxFhXAKVkFCgNvbpzWDjOs8Fso
sGp+vSugVaCoK857mTtq3thzLiOBAZpzL+GRmeG0DuEw5pR0U7j23BihHtn1QBe0+gpOkgCNdvNL
SRiaUDiKfvSxUXQBM9Oq+jkLRL6nXGuLQTPgyu+pmS0VkC3CKXBGMoMR4J/jAkvng/g5OdQVg6Ho
u54BpxlDBU2oONd6dfwNk9nWDEeZ02Rdd8XBqdtnbGvOJt1NOnMh9Wcs855+RuYVBSi30vEZNazH
t6LvY1+V5hDZMQq7FbmbZGzVfnvqCLpNQ65joISjpXLi7tB02I5fmI13z5j62XTf+vTMRL4i/+eN
JAmxzXEljDbaZvNWn3cS+fc3FhdgiIDnit4SFdyAHwDHmynzP7roiU8sKAuRFcBJRNXdlpQZgNWx
W00OXa4BTipFXvqillwosfhAiRWq90kh9HfIX2qyGEt3fg6G98F789PmhBoqDegug2cz3TD9hKHj
WPKBEzJcwR444gOrSdxz7KEYkVFXWKBEBEHnlaOht8AAK5AoGw6AIDlJWJMKTAMS8xcIY+R0Ax6C
WQlpLPCfGBGfYZ5aCAqRC0D12UxRYwn/STHQS7jpm4FsTiQOaka0cORgw/Gr/1J8V3murkfj14Nd
6f1Wvpz0tTYyG6PCwe+5W97cSnvwTz5YR2zvkgfMM+IkZ3Yy81AcyBV0yoRfiaebi+8Mh0QLnID8
oFhNif7B/EL/NmOR1T5GlPgMO4kZjy3DCIMWfKaK3osDPSbx39+2Q3CPc4wIQxpDhYAy4C5uDpoK
n7UBml82p5xQWu6Eqj7oX2EpM+9NMaJNhwlFQ33k3QWYlrYl4aCv5mUfWQxG4pjEAeB54yYKpise
gh0ehSb86Igqs2t8MQwew/mWzN/yV2dkLiZJIQBBNbq3OhiOE6pz0FQnmBjSZR0q7VbHBy83/mWT
smm934yRAwnqc4OKn+hNJ84P7rgytH7tQygNtbbz9QgOFgkvoeQQjyChCrtnth6IMxuPWt09pTfd
2HJjUY0AorcYdhtUQPbQo6UMVnqgHI2sudPQhPFdcmD9uMTHYFCxqyVSpn91fVMpXr1oPhee+h1N
Cap2VGXoURmBfqgU7x/LBiPsh5yjQc8crfjsDFf2wFI5xpRrWY0y8zNvgXvOGmYrotQXMSPAtea9
m4oT67Gkrkc2Y1k+PB9z7YlNp6U35/9qG3sewflGb2xNMLjhdxi/qoZIUGJR8vhgPMvirut3tWQ2
dKsvXO8tRTxeJL+yQJoyWLWoJ8sR4WD+6LQbERDrZuZZ723XP9VfGMkS82qwf04jhB9xoFr4iOGo
zX5CsU4qZf4obW8ZeMqTx2hJ8vMvCT5WcKLE8jZt029sBidUbD4zcrAEgkETE6SvrHO93TVmf3DU
/IxpRH622hH25DG2t+d4M8mGwEQQPwr4itL8dfsItzHgAdJBcrMsX8edV6Hb69YFpFVoh4fW+x7+
Toal5D9mhbnRNB6yQMlIIpDwppK2DdmexB5Cmz2ZDmWwl/Mn9oJdYzGerGkOTvkrUXdqUhHdL5Bt
gELFYULFZR5cVhPgogcn1fqIRFzG20QLF8VR8QKtlT7/Ve1wjWhEsRwJHLRwayBtMsLV2lu303MG
y2EmRzdBiaVi8MYNqJCjgINT1dHiUgqlGLtt/KMdy9+1PbxISP/Dc2999B7yl17HwBNiTShWFFSu
77OhnTsE5OqgwpPSAjbjWsvY+Nx5YxIi7cw7ozgPHCMTAF0XGVc9YmvWG3oNmst4Rl/XrTyD9roJ
CVnEDIAmSNE3TofZmYgC0qfsCvtXNyzykWEL1JpWRYJeouMj1p5iF6ATsLlI2e/jRc38L+E/KWxd
qQMLJvnQCeg3C1UFIcGpekvTZB8ZL/aAel5FU/qTNS6j3atVaFoXr/pnxZQpqbpktJLbv06OvvZo
f5IwfU+7juCfe0VDonCayFdKUJcXOi7/t7bGvx7q2WbwsB+QtafZH61ekTo8YlfDZ7RMzPAQsZOq
IfEqs/ls+j8SAJUlzSpBruFlwC7koSXGcpzbp8lWdiSU9xj7hvB75F8tHHjDLN0cgTyqzJSaCAUZ
dHeoMU4sZD7Ne6B/O9zW2uIw68meGjtaaHIba0paY1oQdMFAcoODzkFxLJ2sjVYQjCLDRBfgGxuY
80cYC/SF6rgrTX8lTSCe/4vCG0pPhHvFeuqqXYAFOsPnNJc0esa8Dd/6iknxdrKd8uepg/mfbHBR
75QQY9gTfzX3yyyj1PaD96kMUa3H5yG/+ZxqCNyWY36fO8LoajbepAAcEL9O/SKK59RrmDBZrqG/
baR+nTkua187GC6To/tkNQ/trcnRjjQxHPAvqR6FCf/dABywTHLdWswkOemxfR5a4QS5OlzO/WsT
fM2+tYpSRDItcaMsscx8Z2PNKu2J/qZ/xKOySMq1FYzneCQlxMyvY/89M2EdCq+EaWIki4SmS5QB
bVZaoibTSfib8Hxa0VZFjjkZLzk52mX3ZHs/xvSfQAakP8i3qEJ9QSDnl1leQ+oWwIya2E+1QcHl
ndEZzo1GbsEn4UkSwzGhALVp58Ya7WgI9oxupWEdGTSr80xcQY/kW9l0Ea5T6A223xoRmbWn6o4M
Z0f+oNFNzx+h8+4AgGTRN0qYXIK4Bp2YWyg66ls/CZazX9yA+IhgQce5YsahAsTbJeqB5ravmoMU
tCFniGcEa/OS1hyviJmkfZNvn0mNonc4IbQXQoSYA5LjV99zbWVvnBUeIpyUwc7dG82K+Hn7Rk2+
c5BxaUS8JhVVot0uNDdfCwbiReZz3tsryZUUHDWCv3Il7oh0cvSIoln0KJEd6t8c9jEYyP/aSOtI
Y7yMkvyU00ZVbQ9jDRde+TvCF0YGcliXCPqVYRANYEMzE9rmj8vWcB5Bs/ZBVlsAnSJeTvnRqiEi
EfRRdv1FlIBo8shWVBXgTcxy5U4XD9leZxRadPgOIJZj7HmkgPqLgGZInucEP1EA1gU8Xp0IXnWX
V3cAMpPnaIXJMsmfx5cmJugOGZ5KId5AMEy1e9RJ9o/T14R5x0hjmYAXhul37eaMJwERNZojCBAx
YlrOP7Mtu9JENmvLx1SIBweY0ZLCIHyeCfIZdHF80B5EZ48GlskBGYCQBydOSGI2HaqJCG7q2pEp
AjCWtQqUQANYyMGPniNzis+E3GQaXYFr3dCJoF+1dKGxKs2VRaBlj2fESWJu76dUzd9OtwOZrZxt
FgNot8QgNe1GAbQ2lGapo/nTAgQw3JrGIxkm7LcWY36AZgUzabR2h6e30s9++e4RCYjw2YYmtcFD
LOIQQ7xqBaYMZpMupDOTOlCnS0wxvvAVI2j9vEfSByACXsIPBT41wIk0xKnqyQKySF3Jbl9gNmc8
7IvXwiRHe5FUeyvVHrcSMVzB1YE6075BiOCJ7XYxkhH6ssCmTwJArglX1knVV+w7NSCzUg5KzA+y
7ehfhEqy8vQXvcNHTBUPzIzF+EX6ekiUVaOOZNapQGFYPnxo/8HZuk6O73SVdaRnJLyMpJ4AlSKA
qFeFU72RiQl7FK7EqZx42caah3WlA81DZaQuw1i4A0AOFbSoE51k+oUkGHQBqB8vqBTvUp2TG6Qg
8CgL0El2k8x+Rk7W1j+GPxyb1NogSV9LLWwhUks5jxAucX4tGpO23m2+uyxep7W7mUky6Ad3I8+j
ZEszcw14DRsoFYcP2xFV2io+9m51r7yz6198iKEJmQHhbtAyu4LomdKfN3aAnsq951aBEBWgds5X
WfClY5FBFOJS9dCYSkh5F2j4jE5k+EUOqb79trcmQuKI8m2BJ/nIYOVCZpftg5RDGhQMU+twMzC0
qVS0ZU/elZcQbt3/DigeqMTbqLmanr+MjHCPZ1tVGJql+6hAn1MFnRpYqqbrhyBiegjJKpp+0GvK
E0KQ5gAEE10Dcx/TClIn3OY8ptG9Asx7tkTqolDgzW9wZFIdZd1Gen0TxMm+dR15fn8dMFkLq8wg
GLo4ywITJVuF3EQBuxcGoj7FFaZKZ2RAFoENVDBzreJ9O+nTB3naVeRy7v3aHpUCGl+d2V6WsRxw
WfuUMA1iDToQn9k02qkOUQYVoiPjh2KAzPp20cwzl0TG3pxsZXUIbQY3pQVUsVmxTJMfkBxxCUQ+
qm7tUxY54szGuGXaB9Kcvx4v3gvI9FcqglINOnEHRbweYmMXzcVbaW4TQhI1egFmc2TIIW8NQBaN
P20gVW87Pvx3QfNs+tO/17iO/qWmsfbd6WKp1HEqawDSA8KnnD/x7KKU3HAJXW/g5+YQ1HTCXrRF
jsvpX+SbnwGBfDqUccoAO/ydFs+0P3nM1NDxdGmYnxP9F4yqHn4FdEZKjCBKDV0szFBUoMVoe2iU
pg+P0OMBPt/PBwYGessIGWTGzJ3pX91ewQqAjzfMWaHiCpBjtf6/bAhXI5ZopR8fFQhqOYRriYoU
claglbagpjVKtgqSn3jOpJHspM4zyI+62ORmFkPxHIBguh34MmKpnNPboYhg9gWkEh/ZSOp/RM4P
5ScWT3QbYLAJacZGhLjWVEC6mJ/w5rf4StuTcJwlQCFSF1B0iYsEl3YrZcUZIWuN22mHjA9Ap5Yx
vdbYjXb3FMyE+iPW1z/TKV3NfvCvNMJjU+KbLX5drt+P1WPVzgtlyi5jBnOAOlIvL7oL+bs3DO9D
qrhJd58R1p96HKVs7RvZ2keODovytot/yLplyPWnjT+97vO11C9A6IsOZ6pNnKtWb3VU0AOQnTtU
m9H5KQFpWOdtTMR1aW+ROEfOKgg68nA/iYZiH+I4DcCZbH0Ba7KO/EcXmU9RHF8E5fey37K7VRqt
dMm0eOvDRQPFiLGo2pLKiqSR6OWKQE/cpo11bNEOOPsKrT3RTKiv5yVqvW1LMxG2GfTiaxN/UeLN
ubtuQFw0Yn0shCcAvGOJyVWK8kYKAFH7WCQPdQw2Kari1GENokLDbkkuRuFO14oNyWG3dIH+OIRt
Fp+fsH44F52+Eq0px+hUZhcr/gLKc9x7AAOIAlZZIfD55lPyoTnowY1TUBJQHTKgrzk6pY6tSf+t
CFYYlE/S63kyoZfvcKuA5s8E7TNf0RkQN2WkVcKhuXxqxYSo0MIRRi3vJ92b7ZoXl70QyI2GiZ8w
0kYTez+5pILuWu1XUC7eBJkqII+G2QfG2cW72zfTtkKLA/dUziF7DFFm5CPY7jbIyt3o+hsbgwpu
ESc/CXZOS1/R0aaUjfN46J0fbYA9LJgMyNWLViGktht6LuxX50UbYmiG+UmwSb+aV3S7UnPJn2kl
+JGJDHwb+nWkWO7/k5HNdOM2UO9MQXBiLP2FslYqXKkj2BF5WPF8s3mR6vYwRc5HwEqAtpXGsee8
kWq+B4Cpgo7q5V0IhbSYn0C0SPn5c10M+7T+cRFte/qrSXpnA7QdJTdOIVNvAJaSJTWeJG8a1j1k
uMyAfsy9eqF6ijl7dJ+TGf5MinuOCmhQLzW3Doll6qsCh9Vj+JaCt/5vpNqggrOyDTwnPkw4HYrK
YcT+BQUyMy444cs1QO6Jn2/TStn6agdcgjy4/w+yXMq+Flbir2e/ByUVCjWylOryd+lfNL3Fhulu
hALqWOTMbZBi3oCt8ZDI/Bz78iLVgvRVBGDQ/v3laPr6kdFrXwH1i6aTsIAGa4gbfov5QWw1Yxet
qf1pRwDhZSdDrz9EVLzgPj0Hz18EtXEyKP6Vfo/tAACAdIrqZrhXMB7GuSDVSayL67/IrtZZDf6L
eiliUFlC1Chso+WPag9Erx9niDIEPiNMKrueh8ROi0hPk0ZGaD1y7doOyxlPgwsWUiFOCNCrr60B
vkTxRtUdmfbOoOibEp07hBGdFxdSgjQ5YFlkm4DDhXZNOCXoACgk43+G6FjBaT40BoFA9+O8mQck
+somzhkKS6cU3BQOVanjdS4JerrFSTPcejdeIogRGQM5wvI42Fz4Kg3dTUaBlzLklvfTHsoXPz+P
wLQT2n5uoNw0u/zNieXJ6T48Jn0hBSBn7xM1Kx8xEl8UqMU+5WKHxttq6FeTKVrLKKrgV3VumXEY
0i8hhwu1FknQPP7IclQKSmYT6SFmQYJVeWjIEiGNbxlMXsIiZx4fEzGktzpZmMaigRvDY+BoyuEm
/H7AdcfAh+yqEUDCCVhQw7aVzFDeVDFJi0rIMfXi8r5pw70hJJbxYwPiK0+5lTPwOZkuqxEkg/FP
tHcJ4o1KDoyjlFSAb1nyE7d76gcW0gwZN548P30EPt0j5wuXl6IzZXckSZZDa4opvgo4WMaA46cu
MzJwZFy8duAAdJjQVox0ftDcFrapudo5HeKAAGNcQ0YkO0wCWT91LJToMeU4AprPJnLJ4wfEBaAR
MtkMzzYHyhQlTy8KYJJLd8F35NpsBBJACY8SbLDk4ZMJyKHEMHD1KutYEBtkNCFcijH8NMWLvOSS
8d23mL7gnWWqFP5s2dIUSk/LtS46odUMDJQkb3mbdH8pKYg5RlFDTfZsumDwrAretiEOlgXMt/ca
qJ8cQcGpCcYnj3ujdahmdMgjb0M2bIUmn82oFaKjXDKtw8SKRBVF0TAFMXHF+d1SLp2HJM5hv30W
zhycdKlAHM48GD84JBTBufvjJOZTfBEGHTPXDJwdMJWCGLvg7mHUUvo7s1Ihvhi+iNlWCifcJErb
rwIaeMb00DA0OhN0AYxMn8DFTTNs4DM4B42YgC/uNy4TksQCEHn4K24iv1UKgec+e9MX6dvVbxq+
iC0IsloYqion2OQtQMI7BdNaNFEuYh7duUuLoTHy2VLN3WjwvtN+S/46+aeukyzsTF15QXIc9R0p
QmitApIf5x6BJqUKuugYC2wXxusOzbI7D0yzv7Jvy+OEgNTotUQLFOL8d5x3ku/oOzllA8JHy9l5
sRgMODgLEuXjs9yXydDPZaKSNnMlUph/ShhrO/hMx9FWmL1dQgHU0b60HogbHO5ooejk4NLZmisW
evfZetqR7YWHyBuWW/m2KScRRfEE2zZfONI+Y/RGfcufUj26Xa5I45UHTaeDTyL1AnsvxYxtM4PR
iJeqBVtTt2wjRD5B2YNjRD8a0aZTDDVFdcP01RLZ7W/YnKXGbIJd3rxhv+oydJ7mVUp9fmRQiqKZ
ZIrPHLGBs/eNI+tdXAxDzxnIdHfMV7gLHNl1sl8jwsmMKtz79cx04Yw8aj6cAzSdKEGqZm00ty4w
T12Lu2DDAqqZ26OQiGXPLJn8QXSEXJ3Jcao6F9lRQlSxKLtM3k5Y0lIxEOrj1SMFCeW6RVJCyA5H
MrWROxtlEg2DCES4JRhzopqDli9XchyNtPjg28mYoVPalMrSZrwd4C5atL2nxi/yuve/jRVtygyY
mnEhKMCRSaH09ykDZ7M/qwyH1a1R/q+FXJU9miFQyGReUJT5+WrgVAng/BHnc5hFDKDEylvjcawA
DOX4QfqDLqSHXqNckaqLT6GpVBFq9RzW/IoNl4F7CBLv6MGoE0ayLEWNx2OB5KOE45PQQ0qdEwQt
sz2I0+VMECLWr7qjtGY0yxmSCRFwCPYymrsd6TyFDsOw/xPUCrxoExMDUWqOydYkdqA68b0kXZkL
dMNm36H44Qb35kagQG6u7GaztZ/QCfDMenQEqUmVAXIipw11s9vvQjjaPJnX3EVzx5SO7QypLyBh
BwkWRvWrNAfNlC5Lg5cDCALMA23KfFZg80RPQIvb2tdOidj3zKWgN1hWSUuT+aQp2qqGrTfkyVIE
zxbbuP4p9XGbaQuaU3vMqAPBZdvF7BvpgjeC0APm+XLEGgB9xEU6DLMsmFkbAI+jXagJqg9MfdEM
v7ambwRCQpYw4lR0fHOVIsmXFS+6TLj9gbyKOUT0qX62WLynDUIWHX+mqGJMDCgZbwveGQ6rBNqX
BoltXMMlLhAe/+kgGz9CA6fiMuBd7jGRl/OGyWxD+juAQHbAHc3WZ4I7YegZKYDUJvJ+56hocv2O
blAFu2yuPp2I7Bzsq3FFvy2oTkW+BlO6OU2tzj31FGVVlhKCu0LhI2ownezg2ViIpU+RoHbMHqiK
XU6RIL/NSD7a+It7z+YphRwgYpdACuqYQ15kQ8EvJBAZ4EE8oEgBKEOs4nymkLqx7DV8etK5dFuP
PoOtgZABVBbu3mSyulC/8giECDXMf1ChuYXDWMZNsMkxF14Kk4VHfSBmMhDj4mKEa4VZu7Jlp+Dl
YLMk4M5sCgp3SKOaALwQFEsOVz9943HI5zq81x1aU4QjogZr2mtZ39ISjRGa1Rgrq/zNTvnICkkh
/SyI4UVAxo+qCSkQ4bPoURQGW+DBJYPOReOSqOqythFUAFqEe/Iim4CLGbDV46/kFHGsaunAAI6a
92Lm3HGnWEPA0n8xARgwXuoDvTtiMl1GrnomZE8LdkmyUwLx3DGWhTgzNsXMXJvc38EuFo1XHsRY
S+zbBuc02MD/KAEtH7Dj/gTKViNoUybRxLy9kbR/cEUpuqouyfZ00iaybO6W7uHNlD0dxIhz2DX+
TWTIdO5/mvLG0UkDbFPDGSQ2FOO6Usc3oh0ykDAt2k4KW/z3wI4VsvJZcVy9tPBEiFOJS8dsereG
elTJwhNomxAmyb1DAEMsHcsBXm7Mmf9iIzX9j2lPC7DmP0FWIuoF80fA94xXjap6mAh1IQkAMYai
VRk7GkodaEbMa0G5ZokhWhahiuVYG9Yc4gRZxuVwkoKUX/UIJpR+h+EZBTRCHDMn+T7DbLegtswJ
5s2hcymESKYg3lTeercNdx0MkQ45wFTD7Deh6MPkmdFuA6SK/IkD4gXNdC64PV0WVlFdzbZaDLuW
i5EA5mnvKD+zm/y9UA3wfEolNREkzyKB64UGeLKUlxaIdiCrFvsDnq+I/BqUQAq+/h4TgyjrWbcW
J8yQn/ORWTDZi82OnVKe8zl/YSDJD9PllyKpN+i/fOabvFXk280x+RT40+I7/WpHrAtc/IqPDppT
QdlUKEuLWywaTtnr4F2Qpsutlc8eZjBJJEgzhNdwKoiYglfZEWGCPzSVuDCcOhzXJXiTCOBQ9j9R
6vAmmrRlAtxTjbiXKqacJhfJxjyR/7M9Twazc7YhGEucU4nlQG0h9vhqgPAcSVSN9EOco2a0Ell4
LIN1kCi63VfKi0+VI4IqNFR0d3QCHHe0zwL0gwjQZAGACLzkxK9llmyU2t/Jge+7W3odbRiP/qWd
6MyD+uHoza6g0cq91yS2VgppQXPnMIDOeSqBcelLqa+kZsn6nmhDFZre3EL5hPyBto4uUY7MgDDc
TpbqwJ8kzdnd1l7y3wzpDBJAyT6PDmPeJthUhLscsGufWaB9AvHgEYJSqD1NE00P3kUdPbxvZXTQ
zbr1eB3M2zT0+wAbZq8w6YZZO8uZ17iEhkA+1TbdrjHqs9BjHdg8FK5+kyZfHdggRQPHRpG41MHD
exFXTKRTj+jCx4E0uTmH/g62dWKv3TW+tFNnZ7/EpfzIypGjKVCHU2zTflWuwfmY5osx7v9T1XDr
Jc7GAGxiVZIfRmmT0x3DoWbSONo+8ECoSptVK5iT9Qd7AGNNluAQekZI3nyyQGADHpSo9dRiJvst
Jmz6LOpCD1BMUBADTXRKyJOpwGy4zUEAO3l/qCA3pfMxD+k2CL+qEkVANUvfIG0xNhzinHA08mjZ
qG3WtBTnammaiNhggtN9Enx2I2ndmMsj8CS07s/W0D6GIAHSHJkXduOMolXlDKC0Rx+qdONHRp+d
txSUbLFyeI4c0F7rMt4ENAoYClk965jFyDQ6AO8x/dWK9tyjB2SNInl5Z6PhoHfYwmJ0OBWLo6M4
GjxtLbfCFaNtZC6NflVQgZiTiyENKqEL2nUb2tegwq2QmDJXeW1Z/avJcC4r7y4EjuyoiQVCaqwW
9BKZbpwyyfRio51vTeoCdnlpLHkWUnCADppp9Eb1XSNL5FM8L15GWv8dW8Gyc22CEeKn1mVAGSoJ
wjt8nwHV9PsceOmLiJSz3jzilD3w0mH0mKzu3A5wIvyUQXEOUmsLFGsb/j63Mb60rIaJY7Y7JzkA
J6wQ5Aa4HeTXV6K9ALdDUYNFh9u2PRUJ8R2I+zXua38TL8GARyJPiQKu0/eOaClCq9ECM7RodFdh
Pl08/8Pl9LCnD0GEeq8DZDUIyWQWXxcCqaOsJN69YYbOKxV+7P7Tpq12YDqO1m8K39gFnUIEm/rf
WMWrDIbMoekbBsLX+e1pT2p3VsTH3OFt6k8mE5k8lhEj1gps19n1D6LAUIctB0xDZdoBKJ5p7hOq
IcdFOxNAOtYbIRsylkzWcS2qj1TtkQRX0ctBzZBOWz8T/q/VnwY7A20r43EJ6nA1TL0EqCXxUzdQ
W4pZpnj42S9idQ4GfimFiUGpkEGRhVBQY30IOg6/pKCNQSAYdx/CnPlKFaMrfGgq47nM34LBGtWw
TgJ8fe3/eoqCQoa6WWXoGAdjV8B1hAfBGv82P860UVtQxQhKQHMtyCUYlXR79J/o8Lo5xWBbUSwx
8Cz2GacZMCyHyZkAIIL7ErlN2gmO9mgMngrnIpuncE16ybQdHprpN5uBekLQJluJt3YxPPlwb6mI
3etXmoy6ggBner0Ni0FabqVa6LGJLcObTLFiIoxqQA8bHcfb6W8PMK4j4TMOfQIQmgJ5jZgXzLll
A+FJlc5nxC0APwo7uBqYb5VUMFfAHzPe+dPasBPmlV7MsD1b0BrAG3H8SKbsEKWohl1S65pT6KD1
oqWO4S2BxjiRkWhwBIGjVDjqiuFqWl+DOJWrG51NT/KBi8cgLsM9LwA1cwOvDnwkwFqTvggZIF03
hxa6dMty0Stt5G1JUpdEbuJSZPQPg8nAyYu15+RXi9ATZMhqs2nBiT1c5kYukvlHJ5olDvoCUTF2
jv7uYNFBYyENT0uFQemUg99wUE5DwK9w+WcvtEpqDICt90hBGZscX7FuvPQAHQXbZFn0/8m/eeel
pxX4ycR9IMVCwtnZcAbyskKY1eGtkyAHcmU4krLRehFSpEuSrXBV7L12nC7b0iC6g/sQmHdqpbun
+avW2XPL2D7VCTknnOBs7iedWb0gENOPUJLSG4+MMBhJ+HWtbqFrjyL6EJFz2OBSglJOcXRrF73E
0gamwrOIKmAXDLb4/ek+pZDkpQ1bb81aYOEq4Rc1fhi/SLlbMDGp8cjuUr97E0N+Rr4iQyiZxJEv
A/bNP/zBW9LSBchEpDkQXzWnC9+ZODFodgKmaUZNIB2XTUpWpuUmq8lM1gLiO1SMFB7CCvZSTYE8
Gdb0LH0ZD4QOZBFoF+l8m6JdukQhDu69QNYODLGEhFiIxiGkCAJuGJjsIH9fi5kLzr5SFm8aQ+F7
KKiZ0mpMPU5U46lX4dKbYanjCeRyGkAy67Os9r6Ksx84e2H4wd0EwO1IILWV/Ka4Oswx4VA47/ia
mgZAVag7yp++Io1L3TW9Q7CWjhqKzFdGopOJ/iJ7IFpnG1xDitCJWs1Ou00zhxtd5GTOXXBAI1Vx
EQAFs34jWh4VlYZ0usF94nHC/HSgZGN1Qo5N1xnkMkfZX09cd4T0sYGI67F2Uu8K9gz6Z803hdcg
RuTA0evcmDHp9R8COkhN0UZni2hjoeJd/ZMRsIt8AjHhVsnSUht3LYjs0Dx3BP3TIMIkCctKagbE
Lzu/iz0J5KQHYyiIq/I5f0ZS8vxuuhptdBT0UwBg6tu4LaSnFVE2k4lFaUfljo6KwxYNf4mLUGoF
XsNMmY8iyfGbzxwORQKX6DEzame2poDeHdGRNst5F30g/qZH/WPYKVXScQM4LjWMNvTPBilBHrWC
yrRXsFOdexs0vyn/px50uLCvOqzW8vrTmOs8QMpoaSdjLUeuyABRhHQTvlgaBBuZY0SZJ1cjR4me
dNuEnlpByqAH3s4Yv20OLqy/wOeUb5nNoJPyO4l7KaAFYZPv1CJDFdi9J35adfbM6nxmKBRFgZ9s
jQKEICLYPDlOdfM+OXTnPTkspTseBvUKnD8RbM79brPxveCNModhVVjniEVssd0DJqbKpqfcLS1w
XfhzwEuxiHY4PX6lU+RtFPOEY15p6zCcRCNz+ljdXCP34jwjZAU86dLnNie/HADVg6sQQMy4iehj
bCZOINIVKEfi8Vd4OkpGf7g6wVnu7IBAnMcTs7Zz5Sby/hjgEVAHnZH0ObLAySDytauFLs0CVw85
8gOO/L/cKrVfEl0iOIesKY9i1D+3/YClgQB0RiBWeojipTb+CbnJHdaw67I+BAikgmTW88Y2vm2c
xSWLUPYQxucIgNU6FHzk80h9RHaIMOA905jZ1Hh3oKjAA82BGZLBp4NbM7d2NAS8aenwg9AZoBd/
f0+yPz5b+txBIwvfiXZ/XAMHpjW1Zz1IF2UaXTm3GvZXdGxspmpSoJfWn0s2/ZEF6yTek9SPHNOy
wuopOuf49aXjgTYQkIzXKuJ3UsrBPPjE3rRgMUlzZki9rzI7DJySr5hQOcnbwAUImRukOvN3nVdK
8wqPhe8aT6JFm/HVaPaIGMG9JFSXlatAu511bDYFtXkAwCQiHocIZpCUnz9nMu1O7dHZ8Ix7/8bW
2RAfhgmjVVGvGuR8mvFb3hsYCekTwRco0HzWU04hyCK8iRPUiPLdjFRsJTyBH9MShz95yAgtqIno
RyAG8RjJB3YPt0J1A99OqYzfh7a35u7pho9tCAsIlX8d/yfQE1234AQkiYR9fRrJiyYylmci8hCB
do0faVzL/l6Yv/HEn9T7NZ14GVirkPYj452GUOg97K5W8WKx5hLz4UsO/rUNT+02zea1nLX5aZw+
xStNKvVnTIXB8LASTeAcEUnBeYyF3OiKhyCIvBHSfCPbtkHlyNlTbgItR//H0nksN47tYPiJWMUc
tlaWrGRbThuW24E5Zz79/aC5y+npdqAOD4A/YWCNGA4Qr147vAW+NwLJzs52rucnjhTmRvDh2d71
/H5EpMjxUlVnyaxj9SiBkusAQpImPtsDfb74q6CiBhKLzBs2HGq0pSUuWqGVGIXpR4hn64Gv/6Om
iVA12abTnQSMkerhIroUYK1QtAtKFtE10XsL/wiaNBj+g1DXsNhW9ecQLVbSSqeHoX5lTwToZAAC
L6lCgATxvxymBKRFTLMM5yqSOeQfrH4gsXoFplKT5ct38O2bMn/qEYMhtUcoogJ8qEaGKdb6xo2O
3K+U3zACG9ckp24v/Q6Cg4iiAxdXMDHqOibw8SHmToopZsIkthAaMh1Y/BlnM8cmBv/j2NkGVMGi
wvIw719ecKbS2LjhJv4vPIYBD5rqkIINVCRNdAR60Sa5vr7kdWc6IDo0T7tyUWlH/BxNlDwaRX3w
J+LIh2OC9VbJdo6+S8Xg0GwnWhz3V+6RDKSYjbhLHz+Q0JQezp4KfRDnIiRdn16IfZ0s6VGWon40
cFYpTbYT/DErQevJGc2AHDwaVvDGmiuPU0OBF+CtzdytVBJ8B3d+kd+UrlkcCazNZhMEH1nMRiTF
35CrI1QYv4k+Bs+0uwNdjj3Oe4e/JOilBzIT/ge/VhRgPFxTXu+ZhdJKXTed/qkaMC3cBNNI5hMg
izRouqqdlE4SC0odeoXhsSe6WidwsAgOVNmVYN30RVz/or9phz+nvZRJsikIdqLQCFEi58Hlp2Xl
W+kHctGMZAVEnxHhGK3fohCOgBwRJQJ2xPu2rza8W/ScNMwqcsbewC8b7ViLtBPG3J70NWMNwdBi
SoYFAUYTPJQfTWAzkS5P9ZZNAsjcXlg5gJMC/1qHaLSBcLwXPFzdGZksgKsAjTqvfXMWxA8YbEIm
IMZOCDiZhUSXHbMQhIeCDhemzRybZRtab513rVApuN2BdkkeMEluIMw0bAl7ABNuC95iAZcd7MB1
nv8Qe8yC+41JeQPobEb0nrQL7NJCUMjkx8BD6i9vcAZrN4cUYL4lfxR1wYVOpSIbKeNF9ONNQGJI
82rzLYGDGNdx2nayUlUyWX11WDmRRjTMdcJ0Do7shfPWBP2gJJYEkMhHVFvqRiUSg2fIhzYYSKNY
UCdP1eNNJc0mpa24fWDKZbLJep5q8idNfcpVaNTmh2hSgGQLC+29a/wKXcOHl/5hqA35+6wb4Ena
v1DfMkQZnOcbpIDIZO6QjP+BB5pvfnPH7p5iXMuzgFaTrpsC7skl19wstifSp1qIYGv/kkSvVfiX
gYGAaQInmkDPtGlWQfxa9OcS7zjWr2NbHxV6UE//FOokGS8CnE+TyW7x11hjHwa4H6tOQk5Kd5fB
sgAdNuAX3tmtf0VrksxHVw22ZhsfKvAZPnNOlsJgT/7G2uUdJQ9lTC5+o6yVwH7Ep8dSeFY63Pq5
/M78P8enW4Q0g1Gz8s3c/A7gsYr3WIhDNPwTDA7BVIuvtKldlm9++LO1FT5CYw9qjPKSyEuLuEb4
J3npNXyUPWCA6JeXmYh4AcfrMdzei4L258SniS4tafhAb1Iu76Oeuee/eMiLwEExjJVIvKlkyR5U
BGIVikAxyQ5AjvOH7UB2LUSRkv7J12xwJfQjujIC5jShJ6W4cJoSOrSNYV3lgfaWvsg6a0uQ3pW1
hURZHml1JlBr6ejGWF3gRCVdkOxLlnERJ1bitePfuJzfKswWPt7Q1HiMx3uiBcCjZnWrJCXQkrLd
Ew8i83vFTiVyZj3ardHBIbCaWAUrZUSabaVkAYp3k3eVG8AS2sZMz1TbdVNvDPWzAN5xXiV+RC1e
9YmUXgAGuic05jrll9u9Vl5CS/li7qshBBQoSoOIWxJdHxA45/iITGOjNKuSesXHgcdVT0kL5T6l
3qrNk/AO3lBvUSUL45tq0VJTNIjE5zRWn0UhBLoe3GTS/y9PBlrDPsOLVkij4rkV5z5EpGKGqIhQ
x2sIHto9AKdHm6OAkdCQCyorVVn+yOsCDhNzkL4J23TZVST8od+xPjsooax/lbEto1FM/TMBlIiz
icjH//sl85dov8XmT//W67BFVFghZQz6bRvk30ZUGkm1FtpB3vbeCYR7CDw2OU/kUAIIg+aX1C65
5ogEsbkHkHKMIVY65jmCmjdSioRqF24nPmnKoWSbSFMVb33pSxqIjVTRooAnKharfF3r2aHs9/L5
0bexyAxMx4TrESxrVke27VzRmgrMwtteu8M61jCXA7WIEcQcsF0leCg5Vhlq6E4Dw9TJv3JwurXr
njwSYd/GPDj4II89XEzXf8m9IDNhjYDeaTua1QemxPDHithzbAKOP1b+mgcqXR+FpaueXeclDdUd
C6CIq2So418wCTBVSR5Wncwb6fCEnCMNtKTTRvaYReVZPnNSt8RQUfPMhIXla7r1lacsM7RSsrln
CJ8UwoedmquOmjOhCE9+aW85vkFrPhESiamiXnNp66b3UpAXS/iJAFEyXqqA+Fz96DA054L6zYKA
u4uTFBAC+2iM/c5LPjwWXxT8wmhCRDUhSkd4QEXFhNMsAYsyUJeKMcNi6wm9TuLysgSATORPgoZ7
/owuEWCLI58GnwMPEeF01F0jLjfqsZRqEQBKfUzhBOAdbK5cWnOpv6BcOEzJGbvLCbhHteCtJx3e
NTWymiYyJvUlAJ0aTxe6j968kpgnTLPbPxYUVRtQLDOR9uvtl0CjQYNY4Uu4bAnkFRV6OT/yUCWz
gGULg1G9GSQ4SONNkwx9SevYCCZLKgA3xVgTbZvxOLyy/SVlmwvhG+OWS4ZcHr8a+lHeHng8EUME
HGKtNA8gmo3/wv2npMMFCQcogRb0N2kSmLMEdRmIxMJwsJaGgkaws431/KMo6LsrSH/rSz54oQQF
wdBIqyiKN15xHTKgoFlkypGBmP9n+9F7yBwk1ExXgL4oRwXuFi5VlLKclG3ITuAGgXrXghvxQ5Oo
Q3S3Qe+UB9WmhuOqIShtbmgbQEKINoxFyFLjlZBemPxCFsjFQDZWBQveh2dRA1qq88SN2NMWCd7D
Txann1RVxHrF5J9lBNO4e517jJUHH9en+qoy2JlwjNp5NWPxE0uIYKSSe+W21QUiRYiv6G6O1g6e
Nd5hvQqwGv+GAxILZiu3EcJUrte7EDjO9mOdrSPkrIPaXg2T+C9vILsDzLHedJAHVU3I/9Xm2Lmk
SPT+kzw0AQpyoavSmU7IX/rA7k3LlkcPrpPGKSQbIcuGJSY0jN8o9gFvUGchcFWWBoVQbjP6MzH1
kFggHbzB1aMWlJf8D8RUbooBwZAYvfGTLRVAcqvoMTAHWCc3yCeDwJRXFQEE96zgJ5HzQr9BQBrg
KDMnIdhMtZVDLDjNr9w6Rs4dzXxQ0/Sb41a3i8fCzg7yrnDPSm8uM0CaNB8Vc4c3kCOCHTtCSVTF
bCGlhOe3DnUXOy/XoCgCPEkaCzdBBLPCJQvIgsqM35uunxACT81WosQgiEKpOCPp+/8JPP6xxQ6D
GCAR0pJOmBAmrh4EhAACIl5yzf48Kt3SO87gkXIp3717gc32xvggl9gMEEa3E0Ts5TEswBb0Q8HK
AEMUAQJIcQBfX2fJmscgzQ457TsvKNCxAOoQr6fesV+lUPaNmh9FHxw8VCyw9TQiDBR3l7XmNQAy
7fP3NHgsWRdgl0/VuK0+q4b14fD4kaYuwaKXhpaiIL9qFOS84TCq1OCuVNcCVwkcoo71diBkv7Bf
1Ca4RPTc7fhPLimN266M/9XDUbcIcGE3erORGKRARzslnh6xsXD9wWDqaFUh1St2cKpBvDRGwNYb
jYNSnW0kXk356gbVWt3qFQrIdl9oqNm3nCTqwITllB4lQmTBvGUHRAo13apV2AJez8mxEOcTt0kw
mCfXjZgNqTxsDVyqHPi4ar4tXQa2Kntxwv5UE6876sHJZkeTXYNU/VoYzfMUE9uk8aeJhKYjWF8T
8dA7W9NCMaCHV2k1Kdh1Wz8nWEsq8tJM/SGHnWSp2XSTCmnS5o02BzwL13W1o28YOejkVOlXaPqF
rXsPDrC1U5a/gV4d+AGWyOxYCfbkgrDdj0Sx4ve8lzvzVubIfxmyRVHBTM5yHsoj3OWMGC4nWz36
x3TAE3Un8zQwykpDKgrzOuBqYZV4nOfnxBmXyYcaoY3zyYjY5dDEJR1i3AzM5zTK43fYQunUxUJm
VDmigp4pbcdmvHQrpC3fxPfKnRTqFhcKzJXJ8xL9XAbHUHCBaClYj3bllXBrggnp0ifcMFS0wv0d
uvwwU4qi+V3r8uhB/VET86Aal4ql93Vur1TP3YkqXWMLgUBOmirWOZzJ916YZRnxp/S/cgsj/2Gy
p9ORqBL0RqC4X7hDo5Q2gm1NIo9qLAJAsX7wKKgBaEUQvcHJBcG9e5XrPWn7TefpKyPC8gQ1kWXK
gzoRS1WggiqBk7rt4N8YPYTeIPuHTd9f/Rj9PzeRAMYWoINZJUjqLQ0ow59R0diEJz44AYh8gDm1
Z90TjVy5EeGaGhMXVywb+9gWv7j6HL5AZRH6Zo/5jdiRuyYAEJUlPZJMMhfpplQ7wCQYLlWE33dK
xrg6CilpzVVnt4XqKc9yPSkT0GfZe8+V6fYPkRWvREeDKiiUER94zQEpYbgnvIHwdWhcvZbHA3eq
NfonKjbROAJ/ijXC8j9TOmjiyDlzvdsjINLdH7kIm8Z7FDBGkCputxHcPdAJgaentrFYkN7PjGmX
9ZkrjFNZsKarDYiH4InqKA9o70SwYsQerha2dOd4b1HQvPIjJkQoBH/b0SQl3OovDOBwYgP2jTy8
yhs148VO0QYyeUSg8S73u0TTWNpP4K+ixHyJAV3Gls0eOqyytnBstIAIXaZP1Uz3cJpi/TJ5LJXQ
IAR9xa8kJ7zG+p+m6es+S15KR18lbyDOwOCG9wx86ROvwEgid59FtvWDx7GKsm6VAneD4RjomiRQ
moIsbwcyEpowG0EiYVS7tGpYYPNu2dHGIRcseaH+SsM4MPPdtTmb2Ak5pMqTByoVAud66XSU6FOT
Eb0BQahZJMqhG9xyVxF3SX3NbDwe7ylejJyhPh9lMQGb6ik6Re6sOlnrUMRvUI4HTUlOcaGhbOp9
+j/n0g19LjZdtL4cCZSlE2RTHj1KaoUI4yh7MqzAz+bYN2SSkNueOmYGJUFGxkIUw7TkFMXAj/aq
sg254mRYrkObJd0UDZgz/wYrxdqNX7YMCzEZ1CROTDfcF51Vbjl9d3on8JBMzrcaw6cYOR0YKvlC
Gr2ca+FiUDfDVG2BDlBYzflTAU6GnE0HCxaMtSI6XODHxtFoyAuCY9yrgGF5mD0bfL4mkaCiaSSp
n3aPvH2arUrBYiV9DRoQmbjKP270ijBDAIzBtTZ0bsCsQuwltneRwqVcCgJCVJyNvKyanFluHQZB
RfDP5kSH+WiUxlZaa2m4ZJIWwhERmjxGwbc6E5wZMCiZe0gn2W7QftGpZZa/YKU7wwxjF33sHB2C
Ab+PtrfsX2H8JD5wRrciJ9xBd0rkkPRVEddHM7DXhBs2m6q9CN1MWMkOK6YYDWh/5edn6JGoTfA+
+WRDun2HgKC7X5MLnTMkg5Sg20SvLiB/iKKCdD2nxBDNfncclV81JnqFy63utFfUN2vxfLtjsg7o
cqUcQYKx+fItSWySOgCPR6xbvUfIRPUCzSlIlZDNtGKiPFgFHSHAf7ZpvyPpE7ybHwEsgVgoD5J5
6ImTmN7VbkTo8ynEtjCbqv8SsiWEXicCkRaJ/0hChAf9SUPCavKTV/FR8rSBRNnIGayYiEJBJIqN
ztSLYoF7RrDWrqPZt8+jzVoS6whz3DgQv+xWgiOkrCQAKKjCBdJDXaOA2sDPSvPE+IxFTzU0MHhf
5P0uewCd7Jk5Wi0wFopyXz3aTPwd+aHiXFDMPxwKs7XvIH1FPQWsL4SkjH/4lJCJspgY8b7NhiUQ
Zh+7Us/Ou6PY2f6Tz7vsvYOn5U3qeKIe3AJLIHLrnFlvIuzjxmKykj4KLmSklR6GWsZDls0eIFcY
LY3G3wk/puFYjfpq1+Ex4sPoNDRzgOUwlSyXn4HcZ+4RKBV+XSQGEhqn6uWHvBmdYy6xvXJbUFhD
fjsFDSq+j9JKvy17umJiF/TZVH/Ygko+CfoZqjTnAQ6zDojM5pH7Ftb5TTP1O4Fd5LBXabir5mSt
6g6RmcNG4ZoV28rIgp2QoZ01GtsoSFdJ1m0VXnUDdLY+BmZOcMaqDTXkU7x9PWwtps6d0iXS6f2z
av3TbdJz1dgaWAWzNN4tfjfjKD5JekXeABfVk2KM23ocIAeZrngjTVGv2POGKARDYxu4zP9teXZ7
XPBEcpWx9TbZ4VLgbfnsO1yill3e4nxekxN+kLueJdrCJzTGVVIFJlXfc31IJ9XyWwdJ8ISGSsHi
vlSQNAjYh0VEZI4h5ickf9WI0E6lBkhZQSUsJLBPfAxgiNDYMc5Fk04FksmnJMrnEvnGykRFD+oj
oaziiiwng3BSQk5t7UNjEnVKAkvQT9slmK/9Kh0aDhzplMTdWMcza5iUZ4ohRg1pfRwTWx8kguKd
oGgjrMwx3W6peQRbG0v5d4KZeD64+QyZUiz8/KlBEtvb9XKKL3V7hTRxRvelw7mtosVFRftaA2Do
if7c85wbh9iuZEtwNqbRCZIKfSU7U3r9pPsn9CQiRZa3USSmCeRgRhBOsbXyZJV4V7YKPnCwXHtJ
99+grbMpXAaFt+4oW35xYpuW2qGJI4AX7cLktARDokO3JlaDc1XGLEZkNkeTvy/gU0fzOYigapns
heOVzpmYqAzhyI3HEXORiiFdLq/Mo9fJdG6paQB1ctdCsnnwrlMYXwLXRTe0cthupDjkYTemf7A1
Bg+BqKifRna1/uVGjRj6KUchS1MjbUEbxShc2VAK3hh5GHaAb/Rbx1cSgqmrajIgjsLvhzUKP8Rh
yZ+e/FP6dt8TSlcr1g/XEZ4Z1C2BMRM+TfMVPBjfno/Mt7rbghVeK8lbzflJBVx3EhZ2UQyEkHZ3
FREOgvKaiCHUCVKCBZ4wo2DxraY/lrAOKLvu9Apdmo2nugetmSKNKb9Z4UmIDXyqLv4ovDLAOlIP
jfpXg7gp0vxzAssbAJdl4G8xXznQnDooK5E1ZEccYu85KI9BNhIrdhQNr5S4oBZttICPCW2iyyjg
QYkXrJwPkdewC1q/FQUZwnDtKK2RoaB8QL96tiRO1RzfSkPZxh7rWL1qY/MJGdTTJonX/HSJOe2Y
NexQtJLBmdqTkwHIakNwWOuBSEUiFRwcMiClXXbAvKBZ/KAEgGXaBvTKTa4TWXKVx5KlBYiPDOxd
yu5qgkWZRUtrW5ufDixyTjmuU2/vwcloIBFkGbFUGaOd5j9WzFjSoDX4NHR9NwTmcXLbpcO4MUXW
W6FP0IAOHEVi7ESq4aITYC8vs3yFPKCxr+xihkcPF0FakPT9O2xEk9AaeB6dtbA77qA/zRnxyc63
ZbqkVtGgD8naTbeM7j5oSSeaP+56WPIlzUAYf7W6T9hHA1iGz4AZ3lZxmPCMaDakqEv8XAr6ZZr2
qR7e7e5bNFJA3ACgqAPFCT9gD05BrzmKAn8bDeiDe46a9s2Oxtdo2heL1m22iaCdXPuyZ9ZoLvGk
0xEZp1B9Cv0PYDqPmi10TM0RxeLJBy73gg8hIwWjNEk7sPvoWLnN0XJ/1Uw8kPiijPFGPtU26nBK
8FC85kwvVTTjzkGxt85byjAAno4goLce7eY7Y4+LEQAJsdigjEFw+AYtyoKJt9fapYrp4o+BInLp
+U33VSAhoJMzcSAigJicvwTxWwIFzU29NCtrxyQqDyqY/sbpBcRWIDMBWUtcRgYQBMH8bEjfMBbM
GdvFeHWayvgUPLdW/2UxLUJEaCK3OKNIaWGVny/9WP+JrE8rnhiYa1CYYj7EwVn4K7PMHx3oOWnm
hK2aGWJqAlyGnnC9fOtXZKkQZWjzaqo7T/8wlXXZvZfs9u3XjmWsTQQPwq+Z2KJpiARsMALs12a1
KxkaiU+fQ4Z7QC/B0QQCj1CxSM+fE0g7pmherDMbKYvWPvUqZk4omYpbIwueum5CJgW/qLMzYvrt
LCxmCAs4TSAcdycI+Wfcs0LWa6/QedJqyHeQghejacXcVJCKg+xDbHGCWwKZzsEAOV1y/RvLGfQJ
c6ddTYxQKFDJ7MACTAqQHqjXyQUMj6422na8RfRFMQII1BQPBjZAB1Hr1CD9qMXapuEopw+Qyal+
EnmVBalOpy6jOBMTnAdyHzQNDihpcNZBtfGIxi1O9j/cV0fNVhe+S14LqAvYO3yjG784RbIUMyib
5iGBJe4AQpUeHLCC6dlPoUI4CYDqjBAq4o8FXO1oI1CoTxDfZX6iE8XO8RCr7FLt/7WKkG2SoMk3
om2xHRzI6iImdiOulX3EYlSfXHqv6w9amT0CnKwtHJ9RccvrYSFwkgg36OJn880SVAmSzqEUiK9N
DZMNv3sT1I81QOlkDovZCk9u9XL/cgzgmc10WC1jUmrJ1Qay4KFJNfNt2fj3JylKrT89atVnTyvj
izuQF1ImBBnHfTk9tIl6rpOEosp2BovoEKYkx/8r0wmdBYWKsaEaqq0PW551f6IFkD4dbRL2H4CL
VZb9IJSW6sbh8yW0G7AitdwnYsn2uL/vTUzss/pbXwaMxi1+KdoEB4IlQBYQT+2mZ/1lpbwYyJci
HWk5/l3WKXLT2fwlMR4LqAF0sVDWlnL3YoaY+rLsChMiEMMIRlWTYCThxcLxdvTXKol0sZs8+qWO
4froQczKORZkjTPJh+pi+vEsdfufXxLbYlF+R8NSJesTsAnlzj1sISZ/wIEIj++Ru+DY/NYSg2yi
J6MTp4OvQg9xLP1RzFgxHRLkx166d4f3RoLx+uLQQ8BpOktgjXs5XPicj5RpIuuI1hQrGUIsW6Hp
VX+1BhQTWCGx40Wb/4uQlbPMj2Mh3ILst2wU9VGaHQHhBXBEZaGjwRdOIbbLLbLgK5GmJ7fQnm3z
a3SapU1bmcxsRrS7ZTb510EZOkjdbBmb3cEkHW3CrmCFP1VFuxYQU6tLD4WU6MmWOtce7ys08PiJ
ENXvrXZRG84B4PvmjfUKnm1PICfFp49oVIiC5RDoVU+qxp+8xzWeFgh+i+iB0mm2bvApBJYjPM+M
JR7XkLjo/A65b0Kx8J97NhtI31CN8zaKqxMRIXvlEjfaPuY2ZV0AUrxjw5Hw3Yx9DdrZKb+I7nsZ
Rp9R66zH56JKWZ/R2j9OThMoso+WjWGFam68/mhgtVAuMON7BzZHRmORkOoYauSukQ+URkuka6FH
YhaTiJ24m15vXxQ28HBuhHAbWKow1PZhYq1qyZwbzT89GMSgsMrdgDuq6Z6GK8wULIj8pCh6HV4J
AnLB1nr6q2iStK9D84+/IxgYz1G5i887ZBdXeY3n7F9Oot/dkBmwRInrvJ+SLdJ8Fvg5m7iTWCF3
ZQYfnZpthAmsR/tbaOwYh1NaWied5NLS9kFBlmkVikFj3asVGxFbgpfSrTWhWcJNMfX9wY0pqSk+
E14Ip37v7eBXSPi0Qr9G/yuJzCW66JH1vEH+XM3lU/sNG6mwsqbrS1ar5BfcA+ckJM0KFyTdPCAl
YUhusFGnM5jV2tfLJ1oHvSFfqV/0IxvUWxycXAZgOP8P8EnmUxURaOex5JJDLlMmVFRR/4kcVKIJ
OmXloB/Ca3Foxuhlor5rcPKTn1za76z3dm3xck/WzmbZxEdsiJVwb8KyqaQ0J0QkPzc8+DEOVjPW
GHQNd/G5eQ5vRAtBjXXHnpFbDd4jex1yDbtjuClHbSngFB8e2cRznAFdGXtp2DrDXsqsh2WJmlmv
JXaM9XaqTadAzQez4GDA+vkMqLFKosTQ3gQH0oOjZcXvEzlyfYvE1yw27Ww/ibrBIqtoZj8Y7QM+
x5gqgZ+PTSKkZDIGwEwoqJo1Op7QEa+Bt7QLSKWPhFfEZCsyxIwcScOYVmIhGPAW0yk4+a608azq
nwlSSmbmjaOlp5TAaLdAqJDQ7n/ElbvKp5Ktbh5UCbWTvgHWRDoLBjiNadKjIR1FqYA5C7wDc4pF
6Ezh8YuqbD8ggJzUGtKj3JSsbf8rV7VtCEJSBeh12A/EV/GAChr1FYKB8H8kOLxqFZtGmFKqf07N
hh6KLwxS226i5N9I224VpxwZv5am22rODzkJKibR/yD68XBT5/HYYAC1yFLzcxUN+U5nJMl8AYoE
7px1AwTTPqjxfHXgxjBmopBgbomwFOU9/m9rIe1K7yg3Nyq3I1GAo62++wqgsEE6kGHmvN0hq0ND
bHE+LVfz4r6HCuaz2XmVLwUykAV4q8gk9uG5CcpB4mJOw7diDM02lNBPqnLrLqEEkebB3ZJyQSFD
7ieP1Af7FNi41XHtkHXB23d3Lw7gWuEuBcaySxYnK89mG364KYaB8piMqLt3HlNPrK1UK9xZXfbo
+u6pCfILsdpL6YZUDbA5IqrZ631yOQnd6TFPkH08/04sVmuo/rY5H9Suus1V/kEOX0uq50DXK9ZB
ww9/uql5r6p93WXPhIJlOEm1Dki+jOwFCRz6UHIVuqLq6DE41naExc/IfyTeUUOIrt97+W0wK49S
EWw+NLFdJFrx7OUYdlutW6YpF0e8twbtvg8j5CpwXeWoA0/xEBMk7THMVBtGW+mP+qRB1p0sU1m/
4m11LF9OEGKcirfyEzhMh3pGNh6jcAgWzqV7TvAv0DTvHCNHVI4iypj2EigZhgby3osv9JTNJAYd
Bk6AVd3cym8vK9OmMbtUEzZ8UehI5AEEyeAHywAYR8tGgtuWGYUDxiGY/AeKz4pekuRIDIMufpm8
+yb5GnYD+HCavos8R67kPuDi5XsSd7rwnC830NZJfLcbSaPXoAaLjI+AhC1gbC9h1eLad4jqDPDd
1GztCJ4ITVs34RG1nk9cJ0VKdi/6DGiS0UcLA9jq+2yrh1ibWjJGtYa2zdlaKmlsthq/93X5FhBo
BxB2cG3EA/KO8PqtXeZ5EdqmFEiNI6kgobBJ1Sl1BCJvQcd2Bpekv9DZa/m1moOnCTlQIZI7hDtu
0G8L0ZEDMtXsBNOuPl+u99XTVD5FofvsTKRMYHKUe0OuxVKIp8rVv+VfCHLQmeFWoWhAC4c83yJS
XlPs+uw+jaXFpxFOhwfTVbfy89gsLwqjD6V+FrW1g6eLC3JizVzv4cG9B1KVkfZT0OqEivtCHMlo
pfc0TSHoh5Gmlf60MdOdZgePeHqbXlkmmAbFwNcZx8h21q5mmGRUDw+VDQOj8CUiAwZ7WtUOPcMv
IpC3UnOO8fyTuiwvzMwvVe2WdQKIbAO5wZFkdKOBf0z17yHaaq3Kfqto5Y1sMy3zRa8cRo29QM1K
yXcp2/kgEny2IgVkdASbRHOeE7RtTmCu6y7Zz5lfMroEPKrw0OARiYdftW+2ANXIXsuwukoGW5d/
6IL2zebOZlDVKmUNcqRq7lOVETKJQckpf2W/jywZIUmKGL/6JusywsF7Tsv5YPfWOimmbZxXawMa
b1LuG2kldE0FvM3icikLxh04eIsPSbeUHecspnUR/SyhhguTZVa6QbKKaiYYwJ1lH4hfO9saDvn5
IXtWC1dfo1O6TczceVhdAjQ+fo/d2BeKicnFeMo0LBlkfBclunLnlRVd+7ZsX0cL4J/oyyqYTlVB
K43iDLdW9a03xLTb5fgrYA3lMeZytVOSlUGyqI6SPhrrx7YiIXR4V91xOUKh6tGX+LBN6wYJX5LL
183ofnk4Wp8u1KxllxdCafw/XEmjOnkLgsQXkUNtsYhuaiv3oqvsdbbSA0ziPQjEIU2lqoIzreJT
X0omjbHuMO3axDMr+AtqJdzGJCKyWaB6VaaefC2UFDBbA70puwN2LSdQqoGT28tUwJze+gw0rHUA
zYV5435dK0w3k9q2JFBjjAxz/WX08980tHdqdjQm+9UPS3ih2diSRrfDvBa0B0zDi25Yu/woRXIO
1eRUmV+5wr4q+yJ7f6aY9b+GzkWesSJ91slUAzuWKhJxRqbOPxgpw4d1qLhXTDX/Es5DYj+5oftR
24haT4BIMZWXrU5210Nfxps4BWVoJ6igatoOqIxT+2M2NrH9Eta/9jptqRagUaV5BtccxnyTl9PO
cdxDbxjr0Rsey7H7CZvXXmNT93TFCDP5GrdNIMSQwhRauhOQSLqVbqDLnUu5bb7d5+glfAp+PKgj
ruA3NvNWh4bbQXy4rWV+yza7WveunfPT0GDLTa0TEohGS55Inr82JgQckkYWgfkVS1WcQ8cwF6Pz
061H3zbXE/pVS13jwluO9bD26otPmITVPaqO+ipzN4mypYt2wdsNWbQrTxoJf+ra1v+aklSxh756
FDyqH16GOWbvvbluuxPbytv4TDyXAScu/mExDZXMPqPukTVBKFXxVnf2BrJ/LHB3SwYpTSBiBghN
4xGklAJdWH96efbtJ1EMBKVxyVjSpNjGR8KHhWaPUkpKwaOjv+tldUKEfZf7cFeVfyJKG2PeE2IK
JWvIMcAQYz4G52T2LI/iI+2Yr61JckhBdokOO2vZtPVAYSaNxVGR9pwrW8tmL6CcqaEuN89+d2Gb
CnxhFwIqzMpJtR7nONmL4ZpMAJIfQkSMHqI+jktezy90pERrP6qRs+9UHgPeHbSHle6fB49CWCwK
K2cJC7aAsSLN0dI3kuDG0C1SuHzoWA5Jg12Pp2b4TRCIoX7DIg7NRDw5iYG1fhia/DEbOX1oB6XE
Dleht2FvpHmuk5Wqj49xzs4LGD6fKcFun0loWWGYlO8kJ50OnMhvF7CrAffOG9LKPsc0PqMXXZeR
/4/nXObZfvBfiPVfhy7WWzwCIza3pmUbCNd4dpXog1Hh5bcjcvFH1rpk25KoG/CCwqDVb8jG5udl
p202xpDfSDhw2qREvSAZ0KL4nGAt9MfuOpMzIPqguS2+1f65dObfuXiV5xsZySFJ443mMn8AkpT1
sc4loIcnziDF0CvBwM1UEvJCm8Brws1ipx5RM+EHkZoqtgyJkfU8Yknr7MhajpE1IzEwZGB4JGkT
NJS2O4oLZtn404HgrVkHvXXjYR9TbdhsMuOl8OgZUeyekpGqM5Kv5a/HMH5vmxf0EeDogx0sKh9/
mm2/2wAXUvt12hNZrUbTLBRY1q4KdtqMbRtBUv8zk3o/1e3SsLsNBpBCWi6+uZgUZHGk73HRBoQB
msbLaLEpLeIBMDYOCCsmxLCeO2yF6OXqj8HfqBaEdayM0SIp0D3xn7NSQPVenNxEHg2NVzG10Pgg
qGi5L4zm1MM7q3p3UjGGSOaGgeop61gmuZtJ5HlpWwRAzAakDBD/jBMGVc/Vrl/L8SK5GSYdRUrM
m1dHX8DyzK3Rj+/9ZO/la/1VV5dKx/g8rSdytHiywaFHp8HCRnzHJguf5vBJYqzu8BDrN8ckQH9z
30Qg9uPOE+n0gAuWD4mmltrMVVlXprweBZeZkvI2jVcneY/zt5Z6JrsAELeaPxjXyFH4dYfpNca+
VLh0v6T7t3R8ioqgjlQb7Y7e4t6QQ5jlnx7LrUNKoQR2jtZNYvjI6qS9jG3YK7aN0mqua0ItUwQX
GjJd3Epopgzx/oBiy61Ls4oRft1Zr6Od7EuYd2ErCkDoHhw4Yuvc7B78Cgyh+RUz8jzOHxEQFDqB
xjQP0bA140tC42zbhIQnlzzRlp3vPeCUog29SnaN0USXMUiefQOkFpGPGzFrT09WWK/cpuB8kigB
gV1Sg8TYXVfEXTVI+50LK/RAXokxyOuDSz/mlwmGIIToxT8iqokj41NyV93g8mkjoibKDFGLm3YL
Hwl/AzOteyuNoKIuxNk1D6uJMBHePjPCgQ5WO2NsVIZ2mSjJYS7IaiU92MDXxRm1nVWfHSeWHz44
Q/Kt0iqb2KoJqR6tFovlQO8zPtaISCQXpUE9DChNxIPOG00wxHZIPk0WI/lhc+vBl0IOjsRTAgYD
6nFu4w3hjZIQYWZPkheO2ECh0Rz96stmTyhZExIKSDziIy9YzwJ1vcghXNwNFjrXx6+HFrbQiA3v
36PMOGI62PtM5UGM8Iwd3mn1BmJ9c7Tqpg/m1WeoJFvnPDo4XCO2f8s0mvQ3VXuvBo08uqB8yTvz
sQl/dTAN1aoeDKXcNf8j6bx2W0eyKPpFBJiK4VU525ItObwQdl+bORUzv35WeYAG7kw3rmyRFc7Z
ZwcXH3tFfa3bNez+76Zt33yugCmLn+IR0YFIOUtN4rFCCNjpA09OYvC669iwbLoRTXLzGKJ6N/oc
DDiS0+nmidxoGroD8VZ0+bOJvpDU0uoUtBhJEL1KBtPJwriJgPCFOUJ1ZHfyVHmUVX2AHb9iZCar
HfbtY+YcxwR8US9g7NfmlRdSLCwGYIw7BG7UNZNMJSlU5Co9MQ959awQ47E7GGRdIOQbWF0l4jUF
q8eh/Rzmwc8ADdBpbSh+iiWltTw2ggemux8KAh7gUsqtTZwnoxPsQVwEu+mmi+GpFG360sDoVv7m
ykcxDWyiBPft8BFg1RreFZ6Ug6UqLz5PEENEhHoGZJVXUKASa+FMOC10OMiCdWpVuQq9BnZ3Q1RE
H7yYfmUtLWM+WlF9RCF9t7uncir37HVrfBjep1fd3XHgQveQIRzEd5xdcurRTjb/VUTPmcnKzOt1
OpyVjVyGPe5APar1BmNPP0KWiPW4tceQhsLK2hQ+78qR/u5PYA2YbggbqIfBUBau7NpL1hHD2mhj
xoSjcXq5q24e/7Ma+WRo5D7W3BG+PR+iEQN22wVejdOt4tUxBAnrdy2O9wIgn2Eo/MN7gLlWRVpu
EEKFEvMrbKmnKS6PY8ZGFvIAjbpFR0vPsbSNt7IVl64fb0pPKMQ/fGOPczW9NFnxx6mFGjRTx1da
vponsSev6DvTcKqIdUZR5qwtO9k++wV1SkfuYQ87GDMLJohMU8ACRmP6oqZdM1y8hjoKXOd9Amqr
RkBxrD/sjtqnAvSbV2E17UJVvIsQZ81myV7Y8bNdfTJwzGiOOQ0avo9W5XPAId/H9kaJU2kCNgGM
SaUOLDHknM3nXF5cpG0QmoBr/B8Zo+BM82s+Wf91Ib0Pdc8cEEsFGyQmNEBxT5vkG4r0RQknbcu/
KXYNpvlLDy5UgwRgziDWrfVg3tv+eBSMaK20vc+k1P2BY2p8yBQ2COdiYZQXdZLL8k3pozwgF7Ry
IzzoCW5ZYIaHedNY/tNQ//IRG4T+EQMFLm0oyFOQU257h5m+zjXJX3WfPIOyNaBkssCzh5z5qNZs
0bJhsKO3nw1Gzm1t0SyI1aATW6T/V1WkPo0XWSWsbYoxm+YzvgXKQ1uxgMo4P7V4UJRuuink+c9x
A0GSJqh09Og0DNappT/CwQl9CdY83YWC6DrhTE+xt6xRx+GqlChvFs04pRA1ogSuDnSKLDRwz1QU
hXBbUdguXBFib+jva/wL23wkCWxaijx4m0x3U4zRHnpOL60TkWrBYIBBMLAsv4iSmo2FEtuVkA0g
gMii2pM4nNKYm862z+J1H3JYbMrklnAYjIOHe735x1SqDeX9pz15iW6iriwAXB2g7f5ZyaXGhLaq
CbD7zRBfeK89/QYmsiMe/dg6KXOHDjlgFkekXCs8jVfHtd4COsNtW+W+f236BMgLmoPxp7OhTfdR
CzOAxl/cxoLO0+W7ga4UYMLBeTSmvFJcNNMIjgrJZzKSMM823X+F8LbN4FE1M50W2hV3h7VDKG1Q
dgfFZ/pzfGVN5NAkIMJbgM6c9Fp69eFA12SI2XjRZw6y+DgmwwFusFpBXGjYnqgqg7JHbRUXvJBd
00PCaf6cqC4BbhyJKDb4+vknpc7L2+CiPM2NYH6EoJFqbpdjJ4bGfXLguXGtugMhgWC5yjQDW7oN
4xUFoAsY9VNVXpwiPMQGspwcLI3eTOjGsoZMq7ZYgONMGyHfSyCjoMszGHnWJnJ6PnJghJRKDkBW
sxLCDALejZ+dfZgOAiWJZ1SLnhLMHU1iS8oXRFwQbJVeGIZ7jOW0emAChE2V01krjkX4rmwGCijh
DLECuJ2JQjnSEGcXt1iVhPwmhnkrIHaFNS7JhJy0/T/5ZjM1zo2fwnd2paiPVgE4boDJSc4fHQsD
BselW+0qzuOQSZikp+sggJLziHFmuJ/Q9miUaUMenEJcZv2c4HouP5nfPYZPqXdU3IEccIg2VJ09
KdhBJMa1Curq3G0MhNUCjM6s42KIbxbzS2160bIcOi3oQHlN8dohvaYJ1yNMp2YCkb9FTDwnQugz
FY1qrMLoC0q/1YF4o7pxa3PZCdyaugm9XfrskGreW4TQrfUoXiTy3E1n3UOK3J6Rxfbir9Fggf+h
lxMR9I29bORbPEDQcz5T1Fu11m7eMwCknnUUUVy3ZD4yBNxqw29IFBavQ9OeWh3to7+3Y/PJA3kb
ETkIySnCB9iOvXOwAkhhq+fGQWc9WVW41CZrlZY+okS8jIZoOeafaejuJow9mmQrQfL7DpdNBEmc
wm4d7+rCehR43tM++4zx8X9beW51MNJh3VCYLURnr8epfBIWhGCT4mYgDMh9qgLQlk/mycaYb1rv
oVh9mPPRp+j2dB7bZgUWTvQAJxLgZtWhfoG6ZYerCkwV0rg/Z0fHBC/ViNxUtWlrrYRWPk+2u1Gv
om2peDBq6qqz+5kXTxB3ZyPdWOyLWttKMoTd/IJ7D/O1Oq4IvqGWL39rmAU1hbVEguJCchpAnY0e
8zsHERajCADyJv9MolVuvhqS0h8rg/SVz5DxLd/1xFuxg9P5Xs7+U5aQRgvaKH8Kz8YNjYUVk9NA
HlRCf1X2GQsbGW29nfxgbVThXqDotcl81uGJaPqWvo3RzFvNqa/i7WMcHQ6iQRZwSCAnEgc2chA2
8jLjbD9vkohcvhl08cej4FHid1ayO8XE//3nqPGPgW4EgC1VnAamUqJ44vu2+k8Rf9VkVQnQBQof
DUoz+aweE1X1t/pgH1OFYqI2G8iaMV/cOtl1GH+h9e1d0N+hOaJFTDu0uoytScOoGHKFn3NzLYf6
aYINMYPIeLywhEE+l0nWqxGwvdfHeWtAX0zDR4MiuwJagimjhKKTfi5hFuJkpXQ4JnxEE+YcYr9h
fh2c99iFogUN1ND+GVZ/ynE3R4Ta4xumIBs8gNWJrEib4UCIM02+IoiN9Lly9A8wQgFN9VMCHTis
n5NBCUG55cyk3VXWjx7UZCMi8I3YmVE9XbgRdPNDi2k+w7571ZIWOHUCZjbYR9h1ttwhjC5U8637
9arzHsqfugS5VqoFDeSGTqjLicB2fpTRRMD8o2RqFzJCVkrqqMKulI4K/pnzGiOHGxOikpPqgDfb
1zjfzOpOrGgPk91auFBAg/FehumyiYxnCwNupZ7wei4EZ/6v9G+tdSd3XZF9PUIfBBr7LmLEiCZ3
bolKDTY9Dlfd7H/rVfKPIIxDmK/5R7HlPHrkuhrgQl7UZgzHF1WdJF/1wJPGy0l5qY06qca4nwcj
HFh8AeD1QAIB39pKuIYMojmTlqriK7ClwkqjdRBy0sco8wIX7lQIl/lDCassbuQ8/Bqz6wR2kOP5
DisvhpbF7o9bjlEOc963ScJybeEFyp3ruMkq0SjT4LiaTG85zpUfkU9fADq3hqUg9WetcNkHhFBx
bc4CCjE+hFhzqp+N7eaXI3gDhXMkkuykd2m/6ml54z5aud1MT0qZOA6YZxhijc3ERUDjasngETY8
5Plz4CyUFo6fs72ty2tI/RPgz5JCe4u8Y6KxKKhc89JDdiV3Ht70EuZoXtabctCu/A143G6MqVb8
jQ+Ti/eUOd66aZWxJyWAp4ZntsUxPnqMrlro3czEnHMj7wl4s4QUobZjqMQznyOz6InUUtmhv8zX
VFSobjC/VSqL7jeaoH+HB8nFD1iTmM5eg+4wz8hQU38rOoi61JOTS2ruPOFEDu15EZfdxa2aiyf8
ix9jfAerzoCk0/F6pBp/Wk/kjdFLSuccRlRYNU09E5Te+HYTsYJytUHkYOJw20zpVg+cdezoHFPI
UKcuewnN6BSbyQ1GAjq8vD9lHaGBWL3yAlMiIpBpebSfxJYWerjMipunvn368MMDDIhcAA/t4qDZ
TDABYwK0ES44yELg+TNIQSvh9w/ZUcuQaRrcTbzDOLlHdfKsh/pauO0jtxMgNes1HzADygpwfzD8
qrmVH7aNXWCX7Iqo+68gbS8w2J8uJQUZa2IxDR1Oakh/zeIweP4H1duU45rSx49EeEdbzjlG6N4x
appjEhsbw3L2BIyYgLwAA+2iGGPMETHeQ8c5aOXKZ7DjYkztN9lh7n8tsNRGfzcwx9GNfUhJ6X5q
UwrRIif554kRucy4gCKkGVCYBCGo5GbtgwFGB8w15hFdokIBKDiwL4eNtokUwwl7Gsi01YCW5ZJR
Qviorr0R4icu45K0EQ1lR1DcM7yiZXTo5gAd6o6S0QG4wRWgt9GGoRwUAXN9Fy4d42usfzGxByIm
UEzNqhl1RTWnAEll9xBz9RxYlMTFRN+qTcBgQPXV6gZOOSBZ8SE0mzI8eEBL3oA1zWwvDXRZkFeW
6dRg4/iltejAnE9//Izcq8fuNrAmSvxVmoX47FydKoIraL32Q0UAHUwIiazazaJr6bpboOw2t5cZ
QdYeF67s2jvXGeDk6O+7MD5wbbbmI3TSo4FVHyTAOU43f2+aGSgxRbhakayoXbXj3MLo8w89PTfs
qDF5JEBoDVBkgplcj4EtVhCUPqoqaADoffv896j5mDLYTcaLBw0HxsaqtNB15ips+8/xX22XCS/X
hAhZToJOxvecCVY6tsxiD1bVPoupWTsCnmF5aIdtpKUvNJIJKwcPXDgQ655jLMXbE866fRbZBkcz
XCCBZdxtha2cG376UXYijEhzdnPv9ipwTKV/qYUZwjdpcMFKqH3pwb3spkvOOi03DziBvMywTLME
gCDI/AsxxDas1GbiabBFR2t6beCRDp11nTLDXtiUu3rBRIG+d2CoO20rGocoOCMypQZgac7OLsan
BS/LKdrCp63jN/z+HVBZtdWNQ04NnzPqlkTgrtnMJVuypKGAFYO1oHu0jtG0Fp9YcLdpZC/CQNX2
RMsn8m9QDuPewQ3A8NpH351yAnlWsmV8mqTckEWRb3MlBjLntsNyx4IRitWOAxPYprbS2b5JxK1N
yTCI+zwl/kKyojHQz8sYaJNYXYgbD8fCbNg1uKmZUtrUKCPUxBSngcH5aErt6NDe6CRoZeMbypll
pOErVgb4VF/y4YvXJ+UW6C6sYLHCILCyLYLVHE3JSNqX36O2+WTAqJif5UWd/lOJT8xZb27s17h+
m0DiclNJfJA+VDnhmHfb2bZbuAmofH4tsAsT3+pnnqqrh7xVPFjHczTeK4cb2PvB+5lAgxD7szl6
w2i41w9SYlnhzKuh+lBZ6gpbd+JHlBA4OnLgUqXfyrl4hskPkEfYHdcdQyd+a37PgZLB51YbR+xO
fEphkDBkMDz14jWdq//oxjfoJMDnTVjmvEeYmeUh5qnxC2bxGTaijc2cPRQLYd/pmTEV4A64qeh3
/E/gNrRYvFLkLKT+sIZrzwi9mzdDhR8WUGr0YBmpeVSgM1FTWgy42KhvwNr5w8OUhgflU7Gxuvyy
faV2pUzqKYF0l84sx8aTPsWPfmvnqm5Qdq8HvVg1QabRrAeMu1xrXrVt8hp5u7GK1nwQOe8HDFeW
ZkMilWah5ZwOOVyNgmzBaZYnXgkMWN1jWc3iDh0GEu20wP6rYeEz0gcAm+RJj6DAdr88TJGEG8N+
b+EjunRe3F+GhptQ6Pwtxdr/xNGj4zWBzvmAeDb2EgXlNx14pp8Gzni/Rc72ztEh6xCe/odSbzqS
MWKznCGz2iFB7BmDVZD86HUGk+co7egL8+CaoL/oqMkYC2fDiXjdfU21kfBE+6rFqc3dqGcRGpx7
dNPNcJ5HAhcRy6JLz+AbUcelLSH2ypYX6cGhCW1cnZcOLUwGcDh9V8MRTG+p3jYgG3Wtb7+70YjE
eq82nRY3HL9Eo3Ti0o7YqfP0I0qrcvrREVc29qbLtE0vKagN3ObCu5qTh5W2STsiYmYmTghzK4jG
fKWS0V3P1TRxFSXEu4vkIM2tj7uv/RQyL+XZ5n6zpfVugfLlsOsxU2ILONqPWs8VMDNXIC0sX2rA
UIwlNQzwJNcjrCbf4xa0z23/ZfUUbwpHhaXFHgrKLw56T0PihT5Oz9ZkGYSqbaMz5SdSElGvYfwh
9C0bT1S3hC6Vd8wABVsgH+imTv6NcDxr/qdBr5NQM9IFYyscM2w/t+PvyKhUf/fRhsNRSNVGd3FJ
U6kwVXTtHPi10dnMxd50LmCjlDC7uWm2jvggM+cAoZVK9yyKc5ILLjdeSKaYfRwOk13tTOhpGK+s
Cvljs2s8lR3VQf4axlU9/E6YGNSqqS/aVwmRJpvj3QyVExCCSVMd4i+D6ptKyq/QeyCa9MUnK4Ml
EWLZFNtLvqj6aTndjz4zCDC2klZBMMVQEIwccZ8AIOIlNPEFBsJGFbYdMxoOIPpPlbNXI0CvmiNS
xWMKMDO6iPfhrNlKy8sbsvRuDR1b7QfoVTANcuvgKQZ1+Bv3ycpn0Ki+ZiSCtUP5o34ZidsbNCto
W+r+Lkf7orh6eUkcrePsDR09U/oIKI3UFqC5bRxrTXxgSXoUpNJ1wuPhOw7AU2YqTh2cJ2Mg6lxg
8M/DuusYrRrJJbTvSXwd0a4M+2585Z8A9iS+HusEumbRnRoNITEXUA4yi/R8lWfTGgaWMkSoKBkg
kqnKzgjEpmqeR9Alm26U9h4lxMQeHgMs6SN4XgS1twOEzxIznH6XZOMx8BigzldbVF+a9S8U7jqC
wp8rUq/+g8rRxGzH6BHT9gPOrIwlneaS9NCQwtA1Vkk3Pbrw6MScMKQ6SS24iXx+UwiKyjSs6ak6
3fguKvzQZpNSyerPYxHdBAWAmxIxVaEIKDoGSc7JwcJBOO0lj/0v5IMTJAUzgQmdaUi0BP0OSqUR
urY2tTs/zCCY4KWXzNo2RXdVYbFpJwTJyfzRyPocKJir0PJPC1FAVr9o0vxMoCHVmDJblblLFHli
xFoLllVx7YNXc3YeORMRs7lLyPz0KCoK1ia4I2CuN+SPiiEAULBCB/HK2yjUxAUh7hKCHWNkUu9W
y7haa8/sc+iTV42jNw33ER3jVLcvE9ncOY5mqaPcAddw4CBbehs4t/h0bkgfxNitpTwbG5cICoHX
959gUa02MDAyUen0tXyLXkiVEQp1w4Z7jWWuWyCq4ess1Nup4ZNZkbXKTAzA436f2gWxfdGn+d7X
vJ8yBxMDQui8fy0ApTrThuaqwwmn4XNK2EwVgTEkLaDzKtwvTtVk7C+d/jOP15iLwozfZNwfDDya
UwTYMzwRc/6xMIhLtu2EUQqX6995qNapbf6RtKjxaFpTkBbcNDEBp09H8fVbZ7e6i09s07ULJZBm
QqVNJb+ESiqhI+EoADC4yZNGqvik9Eq4KQa7iC5V4awFVB2Cy6I/KshVQWWFdioQ5yPTKrHUO1jT
hcWPdwZXC9d7HhJHpfLqi4v9XnF6WgpFwKJRQj+cr40G3Vz759cvs4VTOR22XKqbAkxt0TMfgndV
9c5DxI869mlOEBV07p4DSzI1oTyPazJ9ubPz0tl1JD5bPgosRPQznvxMMHJu/hFiAMeyOVCBergx
Lxoz+Kg0ReZgh2VrNPvErccBDdw07zI+qChR2XRHJEdLXbrvHTZVoBEGszfm3hbXBtFXEDEPnl7A
tKPpwb49rPL/WvIyyM/RLVJz02E3MqaOuX8skZFrra1bmCsEdB8rIlNi/yonWyWTfEh5nptdld5V
u6K6EkZiDlxU7nmsx8a1x+k4dwhRNX0/+jX+A8neVU1c+elYxXtlkcHE3Rfa/SrAyG9Kuq1ffqHG
3mZMsWyvWQrcFajhPWPazFOJsT83sgf2yFmP4SsHopHCRin3lfusQqSZM1ddutPCnaVoLBjPQu5h
ZMUmds7akCoOlGrjfahdobGFWKzDnDI4r7rukZtXkubUTZOpKoHG04EIzUle9lRUQbZr2ccR7ABE
h1D/L1wBqjtl0U/4Ezc6KZvBsztZy6Ohb4SxqYXzXoe3EgesTIEM1VYvGCxyOsngXSCVdwAKPACp
hOtqYsCf+sz2gLXH5lNU+HDTDqbkvuhciCFzGhM+RZ4cKp7UXwsYX0Yc07rwNtN4CP6nP500ifEd
w7/oKangnFUkZYFTiag96czbo+5rRO3YExTECIWE2GarifJYQNrPfaJotgA4IyztMMYEOT7CKgmz
h9nCWoLKpyHcMM3utwXrKPitPbddmHLcZF7zTLGhUPCKrGNOQTxgDpxLLylyFqYQ2G3tRzrUsqmZ
tiM8YLBkEg6APS/SkJJ7uiUdOvSsA2OPpYYMHqyKzsRhn5NzTuWF8euUXiiezZGpF/NgK/9Cy6Ao
A4sBMSAugA1a7NTl1hcc9pbi6V9zcnY9z9ozToDEib3CFUSv8IMzza2WZyv+CHCpB4jXGZyMWQZA
OR/70Hwu4aSBZg+lv5U5J113VVN515xuqbFxKoHnX8CIOt/gJra1IEQAyir3QwowotiqeHxJYKUF
BtFW4qfsIi4DaNh6U3zE5bh28wAi66LhrleY/3DWCZcrAaZVm4y2zofSJ7fYlXDx2m+Bcmcx23hZ
1D8liE0OUU5nNhmSEKF+bu72b3Zes9raixDTWuur/RCvTPnhzy7WTOzqLLbhnE/zXtUjpNDY0y7A
wZZmWt1IEQZFTAn0kqIt/YF1T4eYuwEzCeeGNe6C0zpqhIplciik+UMtCGkQds00Wv7jPSqWX5Ph
D4TwIbOndZV4VONfSd5vaCrBMQb4ZarqzuCoZ2oUVlisUjA3EtIllA/8dlE5Z5OLJz8v9qz2oPrt
aXM4D2IsLwIeAhkRGR6M0EuidU9HUE6GqoJtJjv9xMOiobG45yzxSpzM9oWDN6wu8JxJAlXyoJ5a
Ic/x2JNbRVRRWyhVhMUfHgItBwBe+alXXzn9FKUbzi78tKQ8qKKQW9+dpqWNTlf91YC7BTQGumcR
d/uAXzZixmp2yUsL+179BQWmOLhqLHRo8TU2iqph4Z5R1V7PhgfxYbpgUr95VwkElKlih1NzESXs
PhKGsozEtoU6INShYyEHwekzcPkdoLAAYMz6V+HRV2GF4fnZRokpKVBjjQVOU+q5w18RYYy/LU6/
1oyFET0F6SP+opR3xvQ9stqsKIgpSFZFG614SXhTY23C7Du+RjVDOXOr6tw5xBaHzZINVxN5dGkG
GwOS9AhVVfVC6nZp4sMYaWiQqDHyCwGPcKOZdT9orhWU5hv3wUVxoPOaqsOcpUeaTYMiSTWbf/8X
2FKiTqrhdjd7SzFrqbQgWN0HDR00cFLkf9doEKeSSLHW2vKiLGRd7TCd1HWmDfWKKlbYGL40SgoF
j6lzwhf8my89o2xHL25dWu1gdn66pncMPf8RDRBN59mD4lrBCO2PautjvITY0lgXFfEebbxyHbRZ
VskFM9pUHM4587Dz8JkLm2Z/x5Tt3mSAnkwvABVyJT5xgmxe0sAci4n5X770EQ5XnD90rUQxDybq
zQH8wsJVyl+bhbGitL5g1aMsyZIx31uVjeqslGsnSq4BBfnaNwHBJ/CsPsOOP8olBf34MvmQJyf5
of+nde6rqgF1pM1W397jNHk1ZgtXUYDRqcUzLeUDafi+OjVD00wqsla/lVX8m9dPFTNAy+ffzcgN
EktuTnlUcvIK42LV7j0PUvyKg0VFuHc58YyyZ3NofuDBrtGsvZY1HkTxxuQkSuzhFsripGRFaf2I
QT3C5h76BkBUcnKhAEAO2cQKr3K/TReWALPfmqejutDQ7fbKRYbirIMokBFgFRU4aNbX8KJJi0hc
JiilXHGgL6jbSQrNwmcI3BDaWfMFHCoWGw0dBFFt8A6o9P18G1cEknDtes5+7DuqsvDZA+JXYNRM
HLHlps/qIHMJtHAyKPUlSXVbJUTo/DeBoARCG2yhc1diIVD86PQc5VsI250l7mMcylEPobMjM1o/
CHqiHiqLPTEfpn0RFgcnPF54GyMK+PE6KPsr7Cd6P9zNyf8l4OpM7HMg1TbZ4jsHhqQrgsn0C2cS
btGasjpwdIzNuzOzCI+JTmdrS1eZ5PMJJfoJCnsY9CpEyePr8A4luQvTQyseBmcLNRVJ64uJrTdz
XaCEuOYNhkOkD0O9Kt0QYpV55anD8XaNvcG5UlM8Kw+rAOARM6C0i/BKGs5qQoIRk8EImGSFeGs2
F2uv0ITBNKGlmivOenbrbqAxnbkQPWyR6VNpU7BqRzpwDmiBg4bMo7F/Ude2GmbxX8vQ5DK9qjii
CmjFAkgwTPMCuq/X58a8+Fl4xKlnRXuAGmCpmuZxfI1JxIyZEZgPhedngYE885f6AwPWmJJCpzsL
tHHBoffTjavEMVazOLsgNpLTSphr8kAogyZYeoUFexB76pjIYQ0EXKKeqwBEZ3Y0hxXHv8av9Rdk
XH659q0HtUIN0NmPIMdSxQU3UAuYqImcurOZBlgx5Lu02gr410c/3BOlOXxyYxqcnDFFXh3f7JyX
N7xlLpzOmfcnUVBBG0cW2MRfXF2xCwELCgaZbuHLQA8+QL2q9N1ovUbFjx1k2K6st+BJ0uBOOjjx
gIHHUxsFq66KYYbsFS44ioOiij9lRfBSocGKLaKhzXsVv7XIKlpG6pxllfkyd5z8rN0x+4P4vSnc
o9SVLc+j46T60Ydko0esLtFja1d8hRzxsQcwqhpCZspT4rGB6k/PPnPeUzHF+ifuGewKQjVnv9i1
mPajjYOQyGzq7BIFzMcgEgTU7JWj2IekEg16ulHmMK39YqBF65jhqR4qMw7mSGCfQrxo3uhcQxwj
Ww+COOWOIrIFHDY1TYvvv9YpF3z5C5Yua2dX2+MfFOqycuX4cG2E8+WCy11VMOra0iCtpYZFQhFc
vgFWCCIyEWzEHJ3CiDvovWIsiUcWjkjxyND0iI8pgzoAaraU0Kw3Riz/iVhvN0149BrEJQHfpfJN
sF73JIwU/nGxj9td12j7bC7MRc0A0Wju3LN9MewVrdKn1O8jylruXK18MoInhm/L8qaZKKyir6m4
uFQSgXSfscQ+F9Zr5wRrCVG9fEZLyPEqDyPpZSWTW455bO09pZl2oW0EjgC0NvdAMS0deJ/m5EVg
C9Q8A4RV9arqdhnpTFa6qaHET4OzNjHEqCksGK5plJoZVXPWO8Q3atdkcllPLhV1bzHxoBP1Y3Yn
nYt9NjJxyvEbgA5JkN+ZqQnkqKWLDtQMtwVsHF5Sz29N5SNAv4lmgI8CcttD7M1rojDtSz9Xz1xG
+5Ay10KvY1TT02BUsQKfYcW7NtbDybkW+XM4xYeqm8CS5b+O+3Qar3IU1zrsjgLSAUFKuAJiYJZA
nWqJHijNbZ9LuUprfFek/trT2qJz8pPwN7UIEyjFllQFzBx+sH9/mrRXLxkPHuBoaiEFSa0ZTiU5
JIJY4QmtQSefUj3GyFHs0iB684f4JZi0U+WgskU6X1lkUeJ1gSwNssZzThpRUEZPmT+QNVW/9HVP
kEa9mVr6f22I8TD0VmP2zxP9PyupvganOAi9+Cjietc542Hgqdlz/Gib8pH5OgI1U8UlqaeI4t1N
HejZ2jn0tH9ahR8RQ2AHKbUajmYcJQjiEyqvknwXVWwEAF1zMNBcqlANa1tLLhL7Wx9Yi4yA4eWp
pkK909/JdJ5wij9Gn1Zq4oc2k5mMfQUauhk+O38LMyI64SDXMLHX21ern9EMNWKb0xNToVvBWd2E
xUdpZWoqJ+j5dGhXNowg7ST761j220TSpuMMZVFL5wUhV8/QINXiVeV707WX0jloRAIDhMK8v6EK
BO0wIU9a8JK0uVsnLXJuz9MPTjFualf7by6NdBVZ8VobdY7ZkrYc28lNLg8zHC/GyhmGFiiBuHxB
2MyIBcqKGa38iaep+sYwe5p0aPkyeqH1ZBpacRnlIWGylK9JWmK2Ga4Mf52F4gkvz3ezwarJt7ns
sFpBi83Y2Te3jZPCsSF7QXMPvJbJ7JnMIl20WjIhBwYfZfo1x8aImdX3IAnqKGiWvPzTDgxEsl5C
ThS9qvjQ7b8/ClhJKbFnsJqp4Z6nIT4Y3XTDpvk8D+Kr0mEDSpfRAnYgruG+4m8C2HD04pnA0HLb
jC8gZiLBxoMDVv9CLo+0+5VP1KLfFKNamTbXBLJQL8Q94awphIu7gaLNn3WU77KFmT+m28mGejx+
4DA2TP+81FrpEVrV2nk1EudEY//jR8jTR/FH8BrNYh0ytaDt7I0YrUlBy2FVK3u6j/jHxyG9HKTI
oug35mS/zKX1HhDAQVTLU05i0XLEE+hfUP83XZuYKEnxHZBZWZgMEwjvPKIhDbmOFvUC0RdX+aJh
SnqUMN19J13VXnCDsUFJR467ogwBl4GkMg8wi70BJ4zag1bOjvKVnmJYbYMXTh5GGPZlsvaGVX22
NI257SBeV4nDDlxhu8PL1FzPmJpZ+LP2TsrRW1UfIS1Sg3DE0JgpJq/kOoNaI60GhclwmcCeWnPF
HtImGAlOGni/xR1QhE18NoU6NHKTIVM5iPUseFs47AFA9RJWai7XIWy4nF7JKLDmkrsm41sY3ldY
9GvlCOaMEP8BR5DTsTucDivt8Z8FzJM5wXZSI5cvtHWqaFY5wEx2FRBBsQR7/rM38PzukZwbkNfz
XwrFJufd2ytNezQofDB8h5sDBUgo1eDa41wI+NetRhAblAOqE7JvbAKfluO0HWgCy+kRJjYW5oBO
Mbeaq6fPsDAYGJ5izix7RNDCDsCKBcE1fJy4XvmsDUxkSVy51EO0MRyEKiDW3GmVlqC3YYrO+kfK
ufTEbyCvaA7xv5DNsHHBBEhez2Zgnw6DUvfT4zPHeVnP44GB/dLyaI2RCSY09jFVQ61dxxb3JfWf
WvFsNz3MzBb9PQegsdVRTnFcM8DJ1KzYhsmUmsExQGiQY76pR18GnnUT0D4xwiqAHlYqVzaXWFJc
piQ68jtdeokdldnnu8bKHw5fJCUH0xa3otZ/XJiOQwh3JJ2/dSFxcw5fTCiKuPjt0pQQOTIpNKjF
RkgB7pM4tk9YQCFZrEK3IEP26xo6twZXJcLJDN8mSALjVx+sfaxmtMjYKt2y9NqbN8DVT9W7hYVf
SrRvKyuLnhEw3og2RmJA7iQvLKngPQx035DMrPbb58ezqKDkMK03kMqkbyGuINKubrM9bSVuIZSM
aqTV0nlhjrnq+/88OPGUn2mImmWb0NtqRMNOBkl1PEkF3KjZojMqru6Lb0RwE3wEQt22bMReucUl
MYfJSVXO0pUbKMXftmuQ6wsUgNxMkPfAaDCGnJhR3RkF2Gl2wcmOEmOXwkWDs1+W+EQxPfiDLemi
2NY728blNd6m6EMG8m0iRgHNCKKWMA+ny5mRM9nBQRg1kSGq5dU3mf5ljgnmTybyxBuujxATwBR4
gRlT4WFG0O/RFWHgnrW7tJ3fouKeTwe+emDjvE4cb16Kk/Lnjky6orWpt/fefEiCVVo5LOR7a/mU
bOHSToercK9GgZq5wvHKyZBSNnwpoKmZqhjq8SEKcqJ6o5NbY84mzGQ7O9VbnN3MQK4HB+uJdGCC
4KyJ/GDRp662Ccv/sXRey61j2Rl+IlQhh1sSIJjFIJGSblDSkYScM57e3+5xlcseT3eflkhg77X+
SExgpN3n4E0ObKzMpeC65IoXCca+NO31HJlg5Z8AkrVTfrZ9S3CBCYA4GuN3IZlHo1/Ycq0Kjz+1
JQUgzALOASiCcowxCLavKDbLAvgmdeIPd3ZJu/zoC/ZmpKJ+O+heKeKgebQJsS4dmkvIkXOC4Cz+
79QB+LJI2E7xlwbFq8UPptHl6+Td1UlAP6TG4XpPpq2SOKyUDMv5t67ywlR8t+hK2tbtw+w4dPa+
Iu1DY5SXyn9poXqxECwuk7RX2/hv6TWCHkw/HXVPW3i11c5rDhMSeCKYX0aN2J48fiicSCYMjBMl
d0M1e04vY94qRhJhu7O+B8jV3liQzqHbSSuXL9lIZ1S/4FBOwHhQkog0z2dRZpnoBDsmYOB6zuJc
jJ9WUX4E8Vs0s2BiwCXAJAp+BNHKHUcCbXrTMxsEwPgMJIhmwk/DIT0rfGeUFeAUAxF5qYiDFphb
zQWc9pIPO/NtcbIJmD2VgCvpAixAy6pBdRVcXjyi0TuHB8GnDB4qnCgL5hgap5p4aooU3/NFyCib
GFMuvl/MhUGd0UpViaadKWs5lv+WAL0hoSBZRVBx8NvYYKsk9kRpsgcrK0Bq8cMcxAqiM00hFlJ4
dsCoLrMGljjf0Rg2HofSWK7QQxOaTGZKebAxNA0TafiYLEqUtY6xuDpq7nIKPTp5LQPuGutVabTf
BQ5UmcMZIJStSM9HT6hZe20kpTLbtQahk99L9cVKK5VomVrrLYuXV/Q/KmfGwvyqJdM15D8rw8g8
qUASn5saO0O7Ynuf1BaLIF5yZu2cQUHnq5QAyXCnyvu5GneZ+IElP84IGuNB5Ka0Bezx39mPBVWY
1jUNZztpLji2O8B2+R/41bZCAkTF53aYuSEGPrAI3uUe1j99MAM1EGCIoeZfC9UgqQl5hBiQSXUZ
ytR3apDEKGBI0BHcy3ebnRB+BJ1NN6Bv0YIN2TT/I3K75TpJ51JkpkkjqpG2ms+lZF6Wdv5YJP2C
JxwipO5gu9C6FFyQMZJT9smp2tgUylqG9FrZxR2UJJGLe2AEu3y5iag0bCCMquQQGdhiimw4h5yF
8gCfQO1MwoIaq68Oap4uow1Dw3kRRm/ZFN1bHXdW5GoqO2piBMB6pGeRu8cCppB77UP9uYwSBZ/j
hPQpT9/IsFyG05xsF7l0Rb8FsFicldv/VmAOiPzJh7we4K4BXfC0whSlYO+8Zki/AKUl1AHU0ACB
SzAlC/QVryi9j9a3SB7SEVwUmKXxY2xNsXcvyiGbsLSiM2+7swhrndk+c9V4dlXgjfmM7oS4GGyk
o7FXw8XvuPVrYFoIEbGlKSocqzpthEZ1UI13ce0NILHzmO9sXFqsuqyxtvUVJMR/AznrmvLsS3tX
9Thgp+l3CcKrFgJNmZm2DqGlBz5qHDC+airfFKRQsesZKgihnhrrsIy+K5OYSz4lsX84/XMifCxT
ezJj/n2J7aTDkrLgmbaUvXA0LTPuxeliSRejSr2wCF1zpp+KG3VIvwxQfsLHV1b2ms8EOzFjJmnF
85QfHTt9Rtz1WIkQkstuHICBEX1SDs2RxQBRPM2dUDGAUBIYSx0oWIHCcw9D2J71f4viC0GZyjxM
DiJmNwaCGUgcyJKR0jW0gccpPKjy+A3lLuhzgvXK+Mn/o2gE7DO+gTFozm/a3OFykPQxVjW5Z9Tp
3knNq7iOR15HndNZ72XyHx6U4oJPwbtaTBPC/9inmEvgIbhlp/7sjJA2UyBk6obBeI8r2mBTFPaV
uR09M0BzPBRHfbYO9uA8uknkvBDlLm6yMLP+E8DwBHshd4JMRmaJtMEk8FTekV/0H6fR1K5FzpMx
3czQb/rw1S6bLZ7kdYtUicavgn/E+bUH6j0JcFJPqGg73Wc4qNTv/q2kOTOqI5c5KF9XKCKjUWMK
/40MISgMiJztdlaJhixkmmyrj0knVqFhKexI4AJBXDGSvek55iJUm5E8oOQ/Km15sys2D6UHpeXA
SddGL/uTdbThP6u45GWRahrxSKMKqLNCsGOOOsB6uCkncv9Qb626fjgFFndZXDPbfyVyt47nbwjx
JlKwJDu+eMrUIQBIk+6TXBPkpove4N4VQgF1MeiYIaaQ0VwJk53IPAgltFBw6OYU0FgRd7CNzyVI
3JlF1GCvL2MiMvGpcIX1aUlk8IhsqqNafbzTBH1qZ8tLCRBzOGYgC5Bh/+fIaQksD3YG0Fuq/YlE
7lFv9mC85jyelZFanflOCU3DAKlGygnU2BM/uDwZR0nrX80y/xCJI7lI8mIvlSHSOxgyfkxIf6us
SGJGcQwYj2WJ1rj0lvTxRRNqx5zVKRgZNWA7KkP5zENrPxfDRZa+YP6II01GnzWTnxnta4/EEMw9
gMlsFWNbYFSTzV1B9S0ggS37eh1WaN6nyxymW01Ojr2G+GWYXgLkBzbXxJLD9gaxeg5UKNWh9XNC
xkGtgx+5mKBz8+WiZfVrPT0i7ZYHAS5y0s6wxRFFcbRb4wAdH2bkwTX3Gnw9anLSAnJ/bDcFPueg
mdjWb3lyl9RDT80mBB5aZaQTQWpzVPzJkboJbcqXJtMb25Z0AXt4s0AsO/Lu9FDj9uPATSe27T4g
+AoyhdlcM/Vn7NxUUlQy/NaljGOEx2tqUgpRKx5hi/S4ebyWqJyiaP6nDyZu1H4Qucbiw9C18KdR
yMoPzQ2JlZuZiooJLXOpde/h4mziqsBgm7sFy574PlIsOUULtdUxAkTEOKYxKhivSIABC34AfPcv
LctcMt2YwtWR0lRVYM8GXKYsCzHZdEzZJXrtKyIrRaPyO4IvUipVVJQwUXXsfQYnftqXdCP0Z5y9
XCkciVZCvDFQyYJaLbLh0yqVCkjJvgxq7Ul1ckwsZyfUGmlIkEq8LUf7FCzSSwyYifxW+AcJkKqG
8ZzL51Zl5TXngM5CfVtN5b+6al9b0jeU/hgZzkvCIlZ0xV3SjHfFUcKNxD0xm0NGOhYE6zTkzNxL
twut8jOc5/chna5OobNGZywYUvddO6mf1mgzO4o27HmmKSnGqDW1GIP6pCo2wZCDflms92FNKITR
sP3KzJ6mRSqPGEYq/tWWBHE7L8pT+euZ1cnKKoNNY+YvRmVyKUrVkbX9Fe28JCxOKX5HFo2QFMtW
+WQm/w0i66LFFbUNYNNO+y3h6Eqa5BiEzifC8Xi3qEwrUyIf58qg5NE+1cnsBQHWRjvCm9M26r0j
UMXXp4PTwV8GJgdw4mAtmZoiOOK6ZeOMGxKx8bOO5XiR+N2r8U3SqQAe6uzc1gopWDJoBoc9rVzA
WRawqGofIw0EFoIzoZ8IN7LbTtT92mBgXKDyknwGofUv6S3wIeOMnu4MyTo2O677Rmf6TrXOU2ce
zGZJ9mVHoAnndatTYc+/bJqIm6doLdZ+rVb6lOKKASzOtqmsIMRZB51DjDCFXyQK9ayXqvIo7OrY
o4znKvMIuvQsp3q14FL1icwWtNuDku+zOd6Y/Am2XJ9bO+CWnRgn1Pm1oxdXhAp08CW4b6n6GwjD
a/ZltiA8iKNDaQ2KWyyUE3WzHbklgYgG2SXzu/hkJmTnijHtiAe51K18kArnKn47uub9QftKOc0p
ncRMwQ4k+lvTaPQCxdkkFaWWVs/jcMLVb0hWwPGKyXlRvoGIFppmk7LapFJ96eZUOfXoH1TmVQnH
gazH10wHayEKIBggN2aDma4wDvHSeAO7fQjvJAZwalUbh/GUHZhEPX8kU4BFf4ZjkdcaHsgysb6n
MdwFUclsEBwbYiepp1XdIcw/gWrcmb9Rj5sfKe0oJpYINuksF3/2WR6LV6V0rpGe06rnEJ2i9X43
hW4b5nCuqJtUBOJtQchxWIb/5iohOBTRspzZB5I7vxZG2qwTrsm4+yCKjcyvVN0YZgnbqiGvrcqf
OVqEo3+45w1W3prV2iAJ3hnmbS3N16bK89s8c6cmrF+ERtzMKs6gbLkC3mrtljn0LhF/FBnWB/E8
vHv4llNtnUWcvvbQ3cveeiGisnQDuyMXhjOv1X7HatlZEWLzurEHTxGynjGji4nBYplNdM+Kb/NZ
BVa2KfX8upikssxxghgI2CJY0H2IvJemMDdjE3ldLqcEGQf8FQxefYZsVMlQpc32sY+qkdIY2Adt
Jrg93gJs5hg1tk1Z/xlDS6BhKrlt8DnqAgzTiYCoe7eokp2RGNdBZuw0ambJium4Im43/yCIFcd/
5GVDfqR18idecMEptQoyXH7Ey8VOWDMXlI4OZJi+hmV6Dnb2mQaTF6bStgbLjjrhepGJXccyVHxU
c7Oh/mprjHGFs1XguIcuhfeTxiRda/zQI7+b3fLej/taswuRSHYlWXDA6M2Glv1WNvE/Nh+WbSHB
4guwIPTjtnw3hxb/CCJnd+qrV0xXrs51W+szokNzG5mi7Gr+GrE2lbSigTQnpbnRdFgBjVwng6Bh
dE02Tmq5o2zDHsz9IkuHgQaEKf/tEDivKpktXmuwv860uVk1ZXVV4jUGeAROIFEfzWpU95YblyUn
6ENDhLbcA2LYUPeaCcAlHTd20UH/RruiBD9G4Tjcy3c9ISHFIS8wtTeyfqs0aMJqNn7rJHltcm0j
8pDjUd+oY8UMbT/TIN0nFQ4gOgPvpYIRF8CZiQM5+Jnr7jo0ucyykL86CpLxauluTpd7ykjon0zr
EozGEWEuouyhJkONfbZvje0QGSiqmfqD8tVkDV45ckvO85tp9lcVg8b8otn0tCoZOCRq7W7MXwI9
RXqGuVCk5c4oHlLcbBxgNKLQcE04JQK7iDSGmLAeTqyEGTJSSD0L6AnEUqicCCx3gSHloIP/WePR
tLisp4kjitvnrILhnO3wpjLZnB0MJFy4lj3TlerEq8aGm6mW8hxUhIfns+u0+aHJXLWkNqiADx/Q
sxOEo0inlgO9pJV5mRjTXR2JQYVIfwp3eLFwAkUIsEiYGmd1a1E3U0G8JeqMhBaaCZxnhAeoMaIl
aOHq9lP8JTSXJWuPzi7fnVp40ulhMMBYWkPrytFwQp9sZd3wq18HxC1CHhobhIpZy8FAUh3/GVTR
EjRBTobAUBUy0HIYBaHTFteRLWEr4pA8MpLvWvtI0BZaASA5cyFoDjXUoL90/UUxDLdOXc14aQJw
G8aqBZkOb8wMu8PXaJdf0WweCna30qEHKNrLylOc1KTke7oC9l6S9Dus6FMlCfU4pRE+bW5C5zRK
fxawRcE8u/TVDZ3cWja+4vCzYqxqNWcl7ij2nkFVVouiuOzqFXipzIWsYejrgy16LK8c/4J6L2Kf
M+GTM0ZUObgWxscUl2ivb0q7M/P7rBKV+yEph2EkvWkdIBRt3G5xE5gkBGrWdzO8RUzQNgg55UWh
hHBDxv2mPcwM4Y3xSvIaMYvceLHh4Lr8Q3qSRa9a85co4mFAhlyO68JXUdmS6OsOlJ9WxS7HO0CS
k9u2kwfmTuzriq1XuFxaFRJUudLCQ0soJrjwVuWQCZLL39Zq7S7gMYiSc0+EUIvMoci8pn1LeE6o
B17jstOb5/wtO8Sn1fe+egYNxeYM6H3B2RzdxBtPisYYH1R+1VtPdyFlbIN9zfmM0pokyK0OUIdE
xZa144ITyKk8Fd3fjCUc2L7ibTY8KTKwhySENhHEwdPiKIRG7qWCAg3lCRNjcmlEQ+iJOzqxdyY+
oK44jsWuH3/YJcU2QIAeXqUYWtEvSXJKvlnrvKY4g0uJpDD2fx1VN2IyPoFPIbGRa/8wIqi001+t
p4mqocuy93H9hEXpFah4QDecmdTm9rMy90ECGAJQmEhioJCzN8SyYXsSK524FcQ6oXXZq+581eE/
E3ODA3yc0pGCFlzER0JgVeMpxdlficyE7iT6ZHJExTEPQD/K+J+vsmlimeNXMKEEGbvQ4yMjyUlK
pY8hy9AZjyehzeSsHB4zP68Iha+qgywxqHGSA2fZquqeMhnM+EiUZfVRUxDwmRoHkpdsgjg5lkee
63GL3DIzQQ0RAO40eE4LYWJNju70o+fvJg3CTB0JlCIwKSdC7qibWmr3g80oXDMfONLRzNx0/MqZ
2TJiEiE4CU4ogo/lMCKqMZe9/ptXGx6tZFiLXxMew94ZmB45V7M3PYCS0Vj/er/A7hSEz1e8qA0e
zZ7NvX10FgVj2Z6+tZpNAxkfz82yHIn4askO5CgbPmF61qauoYK65VAO+rbGPMxoNb4UBSgcH7xx
n2iGZsSx1XYNoAJ3C47Pq5co+w8R3dOP3MbVVYD4kgrD0nqguMSnm4W9VqYXhdthJpjkWHRfWEtX
FZY4faWa/3TZ3Nc8py8Br/3KImV5CWOMwSjT5R9TIAl8Z6P2J4hDlNVo9+stHNhMmHxc3XPj0yH/
OAejRupBvcVromBOR6kLqCDorELk5mje3K2L6rBgWJWybQTMZmIj1hDwg1MMy76VXonyN6iES+A8
Cab01R5VVh/zv7r3iXFdXaVCT5S8cWm1GIybuqGfXVdeFrFxWG8jwXB147xNVniVO6RwM+o7U0Yi
qyPq4dY38nynat0BuVykR6c5nbZZkhPibryL2VNqYkBPqm/G7pbxZRv8jgFPpFX98cvLyrIRsmE9
Okh4fsc3nR+jIFlzZpCK0KqJW6G0SdQavzKJNgb7S+hmQq2G92VORGQP8tYgJkqAvK1hI8Tw4p2m
zwKK/ayibVYHXxwinEEJibVk1sjT1VC/Jn51DfhfGaXVokGGd4dKireWkT05VlORyYJFhH+K+wj6
ioF+lX3PPPE5nrIBY9rBSrgIdMJVRxAzxneIcZJKpu0w/g4EF6RvkRScGgQJVVa/OVr5n2MiIhw2
9sz5vSFdKLCORXaFpufu0ePZz7LhRdQ4pI95xHs0fEQbiYW5C0NCSkyyZwA/wbjaU1X1fjAFa4H1
aOqXgLYBGYSerhLOGZGVhFBmHAnP/m3rL+EOajV0LDUGBvsHDdJ/xkNUcULAmMPdwUtLsTuS2NbO
V4BOhL+8dkJ3LUp6YrCS1gYC4mGHhUjFctreTMaNtNc+B0fbdtwoRfmEPFmpJHlPHtEEei56JlSW
5XjcpZZB8CzZO/q/QD3Pl+RpVyv+p6N7JOe4pPXO0tCuariDco6uMzHiAzdNJRgOVH0oqrorXlJW
oIpcoUjbjWDTLZL+dkqEPn6sKBKtl43cn1QcV521L4mPCSyeC5Sz6fQB1spX6egbUACerlIjVArE
JqofUQ7rRCsXPCa/Ll0sQPa6a/A0K8snOm/wV0Vfjq39CMhYVUNvnM+FOl5Nq/AKm5lPKsm0Xc3Z
bYifs/ZAEoC/x2gcMl+aS2Zs6UU1rUtj914LByjrXheeGG7wz3Ik/u/T1p03out8VIKoQMkRnMYR
6XUCC615fJ+RhdF+/FICQYBuKXnnwoTDeObVT52j9rgKTk68CrtITNjNJT3Ut7g+VIRHdtqao3BM
KYaXv60MT4eXIdnKT8IhKq7P1o48IhP7qiA96SCecad0DjrTTEroXjN9h8Or3qk6nUWwpIhE0UfL
pM7giY6bemMJ2/j8zWqVkhQvNngR2vi/f59vQMPrnItldBnqF31Q1zLCxqgmuTjathTM1PWIkCu4
IkiuS9IUzd/Scogl07XLZNuWOw7UnuJlzrud9I3VsGtion+XQ0UZ18zeMllM5vLoV2b9lSvKQ9Wn
b+KtVr3cuk31sJurgDnFlT6WJ9I8yRkkJSe+CYOFBvOmJs8yP7TCmy8l8kUtuhdOI6N+TMDF/4Gx
uJGYD6LJYdAhkxdjbjk2AJb/JuMrgQ2JRO9ANJNvCc49l0SW1e1PkVYfVkj1ZwrTKtOHhilYKCV0
TiS02qTSHWay8BpzxH+86ZTpFgbN66iyLs13nPFDZ8M+iGrs9yD+Ada3LVQ1jR32bo1TNSZfsV6G
F4jUndWFm9bcJbjY0vSlzF5Vri8nZ40BjCYLRYml14ITP1k+uuEzswDnf5Voa9TPXL2nI7xxQ15X
8Yq1yqIfpuCJECwMQ5XAhLqxPHTErQRuDXY+/QKkFTN1RFwwgoG1wp+e+EMMnI+4i1jhKbrTnnaC
NDti/Mzdaze/p854TnB3nbHvd/jrOaSTk0G6q/jkZxTwvt3cepJx+UvGkcigY3kwHdKHOVuL8zhD
SNDDS7Zwod1kFS/jsE35STWCJgHoHHwOtCacUqKnM1BosQD3vP+xQXADoSjTI8jKgzHwj5dPASiJ
e6iC8M9Mde801lYEtCh7Xu+lpLa1pNTNF4wI/102zTsxzXUDSjn0VmOLFznuiGlAeUqy+Kzv8vQf
pg0VV0ETvA5Ou9N7Qjyw/vESc7YwxGEg2ljdLOqUaf7dKWxddiUdyP8328/edo46uzLKnLoi1uxh
Qtei6cw0L8wv3YL5abnXkrTj8toDiwjIYSP1y7ZDRCXb2Esm9WmPITUkmBznawzpM4+8ctzaKQla
eHxshExh/ZjD5OHI+SEu0i2me7Q7LVBXurZodJxo8VV6tLjINxYMtwE4YtOSoqSiWiopLo4IpKIe
h6FR6K5s65O2HqfxgvCLLB4om9bWhY+RqFFStQ9FSbod6j32BzYfKoRobA1kPH6QqvhRFLPDx22v
PXPrYPtiO9T1N4g5Ia+Pvij8bcy9QpOgdi655khCpfGqbw+hszP2+q4SixAQWffGxzsSj8QuJNyc
Lfm4tnYMpD1/WjZ+JSxzPUYy6L6CdP7+ZtgyR2S/CZMbvpwtAMEj5DXK4cIbBz8nBEwCQk4jEbCi
forIJhENn9NIxlJX3cOW9BUBQy9saVV2yvWzDhO2OCWSkBCoxy9IdOH1RvfhDc0DgYBesVSXz4Xy
P23btANPXM99TXA2ohmxbNbUdCAPMPthnSwFMaHfcs7RTKmCHb81+d2oj+PyTchx2PkBu2CGQ5/D
kCQKPF1kMKLlisSEzcmPgLmRngZXaq9QqzPS20Bml9pO+8baWGZ4pT0NBbzmd+j52WYRurLlqcpT
oDh2jFAZYoWiK/xEaTlscpkov3HZmQ615OGhy7Zjln+E8pM4yoQ2KX7qkhg7wm4r0t7HRRjYXmbw
+RIZLKMLu296I17Dh2p+NhalQLHuW/l+anJfdYpdaNLRQLuFdRP9F+SUkY44d8bOWM9NdNCR8q+h
hTYVip3RjUJK5wLaR7iMI2d+Lfj6lIQIP1meNlpGxrBfkvmQO9N/T+6QT8SUFneN5kiyAB0/iwpg
ekI9yKU04/CURh4k1q5MORUdfdhakbGfa7f9l1T0zHPHEk+nNl6GeCN1Tsbg0iWHbEil6DJ9GTya
weT0SyEdTwZTY06elGBjEgFi1s2l7N875m1CZdQaa7pZhWJIek+UHAHA5A4B7QhNuNG0VySudQa2
yiOpkL4QK5c8qM+W3PkqzEc8H5L+1iJqng3XzpfrUspH668dekw9bIrE9XceJNg6bAyooOpNewgm
nKeOdx0SB8iaTO7+PRpYyxSVyYMs0QrfOoa9MSCStlTJroQq5BB3/jvENe1mEN/JtE2G8aZJziQL
mzgdTir/Dda16BP/uVbFR5W2uwlOfGSngUllYcFlxBXFDDO1+CGG2J1dilec4E6ObIh+LTZ9bWrX
VUAlIh46QELCDgZuaEYYJNBqe24Sda0iuuiL20zfpwAi0If7cUhK4Trrzwnq3HZixgJEHj4WsgaI
HBDui17DmelXDFViZrdkZ4PbcAYGiMmbKLDOdFesaVuhSoh5XW2XeXdwYi9wUFHYibNF8K53rgiR
rbjOQKbigW0Ojc8s/QkshHCeTWL7/XREbMwfaEAbDF4QGV7Gns0kQxwI4vWlJ7SeqlAAG/zhTDwa
mF+zoIVgWq6N35SygYR3YITxjPHJIhWgzQLJnFNrW5scR5z9RKxgQHFHq1jLbAWpylIrYDI7f4Ro
FQH1V/lFtj8BVsnl8QI9u3alzIhEptDyK4AZCA14FAX9PjGV6ryxWsTOAxFT4IhdR2SnM7sirktN
MFcSOJw6DxAzhDGjc8hxm7AzyUh6kcqtLZggGVBCPFXcHdDZjzD95HPmVJfgYiov5zSLeuR4ZeeF
Y37rLes41wOSAVLa8B0V0bbBo0U0srj+RC+4+EkbpnDKuTzHpgrIosqQKgVrW8w60XjRyeE0bnVf
YGghPxaarQLIJ2SrLRHk8jiNmHo5+EM0AvlEaadCnPxAG3u0goFvUQmKrSEATDBQrf0HW7IrlaiO
5YITrxk9jrxUexDtDv40oUTQMUvb8kZskC2oC3EDrtRdSPKn+s9InS2plMLNt66+muowwqnK4NwN
zRQS5jhK5PERartQewna+WiIO4e1gwl7QPFKlQnxcielw6SfAVoyxHfdadROOi8h/lo+CY2ceM1I
N6qCI1f564CLlKiClCbnSPqkaLlTrwXdCOAw/DxcsTHSGqxMAUuFsTYVyRV/Ah+IWgMmr9ABsWwo
xl8t7yxyUcQ2B1AFt8P0Pt3AQRq6H+pp8KMIWoVXBbJvlbfOKs2gK5CbWShn8l+VlZZJ30EU2tHZ
ifgsOJJbbOPNbRvSG3t9E/fEBQJn/P9nWinlOoc0ilmlNdGUsTpG7XdVXlo1fzhwqauu/acrR3vC
6qhLIcS3Ay71gBMh9eGlcLi4cGRITXBs8Tqizv9TigMxpQTzGEQzXExlBXVnqTPSGB+1OqjUZv5x
iJJSeeV4TproXXWYmfut5Izs6DbusXDfB9ZONeaL2tGuCDpe0oQEFg6nk4XSGQtNpvrNn4T+DFTt
pXXAvM6hpW7FBYCII2UhNUFzWcwk8r/Gawtk18ed61gLIeGf5j6dvmLnWTm4AWH1mntsNX4eqLuh
OCcZD4FTXmfoWLaPPiKzm5T3CpU7OyL5Z6gVXMIy2BlQZSqYGtnHK1g7AvznGW896w6OuPaSUrmC
nSqgKq7ZBtCzHEAlL98Y+AukBzVwgEbBD5wSyYpcyQGBaNEabFIlnCHSqoPCDA3Q4XCkEpSx7gr4
aOfNiZ+CZVORbVYwU/B+vA0x0codewHCxfBfR+gxQLtYOo1u3yrbQNsT3rAqT3XwqO2jFdUXAd0i
BpND7LI81+CMGq6OoHtNKcaxqo3DqB5O5EdtwnmPsIRlqqx7tpMasTF3NzAKNTj0w43ZNxinONT5
yj05/olxfMoQFhnjgTfsUIedmx1Rui7YnYdmwq35YeCZPGkVHvgCV8CN3rIDBtxhytxrrrYlq9+V
Vky62DJsjpXV8KK+kV8wDevN8MqzF+b7/kv94wFqiVA6c4fMvnLJTsoPUtxNeEPMuM12wYkvxieE
3u82gR+tl2d9whFxJd71YGzbU+5j5v9tCA/kLQKV3U0749h+Ss/6E9qfsIVVuxtOGDfW8J6v9odx
m1/Mu3rv35HFxw4vBKI/n9KKWb9Qd1DMVFEiq3E1gL1fMBA9Jr0EL5yLQaSr1lJ+SBS/HQ9BfCwX
k/yYgAud8bl4Uce7CHM0Q+BplhAuIonp1GLLkk3GYPvMxsM1+WEBaM3lazje+fOC7APfAE1aaeRS
DZ3lv7XypzU3nbUygV1ZIUnI30ks79/NS+rXLhwOOaEr7aq/4Cty0Qi7xKq7MARu+47C5MfyzF20
QSzhweu6SF5WaMM8im9P9qV6LgKUv9Z4mbXoIxzJndyUEVEzGzo9jMoFTIc9f00qnH0rBCvLsNYf
2Ud7ri7622B6CjHr86HMkV9vIwqqCjTiLsiYoSKecDGI4soafYMS8EcYHJVxQxo3gqICcYRbrr7r
deQWLnb2FdH2K0LdViGlhCyjbF0r/sPUkv3t9qRy8dmhWgO83/CkGDE3ml/eeMD23aU+z4/sNbk4
/yi7C4lCVFf9FzJObWee4eKgQ/IX9TD4TD/VJ78osnVLwuvC5otqI3mTv4t9dTV+q0/1O3d5s7+j
q3nmrUNHJ4BPcteItRLCQSRhxNTwTrhOuTPKnVNuLWJAaZ8K4d+ZptbaWXfDnea3R6iAmgSfTRge
qvCKWnWhvSUnURYl1S4xN22+KUo/1vBdsFK5pB+12bENz0N1GOSXQDrV+lFuEQbvFNWvaNbNjjbz
M9Mm7WORXyi7ttvO4uQTMDhZMX+Mqqbjz/kam+ZGOQFq46ORGHC6NUn6EJ6AkjXip4VOr1X8g6aF
VVl/l49l6HZXIsB/+6d5drbMT8uL/CnfrKP1I5D9F/07XjbRQmQIAm8WrQbyDFg1anYjYhwk7Rpt
kEbGF78aDv2b9R1/sg9BUL5jhmSgp72KaJhP2pQu6gULvzsfGKzG7eyidm43qBe91qW4EZfODovo
QA4w5zORpl/1dKDkeUeRhvc2b55fDOnuO0mRQCgeHmv5YAFQobv1iYiMV/YKKYu2JpL1zIMpP8y/
5g1Z4M2UvoL3elfcEPYitsHu4WnX+lrh623JGjuiMnmMp/BRfwws6htMjdjfLhaTUbKKtqlv/SFN
dDVQn2fvVzuDghiv3LZ7MsP+FmLAGVW1QP8sz9EpcDz9M/BS0C2PEasf/qC+17YX0awSJRczQk6h
MJLjskOtJvr0hAer4BSmRHUDCpNB7xiwsD12g3TC7QfHhkNhVXB+ADe1YbTDpjtzQ2UjYYAr4fwY
ca06D+TBJBwKyEncQvXwL4uZaghLr+tQTPqWwfQws33ex3nnGLdg8fUIqs24F8u9TV6G6TWjr7wl
zSzIGMHG89xuG6jBajN0F5ZsYllZVDEoC6C6PYjw9vIycvLzMKBrZKQqDpr1ITagFlx6/EtbfR9M
zjGl4Jt5TEvaXdHdLOyVgMcCySm+QAOZYqOJENPXWfZsq75FjCRyUbrc0+RhqEbkzwPCzu8gfjbq
U1W/OizWqGSAB1YRWBJh+BsZ156I7HNMGqsgfoHYJz0mCPpXFspW2tIYM2VnH3e+GVXEvxN8YPsQ
5ph1VWRbDOFSn7qoeADb+be2tXwSI7JIeWa87JlkB41aCup2Wphk9rG2fvL3MXeCmhxYx+L+Kizt
HBXi4q6crx55YndE7OxcLH5/40IXLTk8hMNCNOKOWTXAUz0vZE9aWJVca0zAFTiI5qrUP+U/Ykmw
GtiyS5D8E2SCmBXz9KeHosJgLQF3a5TkBfeOi4iwinbnxPEpv0zYdYWsMarAd6IfRdrCuwBnekOr
0t70l2GgAMdWgMzJr1wPZEhp4XqmpZRPCTZU6uGz/o+k89ptHE2i8BMRYA63ClSyJEc53BCWp82c
M59+v/ICO5jenhm3RP6h6tQJABQclxPauTDF+ZQXhm/J3EN0yXYunYy0JrAoKdrqGdN7OLuZuWGz
ucQ2kdHDmABNQ3Iy3Z5YEfZ+hooLL0LMMClsVWheca2weqHsYw7gwZsC05kiCp342e6EB3tmLB3J
iasQjoEUlDEEVGq9Vh/JiNNd3Cnto8w0NmQwNcweHEviHdIDkRNOh8fw2Qs/TLjVoX6ulouNaiOd
CBhW3jRVO0gAGSA36cD2xrETX4fbHpQXnRR7c93rB+COZVh4tqC17w4i5MH29l73p5isUb8TDMJX
GVuoBek/ALyx3eCCsgKm06vvpWO+iY9acq3P8qhC8727081BDDCYhXYV8xl8amwMdpTfgDENHSEN
ZkNaxRswtYfDVTowCrfX9kACAN0yiwMWMQ0F0YOcHh3t73NHl2IFDM5wd0ogHrEz2B8AUAmifRsv
u+JZRkDT/Dy14R7kdXB+uUVHHYHuwH9q/iS8wj4nHURddc1rNcS78lKCVljJt659oPPE+xpJLpnc
inXtecS2+dRivynaJ+JCZmQtnoc5Is0d9TNB73vdaV9ChhlQyOefENw2Tz48mQbCOt7mxtMIlT18
CWHyAtM3t5Hrp8p6orAvlbVzs58/OU9YbE2cuZGxQs0ATQvDBF0ryHR2b8nRGKODOV/j/D/tVWsg
rh0MwnrTswJArc7uDvua1n7M+pcMnBvCshi8WQRTULQaa9xkdKdnhLsqn23eE2YPqxTYcyhZ6sPE
uOmUjPSdOtAviX8cTwm7mW50oBCeoRnk0wF/iIxWS/ajVNMGS9PclfCurJJhYgNNCTPouDw2ffNC
qtlpRvDrLMoJBudGdIB5n2zl/xti7vo1Nf7MDvAG6+pC12/KXxxdsqSgeALLRot0QxsGpncn9WEV
AUTUFKmMDBdSv5LTXMRMlHEALD7b4B1BURBeSxM7l/o+aih5q26tKcojrD5M0FSocMvDbIGRwZ2N
tziJ9DWsAgQt4E5RyoEZ4aOQPw/oJKYT20vgUYT9zEtwYoGMYUPxbo7xzJxQhbwyPcEd5+NyDDSA
+4X1VbC4MnIh0sOcPAzepcOjujd+Y4a9gUqGu3lPQSA0Jd5hIT30fkerZWACbWK0YVR4DCaO35jW
GrifU4fgPUbE4QXSy1bChVyEPGVJ4AovQ5AFbKeIAjWjS1fQUDAiW1KareqlTVU+ssI6vUAJYPyI
fW5xmrhWibECXFpSXhvAP1tzYUUG/F23sT8Jn2n5mHjaDdP+bHqAi8HhodIPyMFk4ZYnaXJ/CYr6
t+LCFbKjg8uPHWdYYvjBtIuxWbAjrBu+q7X4ugqAUlcrPq4XPqkdWbiHsVdQlgJ/a9W3bjPA53XF
TGDjfRQD8ptvVa/6hB/u4KvIcF7O2QjcfEDNzc1k04ABzM/uN9MMHchci59iEr2ib3mBDKlcgCoL
YiZRtjO+wXp07Zz2eeF9UzC1MK6LdtkU8bN4ChFO7v6kCxfPOSG/ikjQ3nAke5SUY+XYJhDuuhF/
VrLjfkn5TFv8j1v3ZPXlth1od+evHP99TyekRd+6Y79x03ZnGyQHhH8uucZ8b/gW0r4WkR+2TLUt
gxcMLscNL0B5MF5CCrUMMsnYFCfRDllLsR9dphPazmIumDFvCT2HV5OclvhXDBqtH/zxMFellwQg
ciJcr3RKP6qoqtcwewh3NZ4OT45hrUcC0HNtYtj4OXb/aUuBSx8sZQ+oCWSW+guLrFXL9NqgJFEI
hGn0ep8vyhmH9aTGNI5jujuCp/zRg/rpqBGRxzXCZ9dccOa9PX0sjX21dbK02G0kj4SrkPKxdKZ9
g95LULzRZfRa+W2RExDxbXLWZEySsZ6eeNWxjVVxRxYKkeAIMiDfXZXLWL1hWcb9io+HcbQg/Olk
dAaltS4S88++rqK4Fj5qlb7Ln93zFRKAS3V41xeCUoy1jjwTFplap+SrkO/cu/uqoksE1xl1Wpky
gtz90qEGxZjNpHaMPPiQ6Yu1dfNws/TmxoHnlbrIIOB8Z8noG21KXne+9YroNX7saox/MeLAGLxy
bw5PtJxuYx8RLoTJHOQk6IBA+WJFIkZaWYrMQjVRaHx7mq/DOq5HFiqhWuYMxgDf1Yr1FT+UTxiv
FojRDnTg3CREK4LHO7/xJ5+TuUd48h00/8Aw+tB+U2zSOMoC17FwV4Vfqh4xPyDIET1HPjX4+FZH
XaNSxzVmDKn9L536L3O+avc2WncyS5CIdBvbe6twaVLs6ALpyyP51OO99ExPydrAEtjHySZgDNOp
Kgdx5NvBvc5/FkoeM3/RxQir+TdPGG7xFWNO0gIQBZXdLmQ4SWQBSlOqprl6zEzAqYhHiiPvm6z6
OgUIns/KhG9bRcpXkv7TZkayuJYGM4Udj41QxBWM0RSvd5h3LfoUxLp9hdMEGJEGVC+tLghdtJjb
0Hxy1a9h/iV43le7gmAMuia852SNg0RCZTVIsDeqDJX/c4fLrK38NJryltDaVpgRIao4LrSI5OWM
1X9sG0wfdZhWIcfkzXRrH5SWK9mzwC5w5B9rHRE6c/PyKSf4znLOeuE+DdwhVq4/xpQuWnF2I0pZ
+02XKF5R7KCqSvXyYEPXZd2xV3FwCKg9Lc9XsWHA/myjOO2+jmhiYeu4ABCTcx2Rw9rNP2dskNvh
sBoUP82W2BGU+/CcDXsPFf8ik786fu6tdOMQY2uWDKbsbBu7I3uNDMwQjwSBdtLdFDdkGQmtBxOC
LunwR6Qwnw5mbdDBwLnXMMn7En8mRjiep4P84XaERLqvjilVN9xPwgG4sNb1Lq+eM2SzPIAFNLyG
ACOkDcotjcRyhWx06DKh9xwvxlFFz5V1PaddsF/If0qCrwIl9oSucBBHMThTKTJrVetfGgarmvmR
oD3g2ZO7xtEzDUx0Q/uKR0bOhU6vgWMK5PMjUmP2nsNbZGrLrW4nIJ6ggLphw/zTMIeiQgihZUBA
wCq8wPEIco6EmZTR0wRln8o30EhV1Y9tPz62uUJODGHo1jnnVbcMN/JvGwwhhjeULONDx2EWBSpk
KI9ByMBhRxUIS0PGV+Seo1uP8cjgN+RE8o4ZuW7y1dWWQFI67+80/XaRXmJiNxoWQ3NuIrbK4MBE
GPZ8LTV6hqGxGJ3PR0hDjsppQjWOY1VyJ9Wb2gWjIsfYQAizqJfpJOUgMsnGW6aKdx8eGbStneGW
cEqjrndLe6cZHI741drR3jPBFF2/wpvfVtOPlo6uae4tiApcvZaMkeXX4X4ehu9ArXat9818lYpp
DAu08XcCSnO4h7HzNVv/xUoE7gXVZybNC1BoKgieogIy1+o8rmLgsr73NlVX4R7I7zMcdhLw8t8B
T/oW9tbM+KLn5EcJqExCP+33RpHtnXreF/oEqT/bpTAqnCr6h/vN4Dw57lfcP6cdLOhhYxn1Wa4J
NiCvTq0Rn/MtNSQVASxPGGVz9W2peB9ajBrBzuuhxeG6XMtFVbJxCoKepzk7KYAMPERPqLGEyTOf
cQeMY28JPlFA3175jpCtJiOspLaQg4slqZnj45z3mzy5x1x3kH8bDYcpyIBt+xl2nIBee51ywJ/k
OLfkS6W3MH4SYqlsEzVkds6vQ0ZgnEwO64R31ZsqgtCzAX5BwZFajK+DN0LBdxg1bcmqS5E2Wa2D
hT9NX9Yc9YoMtKKA7415Ab2ujRBJRwyUzPoDBmucffxeuxMdFzMsOQOK3n7h4h9hoF2dBgWH2lxs
w9o1rm800UUPlANzoAamtnDuJa99vLkMxub6NwDZ7GIcRhrtEEACdBjVJ7qvLT0pSrTykGgZcW+1
9K5XF3N6lrhGjBBVw9xx4sKtu0GSSpt1E8+bamh9g1BhPeGutPSDUH3ImSQBjdhqzIY+MGq46HCj
VOVfQe54Ez8D8IjVFrxvXnXID5R90Zu46ZKsbQa/I91gl0dfmYo5KRNDyPFTHvkDhxvXl8tAScXf
bkAehT8YhrnM9SZnQDukA7FgK9Ai0OCfUarBYST0aju42jXiCAMKr5iXOSCD3JcBako8/ekNgsql
lt1i7ok1GDMZM3qYaRXSPt1WDCkahmTWxMACrKuw76CUSb6eOBmLHHOd4rmz3833hNNOp5gPQXnV
lLjQMTiUSFJZ8/eMIU6rW2tMtumx/r6yOWLGYNOuVQnGIFSxKVkJVnGMmIpmxs0I8CUjBERiVohb
HKJjgZlKhAQWLYiqUwsju2ExLzUzcTDdRnVPcW7hE6bE1wg8P8ARD7K4/taXzhOdX056G1I+nMin
hTNlsa5eouAblfwMWfj+UHbJc1yAD4+T+qnSRE9BAcELCnyZnuxcPeJPVrHN/i6ZMGRiALKxCal8
kb5yLjBxM0RRgE9w3z8XOFISkva3LWSLRIAlFLAJuz/Sjw0ETmHpSb0iDNNGPUpz0GUR9YWbncbm
A2ECXNT/9BYz14YOES+Rh8AhSE5DU93atJL5MRyVbVZDnbC3hDpjQVDSOrdnOLWTTsadga8KPBrM
QlxsluHD4HC9aytm/cpgA2k1AEuRNbwQQnDqcyCoqtDZLmb1mlo/o8JQOWs66u1k2SjzgRLl02zq
cxiS5o7XtpEAVoRYpVIY6E9SZ/GI5cIwAgXh9XvkuIegfrLd35xOuCcshEn1OKOi0h9T5yunrGLj
IdYiQaiudhPhCZ35WkNWsMvykTu2BZZm9Wpet0effhAK7rR81imhLwVutSnr68qENUHjCtn/gcLe
bXalcwZ+rBAgcglw0g/mANRFe6YgB8KdjZormDoBONxe34kfKT92cXqSk8lMcRhA4iebjyZqTGY3
NoHlBGiX2VNuv4WMhgywOeo0bJseAowQYug2ckhWauxLMp+B5dBQTY9WfJbvhR/FIa3MgzmO+zAv
YYNespB7D251Do+LzIrtRNlsh0R0MhIJofIyMSZZWCaPBqhoesvpTihIWycifgV4u6F3wAMLVv3Y
OGs0XGAvZAe6tBFUdClkq8JUSDWnp+HQAiSo8lNOydd6yYfFcE44x5FY3WFuMLHB3Tx5VClKcaDS
spua7Ek1jFHldMIUYc9W+VXhmqg8wthxg6Erx7MWMkXCrJxs8v2gfQmTk8gsDBuY/U3MExU0d9AL
4XtpXyG2SlBTD/LsExEYooapve9YBw7WujWUOotVg77kiNqnJ1QknK7g3q1ZneJO/cnyAe7ozcRV
mbOSQ2Cj9zGJH7iu/4V+EpNISipTPm/ElLWEcFsc285lKDCsveLq6BLsrv8dXxwmuN+sizw4Ve2h
VPeDczTtx6FqsBD6l1bDBn8VkGUbL2A/m5mqdeE+wxFDfKRo9JT2kf95Q7AZ++LUgCJxXgr5NUT2
jkNsig6M1R/TItiYx9BIgZSvhpscwgmwKvZFLT1tUHMCowsgfEKNudwMDpiEshUV5gQ9yq5+Urzb
FIRz6Cv6Fxti38z5ETpsa7TU1XddPrHUpRNZYONjbXRAr1IRRzwQHOrMD5I4AS1hYKBXWxstidZV
ru2qZkAp2HIGX3KOYOoD8caZS1QGDBVyDMEDkmIIQue/cCh5foflDnEMcMbzw9GAM0XGNjgjiz/j
ixY2UxIcSQaH5Bsahsp98hgETjV0NglrwVsnAimOGAvtOoVcU9Nb2cMty8DoGHQP2BE/aE3CMyYJ
DH4JnBo9/p1UGnMely3NkQmdnKgIhbGsLFQWTSqcFgRLoIY6YwKYk3J2SinLmEQF0OCDKciK4vbw
mcEliILX7IoHx9jcFPsoqgQIOXK7WS7TL/in5bIbHOxasSWsphs6AJ/SWTBCPqo3wcbGFgPSAxtQ
Yfk96zZcO5hI2cJ6002cFCEmJEQnMtDhYi4SxhduvFlwAQLbDYYtQUmUe8FCxRE9e/kTHlZszVVi
NRhQQf6A6W3o5VPXnMId5YxJRhdoYs9kb/xIWuRaBundJOjEPL2AI8Hb9TnUa/aqjrxclHBdne+S
AAZPgXF9/CdNw4eCCF2cB6tlJ2Yxid2RgUc7wO7w4mAjDVKLvMkTb0ay90Ciq07xx6FYG5ieZSAS
XfmLqFAeJ6Obc2lzFAD4NFTWLuhlsY7T7qRiWbcAQQHccXAIqmIf+x6P8xlfxcbEA5lxJTCc2rVX
uR3lmMyoEbPpraBsScBcHYob3qduL9tuulfjr2jAYPY4gH1iIxXlmgi8NjoS90U3txO4Gc03eobF
/dJxtPGoGIPe3TXLcACddN85J/bRfKfK7RSaCgtmDNRVMcwwz4t7VyZUeQUJMFbGieYDGnTGt5g+
cdlunFCXsAe/5LRM8ISYftlHvLfQcB8aUL22ao4pTWzB0dXxhYLW8NF7jkAFpn6OqeSiZy7wNxZ9
y2YG85TvKI9BCrgeNi31rMAsaQXHDJ6KbGuqN2HAZ1a7Heb6GmomBwj0BPCwpvELFrPD8RiBM5AL
wrlCRTwH2KLT0g9g6s0/3WQHwe5HHAnmKH1DH/qJBmbEK4/Lf+Wi4NKlYJ/HxHgoqf4t6MmWRNeB
qYEvIRWSbadjnMkDrJtzNKCqh3cwkXNyGkCAUu+dBCXoK4vfTe5OGeC5KfKneZSh/M2le11qxtIB
FtrTBXH2JtXJH5i8U4q2t9abS0Yx6nLzSSQobROPSB1bZFp3ytGoQMnHQtHUnnn0fALXkIcWopii
id9IvV5H43MSVWczvEdBfMICjKdvPVgEo/+hK7S+gfaoO7BjZazWYkRDAB1z1ICPZgXfwvsJ49c+
Vn16fdEbDcBBVC0jD7qt9zNOdYGkrn6GAcIyL9kpzogpUrhS4nfJ0MV5N4tGDmIF51aUhlyvDDOF
FV9myd9FRp8uX06krZOyvOSS49AzhcJ80qD1nw4LgukZBrDWjQTD5Kt5QSicv8jdLB2Z9w3fFBXS
SwyeqHMRcNCKfwTdJZKs80I+i41AQR4USt8R8nVO1RfmBdm5oJJT9SJ2ViqRZw4uDurOpZ/hhw6c
Q91XZX1Lnyd3VmIZOyanC1N/FzZTXv1zsJzoegs99bRXm6MrFjrxOZqZCeau72X2ZRYtMYeBgWYp
oadBnjvnzluVjHAmxGsU535aIQa5o74Hxs26+mDVuKK42Bp3LLQ2fMj0z6XGPAjy3UTBnncwp2ts
8oVepSV7wEjERAWBPN4KfNO3S/hQRPstT4Ynqdlvdf8lH196uYDCecrRh9JijTEpp6WBGvbZ8Sji
4tGfJ3UnO9dCWu+eOgp43AFf4FsgPYRTXJQPujFuy+zS0TeP2J2quRiLIgXMJrx82u5tzgpaOzxT
SPeaEHthNJQsb4n+VWhw2cFlstJFnTogeaQ+g6ATPcaRSLE+pQ3/q3bNZ+wudjlwkN0b66oCNldn
rjhlw0kZezc5/j3As6jyVtrMX8UTxtGcA9/GYhwMlQjcZmPU9V5V4jc9c8/WmJ3meeIQBlPRb/O8
bGzITzZouViM4DrPKDDdlCVtB8CzVZJwDnPB0Ncz83q8tTEsemggzQkUl9Tek2hkOSo7E+MK/cZ0
11b0o+7SX1OBOwDlw8iZaMtY3WCS25Ns3LLv5xVYrZ4/B7xATESkjG2CT7Mv/y4RpzZfef7Eht/G
yOPyJ3KYWQtFGeejjQ7fKn6W5LUrDno2XeNu3gr70s3fGoQ2Yv+jDtathE2T+haj1QTX1pE+t+Sa
IjZjArFm04piAj+qiHNbus3EyR5mBN4tg1yLZSZXVGtLlZ1vkvSXfVrpeD0OFOs3ugqpL7iqauAN
yySyFPGz5TC5JqQRbSJVoF4Gl5jKTJ6B4kj1RJYCLnyKB0q2Mrv7NOhbwm+lGrJgBowK96zT78IG
BhqccQvOhPql43RRGcq/LuyOQTSClsf3Jca6mWGro15l3/RF7TNxS3SMY2zSR5nIy4eTq11IwnLp
s1gGqNPiuC8Y3DJ7CHhTgNlroDPrHCWWDZcnoNfFI3ER+BOk0gbX0yxmZj1Ip/ve4uVS1+4ZMJHu
xSe/WEiJItQvdw7mfr2OWJqMKk6hxu63DhLpMFDp65j5E0XuzVLEtewGzjHUVR3/egRn2Fb3NvKA
iVUSWemBOf/Cp6xG2mEyhYbhsYcj4yXnikdYePjXT+UBtavosZB+8gmdYW8aZMCy1YSN0D0UiPTO
mJCcDFixHv7kYkiADfgO1AbH5ODDFKl2q3J18xyR4CZZh1vod572RPbw31N/cbmMZs0U5h8+xxko
robBUpqgngJ+armZmL/QivfIfZdypLqFF1r/YCBySXGmc8mhNcDnM9qpcdRB8IOjG2qPA/wG1YOA
6bixbwCZKgkXCkextzY1CXvkHuy+0mw6ht1nRE/mVeNaTu+h/id8dVAruSvimso7a+K9nbApsB18
CRVSYjQ/CwAOI2FQpr+iD4qNAucD0k3OKWR53EMocAlJi37bLgEE5+hEoCp3W6w8eOVZSgSlSRkd
30D6KH6kxjWM/YCiBKMX09mrMEZY3lXSIoRhq85M/Ltv7ix88BWlPHtW+hy6JJkRJ2mJ0EGqBy6F
jQwFeso1ly/E+CRQSa9LodhSqEVKeVChykv9kg/tnn3I8IcDLws33jYN/7MH4B61eiKZ3USl14R4
DmsEnVJ6QpAYiwmHtK+y1AD48As+m1qyMftPoZvLLQDVKqr2Nr5IJV2ffGoX6DDCW6DFzybiFGa9
cNc+R1WxsQYMtjBuRVnAIhSExsMWS5Orl78SIsHixOLtEXfXFe958UU7hZCBq+tig6bKjH1cPmUe
r3H69Yu3MTtIXSMNAZaoqgFrYqMYkK+6AK4w3G+62BJavYX5PHTjPliuXDkSHWhMBFGhlGhtGsg5
QNMb7fUeSRMWB6YyHXSqHTWq4UCXOwbaQOBOtZxwlHzq8hzzhBF+iRO8l6rx1Qber+N01ab8iDnm
qQSkLbI4KJePBjEpyn5M7fdhoADE8FRHV/GbFLR5ODUlHRZkmvx5OtVUWsIK8IC5tc65KXxZC+zP
Q622ahTzmKKFNaPxvuA7kzEGB8rs15qBv5R3DzWCm4Z6M4Xqiyi55LlDYkyi3yEitJRo1ERrN1pJ
7QKCEWko8FGTY4iXwbGaHguaKO7DDSfOy998yUv+OoYwobFN8KunnAY4gpIip17fBzvX8DDAdVDF
oL9otoJiliVDX+40+bVI8xqXd48hJbYDZgJw5f0XvfRjtokc3IHaO3LWJx7UEqpb+dlOzASXYK0Q
VFEPzuwOF8ixmbA7sM+iQwQIVsEFlvrOMQfxkevXSxGBNFCNHFCW21h1D/8/NvIW94+kR6+Dth/z
BQv37OJtYSE5MOikquOa8wwCFqa9DDg8qswxMjcLHBBGm25hbsau21jK4k9E8jgMplQceCv+2RgA
Sww/ePVB58DPmHTODBXuTB27VGgmXbqHr7Fz94ibI7Bmj2ALiVhOuvDYlMEmgjMqb16g4QCrbKPG
TorLUga1ro7jEkang66v4+jSoEt1uPpjeinm7yMhuU2HMwQ3E5SMY6H7+OdCLe6PZu8i/UhOTvNi
EpGtM4TMzGgnxVfIP+rRPctMSAw4FDpxGI2wjzwsF+cN+NJqsO59i4mR2oNIufqBcZvc6qHhnUAk
28g5Yagx1t26I49ScDiZMdEz0XolQBejEh+RGBmpskWVSyP9tyC43aWIFPBIjCPdvj9G+q6wOLfa
7mnUh22r0W8b3VEs7WX2Bwo4jpDZ6+rAjGYy/3+tTxBnFPOXu0VHCm1hpxOi25PAMYSKOdhmPDqr
xQ3IR+EIaI2TqXkf0iz31p1j3W55K1Qg1CRIaW7k+tbCa/InxJcBkpH4l2i/MYNA1r7hcLZM70xn
1AW4nR9bOCwZcvP8OYi2I8+9dRwC4MBM/guJLB2iVcM0oxg/dDJdrPoa5TaKKOwJaOFTCxBkyfYA
OTVfRwOTMKAI59P0Zdflxr3nWbguGD8vDiGMgKBl+TYaNl1GpX05SOaWCW3cSGnEIjd8s9e4SfCt
4UQbISnHY340Q3NLFzB3j9Lddznwl7uPIcG4lQOqDoeibv1IjS/MpFwWPQ3iaIwbk4CF1oeho5bf
boLEGJf6lvORzQC5rijIDiwnhJ3rjr4fT6x1FNgneoTt5H5NaX/SDNSiOBHgQ4wZGvzwXwuqfRpB
JTOwg6jvFoUC3MPI0DfyJW14j7XCNqJpn5nPceApADXlMqxa3BTIH16VQ3aKWvfQAw4Sd1SQy1e4
+Suk16LX9iOS8IJxn9cSuLSxWpjRwS6HCYN7LpoK4jNYQR1+E045nSILmkv75nCPB/ORXTgxugzh
w/IiSlV7oLrEtrJMMuBWRrOMhwS41ZEfMB6HU1wr9sYAntCZEpTJC/FrGI5Pf/cEp+FCgx0iSY1Y
EKqNbcZ8SZP5AD3Vzx3SkDmuOIkqpi+tpz5mC4aKJux4C2pIt6tQDGZ+HGbQQGm5YRRgp8HMzmEv
YWcKBMT4WQH2acBfICUO83Ml8leXEot73lH0jW0MD0sGRc/C2xLVXA831iU6MQysdT84fsXoZkCL
Nnn9tWXEF6vKdiL3s2Pw5Gj666B9CoLQV4lvMxXpPQ2V0JfcGCxzzkvEtE9BbmxYRW9suT59V6oP
0IrWhvpbV/+1xpNLTaMk5Hg5DfUINyc6Rep1SFLS1CPDkqJDlmnN+c+7ljuNv2GQz0TuZGAcFg7I
O1C38UiisNjE6aGYUQCBJDWVxYrToJ2J54iFcW1ZUVKTPGIjSrCZfdFUJLCjHe6GBXJDiU10MNQ7
zWvwfuGP7wjXcQvfzec3l2ks6zQHb/MIgOD2zU3yu78d45rgPIJaM1NxQfNj50cpEcd4jyG817/Q
HT69QJYuQ/i/sSjvRs5YllA/Ig9ZkEbMj4ql7bXwIaCElzKsSb88hF/Yr4/vk7kgSYTi3HuHiC6y
vIywyvH7XzAJscDpWjz2AwxwM6c6dd4n/gX7tkpp3SPwjXrR30uB5jT1Emb4DNgF6+8rMPZedbFA
shMAX7fD5IdWSh2xSdI3+M5ie5QeRfbHixOpL/fmHGBkFCNDNW5yLjH/9iMF9F8KcdqG6p1fNdO/
tMdG0sMZ2eouE0QLS3XR6QxPSv+fNWGYpMFdkcgaeFGJ+W7AHjGL/9Roa2FpS01gYx9kkjBf/QJl
dlV5SMG/YiIrSnyas+BrYXaSktzu4IWoIJUW4SdZjee2OsSefSqZngu8kiHGFMsd7NS3A0MWlqKC
aqQinUeiNgONJiX41DR9p9TH0Rj8cdw2w2Wqg5MJUtAMVJzidw33OHmRqrvRotXfVk73nfcGx8KP
mPQnjoCA1Pi+BiHrr8xN25NWc4yA0+d0lXrbXZtouTK4tSlwqEJUuMc5IQM1M7KjohkYiDCicYpz
BSd9XhzOmRzA7UixwdRVZkFMSQY8UBLM9ixjK0Z0AkhA4bio0BOwC1toRpQcqaoeHsUTl33Dzoer
HHH1KiqiY/sIa4vf5/Itw/JF01tu7m4Hgkg3avJtYuNbRjUc2l4KTU377umFoLjDmijp5vK/edAI
F70mHIkhNqtY96ataZOlFm9jeoBcm1/yNCRN+gYzYJjIdEF6HT8l8kajk7wNDVC3g1wf9FAD8wep
cBl+DkpPJsKtA5+WpdZ6NNCPiZy5NHdq+S98hukuji1khF/pOacQB4Zhp7F7hviBpn7bgL12I/5q
SLdRrdpvE66FgHRZ9jYu2AGRyt3NfsAF4bLB1JO503F6xUWJWm5kQvMEYXFLUOcKT7fy1+JjSfky
MoGQ6AKBooNkec9JoeWo0bU/kWXtuNu4eAiIbi6M4RA19VHVKI0TrlLPL8dJWioLEJcenDKe4lVq
bXkYdYFrQePu5WeHcM+06l0qYdVotjLwUKgAdxB0xfbcoAWMomzboYWdnsMOnTAOTn/3tvWWsgsl
Lqe5cyS6mnkQN+wJ6IBn1CSdD/8fOC0xLiMM2WWwfAH3J47CfqvQXklRwr+JhX5wcsJrG95TFQwP
0bf12pTyUZK76eAYQ9XVDhaqMz7W8iZaeBkSgX/bnbbDMgakR8ZDUqobFgkmYQWt5W6izud6OAlH
RC7QtLZO2JX12BjL4rRBOvpdv+w4TsSgw2A8MzPmS0Bu3ZvV3CxQQmmge/W/3oNClQQURwzeyldu
B48fykKPyn+28YP3Va7em8lcAXvJdpBrWMYO7bLsaWBhoXOPBp3Ciu1PAgiwegpmh3LIT4a114RY
w2WHd40YnZnqcAlKBmKgshr08yj4lt0fAkwJeZ3Kbmb6Ehuzn6ughA7TqTz/KGvrQZDgMA3wxpz2
TPz70X2Y6ZVWmC9ayTUonwiKKicbt9n6kMXPQ1M+wGXdLDS9vaXslJzzGBYEWCsXaT1gocOBMafx
EYsbtIYmp3mw8ui5e9U4DKhTZRDRWrQEVUlnTcY2lJ+wZ+w0rPH/A3XhiS8DnNYQ2xwKUxVQGx3z
huk0yP9rwKy6wLmFxTm5+dpRMYGGVJwwhrT4tprTC+kwCsMdZjmCNKVcl3xAFE6CP0w9KoD8ZFrQ
W0wmqsDNmu482ouzn0p/qT9UjIUZQSAuyHGly3nkMTQZD0sExRiR/WRgl/BNENPIQMZDnm1MzNFI
tj/GH7ZPJgYSw61IfbYFuomX8iE9kNPwiG5pWHEA4UZ7V14Z3ZE+xtgH+y/lBd3cq/vhIT3bm/5T
sm5PnN7ZGYbWm3kf3vLTdO0+nZfau1Dzq+46+Wysbf6dBOcFcbaPvMrDAmB9JfOcqKMISjGcIxxw
7FOfHnHWAj82jkw9DJzmSUYqT+2yh7m5ZNjdcRkimlxZSMBYOehsVktHUN1JvamoNiD/30gaassr
lljTd3ahKO+u2vzDs4GAkFX7DHL2Hq5j/sVAjrrB8zAYBw1FREq+ydHcQj9gnq9GB+eOgvu1PvdP
2r47LXD39nr6qFFB8S4g8Jt7lxmQ+VJXD3VxX3Q6jkeDTQoiBzv3xaDWLqdzEaIluLBo6T4ijAe9
tb48ddEDH2jsrxnF7A20TzLcVs/DydiRuMaZuYaAgScKQVH5GXoxmIHP7+Tj2qCQ5tRc18kOHVSF
T0Xm09jOhBqsgopE+KOSbuLJ1xCZq/5oYESCw9EWwp3dvDrztuwJqT85b7NF1bCt7jH6wsSBG4Ka
UPNh5hSYqBLshltmsrE2gNi0+TDw7M+6OJR784t2K0RbiYENDq03V923wB/DijzccxacLBVjlksd
kNOAJ8LFNyB+MPVJXuth3Djm1TVBbwn92JCHWr51y485H0uOkQaaZMz2sq7mW/Si0H+J786acnUO
1/CXEmKlt9N/qua+tO8EQ5b4kW1MYoOORPXcMG9oiy1eOAy+GZChZ67JmmPytcmuAEefSQAHBf/g
IfvCXRmrGv2bj2M3B1sjuBSMAl1Rz7CDgUU6MfxufBf4aqUZh3I485Ll19Rn/0ELokWfQWhv4Dnl
2T0geU7Rdq7qBw2P7HW/Y2gU7pyvHvVqBC3J3YTR1vWDd4L+Sp8Lvdx3TxinsvHEUhJqzl474vJg
pLus/q+41KAAra84G23Z5z1v5TvO0ZPvIKM2DGthFDuncHnXmTXQVkX8eO0CM9LSdzg2jcG37c5M
L8lEyEDr3suBbv+nRImfHiihYGfQsgFTauj0NxjT9A/80JEklkswndzgTMNPBmy7x60l9zhFTzPK
KK1jSVs/drhpINP3kGX7h+y5/Q8VLREGaHRwN0Fkt1bZrBeNeAZKynVxjzjFD1W+n9kfm/CDPpaq
a9fujdf+tLzmFxIA/zPMTXLM8M0HFsZVsSRy8xwrx0TZJumeIV+/Gx5Tkbjo8w7NSp/7VM72R40Z
Oxy1Tv/MuHDzdcphtdIg3x+Z/HR8AKajPNOF/uRoJ2/Rb/aLIZT3O+2SYw/9ZRW/WFipMkDeFjbE
SiwQMBA4MO1d2of/0XRey40kSxL9ojIrLV4BlIQgCUr0CwwUKK01vn5Pzu7atbkjupskgKzMyAj3
4+DyCMdminWqPlaCrDzntEXTKUHIJDfKn9+oozkVZJp9NSxoT35whB5qZUOxs3XkYH58YteqverI
KJCUCLrbj78FhTGfdTiftR06+2anxPxGNgTqA0FtMGsUlXBmx/Jikzdhk+3RMEhp65HG/YL56yRU
CJKR7uXYFs347mP6TrhBm0L6U53FhZCLvGhcxFgM4DPIdFT4WwpnVGMFi5aYov/N19NaEdZgAsun
t53zBRhB1AwIO/otUne2nWhpYlBltcvcAmKFizsTo+ZzjJZqtaUQVcs3sBcfrFwjf4rOUT86R1Fw
4x5scqF0WshWEJdDfVyfYvIMljlsC6hioG7lIpBS0AAxHkALl3kvCRSNqLRFL1mUIsQSwOLD8071
JKChzXBeEMUV7XOanZtc9+m9iSp2tdoXUAyhVs6o2xfEK1ytFNonBs1xDex0PPVPpO+64ouJEj3m
uKQrp4urYXWUTfRHyQTs1K9KKJO5LyufWRGJyZi6JJ64TYpCeSiBnedf4rfxXzC7urQLHaYUJYeA
QKnLsnEymbU5crhQ4Q+4xNCZ1dyaplYNRBVWpNU/8Wr4mPTpu1+LN9gK16PpN4lbOe9YfaH0Z5yB
T3SCeB/5PtcG0O1H8txSGdJm5FiUA7pALYs1fONaUUzAuzf5nmDk2GvQEbkO+2yzQYwLb6RgPkcV
3rzYyo41rXWHqjs/IL/gXNpYkfMOD50G7kBCpKfsUz89Ur+jRVwE8nb7iGyH32V/92H3kZ36UKEG
nwnh7cabZp9Av44W0hi3uHJxfy25fuTwrP5WYS2K363+tgzvZvyu764oys3DTKgpdGruTtwpOXWP
xAqG6w/jD+MD9uswoQ8JJT/Hj58fUGiAoDMUlDusWMKHvAWpZfk4LRYj0s8OjSB9tn1K1BT9zc20
zzPfcOnunExu+XlI4FwKQ5BIgFcmNYTMJAEPYX5hfFjdezPori681IKV+yYQM49dys044x3aQk8Z
ghl4hp9GJPeKQ/cRlRTwNOhUKEy7YTjP2QGC/UJoJjotw1MNUlL8+FmDWADviy4rSq5TErQHpiwO
9mKCizoThU9wRbuk+w8kQnuwIs8ajcY7Ai07rInm45LYebyrwKIyc8+DPr9TWJm0j+7XJ6Xz0DDz
QnCKqeW/tn2iT2+Ba17ZenCHvcwXFiwJGTlRgzgtqJJ3bFrg8j/yC8o0sivjEN+euSF5LQ2ZrJjz
vlIJric9V7qB4AfHxxhGfYPZKpZ7HWAf+kRFSp+WGAt8VbK3Zud6jNSH1xAURisEIx7CqHV7TQGA
oTgeto76k2d6sAJvA7ep88lLNr4wgHzGCRE+KBCCz/ND6bxMRfBoPjDe4H6oBlrd5KVN40tC4ojc
hfQxqV65dvMqkSgU+CHRKPtDvHi2yJ1ajT2+fGuSCFW6Z0m3Y+rBludQfzggbagHmNj2mI5tCVeV
mOYzzuOOyr0OXK29Ro3Gls8hIQP8v1IGP16UfNgJnQ7Xu6WrwPDA3ODCkaHXMALCw39lrgWgArZL
N32ILrY9w+gy302DA2SCeUrZlX8g7wZbGWXUlSbaUDQmOuwByxz3cBvwkXszMKN2+MrnyhemiZrv
IVwMtgmLJoUdd5q1hOBZQhKwz0zX5mCWC3oEbe9oBcssC/UOSPKznKGPohfb41q16CHYyLSTs5AC
rEm1Rd+fstOtdHPiWQkz/XUmL5BWDPIDJEbgeGZgGYzJa9Hno7Kh0TvaNIZuJUEQprBACEb59dBQ
xjVduruydwqBC31GCbSznR0cmmSCtpkvoFNL9Zfu28fESKeX/3SYGg8mGUjN32dr+JTX/gWU4nWo
/l1XGsyZhNedgcMQOXwBo9RDySpuQiBQwIIQwiE6GNm6AG6XQgbooXBgcVkTmhy+vFEqZ53rQ9fx
1Cj1cKyda4TN27TPRZO95oggYtkiC5GjpZxApwuvxAJnlRnouS0rfy7RO6uMXdXBL7R694hXJG8q
ZFrrIKTxupXuydLelWwqDyxEac5VS9Y9PuzioYR5nlOVPLW0gRFX9XP5YRj1MVaVH6lqg1jvPQsg
ExGkgcCyX9uaMTpazpTwS9AiRtwFGuxOoVXX8WJwuOb1TaVwJZBOTi2P/Nn/RCdiCjo7whBg8fMr
9O/+aeZuycpTa3LDKBW0JGVAm+SjSokLzXu2rLFFzqmgSdL9ofiqUifSGtzLGHfkejppwrLJEyfm
yVLW4l70RDMXemlp3utmeMuMZr+y6fNqarAYGnIJBOKwBkaLacrvNfFnbAA1Qx/EOKZt7ROMlnAc
gWDWZeaJziRYPYvW0176ND8W2jGqryH6I0XxFWv/M6y6+r0HUL3R2bj/q0ai4lUjMZSYLlf6zA3S
92iq3QtcXXOokTRYifvTkRuQ3nj8EXLmxqeh368XNUNi5LLjwSNhhOiJ1w8TYya3YDdSk0OcwSLW
eARQ6YxmcGIyKuanmLmnq9u2cHuMrL6BMPXyIHPcg3zOTHeCWb6HVkTNJfeRqLxwe+EcDFC4S1KU
BoO8s8F2IG+ll/UPjzdZ9/ELafBVcWxzdyUp/qe4LAeneWJHoPJf2kjX9tnAkxIo5XEufjTUAp7Z
HIbqi1kO5XG/bJfX1RQHeAPGEBkOuQ6bQg249alYjfK9daJ+KK/BwsdFjkM4IzC0plsiEdJHZLyx
zDu15OLfU6TUDKsrFxYOQ6SnqT08SmaZz7TuN6bySvD9NhWUq2TYmh1yQiiTTfuVPs4WWFhl9BBI
oX+pC3A/KLT7iqkrSBcVBgXhyHQetpOUbBrnOLIsDItdkD4fAbahg9HwWWjEdUDflvQ2gB2UKI10
sSfA7uuISZt/kvZFwT+nlr91zdJZXhUuRcIz4g1Q9OnhcuXcdZavA4EO8jXo5B2js8dbwv0eY+sb
jXcNnpJL9BazlaJ8H+ezvu0cSFZm7NEoMLg3BBIzTesJR2g3fbEbwrRi+5IXnzqbWzFFweOpw9je
h6V8FI2z4RuRUl+8mvUzZEQ6ziX07ApHZIIXw1OZxXIo3RaDQkzPX9MTpKQ0yCPEyaK4oCp22RLI
rbDJlYdmaG6mZ/PGFT+FxvfE5L48dXjaz5ZrPysBry5eg5AqiHeHdelo4WP6QzQaZ37yjeRwrA+P
4dOYn+0ah/Vv82R8IizaV54WWJ9sYoGyI6w3UG/5XnfHaTeQbO5QIm8mtt13MshDdI/RGMxRE159
cAnX5z6wjzrnJMXJLg4WBBvJTvLK7yJEeUDE1MHSwG269pFwlzJ+SfrAvLrEUNPzTdxFY8S0sQn7
pBWOhQVMQrKZI03b4qTkreXVc/UIoPwetDfyzeE3eyjOyZ6KZGfbZXgmEJVts19Dp4gnFXpHSDw9
liMkGbYIGdjOdh7Qbm1M55W4TESBvMEggJhBCCJn9s4v0RSqydv7xRi9I2uK0leJT3P81Vk/vHIA
cXJ7G8tTlsA7Hr9iHK+bWTnaXDyvgDH8TNsUv4JusSABpPXD/Pc7+VwvEuLuOw2XLqgewXzQjkQa
pY47vxNMdUXKCspyY1r+qHh6u+MRhP0FzIxMGwbZ7abkrMTqox0IUU30w6KKV8ZOzjfvLi0tUQqe
yOL9qdzrMWYitCmkiH+KjzTICygeFNvPvIW0PnnRD2yAeyNzgaNX9daQAO3yK0EKCUwL+/nA/z/E
5Wpj/JmYZoNr/FxgNfkrvjKGNYA6IhaAY/uxil8X8LHPZUS/FTgSiNWiaRkWTgjPRC188tswMIOB
w9aO6yxxr76JCRrsmAAvYQe/5AsDywtpgmoldPM5/S481ZTiQYpLJjSjnk+WDt6vDBMTrDTtpHQL
Tw508l6lxkQ3hAR1eZ8dxPl+ork6XCoKlS3vdbv6q+1eeSOd4/Vr8gH3QWOhRSUxskDCtbmyvOju
RfS02KEoe+tQ9WiutJvq+xrQuiqJKttgJYxyxOTcGcBpwQkTxEhKZ5ueOHwefoZdchX3GHRKWEoc
AFhI0SqOhy3B45Esh3xMywF5Jap7nfXPUCVyPDSnP8vd8rUXppuYWmmSlAKGkvx2YQIVyJ8C5vdR
cShq8aFxy5WjMfFaxN0XPse1CmUfy1IXOD9SYDKJPEo/EBLAPYHa9PmW15T4HDeNwMFnBKLSDK/F
2bbQB6VnSUtkJmsk5M2lKRVpzhP7UIrhG70NsFeaDBuxGd31iJgzJAxSvJMCSEEUGPw7S49eTM1l
dctDhReCJLDqkPyyHrh/NwfmH8mFRiM3Nl7UcGBhjgQqWbsK9ikG282sXVjFdOrpbun3kesHdxqN
u8OuZTa+eQC5jykCqOq/x/ir7j4UlZYlDx+Zp+9INDPH5+0CQKd5CpMnh1plQ6G6IqzgOhtQZhIU
ysWRGPWIc8R2TpV0pPfa9Lvqwo8Y00i/U/iw5zwSfJHsSjAZn4ZfA11l6bFG42bPj4BxVGYC5NMO
ruu9wJ0MB7aqcThwoMykPxINe+PrSoaLgAxdvRyVD2QT+7r9tR//Oili1XdDiMUpBTCJuv+m8Y7Q
LQpVPtuGpcSax4hy4RlZSm++Dd2xOCT2dw3mDelO8YqMhCUgeeL55enCMX7RJBY3JSmdnBe7OSEQ
j09iB0tc9b42H/xOdtQ10sG+tVsz4kNDBTPe5BvLQr2xurLfGHEgTdZ/OWvHRRdS/cYL1eYWsD9t
IwWpDAjHmcdriKpDhvK1vFtcwlarwSN8NF+a9mXGOza41TMfRNMdec1xclTVKHmLDT4EGSbxUe1+
Ia9NX/RvKwwpOhiOTTd+GX24ON/6+J23SAQdWsR0agPrAaPlTUs9W91LpxaRKLemg818ytWYzNBd
/QfYM7lTsnCLziwut6XqMfNwKvSOweipLFOiJ96q5KLQjPMVkiK2KKZy/YA05gdhhnTrroy9QnQw
h9EDnnN9Ss79Ww0dJkKpzK5zbCCF1kReBtxZvunqUlI9Dfvi03zrwVufqz1RHfSxiU/k0gbk3iR6
g/PqESLB+pn255Iuy6YMuCAy4DnS8kTSgfBFrxjUUbUFONza+bW2/Qrpu5tlITYFRAeoVtwkj+w2
RI6NwSw+4uVbEFxfajTlDPymGxaqRPfiPzn3cbST98O6DmcFC9C2rEDLIB4GOGlttRcHFxpTX560
9miwjeUHg2cCb/YItzAwwS3hr3gFW0x5pbty7iV3Umtwjo0S8yWPehkpDe07PCvuEpHhELXZjnZB
e8z9aWVUwsV4i8pkx5Z4Y9983Ll0UtB0ey0SdImALXK47q7BcKMNClRRi6QPtXfpFqUKxPSN6ckX
tDHgMsr2IKFYw2Lv0OHaZqXL25z7V+SaATlU7NnXn/on/pV8RhT545lONi9ziRyxGaPShWrD3xIg
Uua+p8brXQS4vDIM7gRn8oMRw4zBuN0yNPyOxU9/HYMuI/zPZXFkHKMW0XDRQrQrjtKt8g+tP0V9
jcd8q15oB/FLq7qjLyG9yOKwUM6ixkeVs0s+0zAPwTt+qLG/ckqA+/3RvekO5ibUXBUbYLV7UMNP
h/S3HSPaWo28jS9NpHPP4/DCvsxQIz0f1i96remFLzMVnzKzLpKr/pVo8SNGZk3UHFt0OjPTJd6O
/JD6dkcv91QyPqK7+naFp8h2Rll4JMUEUVedhQT8cqJwZ3dwxwz+cJk8c+WC5qMEku8jlytGRd/N
TxOxl9QBGwv7B39a+m3+2oCCiV83fdIG2BGOCrD9Tf5dZNB3kR7uFNYrFUuUKiGHuM19hj9O04gV
WMDi2wqTNImVjx1lA2Re1FIfWhGZAdVG9qciOM+2WYT02I7iX+NPe+e3IfSGoIka+LO484FfiHzT
9R2AgXB+0/dAPkxPCotIqFoYIXKMOx+mF/+qb92txRiKszR4h1gSapf2iUXH8eHSstmDgLO2ls+4
gHeVdc9bpslhx5wvugK4+pf6pA9+8MBOAYu65zvIb/IbDcE0nP4xAOcO8/ngXvlcIJIgvMa/3rVn
KaTd0RydUMHyjYg54L2CCEbrm1VqT77LB4Ks73FLv2Jk61xw0DkEq29cptsjSj7LMP7VweVsp+i/
zcKMo1jcIze96VX9MUl3HCl/198MWICf8yP4CCAAArpS9ZolL0zz8RIqvqoe6jc6BvjQ0j8mOAnD
6y1tNdH+odmxE3kBr8hHJMNz/DY/wLohYbVjZBWWh0VcK3zkKMx6LlPw8Jd7H04+N5VQvUxEQFCW
8vS2LHDUctcA1279w7IVOtWg+WMOoO5TjPlchWVoA1vRcsN2xW2LclaJlDuNP6ifj9VV7uzUs0f/
sHVoErFN8Jipy/5xrwsPT9pM1T+/MiSe8gDhEWYZ2J88wADFlcbV50DZ8+6kf5DsjX0cyZccsDjB
tQQFRg/2WlIxd+w5S5D6E1J+gRdOoyGQrgiREY+CWzpMcOGC7pYDYOdYHMUjb6qi6r3+sHEwnhrr
JyhbukNCK0aRr4Gh19+EHzWoooW6guYJsOoNVBueY4oDCtdlNx54T64/ThqSRZ+HS/JfA1eq780N
JbfmOh9ELRoE4m476rs+nC+PbjMi+Fo99oQ0pOH8uE83pEsMIxOSddk4mHI8IvrADDwBgxBZxPgb
3xxtc5xKC9oOIHM8Kmw4ILMZSNK4Y6dDbhOp152N/Ry1sOVqwLNjl1KqPCUXRxiFfYpm45WsboY/
TNXHK6Q3FjPFOttD/N1+20eqEVCAmDqdjfG0cp66FB0y2OV7ev/KqSLc4ah7ZiDv54BwAhV5g9tR
1/E1DWhxG4BFb8rXclnQY/zj4jd2rMgNTdzpnW8z5iElYMxIWCZEekfD1a6gP8CgAzli0lLYLfa3
88OWxVUmvaUfPFKLeqewWXYtFoQINgPTmjM0lh+OxyObXYdSjEaix4/JN5h5YrgLcovCQEMmOdeH
Av39Y1Nckl9x//k16ci/FayHO9/FYRFQLARovSLjY/nHUBJAFSOPfcvnjCPgPyJv+svJPvNS7wuf
CKfOnWQbo+ddsEePSVaNYip6gMxovCHfV0C4Wq6v285bCJIrqZcVMxyhcLOeA4abuzkBwIU2aivM
yiwByZff8kPxKX3EISJGB00GzY3N+DYyEhr2M6saSwrmt3gb9zvb6/C9+yrbECTvX5YB9ADMG6iM
I8tPL8adisS4i8Yn2OndEnD8BQR1UblyX48srgJCoB85LrIWosf5TIWxcMNxSnwsHaqP8rLk4eMG
hdiScGGHjA00XDjNU3rpEOpHBoZvvA8/78xS2nJ7miqfc7//WS/lwf4BC9sbrkOaEprgi0b/mhwS
3ARUD6nfDy5OclEq4KLGo7CjrAiXaL2+T7HXKs/yW3UkTizhtGDkKdaxS6/0tEQDc5zTtNHQlpvq
Dt3Liov1ydF8BAxsnPX7Ql68i6Qd+PZ/sxWmOxvodJrEpe3tqOe7Zp8QIPvYrcVnejZfVCI2mVpQ
+jOg7beo9KVFXOYGdLmX9ouv33tjdvDP+VF/NiFTMQJjeSp+jv5lFV17/Ufvwkb1R/zfULLhE74B
8PpHPTLQIXg7oXzIuI4+sUVVciBOafBjVGrAlOVn7LTF5NHP4o1iLspAY/s4EyLQJOCpNtbJufF1
OnalnRI5LxaNDsnFpYwImgHb1/qGUrcOUdqhs7cp6LiXRwyPZ/LnyZqdt+UOBSWn9Sj4kO51+GL3
X2DBYHJgLLilQp4oSpHWieEd6SN5KuZIYMiMmXBHAAlb/auPRd3sbJsVGf+2wtnAG8+MmrGpqJ/Y
Ly0kPXftgwoHzLhr4xIME/fx1wI4aFzsOyYRj5LAlZIF0vHTje51/HwgeTfmP9lmXkCj1tbrncQI
WFnf5W+DtJKRSLqjkv9dG8S3f5l2od510DdLLvqApNSB0TYgQjjvnuR1z3xbYcT6XN1KKnnI3kc0
3BHUbpb+jSGXW3uKy5vlvGBxPcyH8q3f0UffSO51R4redvbacPQaN6Wnsqk5HMsDqPliK38ZvvqU
H5gmhhhJEQ0q34/P2A03nxOvFV7SE09+8pLuoJruBld8zdN7t/nkgOR/5+cLspLddUP7Z6ttKGv5
+x1vzMbkt8Hx4T+OwbiX0GZIjPKys+7hmvBL7+G2IdRmf3H7UIrKZ5QZ4XrgCrnxpSMS/qer90wt
tyuDePP8afLgB9Agt6tHeeIj53apWpDy0PzY/lyUrR2w1XmHYvM8bP77kZJo+QNAYO9nHnGhz/yY
042DQ/kLndLW3Nze+7D5+Hn+PFXb6OoiEucvTK57bt0soW7LPOMp/ap/kV/QpF1uCne32f7RD2uo
vdvf8jesZGvejI/zgjE33aCSrXztZ3bxZdytL8UbXUosPgFqRi5zV2TchxedRGAnfN+CubiQXLnl
o3u/LGyFi6tsx9DxqfT8C17V1cNiuyMyZQ9FCC8U4bTZE6jUrblFi755WzY/P5/KlsKWESTcMB9d
RLB+MmWp6GUd1wAsCRqJbfRSbdmfNvLmxtFDZcT887Tu7M3psDlXKbmHO+ZescvI+2c9gUNxyYbZ
LNsLq+loB1yd3Yq4LVSGGxx5/D/HNNsZw31DYc5P/BfgtXAAxaIRk7bBE4eBHc7puDdd56BoOwMm
F4aHzUyz1+X2Zr4qM15SEow8Pg2ZK0hEm3C7bsijAZwN38BJDvmeFJeup4DASL1lZPZAM8XE8mY8
NV/aqxM0O5Rq2/q1e6ccID2M8CYE5slb/o/BDhRCFyby3ghNVz1KAX5deBOUa3/m+3o23zuiIoi9
mOBB7JfddJgOXB08JqZeEpKOsJc85CMI9vw75pXr5puRAEcT2kEyDLaERL7OaCjr0z32rD+szwyk
6rt6joleozwwnRNE3Q1fBY7LvDEu9udwbGmSIZqmAOQl/2OY4Pzm1k71iVH4WV/BkMb3jDr2QPo6
23RF+Y5gS918JThkqTWO1x+SRubtb6e+3qd7yWj5Ve33cBDPCkZwLvCb6r6ibSCdhK0Ku75nlC53
7lbCvLgB0J9PX9Zf0XtcHvQ+ZNKsegT3UbSKKpbP3E2nTy6iLa2wc267uSy6ETQVqtav/6B7Dp+o
y+mdQZL+oo41ohG7gCugfwxuCGT1EMPYxHShwKJjuWk2qHG2zX3FYq4LeJWWB223w/1b3NNDQnXE
lYHyio577zrHCRptz9dyGaSTD4AvmMkrt1vpxbb9ZDg00ufUeeP0mlaX7EQND9kkZ2s40gx5No7D
na2Rsypl4XZbWpQDUgPayMubau3sD/I2jsLd0IifRQD9OSJAJr8n/UkWMwOPgBjSdDCam1bxitDU
FWpE65Noh/IU72t/Zuvq1336xFjbm/zUE/HWVKiMoRBAcWpAoo5dutf8THRB6ZI4hKHw1gdMA1z+
jb+aPXQbSIjPiMqa72pvhgzuMRzxb/tmb/4qJ+Wkvsm/9VE6mc92KD//OI9zKvZIbk+H/kmtNsY7
IUvPdV78cMsz/ml0t+sn0QH4jb+afIcVkDonj3GxwaBxcTw5L/SAaiQ0UDJCw9mN3vWJ59eEwOIz
zeIU5T5QYsModwBRmGidSQkkFIQ+n+nNPzngHpobCO64gou4DxI9KZ9uvFnalZ5glJ0SftFRX7A8
iAQ0qj0MSTh+iOV54GojscLZFLeejg4qOI2GMCLqDU52N8O/y+7BqHhD7vRI3wFYlU5nwsc5TalG
ll+lRXDxWydEsYeEKTnllcep6BDUOvqq/Y5yo9ZdRq4r/RXInAqvYctQTBuRj7o6uwMbcO6mzovt
/NO6ky19978c/lntI8zWHV8Hr6/C0X2dCE51bjYJm+FMX4NhJWCvL2z/tPVwnxqeO5su+jtyYQ4x
JS93EuqmTWJufnjFBlxb4Mr4/HacEzaP4kf1YUXTeT3oZrTu6ejy3IBVmojo23EpQ/LLUJr5BU2j
+GV85mda35BIy0Q276zhqWkQvdOAAJTen6ko6fExnBRF2bwTGhdcmUL3up8yLhmQzuxXlVAbpDR9
xWhQ4QLqaDCAU1bd7KzP6XUmF1XxHCcPsGY72I2EXRR/czRC9hGOHkF4GvNi12AzVibNq6wvI4nf
JYcMCsYMzjUOnaUQSoaZylElL7U2R+iNKym4eGhng6S0K0NYThw0DXjpqLsp6Zb8P7G+zvQxweJF
JgDlPnm6mafVPRBg2DYtwAck8sN8WMfLwzwqfNDZeBDCMLMcNzmTb0AAeKmRaVPEINK05Wqr0rtv
e7qHup+j11dRLjZIxw2mxjBTrgWRpVSMXShgdSn/UYsf2IB2bZOEla56H4rEKXp1PJBqKepbh4iP
HtpHn5Z0GvEeD0GZYTCi5HY62e3n/L1ufgTGpmi110QhhQvpDLSSZE0gBiPAw/GuZaEAiIJeDFVF
248ZjUCycq+hsPJKdIyyB507CjZKLKmIhJtBW0ICDgxHGHsPhsO43RQJwH12bylBBSy3zVjP6g0z
mbDX2mvzqqWcrQZCUGsv5K8EMgLfhEArneyFVGE2gwIQ7vpOgN7afE7qx4M0dBw4CWiFBeSmLu17
tsYrXXJeeY/xysi+waV5c8PKRsEi5R8jl4+5/uGthJEj8cnxh//jiAJfDoQRs9I/Yz1c0DI4fIhm
w/CHNpw+AZQBMPZgbeKmQAIh8IHOQLYqbp7hGQfeTSg3aiIvkVcXCbIjBkyMACSU34iAyN1zcrLm
Fhq6lPswK4feVUswLLQM4BOmBcFGmRuD4gLUsuXdQnYkiDOW4QTVtfXjSfuVeEmZk+40/Ee5JtQs
3xMCA9rc6fwm4C0LBhYJdr1jjU8dF96VfKS0756UeH4Blzkv6Ntk34EgR9kOvbFCkMROy9rMv2tm
EHmio3Ix8YudseMrqL/hu2G6wCMcG/eKU7SWVXehdSdnBK10+WHu1CfDqanmYSK0VepLCxQM+s0l
oZs3W0UnGtN7cQBiY/Fdk7MgEw7AGrg/VjgZ5o74NWva6NoZ5hGEM4GmBafQpz6mqoG6ip9b5XhD
gcWbDsSi6NESG/wkMdz25SaELIKyi6yG5IygxwcimIQCy1wx3bGLPWL8TmgsOb40Gk5iBdTS86ME
M4oqPseonmNHyzDS8kQ+aCjmiLQK7O0ZmjKee7V/B5ByZe0VBccmtAiBPSls+0OeMAKK55B11HFO
Q/gRGDBw0yuMGQfhSa7a5ymTkBjQo44bxNIY1ZgCQXiYJbpAymf/3ONTAgcbr98tNCLp+mdlP5wR
IAJXfEgySZzSoG+Rl9azjVTR2o3GuxC3Aj9kSTHrdqX2uNATgIhSvJbGgXtvpoXJah1jmiy5vH2Y
ftdKnkSwIE8p+jJNt9zHdLP4D7CIGmol/IFzzIgU/urs18Ck4vLq6qL40bGC4cggATl1dlMf6WR1
yMkWOyF24g0fofCy9Axy8G1bTo4p+wUGuPBLVZXpmVaLJopFrX3PWn/QAPlVFDmm9Jyw8dX19cAf
U7FMDEyh6sQEdBMHEiccL70jM4mLrsNVjpvrnNECNSG3GmSsEKoaUzLJ8QYkWgps/xGz5zClRgAH
1yPWudKrH7zYnK1sGN5jbLArNd7afgGdwyBkwpKJkW4QB4kWgB0BA9IAm8qsgD+yLJV/wHRNLCIC
UNciwMUhBpcAheDQpO/JkAGlfW3n4tgQP748xqCq/kFDunJ75Q9T9KIJVRskwbSxZAdIWIyc5io2
DgvQGB8TUVa0ylorFMSoEQU3YjUTq2w82dt8lN+BJTR8PPUks4BvJe9x07ASYN/BS2BvaNheLSbV
PaDNGHv/UgzAao68avgSQpu9NFjTySC1KNM1CwDbJaXjj5y2XCaELdkGUYuwIRt6fY51fVsKd8XK
hj91PjRJ4fy3aNqVKrXPmoYqX0pIdXjvbLwvXf3yaLkQqdnTeD0vnRA9aQKoZ4kHDxYQn9R/wDAF
tZPeUwB5iixHQ8XwCdGpQvqtxsqsWmQpJgAZDscOGbyDWX5SLYLtAXHWv615rkpaMLi5BAGPhs1q
/6v05ktgqBHV063O8EdfuxeEnINEEUMpoQNv+L/DRdbpE9NvhJACPZxJEcWAJIMYVxGmGrjOnNaL
UX90B+HZXDL0LWVyNhZMMRkxw9j1Mc/U7OawYHBd67jpsT7xWagZiHZnM8wInmHgN6gzCLLpa77i
g9koHRYOgz4+dwsyLdo9zSSUk/FOY/zHm9tj5IlhEQnYnFi5//19eRkQxeD/BAGXIW4rGWnWAhBj
cczrXMdhPK1i8AmFS6CW5OIdAKZgRrLPFc0XaVcuks6CTD8SZpnrE+7Qc8UqIUmwSQkVeZfFntBK
Dpg/q7TgUPXFhyRkrAL5pNqFN/Qk2EH6l9ARo5MVUVkc8l0NlF1MDc0nRTysuUWWiRj6IUROA0Va
nzmObbZHCTuZYFZUKMNUAVWBnsIfW2mNqFdPxXiJqlMtypuqcDKCSN8J9WQLGNjAlldJ7/OVCclA
a22lb24Q1W2yZEEajCucE2ncOrH+3jMYUJhvcoxi/Zs6pqJEgflMoL1iJIR53Dmydui5kCoqwyEj
RBv6Hwqj+wPXgyNTBCZ0aWRVzq3Ia6x/hFogFmCDoNXNBSpmglkQ5akCNjOo1QRxwcYFL0iiRIjq
wir4KSMSnRo1dLJvmNJY+D0HHkrLbxV02QVIfYWtMHsAfiaOTFLkQ2IlPv6/oYeAsefAah5scqTp
iZKwRKIcLyyc8YkbQS0dmWRyKgjCG2epMFyA512om1TnZkBLFKArgIP2TBv19EBFbf0rnO8c3eEE
nFToiNkkRI0JBejQdnXI5LPAyxXT/24dDa0vV4XimCypWGKcCYSeYM9EkSP0zMxg7RdKM4dj8eqg
YWLUzZs4zOVhiocXAHzioIMUJABY/6k98yIa6e3YHMXkA0y2tLcQKkD98IvhcZyN71g9ZGi7Y4Q0
076BWaVpZ2gOPU1xgeRzqu8MCabmfEgNSKfslitY6c5AWRogVjhJHS5DH/1e+iUojOqTSqsnaABV
6Ey6LqXUilVFZ9TELpY/l9gysnxfIpWT8Bhc+UgGkeOb8E4rI+6tIapXTuvxY202FuV2RtHV1mKs
Tb+TrW+Or8hxm/94EuIIGB3qUiy/RkUihcPo9hpOHwIlC2aztohVTNHaac8lgRUi56K+PqIBHXQu
U5DXlHQMDydmvXR7pk/eXXIcRIpFv1IOgBolJRmd8qOdSeiCdfZAPIoWp7H/bIA9sEcZkyXDM8h8
gbrMSJkFFSVcv9TPYHk2ACN7409QRyXdeiuWLpyLPshYAxK6mJHssR7iGLL4WeOSywJd6vdVe6o5
UJDw5DZkPySNwk3dibseyg4mTSMdPuKeCoQLYuvkewjQCXNJ2tsUgw+z8+bdw8I8R8lFaBocRmYQ
74/HTwp2kAW15Ikvl/y8XISbTOWfo6z5AvA98BNkVWijyfuvohKwRus2y+PLyiEmUR/XgERkrMJ8
YjpyYalnikV872Owobs52cskdzwf3zkbjpUeUsJstFm59HoHrlxCn5GHjn4qKDtWfLD909wu8CRA
HZCo3GGKislP+bpilakbBladjria202fBiXwe+hTJTVln5t7Ix18EUWhmrO/6JZnibMkXQBDKmnY
UIxjwY6xRQuwiyOh4WoJO9U57NM9JQDe6lcVkeg0oRsgCOSqa5zY8dMqBRZmYRydetl/z+0Y0Dbi
XGFN8ogXEFnaagkFgl2b572oNRtbjerEumTLwgvclhYIRDznggn4vyeA0KvP3JSLWBasDfThCsND
BrE8s3ZoY2dDmlru4E94vD+T3frEeP//ucQ4qMXyP1xLb+nPFtNUoq5tnPrDihdoxSSanWJdfgPf
VpD9pfdHE7WNnCWkFvY89CYPxr8qvR4ExBBb+3NXJDVEjf7UaoNLV84AtpKpawSB61lOnGOOvdjo
0zP7C4oei8JHJCKIfbpg21bbF0tFLsehJ5OyINlx9D8knddu3NqyRb+IAHN4tTpHdStYWy+EJEvM
mVwMX39G6QAXFxsHdrubXKFq1gzN6LAjMAIOmp8uBqaoCM3WieAxJyKRaToVVKZWxZc0ExvPj2ry
thm9v87AWKyXYhaI3daAaCQ5ixWi2MOUXOv4LYhF+qhAeiCOcLqKq4kaQOuYs7gwHYxqF1TWUaof
zCltLCeMqrsW7TeuFJybEkPjY1k+4vDYxOBN1HdTsw2Ve8FYgRSzEpgkvmdYTwswMVWEagYjwiA8
LdFdDNMhLTgDvPAYMH5CQMKQbbqEeb3ieSlJrjYxSZhBpPApIPboAcO7lSrSvT4cVeSufDn1cRgt
b5OOUIcp4NADOfc3roNmLDY4HqEcC/HbwNB5h2ei+KtRWsJlIvuaTyP+B057YLJu2u82/YmiF7WA
nEK6gzVTIXOsNAY/PF0Pw08qHv6J3ZrE9w77eHxCd938skTDsbLPVA0U5/4f9RwKS5feuErPXsG9
StlYVB/p8GJOF5FslFSxDp7+YqioNXAo6m4r+UULDrfinYmajsqE/YAIyfI4WWLUflgSh+ee/PKc
Cz9+kA8VJ3VDS27d4L2G5JZxHAZ498vOlEtrjnYctV0ZvgUwLjocABdqoAT6YQ/rJtEbDE4Lnuz8
SCOdTvnN9OabC+W7A5y0drZopoPyljb0u6GLrDRkjgpAhB/XzrTVxiQV3gResJZw3RJPa4cOFV23
ssmicrWtBE44Vb2mNBVTaO6sHhBNDAp9bPInQdtQa7Z4Drup9p8+gVvyp01719rA95xMuq/xNIvx
rQWtiTXz3EPsD2Y4/XvTCq8Zn5JW1tkAAZJFwDCn6WsoZNdkhj0GBDJDJMOMEzNjLDotyN4RLEI2
v4JqYSIdnKaSG+MnD+dHcHmMnP9gnJb0L9l8j/WavgnvJWpL9+p0TNqke6Q+KGOwG+AJlKITroD1
gK/VetGRxRP8LZGbmJXW7T8PgaJCwbv8v5N3gQf4dZRrg+3uvcw6Y2kwp/BZaDmDNoMojv4b484o
9XcJjXxQNlcxqbJjVHV58Z8MH23DhE7C0AcAw27YUulTKu5wBJxEA+5jdNReFT3XBgbhzC/n14Sy
fXa/+dYOC1OQqnx6nnvObehLcHhm62Qjgcgz0FQslopbBTe7YdAc4WLkp8ce+mXWLO85soCwOwjU
KNYLKR7rRWJfk7q4jfitOHXzDoEjDL5oprYO7NGQ0CCz0O8d6krWwbOU41gQTUTnZHwnpKinYYRp
lh6nVkNZSsC1ugcMhcJh77JbK6e5NDPDHw14ytPm7WQhz5q0a6PsewO9u3UZB6uDbFzVh6dB0zYd
zDgxWOwx6Y2hVW+6kBHY1lhIbBe3LHeXjPjwB2TAML9JqEUaRNwIEueDwAkz3FsYvnV17ClLsfDg
8hWkh6qrHcrViHZmqadLTkRBg3HltJw0n1qOClMQbFy0tTBcCZpFzULnQX6t6+AJTpmuo/oeTdAp
7zvTSEcyz8EvHrOLrzHg8W/Jpb7EhFs8R7gVgI+0dZAimmHMDS3Jv/TVq9Q7LVlIhnL3I6xWNYJ9
yFYgulMuxkmITO6M99A6XJCXnRWZ2kFYvnKOiGtrjP9bGK96B9t9aibkrZwSjDZQuGHhs+FwSfEq
jkDhAaV97MKCdD7msHy4GcQYYyG8Q4Pnllnpu1xOWYsWCAUzpSYINREJSGJnxmCL+q/RjpFIacfy
v8m1kSf1ey7PCVTEbfE5xoac8XrDTWsNBieFVJo2OdzaOu6dPZYDr1oDlWi2704fXZssAH29iYFP
iEMIc/ynvsJ5AJl6Uk6kg1iPIXCFGLuwl43qPXG9wzwOz31DJi0lsRxZ3TgwoWK2lxrRoc52qZYT
csti70AffN249COod1bOp7ohTwMjSvFz5BIpgb53XBP0S8rHh6ChYwFOFq04kDLxZMx80GpeQ4/+
F/+rOez3IfREp0VTDAJT01coMH9spcqlB+ZVrxGJNRVOUHPub+f2GsYkymdYRBche3kcgo3h0AFQ
MR7KEdUXhRg8mrz8G1DhWQWxxCjSOIsCf8b9GJ5D96dGtNkzHsEU76BZWC8Cu5vWvdLrHboM1vbo
lqdF6y6D9YF9a0k2BxHEIEdx+VolmAd2zyMgqniGUoYrJnCi58YIqBDyV3muDnRtOKD36bg98aeI
gzQnfEGX/7BjBAh8qq3xWaN3zavtxLXOSNknb4jehHmHT+0vCUEpIT4OSVb+qwLVDOicHVgieOBl
BXrlVt3DrqTS+5ZsVPk75MzivBMo49mt2cspdCjU9pqbXJtw0R9yDOhivWCWgFY0zRQOJICDlJ1+
xawXVmMbQzrKNbsjbc24FQTNdIo+xoblaNl7QF2ihxGIv4z952+4wriILpbTO+X7KKndcZFy8R2e
TG4Ot961QtZmt3QaPuSfM+HqWDnphrkeEvM8JIfJwAza+x5rwn6mK/F7OuB5QfIduAcItzgQYZhU
sat6B2EBY4BKJ1Wwah9NfX6rTP1s2uW7TfjhEk97DNIgLRMD9pVBPvJhX4onm+3QBg4IzMk3wi04
mTnIQjxMFp514aZYIfhvuaOBUkEXoaPuGwNbB8bsno7N3ICW6G3KCrb3bzkGBDBE9rkN/ZXLSGWB
p2hnMi6C0RW89ugicqQDeAbgZET+56+VAG5fBYc7kcxxcPLRLYpJd38wOmZYvIuLTZhnTfAMDWLL
hKNJPizvNoQgZr1D2kW+o+88pjaJOTm25iVAPOcReIvDFwiJr4iNemO2zgk/+WZ6Bfz22KFWibhV
J8qPZmyoLx0lGkvZwcu4ZpSeWa/TQGCVOM86u2XqMFl7cdu/VXK3g3vM8M74BHb/j24FhDAkQrgP
8DAnCS8dbnUp1IfgwM1sQymMCNZ1FOUVHnVxh44bFwGbkkw6zmyEA4i9wcCMTqMfF2tVfcz3oAHa
zSxgBpj9G8Mb2Y4dk9LBzI6GRj3EC/DwJRKtZxGhDEwKiPMtkG5b47i2YyxjMjeva/5pF/Gl2NO6
TzM4f7LOIJ2XgGdib9ZAlZcXYrmAJ8jlMYKx/a5kBFw/SEUCICUbbVkO2tCRcBZgWkbeO+ddsE3S
QWTO7xU/102ydWSILYOib8pvul8ce4GXJvM0hO429LvdSE+fTmpTEykXY/KSwz8E3+2oqQObzYyi
k2XmsVd7Ijpwdsdo1UNPxTOtN/zdmMQffKM6h0Ec7JibN36gXZbbcvCx6jYfppTC6jeeYiCaMD70
wFwdyPNi6rsU3Hk0KVNAWkBy9cTdacCK2MXMlQMnDT1FvOw9jdlNjTy4WOKr1sJz4JwQ3LHvs5UF
p7Qp8J9YULHL4M7h/qB1Xheg6RWo4Ezt5tJU5B4C3Mp7kEPG0YtnsRQcNOtjTNQTl8mkX8L6Wy7M
mqZY1f5PRvU2PId6tcIw9en3UKCwk+fngtKblOpe/dISIsDwihFOWnwG0FG4XhN/W3fhTqX/0jTA
5BdDJYiYfv4W89XEFS0OkT0Wo3T93HYkEfMU4FCmeCLUKNeupGOwF3F3s5pXQH4mRWxg/peA0r/G
k8rhNFFrrdot6rGrkjMW2Q/J8FUN/Y76ZKP9Ws8/WOLhNH8GiFl8DBLoawR+k3Ue8uyS0Lt6fv5s
TP5haLBZRuvd++hSQAtSEppSn9l/rB59eClJ7omJPqgpEjxgyAF7EfIVEgouPIjnqnmu9e959tbi
ViKGsiZxVwnmhTR0RzHWHDHgTl1jrTBkDUP/IlnfKHOBRh/le8mznU1sRjjMHDPZxwn3akR7vwzY
66BmDO5JVT/mCEOwWYnGL4F2Wv+R40jQUolspLceMJxHDMeFzZUYRuEmVhtiuP8sFK60ppWFcIvN
ReSVxPLVBjG+BLtlqByWV10s4ikFTWfaSudYgstQLg4oPWNicuSGcEp0CBr9crdeTHh09cdMCpzO
nGvi0u0D6DjJLXYxNh2wOybAXDwUxC0GGze3P5J3tBcHgqZkpsu31/Fe5PTsUfAsgkrztWO8RHED
6Jg4MLTBQUULevysEKGyVFNIQcy21mbnHItqvJj0AuNC1JIR7ytNe3fZmPLYdT1a454munxG258q
IZOlHw7KnrctMwOt1l77wP4TpYOEIw1d+WijAANLSDq4A+JVTI6AebND8w/HKkWEvBTPnTacwySR
/VFe9mILFprrj0l3MDh0pSit2p9QrfVg2fI26qS45KpczyF0iZmEGBf/IuNRfsLcw3CmoxLrYQMT
fcyWh6DdRExgmZo7Gk7qdFnwU7LfVv5D3lqv59s8a9l6OAN8mMG1nt89upMx5szXNtS7o/eNa0ad
WeTVQEr55psnS0TqFIAc60dOMI6gwLjxUF0kq5HPdKH198DwpDB0pn01eRg4Xcr/CI5A3uMphCDU
uwsFI/LcfIch6R8v+569fcBYQJabHe3Q9scB/fud2QCXGPt5Zo4KVaSKCIFruBBe8vYb9IvFVDO0
1EmrVxK6/t5O8O+YMHFOkgTVU433JsQmOGs2hagiu6DG6gpOUve9zOa+gsiLuSV1SNpPazsaVgpz
PWgC+2n4IBeeIIbwpdOaO+HPGkJETZIdeESRlTAQntNDyEDY6d176xtXDdx2hiE1uRfJca+ZTLv5
W41cXuM7h8Vt4LemKVlc9V+TdjP2orUVupvaJL+X6aAfsYQSckfifUSUsJwok2ceqCHZYH86Lzux
lUCD4p0VFPsMXCproZozq6Zrbxzt07XQ6OEPrVfvEXLSRhHKbu9IAdu10U6+jhd9xBi4UQgxfbTX
/QAtx2aVDqi0cAygfZFNmrDuFCpLezxITjqflnG3f4GoOAq6YvqbYJNN/gM5IsjSVqOFqMHzoR4x
aCFqRGNZsFON4GQz1jDQyxI1jUAovaYhkDo0AS5b7jMatcmq96q8uC3GBZp+zFrjIJ7PxLmsnbhL
GZpCKQQzjCmmQXDae2Id5yThmtQ3lCYZ4ELXwBLoXzO8tATO8ekUoIMyfyGmixpKts5ieM9+30CS
a2l4n+24+0769Dkcy7uGsQ4mgPnI9A6qiWM+cAQuqthkBMh51swpTKIqa72P2o18dTzJ1rBdTgtu
7AnS1tYmbdUjJQDLqSVGWGTi0pF8MHLBm0QqyJTZvhF/SWFhQCicx+b320mFbQVqFy3ByjNTuYZ0
lC7mzsPEhAXvA5kbeDoVWgxI3gNGoN4pbnr4OsF/iiXo0SbPzzjzPsbLUOFHW7kHnydQ2u+zzZEN
fym3ewzIqzcg13g52IwEhJ9kGzlyQ/1RZZwIVNKGTymW6CdLq08YJmd4oPP144P4Bo9zc8D0fe8Y
B1YIbbmyPpSk0j1OT/ITmBSyf6jD/5hYjdmJom15zxb3kujV3uEEhKZWcj36DYQzTcF8I7pC0/C+
mDmkbaJGF70p/igOqDK6Vd6/xP2Rk9FoxpWUBL7Xbueg2OohpuYYtRicI/Ajm7HFrzHiIPlxeSGz
QQEORf2cBH/xCaiYRxVk07DS3W+hGEUOEZF6uUvSds288rtBOZtwesCNOMgpIt8K9JWbSTMhoYZc
+353nczDmOdbUwc39viFE71r8mS4FKYjrj4UHVbDoMJ5KyD45OY7Yl1kkLP1iJkxivyFQfm5185T
U/MXfIjuJEI/l7iXhlhiKu+7L3c6kSSD5CIUB62C3wo5A6AbIiBlITN5BwwLwabmvrkgfVrTbuye
10E4E6Vrhde6sVPBbYSMWYYjWnlolTj/G3vNb5lJXjixnfCVGd+t1/1TQ9utMO4aYxB66s52euVO
4X1Ko9km3acPIsBENFfk4TjmRoy5ex55W0PMQZzVZzUufbG+rsoF3g8WaKzr9m0akof//Fxbu4WD
kdbOdjGZoLcM3XBXwwMRolArOoHkFQC+69KTjeDIipI9vrQQaF4M8r4WQmsOUWE9WnwCiTvFTNVa
/wIyUntB/mHy4AZ/UzY8iB22JgisSQyWF2+a+N+W2iPkmTCN/7Oz6GzM8441b2MOtXgKjTv7x4qO
hKTTT5LUNu7EXtaiLggpvitYlpn5LhuJVCJdZFWoENOOjT3wiCH0xPjmtC2eAjQioFOcXRolQpQb
JwU30e7ivQ8C1MVMhQPgLXk7NkdYZlubPHpvYtRANVnRmF3Km9X65sDELvEhoRrMGwwXO86BKG2d
YFouyKS7ar4oE//xNnVEYxHDMPAVwoIAlLvXgYiBEvC9oOILEuIPU/YJESPrFI/FJvTXVTS+Dhrm
9d65x52PPqIZM0phqk0MaqP4NkBU4dJNePG17f0uf9aBdHKyOGaSacjOXCwcqoqU7unArG5lZzOz
NLCp6qpVj/MkZvXoROdkwuewZu7QUHoFGNtKGnv0RVsK54eZB9pYc77kHGc9du3aUsLMcf70mv6f
XEEO452AGWPjIlLRflpdLCem72Uw1m6w98B2Q1z6EuDviuFQw01Z2mylGBy6XbmY+hcNXioRPYX0
huj6ZyZRDRMRoreMqNlz1Kw6+exGjrw/LUeXCX0k5mxwquQQAmxz4TvEwnxWMzpdTGoh8kzzZSR8
nR69wiO5/iEdI5+dQ2H/TAHkDzLAZsfFeRxBN57X0ueboPICdg4+wEk9H3T0kwYsfy/Y5Q1mrr6H
tBmyH+iVrq9tVUvTbUSY3DevFoEk2vIuFZV00B0eYwwhehWuAxAvcf5rbQes5l1jTLhE0SHpzol1
UY12ktGpsOUcssjDo4kDlbCR7DTZUdM1BHdoZD7oZ4exZ9pf0whrpm5te8EDP0EnT5X57T2DWJ/g
iWD/dDhGKHHKcQjrlLWB5YZ5scFHBP6bc8xl0BJRLPWpVI6QavnnJQBQODvCcgRZ2UiUakLnZfvL
WthqioGGRfNOYOomhXMIYmlZPbSgGv039aN7dLODhykWQ0bw8Me0dfCtWuO8GFGOSdHovfdpuqnn
39AAqD5YLc9MEbc+Lv5Q5ToGofhdGdoe0Hq+q+oFLW4/HRTNSLK1cBIJhj2BBsPymQyPZrGfMUrS
9qBevnOAC+C5J/5o1h4b2PgJyMC9SjH8IBmMCJcXHOLyCJH4Y6M25JHSQtqM8ArynVEIPOao3PvH
Wccn/xSh650vlPoEV3XdeX6GuEEDDj5BGdJFLy1G6TOv4gjg40y7phS6VdNyLV8Bd9P2tZRrIXxi
5siHKIwykEQ0e5G/z9sI9SkLfl5DZnAahGDnWruKSUX9n8pRnx7cHgePcx+dDGfH/2/HLZ0lc7zI
Pgy+UE5D92JQEawC5+oRXDNcCupse4t9gcMC6+hcrb+FjW/gkYYh1DctDPdhU7in1iMU4MgP1Pcp
ik5GnhO2JSksD4cIvVDruYZH76WfMSW0vHPQdXv75HG+LqDlETwOjUlLAlubCbVWr4aEOUG7TYJN
Vh2JPXmI/PFJjoYWqQdXgkBlHLMh5C6vvWdQs8LIoV37JRUnHV3fdC64080IEyQZgkmkq7PcJBqj
t24aSvrBgSCZnF3zNcsuCVvaxL0gJsFNk0IuG05WehvzEspSeQ78Yj39tYhKsHS8ai9tMcr8Toii
tLrNqD0YXD/NUuxkkae+h2Fwsy+mZ1u9WyVs7dj7WNzk0jFub0k+tsEQ2LFGFW/E+dqjYpbA8rnN
NnpZ/ld7HBjM3BMnOGoxfSzO+3GS73L+k6naoy3sPRPDlv4p4+Nm0oISKlG/jLY5XvYFadTFzJVT
O9gppjDsqJUiqma3d3cKVg+6IzHbhh4iVAMHgdDY2G/ZQIgip2CGNF6Oi4z5IuelGPa38U5VzIxp
lRf8rWw6iU4nnIHP8S2mrwJIW1z5vGn+ovjbYRnXE8QXMOiO03tC0NYEAOXAoRzxDpHYpKjAddaS
nA+F9eBrzsQt0yBnMVaVLC7nTGlqgmIAiemQQFxksQac3Mx7TC1to4BoGQxea/MvaZoMHJjEMbwy
jQLJD1xsNoFwl3zzS5xbbdTBNoevUJ27/JNvlGM6JqdLEOenwJi2IUpjQBdZM0KQUVXr/zl53nwM
h2pjZtM/r/MPtZHg+jy9WIG+tngI3eAeIIpBBdfcT4rgXdPfF1170Nu7x7MRBnTEe9Gq5tQKHz1l
3mf+y+ZDjqyG1GHACuo3xXx6xK80IBRhclj26B/9JwcDVUgikpBtJyAQqBN8Pq/D/iyvDr8fh7Ng
bg/ksugPMs+OmrdC4rrMew1HFkIvDu0GvkxihZdlP6OfbhMmMTmGkK9yJldsHt9AzgsyAJmqC0Fh
mBfYqNWz2rpCgR+BpphU2yRDSxSy0d0CwuC1iH0yvwLFeMTzjB8eIYZLSOEx3EPkGwzTFsAEzKit
qN5GOo5WiG1Aug3X57TDoTB2YGbVh2bWDyF7LXfMrwTuCUMBefme5b4FTvpklpCN+Vm/vC//n3w9
mrW2fo2BClqKnKBLieuaYeHZ/+ACa7PxBXcxHnp0tsyLxCI7h2MtfCqfeFZLvQvNjaTS1od4xrKq
QFQS7nkHzxubD+pAw8bsCZs4On9iJlwGNdNNI799/swtgWSgPk3jZ4Ga1HEwN6rKY6hwMEDZB3+K
/AGbX+2wjUAk9IwqkSuyZCBTTdpvKqOw6V3xPp7yu641mxIiUOokR2a2ar5D1dykXO1W2x7DuD0m
kAsaD+1FSacRfgDlaFBxFheEmmqSuBC0pynMLS6/hVuagVUz/rXmT2xEoxJHJXA2IdZ5THnGX2c7
c1MNJJePf2VkqiCHGBr2TfqjH2Snjq9ZLveWuRaXOhz9FMnn1WFiKCCTmzMtBP4eSdvqMEmK7JWV
PnURrGAyhYDCa834KRjwO2W9gRxxqkk3GKJxxWYR3jQnb56NT7/PP7BQPcKIHoJnhq9DA0qE8F5f
bDw2Kww03CshRA81BA5KdnfCosFp/RednrXBSK1pTh38VQJX2mD+ksAmzSBsSsMGo2gw0TEW4Zzi
OgKMzXDxhPjCx8SAvnr2X+ew2PnRsgc++9K76tnk0BbT1grkRap39znqQuReP23/Mg7+BWbDH6/4
ayHxtzoC6ZZ5b9Qeq/RF4v08Sh41p5sIiyCEf9DChKxKLydMdHlENkfuODJEq6Y3/CMFCzf0Mz2G
JM3/dbThWwb4IWb+vsboEx65lEIJiijI6FdH4n2x0jDzFoaKB0di67faPkQ808JcotKrcFIL64R7
Bpc7L9jSNNJ7h3LyVBe5iEwohHKu1hSYpHYMS/a6AJw4AT5puDEkLv8NmhiZzjpHpsOcRlH+J+zn
Css/M2n3msuAdT4HFoQFhex3PjSGuXNCH9rQl/XLdjguqKYPwshaAq7VrHIxxI/fCz/YCsFVYfzZ
L0wbsvongcut2ZehRBOovuX2c1mcdW+DwRhrHWsHQOWxiJ47dqiVQgVUB3PsNga0iWE6SCSXRcNl
CDsmIZhDA+ASgYpmvA0QYZkh8+4onQglTjhNOz6N/8vCaddZ7dlTy25I4KyYJhmLyDLJei6S6K0v
vpulXZvNsp8toGfH7F+osugk8T5HL+8JAM+1p+dQs0baUe41qjOh1USU6LFg9d7w4OF5sggWckeS
Ii9S50HZX6zHvMGVNwCZkklRgMEwD5m7GRT32+b+/bWm1IrTwmprAZa8Aa8mOC1DcqwY2ckC9XL9
lPjQ343auU2j99po820KyabLP2RBa0RMoP/hU8/SVXPUGTPGQarezdFr3UBV4/QthcX/0AfddpTr
l7URWCTKTwiE8akei7vhXWQg0P+knF1CYyk6JMTAQQTfeBN//YelYP+XmPWOP5rME4N/vC0s6EU+
RHFIYIAtv8UXF0aSuLC+01VIKHQ3fCn9KXzti22LPrDhnMA3YCp8Msgw9KY0z5i6xrRAeobsmOTX
aV+miCA578ZKX01ZvR7VPnzGShqOWXT/HeKFjxzaJM7CPfeay2yJh1518IL43HoQCmYPTal3nMf+
xy+NfDP6IZ8SaBvbGBiAkcIy+fMXYOU6mIZnHtkMHTq3inWd4e2gJ48OoFvv/2PYo/r8UZ44g/7Z
JVuHB28sPuNGmKFU4QFNNddt0ZHtMLjurvfVKm7ekuGSQn/prOhqwsKnvrfwqmmI3FBUJ21M5krF
IDdYD+XH4vmsfR9OLNDmljV/bn5zLhDvYGgbJ1djhP5UHmMXHxPeEbxpmWcUVK30psslQljg0v8O
+rc//XVbcx11Z4keMwZMWmzvT4l80yJuZWfyOuCVWtNPZVfrtsdpY77RjmG8iN/PoL+wsTtI8xA8
zaXF/JSglip/6nD8MLub6YREXfw189dMPeXs/5a6QAom4coQNfjfYJrEreu8tqsBkmdU2Cg4w5lZ
nOhHDEBuBx6QtzJC55MLSme4GMhFhYeqHQsLRBJHaSkl5yloDjNsVh9WZEHpQy1tcKFqYXaGc1cz
m0Dn5oE9+e1NhiO5jY/7fOcIoGXy4FSwFFZBmL2DLUugnFUQms4oX45no2C4DBJqfs1Lc7QSk8S0
p2qp8BilDihx/yC0CS11f/LM6dwiEhUGVgejVt0tnvqEYiPsMKiGywTkaYKCMPcKMHESDU1j/qVA
kp8w3gsMT2iGOZhbgtAoUYP6Xy2RM1CfnKvbYKEa/2u8CqUIvFBYOPO3zCVsOtIFDDMLphU+3edG
XyCFFWuj/EcCMig7hVfTfubmfJP61wmyfQNFRKt0+H1IUQChawWXiqt0pMa03QRLCTf6j6iGryX5
qdPpl0WZqdcEkKgds7tZHnW8hICeEg1ko/gwFLYEIRlIzbiWdxk3zTVakHrXKXeNZykOYLIvM7wm
p77BSwaZ4+Lu9QqvAsus986UPPV+/QjqzH0kvG0JeHLBJMye0iWDOGyk1HFym1lRvK0GTEXoqHq3
hHG4PFTTREQLzmvDUP4olxYx8J8CkBCvHmFV+ao9TQPhkhhcmeVmoMTJZ1xPQsSO+jWg/0GvIQWk
aSC8SQa6cvNYjOWxtpIjUz8cJM3gGXLpIdGwZ12ijU80m2BsbkTcTx9mtzZNKaPkuB/R/Ck0eR0+
/61G4LgXvMJsuY244OkaZkDt0L/IZCgZ03vZGT+6X0ELnb60OdhnsSIaWSMexzGOwN6f2L8TAAHS
1FgjHGu+caFBVGd+bSOZIXuQyrUQzTZLLsdCZ5kOQ61xGStqLuekXJ+CntsHTYtMtJOix1+BVrJU
n2kPMbKvNpmXXsX5evCmUyzOP6RPOxgSlADtzi0aw6Pc3guPuhocUhnCD2HOwCyhcxfOWdyY5+hN
R7GlUzEQ8AUZz8EVviy/Y3UJimFlo6eEaaPX5kpnRjimxr4Y80sLBNJIOHkSCK2qchmZjLjZyKmH
otyMLlJtcYAMingShkksiBEsrKU28KnPLAP2Y/AXhTy+5QypjdMv1wpR9rJ0FzsS3Wl57DLQTB1J
WwQa1XQJLiIVZmMkvz0vfrWuTZx9KjXYfxR9a0O7PSlrm8zNv8I3n4Za33kFXhqo31E1oVZUu8Ye
NhaOlB1fUsKqjBzGUTFeKk3MVSE0hAIZTDaqzGeXICzZlzEEH63PWTsvE7xitrg3tFKqx/WTH+NC
w5k41Y+dzinT6KuQ44iYX89dDp06okNtydsr0/Qrt/U9UvgwVreZJMLZMaBDpd7OK61XRV08mi/l
MO4LKMUGXYNDr0uWGdNhhRPm7KJYxkYCZAFVywwsX8MX1qdrveqtpzDC64vyYxkBF5D9Tbdo7WjO
TWn2qsGqlgNXYhKFJiVl34iDjIHLGyfGNNT7ActSCVdU6JQ9DwqOEcCD7bN7l+AWIgNALjI7IvN7
vLdYlCc+RFrEq4TmjhnG0OaYY2uKcwzahCqOzzbMEKd+mkP7nTOfu07Rk8qsvvYX4AcX4yv3QEmN
p2p9G1MQm+6TuRCaBeJiEiILRI1DidWhGkhnzFtHzKoYmCLhHz/AWV0rIE0+Q+OHhzCjEBJL6nxL
MoONzFx0QyljIAkfJJdTCqS4vRiYL/JfIuS1w4vGqWCAOzYS1hPz3TdTzU86OJiqiATGzV4Z5fMS
U6wrxnozuzrsmxtiVinizAT7peyPYCp5+ia8pQj5Qh1SiVXeb1xLPKJmqy4BqCaAqOaDsuXDRlgf
M3ePf61grNY4tElgaEPlJVG3GZ3q0o/Ql7/D5iB4QI9Nh+Nd8xiFifEnV9iQ6nj/v3YQaPEdUfNp
a3rpOrc/PN5R179YKULrYOuD+ZQAMgGm5sLAasL2yez+aNon8RCw2mf1V/ipy4Cb7nECdPBb/ZjX
Jqo0vkMRatDngqMTV686wkr0oiGYfDdtYjGygifHU3Vp9rKB7rI5Tdlt4s60A4i9Ie7DQhMVmgbT
p3Ilq+VXTIUGQZJpC96yjgbF8UuO0WZjt5ChcndVeBaQI5jZizLeWxiFJN89LNCAjQ66JqNJ0yW8
lsFDM98s82VG4DlPzJF69UEqBT7T3y3mOol6D8NyF9CoO/aLqNaC6OrCc2xsqkYHVVLQkJFdtClV
SAQne0+c+4nOVgZAIktimzB6lbeywI0zgd/azCevFS2qNUFS6STp4OzwyGjMKbYjSg1NypvyBkxo
NIz7eRSBT1AAjVXDVdgf+QqxXv4Z/Zd2vpGg7pnjHxhURVatcrSy3Rl6Lo6IX4CAK3ly5BsfzPgL
PeDKifBV5MOEmtdhhuphz20G99D31+YX8vjDpMFKAwX9JVK6yZslnB5+5i+ZHzmvVc07K8JTlh0P
tMrzgNNlwDtByJt+VCMQM/ha6qA6wJWQemK2XuqzLuUuUmVM8V2u9Gmns5XqusP2n9AICuc82A6A
+powP9rPovVutZauFMT42V0YwaU7iSUSwlEZ1nSR+o6ZNzdYiYUAQSE5fsvJzyL6PJpbp18XC84a
z3Gzbby1QXc0K7D+dhfZ2R6HCSOU0pZXks/7GKF/N6l/fWiebJj12pKcaj04hcwVK8PFWe2c8R5d
utypG+45pptUEnH3lBTFSYezS+CjFMJhk3xa6AUHhoCiidKZMFsM7ES74zCQ9m0o1WRCloHBLce4
Y4RDPI7noLFOpstrLuxVJkGOx270AZXSo0gcNN//7JuWexSZSQs9pwh2buOCm1PJc4ZLqrH4e9DA
M0eCweYD1Oo5CpIFwxsHpTlYcOXLihzUdA8L8hmDeu9CK2HPVc7yX7x4674ud5mu/o7cFXENVTcN
8Iw0jvSYa+6mUv+URThylrPXrfZzgPfbfs+gFIDK1l4DIecMDVFOEUYCPtgVw2bgmC1C6nZjmi7d
BBrk4OXEJhcKVQVYurdh93W6tuuZrCsdla/nvtcF/3p8G6dbgAytSOszio82AlrO//kJGUOUVEPV
b6x0xCxmIUWex+wO61qhtqUMysErKv1fg/EVqRlBibFoXpxZ/DR0Nx+OhpyrCrmFR+osIn3RJPQa
USP4vlmWfU09gCT1LPirm7vHxiWcElMvFaZrM+WPIZcjPYcdze8VTE2UiJnaGAnZvTC3KhRRNelz
lvgcQZkyAcg7bKwyWLkKqqA93IVsKnd+hCMlgZRzqR5GKzxOZYnIzmUCRusA8CLvMOQMl6mt6mcI
UuA7OtohRZluXYMBLaCxH1rrJ/Lb1RwmO9/JyN1oSRcFm2QsgKtAgSS48tpV27bngX9epNwx+qtq
+hZ6QcwUsbLUyuFYm1qcmtWRKT1AZNfs8Zcp7Y0BxknGjNMcBQ9MUbWDNsLJYPrZwn+e4IAuA6P0
DC1EvvGs58IDfqlQt1G16SM7IMGeZ8HPobh7kfnoUWRM6RNmFmu9bJ5gXcFJ4ETiipEyRFZ1TQZD
lTQrNZ8No9w4AEH88zL2ktoS23KsPFez9tC08UuNfaQjebjkZyR48Uf/I+m8diNHkij6RQSSLkm+
qrw3MlXSC6FWt+i959fvyVlgsbszkEoSmSbixjVWs1S/aEeVPNG+KtIpXMZd311xISSeCI0LhDUk
D3peb7oUj3gf7t2UxKtpfPjY5PDsIJXGMv8aDfoWsDqoFYsYZsHcwX5wjWNfB7ee0nkQ+toYIHVh
bJOyXAS+Kq7bGsu6shcDwqa4bAn+ZsgPdk0fiRgJ114CVlwVMgTiMtgYpCsUiDCePjkZ8BXRXG7C
2sEJSTDcJ0bFL64WHtJ6uEbzCIyEObTRQQYd+qOBaYuT4PwEfzZPSA1y2Pm1NnwW5rCOY+acX1MH
XaU71ygEwDVQ9kLf7MACg/GscBzazrwpf3oXWmSYat+JO+zUrglgrPTYIBdu9+45xtoLMdzuTlEv
LxOESj8ncsNeQyM9GwQoi+o5w1igJqH6qMN4q5XFNoGtCwISrb3okYluWwBEN1AhIgpQG35b5FnK
Ja3R8Bjl7OPQhi5gmNlBYEVK7yG6K2a88YFjbWifBomFQbVQK8RLfsZuSTbycaQuzkJj62uoi6Lo
zfeaLeyjvdWhs8NQPG8JDjCNtYmezHSgVaSMqgL47owoMUrKbKTZSkyp5Wyw+Ad6jqq+mLC2WXHy
8EhSBOcpgE/Kth1/jeAd85fa2GQNVphlwbAEYzEetWqluLpbme5M+MG2CmeY/6kVEoJAlJz0hbXr
Wxvww4R0I49pdXTSH85PtJHqZyiWA8s77s56ZG9x9ah9Q3XYFApv/XBt4biV7AdVwkbMrt103KmS
0bdtdJWOcWyN8hT01WuattxkOVgnvpR6vLzO4lZ1hFIWN4tNBBc67L+C5C3Vxx9ZwEjBy7l+gC0F
MEhFar4SU8Ui65v0vWIP5nACTNxm4URgIJrgXwl4RL8iM+M6192qrvV3P0cTiGwbgjwiJDe0llo1
b6fhFihWGQeDbT6LWcK7c24TdrEYJjD7Aq45NvG9I2xNx9gAU1aFGPajucosgsbkp5VffWJOJybx
lnPqTRYb66YCKjfnAVM+fdmROWA0/Zs6kzMw0U78gSSH/Or3r+c3z3JEiOoDvmHsxViMCn02+nek
JWf+XAtqUFlW2yZ+N9vwWUmoi0yojNto4ZEfBXuLE6QGwtVgNBa2dwWShuwEEk23AzzDbTtX9hcc
Otz3wi67qm2poFbZ9p+xhW8VTxZdq4l3iQCxp9uq536TSHHuwEV0XUA5XOOgZsblJpN/0AW/0PaF
NA6wH5DOxaOACw7wtUfJ8v/DVpYsdsAnPGZouCmNfXr1yFrmGNE0QLEOJgMcuYi7i7tSeLoBvLkK
pCnEhESdZCU8mblV/qkuZucjHj/Rofa7QwpxTF1u1J+CA66svHXp/zX1zVCic2JyKuR7Lm6+a+9Q
OryJqd/QdWd5wazmCULuAVonnnMB4EOLezJwd2t88ZgDSQVLQGP1GFyLsGN3qeK0rdpdOYV1CG0G
JLAhh5OPWv0l7l87F/a1fYdWIRp1t6rrTm2KKMGp429CDoiJ2EOdkYya/t8BxjMEO5whtf4zsb4Z
gagH6ccf9Uy4KW09WXB6Dvu2RS+IbaiPVNitqw0MGypfrD2oLUe2iBoyCdxK1PJS0D8sKvxyNNiH
8EzMB8wjuAQfPg2AcIo3Sm9FxdGDnnSObVh7uxKPczDrgGFnVq1VEVDO8HZoviscl1JBbDbX+SAw
UGWgG5FDK3McKYv7YEXLqdGV3wgNke1VmzrAu9IFd4obidWNeVK1b8UKdrAZsfhkfrpShORwQVVZ
inWQqtZweFC02r+aM25nJJlhXKwUIzQDSC2brecbO33WiMigNvDnu21Z28rRHuoqTGA0qfY8JYao
Hg5+DdoW4snHxLj0lkM6LgwdanD6hzKSBf8fxq9/zZ3cKj1r1KXIiIKPlHxAJdLk0uOFe9SY4NpF
my1tjQkS6zrjnLWxL6gjIhuaY1f8JBNwvDognXZcdE125qSH9haiSlTFs/odSQs/1tRO6hypsdGk
mWmanhZaYwhI3Q8IphpcD9LSf4dvhj9IC6aT6DQIUEfVEVzYpBvw5hBRCc5PkUM1AAQ1uSMqQaxY
Sn+g4WH8MfK787bx9PsNe5I7+LmRCQFRjguCAJGcEQkEObzR7L1kypbCW/IkfVmgfwUm1jbw39Q2
c2pINONZw4CzCEiqVLOb6ttyxTmQX1M+HNQ9nE8O6mYlVmFwOhF+kW1KdcwY5EXkXy2tKadUjLBT
j8YV5SDINQ2eKjead9NBqg5Iom6Enig8VkQFQ1gxUnzElQoEd5lM73sq+ppuAw3uhvmXPTKYPEOv
94hv9Rz4mBThSUo0t7ul3lGzurZuD7gxQBurmuEDRxJjehjjW+B3r5ZNbkWbXZ3WO2BS5z8GZaQC
4BCbEGxdtkZNpBpQzbu6lKuEqFJCQXGVbOiMmeu9AbpXMPiUDZma7gfiwD2r9hHqu8KMX2rHWTfS
JnJkXPAxK83wb5lvvbghYTAhRgd8YwAZOoED7DUeSQKwK233CIjItdkO9A6DvPPXx1xosvw14BKK
mdAId6MGSzEol57W1KmYxwNQdbgHpT5ok6MtlDC9RJlHNTRTOvtbOZxV/4tSoCCIPXkzYE23fMjU
PtrqiDf6gKfa+KEs3WpwFg+CjV//mNGdjDEH0noDvzoj4QVfOu8++B/kyC1jNooibOqDdspHUvNU
68iU0WdiUJCvl2KL4THH7EtHdTXrGXAmKtKnxd+cG95ZaXJMxsfq6G9EcSf8kMvN2qltEaTiwK+Y
gp+HiKEGPA0Mrpi6YGhEDyj9u51ycU04gIiNzkjpxciNVz0J1l1W4FYYnhUV3IWWRnOI8ID317yp
+1730LCWw3qU/SkP602ua+8NuPJAEpIRQoi7qRUrNEanaND6nuh3fq46VVSp7I/j3mAsC9Hppqoc
tEBqZXOZb6ZkJN39kZRknKuIaxI7/PKujdZrMpOVCAXXhfUQTPW7MswZXNh2fKewycqGEIXOMZzT
Nxs8brAlxvAx7r5o/gFjdQzi6P2DmklDE06E/CW3tDaPBEkIrz2Z5uS+dKFY1gZ4NSpsuMaqM4SD
OtdyXeNqrt78nPAk+y9VlxhmrjyO0HUo7Y9awkn2h/0dNxtvHte4PqGDCZBxN2A66n5Wp7Oi2Udj
qkI/IL2y4WCAkpdEyTZDDUmKo+XmCLWtI9tRKQMVhge0v7CZgpTlby++qtg+pXpJlf0JwVyhGjVK
TQoEupRhYdI8xsO3D7Ub/m6AQ0v7x2ywXPuVSv8FZSdXPEB8UTIYp8rmMSHbATUNGoQO/N8Gra0j
Nte8I9Qa5DHqmXA42VsPmiLq8DKXD0ODe4AiV/VDtkhf2VehriMKpmakV1G4p8sTSZHtEceeDcaq
yr2VGTxr7TVWKieK+jTMNi3xHO5rOz+0+BibRxH5lAhUgcyW8PxY5kolNOsnHbMI8oU1lNZuwX7e
dFn+txMB3iUz1FLTLX+mlIli6Dw7zAmp3dmW7kvlsy/bfFhqPjEZDsydodbOzqTkeVgcYVY1cGlG
yRVu6LUhiLguLK5hAyWWhSivZ6oScoZV2IRSG7R3x+1XQYR7BJxfi4Fc5bymjDb1GXUfxwTsw7ch
kthfzdAnTw24ZeNe0YgsqSFwvLhPuvi0SGfycbSKOF/UymJur77Qha8DdYX/xRXPpTtNYzyN8HFw
GOVwQ8rpUw309cp8URabjr9rCY/2yfTlmgoapqS8nJ7qz6U4NXqNkemHOaFqZdSeMOqVuEjxzkya
EbfWbwENtT+q1QEI46F3tuP1iKIk5g/V5oPVwRgHrsw4NCZikm0Cciuxg9e8aqPhw4PLlWcYdz9g
g6J2ivErYFyFSELuZIcbPVRcEB1Faq+TmNUvos+06QiCw/cMkH+RcpY5ldhiebBQenMGK4tSsz9D
zuyIs9vICW5xhxXMeDR3KXwFAp7obwvjaBbFVpTNXxkPOwPCU80k08t/M5CpqrOXcR2eQtc8gzaz
dRvjQ4bhZUKnZ5fhF0fEDgqTOo7CWJyja9QTLsa8oV+1yA3Z0LpFHhel+hR+V7pzC4NiW9FtwevE
87ykm+wSl8u2IAqief7nXtA/7RROQ0/+QCNI4+4kWrynqm1VIe9ZK7M69Y1+HmhfcvefwekfsrqZ
WK3Q2cjzfxCJNy70iCk4HAcwPR6qUddI6l6ADxzzowS7TeEaoWxBDr7AS6rzNAIbxpchd5nU+0+Z
P2aKLxNdr8TQFsZYlfpg+xYArt7DZdbWfsmBNtwaTHKj4s5glFIj+BYNMw2zqG52SPJsvfEnLIUO
DOgzb9zpLnnonMURbWuMrKBD9UOuVrfJpo1ps4B0sTGm5sMteotMZwYQVc2GoVXEygWRUFEM26yH
ZxNBxZvnjwyJq5J+qTeswHL4pLP2mdnxe+JCLIeNr6oXL7hKiHDVbx+cIWhjfUE27Ej4ioUOwiYF
Nmjg0aV3BTEZd6CLWMjHPMH/d9L7YAyM1UHHxFb95m3XXzPiSruqJqvEPA7YBQ35/DZRqkNZeTjD
uumnS6UhKnVx8kNpGqTbspme7iyXulGtJfCmbf0LsZdsPioS4+3iovZrXqDr5AjVcIUzpmyny2o9
cYE6MB7ZnEPob5vq2k09kIuzUTVKGxnHCacynwRih0FQ7VJCws3wWh7QTJ2Z3jtMZRwf/aT2GkCg
Hr1dT3olKetb/q/WEPBOhpULf+Ooc4eU5Ih2+heXTE4mcC4wfC45SJgToigYMWaUGAVMYDoTMuKk
eBT9T6PDeCXwnp0+VeHXUP1qzXCHoMogcQGfH74K1JiKUHaskfnQiVQQLs+gW4U9VgMy3vjUlnRC
f9NO/vjxr4s6XrTleQ4hS3okv/jOr9li/9h4aBFNB7koYKoIn3lOcPLokHH0buOh2IfJWemHYl5o
xNCmByk3ThZHv8cDHYG+fWZbaT9uyqzEjfpSOhpOTu1EcwOUR3+DsBYPqfucBQxPHY9ijRWbc+l2
s3swk+bbDoYLcOKGk7jrQUpkfIGJxAGJERuTF3n0sB+iqKT0gShKDV/r+TO0dxLajOWJC1atRyVW
1ZoahSOFetdi6O7Ez6IN164Hpln/FRPeeLPdc2BY2TdDT9kDAlTFdApDb99BfUBjKOzxNSqhedTO
simnZyv8O16lJBrRFZAqPF5ChiMT8wMfevHMdL6c09NoTuu6DJ/C4PqPf8e0QXENnwK14LPEEC9m
Yh5zpsm8OB4Z6e/LPr0HUv7EaFYKHTGD77j3biou06BsJS5hlPuLsLJeO9ug+oOYnRqvBSOWJqMM
L1laDcEfufynZHgJN50DGbZMqoeQdNdFNq3C7OFP+UaRgcCz4SMmhN7XOxRCqFXqn6nF/4vIBR3p
EA7UiR2/KeuS0pw2BS7zAW4rVTzclXrFNiaipOG+gZ2WA/1Wke2IymIxKN10nROjC1hQO7SXOCkx
1wVJSOHKOSbcVdoumfkH0dvLKvjuxx+VyJ46T/4zSnmfMmWbMO1l3d8pOGll3KcOa1PXcULFpR5F
DxBnxMR9QiVuwgcHMCVgvlv1s0ulQHyqRgBpIBdj3xxi91C2/qk0cYfDkM1kLCVwJI9xUeyz9Lfi
WSozuY5J0gAtgQbT/2Nn9FdYT7nJtBIVLp0ZMYYJce2JcZENJq+D7m5znOIqujubergmC8UM8oUe
BB95mh0MiwBVOsWeSHtc4cOJTGNdrhPRUJglf0bEHAwpCHnWYoHxZBAcrVLbziYxWzrDzCilWdfO
xeDRrC/DGYsw5ayUjqvWsfZ1X39RxEDkCZdOZFzM1Pi1yK9Ap7iuKQTV1/3njyfbnYqQdxIKRiwf
2hr+CJlT8LmL3GCmCN+IGtvqJCeEgdJKWoz0vC2W9otGUq7yFIYWulVe3vRuPvnVuJ4nTE0IrHCY
5NF2N9QJZDDF9q34rHL7w5n0rdNUb4quaWTePxdprl5dBUeC3n+FSXvvezK7hLkGWGXvSibY2IoS
iWVE0Fr6XSDxx0WRv0xRrDUTOXjw8GuO8MD/mgSyGMHpCfcj8qpDq/skQHUQcP20Py4CMa4DFrUR
+XuH/chwVYKgR2X+rp5CprVfnWOd8Blo2msiyN6x20Va6pR/tjzKyVv7qfl0bO1l0PMznGLm4nDb
GufW8he7Rog31LCIyumrqk9zyAQyns45Jbffw1+xMMeBHF926dVzpq2YRlQ/wwJu1D6cta/QiHcW
nmgw0N88Ugya3qfhrhFBpN6rekHzd41rytzDZg0mm2KVmwwlIBocwgP1/uCL+E0Ly7+4QeD8at6k
YgMI0N7xb+4+a3IqDCv+8vv0tazaYyvlMSOsMkaRjYEXPTVReljcF581czlMXs5OR5SG7v4x6ubX
mlEjue6jgG1MEf3THVNGh4KAsWg0NlEhH02H7tFDtFPP1a9v1Pe6Bo1jTAbcFwHD1xC+Bk0eovGQ
jpzec81cXlgvOA4eJIWPWQGUtfUzLsZb7rjUJ+2mr9aOVoH88tMlKblAOOupwW4vj46jdK5WsQdh
WXY94rhgjg9J2G0DGoVlLD8Lo957Le0bzIHWmk2o+dgsQQEOCeeASxtg6qV8hjgQNp5G7oo2YBZ/
MyBn9dc6CW7MhkGOY/MQdc26qJxNHcWbthHXJsw3deEuTaLihnRviVbZ1mpQ5tRK9XgDRuYgJYOY
oulYySkDlAbXhCFwaJx4xJhdpx2Jq+G41vGj4Qz/bSOcpuKj4Qdfs+IlhVDcEgercAkRTVbRGY5p
rLXly9RYuy2CTDRFAYGhYO9ILrFXZMaRtBfPYuTmAgsNcAb6ZONRxWURggR7aODtOZ906jiVoiB2
RIb1GjNbADvewbhjYomjEsZ0FW6V5NfHlrmNII33VvtgsrgMmuoP+XO+HI+pn5GrOhW4YqfpSkdf
spkHlVHXHnIGOl3GCHUi/6vV4QNgvZ9O4mZWR1/L7p2HKZDG4HmKiFJpHNieMtwYYUnOubI+tyd3
k5rBpkV7nUyMqIJmI0p4UGQMBlV9zo1nFKefJYRvmO2XuGKBWf/fa1Yur7lVYKPcnTGaHedF53Mx
jrTcyXiE9QRhPblgJuIQbhgZV3UAAQJcKgzrjU7eDOb4NC3txtYvDnah5sZLtw6qKX3Lx2Lf+wHy
jAqxWfYeugXM27W6WMWtALSrQax1ZvDaesYMw4mYG4W7qS+rJUNu0MqZ6Uj7UtfJcmrFYUTd4AXu
r+UkmxSvOaHhQunCsjUn7Gz9ajcjh1wENSVdCdsNcsxZy2ryqA38RVJv4VTw52d3WFcYlWfkETYC
g+C8Lh9uYexQ1/cJwTpymeO/qQfNjQSKAzb4a1EjskWRlqMJTuEt00Uz/NjQRmnMyge6njyyNkYN
GIdksJ5vo158RrDXLGg0c4JJdroR+K4oOZTr3YoKlxDTXkZ189Cmcp3ZYBIiXlgWm+2RBzq1vB5s
8jZZB2zgopYr7v1RHu0eac5A7epuJYsuKIGgSaJ1uNfjaalkYIpspQ7oMrzlZBfChrdpbQyQeQ0Q
ZOzgrBG66OP1XefpQf3gdnqfYGk5rB+kbvC9aCgAynybQSB7osfUsrPfPcYFGYj5WDVX9aaYLCl+
joooQcuHuCineXUNZ1dK6+CWkJU97OAXLs6oyIYgDP9Kd0asIHa6B/kma2cM40lQsYNrEvSLnmxc
vsnmXUE5AjQaWWoatCp16fRefQgz7R6TlqhX4oz/5A9fNUzWWzibJAXktwEER6R4rZQnyOUrya9V
1PoxDqt/ViO2dlfeat0k6HY6YsgfMVnDZERJyaO7+vdalm7Pkw7VwbA/fHbOwJpSDy/uII4ySY2Y
5keGit2eaHA5lrhhVe/OCJsO0/higdAFBzTM/GIT/PXZ4d7n/jK1c4k9SXcLkpCArGSl7qOk2lfa
LQ9N0rXiSyX+peTzquLQFDv1hwd9urfb8KRxmZnw7OBkgbUH9CWquuqBeX0Ot0EQTlVA0p3X6kPT
MeWA4nr0gAQFnudplp7iYjcCqil39BrI1NaJMoRIp8qTcOqUiRG0mA8d6E8gFK2KnAqHds/uLYzB
ZXKMO941GRNHqX9YEADgWJaKbYCtSQYIMHJs2Yt8hlMIwKI4xaHdvhu0AF6IpzFZNSmTpXk+kT5z
zHsG4TWjgIn7O6D8skil1DsgDcwGKyj2qGG0bP4Jx3paNRYBaFG/zts/FZtdTOnPYOJhKe0f0MKd
RyxcJz66AkWeMR0mBME83Adq9GXZ9oe4Se/WUHw1SIwDU1/G1bCpLMjAwhR79WselWZbQeiCbWQU
9kdTGrsAEgceg+ss0rZJTcOI6jNm+uRzX0hgv+gtc4G2PP2c9A7DJxcObr+e24a3GXwX3lePwkqS
DKY5LGMci6yRSjXLnkNZXMTAMMNmv03VW5Nru4w32GJ/KQ7OgJ1mpx30kbMiQvBTMpORNZATxlR9
V16VnyxUtUo/N2lO/wu4iscIsaUlvhzqQYkChMMCBK/+prjgKb9q2yTJSDf8I+lKOD2flAuCurCw
Aa6a6Ryr0urpGViTqjJSMoh98Yvsk3oz1OCslnkmgOe0UwsOWrUavPtmzVT3tdP2cYjiuvQ2c15e
q7Q4QqjPNOw4z8r/VvYGWjp90yaP3DE3bAru7LgqD5kZHr1QW3TYL7yIo47VMqXgMU/REBbzV1hT
xctu64ab2jSTpSpA4iTiSWMbHVf6i5k1u9aOoStHyoOV83y+JgCHIbidYbgo6nF4rSoGKdSVmGKn
806G8zX/UATPXlkgst83TX/orHhd8dAyWsrUEerUxwDjig7Fp6EO41P3N8fzRNVtQaKiKxw8hYm9
I3wKC/ZdGfo7jBzq0l13ubeEe4FVNvgREcJj/mm0HU4e6Z+prrei7dfp/K0ORfWVcWL/CVtxowVR
PHLpmwdbXPxo+By5Km2ikatipeF1hmnFFhWg+gVMCER6qa8F1TR1/k9owk3f2MXGqj9DZ83D4r+H
HHK/9N5F4rxmw7xLnewyhgHlANClQqXT4icfL1NbPGBPcaeW99DTDybk9QyLSdaBhb+l3hbEdSEC
h7MxFOBTY0pcnzIEY6nwdcCmWJ3goTQ2DrFA1U3azo/WpQu1i10m2npAsAg/zYjyEzP/2IiOeln8
axjjDob8zvLZWQjHftUiotBGrz6Pkd+8FDwdfW5VOMPFCOt/Zk2SBifUMJNX6ItNZH2rGZOGZMar
g32cRrCqQs7N6DoUpPvpOkIxzYLxXgBsOZH9164B0DWAvilFTmnbjP59nKUkWWNYDVvmPmnRFGBE
pQ3+URjZRxFq2zS2X3vGxMKasBRhyBdT1hS4ktMyhFWz94S4DWgITV9b2Raz7amkpIS/KTK5d6oY
1jZgRSb9dTx+hhY+TG31rjwWYhthWVOXX7JCZq37DP4AqmssMCqX0AwTH1WzgZqE/Ruuw5EN4QkQ
2hvSjZquYvmh/no4UR7fQ452FXwFvjMhqbGvwlREMQb9jBOqIgVRhfNm2Vss60EnTNLO9D/9eKMY
jl+UoRi61WUm//L0W3/moGhvAqgHHW1noDqDqFQlv+yui5dlBHBCK9wSElVxUdtpBFzJJ/RBjztj
cxyQx5uhTj3VdDvHIg2cQPdA/y27/syUYZFr4auVOadZ11ZJ4v1GOenkzqXiz5/9aFf47pula8e5
Ae+r4RpFzU33IETzx+hZ/hM5nXJJ0YiQgVjBBDjCaqaLs0dgVCpRvHx6iY1XI74ercWL78OH+pdZ
0Z78/jefNJxC+O68xK5aS6CEOFj9oaGl6qL+voWp85nmFuzJCWwjbcKSmpSOxZXNLiLRo9ehUfuZ
CTtU+x4lac+J9+1289btibDSh3gXIpvhqk8cgBvxJxKp2Heh9zsMaUwd3B/ZeL+FU2Cv6St3odGi
epuK78blAJ6TKxbBfwM5H7p0vsyWUy7Sud5ZMSaiWY0/oJTfhdSHhVHWWOL9hviPQKdOVX2IBCXj
+1yGAtaAqXqdfXlC35phcOzC7gDnJZu2hda/mqhOpnN/I5wrieObFThA3UAUw3EwfkRsrHj7mEC6
9LnVw54+5IQL7FjFS1bzw8egXA7f+bHB5i3ovzCi/E/Pgw0Sj42U1HdUJBEbCK8XSRFYxf67zvk9
NcxmoRmO9YdHrkxd/JeaGd4CNGxlQVWR/CtS8am+jF9TizwscDJK9+bqu2BsDJHTlWuhUW+DjU+D
20YkXfVwOEFcNuoYwiF0EzbOytLzZV7ZaE3TDS95byIezhkLJQI/TpfMwRZQkssCGx08teeQj4JO
7RgEGNJ62UOKP2izSrDOjnzxlevwKJz83A90MYSAz5FF9K2FQO0zdry9Gb0n4mYhtlnWZEsq0b5o
QfZ1LIeDqz9XTACJAClBkz0Go6Rd5DToOY4vCMeL2WTsTlJMC7LO00XMKQwNPUOJbL25e/CYtB67
ItjdFEYMZ5WBaUNjEjb4HA9fAYbF2LIGAn2/9mOk7s7CG8rUVmXZ0qvj283sG6FbRfVdMI50/nYB
nvhN+oLHcuPsfVi4hP0q736iB9pfz2HOgKg0ONuEXEOJIwgYmn5wiOo3MGxmjwljL8RH7LimCOBP
5ZsRF5aJYT7hS4Sp9PXOaRilIkRJIVm7IUFJNyUMmMIT1TFl5aO06NHpy+3h4FnONwwJj9kLaTbd
3J/0sMQfirDu8XWaBWFnh4l/gNM8vlLgLvHF5RwcB2CPfqd5dBeav8l7xH6IQ8cU62YfmRIYQpxh
Tok9Sh16Oz1nH5PDTC8/MCvzqaXcI7we4SgR9S+aNho92OFuuI7ScGcwoPSJNVhGhfPWcAyCvXZ5
tu1Fo7KtnII1HlI0AMMEdoZcolmoDTREoA7DCk9r7Fka60F/LsdXq0K7ikUG9xV8lYOe4oDFtQRT
10e8yNta1+YtV4YXCCjcgJgDTo4J13sJydhlesY5X4TNwmz+2FjGaZRR034s7ik+R+U/1FB0XzQz
Eppg2W7dob/ZnbaRCYIhOiybbj4QZF/QELyD2cF8x62hKp+5JCw+KYn1aV9nJkq5fEOzh7twiHwu
2Ov6sxiuqZGchn7GcpEAjXk8Ml9KEZ2UVvMeuMGRzhl9RLnqzO7THORHHEzbcOzpJA9uxNvIvW1l
zwf4mkWhwrKwTO05RcjDZc63Vokuk3OZmacwLsXSOjHld5QAFYz2Q2sYdRII9IK9ETcsRuVVHRwC
lknngxKYWDyX8obj7aLodIGRunthpgbk6RynPHoSDjOEw7eRp+vUBCpI53XVHsaScjhpT71PU8ZH
KalSqlGdeLdUArNIE950Jted+zb5JSy/zyJEadCUfMAzzP7E2WsMY4TGbRGGNYl0cN/aZFubxZuQ
ULppB6EbQwYY/8ETCyhM4aU28Cc6q0Pfj9ooPEu4h9AV7PowsEOU1ar2gaDRRkTP0dJiGSrDF+9X
b94jpuqGZoCSthcaRMiH6bYx/JUpxaqCGpM15oIDPWYGU5EiHzW41xO6YUkCbpJVSOSNO8KJyd/i
2+TpK+ViK9Wg/m9oU5thEngqndeRJd2QX4F36yIW8DfwsaCZULQAXXQr4UT3KLDwVYGEzz+DtKeO
fVdkvv/I7t4Vh0lOw2I+Kv8wAAbcmlpKPG0Tc3QrteFgna2IlbNUBTtXnjvauKvR8M1HobsrwfjI
NWBH2ARqDDg2BPh/a+5fFzSgDOU7oifIAuOxCzpmyfT2wtmyiHLtHDM8KpwVWvUmFl9x+SP19mwi
tivDk52rOLAOgIsojeS1HX+aEA63HzoUhO9jWiyHOjo29bNW/zrFkY0lVnYILzMdjzFCJrZZGYOJ
mN2BnfPPZx9WQHXDaB2NAV+2uTnaVQAJC9vwkCCV0cVVxTiZQ7TS2MfjAF0DPxcsrQWcuqR62vbV
5ceG+J6NuN653N/qhPKYX4R+AKHxKz33+IHPjCYIGnYzRK8vxqOrNy3JQyozsq3QR3on03uUTIK7
MkOqITBxHTa2/dnn09o0sCaT/0oDI/AY9m9xi4ZWXw4RkCyemhGLwSEgN2PQHF9aU2yDYS3tC0rp
pbZ3OXX66qPW2rXuEGge3239KdjjaX9pB3cjeuo/Rmk2kwJk4CdL6liuQ15Ioau1y8Q7ZWZ/RE6s
59GnZNnaOdF/jv6a9c5O65V/YnVPCWRuPXfX96PLge7f9MHDvLjfByUXN4Q2s8HpwfucouqPE4kd
Hnvc4Uix5k+HPByeSzQcaibSkGkVaIEEgZM/l8kJn9C9qmvZi8gKxpUexGutmbctu89kVMZY644S
F5CRgiIbQOj0D/IeFsH4aL3yH1ejM3MfILKL8Tj/NUZrZxre0em46roWL4XkggLuwyY7TFPs7enZ
41Qq+ndsR40aO7DsPbed16TlfY4N9b2pw8SOOP4hDLVKWSiIEC+zU1XKg0Cq818RTp68OexEeqoQ
TILffehD8zmS3wUzas2lv9BbOjSD3zvBtdpi/LEAxdqNGcs4KD9VszMS4xxhuOYViDWH4Vttu6Is
Ti6vua8/GCHuW3bkMJ0nvqtMnVdyTRAVqOy52Lop0K/Gslz9QMuBx68Cv8dvq35MPcL1vvqDz395
BjuPkN6HF4xhjfzWEVYsCnklTu2NYYVmanshxq+M+CM4v4xGnpO1G3QIX8OBwT+UcKIHcdoBMWaC
jR/FxPuHGjVSPubk5eZbnJpsJpSo2pWcsiEGMgx2ZFW08MWL/VBiOvJSyT2YPuyrNeKTs8kMFfaL
yT5DVigDFCV7zWN1AHU3LSPbXs0m5S22ufyH/qLlWC5S0MTKBJ/p/MvA5eclB8PZj9PeCfaDiToA
Ir/zZ0BCojiJLntt8oZNrsFdi8fVgJTBf+By92ISv5XzBDtkNIYQlwEJGZ6lykancS1mielxtH3a
9dq9NWjNo3vvlrs4OBsmOUHeWWe8yrQi3RlgTXn2OZpQmRrtQ8bdrcEHrJrmQ2DjbJQn/jLtzE0q
rIPHWjcMwn5UU8VIsffDrbDktyNJ807i5BUMCEPccuCg41aTtYXddUdcwTqboaHDEowLXmZNFhHu
RKo6YThKhIgye4sgpNg8XZYKBp0VM1auE8zIVXG3jJ2STJ74AK5L1VLtU4KafaSIfAziu+jDcD8n
0yyx/YJvpBwEKKucLoVLLkvAKvhXbYE47n8cncdy2zoUhp8IM+xla/VuS3LdcFxJsPf29PmQ3b2Z
OJYtCjjnr0OP0ZJsn1K/eWW3iXiHVZy6OrZjXwjEtDnR+OkGCKmP7j6j44PPP4BVUxtAlKhQjmv/
LaiqR5A+fp59iEfSZiwmzRO0Oth6xBXFubsdaPJuSXvFLwhWGl+r6FFQRhnMBx7fGAHQRLEAujbl
T7HY/GAwL56aRgx/g6OoY9yNI+PE+aKG6qgLdqwrruojHC0sBWD7PXEd86/aTtpQEkpKp5+ztIET
/OiYctBOTkpjZQD9Y36VKY0XFkgA6DhvT+8LpiyfHgYNcdyllOJUuORi0hyWMyFwrCbU6+aI7CAo
ZfZleZvKw5qhXH39C8o/bmaha7B+2BgLXGFlvfOdmdhIZ9hXY7iVHINpzQTu4vgePHdhcurzEtUn
w2EqKKSDNvp/UlMrPuPYWI+x+W0O0I/wBSG/D5la2GIzsqo/EgtFQkVIdESoqLTWSVKvHedLvW8G
Z5Zs0JfjYd1oLatrxXeI5qcKl5CS56XJGtuPelB0NJy6Hd2KSQWIg1k4IUrAVSusDzLKZ9jQ6pDE
xc2br/bwqcti2UwE/xdXI0UQPTWk0e4VvoCX96FtkkfJv8nlc9IitBl5zLvPcxu0dxoA+CdStgKw
/0XM1IzAiiwLUhDlhwakH07dOvQdkjiatcdUPieHNhpYf/a9fDEjgo75Q114OwOgRd2nasBCZaR1
MILAPTnPMhW0lBpYRF1O1cFxKUC03nqEyBmaOagqzEra8B2p69FmjeCV9tqvYEEt5EUk5PYU3sXn
PQPIIoMfft37HcOfKcBRYZeEkVebNmwWsbgSnoCsxcTV8coZW/M8e0624welaWBF8MnSYVKLkH5l
ff5oR9Yu8OO3WBW+EPndz++AkD0mCrNQXbkISrXhPls1m3//abflTsOg27Mtj+/9mK0M+jMLC0N/
g2PMRAr5E0qH/ASoTI6jsKRITDsTJrTLeBt0UoQ4NqUirgjkqFIfV17zqMxHDhbzpiIT3miPhACX
XgW6yBmTob9SSBX8GR9W299nknw9u7+O8Gua/een1raQ5iMf27vmIzOSNGL34c0xQvTxxDMYjDzq
IuQUWbTNGevlqRu1extipPQP6j1Kp+8pPqUi2QjEXF1nnDwtuiq1nMpv0qppOWrldxcmRLeweKJU
8TTi5YCI6+Tme9XWHhLKoyFPtDk6Sk1DLAtwOlvHtPUe/WifJHRZG/MO8wSzfZ4cSmIsbN5GOIuj
XKZ+iK8PbSQjgMllvkiG6DUIPYqDJSbW7uh41qlrxRG35noqG0yypPT0CAojm22mwmk0r1rd5fBD
INf3WDa7m+CsZ6XaYnrB7bggsWOtWnNaJJ0xZVcomqzgf7rFLkurp956rbCqzLPkdZ88NiQXci9N
fqMGJRwBmsrp2J4iwvZJsKM/kQf+i0AdqpDycsN1MOm0mTG3Uao8KHEp87twJkoj4ZZDpqHl7G87
beWMS4SWwl70EGubUnAS2bjGXCwBY41hSyK3sB/SOlzb84eeU4+HDgyI0NtSZXm0uTVYAKEamlVu
7jviJpHgFMPDnz8nV4e1ZhJwiu1pcOqNhyjZKt2dHWLaP7jl55zzxE/zmohvnKv8IWrLb1Rserxw
56XJXBnuQwe4i+tf/rmNqy7sc9l9ZBiz4/QssDlT84By6KYiBXwrOcmZ9PtMQyyKxcSaDr2PlMuK
Tn4E+RZRZoNdscYVjrYByvEj4n3zXcKEHPqiRx0lEwR11bwlPP9Ed1/98KMPzYPXTRz0zT7grybF
X0TYjZGjPIMYxW8SMsgmOjIucDyKbEtMS+NkL42A+UvcuoLQEzD92DB2vNdcXReKW1gugYNKD6xj
NyDqUCESHjc8wliLQZEtJ6RbHY4D+tSCB8o+CmrOHPHsaPMuydksWHi5aQ8a0VwG1FQvCwSW/tYz
hh1hlUujZT/ujw1sJZQvsaGIW+LpOpcoBkP/0+awKzWxwZWPQ5MLOI3/iPEwcw5Vhwy9GFm4+uVo
urtzhE4HnbXS6k0hEIV23O8FBeZxtx5iimOz/Vyj05fKWItBB+5xsdDxF0eedalxFIw41PI55bxh
T0dR0ev1acLrH3b1pbd5ECUdZfmeTRLROSA486RlHUffXQkAvrm/6isriBlxoOhyayOQOKn2XDBb
Ij8TbnOsIGzOWSqfhhkzNed9J4mFr/2VG4f3IdC3vkuRctZf1AfNgiDvKuZ7BWQdrNeECuukni+T
5z23LuxCSoI7UI9J7SLj/oLoA2QveO46EpOu+Qjox23ss7gZ5rbjcqq8HxNEIMOOM4zGapirtYci
NeP50ToDtAI27rmf+kOa5kjX4vWsWPKsP9LmCvTWkMmrVTs/esrckTItNjMMPaxRoK+PHvJcFwxw
jnH0d2NIiQE7mB5d/TF+79IPGWG/yXCP4ZCHPvVCHjRACRsX8TA5pA2ekzBEZJx3d+aR4CFGGVF3
ch2lr5nr0jNKxHcRBzi8c1WAnCDWccEjYswPpD2mdr7NqypZGcjn9CoER8VF2o3rIKB9WGm8xaoI
+qVrv9meuyLnbZnRX5Nb4S6xXLpmYD3Hv8qnY1bLD8OUdETkCnYOfOkJqTnEXWo5JSVserodnNOq
WNQ2gQocC+JxKB8N7RRq2yQ6aS1e+ofsC8Q58Nn6lka3Yd0xxwUwgIa/FM0m2xo1XEu+wGnWrX5z
J1YN1vJ+xSyhWgNiJtCgxphwDds3i2+b86by1Qgzufj2U3c1qzvcZ4wxhty5H/eTJ67lcJufDZ3/
NT4Soz1wNB60nZUlp4AN0mQ+NmneUMnyHVNe3jgrp6K3h0QEsCZ9I4djbAR0AB/1yllZ6aGpgzXS
6kJHRsEJHDxJn1guV4UaIqADQgBmE9CWfXrIscrp4z1A74aZnWAhNL/JS5fSv4RtFo1tvdbwBdvR
L9HxNp+oHnl5gIaGNEtteq+iX7s7u+WqFhR24lZ9CH5NYvT4pU1kxsoz4iVQJoFOYljFF73Qb2nt
HzQ2+0nQeOL3n0CdmL2J5+FM0groi1EcDPOAspgtJaabiFx2y0YU6uP+J6rKIVXyUVTm1Ri1v4o1
a7gIAAC7llcG39TU1z3Lo1exM1a0BOg92iq3nbeiItZJfkjLuuixtfIb65hwAiGC+oiajhoSC83E
PiopeaN5Wv1HWu5taKLgEbsFx22/TEmyVriIxEtrBXvO2N3oUWCQtoa/aIt47ZX0j1npIrOsfW9+
Edn6nIVzv+w9ZERdSa79KM42h4cR6389RjQOwVTh8SQHl1fIa77UlL8wPA9CUmVJOraDzClyH6mM
cnATx1Sl7RGd10FyDJGOR0reFCYLl8oHzA2YfnL8lOKIr42G8BhfP24epbPmZVtWdAvtlK44MtKE
bmGtifXLmHyORMHESIm0tKV+g2nMwpCOEDEkd8mnlKD5jbLhJURToFlEh2SRar2LgSAoZsVD695z
2yQkVZLe5D7VHsb0rtjmGSAqyu1yFjB03dtApE8A2YGQ7NdPmkPJ85SN5zBPtihhXkMZrI2+2FWk
H9N5esc0TqatU1L/3byhR8t5fVnL56ag8ptIG/6XaZck1W6HeJ2eW1rQQVgXrU6VEjpAQvE7ABVi
+/2bhgB0al9SWod9xDc1sSAtgvXFLPxHVOrX2WnRJ91McABDQzAhEQuicwCdLWdYfPPezMV7gnjG
KzZ8kES/ycxNbf+kYfat8oYpMZmJHImi5hXtTlLK96IbHgvoAxlLvI7BY0v6LTpkpFchNBcp1ShQ
ucsmmz/mbG7S4e625d2bi3UW0ffAvhEPxbYf/lz/4HTaBtBi6yGzHr21sUrsN0eu7fBvQuOD/wG2
jQ5YmkybuNgHstwmygKGOaRzi49JkhWf6eeJAqQ6rLYtFoyGFINmnqEh2LcbPlY2GwxmPyIQ5ner
ozGkGnepzEiO7GggQTpj8fCHCJvKY2sHRxAsx49JNA6mU9tq/8kTN6YejfQeZ/oLiuCuAfOOQXDP
uXg97VqEvGw8SHRS6cRLQwTTbgNxXX2U05OBiHmYDqxrK8uTSxnHy7EeQRkQjkt72CnhejhbQIwM
mAViRJ+hDyPEIUkIEwVdKLR3cIZgDJDQBegVYwwEg1UdRqS2aeIeCyfe5rm+qqANGHGfoqpYX2Lk
bbZ7QvWK+XyVUR1W9QTS9XLjTtNzUott3vILigAF+MD8CERNTevtAg2GRpovPWp0XIJ/lVLN0d6o
+8TzB/jz6IhPsu+6JJrVsRGx6c1j5CZEj2EmGkxsik8kPZnZD+W/cGBvnZ2eCLUi7wwOP2H04Prz
NQdKhXgnknu99JYChSCVWPrEMNTEG6dtsLRd1LhRD4850FbYP+sIxLqcMdoRiqKsCBOZiK9a+1l8
MaZgk8rcgJF1rYU1CIDUT5v9oO2p5ZIJDpIp/gqi4O7R6lJOId4XFDJFhGhAf0LhwHnQms4Ob8bS
nyK4VRkgPMMwx7jS63/w0UwY3NQS9Qd5uDZPUAQogDQHn2rqEzumGrdhzcjxUxWFoPL7GhRPXlVx
tdBdfIMu+UCIVtLwxaufQi4pDPTEVBFoVcHbzrG91yz3baptJJPzNmZJnEnTtKdFHKCzrDRkCMpx
5z0mqBmpqt7aGgErOTJu2j6RLbHnEDnIdz5g3tv6TEME7BA+0Y36muhmpGT10Q2Cx9gx2TZR1YcW
wA2GE5ZhBlyAgpgSia7hqEDFbkTZocnazX+LH+ZQi5tktPS1LLKbzRVkZMFZByTFWFhlLsUp/LiW
ntxRuv3PLgsGc9MFL7qkGwyMHUCW03gaeBVY3JlAyJrgx8OzPgCFF4IoSETrZZVQUN2RrMPJj2Jo
p9l3OW4HdnJteiKJ7uj19iMKkVXeYXPO6NatzyT3f4Ypz50V72RXQjhPFyp3Nw67dp9gxEEYxls6
QWyExD5FlU2Gx2sHoOKT7UAqvJsuXJG+EMKygIEFmVCvL+YsYrz3W54XDvgkPqSTRb4vNDTkUtqn
ayfOtyYvRQqqKCb9lPKBMprm4HfiyRKvPj8eWdmZmTzLkO3FmC+xz8cHJVWR8ohT8R2sDIZFElqP
RJe/ZyM2S719y4n2ozs5dwWhF1hkSVxVYDHGLE66fTzIjR3g1ldmVoJhS4FXv9cfqoGFI7QoUJy+
h+rTpAGNOENaRcy1rSbT3ZRBPO/Q/9ZIFi1rLfh6s1qVxK1UhGIMzvs4/062tc9CUtiuvgWtEZLR
4pLVLYedwK3dueYWm2BWmsiNhif81sva/2gC/cXF8JRHybYxSdz/rvz2JWe573MoDFv899RXY65q
MaAA2dKJhVBhsQ6MW7S3LJuUBEkyEfETnuFsuBx+C9ixTtwcaE91rbioX1zOfJtIqMmjQmQojw4F
vVpGt7d6m/kVFh9mD8E+mc9Bk5w7D+zVGvhm1nRpE8B469Grau7N7yqyHhPjh4BB/LBM8vkGEsPZ
j1gcxyo6pDNnKcu+2aItUqh7wooDVxCWzTtBjZsJbaTrIoX0sj2cBMqf3PjCD0l2qJ6hQ8avnY2M
0kqMS3YhCrcVv1wfRqekUFe2P7SaCl4YYRKN3Iv6BsZD9JsKgRkIUa6fZ2B54bxXlf3A1PtVKVTQ
7NftxKeMZb+yyLa0/IpiwOIeguW1Pc5KN32atW4NLo5/3UQ75fOIWmlJXn77anbDthicc6BcS47R
XBH71kgLffHohgJZUDC8z/oM7heQezzzwlPxItz0ORgY8+ZoXxXe4yCCZ/VT1EBPWoZm5+4U65Zh
qLGdP6oQceil5q60X3RIRpWAzrf45sWuVHxQR7VpP/1J23yfyIs2a0qwIWBLic8NQ3EdesdMODvf
rtZCAojhyjIA6uzm1WI0jdruAm/YBZTSlWfCvif4RNTCwK+/WnkmQqUM9+nwbiKIssFxbEgmZad1
LeRQnoMFlnM7efGTeJtBMir8S0eTb7PEuhrKPd5DLrnY2BLEC5g2dDv1bdDyxVAxg/cU0XL3HxCv
EONunRIOho/6SWMJfa06ymgt2g7ebYMicboHLKrUbX/rsESJnBQSwrf83L2WXnyrhwZX4byY82jX
IQfaiHbYqhVojKI/NGqgPNqSHfsU1fT1UUlkleGjqeeXVANFY3riXQCmcIbdXICumKR3VjAiwvE3
k0SGWUMcseMgxtHhkrtg/u8qLmS7GAOemMCcXjAjrhyyENTBLjno3XK6Nb2+H0HGqYZchiVlnsmw
V8/uf6AQ8jwAmdI16slaTPH+2u76la99EXMVIY8mgH72/ZO6Mh0GIBDhXnfgSDzqb3xUv0+NjzjE
1ZwrzrO16HQKM5ORTsvoPQDaypq7axqo8rDBduwBU5spZw1jzHeVqo5KbL9zxe/QGIHQcJBKwBot
IVbOrdkM0+St00xwivZpkhhmJSIypP1hN1Kgwep6MoLPXvP2XTrdpG98oub89Sjr1UD1FCrkJxRY
VsXP5CObn6nSok2NwOeN79Hb1IhXoLFbrze4B1kSHR86UOMMnZE5WqZ1bedsVyX5U0j2/8D8KTvj
NrmoWSsuuYvJuK6z+AE+6727KFDkuKiyiqA6qhiSQucUplKOGUvxdkpvXvNc66yLAX9FR8fWo5iU
OhpUZD8cUZxxEhcusYfkHHcJciUEXiosxuGBp/mvIEHhXI4pgYsoKLS1U3tns+jPM6uJYsRJ3t95
EhyugtSfBQ45tEWmQAEhHoGKlsKmhQPjgmnfURHaqX7oDY2rWfXO+YrKoJJMInSFREPoQK2M6259
A0+jXVydsdkVU3lq6DQeLf6Wj/aidJ5t0z2V+I+aUyD4y8++oz9OerrTm98ATjar4k+T0Frc6P30
il6TFC+kYk3hrVWCRKYn26SiXheuRn+rZHjn008NlZL4M10VNNm4dL7TEjePZJTXL8lMmUHUHVna
i1DfxlBXdbTOj2ZdEAWIW16TO01WlBW/eilScuh7/2Fm7Y8BuO2kuOfJZ9g8N2VwLvBQoYJGSpY5
W50sbYN8oWZKL9qIucBZumN28mb7mqNdcCfCmDDhoFxfDCZxfS1ERaY/IV5amWjD4NpMogx6CKr/
OxFS1JrUHsVBmQJ9MMHlNkpstnW6Uav6GyR36fXewaFKMCRDudNZyKDWlPBPUeiWPiB+qZcBze8j
4WJQCWHLyzDgSvk3h0pfKnAtGuMdQpelaREW2YM8EAFg2sHKE1dYghryhCA8z/HvYf2az/Zm5oZ0
CMGt2o4dzdn6FCY1XfWC2njtBFxgCI9hBhRgO4gXz0DM36IRFWhlsS1Elw7Rvsc9HfOBlrq9Uw9U
6rIrt94mcdGz/UVDTlhLh44VsR+3v4nEPQyfsaRtFb0glEzglkk4rIRINdVpLiSGSLhCj7tBDekV
vfYd9+HQvNfO/9DFHYHSJNGcMu/Jby8jDG2RBbTH15sYt1FMKHG3Iz3/IUq0R5s5Np8IoDSij4i5
dk46Je19gOixJ+Qi2dKHISkA4BJ2sMAZ0KFBiGw1QuGDl3oyVugFoC2l/eITndJRsS20B/6gtt4K
tpwBnF1pEqyxe/7LKrosjQRTEIUPD0jE/nxuX1DBZBto2abwGC0kqguR+rux0K8K5C2YbAmf5ZBN
IWTl2YaM+/8D6Is6LE5KChDzgWjKeIn6eQkbnHH9EJNNN/zOwZ/C7hkJsBEkeagLgJfVR8VNP3Vt
QvCQnTWNTbfFVae8+XJPEpbSASLcWvr9hQR2fpFt/aICVpQisODAQ5iFGQ/yljApcA0lX2adi6gY
c07/U3zSjlpFY2955MpWfx3Dk1doJydsT3XTHAPAgNkM9rKcN6Z86VljiJFYFxNpt9O1TdntrQlV
iNjG/XurxX8TooBhW8l8pWmIW/LSXcwIVDs8giGLbaVHAFmzj5p55rM+HoGfNfekp9Pd8/IPVU2N
wHfXhATQQFGYxoft0WmVAccOKRKJbRztYQAWRcznN/X3kzHfAwAJPc4A4zDn8rPqDerV4I3Uw6XL
+dq7ASIvLlnqYtxo0TvZXsX3KeKfNPLdHJOrhhg4ZDw1AKjq+E8M9Um67b7nqCPMUWdRVzawpAoP
eXp2ArGQ/jcPypJgyPXAEALsuCBYgoR9plHYwzSMH5rpgj5EbS0BsOtUkbSK+sdyT+P4OTjlRl0Z
nn5T6hE+DZyHHh2t/TCsPfXsdgih3NVo3NWrj4JoLSr4O2MbTrQHttnryEqmPn5KSjRQtcjdFrCE
pwLbKxrYaUqBLKv4QYwFgvsQ4YXZfRRMfxY8GUybUlgLlixLLCcCGyzyDKqTM9bbtgmWRGNyX2Ai
XE86bj+ImrFxztWIXYNjzDW7GxcHGUrWJdSyuwU7Uvbd5WYn4q4EZHaMRYAAaRRdIcoLz2gJ0mES
5OJdKwOkNFx2twG1YPBiM4UkVcltoy/bOPj1xZXbSxvyDQRixKnb+N9CDYxsnU1w8TkHy1gcfIqz
V+SoY/sw1mQlLCCyZ/Xn8TLF11dwRXYEZLnNt2y31sihimFbXciJyjoHD3WEdiz5SMt4XxQ6MlRt
zYdJB3uPpLttvB8ugAel57FRyWMAYmT28emge4qtd6t31uPYHlT2R31Qv1WvED8YdDdVjCJcEj8o
c2BUkNiWvF6BuOWBzK6dF6ggrK3W/cSRv+0J3rTb5qfVwTMyXZ4omd8kun+TDvUvEA5E0WREUuOK
7rXxG1voI9bRu/rvccKJPBtYbhh/HdS+QNZ4my2EnE3Vf7WksYT1+Jbr9BfQpabxs8wg3rxsXuBz
mKOcgM15m5yPZs7Iw5FfRZrsuiw7+SNgMF7lfYQeS8VnapUxE4BH8i76CCwsEWskWL2sdkVUnTxi
0UIGdQuPmGQpslLny1VXt4m1GQsirY5dPy9nA49+RgQmpqlSx/TSdK+2iE4GhqcEq2tNulnNE43Q
86hCAJkZI7DYrQrvn9+pVaJ3To28sbZVh1qXRC8aCPnQo5oi49Tp/1jsb450vpNiWlAxuLHz6W74
tIb/2pwGjUobGgUFnb48l3Z6DtUCXY9PkDYUZI6vvUAnZHqPadaca92myRyGitSepyoAq5jbo4OR
12jrx6i3D4bR9/SXOwsiTuOiXWJWgqul4yIXN1pNyIUfWobGYBkTVfnQRz02PVPpZmksycrHXKvQ
tFArmg9nki0765SjcqJqamHg92u7YtGiTag6wtJwc6k84cznHBm+QNAdWvFa177QE7GaG3M1oicv
DfupHc2v7kcSuxGC5GVcxp304bOEtmELObl+eijLeRFpEw08+DaIQKuaepckxj2V95bak6haKDnB
NBoWXg9yPRKj31iscQaCtwnzSjwJYnyqjezlUUMRgoz0e0zbRRlG9yAeiC3CbEN0AAf1p6g+68ZH
zIivPJBPCKEJ0v1NtLNv7B2Ys8kFFrVRHDcN3D2pOLlmLQtiBuZKfEmqXmwnWfkLoZmnqMmWadUd
u+EpSu6V91uEJcxyu8x9dh5azmtbI8M2X3VotdFh2O67T4oT9iH3BO4kCPososex+taaJ0YHYdlE
Iou1umAgbTaE0nAugB1L5zBwxgvr07NJjQS7yKa3YSh2rV5dhX4KdNpOy3qj+WhXDgb5nRauFjFH
P0boLgc4EVIRt0oGa/RU3RBFFQPZFBrcprcNbBKF+N2PyInQcCmhLMFfa9w6Eko48E21lKx19u2J
wLDYpC/Ay+Q5DP+nr6KGmg8uu6ES4GTOsyl7GhgIjarQrkSECId8vvtEW1qacehRKjlEESKhQSVf
VNHrlOKJgLDlJrML+1MJy4bKe8jq4BwlFzeuNro6lFmTcbEVZbll3Cb9yzr6ZIl1PSANvIi66AjG
qnk62PiWETNlkVkfNunBD3HGiuVrjwI0h3NUE+OhCocjmd4k8T0hacToADXHWNt11taoUHH5gAGM
CDqKphjoLqP1LW4Jc2H2yXFfjHP/HHwo8BzFZSR8Rg8T+b25sOvXNCc9LEQu3j3FyCZ0UiNnqrD0
8NorG0i+B8Ce8CqBxFOLs+hLnu8wx9RhE02YbH2W8zwt7jMChWlydmVy9JHINGgXXe3L+6mm9NiQ
R2nAepVyWqqXPxGu5hXXpE6B/xBLU56QIai2CVSlDmqHoikktjJx84ObT2SEcCv/HxfgwwbSue2r
7JRJk/i+y5gSg82JAPdoEMNPcsljitrPGu0T396B2YjYSLrG3OVdhiCGiddJ9EsGUzl9oEFki+Zx
b8f3WRL1V5Nqr0BYh8OavZtCt2jTGajaiBIwAu2JnTMmHhg79l5Bjo1wtikDklpq3JJc6JFKCRz/
TUijiY0uAY1Eb1UgztOzx/PWhDqTyHwbyds6NZb7N/d8szzU1gX7icuM33hyl+DeFwOSc0QZk158
zihjR0McFdaGQQ6RNCou/UM0zaUlGo3XhPZChXpAFmvRXn1C+/zHAy7NZI76qdyzAWBYZ8EmZ2Ai
udPb2zwYWpmuUsQbuS8OKI5JRaGrkvx/oL8WthY2VsESSpjljfQ+AhCGJEvV3aNGjL6EkhMhg1u/
iAle75+ew1Gp1My9ulhanIPQ42jt8C3kQ79OOCA9Dm9l5bAgh5uxWqtjo+ZBVn0AFfIudaHx3mrt
MkUokTLl6JDuoRu+kX22b7GbBYQ3S0JHWofmgGE6dj5nawnXyQdYzs88zI6wNopfmQjyQ7a68ooU
uSZHU+/TB2stS2+rpx/hrP3/rfol2YUwMjr0jQ+vKEhCltPNLWwewGHH4CPLdB3JZDUjUTHsP2jh
g9oVFKCj1qLWJHuZ87MMu6epPxEutUW4tXY8LGgIQ6kqdHhcEGLbYjVYKYy3raQbinTzunLTAx44
DmEpQb7uZ6CrmMfO27dqxi/IMoKQclHkFEa3bRGPzfO4KMeOdDVtobJZgqJf0K12AX2LcnHPYqYx
bd0xEncpE1Leqfo2XCSOV2+iKrvNLckKNgHzcXn0s+Oo3/SKT4zFYI5Ef9DSF2UCYn0D818ihl+M
9U9OQE9kZJeWzMHRP0eZjZLixauw/wL7BMQWELTVSM7f8rmi9E/Tm20kvOVInh3//VWDJXYB5cmM
fhknUUWXVZIc9IQEE01HRx8fyhmLrrOfLXIx6VBwGopxSbE11mQ6+ZqxUoWvOrfE1DBec4/8V7Cz
EID+LEqbWYfvxljtxN9a5rPp4LW3ryPIPqk8u7wE+8KgosLaWsGTMCbObUDWZMr0W7f/Ola9uBI3
wcVnxJgQxlPt2BjjqUeCdAiJJ2+nV8VvKQw1deuVAvLdmZAC1ooxBcaBFSFj/iUpgDNTBit+IRpI
zYjryrDgWGA+i9xelab5MDrvehRt1DWfFtqXr8YZcFwfxjIzPlKne1Z3aIYIF73jqsymx8kFFqwe
wsRjq1RxLRgaEyffTuV5jlnjFY2i2Puyjg4VTd9N3d8sDC6KaminZOOg5pQT3weKx8W2xMTdx4QM
IHjvMW8pwsAsNKTANqkKhM2PxMnq/SWb/U8tXJvho/oxyy7aVYU8UT/oROlBsTApqqUJnCPn+FdT
je0QNan85vtaqS6DYaPH4tQYzRZB5YPu1UivrJPKpVPxx0ENssu2lOEgH6InkdrPZpgeveJvsKNz
KZEuEFWuXmxKAxfntXqtdU7VDSN6GaOXaAjU859M23xOSR9yI+vFhbl2SwT+atVHwaPPv1T+/ifH
UrziY+8+qXNXQXFhnb2pvOAJl46j4Fw4gxj9itJEoNKzIN/rQ8NRpQQW6p1QoDafC2puES9GSyYZ
ozE2bt8uo4CtvR2REVjGuUUYVoYEZyBF0NT9/SSQ9liEY6LDK/S9Ws7SnBmOXOFJtAfGyQXmhNBz
9njE1JpnjxkHxIsY65u7UQ88YckPVtKdAigojzuyzquXHkaFobBtn9U5NDL2Ni7FVvg6oI4jUito
FV5VvA0p5JTg5YfcDwNfNGGNZhdaalSr2flXZ+H6I0maNF0042n4VXKkzcY5SjExuEQBAxpVWgA9
QKRYuPb98rM2KiT41Tk1PlRNrYwQ9mvFeoSKidCu4DDyMBcqQDcDulGRAD5vdRSUb5Wtb5QoWZ15
FiiuxsNbg8hFucXNBxpH/iKkeJd32z7vISKbfTcTOVzjgUxeiXR9VT4nPSekLCc6KflVw7C6q2wG
+ok3lZiaS17W/OMsLvyN8ltdgUqmDjeildqGLbyU3Pzfnfg0XbGKMpM0EXX26JeqF+sWqwt68oNn
2K8e1SxBe/A9b1Fk4qtLcGFxgiAKPhVcJXEtGUlfh3Y8zGMKCQt8BBgxZ3xYYdoDXkbS/zDHpDHh
ZNGyt2HcwUoUAd5gVuPlV/N/78RegTh5nW4DCxDh2jnUR3u8147/I0AG4/SGeygN+DVLnlF/AM17
V4x7zIAUchjaBtbpzn8Du9nlLkpAxPwzmsHOYuRCAFZ68qSGHteyl5c2Gw9hbK5Ugq7dI0rxqNjk
24YNuWSsBbJ+J0QHLr3dm5QbEdaquClNm6gn/nKbTWu9dsFrYup7TCu+8LnK0+cknx40yzy3FJtT
P4MeZ6YiazwOIy4WtkhkFWQBTBsbHdIYtSdfZapHPxU0S4ypzOLUyfBcXKC3FZdOziTekuc8gXxM
jbPG6zSm1Yitvmh7TiGxHpzwqEr/umm4hAFIM1h+iwi+61aaCpeiZqWMODmASGuZrc0Z0CH+nMt8
h8JWxgKcxjrhXj+hXH9Q9qO86QDzvT+st+McLVXh2ASq3ZnTU1l4Ky/wdlCEexMrHstdByVRJdke
b8WqMqmpmJEEekp5hhQzWOZTCgjsnvlk8Ux/hhWNI/c80JCYDVd46wCjjjM5L5Az5LkKetDAu9wc
hNZYqxWs4KNOqQQYryKlbDb0nsmnh5Ca+fSqiccn1CtjEmIko5Q3WSURnlEom4Dd0ELpjuh6TvZq
3lRfSWLRqSAshbUQeVZ2r2CoZz57eiZg3F8SXHYUQnbA0RMR1+gPOi7wyEEGEm0TlsbUeCuR8wxN
ttFxVOAMWCnpQ1x7P+HBsosVoQaLkqAHMhvxDZCdBmyhlPcRT5GMspuhQtdMKG2dN6cdo3fUH296
VV/VDN71xiGNorXDbqduQkg49nAeT8rAmns+H6rZQqoFksbX58hPLxrZcXzqlSRMiRTUm+WiUrCv
IdpQNZuFHNB5Vq4j+hh93UK5r68tBOLqF584JkfI/yV2lAidJmvPL9Bh4K4kzGiWHiP3h9S6dWC3
pLghRfbEYmD0yjKao1iyy36PUKLBhNHG7D2jtePMJXd53pYKIpPTVr0w9cFMQyzroUsnnsqj+0fS
mTUpqmxR+BcZIQKKryCKqChSaOkLoVUWiDLK/OvPl30i7j3dXeUASeYe116LAHJYKZpG/DEw7xKr
4GJiOMrw+v/07GEzBwSTQAItbopixLxJl4wBvAYaSzHC07XySDrZksbDqSs6Jyl6S6LCKKKdCQ1C
0VaWX7fqVwAIElqT45gePJRci4G4PwPclVHorTN8XQcrWyMMCqXhdsrQeGGPpojy7BLiXdEshgXM
EhhFqU9t4pm6BFFRIa77jmQ7UrFJ5Ck9QK+CWVLxXERMphBiCcePMpT4Nj3JUuh9kLEIJysx3FzT
eB767AeXWHHJY1Lojj5cxkYdLYKZvBOWnHr1q4bNG+iFNMYZNTYkSiYdwUZ6bro+ZG75PusIMhLF
Kp/7lBzpNTrilwWBSQKSir7Fa87UQbht6Huow3uvFJQmVDHG+PcELBJ0p392ulCPtP+Wk2yKLLlP
vdOs3kw1Pa3JjPb8wHg8kH0xqYbxpZAE3Q29YeVWdzPwuEjRiqbreyvq5M8PYBnkJkZhe3gtyb9o
0oL2SQl0gki7zRgbAckXMPgGIq0DLy8aVqLo3PPpbwK3OSSdva+AMEaQoXxVMPIazyqFlLuiChga
4mpEGb1Wa39OkXky6bdz5kVLTUD5GUDFNSGqyTSETPAsOhXJaLRUe/rh+JuE8UaaJG+a3nj6Yn4d
o1gG0dWa8vciltCBu4t57Zl67mREgQSBjsyjFz8rga/hPcczug4CBNQwBskTksffb5QmuLzVG/Bi
Dx/Hs9r1s8dbzdg+cyOgVZaItAtWFBhzqCWFdEx5eBHRUjn7Q8wH8DCdC0iaZ6VqqsQeEZm/GMsW
yeYc3LdIS8Ugaz+SlmVJyWT6PHQ9ig1DsPrXpJ6yPWP5MoFZesAivSP1+0lAp5RulCOGwBzMMla9
CGCR10JWDaAectR9CK+RlDElww6d4zBFAxq5GiOqf5QxKPDJlKgGvjB4kaqCh88GFuNMMtge2HmN
FtizyOAyiMJEQQqsBxbnJDHKpdFIatPpsVBBJaCOHr5fq9m4ofdi1QwSNpLiitLunKLkv3Ht1pIR
DBD1VoGskImDnhBkFm9l/85AGCQuO5XZUDzgWkRFXUZFUwzyZ83LFoFXNMwYukFlu36MM1umfCgy
6xA8ZcCsr6hXAtFYooi8CquwIkZajLToHxK0/DTfMo1Y0W8Uu72b0kkhHhHVNgIWNbkzeYfaQLSG
b8qQX+N1Cxa6LqfLLCyccYwaVhE5cShaGvDCMIGfR0TX8lcZfkcEGs8y8Bqk5woQVEN6rSgvg5JT
Ak+C1mFg01eIjXRDuxF4QWH6Z+MK+eH7PyxL6EExuWC2C7Bqrf97BhiZuNecsgQ9WzIzItGUCrjX
CarPhA3P32aW/4H+WdQd+XWUG9o2H32L1KFrkZaC7CWaNHaVDFAc3ZugB7z1+UOWkZgMlWT8opxR
5QL+J8w7tZSEMyZy+IAOMIp6OxkboWkE0NTH1HFnI+G1m1cW1IOi9CSkHkTS0PSa9VFfZkLdlWFa
U1hy8Hv3hChnRH4IaKyve7v6EH0k7UMatto8smbEjFr1lQBx7hFteTKI0UPOw376tIwIlqVbxBSc
sQ218gNHCOnj88Gcxr/RVzRZ6VTp6jgA2nRLPw7DcgJrSjb3nDmqBiCVfrp0ewOtewejYzabYPyV
NRIPLe+T+9gUMcB0FjOs54+10BE3MsBzlJgqJVhxfj9AugW6sHtDqdKn0GV+QFxCNDuq/wgeSiCi
aBSkkCkpnFJ5BNeB0c6A7OEuxNRSKk1Wc6xNVv7R5TPrCswMhaSMzhpND9gF0Q6HI4Ty802k1RWm
KiD1SmlAAY1ZatomG5v1BOpiRfkXaIgYSMCrRZEuQoGwBI4hcFIiSRPTfKLgGbD2MmpW0uiL/JPe
1XMT19q/aE+8XTQRKS70KCXDgA0VAiEViWz/+ZnMYecGbRvFPYWjxMxz5loreqKUgIHbOy+aG0E0
rAD5W8GncyMK0y8qrSJQm0TwQI/L6GloVH0SJTpMGb5imn0+GVaRhh9Ns/T0buuDSEJFzASHuhrX
1ngan/pUOxTwQMzkwf+8VoGYNGCKeZjJ3wKEpww+GavwdZq2Lt5XVnRZNwwcEc0o73g1O09a0jOY
isLwUlf3GFSnAH2Kkfp/G5SaAZASWNWXSSwWwxXLJBEXQ6tDiyr9LEXk9+IJTenvViHDG1RKRDE5
kzQ7APcwCbrzP4h7WjMgk3G2ILct611SI1GLRxs0DVXEMdpXMd296SYjthPPCOc8pK0HTf49az43
Kc3X0YvSsHC5Y7Jumb8PA6JCcMDTAleBkWpRaMwgkRJOvVIuBb3tcKJALp5t0V48zBK7+AAKjMEr
yKAUelxL+cycFPoneu3jEbKA/b/Ui7GvHo2wZkwnbVEe6wYXEcORg7UCVTuwKA3wK1F9FG4nmj0Z
Gyq8GKioTE7S4OsTdEpG1ZNppBzOhhkfTNApGmNWSWYLzV37BDQnhMdRg1y/JpPfvpEPMzX14iiz
RrPgu8lao5uIauEFNvJt+x7cfM5g0TiRXa18kZcyJ4EaQAu7o447ibLchilh+QZ0hgCb3cvppo+1
ff+OzHLqzZ8MHwiAKjKJqGrTPHiqK0EZkkbcdhQs8vzRSgMMdUyMEUiKGxOQ5vTNpPI3kI+tyKln
5aNBAluiKlT1P+LQhVOFHr7mBEXmVp/CeU5Sc1rn2y4lJ6qP44mo3Tds2Re0yYmN+AghashIu6iG
QOLyD4X8bE6Q2S6E+Owzn+xFlU/wvyBATvUkbRnkV9wQs44VSyjfTWhn9E84tzJwWC9gjMjtMb+x
fQM6myrpatBiKI9H4HPXcp6vyFv1AKqu+YTDmI1oSrZgNBDaJfodVYCgY2A4dFRqJixeDOeRX0Pe
EuemQOMIOfP5Z6dhSTTKTil9nxnp6CfXfoQNFojWgv4a9V9G1iRIs2BpSck057WdpgNCTtEyH0Fi
gHiAAgcN9AhVNayk5PsNflF8W45c3+gqVkMZF4s+Y9JyUq3f1DroyJkpUjijwwfMajqPoKwqV5BO
nUtMjogGp6ysNr8qr4nVa9Q/Z8VR4F7aBM1bqXRy+JVzQkhqO+ErX33m0kogBIqSglCE4isS85PX
4k2pS/xI8EB8goGIk0kR6gTFa58L5hhKdrOOHP8TJS7YmCrlWYzhkCjl7Difn3q0I1McxFPE9vnU
lAJMM6Lsq4rid1FMf7NYtVSoRF7K6JYxFAZbCxPc2KyS2XMx9a4GdiYFVk8VmYngLwFHweT/BnGx
VoCYdjAEVxGAdgwEyhZr5DmWHWRVKUjcSQeQlmGVFoeqneNcNcN8JoqomqkUH+gQ1dQutWwpN/uO
bnD9aTfMqlFLXOYFXaC+S15Gm3RgYWBtolzdPS2ZgQlyQtFqa+gVt1hROL9NcEVwTIL7GcGsD3TG
nmHbwhGjyXXLE0M3MA1RnR5tBX7hSQMtnT7XbVOBfabJ16WHegSjYTyIKGQtMmZIRUTvdVK8bUFW
JMZDNFAtMg5GnQrfSaL4LBkO6SPbS4KKIZhniyZQBN81lDg9UAPCEzhrIEd5OwL+VKQjqE6VQ/r6
SdQcfExjv0aT/bMAbIgo3XEiU3oH2RTTn9BAlEWwLtF20njeuUhnNY3zLf8yCG4nwQBPSYMOcx0e
kvn4t4xCFNOYg0Iu4WtWaaX+ZgQ/YFbq+A7oqlJ+qOLQbuZwhogeRQIyVx0zzPimpQI8whjxT0Ih
qGmeT9qeNZrvH00m/ZOlx7T8V11HsuazHNDIfLfsRHi56lTmzHMSkCUzB+1tpyFcSFGzo0naD21l
qPJzXXZzs8YbvXFpn/4vJRWNunkCmehnOckro24lnkPzpYTEAeHUh8JnFbfoN1E8AQtDRKhcZFyi
DCuJGKUiFkqo48Yv6tHqzM5K+P049AS7C0KGZc+8UgJXCTte02jlSiUFGQrBWY3HbF4zsq7UDoc5
7mQCk22+pq0uheo1/Hy+Q2bpod/YRdKMCiU1de5ry8BIz2kZlNrLXi84Ltl3LyqYLxb0aTYFtEfK
ZC/yzYmY12vXkxRByhF8LfTQBY5E9KynHL6oh5oGSAED/QxtIW4pMQ5X+sUn83oB4uhzBaghkjuZ
ULl8xmaUB0s41ZD1VDAcafuis8Hc1oSW9Tj5mks0SdT55/jKIj/uXTl6AYAv1wmQDpK7jvrThGK5
Dh0BvA4ysNaxUPtp1p9n7UojyOIZQxXXCSXDX0haMo+6hSQGAUpqMDTnP3F9YIoK+jwQ1U1K74py
r1pvuqyxRFF1aMJjPi5AZL8BsDcW5bFVV1TMY/WrqN7jABYSfbkZXTyKZxF9sjwb6TG7egJ6ZqYw
svNsqTGjBQEJm8o31mq7ewWTTfuZuj3zjqmaW0m1Gah1l3ApQZMKP/4M9Ka0CbKJ1bUIpEcPhD3Y
+rP69OxoIHZKvCjRVdcL1oFB3U9M3X6+xo6hNpDQuCaKVOL9h6mHYmjOJeU+kZ/RK+oj1UpfTsio
d5NPdrRDzCjsV2URXMN+vknT0NXkj9cwMx8h1jzKATK0waV8VquBOtUnft+TN6P8AECfDVl1NyC7
kk1c0fDuwve1eEnbgv6qSoEl7KpdrMm/gUxrt3qdmjeJHwwFIOVg7Gq8zzBxRTL4kVAf7qaRNZWo
7cS9xZCqsKWjWFlYyjj5k3C1wim0rBNYK7fM0dBtWnwTeAiE+bTxXeTxUYblfZdfWly4r1C1ajL6
ZkpNEWBUQBI4BTbyWj7hKKAAWM4acBEAiePZXNCBSYPmgjZSI4rpmIhZPuZr+BP5wBnIiDYB8Qpi
2phKhloVSHX2TOMNjH+kMOuWyniVMC9ewL7SIVwxBGtVjdhA0TrHNwcz5vJZQTCYuZZbXTF4CddW
f2jBMw00QBczzeb/EmOiiAOsLVv66b30vA7p4DX5svKfoCVKebIN6/GukqlUMps8kqYO/T9Jz0hL
Z9jAWfc1U7wufrkTzUVpwVM545Pm0EXZKX0+YirMIxWu1/av6VfAlzez+rOdhWAeVpWGcuay7k4z
agKFDbW6NGdAywk0ewrNHPDpwp5/DcWCLjmfGKbuC2AICC3yR2XFXDbWVZ0ulX47CbesNxVapv6V
nNweENC6zuzidXnTNtGdrNHTG5CSaPOiy2+Ei9atrvC30GwGwvwrCYkh1Ff2ar5F+ZZZVb2tIRQ0
AQ01NyQnejRUcRpouzMTiu5GaRJKFSf5a64sEob4d9Q/a7DEqiM33Boz80fsF3xwNItRpZ2rCy1g
RscIv7OXgc54S4sW1BqVxMPkDrUaaTBJUsHpBaiSL7g3FBaTgAKBUSFMA2ZostGK/YdW3R+iIcwp
wcKI+hS0I8MVukxZdQhX7fR1eElHOdy/YmpAdC1Xc9jUqeEC/WHikI7/dEWNvawXgne3/bf8TK8F
0DZT6cptAWPA66SECsMb9TWIpl6rrnfRW2WAV1BFsl1hbZVGf2/OgDRFPRe9xmGrqHv6fPHTVsrK
fLZ/DEGDX5HBfVLx527aKeQj6xRwNjEStJLnHtsJrMQS+Gogssz1USe/i5yC9hfmkwUWXWtG07gu
/blH1Rz6s/FXdM3pEbQGU2sSSrg/Kir3U8gfgPYgzaCn/hT+RcBZm+Q3u5BwkBhNKAXj9Qhv84X0
qM+QEPCWOqLoaJTXtkKEXBcdxFVwD+c6iAAl1dkNgABIxtCFD55LvnOeo6hLo523QLgIHzx+6vmD
Q8lpOJLQnUq0B1YEc+vUbs/SL/BJnGRTLyDsYBelzE1d0wfSAITqNZVFSB6QacztJxxoR8oTz+ey
l62IhgaGCLSLPhqJOAUhIVcQXMEzsJEpxO/BPzbHBHT7y0ArmyguM+t8geoiunSCfibUP/fuEZyz
C7cHJSU1ZFYcIjLuSKNvac7piEB8jJRCsAgcUCMV2jFQWpC+ceLAZL0MuvbQE4YeYnZu7hMULaH7
ddMdlD3L577cBaayqa2FE1mp8faVM+/97MfIz68V62OlLjHFOqN74iGRex2fqfKHss68zOvyYdX/
kBBZ5/ZnK5tvH5Ugv3NYwwLwhf8PrKFP7qND7AfGYObu282s1pq3Rn+f8WSsCbzo9wB8Lhe84ME9
XwZUcVyAzDE5AK7lZ7yGc0PGjcIC06Ih8vRIb6NLKYklAOF0hnq9e5DrNDtxtzxDni/IFLIcyIwo
wcCnY0GtvNeOiceA6E61Uyd+BHcmQI35Aqpz5cxaB0ceS/ngPMCc1xxhFGoe3CAWihE+KsxfEGKw
yZEiOH/sxEuP2p1LC87D4e3O/iIXzu01O7e4Q0Ci3Cdnnjjrnz9KhKp0eESlQ+yyU9NHv2F1gnOz
Qxr0GNw5GewMcfmPj9fux3c2+ZR75qq9el/5IAqtZpXtpxtm4TeBmS1f+9Rmns4k6TWLpfg/67Om
qUCu/8h3owVPjRcom9dyvoaQfN0tfyWz3jCfuaQMukb60qQxa3erki3AlAkx8PzAUQYQehb0Kfvx
dqIr27EFq7k9X0QmiaYNPdgezKZJ4cFETcym3Gth8pcQHB66VXysN+NFbqfX8ZJglSNbWCjzmOUq
clLYZmKzX/UW5Er8Odqoh+pB7fOYLCjBLoo1Zb9ls2p2GRsSrMGhXr8dXr/ivFzT3eSs/BSbYklu
twbrs4hc2ezPwTEwpma+6nbKltEOq9wpVrpSrOhYrsL9c1/tlA2HF3l0EkAf1hQyK1B2B3yKpe3f
NiUGt92kZrgnhDwW+9T4VRfljlth12BD9rPDZ89XHWaM5++aHfbskPvMjrvtWTnjP+DMYE7Iz915
rKersVX54/uwy6/MA26UzdvlLXp/npxfXn4NPdo+nKT6wE6bn6YbDByTqQya3Jvbx8tXgRGvcIGW
bH64x4aPe/v5ivW2UCQ0oiNirXsaojbreW3Pn02/KixkmFcQKCzrbe7kdsi7gj2VXFtxmRe5vHfZ
Zr6dbFJfc0aHxBuxFTgtYnvmj8jtCj3f4RkaAPI6pz1eS5d6z+lqz8We+38/pmcK82KrshkfsB/w
r0yjWGxUWG9Aaw/JJIPFoNCLsqcbtOqscA9+mducbCbn/jw9w024gfl6363eu36NPPUmMiMsM5ob
Y7ZcwfQIp1Y5q+uSpwwYz2RfbOo7+uv+eMMsy758sMj/zqdowDxQ9FxWPAr4JflyNgyznj7XJu20
TePQ7ja05Wg12HO2TrmLtpKXbntXu+NOTVTijiOsOWpndoF7UqkZXFuPgZ+x0eze7thCK4jNLh5H
vsrOzzMzZA7DQIyK4P74L7ZFtJFOY129YGxxmScCjvGZkg6WGgRIDBsv1VBqurewMSK/vA4P+ZJ5
8BqeMAYYvuCMyqyqZ1/So/JBt02O4FI3lRDj0mE0IujHphj5NbaLPZLHFxWnuZke5xfM1As+GfFA
AKUiKoXSYVFRTaCPA8YDWweRri5fIFE7FWf0dPzsiFEhFMFKVgxBE7vr9QF9J9VPvG6lHZudZmGw
cr+mbxfvEk/aE5ooscH+QzrvKv0118al/ZrcGTtODB6Kze6dnBu3erzwWYAaocTLFw+iIHwyfO/X
fq2eMKMtOCvk7Th0kS4penylHITtju2OWAV1cfLlTeE1D3YB5X7++R44KjGkqIJ07QPUeoVMF3Y9
/06OuLPwTPyIwS+W9V6+sIMhkwPcr97yG7uy6/Bn8xPzyeA/Ics+Tr/YwNIjdXuQbcJdypduNTyY
rketPgaoA0ONMwG/79BqhIpuzE859PsRj++b4aXTC+hebLjUzrkGVp4TcaFf3T2SMdYksoPz9Gd2
4txnexmvhNHtz+P5gm+FN09VdIIMlhArTrSI52KDAg7DebAzUE1qPeik2U6ynx97732DNwWXAWgP
J8tSEF6fE6/47b+eC+kyu7y+E7HLu1v4Q5LmSrtsH+9a5G07HY4qPrV8oGXJSSAKIKGrdhpTAdzz
fv7LL3GWIGLpBRGDwFYC/azLkn08RpfwrcYoXrDofD+fNiGsvmLYKr/4ZZuhSMdy1Z6043GS/o+2
nzsG0GfvBXf2GtrbvLi88g0aGmNu5bN3eU6Zx29mNszl9eJtaw6BrM2IKwIAM3u8RcfRLHWy+8vc
meFMgMPZzY7kmwxlf3rjIJJlv8HAbaqVZjBbsUAl2VTXxCzryJ8fWMvxnRkxCMbX7IzokG9TM+Zg
F/sJ1Pn8MsHKlo/nD9uERY6v1UO5Y+2I86ZWjFHJPMKM/t9C8xJCUeQObc1q1599+P3GvjOn5grv
zRIkDHi358ilZGe9vH4tirfCDuGMN72X75DpJv68fgijsGy7/MGXw/dNQZXSs9gZeHceK8+BUOJV
6ak7OcebirldQzsS1uTX5lg+upeZX3l56xGxKFgUi5hFbBBCmAeRaVbx/Btfu+cPtlh+Jah5LrNl
juWYbKIr1nZXOXjzB/UgjdXjReojJBa5YHSanUygaijbYkTYJYotHmb84/HMuH0WHnwoX4uJIj4d
GbIv3UYHxuHW57elYdFLPhfr9rYj9/2lLuR1+ht6vZcasA8SDrxdhnzPFG4JGyLGdrazA7wSl+4a
XcMfTogC1xgznCmxHxHZx+PIsz2m38leu4/vlZ8+WGf1wg3jWeD34Xk0x+n9403P7b1xxQ6ziWoe
CsFD7UV2+Xhb6YNgB3PA+Rwe7ERQ9ufxeTg1Dh9AQlAfMA75laALxOIxPzLkRsTNv1AM18nAGr4M
TkCONa/nngmPG818z7couqBtq+0l+7mau+VxgLOU2BLj0PC1LQtInAizL7eT3qpduEcSiYfqp87o
Mt7GpEm74YGU0UPZzbwC8mQ9dptj5WAmHlCFwdVnjBiYYxyTlveJK2Gz1HfopYiGO+bsge6Jg0oe
QsT52XPIxfPhZcDMPTj6SHAw2MyZ6pDpzFZwmJR/TJ05ynl8ZY7LB238NuCr2Y2/nnvlPLWYoqeS
WX/JB3i+tpWDRxhOxfbtVGKHS/7oq123vzHtmKdenMnBuEZOGGsrzjD5HY/qnnckaEaABtNcrJ76
wJnAYNtd1d8SUqeCGWJd/oOWVP1qEOugL/YgrwFC+X6Qs42/+FuFWi4NTXJTki2TjT/+4pCQyI4r
kYGrl7HFo3hxjKbYvm4XbzIv9BhcuUJ2eu63/TkHK4vF3qWufI0shsz9lrBOWbZbSoR7yn/kM/S5
FqMLkD4TWjLz6c0v2Qam52W3Upbhvtq2hB/p6m0w/WzhC5YUkdxkmywhHX20RGnDofZKn/Oau0wa
Nm5jY5rvpfFcTJchn5DtSSAeyV69gD5Z1XeRhVJKwNc2PvE6gSKLWn6PIHoli4Bn+j7c8mPlPvf9
HX5oH8eNXSBk4LFUPpnc5wzTGUHFD9lb50/vrD7HHksgP+pf/DWPnvOADenpn0FkwTQMIXoN6B1G
QJcWEjowa5XkWQV7ITIesUVxMKTOtKE5+1e8D7IYcPJBtShmepHtpM/JAgCKb/TXD16Q8s+/hqMw
NwxAUOLhU7Rz4bH1rtJDZaG1M1u+E9lYAMMFGDbhrtgKovpQ6NxQd2KnEEwQxXQPZZu73Nzru9vh
KC32XOf05+HBh3P74Xd5Jddorlgf7h2CI1Ku8BvsBPDcLwj9fb4Jfh3u+5fYrxUrjszDlZ9y16+f
8RcmF10FpEIivg3QrIt5JduFcoQ5ONTuhf4orXOqc/T7qcCg7U3SCCchQrGk5iWjUTqtS36iaXw+
1nSG24RgiVCCWVO6bJKuffODGAlBJvEXAQympRFQZIHJAigIi7RH/WbQzDnQiNwC+iLDOvZZQ26Y
MMieU3cxeQ7DlWui78rwMN23lxNseF5feDZEEnWMg/gK4sapji4p5aTnN//KBwY6SP0q+BB0QnDh
jVb9V3erTpql3F8eb8WXFF7y1W4U601G0Hq4oT2gxp18mt6fPI09FHmcp+DMXKV8iXmd7CNBemZR
eTDa+bkfrhxzFhI7A3cNU0CfX94gHsPrZ8B8xBt0MdbSAw3OreoON+zbvTxm+/ShbZi6IQJ8kwR/
rJrPLjZvi4hkQ3ElpLjz+h4Tyk90jP9sh/bHpt5/2O8O0BZiBAKYB0nZZSQCKvkxwh1nBHbYwXOx
bBxwtQSo2HSSB5sdhiViFG1KFwGbiOs/Pk+z3/zxvgZ3aQctTOOArSBEZWfeqSIJW3nWjm/CFCyv
3zjNA+yXPf4qr4XHsdAA4kJrt3h55Y0099455ZWfbXCseClqVAeqZ3y75HPoPnfl3H7hfvzInR5n
t+nmLfYmOZ2FGYM3Xe+IlPAjvVddx9vkwuTa+wGQkKyKGJvzi9Mlbx8ezfXTiGsUIpG/cxjDfJIq
vpGT3r0BwOjtL7biQdwCmFiYXmn3YpFnF3GkCRUKs19PvrX9YHYr4k+n/mqt2C8dRgJ8bRlRGcgW
YNQO8y+k2l0igV30mB+0Tbkj5CbL51L5tvE22rRfyKQc4MpcShf5wIFYjq3YDj1h3KrlbE+w+5f6
5FScKz9/yF5kMQ/h4JGAPUf6bNvAaE4w9a9E8/phw6NSiV0QnpMRgJ/5SXixbXdlMTkEwZ3EgCoo
podWDn5XPT0vgAJuA/lgdmn3jQOhil+RX0/PHzLY/MhXdY74dbEXW5D5fIsYwquoWI2++ERzuiMs
I8moCPqe6zc3jGbslWERv9lhQ5K/9xfyoyOmdShEw6F1y88D4VsCb933cOUCfqineaSnLFuyqHbi
oDgoa1gFdUUm1URYREJceNJvf2YTj/E1IqMf3xs/2xOLuNqRpWjY0FQ7qFF55Ph7FozIWhg1thkH
i7/wXHnA/J0KFwmdKB2Qc22IXjweC+Vtv163m3bPX/GPHDjtXniDz4biw9g/Yg2b1eReXvlSrC+/
I0bj1Zhr7cwG5VB/l4QL1/zKd/GQxakkfyg8YiocSfdgMdlz+I1UmCLKGNf6jhlO3WfNj9hduFUC
TB7TnV2HOf7/3iFwxbdx3liNsGUEU5w9jAdOTtpxfaOL2OAokXjNka8Cc0a29c8RMNwM2jFgKO9B
AwIvAz5RbfZsYozogPnB5HF28Rb/9hM4t8m2/Spw/PiHHwJTaSdMeWsxrAW51QHu89MLXVSbPSar
C+4kLE0SviRfJCNhFBCtO+N4kp+KFLCPdDFGwZ7jIlmg8AfbuaEfg93EPt6C++c32HCt0M5f+ztv
xxWSVKNS+vHwMnwkvm92Cn9Yz+Yqjk0NOTv9FWMGQ9sLvqklPpon3POyCzfTOQS9eBXob3ApjSMu
kOk/h8utKXIp4iFQBeCZaDxvcbihkbpyWiT6zoSabB+oBChO/5YuHkM592v28xV8jUsNFNeM0+Iv
Xb7ksfGhgy8RbKQ2TSQ2AokDG/CPSgQbA2Td/BEytYXrJfGnkk9d6qr60kP2MeJQ/GA/hSIUP32J
ExkEC1HD6HRNg5aEOLe7ju/8hIsa5wvSuvK1oqDddWv2g1yDa2FOD5tNTI5jRveTLX8ko8SdUuP+
QD4t4kUOOSm/CpPbnVhXgwAccOhnIfPlRLGAFbiP0qRrqP1rDNGbQodJaNrFy1d04BkHEM7Q8Jib
eWfxz15mWnsJQ0Y7WjDswIPlUrh6ji3bke0/exAdQUFCYEPsD1IMOAYL+lzAZtwmS0YE28b4UK/4
yXDcxCA47H8PNuQDAQjClh0C6TImZFWVIedLogVC3imPjt2JzYOiMOY5iJMEoRehB6BldhpOU308
/3lMXkL/RaG1kNEsB2xhkkawf4lHFC6FxUR3i5XjUHHZWASsKM5flFyJw4YFht7h8qmO8JRB4+HF
//k9JrCB35NHSx1sXDxASMDFcmN2eWZ8NDkTNRixhcgWFd1jGUC0zk4zduZAeRsJlIVK6RPoiJHi
k+GyWXAX+s32t6ub6ay2jmOstt7Ws83VxTJce2VapmGbjmXatuGJXD0ga/EHw291396af3ak2xdn
dRnr/s037Fj3/ZvNH6VumzfDtkzTcZybY9iO55qGb5uebnsO77K2trGN9LNtt7p5885Gqd+2nu7Q
edC9v5VjuzfPcVxj+2e5tmN79h8RqGcZpmf9GabhmZHuWrame4bBS7kf3TDFxdwsnwv7cyzDcm+u
aVvU9RfhAhUyndqj4Zi17kMnqJt8xsXz4Y/TL79sA503u1w1/1UN3+11y7Zdk+80jJuxBpGiW39e
q/OD18JLdZv/sQ348US/AfBauGxA3dvYvfin63iWbf3Z9UK8xXNMb8PF8022/VyKq3T+LDtceP6f
bXum7zqO73l/Xqx7Pt5Gd4w/z7dvYnFXdmrYv77tl4YP4Ff3WWiy1IXHC1hELs90bCSYnTG3/odC
hv42vF68hluM9D9+a9mmwSItbP5jbG3X8PWbdWJNfZbetl5LrtkxLHGFthPoufH7m+i/fzEPCr9G
fQk/7LJRFXIxSr+iyNN6yV56jDE0Kwxs6WIf/++HkKCif9qx3zomv9iZC+zulKI34c4E6Mu3BE2W
4LqZRh22GRUmU5H36IOon29tQkccqj4J2kVgTBOYS+GgHHPUZrQJo893nqlA2/BSHwDt5QlmIgsU
jz5kV7SRAuZw1GwBvX/wPnWsIl8iVSQFO5SEynACSxF8LZS8R/NFMnysT5KZ6XzYDMLFYx7qol0+
pWw1Bu12DHr430PGXYDhQHqxFJNzRQ5VX/nbMxc/Zv4AfHb9qXdiRn+uMIg71Mtafe6i9mOBOo3z
r1HegsFOTDKPNGCaBwnBaTA3ZqnX99zDs7XnTHTITckAV2SMehUJyIYBhNVTRp+yWuXz3GhkF3Zr
J98Mq5iD/LLqLadY93pEuQGOQ+qBc2Fs7wPRVwMFGVe15FlgplQMrAZN1sSs8OOTEBh1V3lJRMtw
ahcSytSp2ddfcwCFXXB4/DwulxUe0nAuN8e/OLbjG87ZmegXXzMgdec3pDxEsMiQMgGKjKMxzDZo
+9IzDyZMBSxnCcVukxiQSYWPPruRNEOZTy9OlGye5MDsrHQBtO+D/OThfexB5uvdDe4+wr8b4G3U
svlV+10yWTSgrap8j0WtYvb3YdIbge2J/j5SZ6DbWDIlygjS1OS2iePUQuRKuTFlYl8H/sHNTXlc
EuyABp5k3i0IWsjYWtFfZRIRggOFIc4nkEkTcIuSiFwx7g282fgDehOsiTGi5EXe9UWL3iEBg8T0
Nj8l28YkDLXbfbFFE8quTsmS/gTdiudBWY4RhuvPH9JkypEwEgRQpIhsToP1jLtDd8FS/5jUe+vV
3/MCMJoxtecKre8VFe7+Z4Z0OqBfSBwSWOnoICyKuQ5JEnoiunKRnBGCSI7MwfmdfJV/I5cxqxri
HkbhgIxQseF8MvNNvEXcDRlhIBrs+Ia3CMa4A8KAt0vuGzR6dersWU+izEThMTtIp+LAJSsNmFwG
apFbyICnwqilGLwPAB9jFhFzc3winMnAO6kLn9QVKNRjaBe7xEdE6Ab6f0W5fEv4aoaH2bEmkTxE
++4s2xWx02lYzczJofbx2Gs4aQ7RcfyDKh2c8NgNIvPBf1vMiBprBErsF+BOXYZ4CANrVTdyos9C
3U2YXtg997x7pKsufc/tmKJwdGrXqYOwmV0546/qGHyzeVJmNVmYa+VKJ1JOfF5nPhfjjd359JD8
z6EjAyiWZM1L8ArLwewXqDqYpd+vP4fnl2ynx+eXsiAAW/br0swW+U42Ya9kIDV2lCXUdytwFyva
v5SYgBIuIfZc38DhGv+RdF5dqmJBFP5FrKVI8pUcBEyYXlza7RVRDCjJXz/f6Vkzc6evrUg4p8Ku
vas0OyuD7B2Mw5HTBqSKkTRXApS+m+fc8KudFFLK/HnOgUQOtKpUtpdAs/fuJcvTPIVQbF2ovUhB
P1GWY4pQlISYeb7pVs+5Mrky73pzmbSb8/RFp0aTZnJ7OqBSeew8ZspNnvPXFDR7iRouvR/6CZSa
6YiEsFzuEV2jYRKxKPy/hIaFXClpzIUDCFrjb3sEIaJ+VK3IAJh38QnLK8VRQssdo3xjxu+mkkNr
cPoJffwm1B3JOnzMi/fKLoHuidQrdxG+zC8/5ylCPIcm7qHsN4kS9YHmEghxEBlMHdKtdw6k8M5v
9gn4wGOZZ1389CgBW6+JQkp73uY+X5+dd8ZE4AbGlO5hPAYlKjywt1hKaG28hb0Qqk7twv+1bwtt
+s506+XSEzMaeQyCCItEYG0wMBY5kHhNsZNR5zFblVreJyN3+cSXyXMleY+J5g4m4/i6VaZa+p6c
JzX0A5z87L4eJ58QuUqs2cakdUehtHtMRG0gd8YhDQJjQGavWj992lSBwBfJw5ZmZ48mMtTDZRu0
w/6uBpsXVdfBZhwbWKoELpNdJdKMswy+CWw6m7c7A5de10RikBUcKUYaQxHjVHrccKueSFz+I7i4
zChiwWAzPc1n+7JGqVYTKbImDy8mlYLHNMLwSJ39Uiym8GJQO42hQnCNPIR3NC+34PobyDPZzUi9
KerLwkwRYWId0EZIuTCnvAe0mTSf6V3oKaDNfS06suQDQTYSSNuhXZZbjDuTBLERWNDi7DZiuJz9
/ZqDn3JLf/3rDyYWnB8Qzy1oE2Lq//gC4l77HsmbcUnsbjKRks9jfru7Xf52B4aAUAEHP/mh+dhl
mQMaA64/zBedsv6Nqf4UJkavMew3MqfKqWiOg2l/27RqeTA0BXPN6ChQplMDj6t0sVzUQsHQOARm
sg+IXM4bPJG6Mtb3rABkwOaxj9TTDacAbXB6ECYUkRqBN2iMQAF5kaMxb+p7UNa08RAobY78zLpK
zEqlg7+oraEGeOmAkLSdMg36qJnlkhwQDL28iAeSz2//1FAPz8vhnHm3C3KxEV1WN/sfOvmoqyEI
6Xup/FC1Z+4twieEbaI4p560I3gDfv/mw2TpHFFg/xzH2T36Jl/K7MOwmlcxU6V+uXY+hrtpVprd
T6r5DQ/cm1c87S+3YbAENv0r62DnB5PhqvknT4yNsYD4EtVL3kwG4yuuvBmuEEqCeu9YamKwGODe
I6VbfUJ+eoGZEnZMELGeq2eCb1ZpYbMpp91KXbUpTP8qqVZD8syNKBrOKTQwbGJ33ZbL0b/PYQ/d
5Es6xm5aaD/v6XXzotY5+ncV4ER7fE0FZXPF+xj88w/FXDKMLb7xkb5Gdk/nLe6HhafEDBiwG15H
wR16r79xTsQqgB/VY65arLhgbMHVG0aPrLNuvh62dr+8J3n0mbPtQyAU8dRIqG+zanb+GU1vp4+H
YuAXzBLKQDsZew/2GxzeFAzEa7yClPlh91TSIhK111Th9j2mdUQJYtV4r6Dw891jmu+AfWiXsXwA
vUnB4Ai5c8IQN2c8Q4E2uyVATi7KlkU7+cBGoMmmqdhnhwlQtj6Xgy+VhbE1noFS2D2VUS34UAvF
7Vi6TQFhKQX0HsKIXgN6V9iD9TWQZpmMweisvT9wYQK5WpLP3ikIJMuHktvQAeyb9wEAzs1nbciT
Bq9P7/v05UKlgAjDE8bQF/8AnfxxUJEF1rgWeu27qOmnzeqejWd7v0ruDs1k3b3PxCZeHyYISWeE
Pf53/viFn+lL3t0BhHReE74tLbIiGTPWIwUSYz0kja+ljynl1LRccgZf8DfDfW1fASMlQkpXjC3Z
yD/9hG0IiJ5BMYBrAEkI+OMo/eOOD7N8dw/Hs5I7bwC0Xn/OKpAM0AYdrv/JNH5AurrCkz22Gg9s
IIO7NQkRKOnJkv9h2ciuWf1v2QI+AD0mJP7CQ6R32NPG5dEZZUAFBdSdPt29CdPvwuyosSkxgeO3
OEgqwd81UDZ6vF90/2i18Vp2Dn14CeCQvNbp5edD4ZZHAarGxHTo71+ap9mfub4i3AQYAKtTD8OM
HQGUXgMUZNzeZDBhl5yp4wAMMjQKYPAvbIcTAipE5e1Lvzq8Cq6TyJtJsG9zhG92Ma1/zdPM72lA
UYwkikoBWpsWqVPc0L32rwTzzShjAroCnfxSgaCewQIWRYZ1AQXl9bU5ZZAiEjQiPCwuyMPr5egM
wW19bGIlWKcAdBgG8KL4tZSPmHsArRHibXA7WN+SpayJ3IDMQEVA/Ybmp6XDt9PARLvaCLdklLyw
8n6oY7KeoehBZqUmBrmTTxM6bPAkRKuEL6Az8GkwMLz/UwmQ5LkTUNwPt4b0EPyQuyM2brJfQ7nh
1b2A6h4LfQUi1+yoFwlwM6FYCnlmDeAE+5Zn+z9YBEgiCLfMzRDtHxzKkYA8QNAkhJ3sEjWTkcBS
gK8F1AQZC3yN50Isz7QpmnMbTtm6pAc5/D/duXKTKOEw6vpiNa0Do1TSTLKRKgNGA4sBFeSLv60D
FkaRVrQFQiiHcYXoOhRFKcZpieXHU4NDQWWWe8GdjsgSwH+UY5vKPrAYV4Ln2QMRGjT7RjRDN2nm
AQqEh45SAJAwgFkWnAFhPvfxCi4IfrxjpQkUELIAxUFNpASQU/krCD2pEDAljIxqp/7ju1gAggME
g5VSuKgPAheUKWMKp9Q9RZ2FAJoqF9QVgWWK3bnk/VBL/uH7PppgDw2ejsYqKxlXJopn9Hxll2FS
7jfqKZAr3Xvy/tVPLBtwrqp1vgfQrD9WLbgaR7mAjOFK6awctgsJjYMi/o4f1gWtgXoYu5dF+gRp
/P2sHgsukTIOKzWln3KmzIEjkHKgJRdlfi6ddQyhEiSbZwGEx4Pg+yDsjFZ47OsPv+CkQfK4IfiA
ceHwMUILyvG5WcwZtQtNEuU1oDxzkXacNreJtclT++4MqjYEjVRlYm6jsm52kIb4HPJ/bnjM4xa1
uTxie0tTyu+Yqms6oMYrU5jpkgf9IYHhOaYokfJmVr0gy8JgUAWhjrjnQ/2Gl0naLj8w4cEHeaqA
rtSGjgXFT86VtcrFoRhgW3NxBGNDKr9Ws2MT1bIlzlW1GfrKYW44hAczQu2Gsaiso5eAEb8ndpG6
Ha9I7qi8A/ST7oFos7J0zMCa7BvsAIYPv0ZuB2j/PJQPnym5V7iUoueWBYfiLAlS1h6e+p0WmRZW
8410tbZouIJx5PmTHS8ItbQjMRTQwwf8UtTE+BauuZ6C8YuUjwckbAi1BqhlgNLA7lwz6xDgiJ0L
bIrV4k8q0qCdGKMnfY2pCO+Pry1rH18DuMuKEZwNemrZjXc/UQjRV88VA3IFd0uQc6DGIXLjT0zP
ifSOgXj4gx10S2QJ+qmkFxjmkXoxpGojOm8Ef5FYiZLE9YdF0sz2R76HSqLhisAeMrcnbIyy7hL9
YPB/jcXIauXKmCDArbSJyEXJhm1FZ58VKrsTUPsFXRAtEgjweR86JME/F7cGu8boYopSijiCKPez
SNnYO1YsN61d8H8I68+dIoD47EuwB6jzTilJ4hqFo8he0xHIBOYC7LdOqxA7yrrVT9w39gEeqMs4
IiAMD1rYoJ16YpfxhYB63nsNBZAYlSdic6CQG2uw2oTDYLaXYUq/z5iZBQRX5NCnfoHp5GA8PhYJ
XLLJdVowvdMik/TPGxAnaiQpQdvzdN5Iqv05cZJG1AbNqQ/2a6zD58RVXzaDJfEfNygZh1zDM4Ra
Qaw7cthIlO6uCzYL34G9gW5DkeNDpcxPXktCTeZTRiqm7lSByYulRUY7OvDcdqK8xM582IavLa5T
bqcSUTTKuIMiN6aIwe1lWb6WjQc9lJyUSid5MDeDstWOmsiR9SVWgHAqwpU2yfjEd1Wnz1wV9KAi
3EfPHRgJN4mwg04k0ytxKm5+x/MYZV9R3rmIUhGK9FZUI8g9yh/sMzEIX071S6xwiqxbHg7mlXee
N1wDe5vnSj61MNa87/3LZaocfihSEN7Hv7hVPIb+dC+yw/Az+Ylay3pCvwLhghI3dpkUwpMRUggW
FDRMuDVP5g2gXxeegKEtosLy8L8I1XqP6TctAztoCsuwFcP+JPj8kj4WmEegKxWdFAPlRb1v3C0R
MlSIV6pQpat5Nf3Qeu4VfYpYv4RM8f52PiOE897Hmb2BQs68Qm9Ot0aQV8YQLqjzNDuOygK7bvJO
eCBKX2h4ELdRTKLO9BkzX40mEHb5w/TYYWcDQDGKAeiKwgtgIhcEtqcaDo7zPbDxJZ+YRU61BlFg
t7s5oiKJOocdwH1SbeYQtki3biKqIx/FWBa0gClc/L8gvfxVYfD1OFI8NF6e9s5oUviiW2O/C7pn
MbmTviyicEV5injx6g5rZiSI0hvrvzu7AkLjno6Ff6TUozPoQLVxf7gbUaFRPfYZzGnMloEKA/2O
zDRVRzijBJINNpOyTHETpRweK6U8JENIpUSYIDvAMAamr3UYzwZfFjUSbAbuA9HB2B12MA6j196l
worVKDp63Tqs9PE1Ur+eQcp7hzvqGddJV09uN7uh32frvjUPZcgdBKxy+sIlEuBTGCWweVHaQjfE
VL7OBhU9M43eMLnbQnFCfYl6lCCdcVrcPE6LOm6LBhu7TEGuc/hoy/HOTFSH9mKT8H8vFumz4MMQ
/qkqUxE92qcTajMpkUVd/rCseVlmn2xwSAYOBUUlUiUOQI0ZI0NYQsswmojxFBEQMBNALD4eTwg/
m2sQN+3r9UbI/eH55ywe/9b53DDxJ7IzJCFUwBADsQ7x3ABqbw9Cr85e+TsTDFDTL6koUkaDFjRu
Y0wNz1oEMeytiC26Z6FRC6AuPqI/hIsZ3a9x0rxWGmHLAxg55chRM9zP6OpJVzTJdr8wjhT87l9P
agJCbgk9XB+ex26NR73FVwjvT+daT2tjuVfoZh80nYdw+W246n2iXyJtbNOE7X724bIKDjRTMdSp
to/OqieBs5RP2oHanZL0SlqcrtUayAG58Pjhthdk4LRIExId6ZMOFNiW55dTUsxdtEWaw4Iyn8ak
7idS4T2fk5Hkc4+IOqXghh6j957kXdqUAvq7jPHRuUpnpRQVCHF4yawOJCrZcAr3fiBq8Tz6qewT
lpzxistKVPnB2Nx9nVya5CaIpcQnBHajE2+APgtleyYf7yeARNKjDA+IOxXWEuLhX1JCv3XOj6NA
jK92wClE+PC6qh2fJ2chQSqgqcEvuEGTQPb7x6HAiMAj6GJoiIQiF4LNb8apn39e6xzWKuIp6f+A
Q/uj/sjH9tidjKNUOENBCcFz/M8Nei++FCoxzmu9JfoGhdziIdDqTG87WNUZyo6B+eD0STEIJDlw
uWjXt50ieCDSCOqCmiGb43SeRCJHvB1v5G85HSWx95Dv1nnYH/GhLIKrdYV9sH6kgvPn/2kY7hnW
H3gU3hVF5bRA7CrUblw6uSF+g99ynTc4L6SHRNhkC1DP8AxX8TNk8uLpkhyQ6xHOkTQo4vLFKTCp
CGnAAl4h9oQz5/DcTNItPixt30fhKUkbuB5S4BcNZQPKyRDfeNqiik/y9RSJCR1opIf7vtB41hG0
OFU4XWjFXBvy74ylTaPO3EBiy8YOv334GmWDcvO5/rw01nLwRiNwjTg6Xg19QrGDOMWgEg2auQh5
h9ljcYvf/HB6p5wfV4m3rjLRIwBjQdBOMZHpWyJsbcje6FYNYEpeCbOBMQzEO4R+BLEYcz5GPPKh
CmdDrecoxKqvBaVC3suKwvtzt3CWuHXWWzMjfzjCrCWAxj7zkBFkDnN/iONi7couBJojfhDW8RG2
NF6LBEa0FRChIs8IlgiTRAirIReSnZMpkPKiDPjaKB5l2SGtuwmqMv4OPgQhDnf3k+EMmt7DjX/Q
PAXgHNoOgSPcpIbcZ0y13zz/G3hvJAggdr2NTJsu1bjwMa39eaAnAm/6DDwuroHm8e83NZIQMTBC
DJf/tlQWcVBWzTitXwFEAgoghh1AQTRl+l4qjL+wAT0lKIBa7l4a1y7aWckwwWEXDuBI23sHBm5N
v09qfM2ZPTrNn5KpGTjR0UHTdk+5oXAmMdiJ1nSPL+uOHJnmlffBptZ3usEs8J+9xNikoKG0M6Y4
REc3CJ8ju2FGUcRuJX24jF3+RFlSM9HrYY/Yk4Uti/njFpOTH3tS3bApprUaX/tJV3itnBnF8tz8
O+dbTGL5jnI66dIwN1Jq+tUxVT3RErq0KQyC6Cb72h3fESawOWmOWWGK7wHvG4yCSp/Qr6CnTROr
pja2r1EwbGZXfcYNeb2872X1/h7HylSXgn1JI6T5GKlJP2/JTZrZUHc06pUER4y5p8sD7fxsWNt3
QZY8kwx9TcwjWAy7ToxjYj3Re6ViwDXC0q6dsaG+hVNQYMut92oMPIiOb8o84VCO97C1WK9QIukA
ofR2iTYTU8u9otcSVN7CYXITx1Vytx35jeRDF5dBBs8hPuIrBi9F1dnXOUGdL/F42MPCk0e+XhDj
obS33gxuolcaPSCK6DpedrcjyuGXGncFkiW3ZFB562B0ECLiQFpCDzJBICYWFqYaq83GbDIW+3jL
ztFAG6VAi84paqb5YI23rOJXqkykKYo74GJ+05w4e+7Vv7/4nz3ANmTfic3MXvPr6SBqToQvxNl4
1VfK72TyKdItTAEc+gd1BlJs6HQzYmgx60DF89P9RKTixGHNJRyvHimxHdq9CTHLJyNVPtPvqqI9
ikMEQ/BFENCvcUfUAPkE+SaeCIoTX0BWveYrxRFBpQiSoTeRXaLzyYSlKLAtTkvbrZLSiF0YdC2j
yAoFzcKqY71Gp/EJ10WORZEd+HJ8kgF3tnwr9RLCl8tGXwkRsi4iNF4t70x2EDwdbFT9FAwrEURS
FteEPSLB5bohd+IBCeg9RLjgzgIf+z/rZFXwMpDTTsjyfJroCfsBjEWNasYjQB1NPFzTkAfT42BT
STIkBlGaHAKqA+UUItC5hvoOoZtAv3kJGy6SKkreXANGnqLlUdAT1zgs4UQA5Xgs5CQn7jeSSE+o
hGJmcafoeTKZ/NAEgeYSYR6GdVSE73WB5oMOfts8vnltxHiAeRF3U2WORrwg4TPEIoL7KCiDJzwj
P+KogBvpAXTkRuPwL4vLAqGmbSSvt9UfB4K1O4NR6D9hEgsO7/30SKUt361PrymrC/qwoMyDqEZg
1zEBxfhXjqQpJ0uqiRPjGWX9Wg8BBn2out4LfYDwxxDBEBa2VIAo+swKMHqmSsIurdcFwi2KEjtW
RzVjsXNm4JzaWjsK6AWsdLGPwMhi6ZeixeIfr3DDeTg8Gn1a+ywkbjy5Ew+HH5iqNOP3iGN8mAvi
gj8nYq7wTsGfZn9sly4brD/xbce9bI9sXwYacb/h77/9p4d92D4pjMKqiJATZPdMfGSw5sjIb7AM
Kpnv1Mjuk8ZV4n62P3SsEGyGYuMlcoIa2DOtCQaztwaRuBTDHdGmJuWB5LvhVv0dbVnx3HJuzbpe
s/EQRBYxrVOnxjwn3qJ1gJk7jAvUIVGzNUlGy/SN7LW0dbv22SgB8VIGhmC10KeenLuRDCJjjtjf
f0etf+PZ3GIGHoU3sAY41vHVJS/0mSEiCL5UIRgy79xY9heEyATPcX0kXn0dlWQU1A70TtuwIHaa
eaxTpMi9d7Q6uzryYIqXvpaQvzjGXOL4+HwsUtj66tTWqfHKEWLW9LwY26xeJ0d1xqxJtBGlzZxt
bmTuFOhDRBGHWogFyOqUNqTNiC0KGMKnaCIBgdolT0Ptwbj44HcMN3ds08I2usdEf63PkTyazCHE
RRPmXxY06A2MOT9HHBMIEUMq/d5OmNT9nAeBHcSKE1RhRoirCWAwKSKQq+0rDbYal+iHQI5ITYIg
D3YMEzfdr0dZtwNhmkqCbDZrJ9T6k2L+3cnm4oPaV6Us1AmJCiUtdjwbFLEaNfsZ5ojackcZGurW
oonvQEjPkLoy1WUE5JCVP7F8hL8seiqQZhL3tke2FYsYE8giu/yFX4rgFxByYREQ9hCV4Rs8WrhH
vENsoTe6NiEH419WCIEJiwR5Z0rjIqAaT9/yC3wgDoiMAiNADAOagfKH6O1vo4tYFx8TVSdsGYAI
Alk27hzqe8zZcExOCB8lbbl/xa47gQNoRxIvUnmiL0wspFq+mChRgRWgTrnvHxvLgg8mjWI/9Jhy
tLLcmb8tQbjMM8CMVPShAA1tRSjCg2G9RpDdWX4Az/gB3i3+jblOIkvCZrb9CABN3JoCUIhmPdSA
/+JMEeWJ/lt5CMmVRU8mAiOdcyhOtBnxCfBoXcRl8AMH5tqxF0Tmou0BI9wtvfAIVolzWQBEq/1e
KDDpB6ni1RtnVHg9YTvcCpqI7DDgtxOKKcJ2Cj38glCZ8+camUZxFlMPBQzPb/FoHBHjzxFxGgpt
+4hIqPtQoEBZQmGG11lqU6wxf0PMke3nrPzpPkE8nxFjcCiuqdhxa3GjnCcFb7KPdi2iAjRWEIGp
mmC51qAdLAy+l2iW7BHZkzg91hNOBlKJQAp7ESsLBBLZFwE3TurzdPXeewN4AAQzNPYbvtF+aCvt
7dOclZ6wrlGzTmjkf7oJdi84K+73gsrY029Rqaajmtm5NO9JcmTez4NBCmPMaHErKYkk+aqy2Ksp
+MKwm0n7f1IdN9rU6H9bLX1Kq79G9o72XnRMj21n3zb+gu08GewcvBQ6wjD72B10v9Qs+MGgoe01
GjEGD+EMtcYRwYz9RTDxmOjfjXQRWLhD1tO04CbwDhuc67Vb5cyglWmr8nwcc9qqNwMnBIthcavn
XrC9r/sZC2efj6CSRzyq69NUgNIhOjHIAbTj5ifDMVMkTGaftFeGzdkgMW+dUsPUWPPMRZ79psUx
iAff257o+XI7B+wgkvkBFIQvs39oTz/Yt24rnWl3+fGuFP5KaIKjmm58tF5S6E9c/NDzGyZxeIE2
QLMDKlPyQRuyER90BWUAONsoYDwlvcPJFM6y35U0qbbKARNlWM5OqUdSejGsChoLTSEqxs96TcXe
dGX6KpDVzA3JLcHOVyotkmg6XkPeAnK+IlasH/Rn1qBna+H9J2dKAKVX9tLef7Kv5rnEH5eI/0HZ
fj/88ak6UJYnpn0nA3gpsnUt57oSv+8Tefz7LZ1zn3T0wzDSTyQPf79nU/0cvtXkRmtpGZuimvTU
7D9hpbkSQqE+BmKasS0HoLo3dhSaWrZGnoeAeU+GWmMtwxHZ1Y3R8pP3oKcw0Tos8Y7knizzaCB1
vXqMJXx1AlFHjll0MdEa822qPpRw/92yLhRGcjHHqTYBe/bdz3ehFcC6d1pqgtrJ9vWTW/3FVRSf
xOnW02I/kNW4x15eAZTpPU3XiF4kVRLJ2HV1y0/ypbfGd5cC7UP1MEPaDfiTPE/xCWe181YuRvae
Kkselt8Jqbt0g5HxCgcXV3RC0vy6WvQFs5I5WKeEMlAPQ5Ue/sBYDv9013pNFbAgw1UJSGmFty9S
aXq5oJY5T77GhAWiy/DgYTEyOpgyEc53AAwWYfX4XSW7ODfaGDIGmz+FMSvpQPMMBY5AMWsoeBMs
+5L9aIGX0e0eiT5WzHhHtNMGZFCUgGqTOEI/4aSLayTsF4anjPGKGIwz3SF4BcXzJ2LRYyN7Obuq
Hgarx4uSK7Qx7XKopxFzj+kiDA0v3ms7ThDLyTfQbcxQRG+WL2ImIT+2sUEcD6zpoqYXhsYhgiU1
4F96uBsTTCWoO8+UGIYzoAaLWWEo5EBoyOn11FGgfDlU5EbEH7TsBD2k/yWIQCskwqIs/hF356IG
IMWP2xL8/gEuSoZHiEnvCJBtFjX4IlcrR+qDdmcBWf5AC0slqGiMKJDNp8ttu/8hHYCzpC18rMvA
LcfMQqRvn9VXuocr379zrgV9+uggSY8lBp6eYAXShyuj32n2Q6QgQ5wgYGHlySP6Y0GF/pzGOc8C
qA+6s/aFJ5gCiNCRz2cTU0smbfqqiVZuBBqY/4LFnPW4/SrBncnxBe2HFFzHeCWaB2ixohN4dtuz
e22Tax0wb1qVkoFsVSjBtelev1gKT8XYb4vb6t1FfTn70OhxcSWpr2V8HI3s/NsO23gbbrDwdZ2U
/S87jn1F8OwBmSv0xmpHDpKY77If+x9pUZ9pZOV8igCaEJlXcfFJqPCxBSTJPurO0dk3QPSZVygk
dDKgdbet1UAlSKH2MIz7n9E97IXeiI2v0f5/Ar6qB5eh9eCWOioNS1jF9JGmWOTLdM5CBw8/BCQB
UKdMGaX+p+KgeRXPiZC6H7sEOwI+2xatID5GZ9rL5kLByJOUAIbzqYDxIwomiPOYImDLR8IR0jTI
Vt6bBdThkQr33oe5R8RO5mSsK23dwcN46KgBmw9gGh2OBnRMzTqttwhxfzHgCj0ADJdtiMXkgT7o
8fhqphXzu6CagAlH5SPorlOGnGYEn8Zn8dZTasdMjjtAkBnQ06ynYAYtgKgIgQKpJcELofNI5Dqt
tpOu5JQIs0/K95ceAEx9ZBLjrCwEOEB3MmDvD9NVj1Rn6oaU3tEaIYLZg0rDYOyocZCYMyl0WFGN
vGyrx/yl79ioreYZOMv2QydmC6uiHAFDi9QmFr1l3/eOMiNacgpYzYmWeMR8EU7w6bONSM/0WP24
jMqkPFDkoDdxISYBYEpeTqVNiepIlcbbfEZEjj1k0TpI0EoJQQyzacnQqDQIIJOQ/FuIlIDJhkRr
R0IUgIM/oK/LOiqH6CBgXD5mD7t9qExFgEt3j7tbNCxOr1taa4E+wkzSsAgkES3wOawoiKvs+XJJ
9e2Mx5Kk2mkUTyvmQyhFUDsezLLpEUIy5GCiSiTmY86KYrFsfV6R/g9wjA6Dzy38bsCNG934KhbJ
09HbJZyoAAT8MX9irYDqUwIsGmWwNUZvESeeRc9EfXouAdP77X08NFnw9AUXQVn82AMywRY8lXu3
OiGrq3dPWHAXVwXRbOwenbDB/MqHlL2IuQTLnti3AlByX/SB2rPGm4KN/kuflqpcw21+eM/usFdO
2s0tVUeVZ2NqY3UxYcTQ8LuDfdkwbPSxudRr2Pj9nWDXh8n6LH14TV+h5YZIjawcmjUBgEJ0GF3A
kD2DdoiDIq2bKTWwu7SiB6NCbpVDUoJ6xXzc4dOk4+/1R71GihYz1u0ZAwrw+OrxrHhNit2FGVkN
GHBMmQ+7fW/S6swxj2f5Gr4emycVZzHE9pLuj1JAGMvS/xCtDi//lCPlSS1t2HEjafV4asz+wFxe
/jFQirkp2fUR86sKFgSDAdF0U4B8Eugx30hgPKEo4e3YxDSWKiIZ0QQoBUhDWJI/ML8AWl1tw2Sm
fZVfmWTah+SJyoJwC/5mOQ2x0dZiL5RKGvS+gX3+E1+h7hFabNl8uKiBrLCySrjtC6qiLhpeG20v
7bcZ7kd4Ad9wb4Z7c3u4m4nQEBGJJGcrWyBX2vLtpT08lJCP4bUvmxkLDAGuTX4sWAYMY6OXlBCI
0dggtJ4WihN0v/sotDLL+TjOdDxznLE3aazKIQWA6EqPLuqXFOxQh3VYPOrz5PUf2nGh0eHaYR2a
nCtxmGegEb9u6FuzhYc8cihW00mIjDXar0NrZD3sUD0MJp1jQZpEE6a5OfcAwwFDkcCDo1gHtCDt
EvIjlVd6OxwQEVhc24Gqgnng38JPBuTzX2d84ospo5qXTcgbQuf/w1hwEEub+w4w42RYOvNwc2g/
Zw45mlDHoYyzkIYF4h3+A8Yn2gCTinnQeU9+RW8PTlwcGWoosk0U3PxTQbwkihetxfgHWjmNaLjN
TnigILn4u6Nw4h98iiXBdz64sJuzgKwibk/FbeuDevqgqwd5F+qzykLkthiiOJHNkLqpRUOLAs7C
2fIWMAvEBR1oJWDWiKJlezDhPTd/gBDMRr78CjqHSXFmhqYFdijTTFkfbTBCJDOyWGpi5SGhi6yh
I343chLs1NK606lHcWHaQjNM+JUDgCC+Qw+HDq+hj+c25BBlyy3kCQeJy5KYfpP7T3PydBh+AN1b
wpKQSAUShJk7CvUKjpd4zIKvCmzOtak8qQfNtUCT2UFWli049zFTC73M4oRYhy4rlxIrF33zIYGr
lrj0kCfK+JRl7sMWkGbXySeiV4UF9dMCnTJZTHwfuSrfw4RXj4bF4EdvWnwQ0PK0KHBTuP0ss/5t
D0pBboQX+zxoXH9pD0DoUOhEym+zfni7YLeTzPRIo3hbsXb4fgdGpn1cpvyMQTSXc5hv7Nre7uAf
P9iEMjebKc2OUD6qCC2fZjJZT6c/Uy0oLabEmoa9t88mH+M/Qir7NDE1+2UzM8wk0DZf3DsST17p
XZjQ1la8XNvrbwjSYcHNnzWO7rGf2WQm4iPzztZeTA6QpwGt4DTbAwu9kM3sLbOz087ubN0cWAzm
oVNSb9WOoppUmtPGpersvJ2KP9HNWyM+C3eYjox04ANhAyYAykPgZXoruhScf2/z95LejtN6OuQE
mLKOGMOvmRxnilHtZmsxyPIFWeEu+qxciACdFmrCmqm5DLa3ECsMhkxWhyX3Be+lzj4pyARM2g1/
zDl3JNsHI/tiBgEujtN/mK5kcpPHJg8Ah8l/vcPcHYfW4vzc2eIKv/aYJ9L9XesOfYDZTcZ8YuSO
XCPsnSpg3DLTv8bmK6mCB0eFfMh/4qgMh3P2Xmc/g2byYsW44mWZ6/jaVcCxeSMsAAtcwua0LVq4
8GzWhsl9Fgq4gZ1lPGuecWUOLaz0AWwbyjYSAaw3GqCRlc+ZD8mLexOGBG/CQwnD7uogeAjoXN7s
dM5BdnP/imqMwXnwEkL93zj8OjoIHbZUcd9BJSV1gJNYPiGltxjqdkKLxuk999p1fdSnPKs16uUn
3C1Y2AwcdF5fV6m97793banUHhelNX2arB5O/WKPbbR+/2Dnl+hCQFVX41lNB/LabH/kQN6SGDm5
Pd1yrdjDDyBtd3ru6PwGWM0gl+nQ+gG/iRUckkUa/hA9UWiOrmo23f01hhxTksRMwBzUhGLqS2rE
I0aHZx1z+wiLxWq9Hi1I/J41cE5g4FJONogs7D6+RrmVW6Bp1vTEs3y6KCast3VELmldeeosC3OK
3T3AzZPNjBHJ9AwL0SiZV+uH6b/mtDHXdxSvEXYroX06BBQhbBbeFKeB88XtYfFlbn/hIKLF6VkH
tJ34q6GF/6Lciq+UPMo0lnicgHwehscZZpM1MuTCigj+zLsNAYdT4tzMip6BtGNxKvfjUkF3FA8s
NwSfYVtx4da/nJOkceDszkNfoOcVKwfOkIcOJszPsC+FN7Ez6tpWE54D70cYz7fbmPOzuSwZNmjO
05eZ7ignszZ36Vlc5NOZHDKO1niZjyNPMuS9FjLepLGSEIzEnhywOlvnZnq1m6bLYBcEsQvre5rf
r9n5qTCQFLHeMFbj77wGlSVe/Lga1t1uESeDqJ8VZQHqgYE7m53pupuocXursT8g7XC73cqG9unW
VvV3zSvxoor9eDug6Kr529gxb4e/vXk5NTdINeVYWCb+ZkYbetlaENtMYXVICk3eZ7cqA1rpTXfl
cdoga+6FiDnVzeFP7ehmjYXi1F5mTMvyAMDHugYpnGsMPtaP0plpIJiQ3Q+XbAbLkcu85OS90kIt
ZAY8nSbcgSM7/UF3h/YnZUml6W63FPbb5e4eCbX//unMuXc3DwiqRQAhwoEF3tlGpS2cbR9YiRRq
bii2NRIcFsqBRv124wzZ3+bx7rJYz7rZJ33SehpLXp2MYFiaqHZRO4onbPUpLieVF1+P0fZpjU5t
CtY1ga/Ar8cZ4l1M7uQ7E3+RF2936I2zbjb0CClBb5jAOPOG4XbiTEyVMzX5Ab2jw/U7WyoAJg1Z
EW+Iu+Hcku12K3kiokzCdwCFCs350LnNk+TP7yd4cIXV3jkcTI81t10i7CJsk7yefQJp3HxP1Pj1
Q0+NDZQKtrVi/5AOKLnVIojUzHVncYLm+4eeRuloZ4jYRHTf7DyktsC22spbs9gtE/K5+fTzI/LH
hFt8duann4lzgj5MRwxfTyQn+JpL+GTmsjNpPuVJDiM4Y2+O2Zr07qQ7XnB7e4/qcZ68vGvoLoUH
pfMjnBNzebd3x5KF6peJFhqhcHX1v733MB9mTMGcbBR7/Z2BfADdyXj4zlxGH/fhoIuym9jyh2lr
FROgedFlOZTZwj5p5EQ1VyvVjOgWihw9fDgz4ZNi1qC72+0YveMP8BgXP2VMrTnHKFql5fEg7fX6
54WsxyMSoQy7ma49j7yd52vY5ikAs/dfYTOl/mMdx1Gq+30SSCY/juxjFwDdWel+pniNvdnIs9Lc
bDY7hVhh7v14Uia6T2um028mfJ8aa+bpdAl+xOOZ3ivzP5Lua7lx7loC8BOxihEkbsUEgllZumFp
JP0Ec45P72/LZZ8541EgsMOK3b3a9qc4fNs2z/VRuTE619++z+lDe/nQ+57Zy7fik6ZaY9brtd/c
riadiubbMR2Nen78odBut79n9d7BUfXA32+HlkguPLeh8Q9i7lkDorBZ64pHhYyFfhAYTsk5pk9F
wdxZgzJ7GD8xl1Qfmk/ptt6gUPBSX7TGbNNHE6L+wQEMMH1WWTT/UsKVnY52PQD2OdbguPa0fM2+
it/X/2rfCySh2vv0BzfxunrSAtis6phm5ffta/4916fO1iMe3to3ldyHWuwiK6iFeoiqfq9/RgvH
zH9mD8P+sMt0tQjZP7y3+sNW56E16vWc3qukRWj1DinY6bV/zw/VQbX+oJos3DI4Exkr11++7sQV
f25udgICBXpsGeB9mzbK02asXSj9JLk3rlQeysNpZ5JUmmv/FzUCM9Y85HquScmjAYEq+jVOLkUs
S6nNdibdxfdVpg5mpOpRC3Bqf1bAkgCW/sQ+5PF02n7jX6jZwIAQM6xae0HAbBRWLR5Xx/F4AQyt
rpnCU8ABjK+F1lHPct9dArNUAx7lxD3BUP13wWJyegqYNA+ln+kbYUCoceVoHAkSC1sgz8btqs/Q
mV6HwDrHa8vcyKIVfCs+VkbzfmjgHrqF0fkjM1FVvTEp7JtVtvgGeFXf6X9u3yrKHk6fkYS7z8L6
a2KwN+hh7gNWDnVYa1HdjKI075cnuTd3RnQTKGSiYQE86MxqF/pHerstmWNf1tRKl49F+UBKsQS8
YhQsGWVouZNMrL/thxmEmrH0LrZtTbpRaMTWBtVGFfs4S+PR7Z9e6uFf9Yew9+MBMUR+0SmP8//t
CSYQSMu11msOUIB7w5q8Fs32wcQ4TkUbqBilt6kyS5WWwOsmH5BoSBlqBNu0WBYun0fHxczRDR5d
wwaI4n5tqvQul9qf85/tteO/URY3CsZTgGds1yZLqr8sbr8bkx5LZd7C9Mtr3cy8zibowe4oQBwb
lxplg9Vr8fhUhQGYmy20Kf6rXNXtFDCyzb/p7b+IKM95eJ5S3dPCuD8cli8VVbgdMn+tEWVtNYm5
2XBH5FOoQozv9mLVEu5Nc1CuneL8pRiTJexEZArIqk6oVYZKttaiijqYsD7I5SSNPT6plCuBT5d9
uD74wVUlyc+U6RubXWNngPTH9NQ5Zh1o58yo8V+1TnVyOhe5LC3K1k0zaCInlaGzVLXa23ItdCkv
oQCZKbWrF0SRMvAEClH3Argb4/tztnrGb7o9k94xFBVD+aS+2vYbjzi9y1UTuP40aQewzZ+wwmwD
xVIv5eszobEriq8MlfYHwcCe22ybcxAGjXp1SRxSpdbSf9OR27j9j+Yx3u32HgwLavD+v9t7rF/2
KqvvbtDEly+rtw20wfSpMKOAcn8uaDeADJRX/S34/Jbg+v6ltLk/zGu9a154L6Obd01Waq5nP7pC
gB0A4+vKIDMWZZc6/tecSba9vdry+v1ahgvouLTTjrbM5EBrzkxPY7hV/8tPmj+5TU+nEWT3VjEe
vhuPQDhC1/qtAurkhc67F++kybHdfsW0D679J3AXRc1QGddWhra7oAjVK6Ouxtr+NMwpfm+bfhVA
lOYwnoGap2buPzuM7jVX1JqTe3/Ja4HHRupNGqE1jewlFr+l8TlZZWWy6ItVv6glURmeaoUmXfbF
t4bAfsFEP2WLkQL1LvyiRr7SN4cIf+0ZjtbqZJZ4E7FJ5Y4pHs6S86Lz7IJpF5wWz/fpk/L6pJSU
fLMukUOsTNfe/t7PSSX3uL4+3+jBwKhZ5vNCaJqI8iVPfVViHXpEi/PLzDle7wTfLxQIqXItvrNL
Yj6MX69dqjlj2abDyeIZKChrL8c6A7tYq4j+aVsP31cXcQtaxSDZv+7+sq8TfIHZVUc8jTSZjoQz
yvunyf2xUm5kxPSmSe7D3jlpNBokIo3Z0/bysRM79j3UEpJm1TKByEcyF5kMBxpCHxB25/oTz1+n
zvJxMAEEuJee4B/Ly75eA5DOKv+P1dKSxrm6vno5b035ffOoqJ+1b1eTmXCP5qPYCGTPWiZpWnzZ
01XRp8ja8f7UNGRiuRgUs49FTP+51qzMu7ihpenPdD5U5Ca+7kTY87ye4tVkz2k6kcS/GesBQlU+
/6fSX6LBI8+xhLnHuNCaAOMo3oGBrswSNKNIK2xd7C4kq+Xhbjl2lrJmdQRZVf4Kq3lsaPMBT3fn
v5dcd6u9mOzP0EVlkysedTbia2o52IwwSUn/0Wa284Ho01HxB7lePIM+6MMux7kL4vf095r7nQ4d
2v38VVcDfqutiwdYsrKHvx4NqIHCf/kr9qpnAvjTyhBalr8AeLVfF+p/HxshWm28Wb9PC49eHa1z
ErZL73VSAcN9VGXWh8OExRLLyk/Vjk/agZOVOnHpiVKFxr/Jex8x+iQZNR5H06Ztq9N5+/Sm13B7
K9xAy9bt2ZZm/NSDhQksHdt2gsXUXM4l+ULTO17Zt8miXyu8GCvse+7Xj0P565x/35wMsoGW6ZxZ
J5fTskHnOYVFqi+JASKMrAxu0fXGheU/ghln6Kv7+jGAn9tUlbbnsTOalc6BQXyaghMN//obLHH+
bd23NX4ZiA7l3h0I63n9GA1Aum21Lo++KWSu1wq30C1GQzqP8AngSnALADrL8bNTezO4o9jdWf5Z
GMgFAVv5OI9LLn+emKyBXUHrXHNMpY8HBT4NuoQXnVKir2zVZzjJ83Hx8VR8AXHJFbqFaXqdptvL
GPZMuGzq6BPT4BEtfIC059/KFgH9kAH4Iw1ZA/hpVINgd1wO7vNXX/TmtK/Z+4ZoZZsW2GMw8FVf
R/+ySfSXrR64Fidd7OrRa9bDg5inteCDbIImssvPygLUc+rbitaVIKhxiPqhQ22AkIYexelwvGoM
naY1GjfwaeD1BYgRwzvfaP2HLQJX3eTBo47dysdJf8wdRnfteQhAEVO+2Itp5Fka011zkqchGJBK
Z8UxCJBK32K5XEKWyRqWorHXAhK5VZsCkPzuDVDaAA7tOdZKsUKmq085RxJK/Qk/ML+lp3JnOaEf
JOkDW1U0zCVG40Hwa+RajnOtt+3rdu91WT1oDKfRWW57M4NsVKi06uiqy49+gVaRCjI9dFLRKDlm
11w6br4zeRfGbpKjSc7VFFHAxAxkvZsRgYawJQBHYKOsvXMCY7XOUp4He9rSQTqxRgFyhbKuPgPc
Wml4MLMdAdjND4AIu4SkL+4E193Ats6dm4HKCh5ujd3jnm+ETDapms5HobVYvbsbJ10ivkzIqXnv
XdZh8BfIiMHpDb8gqrWsj8ADmRsYA4pjS8Mc6unAgwQms3n3oNZ697TMGmKRvXlqO7Jf3ds2FRvB
vhUUY/9AyI5bDi4Fivk04FTdlLlWOjiThywbitf12VzLcdE960ihhqhoFJuXW0+zc7noMg7eFw6r
GH3a/dt8COLAHM0N27GpAswNrkeneBpgCpxW/YKKvYoGlEOtJySDqwIaXBI3Ae8JGKSyVq/i92kY
uswQPSQx/LlN9R63Nc3Q1G6ss/8MiMOqAkxgo7gpq16DmPSJ20zrxqD7v8cK3sV2OiawyZdwNh+Q
tyys3dtt/2iqNPO1eXW9vWvcuq+ohDa9uguhf+myHP8WfwcF5eEhOQp/o7cA/zPz5ea39oSgvyjl
NHA1LboRWmAMuYsBZhqCsgFSzVBhe4IJKO9iniq07LxvfX0Dxw6fJOqq6o0GSHdNYfBz8wRC7XJv
nnRoq79Sq+KlhU7GyqK13Q5tPDbA2Re86538+4quhA6qIRRiyoGIyl9q/I8nBsLX+OJWFEVrD8vD
Cz4vTiBBZ3RLJi832kBrqHfDCP7JMvgu/YvF96VYt1aroZNRVfJgSb+rYVCh5eve+4efu2osflo6
V1/J0UxrioJMTQgclwaY51JauOvE/duPSWMpWQmdCY8hPxRUQcPD5OJCGj2sQs5s9yb9am8uFA1g
GMA+uG8X0gmVXHjxqNJBVLtcWjeVCeH9pRlvH0vRWzEMpGpMS0L9oOWpuc1IB66KdHfRrvz6OHt7
rQncE0SWaA9p3HAufQIcgaBQTIvFSBNBe/ugruTZuBhZbq57LYNwmyUaWJoTkwdnv6Us5XYWlaVR
Hnp7yDGks/2Jf1irdPDubhdDhnVj3maVBAvxGD0tDcP82z2DTzd7rTvKOYj3yp6HoD1GIkGvGA7J
hlUi+iOCXszhvyEae1J2CkiUfUzpDd2327MOOpS5U3yYhNFxzuJq32bkkPLsnzsGigHfd4NX8YIs
27YnVcNhmfIjpdY21gAFU/Nhlx+vt3iyiadKL6/MenogbmEChjcPTHVSgSQSOmZ+heHyU8qmQQdB
3MZ7weSGdP6aeBxi4cW/rP+uT7dsLyYtHIIFodNaWtylDj+xB4iP+XhT6Zx3X5ttcsdA2iaIU4Fi
WWwVleacQvFdqeWj9fC3s8QvOM8SH4jNiSmOujrdBeY7XrlQq1hNUc9rMUNBvsPEI2TaykYToPCA
qYidBVSLHD772e3bTsfinQICoqsGG0W4ejivzvUWOOyhgMzpFljVqLGPGtjCWsbVaWubV/o7/W0S
6QLfiBBVxFaCXS4lFX5HOK7QQVzi28X1eVKK4hu/Gd/GBGSR0JVtCmEujZ8K2K+oz43dTgO7sah0
3BThe3R4k51Oa2k1SzBRaS+DSQlvKHkHVVqkaxfbCnrX1bddAyD9498f+2BMbollu9+eC3gLFD3i
HvLnvMRo1Y+3MWilcyuqulYGNWZaBmqNcTMwepVpSIvIDPgw8+B2KbdtU0FG/IhsUCrImZxXp7pH
w4XyY+yFuP4uNmot3gP7rQHTFFRTNp2L+qxMAQCwXkUd5JsDk/z84nQFwEC+sap8PZX4o/4paoPK
zpNLkZ4TmEZs9DiO6qb+HwuTGwnGsI120SffwdfgZAayKfBwqwiGFhB0ieVwptgEjFjMXN3izTO9
p7/zjCwK9Njl2fkSiCcwP6xpcghINOi8Fm73UYqRqUlUAmsTt8I2I0bl8MIuKEdJwY+lsdt5+ql1
Z08UgC424Y9DhL0i3stmyfzeDkGipF8omg9k7tllAJwT/fu/B/aAs0kLmZcaDEUGdppQP1iiBiKA
2FkdNl8nMUnrUYmmViIQ8/KhcpNMntf/Js8E/Zu1zq/mXHPaPr3vb831pXFb1pe1+kUb8FY/xC53
owCkU2jcs3pv+99+1ZwDrN6aC72b4aqnLYYk4z8CmfdFtbHyRYCY90hFSSF5pa+xDP/73DqkDHZr
3yNPPDZPXa1F4UxZzX/By0Bjq09+8vo9fT1+V3v3kVzo3jaYUlrFY2gKmsp1rp+mXdXM7b0JC7O9
NuLM4QtNtHNGQaVJdKhyaexr5ExahWqrnX+vZvXCvHOsNpQ9FRDSiFyCKLGKKKa8GRVbU2Wmp8ob
CHCy1uYo6HguW8jKmhGT17l3Wzei18sgCn+PXpcfl0dgORZVt9Xsbp3GytfOLKHDD2gPERs6Cqtt
KKE4K1HtwWaDKts/1xMxkqqRan/L/WhJux1GdrEw7Qh2cVu1JKbKEAEND0B0SwWZIaYSxzLz7Icr
9Sb6Asw+t0t/wd9yDHoZdYUZUMxLgDioWlQjsYfB0gYlp6ynPMJAYi52E7VZeb9IvDgJo/dyHywK
ERwGLXDmq0NevNDPc/Wc0TYB/nOpeaiVc4cEzi5fEVBNGW/Oap9gQHRe3e48awZUoJt4Iu/OCDQR
5k2Jn66fV9/Oa7H4mOMibn0yc7Wc6YvPOzodcfNqSogzIkTZ1O0yQ1xdvgbn6qzXgt6O61cCLL0H
9RnQUCEcX7+to08QMDCCdHL9kWVEy/Hi2BXxCbKrxpUITXUqJ3U4Q+G9/EWtbFbiBdKlSURyqm0j
nrfvGxrh5aEyyVYlB/7pZBgFv4rV/SgZEPoDSio33PIOV7HQukIaBjjnedUA383Rs6rQjTl2a9tU
emJ/bJtMR1h4J4GAHG6WE/99e7Z7rEchywJzj+fn1Kq/wGHMBGMF9IobJxbmkrihOyKGQXFqhEzn
9MmoLk4KcX5/DbMZJQm38pffLKYT6k3KSZD/BZRU+uZV0Odv1/8uYdz39/zaoS21OXUjlTGyFozg
H+PfaHnzIPmQ23+zbceprDm+tzZonUNYO3ZD2E5GAQJ+9ofe5oH78+S6fN1cWqKiU+3TcfGThCCY
nPXMyMnmpZYSr9i4P1eRVXBoGxOEnNXC9+K78EvbgMz4bt/c71qO2CZ6gZJcTAXR9Ygy+TTIkrsE
5KLqe1PmgoP54FFUP0tflVjabv4rVVyTXxpUCd2r6JgQWWDi/BTYnKmi59fKjgB580ZQEpaTz1q1
jrP+dfVWuAvsgmYhLsAhTpZr0UZSWjfJJpoqUis+VLdduNXyMZkibK4wLPPyw49ltWXJuCD+P+B3
N53cpUOM6jLtnS/CO/QH183IXEcR167SQfXbwZsaVZmr+1O+IELiFcZyxvCvcUuVD255KbqSkPh2
f8roEBAFfsXVu2RY4C9oVBgF/Z3ee3DnU2bGaXPfCK+5CkrXEHt2NZul1WlHgsWHu5+zb9Gogep2
1wz2OoDjaRsH57HYdgT/O4DgYqUjeAnfC0KVaxBsp0UizKILQVtkGQ0cPabKv6x4kG2rDOIYQtOE
LsT6mhz3YQKceFHM4MgWmzuDw66/u2kvviS8t/q7kyrGijM5QfNgIrH5qWKY38KqSh/DIXk4mYp+
TxkhckXH8zCKW/l7uCd32E4Dd2XBqg+lW6hgiYehvZVhoRH9xVeD/ycIZ5rPonnOkoqqGR5LWwgu
QA6aJGbHHcMgAy9U8RPbjjVyYm0S5iGVkqzUJQZ1xCU5Zmm4oMpC3gRAXn92eCv+8/BsjusT4kUx
BT8s+qcfpbcebmNHqGUxxSlQ6KyuFwfWD1xtqVqpW1bbvIJxBNU1a2yVFNxvt1c30V+2pa6HlFNJ
Kvxav0rALmPxwGF1VXFPXfaC7bYgjptA7qQYeO0UAM6xP1p20q6EeGDxI/QMhBUEE385BSDlhopQ
IA41jksiF5/nZZOs2twIz1IbjhuOkVC/yCB/7AjoNggTFLCv/G6TYb4c2s7+vtRe/Zh+cnvKZ015
wulHpCmI8cY+FzIv9zc7ydA1CMpaCkRaMd7X4XFf2YJaUAcUlxNp22EfQcWZy1Ns07MurwRAraLw
NK7PZnRNrY4pbOD+qj/NS6VJE/maa85PPRLRo8ufLci0kjtOW27Txu+43VvqeHH1/b5uVvJJOXND
GyK5XLFNa4Ya9e7D/5pNOi5yCVqLjhwLQEnbwPdqF1aEkViuMCg8Y30BHLIKLYvcvKNteru1LjVK
4YLt/oHXJ13qH6HPauKpxM96umIGnedTpU4edFGunwA45b2lMNKMDRK/ebE5ZNr+p7B2W0ietstF
5svXrYO225Wudllo1xG5mHLv3T0TRSkPbVlKJZIsqqPjlZGkEMJwDnRKxSklnZVKs5BPSNFQbRXt
5NbtTbl+O6U+SESkV+WF/KIMXkNDgyb6BkXN8zRncRIvOc+gsRPNTw+VQufrXmuUs/ZVE4DQXizv
acf3ppBqNQrSqIdWsRhmL6zXjcqLg+QMSjJFsTZ1WeqvS+39OkiVCWlJfJPdOV6bdBS5/JvhjWRp
do/xr3+7lJqsuhxBwli5dkTN0Ea9GMv0m4g5704lj97f+RrC/EyzEh9zX5/CewroZKiVhIOQExW2
XW92+SmY9CuM2IwY+XxQf38Q0pIsFz0fyiT/+JzLvVf5NdRsGrwB5flaF49DIC8QV3Qo1z4Z30VL
hFxjESi/O2blSpO8ta2842Cd68tCJ7iFfDI9o5A+RDltpAZ48QQLXP52A/py3nRN7quRckh2H7tw
ntNlkrtFQut7CxpycmzSa1dy+OXeFt+uoCcX/0Gpbg0RQeHw0cUprkbQyQwJwTG5/FjgCuxcvmHr
VoeGNzT/Ah5YDTudvYvklwHdfYLEa2mXk/9cYh4QUjOc81cq4jGXcVgr/kxBxtHK9/TBQxr6vRsu
p8NwxkjC++Qi2d16lKnWtayduzM/thRJLsdkd2isC4mbK12p0mTSLzc2ftPeH1tobWBW81pDF/YW
t+2U/iWLks/CpZ6c0sPz7tlR9AVVpb2jVEqdf4Gw7dzWGg7qLWvu7yoIf6GxHCD2wsxBs/I1Iat1
bRxn9Rot6HXzWOhkmMmnXgSKtMNb/Vl9X/Cwag8zAs+KxfE1ETY4M1G+kcd11smTXMGl3upmsd9K
DQwG/5P1UkEoq2Cp9GP/fV0/BRDhlah0HVu5taHunOVKc6aXPz7f8GigmShgb5q0/txqW8G6gNLm
M3yq1jxubN2xWSMURk5pWLlSe1dqhIO8aTrRNt3dUzmZABnlmqILts3ZgupnII53FqRtwABNJxBs
Nfzby3LaKhXb5VpSJZl5RWBL9i5vpXkspYfqjE5vynDH/y2Y7iN81HVmPIBZjm1NvHjT5hfsgiMi
6VNBEV8d/qyuW0Hzy00ueKIcezU6Qnas0YQk9/IpqyUJNZmX/bra/FXiHVVidpaXezKJRv9hGkba
XH7E6RkUGuS8TsisfS61TXdgZZ0Jl8wC7C+PAE+RYxeYj438dJTdGnvoYI+oNmPqQjs7vrADKmcc
pBxaucAcDJA93kWLl1hNiEVCaVEJiOxH1JDkUsHCRfViPpqgNDdgGgxBND87S85CFDWTa1j0oj46
UHa5vv17Is5iOmtM4jZlsOKqVfkKxgswEhdHj2DWtu62FYCE+S/S0+q72lNzLAMeZ/VB38zTS4FW
15FBNFvWRNuaYRPIHmepuMhoOjU3kW6ouWWdIOX1qPTkUyKGfF+PVvVrLaz9cVfnXEzemMRGLVhd
3pEtglBQo6ADJ0Cm4OWiuLn73v/fSEZUmiXOMz2w6uzv+tny04qmKqmKB4rZB7SZ8pzmr+MZnln5
jeZczT8eEx6datwharq+LL5TXsw/FdY6GY3//+mUzsxUqjyIpm3xaR80VytuRqlVrmqN4VBhJxDc
NrhHlS3fkK4IRPh/IUbpxfeH8L4Ulogi+bbjdTxLnu4mXxB+XCRAYWx9boSAn9SvA0TvQ7656YRK
hvk+tYe1K3RKrLoCoCUx+O9+7fi9R5h9s4r2TQlhvhK+wfkjAcJy+j1qmNUvoYyD6iAzOfLrw7Mw
P7q3FlHTJeb4tssO34XtbEkcC4fHEbsC+xN8GoX1SylGblVGp4GEJ7TMSi2xreCGatq9LxY7Z539
/iuEVYLHXatIJOgilTOK9VDpzEvdmbhtm5SKXbRD7yU2FqIVZGC4XxI6HsdGW55CrWv5UX02Yo17
63AM8QrrInuZrFru4ep7/2g8hvs6v6fORNF0j18xj0BBJKY+tEuxu1W9WRMUHpmQvy+XTXUwlWig
33vbJkZR2+DLqnJ0Yzf9lL+7rQIOq2ySYqXyVJXa+7G/NCky95yPy55vEf5yXQ3TC050KXUcbNIl
BOz+Uc5zpP4QN+59cYv7pZwhTpQXuJECYjJ54t1421PJ1HTYmp01PHT3+fdQfrsm+aiNk6cmqPam
RZC/IsaGLTiO7eZ526PAtWhtpr1a+UsnSDRuI4C1DpJ9eyW8V6PUj1bhD+gFfOxLspfcEiqROWsT
go2vXlffoJF+afmIgtzVzJSZX7V4qtAtbYVa4bqOhmLuOq1kv3uCLjpWxCZ6u56w0NuQp43pWhHB
CsVUnORaGCNHe0Q5FWBdkfE2VueO8DVZJf26yuAgg5aG0SOuqHN0PYhsSVEkU+940NaUszkQKo0E
j8+hxqJdpskk9T9Rkfi0H3IpNx80i4AyQETUrxa71pTpYzykbGp2k3nL7sCpyXWpf8qA563Kpjsd
sWqzb8MgZZyVUGBwDpVt8IqV/e2RcZ0EFIX5s1PT3Sjs6rdWJlL6q/mRCc8tOmqPBhLEq+YqI2SR
7yz6Bb1+jfi+gqCE+PDjl4T6YfXN1ZsZBrqltADW9KC41ApYsbUhe0g4ibh0lGvH6YmXDgWuxft2
HCHdEwvtkibvFFuVNgZ8PW7KXsiyRw0xXfhGN1kpSmrFc9YSJkUTStEZOW2dbiDhIFbb6lu+R0GT
Xn+uwcXfpElVM+4Z2jCg/U95Mlgmt8ZGYPrgSWSqqOHtxRaXkDbNk5nRN7dWaYz+2xOwzd6tVrnL
BCxI5V/7Wl7VW7pMGEFqTAaMfhmQo+KJJBCCpJ6QkMd0WflIf2Fo1W8kpM441qTmjizOdsFvmXcW
ZB9jCHX7ii+ntEJRWiTcZwyC3OKHTxUohQRkPzJLUs9DbZmHXrJ6DXtNeim0lmSx2lyXhwMCx7pV
ECDlm+wjY3qqhHAnynqCzsr1ocQFqpzF6pxtXxJAT26vxfKLpsb6+mEBZdFq46XfWjLB4fmKU6cy
iB5UOozVddFmjW+VTvSGsq+Rpxml4cGCiJI4x1rN/F+Zo+1fltrVLxdJxSpk+NNONQuCuG4MuUhR
h2hwpfxPYb4ydrxWF40vcQ6DphDuu0SjOzhBDaSo6dYE+WrFdKpQ+jjHVuU3T1lD8Rzx/HufChNl
L6trq/SlrCO0daydeoDWDDJUVthjAVhJEQ0f4WzASHON57YbbfDCgCJB/FW6JaYvE+9kOrcBvGRJ
3TxXMi61eASTW57RPELj5RpipcOPcbrcrNZAsc0Xc/8hMxauSi0o5JzrwfbWHsuTttPuTjocrGcx
vctWoaW3wdoyu84ro+EgUF0lVoJE6RvVn6JWAN3dm17kHLUKcjGTW00+uTf5Z5/vfWpKcKoCy7Yr
L4g/TNrSF0ObNtLmfcPd3Ezbhay+xxRa1nP9AyyjzhVeEWxquXFOFbdTvpX+p2OpghTqF1mQORYu
W0g+MFM6t1Mi9km41GRPfazYXmtnFSdcqOjS3buSpteZEBSDETMWEc3Ehjjzdny2crtTsxYnuXQh
9yiJZ45S0W0IbYq90HRN1oMoVsGvWyTiIx6yiHzjkz2UVvB2bFKPTEtCIMXzLYWO2Ky6/+Hu5ArX
G8ur4ZcaksF2CZCLzi7FkmNI8GRLvseSlCowDZ3MBIZi40LRZqn+8LB+1S+T7x9GIbMQBRLh/n6J
Jm2FUnW2Y8uLF7aUUJD46wZLidVXD5uXRX8CaxkA0YIGpUQpmlvCGWkH6nafcg3RSqin3NxG0XLb
vjp6wlmHp6QZyzNPQthgOVU+xSx24LjsKsdshrr8itKsv1KZKq6fcG3dKau5yLcYlFnUlGvta43d
6lOmqXSxljfz8Jp4+X/3TI0gdRj0w9k2Tdtz1jeZpbqD+V7nscBD0KgXtPg+twU8xrUUe9OnxevU
pLWH2VesatCZM1jUfcBa/jGoUdTnLBTjdAmAjdSL3Q/SjHAYd3VrTUSFRFU0F8c8iqFm4OcOn0+5
XZVtb2id2eG5upm3n87a5hIIxEJOs2ONeAqeARV66N/0pBiSo3YgpAPjEQbBYXmq/DB8o3PBKB7J
HfHUtPAqGJNDhf/l2J1f/TF/RM9mwns3ZMTX+WPte/UMT7wczA8tpnnZygYbE4yG13x/Y8bQqsc0
OG3b13WyeIkH7ahTMoZovatv88Nb72DaSNcvN0rruOycjmOxX3iONbsPAZVGifXOa4redU072sQq
6LsK7xbGeWCmxnUq5S7448x4NdWarNDfu9XPwTF88IFIl/TqUl+Zjk49LzaYy6OAsgFfMXCxXU5Q
6nlNHqTLRHAzT7AmCwmrVTR4JWvMB9Xxx5+fzvVzY7eelYhTX9Y/H8j/r35yKV807qTamI2CwwVk
KKpVJyuyuUNmdB+0m8M2LN5PHedf9SR4FlpgCMdjZzrfg2a8v4YrFO6dXNN9l/VFnqXsMdnjT+Xu
6aVd1lJrSRQH60e/6plJjE718vuelNfRYltXjOi3+XA13o3nw0J3F0ZHvYbH8qEixe1ACrjBr8vU
CBLyvYZjFMPs5BEg+5ehJSZUQV3N+/PfCngS3WsclyjJulHClRijo2o2yB6zQe0pPyw95gYBctff
vhbuCLUWbky67t/OaO1iT9gBp13dmLe2HqgGGoHSiroCNPN5x9uUgnmpcf+890UY0GjzPv08R6W+
U5fQlO0XKWryT+175/I1p479nI1mg/jpkm+vkLd0WFOKor0NAtelkpY6V7DSj2iTUrKa3QKMOIBW
Xqofp02iNXNN4a0mky4EUfRI6a1fhF37jQY7Gr5PFEQMcu1vX6g90lDT/14Mp4r8v5o9AE7Lcb67
HJ+vHRZ0sWjVEj0StWoCJUymUZAvwHLpNQs6A8ZVFQ9tqdqfb45/g+o69Zm8HwJ3aSHrcaiv5zF7
d+uo+dnljVJqVm1EQ7pBy8GlE+96G3mXOuy0i4GVSycJIzjKK7AnW93ofrlze1+apFJLBGqRI7V4
dixVVV4ncprBfNtdPNeeJLTzkPDHo+zcKYymg3vvMrgwQlKxcbm/6lZHpA270yeaOqXRoZuNqU54
e4O+wj6ByV9NvFIjUt4BNO+hizzGlX5tBCWYQGb0q2OxoXHq0MC3oBjMi5tQFIYR5sL/S6dP5ces
l6/ZuOmg/Hico1PkktJw8zobeILHyaMlJpVzrfUC9nnRrH6wxzDTVNZH0yfh5rA2OFUfKqOMrpzM
wtvOhhDQ483XtXfnoIen28MlPaXluJHreUHFaa3p59VgNbj2tqNVcupPP7c0GJ8243tvM9iKcnf1
GtBxeipotWlU1slljWdUmigD/42yKvcXm7TyM9ukl313OhuSJgo61Y+TrEXHenVv5A/d4zmoooHz
GWHdP+n4Ak6YFkeb+Q/5AQqVjan+fub/AdQBLE4GtYE27qmbxKPoNCichvlV/65ltO5roUrGpmh+
ynmgltp6oOpM+S8NG0eRxRge+/t+MO70uMATOerNk6xzVwsDzV3KtNjVAORlCApkHZN/vzXC+Lmd
Bn2iR1SM2j5lU0shWUAsh+sxrFiUkJ1gWhIJfbnr7JJiikKPKfpHhLoSADZkxmgWFl4c873KMJBw
GjLPTcd0msVw8XTZdHyp2J1V2yy2xiNwlrkH7J2qsW5nunmqyYSkbamGD+CNJs9+2d2XQkbI7In+
/mV0JTSua5QnwUw9AH7ULiHwQuSkz8lrHO9vY9/MC9S8qgKDjFLHT2VCd1E3UlDnT4MNcGvMu5pI
diPhrXeNktXQShhW8IK60NdtZ3n+fsWtc+5zdhrvhqtHydQ1KP8rEqWUVmpokQaH6MsDUnKbu6Y3
D4i0z+K/YuhvHd32fOi9mjY4Xo6t++Yp6kqhF0MoAM17AO5tD3Oi1AUqWg2hgfLVVPAsLue5DrUU
1ObwVGeDCEQGAcky6+GJu7vWYSiRsB3srZVjLcJdzNGiDL4OWgZQb1wOsEGRgsyG+TZoMJhuPZJ4
nAP8UNtucSIyAuXUo+OjUaUrPKM5ee6r+qxn6W64ABp441HPFHWII+XBK5ONC+eNlOGH3u8fNbfi
m/aRfF8TIKxF1Ys5e0fz/8gL1RoCyaKbvk95QAQqw17yvfWgZkYoets9nYtMU0sHS14OQtBnRAvP
73zv+2eDM5b60A/hARdPMjzZ+1r3sL98McPEwd9UELwoRISMaPVR6Id5lrNRmO54fpU/NlWs5eIy
SK30wzD/dpr2dDXFPm9zBwk/JMJpibryJUdasiM6XskaPRQTWTU9jZlUH+8VBP5mmZlKlZzV2Nq1
4cKUxq/91+Y59mrFnsTwKEb6uZneGBtiuXguft+BEwT0NQItVCjCJSJarrKQG+1aeHynuhcPe7jp
OMa6hOEv3+fBAL5MLRpPiDg0/bAAV4ouHIO5Xe2ltM1fAf1unfvXajSpJR6Mt35cDsQqIWZ/3A4E
yqLQ+aBYaGSD6WgRv8TtSy8bRKMdIJP29JisVLc0WHZnz9dA6Vv0PCX4nlPhUmk6OffnQY2cxsRT
hPjDx/UL/QPViRhWUySy23bWY1WOcLjun7pIIZ6xeh4mTC6x+uKTosgwRFKCQfEAz/Z8rDVOve1g
9bzjsOjUHYV7q10/T43g0qUx+JbBlW96m5fV77KaFnGITAYc10ZTc/3OqWGDisEIiN1Zz/zfbKAu
UHvfl1IhtOLXIE5QphlujFyir4hem7fSNYXAUoVih/LdMIdIG2V2su+u2Dadz/vydSG5PDFEkkuR
lmIuUVzTHKKmkQTPKpKZ8p+yWYjNhDm3tMIXkcdUJYIQ+ZyPIQcA0AzQm/ZWT0zZ+Xd97ZzDIAaL
uU3z01cmd7V6VuUTZnelrCecQ0pareXlX273m6t2NRfQOnPHXrHUUyBe5Prbg6S5msSYd4X2VHPy
aG6nHaHoPflFLcTFI4GOTbiD/hmUZJ/wT4duoO+Q3QJPLje2JsoMli8cz7YfHCV7EOCeqgazZPWt
xq405FIKTaB08+YsnnqnY3JtWw+pJJiuja4W2+tCR1hsLpLmFh/kt0AjqYwAcBad4L+Y1d9D8rFo
+BJ1KDqcDbC+/2PcwE+YbzGturtiw7WjsYee93M6hUm7OlCV2wOrJBfdSUfNqKOg29p950SN82Gx
AwuWReILuqq9XTdm5ETWJn8uUuypW406f7oNtmTa3/UL3dm40J2OS4Orm2eOX6h9aA92JOghFaCF
3Lm/V0v1bCS3OrzW+kVRTlDE6oohosdAJyA7T/WVGrXhR4VO7WCCLhn1YTRcl9uZrwhtwlYQ4CbT
y6U8S1sXz2zNnCFmbyATVnxFzgAcQ4UtLHs6ZiGro1zv/H4ppktkWv2jfOvaK73Hw3Xv8l88vOJ+
jky+6OT7Of0zXayPe+/a23xlz7V+NI6m/ejYy0aHVWO7b2wW6QrUTn9neEpnr/fhLquvC71j664L
0Y36ca8mQ01yiB7JPd/do9iZNGC+X9NksMeSB1kXulTiw2HK+ugxlVH1Qxxf0Qx4ORNGXncE95MB
0fzqCH1j29/8q3yUPsqDGCCuR1f4GVQV3mlKAnpQ/cglDhyYw/xl1816cbIidrySsbdXXb/NKgj0
iAr7yoYKsSCNTnIX0XYqAqsmS2RTtKDHybgyFGJlvf8RdV/LaXVJFICfiCpyuBU5CyEkixvKsjE5
Z55+vtZ/MTNTtgYjOGefvTusXr06370dy4VOhoVvHD4THZO/qTime1mtQY+Kv3dktW33dG/ZycAF
+4lG+o1key5GKt07ubiVRMezPNNrB9RN1FI6y5E4SufIxH3tzFTsCc5yTlT3ov+HxIsJHWT2SS3e
Pie9rW6sOVPhCEGSu3MzdD9JMO5HppVwPYiulKnDBUrehsK/HaDxIu6MiCfxqtWOCiJweHAI5v12
YPtHEL5rzjWEfYUAs2OnvaNP3lSMAF+jZu2/C0TvmI3ElCjvj0D828GoWDNNS6ztMPqQZDvdhlui
xR0emlXMNUTtHSLVQOMXOpJeoHrrFj7YtY5Df6+LPMJc97Pt06nOmWYbxtNPcIvvEv6kHijoUrt4
+szy62H97vXFH1ZLmCc2h4fHV70CWH2O8U3Sk9Uv0Rt2EMxXGDJpRxLOMRxqYofReiHAEzqiJoV6
PZ50tu0ej/MhJXzHASy6G15iVJacN3oa4l7Pp2khdVD+FKphYx1nAEnZ2aKuULi6tpG0fBji3IM6
+GKYybZUjw/Z781CzwdWfqb+LPQAc6mY7jmv01OFZl3JPlx/p3WeF/YvJACeZfoPetCEzb/mYPGl
6kmtUJmxnYgKApDOI9GXXG/T3W3SWMKFYd4vD+SNSxXIZxa6goNSVwGzALfsl5Krq72dKvJ75fDM
s3rTi38hl9Y8PdoB7rSUyIuLt9sCTbGfntUpv5nRnZ+YRlNdzat35NV1DWMlTZvIv77n78P5vFs8
dNe9/RPr8j5ciJfzpd/pc2vuhbwpnrNL/X6slbq7U/U2I6rZPaZambUCQvlC+gkF4NIx3igzG1xS
r6AYqnOqDSKN1KZS/HNI9JOpV07+/OZJ1bWbBb1cTcQQGtrT0rIuZrk2QUnwmSbrRseQrDfRPh2Q
ebv/UaJDYVzjj7XjTR6t3bKfEWpojv1emqJCIRZyTFO5Z7ijTsZFtjm4fMsc0X1334kvqdpbolA1
2WVn4I4ZOYzOV/rz/roenb73o8Lfx6ds/PCp6/Vr1d/xdftRpjnrm30hNTJiuVd8KyLoDGWAa3r0
rmCNIRJq0XNdVm9ahs66u5iNTdeR1HG0HOxHd5Knm+7i2YkGHyhEn4BnsZPVXNlydu48Y1aU47gq
/+1b5zDqbQNJIq+BWbNdRiA37PLGqtg9SCkcITKwx99FSu3Prhoy1KUegu0qGIIKic7EJyh+iozI
xztqh23ku6XWddW8/77E/KlHR8H31sfnlZkrm4w41aidAH92zSUQoaxxkafkmc18H24HwDz1EgWJ
KDm51k0/0qFFgzD0j9Ph1yM23w1DSNOMzlxDnEPb3Cl+RoqUZTYCHwrVogh+i5ZmfjefjJb4oR/C
/RIPfULM22H4jLGkual4c94EOuc/nfLufnCA+qyGyY6jcHyDPemgj2mzWD9FgA24qc9IXMfHltID
Dbm8zEFhXTnYF+CXIu8NRZOD/aKl4oZ9d4+MozHfsJCyU+0HWzncoynlU1VryYJ81l3KyEiwWq4u
bEy2zerQd3x8KTJEfIWVAwsxqlmr6b0G/YK9HF43fxzefYHAsN8RPLNrEc3Civyk/FLkkfzQTnUD
kZlIFkNU3sNvZNtrUfdWxnfuxnZAmY60K5Iro8VbOvvdloV1S7LKddSgkYbwmUqKaefu7I/lj7y6
Bu5dN57kdgkYxKTSdSPfSHeeXWUDtoya3UNWcO0pjARuJmFNlvC+s8hKTelWcAkUHs9gtd3fwkws
cyOhWdt8mTrm94qfNhArVGwD+C5Esctp2KjKCCot4gBhkdbBUOBsBxr3M705AZpHMOhsCxJGzmRc
rGUnskL8WjEcyrNGx7q8I905XaoZWYbhKfVUps4MG6wtjJDvd2Zfj+Y8Uz/9PbZknZBQKW0Nso1J
ksxX8x7SwUMK/7CEERgEWhRKy4zUetazT/zz86KBE31O/zr00SZje0luxdvt/UDHlcwvdevqJeEy
lKh05kXxaUgzf7gabvp4s3JlbFH0bJK7kAdyFCtiGRue2IAV1GeHHvLrBUMQu/i0+4GED6taoup0
yxdjVmk8XUs7MslXnLadnmX+LMFJi+d4x2aMCdOOt9Ps9249F8zuR4f7P0O8DsPk51Vvsmeubnzp
ryNRi2pVFNbb80dL6/myy3ru0IZH19GJL0PyhgkulPVCi7ypgHCtA00csBTlBY+A+0T8BBCo2XcD
vcrUStMArDNVjt8C9xedzABSTtEksLz1W+JWkV3N21JWdI/VrY7Fd5BTepTRM4LgUVx3Na3E3kVB
k7L01WtuYeayo60JxxM5esZ6WWRWodAy3kSer4G6G12pXRRms0B2zRhJ4Rx2oTl4yi7Ntu/fn/Uo
2//kh/mIaaxEwCb7UVqwCby6ggtNOwNwuJBjFx3YZPh54zQZgHzl6hawfaVVlm/shCT71q4foLgX
h651qRXgUGPdsnuWGGcDehEI/6ZIZvi0kek8jNBTtz1pxlT+m1cPpUZaUffwjhY1yU1xwK/r1uGv
8uV59uvAMiZaakLQiFPub+HZz65r21xtnx5cc7XNir5U5v166Tyr2gSoyXX46EShst2/lrbtzPmN
No0p7kkSiFEeRJusavqBacyfRLyrKW/YKxKgYTWLh+b53z1XexyhQVV596ZYT2kEEwLgymrPnGiM
rD4nFCfKk2NtK/k9sg/tG3pv0IK04kTJr2ht9zjXHOJVq0R19ner2edZfkruyziemz8+S++vOBU0
cIec6bxamCfJ4mRf58fm/vQrfx/LC7Lp/jNx12HihNC3WZzuL9tRfl0ye+n9SpZCwRc0tekW9O9D
ZiYQW7HxQdtG6E//22dqW2FYWl6ezRFJPjeyZOwL0LP9dlXbp6619UXcL/1NZ8ZZ6uT6qy/kCRDf
16P5QKf8eNbfiITx6DPFjjpm+mQqjGLx7oByUr5p5z/HnKTBdpTVIknIeeBgiUBkj8noVts5kgrE
ADKnp+m1Td9UI/MfIchSrK5NEXspaxsp3OFi28I7LmKG1BFA3FzZ65rrLSmsdR1sfet3huBsx/Og
EpfsJ/8ZgHwck0f4+f/w+tZ5EIoo+xb0CxwTY5RMF2mvlJ2WqmPbtzVvsB7wFR4FyxZwIwyE5SsB
iV6vdawqpMFk5yLXYeF3r6gQx01L3eTRhl+cPy6KYVKjhAn0gcG/7nJVbVCqTs98u6Qyvv+4p1vq
Zaony97+95nSrPpok4NsE/gRRcyx3qPiHu5j3kZQonu6r2+2PAXDETH/tc6bZFmLY2tWqEMXzN39
LUBdvknid+/bN10VpaSbuWSJAq7QGDBX1XfbDIsTdXi9KjCkO7in5Ao32tjD3LTxFJ9jh+3RfDS5
2UNtM8EVb9w/FHDkUwtH9d57NEWHbawWwZesAQlnPUh/kh+WL27N9Vr0l5d+SZseRKh8aEMWlrZc
pfSefsv2TumGVFyrxCcqrCK/fPFohI+C7VuqWerIZB+71j7Vzi2rT+WERV82KheMSoCMTggrFrQB
7vPW0YQbB+Ww6W6Nk9uuerdP/dL3JwBc+APyA5VDOtnywWoIvrZwvO68ZdKSamlUPCJMjOgxmhvF
Ryo9KdSOOpcfhhjMtXzbvMLc5rAIbpTMFKP46IQG7VxUgT3BcmnGaKH/BWGtVoBhxONJB0Vh3yv+
MsENeX3W9iEQx1PydfmG4c1DtwztFnsLC2xtw4ODWXjtrkVtICdFXwGGHT7rX+8t5SnpcXeWR2Eg
eNTNFGS/N7JUr47ieY7UH+I0Q/G3aU+64h9BLhD3MedhgU995eSWPiIcbxs26ptpmycde0YTcU9x
9NjDcA7I3lbPw4akkMWGaPPYXZpQmNF/BUNPtAGbVlAgvhwodSzmMnzCIEhCP2MaZASehi0glo/+
bPrYOul6sAUR/c6ErPgbvDBpK5ekD583ZYT6TQ41d5D1icPZ2+uxpzsvEfrcjjWpbIba/gNRvUPS
gOEAXLaykfl9YYJZynhRgTuc4DT0k5cqRxp+sKz6rj5y95/6ndR72aJ/1ybdkKagF6vbZh3HOmsV
kaHawD2rHanS+aX0EYNjtWcaYGtm7x//L/c7NS1Msb5MRUdtnF7Hom22QWCh+CJYv4Rv1aFGBkkJ
gaqKWhaNd8PYY5qb1CnRXmRGsemAAz8bT2H0DCLIROPgS1I29Phk2MLqBeh9ZWDpKI2Qf/bd8+gM
NPCvZjDGRULZ8Mxx/sTxWf2n2mC+YzCC+Cnb/rGiG61u3Lx0Q6G8pfIBfQ9HTzRVycIIZAF2sbMf
EWpilWEJOPFg91Hy20lY37r7qY8ylCMR713z6uAlZYauilELaIBfuR9HRVtIBBlvL6jxUqMV1hdJ
fQeCvRseZRk/jYxPYcDamzAUEvEIWOdN39qhh92dGE1z9wgXdKGXPdUftonwYGUqAOTEpLMiO6oZ
zgN61iOU28iAsg0CyoEP5jYVQDxUDgusyKCDZaBcrwptgLhEc3ZqH4zjUu4lecJzDTfDWb5+HFkR
NmFvGRRBVqhan1zOcZT/XvXv041n5GKHGpRBQFzUiDMSZtIJE+u4eAGfxmwuTw+x4p6o0afT3xkm
fmYAeFKywdrs1XicwRIVAKZOx/cVAjcbRm2Zk+4BpXzlNXLNlAe57K6G6sYrkVzkMdepfL19HMX9
8qR0MwRpklQgD+C27XhnPZDy2TS0rXs2X0Bo68/8/cNCs3UKLCaPrZVR7kp2ZSkbbsfijwM2nfT8
QtdielGyx5Qdg7cSseXqlww4wC5lxFaEai4FYyjCQgHli5hd7YledVfl8sf9LgdYJwPBGGIKPwD2
iIuPXJD3RAo9l60FrIM+Jq8ffbFhiLkPuxA+hWDmY3lrU+zuVsHZsvUVpHQhOpSGLDKJsWIWt78e
LYYiKLuNyT5hF1pUQjOTHhBhKGgQ2cavB7DvGSn6FeUeraxyjtvoYckpxdRgvQHeii4HydtrpBae
KHuQls0ouOx3NByqViPYs+00u25CBNZw4PlChZ+TTYWm7dEBzs3K06Uj1YRya1j5oYHW53JUOWL4
59W9Bnun808ISNknyvPF7wjBWfV9Bx7jiRG7Mbfi1cq4Dk970iMxlsn2oCiW8tJE/0W6CVZWJK00
V+xLudG3X3Eheur1cdE/6a6eHbG43dIarluyrENgcZ7Cj4eRQgSlR04K2/+DlQmzxJUmWeI3lUPN
DFNXeU2YTfJCBuLUzhs/Z34yLY/QLStoMqh63tuRVlsvlGRARzj4G2U2NUEKV9pf+/44siTspgOK
Dgwo+LSCyLQKBpmpZ5sBsTyaGdx19G680Nr60DmPlgMn3Lw0tunesPtU/gZpyVukJfbp4K7uaxPw
3umYL+3v/OKL0V1x2E7jgfFnQd0yQ9mFi/oLlJCNFsvjyBPcSvfTbf4V/wJZPDoZjrYf8NZqU/jT
W9AIBsdAijQfexliNNLMlOLfogWxu8lZ141ZHmClYfazSLKG30mFXlKcpDlXMiKQIBp247P+kYDB
aE7ZxPaLsJbHjEXpaw2NwT3T0qp3HGXputDiii9Iti/PjgxpcFSZxdn9oSJjSC1awIdLsbUfX4Zr
NnJR5MNVBZv37fd6TF7IB1v7WZ9c2MwMoxbwyy1Et6MuybxM8zpyBrfj891qOgwHMI12rD6LID13
XplVibRK9hSSrCNzNzSf8RbHZ0iDIyZygtoJQ9hmSN4cZTp6HaEfs12wrvlQ9lFrT1kAzufi0kKG
023Rk4AUhIZbUPzhIQStdnPrgZaLmI3uGNvxcXvFbmNvkhiVgXgxsia9aoqRA8gK2cR1HXXv1N+v
iAs4TlEK1/qoHZktg/+AhTics+PNduETmnLpmNCB+h3V4mJb05qZ4bYAQikmQQoNfV3P/C59MGHx
f6I8BkWZJ8tKTUqO4jInH3Pw0czqkyI+qTEnA5iZbysBhVwH8nLB/LaW7mijCfwPg4nXetVFcHpV
GjhIwgr1o9FPjVSmBh8SIC7Ifl9b2UX13rtTLWl7j86od2Lck/g35garKiN+29YegeTtIY27LVd2
OLgzyYcz61CEyAiYyzYOv6jsJHINwtOptfrYFMur34m1me+v2/c7npDL2rVLqcrhX1b7RveyaGb6
61s7k3pJanZoZbv57rLQvKIutta/nijA2e9L61qoP/u3gVLTorkgkZzWCNW6blXj/j5KVLgq922n
dGnSklNuvAYT5naZps79DbqikkpPGeZUUIcvh2CcFlRKIM3S++QtiDypKi3RtOHEmeZ2ZOg6DSsj
On/cQYwCxGivCJNO7WVwrPqGdxXuLWJXBMN2ZL5ORB97CiGTN28i30cPmxgyrfJtGZj+RjJsLUr0
78LNRyfC3x9Vrozz+D1DUzHRlaJgg0yIaMZeDa6kLONaM/sLHQFF4NjlSaQxoigBoGBXWiDSIhla
pRfwIMpC4Ry+OiE59cb4aQJQbz4YbSrWO/NoNxStCyxv1dsl3xYF4GiPDJf0l9qOSlLOVJYGQajV
/xk84vM18vSWL2eWWEknWrB6+FxCEgx8eZp8Vl13DynL8jT1nvc8lYHbERbM1x/OqdZ2rdnO33VE
awHQcy2YUs+kbQf4VzJikQtQbCjCUhXiCC68YuM4gHWKe8aHYc4A0JwKPzNlU/a1qOMUiQvvAKwo
X4V1o+rISUWZsLjq7j5XqeqmnX1bJiAOL2dDY9s5AoGJ913bwODcFrIXQx6zb7mvwpcaawab8/Lq
8asPqiNqmZAi8G3KdIoBidfl1OPPfflhpA1fNL5cfZR2HTmE+w2I7ml6ERGtw2jG/sIKcqtekZ+2
DgnQKHOXCHHLAybHeZq6v2cB3oodkUUZ1PqIwZhs5s9k0LlOeD3dbGMx3yVNFhV8NasfF8Mbm3d3
NbZOEb2sO1z1HBCGcT4ofpPjWo+P043omnPwvtg8lD6Sn5P14EJuLQwno76c//Oje5yPb9+cAbm5
Icnf6Yy+ni+aorvkv7lrcJdog4H7qdM/dAbVAuGYS/ea2tY18MLaAy++1fCjgrGbGYnFEEL+8Nd6
JUjzR/+fSrSIBu7VO02a9xmaNTZ2Ey1ET+KWWDJ0oqP9s/Cs8nMELr9DVw/0Y54rYY2hHMxzgML9
iPHkFI9NfFKrVuq/VimO9TEOSoXqQRYg/Uy8/JPxSWk2w3OutybnIftU3UmZR55oX0wK/EaEKnYu
j7+WJN2WRoiJ4zkcu4Bc7ppKmwzPyfyPRsQlegKB6fKCtpqw7tDKXaJoA8nxp+R86COglBiYhBgJ
73yvMKL1IEMjh4Vrl3+G4B6CQO8oLoYOELxrL/XfDCkU6ZEwz7C9l83MWxntN0G/Wo/F7M8WnYDV
Ret/6ygC6fI2GjJ+HE6JFMgolWnfu4fE+xHghNim0roZAlMDWNphE10fX/NHo7DAyxSiYgMRlkA1
+YmDWgV9QvLhniOzVyG7kfMjbcrYFXvXm9Sv8IVHWqCxOlgLMPERp5TkIneIvdOHVQgUSBkIB1Sd
AwE7drnpvHBhbF/q6ojQnNcGfj9at8jtepmlWbbpk+GJngJhWQkGyK49H9NZKmFzKqbldh2hmIzF
g0iXahxTXwJ7HQk2aB5o9ix1Ho/O5XvSk5TvZz+SeLfNwHjuVbF1B8p0i5+aV7LtTFTP2A3ruutk
ewkcpUwz25sY9jEnZ9KS59KrJBqYQ44sn6emGC4fLcijU6Ani6yfTZLyP7dhaoKhghIfkZI4iW1m
tlZDAfxenU9oG3GXPEQGGmUxteTtuPjtoFB8YMI9v/aF/EQ3MpJ7kLt+UmJ9gE/Q87Uu+sDNdYqe
0/Og8HEYFtspvebJ9/y3SkU+K/C0eZCFVtX19PG5vlTmo+XI+d13c68hyPjFnyS+nBNgSxA3g+1x
NIc6iHKpZx0wi8YkHlr1HrJ78h2Cr75IGSFdup0BOK2ocwxkM9RYMQAFnyG7L0zKfrtmoGicCz8T
sDjVI6E+yWM8FXQwahpO64jJofodDfmyFpUdIBycTkesLq9iqVlq5Yxd2arfQwzjx55+7FSmNTtH
Y/KlA/TVoSJlz3VTy7Z9cl2+Zr6cWeJkmBuRJk7y3Z0QWlsWFdwWEF85NPk+Snf4ptO5eaWjGx9A
SCP/kj1XUx859DTSTrFNRNxC930Mjc+9cqQqKlTuoBclyiA6ae6i1suEukg0r+TP75KhzFTvcnFH
FKY5WRFIqSwL7fnbpK/na145fuAuzs7V3byaQqBJdbO/UIeuv1d/j9hmSl8/FIRF5dhTuX+ORZLK
e4L+Lce0gzLOO7NbpaDFQldbupnsHZDS7h2w2bbQEXzs5NtXk6uBZRaXKKUAuoiC+2gRaWR9JDD8
BUlqAcGVEt3jI6iftM7pR1HSowm3O9aLubrtTf3QTYceLsdGEpDlqeNRRDgs1UUA84zbcD3HF7CK
+9cUg3LWiFUwJi5WFmPLq8sArJcDvlsAwFbWh8CIa92UOfgTqg0+BxXKn27edalzX2h1px48a7IH
ECt8QpptrpxCpq92F3oU4YHACbVeUX4S8RXlMgRctMEWWw6InmU8RiR0EeUmWdu8ahbUBdG4NUlZ
6JdqU3vW2idz6gbkv6sVkDZ7yvyhy51qnxJt9XiWjWmGpAXKX2hJtnAvpTKz8yfwJMP+65FkKrit
c1ey7ZqeDNJg2z38YMRqEsGiIXYXzh0C1SJVKjniHfYjwphRqUYaxneR/CXRREf2pvqUk0LDxfIh
U7LiKiLAv4V9fLHAMgfJ1qrt7lnQ66y5GYoWLvmfgtet62ukp0frNfQNrsMeILx1dCtj+ZxYAJcZ
2mhmKTpX7G+qcGyJRmi0XlqCz84k+eaq/K906+LgRHLqukxbpOD047wrR3zQJ/UWnOoHK8DrqSvr
rMlUb0MqWk/Wk5kq4DDruolCR76uzRDfRC1Lg2ZLSVaBkMxpX6XtiL/gGmEuAsQIVPCpct30223T
fDICyZfEluKoPUX+nlDBLzva4+GOkTryp3aiWcj2mDPGCd9j1k9fXhNX0IMwlIjtjsqg/f5DCs6G
EWvbj0ytbZPM1ykykoBM0q8ji6TRJnJG6eNDt7jiqjMtiV+29QxxDyor50iPbeLI5YLbjJ1uazNu
VhLDWfZ9aOBTgNYMZNMuO2TM9Gv1tfFI/J8tC3Yi5VPOjWQ+WtLlRZQSpEaKffOoMdJUcmIM4mX1
twPIkXqiP2ONa7fhg2Dfpa34Kq1VZxV73Hlroo35Ormj7ToejlvjNhwGUkZiZ8bLQ9N3h1UeWIGw
ij9BQyXft+na085lbkbyMrAp7AxPdfaHdcR6alM88MkyMWdWp2VOK6WFwPQIBD1AvPjQR05Z2pNm
glFmBWM/eFUQNA4/JH4EjQINAzoqdYlgsgMjsdwIqbMtGvLtr/MfTH7A41QRXp+VJFcdWUO1Hu1c
A/dKndtTEa7dG+wLksmBRkpLB4E9l5na0fcm9wgMIlU0cO/KCiitx65P0UQP7WRc8L5D5bHp2ZE1
jaymwUycdAn8MN49SmfQIqQIuYsP4AD5LnJ2PoBWcZ6oCjaAxB0yosHp11ngqn2tsvjOcq/akGiI
PmhCqkT8Hts0yNGhDuyLFw1GA9NtIL4UHcQxLBJRFsbY+KU4VA3HLpvYhtlz1CLZcv2eNxCAIaW+
t/zpbs019F17Iv9VdCJvkcYBkmg9iPQFFCB2LT9vwDPRXNB4xDAsiKtnsKPw4ww8DUG/dQFKDMwR
cVzbgdsAdET0pUGSnKRGBjOMuQ0nZmSLe5NnzeIEkGSvG0r8Q+HxewzVniELIAUQodTuJO4iyIma
1Eac0CrQtIJH667YNdUa5Bxb88SE9iptQSBo6mZMN0S37pH6RBQzfBFDCGkN0NoUK43xzI0liTbW
voU2omAbpg6FAjomkDz5Zxi3rctVQ3HwEwIelevBnjWcdH25MB1dGm4E6tFMMiQSlwfzCJfFBS7L
iglG1ADAuwQ2BTepH707ByS2HDxnWU34YdenDlBjOvNtBGGlsqnDk6Ka9qkAkyWvBVZCC0CnDlAX
iO76hpQCHEbMiGQpNA3kZ0TNxKjXqxAFri1mAOTxhiLAH4URZtOC+hm8lf+cr+mWVu5TiP4li+Ec
wg8B1MveuWwcKTLApZpIjeVYtlb5PnZG6OYSdSQwQzLv2gsBNKkEcrVmFDcnLTBaeNEQLaIwu/I9
UiLJp5jSnM1TEsr19lM6ANzINafn3nCF2ZQm/uOb+vTje49hWkkAKWt6KIzHZhyzv4/51+UYlBBK
CUNXZkE0mi3xWkimtKzRUfKtBR+6IIDAfaIYMPl43P7JgzewByKCAO3Pn1YMI11B2CMu1vWmP21s
yIXGNVnd4+92wE4rfTswKGfga7qKmrkyyz873XG3j4vIdGmES6mmmiS2jbkdmYY8RWooRaeIze2X
bu+wmf+uMYq7sgSaErvaJmsn024PEeG6E6Zrds66J5p6sh6t/8TxfOWNtjrxf8ioxpHiJ9yFaNt5
SkSbtiPlvGJx4BHJnmOatUxaIgi9gaM+viNNaEc480mOEY1zk/6WHzqpQggThZFOhNHSphMp41Vf
Eikek1nuNgOREB3O8+6NkfArXnf9ZI2FdHeYpqt+CiVeVsf6DnnGWugomrHXQlVBPIFn4YyrgACo
N6Zv/4y8D+s/a4qy5kyNOI1IsNOXf12R95OGuGzStr6OkLxPDpVPQ9dXRg0UFn+J3t/NlfFbErJV
L0+jlLG6v4hn6RjM0TylvZ4z7o4ZJGCdEuHQOmOk1/85tY93BV1GNC6Iv3ufVZUBn0BppvHMzU2c
vC/HEIitaqwgNDLKw2nIVphl773kM7yptIsoNZrSJh8r7XBz5xWnkmF7/IxBZ7057G9P9Hl/d1CQ
rghCFyYfogZ3Ay8QnuW1p5G1J3EaqvFRaEedSJTJSXKgM/0EtxrZutOyxnauY+wy6F8aa6MnP5++
amqlNvmA3p1GO8k51g8XoFX6cyXvzedUu7wu3ZwYee1ek0bPED1OlS+bX/KwFcWBp7EEncsabZwY
bDaIp0vBkWmcVzJotUKh+sR0r84WtcyuE4H5tXmB5+fHlkVjyM30otRds8xgwW7PCIOSSvH0hPVs
EdOF2DVQuraptQxzxArTcR6YI2m9WjUUqQr1MV5B2SrX5K1YrVVtNvQsJ1VhCXPnlrjmZVWMCWSP
2S5u8V++PSm9O4tstg/WfybRuuv3D4PnzoVITj0ryd89vsFZfLiDHjosQ/vRcX+oTfN62cgORhO8
mETZe2EzoA4fuh5IECSTJBFLEBK9GkdSQ32PGcShKqzJrD+5vu5HbBIL79gHSg+ZgWg9vtnga5dC
OCKSa7TLI6/x7wqOQNkuJeJm6Vq1P9TpI89ZLE1WsY2a+mwkAGDN5LfqsT2fQCGt+ErYjePjnqyA
KeIWZb76cJTkT4DKy7Fu2Z3gvTD80qPdKlazyrYha7i99A3uZlwMbnDzLkclek6pHwRFhTr1wC8q
3w1TIV798rxUQnImYjBnyHNY1QD3B/PYEQfL2Q6ilbfSvgEfQYKcf992ni6r5vFO07ru2JwlW/z4
JLOrGDX75SnHI4pzGDHcYqjaIUfclaXdLfZmWY3R1Dglu0Zpq194S0EeDSlrKH2I+LoN6OM4uxJ7
q27V7pvv5bXvVUlG+nuQO4y00M3HFXPj2ywlaXm74MhNB1VDPMNfc3dmKPcur7Nt2dDxROW6r/F/
aq5En8o24n68qzDbfuXWRvpQskGTzXbw9R75Lt0jafbkWPdDRrzzTkN1N4Tsbrs2lvNoRwa9N92I
iln5KSyc/me2nOUIqXrXMS9qaxW3TbZ1wEe6ZO9c1R1aDz7RjJTnPA6O8vQ5IkU3VHtUgddg9OT/
Mfd3Za6W+6EsRbG3kmzonGot8j8MFG0//RReA7u8P4z2xuOYQTFUOjASmYXzajmURu73n4lcKnF9
T5j5dEi8JuynJhw179woRBcIuAzcvarRcYDrKlD+fXy79Y/psel6ujDP2ICw0spqMlDsueSrcX8N
0L5DJV5Vl/ZVI7qBNWXlGMlTxpgGSb0KHcLX2jAQgZd/JBSIb7lOBNi9gWu3oeO6+AOG2feei8H5
bRlzufhaxvnxvSqZRSekcz0Gbh+2XWjncUDfRKdCqooiUlapakWvlgeuGf0VnVJ7zaRqQhGgeTt6
HIf6cVbnl1vWKOKkaZtV2d3hU6/FpGxUDN96e1EiTrLnxCrWY3s3/a0Ma63sVfH0f7OxqmsJ6oi3
30+d3xNWi4YfDnHVZrDvXY/cNAD44aO9NGHDHKorIZqBoMVzuzUUSRwHkuZrbOHRfnwcbGp6IkZo
0PAg9kOJIAqGyqMjoAiwkxsHgDr7N/bcPwouK2L/R/JPFDgEXGf8XiDZemzL7MOSrYamivmogLfB
PuVWHplO5r36Em150BSa4b0/gpSZRZSPnaxPMjlbhO6hGgC5lsmfUC9Ebia9ovXr9+y1rN+wSJ+h
lz9UzqUegJae6pf5EC+F8r56qdRpU8wRIh7NYbpzG14MO7P17ZTWYl8RSOBnfwetRgWCWTEPSFx3
JLbFCu8qTzSnL0UOHXmPx9sx0Ugt6/f7QHPAzpzWr0Kqm37WsEdLH/vxtru9StE0J5W3ifp5yZ+/
pB8x5eWwAgNDSzVB8Fqz0ntueYZEdA6Z38ag5S+mBJqQMjFOUOVFaCHYSz5N79JsNJPsjB57gcbi
K116v+PSCGR4t+e1YW0page6f/9rqEltcqgLB4s3BM9iCzyTGy2DxU4JkRQowQm9kCBPxMd5+fgm
TWgRJ/i1bMP7S4dR8vbvOQWyOSsbo0xkbrv8Ud3gnUGYZOgLvVL0hhAchjjppKrvVINy9fn4SXqQ
/Y0Wxfyh7pLZRlNBgtiS+niiTdcVy4CEKRHG8lEv/VUwW+5/G92Vpboqjkt9e3lHqlyy8uwocjw6
2V+pXvHVHEn6vS+mNOS/jdlRXZlfu8dsT8Fvk6ur/+WuTWPKHumRZi6DmmyQSXEAAZ+R9yyrSW3u
H1h1+SJw/iWT6z0yI5kCy2UKw0lnIcBEyCtY35Otbwm/z+PrspkNdg5Xsz68hYSlC4+zUX8u20dq
Jgav6TDCBzXSKdtcTj4uzz/k3UuErWia329f/JWcj8qQH0iFFjsOnLAVBAlkWOc+b9ZW44pckCTY
E8yYfXwkDObkZg07JDZIBkxOaAzAs/B6SCN5DU+Fcf5aM0twY+5lsfq8GgW0jNlnmZK+4AH3HwnQ
/VY5LGHzz86hNMiJJjin1NtMvP8EP5rLt5iuURZtMIv0XGtTpg6xvO9Y4YLwMpJiIc1m1ecRIV3G
UV7aRasnRZt1ADakzKSGpdyQnp306ZavK3mbwwf21x90RCwTmgDXt+Kt25czBEDglnzsTgvhtSqC
Qi/xjvvNrv3lqbqjU7SqtXkDDn+uFfA5M7bn6+I+5GyUBll9m5Z2D1HIzW5QUHRHM9jWMrdvSoMo
Q6tbDbmD0Kg7LvhC5EigxDTmOVV5759hJFzhfcpMCUaXA8GVlQEIquvh8sMAim1vOEVSysLZHcsB
Fw3Tt++D7ur8KLQiAsE6RB78l9ergAdKIKHzTm6ZJPPUqKjlmDMQ4mt7sa01iZS3U3/5DZ4qZrGx
6syLQFdqJXTjATnjGDjD4flBW+NUxiUxY9hL1wYBfG4f+SZxVfhVNop1dn7N+LRsOqGSb95ootiy
lcYf8MVVdTI2jI1m0k0Lo2xblSmEp7LREfVgt2z8VPDlRqUj3LpHr6+mNvl2Sm990J1Pe9H2NtxE
xTBXT7zKEX3teiSIE8gKdeImA4k2++xxJCzaRJId7XmA0LR4iexIT6A3pT+lbZPFlx/BO9KQ0bac
bJjrGvUa7hJMZVc8BayeYvU53dQuycpN63qUe7TBdo+tdVWIC0hc/MELiZLFCxjj1ORiASUkDXd9
OoEBOILE4LYoQcqtlMyjlWgVQIvDLMKR6/knWOWGJ4x8fB6IoJQL3Xxoiy4jwLHlXBQ3qbmmRfk7
EbEZ8KhQPo9zd9sgyRJ+CrKqUmD+7QzT1SBGrpQReyl8EAM946yEbBKF8ypFqkOlJSh9vD+j5YOw
bWZU+I02Vvp4DEsf58E2dGJwPRbzTvFbbXi+fzv1IZKlVA1RDKf+O5eq2SWG5GnXzC3rupyzFeGC
VbaXJPFI9DWbSSB+cYAGwIgiQkSm0bAdteQlIpHIfgIceO5llYAjNE45qi7XkVtouEbSeb3fnXan
1xNiu4+cBgxKD9fs5fJ9wS82dCJd0+fbek6TISCv/R7Drzpy2ybBNZ/V4xgmGs9TzkOVj0gZoPom
tH4JtkPrWJfSXTJlioYbgmi3euLj+63pP/Vac/bSNMP87b359mKQsTnSBji/vrx0Xgz0Nrb0pdVq
NW4v5flLY1s2F7LcqNgY/2Ko7pAbf/k3GO7LfvoXI3HnMcG82moMTZ8fNkw6mb8opY5GD2wlDyv5
MmxBbLw6GnqjSYz+68W4bkztaqwQ7QEvNobDVa01jLc2ho0RuFL4sKz++wfPi89qDX9+zYxo/+43
ysN/I+92Jf8eL2Qkk88/h9U7PvxM5v743n3iPZDTpMcJRA1gi/6f9RZyBg7lkDXlj4lcb2V6xHyY
P1TTEGO7EXxE7tMQsj4LVZAVqf9QMltVzA+g3mlr6U4byX7gt32UD6q2zKRJSETJ66EOD1Ct3KSX
ItM/uICHNxj+IlO9joHSCTfyvHfd75a+D+UCkOnPEaGsmX52OCTYWT/Y0tJPuSULsHr5J1xGXK99
6cWIOUvKOTg1WkNlq9tx5XCfmn48YpUe38tR4stULZOEHm2z31jBvvlPggsJi7Rmmv5MFlXtRYPK
ROQm9Rap8zvXqz+W7FhXnDY50BzD7bzhX/wmrCKSEhRp/0ylSkbdgFlEUA8j11TSTn8CN3ULtETC
dp9j4rJP2kuC4x0kQ0KUy5cM+YcJOOOPYOXSyPcSzaPwLAf0f0lrfFuPZ7+u0x8IF+eOeEdf5JKM
OgIh63OAps9RyOPgDzyMSGnI7DSOaZSvqAWskpWRnFg9UERrCvWFu+OIZF75mt80FcdpHbfsuZ4Q
e2Q2AVHOUm1blcT5W7EfEr9uQfOLxLk8JJgY5JWl1Xw319eEqLfb+8LJ5yxZkYkQ8im1ji9rzJOG
FJbumjvVvun5aWYdqynI0zy1Wx/NGlIrGQKjhoWtWMwoPtAYBkdBX0yIeZrSgPMNWZIrf54Hmens
Tw5oykIiUv+5jqVCU5xMiCm4NhBqnUos8+xKhe3oxN2UOSvJyuF9GfY7IdIuH0mTXuql8/i4alGA
6XrS5vAJBtuLX5u/y7f8r9N79j0Vaca6fMYzzN5bMZVcg3qhmtEGY8ipoS2izsVNOnlq7/Mqlcbc
NRZ9oMSDI2cqregtsmN1fk+iNBW4CbCyycrGMPc/AOqz4semFlJwmimPYwcM7GdKlKbVhzD/JQH0
NJFh/Wd+Z764DZUMsMPdlCjjY4x0UOCSI37TEJ3wuso/91pJLfIeEp8Ur/3JmhIxJagfIhM/c9XI
g8wLvS3a6716FGNp7LnDrOrKaWZK3SbNEMic1JfEMMp6LTWi00n3GbT+j4vu5iuG+yB+/2ixb77w
VhMyoCwnHsLg517qtyjcuCjtPbSkQxN+o0xnwJ3hmiFan0yH0LvfiVb238RUQAxHYE4wCiRgi0xF
S4gxBslS/VEp/KNtl6AjZ2aA2P6qAyemMFAv0WlHEjJRLHslnynrbDeXLrOpGPKgO2jeoJdIhuOh
yVOufqMFWXNmd6dP8LReg6PBVbemoNj0PbNiVxXMtet9oLgn+TI+20Abf7IyID+RF3xV1KCqLQeb
3afX3CePCK7NAfFkAcpKWs2gjaBTPwTcCG0dFPf/I+pMm1NlmjD8i6xScePrzICA+27yxTLmCC6I
Iov469+rTT311slJjEEYmJle7u6++8ZD3cPRCI8t1D4+qM/oKkwUOnFSY5XU1zXAS4GFnl39ILH9
hwQ7GqUEnfFt23FomouhBb8DMAIlVmOyDGjkQtozCEqbZBI8WoLRBGQovno5ULbUd17JxqDwLvFJ
BUiIEoFyJica7pLruKK4rh2rjH2C5YtKBrHtgj4NelwH4g3y6lWX9lqpX5UG2pDU3w1r8BJZ6Jy3
LoKn21v2MJaYcFJVfxohGLpbYL7gW0GhCN+myJwBAo7uoZgCzcgtaqqRmdNburJ2I7pOZuTgexfL
K5OgyExVmQcWVI6JZE6vStBrdjGS7SYxAHYQjZ3BX4EpIGNiMoDXqHKqe+WGPlfxx1G+47sD5n5a
GtLHijxBMCvI9EBBENAAJ1TrkdJEVzvMr8dXNuvM630Li431TOpke0M6BWRP6Bc0GLmy8Jvbqlym
c8iIwPsIZUeqg1vA9w1iElPlSg9y6jjQZ6uX0H6zK9NvyWggj251+mK7NPb1JW4kCo3aE6YKllS4
cT9E9QhCwQiBflbssjQgJT8+ZN8lcvm7wuej7SDxO8h12aqn2/JKEBUyPrKa4FMk6WIa/0I7jY/E
5mIrXefWqvFP734QkGxda49MzSfUDHA+yUMgLRE2VTDUH57sdeV1ft4jey0NUO7Ec9//cMf5ZAOg
yWebQdr1C7viF/eU9UVzUETMbiVhGCLYZzbjOb9Wpy2S4AaGwqOFG7zlvvbs31cfZR27t/MRAqNy
SGINCTNPSsLp4fXGfW8oaWhPsgTuyuXrOS3uJCUB8eG0pDM0VPgbfz0WFZRKpIrQp/B4HZMPAhIA
yQN8uFirJe7CBCqOF81FPqKD1k4Wsf9qeJk+pvdxc7gbZPvrHCECy3SsXvv7vkc6D5Gl/h7q3p+L
2/rBv0r7MWgBSDb5jA8YHSmsloL02K1DTQRciRVNKT0vRMQRbft0IAXPxILH4BD6fQugWTjTpAUk
Ch61xZrkmdmk9UIUjMq4CXsT8BIHMI2sCwnxYU3QfYO2OxSF0RTSpVMBD54P8SCsx4AP8XesXmKb
Ysa/hWUXnIQxNHsKl5OPstI4GUNCn6AvUCLFnM4KHEUFFGNiupgpCKCrCF4pOYQrMXC+GAFfnJ5z
g/zBPAy3OxqUM5HUBUUAYyFgx3kYEe0q+E6tMFdg3AwBic6iQ2/98iO+o6gVtAb84W+QDImaPm6B
8/Ls+Vj3H5lfzqs1IL2HS/IOf2JMfJeEHyIeJAOGLh8nMYyBcvAtHmAJcuFrd8E7fEEQgKblKgyL
GeHeIIPmDEyNlblhKb9SNMv9cGZOhbxnbJyZelXe4VR8cZ8cz5scz8GoJEpLOZLJ58xtpsU9bTnp
3/X+Zp31ygzyN34lnR56HA5lNIyy8x6AgnMDvMkNy+Bg9sFupjkKpu3nknyP6v33mBtkGJyD0/MQ
IH6Q8XAyDnwZJoMT8MWY4SxLgdsywzn+lhJXY0pkrvGBIvk4n+UjLADe+cvMZQjy6D7PU+4gdKkU
YNr+lhuf5etvsKwJppAHxY3TzqEn5UJ8mrPK1v7MJxeRR0u27gR+EnBXHs5ntFyO13+HMgC+wpd0
N5NHRaCIVoWQ7X1YhZkjedqlyz3SLoe54+w8KqaGUzMAOf4zlXxnYH9X4RieIjfCrySccVq+4Lfg
I38zywcZInMtDxvbFcFDoRy/VJb0lIDdC8oLucBbWHV5EQ2aAtmxh5hzdnMsYQUuw1Lji3NxP6T/
8BD/FuKbwgemJ5YPwaHN/XBXXJVHifnCiuEFyTE8O07OGRg9L+AzxFCBcBCJfImlO87fQyFjiCOh
DiChRhoay1mgBSO36i1T+nevu9KFoIzXjJBrA2sceM48cHYsU89A6KzLwgDFLaDU1taetyiR5heu
NaXCysRfK8SfT6VvPKXRk318/tJI8q6SL3q5fRZceKBaJNs3xLNnSd6x24XW+yKXWsWhuWwfX/Q4
oXEW8EA/fw1ahCwSdAYMXcK7VScvE5lCuhSrPwCuIOKX4EUDuTpotEcyQyBX9G4i44QYdEPmur5k
tlnFUhiHs57NUTXPZfeITRb/Jr9AkgSVqG0hiVR6XoDx9NCA0vsEY03SBfH1sxVnRw1jvLEUwmTU
rmaQ90uilGH/xSmtESmxcfPMJ8+UwmhrRpcw2bRIs5zgEkKLzYtGhEoJQvaQaFbD65KOHsr9A24g
NbPE4X06H3Ch9grzl5L6c+LwCZr/9TIaOcjGjDOv+3RDuGdq9Jlz4Mt70xohcqBXpw9XHjnMRrcL
pxY9p4gBmTZMzHCx07nM0nbdPwFQidlKwqx7pzlP5mDhdtrUcDjQNsE8nkDuL3mz7ov0eOnSk4SD
5qde/kmPLmoKYRpp/at2E2ibmoenu1s+MKlSRRM3zI45Sw8i/d0TomGH5j+UeJOITzZr++nmMR6y
d6uNG7yOHMzlDvFUmqXax0dGQ9bgUviXAkZqGrW4tGKFKh6qifzpnSnG5AbDPm2eWi+adcrZsHbz
gJ6p4XtT5hTBBrnt32iRIHS+zoWOYolqWjp9aNIYXhCNR8RJzb1NmqeJoKPYkEQwzBe7n8vPfduh
8upq0pBWKti35AlD6Q7Jny4aKpvk/ajNn1UKx/3+NWh2mqtb06Kh8viEm9iJKedMt63dt52t7hT8
VAvwhyGqb9QZh+uEBxPR0lnfG4akMsVXQQMFbGv62RbgerPbIXMvROiZJmBqiwYNqotxwronIaJF
BJsiOJ+AKKWVminu2csIY7ZWb8Db9WzOe/mZUoff8FDvmPeKKq3mOFV7y8EkHXQNxLpAPtveqvX9
2gJiP+mb57QiMsZ0cuxmdJXAWzRtQkkNU2dohxOWTGSSh07mpIDUaUbL0lg32sQU+jcKymgQ+3VG
INUm1RPXzpQsYazvTXSoxhOiKfTpwYEGkqIPAH4zveLZAEB22v/JJnfLqf2E6P3vQ+/3DYkHerGL
ONS3Mwk7UG2wEHVVQrHcj5CRWMfktRDWwtBCjgPmEIwc3Extk8zsQQgj3vpl3FHDpZyIEnY8aVp/
dE0VOxlQTY88BWXfvuoxIXMqElWly7gfdo3VMB0ok48xDTZRacP303kfylQ96L+HNojkcxCOPTl+
tlulWxvsp2FSm5NhcAnpZERhFmBgqRcUf5PCg7NCqn8S1Ctj31wqxGrIFEI94PVwUpJ+QXgsK/zw
bcDu62eMaf3C3l+2Sem0DTnZFAk8B+27aqVqW3JthvZqz6u2W685CfnTJNeaXo+0IwNNInCQogux
04NghObHNiuafkemc+vfn4Yp4Vlg7KqC73lsHvivPXP7/b5NW2v7pFjI1nbHCkjJwoFFRp1eJt5f
9t3D/TcVZQjeYXDC6onbpi6EWQEMTFz8s+a5X+xoNEtsxEvJLYAEBfqBn1NL1cMgszzmKwfcfpuE
mCmt7kFOfu7oTXWmbyiFMuMyJM1K1xrAU0HX8nul7lEYt+qB2O3z7w41YynZI+r2a7kUjLUJxBHk
GhVI+sklAEUaR7jwqHXLyNcXizPOUM6OrV7DYngSF8RtkQqBnU+/ZNYCDZyPUCPOCresuFX3QWOE
Qn0zztl7kM9iGXLvq0e4r67U/awb/fO+OJZNcemrrcJGO9IPhK4yOxTEKG/RfE21yeHD3cLggWKs
p+jndv/q0FwOeBoaEjpXqt1VJfCm0IJuH9Ij7dg69miBsUzm6fS37fYC4K3MITNt+TKkNurQK4bX
X7hI2SRNHfEOTBaKfBEl7zQoS/aaa/kFO4E3Tl4EuTVHIpV13SE71PkZUeGsrZgPtvhY4WNUcIJ0
UfQUIL4DKahTkYigu55l5MQsBM71NtB0OzA5uKQAejWVf7c4pkk7gc8YoFVX+R4c1UXwNdxWUEeS
O0/n7J/W9HjjH95ypLfSGdtkpq1SI//o9DBEmCSxEx4tlbqpOetS03BUWwpiQVJydHk11Mx65EFO
WQ6INZDc0WmTujX3iVNuetqrhwCn1O1o29g+S4UP17zM5Pyk0TNhP35Yil+uOvyh2LEFOZ6eWYpU
R/Xw2Po774RHBagAt2dN9eakPh07O2JfiLx5VPOqVv/SmvBJYiM1zUKZRA6BSEicPzD3BRBkciao
EmDbkaCu8SUNaJKHSmc/LFmoqi0UiU2ygfQOBB5JoiGWMftyWH0admJBNT1SyAbkf/aR370NXAz8
A2ayHGkyAbCJg4pvnVb9c+mRkt7Bw+xR4g0wRCdSatf/ET/6pj0DwoayrLsRRx34CJixoKLNYN9Q
L4491AJpA4iIfCJv+NUARtSisvwRiDQqD481Wg41yOHTGZF8tlW/LIm6QH9LbSl9zCMonix9qZwo
BZPTt0Mj0zWaNTZM1V3kHbPbtzBcd07XYlLD4+tFCN3txINzi2q8cXxZZGYASWIt0zYUcafhuaKd
k3Pj+2706NLYeXDZA+DEMRkm/VqPOvdVaAXNh+42UfvA6PgwOn2aiiYVexury2mumxoqdg0m65Oi
wPImRgPX2FTe2gXnKe1igK+cM/HkPtEVFjxUJF7h36bRNNlvbe5oStOtA1mAqnuge+74ZdIhYqC2
aFW6kJbuPBx7kZ5EXhQGAuY1a2iWO4UpjLxCrtL3TcFIrBEwhq5cpr1FH6ruts5omlAF7eucCXDF
rWtyTuzD270uCzMaWSe0bHgzLf0Y1zuKPV8HrRqGXi9Ac/Qvtn7ubcX21S8TTektuJUBwix0lN+u
fsZuqXTkX7eihIJKf9Q2P9ZybVrRaHbbAR03eH31nPocEhMt/+Efgw7H4pW8rrk0xnDoFrXjbdlB
lKbS7Yld8/drjunJxx5eh0yaZp1EJQ6n7RiblaYPHI+ako/JZ+SK7wnVhVBt6h6RGQSI01ZtVULU
qCPoyFRm0J6yQWWvc/VBrslt+WzZtvwMkAZIiUrD1zANG4OOT1XMqsUJaKuVgE6os6n+4eJEvNz5
YXAJ8MO91CO/3bX1YWegp3HAdb8KRcxe5S5hugGmhUtuioPppqjB6RPh5+OE1xQxAQ3iQPhGtmcb
8N/qvzQ01pQFKXqlUXmh8D5NuCLLblqo95xYx1xELC4t53/w5DSRc03zvZuu8SLm3y1TmCL6DpzI
aGToV/L0uIeTc54kowuktsGJUZIPsXkQv2UoGZEWkxOS5zWG3SSCV3nTXCHOUWnIWoc+Zoou3vxv
DyN9LlUSvH2kvOHJkjGAUG/piyciG+oCv+WIIoB+gndFbBdL3tOALJTkgTaz5Oguz9EpK79yHrwp
WoaNggbZxyeWXMOlvh7DGQdzXfuyD+clzAnsjrcrax/1ZLJhNqQ1uPPAT9X2pMLy4N2KBRuz5pN1
9/DEvVN1rC7eq9gz8pMefZaGj1heZ1e3HmTmeRSZgznWOFQs6TpL9+Ve1ugASKFMb5TzAjFT6jzo
jbqpE/nYX7gZk9ZIFEpmQDJYPJUokODp3Le7VeJELPG/VcoyBDE9RMOnk2O9btEQKNB+e5FCOqWw
q2FCR4TW3MseY2HcC3gk685DFzsey31ZielA/oSBpPaKRYV4qLDXgZqHtyGfP3A+p0ZXNKx6li1r
nyI6dRsm64pd2puhAHV5fJm7z8X5i5Wa50OXrD4uFxXa3lZYW4lCjBT4blgJdp+3n/SiCpLxZZyZ
kOjAlgvT84x9zVg+D1IkQ5OJSv0mP7Ea3zzj15DJY6HE/IHN2uOHGBA0UCaJWbUCEQ272Xvb2MqD
Fx54FvAaI23ItoNQ9zvkscujrHnXLUy83+fhy822xZYb5XBEYMgtPI71WYdP9lYyNTZM1swApdvs
a0I2iKAgQaRUfUsNcG26i+bsfUguXpvpjZYWQ3jQt6Quq+UNBssJ5V5EhhaMlsXVg8FeNxIlawQj
U6dDhOlERv4nS/9+1iayooqTosaNA1mD6oIENb0ZfgcPivXisJ5YTQlGhojLUn/ukzUDFy5zB5tD
jgeFCJK1Us5k+J9bUMmVpcSb/P/7JzIrdcW5OrNo6nORem/SWLUNYIdtqJ+bcpBDxI1dPgDyBqq3
phYECzCFA+xjZ4glT+vpwZueAgkxrOCcuD3c2bwQcoioO0x3cFC9ygCt3Iv9i/zPG/9aE6TR6Ioi
MZchy8J0FiRDcj2TYNdrGmE4EaJ80lOsHI2tORQdqndbYnMSR8QCAW+dgVwGsP9tSPL9OZmKn7gc
85BcZZo6j7gTlAQPQ8yw8jMNNqYqyewKfkQ2Jz1zDzxPHsbDu3Ic3Vp5j01r5DmjQkYfsd3frZ4o
ziuTYU1kwWSG3cUDZlXJiURjEalAYDArUcTHC6biNmz25f3nkajRECCD43BtU1lpzOB1KFJBRiV2
pWiUzGBcfCM4kCm7UcZx7MhwfNm3D+ywQyd4YJJWnDc1r4nM35+mZJ+1mMEl1i8L5zRmXzMm1pzb
678QSO0Wl4YCADIo9jmeXl0TquS7TX2FslE6TjTtouxrcGjLXuDOOFRUbjzG6JqLaV0D7PIbCN+u
B30//64IbST86qOAAhKUTOMHk/BssgEJzN55Q46pB5eSohuEan+3FLnqzCVt+FAtTWb/rR9QEdTx
NzV1AQ7OEgHdZIjhpO1+rS/mIqvLl0X8Mi2kV3cbr+tBmyWdYSYDnGt42h1ymFkPourScbpn4flg
/GgpEpu1zcUufjJEF/VFm9Goy5xQPQREvQaKlLg0w6NoOIBnUzeCRBqTbMotsbMrHy0NvIklfTSI
m6on2cgszJeO9hf/QSTulOwL9nYHyfXnzrDjt7HsVJmij63A7OIxbkuspKylb8tbkwlqaiom/gRZ
9CsyrlrvxB68TXtB7yj66jWsO0WMZ0K55W+3QFzTLY85QM/B4qvzsViFzAE2yxpGX50E6EXcl2zy
mOF59bEGmKQztgG2s0FPu+/PpIn7g8A05TwOuj1mD3DGULHgNFT1L/6+zCAJVG8PEc5pnvrEXEe8
xhHjN17pM8MlIGDukwd6/+bS3y+4u92NrAYqWQzEbian2iwgRRHrojbHNAganvxOaYxOvrFcOdGD
y4qBI5ZrCy9OLiZgExMz5z2mRlYcDwYpl3xzN9wFn/lc1PLqmCf4dyclV3LIRQb+NTYUYlge2J7/
WvJ3KpJkouW6z9nyJofI1S74dREpCDyISMMewVsk21EnxAsxOMQOkWck5of8ZKEMcDsHYE4cIT4p
qvMLJxI7RNxNWu7yOtIutxeT2cCbNzJp/RpSpsbxJ+/vZ3WiNlRl/kt072Wesf1wXpHulAog0uWV
vCOTZ3nViOIvnTI6MV/kONGhrJxoWTrXpRyW91tO5rPZ37p7EP0i6uTve3UErOFziLiP1rHRI7Is
Uz/lo5SoIAiiqejOcl0Mz9NGEyVam8Cqg9T5GDBd1dhWgiGBC7HjmIbc6fRvw0sNq+gjWEyRI2da
gdulObFCfSPHAlCjTTS6IjVhDZ/JgDB4Rdl8jHFRLG02M2SPult3H9LdwUMsz6wJtbIcJGY3iCjy
u5fqBANaJDZjcgf12Ro/WZxfenH9hgaTfnAjK+c2os8T9DFUhec/th+a3Ns5NowaO07zgpUWKjGk
AmUa1SDfQPenohUZ0z3+ShDpB+RNU+FA+YLkiVzhAXxmin4QUDoQVSebh5OA0vBLqcgj88ggK3HK
TxSblGgXzCX8XiBp//qRVPRS4x/kXroLcQdNZujPgoAWh0RuFOwXF5vsIFRX78DwN5gUBNafy7va
R4NUcg8F10fmidG+U+RSITB7pucT4QnEer65b1UMADENHjcjvLjkA3nUClKKkva5mSV3J2pBHI0z
jhQoK7uIPdD/W8s1kLEySAbJoE1ylrUnRsaFRNCSnbNFkPYp/oRWlmfEg6MBA9z/XhtTRH/aDkrj
QQLA3m1OEjWRGVXr0/aNbCxaczs1skMsZOnJWLqxhkaLs4pQ/rQrJLtnQJjYAiyow0xDaJATNxzg
HY6Ddpy8yceC/gzkfjS9C02pUDYrqTSRXANJ6QsNOCNZjvQJ+ld5PHwaqxl72kPT56SaRfTw22kI
amx6f/x2cpeFJQsOXNHEP3XbNLHNWHEtUvR0w5eZwTEEefjYPTQnDe4Y04G1eALS4IWgAft0IcFO
X6DGQablkAi2rAda+s+Zk+f8mmAdLMHJZZpbHUOIFOuLT+9I6evnAdH/QOyJFok9Yuajs2xPjA1Z
57YHXqTObGKxFmiT+0CpvReJY3ttDsG0N5gPWCEZQDbziTHxTD8XZ/VhAONiyF/vln4f2JRbFDjM
0+T8OPVAjGBa3WGB4cmE40rsZbFF6/rcdlIuCfHfm1waVgeVFcH1F7ms6Nz+kXp3N++Lz6by0dWI
lrc3cXB2yQoibq2sjbh170HoXKn4cJN+1RzAAfZDWdwI9cHPDsFYHfcjwz/xGyPSuFxxGM8L3vn7
5bV5iRMJl9rHf2SFg7ASwRJVtZFPkoE+xafkGFFl8Sik8ANH4UvUWTiT4+WYYlOxQ/33WaPMY7rz
ZF6NFi/m7UWuXI1oJAMKnWLA+dhHMUPk+7+dSQDiB9RK00PyKqYLGkZ85/fgMgM4vE3EIb8alNeA
HrQzUVgWiuA+gb8CnVjbiA1h4bB2KErCL0W4109obmCaav/mWeO1lAQegTxwt0hPKXjQ9brHUza7
no7HnaDXF9AFa4wOgxfwD+rFgWmw3g5iU8hc1TXdTjDddrMS0Sz+lpgWGJ6ys58ChWPKYQ+dAa6C
wuAcwe0GS3pvFB8r3aJrXMtNKlbSEw1+eAJfXofwaKnLPhId4Iuhm2tiY6PGNuXM4fo12SHnSsNn
xQpNjtFQpDDMaRxWzVi6fsNPHHYDsl2W9KfpkEhmQUpwEWRnCWRyhwKFHyz90d8makIgJ4KJkmGM
ji1gCl0b2RrUdPaBYNiLBAoFRBFLPVxLEge7JUcRdFYMX/ZdKVtT1EmCyyg+DLJnRYHl0IIam+0k
17WXvfFz8LHlubjF7sV7PiEO5ZFZkzdvEIT4phkzCoshsHo4FXku3BEnFj0ko4a3cCHHZG59LI4g
AbHWSG6AcJY8NXETSf6PGUh99iflU3b/H+CDj8CzOa0ZoroglYTquoOFhD3i1LgS238IwR6S4vp5
um0FBIlNi3vPpK52q+bVtGbiz+++aUDJns5pYK1f2/YuuA/jPd5ujksMfcy4EZnKScatB6sLEB7r
ogVRu5oQPmjv1M1Cs1dPdd4K8k0/OGyJwr8vm+tcAPBwwLrUaaFjVCSIemst+OINWYDJsQf/Bvv5
WCXyxvW3gV8gJs9rKf9ba7FAgW+JNWIVkLu9zzHrwdF0l5Dn/u53WLuVAwkSapImTnDbY5YUFQDI
6wDm3eWximcmUPhaHO0Y3Qptq8jpOwsiFf0NizSSklJAaing9HuTpkN5ADlUK+omkPTWV29MwP4M
IR5NW/8MgNCUg9BAhkpYEQmFit85UgLax3BwrpoSCzESOvO3OIbMdc7aGYL2JYAb6P0xUUPdGjUW
4hwyE7sR6Ai1quxQzHagItmXsl9x4vbyfGAxwscXCAmfj91aY/8CCtG+i2iTHPx25XDst6PNlkFQ
8JjoVUt6IaAY8kCwLcw84FUYQJHXYNTq7SZ7ZvkBlFI6nSNBrMLwDPkjE8MpmXaAX/E1UtIZOUnF
lYFJ8ESAR9ru261ufWsrkNaVnu0IbFesQYAcUuzHz7Vl8dEn+Iv7H/pAzwF8Vxktt9HjBehFEM75
CLnJy7e7m4FAcNWgI5e6DyXGJnip2H6ivqCHRUjRpByRJOe5omWeNBZnmXf6o3gt79mT7uEyFks2
RXrvgcMY32Nt49kKOMxzBPl7+UhWDAYWq+3+uR3Y1TbJuRNxRCxDnybrYwILpvg5AMzwiUlMajRR
nQ5PR5wlCScBEzovOHq+iRV4J0qYiG2zbENPwj+NoZjJ6VKCUiLDSYSkiTfWOZh0ZJpv/Yr1FUP5
MWYvzLH/h7FXznuEPIm/YamPY6+Dd2sSwFpRlOKnnBwC7LprY6k1UDCiNS7YbreJ/Al0DGSUQqcB
jgrF4Fj5pveVbV6kwMITEqAjg0Rb+E1Q05c4V2dRarsv4v5nwwsT/rtj96D5Wl+3jcC38WhXw9Mi
zkUeJO5TufrhkcU4RfEVp649wF3fPHDgRI2zeU+awAGl83N54C3MDZNGZJUrdinT0wzEBbiBVGQG
i0ewCZG6tDxUN6oe7hoyfXbtCwk5PW3g75/2HAHRxSJvAsCaxyb6B4O2bgIjRX0b86YFmoZ8nIl8
FvMdqBLxSQjZ+gS2PhbzklSjX0HtEeHAa9Iojl3JxeWj8irnL4LeSaSshriQIx4OREgG0wuWDSL5
2lq0eSkxOPvhPUXWozUkuo/OKbFuS9O5c0eE/pGx3+eE+/oowG0uqhS983S6i8uxEZpYInUDwK2V
qIY/xUAmFKNA0w5xiQpw0Yb4P6UT74FJzhoSU7gJdWXo4aysI83W37odYEao1uRhyHcG9zhpa/bu
2yTqkkmqH3h7K6pY6MZxqEKHSkVi04AgHWWPaOMhmInzDhqzHe1iZiddW2FcAKCQMhjQ8WwWrZuT
eAtQb7rfO0+aoagXe4rj3i33aQr2HLgaR+vzmpR4PmvrNv3UAERY0+rpAovox/Zh3mOCPMoaWzQi
mTZYtGACmwfJ0fnL7TLu5i/92HWXU9QnN489qG6bjl8//0UFSMD6sUhcnhJRUPa4+RWfjZ1q+rdB
PKKbi6uC74ZYBemWgUAo7UAcGwou/XK4fznv/cNPqZ0/fQlJEu1acRnIrabOi/qR3YbygjtJvbhe
A/IE4NRDr4vvRhKDuoEsrmzWHUwOOzxACqYTA4EsHpz9VW7qbCdYFeBMgacUwKK/uPcXR8r+iEKi
DI5ntEelTsZ7/SNliMza4y9J1dTdnEzoHi9wOEiRD9S/LukPkvAKhbBaHfd0sYBlhVo6Sq8w9tXx
KJyEpOp6iXus1Eq8soU3e/q2FM0EC8ZrGwqsF8dc/coiehBDFMeXesi+9bt+L+44LINfuoZNbvvu
+ImCBro6QJzHUmDZLGDy0XWCPnfvAJUIMBbFDAYf6sXzQxYU+FQ5gNG6e4QJQFLsuqTv8ozf+Gkh
mb34hrhXbfr1pfynA5fUuZI2Nqk8aIhcGXC12G2oGIbPQpj76cOJhyrQG64zv8FlNSM7B2Psjm66
AlyI/K6O+boZpD4BSlAp7F7ko2AhxfI/NAeBB/4iiJNE9f+L6X/8UJAZsbfL1UPbP5J2gQ8gIgoA
iD8gOxFWDyT8xUPHOd0JoQ+mHDmgXtN4w+OUqZHFQfdAGAuYJtgIqgHp1dl3iM+fqjf0zbAHshFz
1hVJkH/303PfV28PmaAAyiRZ9DuqMZPf0jX7tv8md8QnbZBuS3vU5FQ28NPQXmz8HJJXZrHFAc0A
BGUlI1AUvFemwSsKIAkfzy06t1QRzjnl5VtyBVW8TMkAw19PyUOZJkvmhcPIgDLncbIE+WwHCZne
dE6XHS8wJcmDQxSPlqGFS95d9ybyO4MMbvVR5YbL2KfUB63rNrdJxCBuDx1Od3SrYf67AYUa5/nL
eVIuQLTLyfZNt+VS4eo2GPjw4ZckJ0gFHv2gx7tD2TRUmBiHJkh8mqxXCjkI4ENKcJ3Hy9PvG2QZ
BzYo1nc0gLqOwxbHxUuGxPqkXNRka7wFAQG4xcqlbmlPUhfGtfu0VYMZUnBcc287EvwQCS1zsLEe
5/Upgxjb4LQkP8Go8NMxnV9aCX7RciQBQC5Ud95NkVakA64KjyoJMPUB+Tfjy6ix0/ef5lc26JKa
Ypr45+CSlHKzRFeR2/ND544RME1OOBe6S+8SAxvBjqtQ8OrDTVSyr5qT29oKXiC+PNY1yXKAvJ4F
HpFS+pOAyIicAnqHfuBvF0CoxBoia9ohyR1coxg/l8CIrx+YP2TD8GfqrGTjkSP1FZIhGmoqnH5l
+SXT9A0LOUzQwCp0hlP5NPlKiIxwPtmajdFj+oTkL8MwITv+tQ479NchQVOGQYYBS/LsUU3GjvTI
XCVhkSfPeiVXhNVIKrxbuZnTOtgzuw/zCrK9x79kWD+0w1FInqG6r5tbWbvhEhocZDGrti/wUjwc
bmg+Y6ot5Qgg8zCtut2V1ZffKPZw3/3OEAH0fVXNRXyj5OSkdx6x1Jc6DaNNhgOjDqQNz0iQW0MB
aLqrF0r25YrCyVR9UTVUfsh2joR3rBFn9ASIL2BcsGadxbuPWkIJPg4S0f6MIKDWoM+qyDCx9c0j
5KcRe6LBbA5J75rZq4Pv3533+EUhVUngGtXEtJLRyymoVzG07dTVRFTWSYcMX1RRV0TqzSMvRndQ
i3Wf4vllNZFD7t6JuKInRxZclPxPNGfBzwbDo9EnlVjsZ3Qm+ZMOH120R0UgAY0LmkhfBxeAI2Sd
7gyj2KmtZQxPFB6jGF754Gb3oF0C+1uGJZF1Ucrcd1fn2/T4NO+U2ZN9357tFtVBJjfH9sFoaAE1
stXFJoAGY0p/UxEC8mEauKIK2CNajIs3D7eBsQGQBvc8tYJM/tMHg3Ersn95l2SPoL6gjkfRw+mD
c4ipbU8e62TdCVJcF0npEPQD2h9u3wpIxybuJuEY+/s0JNOAR/IJlPgii146z1hClFATNuYHxTMi
PpFwz2GBILntC2QF2Ly5I5uB6XwJg5GUUjugOHA/sK9JT8VryHCZ6jrHN8C7IQImXpJ4IYTSkOgC
rjYCVuKWZGg2wWXJ2j1KF63C6anTkt4uwyfSEiFE3iZUH8t42eMeeqp1kB3Q2ZZgkRRiTfPhdQ46
SZipznbNyGci91u2NIQsLnxpKblNVG5Ltf7mzrhpnEOFe9q/i3ZE951wRWm4Jw6pQ5zY1Ezp5T8U
Lztk3WooPTT0zR9jER/OK6B1ArOq/kk0BdP8mwSR2YUUDQpkecyi4dKppCgIQB7i4VLk4QO7cMsC
EFcIBflJAUnI06NYGMva5lnWJVVe1B69gzCDiMEGdY9a3kVOuImMJybQ8mx3By+xDNQ2gkXX4XTH
WOEWdwR0OBtoRKYaX9E/mxuhz3D7Y8Czlr9owMaV3rAWERgjQZ+Dy4HtU7ou3jT8BFxzdIJVAJIL
vGpGAe0XFC/yNlC7lwyyXJBPQZ+5rdFLPElMc4lOS4id6MKB4GIDm7wKJH4HBH/+DOI2yml1ztMQ
h0M8kaufDh9rIphbiJRcUaYPll6DlBaRifLb039Y6K6rBzMxYrXJ8m+5H83LeqR1mmDPHvg2x9hB
g8eJnvNDvReB3qSEl9zxAdNKaXQTq6icSDSZpFAxEDF5aCP7+YnRt5CsOPlb7nP1PRAoCyyag55u
6dM6rPPwPzsmXVMx5FPUTCs0lioCuImdUBrZIWxIhMihLlvdwRRYfoX0KT5e8b/1ec9pKJDci5Ah
VftFtrW+H7uwNVLtibhAQG/FYG93tTWSgx4m374iZIH9Taj85GMD9g+IDURxZwEzOsh+/41vjXQA
5ESKtVS5lfOIPAr9E9v5im/EXs8QZJlyRFYi0Ubx8KOxb2sC8a6ERa0ZeXAxJB/6dhTB0wqRjHdg
UCdHN+QH3vlIcWvUdvrIBJckUcx9kbcPM53e2decGHID7M/fmMAXGhiZjY3OyUTgt0fE/dV7Rqcz
/lj/yjxJb8LuNQ/elw8XAR1D0TvkpY95f1mjdDMc8b469XdDpKBH4hIhbKBdsqGIgIq7vcOtxh6A
2e1H3JvrBppSKnE2Nq6Ceg3OC1Dk0XNE1hJIcU6mNZDyjaIe9hDEFQOymMGlAYOxOvhH2DF0XkRF
SXeKQIglEvnCCwUNPjnWoE1pdx3wuP5Sjxm1/LEHz9cQWAzYQHa7+9P15LzyO7aPX3dSLMA5MUWw
EvzXkL/J3yWuLiFI7OCpGM08rsEFoKITtN0nO1tisXdeYeoQMsXmJ8VZcnha4AofJAQogr8C7MsJ
+2cR6MR14dwidgpLBSOgcBxkn7RksbhPwVudgutEJBPB2I/MEsSc58kDBC+X5LSkL4EnmpTgtDpX
9IIfjsQqu+g2WWdwxwFGWLT2wBUJwlnNwexEx8pf0ewDqbI9b8pSpz/kc3bVNRFbjNkvp8wlWjtm
5cFfNJaI/XVAF15eywqgohmPcjcUDYyLHA75Vm4bfbhBh2R4OsSFZGe1WEJhykqpW1r2nugClo1z
3+8OslWz/W1OdTI2P2ZZU3XXhJ8MlWFt5hJ/SNwbcXVCTemxSaZRhgFbmeaJDD9EjfyZ5rwOghix
OcOvRXtiryGaYQekup8jrjTi5k1KPCssvQJCbN6mn+5Ezrsah6iayocEQyxHyudvOI6QbSB95Cfl
YBDyzoSt0+MblG7kt1KjjhogOXaCGKKGHbOWmBhF63Q90vi1dOHUHzY+YT02kYOmmlGpynuibZ/M
k3lRuUS144Qu36NO4Z7c7AEpC5WbJzRXE79PtKu41emKeBuECJTa8tccuYUlawEeScMNoUVAWVCi
yafl8lRksisozYZhZoU2+BZ9dUJt0t3I3P9xQsKkvNIvaoU5X9N7k59JHBX5GQh8tBMa6I8ekygn
6hZ1MRAlLKqYTGJKkHQSoqEpNC3UXmKTYoOTFK/SNZ3b1g2xkG9zFLzbPT781paaVA1zl+Q61kZi
RYm0fX+QlzOVIJQ6+Q8/IqiPxqB17pP6AfUcikCmNjw4Y1uHeHklaesTe1Y4sV9tKRa9c6LOlmy1
cY8FxkmMSCk5PetO7atttQ0LsGFsM+hKZNmx1MhfKfj/MYecVHrOV4BBMQ5XuKSDjv4qkPz4VUCx
2p5Z4CHYLwkjw4kbYsXEr01CHIdMEJT24eJH9JZdtGf8hlrg0v8X4iX24uk8zJz0I6az4GkQshMx
MLEE2XND8B/wJLKCjyLYk+2JnqtYxvC4bO2XyoJbQY8UZi9yXyQVJObUdeqW5Hym937SmidZgFOa
w+LaIjQDFzVeKUqWPFOWPOgvAF/OC3VndmyC38e7vfkfSWe2nKq2heEnsoq+uaVX7NuYG8pEIyKI
giDw9Puba9fJyc5KjBKEOcf4u6HiSKX7mpId4hrnBjQA+U0L7EcX57cspM51JySkxvkZF7AmSXSd
USelwePQwfv/3MIWJwh5jACdBWm7nolDxk8XzDkErwwZ8Ev0nmd5RagsyRoh3Yrl2BiX4IIZIlWT
vE+fhAGvOox6lg7enqPtfwhTRCY78psOcNVet1HfjnVmjjKBiKl2H3STIMuAbyz4GteqQtSpKwEh
ACuzmLoNvPmLeA9XB8kFXZ0xLkfsGU79Yh8QX/K/f5vFP5UNmwpSXvYI/ut28ZUNSayjnl0AjiUc
Cn8YbxWt7zoJfjFhrQF0/nH7rNRRwaqXBC+PUIwkwrYFLBf2i44LBZGcAClsVMh0rFxDTNmiRf9Q
20C9cwHS+P9pwB7F8n/ePY3EVFrFE+iNSiQJSfh9nO+5qrmhRO04gjXv/xXZsCjw6w23txhfI2oj
0BPfDLUvUS1wY7H2GSULASJ+Yj67nSiQSiaYw2qKSpt29hFmO0gXscS0BgvCXcTv3DzyQ+/AZ4BK
YDWsHxPx1Oj3uQ3ejhmKCk1U1zciB1hDuDMPrMS/YsnFaiDmsolqtcdiKJYYqnEOhKVV1HGeHRLc
I2ZwKqyowJpet5MpKIRvE2gI3yO/IUa2i2qKGoWb7F97xOuLUo4SeoX9/f9D6pAaIAoQCUT/1iQq
Pf5VeOIzM+GYaP9GY4ggImLl8Rm5sXwyjtII+imlpNByFEdOKY4M/jQxiY9MAiZFE5FKKo+m8h7W
3wmbj37/ZQkXqZ8rllODJGGqT3FupYhS+32xQPxZI3H3/0MXWTKLDdcR7mMlIGkcqztWTKJGCTRG
FEF0JoPPBTTJILZ/KeB3j4iTCm2py4lgZeX4yajKQe2RhwBFkPbPJxEOQ/p27peLwmPHIU1RgGi7
DXZ7egSOX+w+hHkDE7IVCXCQt5sBnmKRFjYQI2bN5q0BJaK/FA9Txd5mxUR18pAPT4u30x2B3i1N
cbFVjstw7dxXd3g9m7OhYZJw7HTFFLWrFBBF8EHf/fbvkJC8sUB1B8Jh9uzPo/sYr8jtnynzbQRo
Ue5fwFY4xq9fhrjmyEYjG5NRG2xKCik/KESfXsIqQc4oRB3vUkM8NmJST4dlurnFzQcdrQAWvnCz
Dv6wqxcYUFBgMDseJev9p1voDCIu1cjifuU6QCj/wdkq8sJI9mhBiwyXHHTyEBjACBzDtcx+hDiE
tbLyrdaRgc23RkDxUGr0yL6h7Ud/eHD5DYm7hzkGLAvID8AvyOjG3Ud5CC9r+QSOEdQrkvMgR9NJ
dklXpHWRNNeRaEiAHpMO72G3G7GvsuOyRAB9/HbppoQOo6Q/VkA+FWaSIJPGuhakuD1xjCBGo9Ck
qP26n8095tmGjLFqVyByuhK2gY3RwQiETqYWOaGCK6VA8WuIE4z1IkPfHkUpgdGkzeGISXEoCove
bX6jGv/t0OzcXAtNFxQu9uMB0yZyEAkeSvJ6JVCpDaGNpOBa+pYUPQdi2yJYRObXa/4NPQo9hU7c
oaeizhgFBhU/qRpP/NuRASTwIJHVx+zJawvrBrKALGTkG/NGUg6UTMmWtfrJDDyUaATN4PJzrm+y
46yVdnlsRoecHRvsvQlvRlCS1WJwrfk97z8LPbgtCASVHmZKGu/Oy4nKtUO1wrgbvIgq6HdVEXyk
iFlPhFnuRwkjK9wvVDaJ/4KveBKtF7S/zwfyA3mD9XVjbzIoKTsyt+aUY62+GhOJuZRNSAN9eUVK
V2tucq7ue1RiDJ5KaInM6dOzNzhnOBNNhQ4im/XidDM1Lc6n5qZ339xl1EILEyJvof7mW9OKCq44
+obf9xTRb3HCjpYsh4Ud3UGwflo2szPE2lKblbijg1vpoSL4tWbarF/pW8xm3x92pxZq5DG3W94A
N2VGFKU/0pufB1cdw3p20YRojjh6upPe2UwiViXOvs+nf7XrZCM64gmLEwX0brejyt1Vk93Jnbuu
P+/8+cSfD+58Pj/O5xTY/M7GdTc7/uHOJ2602q/i2Duv4PrPfJw/ThSvVp4XeWeXT1HkrbxJtIr4
h8s/oWpWUbT5A3lZ8U3XmwXebO/FjeOdPddzoyAICmfmYalr3H3jeogwYp47tnyeNHPhHSNeIP76
9mbefo+spHGju3Pex+c9fOSZ5+G5CHXgZYUocHW2OYrVORK/7O15olV8jsVhERYXfXkc6C7y2sCL
9nwZC2ny2Vux3a14DBF04otVDKzixn/Rn/d386INRzniP1Hk/m2giP52nBLOLKs3++iuIGpvx08f
7nkTwTyBQ6F+DAhP9guPh/7b3v5S/48KnUW3Dd+hy7JMSN2GgDCxBYjfXQnJAzlEmO1EbS/+L1SN
KyGdWwmd42bDu7XhdT8OJ93lBOy9iOf8ROBOpNdNTmI/nk/wuLk8r6DLIs9d+o4jIJP58egfZdf3
j8fOdyk9/Ol06kseux4L/Jw31mFXp65+OnMO2Be1iKhE5kffd471lF/3AZ4bzznmbMZTyA3NOThh
GDpk8R2PD4cPyo03D/Mbau2QjA7H/8eKCMz07Uxrb+p3/pRrzD1Vzo5TviHW8C+xTsX3Fe1qONLc
hT5tt/mZgaKRfvMXxqnbqu/okYzbrcXX1fnDSiC6Zaq4dwwzev9miZ0kU3OeUHACU/8PTQ8hNRhl
JKM/4nIH9z6YTslOawBdHHqZKPRtf/2Tf2A9fwQC0QkqoqeeBuAriGNwRt/yBCQU/w3bZ/SYK8Hg
1+M78rRTu1ctQimLLW3IAg/EQrv69W//K2o6xGClY22aL3l1n0ImiTZC+sK4T4+bM/2jBSn5rb8o
B215q86kcX/MfqQjC31urnByhVjUF7cdy2oArRQOFM0LEKeJ9asE922t8pwp/ezV0297kWcuoDN5
n0A0nNRJAfuUMpTaCKyYLjQqlp+pvRomfQD9AKP0mtqvHoIJxX5wXVKfMkH8Me9Wtyn91oIWikkA
f7ddsknn+kRSmB8XDWYs4Rihz/o0xIc5Da3EX0GYbOoNqXuwvzNKp5h5PMvRqYLqpcRjO2bJAwAs
PVvCdnwPH8x/AUB4+jVKWpVgUwyeHl/8NvBRkLa5+NC/ZfJGrMCknUEsRlv1EIkPbeE1LKKlI58U
xWtPI2jvX/M0mpB2DJNiIdRECFx50KiNTkypZ2n+AOBqh03qFeSi8bG1eQdr2JEibALl6lcgatBw
FCxnIkCIVyRQr0GbgLkIMI3tHP0J0NuZSiNDTiaLhBgKFmJ+sRej0kIoBFdBR9WiFMjKUD9RHhCQ
Qd3Wo6JCsq5Bbae7SvOI6YSP8aXlEMohE6T+tO3InVWxtb27obl7O8tlWDFQyq2s4Eb2KDKHK452
x/5JMcjTN1CZUYQhyyPDrHE+nUvfYmqRiclUCZXdlg6lhGFo5wmbaq/TxLmdglt6bEvrGrJ3M8DN
ETgF6jC77sw54E38Lif6uta8pgwG2W3pxUSR9M3vaQzkQ1Yued25rtx28QmTzi0Imbxt3pWvQWqS
Y0MNNEa3n5FIg07OA6zSqJpos2gbqd4118IlDhv3JsYg1HtkUAWi58UA4w3pYbvd9k0zfwHOMxgC
KPs9ZwvSK/MS+msZxRFpgFwATOpwTTg2kUxElq/3gG74BKLm8fLfz8PrCqZyB6biWeAyum8yTc8m
sAGlrtNjLNmbUfV21ZsnPmNo9i06odcC94XRkzpMM8T0tWWJ/WF1m/D0+QLQn3PRU5tv7jNlqZyl
TbfODwbHSeW0kdegYElUkdNre+mmi187gh3SjYbYUQkqTosx08EydE8jCe85vvdMQQoTYl3B0C8W
rBeKn+ulzbby4cEQiZ9uK2x8X+lZKjyjcqirXhx97nDLzXhAMTOOrQk7VpdOSvELNmV6OuosFKGl
88L4M33gLvogGSRi29E+zvMnO0DW0XwiZN8LIBpRIaQLXRhYa4rMV9wmCL2VoG6JVvFZr2RmJbmY
sgAIzCowRsHAUPMrTXx47QMdrhtF2qT8NVQPMle3CYAglI+KLro/A70JOop6kG84TMjv0hmtTJpa
uNivJtCxYdB8wfvSwc6N7eeY/r1+bWShf9ftaHVbGkxArXawDwp4KG0WpWvuU5VnPeWySx50a84p
/wlXur88kW4jf34ekq9Bcjb+le7x9NnWy88CTJBCfQjkU0rnQw/C1mC7t5svehNu8pbcjOBNjcjl
oRA/NK7hZI3gqU5e4PuvZTma0baYvdM9wnzwSZoZHmF3j5qemSPnV8MiSUF4j/p3WPbzz1dXBTUM
NQ50CvYqUEg6aUKp8th+RfkuIuslrGA9hxx06zfWlOnnawS1SsBJ7oF0G6SwXhF3B9nglQTBE9BG
+dt619y34A6I02LtJZiGCpS5iFrw4o3RAh3b7dUzhKtkoBUZnPz8PAJi3/V5wZoJszHmqnk//VfG
G+vVn6gm6hYw8bPNhvUj23YZIDutAnON2nHSjj/Ez7L2DV7GpL4H/v2ZCl97jUZKlDS+agbv3jNu
nl76cum/P7/WKJTale0O5eT5ozJhY/eOWddh9q/EgyRuxnuIIn8UWXJQflakbCS04TNNO/BiL+7t
NKCnUQgOIQJhSVqiXXraPzznqUa5FdjFmJcwn+ENnMv2VFJC0LBnHrfODQVlGSToSRWfFW80fx/y
n3SvLfTQ/JOmj7U8eW3fa0PMTJtZQYdFc9ds6nPC7gg/XLkD4PEUOYFhIfIWOWGE5pLhSvdMmGdW
MNKCwkf7ahYv9CrL5zXQB7HCm5Ms5iZ67gkhSlBDwPbUAUIRW6ex919dfNtWNTs1Y6gXry8VuPEz
xcI2UZCcWE5Pbh85eVNijZ77wb1v/6GU7GjyH8GaDAX8G/bWF2KBJea1lbKwEYe8yenZczSEE7Xo
NU71239t5T09IjBdVRNQ1L/95LcHKiQmbE86543RnYTcE5mCn9V0oK4ZIjltJySsjnZgo79+fpJ+
rU0SoQqYKKSWbh7RI5K+rI35rS3Yk59RhuJ+azDMQJxzXyI4IvEe2iJDw/Jxxha9BdGru/anvtwn
z02+eagn07/u6g+7ysjnndJuJNOQPkRY9b+LQPMUTvYU9QASg3fhp9Ls3gcFzkmkBCQVmWTQOiqq
BKiukqKIW4bw0TEwC+0xga4qG5Hu5QAwZURT/QxtjU9iboPlZJcX5JHwrz4vREm8Vx88H86n9iyY
HoA9wDnLle8RAC9N/KneEmFmUhk9XXWX0jSa5DbQ6ltvP7VdhTepFcmrn3MLxtN5KWaFvZEHNkl5
CiMFmVru380or4IB9i73B1LorJdn7267105udtnEoBqL24rRaE31NSp8+bvQ2V5wK0Jr++DAJUCv
Go5mzT9GTjAqLE+zV39QZGqkzL2ZNkZLU/p6fiii5iw9fY6YuQ/a+4TPahHmppdZwKhjcyYSrTqQ
L9PTmPUuTTrilp+hFY1C0K00IPSYJhwTKKKUk+FL02SKUoUIH2baQJ0zFhTBE8xe+zk3Uz35a/ev
2RPmEJHNtoQ35clJG0TciVaatp1wK04tGkpoBN19FuMU7T02plhaQAaNdsbXm4FeyXo4I+EkU6ij
UkldVPk4bnIUNCnvq5gn3pCU9AnpqVVkBTJDHIVmm7jSUWxMlJkFkX02+Ql4La4PrDuUki98OSaT
mwiPNSeiJLuAvVRE8rOTgkZfndSejxIQvC5DI6UpXrUuN8Bj1Xe0ERHAtGew2yjNlcIxl+ZyRLHp
Uo8BnhhXxxzvY9JonQCbSLG7XQSuSxLQyB/NR3QW7/g+66I1GuAF3GEK53V5kYAW/QiH4g/C/Hre
TZv9x0/Ps1np5OM2EErtMQoT2GpHBGP0fjF/jK9K+BwLJbaQnGbj66n2C1Q/uadQO1HXMXsiISyv
Djr4wi14uDeE6+ss5TXZXYGbYSw9bbw1vAM2SVQicvQJLgl6MKFzRFaPepCdHw3GdTEsoax8vMlL
ZgxHPb63LDwLqQMGVi/j+oDER6Tx9pCr+1YY9Eh1MfePSXSDb8zHf6rzTSUYoiDEvCIozXwMhxQU
YYblALkD5OSlhrHEsICh4es7DxTs9N8cEr99w7R0D8lriLgMxjjB+G2FZr0EytRCyhAPMT7iEcP9
SoMZ9e/Hf0+Rzvi3gFGp8XvKHJwQe/bkrwZBxROP041lib8znl3J9KlDgkf9x+KdrRoyTjnTm4q/
kZEzV/8R4IY1PP5B7Mt7Y0GrXDogoQZwhfFGoF23sIL0LJkQP6lYWiVH/vnI4XVlV5FZ0nh8yW8H
mwNiENrv0ZJGgAnjP4BZP+kon96o/FtMEBKMkntPLmp48Tvnl4BlCNYLojMgOhpekB0fZRoUakDJ
/Y+iNSsk4gvOiLNtoYu/8R/706v/C/Yezo+5n/qVm89ihMqTP/i/sAopiCMhKMG/Ixg+AWnHoOHe
XwIYD6EJVoAJKRh5ADepf96xz4BbCDthBqWX+fPVnxQzM5XLIBbXB5FPThbGT1YMdZmFvFWzF703
SaYgCU/Rp7u7hDx+/5BGPj5sB9FTHtLxbbj5/xkThcdQqIJCIkFd9E0U8vx1glajm3TcR0jHzDUF
MTlR5q0FuJXR34puwLmnLD7ysQN/zwQgo+O/Yf7X9+PCrEhmCDCUbQrU8S37uXOkFmUCt0JUekmB
CAdEtiK+T4Idr4WvMR5XPzJmeHFDrYIS1g4TLl4EYqG2Tab32dUfucc+eMaQ1lvWsWvJhC1yKd3k
/I6eP+b6drm+GFbk2OxSHrw9wgF4Zt9aVj+4nHcUJGx0hIrcURMgd0YEtnvABXJ+IWNR1Pc+IlSP
/iWSY2EY0GPcAZvbKl+UFzA5RELYr8vvetfMXqt+1m3K1Tb9kukTkiWrCcyo7gImiCEe/3gB66f6
RiuNuAHbqEWQfahgbEF5gDzs5QM3gy8z3te+Rg378Cs08aCjksdvGtk00qj1p+lOZkT7aMoM3rU2
L35eMSPsYqhB/SytlXW/BuG8HlIbkIvFfJdp6JhTgOHPmIlBlGsvhw203ygQoCyk/yJJiQxFfqyf
qJtM5vxpP3DFDQQrwgFGyhIojyiBy3lwXud3PiaP8g7nuGboSURADeIIR8jaWEvZ4y6Xm/9jJT+q
fqwmtbpk/lNb/N77P43Aa+vDKSN08zlJeq4OiPk7kHWn4wViWVSIIpuAYtpgesB4gvdOJyiENVEN
ALeLBGaKZ8SmQpgo6DOFsQ5F6pDyyfz5UF+W73lLabPrD5QMnORU+ZKtzSDdg7L4frCDjNKc2K1l
UgOVtIwNZ5Ik0TUq3crQHhvo2IMmOd0F3iD56S4y2sVva5jy5pjw2abI0ycnUaJcBPCgrP9twAlu
qyyWER4U0TWN70OcSmAeHoUF4bAQJ0TAl/imVUaDBu+CeZNBmYYFAC+x7Yh5oEbTsDMC/e9Rho3m
ljUWloCMTGIjAT/gvQmgVGgBfKiCFlERp9pweiu6mxDoNdHgsKG+fF3R6JlySGXacFaUiV34fTL7
pGsNHRrCBO5v5LyNQ81yTb0am8gv3crbz05oGpElFdb4sc8AH9AjI2QiJeNL2bD9K2OFO2BfB+hB
qeNA2FL5aEqhLEASho5FV9g95Bs47SiQvi3WMLQwfxRNxvRztLbyXJ9lf/r37QbhnETp/jUiQd59
Iy2gnv6QjUd2n/8Eo8EhdLr/sjdmgHrQVdDumHRQPJUe8ScSqjLIZt01t/rypjKh3B0yH+hc6YEf
vDQLXweVVI8sZKLOg2hVAyjQsb6ovKnpafqA9TqiIVYs+DqUgRxit2qrLdbJmYxj/AvTCUDZ8EXi
zQcHHS05/sNTc3pgH1Y3wgW4T7fW7NYwyMHX2T5h/Ah/Imtwrqyv8wf1M1ZPUAJhORFJi9A0tGhv
Mg4njzfjhtyC8EczYFcaMEJY+xpVkxVQDykqO5YnIyHEj2lifBJzgbhti1uAfYJ49SutH8jqbti/
5ypeJ3pdmUnZr2hY/hANcpA16Gte9V9FgIzpCqYTVZ/L7bOmMrG+i1hZj7ZICgPG1G84ZI5RWpvn
Bi/bgSgYBVMdPvApdBHLdc8mTdtDzN57XOden4i1Z5tjUfGSxzEBPX12CwgrWMMXyQyjlYaBW+Kt
zGXsi6+gPNao0IEq73Z0lW3fvOEtSze3AfHn59CRH5ovb+jSU0WNsq6KkxLoUD7Ye2kLYe2fTkKi
gyVjM2BqF/JpEOkdChMPJAPFj+qz5vCtLKrP6NPQAAr2uww+i3a94/sF/Ow9YJ+UXWd6uLnLsHXD
mxuGRA26SAnelCrL5XJ68H1/fkJIKh66a8MhNMPsjdYrX4xqT3+sjceYQG/7khh7tT5VhHfKU9RJ
NJClz2yXXj/p3ZGJk6GCoUxf3e1l3jGgPVAw4vdRxUx4JhXQ2G7e9sR4xU97cmfMzjmfvkisz/12
Rl4fPKZO+hYo1xCSB0y0tViTce4YTMtwjSfkoAdLqhPWcfdpZvgmUehMxdKxFl/dGxocPQK3hNuF
RidVnwcgBIIPom5WL+pFB0NDpEvaigK0T60Aix6KioFNGNkQ9hj0IFe4YzCdQEhDBc/eQhCJR+Ia
Yymm9EBptIHTEVT45sHcpqcYjMqZLgNWS16d6gm+3nLeJLSyClwKasyXl/YRo4To7UB2oFOZBc+A
dIsAMJ6TvgwhKYXBb4aLtUIkpHPfkfd82qTiYFn7iFUIiOFlgsebVDqSbKiMG78+M/tRlsf2ILhm
Ayr4BkZP89ydunlxZPmk1WvJ7cSMyeexFbXrVDCaLu0zv0SVgSz+GrKaQvUSe3BFKERhBmmN9xDt
Uj2+ATaRGlOGZAIT4ftGiw7VXXuA4nxczzSurMysyLnlaRSHz9gA662Dhzy7tuSZOrTm9Oj5XAd+
RjVxagr3Vs0AtvmuRJbN+jHQ5dupa3xVJ5Du4oinJAfuw4F7RZo7HqRx3kx5Pu09Ofb0pUZcIdKr
o6cOYsL7ZxzkXRJUh/oovDKAAZabFkzjAEZ6ghQxxIrpHxNwBfXvfrYnnP33O6iuAQdtTwDUuX0A
OoCn39HtwiSWkAPImB4+MFiQ7NtF+23v6yUTFxKWygW6VZiNDzcgVYu4Wpgpyo5J5hBjQ4sxjZzT
r8g2II6YJAsKNkavOc/Ze2fQsSySdc2c5s2DOWLvGXMG3zC/uN5mNTLbfxPVuk64shrBVI+J1gab
p+QAq2F1eZGuBn1N0PuFQMv54L+WJ+aEAgsIHVx/EPV6udAOj4m5T2OgFi4coblgF3msGMyA8O1y
+7UvnRqol/tXCkMh+a9z3rN3X5sIIQA4wYBg5lSeQYSYesDMhfe+mn88QrMe69Gknbcrdd9MyyVr
L7JIZJ9nBAmAFuqezZuuO3146h8yiLJ1TUI+3kRlu9lrrrHLKk6HDAeduJBXovMEdaeP5yorty15
4kl8C1gP1DGik2omtIk06+jpMP11uw6GZADam9umx1Dzwn+NdWZjScsnqgFiV5pp9dpznfLKFZc1
eEYF4UWzX/FE3BlN2ExxCsEbgR7Q3taMa8YvVHh2vrmSoJnUfprOFDaWXidEd8YPb7p4JCKlrow/
dQSE9Xj4VyJNruHw2emmx1PJTIeiGOBIriGjOqXK05gTP8y5SqU3Mz/FX/wGtihAWVmcxKunzZqn
TSHpG9Lyw6LyRv1iVAHjb3O+jxGEzOMetHHHYwYkUl+1GfXk3tyjug8Q1P0zVbxN70ZcCR003q/C
1+spgj9+mI+WFDQ8qXX1VD1+9I6MfZdgmNR9SmEi4ZV8kUoOVYHcn4WGIpYygQgBtGhkeICNZh5p
zoruJo9p202tx1TiR6xKyFWQ5zeR9AltNaTO5Z+jImqSCKek0ENjA0DfioZedRFuV6kL9PVCZfca
d7ex9PLU7zrnJxHqET+v4qfIhmO5eVjbXJ9JmpcjnNNdwUASNIaaDms6MUWQlgRHkRGF9DkihliH
CYHaRNf/AGgIb3ob67EyfkaNNwz57L2XQehp+NYVdBWT+t7TgUN6YsHT3oGqT3DAGKhIMpbotv5r
0t/m4xpEl9MA9wD88TuJZVJ/KKYIPcCZeV8VaM826QJKKkU2u+DsRpiaRfbGiKCP60x7spPjiGVH
BQdGS51REa/eS/gqbXldqcQuvS7XGYwxMTSnYSY0T8NOFt+gwWJhtCfX8/OEIh9ycWr8FhQ9IhuO
7camDSYYCE0Tg/SmXJP5vAuvv89vBpdAdtkRGAE2ZzIdxunMJJkCOdHhr5ppMeMF4RHY/9hW2Vue
k1QNH2tWcfBc4iP/qgnlWF047ZvJUsKXquXhS1uYSlznGxkbIjK7am1gALk6g0xdtkiJLyBlyvLF
MF2GfDFtE/0PnVQXfegRWbXCFJkXGjt1bH4mCcpkXBMQMyBh2S8JRwy+rm8Bv83TfNogYsazWPwQ
BjMsE5weDg/14kD8i5iMVDJ0uj93lGhZoKYT1i6JOMLBmCtGyEBXPJ5PAmxB+3GQ2iRLxKzqV+AV
hpQkYQ+YScInCzZudBK135Fkj3U2NRYlixggug3mxA7fSJZay2fSLNMjN4xpUo1loo27xw/VBKUH
dYSpCe0h7d5gE5QrplJU2GH+DcTg1RI0mvia8wmLHOovYvbZ03gFsutxKrKR8k3MiB98EmC9/AnQ
xMiAmcoVYkZ5QAUMIoa8ph/GbQxFiNXM2NaTwQxR03RAKQhniTrJoormFdoEwIKyh3ZA/a6C60Fb
m6B9QY+mPBhe4xy54Ds0a0YJOa/MNSD6mKlEdjIrNA7dz6QoJ8WTUQTwiayUXtkslYSpcoygp0NF
K+vpFOgJu+v5zl4V5EyHSiYiMbMOR9WiusU8K88nQVOQuEC0EGRHwkhIknIwC3Xh6+c9isyMys2j
ClY1ivOAsbhSs5QOvLOMUkcqicwNBCIjQ1dcCVwP2lNcWU/LL8niZ776c8KULIULoWYi8gSkINMF
My132+QqRsaPspCx41UnhoZzGT5nGeQ04XsA3N2RY4HLrmYKs1bHDJ3uIN/zeWr7b65TbVcYITcF
v8jGzpVLW99jAZu1O/7DrcKVVcFTd/+++03dycNyUkc/QUHdgNJ9mKiqGKsjviYGjC9kMJOg/syZ
0wFwwGc2bT5zRTI6hfkiyAjZsblMWz4kXzL2rTZBaymV35gnecCLPZehNTdXXFaA9+g/KJqwQGBY
AK7hoXTMXHXsyFxy3MfsiIXgdTTKq8GZMy8Egg9e7ymz0rqZHEH81UXAtcdNULahOfK59jvUt3iE
ofz6uDXjqplS4sGA1iSnFRqnzrOHBbsaGydzoep6DOGDl1gF36zHOfPP9DXCAn2I6In5QrPQtX7h
5tWpaIm0eHLFM0/Hx8ivzGGI+yZqwHbh6vhhD6VNgPwB+18DKW16bF+psspQh5NVSSxgHrBlsXFg
BUJfUbODFH7771mt1OnQzRZUmwgNufdGIbtB/wnZctiHwOn5PKrmVh2iEoQTVnuU0SH3LWedE6zC
m7Uut1x2n4+kWL3Fb3a4bkr/xsU+jJwrfSUO3IRLyRf3RBmhIKRrJmr88wP6LtbZMngqSP8cUCig
FEYu8kU9eFzgJe5w6IsFyd6p7t0UP1cCbm2m06aQEVgP2Yo0bwTbyDLI5S9DM7u40Jib+yh+2J8Y
7swjR4hDyPojrt7yee36oBBcUnrNof/hZZGIgsb2iK/RYA6EcTv55eMICqifvC+fnycTIcuIO0Mc
+QgYzeHhLKMvxf9jcWW8HGY4CwkKg9dHMZguFzX6cMKbP8xFd7UDOBxuWC7pF4uTmH7Jc6EcZVws
6A/CjmfARGlGqtc/j/u8wRyJ1BqlB/cq2vgjPXlm0L0LZkqMrkbSXIUIgsF9YbAqpnuyOVB79hNm
uuPQZziapY2lmguelYc81BlKUs4eh4rHQ/uhX2Nr4XPDyN1n0D4Dquyb5KnsIQcFwSGiU8/60Q7G
gVvd4tevrkxMD8asw0BJuaOlZLQoUFjNxQOihpP57sm7Tdb5t4qIrmC4JIcb6Y780V/6hbsVAfCj
84vfATXlhHvt9sXVQ3XLkl91frOhPv6iDO8opCUk4M2G/pKVvP0esXERUQXUzM5ekdRHz0dCH1Nx
xIpiG0J0yzEJ3dWBs8s3gNE6EoJQBDCDQPG5Pnli60WX6hXNpvpGq8u6Uy94jsqmwlvxmVlg/PJn
k8Nm2Xsd+9W/7R3q/0wNd0FMmxw0vMbJVL7oL4cyvftmICS9Q/H7ennStF3fAU3PWYTYFsCO1Yuj
5wywsTFjjQmS2id49rPX8ck4gSRE9Qy7xJLUGBfwNxXm9ghcxBCa19b8Q/ozmlgRY4DB9mTMkq7o
d6fmbQKcYRF6w13HFgfThTKHFYv2inldlB6is9D3TNCBbEyKgNazxQCBWcfymjMEJgIH1b8R939C
28BSyDqYI7wtGCzlgB3S9TIGia6Ep3sdm5sHsChKuX8A7INQaTtmZtOH7L6ThL8bTfFHzKXiKJmj
DaKLfPgoG8H1mIO0IiQWL8niSz9Uir/jc0bqpPwblSUPIUct+kRSujb0XAXMBSyg4QNxMiCKk8mA
LJVGHPuE7aHnbtdvuFNFTOY7wTh+QZ5z+hB/GwG0LH0Reuo8es8peGmJOQV0SyCw1VqAnFi2abtr
70GHjkKumqPTgOhmaCVdOr0VChZ9z9qPfpxlH+sXeoYC8YcO9YzuhOWQPBQOhtQLdB3r+5nGls6L
tlxjhBAipMHvTtcbBTLqw+ecTQMPAzwzLv8h5jzzpDw7kzh1FH5LiPbijHGfQyX20MJ+obmFdKjP
ikatsKrNM5kQS16VwxpN2LQQw2M9I1HhjP2rO1UNiQX1L2fAqqMapEI9FmSEPRdJF9ODD6E1JdDA
ZPHwkgCpsG/9kDwCyIQRW/cTxUuMdVNt4fJfz0XbTM3y76ZgW9dxqjzJgAUN4KJ/hGxiYt+rIwvi
c7ShQ3xKC6Z6kv+Qghf785Qqb/B7Y/0mYkOeKWxp6nZk/JPzYbQdV9Q4kD2Z/4nbPXIg+rZP5Uk0
HRTgFdGcdD0sBVj4yqP2miGP0X4ZZy7N8LZ3GEwm94oxzzFBAmmy7JBVs4shX3jEyouo6Hn6Y7/C
Gv09tDAmnadrLmxKqqeryJzhqzUu1vicPZZgOHhVoH4MXog6wlGauHquCaP650ET6+ymUE+17Jaj
m3/PFskCUVg55qtqyqYxt8e3+/auRVT/ylpb5S3x2V12+kAVYuySwgfi9HT58rVJ9/VEf4aMiE0M
dCUE+qVn6f3RRpkz521hY6dx74vRNA+ZxThv/Wz/mb5ndcTQ34DiHtckYU2i1WKcuInhVV+Lr8tx
trsH1AuIdfNwmGF0dOJqxZ4GfiF9t0875Io2v53b2GJ1w5MjnOg5Cidv92/oFzt0XcOiZStm+9G9
2LBSyA8ZGmRO2Bcra6poY32Z6Vii2YlHY5tdubhyaBTq1U6M7yRff0ONw9I8PGMpgjDnR0zvSEWR
Dkigk8nFFUVMzLiNVWxQ1/ED47wZoOGgkrT8xY373ei3iOdunbBAIeZShg1CK4mQOpy2NYwgGF47
RUEze3YRaxRrw6RkSUb5gClgrmkdM+9BZBFfmfL4auyft42OxDTHPJIQqvvwpCRkRmNN662U6Ddo
YfSFxkSVLBipzAIC6Ibh3Fd/CLH6+w6hSzkEWTVvpE0N+ENe+GvaXSRoYI0a97mSXqENayfRK+Ox
+6jR6JhdKftRscgFkBl88D57zQplBWSvUimrJDJ4MsICY9y2scmIOzIFxzUDQpiPePXIge8gMYi/
wwL5WqHzT0zq8KDcD43Tw05CGn02Tep+hrH1WEIV9CtghX5mYUX6kZmhNlvlE6z2O8ZwfWt/A8I9
eJGPp1szHenWrGrjuxZoK+QNie3WokpAfo0KgvkOWxPAqXM0xApklZWwtcasvjLnjqFHHoUEKKsc
qONh9DvgCoRQYH5Es2xoK0tmSU8UqnRdjmVtnmDgoM7oEZ6pF4C5F75k+g2sfPiw2Dic6mKOKZHs
/zg6rx1HlSAMPxESwaRbm+ic041lz4wBA8YkE55+P1ZaHZ0N4wBNd9Wf6gK7kDqMCoJnHpxH0CRS
b6d7CB/kuSdOcilwpAOYMygS58kaxW/zgyYQzQ4aHtGSgDFF88pOOmr/BL8Hv0h97ZoQ70MqmfVG
HncJD83sRc9RjivoSz+b0Xw1dDF4zSgI9pw91UKlCOPHWVEbJjbtRwRbMpWe/6g+pNwWcG/O1mlg
e19TetmEWNmVLSwoidlB2ThR9yWzHLs9n1y+sQX8NwjTueoMwP3oYL1/33gtvEhwGZ0CCsnda1Eq
g4wdmfplSaVM0GDsLOeTCS5hnsTb0kQv0RD7O0T/Cg5lZT2DeBU4ddtVt82euGj08+iZbd9rxhVN
fKwStrv1Y9iS1iK6epFhr5dPryuMbXVRL3E5a+mpP+TEKkvjs1PSe0M7p18UcYY+RRiOaCt0Xy7U
jz6yuoeGfUyeUJnV2QJOWPN6c6Icb2fdxTZtPqmPgvdC+j9NsiKbMgI1G4Nzy8gQlyBpGjlZ0RxW
T/5hBF2JawehNNkIsUPBzhTaheZxJEZ7ARAZLhDD5k9Tzxow7dhgOa+oHwQQ1t8e9BSMPpZOrfK/
6evrH4lmaTj03sYMAxirplqGW4Hkh3lGfJXo5zdOGxtcUtYHTBA82lAQIb1oh0bGVPt4uH4ojlKB
2S0jj46Y9raeMTFJW4qSHa3QtdmDPpJ0bzvxXlvgaTSQTmi/D9mj3xEBymi9Vb0SrPhE1ptzsxXN
frklrcIYifSkOSY/PPUww3Oks5xh2/iu/uQI1TfpqfrJmfqIzRAD5FyFrxon95KSpTFdCZ2uQ5oD
IpDCBey8BL4DqkvcvK9MhSdKdePcOahyQMQKz4gs/6r8XKNpc1vnEIYY6/utymQev7hLUwCziCTm
o7YJ8NEPAvU/8RJocwWScI80LxkfRNOJT8BJKRQ9RiRPmTY7WmokuLPR3txQSMQzWH9Q5mV1jpfy
UyAENHkwFmuSAatAvhFRR5WKdGk10n2cyNUx2o8kK1+DmJtT0ZHCifocpgRCn3wX3ErtdkkZhosp
rB17HBHkpTWT9DN9Rb+1hzYDypRGK0Bhjfxrplz0PSc3OSP7EVwg4ixaFnyYKNlOAgiHwbx78j2z
nfoXpQvdsCGpOsygI7Tz1b04Jvf8B+lDO65mNSOuLEBaLA/0+bboIFIb0r6omY7iWZgmGNRdEDkF
Azc9bEL2Re9/7xSo+W97H91WzRnWOCcKAsWGKpIXFBHvNYcwKfCIz4TQkbYGQ3VpfxXSNQb0H4Wz
gX2dSS472mvZ76dYKM5A5JQp8CtfWx880DHRur0Tkrqw7uYf0H5j2NPG+jVYZ3My+jjGZ4izCgrP
FWMJ5tmZO9jjELXES4KwgLYFvcNrp1OSbF6P19OwgJ8AMmIWMBkR4WtcLkwdRcSIyBEY+4IvUJBk
9ccPO5VLa4hO5Uib+ETQmTujU3lKJCdw4lW1ocx82+kKkwJFHak9W+JAlAlJIr9D/09N5VYQEo2T
/RA5plvI83KElxhsac6MS4sZI+AHwE786KCw6drGnBtRnjGKMEYdz/ldd7naH75d42LcwLptatMv
Qz2qI4rZ9xIBwn60AjW5QK6xNi0uocxklAna1NfsjSmZZctWOGT4MGBvT94gkDXTUfCX/oa9B/8P
LgFWDqR9i2bmbabn7jAefT1a89kCF9fNa1f1N1t67TVgZeABAiPaCbYApMUhypDbd2GQ3pYqLknR
g1+xQS1qCW8/o/RkFl+TbVXgLzjOfhwKlwb4QTwHGB2717KP6IHoFDLrQfi9lblyM3gqhbcls4mQ
fd5uDXlZRi5X4H2Kbx5ZjdzPGAHLZ1Hck/dO+9KEuYG4o/qYfJblWmSImWhHowPoV76Lm3Wp+Uid
GvKzRI+QAKIooT7iK06Uz8uHCkAyUZ8H8wxqk2FGH0wBzAhKDDKrtJUkuipJK4j5cYEkaMxs1KQK
WnFM8uXUoIAL9iBD7ydIUA+I4qUs0qa0372vGEtK7fBmI7QXDsiSHrSi+YzrNyxhhEZHrL0k8Lnl
VmFk1T7fSNNiJrkdMQTLl5O7FYDI4bZQzsoqby3kbXE0J78FhSR19SZhdEXnViIreZysgsZ+R075
p03QclNgoIgXtjrSU2g7cfZFr0dReRVbpkZ9M4/MbSva0hIuCPjwcUnwVmSRoPp5Wekm/wtZ6mjV
u4+Du6PRJryhCKEgzHJjHm80v310fxl8rYrgY/KWDzkGElmajYDXmz37Iqr2kGi2zTtesT2Ofhmp
yni52Mqu6jAcq8Tk+/WyRbfWKNcBe/V5ikIdwfnwLEetq28lxReL7zJSnF6wVJiGqc5J5d2Q0Dsk
hwN2YQyEH1+FO3PZIxirCPawjJ+E83IqbJqzPjHWusk+lC5SdCbAlO73EUGKu+IhnhlDFugYDYSI
PJpFHC3EPyQ9DQPJPV7NYDdsxt+vIyGFpdgu+LORYb1KK0AmslaZPbcnzxtOBRgLpR0O8d0XnT1i
+AIJBhsGaZohsRDttKsXWDLC/ATjU/Js5z6l0g0hG+cv9cBHck0Cufj0KnLTCR+lWRsvW1+GT1Rm
TOkNExBi6CQsWDB8A5OtJ7MGbHTXPUKFsZnr5BAZDnigYdrG9vNXq778AGdO0gDTxVG9K/kW1EJR
nMSYxUAbwZKCkEqgpcKld0bpq1jFmzTC24wGnf6aFijddxreEPRHlNQu+4nIuHT8IhgMcWChBpXW
uPCrKxSJeaz3xDaCOHkNIDpw4poa+bNIFuoaxmtkKa2bTPV9iMCOWiteM/QbmSmtpWyDE3zc21Z+
fK7iCeiRTqGjVMZriCgUGBEkvHyAurVXoFuyHaiz3lZKFCRepMgBCKcvo3BGbLhlpaHDgOPOdjrK
ztVLmXWli4VlmGEM/gFoPvu60SrZvP/A0TI48as5x8I/BMzo84rkjTvBWgOrYTLp10p0u+BdPrb8
KGfxDpwf+fiJ1rFdg2BWbufGD05EeCbCulcvBkX5HEvCFPT0xWOJ/gFfFDUG0Tv4zIh1GgOVaqeY
3pb4fm9oTcLFDqAVM/2rWVBjGgh6H4KjDrIpsNDbVkIW71MVU2pmw/znMTJAvediYsfnDVqAOzRA
V1bIa9qITEVFuWbTUEQMPht4cnMisfXjdcAW/yVNY8ExjiyKRcfzYqsH1gDQPmVmtjaPcNxcWjC3
GEuercRLQNmKUHpjPBImisxQbJc0WHBd3YX27vbmE+ifroNCV83c1KEm24DvM84+/g4GxpTwF8Rv
IE5E2AH1qSiBbNLzAJBoV0QJO6gv4wTAsU500ne8RAo3AEOE/n4nNOvinOBOmdDmMaUHKonvJt6x
vOHgtOlrY3CKrTD5h8P1Bu3sPCxIKIPPLHAajuFYOVZ3TvNyDo4H3sfdQBP4ujY7GHBU8Bae/Ijs
hHmzaX9QrWHkkWRy6KOHoLsNUZkQnJJTTrXN8cWxsGgP2AbVi4qQ+EvlvzHn4Oj1IGcnX9kvZ8MD
is4IkzBmrl1CfKhVHtU1BAYwDpvESSLzzSt3uYeTHmQ3ORAnMS0fjOIARnZHqpuzMv4An3VOhUOE
oEom6eenOrCYLAMHE/JdpmrYFXzfIRaHLIFR5KDuIMaX1Cd6xGIBUhqdtRXcBmIGFzGAzlkW8YMA
5hpyeGB3S3NGN1f47xrFL+Am+ZY2hm6ve3hC+EsqUQG13TxGD+VCVkmLimWQPMXEe/DTNyfAz74p
d+DPN14T/JmwCFgpBH/oH1yq1oTjzqV5XSZgGcGca7Jj14hWOg90vDKtCiKUVqEo8J19LTQjEhFc
H5IyfCFe08oi3uSiBpikNR+0FmdYgrMf8C2yQdIQFd3Oxoy7me+kA7x55IDgRyRGZB6q0+Qz57q8
rsL+K2whdUFntAd1kbbkWYrRmP4FIDx01Ss5d0Hg+U5F43WnLrdvEuCVM6k+To578n8prRwMg7Ho
QI0eCHjRLGrS05cYl9Y0X8uPJ0zDRfdgdmq+ile8OgU5xhhO798wtnl86l098hTMtH9oMSe3hadW
yMXLKZPU7HKPLI2nXPfzGd4MyjfUiH5CqMSkXbyutxkCrakyNRyYDG3beaWHYYAan7bu9mDMzi98
AqtyAbT/+57c9ZAoPuVQz8g3Qa6C+la5xNZdo1eDKN0mB9b8kfKCgdfjaM2CCV0yCy2W+pzDb4Vs
6i1gNqdu+COWZA9EPRbWbxu5Jvla4ozPxwJweLJMqLb4AL5JNiQwhJ/eXIatU87H/+etVy2FBva4
q44kSnYVkOLNdOCbj7CEIMCZXzyLLRE7G7J1nfgimajT+EwsHIYLVJcP7bkjT5IHeWw2elKFbC+q
RlvmsPQMu4gOlWzFx9Cv09mXKEnFjfWL/DnJt1kQXqT3dmCMv/Tix/pmDYwGQ2g4oZJNCFODH9OF
SBZgZ9j+iBggGysYs6XEIz/YkavznlIpMobcFX6DB/djiuSP59cEo9lhg/I+LqI9NqRo8lSBnzdE
XKCWsm/M+V4guKgPwoPNIYPN++k9g7oe14M6z5bq7jmK9zzKZGLB1KUL2j9siDytRC91bibbdeSk
0YWHALHzjZnr5U5CyY78/0/Tp618zrUVnyLCslWjN7QUXI3nF7AODwgxTMQKr/oLoljtAMR6N1cJ
gyhc0ycW7IUVFILCJakFQfS7IZJRB5TgJqueCugPvP5Dpa269f67gV8WQ7ixNUD6YHHLEOp9t/kN
p0jIZr0PZ59lPoAWpNEdOP8buJpwDV3Q1NNv4tUsMxUTjnzNVvJjyAqHrh8EDzAThukjDsxzT7q3
0qI/gtajoQ7TYasWjSkCbdELVkmz4XpzyEJ45OvhqZ+rJO2jqsZC4qlbYfviPCO63CffmPGDZAVF
44rM/3mzeg/uzUE1TfOneG/Cfpwb5y5l3GRI2nKolCMQ4hznHRYmxKLLzwwje/KkLX0/2dwOgVv/
Bd2iXnATB0CYUadEzYGfc+iPv0M3x8UeAAbhWDbwpQzgUZYfqDy6KkAyPEec92SRHzAbYC/A0MEC
cBFzLzkNgX/iuTQzEaOseLVp5Mo/2/TjvBCMTKRte8KeY2uUqzwy63aP0uxcLrV77QZ/xWobHrH6
E3tI9rjdoU08vc7st2PwtHW2UQZhT8aZ/iTQ6WoiYJRdaim0m2jTZ8XgN4WJYGIZ95kj795Olzxv
oznJbBFQDvyZsM5zFx50NKM1GbIgboyxqvjW4V2516tiyVTpC5p1AzGWBZXBVR62DYq+z1+5Kg7E
lz9Sp3V70hCYtTyrH1pHJi3bUL2W6rlS/HxYC8S3MFQOllPEVupA8HbeCy+TflZLK3ozqPg1F0ok
iIAKzfzLaX6BwyqZ6VPu4FCRdU9v2y/lqlf7ohPpHny9MgVGMGYFE5goTU8UnvGJz3aIrO+m3DdO
nZMuoNijEyQ14ZNTdGWCgE4p2DMdkT+YyFYnTIzZ/XUnZXoZ2tTlKIDJnNx+Z6w1mqBsQXemLGnh
Fz1j46gp93gLoZ9rR/M/KM4fHTGSOOZW6MNenyl9/A2AEF0LahXo7hHelpBcGHTkykoGrFItXXV7
703FdlVYnHhTWactIZsoEkMyMnIKbvIo8MbbX9XLKOMInxGWMSkPn6Ft+RAVlU6kH5kaj66TMlr1
M8SgXgdAPBcPJkWxmzOEEDvPxx6QCJt4tByzis66fuOOnYQriXMNF+dYoBf4Gfk5mnzdNhF2fuS7
RCuTxUgonYrMHM5kdaUSAA5K1Lms8ddv77Pd3QgRA9Fhet9oPeTlfHeB3eF2j1c8fARgfpwM1u8Q
6JMum3SqVa2LXfJrQF1cmd3O1+Oz435GPxZNcl6AWglZSY90mqAGpNOkVyKsY3iIWB4eeEG60I+h
nQiFY9PavOnYJwl428+Xt/o1XG1TK5uISA/QL3mTL2/Hdt5gEo7nI8xJz/Llx88XdKGt/UFn2PXl
DR5JcT0H53g/w36RYKdqXM0fIfbjH/zoz5KpFbnTZ3aszT/KSmzA557gY/oSi5KEdp8DRl1AorHb
f+3ycwi1qVQ775m0xarZ4OkxLoayvLHo8Dy/nMrPXYzX8DuhvpJQTldORDZpZ54/e3wMSTeLKKWN
mXH87OEmyr98a2ZjBVwnH4t+Masppj3gOiypAYSCjcWfLi3aFN08k51klQbPhq6cUXOcqJmvohdZ
8BcGCXrM6aQxbXyJq4tzSmXkACd6P+XtQ9F5VX6ENb/8EeEXyGmFSkXj+nXx+/1g7S5bt4bRKOGU
aFCJgwU7J43075V52Z/ySDuXO65KdlvhciEZgvOCtI5Nl48r0jgYoEfNigQOVJCsxHBOcoZ8FGGQ
ccQB9gCVblnYxfrLPg8HTFYA8mTVEVBUXt4FH2hCjt/muy2uNUieHeziFWdZ4XH4jijweBRHBwlk
PAHwW/A41bEtD9p7t0HZETn1gQna5VV9RIfSQUkZRqQ2TWp5uHblItsIFbgM1NEHzCPZ9qY3ihZN
6inBrFkmYPCzbBvi0ppWu3rJ0it+VVjuxHMgK5O1KeNGGmNlFKF2EVrXgaMDNfF1mAZE986ODDJO
4cstIzrg0LLrNX71+Hx/wQGDaKaGjrDMOregBDXmabKs0B+iFSuoIAEJcegMF5MMZx5DjkbUnjBC
w5fmH4kMHtCWX9OXGKEKPmZjk1OccMWKybdf/AYz/h1xi/KBhwiqFyFG471+InBhTnAGnILQEwhr
7sUa0dGYnANudmRrGIdSeiqEKV9ngFrwljPxExbMftXLRFvUfwYFOhtdi7o11FwB+Q/8KwOiyple
r987sKT3yqSGHHmaMR+2jHxqnnJekJFAeFig4BG0TYEK63wIA/nucnrq1RDzy56KejSfp8RW5JqV
3ZA0XAUwv7u4MNa8Kn8r+/Xb1iFMgJaBi3XQazfDzkjxyfxzYoGfPSMZIdLWkrbNkGDTEV65Xtmh
QVdXzhomY0PthePQuHIgpwfW8JTvUsJhhZDVwABIFcf9SYTRg25n6mpNVMyFawG09v34FfGm1er1
saqHlGwq4E4mgb7w0vy+ON811ycjhW/LBvomz3HkUZIwhwNiJzu/duyReeNzNAjCZB8Uc3a9ln3J
WMuMTM/XxJU1xxqf+/49j7TxjWl4c41HgGAE4hWs7BCe21l6uFHZGjaHtDn7MviO0HiqbI5oZf4h
YB4Mn0dlsEFM2GcSMgUQ1wFfD9v/TCKHB8rGtMttgdolcIyW8NtJQcoEsQHsVPVS4sHkzDCyef1a
GyPcUyuOCjoAUm6SDX8chVMOHmwXiMIIfYB5cFg+Rj7nDgTyijcSkLiug6OaMQ/t6n8RicUWeh3J
UzlTGe0EbeSvql8VDGDeEdg9rPQKPCPHzPkA8SICgkpkFWJ9YarhiFy+3GskTyMcl2MOQt2Gr140
97gcvy7NltFsAlvmNl9K82L/uahzdcZNZtKJr3N1CaQDfv41Szu+v6tpLLmMfYPTxg5PemzsCa2j
MJFGoMpXV8OIlAK6U29/y0F9OwumqWFL/Jjov2tX/+bjp1bGU72+SJz9oFygphRgEmUW3CJ5FPJY
wVh9lHEUIJ34kakzcQQybIykZBUny0Q/V/MX2epQMREAypioOW52yl9zIahpsSp8x/lxBKfEZqLi
5uDjPBoKrot8LwgAnXWL0UEHibk393rJt51n24jkbTQxVJwsgdEwAUC7nRp5/zXvMkhBGu/q6Zsg
QH2XtfTkqOPYnvt1aN4liJZurGCdtCTNY+ZhK1zf0UFQtlq2NlK3Qe2IG2MULMro7dTJtLujmAJw
J/3ip0mcIZGdX7zhGAD77dwwUwNS7d6oaOtVEM+0hl7LS10x+CsPI+p403m9zy92nA3PS8oOQbmM
4RWPdusZ9yBdy/r6jTSsnxVEzKSsUUu+f0OQXASKGw6JV+hGDS3oNIaeBeRgNCVen5JImHGF8gUi
gkqJZ4LwbJTZ8y6zv3spvaraVmz4vm6ELrqaJsqxIJmQxYdC8ueDInXL6VfMK15F3XZT6Mzc6nD/
5I7+3em5z2yhm32LKD79DpMIk9Wjk6yRhEFKNprnN2OAvZzsQjowauj55yfA7gfIqKLOSiz15qBF
CLm77GjCPMYu8tkIzH+gMnkHrhrYN1ZJiyMovvYI8fqaVH/1R8eGMqq2gbx/G25xA9FicAVALetm
wTigZX7WRw6UEOToUUc89FuskpV56J/SMScjg5l8sWdSqXWucK1NNwMXw5DLbFAZGqhjj5DRiNA+
fn56gs/TC1kRn3qfkmUE6FR7TfdQG7c4vztn1gLQ4T7S5qY6z3Gq6jsTTQjlV7Wtm0NQbxMueLEp
1F9ZngokRdywrljGQiycTJp2vZ+WcyZeJnzx8Us/oCV/9Wu0G5HqiDinYiZ0MtoZMAUdVkoJKBxJ
suFwVEuXNU/QqxVpaCwpMThBFsb+dSyutKKt3Uos6UvCouw2LV0oxQh9mBgNra7VVMccsPslrUfS
AunRB10F/qsKfbHL3kB1Gaee8Szx/PYOmzZy98PNPGc8hyZ8Kxw7/CeK4yEd1X5/Zjlb68upX5cC
g8k4fMqr6giu1C7w1Go/pQ/+TsSgj9f9f16WFtJsOxzh0siv49lXdDjAJO43HQzW/cClY0vek5Rg
03AowGp9KU+MKdsqibU0+NnsnczZy0OkEsNmIAokw3ck/B9fZzbExNpyBsbWPgsYsXgqkFZva3YT
O96ETIw7FJqr4LdoDvUf0/EKgwwZnabi8h0qb6qRZBNMbwCGqJVQXQSDxz5jTLxLIfUiGFPcSt9l
haaTAQL5IsZVgPrQJ7lWtsC7bEwgDTpUK1pU0iGNFgnpfJLPYE31j37MyGyCR5N55bx8JirZLXKX
WKDKBs6gfJ4C3oYpZQijA0k4ckS06YgdiT2ACBVQFCLwADHcKJ7qMZvZM9Zmj5SC9CQC+SjZ7AbM
Fmof3hBp/ceCZSSIFzjzP8nKmv8MJzNmvjE11+NGEAHjjmyZKZPVXJ5KPzmbZ8JYnQCskmQsCwUg
IwMMt3ky8pNs7Nsc+nA5Ig4ZSM4hM2ZP5BbInzl9L/Vp7EtuDivPrCLzqTzB68761EaUdkyYxlVY
ITdh36FeyEpP5TTsZvg9KqhZ2Q1SVNtunDpquIjonSUXidRo/1oxC2L6XsWusQJqcZUpKdG8CrJB
Tu0eIQ3V9xy/yJtQj9F8FMz0zxPNPLYZ5e1+6nkorvL40H/WaXIFO4G/wecYSr5OWFG0uAWzst99
WwtSRCF15kVpR/8mLEYyIbR2F9FA72WCiRZAx2pj8RHVbMbALRA/un/CwzCLEavHL1QfZBoB8SNq
5OO9jxwG22aPejAb1JE9aozV6IcRTghA5bHArgT89wuEiNNO/EkZJNOcNUYd4FTesY9kcwneDswa
6UR0KX8DVCZoNNmgCPFLLehasAv8ZxgFkJ2SdMwbJXxp/HvblL2fmWm4yShc18BOH7xIJtligxqV
z2leIUJGZ55exMGVYBOWCJdHutcE3HQgGZixQoxLP7jzASuhIfAJmvj10W+ILEwkmh4E8rc4vmAU
6VMB1XnFbiXujNXnDojGH+A+be/GOV7ruvUWfYaWdIwz7MBbEC+YTwTKbM98B4mJPOTHkWvXO0Bg
leiBqfQfWgtHZVL1Olvoj3TxZYK3ozxLrILKHBMEQtxPcwDqwqoYIKn8TnJkJcokgMFLJ7yZQO7J
d7gACEHbO5KJmD6KYeBgnPP3M/dhgX6j4epa2Pe+T8QoQGcc2/3xg7aCCM9owoFQhkOaY5JPSFAK
cQ+eulWwT7bS4jbrjzApbBZ3Oi3WAalq7cvH4GoyrydwmUcGHqwvtLm4Tg8fIhZPt4tCOt/owjYO
Yzs3pvQB5TLdBrObH3LUP9hG+u3niBeZ4CVEeJ3FM69sQNtX8T7chkuW/r0fgi7QbMMFgAsCyTPP
jFCJev6ZwsnsWTlv+na2CJRETy43v/iaOEq4VqRScnFIFcAaifBKwtaRs9EPWBzfEvyU/8FNQkrX
k9lG3JKcVcBqDi0Y/BuQozFBKwEo65jXmNG6sGnP/HcQbUZDPgEXjk+TE2wJ2YW8FKydrj+yNHiK
G0DFRLvdzWAxjHBinGjicCVT+H6u/OXzAImSVxgc3yutwiwJWDq8e1B6Va0zqKp3ce0vUSqgpyVN
zLn39jNwpgyKQuhH3SVM3wwwI6KbEAAUDw42bXcYeaj6MCJUYTSXJ3P6uasuWAxCutIqmEBXo2Rd
hZuvm2M3hfTyCuJaEH/OkIwBbKPqfm0LRBTFtOepeRLDwHViNN1E4lBYkLrk8SzMDL+aEe1kR+6Q
7EE8jtt4+prppBCEQ0qU6qcPcaYe+3vzPxm0dPju09RFp2EPYwPmY/uyvNwPJO425PYGu+KvZx8C
xnFn4oN5kNMhSqQGRwMeLvci50lx4iCoX6SdTULTSRkkBXuCdz70voyQyu08tmH3F0w08Rin4kaI
urQL/pf5IEwbCKCtsua91mCccHPYOpIrrOrtgcmYp5L95b1V7ySkLIcYfq+ZRttiXWIp+NXcGvaD
LJfb9vNB/JOvEORfUdwJDBkfvMH6UWd+ijKElLMwRmAC/3cDoJIRkweYlgE63jtfWPjBsT5wm8TL
Yey9Yex12gQCZcwhIOIDHQTiEo0saqfWIlYOpJs5LSn6LjY72W2DjR6fmq8rqx64ecuUO3nMUpPn
OACwG/TkEmNn0CHLfOyDJjETuiNSQS/LXzT8JinI1XykP5QpvC+CduwLMlsEb/FlLoQbki6OiAMg
H4kKI977FUBK6qDJhItE2ngnpRKzRbKNgyXLvL03oqO3HvE300ZmRGEqLdm2gSXNMzNe2syl3Or2
tWJnjJylguf5os68TwdO9ou7zudpxCylbEiP/yD+Sqc9I5UkH5dFj3QHjbKUuNV3nklLTijMT4A5
sNVau+aD83W/1POVE9x8FJKI+fXnshOXCeBYAizcJp6SPWGn85AAj00SLqrYA1B4pch3BsM9ZyIp
lDdic9JJRYoK7SQT6ZYC4YHG4NrAL/BBtJ9anF43JLE/eDTYdlSwBCDXQt1Dg6tEAxeTIIK8PejH
asjKQNjhLSmhuPWYHpTv43svIxv5v9n6/NkL4KJaNAGoEVJwdEcpcwwwGzB7TnAjHfrUVvCuwl5S
UcBx/VeRm0yQYRJYQaL7tKMmNLHzOQk2QGxF2kQj4oaqB9gWDLlEPLtJkiW/RQVCSh96QAWRw6Eo
Dx/EWMwkjLGwSFtTOH7fDxNMdqHh8jUGQhyBlkry62GonRWsAfWsirwGZFCFO6uSZDIJI88khZbG
vNIGnrNnAA5epp766Ru7dW5/rp3wPkMrmZKfx8bkNt65RpB6gjn/dpdbMJd0vrvInoltoTEWPU2t
AuGr5/M+ZGjIn8J0aNG45tWkjbxRta/I+NB4xDtHwJjBcEnhcnuUqh+2XsalaBinOxUY4K2fWm0Z
QAwlrcfXfsOLvACIG9wLybqIf19MR+hdbFYmfWGVPRqCyJBP8EuvrRhjZYI0vuypSD3j9B6I85gw
1caOeUkmT8IskSqIx7FbmOR5fJHTRa2T03hq0lITrAysqc1nRbquc4nWrpxGwibnZ3Uud69D4yWM
a7Gi+sSziya4WITNSmBJ4CgFqlGVDyt2lquHDrU+86fC4aGc5dpdSJb8m7SYakQGpx1GHEpm5FWp
ZqkEMHI/Ap+7LnbhOPp4mbZC4zkoHZK1ytxwJCsjr0k3VUIgto1IWQh8uBd8cwLYKMIUvuBu9F0W
V/4dV6HqDA7O/7GbpEO8kDjgmWoXmNVYPDFz2WniuZKmdNYbu/3i/JZAHyFHZTjJUwjJpTMmhO0V
BGP6YTovwjkOtxi1MlMvaUSaNcZHo3DxbeKkM1k2y+i9CKNnjEKjo4ZGI6AE8McFrTOuQbau7NwR
m6o4ZT7NRQvVS2QsPsxaPAXtuuuO7/oadc0E250U/4rfZVy6LRifAfAy4n00OuWPk0rbj7aLNb9r
1jJXMAfZ4kvF3HQVnFMAaABhJDMaQEe+yPI2e1P6dx7Xoguu2K50vhrCBzG+yMwp4pj/EURpqreo
EInZ9QvFqRCXyHRnPTwGGE5/eekOu0vdH0mpHjxyvJaheuwsPcC+bBCa9cLLFXyRch3ilzgtEFL0
mbHusMBJ8pnvIYJNBZjK3uY8kc/JtJa2MpkUQ8WFa6+BKdcMZIPByxrsgxmXGtmW6hV17IjCJKMQ
oFBTPlshonTGB5Os399VjPEqZWSuazbtURChBMrCq1vByfsjRpKkZ2atBhIyaMLadIlEDH6WfQJ1
ZSJO+WyEvOJ/xLXYu82OA4/v1f9xr6Kf+Ifeu4PaI6VZ2/EI8635V+TNfCgQqJk+lixaA/muIpGg
MwcGzD0kJdUG8Qz+la/iIFaUWhzr67wERQJqtFEOBbqbMRFWsyTFIW7H5HkyPpbaInoH6EISgo3P
RoEio4VAFQW81DiCtixX/ONGYD8Z5EfDR2R2H/8P9J+seA6H4SvDTsNbIZ7CNI1sirOOtB8sMPAL
fE9BZSDSqSMCiK30/weM5C0iELlxIsVOcud2kv6oSnnxUrT4laJsVv3byWxsWHYFERg6Wx4q5EBM
vMw9bisfGt2aAfEFdBRgW6V6Bu3heZ5gAGV+GQqAVLH5kZ4tk2wgHqlrz5DqAH5oMVzxdvhVpEuY
Ud6bzxJCNjcrrievgSGBn8aAiVyua5aos7ggoQjB7lZXk547sKoEezRd4ewd8lH57vzuDd5Gg49O
jAC5/x+gyp32mq8+MdxdOMdCmr/3BP1xtblUfPxSX+FJJeWAX1x8Qdvx6twhvhyW0w8z7v/bTZV2
cK/etJWhkYcyfCoBVog8zcJmS49++E7VYFPFm8ky4f6kbJshkA83j5vAz5rKjKUzvGy/4f5ySbid
UjI41zG8cmRWV/6SPUgGwt7E8EX1jjsIN41isr1yxViXCnA+15a/4rU4wbqXY+AY+WPWw5WVxUg5
FAd8Jv6bFVNkdPE5OlO8VNTKVCOdPEHr0GziM8QMfQiAPi9NCRJir+TL47uHkBnGnSA4cNA1sSGz
ojkMFP3EomCBtqbNY8PHa/iCZnCK3vvh2EBCdUOKeY3PvDWpSew2qP0zBHgI3vlPhRRIw314j8/c
9WEezoHFohzaRTd6NNVE/ev2xXY053V0QpFZGENM9cCy80qUGBhBO4yae1JvLiBfv7RRJmXRLxJv
p11UMMPsh5foTPgTnlfNqVfIrZCLinMDFwCN1GBWpd6Tjuaz2VOpgKucsSSlewbeMACd0rS1qDv7
K0o/PkR6wcFJAw6ETn8uLHV9BjCMPxc8FlMFtTHSNODv3qazn/MGAmJAzltym9hafxlXH7r6M/3l
BShyzSNCM1CF3+CHuC1UMyjt8/V3i1QFG3MxiEcGsy5Y5iDA6/z4giIfb+A0Pnf77He4EPokvM3x
1WH8LZAwARxQccU/qKSu7bVj3NKbT0dtRjoVUdJQUcvvdrCvBk5bOebfUBny7e9IFdmh38Qi2+Ke
ro+cc5keXLEQstzOxLerKG2LDc94t+uv5COQac03IgczvpRr7tau+UW+w+8pLanr6R3KX7S2/+9c
uZbQX9bzfI1dpNtlF8Q4NIrEcDG/6RCcmxX3LDoXW24EV2pIfjSszleIVs4v6h/H6Z88Ty8ds4d4
Klhmt9Nwjv/wJPOcqFa2q1ekP+CimjGLyxh2TXYILiHRiOkP35ZLk7+daiuyGw/yiySiLP/vnEXN
qJFfgh0Zf3RnNX69i394rT7y2OE6hBlj/a+/YkfiOOTicmnoFrh1fLf+Wq/KX+Lgi2FUziDlTNc0
LP39H0nntayqsoXhJ6JKQNKtBEExZ28opwEwoWR8+v312nVW7bPWDAjN6O7RY/yBt1hPK4o/Z5JY
bpKJTvTXS9McMdnIWypxXU4P8/u4WRM00Hh5bqYDIQDs9HcUFoaGWEqMK8v4AnRvn3x10Wch58Ei
j1WWL3wPYI6gPzN6+TEfmTtoNkCJa0cnz2KgxOLwPSToP6zqI/t6i/mRrVGTnhJYMZMADkw95ekY
8CsDwvCje1eP2dmhY0G7L5fcbwNpPxK7Pe+Mp+aktK8ugGbIINnaB489+SMP0CJAsfkeGCZ+h6S3
WxlXQXPf85u9dW8tTh1rdHOX93G55IUwl9WTcC1ntIlU1jexYTr1ESgoN6LT+AQOxlGucktqsYRx
Peoh2HYXr4GzpbZJz1yDO0BQnUCvLpC3rS0Sb6wirCcH6NMUE0EWhDKpGmzRYg7PrLfm+sUaa7v0
33sHN0av4cxyqoQEXn0iBC587D8Kf8NGdeLwy5X5ElWRh+7mIx6uXjKv0nNzYf5qmBPS75vlPSE+
8P+yxDP1MHdv1swVis3i5fMcxAWj9wpRkiNYOE5BfYOJIN0U7ztv1qy0RGmFdAkIO8jwg74+LGDS
LOGnc5DnV74HVi9ig7stVFcoF9AcJSsYPEG6QtIBViPklgLuqrowamW5ZaQZ2F4xjKiekQwSKlhk
HxmXeimB7UR+/gEGAgF60GsOlW4elMetLoJlrwQWSQvLOFtH/PDYyVnC+cMn8nISdcIawaxHswAe
fk8RSSRhxI1+7hP1xIpw50IolTFlqCfwdeKE+2BEiQbjxMxUt6jSoqngvFRB6utASvU8jsxls+Tv
nPP1hOwImQlPO5Gc8mEdGkO47JhOs2bp5pWx1HRBNv+9V1YVivMs1Vyk6in9cw5PHQlgKWfVR8Cf
vuYKBwbuAykierKw5xHXJpzQ+6RLrS7K/hrhluzlcYxn0UOxyaIVQT2WfjW0KtptiMRH+3e95J/8
5HNK7VcFv5m4ILOhPFD2jvbp4T2ND6IioQzzUzyPqQmg8je4mwfApEa8jyiwJ/icQF08/bYEKncS
ae5P97hh6shUPig6ZDDxQYOWrjACaByoZNSHc26YzYQzKZ5fHMv+ldVwfAhlqDu8/GwAAQ9HeOq3
1PkyM4hRi6Bng2gMhYOMV0lTzfAhaYAaRMKPX0NJ8/X0qDTe31TTnj7rBk6LyEKN2PJJJsoF5e9p
3fPvkP0odaOY+hImGwjT8ykCwAhsED+bAMSZPn9aXm9fPlgS+/NnicKaXXr6JpeG6kybZVvLov3f
x26H2jqH5Df6T2yYAJ5K0njD59tmYkfo7C2SMHs5xSiyAU7maARhsb1+zNWb+0M4zKHAG7PW3hiM
95RMhmWTFrA1R67UAvh9BXYer8ikTa9fjNXMQws67QcGQD8WDODlH6dAxA93X+qNaNzeJA3yHsmR
g0QOJd/ctF2K2UBEKay2N/6fJkFcAmQdGIv2Vt+MjTn/TlJqlYwIhjj9s4YnYa2drJTaLTJXqNxL
I20BBPFriRpuFru/j/0FlMZRiv47OpAU53FZZ9ljB2a8WFDp4e/gCWnTTg+lHz3noT6/47VO6/8K
+x/RBvq4TvzPNRRcAvyNaUI5UBkYOZX4zPmASn0H3Tt8/nVA/SjlIOXWH+nM0YuOwQSg23LO6Bc2
yBea7BXSAKMMByCgF68Q9A+9I/u5FvLxn+Dn9egUe5NZsL62g2AdLIfhb+Ah5ol/tTz4mz18fPh8
TOMdi0K7o9hfBNbh74WZq/wQp5AnvQ6Jjg5A/oNCGGIt7/dKoeHa62+ng+cASe+f7aHb6sI1oKwp
Y6udTXDpsOdMKcOtWVfFZSk92veL6sV+Hca+6nVuHqgegP9TjT7F4LVsw9fytcwDUjU/D55z8ffO
BaigArbeV1K7VFASWyOAP//xW9LMXLx5Lyig0CMADOC0AVwY5z2uR/jDiObj03ksk3k8BvXwXerb
XHdbDL2FnDcym7Z+fY2q1q6u2IgA3EUmBEP2OxwjnyqKla1YRr8s9xA1SXM4Tx9YlvITdftkKlQJ
b/rsfUO0OPo6SuwirpScohnz0tL2WYiRDaQpFWbDE0wbEMYJ85Zw7FtCNRnRpgftZtkpiFSaMoWr
3mhTfXjyeXcBuBeN8QPqA5EbV4dHaE2ArjfBZ/Rc9Ha4WUCEQD8pKwOE08AmQBpgHaarDrULxguL
IcsjWibWLVvTf3lSlaUnEtIEI1+l5wB2aK6jtcjCRwJMXZFe+I3H4s8bc1n6HdQGSfppsOEpzQqZ
DOkaUBAr7ks6cgri0FSjt2Q8gHIZr+4FgndVn6jYJmwa5NCJA1b/d6IdhLg6/yWVRBoNND9LaG+H
Zuo7n3frO+zg2sZ1p47XuExgK4CdTrwmg1XlgCQscfIttNCoCHIyMbI1eUu/LL3Q/KJkT09NFfOd
FZuqNZ/zO7ESs7hT2WTb4L8s3Wi3qMWZbviXvhVdU84C2ZAOm0QXEm+FmtpXwPNwt/8Xjrt6mJU+
jaaSAj20VXqIqZABoKfJ+i6f3tqa5b2o95SOGWQd18iwxcgLXi49eIDHb9oxDhVphp8jB5kOV6Hw
y/bFtcolmfOj4nm9cnr6isxaaZoBNeg0QmdbvLN37LEvIjhLyRePIcaYGj2flMvwmIFDwDSh28gr
Rp+MbL8VQjQFZfVTe+Iow89aW7ZrKsDcLpV8Xhrdu8gakqZwXuODv/wwhfuXRxW5Ms+EDaI5D6rM
bKqiEvPvZX1N0AaZm11kl3ORRpp7r0Memc+Vv1e9hJELIMaz/m3HpgEYCGNWTk2/naQudO1GjtAH
IkDDCYVPmgmfMeMsuDGm/2HT/V6h9hjfKSDngiQAJDkAzzu1dHWhVHuj8DhrPWDb92b0gzldUNii
aXlfEsHyc5Sf1C2bdgIi5MF0oD/2CF70qSmJ4+zG6JBAqQAmvCqfEKCdKc4O1g0dfKc195q0AhnB
bfbAHWrui9aZBIj/JrICZrNH6elrBd/L4xnmPeiZqJ1Kmw6BoTWEChgEX1yn31TVU1dWR2R+7efW
64E7mDFLRB+6+sugIUX5Qq7+XvG4Z/0ZaD9E0ydP3A2UM0UYhJhmdItwGb+UdPq/ojNn5VjRbhvr
L+vbRs9HdF3F2bMcme0qL8Ps6amYlgPWwoGLPEb2aXpJWEnD6e3NUlPIG21+MJIINQJCh60nrpJJ
s141AvTAT/c01/pM4+8hKvwvMNJ2I0jtBfq9zqtAwca5QxYHvseUTy+vx4Znec1TmV4U/TFHlifG
Z45iML1ImrNfEZEg1J80TQI0Xh+mz8URh5AiFxZ2RFJEg2SIIOx9ibo+nHX0nRF24gjdkWUt6egy
3rzlviHoIbN+Dh74mMgLuuNd4ZMdiWZtvbEmZXV6wtKCEWYh9fndJub+BRL6n4wf0khxSzlH9MiF
1qtOAZ5y/hkmTk8C1zquUPU2bfAMwPSVdifM49/ZGKlYfPsUgIboJVffifpiFXz4ZbshSUuaEy3u
bzzskUs9AjRx9RwNhVlhbe5v/C4Ja/LQHlSV8DVHPQl4AmTA3/J/NiBTvOfiqJqgLePRkdxy0GQ6
k2gh/kf0vnh/LBG0Sh3t1pNgg8DUICzo6JMdki9+GUgi6L6EnvYt/JcaPj6HH3InyO9/5h3bqxk8
Pgjq8T3Rjf0IIIIBjbpUwMzhFkbTwlFeHisiYI62F7B+xuhD83qB8tyDV7pEqVqNF0o31kg6pdEH
UrUMAiMHVgK8gu3B+G5pRiMVUBU+LQrzTKOPXhuQhkeBdeWgbTbJlIUep/EQ7TGYmUgCi2kIeR/+
BO35aoRa5683oaPFdckuaeYbD18MYG8+bb6Lz6k+vegLs9G0fj42RYy/zL8PST4pGt427N8EKdws
idSodcB4WGBYzL9XEZTSrniEb/WApLAezdhu3lPKRQROhRwDg0iVb6z8pj86bs+d8UPrhsEF1uR+
jPHjsXlWfzLKJtUQ7AeiVHIvuKMQ+oL6yvBGP0RIzM7DuYl20+3wAUMIau8fpoPw5vW9T/o/LRR6
Yie2VdGVZ980f8jo2/mJovU/wEkFG84h0U7I/ZmOqPFTLx+xuxpQW6IVaTd/JMaB6jcfUCAeBtAk
v5krsKyoTuDMtyYuQOhM+SeP/1jXW6AYolUtJItBkvGbSGk3+pLeLF820yValKwtP3a9xNH33xDw
Q0zKXQjc47cImsIXkDrM6og6RvCBtCelCqFyAQSDs4hpgTULuUmycbqPHErkbEw68Fg/t5/t+6RC
cuv5ADKApCj7eP3evsL+WdmzCil7EmwGCKGWVOBqyLSfzxF8OLSEb+Q0GdLg5plP4nLCq4zCXAz5
YwQ25APmmLMIcNBTssxFJv9c1ltumVWAAQagQMIuZhR5NkcNa8jD8pjcDLFNUtXkTs64mkifcwTg
eRIFc0ex+dTbDAfUwmdqiReH4wwgNTjbU26QP6BQkMHAELF/fmAUYzLhEYu+PU/crdKOiU16rhwG
uXrFTloh7jyJSTY6VHNt+sLcHw8teMO5OE3xdT6LN8eo9vfRDFIvbqnkYvs76COYj2ivVzYjzeXB
W/xuDCsLDNwPhLX+/QovgRDuVjjD8RIJOjq7KgYcqOIXQoKE6zAshDOPT5jhRrqE/8aX+OiO4xpg
IW6Uj0+WPGk0Yzjiub7njYMm4su8fT6Il8sN8yoYIT6Gl/cvqlmjeESNDgp3xGLFyKuH+MLKZO7N
PdJvjCwIBPJJoAFAmtgNyy2/zBMCDuIY+9DcFgI0L41jJbeJXs+ZD/3/9hKZfpgt3n8H4gy1bYeh
A/TJ7+l79oT+nlcNSohNhWNoPOckbt1YU7Qb/Bba9YZAI1CaVXs+X+V4ThDIAg7DJE44hEyfy2Kd
C8kAyBfIlZtnnpr5kJ8IGPI91IN4bjBPDDYDywAyEsw6hpRI4KXw8Tw4N808EG+BLqE+ZgniJbOt
EDu8+RcD+Y8FzurG9GWI6luteX1DvJwUdNeekUzIUW6/G4dL0s2Hz88lb9daQIQE2y4E2G1L4Md4
Zdx62o57e35EPzN6jHo8J97uQL9O2oLZxCW4R411/Tl4XLAJICS37Nm9isnEusAw/pSFeY4vvFGe
43kS718fZ+TfzwHDC1CKz6w6jyMIy2OU+yD4UHHjlEKJgTLC3bRBuREL8Cj3nJytxfvEhdJL1g5R
5l7iWPzvhEJcIG+E7Dfov/PzJKbtlnERCwXkPOpflMgX+VZHMAkEGsUNwGiismBEbnMuCbfzVwlL
8a647XKr3bjhZPoGXPGi9DsArsddlbf89twaC3Om7LkJ+casZyfWxaPyMe/CEyF7Q/oWv8wO/uj2
kc0iCfWPoXigJ5yWARDN9zYTMjZ4zjC3aeGzh/Gn20vH8sZPMNzc2/3U3rgmNZWnx9gzJ/niZwuX
Kpr19tGKTSuRh4Y8AvHUnHOGxG6MgKMef21wLwaGHN4ZFK+/ko5AQ4Fs9dpVj0ACWW745DF8pX8m
seE+jAVPmt86Uttpgggcpz40gJNsrBQsFLwGljHWQ90cUmmoOUAKSnzPYrLYn5tyzrdY7/Asv25W
N7QWSAnxfpu9txwgc9h+EjfRYC8bvncwPYS92W/JrrjlUhikgmVi6YCnWA3/3QUYRAobkrDPgWTX
O3NMJQdWzvLiy2Qsh0KejYWgCF/sLqi98+74KtaBOs2MbbMnVPQZP6oRUs34wxqsgbGz0ZTJoT1Q
+hqYwt4H2R7+2q8WJg5BN1pP4H5CXIHo8/JxRCLwwvLGN5MtRaBcRB2pDGqQDJ10fPTdWCy4Qxxk
LZzr6J5C8+1sefhx1S6AtBbjes2Hp9TPJMpfbOAuQv1cnbM4MD3MZ/lncVbTgGsVZ8wF3AeJWuR+
bjJqy50tbZ+7QU6NtIFe5kD0h3jd2b3VM7K1I1cudUe5oDwUkVzBqgWKTE06dhp+9olvI6ot0vZ7
xsSaFEcDZADagvEWumq9EukCnBuA9wsAZn1jajxG8BzVydeCTTV4kOixTxzbLqBMlFlw6xBzmfGs
gA3VYURdiUHoZqUAQMJbIEJiBZ3RqdHBR7SRjDbEYUBbYLREEQozTp4VxSEQkc+T+OFciGQlJP2t
Rw8HCJ911HP/m1NShBI0bPHabhwGzThqd5+gjr6B3nrCZok/ICWpSC6kU0pYNECvYfX1V7zMpu8S
cTwlwcEd10gTcL/8Yv5ilr/QKMwIKZBdDupDXPURjZ7a/h25Ai798FS8PLQB8we/vaZCiNV7GUGJ
ShczCvoUAUzZKfyeU2ANMIbBdhYdVhX2d49m2jv3+CuXfhTIsg5V9Dw68YTQIoFPt4Zt0bmcYiup
AcNjlCir5R4Xl+n2424AP5K+G+qOTD6WsNzVmLQuE/hHR7cC+slYAG8aiOqdtkA3TA8fEo07m7iw
lABg9icb1QYJPNa89IoHvYN+AV9o684DRVVf4gS2zs4pqSuu5oF0vJMWbPTVb/GmQujz0PKisnBt
L0GRIsz09tGe5O7Q9Rxa+Pr0j70LDO/iQGwhS0/Q8ADIriFz+/UZF0n1rNOXSMXqCgDxwjq9YW8A
fibwOsAGdrK18EmiDgm6D3mv1sO8sOXQ1VEfoa0unhqZMr6OOxZPzi2YUJZXmYzwDQr5Tofx7Mf9
aLipEu3N/EGgUrph3uk+IpsRYP057th0Yi0XB4wX4qNpANucGV30XRUuw0xZvxBlpDwpbJUR4bGp
WlYSEttOn7VSdrGEZUBjfmbOoPQuL8xAk/mLIhsRZE5RtPpNe3N1Yh0V9EeYgLh3vqeUw+jCwFGg
Epp41pg64wJKZDxphAhR/4I2FfTpjzXGBZ4/2oJb+72EoCyjgZQZBzANMfTBXQ144jvAw4zy71CG
1Vl53AL/xZU0RQlz1qCqpC/QR6eMWwF1Q4AMQTYE523mroFeLj2geMllLfC9Nq+Pom+F0kiG6rpA
8BPC7ZJHr19Bc1DSsXnpNyMV2R96IXAPsDqu/egD8GkHERUuwHejoNkNpwlndInyDAnYoIDXROV/
0XcK1oTIIxSt5/ClLkv6UrBo0Zn7OryWX4/KjIMkGuDcEpxlLp5VVQJu48XPEMn94bM30NLZF+oB
dRjvB88Me46EcYOc0Pag+eGs7b7x5+ASKN9ZjpRBvvYI6Cd+hhcZeAPbHhh/Jx6k/K9l7aXXw48m
Hm+jm5MkYGlSYX7SRz5+3JWOecH4BLmsB9xy4JdqwD1YxD9nzHfQvw/f/QB4Vv5ndE7vHXYwIGTq
Xe4X/2bwZ6qPKBVnWjOlXLLowVerhZN0UnDgXuvpnIthJ9Lc8RbyOtgOcNvVQQ8LYci1kfMp2Q0A
CDrasoT6i1odBtKoZlIgQ40zcyisC9E9JKgkZIMRW8eheBDHIypwgLqZ3wXWw0K/gfH4ocSgBnzH
EDZ2VGzfY3irA6TIr1hU9zl2Q4ykd47gYuQ/qT+bDi88xh01vrQQ8TlMHu6mVxmg20myxHDxe1nm
ycaAuwVc8fz99bMN7G6om8RzR2gwH+5wGkkhBEOdYCEwI2ARh68UwCTJDHxvrn2aAAe4/n1MZfrz
tB1BUgHYgJdZ6fTqRSr5zxIOJh+B5qTgUsFFye0ao1kF0LanoNoF1wtJF9qskCWh0NODx3ALx1a6
yS5vJ73yRnlE9BGZu2jNKRfuBUpyxmZwx3zOBivPL3L5JvPU/lDulg0WAokXwRVGx1QTnr8pD7fj
y1wIpxwGon947lpK72ui7znG8bReoe/Hoge9mGUXo/Du3yxCxKwmWpcmLtg8mOW8dzpu8bSom6BF
N5KBt9/9YYx9/H0PFWXHyhniNP6proo6wEyeAHqv0LTYWEvGmd+9S+OUCCkQSXN4OdHcmH5ku1Z9
3XB7fafPe+UPUOiDOed1adqoyzxF9syDIi1REfzUHv41aAmkdNEkeChL7TtMIHZhfyONLRkCTo1+
UoOwj9PuGJmimbBLvLAquKIxpxEPbajheMzgHSB8wUpNkCu9wj8mqMB5gO5cBE1/BU1Vzfx3FkDm
NJ4YAzqJgFdPyr8fpOqrRuShaYqH8ThBWhSlJxlYls33ZLESHePUr9fKprmiGomYYYU61qa4cqNx
N0Iw8U2p2jogRJq0HIwFT+oONsvXOaeEEdT5QSXNNSX83h4c8NbKCTown3Wn4clJAJyTC2kd2hYg
XqEixUFJEDgfywixBSfq3PuaTk0+612/iOgdm8kDqdvBZ45CAsMCCxssiOE2G+K7RCWxf+DzjT+I
+0Azzi/UZg+f+ZOa9UYu6ONgU4Pi/LK7lr66ROeuwNw51EEGR04bCXEKVlBaZAzHF0UbAGNQTnWQ
TL6MO8bJxAyUZuz4F7ZBvVI/wbFca+CPEQdENXPFQghR1OmmUKizDZp9u0bnoGFLu59DH4nZLGeU
a5yXOBAOWHlGCr2tDeRqiWVDHwHBLez+nDVdg/qFUKc6Rq8B5x4Mj7Hc+Huvsml1JBg/cCwH3QaF
qUX9xxrIu47lMfuqNiUsmX79w70fZJ9NAbMNhyg0E2OfBaprxT8JJPmPRuUfJsAc60heBaM7S/0f
zm/gmsePDVqWLAr66IGaIhMkC4v+4AVuD5joqvpBA3dbMHAg20AgzdnVFCym/i1NCMenZ2K/bi6C
4h0Pyp05F/KKmv1QPGjQvDMe4/g9qk7NMXqNMZgoxAg2cE5tgRNF6qbLEmoiQDl0tTGtEkR3nEF6
NKAHlFQfIzWksg8i6ZCv9OC5rcIqoAbK0YGNUhblsVks+QU6SJH92CjNQupzmuP3PrPqKwiyXDJB
+h5gBwB2t19PaIg1Bvve1JDdcmQd6ZiiFuSz1LRgpmDs8YLJ1yxaL6ESmGt48t5nxh1+VumxQKSD
KfP2m3YoNhtWTGyy/q0ILBqsiO82RC8UfZF7dX1/XCQy6LXiYMVi/pI9CcdkbH8OdGWNV8D0/kRY
EDqJ6qOlyLKYl9Nnfa3aIVS/+IoROrHJqlGjNDGJRwR7QyggKgksTohhusUVkgMAj1O5bv9JMcgP
sm8hWvpBfGHaA1EIWHYQDfEUDdpLMzRPe9yYwX/hlkg3aUiybJeznEl6fa5q3MgPGf3LY7bJ0HAQ
ikLsCaArgb2A57Z5vhQWhLyRjEWfaT/MPl57EXuEWBJx1PCwIPV61NBH/Uv/8prIf9pft+mObIvL
3vaJhGXqJjSUH7zZ6WPKPIuB05wQSm3/igmiI+o423wo5UpPhxIhR0wDOXPoHQmqk9mI3k8AKmZK
bEBApa02+czaneWlowLt8j/0/mfphG8yN/EUQY6c/v6laGz1r/S7uUIzEEQE+bHovy81vzcrzqCZ
iAfsLqePK0aQQ2Dj614IcSZZYDrgU5uQa4e8N+nc5w1ORQWvZ8Spl859Go04I5GQmyCODr8PYr8p
nk+DCoFja9yXOcBmTnOI0qEEzAbqKNusDjLSJeO9cyRE8kbx2cw+fV43JHo00kQ0wReT3/77O1Tm
JCMRhvKZrzd+tbF25awCbTPpH/gm4NcNGwguIm6fyqXfCGDp4EUSfvwcSlpfy3IthxqlPXlSrx4C
cj3otnlQB4gPWEu4xrA/2wF5GSKmT8lOF68rCifjlzoCYaBhPEQ/lLn4G5CZ7/TtCyDbDKO8x7ik
BSLOKpwJM/ZOxGLv4+cf5yrkbf6VS6TFv8K+wblb5Mq01Mimd4nQAqda7cIFXhKmXkPf6TEqDVLY
ph2gC8kGw2jsyB7IAUj6e1iplw6ZwIvEGqTe368H/H3A4v/8e/c2KXvpyNh09STd3Au8Szx9/hty
Qx3SdjZ+28mfBGkEpLhTbKhm9VHRov1c2fJCPpKgv8fEs4Kcej0pKkckNE7r6wfDz4ZAaBPUk7kx
Wm0SVsHplb4D/RD19JyqI7h7pFScadNuT5qDX98PvLuYMakbxC4yr3rqRAElK5YXSp2I5nTTwk5H
5Ob0+utbz9G2HfrehfNjfdbH8pTcDkXV6kDaSCbGCXb4HcEb5hww/t0OoIbgCzv5Up/dz8qm2mfr
jjriEynwcvoVXCS4xcilycLOBhMOzB9qz+Rkh8wdDJm2cFFdcX4HBNdzUOYgW43Fa63saRcXFyqt
6PP8aTijC48lYLEusn9su0dsCv65UMSjQhrno8e8Dyv3mA8RooTCBvKsRLNtEM96u9c8QikmaP95
3yFuJwV05gXGFMyQSTOS4DzpvrKjHeyqgQSPCuUCwXUEGAH68HUAu/dPhFtpPPlaPoe0yAgiCpzS
wqBoywFsBkXOAPPFikn4m14M8h/NGPjqZ64DCvnfTQPzrOYRxXFqVWiD2NynjleUhPyOa6HBQgqE
pCNWZ3g0tQIRzIMCb05FAT2+RHucjK7y/L1vqKHMaMVPsBOGPI4KAYhOlbKsGJIfws4ACze9tUbL
vAm1LdwkeQNEneEHnXvHzwEl+ueUumm2NyacsXOiipTTNyYSSq3dmjZrtQIWQcWSitXnRvL6CKjW
prZEakOp+nODlMrs4QCPPcvcAudDYfizVE9Z8Bwjny2EcgSVDesVwBnqLc/GlFeAkazF8d157Vlm
sMSkHksh1qs3/b/Pw+vKcK8vus6OSbxg9o1fMxqrOYU+k4oQcwMR7m25wWQzTLfoLyDHaQWYwEGd
ui8QeFWgKsGlG/AO5zFr7JHKwyFxoTl0kPygMtmUzhmrbN4RDCAWeS8SueYVuj/QhOXjAAygTzVx
+F4wkL1xjuCK5GNfZ3KOaEh3bQg4OXjQKyN9fAFlkScmB11a+xMjTG9o/eGy+nRbV/e+QTOrN/Ic
/ofDjBrSB7QVKKEdApLUsd1k3HIgIYdG/Bxq6MYCUnzjNqxrjTdGOtN9XKsQ4gdXOVw1//QIdxZO
W9AzxiABeYcAKU0fmzrelvwVUF2imVOPbtdw1yAcAdYnh6pACozVaqb/MQsxmAIqB2tDIPW9Ztzs
PnQZ9v3ho0fOLryQ9XIMnp0VcNEft1OoPviIwFBC4jb5x/YAa4yDFDSMFf2O42slbLxgAtyR4xdK
u7+r6f0maDaMgUSlh2gPXnQF7fA1p+wEphe1sq/7ncH5bHGTyoc4NFsd7QuWOuGjCFKUB2LaZIqt
fgfxHmMiMgK0GHfkS9viggfy9/CVgf3iR4UX7HeVokLV/CXH56I28I8VjBau3jEQd+Gy1ml4DYf9
nUqiAimF6XHt4dmtjO9J8DqYPt11QMtwBJA/tQ73I5vrY4XSLV/vhxHSlDztURgm5Eh84ghwLeaN
U4Wmpw4I6ZnpJVM2uBHNo7GBEWe+R5doWA+xUh1iM0ZnCYzfQtn1hJfh4H5NHTRTuBKEQHxrmP8g
KYTbG5qstVeiI/qdl6fSlW1mH9ofo3LCoPZ2uAEB8nSRMTrSiYWGbKHjgX0B8YrhNxZo6HTsLLH7
sM3PUocyyoUqsznDdgI84RkoN6YGnZBwJgSUPyNDXhPcarNOKbRcedg7d8BafM3R9zJuPzQj6om6
ufuMh94PHOkAW9bV9PF7moz7YX4kMjljgP9FlGefjMspaAjdfh6/nun14rDK9pBgiNf7OD4T5YQk
Mi+6iIF6ImPnQ9uK/Gpt4L4hCBYb1tVNSqb3995YCQjxCmdykOD0ucfNYJVMbhQeZhH7ulBQpiey
k1P/uciP8Rko+m8DNSqm+Lcrr99VLBgaIH97onf/WbxWuEX+75XMp+cjDUlS4GmAzLHapH5weZ2l
URFai4YFM5/KN/p+VQmCxNbPNPqifY1ga+P1VrlLO5ZVkG4OZW/RH0BBACq3AGfxuljt2u9UQMFo
Nl2MEQti7bI3SvfRo/HjkTyVjmFL3VMUUDkhdXt9jxwrBjL1awSygK1tIdFlGSRH5KOgUBdoBANF
PEJOWH2DjPBAxN95XajzDCWH3sQi3UpjaU7Rh1U5Cn9TCqKuiS1gF8hbmmHyqT9OXOQGQ/C+3neG
6xsw/zmaDDuakEcOlfcZcvi2tEBs+j3qOfcpnUNIJZw5sRwgbVjIOxjn0Ryksvvc0oaDx6ChEL8h
Kgne5EgQKHhHs4yNWYyddPZaFSj1UP+3mx3+MDYeW/ABHiAhkknnZ0xWM8czVBk/ePfpvFr3w7gZ
tltWPryzBU6/Wb8uoO8w2r4xtsYNvAZIY5BgbJzAmGi6cXoVbULt1gTWlVZJKEYcURnf9O80lvDA
bX8YrtkAjbA145vGothrE32WBvG657GTwtqnS7q4n2pDoBMhiYIMBoHwDa0jfYjaFt1CBj8OcowW
/gnE03oG+rBlP0wLnw5BE03o9vVk6G6iYF13dkr3LKSSOFL/KKNYLl3oSUtHJBuqY3lXwHSlUsho
ajaHY6TnYpfki3Lj0/seGevhfUfWS2Nmy8bMHR9ELW0Bw83W1ynJWLtAYHlN0XBWughY2P0d2jle
QXPvM1AF6sJCuoF41710Xa2koTSBnunhcIA1Rjp/n9gB4Rw7iD4P8zPalw4Ap1NcjnjZcwAVUxTp
WHfoIyLxvi9Lr1nhi7XDZWtIiyaKHeTZ0K2kyCPB0Ua/Eg4CrcoiqIf6lOW2HOZTKZ600y7UV2Se
IbA6eBQjwDpO98cxdg2IXyDXBFLh8U+13gZf5KIqEzmwQsGHXNibse4ZfxZ9jwl3IAOO1vy0dtO9
u4/S1IncbA0M0L5PWctv3CtuDXZiJ44SgDi/0Sigz1iETUhDPF2btJcin5q2NaENdKTg/luS8Wzo
eFBQfu7S2n1M4gWCjDEZC4Zxf0nt0fSyEQdSB6zYE4NDKFUAFv5mVho2udiQ3XwghdratJVB4xAC
3A3fRYkgXxTQwiYmZHYqSEeocSz5XNuRQjYGx5jdw2hTOjlKERFeoPn1PbF80Fw2ZghMbgEeL1bt
NF/+I5zFpFv7pyDCicelLgSgP1+K4QVyID4R8gVrO4CMZCryNLAyMvq5nxtkJ8WPJ/cd2RryJUoQ
K97HR7DFJhWwE0YumgG4libg/efWqB1qpzd7mIhVGnwYl2PLk16QqPc/tjVPWc+ZKy1TWRdMI3MK
Sxc+xxTm/D38rSK2tPcILoqCwCtcSbsJvt4TAyuUUBwEq9FK53w+qnEXwAh5Ic1QFuCB8e5Yc+IB
qZKudeabNKETjGjOGOYDsIpFZdqPaQHMFe56sgS6YHqkO+L3jDl54FxyRhit8M0q0DaMMBupUwUE
F+sdXBse9BUixjVp8PnLJ2B73x92+H9GAGxEGFuckEtwWru7iHuGTwUndQxJVKP2tDGu7RTuToXG
Cskd1AcwtlrsvUfwMruAGA5BRapbBKlBumMjFxR8ngnxQ9sUq2rOeeHQrP9nzTR9G8RqAQNEwJBb
ZViqI/mGi5JjjbQbmM74wj5YKPhmjJAdYS0CXQGUpnFAtc1BN83x3uWxvgrtcIoOOs1sAZXmQAAy
hb/Q63+F5Y1iBKEIiFDSxsSBZlKw8r97a1O6GvR+B2M4rzgo9LNcyp0UMo7FolropzaUQWZ6xA9H
SYzASVLRcA6eWJBXa/KSqXSNkXuk7vL2pSt9Sk7MczWyKU5ydlxy0Bb1aWMJL3tBjY3iVjFBEAz3
ElbBeJF4+ZgKe+QNd2dRx+LcKxte64tCS4EOSTITcHboDlNwEJM7PocwedDsgb20aFE8FwU15pF6
krfF3PRI6x1tHtn0qpx2yPl/3jI3xMzgjBSxbRkjdgvT+0KxfM3iT1CsyDg/E1Lb+xUw9cCC2gEM
NXYwY/0jvP/Nz5kZ2c9upGcBNhefY33F4aEkLJqAQwC/mnLUwuU9UIPPRPlTduRJWJBNHn/wm5pJ
iUsr5iSANJkcaPnSvYPLnJAPO6yfA4IG0Qk7kwX5OeOEPXmc2YVhM8FTai6t7EMZgmcFJDyisDtn
SktcaGehyj57Xo05UxAGlxPzOOhYU8THpI5c0vlc+wVZerHCvyCAcfTbQnMkkTayUF/yI+msvLJF
C1kAmtgxuqTi8EfPcQLPG4VIk/4KcG3oURxfpNCckmiMqznrL7iqH2d5leQon4hsUppHU9goDAUW
A08c4JGFOOomdwkBXrc8fZfOOMjrO3P3MCYpPEKM8hCxF0/QDmphoY0ulIdFO0cebpFMjcEyEj/r
OfJGUAmFZyFbBagA+zP5XCkDPEePJIRz/T7iGc9V+JJCGjl8cZBBiWKCVdc/xvr/p5L+4H1MSbxp
eS6oEiikPRD1ZwD75ukBs+gwmnVndvVQF2oqAfZ2PCXbvpIMFT5KXN9mjJPBY6ZzntwhoPG7oOeR
/IacmmjdQKGffqbVumPXtEYdi4LgdTFJZqz1/T9CAntmfr/MoIPB13JSy4Pbw90tNc3+HcRCf5/g
YkIwNR4SfUGyBAz2nopgLVYYkbOriPc6uOPkIt4u24Pg2hP0HC7EW4YAzXIa2ZavT/UpbgIjWH/i
Zemz+maxXMuTfJJf8cm6Hx+e2LG+XhUCILMWvxuaZDA3mIFZCDhwVDHDjTqEXyyxO+FByXSqgn74
JnPjI1FYief8JgsOHCaeuBeAakOrBaQluDMA4xc2WHSbWFi/l2amXeOW51CA9TOWzgfkHsnPAvm1
JiwiodyBXASWhVxeTEWOd4wUsh9Q2v/uxC/PLqFgTkAnbn8sT2TLZXLDGYA3t+Wo9R9N97WcyLYE
AfSLiMCbV9EY4Y0QEi/EgBDee77+rq0TN+LEHM0goHv3NlVZmVmfQr+5VFDzrHVH+hP2XwjNrqrN
GJq/QdnXz/Yu1hGWiicvCH31l71cG/0q0tBtZGzDyGU6TLHlKImmbgQdphvVzcj8TNbdvpCdFk5j
RA9YvFn34G0Et1l8EtKcUXpyknxTgX4+WudsLda5zNxCAKzknFol+qLkxFI9ZCWXoaF7bfxVACb3
s3YHjaStfc0QtPMpPUYJQG60qj6lkWoaQjJxc5sG9tLkqJyrGaDctb3sz+WeWc7+IYm/NbNDoxYv
dKWxrNJj9/c0sDxzM8lji2Bm8nQdBK1wx2neBM6X9ZFJfeLKQ7H+9NvJOqMYWxQUqfK3dJMTO5e5
b7LxYixm6zCC2aamx6RpWILVoXIcqi84XTlzr5rMLsU1aNJxzYd88mgL+AMwQjovs/cnp4VygAZ8
J/hOUE8VsYSXnqMYk70OyccVt1xwfX5fVeOWm2Y7QtYJsQ/soc7erTH/SQSHM51xnxSf81MtNXAw
yyn+uqhpdkJe5zG9RDSaDmLm/xBJkjNzGcqXzcUglD+0HK2pX1E9LjgiKe5s7vfZSH1auY5iNmOg
8+ANuCXsHsUXrUto+hfmxNjp0r3NdiO3mJwYrddA8pwvL6d35wRAEszmQ6QjcZv2WZvn6DRycZxY
UgPpONE2obOugKAIU5TXvt8Yx4KumhfDawQNBE0+mtLl0XbqmQfB8Be1LLWrHxkUCFO2U2pUocb1
w7dRqTgfEpoGEeX/PBsx7FxwYKfQvZTG1dMCgU6frWjdcTvhSIzLX4Q0DfkozYOROnYy/4AmODOq
VtNDb/sjYdUgRIDuBu4fc8jWn9AVq11riPL5Z/0NNDSKVsnYuXDjOqfq0wBeeTnRnJvtqv3N26P0
4lYlYjXZdOY7kq/unFS5zqoZ64So2SEd14zc6Szr/il8EnAzUUgFAY/xKYRIuHmtyRGr669xfX+t
br8f0uiCMD7yZ1Dhyzb4owFCgz2DPdgNmVDpBtkvD5PirXGKUm80OG3NmNJ1u/FySpau3NFhVG7J
EiN7JIXSM/RLWP7QmOCw1VYCnPXXrnaQi8JfHq2QUawbfzGWqGolCNOZVPzDoLBqLUaU3fVlm7OJ
jSTum3dawoQQTVeYttCpqYNk+F+24FzjeBs85EKg7bMetFhdOyms09/4TubLe6IqkZ7BOPLIBwfX
cd7uX4VultE94rAUxpYtBkQaRcOcXnZB37ZIVNcd/3/8BsZrY/mzDfpvZMjmc7pqrc3kTw82RJpB
uAZGa9l9GyK2dAdpp0MFV9VKohhCVV4AmoNbcrtmOLo8TihAJ99KpyqnTRFDCIMSrZcETcBUqC5G
cRkcxpvto5WsQ1mB2ydxt+OS+/667OAXmnPcq47rJF4qW4j8Gov98ZgXJVaNEovtukEPS+mbq7nj
ZeNSO0+vU5RH3fT6ABEUyFtoJcIZ7JCLnlM/3qcVxM91GZ8LGRtH7hfRXdsNU7u1n8VWxUIr/i0I
nTdVSNazVV8MyrJVW8gubkKslUiU0uSlP/FvzI70hyPHICzxSvrLhtCxug0bnRnfD6lOQWVWXiQ8
BJEKs7DjBARudGZzs0WJDMVRqZmAhZsKRH26/jKbgz0CtKoJRjzeyzZEuyEAX3bdtF8eZgfzwmca
5q4dmEVqoniaZSfrtu01fF8Un1zUOZubkRggPY6Oh+jUdBTaXeGNTVL1sQLDD/8yy+H4vZ3S1fNr
6Z66Ajt709kWfS/53mV7fbBes3sYo6PDX6A0tjXYmxtgC6bFV/ii27PLbAYsU4FjYxaOggmCwwPh
wSpja1/VjU0jPMRV3LsmEM97IHmvyqkr6nspJOmD837sw8/Sk+QE/H5qigSN4pFgLpj0MPc5Ndch
yq5Dck9S4zBoDPso86n8feuzv5xCe1MzFiDZd9YsgiDvuQ1Om4p4Oc7MCzIJx5txZOnfWVeXpdjL
qddefw4uc/1BR/NrHb5Q34zmq/JhpEEa5yxWasNYRtoteI2EnTv/I7D/0ra6nngH0DfJNkx9Xg79
XMdz8Q+jXe024rZU+LStJOtJD/vY127+O2So1DnjL4UHxDdu5CHgaZw/zp2lfnwSg+qyeZQj3Wph
T6YUstflailvY62nzUMzowSzYJRZ4dDT1HFHo9ngJBlWIYmilm2Jpi3v0BzvqoWO1mXjYqyxcoi3
ib/jE0vNVPBjOJueQhAgQ0gHnqgg/aB3lyqFQ1Mnle9Tj8WFm523lStoOv8cI+btZLw4b5vI2sJI
HR/1/wd1MiuuiPSr5CEsTKvqUZfmtb1CwYUvwP7L9wbfmUGsy62gevxWIbMDug7Mq7p5N3cicvxo
6t4uTp9PbzN5guylYVBaKyV6dhrh+rP66rGBOFTzm6Y15Z+vcJ5zsiSiYqpj2uWxqCJPLlvPD88K
id1ctnUYKQQIwYQ0t4GN12b1h2Fnh2dxbazmkkEtAtw8Dvc7+fJy2ucViOdWg4B2UlRNwEGJoHxm
VWVuEzMbtXX+MtgFmFeIP8wqxMmEsdrVXgAl5euQoBU+HRqgnpFEbq0i32Z/YogPwd7i0Qo5fuHP
rM6acVaH/deQgio31WPZgVlMfdg8OpqCVahr7LpSDmdIxzX6dcDoSazB98XohO3y+nP/AN/VHv9U
Ftom/b6PBtq174iFJ/LRQ5cjIO9DfViGLylxm8WPHcDzbAVZWDignsHvIVbbdp6IK1+XTe31qwuZ
Off3tOwFIBcWRN1L79IixiRmovZx7thQOff+MpjovH4pFGKnsj06IscerBsnNGYvCT2LN31o5wNH
xAg40Dj1PIBOjsCauPFt3k9OJBrvIdUogWwhfeRbzSBoQG9vpu9DdGyn4/JjniEcJJsiPqE2yUhF
acTJtcglfm34COFArFMghGensJWuqjhUcPHv9jvuk5w5ZsMRXXi+x/vJD+yJ0NyOsTen0Mnzmx8G
EXmAA3QIrtrW7QNiB3TK2TE04rTFHmaiTK37Zs9eruMcVxquh9hCHSnYRpQCDlVoIcVrlxyFzOzq
F84gz/b119taf2hBobprPBrj7vP3WrrWpHUhMz44ikIxpLqSelwDMhf+q30zeY+SU+hcbKQV/K56
5CQkbHGZAoeqTwxFpHv38DWeLZppaXhn2z6NhPAJdSDVM5xJseq2I81KfiG2ropaOqo+FWoqgLbD
Qu36wdWhs69fwIsa4xyK+cHmXnMuNl6YisMU936Q7dt5uJgxmVOezu2K/h67RP40i/oANRQfTWtQ
2tq7Gis1jcj4/lKJWDf3doDu7OpeYMN0alqgbbuE04ISd8bEDFghvrIek3Bxl0biQxObnD5+Fzlr
G6jrtUbYb8etebpy5HGEQ7vzN7vdbE5a9JbXrnc2RiJuqfAAaYTJEecDSVD7Eq0at+/1MAt1BFMc
5Een5vFQ+z1kWud1+9hPNK8dwV6KYDpBAUnYBaf5nKcgKcLYYOlzaaYnIXGaJBY1yN8gLCgAhqL/
vf9o3kbj4anrZm582Zpzm89MRJOuwzL4cfZhNvlhduL0O3Uzg0tv+X35xxOrJdS+Np6NBJxOoxhQ
8Htc97u35Pu2QQV6b4AcIsUN933prQabWbS1aYFcrn0BQHoC0rBJ966ag/BBFQfP+1LjcFpLxprp
uhLzqav8v/7K/dtOU3KyGIfQh57CGV3hMHM5+xXlrWwaRRoBLVlUYVXJCVPafHge6cZKWDU9jE6L
WnoiDAmbp9ADnyknJXpbTlJv6Va6EIFzATuh4LnRxkg0EgtAxjIEPYKf0+wSaoMZnTIRFnat3T+L
lVqDmEv3hw4AI2ApAXSJdRSuPCPctBXYVxgTf6tyNcGhdRIvSre7xD4bnBzTE7VPZ1O6Pm/vnHOq
SIfyaSagFBitD9XUs5KczEOByEnt+FCvNGbCG2gB/K+vYLo/UnyHqxoPz/3sBE5jh3Qi7mrj4dYk
ZhbXk2Fc+/u+yIgwYnBvqyV6FJpou/mUIhqTNZX+16HOxodKW74K8eUh/Ij23zxmC2wnGg4CNuMB
gL7921SVMzsFDzJdzczGt1qYWqOAOm26ji6hzHpcfm1aUKmHkAs/azuVHIUj1HHvCAhwOvywvmWE
LBz6kO/dP3byxLpJEsKnbd+ZP/E80wpmZ91dlWMHRj/kHnKpevgWiLcDVZfel4L8uLz8ygycH40g
UH4/9Bg0IALl21s7ISrH6NwIkAYIWucjwJNQJ1pqdDiD1/efjVpBpz8+UvPO3SEXobK8OObLSyjF
6N38MP/RYCJpx9EgvHR/h9Gt+8CWnmmkS+eqy0ov9++einKfx+9re9dMvGdb4xa8UF6X+ig0kmpF
30pDpqbHm667QzXtvzM9bvS60noUFjOTiliJQVLznq4eq2g49T20MCBAe23suW1MY4P4uyYvmpWH
4mps8c7TdDw0FxZ/6GCAOHmhQWxWiGpFUapcWhBqyd1GlsQ1EWIcnwQIkINIRpgKOZQIvBVoz6CS
Ev8LXsfuUYs7SyAJ8dXLANPZzfYEDoa4AUC9h0V85o937e9mmc5+uO7bNfu6oJfjz7dTOdXZqYgc
mrgiVpGbF/6nVhWrwypU0xFDbpmPJvQdCIQvtLTYJ+/k3sFz/Xj0qPwOwaeedfOlxeCCP8WxuPuH
rHWd3skSdQB8WozZr+T08plsjOvPYR6tvMdKyPljxqeiVariyT5lH/P6K7gfBBcN7UKZJNihswzp
U9pBhhNqPGRWtCo+eY4hUr6iHEnDK0LkyDtTF1WBGzwHv0VeoshraxDpb0G2xvVU2T/nekq8o4yM
YxrnBIpIcqiFsVITq7Zk+ZEvrSx6TFCbySg3/sTzAI7773mIWAjH7x1hlKec+EfIGlw0/huQptSw
xAG+ko2OjfXHqpecbj6XdHbtRU/AWvilFM1OX7/jKeS2FdMvk2NKoXv4BD1WrzKFUy/371HBU/gL
j3jA0Q2Espc4GVelLRC44oI3KH1ZKnyKU5R0OTRtPgUghp8oEaBaKwyAEEWE22ZsptbJxxztsTpu
m6Uud/wFQYd4spxJ1kKdl3D9+o6joaPDJYjmY93L73O6+z1PMVb5/odTW1w9/zFK78pdTlUEqKpE
9gaZYAvmo3SMEz8qTyyaDufnsTK36iWnHYc9K3hajIYKWeuljAkGLfxCR6EJUNiAFuAlhGwjBxas
Zie7mkhWCK+1S++O2iDCQxeG6pbGjcXEfVSZ0HySz2Zw8VR9T6BtVx/28gAIP74hQUo0fJsQuUSO
Uay+JgYqrgaF6r14L10i5b0GOsa5tp6Me6dmgPJ0u26BMiVbYfgVDdXua8+yxixcslKlrAd4zSqz
4ROtuuLteSfze/0QxZYkKOMi8a6jQuAsbg2XUeiESk0ZgbLteFq305P8xLts7iNm1631MCSS78eM
8vO+nmsn+t7QfKwrSz3eSFMlIvHc22ogkz8MkuEM3CliPRQKzOK/XAJK28SZcog6AEdO19tsey/7
l4vKxFq3S1WmeP0G1zpVLgOLABfmMAOHrSsw3dOh/AxdxNPD8yHSnHnT9RuO5bhseDbmWZVU/o3s
UPJw3DRBuCthq+JcikML0ZMivK//ti9HOTNoH2ofk94lnLcDJ1dygjqiH/G6bQe9DvUon1/qPuue
qzlgLS3gqfflYQZHRqWfJ0q5ms9K3N/HSPeaq8wKHYoHvHM9fWWG4iAgrehtfe/4WVp2QDeB/jix
ZuIjxS+7c2iiLg3WjAamM8eeqS/ypSz3Lg1UaHM11tW38O/WJDEBPgYQy0n/uEx/kOlptOoCOyY5
nbD66757NN5gjdsM58kFX/U1R4XzQ6x4ynAZeNtkwu34iNMsVI0P6ygMt1tLQBigdHKfP6DZm8Nv
G6u/e3YPt+Yq2wK9CAhszQpPCJTEu8D4/FsoV08e8yJTbR7Zm9rqwVvPPvhtEC4j/uTnWBSML+GI
6JpcAb9yCEKjU/fJWxMCcRg5lmXFwcfzMoJCAIKHzoBLNzXLT87qTFJWdoTOc191zVbMbOy4Uzc/
TKm29zddmeUoPxQQOMzvbTjO9YPXmh69oeSrjiQ6kD2GUFHV3Eb1rjB/FlJeTyVoRABQQG7Fe3HR
CSsurAw1slChedXGbRGo7xYiifoEGclpwPdivZe1qL+uoPCPNQBzPPI+AuX9Eyy3lSXEYaua+O6v
lL7q3D4WylP30ra1bxXar2m2ea7tM2+XK0Somu+uHvV8969zmnJ8rh1rj5srlXvBilPyOMFtgKvc
u9bqSX1Vuf/lckurWnaYbCDyD6793L/TPJS8+gAvx82ehOheHS/LF7HZqgw8FLbmJwmYmKVo+ei+
PgtxaEmbiEN5080q0sOaxT1Gf+3Yx1886iv4CGe+JwRF9VAJytk+vRtoWTbzXS+H0l1XaU2k6XBM
T+axSNxk+csBaiHmN49sKn4tPXkM/IMqCttrf25CgAU6C1BYGPX8EBQlqtjjgA0CzIlSlyodGHP7
Ft6vodychM6s25Cm6FQTgzjrL48SaE0Bob8LKcadYutaDxNiea0vutu2GXSdNy4zXwREsQAWzw9g
nR1g23acPjIqSgZp91A3DwXV/b085wyNRmMtQUdmdjt1qqZh857D6DEzGl4eJ0vSfViBmW1UDviI
Sq4mbvwuhcslQWVyzMyMqzQEjYq07bTgyh2wllF+EmA0TDyxjiEKQYV0afkllBJHS5AEj7deYsAX
GlNwlsVtBdG9Rnxh8WeJhNFrHy0F6eMPCqgCazxdPOi3vqhI0IQeahlMJRGWv8XcN6Q7U1ODkg9R
OQeubDAhY1rFO8lRuv9R4kmxNjuHQk/sN0DLwYwtUOw4wDyX/0K4ampbT69gjyVe/XcST4CuNfIM
biiQBjxjP6NL4FUsYBR5JKcaO6SCega/jWfpcIKpUqA28oveyyLYVtY8k1A0VGXEAI30VxJcly41
0qsG40V1gbzEd4QNGJhRYjqePIU3IAWI7TCIfdyHz3oMi50h3DlEvqh1VW45vThOyWR+rq+RU0lA
cSGQ6uHFvcdhIA0LJ6iQXBgpZgxVd7umaEUY5mRYlvft+4EiozifMtj+7+GaqbbGy3+p2k3LrUIJ
Xbv5ujUhwOB4aypWFBHFg531Wvl9IHYUcoUGI+vAmlv+wAKic+kSli5LLReA/nuaJZUWvR1MG50b
Kkut/NcKrfrVzzuYwwnPJvYb+bx97t+6685z3FScCY0hVDYc/JT38B6uWcI6hM/arvro2vMWUp05
FzHVVMXTZhYoduqFQtRXIRctf5ifhCYsaFuMJZaNA8vO0f6LpvvFhBSvCDsT6L3qZochPICi1XCd
D815OV7fDXIdo+7oDQC35L2s7gS6EL4Obex/p5pgCIBnHuZB82rf36iEqvimX+zF0fSN3ZzOWXw+
1++FXxfyfXpWY5808hpMX4LE406CQ5ARqzygu7CrWFMdJhRu6OHXGAaBWZAKQgKpzsKR+/Yc3kMp
NSn5Uy16yIz+qvej/ABEuMDtFZYg+F8V3+FUIINnJLsQAOU66Va+9fsbYEki1arcEQIQQq9XP4MD
o43tH6ls8eHJNpaYl+14RdKEgrwNiBWXi56QfpsZ4a4vnfiKjvIOlXTaT//9ZIC/qbezw6WgU+lb
hsj3GWFxohJDyWq7kXZ3zTBzA+go0badKPUIOEL59ZwD7XNLbepm4KANTJ18maJ+CKNfgfyr5s2q
PlZlXmIwSZ9bWBdB7/8GHEzqhR6MYxxLwuBiovEsbatshgTFyDu2BRsHsmiqU0Cam7tPHdPaHN48
6DBjbl19xRQLQ7UjtammDbqtUb7Jrux91Ztz7Ia0NgP+cmi9/vGFbjAOlLyCxKo8KM3SQo0QAJls
42QttKm8uAf8sNgE8UlukUHrmfYd2U31CX5zakIflt+xKLUpn0uoZ2qft0pBrKVCUccBbsc/iTeq
gSA0TlSIa5rZbqp941Mw0NUztVKjfERUWiVwXUAdiVy0lH0GBceWFOH3yGKlllfCGt5PxaNiHXH+
tZQTZbDLg+T09sNY/SwPLTAUKt5VYqnvxpEWJgR8fsX8Sr3nvsWVr1vph4wwoP+3W2kzSFGtz6uP
VeU5xA9fY4wMvFT4zn1TWqNaqEtpCqJ1tFrTWSNKzRnfIDIL0lOyXMO6DtyDRTcsLYFfbFUHFyZL
C9PfkDgeYM5S5HjvQmf7CIWsOjMgjXv/QmrvFBcekdcI2d8d6+lXJNr0HVc2umJZcXHMtXkZ/eNe
jO3LYWL7xbikw7nvFIb42J/uxTGlSb607C8USIFASB2dPN+M0n+oK843UoILG7nozboev+nmXdol
EUMWIrBVcx/weHWH1eAwsMm2F82H3QzbRpDRTepCrVgmgG3Lbjoa2yDM9zHCBmns3NjbZmBbcbeB
Y5JvheLR+lIft7woMMf9qQdhwF4l5FYRrxRzoax9Amwu2wZdvSOXxtbxoMbpyjmIEqLwraVNU2S9
aAZcU+oOpL3gt/chBpcZtKdtSAqRlklj8yrfOttNicjXxcUIiLfhi97wVDP34u99ciAxK4vf1xKW
oex2tuvO+x7/3NnRNFqULCNPxCfLVTYzE0B1U+2xHp+oqLXT269Vs9DZIB0pzbRhskii3m04FmH8
4UXhQTBxCJ+IW1SINoP7uZhff8iyAnPMjO4ipxlq5xBY966zRChgVqE9/XErMF3Pl3qWTHAsAZAu
OMwCjJacSG7F2FIP0f7wDxT1l/9uxZ+IXsPdKDmUtcE7lYsOUrs+fCI8HxHSIhSW9uW92MQjpr1Q
cREIyRBkQI+ZCkvDhrWMzm0dANRBvJzkfqwX6OgZYIugE/NkTVI3YmL602w2Dy4Du6AUI+CfA2Iq
SdYYQ3kSqjC2v1DsLHRYmk4AqNuw+JDcK7QXT4E1MZ0VcQiRK/HWH4QERVrMbK1p5hi68SXK12Nl
M9i79ksIAY5GA06qlLIqvswMKKpsO1OUIUofn9RV0tdV+P1XrDp3G7xr+otZUmMo15UTMtbklVhm
au6Xlo08xo1B8vv39nzL9mDuCUZiHb/v+oQcBhDqHk+UdgNluutGLyWxbVlrNrOVComGf8WZN9DZ
8txReWTQttEwz6vJc933JPeR2xXdhN+nDdU40r3hArWUMEwFRENTEl8HE80KRq0aR6l9I797N3s9
wGW/apF0vJybV8Pak48eIm8Lch0vh0/Ae7pPbDdhrnqXrSbsGH9P7HCv/qXsNo/dvYq84cyXWewy
zPXfDk+4Cpinz0P4kizbljxR2bPZKfJn43yNZAHbbdea2I107nJ8/FfRWvcNw0pUTiNzgBQgZf9B
0t7hiorbvr5Nh9nj0PBpt5kgurCowgrMsexE+sC+P7TFkvXdDRsqbcgKlHpuxXybZKecmis4XqNx
FQNBeQd9ayejpEraU3qlVXRu/2Jdhj+Qp9GjmMafJ25AdpC4xjpqBE73lphYPWTc1Us7mvf0F3ES
CRCW5VVzhasabaJLJ9/Ndl8sp2+dZ+leyrRv55K8LdstVNmuNU2v5cvqlCL2kZxC01e5jNQylMXv
yO+UIrn2GYu7dArgU0h4kZvOyg+IAjPwyTJbUZCWtcvPu5A85OpyXn5KzL752QIuMXIWjUKHNQCG
C2ph2Kwt59iPeKO06GiT2TpBiK+wwr8grpiE1hdqgrJHBSa57cfFnuRZGk4sqJs+//5VEjc5YZi1
clFgkS8655KiibWRrV06q115sSfZ1ky1XKgWHEM7LEQ9Cd9Ey5fQlEb8h9AgZUpP8K/048AP5JHU
XTUUrhVoQ4Fb3kJr0V86r1NfJx9OX9Wa1/kjNe0AIRJRxQgc8pVGu4Vqok3D2j2RpKiW42XHQve/
fFEvtbZylKqojTFd98W2DcnprUd+EThbVzqDV3eaw81TcqiniQzWjUxzrd8mD2yZvfpWORavbQWU
fHqdlC38tVgt9/lAUvO8tu2tjXxwwz7o75VoVTw524fyb3gvQlesSdhSlZZsqquWxMm4juurEjLW
SHEi0bz3KRmyL30hBTvoQPVt9drLVTf82q/KCGNCG7TPB7NUBLS+dnri/O/rrRho6Ix5f+eYMwhz
pSQ+qd/hJf7Ayt3VFpuK8b5LRAe7Srq3qRyaq0qs4fDKF8+1awlrUPR0GORL/lY8f657y7oy2meo
o2oIKnNRW8Ezyw/j9Vcnb2n1zpP78F4f9xaVz1MUN7Pm57foWXxWclyEoJJX/2w3fg/T9lE+f+pX
pS3i27H1LM3r+d8MujAfKxy35uVn174YZKdi/0V4N+L0oWMlIWHrymgUc+5bs+nNNDnblBeWm6/b
RIY3BzGbhejLB2Z4bVxL+UEQbJANMe/Yt/Jd0XM7186z6lIwAfza/bJRfLRghXUtjWe59h5J7esy
TXBBWiiLZFLReqIEFyY/RiCbs5LGIY3zrw/v0RcUMyGCIPBvqpPNJewgqabeqNG6l/xcKuCpjRVj
fUGgMTtF2+q5N+89WMeFypzaaaFfaGsNHmVLBSbAYZBw7OIrXR2ZlJXn7VDo7QcmBxA1CD3TtkBz
/lp6MEfy/pQd90GR/uZ0EHCDqTqEj4ENCx1u7kUqkfo3ZUbnij7pfPdZ1kqhnJ9dm4HNn3znLdBJ
Xsq3j/QvsAj+VHJPAd4d95bO/fDVKzvMs3WJwr4jdBEd41ZE4WKJyFxOyDKtb7fbenzvvnTDbKSV
MCI1jIJfS31crM4Qu3fx1ZwTB6dw6i3sWgE01xFs031QhJiMKAGD+bDQtmM4P0GpwvHTjxp0hTHM
Py14PYDVLPC/8LNDX2wmBPtWnFUi3dh02ypohMCnsI25TqjB4Lg3F2TbjReddTXHGkMvVI0ztdxi
bhHF+uMuHxPz9MmiWYlhiWH/sXyVnsiHy+K8t20tPlIEZTIdhCG9fn83Fw5Vwd3fD69o9+E7MqZS
3dO445piJVze4/+u2XIKL9D3o9X+nHuLu2me/fVFu23x+CIlLRmO3U8h+Cy+XXvLXHnXyXmHPHh6
beaqGpRXClUFdc0CLj8xs0VnbJRZSbDWB8GYJs/pjqKtGJveOGXU8/sKR3Tirda5eZHZ1x5aFbzK
qfaxNG/px/5o6IDZjQ/0vTtVgglL96mD972yzrztW46DYBnF8TJaUAk9IIyZdvI31k93LZzqY1Ef
1xadeF7+tP/NA2t+ClRh3XFnOeNvcqdZbCUVKfRY4L6ho2LtikMiNClnRaPBFeM8e2Urm/68K1lg
hbRrH0dwpnZsmEbRa5iam06KF+sp2jlxervOAz/nw6jrM478Wqh4cYWv8OmfEtfKBacj4wTSb9WE
953QIZ23BIG87a5vscmtw/GynR6cMIyS0eo7RqLJCrtztCv1WciQSGv7JoQRbDE/J9ksnltxmrRO
+nMVLyf/LeRnEbN0Txzg8Soee5Ps5/3fFlBbNPqvMtuZNca/Blhqg0ve1uUwJT4WPwds49+kx/Rx
6myJZxQ2hwxRoCjt+ezRU4me4veGbi4dFGHt3VswKtaVUKnNZ0e4CrMXUqpF3zFrIx4O1+/p+VHm
dep4eU7PX4nWpp5ORVcLSPA4mQ88isEiWVr1cwLBe/EyXHafzgYcbXDgwBXk/3lc2c9bZzV9vW9r
+nyU56XyuvaAclY25QLNYXt7ry76hWX5rpGmpnvd3dEmIfj4mKunCRS+Uzez/NY5jgqS0VX5jkni
48mUZ5d+DhhKEcSpMt/g61O/NlOTRfSq7kf3kTE2y2rPdeVRnXuHaBdlY29Td4UZXy0K+++HtutJ
z26d9LYW/7fAcY7riNU4/Oznb5vvc9g/zNNstr7S5izavzByS8eWjTQ33beS7BQa+16CXO/DgdLK
1BOT1NDl5cAVSzPVN20im9vo2GU/kv68dvd8feba3H8kVVEq20IjPhvLbQbLXJHT1ONSvI9u/W1t
wc+SRz7EWuKrPlp5YlYhMzHcQbFfVzaqRfP3BxHSWIZc3A82oZGKlAeWrIkdDmK06BMpdsylj/yx
yukwOPU5FYRnf6Z9DanWMNspUEg8avm+yuqJwXqXhKuYwy9Ulu8VevzW8HinuSaGF7bcNNaU0xGy
/lsTdRDMgSeB0r6WrJDAz0UholX1eGYzdMy05qVl88ma5vR2fGcs29Cmm9pyU0RzfvwuLyX4OdYY
4XC6mtJryFz+ZgVjR1v96P06T1bGdyb3xbtaZk//0yorSNSVVHnTXuohPXwBzcCcw9i4Ph9dB9fm
Xu7y8Vg07qP4gIWO+aSerobd2dmGZg/JEKIvJ4pddfUJuF1+PJRl/6zY8h/qVTITGZmUtfORqt7e
b43VR7Yy74VNfFHUHq+VfNd8pZ8bnaN5g9NrUSAbXWv7323ctpnp5H4SGvAqALylu7EsJld16cfW
CsbSSWkGwAPOUZadUFLvVxJruYh84prQVi0kQocZQsBzKJ87zd/lqAEykVRgpwJcFjXJ92ZQiCRa
0B0wMYq5tG0JExzOZQBSwpziaj5V2Xhoml8IMPEtpJ8hwmJBPh03M+nSmic49+bPRCK6qWJ7w/6P
XhTib9/2R7fvKSFuvvKDS+Ht2c025/8ejvP59u30k/48vQsdmHIwjUaltH3Y4aLb9NlNdi+K7R8P
pgeFxmIA0WjOe7ak8+eqs29dOslBbv+efnDjeltxSki8ZWeF4SP/dp89B/bFU/sCSuwTm8scaW+H
r6GDs/B++E4OMkErzXttz6BJN3DHiPRLlBbeladV7jAxqs3rDqGeLfvOG7rqnErycQ4nepkrDs3d
aNtdHUNAzU7psm6ujpU8Mlbntnvngne4lS0XIVJ1vy9mDcVNxMP+VmxY1HXWV7qCjYLH4N68dcba
S3QeUfrz3rs+3EDqEBWG2y6VdW0Mi8ejBooPFsVtdbeoOKdvHw7Z08d66bPex/wBFsWdgsS5FH+W
MgXusVqlRGuQeKa8+vh6cLDNM/WNvOTXtmqSlgBLbrQTJviXSu4qoWgvP3PtE/2+Vk1v99/r8y0n
3luJB05vq0WUXBQLwEu9n3zaIvJpF+Gf9E5DiUV0ZmOceVvop7WNLtdikl3bqnGeN/9LVdYCNxnh
bRD3O5sykv/mWkw/i/vf9HKYaKc3FTN8S9SsIeFvujvnz0JftCyJZUXB8VDCMDEXamD5CTG/ddgf
14n2M59atr/KdPkkCLnf/U9KK6IIdfz5furNl6Vcik3zH4MMtr9u8F7a1AlB3I8GMV+nUvLjgX6V
+0hdOs9EPUvNSS37IWqJ8gojA46JvIjuWPxve6SAO93ulqI/HSvTu54boZdySHOC3E/5CH9x9buT
bW8/Fj0mAPhFm97yw+bEdHpNv7sph2pEi8g/2z59ok1tf444YEQSyw8m24hBu0/UE8Hvf+UV6J+l
hj/nGiZggdMgBr4b9/DRfLVixhKTfDOABexGahLaJD93PIGCvCToIlTi/5yODiNhNbwAq6QNfkx9
i0yNYD7UezaDJaSHzO3f4SvZZFW4le4fEh1BwPFzrLVpX/h4YQKinVBlnqytPzXhexvhFDcyhcrj
3SbYOluK6c/0v/HnsWbgYm93+MqMij6II7hmzFbtRZExQynXmE828Ju323ehkWAlMFcTuHGybC0G
0BaPNVm/dZ+NebxVqK1KZJxVTiCtJbn4pkoEpb7WOynnhB4Z687rX/BjUuMitbvz60W0qMVHiWN1
Q0UC9U7SFYNKiznbpOmto3WmeGIjdbbNVFecn6ZLu9tom6hcrZk2Pc9HRoKQQVywzQkFq+lmvJv2
PhHlKN3NnQhKiFTgwuCLwW5cq6e7Pv9cC6mUuy7tW7f3RWcf4PXL9DRNjwrkt1fGzHp3FBck4t2d
/XGQlarkSuBtk/onVkc1xeArWoK+aP4sFdjOQImmy2GyVaA7BrDU+ENWnlG6gfmAiopscIH+an7F
WwGx9if2E4gnuRKkn62ozHC1KD1OUXPctaBi4fgoh04cv8ZEZnkXRWfar698Zd5Kdr18UXy/3qP9
p3zu5ej8updE0fbj7G/+93gWejKyPC0XTdBW8n3/VRixQHCoKmYpmsTVn1a95Y8WUHMd7Rr6bx0Q
j9JtlrHN7dcl5z0a6kSF3q7OFXxum2oKDu/fll7wy+2levGDLRRBu8pEjD+cV8mH+E1n+7tf/V+6
wUVg3VgrryR0VFI7Db4Dyw+s0GT71Q1Wc/x9p//ZXWc/IB2uTX121zv1CqFB1/pDS4rFX8cRJNnP
TaKKBGQzbcwv+F4sqAwYuZKGJbv6/mvFhTDIqvQS6kIR1OJZDaU1zEXDBaygPSuanOtw9uNLXVmu
E8oLRLbzdDWWbxzbQhf8ZH8GGQb2xd3YgH8Yvugq+ajSz5Kw3REol1x3XKd+YCIgnEM1TPVitWM7
1Iutxq7OhD9/pT86WUFHsX/0WvUfHLxy77nB5tfoZFRrWFDs5OiVncRv39k2Qn3wVQ1e/L2gedR7
MQwVgdhlXVvBmf5c8HPKzRYhNWUl12RQzhV5o/Ea+x4cxfWjz7ZOmXmnEL2IULO/knAoGse37Nfp
8/JbaHoCse7tl+O3h5qR1P08lTZaS0jyqrhsHuo69LHj21aS75lNad/QfeIi78LveoX9ECsAT82l
0LDhZjkQdiV9Iv7YvUlzMFnTF+ocOCaw6NIh7FgUzpcZXFUVJGeF2r0OZKrHkiKDksF403xOkAhx
5/t35I/nRxKPU99IqU26iEWuH/WjiV9B4h6YuQU8xnsjto0epZM6M/0wwY3mNbdAfFzj2hXejrc3
/RiSmlZozKR7bhD+/yNw6x1cGHQMBPdCIjh3KHvqwi4EOnriP06Gy3R9ClqnvQrlEUHGSlY9/Uiw
7QNe5MRtKu2o5LA6neETdqXtW1YPEMoIGbo+oZEy9UPzJKwQ6fEQNczGrnf3PbRgX7f7QGY1EtuV
PCPU49ZDR2V2kOhfi/Huq51ATcOnKZDKDx7f96490FLf/sZRkizz9v9Yuq+tRLYtDMBPxBiEIt0i
GUFAkcYbRiNKzlCEp9/fovc4HretVNWqFWb85z9B4onCeaqVXbTSnT0iyz8wpzEDBkkYFhWFt0yE
YeJUe1wQMTIaNFAs0f13JvOscj1W4z8Uh4ziXTRD1Z76xmvrLv/6Jwmxm62SKITf+gAc2HrYXATs
tXXCjMFpGFfQ743bzJVjkJBMDf8Od0CmlP1zFbkqYjm4dzzx9n3lree0CMjqS4wMDFi2PGeO6ACo
vwVQBKhUVDkf64VB8W3212cOW13RlIRVWRSb21cyqu7233NmJpyBaKl4dRHs9+UGPIHhCjO7ethc
VM1eSi3/Yplc7c/MywmlPx8H1nDDChGDrYqyRbny+s/q95FiML34WroVHHOunNl+ZDEwYJf/s6Am
vu574aV0myYSJXbDw6aSY/meZ5XTGI1f5bLBJJcsDnM9oVym8+zzkP3jkdtjffV7W1XTXydiDon/
nyI8zKGsZVri/GL1Lo7nvXTga2wayePrPFXeLRq+Jxhvs/Ip/UbE55UQ3XAnl2IWyLyamcYqU5cv
qalY6Mc+AcFXirGIC4/kOuuovEJQr+xweIGbR25bLN9Y3PhptbgdLfFobDURKcXfYpOZFa/6fStw
ps3C237czO4+dr+GHd5wXFlGld0Gxriy/x4XKwflLbPy7VBOaQsgraVxAXWcqawNmULU9IAxUYm+
zrcQSU+9X2UEi6UN2OaXDx4q+z+Mz8Ig/l58Rl/j5EfyXo+/84uv/KHsQfs/C+a4Kcm/ZFIQ2M3E
oY6OJFE1O7bsCkyGHWQr3kvbc23/zQ5gEFibLZqCL+diJag4OmeCqZnKlG8jMBMhgkv1NloM1wlb
vX4bxYf6hoOkvNjIXw1tNXy8++Mi/5GdgjzsN/3z1rya6u0f73jN61laLibL5y26d/y6pcOxnyvK
YlbD/d7ibXXsIf5yqV6SL5s8w/Jlox5ZQEbtDoh0R887LEC6T3/FmW5yV5lJHlTS/SjJRGjskfyD
a5xK1iR831XgoS3bbK97mh8aOXVmr6KX3aJa21mptV7aaWDrMG/yiJUdiLXcAgtnmActz1cLi4Ch
e7yTHbtscy/BKLkoVoN1aF/SlXYzrwq+boyWUlad/+XX458tdwt44+E27EeAXK9wxHAsf41+Gf1T
GrGpLR9u5QJj9JpL7KW5D0Im3Y9H/nERZt1V/u0v1Tl8zO32xWNsuxNkhUnIlIzU9WyaOZYoAQJx
CaJTXULHnvY5CBOQUXROAmLZMKAVYp+TKdjtK7Zy7tB6fg7AYfw31J6Ys/ylkppaKogHA8xMtxtd
d778eB7Fo8WEJM3wqutJsFbQHb0DgF3w1wu4XxpuzYRcTdYQVOJb86ox3JMDr57eNGa75lkTwJJB
HcYvQBTn0TR7baZGjlomQ0B+yP8nyWozV3m8p78e71BZfmd06XZxEVwdy+ep4/Rbalv17us/ylJf
IxbI5BDV0u3ZZHsGRHNyhfJpUypl3s50E63wgi5tWPLd5Lis5V/Hf1PTs+U8i5WjDkVOjQVEt1he
fmWlCe2lXeiM0435czfkp9np9E6eeAuhO9nVsPjsdHc4CMGOQHmUSt08nIUcAjWVRaZezmRfFqgK
rr4cQzFixQsvlwmsbqbLJt/LFkxMmV3uvcxMQspBiewQyNPr5vU8r/gytZd51ZKHuo11T+axHPUp
sm7qjJ51de97f1OTyGgwrPOBkorGEsE2az5RsswxXtV+dkqpOgmSJEkBUbAS1HPFqQy07LY5B0g6
RuWrZLfgP3jLtp6iiHewNNtYkXiZN5LqGi+AXL67GsMvqkWm2dhbT5GIgh8KBtP8ptRzhkyzVfTv
+cBLe0QYKqb+qXnLJ2ph10q5Chh6pfS7v4SxYcR+psVl4F3EhimydkGmwiOSFZN0GnI94DKYEiIz
KCEUREh8ywslpruJRxszDrBla54DUa4kRsvmDF9HqpuZbgAeJltyade09+y2g7+L3cinW3pfqdFJ
+2MUqMCwwdAACFJVywpbt7OjzbjsSzttswlhPTH+1HRXLDsUoa7Wbfq0xAIq1MoPQbgyEDwW2xTi
C0/Udyn1SmH+/caAxfq6S6yM91rA98ErsPoPNfyVzXhEFJiU4hSOwbtDt4Bay/PrWj/g5kIgJI8t
lSF2Vlgmmw39pCCbbMoGHEV/54E36h/MZfxhXq2Xy2ePcmZZyXAh5N1u/LpepBkMT9N7mDISoj0f
KEE866pA9OWat6h7zYe8aQco8mauQ7zswo8WMgMBUDukYkxcp+6bybzp2w6v0N0KQMzeYYLgD/Kw
QKnGjc+Zp0vLp/qKr3CpHg61OFW1VmnyctY0xP0ObKbMBPQCbrcDZIepr/LEY+cD8OBRzkpXSDBk
3oXhHCWhDnE/ITdlenbFE89TAJ1A/0Ii6baAOeMxmYEg3JrAQwjtrbfixW24/zVVOSJtXJbz00w3
JMlzHYO475rHuOLPaIG4jG4y/zln3teDYDnbIDsh34ohAXOdj18mwNbI51+N2u5Mk8YBzvXsHv6I
FYx7icL/u6i8/DlMHHvgDSM9rduXXDPjeM6aPhTuqxhkJkWU6ANzqDY/LzvJ9N+ZNhROQ4xJU+B7
P/vJzBB6c1IwKeyhHGbv2eNXcqkvyvntmv4bJ+qJay+PyWP3Ny/enCTpz8JeYFe7uLvYad3ZPM7q
NrFxpxOt87UOSVGcNW/eShQTq8o+J/TIjcqjuirG7Xj5OZ6PNpnBOjvMx+3NReQdYebn6tI9DANc
ZvGmG+g+bts20aGWPNQ22fZWyrlQNffkx+bUKgtLKSXtEIvxKDWNkhUHhza9ndufj7d7P6ijCbFH
1iszJa0XMJEvme6ioNweRGG6YEyMf1a/pyabTaVLsQ7XPgW5hKekPwBsOquJYl//fXTdu/hhBe2t
1ST/CsFVz3TtzKPsJxLJbeNBARN+1C0xJ4xrO8eVtIYt74nXfQpIU46yL+ka3KdTWiSEefqE+hWn
cD5Rf5uqJj5IBifYTgAG7YvNOIX8ldNh6HT7+RyV7TtHwjPyI7+YwSOETE/YJOSpzezu5gy0iGne
j/rLuEJ0uuGplRBnC8Fm+xuUkKxzdJ0aYzVuhz5AI1FMIfa0xxmp8WcSqYQIEioCit5SKjfjWMtP
6GCjvJ34vUUBnOSeQHC5AEQyPeDn8JsembxOo76DKKLt++4QymBcSqweLKaGpeXLo2zXwgulEnU7
+BER+Nr2EjfZYBY3M8tWame1eGqILKReBg6ijxe1ESJJUxWh9nxgkwyopDGQhyT27Pv4paZH7Umx
CkiQsvA5NJfFBR4ti1CF2egFuEiydUmB/xHvqe5ikp3mp96y0E98eCGdMVqFSSbUXChYLMMei/2p
xYH34UvO6wi3pLVzfYsc5NMomCeNfKjrTnw4d9s27zBqPRT1Nu/CDbV/FhO1me3SANbtNDSrme5V
k4dJDt0h65aFOe6kRu5ijUiIKNcEytqHGlkjCtABtcOYEvicqusD+ouiCuDiVP5VPaBOXu2AtALT
gT1R8KKKV3GBBITCWpHByry3/soNUz+kzK6mHDLwEwRqndRngDAj/8pxACUc/ybTZdS46IMU2p37
+GquwtnlZUdZuqpRzqtwEK9dkj4AxtFmc4o+jummvCJavt/ZFIYOH2Tk2MBbLcEY5t2iou6CQqhU
+67uZVnPl5nsNGw1D6sZmDLHbeFAwFo8f3kGtP9W0p1ELJOceTv8AmJ0ojbTr1BVu/wmsBcK3+Ej
igFGSy0o9xV0mo1O3RveiONPXLtKlQTIToElQmGDZncDPSUDqck92T0L+bNGBQYfCMR2hxfdCOSF
HyBQUkPzlwfEgSBV86AeWW26h40YTjx5xXGXSm4F55R9A8mAEbnWlj7x+BZB5GLmG4U28IAAbnnd
kmAKEG5Ui1ARymh6Bf+L1NjF1G5n+cpBjdq37yIEgc4s6+6mnq17mIiowGQ5Xx83xQKXU2jl7gFY
ZCMF4RWU4QHTNK8VpZUq9sBZwGlur8QYnEYj+wZY3Fub8GANQE8xt1ON5etVmHRVvwBR9YoNc+OU
FtppbraAfDduFApy0qf+tQaDkPuNXorfSzgvlFnA25A2ii/g9VXsgtwIONyvEtqNKxQEfPYoCBtq
lGgJkkd6E8G9vPjgsms6YH4HLLhvJ/HavRKYEmvdUzP9xbGYDRmNp+ZiyOG4jXAY2gtRfwPVnvgI
UfRMl8myJQwYClThJki+8+5VYvNjMYl4z6XDhHW5AcpOfFB2t5Ew9zAvkhzO+rjyKyYUddhMhwnR
bHw+I/yTwzoAGhkwsiGmvytfngN2dJSgwR8GWDNik6AmSOwNCpkneUTRnM7bu3s53cl8hL9QCEEg
o6JaTGblPf9x17Kt4fMR8uQqn9yVzAfEmDXEhoClEiSP0GcaQLuB7qrG2qdAtPPdeU+JFN5I0TTU
tUzaRti58JjVeXux7mW7DIhNazWk+AjnfwrmlO8xYovlzCiIcvqeVTnJUTIENxte0fujTJkazoB+
IKtJD3HTYhk2fBhev0LQIoLYaR9DfJtHqix3qdo2TMIZ0lnR7JT8X6FPXK2y7aUuzkqPS8CrzihK
Y54hg43lcAfBA9Lrr9u5GEmERESfHyJDMqIIdsd34tq0nob+u19+ovvuGh4BVgh15XlWYgPy6BBg
paaUyoOddaFhEaeeElkKjbGcSHhAF4y4K4MU/bqv+IBlZRiM5THGlURQ0kG5sYjppMJoN0Rb+7SW
fL9Eb6wrw7dHKQ6jsR+KhEyXycaeI3rZcYYvtgdGv6FP8e3ro+jOM8CIMH1BEJvIBIDPM/6sdi0Y
ce77LJPPB3Q0C1VEGlxdA4JUy8u6b/c0mbcLfUM29bSdafeUmSZUaA+EmcP9VSY2x5UL4g6zTKcZ
YDFVXQ7YeN359cNBcvllQoPQ85m4znL457Hch8cnlcPsfRX8CsbOuMxaoPEvEzDfBH0eUNnvnuh1
gHmtbkhsQVxAF6o/hCWkTk4tB5VRMD537hOfPcnOmnE0txaDvW+h2BB9LPtzHdg6T4PFHhIjpO73
kidlixjiraIBLFIkQBDBy0B5Qjps9CtTkxd2pzFIYpftAVGrgf9Q/TJr1mLEPDBrahNg91UGTE53
PpcpLk6ZYwh0A7w7T5YHKGh6okTDz48lwtnSnXF4erlsGx5qpraBiXOHDAFoRsGrCtm4XSQ8H+Ve
vmEvpLpO0b/lRS2MuY5ICDo3bDDPRl18leio2rYUmnzdaWjOJcvaTHGgYR2/uGephoBBQJiZRnXM
LMf8dF7bDnKdovRGCOpR7guFzonXTSse0fU2RZedHnaxx6cE159Jpvo95N8yoWwRd4iPc4chfMEX
OsGdERtelpcDV6nqXUYqRP65VmoigvMg3lYDtVbw8H4FFIFX6fLuEvnXYC/882G7YH8oMUUssota
CI9cgzh1WGTDit2wuLoSLWs89yAZzf9GCp2pJUTd5RX11Jt0bcyeKotsIJhRNVCo2Bx2iaB7XrHO
djBv56eBCMqcKaFJ1C+tsLTM2O3fy3AJhS3tnq4EwlJXD26xToXBKwwjVLi0qDqYPhWeyiPdvbD4
oLCr85/lj6T3q3D0orNtFJqR9k8D3WYO1aRhcPLLmRfwf7huIPAANd+Db5NeVxbHUw4GIpXFu/Lx
yWZC4th8GlVx2aaRLTzDZAruyNMm420tpIL6fCRGidH2hyA29YuA64WhV51AjL3PuWq1mTZ9AgOJ
jwBvJLJXAcHYvwb5bC9JhKirArHrgC2o/PDIY1ud+OzdzjoNg8evpuWV0CmOWG0UkHl/D70mrhyQ
Of8oAPYtrZnk7BHnKk6KI6v0WH4GtzIMNSgpCNohdINr48qRIRTVAdyDA7yxbMVljXvkt6lG1Jeq
cMCJB2Wp7+5pMgIF+TYoaJEV7UWoADrW15oIILwenHVe9b3MKerapqPwxt38iGhis9kNIV6jfYaC
MGd0Vw2+Am5iknW0XLWMXAzF6WV47gPixd71URdHqAiZ2n4Q1gquynLXP48/N+vesvBKxLDro0zd
d6hViJrV+z6L4eX4Y0rTSngTLXOYfvTDTpV1JVr5uUSQeSzO6moIQIeBlRw+XUCUG6Sq2VszyDIF
LE6Sm3v+Pnwn63zA1dbWcFUshJIRn+NicEAoI8EiiiSi+bRNECOAhwNm+7nZmxTZz0z5QNk282qu
UlyhzjDoxcO2IXTgDCUzdSOzrb1/gvBEo2AU9JIL4JPiOpVtJ5i5UxbD5mliitOuEYISceXWm6fO
rzaZpJv4QyZoJxKYU5S7fp7UAEg8b1mu1eNcyAIdR/gTp8hr+f7vHXLZr0XUMNemJMR7WH6EuSCG
9jSKLB7l/K4qqLJMVy3p5N/FJof6FlUyADdlTw0yHLF8aXmvUWxUZxaDxLJ2Ge5ivTcJjqBLQ90b
9bee5PSK8k814bsXE+vYE7zzVcVT2RNBiwD4L2u5tOCKuiMEhgydfdncrH9c4kIKhEL1Cw6N5TYt
NpjCWjNl+rKzepATi6kpuGXeTb+1Ss3qh0UYI92ap03MujejX+lD2OPmOt1ypig6dw2VJprmJerb
mrVWjmOhKC/PtvOS9+/M8vukoAzTDAYkMo6rGlf5kgk21JAkQajevqYHBXuIHW9wy9J0XRMp6BfL
pxZmYEOC8wLyWhYq9MWzxocm7pDaKxwLdAqt/qzxsBgJFQnrAYHEbLAkhI0GNn4IUxe49wJfoXVK
zJo4plEh5FOh0vh87Zk261UoPqEqDsKaKg6XU87XrX5Ip+ZafRppaHKDfC70tcXZFkhgDA8dWXT7
x9CD/h7ZIP5l0seZulX0bOs0HzCU9j9JTCDvIDAkjaKp1aVjGby1EdMB1JdjEGy/n/VBR6PQ2koC
1pgTs/r63rQOzp3ZpePxm/xehsEmF9k3UfbYcKn0cOBNgg0elkaRzfPIBGMHQ00cNDCHf36tWADV
QnM1ji7zCGfQLAnMPWWbnbUbehuxLDW4tg0M4tPWtYabqG6QYoYz9OSWNZwbhi1pF7dtNQ7JyBXE
sJF6Y6KEDmWqBEH+rLTz5k9KLb56/58xJ5C4CHdgWFi2cIJtj5HrjTIU0N1rhkcdP2sjw1pDoQ8c
cISMgiYfh4kwzWFymQhvHSk4+0iafR90O7FJPzE6Aj79EjWUC6smRpltIoIZir72XVGeeRQQ9rA3
S+GeYksSKk+xRfyGTXllKl0nRrdTi7VUgHawMbWqK1SuQ9WIg3xUJmLtLMny0JUMqxjeNLGL+6So
31IIDc/eOdzB0K9k1SurP1M8x6nvBfySWBCE3420KyUnwuEqvxRfrRTut+yo4BgMA//ifsBodrI8
3ACZ/ja58yTucwUsLbFbvSCiENV3VnP9wxQwSKf8zHZ0COCoEi028mUY5pkrzzy4lpx8lpzfMJq9
h2n7F4AldyyuUTzrSGvWLUwkU3veRGe0zcIZhG1six0HftRcifrNNYNtTLCpLaMFbHy3vBZDczpy
PRMHah4625jdVXQnVNkqrWU9tOYfu89DZfz3hnd32b/pAbbsnUNLT1wQH1RDsvhh53ox+0vZq7NE
ANkYqhu5OLsqScu3YsfvB+dB6K5TATU4O7EY0JafzjJqHoFqG0rcO64kFEjh1eet6rk2cH8zUIwb
wVwzvU/dmiEm2F/wD/Ng++40CMy9mKUATmWShSNiZzixfhHE26qyVVtjFjnmvpidesk5wnJ0zJR0
xcekE4zWJcAeGHKM32a35RNTnsiuUA3RyW4OwlTXu4mR8zOUC5noa2X5FaBzOKEeDvyL6+1xMsvJ
t5GRYFRm41F+H7RLuN+yogSrbYeRWZYo6Mj/0yME6pVf7xSPqIFoHowRzYYG477ReN9gKChfWdUw
cTlo9gB682Fyoi6UnobSvXmCnaNldjAD+I5BZtEUu9ft7HfFgNHVCfkP8Bw55/wLeSknD2W+eqyB
JQfTJ1EK+yxk5xnYUgSSeqaSQg3tGuwqS3cVVGIlTOg8LyRgQESHcB09UBTcoNlogDdUWepbBfdW
H/OfUMZqegv9ZbA3wz7hQLEMueD4QAuvtJ2dJ4UmMs3cfVoydm3wSp4y0ISbDCNIOPBVhZH+aIqd
LdvuTn6Hwu4Ge9p9iyx/Q9uLPtBvao1UcNKYqcrm/rqNR7SnORFbGnpMUCS9/bwOucz08i+3Y1L4
8iCy0oEP2icTyjH/CYNQCuzhdmgqeg878KfsUM1/3FbIwa6ZbCUjTBnfOtHF//eGQi2yd1ab9nlw
U6R0bi17qJW8jLc6TbL5VxqMBFkEvocnzIdADJP9JbJ5CfXIYYbdMbsfeAsskQW5LqeJMMINhwIg
EB2FI6TAXM2RytM0v0YojHH7vn1WNbNnutRToutTvBvC0NSHl+cX6cIW8fWIVc0oOQP5kqMqb6Mq
2dSNpZtWneMVF3OPs7brW7bjwCubaeOfHSphGiWhIKUKpbhQ2b1RWw5GmKQfSSNTSA3SCfQ5+UVO
e4lE3BDD5FGoDTccEmcXDo412GY761XNMEkSO4alSIs546QS08cxNx2LUKQJVk6UyyVHJRAtFgyl
D0aHnsppsf2DaoeLFvQPBgCO+IbPmJ70ZH9Vcu+BMz01RdCiCfuhbSrPP06lzRSsKrkJ3KKuZPlS
EemAAbNtvSvpy5ZmYsLdePSu7uPeVTzacp2N4VnyS45Z8n9+2jVq2I/L1SeTzKs6w/+Oku97vMgh
BRmCAzaPtzXs3Q6l8J983PDam7dE14v5m5k25eIYqFNm7wYSJphTBsdtnXUh8QhWgLo+gr5M+12C
04zDzA7P5ZqsGKsZ3l+579OldQubSrDFgXcoQ0sktE50WzU6teYMnTBtJpKWNJEuZvM5Ax6ILzyN
rqHBJWPGiLvwHx0LtrGLnH8zZrloSs5aCzT431VHpcFRaAq4ertMDBKJV/kZgeEVB9YJsxCkV4gs
6Qv6lPpPS89FiTJh6sEWiZRCiG+Y/2SnR4O9igca6HpAlj2PsLkgEY6E1OojWNdK93fV1ft96Doj
U2mtm+XAGpl8D3QttYFrqj/25gzV54STlmEqyTvrzqvbiSkyfMwo99+qyGuaHNuZcxVSquX1D5WR
XaoPDSv7s8dhtB+wSJ7p1e2AYY0k5s0SeORetajNPjj/YBnLd5W9o3frYijw6ajP5goLrOR7v0KY
ZcPP2xeBq0ff9lwGsoSgs0PKUqs6A0Yzu23wQ8kJ+iW4/VY+Hyxd3Vb2r84mkzMgBvH/Pg9aKPV8
grS9Out7tB0YULEbXA6kcucn24BmoQzJUNHut7So67GnPE2L7YDaElHpMhKu2BmgIhVPG40DPEv2
TbG5XUnMwyAqvU2FNh/XtwQxo+ZDDZiQcaZ66c4dTo0I7q80fhr1FDaWY+j0OivjKnh3HHuzqrC0
goiwpZfKHMN/A9mtembObDdq6VOTVB58qz2+HgP1yFeHK6tb6SYUrajZbAXWCdNJfcOuqFOko9WE
yorqUXYbheC2wmy53S814Q80wPEPrrXCEBsGIzRXx50bwrWcK+kgmUQEhexUw5z3PFpPD236AiHG
LkS+hMTGoWXcKSc34/k0mtWcJMQgCBqqDYu5eM64X3hJTv6RN4TOT5GwpcxW744yIIWWKu4l93Xp
nWAd5zr0t9IBPElZvo5zrMzzX705SPg0EOLM3B6rdw+iXWIi9BB+NkFRwz7XOOc2SO6EKxZIFhfL
fh6+7C6a0og2X3DV+wB6bMRoVMEQL+VMSv5g1pgvfmbbdub+kVg0F9/Rpr0otI+pBq6oS0BB777X
kJr58jrdnMUvh4RIHJhCobU6Vs7xG5cws68WT1+g3CaAyNsm6naRUOIj0Rc/mNnZq/zofpvQJCTc
Eu7TpiTESHIaO3ydXtJiEHYkAyj14u2DtD6jrye8JAudQ6EJfSUHAuLNe92Hg/qxv2eNINuubapo
F1o30bMkoZBZ4Z+vKmlf4YORm9wN360cTfqUAkGBPuuTKZqnhiRK8RExTPixP+QPm3H5Q5uR0I7y
dvE8o8Hawa4h4kco4YUplM5ShiMy64y6DJXDuM+IwscdzhFLHBdefaUI+G3cd4r3od/k9msHwq+x
CFn2T9fZQk5qkPZRnatCYjjPvu9/xv2gc5kFPtFOT+L+7VgCbZadWKEk0v336hSfly1qL3jfPszu
Url4qCJGR+us59i5zR99soCwN4M1TFSIw3VCCmVMs6xrjh3rg4vERtshm1m2T0MJTLG2kkg0Aev4
eUH/DHrBR3v3YtVkH7/OmusWVEyTeJzmeTM1r+MYSHqRp5LnM5Kl1pIQd9yCyq2Nj7VAmIgzp2vZ
1yshfTMikjjwIZ2VOEOqypDx86C3cgubFkzEYVh8TXzkp3JcejPQ1roRIVIm74chv7UJzT/sZ8Jy
gwoOz1P9VADA1Raj6ofkBBEKS2U7MLI4XQ3Sa1y+pasakdqut8BTubpW8fQzCUVEj6o22DO1GMc2
8oUC40P5RBO13eUa3hvJSwryvaIlGRLOuJMeekhhEuP0dBnqv2NNzgsBWWvdxILwRigswjlH5Yuf
bvfmQbh5F9m632Z+tLcaIfZvQ9fn3mbd2y/uViUJe0nMt0dTycNLDOEOGj+bxn/vjQ07rrkYAeJr
BY6n9S+88+f1/YjeAIV1CIdaKjMd1XVVKJRSgbouNJGNv3RhbJJ1IAA35PmhzRLiUeCUD+SrmV+t
vLWZ/Fx1dbRdTNUQ2GOoBSrR20htRrEHqa6UXNfG4+f+M9s7N48VXW+fRPU6zus0W0ZQ18miEFdO
8YtadvHhusXr2DNGuz/7mVSp1l2BJfIMH38ikwe3WwkH9IuCI+FDMU8uhcV11pDLTuwOey2hs7z6
HZsOQi2k7CTE8BVBKu2qch2QRxjsmHP3yaLMudbVZ06SO8rR8OEdC6VoX1Zj8SQy8a77QJC9AFaY
bhF/9c6EctzU+GR6eyB7ebnGL5lbea1LTQcj4MRtOH2OjXwCdB50VQbUU7YYpltxsCJxUlHDsHN/
C1b8df5Of2WPlaiX7F1AdlFrML4/A8C5mUZykVahvy6nb5X1H6QK0vTN1Lp/U8UQ5ybqaBb65YBe
ZrlsAGXVRF79bBWyMdOJdL3RGwFiVqagIGCiXPvSncU/t2TroFbjWF82cuty9GgX4X4KkzxtNa9d
b0654rh55bz/iM+1+7abLbR3lVOxdcqiKVHxL0w9a2Y3jxDwOcz3JX4IyzcRt49zscd8JamTOro4
+Q4IlMRJ+cIFPvkt44j41xnEIv3uVbQ4v5/6BSH7CFT6Jd687eqP41smV1kWDi/3YguS/Rqk1ul3
dXu9gjG95OZvcdRNMEV0T6wskr1MrlFIoR9E4lTsr3WcSCnffL8VZC4h7L0omCdobD7Zki2HzS3m
0Y2dLMhofNiU81ueHkV7158EDLgEkzne3UrJezmP0gKNRc/bFwEcVimH61jdFIcgv3ccUHMIDA5f
1E4/+ALLlKBR42COj+P64z1/Jxu+D4g62+nttJBysO7V5ZwIz9cVA6hFv6nhY0xSyShQkr29IcJm
XzNfedzsNDPFV7x1E6gAYCjy0P3X7efuUoUY3iz/ROtKel1+XGC0N/W9OAFktH8f327jTCl9yJey
uUG0bF7V1ajwS+HdgzjIB4AtEDR89GxISfeBwh+LGjzYSZzOIeorD9/itguoYUCD2cS3OBXiGdmp
pVS7kYGdK0nbEaxXUyDlXCxf8ji/l/mKpsbqcoELThe88p92/flcNvem0m9mnCWpSjgBPrcNuVq1
13HdJ2RnAIZOheoq/vSb5Lmbij+Aj2boe8+d/KW+ulSP8fsZRmlXkazzfh1P8xxQ3JjzHPceI7jC
LrgrpHrmw6BVDZyNs48hbF+CfEtNPaL4CpVskIliPz8tvsruGjkAenQPY0huPa50uPxmH+o9pqnu
ZdXOk6fnK+HyAcWcyzTm2n8e3gV5WN7bWT0VN8SVZX9FZRnHIdMBQ8yQTlXB9TZDCcXNuTMH/MsH
OGOhv021QsaU5xzQuwK6M73TGn6GojZKSA8Qx3N5QXgKuLF/GHKgHpBzyryYh7OQI+J0zwfyc3dG
Ikz+MuR24CBvcX2x/BB98puUGoQH9Gs321BoIys1XaSewDc+9TCHb/8ecNueewUXhYiQPM7Uzf0O
x8Qs4LwVHFybSgJAjpxBKHkTqxrHHpgLVvOsLh8QKuDftxEax2UoztjLracDmmOeqh5hPC//407N
sV1h9TMBdV7Ziebeap6eyDxrDgPSAtONbleheCAeBYx6ppTSgUgBgGfdyzYmQLEmM93r/G0npmf3
JV9QyJxHxUu4nye4vXrw4tScSsfPS8nOZhLNq0CNk2yyavCrob9LRpUzU9D+2TBetBYTezdMQz6g
GJPZ5m6P93JCnfTT6fopqtkqAOGSTB9R5w6i5Cd1UHWPozqK43qmkeybGvt83GcZWe3L0M0gU/4N
Zz+byh56lbW4Zt86UjruuRJHNkGgiIdWMv/hv1bkOq9CTLoFGcQI3E3YTsftX5shdy+f7TAOf99e
fiw0OSPqlDbUEroH5/pOgDcFpXjJxvdKYfGxjhun6CtDvAKrzR6A2H2BmdPt1ZPCaULRpqZGQinA
livAJW5LgrgnZLC9LdVms9pIu6F5sR5bmBiRUlUETp2AYVw3JtgztQRMPpURjoGs+0cGJ39Ue8QB
+vcQ1wf8L1t02wNwxUel0IR3eYO2JmDjEWw0G+DDdl1Qx5qQZeoqBH692mbbCA9YVm632vUwXCue
OU1gOIJ4vWYCujknluBQngL4QLgvuf4j5PRgPmNoJURQjUqk6+sMYCsSK6uQjUPSzxfuue1c0Fe5
3wwRGvxQ/QHoexBIw6G8+ryNPy/s0nyT7cU69fX4icT3cRbr9hKKJl7On6cyy0pzj01puqz8TVaz
PQGT92NtW4mqh8aike0dNEC5tyzUyyCtcOwzhC0Cpm/dQN70clB/pXzlz72J7cdvTqVb/TLA61uB
u7tUyK0SHuYy/vNavrSpbBs8n9u3cNHfpKu1lagVS394pdXkZ1zdF11yrnLwKyTKLFUx69CX69Lq
kyBQPUIgRjWi9rZ9USmzEEYWh9oJSYdYR1Lc7R8BeQ/xa0cIvKPbMKdfwVKjWJNUYY1gciqrTeve
e6BztcXvvLH4q2TucwlECJ24a0o+oqq4l1bxi6IxYgF4nNG5njeysJJSAq2zBojyi9vy3Pa712QQ
QznPZ/oXA0aUbyUOO9V+HdwG6/0+LGmRjwZeqTC9H8qH8qA/rUWqz/C9iRwp8vpg4B2/r3GnkG0g
Vb/Hv/trbfbLDb+/Lvevign4RLt0fR83GOyAQ0w69fKviiE+U+qe4HBtq9UweXpdpSoyKHIRx5MC
vvzrIg3/WQaXmiXNw9cdUHq0+WAq9g7ZqlqlJcRDppHdvFE0hWwLGfhVUcklqwVfExtjNtPZJ6bL
GP/j/vuETDXdyabeuRiZz92+eSF3mbaCbqJ3J80X4riV2vRPsmA42jUv2NWxn9ImhdvrjZNDBhxq
tNx+9bnUnaNHRCSSASxxQYSA/lq3tRnWN8j+PzRE+lG3zBmYxC0aPSGHbX0fVU6YDhPkGvVU4Qsq
V9CKWheI/XAWKM2IrON75lPYLBvckFpA5Nwb59v7HqMJO4oeX3UKWs4oOdIJ8lhdFPUQeVkgeiMS
fz0Wd9KpODSb6hMVUl0e/f2ic31M0qlNLYffNVi/grO3uLwPJb+y59kHroweFFK8aqknulynq/vn
algupKDngZj/jKPFSwb7wgFdz/z0heNqUX3k5tXD3SFMTaKr2N9ucjk3EC6nMtXEuqaweqzkSS/L
a00y4sBaL0bqFXlcuJWFL7d9YuTb//saPNDETDpj36IUWL8k040jb9gAd4N0rqlzygNvxKY8b+W7
u18cOMl7A2ZlHHBWK545nPBblPksoqWphMzfQ1FSPfWFLYFDPj79KEWBFMttGqffiyZzd0Wu7+dH
VW0psyuDLmd3f12/7BMhwX6Pf8TjdqfWngLd35vc0ksGAcTi44ynVZntN1jz6vG9Tv7e8q+J3Gv0
YKp/qem47hNVT0pGdUFweYTc+fe4+7tYtwnPw6WTwwSSTVeVqDAyCM9M1E3jc7qyWPPryXxBJ98+
kvOqgIY6LCYlkfzgzAoZLnwkZMK6+93f4qIb7SqwqrJiy/BeH5lLQ8twcc9r6m8iVzlkv7K4nNNz
XeC2ocIP40NgJC+kOXXSI/dDU8ei/aJ5Bjen71YaZBQDA4w1XTBJmpn8Xz4SC1HRK+y3rEou29zO
CORqpD9NsGJzmfocQDQazncSp1nwyI2igEWNOXqMhqm2gOz93EqpB4VwSWxfL7bdbj5aIRNPZtuq
yU6371VmsOHRAx2cE+vKPUvBJZSkYxyapzFhjvtxtpOA1tGeZdXLXJv7WNm1G2QScy16pqpi4tvH
2riPtx4DNYSFYYNOekMkoSTKu/FoGUk0hUZ6jcvxXThhx50Stj+EZP9VXoeIM0npYs8nTtycRCcq
mMrmGbfD+TV3qhx1DgZ23bxCOX7r1eCYjk+aNgREh7rp5OR2bmYvI8XLsJRqa5da4ChkTvWOmBrS
UXMubtA7URA655Dx37N9Jz40CCoZFZ0BMzM08LdSYVw77RsZCV7mIpkvWTJVPnyBy5UWYurVi+Pm
WLQhhowJ1kDi+q5syY1C3WYHIl8Ja04fHhTi6K4JiShZw8SSTKIVq41TTdWgm+nt1Mzm366r+hgx
5TTCQtg/fue4X3cNC0pO312bD4U2M/HJ1FkFajmJHGm4IoSUivAom9v45cTV38J052oPRGz5+vb9
0L6hSE5VI3xTgs1Ha3PVoeXR2R5VYzCep2Zntq2sMGSZGvB6LPgHnPfFv5mFaOPr4/CnmAqoCJv1
En05U5Kd2b9ChiLtVM34a/y7akbS3JVLcoClZj5Fcq34D50adF4l+0ehOIvy+Lr6Oja2fzZ/mW5m
Y/yTI6klxV6unc3f8UHr3UbqI5P52dRnzpkqgeRL4evCAEQvyWpiVFcyHQdl912kpCHG9ET2NMVp
EouVx2Z0UvW3xpLwEmvyk33JDQqXTwb4oZUaUX/7+Xt6X6f8kplXjJYgcLgoZ5X89+kr+BO/V0wO
rWsrgXsHWFD0g7tD1Bl81Ex9YNxJ94VNbl2cHDj+/iPpvJZVxbYw/ERWkdFbyYhiDuvGUtcSA0hQ
QHj6/ubuqq4+p3fQJc4wxj/+gALHDNpiPlgVXp5ZzZQiMqtW35iPt+AKvVN5dhY/Oh4s7bglWNpL
RwGI+2tLlwBZWhmu0ZpQ9Da3i2IgLzAZ2yszCkiMge+PGL62RgScq3O2FGaEpa9o4Z4zmEetusGy
n/+U45cSpbIrCBfwtHLu7gnyVxP9/Z4HB6jas6oH/ogDiDqH89VEstBhuScaWeMYcdahZ6ZreDP5
fsdDDW7VhRusoe3v8TyvkL4OAu25GDY88pevNgzQX36Cb0/S/uWsZTiFDKcojZRdSzhw62mfEO0P
UyIQ3Lj5OPdtfi4xqgNSJyK014EhmUSU3nEDft4RhvD2KTA+JDgBU0ZcmhIWoCJKHFIwcn+dcaMi
JkmDxBn1lhl8qNaaDTZId25+q37scHbkB02c/iCmIkd1M+pDwiK+9gul9RlEG0i0/SUNXXeYCPwg
5f4zT/0Wxzu9vOj5Lx+1WYLAdyjxWfYD57UYHTBmwhJTxh8jagjhwRVlzzZKPDmzReAEdGSe9/JB
wgMZm2gbc7YNAm+XTAn5jooSKQJGPBB1L9nVJPRhamwlD9LoNOnHLQ5JXNDbYv4SHsZ23zDlRMnA
7Xq/Jr3FVh+mTqNf0nkVP371M31bZfgFKhCsmJjHzctjZNBFKnRoUOOkkGFaOgiKTYV0F/rQWBek
xW71JFsLskghFE9s9QrER7NBw8nkwmM0cWhdO2LIFnfd1XRX3nOff1SwN3or5/GrYnvWX6RTUgr7
vUFEEAkl5pRdY6yMS49dWoCdAsML6+m2eLbAuBRRQ2Ne+skTaQEk6c2Za5FoVTlC0WaQJibCgMAK
mVwMJDF9pNhCqv3egdSO+FwTtK5DKyXH2+dvSJ4RYvNXYOt1R1/zdkQlFrx+BT6GrgSDnT0dviph
Ji/mocYP3TMVaqruZHr5NU2UQVMydG+eAlQ4lld0cwA6ZX8u1Xj0namr5ymd4zOALUXbCYU8/4eN
8tpzjCkU4J5yvulLrPxHis2JdBt6QGSgCQ0K2TbsM9gdjJ5PD3zigRY/NOtazMmRGVicNgc60huk
hU9zaPFDg10AVCo1c4UjhSZQNb0b9ASqbPYWU0WgOCbSb0DzfsmQp0rF/L7BpUr16NVwOrJbRvek
qvxj3XGRI3vSFgq2and+Cahc5apn/DK8ueLkdEcGvTfuAV6PbnPcDsgZpNkqiL/6bD7XdmA9Jsm8
2byjFwEiobbuN3kEQCm9fSrAprUlgp3prJtTzplKFGYDn9P6lpaOy8nvYJPPQbZvM9IQJ5vCV0ai
+XsjZpphSXOM+TnVv8ebU4GbVF6M2FgLVqEg9syYH+q/xFZwSzP00PBM4afGTNNRAPKZ3hAOsb35
rJwKzhNmQTH6089fHRqutiANEiETTCfmPqcyMM5MZKglqj9WvQoGlO8JbTGGjPkkn6EY3f4n8Rsw
v9/uXPimN8rJmpWB+8S8ywyoIJXyS4xbeGyjXHP1UXhMcflMjjAfoAToTtmP7+Ho+ZNtkkk5TTOL
EUGcL42DTsQEy3cqM6v7qagfSIPDAkK107MWZtePYid4GBZxcymNcc9JEqXM3vbV22rm+fa9wIYt
/b2XVuNXa9wmYFyCHKmWQaGJFKk+s5fLBT5VvrpX7Z7j8PrAVcNNkrFAgOMuIFwAEK8jBYE0Vnpg
LD1+BzwNNDw+IR9hs8cQBu1hAA0ett5UZjhRB/mAgMSofU16bLrALjB4waf12s1welOkqXbNpgTp
henQx/JVv9m3PU02/Ma1qVoPGFsY2s1YeJ+10fmJP5rh/Pfh8kLR++E8tYsAc5B1J/Rm1KlYUmZE
KOJwBV+NDEiX5ySnwmFB2pXr0sdtzSVsfF/MwT9gHu20/f3y2jDhqQS5TmLF/XbTmuHqEphocCgD
WPIKR6XJvQHog0MA83vruH9g6QYSAhKLNcxSWrxjahPuqwyTGyyLIUj+fLbgZAxyQ0OfADLoQb8f
2CntO6bHiMaEVOJuD0fe6Jfes4qHEAeUqXJ05MQ23NL/7E3iQVMrbzkjcVG7WV3EhJIv9hPJvimP
EUo2Y+wk//mieQ+SJyc3QX63Mfe8pzGgF6ikIrgvUGZdLCnAae+9pV2pYepFvcUMNkPNCob+3iGQ
8ajrzCXnP58bH+EfDANNtxbZkBjA1uF7PGQe+ua8wnLO+kABI4aZVYSCHXUrkDYj7O/Iw6mPXVc6
WCFi9QKQlVUuibXLBv0qdpotJYJwOyEQEDRICR4uJoLFD1XP0Bt+z2/8qN5yWPs3X5sBkeg7fS+v
yq3iANRb5QYv4GPw5IeYSmE7nKSH+9Y4AGlxgZA8f+L6e+9x26xnHey7rUlN4GKj6rGgoOZxAcAn
QxVCiUs/d9w81oBLrMKMskml/BwfvYytyc0/GmMYA14bCkSQag94jZYdR51PlIXtP4hW5qJk3veo
w2fv1Iv3NUUu150Zg80TWAMUrEK9hTYCfzfhowj9/LXvWxc2PTLyVQkDoJ0OZqpLLZEs+ZfqJlP9
gucORvkOn/21ugUv91OE76U8TwOJwXH47oSFEPbJ/Yal+tmPLuzdWyzBzu3HT+dzvtXuYPZlVjaW
OUmSKW5Mwq/mvshn/Y5p+l99NQ5EydDUeFSCFM4Ykn/nx2nFtIo1eZxjds+0Ztdts2k2odrEzSfm
bcvJCFoFay/+4N3PsLtmPAmrulum7xgP1ptj2njKOjiBMO1yadr1SeMnG5yacKaKtAADY5Att48l
B+MvacVqo1AtS1bzcXObE6dCL+e9Yi0UBQdBS8QZsHBNl84DSGBLlkKQLZ47NSrqADtJzGRnyrZd
8FVN71u+MekH19bX9Aa/dIxjiUjtEdL7sX7pxmZURd0XlbZVsc0mmLFEtLZM4R3d5XBji9xP+erI
fSo8jUezW2aBKYP3s9eVWedT2/PQ6EWlK27vAB5LAkpyB0cHGwSnxYgdxRbkoQmW2cOfN37zjCxN
esxJGz4l6IxjzgUWkbp6n1lCTr6FIjH6lbfauRfS4D/4wnZ+JfoMz9d8iiqxQSWUQdXDG2zZoBf1
UYx6uCIxmbTQsw9kQaA0EBoDHxlhgWZtuIF/WAUqZOmA2d3jF/OiL/6GzPJwPIOdYWmGjbUtJitK
WI28mzT/PJacxnWNPxcf+557ZShP3i/rtlITjyaNBY+z5pctcq9Wz/L8aRZG/YtrSdL+FtQuDBlT
yIT6rM+j0lzIH9r58Si4Z/sWF2DYXW+Nuf+c0EG2BFbnxDaa4UjfS6mwqnvenbqyMb2Tr9TZRNlT
VJqVO/BMaoIzIDNEOe4kdejjUYjtlVza3x+oJoQeTb5zbcHcgKJHJ1rZ5csEHUugn7l6xL0IDKqu
8JbFkhE8FbzgKG8IPPpEowkW1tn5e2Eo+twKa5/9YA50u2Z2WDyixyBgiqA8wuPpyXq+W7wzLlWM
XeC3UEeCP6rVgnVgdMw2PU44XKZHsi0KI2onVdl+aEI/5bTZU2zikI09aoqk6Q76hMOw/TVoITAp
BR4XowQSUIPmLP3w8PN+Wu66HZl10s9g3kMGsXVFsOdkILIeeqGH5P25QjHDI0keASOH+y0exfcS
fBcgCc+AcQUfZp05ChRAJVZUCxiz8c2bVxZRv+bofsWqa+K8S4SX7hrXkeaUS/XcX97knkN1Gn8q
u8OvWJ5k4WiWUhlTsLti3S+ToN80ht0DKv6kKtmjtsGYii2uzT/z9HcEexW/yOUQmuPNHrHM0PL2
fncx1enzGBbvWXVz9dQzzyq2vevPzcZXkn/TpTXkPg/tdBC35ELDRvptueytnsRH6eWAY2Jjfgzx
X8a91gBFFagEXrX53XqfiOmgynQGIkRgBNB9KbecKKkGu0AUOpj1A3ddjQXpIoNVvy9S9wWDYZ/M
iOTAobDhodqUalGypDkaEurbW5joZ6QSMMYhaI3kjCvHl4F5JofMif+WK5/6qex9lTSzZDfc0MmY
trKg1UxOFPB40qURnm1dxn11C7AB5SseTllKCW9969zP/r6leBmAv10flV9j0bPiL8kc+M+QhoN/
MCAbYYMWS4YtyxwmLSCiVStxcqXj5KYSfm3Dld0tmNfTlfBn6tdMkfCTYkLH2qCo46TWh3H5joyp
8nPf0czd8GdBlQwpDJpIJWzf+DM3VbidGhsFyXHAULrCBVDzDMkRL+H/MweoLixOyAS5y0VWivi2
tXm4TW/To+niO/KL6dyALBVYPYAfGQitw4kl9L/Gfa3fLiACHC7CIo4JZ6uHIzE5ftWQj90KiY06
YxYLrr5DI8PBwRxqECmMNfFcw9OJMQNM+cUXzsHNY+QGnpL4CRriiBkeky5wO94MtWcpO1/MOGgt
YSECXVe0pryYy5g8O2MFwq1PScIEGSWHyRhmk1PuqMF7kk5N1KI4M+5RLw9+jeXAfURcqMam9Hkv
9YDSUhUmI1RxzI77uc4gB9Oyl3v/IJnVf4GVwA3Ls9D5t9YvpRvTtEA+0P2pMadRisrrXDyAOIS5
ENMtfsgHSw4OBhYgWN7mfjvBmWmVxLD0+YLQ+ADHnpjkPs/qgaqKzwsSUVY7SfdM/s5Sn98Ympn/
RtYQWLENaqaiI2nEq8LpMJb8DOgMJu0ZnjdTPoRTSOMeU8COurtAtsEg54jF3D9/I4bToLEAPHCA
nwRRfWe1cCVBgioobfc+avga6tIZnpM91iK+Ymdz0xO57VBUx+zO5TACF/FgnE91D7gVthRgi7Jr
PM1loMkdGlQnzDpJK/xs5fAeEEUNYG4RbG8x0bAHgRmQtuoqwsiZ6wbziRvwOTdbJtxspnrchV3Y
u8dphv0mltRRNvsg3ofi5G6urI1rhZ8Sel2v9g3nYwOU7z78aV1cAdFopUEJ2eLziB25RbCWgfVy
hPfHEF4HTqoL7vE5/sgFzatq5evXiazNanuHOsV8Z0I6ZtDaD2wknHJOpqcZ0pWORzSfprWjNxf8
8mLKDx1UKNfw7DukFo6YC+oiRoQYx0ykmc464+5gSLEz19Jywg3A9uaSn30CUN2xSa382cPsJbgF
zm8A09M2V8ksWaaR5Plgp3wy8YSqKOcXKdO6621uupIDj8aF9OMMu/EnWBM9MJYcFiP1F6NwajHF
u/MeGkc4nYNznw1km3MM7589pRvHnHo5Lu7L3t1esawKmGNbV6oICod1LQWDS5K4sIsCiWFoPoGM
gVL44XDEeViuai6OylSJ689P4bXnocMC2rcWhQNEMsVux1tAWqJpxh/3uU2W2qKKGAaKym+i/UGv
cOBtOYK0OL95xnusrggmJnmjCJ79mFAHezDDMZb0RCvZ4trY/7Kf6XdouZY0VpSt6i9cJzxWZFFW
4V8nHArAgSq0Rcgq4BxkY9BssHNpRhvBcdR5uY/pTYA31QPm+oSR++3pCabnFztwyH53jsM/Dc+n
1ie+E0apQJEYi9kJltBkBuHQ86IAsEiehWHXvGAhgUn0V3hsU/0bV45ZjT/OXzIGDbe/loiP3ENn
njEJlT0iecMnVLyt4SMi2QA8VV7qk4BOA+bq1nut2K8FghLE3XNjM4AH9lNE9yUtwRww+1+ySzKh
01xgyxwrHkaZ/bwW18Vxc5zm20zIbXDFFV3GONnmYuwLafS3s16kCChWH7XLcqafseZ0GzuN8Kd8
36zkqv5KaMJg5PBGwvAQ4LraK2w8HmVqCWk41D0OTCiYj59WiPQgV6I+4NmkPx8PtsoZM0ASRQuk
Vq72nEIraIGP0fjiQoktBuUH/SXKO9DVfw+sseSrcnmgPmPwx0fePBZowAm9AgXn7EMLPuGEsdlB
RAtiWWMT0MFwHuOqacKL/ZEzSiAhjFGfDGIfKm31x2AYVd9rmnpgb3R416HPjyb4svBVAWetdC45
0maIXfL26csf50OFZMJDJjryJw8HMLvR3xfWS6SYJEswO25qE1S9P0DImmpTBDiK3V2zmWybE/Us
73DgjYbX3Bin6/cVK9aOPVUFpkvCCpU2BRTNVzf7HtF6krg9zk/v0xED2tZmK8zyk36hEMGIdrBi
G1YXzrQ6PG4GTCwdbuPOoy4kh3snhAce5AkPmiqMXgZGfhpU+zTQL0p4XBy97/ob4RfmN2cRqqa6
hveK+FqLyxdeEXAwF90UVyI/mQ3iNKJYpydoXhEvzx0s3FNE8AJyB/QhyDLg1uHBscl4Z1qMydEh
l2Fx/EFedYa0/Vi8FumCBprYVQtajUOvxuipd0GHQz0Qtj3MPf3BihoJeHmw+l5oFQVDCUQLI13X
MO1iDSo1TEPqsuFCByxdgbLLZLsdHZxwpdlQCag08gkPgUsADHsFXApf4EJ2xfMKCMAkbG7euMgB
2eCTJj4LTXBIHpOn5hPqK3Y2JK7pY3HHghiFKLFx9HcDX63jp3sLGbTCGtYZn/pQ0aVJ86dvOoh8
bn0uvKrhZjNwC+65KMiCifmpdizs0n872fY5o75yFW+46BzIqw6zHCefyj5zI0ge9yueqNBVdo1u
8RG47NF0tEKLxU5vatuYqKfcZVqLAHCn+B2FBX9MWw4dthQuHEwDsPzhyJq+LnT3fE9yzFTJ8MpT
F2a0Opysyljf629nsBqtxJMdf6YtB1q7QLFMQqYNIlC4JIthDX24/eL0O6+d1sqYVMgxLRFmnaym
jqhOEbWFv/sA9o5gmMmB5H33o7hzNOvuqBPNYW3wu9iQYpiwArL25cNo/YEGz1ckCZoUQtYaAS1g
WWYzgNySiGhX1946Ze6LsTb0vz6+BfIeXGj6mtP5wF+2Mpii1hPxnf+OP5uaVfFTLG9LVecal088
+fF3oS7yoCdndwxNwFHnj5CTn9BmEKHBFPY7YCxEq9UoUA/9gev+yAkgrr9kCRV2mvv3bb8qJwjw
KKAcw1Fjg8wkSn+8jLQFrSNOyihpha8eUw8mU9NHRBM9WuG4P0vsbPXySixZhNUtllu1P3C7Bfg7
rW9jD/aqqxFpEeO4Al3TrZ2U1Z6bjCjqSccRdfPBueIqZBRiUWls5QARpwU4Nj1dcdNEDQBmCjwM
4/8CVDqVMWPt/Nxt15hK7ygPuHWA2BhcbdV9T4fCdzCBwXKgT0wX90s/sqA4YVbCfZG4H+sW/gsr
BrInKW1zYE7v4S0xhq+OoAKM4MVJyX7AjYNFPIbfRFpI5xy9ZiWRJta7dIsCWllp3uhSgqR8XBZh
GqUBh4WfTUDFfjtirzG92aCHTcdcbhLmaRvqbn3cXLH2R0UjnUld2ICRAAfbG6Ep+uO+ojIRfh7F
/rm7k4zwnZdAQltSIWn4hNu3UokmB1PXQ0GOXo1IodvxACckYBDg4Nzdmgu93uk2t5r3+oVH+At4
Aq/SgwziULNR+QE9YypyuNuzPBBeLoI5NiuZxU2OPzR83JgreTSm99emBl5jwynbp8XwnkS1Jmoa
i96f7u/O5pUymwAuhlEnBt7tVD6X4Wuu4Xsfm+NzPwE5t5tLEQ3Dr50BtOczXtuXPGwkrHzxOIz2
kNjDl13NIQi9CI9SyaEaYSkKYwcaZmGbqFK8uw9vbF9FjNKr4Hh9byFrTRKngz8HrAiosKmZnb+3
BhgrwTJvT0J+Mx7t04NhkRuGQRLRh1+foBgRI/P1317mq/53QkN/SPzn7OjloeZ0pyr4unhX3wXk
YUwZ7EzgRrHnKzvbVvtH8BZRYqMVS/qIvimdkuSOC1h25TZdMXJ7bqVQdu8+fBx/ZKlULc1YhE8b
V5MQmypmvH/9BE9aOq448qIVT/Ne62yrhe2psXOncakteQbm7ujdLP18i/nRn39Hmwgdd4+7svCA
LHGE02PZjVWqP8d0IA1aXzCrcbvJv86DIi9+xc3quDVEkiA3tQuuUS9He2lbrfub8942keqKz7FX
rm2yIK3pDrXLwZxOGO7oDDI9Nabxl/fwQrQr1Pap4shRvujJepKCe5QR8dC5UlxMXmcoBMe5fNZ3
mogMu13eFSFy702OTu9H9kdugtULbOuJwoYhTkL2Pi70OQzIMSp/gLIIl2Zsi2jKxy4RFCCUrwPu
qRB5fBJOFtXv8M9kDm8Aa0in7/pz9I4AFz3iuTF4NSVC/cVW0jGGsMcd7ZofZ1RzA6dl/ktbQ1xJ
bVUZntXkgoCyOQVheVtCjmpPMiYC0778b6bfPzYdv1AxSMRzgtG1N4qZqYKJlts+dZPZ88RtzVmo
EmXCC2c2Lwmv7/+yJDuJBA/AmGKueeQaeM9TFTHoVuV/Ua5SmGd23eIY2D4C/Rjmsmd4OmOJrZHP
ZRXEDq2hRUFDOAS5JLV3XMDHulBFsdWFe/+eE1gAyAxGFsTEVPv+AqbUds6LT7evCC9hEY7Vy3BR
kKDwo6+YEH8TAL8xl2p+TQNF2AqO9tq2mb8XCQ0WWpjJ3a+ClrXXuxgWBIqHLMkmaAx7D/OAx8sb
izcohBoseGZ1mDwzhynw3xbkZHzdC058XBOhz11AC6HiHxl/0/qMxHsOj1G3rKhtyi1oj/yBIUTo
ngUawemWIVji9hYs4IkqSriWVjNWZnfNlXCd5OEKEjZvpK4JrsG/UBIkMxrzfNIRFbDnmCoGNBM+
4yUACvoVuFopTtO1j2qBrgVCIQQtMAZKNri/3KhYS9OFA2QUkIkFqT6k0JAplSWL+O38gyMonMLH
tIFtP6eEZATwy11Gi0tKKYxy8IMziIQHDWrZwLMVJrT/M6LBvcEbKJzfvr4GJagFEoPVB57DTDCB
ZL6gK0fbhhLx7+XVANonTmquSEotwAmxVxUeoh9ueHom7IzZ4OWZ+hPU4C1szvA4fu6a/2UEpvAf
MBw5ZnQ+4YlQEkAmbw7KEk0FGgTQLPEREIyPbGoT9ZdHRCvClFqDVELwE9UH3SJue0AyqM+12fMK
Xi555SOk2PpgF44lKAPGZq3wyLT5C+5IzmncLcFLsrhcdxOQHGAAWCrtuIlyQasmUvhc+4rPsEYW
zn/mmmf3OXDEdB7mZlCyOA3c7IAdDY+tCm4RwBH2BLt+mnLkU8P/qKHsmKfip6wZt7057auITD6P
rsb/zs2ARve9Rk7rHhes0Ljzyjn0RNURMP6Eq+2d03NiUaDFZcCcoQvA6akzSDLMlo/Ve/n8SQf2
d3eX/glGhxvImqgQZlph6U+60E8EsWIEb2XFY+mWMPS+XJNUixauoK+DvG9/CvIGf0w0+EyjkECD
JZALpjKdIr+qWMtM8DlQJ7LfT0bLavfZERwzIX6cKB9COz9fnN6I2SQA5UB6BqleEGPeBvuIZNhQ
cPrpG2W7H53ujx2eoRQ+DH/ECtNmEJLKfnpbF27lm8/x8of8Uw0d0oQ90o/YRroFFZnGAtHSuLXr
vahY4O4ip2J6ImTzfEPvLPhkp8eIuW075kLCB/+sz18/D8aK2nRwId8Cvym6VMr6hGDt5/yFZwws
IlI9GetR00asabpcmnz4HhQhnEX3M2pvWAxsAQqWtyRaoTfKmy0j5SGLTPi9v/0hKP8YAQY8/BY1
kGqj7OGQYD6cXeVfzgLUBVBu0PMC0jYHQQaBUoObFOufmQErFZ2z8EOuQSeANxmh2UQhU4K1YbfQ
TIuEM0gmXGHt12ZuxT99YJ51VxzjpsU4/duGnAg46MOY5/VK4werYTq4jBkLNpcXbA0w5TThytMZ
wXEaumXr1hGpNOlSSpwyULC9JjRqLPmUtdEHFhzwQe8/sYzTkXkeMQBOztk2c55TvIhCcSYBjoDz
UJPm7hd7Gi8HACR49rkQlkkRm5gYs0gTsBa9jrS8hU3uwYwJHiR/waTxbwvzt/DMUBKOeh+4bfjl
ID7AG0/x3t5gmY9sJifJ+fE3WOONMQdbAP0E85zdPJtDIzvTQL01oWzigmsuUogb3rWHuA5yZxHi
bKuRGXMuJC7KZ5QjdFp7sB8GeUCki2EawLAYYLN45tyUL1JvHSHE5VYN44fcrNRLaepZKw+n5ofz
06hVgt69d1YN16CZEpH5dIbkF7gtajO/X9aewXyKmTzJg8TsoUpDPT3BjgA6brphYhW3p0cwXH5b
v4vUsFmY7QESCjoF1NHLV6TP650iLE6BY+EjEYIoR/UfsraXZD9r+734zAfn9wieOPcnNN/wCRz6
+lPY4UmzGShikiff5uTrSKZbqLPnQ8xIsWIToDByLah91YRZVtLa1L2UI7ALQbpeD69MFwAyQ+s9
F2BJS0m64Ad4nwXCVUT5mWhmZpNcxw/iXZ+RssA1mEqdv0+VyIrHKTXeusfvsqrXtYq5k5/UAmCv
dzB2UEyjr+0Fxi1Bxw/lkcsHWVEeIf8DYi4GV6x5lFegMFVAn8LxWGobMQy8zVp0tf/k2tzVbDfw
gC+khCkwDcGBEDbE+cDDRXnUYtB/HZmOdlaeVmOMyxUWqR7zIKb41QXh2JH7jsuKvJ1Jsn6v+z9s
FejRzhB25CkizKGP9uG7fbqkYa7U0PA7XKrO357rAYdhmFzgNElnM0BvXH4L1BA3+8eDiOZxweoH
VACUBN0TXkl0isAcezxDlKVYBWxE8ApumwenEctaXKtwDEGCpro92r+3fLavC6tt0kfFvqxdXi6L
byz1mI2mH0AHRvnGgH+UCNpEgjtAjsJqXtznBYcFnwNTdoQ3XT1/69P3Y51JZzCP22OOqK16ECLp
vdBPAL+rM/IFcswI8lNNpzDUYs43kh9knFOE8YWNFvhOLRo/ujFKJM19LT6b95lsGOwFH/CAnZdD
BBYZhFhGKr52yTKLCyZWFpwtv8DiT1v3eqdcy6sR9B/WGbVPLwAfmvVQdRD3M+Giul0PgmqDDisc
VAEtxYRUHJ7y9Q+KOPI7P4FVAvgTcRiFw5CmKCLpPB6G9E2XZpXPvuUUbet74Cg35hXQfCzm888e
0NzP6T0x5u8sGkieHp2nVs84uXniKtqngG8LW2JMoLBvQRfPgVL9FTDVOYJXjG84PSHEq5LLod2e
0fcrqj8sd/AVj2fjE8ib1yanC6fjsAdhcrg5Yu5mMnN9U85Y9/krRIeTWsjqHpt2NYSex0Zh9HBc
aq62R0MFomLfuTQdnLGIeYQoPEl/EqD723w4fUzxW6qD4yWFVicsliP9kO7BHWc3p+Sj+oCk6QIc
TsizgG91l4Qc4R0u/L9xJA+I07pfTWy8O+92MDxGiESMykC7aHCo1o8mztrfaEDa8cfF9cR5HJIT
WVApFqT6ruFCCNFvOHeWuwMewrBLXg29Ik4RMAKgQH9jtkkRFQmCvvtYGWu+MCWGbGenOHuC9uh2
UdgSa3lGSCqHV3e4YwxySsLkYRdH60UZeL5TOFK0fS221RsBHaShl6O8bOIyX0ePwxeQ9HFJb15R
71MSHhuuC0dK9tVxoxVEcsfJcaZ/VyadvrKg2biZfimHUNwL3Sr28JCh2nUOv82pxRHIdrvH2a/k
j6K2tTmf3JZISk+fs8c2cly2Nk3ClGBiaSvvC8icE2jzujKGG/lawQ7/BxPOBPdmpXHY4XY+uMDe
BoNDOcH9Hd8W+CSsoFl91lX8xrY1AMRsOa+IN4ufaByWKpRwikiKg1k/UxdHHcrAeHSWKACmT58B
NcSx4RaXgmtLVudEBhlEmPJHByi2BSfzVtB2mW1FaeLV19saAv9Gn722r63xqyMLiY++dkjn6YF+
aDmC0Ahpe6ayFXYDOIyH+vCC5jv74Dhy9/sOofyi0oP73TduQa6FRTLXDBIdNxVH3KcA6BuW2+fQ
Lm5Ona6yl0MeawrwibewN8y4oXZfv5k0MADkSRkOLp9oED+C+1YmWRCks3IZVbM/v1XQfCe99psM
dhW15E2NnoNd8u3HFSO1hPIqaYj3jFCwd/Jh+PDlan8EmSMQ7LP/SAaD7PiNYL97/R4fq97cQL9g
MjYY8Y0HR+6jT0k6rGO8tpMHUL5IyHovkTAkmQeFjIO25eBDNH53hqqH8F6vQi2ba5/N6zvbAhj3
g8Ug2RCK1RVeVv+qBDgM4LBMXtScnQSx19wOB/vBANldrIJuIbzBi1d5TmEGo25/fq6D26z7OgTY
EeTJJP0li2gzMHr5+NdqMXZ5qHIrzl/n3RJewGRIomGzhpfRFvYKJxGDECTJwxkELOh6yphzr53p
McCBFqbund7SpMjCCp9TX5g5OhSXgKwdHE9aEzI/8VGkYgL65bjnW4VvTXFCsU3NCG2XGxI0GL06
3RLlGraEkDqCN2A1aZfzof9lK8Ma4VZZvQoXByohdI3qmbl7itHJq11XoXH0PqfbohqgIKx7zAPH
mQ9vDlKQiL+mYgQ03uANZS7vOBz/UO596QNzl14a4t+o5bagTKOyQQzwDqlkOZ1Vu4JzCOxsH701
De99N2wjtNIK5mPgXQOmdzZKV8lYg58A1zoKztNiXuTTCvDayH+pnaG9tE9qSR4/LM52Vv5VgeA/
Q4cQ7Xrm3+mxOH2RqmQOixJmTWP6w9beM+FMB5gtol6HXyRaFOkq9BTl+Xmcg3cAp9SYUkwoEIeh
gbc2JmTQp2kzMSLaAVwgAQVvvFmADuvb/rl9gwdwtJ6goiDIaFF3MhA8IFjAWL+TPMT/ypX5Rm+B
2Ndb00c7oQRHPwmfuQNLJTEnxTMqvpOqwsXcSQk7IrSeC5pC9Sc9+uLYPkHXb/ZA1AyGYZ1BL6Oy
H54pl6i+211Nj8NpsSJTcFJejxtwnOeJMLcdqlXI7XHtY3ItWM1MEapLgm8KuFmzw1yoE3YCDNUJ
VsTHb1OdVf815zwCshitcVjD0QT5LyhGBh2FDlKBeJk2Mbbs/0BaG0HIKgP4gCAFe+x2qGy6oUwL
gAOYAXbkdTEPnWTnRyTk+69FHtNQYb9FMuH8IaxoEWWoh9sPGMb9VID50gfQ9l/SiBAr3rzGdjAc
BaKFwQ4A4yJlJcJWvh7hSFhT02iw8osi9TBhB8wZzEuAV+44Gn06Xc1j+VE+UoMdn3uaaYKLFMQA
MKst5TP/yJMW/mbh0UGCNLAGMQf6dB4/fwX76h8E8mKfwRgosCtw0vukMLHiJcrqGxUIANvSy/Fq
hi2YhB0WFLhNacxefXR2kE7gOKqE4Gg2ySU+jq8IQjVg+/uZg4bCuW1+qdBgysE5QdmY4xaANSua
0jODOWaq2Y69P/zM4c3wp9EqUYUNIiYTwBCY5mLdkBO3MtOuZATx92nuEM7848njT90xgtkJ08Vf
2jLG1Mcjrg2uUtjdmvhRuA0GtL/eUZ0hQwWhofc/P5lqD/cXeYbbgzzGN8jn/bz2nywixesCBULY
H4Y/7FDhFtC50C2SpUzk9Iu8Tav9yXEV+m24iOhPl2jMT/1O5WCO6BYGsJACgtCeO24Gg6nlFGvb
OVoerEgHHBxMjGhpQM+OFsdY8WUDiwkZXKNdLtvMTuZc+r+PDZQgXi3ZkbyyUS5VCEbzwaMd/nnv
8pyeMW5irO9kVrnaDuT8kC+VDYWR/Sv6atODIkDvUfo8Xgpax5hjdhu+BeW34MqvEXByz5e75/l5
um/1NRNWSgiOEQSHfnvNFyV7srNIOZcv+RFoyCeCmYMZh5V3RkyUVWSWRENwEJKSnQq9JEFFdAe3
rUktiZFHZC1O6WR3C2V062TTlxq3f+D0aNIAJw7p6nUgDwrTEpFhUi8eKxVJz7zYqX49I94YSDwP
n7O3l57NKe+UXu54XC3bbRExEsEGFMpkZ/VPt0H7x1sNnAqJxWFbn7MDlBP2hLkGa2bpJmfWBdKG
9+R5ahcsocRgHOIDTCvS5B4OekbZPIDWVpY02M8tcX787/FH3neGW3DYLOtlOhzfv5ZBwuDKiDgu
jxzq/nujHc6j2TcsQWKi1O5O6WGEoabb/T1xh4T3EhcwHjqLayjSoHw/7JfdRMefIVLisX6Wtun+
uHifBNcZnYpEBna6eg/gAqJWMELqkCwszPEDiOY/ks5sSVUrCsNPZBUycyvzKM7DjaW2CjihqIhP
n2+fVJJTSae7VdjsvdY/rT2CxcvkiwNyoPd8ydsgKHfQ4KDDQiXJ5PoAqv3xwfiFO5oQfxo4HBRJ
cV2fv06neT0zQEZbkKLI50Hfe3Z/FklGX30QiSzdx8Touer+jqFL5lRwyL/XTVCPJ2r3lYaQFH86
LjPoLNLGvf7ic7afqyY7W7agsa/Oddx/MGV08J6b8zfC+c9AgaNtgHWDOn9/qdve3q1m5sDws+Ck
tNZfIK3ZSXXq+Su+ebBQ31f8mJX/SI+NxnFCn+v0W6/ehNgx5Rm+yje7/EEjVGnDucpj8D6H720P
v5QZnEmtQ7CpzcEYFj+d+BAu4GOkq6umZNcXgt/LB3bvjcvjPaa1r98+cBPnoZnOzw9aK0QQyNEQ
q7H96rvLDLDl9AtLJha9f0MOA6belluKnypZ6pHwXOQ9SBh5ft4C96Nx5H8hEr6saqxdNF4P2jr7
O7XIwxGuQttugTr8YTmqSN45XJnGtbunF5kuyWMueMqCKq9xR/epRiXUuuk8tgjLlyUGDxIkvuz8
zk2fNy8PsW1/ur4eDHw055Tu4gduYqx/4opAt4Juqws1wGBNQJw2JMcM+AoLNka5qGAk9JrCCwad
jvGeS/dYQ5BdrTYrDajrPjdI2kOfPq32FhPSEIXDjyw1I+KKYdkXHAdQBA0+vVeBwHTFloH0QPEo
rZnZhhb3EdfhJTxHv8InNRQh0eQ6/niPRRX2HW2HtHTLRGEG1eKpn15SsHGiwG5OfSBGkIXpUmTd
9ZjC6wHpllNE1I1fq8BK41Pjdfc5Lh1UzXPZFPoeKNqvkEbSFJ7/xZ90Y2YiICRBvoXudtX57RF1
LFvcEdIBT7BsekgWnWqE3+KDwDFCJ0jKDn/cbVrU3wEnfHuZlogPEKuIjCymQAzuOXM1Dz3/pnrG
usouu24v878XvdHTGBhnW2dWHkolmruAo+UdK0O2Dk5MtMW3BAktepgYHVAE6/PZsxMHneZ++uSx
kXPEU4i71T3/Qm35RgGFmA1aAo+uQr47AeqxjhmDGAP7I6O9Rbwj4HrnnTQuOwOBW/f1c/8+npEn
TemDsaT6v35W5RgbT77Ydv8RTZcie2RyBJSqcgwSxCZuKoFCw7MAxj/M+BbAheJ1+euv+mMKNJdW
8ArIuy+05omx8SDPKD1hndi0Xnha7P6uWvZQ0ivsE8Jqoh/JV7gs75YNb2iuXrR/FMvxS0WXPZO2
r99CPmIFOP9sSC6NMNZ/meUKYFVn03+e3R5yLmQmB/0dPPs2OXoT03TYfDeNR+vMxbiaSzpii8Am
4ZtE8kToy7BY6y44GaJgRD0UdTQzq1MbPMayQcrFmmIS2q3nWTmQiLFC23Y7AKcWfj+BV5bcHhD/
HV0+eT0HJdCjMubaoIBiq98Q/i95bCmqq4DtCvc6ugCJHZbh5VgRGOGOxFqP7jjB0uoPwPq5P8OT
y7YCX5VUU9mVmY3wt/mltEq/P4sx4qZPZ01FCEp6WogSXRHThN+US1M1BbX47rUpPVY9IiCvSPX0
NObcQcqNEaBzrSmfoeK4Ja84byOElfZLTJShbYDup8H6nSLSHZkRUXJQ7Zn5SfzIoI3pKYpg426O
eHroFPvprfM+L3GyABmAHXUbMgoEk1bMSBbI5DV6JaAmQnJSTbFBYm5I1S4OjjVUqLwS71/H4UEI
zse9ARTAwkEZugg6yBebvkaoLKWwiaqDhNc/NWcUb7xjUGLDOXeiktiRRVui4jwdEZIXn/CKdQIs
ds9xLa35dVB+zFX7kmV1+iZAUydzACzXxGw0t3UR1Ftl25/0VWEfY1OGFpq3iBxIOhDRR++I6jZG
stzt5JRDvscT/6JpG1VMWT9FMFbUDVgsCbWDJ6wZc24IRhEVcPHY8nDJWkSsygdaeqDvUCOxTZDm
RJoZmCf/WXbwEd/BfSUtzKz09PEzItccleg5uxxgBX7i/rjWh0ppjmAEVcDNo9aWjRETbO9VJKFb
KH2AOlILnmTvY5hdfHOKNH4HmmaqQYX1lN8WBPHyZgY/NpTwzETSwWtEIWwk6GG8574vvFuIeItE
WTEdhgIjJzSIwF/k3ywvJJ5nWxMTtrirTCn7lyN+fbvqwiRzO6iakOXKJku7CFyJ1j81VQ806eK9
GhcVvtEunhTgLaP8CDECBWRi8ZA8y7TGquZJHtM8yRx0jVTELJBZIQTaNmxSvLuEgJiZ8gclSTow
eqD84ko8bPbriJboNui3ODEWQH3L90hDH+EA+JioBXAj2qcYWiZ/hT9iAdTBb3FD6km0J+f2tLvH
kujoMN/QF2REIxBAOMaKJHompmCHNzNEGZsUa/q7CzGASzktLP/Njkx+GwECLxufsgNG2ge/05Dg
oRE+ZYoeXBgYKEdYPVSqQLQSsDBZt7Z6kVW4YFVcY8ntZveb02zvRz5VkVNOcDih9ECPswBq+Fpi
V8N0z6nDhT4gSCSyFws1oa9hc+Coc0DluPg6PZZLBM4rLMiPA519R/2Tj3eD4qlBwrhGyYOGobf/
oFSIoXaZIMhQU9btZsCXOH3ZOrG2tA+bMxrtJILSTMENy050cvXvWmJPan4UKWSKDftNAC+jcxpu
PE7Y7jnGyX8LN/T4UNbXbe1Vuw5uY2ItWX602ODG0MBkHH2W5kgwdi35wdx+0hzp+Dt6OCG3QL9Q
/lwuITg++nrTnNL6CQQY886KDGhklPRRU5T5RLnClxO/J+R/zwUppxrhu3VAnreqBOAFyjtgB5Ij
CeshUZ9EIBG5gJOhZcjkewaqQHYjkNCn3Mvamr6O9wSfqXYJ+aZniY8mouE/iLf1CJe7BLGj+d3G
UUyX5m5C8mlj/gNXWpcOiwKXb6IvxBjfwXQp7hMlClSuz+FpRRoCS2p/mWBou7dWl/clhzxZxCAP
QzEMV2WaZSiJ/PW46+Fbpr1nU+NXWUibvEZ2GzYGDb8TeDsBwzLTHD7ei1788ovad9z0RkVcZfim
N2wuP+FcoolXqSE/Q/SXSKcbdkTAG+QAyTU8fAfjgRcOn9MnBrvZd0FzIU96v/A9vT08ba6tbzjp
73G17X3de48gQKfZ03uOwJ0qZIGXc3CytamgUnE75mxKzHBW8JJwDyIWCUIzcLO455/VfS0eEEdG
Co9YI7zERUbKq/e16V4+dp39xqUI1QrfiNuT59paIaxAkpZXlGiJtdYA75E2pZvp126d3lHy2rzz
vu6qnRBk4j3IRnBePmq9R0IKAJiL/XIhm0JOMqYMMwYOJyI6PLQ156igG23pXsYYte6KzUe83VwD
yGZ4ByGQgz6u8JWK35q6nIkzLuiimm9yXJOBSgnlq+Bn8FljZfQrpnpOVAuXrccaYg7GgdwVJbmT
ADo4rSX6F5VRhX+bobzaoJl1O9Brn7OVVQmUQEzDAyccITOCCehgdIfPuTrRMQZPLFQG2L/K9IOY
XPVrgHhURMfzEiKOK3utRXa9xrf04DQYdNnFXfJCzXTaFvMuf2Ob+gz4U11+sKiQfjpF6Jf24ncg
OQWCPMziKG0ATBY4+RrQTNP5bNw6w0QbvlwiiMx9n2jh2Ys4PORiDVH8s+f8IczpZzCoOdqaHcdl
3+tDUSQdEeYcB1yvRJ+ewsslMA4GkQQ6cJAQKVwXPC8tArv8dZQgLQu3Q7sKUAvrggp+YR3Of0Ty
y46K8IWA4teoWIMg9+3rDgbURBNHyYiTD434pQlwhp2PnL6XRE7pN8B5PjPQxohzHXv5GbEq4XuA
DlsEyGA4yPwWP2Q5NqwNu/CZkoO2nAi+KScfBMftnrBEsi6WxjQct9m5jw0JaY2AGznW1qq3IXAu
5DnriRkoISjzg8BdqlECfrwyvGTwqS3tXBf3ez6AIdaTFdkrvwk6btHcQQdyIt1QCOPDP2XilCzd
wmRYafS1CYI6Tc+m35h+cfVlxOLkIBMSZk43sFo9X5F8rRno+fVgbb8gXyh4VZDazOzHX5joT/AT
aLyBdpnGhlMenRCJFbYBQKoNJHlQht0QQvG+bPJftBkyVHPLeO+jlNRY4ZFiPp3+mjyFi5U1J18l
4SKSvJ+w4nwwKky//UhGeJJckYDu9Tp9eOf8MgdWEc8IHQ/ZTOD0mGOnLUa+xFif8veeX2c8PGu0
GbZfT4c8ARjv8h+Yuo5Iw1GpxZErTC7GQALLGFnfgf537vl8p5mwN10TnhNqThRjHBu7lkB7bCZo
IuXguizOaYsyXBygrtjKjs3LQd4CWvBkNc2rozxFXHBhJdTcvUQvsy8RX2Q2KpMbsVyq36wMNZVa
psCntzo6W/MakcJTCfxPE5edr36C/s68jW/Ue70bqejMir0xv9Zye+bUeGUm4ycp5zv0SPbvu+8X
nlTtHidGAhCjMO0w5nr3Cvtqbl1JmCMTCB5xVheeuqLCeqES8dhCtM8GmBJfud/DMcdcDObY37bP
V3YhAICbSiVFIXSyr8t6USOaAuaxvMJIZdCOhskHKwW8hJ1N6QbfP7WYnLSBZ8iuYkYPQo6q0i9r
XzCKCOoJ/I4UQl3oKVRbEY9Poih+9wwaihVUatKoMgY6af1KjoG90WwLExNvqgz5s0VujTZLmnYU
jfQBTOFreQn7C46A7FUPJMW1EJJzi9+h0SS9LpAI7DIgqJeyHihozvfmxzausflw5JctP93yPmDF
GKPL0Zr1v8xliDYwMU3UJ4vW19IzVo8y5Bd27eRF0d6PtH+/H7UV6BYrRid2Aucj8vO9gtwpVrLe
Gk/A4Ul/0g0Kw3ns9WdwOV7RNOwv9/jVDY1bxvydwu6JHGAPQQXfB+xOKWzYFkpeBJLL97LsC/hW
Ub03tjhkit3gFz2P92k/sg6vn3si3DICDR/ghJ5zblBm/ttizaEI8pcjjVBIbJJzmGmiyvha633Q
I2nkAFNZIhdj8xq8qazOAfR0r7NPEFP+BhTFwsXsc/p8YSTf9uvmWjUhKm3eo3pEuJlrIxJj81c3
IE6vPgfVtu6G9c23Ri+MZN1QZ5qAlX6PFU34L9SHTcHncOvO7ZqICEUZWKFg9HxWQn3x7vfWyDjK
9OWgUOt7E1qjG7mIOJcZLAuQBlrSufwS6ruL9y5cA0GA9meiZO2lvXV5tW9BkRlX9yQ7Wgd97Jdd
3EPWgPqAoaEkclPrk0CB6Ytj6V89SoEGWSEg6RGtCAPNYUgs2v4LqRcon0nHILcSvAfbs5xIYHfs
03jBMBJgdZMT67oi9xsNqFwFdGFneOUyMXCOsCzQo0JOsVgtloVH4pD6gRiymdng01UU4ED4k22N
QXDYJ6/BtxmyGQPkgNxwJvGdt3KOKJXkHkb0ysDisTouSMejt4a8vy4QikWSMMyA4oCIQzqC4Egj
bMRCkzniGGMmM009UrZQUUStCvUFgffpOTcKcRwoiWX6VzxhTWJ1uYkU/5+EmfQ+SmpCnF7U55dq
3seoRL35G1tVhhqE3opA3okAjol1APnB/0s8zzvQcEaRdUfbqI+7u6MrAQUqAz0BN+BAPgd4Ehl8
/+FLGVCQCWuDShSw1pXnvyXmZWKh/o3CZt4ONJOMsj+ut7QMiGqJrdNC3W9cKEBpLGV3Y0D4CRcW
aEbMjF0ywOQbfVdIRBln3zEHIDUlX12TSPgBsicvfc0VuszMT/5ZQz2wRe/uHlMlxszhirQ/6JXN
sIjgNasEwhYBDlcY4qWjPFCGtwNZwYi0PiQDHFUrJsusIh57/Lik7zqiP6AJRW4KRYOek7qW4E8E
pDpTdCH2ZPKPAHyXxGlo/jNCm9XhTELDhAgX7BvT8IqpcdT0t9SaXkbFCJcFhJvI56ATYbjw2Jxp
E51j7Hj92VJN7e4SSd7Mqch8ycLGQ6+mj3rTtiHCAhElMt/sJdCdKoJCZtIcgiwI9JAqqsCtgTHl
jPAYMQRtaRPDCrlqRD8InH/4rnoxBDK9PiJOsAMwKXNNBYcN8+YQVgZjwtwZH/XPP1XePUBgRmck
rVkGTCQlxqK3gpjjMv5yCiA+FH2ugZ+DepL2oGjRspAGOiTBAdwLrRRgAL2k8VfhQue91C53HcIC
1pdVdK0d5gFS/pAPR7AZlBwzGUB1MXshen458vq+KFF4URNh4JEWRfpbtiN9TItzGj79LrkODbSM
96dfR8RAMNQc2CVsmPEz0qaQys8REZ08Wp99P6fvozyrZ4yywYh0HgJAMBQj/vjG6uqRbrSHi1vy
GIW/oRjrvbsk6tgKWhWhoYLHXAwZ2exqQR8wbPvitgGhQanMCPWrwyNOBkoXoMxJAMOZuJtcxOT3
jwvjXeLRGrTQePxQs3h6yKMWHS7BQPu7Cxujkj99ptwf+Af4WIJBg8NmHMolJaM45gITrTpnPDAx
mSC4j5h04KeeN4s2Lmrceh22JxpoGMZ++BBcIfBbowQoa42pNS0dwF7KdLTV553lGDmx4dIIhL9e
wgyxNBmmBLxkuO8duc/IaDG48u0Q4/zJJwaTglFrdrxloCFQqdltZOAhr90PlShOXowXKI7O4yep
6OwoSeeDmjdVgJ67x+u/WcOP3X0BDCWQtECFuHf1I7ZoqOtiJj0FsX9hTmGzscGFTh7XSspeTK37
t/wEJObdh+WQC/ZppzR8Y8Y3BucdOBYDaZDuo2QCBgLwtt5pw+JKiZ1lkpOe0JgIvlbMJLeEDQr9
yMNXSLWmez/9oSlEec1nvL9i1BMA8ryPdseIcp5I7Y9dq2qnLbGrLW9Y9dHmUeOaxgpfP83+5h7o
QXUbY6YDGHhXUx2ikPF7qFV6KI+/vkVWFbGbl9SspvxCkG+FqXBcUYEl9ChWTiSlWHD5VNoiKnfG
j29qnyWKNb8pvArNBqpHRmJ8kBc470k/bxcmQBPFIDebroGl3AcEFFci+2CKeM0AftO+OecCctrB
uELt8Mz2nkNOGr71eQqKLgI7Nc5uzVRLPuHZaaebd8w4S0DY56wZslb0gJP3ReO0vb7s04QdgltX
IRCcIbFHjFD63dj6A3mtZ330an807csewOA1ZoMlIcVEu8dL02+pa0DweikgkeEzhU3n9RD3vpBj
vg5fVxqqe9Ejbhia5lGt0A9/o3r+7jtdhUg4ZC4Li+s8/PrPWT2WpkbOpQMWw+w1v34dCEiciZc1
mkrOFbgU0LDPJWCXaMgAWaJX4dXM4OFRNhUQc46+7MDzL34tsKkBJzgy6FdIucTGHtaji8/8xRP2
U8bLAO4OgZiYMQWVgK41qXyUlIgFCKjO+hPGQ9F0ZWC3b2wkk5qA0sEnL8QUdTA0aGXScpsAghXJ
CbmvYOSA4DxlNQ0GrZjGdJaSo3D6z+gp8hF3fJkgTnz7KA3o2ieflA3KU0KC+/UUJOx6izsCV/7F
gQEsI4SjdMRt2HdQBKH0QKx4pZci3e050q52S1vObg1sQON5CmUENVQCebeVj5vR0zOwXVgr9HTE
sKkEDvvoO6weQkX0M+gt337rnub1iKkUeNamsn/qhKod+zKfaCukQdEJ3i1iS8EOR5H6cN4gmngl
Q7AZXhEcl+VNCKs4XqUxaPSP/GjOC37G+3lv/zJR4nOmumXQjOgTQ7ysrvwNvg5hH8KmKfsUmWH3
zwDLOco1bAPUmSbH9B5lIG3RBPpwJ1TWE8YKcf71V3A+s4KEUmuqwxAgrMU41lu0/rvPRANOepmh
5Kehmqqjcr6hbF+SWiN8rAj5ATCX5+zu0vCHzIHPMAhgjV1TqdGIoNgndwXqDs93Xbp3spIh6jtC
x9WIA5giCJOup7rQ6/pKBDRuHKh+EG9S3V7ZA6DOq/ONc/dJQACKZyPAc7K8eTe8HfUE23wgwbpr
wL8O4CbJlyULgghWDzVff/luvH6iAE79kUVkvsbE5rREZdwzqrrP/unzCLIdFQdmWmxm1p++A9Zk
Ai67Hm+a/vG3hBO6JbVneVKkQnjcx2WkeY9jc2x7mLwVvKrt7q0yF54EOEhmjJyBlZpD2LPvGDnb
iDJbpfwkBG4C9NfLVb8IKZbhECYS7j3gW3hOyDL9eF6TMQDHxpkEfOLdM6BjIub/yJDO2GK18Dtk
XVR5m5lpudN90ktiJhOm2MsqmWRvYj94s6eYUhQdAznUT8Dn7PMEtSHl3Ob0QwBv/bULRp05WGzI
jSdPCRmEGARKkUiFxsNDqYhg6FF4zIegeKX0oB5wcXZywoLdUj1qpz+wMgeaFLU3f9fogDZBi5QY
afvrXy19CmqkdWhwJpzxupj2iCd+cdtrjvT2REiDR02hvJAILxpiFtDsMUsBDG6C/Jk7AUtMegim
D7ZNhrbO2sBAyLtA1YeIiDXHFq2RWcMBQdL4gnGcwUlsk1zWxsdNNyp3FF3krlOXmmjMVQe0iBTQ
G6jS25VH0DNXGVDUleK+AF8YN2cz8YWz68UW1oO+2bGb1OjQmHSHcIOg4k6QMBwZxYGHRhqbI+RJ
f+Sbf0Hnd4XscaYwwIcX4JSnlpZk4hgzapZSnjHUhkhfHAVCcMV8w3ZOrPajJghvwNwmDgXWIFVf
kWo5X6L0Z1god+BJV9lE0BQjEgI/VfYt6cmbuFCzZ5VR84mZY8SAbmJlc+DWVrNHNaWeZO4B3M9R
Z6WU7xyfV13leP5NQsILytdySC6/iX7gB75MLcrgM0naPaph8/SpgXuMBg05Uejcs3IKv581If/g
M6ZbSnuYyhkOkOHDxVyOEcbrw/tbU9OXtr9YiVl25y35TZSlZO6Cx5UOxUKVyKBl+mAudthxlbTn
Ee79GVakHs6l9DQEbuv5Zd4tcP+w9/FbqcNDurIroSMnopS0PyNnfQrzIY3xgHQJjkSCeRhrC2LW
JW89pWWgedgxrR2pZnWgBNcR24UE8VghYYc+TOsEAgH5q3g1Xvd4P3LPoAMQeJJ1gXSPvIr7gvkE
9wnQo7KilKvXMHv99D7RY2lXR/Lyk14OZY7jEEt4gLuc52RaTlgOHKqcZrJnImNU7TvArn8e9nwE
YCgoPPodpuweqMgfE4pTdt4vIyDyltlcYKyhunjH/cnXU/YojxgmhNVuM37E8rGkioDroK2TMdNh
RJIQKa2+B+5+N1KmkE/zDdf0SBQblA8QwejSGxfvofxYSDsCZrGUs0gmjI06Y7NYnGB40aMdvqeA
Puf9J5kDRhWTwggoccJgIjYAQt2vhEUmDALRCPfzkNdj81+9lpusChRIB0q9ib6mH1qUK+b6Rogf
rPkzezdcitcRMTCCIGZQut2kTsWAxx4jRmt/Rv6IvWW+IhugHnzGDLiCKcCuYgM4t951ihjbwWHK
FsbcPZJh3wnWTvuJI+2HUIf/2SYv0pVIG7aJOAjxm444OLzVvlnh3w81AHlbX8LNkE9xs+lLyuEl
qtZ8IDv6wJKCJ1D9cDzh7aaWozvLOSgHKAWyJfK77B7LI6xGQ3NEJZ4TuhDXKZn/MblHOBrI7vUu
EZo+Dy2Jf0QF5hE4KOYADJ8zI2fgnUpchuWYC50xlC+faIFt5VbBZgALTHPOOoBdHj1C6/CdTbYf
XwxTAUsngCV48ovkjJ0LUHhB9OuAVAKwlc5R5qc/MsZIinkHrPoax3kTcPqLlAxa34kyIekIrbfX
C8SBO4QR1P0qZ+TRqEWjgZ7I+aJAv2ZNQ22P6AIdNQlBrJPX1CDkPKuWOmpCmyylhMA9HLtzXgaQ
YCTyOyq/8L85Qu2kl2Du++VoaJhom7YjIKEBT8mWfCS6PUSdS9P/exNrR4/Qoh4lhJngAHZmrrXf
9+4xTyuoI3Ib7mCIFTvauE1AEFr0TZlJ2hIbTIH9wvNF5HyB7yMhj5M7DdBOdPCGO9igXcQ3i9UM
S0xWhBuicLlWdjv9ZJLwOBrwDHztdTjRHD6dW/IjPAGgbiQ5DHfwkCSF6GVGVlgcFMhjPq8np8yR
peukctiMepMTnSNgAk+igUcJuxFDUqv06RFvwLlKtNy4n1wDsEveOhrlIxARKQN9B7XUQI/ULcHb
hOAoDj66qB8goYeuBoYWXCipNkJ2Qr2979J+DAkVI3N+De+26Szezvg5uZGO6FNwMlfLPcUX55wS
UlIicqakdV/Byb1G1DV1iHOAkVTwBDl5nmTgYsJlfBvnM+aSBGAA3ji6B3AcjDcyRcTayhBTo2BE
ehM1Lifi2iCOY0wPm281JepkOuzHZ/x0t+nGZ/YayRSbBWnwLvL8jLAnn67HMRje0wxY+SePvgjn
gPuaPUcgWQQGCEe1FYLBeyMzxs1pV2GV01yRoJMTZTxgpEXa7F6eiOC6sVbQo1f5skij/vxDsDVD
C5n300TMhM3REBCZ+ojJ8yGq97S6ribkUiEQT7+10I1xTFtE0QUcyaeB4cIluO+QFTDvcXcBP8Co
5BEPB4OrGBeFbEfP0Ew7GrEfm/07rp2R4sIJxZQgrnMTxzhT4+PtL4qwahI3YfcjbH3CFPPkX9oc
raHbekW2eiyqWemxl7g0sGTkV6m0OzmsrCGhd0Sek0E3wirnGWhpe+FlhFeZIdBsY4TFMfuc42Yq
IjF6sc5D+8KyT/E4FwZ/Hg6kAja4KNWgxE1+Z4xlZl0QtbptiZymaiIfro6v/ianwxj0969QdrG1
0CRlWC4RbxGaEaABZX2+Qg19Hsb3BaLj8kAOIRfhzQ0hlXF7W2kJPyetbvTLCBMmWNeFJvKVoLss
x9L8mTzYBjRLBAs1bou17DJ9Z/Xk5lVe/WOZA8tGNekqpo85gREhZDUw3oLcg+PP43tMpB0ZKzh5
HDHf8mgQXhNs8k+8Sej/sYhYnOsf9CzkhFz9q3+C/l7otHTm4BN0+ZO0W0r6IZW/d8vZqgiZlf9g
0jaO4XO0OBbSdAIi6ul9xMNTA/Qu0WMmUgi+zoBThD0hsL20vyb1lvmb649dhv1RNTexS9kggTDS
YXUkueI+WP2AH5kTMjAyy+7+wACzOpOGpnNKb+1ccRQPAzhMWFR7KCl/DMazyTiPHtu+cx+3Yw2J
lFBpIrrtqBYD64mC076OGVU4wVDml5EVWwuUvNhUMG4TzQtG6KB13l1HGGnN1XuN1fZBkB/ja7zC
KUcy83/Xt8k9uqHKMzwt0Bb1kGsXvGkQIZwNNgop7PtSPWC0cHRA29obiHXDIJsFVgWyQh7+bo2I
9RQrTuv/ywSRB7qtJdK8JlWFd3vzCk9E2fWWhkfaXekiFOX2WvHF8wnmCFgc79UmgeNQHSttvDLp
8lOijc2cNNZhm5ZuD43EuiZV4QZeEAx1u7n7aPnMI0TYmd1p9U06lLFb5LOEbCQ9JmaB6N1cqk5F
xBkzFhQ4o78USINwLnrVnxGgO7af0xPFFwbczu+w/bi0hnSTHGmFjy8mNBKQkRS7zhAt4NA8biJU
roBRzGajANWGIhHjs38x/BpU9T1YQ9F6XJCBgRSOid5QM3jJHn5F4UJeyo172Ni4JHWblPYCGZLi
XbOrK+5mdsPBOqDlx4zH4FbaR24ZGhmRJo3RG+mj0LvS61dmoF088AM5UgQ4ZMJXYP1jb0WTScR/
xK7PDvtL3q54PGifyfrawlGeyN4ukbYQO+AhE7JihOIh4wd4GGktJnugaKdYlkgOmkOPJgEo0bO4
eMET3n22UZ1qeCd27e5/43tELJ1Yoi4O/cACBV9AX+7rVTnmnWpee2YrswFNXQLZAjCh9Bz3Exl9
kpYIizyVAGdY31HRuqQ0tyLC4MxZgKENpyJ65eqvJe38Ht8QUrFHxEM2iMkJNitrxiy1b/Jhi7iO
noS2rqSjjNlapKQLdMZMLwnoBRQ/3gauGP8OkAOvgvKI/3yTz4Im8h+s0O+QvbIUQuAIv583cQCy
et4y3eKbYHJx0N3uU1gCkghTetQ+5S/yX6rgysVqImf9P9zDINQtMUUcFMCU7nmhpywebcL8LvCH
ctwAlEguucpD2APAmYe9novT6Y+k8pB/huQWsCQWxUEaFX7J3s9fv9wgF4ATV9l3W/Vwik3/hf6K
tBkYORu7f/yb6l9kIvBinlqzZfyJKeTYlATanUsZ2WlEMJWj3TNReNzu9tl9rlROJs9kIyFubP2Z
3CY+EteMnHUXpTh7ORsrDex3UIMioEfa4aT/THvEY5pE1ZmcAY3Da46tsUl1MmF04Z5snvEpLmTu
5HtOeD+/h5/1kEmw8MFImJ0ZFR4EtlcPv4H5x76Ly8Qt0iZCgzeGT3Zox1wVsT7WmYR95cARwSS2
xfctUieyzRSpAu8ft2ZAyriDgQU9klfxxeBDQYUHNUeWduL0kNKL8xgLjwsnkMLwn5g1Gz5dFMHI
kNPHoZiUQKHDDdwSGwrb8K/vXnY/5iuSJ/9iE6y86+yJK651FfxVIYzLRJ2RKOR/xME2ZXgwXW2K
Gt2ZNvia1zdPHBT+PeeQdb+ByG3nBp95IDAv9Kcf1B+qTbrbm4l4sTRDOB20B7w+NogYaXV/zz/i
XwYohikTO0/jZNJEOcT+npMoge2WthFfghd5r49NFYjVjB9CdDjkhHvwGMpCI8uzU9VD/ch7A9oi
ec6YNFz/xkXajV7ynCF50aCmkanAjrrGkHz0JsIrwC1iJ2udB5gcOpLzWvSACqMHj789ymV0zJtI
MJUki22lUY/PhvIM++XbVkffPRQoFCChhRz0ZRnCr/aHnyVlujCIvP4e2SU09rxD0q2V5UVzvzAN
5DiOACWJ034YTjk3wPPKeRFCS/iidLZygkqpxyjeGfAQWsHHOcVYamEUCPcNezgpgsuQFdYw75Z6
DeucETJwoUOzScI4GA30dRdc4Z/XgMp6escae8sRjBbhyRTyaux3163YvJk1RC1AlL74XNisry4B
fVyO3t7aI5HkOvF+EQr9lo3J9AAaM36U0kJ7UlJNiWoinMQcEY8Efs7Ivi0OQbhloZPmLw4aU3A0
J1ogMMEb8T1sS2gWXhFhZtQiAnVlkSA1SlkKUgYCtUFgBaxdYgDHIX9hwCVNEKEZxC5AjlO+nNyC
BgcfCjE9/9htsk4MVJhDMb7yEfyGv+EDucMbMZoYsEhqc8Hk3EDbgE7a0A+scRD2FTQeWxcoBRAX
8T8LwBnoFap3mC4ZcRzopezeRRA8QqrnuIqfo/OQAlV/DZjAch3SNHktBQWeEI2sz5NAK4C/GV1o
rei0gBnyRyB8hfcdeLj3Y2LH/6CHw2/oOcIuVqdkihDf2stfaZ0aIUPtP4GZwf7CWfJmAIPHNFQM
pjGz+wJ8UMRDIewH29aE6vTrlEHbeAKeJBOhxXY5aOe6X1h0Ji+S/9BMQbxG0C5j/IG0lDRtyZfV
jj5eX214eMfnTPe5blJUTQFKwyYDvXAan50ICO+6/izKoBufaLqboHU5azYDdfZO2cXyaqnFenQK
nAarm0zAKC0m4XJdGqMqH/ZXuouvuTf926Soi93fH+3AonR6w1tCAqAL/Cit3zvMEe1IjSrwenT8
6LCntSfC/TDD+kMGN0JEcDrfJq8J73j7JawztOL2jLGIM2+sLIW1NrxDRBxJWeh5ChX+yet2IvNU
AOBGzmitIagOHrwVq4qDSswSxuBYu+ThYGzkoAFsn8DOt1+si2fgw1gfg112qJWZkiQSCh4uqCe6
35c9F6zyQpnCRkM6YmMDAuivoFuRviHQpUjCuJu0uiOnUAGLDiwX9Ovhj3h1jjbMFcs2YsvZGY1P
iBItDYJSkXsihloTQS5iLNXoidAA6jMod7zka6/6UNs3zKlIrEmr5MQdg5OSZM7iZLLzZkyszE5s
OcqUMY2MjCVim8/1m1hUbPix9dlz/4GpW3xJH2ANxY8F3r8THxv8BWhRRJDL4smrIGIUJFo2C4i8
IhEdAmX2RsvHj5cL449P20s+Qk0K/Ets0B/M8PQeY6eVx+ggFjgC4FdwHPAvIL0w9CRYEmyDm5DU
pxW56nzV4sRhajfxlwyV0sRd4bE0dPenDDp+C0yRxDA398REuH9MP48CCDTvYQWGubmG1vQjxaCq
vxVB6fCrm23ho5IoUgzZcsbLwUDCPWpcQJQYT0ZLERPe/mNyCBtDniGJ94Y/4PIZcQVgV7l/iBOt
0j/vIPMRF/BdjO1kZxDLZyE+NugzgZ03GxMAfTJPOaFfmB7EVeBHmJwzhhxFFZ+x5kCiAxz1hc/L
KBvo3sploCicMq+GdPnad9keAEt+mEG/iapFlE73BT01s614xgUB8PAJnC9mCAwgPhnbjGuitQly
QqBzXwCx8imZxwmOzS0lPQpPbfxdkZjG3skn4Wc22DirKQQK74bpRjcxlfwaI1//uCqCkRDcExRU
cAgEpy1YSDwhiFJYrdaUn4Xw5rPuituYt4By5N+3kHOUEyrCm9FWXDVz3AXCtAVFy0+Rlox0hzhX
Ap6UHDD9ERNnUxyQhpOh/FJFIBJBPnHDXrDJijXRpAmRc1B4rX0P/iPpzJpURdIw/IuMAGTzln0V
96VuDFfEBQVB1F/fT56OmenoqXOqSgUyv3zX+9KcGOvrlDSQh4Om4oUxVUR/CywIXfxMC6EYvDlX
0eJHYengpmXG63liaZyAszO7N+jG0cqg+Glh6ASmwSUBSgYqSQVeqLvVElEDYoeLj82BEX+OQOex
3AzLObLdqA99+SF/vrNbGRMcQPt9Zw6/OwBSMvwPJtqXDRlc7A6k8/PnUAOYafojcwJZThiT31+j
HOIfB4Q6IGfgpvClmKsp6BZ9AhDgXETuFi43feh8Lyu8OnlymOiIdCMId9T1M67Aj9h/Ple6J3iE
UDyLsnB8yd8Y8A0maYfbhgvWO1AOjzKWMSHmAhgjKEoQ9+ALQEnPJc9x9uUAyCQek54P6g2CDeUP
AoSUZ8LATfeV2OlAGlFG8PxQeDh/Oi1ZtG9HZV3XCIjlSO0iYgEbRKTOJ8zJrvTv0/Mf6wI6Db6C
VeAzYvHio6x2GCvMMhBsZsyP47uuHkM1TD3psnNumUvyO8BH6UOxT/YCg1kS9bBXkCLbH/EmBAFD
Aw3IKTGcokvWg/2+jHthTofxjptiTcBEwmMFN4+BFp3TP92OCTvXRlVshMW0j3BQUHH2bcXrAB5H
qITaC+UH6SrYRtFO2QIWxYfO+xanKir3ylQ8dEt+JrcZcaJ81Bk2AHFUQaXGI0BE+Igcqgfbbw2b
DR0FPEVeC6QlR3rWeiPBPkMLwfrKa386mtMGKDE2w94MkF9Ac73ZGV2DNvpN0cQEmCdwrK4NR+b/
ivgtn50xhHPzWa6m+hJh70R0yJ0jmirIw4QGYZFVhxpGyCc4uT65pXRR8jyGqMMCKjEvY55S8vsg
roNq18YC+2PyIdvYtttd4189IiUdlk15xOO50th4IfJJYqSDWcwwWlgtUfnOxd8T0DEyJcBEhcRi
pyBY8JM2CJV49HnokvjnQErbyCTE2X8FpodXIRKQOdr7eLmtOSJ2EdsQKu7cW7BLuqvzfEoEj4tk
CExdckHWWMBZMj5rPl4EPZRRvr0XgiLYYW4IkdPfxqz7LB7sdBrWrcrDEUJMQJNKjroys4/bkWOH
rvqlWJfJmS3UJ5n4EhsR4EWA1SkFIlUtOALyiq8szdjz16RD8jyJ8nfByjAcuX0HgpbJczDj5oZh
sG7DvvsE7yRAgAcfFQF3TG8tKitIJiCoE4lt0JqU13hKcP7jkUJ2QTzwhuy0AQsZ39OHEv1ErKjM
JQMH1LQ4Yaz3DRKXYFQR9vEillJM/d6UCR51o7PldwX57oTOC4cg6emsi2qE/Ncx52SJgBsTn4Ku
Ci6MWAu0XueoJAjzmpnB7Q+exWRZgNtl5ZR2hafGlyNqKPfusJXPKSj1X7tv8O+dwaKgx8INre2R
+TRW9KUFgRghn4dBZBjDR90zzIG2DrpNZQOatBEbBlTvkxTfv/Lv/XcHMbG+y8sf2vvLH6KTMzBw
pBLizDr82vEazu45JrBlXqd89ORqzUSw9Y2qKlQdNMfSTUmzjcDBdh/OiV/shCKtvlh8soZCOvif
lTK5xzeUvhlpp10knTYCsO7QoVsEurF2em86I5BwUr/JiZfZi6hTwO1/Aa74w41EGQ4OOIkjQCES
gyPmkR6IlplS6UnTdj+Eo4FRWOOJJjebecgt95jowueKpYx+SqbBqIeCtZcYhxYZ0tNnTIGtZkZh
+6Y8hY22kDk0SfD1I9hxnJWUBxBhiGSLxA3uHtX5oAF8hwR8/NtpRSAp7O0RBeo5ahD/F2vjRNLY
VtnNu4RqkbA3Lka/Bb04GVOfj33Um5KvaUdlVB8h5Hi8boRd89xNuoBlxppKPgOSlTIYJrBqcG0P
53SxxSc0hV8FXsD8R9o+gbKMSXQtcS2kOBYMCQMPdNqIW/vIjPRhSWAZ4m7J98hW2Okc7i5ubypQ
INGeNlI+npEDWWv2Zq96TypwY+SNG0Q+u9KHJoChYNxG+2PfoRa553jU6b57WMvBkD1ioTrLy7B/
+u7x10ElilD0++g2pBpppKwgKu8jBbKj44XTEsCuc+FVb7h/WYkAEJPTJcCySUj2l2eRczhcCo3D
VuWVbg2twa8G/r8uSA4OzZTjKumQLhLeWEruI+7OW4RYbwveR0pJQLyeIx4v7+mj4nHohvXYuwps
L9cpn+vVjpwt7ld2pSW/KH7Pn/7hcWqtr3USdTsQFKQ9MGDNUTW4LPmc7Zwu69OjwFOzkPdddCic
U+0QVCbinS+zBSYb3krNojo1Fpjrosdo4BPlTSznBXuF3RzFxTqPqqGJv3rCcogMFaIjvnvQp+wF
T2EkCW7+An7fZuB1dYaWyx/cNNqwjP2Zhfuvzd5sIhv7kxGmZLrfHT4PF3u2+x71YRqTBdsRW5Ye
6OxzKLT0CePXiuy6WecuNsPFeXaniE5wTI/xhiDuIq6ngLHy7r08A/+RwRU+eBhx0oI7v+17VNGp
uOQoyFJIwngxJpEVMSzFhrSpNeSoOdVfl16yznSr+c2h+bEFTCA4lJRs4swApxtq6K4TgiFelGgD
klAMD6H915t+EdULvJKmz0v1TzUGsGsK9Zb0tR+nA55H+1DTwQfM2aAz1aagBM8VqhS8vLQCBKjd
0uK0ObKjsOoBb7jFVsQ075U/HT/9hMGLyANOI2tkWJcVI9gDzu4rmqXMYbe7MVwSq8+s+HKfCToh
Kjz6B6Pj3PbMo8LhasR0Rf2dxyQzcLhn0OmH3JNMGQLpRJLqaZjtKbZBF92LwT+nHEBMOC+wVTTh
/1T22kyZ9A4C5GFT/shM6eiOGT77IY18kuRiynxBc05YyoEfWH//1IA5Mem8JtpQkGRh5J4QFBL8
EBNGzaSbGYtHiMVsCQuus0C0mFoiKllgZguPaifxQJxdDlY2UNROBN2n3bLbXf5uR7L4hNeqpu8X
XeOuirvxZ13FLPwNe+9Id6C/OAAN9293Xh+xLnJE/mDKpgOARix2OTcvXbGVcnAfsOzcZoK4/e2F
TznT9kRrbgkz5XTWiwmomNX7MTsx4VBDDoBOg0aY4zS8Vz/5eQfKbdPf8Ry18Z1H/JFJux4887/j
gkMxEgkT4Q+iAtlgMnCI8ylDjkxRqNHxMpn8SSek/mJ2NJiUqD6IVERiX5czBqtLNGABYQYnF9Mn
TMvvbCJjRT25iOuaylPx7umOs2tkHkrEQd39e4wRuv1i6pxGMgG3E5TmkFjBAjyND4RtCIYOBhHI
cTMyDw0gKEDfTo7BC1AWwpZs/BV3KvfbktNqP0ObF7b2FIYIjQXBwiyewgw9gBroXOEgviXc+K9F
E7J6CERD1CcRANhF0C8n7omGLl8RUP+a4GslJs3Oh092q/F7VZ3IOzC/FCupdkVo8qBv/4jLR4Lw
cUhd/24IPIQ++A7PYAHsGlk/7B0Go0fPblKZcd5+u8Va21YjzhDBw1Fijqej18hcMVQI1sXStgTN
bVmoUeJjWUeLmz4nXYhIL0Va4X3PBGqqwSs0A3ahwUGEGxEqC/S7Eh+Cw3odPHb9A6vtLyOcTqb+
uvRfHHumjbsJSmsuu4LyvqRIaZyCEBkWYdjgUFxO/g9h3UIuXPD7SV7jz4DyWBTBYYBmRijkGOqW
2pqTlkx1DIM+9kyR2UV/1oxD8Qu7Jtp+IbJRII9yuDIiOUilYfk0rHaNTch5Dr8h/InHmZnMeTgH
Fhok2TP5VC4+Ea6gJpJ9rKMaxjrEqaI76bLVV3SjcDtlt+1AaHLRmLgH1Xe8a7aZEHAHqMto7NJD
PqltUqtyXnBietc9eilSAm72fSEJ1oA2KcTGHnO5LR5SdTXH+hcaCGN4eWIeY57HGAx9u+qs7ww0
ckVQZAzfTv5cCQfPiY6EinOiu8yS2+viNiOHitAlegr4CbyV77QNpwWbpJyNb1E9bLgHLxyjf14f
3QIzvAcewPOuhS5Kn5i8aPYaTvuO0Ja8nWuMD3QJGAJF2MFa/LLe9Mpgkm7mrBb0DQ72HZfuy914
TsAUe6gc6oTGzBwmCukxIhLeIXuwMNdn/NUvUNg34gLTfkzXrXueIXJgyefFElDHTQpzHT5R07KB
9fYETMLXjLoFFACZeHJSDJ8h2nHWW6Q78LCX6dUXEUnj7tjH0Q4YYKeMXigamRzRPZDybQsGqre/
rOFzlhXCjs+eh8cnzvM6zjngMOOK1gNBHpNyIFik5YcPpeedQHaYS6gRG9Li6G5QEOAaGZupkQkK
FRIgwGHBOnOmB1nkQlIT8vMEPCp+s+o/Z9IJAUs+6e/5eyiNuY/ZG8BAua4WxxwykVl/ISGx3Fkr
hrkkB+2rstI/A0ERPEJyzACNPsF9zlvj0Z9qOlETUrAZckLiG4tJS9vRN+oMoUBto8GU+FRb3Fkq
9R9PECYUoInp1wiN+IArr5kf4iZpuMMavj0HOWISAOrkhpOQrQosm3gKn5MaMhq8NfxZ5zYhvihf
Yg7hukYtiDDyIjbLhmIRcaobTD+omoR2kIgQ1EkM76hB/o2fsK8KprawiMEtuPYEDg0FTWsjqVFO
8p4PKiniluJuPigogjf3YyZgVY+YcspGyOGlg0poXfoct5BxnlnARVkeDUMW/IkxhdwdcpfofHor
k468G1MLroUtYluLvil7APOueXCGEebe54ggCkYDCh8yERMvTU0HDZw2+R70Q71jnz9qwzq+z/Fa
xNcxRdQgnC6ah7t/TftkyRHRNC8zUrzeGJHtH7x/+q+rh8+cLGNHXn3ZfHgM6OEU/RufhhQtG/xc
npWjmjhbwurNiJyKK5qj67hLywzC0YQGgwinqIVgnukvKHzI5fsYuqkgvaJOBL2HZCjD65E+GytP
OwzUcJrR3aUh7AS1Qg57RVQnVJErfWyFSK6xuSCeVif+4tTLCoZq8l0UVEU50xNHXh5HZL89S1FC
aWhwJeukTBYtDnCQP+bHGt2mODyAi7uEP8cKagBgi0SGrvi9Wb77ZEnYxdQEh36vtRFA9/mos9VT
e5sIjK534CoiN/qFxLEukYRrwWOIOiC7rL4LwdxBQlRcWiHReDG72EjYcKMaVCa79wmzFDqWWT9p
Rj+xN0qMykmxaNFgjTgdNntwdwBZxj8ieMfN1cOuwJcQSm7psWDt6bhXKcaz2eTN+Y+M+8G0xNxD
39cLRRAxomgHUP5x4sSknu84LOLO7ZPiye+BaFLS7pzdY5q8Mi0D5ucMOsD2jxsKWRLHP25OVlcM
TQGvAg7rHm+25kdYOaigXjXEd6weAYfRAJgEiI3pSVfD3uiKLUL3lESPydgA+mFT4HFfUjk65+eR
Ppl+1hiAAuosZyXKKHSj/phDFQgVIy9+mwm3uWpfnNlzhqZXW1VQgQSXX0DZVubiMbm7SJwxJohU
TiqRzJRJp48OrhJDKf+kweO6PF/c+yMCCwd1R1N+w/kIGMXGe3ruW6zAyHO2yh8FsfcQcduUgWoI
YCb9cTY3iSe5Q6jc/6VygQU9KC+eYlwFMrwgum1j6KblYA29BTvN9IUUGDyagE/AS3X4ipipAf8A
XOrJOQIo4Bv6lksO7vRjP8L3wqSzNiBU1b1M2C0hMT3OltHdowGDQGOFIeWGLrTwqh1qbabSUT2/
E1cgtHIMfUwDBYJRzcGC5xBmZFeU7cHpgDtBr4LhzjUHktajziyRV8WELSEmI3Olc41aa9UFPUcV
kIrBRG4kueYDzMrAZOgVSPUrLOK08ElUwk5HSDcnzF2tAxO9gF/KcU0IN4JuagF8pj6D0zm2hmLX
z2i0d6YiuXYQPQ4l1jiAFQBqtOqXVJ/8xKnPp75BglDaXZePHcUoBDKy3wrPFoB42kUaZaFkfen0
MbF8sImiVPwkMmqRwVAPaT/wbxxKhwqyf3pmKWnQdh8KI+bIHkLyoxPlQ22T6ITimLc2hvfjBasc
C1296yPDgpsJyh129SZmjkb1Iget/9kVBOSDgiGNe6TP5dmr5u+4CeQJKmb7e7EyxENxwZ5hIEYo
3HfMXop+LmWN/CxZxHjbuJms20jbsXD5pSe2JJMT9GNxC7soX3z2NTsBQzfhlJuoXn85juWLcqWn
PYIf4L440y+UCOTHaUW5Pet3Dx86WlMig4kdYzb8WAPT2nB3/ZHnjW/oooX0t+96Q0R7DBCeHrbz
95KlhzPp/ct4hpmPw1pvx9GKoEU0Iqr7cxCGgOlGbASfHcWKqT4yCQqFOQ5UbtaxCmSa9vALiGFJ
urqvP4PTFREDQGS7HgNDP1B4jDgOR/9W57td+fJO6RHwZN9ixnOLzhGf9Z5CSdl9LvnsxBcUnlW9
s65pMf+uyRpwW0fKNrOcKYGbykBzck8VsNr1DVIAa+DDKx8BUrNMhgfgnMG17uw3bqHl+e3lY44f
x8/yufsEm7VkuFfhchSJKCSg14EyuoDOAtwGz+AOgp7JutNicRobKXkRJHnOFARnX48giJfz3evO
y9MzDsh+GbTeI6ySvv8MNp4yrWmHznoseMnAXzaxPKRR6Z9GGO4ChOcWfebkS45kt7YBlSj3A2cU
4A+d1b4ZK05+gCQaFQfCKq18rZl2MWsg+H9BtX9HvT9woaTna+PeWNkb9MRhwt9fQ35ZKtfW4+vp
0/Pi6W4aW/YfIdKNvTrF/T0m7ELhdzC5asljL+3JWcEFiAzMlyc//2O33nekhLgGPelpkfeuQH78
LPlunbNNYgLlEtAhY3/wjPQW16465U/z+QXnR3z9OzsykWDWbbvJSHcRdTn+NdSivlAP/axyyFM9
q+nY4FN6aG6VGH4165s2wgKQ/i8RYcYXTRs9YfYZZz5K3LOtA+EgSaGVFdakQuTsclEGpUhyeJYB
v7dGCxHdpjDfnLOd5ZvTRCqFT4TpjJFP4mHv6Se+/z2zu9/sBlspu9vv4DpXudREPNRsT+ARRD7z
+TCSG+DlBpvYSSbw4GyryPm+9oWuLm+DykilgOK3qh5erfotkKl79/tL7rFyKmrHHvN+Yz1SYyiF
V+5rNK7Tswext/r5Of9Rs9e6OZGSaMOqzVpEZ9FnIUetR6BgbLAMM+gytxOPh8hVAUBiGZiTVySS
GbA23khmg8Y6FVgQqtD0GJR8cGaQUT3LRxRmONyekEuMNbyyIaqrDDX23zvmZTtlfE02U/yev/Ev
ep/qQJ+R0xZKq0HaRCadwkVwdz8xD6KeUAJvv8JuRV6hg5YfbgqYxFqb0zepRVOiSFo4ciTjmHzb
dZUH3RuFFAJKTEVZDz82zSo/h690H/9hP9fXqA+hvAPVtVuG537SjmkyjbHcIWokR43apfHP0jAU
ze8+nx0b4djs8DSSun/1n8u3/YtQB843CcxXhIHJqecYd+De2eDcoT4F57EMHCyAfWw0gUma9dXp
o+ZQLQyqX0fobGm0f0ekanCLcTYtwitIOF43nD2GreuBgb52/ZFE6IiE/goY5eM/K5/LPdjEReto
T/7Fro5AepVuE72EPnD6nCruc3ZmKWPAhOQVyYjDnhWyerGWkafFFxHjhaYPxujcZjoCPH30hs7n
cI5y9bz4uLSOOKjM6Na2cwD8kZbijy1GF8JM0UCr6/dSRgfdg3+01WNNpIQtpMhMb4QZf4LvOZAR
rPNQLvkkBxj0iaNQ7C6V6aD4rGViTFXrjAEVW8+HsHzyVjwtVhk4GM/nCjs5oVCSY+x03dZbx2wd
DKTf4xNUtfK+x5oSeSoRRWMeMf+lkW2QF2+7tM60l3MGMd9r3MvwVTfnQYNRYz9yq5m+uEGQD2W/
l0gBl7ZyghC3uFsV0ATDpv8eqQuEXq/0Bo091LfKiy/egxLIbnsnUWLMd2uELgWGZ1ALOvvSYoBz
+F9wHR6Ip+LQsYsey+gjUhFmD8JIyUh+Vil6MeRs6KZw5IOjyrPLmtOO6jJZI/n7WZ8A30JgHlUX
zTrHlMoml5aSylwcatGgPtLr1aHM8IlxFaE4iZBE1HP0Z31cmuvC1x06nwMm8EeK/fPRYn/gUTDX
j/ljfuXWHUxYLBFGeoPaTnKe8o9tuA0w5cMz1ygLufTF392X1k38iXvuZckjpIRccqEMVy2CkO+M
4LRYTL97YqJAIfeNQbP6OXgPh3KkZ2UslP6tZ6IinOTzK5a40eVk/PVBY4RJzf7C1lhIguWNPSHe
543r8kZqd0CrWFpwxGC5EcAQnFxG9AT6LcsYK5kxcNu1OWOL2pUevnQqQnSH7fmhWgO6yklIQHjo
E2QYyhas9ZChxbQMwhVS4kbfnC58fMkRJaMUlPdJiKWybVSkv5idl6AoCsbmPEJMJHyiIIUk0u7Q
LTN/5cfvRUwe7P0KQ/OadC/+ymCih3XQkIRe8ZPVuZwIPWNhUdzDrVIN3JdBpaKnXbyWfQq0ghki
h4Ff1X1KAP/daRPlBFBQOVjaiSgiLY44Ppvv5VBtZORu5EHBh/IOAFY0memG1SY4nf3NloY/YHxe
M2vhDKzWwa0caXgQeOhBH0DCQt1WFz/Uz5vkiruBlwZbyzkDMb3H3TW/2kY6mBc+YbFLnMCmWC+u
83y8GXEzsVPGG4d/UUJ2za5x2KXYeqT9ZVGfmBT0q9eb87XmxKNsiQHJrxw5mn+Dob5/I3bNj3xQ
daC5g3TwJ+0/p83+QqItIWoPykHYlh8Id1YEct8WLPJbCeKleDJaEJzZ66zNBO4VcF9YbX5TcCr6
/6iivIqUYCaQLu4davX/At0aOxkWyo9b3vzfb/yq3d/12MtnimqbXAr+yYR9xmlfbjtPCmsENmAN
uBVD44s9gbi8kTT9TeSxhHCNlmPEHYB6pAZzfw78vovfMuVAYtfDJzsXRW5sMi5DzPY10iImAaYt
v5ipGQy290ZIikr19IAbNZyXo2dUJBElEeugk32GDJOMYmmJUANFGEDACRslKA8CG0zCCEQ1kUwD
v4qehIA2CpsIcmTpoQqxl6BNyQj1ELAbFg73G9e+EnfL55GOHsESlByS4GuF6oIseDxmaBVxztRR
z5FHJkwUdkCOtuE3uGavpYy4YMchjWxUgGl0MogyEJvg5eP8TBxhpKcdcpKg5NiPICqCa+Hcw0SD
Eg9RCwIfyaJCjFxklm33luY9occyJxqSIRIkEQi1TrUD5uRdIeKCMH1xo/BRcJiyqIRDj/nWcSqr
ExQRvQNRkohlJRhITpQopGBzKatYoi8CwzKRnFkyhzNWNMj/Xf8X9TgAhtfa5Z3X43bE/w5dHzAY
yXMoMUeajq0SsLWVt77kPHMKJT1g4gLkue8YP/uCpEryBrrguxsSEw5wft3GeiAPi+ufCGvooKws
sa6Bu/UTGTkYGtQtF5dECBoWSVADpkxeXGdS0n4kXlv3Gf1LSa4y/fxQ9NNGebptixF0JVi4Nzji
pubRjJpxOaknVQjEXg6xwhqRWOr0VR4+EtnfTEuELdllUszMVc2Q93cNIZY1vzy93R6zae1ievR/
0W8sheqB9DAy0SEZsM0hOEC2yxCBq308QIsdcOYod2bSJ6GKSeK70pGiTKtEyX5P+zWwvnt8sekz
NlJjXLtlrDrXhGcgDytSTrn7iSw8E0O0Rl/eBG84z2UOqyX5vyHitGkFHCSal38d6WH88PpUhGai
h8roFl+7uCHS3zIJNmH7ZsskIHw+KIPqqC0Hy56YwCF5lq+QCQ9OA2cloV6dw5iGnuH0/+912j3H
wi/4MDlkr6v3RaqNKhcQubfQnWa5GbGtISp9HAuNLkq6KVnCBNTHfLpx+MspBy5Z85mfR+/catkg
45aDGQo+ITbiUEspLamVOto/lHzz67wJGqz65L/Z7502uaYDrGJGeh7y/lGXZP0htid9WiQUI/BN
2te5w6ixIbw5ujDRTu9pRZSoo4ffNTYk0xJoInje+LfrubddkZY7PTGwCPVFsODzG1QcA0Gikc2B
XI6uczN5B/3lhSQX7PoY/yjuJRErZW96L823+zre2XknhHMDVcbPrL3+m6fib/r9AJvZ6vwMy83Y
9/dl24t/uydhnxTUQaX+4Wuxe8N8DmkPQUv6zBlawrSIjxPGJBmrlnowwwFDD7sb0sxZnw3Af+wL
H4meba7fRLeqDscHxg95WTO7AT+R6+q9gDwfpLNhRmJIvng/QEGnzM4Zxq2liduyR7ln4ZLKy+Fo
nP/9AoNwAAum+XMA6wLRYt8a30K6+rCVyA6Es3Dn1KEKbvqIDIAc2Rr1/khkPNLzxEtbc3p/71Q+
+mETdSvEOcPB9h3hsvpyCmS7gQei8ewyvKOWIJAODhDwgGlkrUwxmO4K/02iaXmq8GHSZIe2g6UX
iTaIB4tBQxa5kzOUI/HlcWWi5b3+myzf4sBfluFnxyFBbmLxSevDfkWuMPdoIMbX2tV0n8GXOZQ7
wWSOZecmKAGxPQ3X1kk+ECVqo7D0v6uXR8Ty6XbiDq/EbHOGkaotAycKLSGjD+JAdo981ksHN4ez
rHToRgpMJEGccTcqQNO6pHKIzOPJoREYyXwwwQ/HGuezGYMz6GtT3IUlohWHi4TWKuIRyFlFMNVy
HXfS4bFiFyfo9ecTzdgVi4K+jHdobgLOVqrq8EMYmtq/ckT+MR404homG6KPRxKpsJz8RZW9Ginb
5iATuyhWfOuZKUfmTelhl6b4RGl5BYDh56CEXHJ3qSOz87uL89ltQmYLjcTFnt+uieZUZuqMU/Bt
d9kpulv4Z+ET5IzAp8yr15Y13idM894vJEKu3w3V0pFhAXgOOMViiGnFcMWNY6h2zWSIBwfAtJ++
Z3SNMTi/w5JbeSvDFq4hXj74sLGebQdEnCTFwxVjWx7/OLkWrkbPQhuVBD+jmAQ058iJzk5xMK3w
X8Gt0HXxc9stNM6PrzFanLA4fj0AvA3QNHXTOKDJBR1XJyi1M6FbpOHSP8LqLs+I08CbAWH2xJTd
uNjH20UfhSMJgkjf2LUxRYR9YQPYjLWBddfjTQpnjD5ChtupAkE/5vsuJH7AI3TkzsjUbjxUfNcA
vcaoDmQcRdJWFwwVGNZKTWuU4ujbl9e+SDrRDm/ogeEVuAp+S86ejvLP1McJk+SG3XfHgIV/gx1z
pyHVVYYE1OMqqGyoCIQ5CJElNUU0Dl78aZRli1ADRtwkifXff6Fu+QoWmofqNY1PmOGvW6rmFP84
LD+SYDI+CNMDPwgELo4ogPejocQy1gMi9fNoox/lkQG2gxCJMgRbUqjoSPIcsQgN5i7gEkTnoRgS
phgagNLE9fL4DmFJiQtMGkIHzqBTpLcosKznWAOxum1aLD2BNO62ecMuciYklsZZifuJZIOJWk4N
Y88kG+bD+0nFbgWkQyB3CttuZFBekEGVC700ECMbuAJHMe4XwQViRYSr/J+ex9owsPp7fUzCPOYh
It8QuGgrzhV0zbQo0AbTegWZYeBpOx/BimkUQ9V6wSpS7VAZt+4G/7Sl8cJEC1imrTQkqGCZY0Qv
wu9hwkjmw3LFjOUQwDf+UnjG0RNccShjQoVUI8oIoUoC+slqwyVYXOCYhFrx51xgMHtTHlisO8Lj
WmI//QXHa3K84PLo5vTJUsaIGXfM0fwMxYqAaMvReKkhn4e8sYxYX3AWGeLSQouBVDn7iKX7kyCw
4NiBvoOPRpjrOVVcQZt5VjEl3YVNS141Sbvt3HFNVBU6A9wIfTqrbyhEWDmjnv2ZgEhmWHQ99YTz
Rfb69Ph8OPiY0XltYMaG+djfoWolrKuwojCXBPKQOIlzOiW7E6eKHOyeiTn+uphBnep48yCexy+s
gqCl5+yMwTsmoB7mr7dx7il8Mk7Ut4ZH9yHcdEEeqqE+KnfUaKAZfYXCzKzMQGFBWrvOYofQXhQM
ty+XMBIQyFE/bffgb+mTXlNuYtq72W/vRJaRsQQEfXx23gWag1GcsnqdECUBMBQcInCUk+HOSf7h
QyTSNnlV1w/Ar3L6kYafOv323MG+t+/zwDSiYoT15toKvv0NuUbQsSvfPID1M3pmJJi81+0F0dXL
o1NGgZQ1udvx6EZ1PRbLE6nOP3uwr1mtz7QQpPXZwSna9JPqESPzeaPMI0mq54oeCksUUqA3ki4h
Cw9u0o8R3HA186fC+SqKYnDEsHINOnzHtkwGpgHL6pL/3vEw2T2VqgxXAUODJmR/cnh+mi7u7j7W
L1l2yv7hJUdlt6Q54A8C640acfXmyA8X9xpM+xuKnp1L65MmNZAdPH65MmMZNTn9G/blO7wxld7E
OXlzhJ3DjlXaHAOsKgR3hwmC5Cb1F92KSHjhvYuXuEJ4c8a0p7gCLM599jX2OB2aGZbuHhZzXOK1
mrWU/JHpQyAjIZGkC/+J/cy0FBdTEFws6ITG/IIj+zk3+f0PtgGQvuVdc5hmAB4b6yhNlZkZnrOv
wtpD7R/QAMeI4a5KH3P1oLmy30t9n6UpYj7kYMhB4uP2IvJhq4TMbJ6bT7j52f0NXDbOqCJAPX+A
EzoJnzNnd9PutmxqrIgrMVbo/gCRBtzF+BOjTsPwDVYhWAV07Qy9S8opheOyOs9evzlIw/sc4y1k
2MLEZyCOndHrzL+qJ/ad3pRP+YK8g6BNLatcIpag4n9ePpGwcONIFEw0f6U3pTWd5Nj0vviO34OI
BC0lkA9XJbggRbjNBpkeSYsOAQDkFpASazxPAoEuqAqG35R3Zazg6zFPGyBPDAbuz9+EYC01L919
pbiswdE6t0T+cIe6OmfgW3ef9ZUFi+ITUSB1Zohf69tmphOY8XKkxZkTb+G+TBpDX1seKP4CtnL+
WdN2OqF67Emy5AKxlLRtGrfbPtnJBe7SEfWQWqGGNfsxr6ekshHazZQzRkyyA8fcIDJKjaDHs1rB
K7jVh12eb/1uNVLL8DqAxAybGT7uwnS0s/sa5qIorIVCyym2v+A3SqoIc/wb6N+6/3UfG+6IqLUW
3+8bRQKIEWEmBxaDapxjiQLywyjMMWX9sLujSUgpIgH35hGWMGQWwpRuwKIjj8FStwG+mgm5tezs
+PwwvnJvf2wQfhQEnA125ZTFFKDEG0zuEcqBJhPXhIjQr3MlmRyvBMyB4tBjxYDDO0fMUKBSYC4i
q4SjLlbNkU6nOMuH6dQb7HQkAVsdYcaTuylS7Lpb8N1SBSK+hIr05TBdGb+4PrTbRnGw6VcTMhdI
4hCma3EVc5cjkLVFa+kDuy8VUCL02vDFbo25AXSqx6Bll3Vq7L+ninQipISr0vk5IBbYv4W4Hz6c
U1+FGXB5AEMYn0G+3mmZ4uRGMkSRZcjmMLnuYGqP92n3T2j5PvacG9IfKGP+/DJ6uTryQ6GSwPIF
WqHrETiTiOYcyaECkCzZgCsvHCI5EVxin1KI33t/fBxVgRQTBezSdpXkJ+kJCU2u8M3PTZwdZNwE
OXFM5QQvWG8mkfKGjQxZ3qFYEnSXkDg328yJ9iR5iyl40gsjOQq0A4SyR3TOSuKBAu8hJseR0VHP
kZr54KP+Ztx4g+CZfHg4b95FZCE2fZFq2OAmZZDTVb9HIAOcJKPUldxlfDOw4KTrhQPCp9nqmZuW
MGqetEQIiJfC3ImoX3povJ8LePXhrMSMz23VMLpQhrlqA+wRDgR106E8esuk3X727z2mmLA4UfyV
EhpAGn4PK5yDrQr3TM/iBahoR6mgIe3WsEi/FGQMF8mY0X1JGuFrV19EZnDLDbhk9dZw/pFOMM5J
nltRIJi8fHn5I+Dj4ukL7O8/IDj877G6LbMn2Tp9rj7IqQJc7FQLOORMHdeh97L5MNcFPSicSphH
zIiFQl/QEUn/3IvbZxAYZ/8KoM9y97NA69sJNWtbaQtFnceK+6Phr1oAxt+YuemvAvYcNW45NHzi
nbkrvwvOqC9WEaGBEzGyyEnSi6s4JHTlnEqJ1aEImOuB6sstXMii8O5ySmZ693GzxgwanILaI3D6
Z/dSreNQspAdVo4JQAFbTGrSjuN9Pj5nI2jD2WOmrCrnSNK2R+BEH0D/wQmJw5t4ZXvG6BPHXcAc
agxsiSF8zXjGprYJRXTjLwapMYZP9J7c29yx03wsqL2CmlC/mt+jF819+BHZbDZ06HwRdZR+mduo
ckkrBmdsEWBsnIrT7Qjbyr5M/iZoKbFlJaS1wERWfh49yIBy8IAiq5bXRJTyaQwpfvRKMuegJcCq
AXzQ1DWIGzE9j9iavZqYrmsyDF4R6uApjEfA4aO1jezlEgZFLCnKD7TvZB1dfH3gnpE5Xk8I8Zwd
LixfQw0xB44wQ3or/Xf4sIv07JGn7iv29Q941zey/h4x3EwU35nCQoHImBOJkCSX0Xt4dXK0Ix+S
coohIl+L2zKSnNNBWCUQPXtlhKRlR+qYX46J0cBRgkKX71HiNmtnzSTPnQ8s98dveZusyklfDm8D
u4YM2lgAd6hYWaUiHUZd8m7BkzQ1DzDQkxy0JOIBg0CfSyC07Axs/qBExP3IsbnILf86+mwHyNy4
AwN5/kTQkr0O7awd/UfSfe0mlmxhAH4iJEzmFjZscjbG3CBHMDmnp5+venSORqOe7jbsULXqj5lm
OIg10h+n7pWctw3lPr7i4mtcJYOCE0HvEkGiPpTG9HS9vGKcy7IHWnxloK2fx+e5fe7AKFfvf71F
568lgXD094347BQKtf2uchjlOTHAp0W07SDR2PT+3vcf/vpT6VS/SovuCfgaddjp0d2yGDq6Ptab
SDoupPISSRD7OHY2gP5YuHiFA0AXyaEMIU+qRck1syGYgOeqd1w38sk2kvBZKYJBxOiMs1DMefU0
2g/uz5DsnKbeEZHzJsOuf20LTFTw4+teBSKBWEwxQ/6U7SWqZTOR1ZZt/yI2B22917dZTiyEttPM
plrZn/y9NJ9c6niGa+UQ6WqJ7uW5peSLHLqXFYk9p0k9V0+/c8VMlVMwRTPtK1i58Bly4nKYoX5m
0Yz5yeFhcn8VJr3Z1++CRe91oX5z0LIJ2VyTKL/8XLI1P7FzrnzwmEUi68uCv2EYd3F+fmfq7ead
5o7p+tR+yIrWwg/JhQqimYi1RDmh2iUZbejRP1KQnPFldEAtVnfPqj9lXyndf1YpPWJi/NaVB0eh
776fzr8Kn7PmYRuCB4s/t1Hhzef9+3rUH5tqnj5cmm+mnLPxQkkHlNmtGzPRqfsYnXWaLWId54d8
nC6jAxheHk7gIOOvh6j2QzJKounr24ErGB462c65tw2krzrTnmAE7HuMekE6PZcRlqne6unypnVq
ZRs3+uvM172sPyN6XYqD4hW9AE/T7VR3JamhP6uabj1V7+dKZpKOtyRJ61zJ+cbnuExeWL8Q/hjR
j9lXMfxl99/CMB8L16t+4ExNoaPb16O6S5UypU37az6C7J0m18qy9Np5VNe/q7pI7KT15KPQTX5d
vrLTeQh/u9xK+9q2OavtH9qSMqTXX/k+bDvJc9V6wUuSV5TT/XT7pb8ie5WlEKGJxyDn7aN0/AWu
b7SxsknnolsvXv8W2xo+JIx9AopNah4pbctyPT7TGGDcWgJSfog6r7q342S9+Hph27zWUtmyw+e1
Ap/MblkvSCjMwDqDOn/tGbQEL8z9bMq1L5zLxUzj+YjWb5a8ja7iWkaQm6tIA7DoUMdI+QktG/7Q
TbZedQW+Gwhv8ybuy8dHZUNgeSgnR27YMSf+tZRkG73TtBSaiQbVoPcw0dd/cchWdr30OFc7mgxL
3k9rRcILPMjDCITyjRNxPr421LaWzvFyuonUZzUo8kqvOprpu+g7NM3CRGx+hXIAYdah/VlkAX/5
8e0vYS0IRN66Lwiz89ej5zhRyi90Xh29fJN0Of2aanKBMkwGK7NCufeLiFrf+CfZ5NOWIEBJ95rA
H7+fXxPv69ftD3tU4Li4MhuMCzWZA9bexuKV0hIR3zNaSXduL0xpczV5xej6fq6uxlIYV30fkJiV
LhN7ePhcWvdEExTrIW1cCGqtUH24CryTDIUGwk9RlfEqKgzk8KGrKmZNIbxOnKqZhHiY7873RvFd
zHOi7k3md0XysGjGBbkT86iT6ZITcNDRaEx/E4hsoqzhzQuNOSIDnYu/3WFplTz5vOeJXoChGSxO
xMNv734L4Ecs8KjI7VBua5Ei3xkZ/aLtBFUssObSkI4hcY+vMDj2kv3l6Oz7SMt7ZXwJfYhY89cL
AjBRzwjjn5Pu/uZqthRp081tW385N++izb2v7RzLxZ2WpwsuuiyBBRT5am08vHEP1fj8a/Ca0us8
uvVJIEUWYCVHu0phetiX4Xz3bqR9dky35z/QvYM+6bo51kdIXgaeYbD404h7Qfs5VRpwhhB5ifam
a4YBtZMP89fz6/nFWiAjcTZt/qbLfc4pWFuW6L5Am5+M/dq3RNauOMZOOB6YcnMSl5bxuXqdEOtu
W4vW3kFEvLQaUAoQ1vd4mo5m8Y1QfJwVmxUyv5/vqN8SCt3nrVDeUUL/SijsvQwNuECz2q1557Ll
LGZmguNV5h+ayMu/ZmOlr2Sc3dkUCBIiVs7VPnkaQ5mv0JAUJN8E5BoGm1VOvfzqYzFrq1UhScba
PsqEiYnr8O78e4jmuvzgyiH6Zrb9eppajpW0x8JSM9dcF12yzSNlgak8tVdqHPn//DSQS/T3m8yX
FaWkVr9Hk47UqVktUfhNONUEHzoO9mC0z5ahuk8hLvRXgr0cZuFUWi9kfRF4KxksUBuUba8pwDzw
CoNzD11I+sXy6nazbgjB2OjWckRgaK1kvvLxpSWbepSGu4vFZ623M5/jQk147RaXtKvPuLhTdL7V
YgyWCRtDHlW4Lb1va0RkLMW2oroL7IXZt4MeSq7C2/rVJ+Nfk1OtNEKywE6fy7a9qKwmyRBy2wDH
qBratExa1aXpOWFkK3QUTNIQ89R4roMs+CTs0SNyqLQ1A0SF8vSvNHIOiuXIO/3dA/i2H6lYoG20
xseyltvilTL58jf3IXAWjwrm7t9LURVWvCa2yLWdMiZTaDyQEnRSms5V3+6ItPO1dPP2Kle7fOoo
TAVHA2mdZM2+YDPP9EaBonz9+J6pCKdPSL1YSm8KtWkczGD8hwKxDxx7gMUs6okQQLKdHCeXB6ob
5VRyh+/XJhBZkBQnTetKjhFSOsggEs0z0FdWKxuvjyOkahOvTw0NNrdl4/Qo/y05gA++S7FyRyBd
nd4Iv1OUMocozaG4ay68x0zlcTbKw1T+KpIy4ztYtL5ehiAFwEXl3DlW3gs1pHzjUX291IYfhuby
8BYxr0rO1XUfF+JxWMx+89Fr2j2aNS/NX3m55UyzozCikumgA+gH1PsC+ObUvaqvIOHyfT4XjNtk
6wmWWWuqvBPnj5u8Zq0odJjrsAGl6GTeaeKu08Jb5rMYLdo+2fObv84B+fn+7wjJ3P2ERW86wSyj
/jsEg21bK0LWVznjnCbkChlpDbUDZFNSnlVJrpFj3KNx7+JbY25qjr+EyAWYQIAzYV2rTnvdg/th
HS8dQE0NUa1PjhhL9eD4OKRiE9Ao6aC5/hTqV93UnA+lntNCJp4deMlpvOixd8AdV0mS3FgEVxre
Bp451nMvjUymihLiZXhRo8S38C1+JMg0/vhQZ5+b4f3n2D8MefBo2wC0oXRmHoF1a2JPul6H9sGJ
iMp1pOCv6fp6oBLpihQtzxR81iW4fDhbaC2HBAsciO9VESn1fUs01O/inSgpxydt0axzkgUdNgzn
r3n/To2F9wsnOgCxmrY7bgg4sN3FqTDpvbTmL9pYo8/FKzeAcNxHYzPmrOsl6tupNrNmvmWsRnbV
g7TK/vSa/hK2xOJhsb9OLP8OaYu6Q4pLnGxsDop8MBb2tXJdvvIoO6GBm+QI7g4xN0nPt9HHEITu
D6F2q/jMRgHaB5WEQOSt647sMhlYc5dV41RHjliZtO81P8jU89NMPT0PnOPxk5CW72zdZUPZx3eK
EIq7c02VrDAzryQs3VS0rqKpomQ7a+v10ZL5KMOz9LVU9/E+i3fOLHo8V9PdNk6+xNdDe77vnNUp
84FbbS6hWsarHCJ20WYh+CvTuVkaEVUsgX/Dolt97xWmk2QjmWzfD20m2gH/1/o9b+mMFhFxAtWy
Qz6Gd+hvQOkce/fWaVzsLs27fd47Mri8KOxFxQn9zQEv6SyZrC4GrNLlQi34yWFKVQZkvjaZE+b6
vHATvmdPeNLLemHU86eEFN5IrP6iMfbO+18ADxkZKw4s5UHYqvPdz1Obs0HHUbkuD7gpADzaxILM
IpHJLXUMPzT0nQ1dPFUnnqe2qJLMz6li7/XnFXJYW/depGUW483HitJRRPOjmkDcb5u++Z4jy9aJ
i0MXeE7XZXYksA2GW5eIveEWZU3Cj3LGv28CDQDtut2iqz3V+4mCNI3dFwPvM2sUuiCLQyCPnVXu
k0K+bI/Ndv2hGQ+9q/AoLyB/WBAn10eV6fyYqbzk6wgJsQq3Y3Vzi/zw/FAC75e/7s4TzFAljRGP
d46JLl4imzUqw/v1PDWYzudPR+Po9mwXhdJKhbToWO8JDNLlIgtQ3gbbyFkkTxV8hyGoCP0gAG34
75dMVU7FLasgMrCLiMDne7EX9q+rUvLKoSbNohI+pgjQm/QKe8AhW7JYzF7PXyw6itxQD5sxVSwj
/xk8g6m8bXtGlNXvcj546Sb7SJU77jYXsU3t55WVTODjQLVpvnzWDjhJ3zvp0Q1PwqhWjPidXhgq
AVStNRotNz1/QSgdB4UGDpmerK8rToZLVcrRRmBGedEixBvAVWCl/xLttC+RR7TX6jQN5ZvhNf7V
Eh2zSL97Fkvpyd9RIvjqLdl56TJgg3iD5vj0eiVS3LZuRljOq6ANYwBpGeCLNdUf9A3FEB1hjl5L
Qi/Esx8bvEqTORcQhZNEiwNT+/zNh9cNdpCDleqrLg2hLzKDkiWJSpRmBRU4S+lXvDWuU+Cj3aWq
lKF7L8VBOQFh/vmuNXFO+PEQJj2bhrT2lJ8XqTM6V8PqJiXkWGwkp9DQ9CiLwzPCty+fMIR3XRg8
Z7nOzTTts8n+JHiv+8mJXsh43P0Gm93iVSpOdnT9a2rK+xtvv45RprFtbQXHXauTtJtiLTb+ewmN
A5Xg9M6XFqOniWXWFj4fptMOr4HpilSRM8/Gb6LJTuj1nC3kDHnPN03+tJsB1Ggt8tYstKjmO2jd
CqSUMvTBnSWXsruONz5iKC2DWCw+HdtKjFGS0fYv1RdDULob1ouX3rN3mJVNJfdEfH+/yrFt2cuP
m65f2lvXtJXIB/vOj+gF0nrJBCBVDONfkio8WG7n8VZqniVbELHuIiCyP+2s43bpUcv/hdCE7V8T
BrxmIRBF8rn6zElFYTRxkoGj5VoOYP4OFzVUq9N/ZvaxnqaC0aMwVnKyesskVZiGB3Szi0JSy7W+
KlQvq3YOpfcvvmwRz8XACGwpIDcOGsLv1v7QffUMkXnWkADvyVWScB7sPJ6ssL9me0IQ+rea6LZd
s9Cx91ppec//33NfervKvRoC/SzvZUR4ESOGXG+LngROcjx4Yd71ulEy+gbFuvglv/rGhzcrKzLI
fOq61dSOYVVvkO04h6Zqlsd2ofSRv5cXaopRjlG6shU/GbwAvpv1iUuNObM21y/Fo+sRaIBbrPBL
7rnHaNfTwCnKX1+z0dpprLp29HWf5R+pJFFm7AmtGfzNR/tgvg+ZKkQFOXE6HOgyJI5WqwAAUIlu
PufV1JtIJkZGbEdJlUaVrsiZX4dFSoxApilqjC6qlh6Gk/f+da40JLreG2KnhN69P4zzh7ensD5R
FJUPMI4QXlLxJ4Ubu53WZ+/x++KXQaWbqaY/ZqXkRMn0sbJvFl+zaAX/CrHBjpahTB1x43HwUXxk
ag/mvJgtz+mBuqiec3kkS2iFt6sVNIYsxPbJ/VGxBRbbNvL0R5V75W0VtyTif/4rGnfOcPbZv8I7
FmmBMeuffXs9vcZicMTlH5pCuPCQTn++Y1So3ad7UH+Wc6C9/zlgqIBxl66RbLmKl6mqnV6omLi5
NrenNaThDMSHBb/MMU0sGpnP7Y/fQ9ACyAhhWK7bmb9GnJV4uzcLy/7LrBoIbWeZCSHJB6a+0EZr
145f69a9G9KOFc8Zvv61/GBYBsWRxgheekb7hUofC3+xlqEqr20nz/e7OLL9l7c51vjX8bNJTMi+
ON6pexOjLXJp9cZw2AzpCt6KMAjLc52cPjJulGFxMcrE39t2CCyzKX1hnB3FyIVlB3j9JAO0U/qK
5uNkH6818TRF+gBFdtwqKsCYvzH2+/q+fthKvAqxQ5JyTsN0OdsoFGkqgNyJRgE9PynGi1S8u8oJ
yoKfdtCW7k1nu6my/aBBV1bnoc2Plu3fB9NYEnK57d9fMy2CogqssMW0dXdE+FqNzmMZYPxmywEj
rPt9In3NVYNVSHsuyy+ZQom5Zt2AH+M2khIk24fuH8ts8yJdJdO8tk/fL3Ds2+g63fcLQOA3teeY
n17vWtsdiC3TViSjJKIpOTmLhxcSuCxn+Go/T9XbpLgon8e31knzHAZuXUP+D+8e0G2pUDsWy8A1
WRoFzWoCGrISfawHoKC3FLDMzbEiG4yDfAh5I8WDOtqaGk7w4icd+3i7+/zjtXv9Md73FKFVR38V
tgaFtosoW+onSyLEjv1hSP/TjVAWOEyT/OvYqHZCoEnqw9muQicp+T5RuvijkiloS8uLhiYliS+e
BOiCGeNvfP2aO/NzSDPbpoI1xUS7GQNThO6Yu+YpmGTVM7Nzvll8YxZNdutTvVgsHT4uHXz7zDSN
b/SnBqu0tLN0CENPnarIM7T5cVOeN/e9dU8y9vTZ/HyIOUgrjttEhyB087n/ko4kO0Jy1lA5M6F/
w04ou6kSCD69ClpauEIm+B9+2OhsyZqVrles+TZavp/hgMHr+6wf68sRUcNT1M+aLAFVXn22nMgF
rFWe9d30ym4UX9hW87bqT2T+V4Z9TbB7Dnklw0HcQQ/EswF65d8L5TC9nIkS5jUnMRv/ChW9Vt21
qwTeUuxq81M1cHf+8W9WD+edm56JvZCozt/ctdj38jXnycr1gOyzvT36j/J+9DKZtf8+Fr15kEcV
GnjJ/fsVHSAB423GphMJQS7PRpi9BWdM4y9Og8LqQQuRTDWKX4vvzK9TW5DbzupnR6E9a+96uIkf
kiK1JzgIxesoSxS27c4bflOPwZU9L/h1l37lKWOTQOT55omoBgXbokuu5et/zeLqLSijBbAHaTWu
MD9g1Ug5So5oSyUpM918zvqp8qAAKTdAf+BX5mzF1pDqifFoJxWCcilo0l6oXTTVdfauCvi9k5i4
X05dL9Fy+NdQdCHJyq8srQCDA+dJAFTcFwkVSNlwXbQ/VPNvisNBkRJ1eNPuouLuRlYZ2rMYlx5r
RdW1sxmQLFB8JCvOie4Ul9o0WzuspFWtuL2iyayy3jEbpHvCxThgDu2NVKyblCjhkQy+3Z0OXhEp
GPvn5F/d7dGJ2aNJenM5lAtc4p0i3YiQ4kJDcEkrRAxXlt+5xmrAMhfmtvN3tnXqt7UiyZQMQIcR
5orbv0YoAOthopkfClNykWv6f2pFo4NI7QrzI2hBhF73r7nu8l2Eiow6lYrcZla6igINFsRFWe6L
fUsIZYjhkFxYdJB/IXOnX2r91V5aKx9LBcL1uzhZ1aju0JRcTvlu6jc7oYe6eavk20psSja0bnTO
Xe/N975+1EsosIWGI1keGwYNXNBlIBb9hyN4IcoJ16jhwcU/3OEKV69Urm1IntJsIbiHEA/hkAHn
8NlsPPILbYv4viCdrFAZzRrkJptGoedVLU05xCvZ6iF+rqjCXxDK8rLLBqJ65iP3g8PW2dO+Ukgp
RdqTi0JfNj8k9Oe35TOSnEud/7P5SXSC4L9mXV5g0SWaWiooMb4z42uXfNdpurZpECN7dKSKN+iU
41ucrnGP47BP8WkAwny7N2/tvZAKRqyrt1K5gp2mEi7aXSU89/qjsq1eXhNvFCyWhs7LpPh1bW3I
C/m2sqXPSx+cCIoYeXmJRrpBCjonmR844VBfsqCl1FH0b7rfvPmziM+g9fgKxL8uOqk2c3vz5zlZ
OjPjLs1rWij++r7xnGRQM83xLecvAtSSDHVdMd7H0pbXQeD/9S3XO7/lB8vPVN3f3ku05ZKUgcJ8
CpRf+tvaV9BHcBeTMLRT1F9NKqHwnL20/hq7H6n+myC8qbiCu3g/pMxfD+eNVXw0o+hCpiHI9DYT
Cq244D+9JbYggEL0Noesls4FfQk/7kVFZBy7yeu8p9B01l0P5tL+k92/ej5GJV0r18bsFFlM9m+c
td31V0BSbw27sngVyQT/lqfFMNdD4navcO3RnTn4QYuEz6NwG0g+oM7LyWsgHbf07cqZS6Sl5dRP
VtYjaUVoSGecxUaOQLG540kmnmVrKt0kRHi/191F9QssUz1Eq3qP4CompijnB8azkpaYkfNxnK9Y
tOoAtPI5fuZK/9eCwUr43GJHvcre9PkCK4hmw3uDk60y6x3aDwKKArzGwinZNshRg3rtEi/ez70V
w0LS6dZD/fOshSbJr5O23NJ8tKqzJlQK9VUsMaQ8IqN23JsTU1i2A5aoOoYJz/+kMSQ6fJfyHnSg
DvM1sfjWPVvxPdI/VL7Xbo4fP7kIetxYNluCBljKE52v2bCX55js94rtS7VIxs7hBloyp1T3JRFB
7eTnXGLUukIbibRPdh/VD3KcOofLb2vWPX7kF205UrRXnRklnCxEpbh4eYYPs5WfteZoLJ0mD6by
0lGM22T9uwjJ181TdTbKGtcD5Xv8vX3tf/e/bmm6n4258iqdWW1wtOLfa/zhfBnJ6NjfDI8N6VHR
eoyZndVcnfGzMas9tE/99fIVBkPE6EmcxD2ejfZiJz9tQ4wfZ8TUM0pgq995uVkIuP25jMKLRHp0
Kz0N2MSXRFhiHYmRL9Fcj8gjzoh5VkNDmXOJ7gpdz80DMY/lhpbaSsd8tYquTNHpakbTRbF6c2a2
27Ifv6V9kOlDTD0X+jRJ/KCR43Jvr9KhDubM8bVpPkX7MzVXs7P6bPvGcVy8Nl545wgYzzoc6Tav
5fMtLTPxw0ZVSHbvuR8KxpcC0Vh0+GsvCej4FtQISzkr1DL55hw+qDns9LVMdCnysse20Uq4Ugaw
QRp8bIeVKvslaMwINbbCL0fASEM5mNuyT7RbwMEUuwmbxF99nRnk+k4B1dyArL+3psE+9zdVabJ9
IbHXH8yqXVDM+hLJek5VFyGOVgdj7cyUZ4P4SvccKCH2ZeZCgrkXChkgW/rrOtm3jpN/OXd2e8zd
fjL/TfeockuHeBoGMI4eEVxUn30aKPtJ/eXz1D/XfWJRf5189elEjFqT1GWjX7VndfydzkWI650r
AqGX751qzkdmnqcYxtkUCnaei3jNDBT8TeamuGa2u/1Sz/Z5+Txf1GZEHJOth5BO32EVyjjFb6fz
NqPQZAxl4IKQ6jyvFFEx8TUMeZ9gBTWRAtmloJq/314cp9LDW1+EVjcpVVD6z8I20dgdS0vB87xw
Hr6B7nBE8iP0R2K6RQAnen/dlK9JU9SnBf/Y9RabEnFgoucw5vgvIOg10Vv3b/R2qdhkZCKmbP+H
im1lbYl0GoA+95mKmxmybjEdknGAdeV71QMgzal+ZpViVLCySfiYFv+ioykRP55A3YDshei9ZjX/
hLP/sXGMKV6CWnLv8Kfbp4kVMJSYwLTOTC+VZYseVRnArazCCuIpXyzEV50+0pO8+eRGjBsI1YsQ
IXJGD46U4qacO/nH2e4/XC7QC7LSYgfA81Goo2CycqE5NMlfAs4J54E4Yt5vtY3ySuh4VR135g4y
whftiJL246P9K94Ogr4lRA5aoOKHUMTmNn5ySdhjADCzQerzIakyWEZoEfrFn0133d6+ult3OxtF
QD3bCxmfj0quvB3efrxXpbwzZZUjZJwf0n5pVT32cg0i2r/SBK8Nq4P0mCZzg0S90DnUDuZB6Oyt
/JtpZt5uIYA0Gvf7GlRK2c/phbRygWue9RXp8JMvCXdiRsYSI34o0UBKXIxx1v0keqioFwBvi6E4
tMUrTCzXFrGmlIPJjwUsSWxnPizfG3dKut5fzCjWTPbOjS+jaWUjnOz0elbY+Yxv03s6UhTcNUlc
xLj0T+3VvWwmoBBPTC4dUX6lX4VgwI8c9JKG8UOBtfkXgzG5yhLKysl52ueLlQOhvA0kKdIg5f1s
X2sMjwaBfLztbHqPkRCUcl5xWWKcHeQH5oZCCPmqbV55Aq9NEzgptrIrIV4hzwsz4fivKJNn6SIZ
zqhc7J7I9h7hjKqJ7Y+6+4Al3dRmjeu5cpVY5GSYxK98HDq5hvdp1bm3NDR3HE2/U1YtPbdxvpr6
Ofc2tcNUSUhjPbr5tLq/49TYT3woDTvVVtvKkkaNekky76nqXzK31+c8fqxqC/TZhq55kJJURIRD
8KN7EV7rZBssV1FQvpfzh/5mEzlEX1R2ictetq66k57lcKwuxKds9cXxjKd3aHFFTGRvTXzQcvf+
eNaK5/jlOJHcBifI106K7IRlPutquiD+Wy/AqeKfabSB0vYNNCvyTydq3G5q2zw8a9knskWMzLab
PzWex0lgFazpKIpLWd4t5D61rG1pG5PxCwnbvSPe2w3SeOTdprnsXWlqUiLbdm8nud039sp0czMk
uf1DsVOi1I+imPFD6kbvPcC36bwMTwCYFPuH+qm+bO6gX8Qfr5QJw0ec6ty7DvvIcyClzaR3bFxD
9g/iv6YlVx7BWKQYWEkK/hvep24KFvAL7Jp8r6qhfdbqYS6gZwhg06F5ntwnu/GRqASvAaLPEHJw
fSWGxaG2w+iXnCkCt7c9AP8Oyevv3O/y+1AsBxLMA92aD0LALLZkWX9Wk/6I9KfYyVYPKFanFvgr
Ht1aQDnS3XuED8dOhyQi9GLtUONOqobxPVvtbrsb1pbz5DwJ5BgkrtgLwoNjB3YWzbvSpmsPdOdL
D8r8P7umNiDd48XXkRTWFAIhr5Y0beD2ABpqmknE+rUqrqDkr/knsg+wVvDmbZFv4deCTkQ7ZGX/
npUgW0iHJKjGqlJszpuXE3Lvr0KWb/g+RLN6unaUTvF57Go0EtD1vXVp/2yX3E/NdA0HXMmx6J2j
7GSnb804056XRi/cIQsSjWoW8+XYdx7qxLQxSAbFqf5zeeR+Lce5xrEOoKipsH+T0DV1sLtPjq1l
b9u7ebgnubHQnuB8xLdM2twgDIjqIHvH+sWPFQEpzPShK3snEUa6EEWzHRlzDRMaO8UX4tWH18pB
fdG7fTCFNp5fVA5/v5b8vITvfHX5z2jITvaz+xSAJyNf9wL+6CSq4OGk82aucUtGqbioSOgfTdEL
Ol0P/7N8GwtCKWs+JWH9zeikUgbU3amWQOsXBpfPy5tS3XtpSwyS6uTaIQBYa0KQFR+rB1l2disJ
sqLHTS2cOI30cAdaXSqiklXXe+nN7I/p8m+I+txHzHXKRPvhGQrB2wLxqEYkqYYjesk+QWHmyX4p
z4c70IlGPRC4U98ymoZY33xoYDlt6td3OmMyCeNRajofX7E0zJ6e2SPY7eZLH4ar7t7pQe43OKOS
F/oehPAKJOifhxvipTbhclkrGSYq1weAtV++c52sScmegrVIR4nmop4YpqR1Fl5Xv4/+ONPGr+Qq
S9LpZf+JHw7h/evyLxiTakMCWjraUiVWycPcwUxjkowZBoIGRn0YsrHqdoU7nAJ/Scr27eE/HWGk
onlFTVP1j7wg5r2T2M5Qulew7eHtKcBDK+4+tNtRx1yriOfWrZ+Tmyn7LU520tJ3f7NcRU+jjkaP
WtidgyBhCRzBQ2PA7lGKlyVwEV72nLHFXFHP1kElocokNZj9uHKVl+q5Dl1cvBu4KVFF6NUtlNL+
ynT7CA34vcX1n5MhfGH0amUdX0rKacfNa7w0P/weyFMEZEbmLgwiajy6hr5m+jEmxTHnyyiwkwBt
m3/K9QHnyLolkihN796rIO230ATR2b9s7WQN6J+sCdZrCyVCw7n69ZBga5eoXslFwvVRtl6/Q9fO
6D+L6F5QfWhRG1O+YAxeddM7iNHaxIYZbNQqWuN9krXLMKUuA5sxsOaE1F55I2wUCYxn/h+9j//0
IF81/4ZmLUS4JETvRgjppzIMldp/4ii50qzxB3VPZ9HlbJFQFielMryMACSQjavppf1S+qSrvojb
9UhquPafwmDAad/4KxmqxS07r1u8oMdERan+/ENbXACStDFo2k2ZD0+V3xsFwq0WFNBnkrvv3xQm
iupJPDZJDXFU+HT4pUBDUa15XxaxHrK/+hMtPP+wIc+T9fUo83uxxLeKk0Nn3kxa6fgbCSMWXwDF
73P9Mjh3rwBhUdVm7fc0n0tQ8Im0BTXOm8wealelW73U/hovzQ3UzFcxpGeC19lDZptQAZooh6eX
brsUIJujANt8826IozWCthUH+8oKfYpZD169crK7XZZJcK8NXrnSzyq+fv61C/VTDJkiHL6H+U42
wtuBXd2aXlv95BhJC/Ug8DUAtWc9cQnr4a7/tP/CG0H3twotWqHBcbX+Noju5qVjlz3rIzhh90PR
ZtbdZ/U5SfWxKwPEi4KYVxS9V3P7s2yHprnlj1WoWfym/zlpFky1k4PNGzuThhqLzdl1xhm51sVa
OIfNKxBqZ6I2Ej0hfyAXGqHSPbUasbl98PhJlNYe/4X3P9OXzctflmmoaS3tXrv4znjKjMJfxfXc
ZTFupSGfT3svBrUb6tpzfeQ43pynOEGDQ2E5Gc8jqgCRvvnvwDsW4pBSzMktanhZ5nWGE16agSK1
xPA4kKXsFTQFVnVKdt5fNYqfTlUUWjqPfInid8g2yvquHnbLjF0DEmnTUNCyb/1F110ViV2gX8ir
/5m94m0NfNXAPLeDglTuZTTBYQ33r7dPmrMG5armxafCNofhkBXZyJbGu6qT8KMmSTbsFrSir1Qq
g0U9qMfaBCnMOEYfTXbZqi/TCtUYIQp1YxPxO1ef269wNMCLjWZmj3ATSPsql2548IOUFA7sbjfy
Vix3tINi999lwWV/kxHW1u1V5NAkcMJgFLvRqad/lRbrOJH1BIRx6FjVzoQTqqSVS5BtwetnsfNk
sadnJRQeUBGmpiZEC6Nt8M1EmK2fqfXSgYF/8VkLKN1E+fmD+9RMQCwyUZ7umLqQUux9iGQPeC+u
dZzO7+p3z2P9aHMfd/ivJGJ4jherspJSaR7Tfypb+fm2wK8cCXcAd71w7fBb971naRV/pn4fsgGP
1lCfP1HVjvEcpofzz/E+IIG7jrLsT/6M0tSdFYJUQKmY96wQhss77+C+twpqteQ/NkiIODHsvTof
uICtVGM3Zi/q3XvSyr8ozI78e6l4bwg6Io0VH4dxk+hXhIjniNb4hbTVqn78Zk6x1v6mBiZjCCJA
I07UAuQdeSDpmfymp8ID63QiqLR75IFhjWNWDRqzP4fLl5Ac7dRpE0lK57rQq1mymDC9jV5sVlmx
5kIRf7kNyz+jNIg+2zp/i5H7K83nJcWp+eY6VZ4WYv2ak+wQmaCzx/+JgrqbcXE438aAZcOdv6DD
ePkRUBDHUjO5RMGR2AjkquN9rRhWjxczt/q/kCpgQCneiFqN/LoImHX3AFkvr/PfX3UzhXZdftbd
Qj2Dd5AbB8QgARisv4KtNDSRJCAtJKhR7m033AnmZaWR2VIlys20cRptF6tupGn71X/p/o3LZ79B
88sGIj6RcRGzK2gW2xDlho/qkpCvkzUgybWB5VZp/hvnSrILFmQLydS3TflxltBcb95+djYt7g3Z
SjfYMfEkNd1k832ieRUdXktxMy1q5FMidzdDrH/hLRWpw5A9g5YHCcxlYZxQ5QtKt3mnEIMu9IEd
I+W33aWdoh+AENPjUH402CS8UlZPCVOm/6CGv72hsL++9ywxvykMETeB/jEWHn+zvkt6cF1aVRWQ
V+AyhOKs5T7s0mQTwbSWJuUqOEZQ4sfzztg6ZG9PtJ8V57EhiT49bAL08mcRAn6q9QA8SlotNjaj
Q29n79/xHLGoWkxj+rmq8yXJQBg8AylcbNEHN+Zcu1WqFUQLR9GWTNS02bO0iGIodpFS6L7l6GLx
Dmsx3763LDzORqfsZFGejbEddc0cx1IXLzjaqKVwlRquRH44HxS72SFqvzwZzwYzE3XSJ9Euk6gT
zdCIpUsNs4bD06Xpynn2LOeKqQoVy7PlS5yXuSPBlKFjoBf6i8zwFns9ejjtN5WVUT4E5EGxPOZk
BD1w56qWlObOmh9O5/AA31tceJVsKFbGUZ+8BD/IS/1PC0KyfzdGsvf6blnoxjWaHJrLdvH7opfi
2c0MQkmUQRY15iiqjvxV3ahpyE+/1H5nnVNNwxRdTt6ZzvDQcxIpDJL8hnpHRlpizp2Tiwqgl4MI
9/9RJPr28k0t9jAP6OmUTWxGmn9DNm1b37nBmfS+liNWz7JQbqrHOOetays2MWG++keq1kp0Vu1N
G+oSSWmRyiNtOHoNWder4aFmL7Y+39523UeTpnlZkjnFHk1ns5iyrjhbBPCtqJMk5OuHneKqMuZR
4+5thrf7l/fGiWV6mT68yi9CX5zQPPsX55KU7NJi9xj1vae/ebd4G3/nvAHTdbxtrIO/kYR2qXrZ
tkcyoG7mGs+7PB8V3aNRP+PZE7qFKJvCZJy1SbF0D7Lalzfl3c/x7cCkYfyTv3KORl0rq45MtyE1
FcDMco5IqkzxIoPQxnR1EjcEU6WKDgiKAHN1Jf2+uFM/PEbrBrV5aWXvQTDuv7MO+x7P5EAjgHqF
Wu6XGbkfBpKsv8ZFbWrw+HcwO3UOnWcQwdUIV4DMlJPl7V2hqGDAVZX6J6V3rlsohxDrfIDFUwdC
i3/cbC9giOOpzIDybkDwOzo6BaUIFoLoUku0EOtd5TfX1DpX402cwW53vfNUG1Ml1xaKUAvB4i9R
WppB7dqzmofLOIf3Hs7eb5OAXdkAxL94j53gihQ4L85b477Pt3h1vKDTM2lV2ufpgeWn/zIeFr8f
qlNmr0U85rEFFC89SslR+jWYCmc//X1frTplP5T4wS7DuUBqMbmN4V6XMfI8SMTXjaS9Ob41825u
bVEPNSS5MYXAggLkrl46Z7AQZ2UEDE3wxP8FL4VHvTGPZq+e/eo1Dg1dj3iD2PHzuS6dtam2bWqc
LZPcVB4HWdwNNHDyO8wabPleIFHotKzSbYinZOi44/DSWmhqpKp3yZxAo2a49tvXcXg571Hz+6yF
y0BHEY8vB7A4Pd4pqZ3hAA1Fzhn6XvhbwD6o+NiRjGIdLvIk0x1Rm9X5ienpmdRkB67j1Ns3n54l
iBi4/B1GrSBKoi2u/aKnK7AdLfWvFF4xy8qin7BUm+8qt3quVrOfsQ07EZuPlHRFqU+Qj/6poP5U
x1uZVcaO4jFJf94QvafJAYZjRCiJtHnEV/mYNvRWtr782aJqK9nxfyzd13Iqy7IF0C8iAm9e8d6D
kF4IgTbee/j6O2qdG3HMcgK6qa7KnDlN0HolK7GJ2Em4mTzwbMueZ5ZREDFIc6rnRzKQv9Gzs2xG
fI+g8+aAI9K3u3YbsJDJb01pHORpAXSzaSkkoGZ4Ymoz04UTH8S6M6T5WaSC5WZFii4AN6OSlTgj
E77GDHD/Bx3tbn4k92kE/jBdi4/+QwxkyHtimUGqmuwh7O7/cG+DxybVPwpttBJKsdBUrauvpnVo
odhmH9X310U0vPbyDowvPHpYW4wUz93AuXp3fIpV4QHtZE+B6FFcVqbB1AQEYRpYTjhFow37Zmv1
zyrwOjliOgbJ1cLhfn4Urn9I3ZV9ZztwKyAd51m0f6+LfTIsMFBAiM5W5CHH+0tH0LSNprfvQP8r
WWYO01EWLU2OjLZ08SmevqOj3fwsJ8oghawauGWsoRP5xqySFJmoncG5eEOlzPBa/UfaRezbSY4P
IRrrQQT8YL9rjuzjAb0ZXWtL0Ub3PFI1YIFhG4vt+ITXr2WdbH/n+INCFzy7A2hgWID1vU7c/daj
f+aDx6fwj6wp6683WoNjW9hpaLfVZC9up6vv86Nz93bNTxuk5WgUN693LEcQ8E6eg/F+fF3EKCWT
rLwDg/OY91WyAFYGYZWMk+G5Sn2rZOQYC2A7DON7x8Y/TIQ/qMxFj3lIP/hbgehR4iVx05XsCnC9
0ItBpKopKq5yNOS2JJpiu/vO4vWH/ybXu0f+mS2wYbgpwQiKU+WEibgKMDRm4UQFwNSW1bckRh1D
W2BcVKlsJACzQbD8Znr1xvFRFOsm/3Vskmmql65dYqMfgRIRT23H3pBfQH1fZVMTvXJgSeFmZOgT
qszn1nVyg08+M9pW/H6AGVHLfrO6kVwQXEUe7H+nf7sZk35NfO1TC5/gZkuKVkzHTqYfz5ZWSZ+7
y9coqsJEorVHOsloMK6/2/4Ms78a+bqPdK65wvvHnPLn/R+YoL0854emEAXuUF9TQQXLEhJK+dzi
8FydTwNZu85GoZitfcjBFDONfRX2I+OFbUMV66lKMtLIFnOlfZOmJTfTNo1wsjrsm8IuFpMyS7YU
zLFAp2yfV8PbhKin+QGFhpX3nime7GtA+QRZzQFSZ18S2Io72N1zHxju2+5awO2p0FhA9HRGekgI
Z/NiFmc/1RJN+aLfKpeWwd2AdFyQWxZQajIHv8/29zOH/bc7hfBzH69dLXMlGBCFFGQOQoHOeRrO
VuWZZ+nQPecZoIgNVH4JhOOP+vf8vXUTAigCuSgNdn99h4SsE0OWt06/kRRxobkJR1Ij4SiOc/HY
AwlWf7qkziw3VzS98snqQh8CA9DhDJzXk1czdNiGC69tMWrPxKh9tJbA0UsF2IZUHWKSQs5RSFy7
Nz5MnYCW/mtEIcA19wdCrWhm//5+duVp8fKVag8Dooc2YYDBUgWkLDCPTtkivpf4BYEd+PM4Valf
9LrYZeErENhbSzKae5V/9m1z7NLUxU0ljN5iDVNoUs/wk7tOZ3xtaF4JGP/ZmsFrEh1i13RvvBnJ
NEpi+T9xOCIBPaeYLlJO14IGGOfwB5teNxYYXBrJyrKeLmIn4ZOJABf7GQzkorCrtCyFps/X3pT3
rU4jALg5s3xz3Yyb4HKql84aT3iKpyvs/Rr+w7Tmig2nxZqbMnncwhGUKcqGVPFTTQdb7bhNuvpc
RJmMe2atpY3pTnC/F03VYS3jloVvbY/rJIZzRG33e2P3f2E1koC4eXJ7FxDR2cVz70iSQ2Tbl/8o
nAOB1aWVjw2pzIW9Hkgws7nwYnxqPtUB16p8l0R3kDCqcke8NXzZaJBGh9S/7rnAUS8lfZ4s8OXW
fP/KaPUpQNAdG1Tj5bWjsNEhC5daOWTz2S5RnG70SMztyp/qspf+vn09OC0tK/zLy6tiQmaEHAVJ
y/3Y1/O/TPVYl6CCwjHYCBV4/iQat84noBjeWxut0Z8q0dnDbToh+L227QMfSxwKMdHS3/sWgWzh
SqV2reyDTevo1ViPPlxpg11YKVmDXGqHirsZCwQU8AYOMTdsmstuyg/i/uDpjljP5xPVg8L5dS2y
h9t8764cyQq5SzHXyfYe80+HSSNYuxSUz8v2cgwthXSgksAeAR2H4bIakZ37Kl/HRjHQEHoES6bH
GIXbSXgZGJgj3XBYfxL2h8Nw3b7UQsN4k/PCJogR+q1zLEzLOBIlgrTvS2c14OPyH1uZ2afafRf/
4ydbTZW4bvRWDNNXHTkCra1+gEtXMRfcZZjLQl7yZ1BPIdsMeyCrlsYRODKhX3VPJdNgnMrm4vzb
AHaqZkneZiHnILAYQyTJo7rpnBndVIP31zV/A1Ukvp7thPc4WVAecZPlq0ZOrqOJAuhe+peTHmYY
Ai0wswLijFjmu5vRDTak4ojq6e0rq86ReaxHtq6x4FGH2rf+wQ3lb28TRwy7dOCwV01YTD6M8sW2
seWq9SymmMWuGWuli4ev+ze0ItHPRQu59loVZpjPjObDezAtJzWAGAhy1C1fy+aLt25FcI7Xn6WC
czZ+3rOYRAbD5e0PORsi+IYElLASnG+s0E4LxKrhqi/n6zs3CoSqa/lQDXEt2WKytqyZy/fm+//W
NihmaN1MKdV6lwM5zaA1/5+ln9c/lXYc7ZFs/RGxQQUox0AnqrhXHtFV5BaRHnM8c//1z2XA73eS
Krvw6mG27u3KuMddV7hkvnibXXRlNj1km2qm8ODdJSIiWOKLer6DPHDWA0DfXOUR/fp4m/8FJzvd
ciUsB+c06/fsX1I/rQWJYUbe6p6Lm6Chy+zTDzE0zfdXHeWvuUQmq2a7q0FI/8gUWHJX4xPa7tpy
gFxjSs1C/FSKMEAnV6E0i66KgkR+maU0V9fgNvMy9v8FG2Xn8cBNS5Ye70IUh/NvbxLHsPyZvx4K
sXfx3f30L4J0ScGnAmvz6TCavZ0r+2Mz42G6lxPZMnBM8uR/koiWvRy3nc7nUd7C+4TO/qyXhQQL
82uBrfLrYnPtbpHsmrlznc1jVmLbjrRC7FZ1kxpl0pXlszOVDpUXQ/Xist5Kbb/PMtN/LsqeFyJ7
ipJ5U+Z2apeg8gk7EV5pbI0RX44iA3VSBuq1e+/Zv/eSo81kqXviUP6DdLZsbCaJ5r66p1CioWnF
bY5GFv3pupAdR/lb9K9aJILuf6VXpMjJE7b9kx5H4vn46I3OSQSI7rguLhH7hkcThyH33NiQgjOh
ie1x1g2dLaYCXq1i7SE9LL98F0/o+waiwbAuvQ7RGZFJZtJKlGNN4+38/L+hD3soisJ41Lz+Evh4
q+aAKfCPdzHH4jZR9KPeFwe3y5Dr0o0NY80zLpito7/7PnVz5fj4xM88QKVKtH40W7zfeKNUHo/J
bjU7XYv+5C1yZHjPTWK3alpdzI3q11soUPpI2tdkb8nwS03NB8PLKimzxQRnHH9lUgnDYKPr9VPD
F+roo5IcM476o2AwgcegPv3vVeIve/INce9aTH5K8bG3PMBzEzPFbOTLxqNAlXB4Kl9EEgRTTLST
FAJAn8TBMGpdXB+KXjDL6og3GfOCeuzfy2PBcF9UjdSCHjsU17XV96u2IhNkzth3M9rX9rEfXRck
qBQ4PiL/+WwbJha2EXpNx1BWVRoggG0fwt5lAKo6fGl9Etzv6zwQJduOX/AJVQ5ABInp9I1oPWoJ
cFU9To343eeJGfu1f+6786dvFVe26GWPsZAdaQTxF/8EH+RrP8FPVsAfDn/BPbwZbhzzyv3JzyTn
DY75n21/2dg2fLembRqAhGGtu0io5y/Bj+VJSy2pDUAGr2YFyayLafvalaQouNSaTGahgUvcLFfL
xBGDP1eJxbpPxX82W5Cm4r6c3Q1eqZTckk73hZ8EwNpTVPr5Z+n4suO/mu/xVEBnSivcDZQQm7yy
YdMlyQ+/CfOsDJPkMDtxPMRL5QnPxcKkNQl68mT9J+Yl3wyL4szXEYjkyW9tL5JKvSLy0v1gdlfd
/YX7vqzcf12D/0+6kmjbJ/Ixc6vSRw54pCTPL54NRorvRM//RibnaOf+KfkeOUU/94PsIrlqJSOl
w72urFMUnpFfGbr+rR4VNgI6LY9U5B383zKR1i1VMjdYkUu9FBWLDT7hPVqNrYq+Jz1bdkFf4/mZ
6oHRuuWUrvEMS59VEMgwxIy05HLW4kbyeoJtP6gI+gDwI7UagZzv6Vm8/no11o+fbTN8HiFSykSq
azWlEcTwMHz+czjIzbnr1rnulWMS9tRep6GF2vZdRyZ73l7zFT/tTPHMCWyYunPYCIX+pnuP1qz+
F+3EukBIf/ylj+GkemVYOs0/iR9JQEKy7K32HPsTP564F3ywk+i74epv33cnjEKun4J/5hJRuLiR
ZnuraQcDZt8OhPw/Qo11tIocZtLuYYx/79hYajEAZPuia3lrY1PlcGvYIcUqOdRv/Uxtku3FJhya
f5evogGM645kqplp64hoeocXZiaRDl8d5ytHXNgqAi7hoUf91FZGHMc/+9/goYC/zORBnO4YP+aU
q1zuFYIRBJx3rJK41ePBKYH3+uI8dtdS8/W1fBxHISGo7nbEVSmxK+vWNCWGaswR3sIuWhkKcplB
bbdMQayGyxTvOCmWnLZ2WfH2O5JHDfi9AkeICMEh4gcBeNlEkMpnzIF3wQWbG7nLWfbljS0u2Rou
qwKS2H3vfngPw1xR37dKMpXnVPHMDbZnP95Zp8r6Nn8bR6MyenojOVYvfLaO3+FNL8Wb+/Msro6d
By3DP3rdblnxUpT+3gJPbuoFyZox5/Eb/xkKk/HHj128u9WrkeKmwV+LlFbioUzvuu8jQgmN0ERA
//a0t/xoTl3AA5vCmkmrYJVk/+K6WQuuR5hJ+OW61mdx6ZEjH7C2EHlZNcSbj2Q/Fv8v+qklKb7n
3svVgU7cqPSntjVkfDain9YDdCBGmTnYupYTASPLIpdf+omd3QpruqZnCABHO9mLDYK9z84MY+17
8MEZkpDiGjfiJetVvdJPuuLYOo99QoMUUrrAuVn+nvFttWfodWikrAOm/9G5wy2zZuDMtKpBYHuu
2bKLG27AGG+VXeU02rWSjjNmJ1BnjJSgWPpob6YVnW6pAxqrHReSLsnSDH94MzHhqNxa9Xe+l/zh
BHMEwMaZPjBYUltwWwkx1E+jClZ38/Ro1dIxn6tyY3sINFvprasB8X3+pFl2Eybrca4afI/DMIkg
1TCuH+7rREdoFcHciYh650ZiAM4pMklFkX5Cz192RML648INCluugXf+yEppdTeZ8C4w11Wzhyur
vToMk64qXNlk3THGqn0GKEPu8IyuC5slboqmBdN7nzT8OFLd8YvZOjt4OBrPdnDmq2X29n1vGEJm
++h/zWmB3eQkrvNQ0Ls1yqN6YANBwp9j5L9muvWTHD9JNj70ViwQCG30bdla/46GGlAMx4Rl6DQg
HyvtWwIQ2qdqpHQDcSl1riY0LAfwR+w2DbZSNfS2oOEwnX/mT5AkbVPnVI4EPadt8fnrJLAh2Qjs
pR7Xe7rhwdjGKrdk6U76G2la8hfpwclyKlM7orrhNiTLywyPXo+31InaJSFOoHAF27FVmFif12m3
tUn8cdTxK74VMaVc6QAZNAs2uwWkcKqvbcxyMAryliGA8MIE/uyqZon58jcNg/pGFwMbZHvEbxxd
Q29ps8sn2+uiGQx/bFsvG3uJLAhEWldNQNlH2qwDim2BstIt7OWHZ7XnyzEeQRCA3b+2nRwIJtm3
aGGUKB3g6FwXQduKqfkrEEiysvhLGivF5gHNGhAEi0M6oCOQnTmuj3mmQotN5TPYf90Rnv6xLzw/
7DHYy/NkMl2/ttdUNc/WEWK47eN702Yt+xum9yeuMVBBuNh7vO0f2+W1fxDpsAQdmR+W97d/9Cl4
JyYd44nzPfilfGX+4v3QL68NlFDrZLY+md13A/+sjXgzDALQFx457DtrQnuax/6gs2GslqvSN7QO
OKqJydKwualquLYTxYCMPHgN+/rDkVQ7Oyb5kheXnINK75GNQVg2t/9WYpj8+cxPkyS3/+uCMH+e
/snIn/tK/78L8dm8T0qbbC32ePbsNjz7/RMGYw4PIqU91H2N/4PW1X2YdhpBUjMevzympe1voNFq
x5sRQD7I1iN67AfWglTzIjxe7g2m3KvNh6uS7r/N1gLx8e8AvOPYWuDVaKYSHOyWps74v1QIkb+l
PpzRBoupFN/t/PJ32mNKzLOXxK5FHq1B11ybOvOILcxsW3Df4EohgIBoTOM6C78maET8CPjBtr4j
OcBoDbgLckmyhKriGRQQ6ldnw6Bgq+bPcC3iAV/QhFLJ6D8ldksthEuIvYNYidd+NR6NNZEkLCH8
CCjl7yk2L1USs5FKFB7vcubwvbrLBTwV9psviH52U4/hlDyLr1PvsSydWbScq5trnacWUhP1gJHU
Z9VnTLNhV/Lu5RChMvkcGPlcTmaCgUj6JYFKHmBvzYD5hIG//YrJPAqOIhGJqLNjI7NmUiNyjoC6
jGlVnFki1ZBnX4mWJmi5vePCzHON8w1DMvdr+yI/56Kzwsmynk0PxcsN2yOFUFjZDtIMQsZHdrsn
o+Ts1+7n3TjO+KhVX539F4EPczztRBH6eITxowWWcWSzvIw7t/+iX9GvAzOVQCS7DgKXIPK3xXsI
dKCQSB2QoJhd1paNdsqnF9HSk1FCQPiOz57BuDoQmV7ldH2CqomqSlZFcJAyDt0KdcvWIqUZVWMH
89PYzaevosiqiRfKxHICGHT/mcH7NVbr/H8nDeNhCFIAhWjJmWkBYu5kIalYcKewiJxLwxX6UNLI
/9g68Fxt7/mwwDaQ/BrnyqOTKWfroWlg88K26ZwJ1w0auzRTHdO2dgLAVN7RJ70wecMwbxysvjYV
fLLd8MGO6dJsoMybGa/ZOpgNIcwNQ1hL1pj5VjELogGpbr887NVQKeRf/zHiQ0LAzrMOt1hyjrna
vir9KDk6dIM2HqFVft+KkudWy1T3PS2HhYoCXrr3Dt+8bzrP//b1LQTd9rTuP9tJoOdCrQ+evvXv
C1u3UW+2kIuNp1zZXogJgm0650vwDcvl6p909ZmRUtNkHJjclbab+ote89LZgmUQkOqZYc7D+kRt
yfp6PnjNSgDe5dJBEeduk6OJ5srEFYiGE59gc75xMAcVAJ9sI7LKChtm1+MJi2wDJa9hdXbib3TD
4oPkJtJNfd9nz6/1gDUun7ftF+3JcbAwyS6GpDh+V3bQVdNZYV4dM9u34dx4EfgKmEudaoopzhJK
klZgCxwkfXyqs3171g/U4hneu5Yx6AaQz7n1r6s0wUWHaSC0LEut8+JRVoaH5wgCxbufIiVQRpMl
1WvwDVCDTT1YfBjRhoMaX6307Ol/iOHmGhdrynYzSb5lk2hKsq6OAYYGSODEF40o8lgQldRT80wn
A2eZjhl/VuxGmfAptm0cWVwrurE3tVB2lPjLXtsoISxXBmw1QSOd2+j5oI8KlJRV7TFR36+63ukw
3PYPf3xvKh+cOB4JfXW9XTy5d6kdUyiDFwWQfi3YZqVcENND4/9gp5QeOWMzTW8bbx8Kf8TOJOL4
gOOnALNXOQIVSzMILjx7DIMMxfDr5u79a0KI7D5ey8q3677kqG4w9ildu6YoVkX7zEcp4SCSaGSM
/XNNls+vzvSXymQbo8jJ2HopQBHuzUKDSw4Zlrn7Gpd/PdtNTnOqkTNDTIXHqfD5pvFyinviKRDY
lzy+fYlt25eUeU1SgPMjTczlho+nIuznFHr8Jz5dIgxC5S/0u8TfPcNZaPt1espIN785Nk4ThfRF
PTaL3Etr06xgekfzd2OC9BfdTp4YHsON39xN1kWukzNZtvj0M6QlfvOrEUYcyk+wbb9UdtV77T0c
sWxtrAerFwCryBVmxaPlWtlkSpt0dRMAlPrn02XrRkL0udS0LTophVYapJCR6WWoTE1Yfcy1FAFh
sFhsNhwCxkT2Ywu1cB/nGCms/1EDN10AD3+FR/VlXjYdy7qgdbysy7FEdX0MjBrjBubwkUIc8l3T
RhzHsfKue+mc29Oev/tiB7+tH3tvnpHpn08n44nc5v/2CrMQoIP+bCCxN1rA7CQZhrA29AqmucVE
ldvOPNGLoDQnhV0bClIw1C9mGVHI4v7fg3X6fhpUgNZNPuy/8YrYB+YBoAwwA5WVNjo3v//u/s6/
0YWeLTaPP1ES1wRc8WgtCXmJU/FsUiaYqJ5gg0UsU03gc/EdeC/04XJn4jbQBdQhNSfe2p+6wmy0
41RXqia88n1Rfx4/OtxxJHOdc6qsw1f17UzPbIf6PB28B+DTjU+/gm4LfLp//8T9o0vt6KLbh3jz
lLOlOuTnOrTcueZ83/Fc44gh9VqXQgMO6ZiGI349vhSLjgbrVHsUw+vzJj/JH5SVwLNrhaU5EhNd
GJwwBhX3gT2tO+nltDvxvg2t8nsbyxjJ96711ODVWfyKramFs+rv1kozaEALCV3k02H5rljwTKNw
tMqBzWpTKy3TYDnUQbxnh6HfcSpRqFVVgIkB+5Ey7l0rMAkjAyrR9snUC2k/jFg3zdeEF11uEL7f
Cdhn3d7UMDiC4GNy1rYohkvWRS1M3fkrQOQCZRq7s5GEzEFp5+uq8hEDhTKzYBEPbwOTfQchVQ+z
YYvXflpEG+eDhDHOI2vVww4KpNvYPCw7CrHNaN8YJCe/z7wKvZns2Xmy7RTGdRB3ZFvrf3Oof0kz
yQXUKbmwc266XFlqt7k2wqjIEMe8TxfxiwFTocDCGZiEwu9WBY0aRJQj69HLXMDW69CyzZd6++6x
lqgPqOou5XfvDmlF90UMFJb1Vu5iHJZOrZ75dl3mbe3d8ihUxbkVObcjkY6vGsgct7hdJTdEio51
ePq2EEqLOKsIptH832eQqi2mQTSzn70MJH/ivZgz4OB7oybD5Opsx6lc3uLF4A7zXcK+z0TpobBM
9lpIZL1sYYHUUfQhXyyJ9+PzeDdc9uXr6JoX0UXItfogRxyryP3YVFvEUNwRdfetENxwBZoVA+FW
QFaVJX6ZX4IFEu/F6zzynN5BQKIoHjl+Soc4LsGjKRGqnJbJmjDlC1T/TDvYwYRuT9EY6HGWGp+C
VqhVrqVAmEuZRVse7cQhf69kGs/2shqQuMV5Ee9FgucsDym7faQXqE3v4vorS5MASjYHPpcvWAPG
D2v9pY9PX3zkMu1YiNSUT3+AkfztF2yFdfKuHnq7n3VZ971HVJZx2JASVIJe9g/DTDkKQw7klawy
ZVNLTN7jJ+EbUQ5nPTFraDtNZMphhAqYrQh2UFgoPJGIfI1dIM8AC4hxPABHDmICIHOTatAa/SNa
NRbB9rf3C1ApoDd8JolOSrzJzhRc/5cK97mJSLv6j2ayLl/Ks+oSzfK/A/U7k/9b/jPeWhbH2FC+
VFHtRDoiDZpm+OVszxNbID/TCwcCXbx/xbE5mXGWuLdXjkNCVURZoFlM0R6sr+PYrUGoG6w5r4Pn
8PXzHG5KPaP6EoobuCJ0vgrtM3u/2CDZCqbUIU/NHqoUPeEQpX7V4zCjSuB3jnu/W1wjaCJ431i6
78Pn/8yEi28XHObl1OIAlD2LoUexJ1SsoWpA5MftgMurXSeZQDKp7cmHgyoKszxv01EL1EHmXnYR
gWLnL+RpzhtfBXeNMqdjM9eXZXls74bjRdpY8S+lZ8TSYE4Y7nWUiBdIVvpZ/j61gp/i7PgfMyKf
jn1AEEnyAVTihVthNvffoZTkQPfXws7Z1MaIU1ZEiBnM9ja10EYYn5Ea8J8wa4nkkRdzDdxfzpkM
ch5N2mFCdmImHP5JROp3lCNJNf6r8byO/UUHDaDBH6afw8C8cRbDAw29Jz+h3rQWqz5bBoddJ4um
AtePN2Xjf+MSVN/iq7mp/fMRUhuvtEVIMLvivr4aBN6Hh5h2MgyUEfucDplBfLHtvwaIsObkulrX
kO5fQB6+MSYGmJaQ7wZnfhJVhyEk5I3ftv3a0PWEzt74n3qO3T0+1Lqc6XokeKnn9/VbcybIrjQO
AkUUSOIOGvi/aQXnk2YkCMSuzGEfaqQyP2CVLa/40tltjtZ/CAPSvWV/9qNI01Jt20Ffy1rSYtv9
Be2YeNT89udM40Eo+i2KLkIJajriGQjms+rlDR1ukFKE+h1WGPYI5VWQivz7boKqMlnhLabAPNWO
vzYnLxAEZsF1/drPVG94goVuole7dW3DCt826cHANPJOPTatBwcjKuzKuoFXW733zgUihdkEQAo1
FIMNEToUDzjGBbiB0vkrrFwkHEYMOnwERByswyCGfxWaGd/MxUH6LoXRztrFBiYTi6fWerapE8S0
bEZx9+Kc/wF/OOmXwewhQl2xqkXruc5xvG8btkTmUoFAW71bwb5cIfcMZmm2K7Iow3qSOLixWRdl
hQFp3hRr3d6O43U3MEVxH5lHOvjr4Maw4ZCx1o663OapvO1FdDF75hcw+faue/oml3GHGTwEV+3j
jAaj9Sr36oMjwqwwpnm8EijLf6p51Bas8CPJqK5+tKpdwZKe22cj18SJRu0BqvExs4EoH+oz2yjC
H8kn2Gf/6/vfFxFRD03LsoWp1FLhs9DHQeuEPfUUAnnAEwlfXdwQbR+MLhhgigg0EOI3FQ8Gpbha
Rwwy+Ghl/wmSmTFw37abgjk2Ph1lvSIejqUsDlOGQyk1uVsR3HIYf5xb3WwnA87hMKGrcf1Co4wL
EcJp3RxnxWNr/3NNF9JdRJN+fKA4LzJdrEdKGcPjSmaULg6z3MTufevIloKIATBKs+mTLdYcmldX
04FCFKQFDoZlmy0WHYgquKyWDfTDbegl1UK5QVBxxplYierVm8+AvsEnD7grW8p5GdDSaSWU1lLA
S7vm7FhZv/6tprOp5hbzKfxzz3hFvHIdF6A6HR4Lu7KNKhr0b/nNufTTOMv7fJGLCa0L396neh5B
fbb1oKPGAeci14wNkFiwumJhz/d9hE1E39yjIRzmAFuwlklYAIHOltwVDzZ4cEdI9tqWOmYiPjg3
NuyQ4rI5Lcc75g8FcswpKZ2nQOjXmG2fwz3SyQj2xFcnylD0mfmYAOa3vVngeh1QfU+1oHTO2t05
YFVg1reawXZ370YYNXeNBoqOVckSx5IiQpBassUB61ZEanR+yFbIVpCJfC51jiezNTu37q2rZM7V
EBK/uNVUl8E9v0OEhPAU12fPdogbTlJbRuVYPwDsKGU5JSIvjGKNp8VsvOHZYZUR+MgskUNIVzwk
UJ4UHcNQEyn+QtSuikzSwoMvTSszMC/6o8iHQf8Km+B3TBf5vhRivFySP2IhoH6J+QlLFTW2RcIB
DuI3/BmwOYRn0i/LdztMwi9pWFelnma75FZux/+MUCID91wXZFpNCRasEPAV7RuPyXVhI+1scmRm
agy3O1b5IJut84vRZfyrIozZStMjvfq7Nx0lbV5dJnFdfsowOrRaFbyCi83Dmpptwht7qjZkTYGn
DYxsfTpmsca1LSs3LE1OWq4YOZ9W9GfPXmz2XGDvVq0bKFDl5wbsnOusMhM7lh3PeWgh/tuEE/wk
48T+3+qwThYpIFDR2bITHB1LBNMEH24LpBvqgnyPsI4aDoiUm5f6I6gvY2svWGi2PgPCHOVNrknC
uFAXvuY+E9OzBYwkaCqNbMbPigTi4A+x97wgUnnUTEkZCNqXeMzVZ5HCUK9n/6QzHmsSkxxF97/u
sY2uZ6vVwICN1y1OYks7N89EUuzJ9e2FHAu58qnWmTLVslOohU6KQDYaJjyMDMJ6/H0MLfHytYcb
5SC2IjvYb9QphYfZnXqGse2/jtsc0pN0KSXBSsvxw/WptSVBOCubzqJ45ewNBUVotsT52d+VMQ6Z
xa52HwdFaKgLp9A+2dpz8gAKb8zFU9N+ovImnjCt42Xj3MsnBsD5xgfpb103OArS4XhXyo/kc3cP
EcxyLhzlXXxtovnd7NFI/yUHkqOqydpphh/FQinuVC1eTIIXU73AfPPOn9xYpnDLykWwdraWat8c
UQrGThJh30Z6m00RxivrZqr97L67p0YgK5p7SshKyUgoITjOh84Bp+q6bsENs4GnNrWczmxm2qm+
kWtlzy8t1Yp2U/3s3+3r9IXfpXBkKF2N84pP2Idh7citCTwvFO72qzBP1x5U53ZqHnD8jP97fyfl
3Mv5PppIdl+vUi7Ex+fxwZq5UrJ7RUHcNWK9Vy8JDmRc0bCxNg7M7qQKjzKl2M/zyZ0u0kfS1SzK
xSzEfKh3J9tEXPso2NAJs0U5vKvyp4+u6GlIlaZ/uX7Mk9Lwkhz6LlW3XasUHh/VEtoCHrfjpyI5
vZqj8gTIZb/BKIEZt5mtRxLwfBVLjmlgFIzrWrTLVy3Wc9P547nHg8PiYptvpYuXGYdYCazblyzy
ciJeiqaKx1WNyVV8lGs8z+UDHxPFEHYVWsXqm6dNYm48idIKUO697X25dkTpnEObU43Ns/TGDsfK
lux8P9rhy2yZ0CWAYOp5MxKgD3ZT+8IzLtZ3ZaZLVQ6IafzAm8bHXM+3uwl09CKG3mER7cR68ZpX
K74KG9Gyi8fiOUE+bDyR+kRPPhxmp1NJHjwyUXM5As2/+k9ymVm6u0GKHK3j5YtpDt32vpVI1p73
YjJeVrXtfzLXQlKemSW/KyX/S76QRdMQcuJGejbmRfiQrbixzavwDI5rUH2/vAEvmTXz4sjmL6Rk
jPXYJaGqJ6s8nCLF7LN05mX3LGcfTEmV969C5OvFMjXbvVxKr3jhIfjdM4wOvEAFbQdfjayQQOci
biYnPrsAK7HZbZbFou0mv5Mb8xDxbYyoX/1l/t3y3Wyrm7+Q4DEwFq23OMF58UZymGmLjnMfssN0
tytorhSb5fqZdqq0bvqMEquXu9K1l9ly0G1lHiqQlQouK1G5vtzn+YGSBGfImJHeMrcSufbRUX5q
7EgmA1sKF+/2YCrSSSVtRieEMFqRdyP1IMQ49ldG+J/S5Q9rbNe9/x77MkLVdTPU59ru+4F7c2by
hP9o0K8OWvAg3UHwweeAgbW9Ci8oItdigQL3Dla095Ojtk2frLRJleJ4JVPp0xW0pHX/c2nlJm80
kVxQx+K0pBfLUwN1SqGDCwMyxjDKTO7RzlVoqKLmnmnAzKfUs8xGl5NkvJ45D0+XHkfgJHv2N95b
xx8mP51Pes5A9cMd8TJU+R2G7139dq2dkIkzVQye5135eJmnbvW1bDwJG4EEdBLi3sphYxy4LTdJ
X9KqO1WQsQj673wXqTsdt7emqR4zPN3jIdqNxodx2+7yOfIXkWQJVSej1smONjcGvWpmV6GrTAZ7
pkcYAl7Kt+Tf5rkqpvfU3P7Ev/AfA1lUa1lYscoqUt9MOwyinud5FJn3Fh+nYMsZdlDaLQCTfsZX
ME1N4tMu7krMHN4T+hgtb/3XtO51/KOXC0AHU4raWBTEZ2ACkfuT4Z/p++lSTTAm8YogNHgQ9eCL
Q4G6m7tqqpPoqIdKjlY7UOE6240kThsPdi7B0M3M30Hm+xLIQghQCXlLQQJmcxsvHf3IXknj8Wtp
1Up0IsEKjWtFPp2f91uT4DGRMH5MO/nRRryOKmtGR1QwNVYvzylOJmAYP2ZCcXe8xSsNGV0Tbhvg
xclT6iFcYlp4SQk1kbmOEXQIjFKd1xznJd0zf1D8zQ3Al9XHIFU1mD22psVUO1s8ld7zfDBOu1WF
1rWWNp9TKdX7DcJ2ig/j09Idd9AOl2DseR0R8/6X9mQZQGwbxyUTxnMvESm8W25l8lX02ES3tTNS
AbLdvRA9tRPTzp5uBH9uftqMAqq8/NWVUEvtyUwnD4YImJE8fHBtpB3FSWzuVAohKdinVEbQOqj9
wu/cnS+G6iRzr9K7OCjqclhLwofHvgGT8jAdUyipYKJQFehA1ailwmb7tzMUO1O0MW5LXDvzm87P
qvZz472EQdKzfeoWNLRmXX5WNpryYfl7o59DSgj++kE5NZwWMZdNVRnejuSvil9jYzUQJxQAQt1g
McF7bQ0lhlEtObQvwbApWPW0N22F4YAdovD6GnKZJm+b9utcYZlCSLRv/MEqN5XfC2IQqLdKBs0v
xiy0uettFau7WgDjGOM6ghRdrhBrtVjphKH8svRoDEPasncxGCcoyrZMQKw4IKn6iM0PYigZ5Xqw
LR5KpHJIC/ChOPnyP0ANpyszuYGAxBwRIu3HMUSrdR2P5lrBFXdL2ArxCDuMFDAVwyMuhxDVOYd6
jBiIGRtLfgQILkETrIsD65THwflJXa+Ndw/AKTfYESwJHYS3ntdvcNgtv0dpllnT4P4WD/U1e42U
lKyfj5PHpJcyjCr1XFvnvjJoVMnJoxyGbRC/kZS1p6idl9kWF+9EN+sA/xJpDNDMu97cnXAQgmvZ
8PdpvFEsmBGwO8yhiLx70STf6ifKTNzMYFOLF2YXSHBgQBnHQ64zxc/8pUXDSM/bn1goOfzhbKB+
BaU+dC+uHDp10IFlBpFBLN6EQYgN8CXKgTDZKjSoNQtorIFGq8sLK1cPY2qk79qUJ+RTwCgBWtCk
eB2YJ1o8yGlA/hTbmdJUKQV4r6aabLd0Cuv8CwMk1z5tftbvTsbxKuDv2o8FlEiIdLqIGsFba2CP
8LWnzrUbs8rFHSuEF4wAmk01vv8zPDmXpWV/rSRWzsW8HFmmr39uWzFc/0VdANoBjrAhveBC8bjr
mgbqMFeUGwTq2hIQGHGHO/GwZTNG+2A0U7iY5cWKWTIDReBiuq7Gd7yJOLT5HsorzplafJ145TaP
/gSR2Lqd6pwmuSqPhmo4IGaXYpiknU3J6+bJ88/go/FiITtZ4w9tDEKXX9zJBB3C6X9sstgYt13B
1sw0GRrvn9iDaf8b0TYw2TvSWPlbzlxNOTRJSpFJBMPdZmrSJswP1mkJ4bh14+S0j2PvkOa/WL4s
i69vgDqHpnv18/cm5BN07KujbgTreMV4ex90ZuoFwdOPOQiu9uJ2LxlL/xK0b6fKbSSCUobxbE8J
F68at/57zfUePndLN13WdF+NXtv3+9+aQO9emyYqn0N5s258Bjky1JjZiCUM3h3ogXHaD4WG33FM
w5CKU0XxBP122kT7sY7bI/9GSMhsnfiJWV/qwvKra3W/Sq7j/0g6ryVFtSgMPxFViihwSw4igojh
xtJWMWNOTz/fcqpPmOm2ETc7rPCHL1oSmJuyLlEhivaD7wrlYPS3kBzAUQaDsAt6Orf4voPAI944
l5ESY6vde+AHRi3a31CGJYc7u00AJ/QecpMtiIJ/2EGQguYuJwCfDu4KFDqGiA3y7/Sn9q7gi5rp
+U+Dbqrl5NQpL6BZXbsaaw1oDSWNhFEE1eIjmyQkWx0uYvf6B44SIAEgTigeJd3Cy7rNc/WBDCxN
DHf7Z/CL3NPiHaQciaK3W6+/HvULE54PxVN0Zdhf6uQLAwOjpLDt6q6KAgIAs4B4IBbVkx2tYms7
1Dn0RwoeWewaYPhpX+QXoFXBO/vpHz+pLRbQeZYf0jns//pn9wE9inj+DjtqckUbFAKU2m9wzLtK
2XEQCUcMfLtCDzDj/aCpXH0A89eBGdPnWbcHPx0vmr1V0ikKjnkRSMeNMCNoO1sFbYO1VEg5lDlV
7yMD3hyCyAlCXx6hJV0DdJVoDTzs305K4fZHAPmCYyKhNmPqb8hzkQCX0uaeRQYdGqozyxptWCYP
20dxLU4ANraIWU+JAwDUMdEjio74RZJw4xUN33EfkJWvqbiquEZQKSwPfQPLRlLugqMHwb2gPaGk
LuU5CgH0FPgYAsilECatFCrfYgGoUgWqRjTfMiwxrpQveP7GcJbId2t3W1bUprsLAfSadj7lOBE8
4zZReilcfjLTmaP2Z5QYzJxIBGbUW7dauVaIhBcq1O+swYSmOEaix+y4OI2BFpIvc4iumB1k9BDP
fHU1Q7BbyEYc7vtI6cGPpIvlPJdVDIuhhUIyHRlGfBbq9go5eZsHW/tvpOIO3iu/+XoAhG4o3YUT
5yr1S0Q0eHrYqr3W2CHQkJiFWl+hXkpKAyiN+1VIZr/Oi2znV19ERynlYCvb8DaFvg8wNcK7MKey
1js5C3qJiPTuowaofMrekPgKtWRqI5h28zFye4FQqqivikMHHVrgXGivoRnLDarYIPKjUZU9VlL3
JG/LkKtlIdwXJJvkIJNzzPg8btF5/fhTiw+GDujbEnH6N/xqvVf/vrPVotVrwv2JDwOVPs1I3fvk
dvfBAcOjOtkhEqKG9yXEJHC2UHXIoCj0NkrIN4AeUSu5FgcENEmJkAArdv09aFw88iR/3jhEmafi
ewvAIpCs6OPz3T0Vpy8aABxlVQ50gUxXFZPOOzFi2qE02giblU85f1OoyOsx/BHir3CzO1VSIUtS
CazeyEC667DmqQaCpOckuazZSVrp6ZIQ62MWRzXy8ZWCFkXlv9mqNengBW2/sXVFYx3YAdi447ye
6+l9TAizKeAK1GtCdrKWc5cSugbospT40ZlNjW1Yw0JHPfdPpAQpZlHvBRmISFUGyoHoFWo7LLeE
2nHzDwDxfh8BtW6lwBlpV9C2kyNDLOPcZuXc0acNryQaJUBFQvQIm2EJKWCPh4DmCaPu16CpDznG
yVNmOvhuY1oRuXewI5TUAvQjTnDcIP3T4/r99737fIsPIG6h0MdNZDq4t5oNls9TuUh/1msd7B6F
avYC2A/cx5hRPMBDQOiQbgwB9dXDl64z5IzjSP2NJvq3B3Ym3sT6nP+4kavi4ZV3JVv6hDtEbvgs
fwQVXJ+DuJq5KtpaoKWG7TohYNNb7sx0D3WBRd4VAzt1Svy2X7cG6ptQX0tm8/aA6OuFju3TMVty
0foT8Acu+a0czjTCEsI6buCxC/S9xwcDdf28+zwMfaBfHJS2cbLkJzx67qpz8Qwt5gNQruVXW8v2
HcHOzpQTEKHbzymamaQZ2K87xIvEB9h/nf88Xrx/eK/rL4ahdmjm9cfZ3fHnk67KE4XGnWiL18D5
hCQA4PhbZ2fc6vBeh1C3sagYczGl3T2CRCC8uXg1gEnQau9+p+VfTKc5QPObPXdG5u/sqftgkI04
FWaLkXl1DfAFzS4B1n0LzI+y14M9sB1pKJ6diG7fnLcmVq3uBv+ydtS+Jx/WqnFFFjQ/USrxD+M9
lZrq4c1a4j/Y7ri6scaDL0R6TMKDHiK9nP3IxkuA7LN3Ayova7qfaATWDq3zZlhegRqSxz4Aj7cp
1CriaOKzqfaWzYmozgjskiK5W14InWlM0fD/cm60iJzANrbCRk55viaKAF9GPxQdQH7yyemL5tKC
JwzfEGARiQWlSNWLbvDeikvwPnJ3HS6mk7DNbAUBUrI4wdXRZ//4YG2mAkCvqXt3eESuHi4BT6CW
AdwBVAZBkV40sbqrkbDjXQuk0BEGQCoQUKWYhxElEdvzgaFXw1rgRnjnhdwKnGveToDjLSa4hPdn
bgSt+hiDocqCaSFYNQXhhPdE0gAK7HJ3S8rE/Qvhul60HbqhLTQDASHxUWtGuKY6/5xQ506J5glT
Y6zvDAYa50xXzdsg7shweUO5RW5N4h4u1qE6TmqRUDCRcr8Y+ZldlIc6LlC5mcDpcpGRRV92b5UP
MYaU5yGjKe/ILGJIf9mKXR5/DSGGiJfIF5QO3rzJM5FGkaSj8l2Ob9RWaCSC2mMUaGPx6TZIjhDA
4UPccR2c2uMZEkAGD5/vvjaMi9bTnUyGjrqQfNZA68lnkykhGBhQwL7iyQSS72oihqbmjDvVHA/1
GvDD7GHuzF7eguwVELbzhQSRvDmgdUYUGSfe4RIs5ZaUmOeVI17ASF0Q1kLeAYhMRWdVfjMjDZC7
XeIZai139lIuthkydTAhZAQvbilP9DuRX1vCVgkAMUKnYLJPNuS2x9F+xJ/7Wi6/CBgHhQZ5D0Hq
40tv3YFIcgX5/Q6/JB+0KVoZZMa/GQvWHNFkpmrJcDI56hGhMPy4EHHjs7U0wwzfLzvL8MVk5bXD
DOVqxpobrd2S4JpnwTCC1Wkv5XZ5qxpXMZSNGN2MRdbpSe4pP5IxI62yX9Y6WwJ1ZWY0Q4ZMEAkz
e83aYviRjqHBzCzo5FQPIFE4JRe9OjIL2rx0+QoyDIbicinqyPIA+RrIR5FPR0Ppdz/jthVfqL0X
IF1CNdGSBi4OYCCiC+ALIKw10iiNnG4+nSaZpviA4TMnwHN6mn4zTESxn2maLe3AbrrIXy3ngyEm
iAHdVUcdfawgy1DIoMVtlTy09dJpgkue02tP4nUGmk1qaUvJhzfukIqI3cO/eh5FgwAwQAVIDBAg
kBbEJewgiKmRjY8WiTZfzLUssIdz9jvn686DCENm6ElciF4hOniYwbOCr5yxL5sCR7mkjY/fk8Wm
gP5wNhggG8611wefBThzGeiWVQY9PoPbG0aDNb/PP2vMFsB2KF25T6YN6/fqlGyaLDrnyC7S8OOY
DzvgYQWZ0DvkhcBMeClPo82os8TtsQxAB4FQpyTq8sb0CauA7jTqJrgJ0YCFo+mgf2UtGRPWX0Z5
AaAAyVm5ZMQtyicyD1vWmNVVNkAiPL14jPICem6iIMOzh32eHimYcVcJf43HToIO94cP6wLvIjWi
/CB4Rh65FCf4HykFvDDuRpovD3f8dpJxkgj3FtgCaC6BHo3jpxOPpy83kRfxkh/dFzw3zXl8P4F4
JVNztABd4z/usm0sl8EwcNAlvDusJ97eSfDWsRLqKRhh05uTN08Qyku5KxlAnYR8b8H24b4FhJAk
PKhxzJ1Mk+I/jXmaUE9JpHg6NvzxlKslMY9qsMziL4InAEt4sp4zTdJ0Y/MzsIqO4yVOmXiFR+Ob
0ZP3HU+nSSJDwOuliIslJ9ti/VsKB3uQvdCFGxN826zImHU//tDWPlpUhhgsuVW+xU0ymaBQyh8Z
M1DHXpyUycZyMl77pEEeZ6XDIwMSLL/j/O5XlMtrC0xQzA2MdcdJ09RjUuhWyZsteee4TJxp6oFr
8jil5Kx04OYk8jRVmwc75tXjuAQrx2EsewYLnZ11l7CNUyK0a0ziKDyhDi64a2oWhcxWqGG0ZTnB
gk5OjsbEP9m3Ef7F+Q6RO9YdRya+li+KU7rzfHFRSDOUPb/LcvcUNCBbAYeOx/7D9+XAoboNwuss
ijzy/uig9dZbLkDDCg22CoEyuZzpiNQzhgUOeDWu+Ysx3KvX6LH/CYEG3hPN854cPoQZWJYr3SVa
8hB+4DGIphsabr9FhMBcb7sg4jDgV7OJswrdzfAWw/nEAgQ8AQwSDXlzBsZ/sJUsL4v/O3AtIswi
z83nRA1MThE8SMiEAoMnh+xWayJnZVN859E1Fg0TmKV+c0ABzSlPPHIVrJkg/smkQCg2IaT8zkBi
orsna5F4a9FGCeNAm7rgE+B4TG0+WMq4oGyRlDw8mSSaf5S94N1v5OXyN77soXc+erAk1qA4ws0Q
KHJUyEdGF5Nh5olxtbiiCt6UZyM/a4UnirMc2a2QQEMeb7svL9Anp+FjxLPcMe6tHVpG24E4j4Kr
Z/us0hOeqXx6fzOs+NmLwr5sqi9GTsxseO8eV0nwrIRQw/SITapG7DoZ+lZBe6AgU4MSe/TxRWWz
JmjEjYtSBFhIqsViTiDrAYwTPQ7BEYtiO/VksLJaJt+jzcNo3dmskAWiXK7zr6g4gckGQ4HItWVM
2d0EOSp+6Rt4K/JS+a+cWdSRGSECM4I8BFntDgoSCIXydyJ+h1D1FyLAbIQvqcCkayxQSWU+xzp0
1JelTLbOugH0Pj7S9Y13sHrP/hFV8WgXfWg1nIdo1p6HH9CVGOlEV1909jl3QJfvkGyXuZwRPIbU
sJivDC+KfUqXQt0bf5s6oG4phxGQ11zaMri0sg0XdcwLTjvOnxrkUXYLUO0DO0tDZiKhpMQz3Bk1
aZoZ+Hp8eMv1IeKZrTM5NzjYJbhTp43eLQJR04UITmE3UuhDMLoe2CTR93IqikLnriByGLYtr+N4
EMV8IEwI9TGG4CXkCCpb6XFN7Y30hn2aV52d74CAiy3u9MdNy4juxWUZRElxCZqTNnU+jagaW5MF
4iysbFY1KMMHB5TcrjLBZZtppAZXH1cqcIt4mHD7sg/w/YyyHhNMXBSwlgCaD6COFh/oEKbkiVMa
1w+Qkc412URcJBbh4HTHabx+jWBAJXBQYlZByDigLQ7AuDkoQaTKEaqgO636AsxHL51J+EUo9yVC
yFFbwhNwxh7wfF+O3T3rSybQN717inf1EGLKkbqjvCwgGbUdEXyw4YlyO0e8rIdMHhN7V/9DPJC1
f4skWDdiBbtu2dIaHFXMAsmiCGfZ8SqHoPq20FkvdHx2/kVunP0PcX2IXXS42cmWknpwhNuy9OlG
sAVKIEgqLSdEMkaAEyonNhgyfyTelC2yZC+zlugJc0mQf7yDDD2G5jGCjEQaOCoQvcpcWjJcgNZl
pi0lopQdR4IzOR9klmGOwX6IIGFAvIpQG4KL4WUkd2zk6O7KH+SytwUqbgJj/Sn8yPXIpJZK0Z6Y
S3464qVcbcTOqU+IqybIcq6wWwZcTsX7JCrUwIFZMzh7Ml/Ysbi/34Hzu/iIzw2eVmR2iVubbSJ8
SSzEK+I4IohPZGWwkOEDsGOB4mZdBDLJmCrAuPce0RjJJtt/m7OEfRKBTo4B2bvY42Xz5BE6FTMQ
dQJuE2VoZXIGyMB5xBYnjHzuSl73PyKXHIjZHvI35vcMkWQj19lBjFzYtajFOB8eunyhxCtQ8kbM
JBdYKLfFZOAn/b0BjRMlU761hTtwyACoZQ1YJLf06d/5OqYikIfKEobgoqp6dOw1K55PpDjmRAbv
RlsOIxLGT4jFCn+WSzOk1pqPTX+QdmW6deiIetzAautoQeROKL65Iyxdi1q8l29dHPw8PWo4Bmqj
9E2QHjj7CB8RbgZzYmmcQzBCfrp39wZ44ubdvK9/cVq+2HofejpyVJueyX9bEbVnIm0ZVPZcgjfZ
exHy5YYRpQSSLiqmO+jJFaxC2K+0KNlC42OKAqkrxgGoinjc+JbpD1XZJWiH53hwn/6LuksENJ8M
ggqWbOyoCdApZNenYsYTXYpDyOz3E5joxFa00znxZPUqLBI0px6jDdMAjQZIDfMKlw8J9RFfTvS+
Uuzow11AzqJwiZtAx739xpRzjByIM3FHEZ728jEWkTY2Ab27J5MmNkGd4OrugLt9rOefPqAiRw2s
MODbkAsgVklb52w3qN8IKP0+IZtYkqbT25R6t5orXXIaIkUCTJPgTprOhKamRdSNBUA05mfyCW6S
h8JXCKBw2+TABzurqTnwFnKAVSC05LaEZsePJCqS4+HAKK9h98nj4BuymUj6oRTwSB+eufVbfVY/
D4i07Ne3lD+XpYDZbUIN7gr0IMrQlL4IPvQBwcqTNhY7EbGQpLYSyilenLUtEJIPlxCXop4cMnLE
SI8MHwAXTY0udN2YM+TmlnHGRJz4XTgl/8UMoJYmqCFnyzK+uTynkpBYqhPvPjSRmLRXygNEjYAP
fFXCFdmQ5ERVCq0XEyBQDcESiN45kEicaMCBJolieWFlhUV+tPMwL4jfQbcmAIFINGRzK+98YpIg
SZxZx7wHH4NNgRoTIGIJ2k7dO8mGN50SN09JW8bjmIJMKcmj5B6d5A5eUyJ82cLZTNeDj4y4vaRs
wYcg2SJl5dTk9U/HmXppZXEzNaYDYeqhbSgqSmkaTqfjMbskOVRy5i8A88BI1HYYAi1kxlkLSvJU
LPCgwdW26cA3s71FUYD6iEM88gCL4uAh8wXANVQ0i0SMZIrb5RQn6BfkA9B4DxdioJ9c0QvDp5Vj
yDglQZvS50KRCo5II+Ii00VaAKV0C1phHpHWWAP1nwDR8kg3QFvzeFGSAG4Hs5vbW6QLuUdxfaAP
MkUzheTL4RyU4zvjRKJ+sM42Pp1zYbARgoTcD9xvn6iYfMsrmRXSfxX9b5ltEhXKw5GvOHb0aG4P
Bs5SynbkRMTX4kYGCB520Yw+3Rk0RE2XJZGnyK/wCOWFJF7MWDJakjARrpWoUpLVX0o6ZVDOaEZg
1GiRdQnB6mKljJfoSx0ZEMlHa4sb5LmBep7erBAf7dCZjhMvTafThk0ixc9kvXILYJn56Cr4b4ii
tob+FfQVod3RjC3AsLltRGm9xb1oe9Mt8D95O6yqeZOrDMYD5PUVvPHFIkdTQEUgSIYy72+GStou
lUHkKzhoDLFIoi4mvYhOT1AIQuO54GjOic8iFEUI5pHUwYgaOAg7vDKB3q87v/9IqiLHm2wL4jjD
mTf5X7eThEzyWImHqfSwCO5/7AjsnU3MKj+5MCZF+JXkqKDsK3fByU717ME2hFZ/T+RD5Iyc5Vhi
knh0cp3XsJKlIgY/WcIIoSjAnGQz5nI4vEkKJG/AxhbJl5SwqJ22uI93KuUuqd3JmU6TKSeIcI4N
ogwp+23g9Gdy/7LqJPY9+RIwUmbJSM84A3YruTmJhOSNpZBMGZZQhHDil7uyjcgbSIpEMNQn4pG9
8RWsCa1lwCStJT0lNhJWimEzPdlpqfdKIVs2YwGD/N+UqfkGxADiBAFjT94uW2ZrubH/X1LgM3r6
L70iOJF3MfEWOPF55KwixRPer+TGnAENMiOJvX47MRP6f/zFziz1SiLVXAJ6SuVYGuhtHgDcNUIt
h/CRmBMBj3BJzUdnq69SM7wwXH1xO+GxgBL6/9x5v+PI7MLaoz5NcZzPQQ/j45/HVyJbPhisjMWZ
Lai7wfv9F/oxaO3J/7jxRlAyopCa7obkzKQfFeEs39QxmDVyqYLqS1jc/4edrkl2Gn8pnFG5gjEr
2flv8nBuVL9LKkgFIiETUqCjpotOPsHT5H98Kttoc1KPJNZEbWgCmZ2wTUraDAFutxzYJu3nUOax
TMJM4k+e55C8vEUdayRpEdEtlVSiPXjIdDLO43e/hGfOB2Q+S7X8id2UZGGyYJZYhS5m7vqBdYhJ
wqUR40oQL3EUnmD4MA5Akg3XpB3ElGdKFEr/RQwtmQwpMSGYk3Ed+1czobWwX3Asm10cnEBJbHYl
+UHfRJfh87OiNYFEyNoJYFlKBTnQyO+lMSDnuMxMvnzcwmDorggmf2c38RxZDsur/s0uHGTtEuAg
l8dMTgfxRRRIOE1uLkEqT72yHguCX6a280ulJIWKziRcu4z/UyclwiLUJlWUHxCphnKm7tCT/T93
FcQTyReo4BM2yWrLbqQA+uQVVGgFcdkZU07Cul0Grh8MBp8wRB4/l7ugqIqiMz2X20LO6eV6TW7E
2CFP4ghpS0wdOTe5Cr1HnGmIwggPAy3GEoa7EdvbCiMUmWWyv8jKFYKnPBK+0M5xdpIwkJFjwIvr
xC/vHlwTsnT5TXZAykk8Mqar91ns9u4L7VLVU2tkXbwn7L99rG69J1Whtn/CJPoVXmt7hwUrUlIf
+Cd+c+8adXDXgKuiKs0tpk0bcL6pdDG3hS7iXcIhqReZUDBABZN49ea0mQFQgCfbyXt+zs9f6zFA
VL+PPXz36nbSXXkuG57im/6+O18PruVhrg2e64+nJLqPWEqvSXTcspVMg662bnjNtod2YQRYOfqM
t5yPYTPCrX2HyBtI0i7O3ZppvTR3Rmt3fUF+YWBO0ZiKq3A20PE9+/qbknA6mHx9JGqVrB3t3I81
l18O9xhL2995PTHABVPWNH3d/zj0H72rfUkBbQYViE3f1MGmPO2P1/Bu4aFUx1906bLn0WmikjPW
IyU7QeVGCgVAc+8xs069OwSBU3B3H9Blu6/uo6tkAhX0HtAwnraKX7qY07b9u3tH5bZ7C6s+ZvdA
XFXv48DmDyX/UOMrGPMRQHEAwRYOjnRzYVGcQaRE58BIb97Z1QZbCFusZ5xtj92vq1mX8cXB2T0y
0t385b3dl3eT1Kb9cg7iwuJ0PNW7dHHFXdZONsuapoSmZFaN7nUukSiBZRdcCijDEFDyBpHEXUHh
WQCUL76UiLwlAlYJmmwEZMoCPPD+Y+4vzzaxbMs+Osiyk8qKYJYE96g3I9uFhhpQvzeYDmrhaKCw
drooA/S0SEfbqAvKhha9rFn3ELTnancXbOIPTk2yex0Aqf5OrkGbfVx2M3qegw0Q1UdwGrIQMDp9
xOszpWWBHWJcyiZBVYRlJsVDCGY4RkGpAuUkBW5YnIR6sm9ythkQhBCdwc98DN2XehWXMaEFClp+
lpi4DyEvHs3QXblZJwPGPNrkb8iekM9EvjvSphI0L1mhVF0/uYIoHLEZwRYiuQzDkWT2DGBylxyG
VSpsqJ2LoYzbgOqEfjxyIqgaNT4otnzHVU9H0AtFy2hTaP4Zsja6cqTBu0iLj+WTnZ5snrQtqj36
9B6E6AH2PZJWe+xeYhghxyajQAmrpsSjg5npQB7AjFO0xw68NQI2FIZknyLKIViWTOuElsuHMijE
TF/Fi/QOKo+buoYaxEiDR4XGOROywb+qsx9vwI7EavD0jaDjmT6ijHbND8mVsXCiGOids0uqxZdU
oMUAjTPZF9dEX9J/IdYRfx12WLZ58o0AD2M+45dK8YHwD7AktSfDNfL/2mojaqdUtWYLdvHv5Apm
FFSGDBDsv7zC10mIkJCrALoRq4Ka48mWzeQND5zIVmxGEWgkWhHtdywri0MxQ8MArTHDr8Bn4QPU
+2IMAdQdzTJRFeJciY4YmR6makDlITlkUq9ixvVa/VKatqAKqf7dx/oAlAmaSAWqiF0AISLOWSKy
iQhQxJ9pT/RBNHjyEGFDh218brk/MkGO0j21dXS4hBcOjQZ9QVZCt+aRUMblYiwK5jHecA36JbJ4
pABxBDp9jD9AnNDro/IvqnZfT5yuWL84rsCQwN0L5K/z6gocWbXYCsbnfdhyn6uDZt2HWCNPPhgI
RHfbwJQQ14R2H94eCiQDlYr1nprdB5KpZpPQIfG/cbiGgXMH8gfRZ1TReAetCHyf2il48wcwI0DR
EsfSEKHx8wGYDz+S1v8Lti1CPxRvP//phM2uMsKodUmjRqB6F+Qm6YWlmKCdAe9j7zWmiXktEOFE
smSBBCFAD5S9EVM3XaNbhbuy+7aA5eVCS1cnYKkPaZ21u1sY7q+yMz8PLjAgrCbMIGq5E8Mh4dhC
JILwATj7bkco3fcV5NjEIRPIrRe24qPNvt9DLjX7Ug2gp+IIrQvQ2zvUn2T3aFUDDBRUlfyXigb7
+Ne+5PJ8xcDXfyQo6yDSlF5/BnrAnLpXJPM75KWPZIQBlbXAiLj6WrvJHQ0ILlfnxrot+h97NBfh
kSOVxIeyTZtbG4I36/JmC6hk7qYXokxK1ahAdotdk33o7jzRjW6ADwQdnkL/OBRXSkg3lFI6nGO4
WFLe994sWW73Hsof9PEGCqIIp1xwHj+zjQEIBQh9HL+jHLTm4NRHEaJoL9jVVFv5U90WJh+dcOat
3vhu98HBgXrgX5UYnOhHXA+uHvAndm6U2RB1jLcLgb2+YMWKNf0GbfQpby8CduDO/XtXtKr2djiG
oYBOEMwAD/bWBotF1FjohWFPzD6t5Z9I7KUxdAuRExqjXeAicRZ2svdkPzILipQbwz/OW38tBN3v
oTJOAOhY9Ru4HaNHQosDHYw1IL+dh4dvIvnEhuCV4BZspDBhyIDIpv6E93kIm+O75EmIoTUyyKMG
biDS9+2A9Tx3710RL5TWsLwQRLIzReAKjV4q5SJlQhee7vUhLNcAti3Fv/WxhmM7rfpAwTJYgh/K
eJyZ4TE1aI4QeuAFVOFyqwGnp07ZrwbEmxxKbBTsNHDjqbs9SeUTgsDhYfoSHTr8JfTwGIOYyihz
9i9LLd7/mWttrHk9wztR+puhaPjtX//Y9I6lxhsqxIPbEqD/oXtZc1K/QjNqlkbwpE+AZxiZMYUN
qjRzWlhbMpH9HI/z8ECuycLHS13skkmwOVw7PUprR6LQ5ZmMDNFZQTABKEMSBS4FzFfqAwFNtleT
zGsTkfZc/bdLSBHM3/Z7LRwB02kXlKHY7sQp0Hb9rd3wVNwBheyNwG4xyygrXwwLewkojsiPvOFq
wAUmMu94iEkzyLvkypDoYyoL9quoAS5gNEhyjwMLG9uOW9XZGttjwGu00yiSYkoGaZV2dczNKcgY
HbE17CRAzGoq+7at0xAr2vZzeCawFxUhRPI4STFWDBofSfnDKz2ZVoijNEA2wIZ6+lmzaB9oOuBL
Yj/BnM6gKyKBOrpwTkGVFrkNGJzOkTIlPEZYB+BHEiAdgJMEH3MwLRXlTdTupVBGMx5rLMSvDPAg
HYgzRxZE7bcA+YTthQYO+uyKPyweCGd3dpd9qoszAcsG5kSvMXz4Wu09tx4Uv43XXrQQH/k8sRb4
Lh5v/zbcio05jOA2OOjrQF3dcvx3T1BpI9Pj7T7EIbk6b7GJzGVVngZFTI+BLm/YtqUKDRhsOjhS
YeEkwhnhkC4IcXCSwGiQ0ozoFoHnjR+J0PmICyhOtClI63TVGD2E2iH19aGMY/cCR4OIA80Cl9VJ
YPrIHsklOaQvmEMnSLgqi9eEof1qum8aotiwvVEwgTCP6LCKtB3WGuE9nUXJhU4pigp0jNl9wC8d
YzW/ql1U2oyerCK94DjMFBDifruQfJ7I9vdRfuAaHBytFlZiVM9HKmTYgNYG7UOUJWAQKn+fObxI
b4abKzIVsI7ZHG8+OgFwwjoQdbbTDQ4Sx6QzkcIgJFQP6h4KrWg4DlBecfjlPzR2G/N7CuZMo9qF
LQ38mz0nQicEmBhMfDPf+s/oz2TLg+J8DzDu2/tf2g6b6LJC7+XTE8umY3aUw42oCBJS/5Q+41lf
D95iJ/FKdmkrvwHirlz2CLReIcHfkFUjImXy4EuxjVY7Z9HyCNBLsZkXvvtxvbMDl32HTea4FqzB
BtT1pujApDFllRBzegpSyFVviQoajBpx9EWzCSEaDohUEwWAvauItgx44O5rqCNmoq6hRwnxOLgk
z+Cb60mHBfuk2r+1d4I7fszPrAFosyjDfYPmSGxnvmgZo2eqrdFJM5AH2xPQtJgk/Dnaw8t74kGx
X6Vj2pD4jJBkYJnlHgy8r06jt5WK+OqesJtzte1hWBN6tMl9pEmCd2BQcgHcLUabGL1UMPDbtFYZ
F6iJAlvfBhDlw+ZIAXNtX/wrgpywzRW3EHWaBmD1/ZB3aKeLt7VgziFBLUkUyq1IblBuXgsCHHa6
z/9QskPgbnTitp8czCKVdRjDyJGaEs2klMOHfVLzBmhIGEMsYSFGcEpatELebFKzKVMUapCoZ4hM
+yy7HZ0GwmguvO9UCBxsZAwFBk78Ikktn+6YtYNWcFnByqDQxb7+ijKAWTR1qCB1taSJZprgR83B
yx4YHix1sHKiHHOllCu6OqsvUE92J803LUQC8CiR/av/97TJUB3IfA7hUW/WhQQHqfxvy3bjhwXz
CJ0tYqGLg7avfbBWCnh6NGftFaqEltiIb23N+tvbeYeIgUO3xxQP2MYT3YbYfrVe3jac/X2KY/9r
77vfXuUfkyrpAmQbo0hcNv0ObM7Rw9sjC6744Oqv7nd9LEi54ZO8+npP7xHGiX8JNG6l10BaCG05
hAQUcRvy2gE1M7dKKMDjbBkSDmJMA9P8AhmfSIMWZbiofKFfLm6lYq2auZ6n1LN9egcRnzdkAsdU
NPBv+bIFK7aeqy/r/XU0emFN+52bCTWV6QGlhhabFAD7W3bvfsfMhQX/0klpTI7+gf5D3eMbJpSF
LyJsP7WEQF19uwSNizPX/tSEm28DHa9WwHZZLlZ4HBTIVLoiuV37DSRxVhdsK1lT0CW5R3FgBK/L
7JGYafTETKbiZrY4Cbd6yAYAsIVd0B6pq0cOYwUnDKMVNZGP7d7Ipm7lB7Lomh2qQLPOuQVQ+BRc
k0yObcrngOqBMmC03qX4TlMHCRW6c7/QB7AjLgm3HgPLvzN/M0HqcoRlkLAjHBIpe5/Aa8Ct19Mp
FeItTQcCdQl2cSnw03acs6MHZrpoBjtej/sHajzguIEVCtxi5n8kJqY9UzG1Ckk4F+kBlB4BMUi9
GjoGS4wfpTROplDbL/Y0WSxm0liJAQu5KPwfe3iVsKl6F3+HNuoRru2eXWiV05cq3tZqxeJOuX6Y
I1pPyAL4UKq2LVog0poqyT5JkJeU0FHrIKdK4SbDWSHRJaxXrAVcVPRGmO8yy/vcJVE6d0RRxSoK
aBRIUO5p99R2UcAIFVYNCgNBk2NdtAanCzpaCnG8n+f50+rL9Nuga2n//f19UpND0Oj2u5a0OWRH
IBD4Ot60CNEU1q921UWtGZNo9nGU7wmeabQw5r4Wzpxz3Bg8EeExOYT5eFBPrsEGRSb7HLBKzvGd
HhI8EopbRafYrTHIQUwBg285I0w6m1ZrekPyY+NNQQ+uuQZK96PtysQckW44WypmDjyIHiQNTmQa
X8AI8GK7A4Mhxdui2iNtGhO8PofaFxo1CCOqN+xl6K3oDMDWmh5C0Zl4be0xFXkGbLfnqerupJu/
rXCBkBD6oCqahERShEh0rtB6RcUKKpl9HCouzpPrdg/vMhajPIWvXyXPGM5W9O3V47PbCNFvoKxJ
S6Sn551Q6XE0Qo6IVLyqV4RF6DCbtrZNbgYePN6WcOrk7rAZowg3s1qVL1qCnG2YOWxcsmTypFvZ
AaT0JYQ4iUchruzoAjwAI1NaRL1yXpfGLoTAj11HQwD+8Rs4TdvlXLw+KW9CikQc/jlLRM/lg65P
2EbxEXtxLsWDWiOfelaiN3WV5psMzWvup2+Ss78ORBf7CSiFfYVLfbwnL/x4d8ToxFgiYqk2iDXr
VK94L7v1h+bqGs2Zozk4vpxG3TuZc0od+EZAzb+84PPY+yqZnZaPb3i9hp9vWM13H691Tl7YTMD9
Rktz26XCxKMU4g2UlCM1t7sJbxPljpifILFL8Hs9padTyg83Oi2wi6PRgNkMEWUmCu5oP25qsu0h
JSxsAgr0EWnHqcp13SdFMegtZsaUYgacjI9uv3Eovrr8A82l83ab8OXe+rw6+mcjRQT8YCawS05j
dBfbRqJp8fMZt5qjp+7fUA25bUOVEAwfMYpDJ6d5tvQXJJj+q+M0iNU7jq7aHLzHbXE5BbO5YVKO
aSOU8YyfkxOhHyU+WkNXQmb4Kf4RpTTix12i3Yj8apfLqfmFiuSoFR4XNzTv0FxRe+YTcPqbI4YD
quG9QTiJWC/QJq7YpCaiSr+mQ1qHwhyxN9OOotsed8Gm/XIwh5+f5k23hfGU9QnpfPtDlcrtKXqv
9gPoesNTMhvBt0mvydExYsjM06NhAUwBSAGaQxx5hYYoeOQh4t7UDMGqUtADK78/uwTksOcFo3Wj
ZqYtCISJrklqiC14vsbMvSGPA1yNeqHTXCtJkyqc6Qi3lt4HmyfCD8h8ocRFd4CbY/fCJyt4YumF
GJy/poqUdXTYwUosbrR7UuDO8AGMCFgRWoyc/d347TGXOT4iMqVA6+7cGl3JBMJZegRyRo9pUQnU
dcCA5W1bI3nVRDbtEWqmuLmSW5h0XzAyXhwSwCcXZCf5PiXp4ho9S1Ac5JYkhlCcVIFXTDvRO9xL
SEdESaUP+5MGs8d51Q4VZ441wb6h1wkepS89oNFe/TU1BHg4M6zew9mGxqDB3hRWHE+0K04RDY/x
sYAfRbNIsC1idrsJnlJ4vwt6Duzb2zOCSx+8zuQ22tHLJ6+l4tYZApQrwYFGQ7JaKtoNS3WOpD70
y05Ie2DkRQkYipnbGNVUlDeDy+Bc2fuGc57uHR774I63K+UnPXo/nIs2/6LqiKse2o8bSwfxT8f5
wQZOx+HeO4a7+a07G6Ojk1UvXDEsszyVH9DLEeXw/FjcSw29k7u745AsZpuvRaPltnEuAA7wMcFN
I97bxgQNML8qtv1DDnM7MBBIVxF6uQc3Zy4V2d1wT/V4378RkJS7Hk2J9sZmwOjOhMrZpdNh9qDi
fqB8brvPqJWgFLRZKKvNWhnqidHlr6fRKe6IUa2/6e3yLy5glICfVg1pHiGHC/1dZ5fT1riEBwTw
4Go+7W+5yS/dGRsAcWF/F6CmEnyHM4Q9gFRRFMXGuZqo3rnczWn9nFzVMv3vukHZcwOlRQkHZxSu
v0lrfs+0gCe9yXhCj5GOrB1FzE4yS5ZqLHqUsxUNeybemirkX1WS3jqveIL+Mou1RTEBnLLVYhnx
JxA6QHk+G3v4dpcAPkVMX/EimRZOHcK+sNcEZJ4xoAALBS0ckE5yD8eUosfsGr/fPoRc7wEa9bXY
JJ/FZgWsj0QVGYU+kG4W8SuuR7SRr4SYgiUWxBnTaKJRyXAoLFKnAMPX6Z2eLguIxj6ZROXtqQ/T
L0Azg5PiFUmJhh45JEx2cDK54X1suJAnWbrOrU8Cl/UqhE8GPD9qzvu+mMjyjEcbv4HFH0k0MFU2
aQhsfRCJG+xHxHOaonFFiM8GO6h601P6AdhCp5a27X1C6csjFvtBvzT079ZNKl90N8B0S6n4O/n+
o+m8llRVtyj8RFYhUW6JgmLA7I1laBETiAl8+vPNtevssEK3raQ/zDFHGLYC5P9mwoID+HWfE0Hh
X+dvHBMfbBDYOYyYykgovwV6oB0Z6rgSjN59M5ipECoAsczuKRbL2VP/N0J/SdcIOfWWzT7Sky9l
vAmeQ6/Tt+N8Wm2bvvGPN6fzMChMQlmAfh7eIG3iI43ihopwKt2Oee6tNGSwbITsMUfyfi6/bzeP
FJZlqLsPtz2fCWbxWX3hrEZfeJvIccbIWbGl0ECQiGkBoviR3spyjlirJHCUVBvibQqFVm0dIncE
xkOv44ltLQ81hddBDQENaplZhGJ+4C/kIcVQ78EpkbFWe7tvTQVNgzqr+xmaTY0erzUHGPyknM/i
l0hOjIDj7X0L5eCPrfMYq33oCbRMhjj9Z6ZjiL+/AYWt6b8G70ibEaA0RIdAT6USje1RXcCszAD3
TrLb0L/gxjj+lOJ3w1rT7XTv6ab3nrxBDYYHNvFLAWPwpYvXQqRB2EiSwBkfIczLCTWntWsR9ygx
aieDLpA+B9/uE8f39ICTdG4dLh77TzFk29OyHUzNbawtCLEhTP5tLQGNMR76YsmEkXchOXzVgb2Z
1X3OHn+C1S+eOK4ZeDKIMtYxD1n/N85Ci2CayKA4QXc9YqYh8wTZ9mvK4eCOAwOZ0OY+RTE10o9A
FBIr6x3v8F3VY3IuQ9ys2AATwAKkU77YIF/CkzcFVMCQk3J6dknMgwQA49lITXjeUecVgMQ9rLM8
I8EvbpSP7V7n7xUh/d+yVyP/xsO+8Rbjc7o2cMYD/Gcri4ulS5QidRLAgYTVkYBj4Ypf0OoePyCE
FbMMZHCIzT4JgJh5o0M+kC7Jj32m5RQogAhRSQIRtGnNxpBulsm93dp78f0t1hg5rb4keCMLCjGA
JTVV/POxTwN6UrEOPNFCntMy1UmVeSe/Hpa6yABo3P7reL4EnbyLyUYHxNL8wwh0XmJOzwbkBnzx
Q5EG4aKCwHH9l4JsMynukatTjObY9O3Pcx3Iykph3PcU2rUvyVrgQdiE19WVSWz+HldTQV+soEhv
gylozCiLNYTFdIZXWHKYzlsbX1eEgozQaQPVZgYxE7zarRHVE4UBHuezX8Riy2eXRFtUVNd4QZGE
KtIRDfCZ4kzDold6fl//tFKPWbdcPZN8fEkwM4iFbge5zMdq4FJzPS+9cqTM8X2irmV3bcOrw0rg
2olUtlewh7GTRmxWoFXHk4w5+ESNNTS79rxhzIh8DygULoxSutlRHTBh5jttxKZrzn1hE85G/zQ1
YF+UELHg/6P+ZXf0azkGeo6ZhC+gQYb/n7QO7HVqpgUanjBXeWLZ1CGGID7qSa5o8qygVB4aSiX2
cTKiqBoCiPkwSF4zhVVBfKdg68J4JaWB2KRhRUjVBTPRbK7huSp1Rf/OXlxFm86gg77j7R7hmlVt
JOS+HUjbCHtgkFMuMdQRLPnoxjHFst8HiNqsIeXS0cKE2pz9cKDg6XntamIVgAVS6QPIXhNqL44k
62ess5leQBrqUxAj1IQYBW1XG7U4ZFzYIBkSLECJePEhCopjOOsZluYUlxlCmcdiQ6VJ7d92zxDQ
eq3Rm/jqb6Qu3Gxkx9JVKC/+6+/34GEs/6oEdF6HC5X/PNvy78nlztpHygtKJQyoerC82QrnN8oQ
ZnvKGZR+21f0GQI8TAyLlBzw0Mc4J+qsFDMBjTC5z6oZt5GAnFzE/QxDBtwLbRxLXIFpK4UMLqkw
npAVj78QZ6GSVA683Y9N9Uu/D/c1blC9rDsznu2Ta+xeQ2hhPEnsuaPnEdtpST+pDoIxtlyKZOAE
kqxwG6q7drp/B5avjMx+M2xG36Adb4YLWm85rkWYZPTAta6LOwVJWC+Y+bLEUCMk+ZERL3B7pMI/
k8i75o+Pj3879zA3oX1G+Y5xgfNhLV+ogFSDamcSo7XC1JBt25U0PDqoT925JeVCvoY1CRKNhRrR
nMStuFftnjCjd1q60Jd4o+wh8extFuuRCpcOEmoXwKF/3p0eIa4sdBg++HROcHeGYgdbc9QOlcOJ
zfEuD/H1dN6U6GLbQb4ttinmSB9hNNF7xAWIa7M6MUNhiToGs9gzVIeP8MEmGtePxgfgEQyOeR6j
8bprji4hUBC8CpSbw3bH+ab6VpxBTkQ+VzydeFhhD4nFd5c9tttatthokSLX38zAYwdtYVygXh4X
DWPg7jWzL50K+i9SomrQIACSe6f9L6oJAu7XB2IhKoltWOEHEsoiIciVRgfny8B/jk6v7iN+TfBr
VGG8jT+7Kw0m3SkX17YkLJO8ENxAMORHTa8d5rjjmCMT9k6/2H/AxbDkHah4PT+S1/DSpePtEwcy
kNBdIsSf48LNEzX6DVSCr/e/3eXvHNAzJR0WeKarr+z0Bfj3yRwbf+SQu8e+nqc15PYCOu2wZlnn
62ft0PIBFGuT3ATkc2EVJDzuM5WlFuh29cVb/GAEgG8gBKnVA89IYWwPqyWvpGK3hlhKDy49+qFY
745BPiBc05RCdMZMkc+ppSumCf6F+tLC+Q6vFsYV9+SE9Qc0FexfC1nKMa2P6GZhp3IOdl9ftj/4
iBMmhvO/MFns4fuYzdlh4VWCxKjaX47CMuZOAdfHvFwi/cA/kWp2Rq9Fa6CegZFoPixVGrGTZ9JG
uCkrUznsbCEKoSdg3euwq43v3nVSDukykL9Fc9nqNfDdm+Mm1mcg6H17SSBxgsNfWg7bYv8qcrt/
nanTkIc5Z03tMvZYi5giMC47/jyjy6nQTeh++hnuMpfY+rfkI75LZFusj+39hY7geyafaCj41GR/
UnK9wRZW5ihPNhEXkVUKg2iQcd1wqx5n3f2GhPDQ2+GW95/wu+4+x++0mbHDj29O3nvT+WyFdEYD
dfuGVPdJT90mWLXnGLZN39C5EY8cXzQuAADAOA4YzjYjxjdjPeGhMjokAP+zliaHHjvX8XXy6Vqp
2AJdcUX8EyNeoZ/9sPW+JF/G2mWWrdkPATmyyXHeHHi507+EvrO+cic10D3hvJ9omACVEycJWfuJ
EbzuMnR/BD0z5dEee/BmuLjRF1EJoS93SmSghTE5LuL7cDX38H1a3bv3RbFsgtz9LK5QL4BxYWI0
o89CHHtroGr3O7sqfWI7flV8WhZMeVrYouNG/i+x9aCZ+E/hqskcvIJ9cT+AP9LGw53+u21TyG7Y
RwbXw9vmWw9AxgPfhHrx5cd/ONYyiXf5lURa/HSuL58vEpZLsK+BPQk2qHOMQquXTzpxNX0MHh38
qQcfrHOhPdFsHhnE8iKWyqVvSxLy8+6T94s/KPSL91bL044al4Zvv8O6GttNABtDL3qsF1ea3j/s
Z7z2ZtgUPb7+wWqgSgwTo0Grd1IG1tutT35zBIa8be0h3jGs50jrxDpgg1r1hH1HZ/2GEwB3iGqg
R9lFpfE4qtCuvAtZkdy2gBUQUcKJvno+AKL8icnqO9Sg2xm9G47AVZfJy0q1H5U7zzvRbW1ssjNS
nQYCwAOcpjRVGMjXFX2rv8fss6tog+Co4ph9izaHaw20tT37Biap7oC7KrPxWMcuZmicY2tm+7Z0
bYRYcp0/SWGnw4hj/xK3r/eKb7BwXTGQZn6p8T3yirJvoK4GDuHDsjWjyLxTRLRdBbJj7RrIXBA7
zZ58xys1h3B1U0L/PO4LWdmmFhPqa7DxA4hy36bzZSzhQEvxUHntVsKdyHjOTn5L6xMAzZ0yv94L
QinI6yu2eTDIh4ZAU/0G183wXY7YUdltz9jEG0Yjw4/GlO4bkCKvZNlG9OrIFyigV9Eq28Q2pY6E
VamNT7VILu8JddTJf3dc9g7sq3gtYX3MaJBmru5vCWBOOI68tcqswYGQ9gSYC02WvNSbDy6rU/U9
/RZVHxrbC/7itLhJnGATwrOQ3zwOD3ge9yE6ObwaX0FK93bIjobYLkDaDAMm3mODfeEQB7t3DNwL
jsy2lwO1Jz/cQc4xpj/fX1cj1wWfPaB+Bv3Jex/xMSXjqfIvRyC2DTSvdkyq1KvqsrPE+k+1XGxb
FdRKRu9OpDoiXYj/c/KmVOhSxLrl6+8Ge0KgSO9J5wqCi+oikn0cm5iv8ikcK8AKUXJTNr9IkZfU
2s8jgVQgspYDC/032SScpyUHguvhpvAx55iw/VYT9r2l4In+WRucSNNtvJtoIIwX3a3bJWGL2rR9
CONtw31qXe3raC/cbp2i7RrG6HaZnk5dhd4224e/x3X60GbqDqpzhnw2ufrKFFBjquwvkQkv4+S2
4xpa27aYfuaqKjRm4DFbXX3mmeGDJJxSYKx7as3b82pQP53XoIzPY/svWwHhdjfQ6klrogGL4rWL
ORsNkjKgM8SOGCQrR9fI7ylqzACVY/Tst/3Cu8bntbRz4S9iBXROjrOzaA3s/tyd3YHs4LnPCvJJ
cLl48c6FT2tX0BZVMIfO4IrBedzsSvq+4F/QHC/OSl0abgdFZTYp4UQBhbcx3ml14cxE4vsIBIuC
G340flpYh5bdLGTm5Q2hSanHDsZsV/SAQwvlS07yEbg56pNRuW9J3ANqfSBSSKvXJRtloDJ4TzM7
gTiICEfUsRdnsnG6H3ZoTGEUIAHjQzkuGcK4y870oJ08AvnLd6IvFFBvNHNTMBjUHTwT6HY8lGeI
WpExC5rqCJ00o1dULCic4s6afvc/ksWPtV+FagZyQFd8/I6VMJ9v1nwWKOJ3DEDFdpQqSioovECz
tPELZ1IDoOkhW3nypjCcwz4W2h5RYJMa3QTHgsmiuBHfpifOBFOZdGDElXPA4CjebGs0rHNryEnZ
UHv1sYzY/VNiEeYIxlloQOKIZAdxfwVlv2LcwKnkwacyINIMEiRHziIMAwe/tl9YE4lLJDvxKh3P
oqNZwGfI4haW704zwk+QoYGF3K7NibaGxNKfXFLi6Cxpw5NUtWR7pL/RddMF2NqS5j2s9pJ8CPye
T6wVRelnhekMCznNFyYQPjh+ieUCtDVgkyXBoYSEdMabNSnjPDwY48Jeoq+B8ZBQ1I4bH4M7OL0T
JD80gZzD6saJJ09PRYTKng1EsdU7mt2L11qZA34dQ4tLXl98MHi8YZxgkdsDGB9hee5mE2jlYHrk
f8talkr+IhePWRKssLOEuk1HAGYi3NXW8BEbvfa0SH/Tb/gA6wJOjn59CjXy56gRAnuvvUOZjxmK
wIzHHwjW4+bYUxWOx71LhuIPk/uWTAg/zLh6lKF0IwgXguPSDiysvS0AAf9dxpu2/zZCIIC2jqD5
vWPyaO5YPHR8khPVHh2FEkcNbtA9uhTRB0ZnFX7UwNQjnU5oHgDqU+NXp+5b9UH0Hxc3w8x1tgGe
IdCoE7cuvrmo1vnyAWl68iA9iCAlcoP+ClbETbBBbgmkc8ep2W1jMXkL3of2NVSmduba803v1LXD
R18Lb+QL+D9gYooMw9HCD7bvOdIMbzN58tjNMvaO5fwZvDO/WYJwahSopM083AZoW6X3oUPlOA0E
wn545CkUEQHcG+ecmkFxo4FlgKpN2aAAtMa4lqf14BWWM04PlJw4MLfpc/d6kFXwgQDEmLGOOLJb
NXB9aInz0oTTctszRhez5bgdbromYBlQ6/E+/9ooFWq/DlshrU4WPApDEL5/O+J8xh7fSummTnUU
Ebc/Ctl799JvJcC3t74KoaVi/0OmwsqIyzly7Ajiym7Tf8XN8LbUBlRl0StubcXpkrLoC3tyZ6T3
rkm1u4KM3YMld+82+4eXhws1qGnOa6GdIKwOD8Kp5mJ7tR+LabG4GohUdj7pTD5uNjXilnDaY0GM
5zwksP4J70u0v09SuWZAh6ZM6Sj1uMEzOoEIFgq3WaCsEQEiJhRO1nGgP3BEs40PxxLlsQj4jqfe
m+cxpNzBgx8oWblD3f9w0+vkPP6ETWT/0Z76UzuBTdu9p4yLxW/0HeM0AfOUK0izeQjQrwQz4siB
Cjvr3+gfU1Q8sB4wJRqALiRy0qBVBrTY4OF3AMzvf6iNiOYA9wYXozkA0RINIuMQVxQ8JbwY878Z
Nnfo4Mj+Rd+PrN2H8cta8+2CvZAO3bWPpz+AuVjEkNLtwlkAKxjki2ryG4kVLQnhCN1Rh5spJHph
CvGknJDyb/h7M9YTXAuH+aIZj1tre3zf3qZWbMfW/EJSJgeC80RAJirQyoictbRcomXLgxyzKJKf
zZQuGY8qRHsqNuiSdRcqFcs2hWbew1+JhYDQFaj4NDpfAU2f/pkwKFEW0MDGJLWt+xhbMEsBPnwm
zIRGmz0KeKBhxyo0NLIb2WExo9zmv2G55ZY3iCGqPb7QLsS/Kd6u8zatArEoE7uRx+Qem1AiTbRY
Ly45cqgJTLvu4TqzvIpwOnA2JTxcZY8iwtTvWNnVmTsBhmSZIEpX7uI5Vp3apcnUok8oDYcPYjgY
VZjI0ZahrO6byx+SPa8IIDymzE508rQGlQ72Csk5yo8ZrHRaXLJmvjv8BK7clgufH6NLaJyzVqAm
rz0zwRaSLPlrf6RpkYCNaSY7UwOyoGxX3qzStDSEUikiWrw6xAVodF3mR67wl43Rvlq+fba91H6N
U2xPU27FB/mD/Mtka87U9LZ4reTQJ8BmcAt4QWf9T9uCfoaW3Jf9g0qbFDEvQHUnzFOQWen2AKM5
RvyIntHNe8AKwN+Q+IK93c0G+pitL3cciOcAnEzEJTzaR1iT+logIsvd0V9E2QoCnGrXgCqrnJrH
HQa0HMZAj+AbwtMY7pZaRNcajP6ZVAcdfuYD0o2R3hKGtHcKIBHa6f2fN3BNBfvGE+W+V9Iziy19
Q7regO0UYPhxnBO2U/b0u8jRlGrYFWpDXg/Qdx+C/oOPsuuHwCo5OL/exoNUF8veygwtGHo1DEux
RL/Bk7qsYVCC2bKjxZAQQtYPLubtKyAYcemnCIe4Efpf+P6Ub/buMn7MzjhtL84EpcCEFHL/O8V0
FI9k8A6koRCzIAnO8yEiYQal2AW0h5SJry/fUFwLPa69YmRpUR4QF9w6YGjiHaAfPLGvWtDwywLF
GbeHLebBJ6LWbGKMWlH5Z1G09VvL88t9k2ILMwjmA3YPg8sCQJ99STYgg+DH4oxUYqmjKMIAR6jw
rOSEqD6YLH5X1Cw8OWDUX58dUOdIgvuYSOfhlfStK40BTBQnQAdH6HRjrjYzE60QPcwG0BtOpAcS
GAJ97R6BL+JK9lme+yV6KNhV001YMxkgdkfFio0Z39yrJI9lUNYIqKkXr65jzXSIVG8AvfgStv60
FMtjXIApjbZs5fB5gwZNogtSFO4brjjFnKByIILriMiy7iPEBrGrwnRmevNxVe6+082RuKWLi5Er
ckexB8VloeqTlhhlXX2rgwpBn4XRKfoBsbiqheA6eqTtfmf7JVoZCRf6oNYy60run9FX0O7jMEis
OZQTvCDFFN1MxcawBdVZmB5UUGj6H72aTfSD3XAbC+34TAtJDgy9Q7jL1g9HA9pyixmh7PwMNgag
C/GruwlqJkguVXIZ1Dx9WOPCpaWyxAnb6GNPLQbVXAN8mcPNqDXhTjXkcjKhoWz3X4QfrcVolCRM
pK0JS07wWaNETKnkfiMKrcvuAzFsqKyNCTOwWuG7zsRAnkmegpPUfaDW21jjYx7js+IR+xiXM2XB
6kgbgP09YXM0z84skTXTDZJ4tGdPyuQEg1iqAtyJduaaYwdCHp84QWZ2pBwco5ie0/SH2tclrpeg
ApGOM5mT9tU3gacEM4YXNRVuKpAR6BUVg2zC8yej0yKkvIXR9gU+LLxY7pCkQEjINM0UBz0ReTNQ
lmk4biT1Wtjy7Kp6RcyGq2sFRk+oi2evgHfdieyAxhpZmmd25dDhxxeo1ycfozo0UNaQCS5mx0ni
8X1/DnUZaVInEsCFSsUcIO1Gydsg3K9azpiUWg96AfYt0DfbI21Im2qKD7yy5go08A9qvKy5YBMb
S9OApQ9jyQY3fhuzYDGcF/WCvu4w6xOzdiWeF20i1gqMWUx24d0QtIrv5XEBf5eeIyXZgyUInbz4
vhHK4XcS+nHGFFIA/a0Vgg07pmNcswXAbITm0IS7S0FPZAOGEnmKlxt1OpIwT5t0fEQr6gBjVkzH
0e4EANHxZ0Hmdp9uGy4CqP7UPlbI4n/Dvs5FI7mk98kMprg02DDgezLQOc9qSRACngLHhm5XibZZ
niidqElzrA2r4Il9XvZPnA/K3xbRPuSIJ/nMTY+2XEggO0wiI6Jv18PSFr40aswC2sfkvhe/Oauv
m169hGcHZefIhN22ZfZ6QwrcXzGGz3rWQmeoZ6QGt3tEIDEz36dEG+FH8RkZgSaoNE3eq9/uZT4V
GgYOiDP/eI4hJz17kKawNTvPvpSspJ+iMFcW1xnQba/GearpVrMrNT68kCMLvNyRex9LFapJjB8j
sS8XyjxmGz4kOzAwhjENLiYA1NTiXoEZV9QmpdVYgJPZC7nmqZ4KMYSg7FEdPdHQTEgmS3MEdMjb
EFkhEutT3U9OHFZwm6HIIJ7QCOop5dCw9oYdiK93GlqXAfsf8UV3q8kjqRmdpFAx59500pVNNlnX
oOXn4f1fzAjMqp+zU/hy/HQJB1i3u6xPr64GfXhHA5t1q97vbuM/dUqs1EAZEQagzJlafD1UOH3m
Up/axTfoEtLKUX28l9uw7q3BvScxAaVfMyIVl51EHYhhPOtjnDGHbwKbkUfccwJJFCb1JjDGFn3/
Br+mOmbv7l/GPwDODOt5Fc4wIGeP5Z1YhN15h6F8Tx/p9KqBx39t36Re9hMoEqKOSNrLIgVDBapn
/fZsxllXYQ59OQob6eRFUQ3HP/fVw6lhmfJU2MH0SMD2ljX6pMAiFHFq+BpAOB/CW7/or9FeQEzX
rejl/JB5s0XxO5Pz4BV3pHqzQIWB+GI4XdAFZ6yaoCCDp5clV/BQ77H/jasbNV91tEKbrTKP8bgZ
brrKiO9zhgWvzNizwjwhPX78pJzBqTy5BP1XV5cDLPrmkBpMiSzLbf0ZvjKUBDtzwhFGMC6+/zL2
qpOrMhz2yoScuus8i5TJZqIAghKJNbzC1R9cADK5ysb4jFgSVT2O2EzS09NjodECprX58Hg3rhCU
jWakT259e0wpSBT8sjXLNNcqXfAztPbQb1R608w8BE91jbnq5Qe2flB+SdDikTgF8JmRFvSVoTA3
YAMH7/13ZK/N4UN1+C87mKDTQcXF+GD57VqoZ+EcvY76Pg91QAsKVgM81n3BnYLlYp+Cr+4pLUBd
8lt65Xd+JnqZhasqY11u3zfpFNvNh/aJ36iBRtxABmUFqf0lNOpD6zp+Q9Zj1dOjd6dfqj77sJcE
t51Bv3m0iKeIkeB8E9U3jyA+PWuzkqyDZ/iGlqgG5A5kdWTDqKJ/Dq5UO+/MtZ5A1u6X9mztNNLf
nFaTdxmcaJol9q6OaGYAWD1c4BQsjpk4+9YQ7R4NOOTR+/Pou72X5O3awbQc0jWlTu5RrgUfCN9M
0v1b/P6rdzzFYxEakKroMW6Tqqc7IyIWwNzp110nt9mr1x5kie49g8rXo3s3j95Ac7R1ncVn0fL7
NQyjx+gKHFIECMxH2G+jngra/mYPr+8LQ4+jhKw+eV09a9aa6VOxIuiwpSbTCtGdm9NWKdhh3R0b
qPPpGqm0ti99uqekJzAgF+zQIdY/zxTr9uDeZkogm8JEckWP+zTUqKwn98mV3RYaSF+Zq0c2bZ34
AmX9NWHGQE9M7OxnZ8MK/ywqfu9QfHp5cvv7cGuA036wyMEc2H5IMNWdhvzGU8jgoBneDI0nDzGD
+hmQv0cj9oPz8AEtCT4aCW35Bmu16ItzCVuyyCaKYtAM2ylubywGDcBbHTOE+83SYNrhaRnA/g8g
NLlZCGc3ModZdDrevg4RupTB0NdPDQgNO/Ud7ZP2wCJLRRtcmCyYMTqGC4Lxpqr8cvykCb+hU6A1
gC7W/QqJiAhrgwaGX9RucwnbizakgJfz/PcsKadY23jfN0mCiF+96uI+a/f8DdSvX8JFYVc45qH7
fUfXCc9cC/ZqGdBiedZRTv4kQqs6Uv4qjAEJ5cjj4kfpGdUVYVY8nVhEVCBZw+o7UGvyiHpPQLbi
EfCXCql/Te6y0+oAOjkt7hKuFpjaUdlMzJxgOiev/Yw8z7/XN7QXleoWv5WxifL7vHo7twaqnZPz
dMMAxu5udGm8DaIneq0m0mtXAV3I3Os9aNaa9zkUpctHGRtIuf4JBh4qMxbXLCiYkzP3deo9MFJq
7fjuE8uqarDJ3bbq8vrWy69AqQgb3GqvyLjNKpgQxIYgw0JAMyUT+Qzb+xNDTHuwtKD8VHzt6ZWH
jOgwCeVo4VOGWwJ9CTiuHwytimrUwRcDV0UleAtBBIVcQS9kxMyBpO7GAxKSf9iZaxztoJmDVEN6
ILYp989vP7ccDpXW5ZX0tNy/0I87FLcuOYq/FwFcvaLj8bXy0OD2TmsRqIPW8YXnpPtirgWWGpWg
QFP77p1pCAB3M/uyDV5VMEENV1O7r9PwCo5m9hlWBWGZTfQdsRTYaxrIGYztt6MuSxQJR6NxLpA1
9b52ZT3rbk7+Rw1LetBAq3Tu7NDArguOX+42sIKxg2bzpvvitEJtRHYad85RhgDDatRi4rmxmb7N
fiRnYk/ydC0I5IWr6DBCtJQnnqbvkHmwtAmX8OpdG2vCncSIjms2CORqkh2LDLAmOo8WCzNBXLZd
tgZYd3ydCtk5bBegQLay1+Sb0OT/K1CbgZAkfx/XCsvtc5odWF5YQTtD4EItbJ/jTddKSlFSoRxR
Ju21mUHUkJGc6pGszEiAd6xaysoa2HgpRSYEwAJbOcrV7Wn32NNv/zGpJ8YAUk/IcnHtqSPAy/bg
x2M9zUNys9fsrCj1laHJwQC/QnHD2rDTbVRHp89MR3REK7TJwXJgoH/IL/GLUTn4kFw3aoWnLqjc
8nlzz93rgI4PKPs1pu30plepRJwM/wEAfalVj9BYLbouzoUtx/5ckZ503SkTAnueQUemQeYxSHBR
ES02vNNEI06lm9Pcz5mr7DEcWr/1l1tk0FYENz280/wLU+eNTJG+Pu0QrH28dwp0i5sXu6OdqctE
xALCdomlUZYrXIYCOPmvoU4dAqE9LHHFPVTD8zAfP9Y169sfoX/Gwi69zcXPYyRjHnPEm10BYp4R
yHj/wp+PJhjHhg3eoTN7Mth8ECXdxYsDrwBruYGmdYR9Ct2ElFCWyoRx8Jo+SJkhUb23QdmIoQZ1
IH02MlzhMSX5hI2wacE6w2QNBbjq5z00J985fWDzSHBOoBDy2XHKTWCBCcK9F8IgjgLO6RnlZNaj
Ws1cvQVQ4OKOofeMGjJF787N07x8+Z5sdgbPZ+1bF0/pOEbhkuTZ2eE2Ck/xDMntMjnHENWeiwd0
KXFkNVY/w22Va4zkWFTurBRRcyUBdijcJLqxILVzfb6Bf4LQbA8JxP3F90p2kyWjb176z4A0Ylf3
7OTRZw/WjvXJD3IZKxr1atUntz18zL5r2u8vj+6kVx3LOeP1OjgNeJMrdkq/kCjYqJXCiGOpMHYK
BDvqJQEKOi1gLkhu9gQEK8Sw07RcWlYf9lN2cqE1Dd0RImdAYUR3e5NH+ddrWeF744MHEkxq739M
eYNiC5+Oxq0UbcQ7chCUGGELEf1zWKU0Fn64EvUJVQlU2pCwU6V8bHutKqZpcOyIFDzg6M6IrC/h
I3wNyxXTOf/Zn5Buv6U6mGcYyw12NPBP4LfHMB7OklA3b0Ngf+JmNqaX/QYdqBz6Yx9dYMfTNcjY
ITQ+HMcOuzY3QxdL6zHz31TSTZIvzEpyHs66dy4CtcHvusrwHaPn80TeCrlximdZI8Dok3kH2kXH
uc4ou09/D+guu3vC/fbMlld0gIgxBrM8jQkR7nrjE4K6KV2a77ALKXMRn7NRO/u8yfUCNXRwKz2E
PyqiZ7ZacI5arkZIFHdHDbIHnVy0LI+imzN85GGmoy0sSEIXv+4Hux8aVpveF+EcCofK/a1Ali20
6BQxi9/kjGm1tn8eqWfRfYEAP4km0IP7XjugKyBNE+LYDatv2AqQQjreGVAcFPBDVHHwxG4DihhK
pY9b2l39R2wTuXy+YaW3W/cM8V8lcN4hkQqq3laBK3JOs2tEf07uUe3VVHuIsJFP0+XDLQ/Hq+2P
fR0xa9fRpQdNTZ9hjoDVY57k37SaVtfZJZW8YCZQWvjsTm8Bb8UnKZ/0WXuPdnTFTPfjVJSUn1BD
WwDr5xSywnJwP/Ign16jrzKoPk+kYiyNpAB652v/cvfgvhUpxJ3y1bXQPFFuPAPkgLBF3lvUgKyv
7Wd0PrCUkxF/OUFp8Ov2qADB7T+wAdExUGB8KAw6ZJEFJv1HigY+ccoccjpwTAQ1IMhLOTP6yoC6
YJ/BDWJfMbgeaFX2Ddjb1Mddnb4BncIYAXEbkx4b1D29AttBFTeP/KzUmZz0c6ABSdlLefHm+OsT
YczI8fDVpEGMYxYZE1gvkPcM2ed6eAwUyGvyuQxjij5HalUMjLySdyYSjNzSFyg2O+8b15lLeUsl
zhj99FZ+N+HNwDgWQKPm6k4VYsQU3v6WFoMnLJkrBEiA2RQjtJggeo63HUB4hzXGC5lANv8ORliY
BYfdBpvUlq8+quMYJlLKleE7nVjDoUVwRY2flUOVC8V35V2y9DnPU6Zo6j0o/WSVGqKHlU8E2Qga
JAdEbjnALByonAQ8XvlQDlg8Ci4puIP8oR2oR77KzVD8rKeL4SqBGsX2S3zEQG/B13Bv6SXVgvf8
Pde4e3J88mN5aiyLrbGUq4EbBjge95ETLKfVFCeVQYfiPuCY/n2RSYQIcqw+KFAHj4F8dv98OI8K
UrhlHg2L7VXupxzYbXAbwCvAJQwHjj5q6q0Zmxj80K8/FpB9W+DBnLB+lJNHL80FgJPPj0hMKk+J
C8ce/sgGPQC2PTwvdMOxgxhxK/Xj++6/EF4w1MQDSH6Tq87jOq1pjsiH3AYX/gVr5ivSa8DR4sD/
oxrKJcg4r4aSDDJPIwJxr/rvFTXY04u3k3dU/32+/Kw8aHAr4+e24JRE1g5kj0iCgEhJJ3mRaCnm
VFwoOA0xiE782MLydNdP2KfyKPOv2MbiSAsm315eBjCqxPmNKPN+jdNWjfaIfYBcCRAhtrfyBBCa
wnzAZ4Ad8Y3TiPvPt3+eqMm5UPjA3PjUioaZV3I7tnLR5HCNE7/g+EaPSzli6OJpyyxFqCCnLD/J
OjXA+E7aA3wF1VPAOfBkDeDyWeIgwJVGY8i7EcIoC9u/0ZN1K+iN/50It5lTLSPA4BLDgSyFiI4S
hh+b8iIhV2xClPsRRHFm/pEOOC9RdnwgF4s06SmM2Rivc179iq6jTVhFNuNWrhO/z8VXWHE5+n//
67gQYbcXWXwvgWvGiv3dygvhpMEQ/O+D+TF8huVsDAyKmAfYEWDbJXEw77ncpP9uFKeZp4yM02oT
2pzCPeKmcfhHAbn/u4tCF6QUIle+E8pgl3sAMZu6IZIRx33c4gEXy+Xj0y3e5J8uTFyRGHHY++Al
/Zhj6MOFaQ352ADLMtopNAEFxYCdxoEqoOoIzryqvxlb/OnfkXBBbd5QzvS/t6UjMoWOPC9xyqpQ
RTRYeeA8/INA/P/BIbdWoRd12WY8C2u5itAF2eM1KFTadHPAFRkDKOK5cL9APlVuN3NLn+/1X9Fa
DhydtE+OsDzX8p233xnr4b/wjake56lMuet1J8T0ib1W3W9hhMxF4aSywSYRuz+sEWmSEKfmQ6Pm
cHBuhrDpYKK8ZhBA1OGJtCQ3Yi72tTglxGZiCHJ+JXZCWkkQlzgrGoZzOqjo+mWmN0Nb6EXim4Mq
BGxWgoRkRmAu5vGC75t8Agj4ItSXUBzaQtCZZTqHMz5Y1/QwhBN96e3W37n0NHTSF3lyccniSWFy
rLHVNvmCQndrzS/wHWgGcSzyERwuh49iFw5XC0ZEbylPwpcRgBP2j7wh1pysi86De0j65lo6IhrN
qx03QTKPlrhx8CsGd62JfAx3R2THCf7QAc8OgBstOtIi+TDsrOdGNF9yBthpO1Ou3H9H+YZavubH
pgSC186U/rzDhZeh/eEy3HiQ1jyYPM//3VP5xj2C7G05wQ5ZR8A/0NEd7B3EkBgHCHyp53POTJ4w
eSoa2Mjs7yQTqeHQOGDxSxdNmRM4teOEi7uDR4N86tPnl/WOuqsXARM6/+Y1zg4D+g7q0SV+4BiK
yxvbXF0zXpJjxOfARJCxzJel75f0El5C9CV3f8kg4QpjFNRj1AjZRI5FD5Oe3EwyuDhwualltNSW
iYxiOQhe/e+qShgTH+iJr/P838cjtYn4wA7j978Lsg4C3BbSsL/qL8I02pkMAZ0fO4/WwzTj9ELn
44b/TkY8LUyXLiUv4OZC/5NHgn8KpnuZCQ3MfjCh4c+ngzxYDEkugLySccOcHiTIiZgykucRsyv5
vkLfgBr64musSW0y3L+UcpRzvXUxr5fWHiI2JC5acBAGsOt6hQRsKygQPsvOeE1bSAVDxFPHHD+M
AFXTbfuixvlQUdK2vKTQcOVHh5ftba7GTO4k7i7z3oUkBJB9WAMsP3DHmKCWD17H4MKabayPk4zN
ObAqgejfIzNDH7s7JBYlrhdlUB6QwYPlMSNSjKEPpAn0KRxougzGI5xgr4BkOa6YYZfmuIVPEG1O
brZK1jU26suGtF9WSAYCJ4YPd0169RcSIfY/c3HZw6L/fyTd13IiWxYE0C8iAm9eMYUVXsi8EAga
7z18/axzJ2am5161hKDq1Da5M3N3X23AcNA/TMVi+2mZjxqHd1JTfRU+LlF/78HQ51hOc8qjv3Mo
MiE/hfQV822Lvjnl4C/WOdbXEJAWB6fG2c2ITVPTMD8Lk6J1CzOOXMNQfXBBzruHfafU0D1JQcWA
bfF59GI0E3b9/Kb0Ujt10L3Do6MYn59Gh0k5xi0gkEJcQeLGxtsSyyFDxlCTOirrocuS5ouv4CJS
Cb81DEDx0NRsoCtn69nLlsezRRUm8Spl2Q9MUv3s8I3Yf/heYPSYKjz7uGGROcgf657Ocp4CmKqn
jOcfP7S6H+v5s5/3b52kgwsNK0J1SwkT7nElOw0tMep9IgrehR/gTjed8HPLbmJTySVKh8ZewaBq
mRS+wsgHoLozAVoPNAxlEAuGoi63lerDkTg5fcGVIPIak8Qjei1QjvEvs6W8nJpSkcAck58ELYZp
BJuQoX9JArZzKTkZa1VWoTHJkRHcq9tZ7NWEd9aJD/YzMhs8dHCe2buo+q6oYt/viEuPEu0daZd2
iToBr3or7vazqZoT/IwUn8uZDkbvkh6pWdTlNNPzZ7K8Dl9OBN3BGaX3WzccXpHv5ogn75pw3sGb
Oyu+5Hs0C2T2ejR10G6yH3potMbm87jhDb8W3mArBSA00I0poHKAM01d7dB+G5FTk3s3CKrjnhqd
v0wfaz4R0e4GEcVrRMHw4PVAILPtPkbcliaFb3IKdAkqqvh8j5BBU8Fio73YwDqKa35dAcQ5XKLU
NBhmwmIS32xbVSDvyi5WkevWfKhIDdUfN+68uLJ+gwKsMFXRKLZeI2f+4gm6IN0msXeDbUthmp3v
2rHp1fIS4BS/UFMhTJ7wxKz6wKPCVB3y/9+/jXwGxRgyRipIXPiVfJNkrIe4R9718tw71x+MpTGs
4h93C7X0rNRSBvJzFUa2GM82/fnY1PJ4PvkSQ1xo3HPw+m86cxilMrqR0gMHdftu35FShiCJZKKq
UIpf+8l3LZZs7SZU0ef/7GHOphZIO/ZCTEisbwn7zMvvVxQ7czyviAdHbxdtU8M0z1b99aqdyFcz
GFzU7C26XQiH/2bMqw0KjfjzdY/6O83KzJXzw2cFW8QQ9hX+KgOnjn+8JafvHO3U9xWU+b2tF5gv
sFVAU5nHBkJIdJSvT6gU1+j+bTlWBidrjBm4/MAjIB0NgSM+D+4Xs+B0G5a0MKWbkKWnSFQR8tU6
ueaqf4+CfZuGJex+Zt9rzye9/UvWtwu2pg0f8gtoGquhIAWZr+/KDFCUylfZPxe6l2x1Mw/q1Gsp
iyn4nqLPpYlQufzVhfRQy7DZ4eQZhOaXimDmV6JArIexb+K0xvjXQ7AfMmZ6M+bJDZBnRFqf+pAH
+pQgQu9opx08tjYjeNUmbFoPOvI9KBEnOo7gRWWM9S5GWqODadAaYdpXL/MTP65jvhbnoax+Z8B3
j+bn4sCCKXYp+NGIV/NTRFUWVNLhMxZatxq+V/T3lwF90a4wCEbV00iuh6NgVak8JYwI/MRalqkr
2UgNcSqC4CBG3SNcSatoeSeOkmH2d5jke6fKPM4I8tbC3fT9z8iTR/hyrKuqRWHCIewEyFcp+Ltt
I5hH+V/o1FY1dnf0Pe/mq71r5GH23WA/lqtsMjQ/uVIg0Z7K/4IbI4ez1qYRzNGWLMVZhxOJHT4x
iMp6JSo29CnDfgP3sq9QDaxK07dhxLUB069l4JWZyhkuVX5U92WKSJozljrFqccnSneer9LYCMKI
MOuHr7V4fVVN1s+1vJXpXuw/F8Pe6SN+Ky9J5EiepjedLNLat9nUu5gFYXKJ657a12FMOywmXuNl
EycI1msSW5Zj39uZLvI8BGPZpECTBds5zwrJsBR9depeJrCfVQUqJD7eRrnvhd7ybVQVoqjQMD62
45dIe0whL4jqLx0ZruTrbmya+I7PHTsOhkHaTr/FEAFsfL3Uxvu5ntVZX3PAxngRdIZmVNOruXCs
cqZQOY3iNOe52nZRzbr90H/nPlUSRs7nshj4/68nk0P2PYu3SBrlMQMtymWka77/H88NVixmeGQ3
u7JAgWPlO+PniD4oCIbYNDBp0iudy/4Mz7rddueaTL5ALca2+e+VCzGQY+n8Ct+JVJnzDa+iYAAy
9YzABYGknklE0HNyfts0Tu+6/eu+YWVCjI6ziTLXqmLKP3CaiicaWzYZqdkTqIo36rvH7ETTlUKi
ZcPTJcYgpr/aNF5qAQu2fxcCAWefLKOaIEAIAa18Jl/nyu2EM3zfmIyU37PV35Z0U9cD3RccsI5O
f4j8ybZ9cLP1x8pswTKbsBiheu2zDymeAli/Y/5ZOTaeH+k/UG0CqYmvjjfFrZavDKcLj5wJ2QR3
s7uEyFs6WW9SBj9Zaa6HJg/Ew8VGVjo1dGWuzqyb80Kycp/d6BdRTyuH/nFGZHbnCHGp6Vakvfrj
rBSMNn0dPu+7PA7JuNrM988W8wQ0ILid+wYKQ15RFVnkjsaCJsb3LBWtVKTY1+JnWl2q7dYv/oUK
NlOcM/DWuSh8W6jXxVCzxTr6P2UcPAA7CZQ7UneOZoUunceLObqFN6lhpn4GxI32Rl2lzQAqneme
NKwUkn7kUPleR+wrNWTkZkhHWZoW5gWoB7eP2+eKBpSkWjBnUaKnEI417noyfV2wav8zfucByIcm
NoBIRJR5F94hdUXMc/BQGfk7Anbx9ESEfRltu6GvRPHiq4/ppAZd4eKwNC/6K71t981+I1WTOVAH
75ondPXiIFt7+b9lXXubLKVUmM9a8ieAffFJDsAHHStnew8uJAQ15XcrXSH7HcT9O91bJUlAZU5Q
TqsBFzVjBvymTWMfXTvcoodgRo2njaOmiW3MLLxeRPlb5RdrH7vJa5P9c5TJ9xHHdGPb4Lqv389/
2Eb5Zz/Ox7KCcI0Qn2/sJgk9oekXYwzgJsgtetjmzflFOeo9BvPft979NFrPYL21Zzk1zQzS1RmO
EPPsq57qDHbwoEkNAby4VcL2ls0g7GqDw6CFrhpbKitCRIY7FsPdWVPEG4vJZp78Xca0nzldq62I
iSemIB3XEHTEKrzYyLyKu9jHbck8eW59o3sSclwcjJArhmZ6136gqeYbhPJcNL8z00WbBohGNGlk
0TmMDiO11Kq9mycY1edYzy36qrhCp3cZjpvyYE5pHgT1xD9lbtIl6wUc4bBfhfdtFY1/9oyUYinu
/SlnlvP4HK0MhHcLDgmX9qGxc9M3+yCsVAyp9Hb9x79tx/FaR0mj879tJ1W7U+TDSvdDsZV3jeKA
u+xhcqC+epKkcM83J5toUYRrf+lbBDHSyIHDydUFF07JpF/OldVMJkC4j3iCujqq7f8q4hRHpl3l
GioMWomEiX/xzaiLUuj+L6jYavuPmbKkk7G/LkASgYAWeMVjBnimXao7xSG8fCVB/K0jXDSiWQwy
AXPRptQyd0oG8wjqzd18d45O87hlkbdaWCLAq6shnq7roaPFNk00f9U3D2qUpuFYtodEu05X9HP+
+7DXz0RuWUxg11z5aF7xvLzhRMt3SRKM+wTRRmZ2OlYQHR/NsB3wvS4//sbtJZatJYp2rdIgmEgt
GHPxYuJERz887mfwwn9HBP/F+a7MGHP/GfZKOG1YtB8rPHTC/2rBRrmwBzPskrsU31e8wNVWMQSe
7q5YkN9ZmvDpiE4EJtImHr8HWHTlYlzqbTpELq0R2+3iuBEWs1ECqVwWkVU42Y+9NX/bek4DG2/M
9p/HU3Hc3/29+kxtiRW8FMHRHCFD2CyPJI92So9US3KKkXagbba8KdHR/FsXqb6CTOX8czWGo4zC
ODjZPFYzpU/km6+YD3WxrithX9YqmsTYqf/nrUJKsWxPes+EvfcETFjcT51HB69a9BCnU8SJ6mV5
PzhE60EmqyJXnzcQE2QYaMG30QWmFvxcxr9ZmC5hQSnZXer7Ad3C5pao4oHEOf4I+8oDe3xT24Ue
tSoaWVCC1B3cnGOdxNSYhBRSsU43OwnPXX5ujVwq0gQlTVv/c6fGTdjXbuWvf4ReH9pHdrGeVVbQ
ix4ThO7DmCLPpQE+WNcmrEYsX7HrwerllDcZo9w8Wn/BsdLWC81PtvGbxLtEsRR1jkPoCcjiryMY
GB2IFx2G3HiyAj+Kp9ug7SjDCxqFYJa2mYx7+7rCKYwoQL7zgOkmzIOsciR7IffTD9ufyZ5NCpPP
Fize28koJGNG83itAVDlr17+XIZ9jyPPCoOW4iQerds5yjL85zS7f9GtFIppJtOt/SyU5ffQyVxb
llLWDjrEBgsYKQpeGjjHDJtMLLzv+oqTKBll7nszCZbVStJmEGKkG4ZDFdhBormPTv1MbeVsXuun
UhSsHlyBMhGxwdV5Fi8wbMAGLT8+Lr1j99YGM3yFk7bssPd2gdayWCq69C6faGbBNffpZZaDxSeG
GnFMCJCyM7TwN+z7cJyP34/eWaUKWcA76Nz/7nT5UBvnAw+KFFgdc/y3/XiRElOyNvKaoLAylOES
EWT5QRPuhqeK81N9zRciODdl0ObFh83cgQ29p4+I3ifNg8POYAE5nC4p7hR6horq3ehYmqWrmPKa
t10ZBcA4DOBcypcGGfsC7GojCsqTVdzLs5EBi1ckzZXMM8ztw8qOxxyGC6DMN7T4i3azES82k3oz
aOGixizDaYMXMKfVdzt3z/quD2N41z2rx4inQLMezMYMWmjmIJvg+1IHNCVTv5sPLcoyYinlHC9q
ztxwx4YD+W3HK1khoJT5g4GOeiGvJfvX72PLmFWwCpWFExuxhQAdYb1WA3/fg1H8A+hEPfGvNIOT
mS9meLZIsEAtOzEF7VbYYHFrMgTyXF9b4EcBzgQdSdlMuDL+FWaLFj50F0GO1aS8nYffZo7GrO3m
tgQbH/yUy79D40p7gUsM02jlqLXxP7AyieTWFUt66nZ5NTI/KCPDxXc+YkUxIP1u775i4tKpkmWN
VH1/57ToGScfyAcufBW5GfLy8RYCMBgq1ksfVNS6gRwCTtLRu/5Xd+Ft8SEPxniXP6+kfFpHa2it
kWDzURkDncOaQktkysBJxyG07pBG1lqc5M6TRMVT6DE2kcZxo0eS1x3Za+/lO59dLbyndvmxhKyH
nvn5vdPGcO6yxEgNGg7r3haJNCFAvMGVPAz0DEv7CdlbU0YCgsDTshcnPn/BbkJr0p4tG6G6PZqi
rdXDpsyiX/muYEpEi3YG3DNP1gTYg+di4vzZmoxFEatzFm2k/inxByv7loIt3msuDrnqIDGW+L2w
AHnZ23V2g3Mvj8enPkE1SvcS08SWgLKcSQtQQgVdz/zYurkMlxhgUwn47c3yBUl9o94ubi2IFpjo
Mtq8K4lC1UdAHogRcvAfYuoDagnHIGiX7Rd5BT+JW1iFM99Xmvmqd8QJxGUw9DcHG1eT4Bt8myAH
8VP8DcfFxc/i51CeB3Q6nQt9qtC0DRP2oAe6m5tBEyKJwl4OnHkW9ymTl++1LN+UkSeJb01pwYnZ
tFm3KUoM8kfSgR0ySALJeVIynofa9NVYTZ7GX7CSkv4oFcQbZegtb561M8UUqf2WUo/Tx0LZWPxJ
azzIVf8Qpo0yFCV14LNoor5bVmYyiWR+6d09yLdPZE34WrLxEEHoCxuhfhAipqF6zdq5HdY7cTTo
Bl/6sBqd43JlkKiHfaRPYh/2bHWXJaf2zAGFYPUCZ2yakzG2pc8kkM5aNVpkJMQqgwm7x+b+Mfhq
SJdyIwiReYojU/zNqZgX0ivSWfCoS2m1K33cvnR5eAgzfUhIpNVzxJGkxCi4ZUiF+yGOQi1eyU40
RvhyDAH52AeMxF4M3OhnsYPNw02IY0pc3FLdfXAEqlBPgdG8z/kn30q7SIIImO64aiAIBuiOG2hr
pu+FwbEeLtWTf0qshMLEHra0qU+JJ3i+xCv65lK37/G4+6HHxGcid9evZKvjqo1B8umjaIlXGubD
zSUk7EXfUaFCIsfYVGBsaG7Gzu+SeKyybxW+1h2wqE+IYVWxn53VgKGEqQLYgzthB5pTukW70tA8
+VkeooRvSv8ULqXCFC9liJRkSs8ICjjpxFTnk9Jx7UFdeCbAZ/lwRTaT460aKw4JHHlkrIKvpoP7
1SlgSPMquQWnwdhHbHpB2AtFgyd/jP/6lxs46B6yywhAXsn1hxrUnWXATOUryxG7/k3/3nk25cS6
zNz/g9boWMMhfVRDF23WGeL2v3Ml1ejr2mwmWZtDOPE+U669+j2gSkeXPo5DZERfzHGIl2J27QvL
63ARjP1Y3PzDKTSgufz+ymmlRSNRA4p23s1uIbAr/a0hdHHTu/4liv8S1X9PmStwxPG4v461bD2I
MKWRNhCHwyaNEpOUWyNT/w4WGrbxhrIm3BNBS2yrh9w+C9LmcC0MwSCQy5+wG2LX7tgiuLPV6u81
X1r3sVdlFv6ytomcJC9ptH0cXkr/srwYu7E/ie6jr+Rovj6fdUf289xNtYzX1gIyjgs/PFyzBaL+
uP9QPbkx1iWmI74zx/K7Iz0GXkeUoPsK0UlbWLrg6xyqHaSgUCqZ1Xtk0ChtWPRxEWuCMZvR8dQs
j530shrKtjNWA9+FxOAGcxFr55ybi7NNoG24wiETFDqzwW14lkAYYcB6dJuqr37qv19PEiwKBTmj
Hbu4yNVjFx8g0gw9SjPUySIyBGaJNmHmYF/LtXh5XfsciXS7Yk0tXOzFjTDuMFEeTv/to0FCRRAx
V/AagTPyrr9rCnUfN/W13XuO+P/7D+Fx8935r+0KDSXUfle+mbSpTfRaybAPJcj1P5GoWxlu2WyC
9R+FgQVWerNt92UUElftr7CocAm8RUlR/xiNPwx2dIRKKvuY8Uw60rb+Z9Xt3TBjbM0Gi3rln1zj
NA6+0cP5yqflXjSNI5Zph0v/1Hq9/2TOum0vEYapq20ttyz7c2WKJA4KHXknyVKVe2dVSTWDmdsy
QsAdyhnHgH2mtF4OCs455pK4un4UY3/Yad/PHwMfcLHTZL5xdNUbeRwTjIRvlI9wfewkz/YTAxMf
+5JDB0x0ehTZX+HeReevRYNYDOUmpVeBmzhFygvLnSvr2bY8bgRvqJj/jE0CCbnwJRjYlY/zGIkc
DaCCtBb7u/VyOCaHZWnxtbyWjYIVSZbJEgZ+hKtGmxdTTkWFwXnIY5YhR3Nf1+6nK/LDVWUGbwQb
+pBgb5T+jKjTv43s7/qFaGam+Y+VmjeJTtQYv+kViap5x4QlW7w24SMNyKOuCO7p3qfy9ZCPNbyQ
fS+ks3/NFxOmklznU+PanQVh6TS8jItbOyWP9sSm4PbE/3bpNNcVdgTlw9D+vhU2eyDIcvmMdvUC
5rnBpYpYrSWSJMsIH+fWQjnwChY0LxsHtTl4JWi9O+pkdepN23gY3Xy3cfE3TmHEXMsFFjMrWx/I
sqjvbOPRvswxoPrHiAgPf4UGzYMbksHSItFtkM6UN41D4/SRpmtf9bZfJ43gI19mjwXoNhixyO9Z
UH7cGA2c6sZHeiq5yuWhv4M/uYZG01F2uipfp2HE439lpX66Sn/dKtRDI1tg+XJrHtjFSgiL9vlQ
nN2Qe3mkDG+lQULTlhtsJvZAeO1VlAsz7PynWHHWBQbv6jgKWSXedLE+NDTrVmZ4a246x6DkYjlv
ry1j8vLtO+WFUqYrGXsX/JwKyVaqxgOFzkXlEFXZVJPdP2hOp9DEKwIvyPuWx61sewHdbuY6kXbG
qIbFToPIsP5imzhctM5/779QHtk7muc8RwclBOZDFVO5orosCTF5Eqygs/rrzlrXE3DDVdvbRq2S
wNw7R1SPUDp9qqyL/+kxF+3CYFvddG1lJYZNTSVipge8yxfdc2n5EVZFpqsMd1PlGKYAfJ4+KZg4
5aZYjZiqWA7VRw+gVs8276OrTI6yNYOocH3Na1ug+9NkBOOtqXBzHbW3a2DoP0L0quamy1DGBSIh
KkIWxBlYvwDCzd+jFlcG/8ZNRfn5MHFuYUTcv6XnE1CsnpiKv0QfRT1fNdm/T8MdsXpeh4kpC6qR
nlQDaq6OmGTswVsY0hNECmQMjlCKAQlnjUm2l5uO2MuXXJrwfDq0nq9ggWKnGnsXvcyB4H7yXLcu
o8ck1RxPYmwulsJPYmwl5qI8SfW4NqkPIedwMI/tK+IR9GuGsW0ZTKwXVTNOjj9XBpNn22Wc+wZN
K78S87lxRfQwmjWHxYTjl8uzkqlZtmk0Gvu+w78g4uWbuxYQXiMQD4NvCKMO/AklWHJT0xcoCwuW
ESaL79NQ4Wx0wH8PyJP69qGSvVzrCXelpliaGVsYvB/lOzciDcoyZjJJCNijWWDJkSzGvyErlUxI
+uPivZFTOBGDJy1sleBCrozVLvMdQBf6o90mgxqxSyrffRY8bnB9FuqBQFs7ymJvqWZVOQ9DB2x+
v+NNDWQJ5GKPA+WqPbolMCVYXMeCBrnTvNVxLbFPcevtRVVJjTuL5qlN57ztamiS+B18bUgp+/vh
ZqIuIJHk+K577Gwb2Wg1LsZbq2jZKPzzZwuVnyyCs6YiKmxYYyf9yeLOBywbT2W+99wOyzmFQn4e
yjF5FLXOGbYSWTWu8/TA36zty9cWxne6g7DK9hA54/f2qvPUdXKSmd/+KxF2HzgUFqcMsj3e6Kcy
F4jJqpb68gyO0hs8DYJ61yeMj7ng7aey6K4Zq4Hty7Hhq0pUcB3XXmaw7fS+YVlHrrV6dvLxxll5
MGBFJw08+6QO+3V5oagEdHBLRi+Qs3ZNzezqyXF8HCVOdWsyHsvhOca6K1e53ikPKs91d/uqHr6W
ja0tjrEuK6T+BpwpPjN9Ye5XfQuoVuFuAfZN84C6zzA9fuNxRBYvCJfKGTiJdx9hWrzm8Z5HzA2B
rjDRclVFAu4lgWM37qIyCruvIrtUtZestYneBUVObKqmb4xHWh01dnBoy8GHSPNtKoYkBvA44DPk
itXn9ByN0n0tnQlbGBrQkX8dxuXUz7N7/F5NRJNEx1zNjhTDl0XxIbbysM9jpun4OAmsTB8rF3Zp
+Sg23DWPROeBF8hOZEWs1T6E778dyqlhbtfZqnN9+vXvYpBaM+/krhX0/gtnmhnDbnSdLhe13uY+
ookpzBjgSwbVOzv/j21jpWNUSOElKjdHsQENyrfnnQvKGMqf/nVAr9fyNRbWIsR+7FhoWLsypsl2
dkSg5K/QV8Orr8dq75/xp7vvfdaFv9+cdcKvnispSRd0l3HtDEEWRib+VhP7AF5EFHAKowSLls/l
/LF0mavqM53EgDGJkzpnycGCO1nEpoidK8fjx/j+y55wla4+6Z3NDWiojzxfHLzSzYTqVot5LA2j
TPe+XfbVsbKfXi0N6G6+dta/Kb6e1EEu8Kl2u/rjlYuWgI9pgi72K2wCtt2ydf0pXK25dEDfZO9/
G0ZqsOsv13YFUEUX/Mn+ZrDBftYcW+3ihrPR5dvrnI94EMRmp6/MDysMo2gY3LPB+uy6qF3T7fWj
fsS2WkXnVzXJt5v5FOy09IyzXqvuuuM/6po+bKL4au4ruy6XsKthEz4HTiuD80PEi7VTyJWWtWzH
olXTlNUECWJ4+9pSmvK3i8YdVdCyxkQGGQsvbrQtSQLaX5rhTEM22raTzSwHODlGOabscMZvRuQD
hhXsgapuNytKDpKXXeVubCDE9x0PiW012tjRa7lcviRfZ5n+LRv3jzG6dvV6YQJnqr2ZqCvzvVQ9
AGPzQ/eltA/bQD4t+5M/Ikcjy1WhmlQc6mCawXpj33uZUq5bwdB4+kC/0pog7m3LhUZGeJ49ZuNO
Mho37x/7z3Q/NYwNhCyX52iOco1cAoc/EEMQneaH+ckOR+DHqpYMPOK5maROIfBJeHm1NQaFbwos
tRt7fKNfw3qzpdLpZxHdmtuKQufaUpjeULHD0lMgXePlE+zp3Z7+l+V+mBqoTAfc2KK4TSK5cGbl
K8RFU/69EBuP7sgbQnR06CY+s+ay4mOyx/irdeRXlqo8gdQEna1FwaIQAzRzHpFGke0p2LeMKyZx
4B3j1OrThoeWZK0s5xLHbqWFY4XbDEhP5OuXLFY5gqFRjuSzL1TdTu8EKUHMYCaSG2AmLPaV7IO3
jW2HBgbKiG23MNUTyrD4X3oWWaz5bm27iqGT0WRwml7+3CQ5lodV4REVi112SRGbpbueEHXodFzP
Dxf+PxLMnlfSMRlQIEig1OdPVYup+25CNto4DNuLH26SyNYYi6OP9SzvWiTtLJBjOcOvtevpau4a
KFsMPCo5oZp4AwSINVS55crg8f/CtVWfFJxGBQ/JHDnJQqRtoZrL1diMDXUlTiOO/1J3HLZjAjjm
KirQlLzytSrHqnaLFdNQa9o5HGkDrg+5LMNYmSs5TT3rr+g9Wdp9kFQOXuYvC9eDbCPPUcbGrYbK
epRtrJqYB16kuEDUVuhlUc10uPQiWWhppF+5lpb9V5lNmOnhtjg6BOQs4MgLdZNeTvt3q95ilRQo
zYrVdMmHAzTnTbNkbUTADM+Y09yPAsJhIdnyH4KR3ETNc2kvZwn5PlREKIkoVjpuf4fOiP6jubNW
WS22LdSBbnTBgYsO6kLDCdWuQbk+3eSABPQ1Pw8Fh85K4b6i6tcyj0L3Wl4BYxa9U5ugC/7RyP7b
Dri+f1F9ujkCFxjmVPqjIjOyZn5ePQ7uX9aG8T7ngXyx2PHZfCAThmmQdMUh/Qn/P1sRm+mu/+XK
/LDSvXfoMsMqn3hTD58rzccQ4FtD/vOUNJ0Ihys2SM8Rg/3Gz0RZEbX//ti2nJB07/7fvwecfOJW
JNkRsbSsc8OF99c5h/G3OzVvf5da6PlV/lCKVxtfl4BQvv5Us7Bz8lE8Qsq1yVNlDznoXPH3mIc2
FLiMhHS9Bl0LkgSyeEbzfEracX4fg3R7/JmGy+SqYRxs4vRjEvJTqJ1q1yh4ZGWv/UwH4iiV2Mdu
a05cf1lc2TQecHwJYxR78FAOR4JhDJzuDlG+FRsGdTGHJrRp4Pxk8TriZgrY9kjDqieCu5HLLpIv
xuEJMb081J4q1lB7xsrPSZxDFI2nppkH4Fztg6Zpxy56c4tXemc7hITiU9z6eDK9gLmt/vF8n1rG
V3orywCll1EKjn36WPTxnJKw3YBwb4c7xXmghnP2rCDwOfgLT39QcZHK2StiaFk58i16eOevKrit
wNuTjflxlhsoTJuQk1R5LAPxSffnGpqd7nkwhYj8HFtXQMNzb6JQjsSLeaKFokuvMllN1l13U1Ft
n5tYsq2xCaePrYOJClr+/r67o8RAmpsJYYmU3mPR3PWOqUqB+YJKnaQyX06ugnL5hABlCiU487NZ
1i+F0nJf2qnw75RkGtLP+9c9Xkz8xdOsO6Ast7drXNI03ReBVHaKdT2/OGD5S2vPhRFU8GjmZc3x
enBHitv4ufy2kgGos0qyIPXRUrg1w2o9FdK+lNm1Xv2r4QzJ82MZpW717L5BL/qjoE7Vmb/aJO87
7z+ZGbPU4rP6HPF14G04t7nKuqew8ztrABhvsA0el4wKP8jdYJx8Qghhg+GStLr7SvyoBmMthUX7
nDaLCmuGXxyiXiVO8Zm266bKSX+k25TPjf+DoWHqI5VvRsSy0qSyNWD3EgT3t7A0VEkbSojVyKIV
s8zfgGT21jXVgoAuv3yfRoro5/fIbxHBhHLZsqgv207W/YDC5EsjlCQ0B49SGV9qX/XV73URMH43
U9lYTBRokccoEyScr7mgtOijainULyM7eKo3GfzSuJipQwXa+CCPpmdCbqBaZ4Vm75cYvxn5kaBX
VwXLQYPVxBHxQfRc8M0ZTcDDo65BlbAqeLGPYm52q+0Gh7qVU67uqZnuv2ePRqbjAG/aXuzVy3TO
z0E+F9a1WAuEpYgN5XR3ToFMvcjD54Kss9AJv5m6BhihfX6VYtP1jMa56m4O1ga6DQS+wFXJVsNS
5CQqN71MGHfvPs1IvXe7dqwZsy6zakAbvFQuTJWm58q/XDNjBfiTFSOHKqOdTDlZvX8X5P+wz3v4
AQZMJAJ17z3Qnn2osjOQ5Z43CUJJTLkCQkLCDHN+GSkuBMeGN3SqqeJzP/uPuNXsTGg+F3bb/l1/
oNJrWaZMYL5XNUwKF95cbrdcjzPIYTSG3GOr60RPhoVpoqOeW6NhEi4G2vNuxAxd77IBLpkpqmQ8
H+kIyqp70sZLn6/iVjukEK5kdp2rOZUW7GRVqalooZyymr69OlVv5GgIwd4omYbe2rrDW5R6VBf5
6GJPGI5MWFeUVIGHDD4vqAQz9ZMG4GeVKPlo9OP5thB6J/we2lGZL/AfBjUXU/L1sQLE6cW6wfX6
QhBmhpr9fXFrHOOW9dTzl8bm63Eu3b1YxYvEZkxl8wxWgXZRYXhpHFXzQF1eoPHa7U9juq2iQLZj
H+igfDNXKtpUN93moL7UZobR+tmWVIMEw3v3evyp0a7TjMfVPLxBBbfSk7f6LZIekYHZgd3Na8kU
BpyOs+OABK+5vt7rpzHiaREE4mPs/t5psKFpQLSNVUMjg4WRjlaZ5jjXXmZrl1zkamavs8x+uL4P
RJ77uPb0tMSLx3v9wB8IOUHaMvz98bXMvfe2Sdygje8WDOFQvtVWaXjj+d/+3/ofW4fcjHL9AoMQ
r9ZE8ZhO9ztfXPL4ZsYq7iMXr1IuV0kkovmWGxYTePPm0tM++HsFN/X4eYW7NMZtNq0/brw2DSRw
SFTyp0H8WFmmv1L7yTI29+I+G0c2298epWSylrY2fgV4Kmr4XstovQiH92V7jS6a5VK6rOU/sIHI
R0dwLa+VMZ6RLyd0EALOqrr7I93fmFIcWofHdJdJ61UusLv8orIeJ352SRqAvzuHqN34Xs/Gmhf5
RGNimpQrMxI4A0s8bqotXbfpg3i6KHK/98UQEdScDjyrEUOZMHat4eWXRr7w7Kz+Ci0oOGQqV3St
k2CEAqwiW3a4FpVLJ5aOfowr3MLCIHn/pDGsZDJo80yMdtHhxB5pvnuBoV/RGXgL7RVej69Im5Xd
NATJ4/jjzm/tbO3qf02gOjBb2136h9tn/FmxnjWRqhzS0eb9kch3hISUHhwtj93G+HMbiwQOaq90
tgz4XEYewrwR22G42lUZCVMwkcndMk3Lb+3LaOMVbx40OMx7F19ugDNr7ZoFOpw6GNKLfB8BojOy
MXlAdZyNSa63SbASnSW1RBlpoQkyWESEY5v+uWvMqlM0+lJDNil1VBcwwdBDJFBVRbFg3R+p447e
RyhDTqOUPm0aF0+QIC58UCve0fbS0LIWltp1Y5LvjAWd6h3NrBDU26D7Y/phIy4qS2uCrVZzz4Gr
94kYn1hMEoL5IJmOMrnPzQgqaUKqAvd7rPfVia6vjR3zOXYbsei2b/rVWda8y09Z3shi96psU6XC
qZ7YROlV/TCu+IfTnftCvBd3Vf9bksuN4xCvbq9Vq3FTueDxERdiTqv6JT58pQSf5jFWTa+/r/Hm
7TGFUxwMmIvJazdu6Uj6w1YFI/dD2UMfHDJQDKsryfD26mS3Zb+dG8iZtpe9TeqxKaWvYMEypOmx
qi8Trey2Ah96bMsK2It5EfPJ62yTrK1Zg2d6/rWw/E2KFrnRa9/wvC1zldMtuhf6qVQ5+5nI1lbz
lx05o+zvI8cYKHKWhBU/J9ZcCx/7b+7Ux+/s52lsCvdonMcNtheXsHQI6qbP2gRHEpzPUIFa+GGH
DVg09O0QQ3+T/lhWYcHT7KcL9J3LVc1pUlP9r6BZOeiU7z+YP0dR9NJQNpdcoRoRVev+Ld/g6A7i
AoLVaQ8yV7lYLb6momXI7vfmAqYIhDmmDUwfvTVG0aWSRfUe92PddPOMzxYGaFduDqJrqfDzKpbW
9rL86OXHn8FCO3d0xoUpNcavbifQJt3yeR5MVgtELZ4dKZX/qqwBWLaOU5MLcJWHjP0Km9/N5Pca
AM6Tcu3AW9f2gspvQcHPbbS/RhG02s58SvCUlqSoWE1k9xvwnWYgmDAq7SNeavEKSu2w/nbDFEVp
RdD2Ku98PpmMO3e2QlWjOpJOqgivdWadyBemKA/HsLTOj+BUsTG3bNnSUtNxP9uG58jy4JpoCWP8
Xc3hBFyhb00aH/GyHEQ7pyazTJ3Z4uuFGkolW/VTpyaXHa7Fd48zAMcVsj/m5RQV4xSmw1RXblip
JL7G/yS/uCi3Z3cG3KqQC5xqPTnYuxCrl59PfZkPLC4nKuZLeVCrpU3v4oLf4qu8kIHaIJbIZx63
c93D37G8GsFRU0PZ+vqTa8leigETzH26uzXHPhbPazYpo9Wh8SgwjipL/YmZNOL9xKJcrJrHUK/c
/vLtY65yK5Atkn0GDM91khUdZNH91UthlqDH3kbvn9xQUn0jhdfvP4Wb9SuRqj79cf1ZfhRmoL7w
OGLLdXPxKLOPCrX876Gy+Xr1z9NUPbCZ4o2dzSsbB4Wa5Xs/Vao8H7xrlhaRSiZrT4NSYxlZZp1r
eWRDgYJ1FxzDGlcoARLLLXrBG4mzuMWijXLKmIPyidrEdKwC7FYbDJbRdtWGLz9j1cL+c/+s5naT
2y1KLsPFu/LQXlf9g9+1msOls79QdTfw/uPGYLTjcq02pZxSwin+THTjvx7vxL25V0RTpShOTmWp
4sK2Xkng/bl/SVOEUh6UyHuLYnoTpU41EcPCb7fkua7sLA/KR6qFdHsb9CqhDOocv33G66kc/12H
FfftvHVhSI0s47Elrk4zk9hY1UJwRty8Df1wH2P3VXbeXY3d3/pT6eOiPBQZXYmeoV7r7FTZBo6T
9ed3pgwUviBxPH4+9sxTGT00Nt1E5fnZy5UdrTH6PWo0rnVi8PBnKDlVYP2VqgrdQtVYAw//3ZC4
fyxfBAkyKdG35v44cZ1pXHArtxaoXbSBvztAqNkV7DxXeZIBbHp3Vsef41Tds/34e2At3SsvNcdn
ii7+CEALC7zjnsXhifXg5/PHIZrtbRkwBDaVMsVbFAelQQ9bedajbjanCrbj1pdyDBBRb5YBFY9T
2zutMnbl0u3Fl908lVx3XNnZjmtp7BBDtzkvMEDOmhm21/dKYTb/H0n3tZxKsqwB+ImIwDfc4r0T
CKEbQggJJ7zn6eerNXHm7L1nZgk13dVVmb9LGFct6Hrx/M/iR/uDpgv33Q9USayWHJipjmIe5OPO
lp3YOimLkI5cZSs+jqEO1AsEH5KEy1LeV3zu7htgJhg4O4KPfxvJbN1UD5LTQrGdH0qCJlaXK3Wp
hFnQVv+s7wr6v/3+tPgeuphNoQlpq8kq9oNw6TtELgbwvBbe79IOXOm9qBMK1iNo+11gALUouWRu
5AZYnnPT5j2vPFS4aBt79PbNO5rOGzPPDMUwbWf4vwH7yvdJoxxVLJLpWU1vl9hpyzsO08Tk3IQI
rtu5QZzmqW4RWYX5mvnT/TSFfc9GuTR1tf0CefWiurmdQ2MaSKNlk4dBwlsnUURRwnvef/Xy98aS
Xvj0o4ObBSthXHEpukEou0E9uQ5vYhvJ75QZ2vuSDKm2SAMlDIgExzRDf556e3UVYNOfZUvflq9d
vk00D0U91FzmxsCJqj9l6i3MH93XrhhN8pMY3sxCTXdic7tpum19+aLenGhI2t9BfnSufrvh0yML
ELxmJzaBZX5Q8tdV+v68lyu6GGGD4djMoA9SrLViOLt5eCPKVjj+u5OfbxIjz9lfNlRYxnJddr8k
LOvkInfKITDwe6fJmkd09YjlZjpMZEex34f6vBDdQZQVRYxB4Y4AG6HeO7zPpdXsdSmpj73aGemU
t+LuQzdrzo+QdYHSM+SO88ME0iUI1hjnvHDr2FA1/8r4RkUHiyeV6Ukpx3a/KUJoMLd1N8LHy0Pv
uOj4YNlScIwNgNoXG79sOWVfLzE5NoOUNmXo0JKdbDvO9J6DRzfeTx+K6UirT2SyTwi0vl8rPIY6
oPp+lp9k6ob+SIZPilIthpdl7PVj++mugS6u1tdb/2h8zrOFwJG4XSU1XM0Sq+ZZwn+uk5lHAv4+
cufODZ0mWdaWqc8dX3e1/JzviTqt7XGewupd3mqpeXpbv9DBrHqr2X5a3B+rHqafs6FMy6ZCdUCf
zRQt1mR/rbTVDNPinwAWqEqi6H4nKNUnWfq+yqJrA90CS1aGm/klei4rMC3903oYekwXSsllRXHq
1z1IhFznyeBXr4DsTw9IOjzZr/dRQWMutnbkmpavl5hk4BuqtdMunEcITs+C7y2+qy3b+7EtLyKH
X4QGSHOenRa9VE45AHxvgZKGV9WmA5eWs7217168kcy+kCcPKG7ZUzJDL/Fx3DdoCXpQzJGfzy8a
ps27kjbRg8oa+l5F9+axz2qK7EiCejMXFdxWo99Nm6n/v9LJMsBJq/e4aQmydnj/3gkZW9f+bXiZ
c7YmzY8Qt/GAAbcyb9Juip+70o9o+aiWoL1onagK3gVBYe8be4nu219UBDkFkOqffj5V29aS7zB7
YHy2D78PYml41o66nfOwFqxTbO6dj31zNVbqSqBpiH34CvFYj5ZkNLIiYUerDhuSLZ9qBqIiqMZr
2XK1adpukvRB1NNM/5tX8pUzLCI4t1ev2oFZib65rct78VAwI0txbXBz6xhbIuBixKJIuyj35UxX
fpw+nMvxz1gLxNlczGKVZRsH922soX1ya1a9REeNODVIQE+K6qCs8AHpMW7HULG5XUq00+QS3r+r
nFJYbHU9T6fXdRwOg2sgZJPtFLAmX892HhOv3LFpt7Fd+Jxr0xSM3SiqT6WArFm1ozndBUAgbzLM
dHAZxQyWk1KrzvrkW53Z2HePBizIm/3MNPKrarQr9pcBO6MG2AMWLiN/Nx2cRocfpYeFN5j+PBtS
orRGCJ170EGZtaI/gP6fTYS3Y2kQ/kFFTjffwMTMfySoUX7mr9Ew5anuMuRh/W3/ZYCwebM5Rwo+
y2TMcaKZfb+aeGRiA1nS6Y09+tS7ze/C24S8R+NNk/Y5hMFdBzBpk3umbNHnzuPt+ig/v2Sy7Er3
n6hymHBI80HUYOB/qPaafAiKJzDgIxis7+142Q9L0AwCeyjt7ePo+InqKpdPDt/C5Q0e3rv/ZGok
f2bTD0w09MdeyWXA7BKH/orf+dWDVy9xJmxU5kgjzvl/L9VVIKQRpUiShO1lugsnpdMJDvD3YYe3
8alKwz/byvFX2MSGCgRl8KObbcO4FrO9siZMhThz1+07CZGtjNHGZFsSj++Q8yJ9bxT/ShNdkEcm
S/z29D1oL9yF/nq1wPH4ZjxcxJqJIA7MkJEAvl0uI21ulP50ItpPdgHyS28JLNRC0NjU23OAac+E
zfsTdDK4kFcFdK+5M3XdMEiUIYnoeh59cIpDQkyVODQTAwncpmxkbmSYBo1Sf3Jiq7aOfRIa0HC0
bomLuEQ15ls1lwbkPHCieNGzBNxky2iGRxSYzttfJcXBJAWN6WGIST0tqqIw7B5cklAItFT+XGNV
8JXRpiTZaAw//WLUX1RzmwZM3aD66aKtvPkQ1iNghF4269SvbXfUECcOT473y1QCAh4VkmtKaWbf
tQ0FtPktj95mISRipHc0a4Hg+9VL2ZdbJ+qsOir6+XsHYH2wgye+XSgw5vkLL0L53w/v2BdKyJvw
8HVrs2jvRKFt8HWpbz714y9UC7rhXQF+Jc46GcV77hNy8tTb2ki3ZWGkRj4/NNX+1q9XHC2L2/fN
e+xSjWcKK1p5zxAunCpu13UTLV1g+jzYJPq3sG/QgUufpTKjuVxMDbxwPVF3uuusW7dvi1UK6vnc
yu3ek1qHQ3+faGyIAVFb12o+r0usI7iB6n4HGEg56nPvDSTUohT/KzmQ2wEGT1dyiT45HQedj0yu
a6loBLfZIW6edQ90WX+Zsaa/Xje0VAu7KKLX5vjyKevaC4iq2fy2KFOQv1UBD5BgrBXlcixJGgWx
MVS8Co7E7Vh/hfTgYZ5S3HlIhUTxXIqqiWLmS6xosgYm0xOcx2Bftot+zCjFsPeSAzKBCMheTsTL
WThTlu9/afajXP1FA8lF9+EBR99hxO+inCTrwfQeTI/xEgSD2KIZzE7p30DtricWzXlXShkwQ/RQ
jEilqXeBaDb918eqI38yZO2wj5VNQA11DhqnykwUEpAOQU2tUjBtOz9LlZbGYpTIikt5ScXb6l/l
ojKgHiO9yxWyxRQR56afj4Q2nycPx3s9JzGErs5m1Xv0k29/XnhjKvh+i/nB5VA+5CqGJNQvv8al
9jatxTDdhcRjDJsm3tTF+adm+1cjbuiegWzgfWLl8X3wmB+cLsYTf577135MKKjzn9I0Xk7vyqwg
5XvnQCS6fIuO1bx2ASavyJdt8WoaFz27D9bMbYZVuRE9ugfplcFtmCg932fi+U3rKV2Gecyy7Yt/
0381MgahmzUhBJtR4Vn2+qYcA/4Z6ntTkuC7RL/29j8PgVdvz9GxcR2ocrUPzZdvGi+sXtWdwUCP
4vo707zKTE9V7l9yh5zgITWfOYm0Ey2Fkd9axi9tQlyqwGrwNM19XY/OQbBDtifOJlffYjlcwFVE
TfnM9L2UTbBLEo+XlplyBpp2qtMRxqgACLT7sDIhNiIp5Fcc82/2VKIQLRiL1asOVg3SHOgBNqZ4
ftXY9WUSXKq7ZwU7s5UFD8kuUNfKRQ7bJ8kHyIdJEOopyNavMWrh3wRaaROSwm75f28pTQdl+XfQ
7bxZ0KkioDS5rW4ESiUaWOpLerCI8ADnBqDK1uQ88m6S0i0pAo6lSHsVM464lQyk1e2DLuAR1SEV
q/dk1e9FcCnG/cT0WQOvQvg0fRmZE0EvnmsvxE/bw1o2L0jU2ZA/hUe68neqQSeMzLWRvS+FZvF/
Ivi9tOmPBBbtorEs3oFO2frVxk6NyAdjUp7O7AoXH0fnakaovN7WHVTIPlQc2q+tjW1b1wHttcOi
WBBi94b2RI+mblYOP6Oh6vnghERZcSQ/S6/JbbLZBHj3luptMg2KxqyTH3+urzs1r6cmekKjIxtr
BhnYrCpTcCG442+UX5eXZndNf4ANDu+Hp6FX1FtCCY+VKddPrO5s3F3rTmB7oG8F97yEmqWId07u
Gs9kjSIt1gKRJA9V/3LrRBd3t+5HdyDBLzBPoQfF2IoKLwSYOVPUs9lFkxKV4JhK+WhOxKnw0nzO
0oP4wPA+JWWQtPrr1UlHJe+VsVuUQxzP4TB1u0VB5uwfqSL5ryUeTw7t74ATPbQZQGgTdSm4Xa+L
HowdS9aYFDarAKqdMxjjJBWmtnCKTaWtVBX6t8TPJTmvpB5oNfNGqvCpC0805PFWmmqBbqYCBAjt
da9eompQa+iDBPUEkZ7mBdCjvEweK/nFKEbJyvno/KAOTkwSq9Yp8Z4glswqnPqqoZIIplRdO+ye
QqxgrTFjU91967yHmoSERa1L9LWHHZyrf1F5ccFlIFAhiqdKX+C0wirUzSdYiI42M6240QeK0zBB
LeSe3OUk2aaT7IIlpZgfPjckCixNcZ74dX5wvS7v8yUtFYiUAnGIooPKxFqqstg8mvt0r2d9Udka
ZLWqpMlowJHQMVL9D2UA5VFUBnm+Jkui2XuAVVOT/dgHWzCb8QYfGVAo1VJQ94OojrPcqQl2va2r
21TNYjg8GmvU3RyEq+bfjhd05OCf01GJF5BvNxouiidIEmN0fGpq7vefOST/4cx/0COtvtobacg5
YavfNxZwmpu3vy2K+/Soei43vaDIOH38UBGK1RwLm4nKVmR07atBjX3DqGfQBwEKkAYujdFIun1p
bySHO+ZVeCRaDjJ1ZyhBttXdob8LeGUxn1ITBTnywtp69sIjnCenrcTy8/yUAxRcQ7sPnUyqZ5Lg
oqDdT7zZlRAqPvd1LHk0a9TO3AuyOndihH746eT4/qTcr2ePzZfD4iDDp4wTyDSVPOk0Ds3Nblrn
BJXv6b7CJ3+pWsw2q/Nufk5XtvFqvH/4uB3rNxH0q7prw8J5uS0aMu/K9MsWFC07eITrrmHLyh7x
e4CYivLHF7SjpcP7W8N32DyV2efyubG8VO0AMvyf9SMK2EXgXBzEcXdrV1tgZtnVX71AlmuRFoXb
z64NxngJLQnBA9CFZUlBnhKjkJIX1j3gN6KijzzkG0s76SebgrZWSoTyR2xzUwmJ4t/+It+yI7tk
dpT9/HMlot9hIs/e4vGZW0PEhcwnVAWrvtUCcY+WTS9Z4sK+jMlUYNqs10wgTqZ4FdhHmZB9GE5Y
cgiJ5Gx7QcNlfav7kgByJSiG4q8iwaym3XRNzoB/XAiwyCvvTX8MMsvmLlbNXMuxFdKs6pW0WDPZ
cnrVXy0rp5jGeBBeTO1xeBmKlwlNjr7iWfIi/w9yeSO8IIDmv736v+gvJILF51XeLCvwc5cd/9Qv
CQE721fKeAnDWVYlPFjmHEfWFzf7Rpa2EXM9D8NZY01ZtfY0hRyfuNwzQ95hGcdzB1J/3DfgX6lJ
Wl7peA7aCUPXHWqb36TR6LYGShutaklT0D1btOU0gVg7X9dstHMCyUfLPnVAPT/x37MAoBQUauVz
6ctvr2f+PfNlY9/dtU++DgIk1ju1Q7d0bhoGUnFvL5Uj+ISG6MeoSTq04JtU0pD2od3lU1zL8/0b
1KCs2XsnrNQGBWjCJsqzXdh1bxIYgt9ySor1dvg5i2OLVbbjyGA+R+qYXM2iILTNUvicTTDjPE2U
ulL/v07GhsX0uKaBCWobr35Szdcsr/iqrL83MghOY4NxmlljQe6TFzzP0k2ULzOBQ+B4S+RWkRwk
ZLLOLizwzBRAjk51clMzfunmvnTReUOQUq1D79JLvm95sPigxECyWy+qGsMpeGRZpiX68ymw39al
4gF198BhYRmxIDbVNl3UmTJfzQYuv8lbqkhXbm3K601RPM/LnfHFz020QiWEieDPeoHCzBdmyzcU
q7aGMTrM1Cpdasia0qEiGK6SLtFa8BCdGD71lKB+9r/6prMDAIn5DtGQphbSLoW8VIljmOrzL/m1
E1Smz+dGmOvmXjJegMKoZRvLt8IRtC8hpPi0uFCJDTwzWwYH+KejK1V3/gcQlQfDrZzEmnrd6vRn
P9uO/YPAP3b31YUnv0OKbgt9MBM7UVOn1ghR0kpEJL9WvJNMFQyODfHCM0V6YXgsbtp/s+/JqVP8
K9Tridq6YtrFtbSgqPhZ/OQmS+pbmsobkxrpwXvuPaRDES5nPp7K0d87zifozD6DSfgUSgsJQ5pU
EYrGLuZrVNvGAYamZduRu6lTPjIbfzwZMrqrL9sCvTfC81uiT1WvtHr3w/l8I9QOf4XjLyfS9xTm
ovHT/RD7VLXQytV0H6rg71VtSNHzzIRg0UBepGFAosDZ3q8llHIatgUFENwDBrl2phKn6LluIXcF
71k7f55HUjIEcHLhPOpK176RdDVR+r6iHrmlpmHLfZQO4qrB9eJh0+3mkdhw8qza1F+WHHV6+yFw
Ftc65HGMN/FbMRFIAq3wNmlJsfQp1w0+iJu1HUnbew0tLVFgVBfCaY1tV89L3CvMXoa9BIHZ/tep
GatkR0nTKFeMtDuTNGQrKsIIbWFE8WfhKjDGA+/ui45xdEQhOTpXNzK1uhjYf3ESs01/O0qvWbvj
b5INSRuNESQ3MdPzQHoIGi1ccEVdnY/81gXfyr2QzpXk4LzMNvkzEzjPfs/lH4L5p+Cf77uHYv4e
uTP5+csSFXMrzsM/AFLY7zVJiWdlbWbNtRrPo7ECUEEgvc4MggbDWwFyYLdxKEzLsUNbW+F/gxIS
38rI28f+nUDA6j+07VAQ0e/c54ox7R3kOv2Ec/wToRHL/Xmn2tnPA/lMtuawO5NsNDb/8qteHzoi
HYvCO9mBhjltPk65aj6qBhGk3e/ciKXKZlc/V3UdjyFN6pBvDYieSKcyYKiRSGBaOwdXWkzeabRS
QtkoynDREDODBxjutWEnmcrTxmFuw/2Xx0NmAgXXXLTIUETKmscAAS2HjF/9pngFL2ol6km+rsu9
MNYS3hr0BTlmuNU8VSZxbx2IBSWb9v6GtPHC40MY26r8UPI1Lr1XbRZyYFohO8FntfKlfc0UlnH4
zHtDmWIFEQEIYwknwPotNmBrHEPMKtlqYkgp5USgjqkfv0Ki2N0QjNM8MjewtP+9Wdir1gV6+ZH+
pIZYvbshe/I0xsCAo+y+n2DEe1WDgW7MvCGRD7QfybZ3zd4Vzt5B8vPeXzqUM3RjhY3CRcMD0pc8
+Sxl5sphRQ5SyieKOf5CN8AvyTVUDAGIhFQSMvnJ7QyvqekJG92iRIFyjwewk7pmkSiqhWHHRHd+
r6rvj6XIaSK4kTPf3V9wI5f8qwOZ/NyQdESC5ANVfxdj2/IrUnPiQP3V6nebL6Xzze04Ryfeu018
icScu+gfR7U2MmhIC4cahw3EK6n5LVN8puqaKT2fGldFif3fXCuLfSMzf9+lqS6Lzys7ZeIfZebH
VpBtEgQAfPCup3ov6jodQVTen5sYE1W+73ibTNONIOX6VDpiR2Da+J5QIGQH6hbMCxJqTd04uM9A
6FGLPMbzSLcXY66peBB3mSdYXrMz2ogVwqPYXJOj1lf5amyf+DwvOgtDx9WpR4jpcDkh2fBuIE7B
1Zqnay0pwBYNcHoM4eq+51r3ZPl5LL8IVcn+LJ235Ku5E2Uw3NwK+eoXpLS0eFv2DRv3x0Lakov8
8YKYf9uP/xJXDVVL66F5lAOopsSn0hY/spP/oeBnowUj+gZunC7C4/zHqN5rzu67jXqnj7tVHHmI
8Z5ks+roWQe9dKOer7CZaVjO3Fnn8XmcYlm72qvW81RLGGKTPD0k4QjADLifEtnRJ+SgI7OaJ/xM
ptFW88zWwqtmVzPQroPHMALKKtypXXMsCV0B0Rrc+7vhGPaEZelMVf1uF2MrKl7EDnPUHFpAvHe7
MFU58GLxdRKBay//Rx6BO24f9itIzNWhtmfNgJNeG88+iSHAMkVifm+q/ukUbfKJeAWTiqxRB5j7
7S1+Ftqs5jS8CvYvsTSGh4PN6eN3XbiIDDKzv/kinxV+Cu+m/uHcoh1UJuRX8IUgl1At61Vjy2ZC
2kG8osTO9HKaHzjb8NF17/cGfvsztb/2TbLSIHHB3ATqrkCk6fbqHiGKVuArVlilahpMa0RpwpUi
1cgiTYycf1F4cqSvNBSLRBkLyRYa7xD5nBbQVYB+oodb/teQ0ZowvE6W5DKxWP/2D+lNvF2ytbSw
i5r+7kr1kwogAGWHIvVwL9weH6eY3SDJW6S3oIeyqxEwXcvEDPhX16UzpbFzERkv4IwQ5mxe5lu+
x6BpUNPEHYEXoTce384UsJSSAmiaIGR5lDfrxs37rTLRrSApfe+oTKWKBbabYdTnqeHpW6iqznhB
fV8HG1EOYZRnf+W//q6KIK0dMVXAVwGC1G8kJ2g0txSQWm1Id2x4XETdO9yy4Ly2ah3RXP8TQisa
49XDZtLHEXM12DT1nL/JUrx0KO6qjzYXGxeGmE9VuUSgnTgmw9rMrokqkYC2qVT+528wbcRizOGb
L81WCChjkMapQb2+BEGHHBMlTqoSffz+cVhTKPiHy5H4orl7aE47GQXwf0yYV1ubmB0aEeIcbaa+
P2xRdQ1XN6rbzFib36PWdpaa0LqElJ6QS5pnt6SC/5LNFAvwvsUId9Gxgj1yo6xQl1NGBhEAQD32
c9hUrHYPMD9ftjepeujJ8IIwZK3GobyZJeAGw83YfpAK6oCw76KpH5OYKjIYBn9PZmnHKw1XHRFp
Bdew3cAzyPjUgk/Mz4PyqGOXt26uSmaYi+QNgTFO2VnKNtlYFI/1I+X3WlrYDoTf2DUOi+LtUTxk
XEQpaWTfnlOfaWM/C+psewiYy3EeBnaAmg+VGDkWMqv8Z4y1qHmNTC3/8fwNkx3uf72Y9fcZvVqw
9kMlKeDoCENP9i5bSPklDJlNzfLj+6ca6zYtCOFANwH9kox2yY1zQCSBQECRRMfq3oPIFRI1QwKP
n68Q2HyrJ5huILxE/kxqSrCoFN9VIcr2qZBk+RtcD/eSeiqzbh1y9bssrKn0NanmGv7lugWl28dM
y1M6qtQWJluL7KJZFMDi+/3ordNN/+ZcviBRH13wLMmw8xW+Bqek1NXgk5XEP0/fl+8kiCc8vQ8/
cccWLQOtYlbacdfBCeVr0IEqAn/ZVthqzOpoNZ1IH6TAgANBHcFFVGegtO1sO/PuLcZTklcwHW0H
MBXk1bzF6jrz1z/6Oa7eFMuz6hqlPj0XD5+3/pngpHzfhTiB5KaY1ADILLHGb+odXIEah+NjbGRu
Re5wmhvCwIbha7j+psteT0j1u0D3wFm6WFBsEQzdjY/ZgfRgmYlqA0jgPbjXkjOhBehu6N/p4/Wd
3TUpBAwvkn1jSGQ5ni08hlOpgV2jFIwjXr6lDNcVHzc/SolJc+pUEnLxT4FB1VZ4c3WmLSiB6spu
L5+BEYcNzMv4Nh3X4AT+2r89RvneY7L73n0wpHVDtNDhbStZUQfkGypEXZEjXzIYZeOf02Lzxf0p
iZJSWgvriEuIgPw+fd/XtWu6cvk2Pl0v4P2akwRAKFNyDgqYrf3sNVmMYZl0fdum/fuxb9M6Q24J
qlQlqim6zMtETRe7V1P3RjStBdv6qnnIL4JIKJ/sLBQ/QQqQqoMgbamvNxjeybTtvsPHa+hyFIZ6
3GS+dMQtiVWcpRST1FwxSXnw9jwj+rECTGLndooQXu2o5ezFKsigKxpcwVpXxkSAKkjnQfZzb57a
ZOxP/0Ml48swBDRzn1HB2hLY1FN10ccoxFlKdnDDGlgz1nOWgenpDF6TQOJxYIL6apx65SBmoxYq
W7ksWE/So5N0v2kfOKCJ3dSiWiY41Pij0jwuGq2YckRFlgmz38fpR2G4nvzNlRG8cZLwurQqXN8T
BBPwgrXoaSwIMU4F2x66zyAPDuRgbCYV8gfhZM2YFkvYrKBhjDVVj/sPX53r59riDWhylHmZwBtE
w6We8cTOfB6E+VpOF4ZtMSpQCKPp6hzxIGkO8J/svuIqE7XraI0U/9E62w01ivnKQxwLOnLIbfov
ccLYtr5oFwQ2EWogsi6SPhh39z00MxJqi+78IIjN7U/FjVnrUL11Y534xbFbfrp4p9DrO50tBVOO
mORnXUmT7Bz+qVWOFSgproas3fF+P5gm2djwFfEfnvSQZe1BJj9QuL6IOx4VBgZ/HsIKoASbR62z
B8tbZVUGjaE9fmFe97qQS9ayqa46IKgXGyIFpl8ux+/NCFpQRMQHC95WGe/mKQaxlLW0b6YURfNn
P/tJ2w4rPWSK501bPW+nWldfxIiT1diqZQH0CWgjr4AjTL0UrSD+XE7Xhjou3rmtmi4v2TGus3UM
Gu1MD9wvRayfEk6toO/JIlqXKvV13TGfb2U7qpVD1NqL47bkFS/ObhECcMgg94zzTkEHD62/h7tZ
2FyKV/gauUhAgE/fq3d0y0FQ3qVq60h+Nm/XWpaInnLQKxr0aEDU1BB6GbTHC5WTxBpJL3C3GDK/
7NLQRJRwc9WeVmR3q+XNzhU4y8wdSIB1IrRf/rzd9+9nU6I7tGI4zT+eJflk2bZIzapTxE5CWRDG
UEXDqC6MRxjCX7oQSzQXUWMVePxihtb8UbyImNzMr6WkqbmpxqvMQKqcyZXvfbsCvqDpfetR+/Ij
Id10VaJn7uxVatCmC83xNTyq8UGsGRp3tNT2fccjQGyC0aSb3zbv2ZK+iVFIzwPkuUZBN1DNKpoq
iX2LGWs6xbPVeANWWpiaYjZsW07hdClz+lwyiBNR0+Lp3TirfjZYIyxeSfANSVtz1weBbkqgtDy5
9T6EAYWWTeCMYphjJWhYkhm8bmV6rVg2Z6VokEJboSrPeJBX2nIWpkrqso6f1qxNkC708q34hp+/
meEhDmU/c9LkV53svUV179+LNfnI8LzIngEuKbKHQXfYco9e+0p+wsWcA2y/uSh/bd4u7XUz3pIa
Uw1lGVkgvkybrmyN66s1zun6ZV2FD08ez+rj0FrFS8fu4zPZOnQeoPpt8VVelq9N17nWaekn8S6V
zTAhlWGQy1ijxQjoM183I0HrdUFWEq9Ygv3oRcDBnuc5V4Z5WycdpXPB4VRO9Zcd8+3fM9VH41p6
lPmuu1N2Q22wLKFqJEcaOhOSI2Kl7GwvEgnY/560G/YTxUasnu9l6g6rbwnXZy7l+4iPvtedHWVK
ZlTZIQ/uXwrdcq4lqKyAXBuB29niakEaZIiPds45C6sSXtx1YAjlXvYVsvRszwYm/EZOAb00FnJ4
G5qRGibdCBEgXGT5OE+Lqcmxxo3h4E6Ulh+XHQRUomJjy2dv5iRS/qW/FbL5huuAeMqyQ0h2NX72
GJuv0MRxJGSkeu7/mUB8mt1mq0Vx+3lur7s5QutO3BLs5FpxDNDkBn8uecsiPu5GVFy1NxA8MxpA
cj9qyK8Q8u/EiWokHEvHN99Bvpg3i/N2bUi3822BdUd43dfxi1BumSmTFV2dVV3w2b4rc0Izqa00
4MqoFBXytrnkKNe8Ru63wI1rQyO+mZFl/it2X3q3bzAXgmAlcsc3Unr+VQLbG8aBaY0Xq+JyGBLb
2AyGQeiGkEUlDF+t03y/KOSVswaDLdhdHoX7Q2x0N+dUGYAR10PCiG/dD+nRzeQrgUpsqI+WPArD
SLpPwt9+HojlCVY2lexMvtPEOY133NPowlkdbgYbSAwIJh5mn86uLQB4kB2kB0uix0vJ/p5uA/5f
Bh57wnkm4tKKM2Wga/dbYJh/hspz9nhwIaEPeQcoO1f3Aiz3o7WLeDndH8U7z1vlVHt2w1K2ObeP
Lx7RhJS8zx3HHgaicJldVPvZorzMlcBPUXZxfgpjioRi5gX5+cDGobtVYbaOg/h77OOa7h/zxc2C
sC32nUiWHsCc7P0rbUkrzN1PJPqrbjgT1kRfDwgMNP39X0jrg8X7WCTdUi/i+eRJ8iAq++VXOIal
cysjE/3Fop21eX/wfQSIIWi/XhDJXNWhvHiWteVK7CTYM1cFrWVPA+O0tU8LX/VR8Uam15ZUgUpf
U5L7mZpie26IkbklydF12algn6k5ynLtlCUyHUUt93ua6duQ4amE0SYTaeGoLxwn2W3vYYHTO3xC
BVczTRp8yH9Of5IdfOx2/M5vspolP/0Y0lMzvPt4PplM+LGa+fn6Bx1HeOpASswlqS/K5vxMwsE2
Rh+O6Rv3pGJ/PF4novvVruaMfmVby1vfeUdA7efsIaL9gAcU1g7/xabtulCFwIbnqTj9Ak/uDYO2
a0TOTtv6I3pHFP59OPc11oP3fc2Of6nAKv14XkIem+LbJVYN0NVDHjE0k1CFdKWZGgY15sRRnOph
5AC2s18nzr2QtOuoJUTWOagHZ0ftZeKEgIn+VZfly+DeStqcLvKn1uVYaa6+Y1sANH/SFY02pTwz
X1aSGhSvOop97gpv4PDf+AD0V+Qd5MqGbtKRX/Q8Aq9z2p5nX1/xULiq+B2W/tyFmBeNvfoNuogB
ZFcJlh0tZtwOEfb+2lxWnaMkOQ+PdtvU9rBXiHu9VGggbDvSEcqgTCfYFlqgiAYBrQU58EKemo+e
x0qjE2tRpd+bkgKvrXMLDFUQYT+Iteamuhfj9c6ykWT/Ht1Lo1jdRiReCp1ZUfYJ3TA3qmRUUOfy
YYNg1FHhFd8dzEaVxN+jpoKR9UKGdueiT+T6szA6VBXuaszQFqYVQvV5OF/mlj8M41CV796cFszw
oIgMTAKx4kzDYJoDCHNZ6K9ZdwUWcbAkawcBjaZHNcKchXR/vi70g1ckuHW+7tyHi6+Q7v4yTlXt
/m1KZRIHLpbZHC4RVh8XceM5PFZHRiFz/uqdUayK2SmdeHXeNqW/8qus+vo0Rkf1I01qW/llW1wV
2udqm0gqKfjdAcRS1sJ+Sn3H4G3K6d9F81E6h3ahFC/PliW603qqX5X1QlUc+86H5GqqaGOMMoU3
cTVZ7WC+9Xo7mqZCG6qFoofmP43XfmHohEuCvngTa/N92bwcaYnUVay41ds3K46nrSDLt5JtWojo
TRb1vSQ+HHYqawj5W36Pi9DHisJJi3UUfu5zMZgtGpDr3+vXeo5f7L+aszOWGWlUPrvEjRECYa7L
tgOP0opn6wtUyGZAKLupPer55n20rrzckjLJcUihhbENwu94iSoO/2eSVu24KezgDzXs5UsExvYn
iK2p+YebTvLfhKnVAAtFeUcRiRVEl2KR8isWgACtkaXJevmktYC9Vmo+6wPimdc9a5jvgsNwAUc+
zIfxTQVIoJ95KcrwjedGapiaLBgYv26T5Sjw4dZ3bLhrQx+4FVpWHmRg0WWbrF8qUMvatAFyJl1n
4BmhNdX3xM3rNlUqd7EqRWdjnAUW12BhZ/JHrv25bThBe4dW81VRO5xKCQmYjUT5VKXULDmNIZb0
HHWZ5KJmDZ6TaacRG7zTurBoebc37yS/hqAqfd35nJjd0DrGfxegdt0IY7dXghdiDcoSGlLC+0uG
57gM75OfkWaA93yXm9WnYUuzjf6VN4qlyCZdtuNdxYypenNFcHZ79fkYv0DTLbBC7jNWOTan8kYz
vhJFRO0CAd+Y5fKo6Ly6Dy/MuWxt4LKX9aSsuKlsu4XsjsV78JtfhkuO0b+CdOpsKWpLqxWdzbtR
meV+df3l03g6WTUO5PG5xr9gKyZWdo9US51ROXoJyNm/SV9M2nhVPolpJyYwoWIqVhcnyJtUNLth
vPE3wbTJHclXIHWZ8RMmBIEqrNz6VW3Z4z9qtRMBxUOFtSxuI+vTpb8upGWYEz6ukPs2qljZ8aJM
kIwqE1azNtyV9FWsBM1p5T5ZtB+1czsaY7TtB7nPz+FiNFVWfMqcqm5n8QGwxnDqI5IgS0ahJy9m
e8lDIT1JUuuNz/RbvIqjKQj+LTM7dZdmL0TFabYQy5SzYZEXxet8BMY9V6cdPX4FvDBb+Ly+h4Bx
vhFv7LedIMxHlZTbCWof6pWwM4gP2XyBZfdRKfW9MvYVaaEY5Oh0QnCUBPkaf/zH42PBF2g48HJC
DAlTzXJ3xyqGQ5jPh6JVGiBHqUjJ+5Ay4u4pHoLpNz4IA402ooEdM3TbmGyhHyUeMvTDuWGLeUiR
k+Br6XJFNvqOipAs5UyqH8v6NiGSnt6hSA3mEDAdEo/+Hc/5w5QPA8mXIqeT/WxVLAsldE6ovxkd
ZfFjKQZFNknGl4tPw8vUjNQqNvvPsdWaNqMhVT8Ft/vTMAo8mPPlzPdkW6yyLpbngl6Iuc6NpP8/
ehsX74l6sh9/z4etqATK0Cg8+4kuszwFUGV+qO6q75cP+YaDKxgno/xRkppRBSmEjS/YJj/C5IUH
F3iu6EBtp4aqn38UZBJRIIwrwazJbGU/v3cMUTD0iDUr5C2IW1UVZcupeVTHqYB4qIaq2ZEtajV2
BFc9wc3vNNXGMXKFpeoysgG0Yk+4Z0ZyCksKKPteiA3iSA81fqIXCFtILQfYa0KDxzUJvWTIYsYE
u0Qt7aFGWFhHz6GvXYQN5Fu7b9KqddXvSZAetWNNLfqh/Ne+suZy3Y6NAAogoM85uA7mzaCmrR1n
6Y5KVk6+bzlOBzp8i8cA4AruZbKfXT6ILtrBzZjpgeKUEWIUf24iRsavuTFhHPcGfPywRiqfGBbH
LKuYpsHy5z7+q0bDWLCGioKs4p8kLCRYyDJDalc3w2UngsJRl7BUHa7CWbcjonTvdvQ9Yk4c8INj
01b+moA+KSepQOxvQMAgz6CKGdjDvXvBvN/1azXyx5oqmCMXQKP2ZCY3cvNQWv6suqqwjvjxykFq
UzzCt1xG6aUKgl6uaRqJXtgqU/mUJrHqs55urhvXWmSAkAMAmSPqi0wSp63iIeRB8YgIWBX0KTnz
iAWiGayqgTQu9I2DqWIz/dYZLHvHd9Y358e/vCYCWKOCFyPT0XJ94T5/lUWjJ87t62F2nhEyXSeo
6Nr9CPZdv/QWHAFhFBFd78++T1VVi5xNcIqrF/4T+GRoXWZ8HT2a2Ofqs70v/gCOi1ExX1w19lV9
juy4qLAavYCIg79ZtkdCf95rY4p/Sb6Awnk0dYvvhce5GDNzy5inNQJjRVnCl1jcD3bDU33N05UP
EWTXr2lU2iBopsEvRf1ujtn1XZEhvaO7+xMftc9UlvXtGI7iNDg2TK8dSgMhQGaH4Ug55jugEc3r
Iaodf7chBj7/JteYqPEWNjE7joOTKN2JRbIp5FbTc6lQvNtqbCnPmqgK2wJk5cSNuga2m+v1v4MY
wRFOtf2MPZoLEK6rrGnux0r7yX80nddu5EgSRb+IAJn0ryrvjUr2hZDUEpn0ZNJ//R4OsMDszE5P
t6qKlSbixjWspJL0QOcE/3u+GMGVPsLX6Kh/wt31j6A04kxVis+o+0RaOhMiGJyQaQ/yL4DzfHqH
vzrvYwPwloZiuog7nNtnGgvqkQz7USwC6GPm6QsnXvZGf0N36jLpxUlktgSAIgbKO+sn4e3CRqBg
YaFz5O7+AImYGGzLH6CALQ4RHxigXmpuXW4CzjhnCX6Jlyq+Csk3fRcFPNt5NkG48ytMS6cP8FJx
59BGluviRomfx4OZNBNSZKn2f3astFTq273GJHSbF6pSJH/JtwMtky5fX+TDGkYtrG2f2GZU45wO
sTZT1vgLpwOAVKa2wKzsfI4h/gIBQh7IcA8qyPQMW5Omg634663I39F23p3jCZAfgK1e9zcXkgHW
y94Gjut/eY0bjGKJi6h/lvwnhKaghzZkH/TulDoeU4johN08COPsZxFtWmIkd3SS8ttbeXfQ+Rft
sYWufncheLr4aGPZx3EAKMO8Bdv0bZKgLQYv3eWn+ZxgjgDhn3NDujdkkmOOM+ESrSxws/mPQ8ih
qsN2h/6Rvo/DcbpqW+Ts/+ZVwoCcTg/iGYOID0rGPLizLmihkC2De9O7z/x8qz9653YWOSOuZnb4
3wqjYRwP2lWbzVTxH2KmymsySvHOiqHJP853ewfv4gzAx1nEScjjpWyF5ciEz340TET+MfHX/gXn
4AxWPgOfO8hOLL8rmLP85teIpgvn948lBwN/3iffJuQW/DiqNxPcYwcMfFLfNIEGx7n9MHgW6ls/
kKi4xrt5TR94MP+ac/A07T24TNnav5IKAH7IWsd36yKW/Q5r5cOzDmUU8ubqRV6xTfpN9z11xlwL
AO5+eZ/+My7xZD3o+IXPEy5ECAvjLcGkn5OvvBaz3ifZUuVcko31IZ/e6Vq47+BLYSkDBkeWPcGK
oFZEyGGmhdFqeRlIk3MWYCjm2t4iOOAoSylGwJPPs80R0a9nKsmXOUAs32Xn8kpdt8bui9AMyJ7m
W/ycX2Chr+hVNgOE+A/jrpYm5dQuO6q1xFnT/2YYPDR0P/JAYJkBvyGacxmoYPQ/Bku8H4YonNJk
VfN33FL/G/cxoQNPw+x0trOY8wHpfr8wwcMAEOjFviJ1Zzq3Kl/giDE8YMmR2wPKd2Vyy6gnA+oL
KGAB6CDmrdrf7GSci4V98NHTLElPh2IJl3JguiVnBz2KmPKH/o7igqZ5ukIHsB2QbY/uaz23xdSp
HFUsvR/SCmZm8MyAne35XB5MyutHTynwhH4ncu6LrI45Ssnmfkru1etMQIYnsMYL7CkHXvv6grE0
vyTDM246d8fKtUhKVS7m2bgZ2AsKEkgLkCXoUeieIGjlW+fOuchdzQqnl7fOCIkA6wmIBQSAqFXD
IZhnFgxxCh4Sy107UrSA+DhwsEADeubXpjkPh+AMsK45i+EW8fvmcQZuslc4BEeQmvwUfVLxfpgf
jIpXGZbB+ctsC21TTILscyZBSjD/FVCtRYJZhL+1OegQOcPXghSDmn5geQHo1MwEM26IyzydApN9
g4PFuBu+NBymdD9s+sd4VFTnTy7ptVyEH92n+yWoDrgAkXbVR39ca/6c0D43S9aduI45oShqVgQG
PpvvLB2uwOV8TQcb8jzEsjhzm4K5T5jITkewYIbB2/Dmn0uqtCdQ/m12SvZ0Ngf9dYJgCUWFV6dZ
n81GmncFYQQMliBcRJ9wJuRT9beEQBkdQciG+TjmBKTC4hQnuRHLsOyPKReHmhiXKI440xnSY8hh
S7pCByuDK18O96J9De5EFJxBkLj0sNU+W3gG7cSZem4eMMUHmHNqOPKUeGL8hRaGMmygSbXeGIhx
uBlX2gWO4BZjOMxX8NO789XGPPVrkp4wkuEbBaIDswNvZA0wNLNnxh7cJQhtHluG380FwCELlURj
4ByvCGPB7AJ7i0PTMaRa4Vy5KE850VpblzA2xGb8Nn3NKBsdwGAte++Bs4UmX/khSHIogAVZw8WR
2pDlYs9KAmx5OAjjF0zHmfQ95vEPjDrO3XvZQk2AmBhDkoGowH/nlsfKpV3jhwMdJsowQAhe2BXi
k5oyMC/QpjiDeQ7mR3ez8l1NQUgXUAyvbl9RoRx1r9tT86AkeWZFueCcQfuX6MkqGANELdG7hT1g
6z1xS2syPwPWRv7dSHG01nU62vTkmAOUsdNQNRT+M33rNwNO8fw3w6RKT52vRJtwq2CD1N1K5Nj0
OQNoZ+EZG8fiQDItc5VmxTXwKZ7rGrPZLt0FLpYWySjPQzLsksR/srNh4Xt69dQp62DZ+ggTBFKS
iwV/56y7KNvHunqxvGmlpe2lJs+SoXYw9DvJ0pnUbyQOspaLWI/XappOOd2PyMe76h2G3Jl2s+WL
Uj+ZYzGzPxtustNUfu6AYxLdI2nBX6Udk2w9XilSI2qHcedvq3lkWrDS3ebgAM13E6I35NoDX0RR
Im1tSKkMOySctf3jl8kjgjSn4uQnEg3CQgsozc/uWZJsAruiMLXrW+Hrx1Yb6C4NZezZk7NMCYs6
7exnhFhNF9OkJjXCX2Ns/5pwPHSIruBGhsHwlgq1izMqrPgiAxcuZO0fStcBtrJPgVkd9eKz1Ip9
LQE88PeoS4/JJYKZQ9YSAEXjIadbruY1neFFiU34QBBtYEInzYy3KqaaFgIGFkaNisvDwvd21G9O
cZUEvjZM2QrvSZft3emyo2yO3sT1ZEp2ss9GanIarihZVNrBsaFnGOB0sGmipIPrppajMy0Hwg8z
YDNsckUe7CTno8s9Kj+MIj7w0EUPem/bs1lF0KHPByjop2ERBiHSCoIGYDEE3lOXY9JlYofqL6XM
Tm3trOfXjnOiaPp1rP0WOlV4w3wlWBcBlJ4SKeWbV1wj/M9/VD9nqEeY6eOpDAMplGAMRfjiO/HW
atNTpvkrzYZSMK17AeD2GqA0B53AnyFVb7WBE6fbfuo6RDYTtZ1PDVRVT0XYn3r2cpOiVO1f/MR7
n/dMjxfQIL/qStvmauuP+UpKKCHmtPQaUmrz9Jy641PzHk31PdWIwunDZaGAdXrsmhUAnMSEbBgv
mkAW43U/A+l0iV/iLDNVISBO2zHAfjaz3GIarS1EtekcsXYtAB+PLPCWVipa9j1xbC1jQKdcx+yU
eQ2k3dEaOagUDslOtwxjEs4mayvT9mMIHP646s5trB2bxmOK5W+FIdON3mCt7caXCIctIzG/zdpA
lmIMxyiwgAFVyFzDCBeWzdIJ0+++xh+jduqzLAjKaLWKSiHaBlnKHJybLnLafuP5fGqrJmxC8zey
lw/blL915i7GUty8BqvszJH3JmIUWKurVzOmIEQgj7OLRWiJn/efroPZuQghlCd4YnaHZjbKrL4D
msNYDcucUjTGcoO+2MqWPdtWlQxBDx+lgEvr/lqWzzP70Dvm6NNzl0F4s262d0iStVcuYQJJsqbH
XZQcDYdmeTwLauWgoLTI974CKoqtH7RuIXZt8sIcyZvwJ7tiZwbTmh8QNWvP+uc6h+SR+NscRlrK
ZNsCwUzJB/gr7R9JgUvx5DbvXbP3SG3yXjAgiQEw3S8AZTO4D+E/FrXWnRBVWrjry39DtNOy/WTu
XWIiSKZgMfL/ivHZGdD10f300xsfwE6ImjqXw0uhn3lpPpXW74JsbRNHzW3AGHha2X+9Q36UNes3
YUgU2a0yX6KQCx1Yq3vJ0p0DsYexXxFvO+EsfNAQHC6weCxnK82VaxFoNPWUiZsO47nxrJJd1X5H
TEe5RpxVZJ7N+j2PXzhyhThh0O8Y+xE0ozoaYp1j2ORdetAtHy64Xe1G8bDFkY1u+y+j+x5h4wXy
Y61s47VUZJ1NNLhUqvo3xATOPGV+tXM73S47qCAcb96tlx8O6VDZWhUI/Y4QPZuDVez5/WP5PF0L
9yMCRdFxKwVqdt6z4h8Pna8s9pinn9LyxcIW233caPDjvZU885W3Jso1D6cxfso1q9bCeozpTtVf
TvszXx9OQ8GcMJKe3Z4sKvaaKRHeLDXDo+6t9v7CEHXxgRInKTEpxX8W6uOhn/tEyUB82OfJq+We
auwJGFjRXXs7v/wXYygVUeHg+JdCqeGP0ELl06YTfx2TUCaHfAmCI3s+oqHU8aP07kfzftlF/Ewl
V1N4Y00E5HkZe6M48POjHgOK5xzIqb1m2EXFGwoBaWBMIS58EayBLnx2eUPiOehjyl5u4D2T1Wr8
nNQ2rXctqPTwyypMmu8cAqkjf5PgVTlXnACMl7z/NaOPTm1icpLHTRm+xtFR9h/8PSmQLKz7/8Yj
XWhxK16c9tVHyOaZ+vy0BC6O9hIGHvc6S3Km2qCTsQ7zJ+yDNx641GC9nuX46JpTHp3j5CL7be5+
TAVpvfxoiDAfuvqt4DvFPSyPikYTO1eKX286KUge49YJjrqg4950/iord7Z5roM7p6YE8I0ufTHM
fiXSP3t81QT7BAe+MLbNxLWWikfZ3Cvs2SvCz/EZxeaU9vs2ONekZmqsr/kQLFYh1rI86P1Sg8oP
UGCxOKTYFuGbW+wi5+QnL3H5EZn3tvgR4pZIOmM7ofm2dFCi9MZCRVuN4hxdEr2rKa419MFw2nMH
28U2djx+8pNTHIfkyzIfgWg2vsDGIGq2tceGz5zHXGRlxgQ7BXZy475VbfLTcDwaX6O1y5tPv7yn
Faymg4W3SMXlvuKcm+KNrN+E+cJm4QACQDOnNVuY84/BN5+NA8AoPuZT0C1vwjnkQISwrGDoV0tO
Qn3aoHaYH199Jjhq/LL+4Kuj7aH5QlnSxGfbuoo+nw+WOl+7Bw29QPIl4d/6mr/IRIYnMVPDkFgf
/b0z1xrvSTw34oiFLiJpzow0JAbLIoQMewFr1zlHiAl5daIr5nIPpi01jhVfaxBHQAhQlZhs4V2b
XjtEqlWI5Ui/KXoTurrJXJ0d0+7ka0tnHZUfzvRixM5+9H8jzpgBJp/eW4eskofUTl+GPsQakyIP
ddh8son+wRWT990yhrk4/681kFnnrv6h59mn76X/kpZslDGYjmWpA79hZCyNU5P3XJFxfc1rE9+m
Mj2HWkiNGr0PXsrJnSC3aDv3pHH+Sidf5ZIuCv63E4zfQqKJ7JDvQxNwAelr/9OkPnPQVIq+w9/C
YfUgRA5stMftsuaaTII/G1BiCJZF24DkxATu1fZ7nwLpkBrgTwk9pq0tSpVPlKYtXj/YHSTJY8yr
vW52X03lbbKabSpg1UE0r22yuLXhSfOxFBv+GQlO7xMykgj7le63aq9z1WgLytfBYHjEcCpwuMu4
IjT6t9F7kvanyb3NigmNAG1Mh1DLuHdUyTafI237ZUElOWGo4LHiWx8wz0NdFgHiAlTUzcqf5NEf
urNHdFGDj+x4dJNfLaZicuC6Vz26JLqVylxVLhceXZvV8c9yRVk9eSeX51dh3oUzOA9GafDMHVg0
U8J4g9fTc2NjG+lHwbI2+yseaKYz8RExGcwyQJZYapgiNEjPEeyh6ibzssleFcNiz8sAps/5BEs4
/G2aFwdUrXxvUUGlxcf8mfSDxfSO4VfZWU89o9C4PecS6VPBfVEQUhG78waZH4N0fyTAeN/D1egw
H2UvFOBthvxHYbQydCzUDYR3QXqeN44m+4unvfrITeoq2odwiBMLm+GM19TQNsNrVD5Facip+Fyl
d77rJ36/5E7L9GpluMOT0KhUiZLgy+sGQOtyo4cco/8qW2dxToeuelS8a0MBBMib38WMxVFnwfZJ
OfkCcx/GoH88W61469pwp7mSEro6xkhxyllXwjC0RXME14kdvxNgyYXP5M+dXVaIOomKXRrWZyti
eqErzqmIdKsoOYwcP3NpIkeG2B2tZIm5a+afo2TY5t0+ACybe5rB4G5O4q0TTYtWzhwl3g0Kpawi
mN1wqEx5zmZTwV3WblmqfXZhgF8efgQcsfYwPFdC/JnUi27KvC8sl/PrVNCKKw7M7qXEzGio4jVH
XlO9Z/rNDyQJIgr2F5NeoS0ijebF0dfRCMARFxZMdu2tGykE+qk8OIG3z81yi1G9KtJ7oMSLXTJN
9jOAH/GccNDOWyrMYUGjG9N5yFzodQKzymEWP3gUEU3wMvgDyITAzupmFvBD83DrNOo0EtREyYwt
BR5wkUkMk3402wrgDojakNjE+eiHPXSNuvvRaRH478RJEJZPhZW+ZZO4lDDZA/aipZunUDI5lIJl
HWZgIYGJTZ6tf9enMfosBd7AGcEp2V2XDMZcJjQF9io8ZDNyOBNyGCK1v1ahx6lWLlyxnJhnObyR
oG0clon11fnkoSbd2a1hOZhY6DdsMtIbwQ2aABtCVS9z4W50PlRD4+I3mf+EVEoWzRlJfleOMC3B
TEXg4DmJ0ibuHzrFix10l07FIZzGHEsqi6yiMP724wrSUFSvhDa+mgP9kmlrz77Oxu0jnIlwVZkV
LtOLZpdbnS2Qk8tBTyRh9JYAAamFbZINpuQjk8bKAXwCLkaVLItw4SNIoAEgQoDdijoywUWnxgPf
G16mnGFDIoyDGMpTzQHeOcSm1dPiM42iS8Sn9X7n7rH32MeFWudMkJrmPWchcXNaU7gxwtei8KjS
maGjL+uojBP33beGdQOiHcyM+OCZd8oxgmKA0iPFdrDJ/wZ0mtKtNn3JUNYb9qNKE4xlukfWIqXi
qxXsJ2P0qBMVgNUMsrRuQl+o1L/SGdERDBCAuEw2gJt1EGKvVngvvqB3b01B09MgwRkzLBK878n3
diG8C6dG/dDfUg3UJkNGDwCRRySmSfHPEzhTb/r+1ao2VsfFGRunqPC/XBMaTqZTt1I7dCk+EuJg
22DUg/s2RHStI2bvRB8AogU9oWOIDrqAkRxgixFgVmOZrJ1VX+B/0evfdGsjWiSryt/qatESmO3g
/7XzYvNgROoW8MK9ym4J5w0AzN3PLAIiMDjr3w3SqAPethbjIavRJPlci+SmVfxaP/2kCRy8HDoG
pKAMfNAZv6WEHlG2K05iPqfGrjUky6Zm+RrqpQZYoIpv3Wzd29M+Gjxs7TDyYUBsTea7dGmjyrPp
n7XxkhQXWVyC8VzqJxEf22avMTq117q4BpAFXdRm3JatGE5dihlh2W8DBwZaCdv1z0vhzDVUTSRq
tNNP6xIejSAlKpeuSyQ6xztX4qieE/QEFKozNiZtTlmuoxDtHpGJItsH6hUjwcHbZV1NHzHhG++t
De1mRtqqbSgjppvBrcQlYEhjL2yU9Mheua45m8ygftRm8ByXwUZ1PtTI+L1taLNZJEObsTlItG0U
AoRdT7xhSa81SW3laqSL/eVqTy9td2R+HIJ2F94M7DamC8Kb9A8UCMenrTaccxUu+pTL0pIbgx4h
Loi1ctnCgQ2GTO4eM2GHIsjPWtTb18h4BZKMpmknbQyeEpKxyMhAV0hSX+ndGiNYVCJftzzLwBg3
KVCPpFYQMQI089aK/jhS+hv2vzEg0oWAhib51JuXyZrPocPA3E6NTDO69ORy23bSujuFsbO5Mtru
bMhbMkDxFYchYGhi09EMn7q5KTk7uEoD8WiwbtXiHEoZF5UFtZyLSvfEmnrUGiGEG7Th1a7mTzp7
ToeOXV73MCeucUDuAqjWfE87ZGxl8ZXN0UcumgVGK657zHW16SPsRpR2rwV0N+Q1aSWeow8PqLup
5AYS71FOc0FJI+QnCjzJOY1s7vlrkGhlHAQ495rObP6ZZdIubTIcOzRTLbZJZqOfcLtLLIb4VCpa
m20LALPM1EhqyEx19Q2I2QBMFTVGl/D5RLlRY7I0adCgxhYGRhJ0ACqJf2IbvvCtCZYDVSzVrBkT
o5vXl6ZBD/Rqqv4RFwyIVUD+Q4hKpc4fuaEjQ+7FwQ+11WDVe1B2U4t+DW+6l46/LlrvNVHNfhq6
xag5v5nbPGIpSPrAQkmUN7dUW8u091E043WNyBeGuqhmglGGB0A0gfWPufWBHF41fn0y2+a3SV9D
scg61LTpVqvkkz+2S4pGQaJMbx0zH0jVfovqT739SxuoUBTePerBGFr1/C4FSTaTpZ1m2E717l0C
sQs+NGlIgTWu0RsHPUc9u3Ku7BvNOdh6vfK4SfSWsVZy8nrxhB2dXhGG1eC1Qy/v49nXTiOu2m9j
8jZllIzqN3Ghg/vcAOOlSfV9p3fLdDw4LChDP3tSLvlH68BQdx2Kvn09DKv/bkTZIRteeB18KqE4
Wn/+K5uhks/feW0RJD+Ui1jYy7k1q3p8kwb0+OY+aYPjYHJ0xzhxDDm2/BG6mLrd1oXxg3rL1JAi
djk85vQcMIeBxNEl3I1I7bD+6AgyRe/0H1zCWzS1am2OfCo93nvzNIeRs1dRVtvFfq4yBGVQbkUr
o9tSe8wNNo9kPk3qAFYz+qrIGLYxAtqMmG4gmMatAUZWEd4k8fAdCfE1xeku0z/9kBBJ5W3pBVaR
nf6b+5XEDVkH9d6ZCyR91N9LS0isZkGggmhntrS4DkiyVfwY9bAXBfsFNCXsQaRDZuAaNzB7bG36
30lgPQFWaW18LzsktNLYdN4mUPcRQeOoGxf0bRBBL5aLvBPsUbjlS5nax7nicTDoa40AwMfHfxCJ
XByMV8Oprp1l0Fab/932evetu68aibG12W2Lzj9aGWz7FBIr32kFxu9h+tX2zG6s8C4kPBcKswn/
bktxlfHtFVa3id0/j5tNc+tL0gfL8G7RwSiV3L6t3/SjzpJPpblwlLv22+y0t9RJBozINFwb4uqp
Alz1k5xRdRk9RgM5aKhNkAHliJSzsm9N3BcrOuXgqSwZCg0Yt7ITVG8AgXJSxcVHquxzIfzvbMC1
xw0gZuiajYzSbndRkFdLatosnOkCN1mhXAy9lam0hduANYXIsyChcAIXJexOgM8JuVNZIDfhMrJo
XmImltOPcF8qyjja3KXXq4N0xD3uUb87GpY62Opa1qmueHcqQD/MNxVPBXn2Q/VQOuPISDu01pc9
PFhk87Oy3zQ9ZSYyvvftuPX1+qbk9F2U9aJ2aBPylGoPeM0jI7RZ1QEKbILXR6zg1U8V/1lJthlZ
qjltceR2ZLoTfRmkm/mojIxzDBdjBqVS7jUjzze+Yy3SxL3ZkfotlPVs0oZ7CIOEFH+1xQx+ktui
0uGit9G2rkO4XoOGUgQZRpKw8kVyUBkjCNPNV3b/niUQomx/ehVi+slNFXEk6wdNE8lTYUYIyiEC
G/KlIXVUnaVPAePVxKjkb+GUJAstdmDBSNKWbWKixVL2JH/E3TFhmiNF9FCRsWuNAu+ekAR35Caa
8y/R43iWSeWjwO445Z3qylv7o9wIM31MUf9iB0W8brP42XSc5yAKj0YxnqNOIa2qoeoWRkx0EmYE
qv503LhalikGagJc0JLZUvX92o4IDu/t+KOQp6lz8e3u9OfKMKtF45azL7aZueuyI6Mo7zk/bMUs
vMYDarhOHeYfIK2mVNtQI8OFOWHXgt8nUbWv+shZ1ENJcMXobevs09C9cutA0FEEXg0lJtEM4xZm
PdV75PUhqL8RarugRc1SRgc7jJ51rTw24QQxIuIGrdJxPUoT5gAhR02ct2vmC7vad+pNKbtrl5ve
09j5ty4naS1VqAcq9CVqyKndAHGGLj+ExqQ/+1bzqezxIP3mHppev6aIulh5cwxibVoSGxvm2q/Q
tMf0Hns7jxkZ/8ibvcFoDIm+9jwme35F///f+deC/oRfKpt96u3mf8ElwM9juPEWu9QO4YP7ePqK
vZHZ9t42OvHsBikAftmei3gekna063XzM2R0XnoOVViTxHHGWRvgWlscdfuQxMyLw5KyyqxtKmfg
D6t07lRx1iJDb+dMm7ArNpOqHGKE7OFpQJklrK9AQOlt43ckQhKrtjR/0eDBRkCA3jY3CK4lza4Y
9GVf8lJZv+uZO9rQTwodOqSHt4OksR/GtZemJzvA0WK010k/jk+dHViLuoSm1vvXFvpelWEx7LAp
8v4tihMsdQIkkhEwkqSczHXtFJri0Qc4FZhV/sfBvnZNOnm/guylaEyK5Is2p02cuxb651KkvLj9
yMrx4Q3FsDQ8JBWVwJBA0ncWv30NZKhH1tZz/FOvsA4pA2XRoyIThbLIIX1xCSXkZwggZFrYTC/3
5YQbc6+nu9IOrqPQd0ZJPVQO1bmwJoW1bgQV1VlYkl60YIQ4HyRm91qmgvGThfc07YpK9N8u1Vd+
RjXZJpzcJZXhWH302vCR+tWPZmLeNeEznVOXF4qfr4pPp1AnWY0FcrviX9/IVTFhXOFD2tTQN9vc
sHHKITQxngpssXQ872pV2WeaQhNU75pvnKcY98IBZljJXL4tm6Ov54/ISvDjVEsf46ySD9rCa82y
nSbgy5u4tTnwd2XpM1gjdCB1t1Yi7aUTl1dVdgfHcY7aYCxyqByNsbakOowdV0wde3gz1kwwondR
6L/6+DmWyDt65s5at60kGzcYqD/MtTXQM/EGFk1f7DNPQRzQXvw8OKQug/kAy44cWVUmdrpZrltV
bGqvvRV9AnLePbtlnezwOzb5aoea+s0eCGfrecY2s1unTL6aSb5lGndUG+ETFpa3yQyf+/kY6KT6
snLuI805BuVrPJkAj+EpcOYWHQiCpVF85O63ncdXq8dBmafS+cZ3MIGdD9TPuj8Xn+5Kdem9VJ33
JPSR2WR6VhK5jQfO3vkXRxvCp75uHwYjQZmMd+lgydGevNrZZIG+tjqUuU6KWFUatDqGdWV5uyXh
v2OCY14MBhTfosn51j1iA42NG3/GdUMhlzM00AOUMGalXTRcK6uoubHO4epG2QY0e8eqsBTon2XS
FhfxvSsyoMWQJE964my2THS17yERa7vvHxrnsm97q8xDNcRmDA3/x+FTB3rx0vrFrpOVvvANAHip
Y4Y15te2Z1OH40ebWj/z8+FWOmeQD5K4pw6rfpqiBYjO4NF606YKyyuz62Oa479j5PdoxMUv0jf4
HwK9u/KmI6FS2bExg4PjV5ta4hVXBgEiNGJ9GzrAMBXAGDwBr8yOOlayyidPMilvJraQeVbsk4n5
hatucWn9BbDQRIJfuUrtW6ZD9RG2NCmrgqNljg8bt1cDfApCWhnoD08OyaZMPkUd0LmlBkwLAnlG
Fw5Gq108t915iaQIrdGmsW2zmhU+/9m47neeaVxwfhzs4r2p6u+pR2Djx4wSmmg4JCxNz+/w8fPe
ledv61JAgpDmuwq0h0ogcnHG5DFWmV54qcE4Er1clpG/Cir/Fhb9p+n7D9fCVyK0vKuYcKbRDE69
+CUMpvO8kq2a+aChPQWDg9k3p0Qazwibj6HtsO2yxngaBu83aUs4KqXNAuR8tletJy9W6Z6LNHyJ
NEr+dpwfbg7bMy8+htT9TqthL/lyvZYvtOz/POdgeoj/U91Z5VZ20mAfhnaEcJduzLPWtvXtR3Qt
9rfmFWgvI8RkwnuO3fkwA5/TnGYR8jSK2haLKhk//BTWbQalHHDwjqkMc4J5VBR/cKftDQMLfp9e
F5ZSQab1dJK1f2mDAtu1lSeKW99A/7N7+pSyfJZd8+IOAuOvztw3PokFJGBLDaAyqKph0XUmGCFg
vINLidt9ErTRVQimcc/3/lwT/x1Qe9en7Yd1ogyAEa1iGuLVpAHo5lk68wJMSNrNgaCFIpvKOhqU
kp30sdlL/RcL6jUF7WrKuQm0CfInGy7Vqw++8m5RyOQVuOSzNfVdbcGSN6y1sGfyQHdJQkCncDho
bveajRQKnEGOKI9gmTZcMV3Ii+cnb2PYwfQi6c3VTkPDFRda3TbKQ/xfRnFNuKtkbKzGwCfsoMev
pDbwXoVELyyLlI4Eh5nqM7Ort15W13qE9xNqFeaXWOBxVeVPpZNverdf534AM9JZ0ffirESjWacF
/cwqTHBGKeAwG+zZIeJCGv4qDtA8+qmE/2xX45ffGJA2jAdZ21AFzU3mVbMQFvB/1AZMkTL3zfQB
CPNE/najfhGtQa4hlkXdKhCK/RbSX3Nxc0LDne7G4lEyQAhagYq+GYl+HXYKmpqX4yinLPsKT1Ew
Y5na5JLgJ50kdLFk9AnmYHrLbJcoA4ZC98SA+dvge9jJk1U5y6HTAooi714NExLpZJEMKFtUboH7
+b9lzcBvgnCCX7Hy7K8paqA62qgNQlrQni81gk/V+9Fnj/VTOeKoWLhMFSSjd9J9vKZ9BUfLmQ8/
JyEDNj8UX5ay4EQikauis2Bc+ZRnQuCUv3LNsd108P8SRqTdOF3DEEb5f29cL89+UQHTwSskdSnO
EB6PJGs7zrbTf+GdjAkDTU3AzKgQvxhKEuZB1SXZX11VLbXCeKuVd5yUvtEyaJq1tTSk2jRmstHK
mLwQe9iOjliUQrx3yn22p5rmy6aKpG0L83dTMyCMMtFTk7lpfLEz/XsfMdEXy3CQz07s34IAHmnD
G+j/x9F5LLeOJFH0ixABj8KWJAha0Yvi2yBk4b3H1/dBb2ZiptUyBKoqK/Pec+EZ2DEc8wQ0lq7+
Zc2rB3XAbGcTAYriQKKg7rdVEP0ZU/oKZR2CO75142eSlHWqjV92Ja55335zC1gqODoSn2UUmDSX
SnEblPY8xiicvbT9zXmEqZS4mq3++BGzkhwLKCLF79we3gMbymPhbZKILu5s7ZyovOMwgabS7cpR
XiWKyUVV2dpl4FQtvUpuPoisoq9JholZH5LK2uWqCf5j+maq8fBKyoikRu4nB4ivEHQ3FV4MokO5
2y3VmOFVWoi/oQECw+vHRXrFdfHQtcbLjlkSnob5fG+qlDs5eAgKz0mmLuZWTY6y6kjx3D328s2A
Vq6deynRzfforjQhb45OB45raPMS2rELkpVqGsvUJDqIzDHOekgjJTtgSO9hotCZtaHit+UOHRG6
oTBhbIO3Xsq3du7BiUOJpnQv9DyoaVrBaEvaeRc/4mELTIlqzh/F/LyAxajN7Vx/2UB2hLI3f0OL
NlzLxqglcIbQ5jddSfDFJzomP/thuuVGDV1d/kGeQ2dVMzrEtFLS31L4y7gkCwZOWoQYnWLWU2DT
gsGVLpEyrZSoXk08J6aD8GrJkUd+oFk6BFmyuidlOVUferQpWtXds7JgE4SY8OEbRnj7aKoqY0z3
rHX6Ntra6h9QeI05bNs8+IF+z9fzp9hs2KKHla00V6qSN9Ov9342nxwtcCf0k1QJY0rB/lHIOOLz
71o8Y6VaImc7jYhVJUyUFXP0CDVmzbxVSl+JONnDmav7IuZfpESlr6gv/KdGe18CaB+p86h8WKdp
uMhLJiIH06dlyF9f139TxOn461dfjY1lANNm3agkrWECIGVd4cs4S838twrwSSIyDCkRS85kj/7b
/LGraLTo56w4bnvacuGcl8w3mp9KS22eoYXPO3Rx+JZyfnzJ4VNg/pTQEE6TdKR17k/H3vgIBHOX
jJECMIgWynahNo6IegbZ8lKL1e38ZCgacPMEOt6p5tfn14yxIWdpvSqUmiYkJm+ufGNa3ygEvZgi
067aW5AOmz4kkouDhY6xaDUnumu+7YB6puNg1/UpMaZ1XhPTMb+5UQgeBvUOMwnPYDgxTtkmfOfJ
rIZiBAnYDkAqMB/NK7Zsq5s6jyuM1OMBmhSiTQ8zF7NiSzyUiaCskJiedvGz4YoGMCPH90r+UpZp
eBxVwtLVNLulNVMfIF528KAhvJV0yy35otyS7lUZHQeFP7Z518J2509A6Arvo8jkvYGBw9KBfmgj
bk5uRpaFvqpo5PcquCZ+smOy/uaBfDftzvX8/l8p4o3EgzVr+2swuquhtG40UcfFaeco9SuD6dQE
1VbnxlDl+h8tTTfNXK/3d9SjfkkvTpJ1VlysPDPV2LaGfPPnW9ng3wSXxB70xmjRiGHxl8G0LmPq
t3ygr4l+CunJpcIaQF4TW2s/iKcSz9q49lOd8/6Ad+pK/q5Lcb+Yt3SFkXSjEj1FVrjsTrZ+aDIV
3+Akw8vBi91SKEG5KqLzUJFtp6n4Fz0cD5q9S+J4r+YE1Fg0Eew0+SaPAakz+/iYHcOOtzrFnD+H
OWX3PjOv8zeZND7HjEIbpk7P7zMfeTJlu60Rxpa1TBFompAyi/s8hnk6ysFbXDY7c5go1ECjSLK2
LMBCGWry5bXhJqE3kOcZoUOyvW1rlCZBgc4JJ0GFqNTywvD/P2XkE5slC7p5Lodi15IBVei1v+k+
7ICh9PxJUe18l1l16z2s2PwGo467Pote8NcCi0mUhzjGh1mXKviVfflWW9OtKS5iguNuT/BxaraW
WErXohv3bLXerDWkObkZlO6hq+xQPIa8DfdaWa4LgVo6qCTkOByPUqscpiQ/paqx9sAqprQohF3j
46gQoRulAwwstxrVnfukhdydJT4BYdaopXpueWHv1gHnoaUzoYNRak1vZdPziAz4b1S2qZW/JWly
g3KrVtFXXYaOgr3QC6uPBqy30sALTzXvTaKlPgXE9MZWLLu5biypIiuREVpecGk0oup9YKRX+O6Q
T1taaKToTeWLtsxRqdmFevWkcGOZS/rMYl7GWx4U8osdXyZWQ0NCk03Toja0Z6nkl5Emgp29/IGU
JA+sedh+Bp56zgdsXgkDLU+kB4xidfzu5/soIQk3TN7UgCY31lC6tHc0SO+F9mv17U7rO2UZxEi5
6Son6fiWIzVW2U/qlo6XL5p7yk/zVHysKe9M2cLrs1tItxHgxsb4Daf0wLSJ/lZquFbH7T8ZleVH
ZKfPvoZuqjTWqQs8nFK3qkleahAA5FTYX7tHhW+1H5tH23bckYiJn9fD7E2xwV2R7BMnxd5K68+w
h10hy/e6x8ao0NcTXINKv+xQyncrHnBiV3ejo/JrUwGQjPu+rsKICqqzGbFImknOlintAwv2o8T4
f9lqPuAdpaNXh56yiHlwY8drEPTlMeH2PYXcY3rDCWnmm13xWWXzFKijRZiHxWMG7SCJp02gH0NG
79NkbHrQz3bTMoCccOd0ZvI1JsE5CizwJgjw2VPl31mHoe8SqUNX6HPO1D4jF+55lc5AS03GdxXp
fGM9AjUnZCcGGQiSVO3sbyNGXlhPxdMe2djLaasWHBypob6ypMFJPtHR9KQRthAlAdxL0ZxkTpo8
Chhj4g+gO+kr/q6YteINKLpIu9gZRsQMHEubnmTJe2tkOGK4k6BIBpzRaQ8PMEx2XpXuk64wF4L4
wKHKnNhiaaeIh7gEJEtBgFsrMwrTQ0biH3bH3GMKcZEPGTanCt25nfTbuO62kfajFhP94Qlbs9Fh
HFIap48Fx5Kv0jEy62ONll6w7YdDRiUBTDAxuKC1QrzyArEYy4ip0KaSKBTGuOjw+Np/iQ2mvyl4
agZJTSN8qAFuLedMLMB1NfKmFPanXRsbA7EjXUPSxO0HM1hISqN25rX/68tiTojhaAxLaD+agj/N
HHgGmNKy9JSMyORsHIbCJgxKuc41ZJaJTaMJhEGqaxg6pZUOA8Sz3poKkWAs0pus9fo8TfyLfRQE
FhZGCrEwCdFLxY9u3dVejn5/bgtWm6YpiPWmJbEYbZRt8FKN8p+N+tJkijhK/keuBMeuLV+d/B6p
nba0TPvPmgZcQahMxOCIACRdEIxMK/RzJbme4h0rrQR4TAVdzA8zvmDO8/P6jasdbwDoT6/FWlXn
X4n3r9Xn5ItOfUdMd60Ki5+Zzylj9StQy0sUZi7gF61oPwJldpMJCk0F/Wsm09NoWK0Zx1xoI2vN
wTVxOg2JuFYmXkKh3f1udAnZthv9OJrd36DSuJ6Ahs1butJdKg7lNPEhhMluS1U9WDbpvT7SNTQE
VrsKubp7VvSujmB3VK7DbVDv7QI89FRvR9kZyJ8IeJeCrP3Tk5oENFwUqb7zOacaXME5d6h4CI56
rLCZUGWb4U/HZWZCJ1u35jagmraq6FrSX6PjRMyYkq1saslo26neOQuGTaJPzLLsv4ZZVoPiV6Ha
NOUW9wRdjqAsX7oUreKKFrhVUvCn8VGvESHKZZUDkddPdFVYHVINPJke1FSMy84wnqLRf0bEFqMG
EtJAOMCZjSVkw1l7yZG+aD4YLUu8pZK6ysbsUdvKtRXTd15LDxO2KB6MWkv+hd50LDPeX5DSErf9
WJB2W4jV/FnM/91J40HkHdI90m+tzz6F0cOSTfEIWol5C8BeeJb3a4wmxP/kPI9LUUe9dzEcOylc
m9k3p5mTBs1KyrBSfkd5tfM0IPV0WbPGvw3TRwDatx3IuMFZ5ENeK7N7jNDQ9BgLaim0orp3Bo7c
Al2l1PguzW7QKiV5SCgHEeRmbXLquLaOFQyGUHPNyPhQlJqOVrLqO0CZwqv2FjCWbsyWIQeAUvtf
PoVrRqh4bb5U1YLtV+zjEshd/BFJgGx8y1X0zmGmylBp2OimTroobJQwoBkrNrlU79Ox+ktZm6EQ
qzHTnFSKj2NsXtAJXzVjchOcfBKacUE1NGD9rrneFp1MC3UgpEboHCMmbE65PZedzZAwPWUs6axK
1+g3IRpZ0tto3cwg4c6XCjwGeK8zb4PX0bT1OaSHdg/z/LUyKnfzodvxr4hR+GesNlkmaZA/kE9T
nlDPCyu79Q11XIv7WXnGhfYYkhhJtaKcxw7hjHpiuLFVhH6wdG1CgjQ4up4fA2mX5Az9dV1FJ8uO
LXNgInh2CkSJofyIE++jE4hQ45h4YZADcVqsGcUsSk16Y1y9VmScmV72aQ/5fZAIEZq8O1Lobedh
lIyDZ50KUsmKF0LmsxAYWnBVYZS0Gmuva9BksDV7bbHrNGa/rdGeyo4Aag82d9fNjBF0ublFBh4K
K4msKs6mCD99q7TfDYFdELXrkpaYQj8fWDev7m/Rt7c4LtaBifIzBA8ue1W7Eoxe4oBMJBvzJDfg
PsZOoE7nYTAdpm8+akdrZaQMLy356PXdredPa+x2rRb5j5dqjkxTlRNJwIoPBxWMCJzIkul1zuk8
r/iy0L8CxCExRAxZD299qX8ZJXo2r59TSseBm2LF5dKq6XVJdfi0BKwwCqqBZdVwJPkUmZgpjzk7
ppzWRwW35TA1S0Rjfubm6Aar8JCwkdtldNV9+2IGxa9S6AvVzs8znG5q/vkmBUs/cusnvSyWcKva
Pt32LqldhrlPeRhwJGD3QfxO9iWrYCfVrY1OXOz5H0u7nD3Ztf0ocsoqbqteGNORQdDjU/wwmPDW
o6a5oirWQ+m5TaJuVTFs8xpmIZc9o2m2Y+ajjM5yJt7qYqIqnWx100re2leknSVIedYiDnUip/88
q19NNouLb6sMwDZ7k8GPyYWgK4ztaN/EJU9uc1XOuQO3K1K3ma6dKksl0IOmiqZ/+72N9KlkN2oO
gx0fqhHHNMLbtPqT2Fkm2vNWK9APDlsLQ82sN8u9zSh//hzDPLhq2khxUvt/Ndy4EoNMg9NcunrU
t4xXcSHF8bmYjL/Eq3YVRkBaykzBe2q1gMDWEoMda3+QiRgUBUkXUXPUFfs89u+aVV9zBgY5nuza
7jn6UxhGIfVGNgxYE1rNnTuznfUvrMRbxb5rJ9pGQay5xGEXWtZyKDUAkdHnmKE/YpPt0KjndQxT
V7bdSoWe004OIlRnorWGXIw+6dxdTJT8bsVw8y3rzJt2QPl8mMpkLhr2gzW4OptXGsDLFspx6BF4
VXXB4fPn0y4Arjzv0iYK8obeqxdny4arfSxRA0+UDRQFUvCDp6xFykFagcL+AKc9KI0r8CbcZ22K
/Y2md0ylEdrplmY1unreqBAdhfUuCiR6CfkW3b2O9LXOrNe2trE+gcb07pKqfeoVxhspX3lJvdYh
cZlZsMwy/0NWHpofvet2+634wLqsH1PPoE6YU7WahPfu14RQKXbmlprgAsK0IzHwvWcyzVr6atu8
oAHSRvs+oTkSmnv23uXIFWXd5VO9MvAXt2EG8ULku1zwHfIM8qgsI0qlbVU2ExuVpXJvDFY48L2J
heJL+1qhv20KjHd1/9NWk03yn/wcq/QvMMkRm6SPJsxojU8p7xlJSHU1rDQ0PexJoYSz0vys/Rf5
gWEwE4AXQjE/SnKxDRnUVGs0QJYD1D1asbWC6J0kG6/BiNuYtKZollQ9+XgxxpJ80FFOMCgJp/DY
y/XN0yN/1UFMEUT5FPj8LGWiLxuavBwGCGYLn1HYAAQyWliAOa1kzZNujHYds4Y/bJE3Vle0j4Zh
thx8mkI5+7GykPzu3+TFyyKslvikxtYkacG89DaiK8EJKWG9XWWl7Yz4QLMuvkua9OKodKa4T1dI
WBjSms0ljU0VV+vOsqpLHoBLCyEKmtqnwuE52Hq/8MLTgBVlnvetgxhOTS1cQ2ECnsvEZSGDloKe
sX0HPCBJAWbmDUwDbaFX2b/S9862ZuGl/uIWx1nln+cKsWjEV9W9CqMFA09mTKojc5q1dVAIcJfm
5M0Bgs6a5eANTLQJGfpWY0iWOTqCbs0CgDTJrcj2iL+xA7g3IdW41pwMZR0b/0YuujUwCe74iyb/
tDGp6Db+FRtwGk6FL9YcXfBRrPWRAVjeLKucga3+7HC08oBy+17WAw7lt9Hw1/RM+JfMvHESYFyZ
/uRTqwM4cjTTi24Dx7u3QMN3sPr3SnQ2hwMNzoXoOYXkLybPBFl56bSuET+n1q4JNy3uwp5jS8ez
oC9wLuozm+jcaptw4FhgyCV9j8pnAXWAAS3nunxNYrpFaLQw7xnH0COZ5Bn4G6rkkW0XQggSV+5/
7FIWBK6eO5b3orQlyknGyMySHu58ZP0M49kov7nv9LcmplxbMm6TXjNy275YqCjEvj6l3OrEweRM
NNEuf2adI0KsiC8l+7SIx7Pu0UMKNlm8py/fkLuCLH0FHsn7B20XtKoBW5amfb/GtQJsjAAMHesK
pqN43T476GOgeXhxCbgJCBleFx+y4U4Jd/KFHNFyshxL/kXtpLZndUax4Vn4UTp+Un7NaciIDNjF
yjgX1oFnJfPHB94VmAVXOL9yJfMsDe6gMBEBbAfXpX9RA9g/SCxUijHZ2tXGES66UY/0Lg7aVBBh
lS4NAPL0ly6qBaN5qZEoEGFDWET3psGlxc4vOUmzA89hYV6nWxgcchI4pFX3iPptmR6q2Hd4QwoA
8z0X2t8WGJD44A7H/iLdQ0j+7DyIQY0bW247kgD5BsMhSNq1QoX4BUGplrE54R1B6UmrapcY5+rX
ivaCgNnyMOjIH/GkfnJrTbRb1PLiAy3fVI9c3WQeP96BViSBAlsHgBihlpBkHYGmQ9UHhb9Aq9I5
zdwQFKSr3HYaXw810H5BmxXhpedTRz79ld7yk/0r4Wt7eCnapfX4xYvmC+6Ejtq+o/iACkqaQatv
UtJpEjq+ewMSz7hGHJBd2idCYYTF8Ud714vTTJkofnicaXVLhMPsfP5mJF62FzM+yoULdRfLU1Ud
iMmA0s/PoUulqhQKz3q6Bv2pHN7b9qy1JzNGXwi6XEICh138MhjPVGV6kB+qYDfylBm56Eh+18hd
6i/MbpFRLqbgNx/f8ZTK6lV8perDijH8O6H4TsyV+UbS83iBVDVm22448gK05S49jV9Ne7SwkOjo
xigTKL0W5ZnOLAYUDiAf/DVgwB9cwJSNNAXGes2+2kPVqEk9WCrWRlw6xUdDxsCLZh1AQNAsnkXu
BM3kRwyLF0mGt0e7jT89spa1BD9kycqj1xM0O7g1pneW8gtM8x6DLnYQK736Au/VW0DsQkjbW98m
2ZVlMJX4DVjpsnHy2OWG4qGYZ3X4rRhe9xyW1LiYXORFjDgWcvfREg7FS0uPd1/8Q4rIbMLlbUVL
SFOkxafyqY6O/C/qmbbuUYkY2ZoJSvYzbUE9kbOGNyJbdZgAyUVCqzNpDnQgoh4M76phNtuxbWFv
UOI9rt0ifFsFMUqJbRYxMVP5KJ9KekBSZ+QPuJfeCiyXPjjkN0SGusbmxYtSMym0Vc46VLc0w6LV
KHF/vAxYvyNubBvGrnzkJJZwUBKdx/vdhG7J3bg6ApZAKR0Fbslwr6HjMIePIbjTL0W7tQdXzhkh
uEGPjZ0W3wUcThc75LCA4P9JN8254UX86mreZYCD2bIUK2ys0o2YFhiAVCz259x3vtIPAaiAMC95
o/vvFTtmYuwW/GKxdUzzTc4rAja5JFL2e6wIg6AFjXg4/UHvv+yLZQLQboynDYRKUh8BGKgIZptf
OTjxz2HleBBTSGVvXJlGOaXpxO8F/G2q0M+B7WL1xwt62M3FAJ5VHskZz5+94XI+hfSuea4hPgcH
HxhKjDnOvpxvOAhFcFOPVx3VSOvm7yTm6OfRJulpZWMrMrkjRza0vqJ45BEW86eCWGLnNzefEG+w
eejJCKPIfxU0wLCcOI2HM49dAIdf9fsIto7i2Dq0kf30CwYvLHYcRIRk0pIkMxP8n6mfpODbYzMv
gC+ossO8EBYbTxEbJDZlLAMGUlW86guiKIduhRuGXE1X2k7xTJyEgAUJHwI3qhHTDe6Tt4ukXUnM
aYl2468er/wpfPQhX6VpK4SUUwLn6oc75nDH+ok7qv9Uib9Ido1+SBpq/w7ILyl96/7aGQ545Zlg
aStPckewO9YjRcyOerZ858lyWuCAxnJbYYKs1xh7jHe/f9AeQHqAAmbod1mGhRIXEplhq2BLMwmc
o4b8VmMX4GEG4JBFg66HYEP5QZwLb4r1uv0RyFXDLuJoWbPZMQ/kQ2zXmn9NzA2jT1I7wnxHO7op
F9x53/QPmQJGfaBNcwdjW/yErFnmpuS9M7Wy+OAW0IkgYIjgBHLPChpifNzpBHreONF47JQVIhee
HEcMIliURhOe/K4lDKaleTOngJGEzYkzFhtWFzx1cZkCxwZv4jk5pFRnzN5k7HGrCDfMlkAMvjYl
cW/ON1uBuiLcbReFGx8rLgWwM63tjyh00FKT+fVN2g3dsobgEWh88Wp8soXE9plQ8ml6Y0AYOoRA
yJ+m6/cIiV0dqrgxn8S1z19H8+k2VReT8HASWzbSj1hyckNUs7dsxaaLCElGIXuZSVkjw3ZUBMiC
+f1JEWvIbuvml4y+6sTEz3fZRDly5pgt65+uOPW+3rDGyZdT3OolwUfpluououQP9nxaLLkUypXT
+Bv7oCdua+7o18F1zATqPsbnLEmgsg9U28WRLbuir7myuUUC51qIKzE+Cq8FwENqxRC9Ef4+jnJy
AkFVAoaEVC/vMG0T2UDEDCaWFcxs7cBsKDnQzVEZ4lzRNpATba9Tf0u2l6Oher2NWNwPF3aj9JCe
buwOGoIleTN38FfadwOwcu39Kc2m5DYFCDuGGrZdIQ40uXkRefRWQDX8CUmIolFB1ao6abKXvjIy
7dUjX0oPPZKfor3y48qLpJsLRjw8mqC4gJGAuZdDrCYTYe7UeY2gloPVzFA+wZ6m4Ecwwq9Rdsv4
1vGRS9++xI8xdmSQ041mGtKYD0v8RqjzkPWY/yQk16RHcR7UJyNy/Kf5L5DPgvCzP//dQMtV3LqZ
KQ7R86yyeOj24yPbpt6Keji407ZGWQOsA6QzlEL7B1Kn/GYtYLTSr2owaZGX6yqBQ+eEhoxHbvwK
dRMygDy6MO7Iv2xlr3uvyACTtW4raLgI/k7DW3MEeQfti/1H33DvRsKk7weysZI3HRgSGMmDap8/
AjxmKtnZ9s66EVRXdUvfX0Q1nz007xDGHOPRo8duI111ULuOJrClYKYiMPyNTlyPWKs9IOSfQH7S
YR9v6biNzhrX2uYQ02CypeMob2PToA9aIvD6a2hCipp+Vbn1jQ+pYXijtrNm9Z4YX43o94n6w/vf
cwMom89A5RrKbLfGDgP6iDZ87I7hvWzeBvvdjIiL0UEpbIYOA7SKihj1KHefmp3beOE0USmuyU+3
V8Ej6o64e0xiTsAw09kvIVnJnEIFd9cWJct6+pds6vSfGqwwncp7HMbpN5kbZyIxsCA6gN4YNxSu
9fKsNfy4fAQVcKBk4pdLV1LL8GPriaXy3e6iud2KO3wbg3+f8/aMs7rvb3HyQIjBtG6uasi23HjD
NWCirvnfBhqo4x/iJ9O7e29W6FKsc32ij4Nugg3+j/20WI3YC0l5D75pNOaYOPrtFGxZ44g1B3gI
+t5THJKK2o06YoGlJ0S6YkZtvvLwErkUmJLFafcsYlp2tHHnCQqdo8qRN6BQaWaprkkn7jKAJGpx
Z2zQ32fab6T+Ylws4FQD1ht2TX/0eHeJRULzXG7xOQq0UIbb59uC+w/X9vwa5YfYP4S3plm1e75U
8JvYv4TRSQcqBSm75rfwu1MgwzwViM8e9egFREHqdO4DkKF1Bgiw0Wu38ok/oH6DfoOGfeGnv40N
7Am1I8GkmUoklXEPdslv8RvtMKcrN9k1OLxV9JH2V051FQPC7P+l4M7aFRuUVd+n9XtaHyBwdueU
N90GLtod81/jWWprlO6RuPDHDW7xNIXTfXUjmqelemdcaThKvc8vpKvMZolD4t39eNXtMZ74gxsX
B2FhB/iyafwj6WEETDQLFCrdtZOjqt5SlwlkNh1CdlzSOe19eCT5zdsyjKNQp+wwlyUfjWG6Cytc
S+UT42ydX5EGoZAmuCdlWADx2Xbba3/Moaz2yrql8I+dCvYhwBlMxZrjHWzITAaiHByRhF3w+uuU
l9PAnPwKbO9roMw7KBvG6AvfWFGhjXRVLaeJLqlyQ8KfrEJanR24sI+QrBXiTtqVTcqnX+y4F0PV
e1hu8l4Z+6q4tTO4CrExhy7Xc2l4L+KA7vNJ2Q/cDCdutyWR9P1LL65FVy1SrH0N7QIfg6LSLqAG
VL+iJKmz0w//sg49jpeuSm5eEpzRjiUJ7FQmnibyIS6ebaabTTRbo7Zdceq4lQ+yAcu+Z46BvJgk
JbsddoN2CMKMBNN0F6M0lyZUVxS1UozxiIs+/DMKV+rraltBK1TUAzS4FKIiLXb7po4nFRk8IpC8
ZxSB5mpbzKextB50LOoHkDKLxqYWYq5pJngGofOMAAhISbelgxYeTBNjP+7i0kOl79bcl7irUOah
fUnWVb2lsjLQNZfMiWc3QnQwxCcrQERzCB9juCBZg/NKAqj9nCjDd9p8ik7FpPdW+oSdS8ZiRKIk
GEQKAYaSkqzklAXK50/wrSBQgHgFKrCwrRP3K5JlEEQM1cIiTaInSZFJ2kKFlsgwecnQF9w1aZDy
P/NfVx45AXyvc3P4UDZ1Ry/rCzTfOpOWzoamPWoIecx8EzJDidCmZBJVhPRBpS+i3eB9Q+w4ez4R
iXZGqwxzzlQtfeWTo0ylmjP0MwVbRhO2Z3IVPzNaUAymoYEKUKL7uKZNwiYWnkm9M+R97DM+wT4S
Z7CZ32hzUfDRG9L6cGsi9KtoryrZoaRyF/RiJvzyEaHQSxvvYo69Uup3HZMjeZ+hWHlilbbvdbaZ
Y/iyTzi7FnqF9GwHG74UByqt2DMpgsBoSFElpqpVnAi57kr5NEZn3IpqyZyae2+j3fC/wBQiH7fa
A7+lU51QBqFUX9JFzN/Dv6ZcCXWr58CB3nIi6/QV+3hu7iaic6haGSHv2p2uuaHKli/9ieAVNvMO
SUkEHL9/Kx7Bg9ATb3Sis0EcsP/U3+sU6vS+LFz7Tj8k4NTtN/J0KMUxpmItyJ3bhNqj8redS3td
wmz2nl1IMyhpmKrrVsZaiiYWq+06pVHO3tMcmm/rlVjr7mhYh+q3KhBdIPpc1u8stD7bQTEovG1A
yIt5L/cBiOkYrNUalyOIy54p6Z//xws+PSpxJiiUUq42LGdiMkIbkVuxdQC2W95s5Vhd+63/Mc1G
SqfDNw+B60JMWY8u6A48dS7ZgXEMbyDeE+0pxB1YUvmUmPwVB+SEwNzt4JoHR1U+ltW75rsY7IV6
rwWotrVBK4fmmHZD/sPRxI20Z7uYQAEvmIFxhUoohONdYj2I5ajZDgTlEX32jaeBR8Ch4kbppyVt
OVymlwTPio6Bzz1U2k83AffcXoSjAwHe+yU9WyPbXVlKXOiI50Bs8wrHb7s9Ns2JOkMjqpcGSPyu
0nAgpW7+QOY4timlIP6mSuB2mKMA6PRzYx16iak7pab6Qc+QxmIabm1UWHP5Pu7nqDEuCfo/xN/1
s58bfgSuXkqmF9qxnqm++VePu2owD9mHtIHK32xIHKbByNyBIoQYJMpJtfms5bsSvEP3zWHSgdmF
29KuucWQtuPHT+tU6NcIKYNWgDpcKWSj9SFO/h9IWLZw7OqB+IR8XqJDUUoOS17p4puuP/8HDZEC
mba0Sj44XvPPtHwbBNi1f4Zy1TxutJuIm2CnkXJdNwfrlJWX2UAvobPWEeZ73b+Gcj9kGdfKpxey
rmiQ9MtaxmyOK/IOx92I9vp41XApGiHjmRQ/sEGDz0B0ASNbZuJRh6fREtxhUMbFRDPp5zA1l50V
OACJZ4dEQW8aXpEi11D8UPtSSfcKISootMpnMzvladhYBPip065hAJHEX/M8gnJyJfM1sILJhlRB
BZq7VG5Wddk58zAjnK4XjPBRGW8KuvZ1ZR0zPlH8TK7aDqTTWIu+dGPjODJ/jn2UB126jG1rmfEg
COpAoMn5Bh7rykjA109ojXl1ojUNTppctrIW8JH6nwa16dxhmq45jfecPaatgmWFc8Q2YOps0Gpz
c0U4PYCo0G5S+6L3z09VZ21FNiwT0AxmzQxzGaUbc6OhwfPpXnFYwyECDYPLfIO6YZ6VCaDcSz5R
ZWAVINLBx58HLlf1Uf1sw/soYMEs22kjF4yHyFepDyyMuLhRAdOnNmxOIOllS1eqVsYCXPe53TKr
VbljsQeX1bBI6OalEWJeHiczOvVRqjCetkb63ejw9Q+m9aqyT2BniEqW4JkL8d6pRHhYEo+FtuKw
rYpHm9NFs7hKuICpcfdy5l3pGwHWZPYA1i7A6BXKX3k3OESH4h9a5IQhkiaWHul61rTGYB5lmx+a
zxhlZUJxwPj7yIbIvMAWRl8tPvELWj91TpJIHHDFW/bjduJBrvg1cTUwDvCzC60liSczIJNdVOMH
PQEyFMbCnV79s4pX9PDJPzNom3rkvLioiILmhHOS0bbt37remWFkNN4AwtHngWYLv4f/YMxw5VZI
8KtsvVXtsegugf6GTJ4IWy54eGuM7tgcS1pEbELzABWNHBsnCAjG9/SLljGEDHOjJk6Jyu5C/gG9
7lGlVYHYRVnK4cmsbt30MVMzsXkd6efyBwIqiuhyhsGqHWH/Q0HQjLMNqw0DM69BUa8t8ElM7Rb+
jUO8KLcNeArzYDZv7JvMiUJr5+cfhYxoZo16uaPPHQK6XBPVEftHkiogrv8F5ZHmgfFTHZvpjkm6
HukMrMYNVLHf2QfjX1mv5FLQTMXnxlGYjptE3WdERWgfOn9binkWT0rn7bALYGRuLNJ6HK17htKS
LbTpN7pFbinTgWmyWC2M8AkzZYkAvdD+I+m8llzFrjD8RFSRw62EkFCWWrFvqD4dyDnz9P4YV9lj
uzzTR41gs9YfE98mXo02NTulaWB+qvLQ0Yo7xFVG+OXVDx26Y2VqVOe8Hctgaww8B7hWE66NQjhV
kK3mEL2y2AaZ5kDrmHRBmq3Mg8z8qH6k6j36FMgP9iiXFrc0oXTLiS2+dAYoMiJncK/MoNHfBBKK
q5MtNXQrZT+doLqEc1J9AkXqzaZWv5SJm0rd8T88n0GMtgCDh/6GJb8Q74xxEm5WCrNkOP/rWFx6
+O90pQr38QPlTek0PmJqXgUcbHO/U06nxyGuryLpp7AK7vQ7lsRwX0V0keUi+y3CHWLGiX31kIRb
E3KdcAgaaudbu37XiKwuiFIb6XNov4na3WfGrfbXMt2U/VW3FiXKZ0BBh6hYkUwT9FoLhUslHVLk
uRYX6pUrq2y8sYXKnH/NXIdgXhR/RfRvJp4Ry6XpMy8fRn4qwEzx5V4TEH16NIgNro86xdncFjwf
wpYvbiRW9oqQLX0y9AHk17Sw+StB3tfDHfTmkiQnVd128b6J7sMHqQ5idzORsJtUpkSnzjiU4tYY
d/mXJqEcmBuHSXbAWdrsg9lxIv+2VK2oK1GAMNt4BTlK11ZzfGupvMr8XKj7rHJH8FmKZ/21FTtF
u2bYw0LApEC6LgnUY7rj2cO1LNrGW6Q5+gsNM54d2miJU13UD34eRa0gOAk5LywSRLfAQOgNqfEI
TwjnIULVx35H2ycnXwtiWsesMx+mRBQusf1zflxjDpuWjL9YvtdauFT8bSX8jSU/lliE6doynfqw
ul45bXjJQj/VTJqDctS470N+TpRWB0+V1jxcY3MmBofnOCHBzqJ6huKYHJZ4WMh8U8n4GvqlR52H
iU6j/YWeabqNxHEvqTS0QEeFKBxpGZ4dWQGpj4I5KzKIC+7+IKxlyK6e9oP+F+PrUwB98eBEJlBP
Pzr54z45KOozUJ8ZeEFWtqtyXhUVBVqZNpD/XhWNF62aFOQagA7+zEQe4duhRvWlhvomQtmAyZLw
sAElCsItlbEeSLYJRbeOWXqiEBHFJfPhc30y+WGbyT7kPhIB+1m+ofWUL3/aj9a7Kohg02yPAkP5
roYnCX/CVeiKpT/8aNQE9Cms6CXmCR6B84CwU2ur+flaygXgzY+h/oSnygaLG+fKON7zEY3i3vP3
8z5b5LSXcuAF+bQQk4sRUWPP4t30/WoDJSgRxAaaRRCk4ucA16S5KwtOUVMwHYMyTCW2Q1aTxuyc
ECl1Q4SqeOz+xOw0pOucM0JBQ7MXjZ/ia2J+QlreXGqKTALW0/w9wRHSFCHZwmeECNyrtzFNIL8+
SvPsRehO4IyiMyF7x0T3IOGp+Jo5QqxNvivSJq4dQP0DRjJM+XhKF63A0MqWwOeT1WXf0Bo6/DGz
A9ATfBTdqHTy/6gCAYqiNLykaFx4aOFPBobFuVcoO39w4o7g5EOl70o7z06d5rTlycN76Z3K+hWX
JPmi/BGJk3BqIP0s+4iDdWDUq6n+lvhG2zMr27w4z5CLsKoA/hs+Lq/y2KE/L/+NY+Shp+QsVBsu
Q82K8QCqobHXlC9N4mhhsWy0P52rEZPS35hok5xgOKbiBhssbCkeupYgGp5ABypGjg8QW1T6wCoN
fPU+IrwkQ5jwKUV3hYMkaF5tZjfTwxCPJYYFQBc+3ieajOxHQfSoy5cys6WYM2g5/jTUkBFSBNme
+W8tS/kH/4kjicqcrpz8KkXuyrqnkUGgRUTjvMKyExqEBAfLmN8/P6HfowGEy1u/eiXZjbCj5FWD
onrwONJfyP3RAhEYYQtcgKK+Ezc9h3QIs6ae62Ra8x5uohVV7n1ULlPGNAYFIzya7PT44gcAR6YD
s1gziCjIYqnnyLIvWFF5QKFsLAKFCOi6x9WIBm28Gvk944mPmDeaU3AILWEheH8qb/NY/Mf5RYXB
joeinNh8YEIovsdYi+iMxjl6BCNE4GZPK9u/An1kl9/5ZFN4nGduj62uRNK3QXdHZQfpX4z9ZIfw
brsI/MegnlmGj4XwKxkI4qOHhOmBE47hmBW5Z45XeN56gRwYkTvvQNIOfK+yNCVClZgohU0P8F7Q
AsUsROYjwj/AFMbGZhH9jspXqBNeqzLDZAeYEBMgLaCzzEVxo+RXIFWB9Gh1PShninAIOpy20W9C
zhSrPipy2Q7OdHX1wFPWAcyBQPcB+iJeSQQt+W78ShFtoJu18/JQf+va/okVV8MmmF06VEuMHGn/
C47k/9NCu3ipf4QlTg5qOf2TxdJE1AFY59stadGjIxkP5BIeiYQz/0U61ynZkmu1nyvuiTixSfJR
kBKhJOdshGjSbnxea12UcDDIoeesPphB494nLGfHFgJljvrTAcRKVGxgXFwZfhy1SP0Wdv1Q0qLz
6mAirCMxNoeZ2BxkJ7r33FnAstsG7pYEzXSjMqowWeiH5mQiGYJ+OdApvo+1RVe4XeOS6CAYG806
zWk5N6xl0dukorJ0xsn1/wqO7ONsy3R161iXS9qmqNsp38prckjB6/1DIyFzPnIXUXGXtvsAlPNX
ZcYje0R9tirBzz5hgoshtLtujSWax1p8tJ/h1ufjfrCqddikW2rHqa1q9uySi4aotsk7+PnR/DTp
V6d3BVWwjmU8A+Nv7pgKWPWF7GZ50KOCtyqT5piDWg1gqCHCUTZu75dXIfTUgJYGME/k2GExR486
Hqm2A3xDLkezDMJtLuGTuYn9hlnZ620YY+A5RtmENsruG8Aj80EVcOKC3fXbl3oJ8GgExr9SOLMq
J+WB8B+ZOO32t0q/OHaYEHYFN/3PjFENSwQ1kBUUNNFu9sKkhJcFtSxOQ8G7PtI/fIQlxCOdXp+K
q6prOaA+LDTtBGVPrqAme4v4ZCNvO+gbvHUoj95SeAYpyTfo8ZuesMvFWD5HDgIWK187GOUn/oy0
ZC8UFmbLcEfwqdQe4j7CZYRQYj20h6xCvsBGzku/Rm6HLaRWKUoAUxVczMFcSYIHuoDXy1q2djhY
KZqgz5INyMr2M0sw+ssM1gIDw5qdiPXGZ7wRmz/rhqifQ2dAU2c+dD6wwo/q8SSBEMH+4PSKL5w3
nbGXETFslC9aIpH3afcyKhhbtjw1nctTz2ZE4Tw8RLaslgQGbCA5NwwyBPxbqy4+ZsMh+Z0IQQBb
bNFZEDXh1hOph8eK8OTUNinsEng8QTAPMfoyzbetUy9vx785dWva6AdJoevK4h2c4LPx0NNQj3zp
1XCZersR/GwQfiyFRWHNmdM/1accrmLNX1BrKRqX1LjFrTPmj7T5B2BnZrtQ3KTXMNs2pH/6D+ZU
C4NEfjKJEOAVGK41dVWiWVgisQPaIJxFZ5WnIgQh0NpXwiVnIf8XGQzkyku81JE6wvqyQ0VAShw2
o3WZAaRp60XL7NuTCHsG0jKqLZgYOoq/JN4Tyt6r76R9pbVD0JAvugkQQa1ukaj3Zcu7eRkObMCA
23t0FSh3ybL26SHsHFIQ0/7oUxZjs4Rptjg3baf9P8Ozqw8NaAzUZh9c9TeiB9Pfwp/gtF4UV2MF
HpMvPX8T1c+ByVIb95Z3ExUgd6Yy5G4et8aa+hqSaSDwaT4v2TynFlsrGR6S3zmR/NNf+Jr9f9Qv
askbcHasj71W77R+mw57o0dpp1dvTyJ+eB+apO5Zgq1llG25CatmaDomuIPO+wRN2xSey2e9CaYX
InSnVjYmL6GYbxU3MqJeoqkIlfDUNaV/iLfhD44V8zOgKpRZIDtl8Pb0TxM03Fuq2F1RTXt/QEZx
6IiktFZnsXwj5enhyMGm5N3wJi9RzH6A7mrKP4gD53Q/pogQyqN1IW/Wg840NuSqWONnIHxgNYzj
k//B2N+TIGN3vzKxtrP+YINojVENcbB+oUC9sgf6GOfxMVxW2N3Ki9dcqxiRuJDYtUEc63qctpMJ
aiWdOnkZkH8EjhQfDaYnPj7F629PtMn7ilX0VWd43GgVyx8hTKK6MOJb9++koJxxFPlsEKCbo/Tf
YavlmzXPfQ8wQ+L6usD0fVZx3FyM7pjYdJkGAkMP8e/rRr9ZyRqX6WQe8aany7o6y9Ffmex6pNZh
fi0gXCvvTX4GqX4+591k5+FmeMpUdq/TfettrACFbsUDjshsOWwwLfa0aBCgjguPaGsc9fzgST1Z
1S7mbqfyIF7z0N3CdgclRaZmewm0tULrGYUJ/1QosJwgIbp/d0qBGevYRNcZk32u8Z0Xqy66odb6
C9jZfkb0LlRHUdXUUwIOj+S3t6Z4asPeD7aT9I9c8NJ3DcwvgEPhvqAJyCAJ1SRclOuTQkCmK/Ao
0V+BnvYoibFamt6G62Yaa2iwZKOi/yJXQoCg30rKvSQmaGm6V+3KFF8h14R1IXHFpkHApM1P2Yoc
NhwTduOq2Qe5wMu9HN8HaZ2exZQQb+yU7I2MF6mjbBGaonmvbdnadKYdXfVvuTiM/U4b24WXnTjG
M/7sIFv7lpvw2GYr5JmYt75KAKD8Kii8h9EbE4OySX6kdNngDNLOfeEoETTjJjkFpxSJwEIjHObX
29DcNPtSYVTtoSYSejz03lppCV65pEi1kcrES8n6V3lum4ZLrilPfzLtidpE+WkS8UgS4vQpaBv1
wQbwUcEDX4fcUdz/w/Np5Vj6v4LFdZGvk5Ep3Xt5+YUsAgOvdvKQrGPnnbvkFy+qD7H3YXKQKNXV
hxwNwSnaxZ4CDcQ6SEvGkxrYHlbPdIVGIZ12Q/RzhMZM5AuxLUGL+3pXNWceAjyR5iO6JfKjrx3r
KtbvQiLikDzJM+2a9O3W117fAei3cNB6uzEAgVcnD6bvalLOy9qyauk9HxYV9mCU38VjINNaX2gN
ukyRX1VQl7q+HN8ANHW8j4U5EHuMnQoksN8a96w5Y68q9hZGNdZ7AiqqdR/tNHK0rx6vGRK+rsP2
O152ucs7yjIWfHQjulnMOUm5ZooUk/X0ZKzs+KIOUvkPWjz7qgFKISxY+6pr9cj3wJ5PLBmGfssl
ComYPuBuIe/LPfa0InJIWgPRYQMh6+PVQ9aAZAck+6wn31YvWr9D5gR7E7z6e2DSXcCZtfCNvQbs
kK8UiL6V2LPV7bFK0Bsn1phwbZ5e2UWmvfAbkHXKAO+duha5aTu3GZ3O/AJ8iMwVqm2oHhbAkmWu
XvkGVP+pP7ZrQAY/2wfYMJUrV31pbsXU9sMlw2vHP2/n8yK1svait6OqF3YHlSXHX92eRAIv/1nK
mqxd4pW6De0OJvaHxWQXt7H6NtFrYa3K11G3i6RnORCpu8eC77nZrlce01X4YvkXKbEKNg354ttB
4OnEDAJXsmpRufcrC+Ar3Ur8rq22MEUXbaLZsZzzKyeUQhPxt6BBouSVa9iFS6d8tkMgzM2N4i+e
7yYdf9Gd8P0gvMJkp7G6BGuPoj1jeStv0E1k/QEyR2PMn1+QnsiVoeFBNZ9h+WEmq8FparfptrWy
jbJPHdu5ibCnBDk0XW/caPBdMrpjIt1waNdggF895UDSmkrEuWNi2UrbzHBJkI65SK36mYDVAPWX
CEZzGx/UIiuuFcYCgyFqFq3wLQV781PPfoG35fncQLib4zPhd8rpXYHpQlrW0gOU0+Rn0i99qPlO
p+JCkKeMBaW45cLZmdoddipVQ1QLJ/YxraYvD76YEHS6bsmFgLTDFkhfBX2lckTP40ZMDkHwB8Su
Gzc2VXomSKMbqIfJriisIGAqgYD5ZYvEilR8uV5OqCNCH1wfdBN4dbZr3Edab4RXmH+TWWb0O8Z5
ZHDZimhoQaBBj+47l0i0lJadFWOqb67aflXy0sUKDasecseV1V0KMfWu0gBuu0VbDLcvunQzhuGL
LrmyP6Agd2aHIcUjfv3b8hGZeQZ4ZWxHByJoWSGM5J6JH3GXEx9pSy+iB9TLYBP5XmhrK3XUbFUg
ewAl+vNL6oLaf2Z5bNzgR1J/MEFyqiIArqs9IkdUJ52BahvmI3/7BUjndqjc4ZW3+7w4I7yWlF9h
dOJjnDLDnI0biN8llyjZhPjbqH/8OUGwUr7Ne//0EF9SiY0ZYYea7RQqn/q6ateGsuQq6JwLmK6c
g75WqQ46evBRoXipkFNFdkWKuiI/aURc0FtEZr3MzootZuhvkFuidaOrQGc0C22Fw4X+VGoD2e4o
HTNOOHpb6k1ATjdTe4AXFf4b+Jtud/HyLRBS+jH5tOeQnuB0sQv1L4mH5sv60721kK2LAeiEnDbt
Y9ZJ61vk2AzJPnqIemf06wkuriYFqiarHKc3gAfYtbWWuCdF2R4+Y1K5oXu2cHfEvCN+yIB5riZP
Wbv2cZtV+5q5m6YQ1MqVTfW6+pMxV/POHKWPkvtnY6A1Aak21oGy7f1dgApC3SXTNoFTauyA2K5u
NXSXpD1Ao0LNopkY90RiqejhZPEKalItpbtFcGd9yadnG2I6W5UO1eZcMfElknhdQnPa+CvL1Alj
x//QiSgVcVzCp1i2bDiwtCWyHww6xaqGX8pRKPuSteT4iAi++UD15m+QadCTOkYb6vty5eJdOAh4
mkvAJkOAXZ82WCEHtDHhST5OZ+8IKDOYe0BYCcreK7d8Bag/Yv2nJoPoZpjUygxfBj303j1U6OlQ
95hQLOxrTDrIaxeWLR16mFuCOISVLp5JJanWPGn5T1c+qjlsvnLeq5prOsLvJc8wvhvglQgkPadF
Y0A0ztLYqvuvVvxuMPvwcz/1/3wjRK9wu++jcR1tsalQtpnE6+Tek3E0A+2z/m2OlxzBfGmNuBpv
inlZNbV3Rx4BBW9kLRuzBgSyLWVs57A++F+cdS2otmsGS3WtfUuEUmwQXEzf2O/E63glQINYcILd
niGk+ds/ceNEFLenO0z+e4OC4/fwJv38Ev5N30A0OfPHPOwvmxdCRKdGKW8e+QYw6wIa//GBMGnh
w15TzOJdmr22t3bqkmxWHjXwnwS1Zu0oL9Ax0NS+OPu7gfRoghgJKlD3CtPmF6VkKP0wHC160nsX
MLtNZSsv4yR9eJ8MLdAFSEKYZ8Rz9tPJC/4FcdI/0NVNy+icnU0CfYj2uoW4V2e+Mqwd33dIJVZC
cKxleimEZcNKBv5N0alqD88Yngl9twuDHcz8mYagc/7rsv9RWLjAyN4myDAQLgloyGNX6mugVXTJ
0JXfIuymCCbzhXEoVlQwnojDaAKCwpbjMQptWmiW8TXWgTcWs3NzUQKTmnTRQGxEPwy86E114pj9
pUb3IO+ae58vp3/mW3zTSMmefQRnac9zndnCv2Q0S/POjm/hrVgGh+SQXaQLoj4mmnX7kxzH7xqO
E+Dkk1AY7kA8yCQ8k5Ko7U1ywlU0ScRuUn1uXeEw6hu86w8IYf1DJ8/COPY8E3vieSA6VtOjmUsL
tWwp0sf2Ll1qgEtsI5AjM3JUoEX8RMHETYtIAoqfxWaO/l0UiV1ai3RvjGDMi/QHZFc6jOQ0zlmH
S+GPTg08ZDyovD/4ZLN0cRy3aGh0QMtnlJH8Y9ecYFDnMY02m3hYpHcFaQ/ieTQPaC4YNF4S+QtA
w2QLfrNjFCdiHAJ9ZRJRjZHoGucI+DkF6FqzpYqwvpX2AciOh2Qm1khtZmc1qNIFY1/6FvHzEBso
Y4i1W5CruXxxj5G51F+Fpz83VNug+7KF1s7htYAKtdA3JjIa/qQvGuvlNyndQrQfRfhPp4RpTZw+
JJ1lKZUrLjZZm5kMcQpPsswk3r4ER9uUIIjkRs4PaF7BZm5J5OKKfCBcRWjbwQzgYVu2rWOQ4uEk
y7JY8ccjqNIPzDxGtZlMtLis927ZXn3JDcbdLFgSDiAuZMoiKu+mYzqdoOYoWBiCK5MKImuJ0J49
aKbxZhSsHCM/T4SI8/fIdlU7AxWTwqpHYM/l1SWMUW7HSJc6EoE4ySZkgGCfwwMCLQzA0jiasdOy
Ve3vUk4KTjNvZoVx36HiQrpg9SuxcbGcdgwSmBzipU/DLc6WGb7AqptAYrmVdwBkFHiByesqWCeK
DVZaWGsL9cfX3O82OsQULRBo59l8QxnpfGgiK58lLeDHgNv1yuB77+0oW42mK0lrmLCQZSOk8Z7r
uOAml5at+Uamxp9kk1YiT1ckPRvjV/kKCo6bcl9IJ273xKZ0kY/KT01Bg+JzBBS2JziBmU0MVyLD
yZLbTuTprQ5PsgFWuQdP4tTkXC/WOvvB8EbYneBYiF1mCUzsqMoneh9gXPPyybwXcjZB+uX65x9i
fu3TJKAjwW6aLhU8Kap8R/TAu15Jr+W/CHmUzeA3mBLSf3qt7oA6QnOy6BZnvbWTbB/RzKLcKbkk
laHVEKGihMdFh3d+nXYPXbprP8KP7+EBzf8FeD40gnKFl4wTEp8B78wducVRfse9QW4hCW6+eM81
+i+Bc8Nl/JlYTmmuhHrZH2rvJZiupV9D/9VMT4Gu0r1HBxyer1nkeLWEU55uWDYI5E3CFbD9FH92
fHWNVB4NHaVo+oNmjemc2F10hT6pQSSBun7JL9KA3oP7NBiBB5YrmmaJIaK7qSJzcqyvcAZS5Za8
Xh0TPhBQnbDqwKbE0DI5IO7hl4UwGo9N/GGc6oifkv5aGCy4vyD84fbEnAiDP+iZoFrTIcPuyRER
k9+xeHn0TaxKTskQ6+r06sDNK58Desb5LGpmhCvFTDeGZZHcJ+uJNiyCegG+ZEOn90h71bNwhTM0
swUWQjv5KNWj3uAvJYNZBVxQMdjeIwofME7uZIwx+AA8TgPBntoB0OhDZvWlNiqB3oEo3AnjM/tB
XpAnvFmUty8CeOQMFhLpOsXZKCGYeC1SHDptkEgp2rVnA+Kz8wbx3k1yKE417glzhaGZP8nsXfrx
8Lt/mfA/ZOYEB4YBvE+drVkL6YVp+4jChVDEOU4APQtJt7ZB9v+EhZpCwBmeByCUz4W5MYhR805J
eVOyt4cgGRqCd7NkCKTX76G7w5yjuGY/WyF4rrNz5uoaakHOYOWPaAwOLhnhMKsyIfrimckjUK8K
QbzthkfY+irAKSI0EPkBH6LRHEIeJUGRDjjdOywrJUCuFu5guyjLlfI7ioEfLNNCRJGsbck78gsX
03CTIeRbT6ZV6tibF9bE9B94I13MLIgVumplfxCXzCKzvaliUF4H5Q2/haDYCjxkv9Bcg6vGBED7
Dy+Qk5B+QEUzJ+rT3tQeHm9U1YY0BOZOeBdAXmKLwsytNlf0ipK/2RT6OaLwV0f7hYr0QqdnJ28N
6WYxh5WU2DoDcZ3Ilq+zBw9oValJCrxoFblayKvHCMXpRZ1dFYNLUJC/D4y1/kt0iXeJGE6i7ESp
dpnvMFKJWK9kOKeFwXgiHv1NjdR73rJ5FxqgCQqBR+Ejic4iBMa8NPzzFJf66ZpotSL4rYSHoX6M
rLr3Hqk47qVPlc60JWk/LqUP3QaGpYLrmlVUp2RPSzapG5jBM350r2ODQJBEj5IVPmZUX6Qa3YVG
69p14iKrQQRZ+heqpnVknw0N0DIpj1fC/omeu2WzOIOsBrheRlVEiqjVJO1mQk99U4BWHE1uLGuZ
U/ExfafZy+Aspr/cciduSmQJuXz18NJEKGfZVMjQGwk9JwTXHbUN0uZaYzl2zeJCLNqIKI/GYxJh
292Ufvu6WwxvzM1Wb1s4OpuPLv7Ni372ivaKLZR/EiIkI7O1BL3KqquR22A0dap06yfUWqA7w2ZO
LikAXf5dUXga7QWRtDwRRbLAf92K3aXRWasICfnaD9GTKksC7CjOSVfsOwUg76KJt63gSDRa9vvJ
p19nSfFFZ/Cag5PCxqOdUxTpkbArKbl5xTx0uY8h3c0HZ6iPguxWq7wkfhaB4yLfjwITA8CCC3RQ
/5PUIwAERpsBA8LI/IGLDZPDuJjiTUOcpivY5LCU8Y0vGB+e/C/JtojwcmpfvMDpEyQ7EKZ2R7vE
l0Uva8rdSS0lnj8Vn2K2n5ADYkX60OVbnm4hgrO94njCqoy3Cg4ATviMqegIr/GlkS3YlK9CoQph
ncV3Hbui6BYEdGFBltihgfoHm8AAvK8ZSftvoAuBaLFwpmGzG0ImD6gHh9RNvJh/BSjuPv2Sr5Qd
Y7QVCM5CW0Q8VvQ50Ysj/g7KbC0l8Mzwv5FpI7Tj8kg8IZrwi161FP8R1oS6qa13cYL6qONvRpSe
BfIhRSczq2hoXF31AwAlLqcgIxIbp5mQHNPSJCPfhpRMnFA6G5de/pERdO3JMmk8hI7AnnvwcvEn
g0xKd+P3pPOWRH3213+kymMWvpExkK+SAurtXnX76giEHUwud5NKHIe2EfiVRJRjwT9LdjoUfkV3
sqw9kAQPim1iSf3jtkOqihoSiV++YFDvB27qJeh3XbNs4jYClV+g76tXueEyhGCnwdiGHoXxigqQ
Kd226ERAKafAoaQ42JBvgd3uiSahS77Lc0BLk/pQHoV/Sut1VZ2/eOV2xGGJl9FRrYX3CqZ36fEd
AfLdOU9XKCK0rdq4QAXchRKiFJnfCpuPYJecSZBdZgFythosjsZnkHyb7U6n9/tk2fwWpemUG5KH
8GbIuD1R6djE3KFzQ4gdbYi8WgqQCFgB4BYJAKxvXXnA99IRL7ElkI50kX4pA4Ro8g+mAuqgeVO1
b1zh2s/MqZJH1d95zZSzogOwTNf4ntmOz0Li6C3kLLwjGQ+X8IEl+lHLWyT9JugQ88GqRYHcZNku
xnmTCFCntljwgMS/kjudqS8rU6Z8Hhl6bmgXHtsjaC2aHUBcyic+H165M7pLhaBWIh8DQGdhFFfQ
Rr11/nh6YuGM0E8bz1h3gTx4pNryY/5r8aG0vCKuxg9aWog7kkQ85T6XzRFnofr74sLdwWE+lRsL
ZQd6714kKWo94S9ZQRiVlKxxMAiwiawps2LnyK2ypS4Ra8FKRe67SSBp01XZY4554XZAlwis2kTU
ftratypvh/ISekdJ+23arYIhnd6mdNWK2/RRXpOCFOBlL7MMrwPz5IsYlX/mk6OLwXA82/iR820B
Lx7/MxG9xIgItc5V6XuEdekOhCOCzMNOeitP+jf6+0jdKcmTfOMamdpFTm7UTMFMMx64RGsjGIVI
HD+gmuTmBvw08oSq2mb6xcqMUvxp6A5pK82RDEDjt4N0kfXTOE+xJAN79JyO94QXa/ZhsiDqPzRO
81bpe+Iu8l3vfeF1+C5pv0Mkg+r5NL6iLxHLzE9abusTK/NDHh3UsMlWLDYSWmfSdncTOrlgnxop
yMImGG/VJ2pgqMZVgw4ZnkFL/hGWgBoSDYJuOt3AqXZSwh91/A4ubDBT/JOUxMzxKqPGbCVgP5Cd
ZLhIrT0ntdym4ZDzAhb+6XBFlUNZK+kl4iYHtwZgZa5dVtt6r2FfZbP6yDR0S0uzvJRO+kFOW6Cf
01MEot4usVpCPdOyimBl4Z94+fc7i1/xl0kGFI/vijUMVNIzMX8QPUvE0rq4IsMglSCqTz7pdmQG
AeQF6cODTT5Gd17ZHag7SABi6wpJDDwIOcIPptUVWpAW2+DSmmhR/jD8Ne+7SKMFD0VUefKBOFlW
5a3woX2jWWrRC6x1oB6UPWqCFPZqnPyHrx6satPSn7ElAISGIZy4X4a1tWAx638t5vdghWJ3KA8C
EfmT8Jny6GjcI/13gWDI4kDnD1VtBeUIiro3yve5LcERV4p3UCYHrHBf93u92ncv3PE1ctrLLCd1
JBmgotvr9V5g035o35mNGQBTAs4SRrDgzErEk8AZJcxbIXiqA8hDjRWFRNOzxvadkodqR1wiqAmY
U6TWvNAcf8vWb9ppt+F+4dud41tpabINcky4PiVOywFyV1Rf/l/DJlcCnTyQQLFBka+ETTO3q8yV
VbtJIIEPkerq8ofeuawAxTqj0Mc6NR5JOw4GePpSFay8VCd9GZS7Lcaj7y+BPqIFRJqtfwGpIRdB
6oJ1THLqRXudXI1fm/QJOI+/T+ga4Zux2LsYJ+8Qkkn9J2+RkvBv5Ts7j0d+4+Qj+kjvcCOzHoQC
m2X6G96NI/rlffRP3/ff0oU+xuHC773S/8pHsVe+vU9+FmUtp4xB8ihfy135FG7tLFIIDniOngNm
FGcSFoZruNp5es/mW+IF+Cc4lun/WADKeIf4T/+c0Q+Oy6X2w1TPG8rRcZv8mZdoz1zB5cPUKOYU
MLs9JURQzLx3NvGrsKuAIIcTPk7UrlC+zNcgnvqxgRWKwQJhTYrFmBzsEiaVp4RtovhEvkNJUu7g
pUUIRWEZprdZM7vl/8DfYbj+sE/NrZwx8cLpySRE7NuE3LHCEakvszbSNgxWWvpjNnClhgtlrkQH
C6Y99TmnlxhJF8V4Io9g+IhoPW/XrWyT3WlBg+in3b3fMd3qCWa8GXkiYcIcXfmAjcDkIkhbkNl0
TkAhos0mNAAVecNvvPU+6SumbqHgHgHJdmmsSzQ7Gd4lsbZfBjmrIHQ2tH1FCmWyqoD30HdOL0+/
BCMRDrTjFNfQ2tSe09OmEaLQWnIZ3e4eP4vXg28yMzYvtiXm5gsa9lB1LVs9Ylw7+eU1+kFuHpk+
tBYS+jXmo559sLtQrJTHLxJv8MLPwk4sksHv7GsJVHGVd8eGjIlW/sfZM6onqX/3O0J/WtXliCw4
mlxNpyCPtxf6Sa6+3DmJTlvXMmFimB0lRKCJ/Q9RhKb35mtMR+5nb1dhfdGJCEMF572rQFmxM4KV
hE7wWRX7PL3wy11ifkWqzJhfgvoLNyD9a7G+HjW3RIvZz5kUOcf+c8TviXAtX2mnSHmYbM7p9b+0
KBsQSnObb8hcnmUgpHANSQMvYYi4AcV/k4aFlsmyBI6Sh8cQI7T0GYZJl6q2+ZsNxHwpy2zFm3mW
buK386pngDITfUfBa+GNB0gbbyQBpDw+MukMU0maFgyMiOcbJzJka4W/VD81ysuK3aK70in6JDwn
ZIM68EBIbx+DWf8k2hmJnsElnOJvD7n8PiZSclGe2Xs2wT77FuGPI5shg3+cPDFsdvliXFoboZ3j
mOYoj4X9Y7zbkMwJSpXcnNgTW2ZlRTlsi5AUoXZQqO4iUF6f/uHKn2WoZ+7dZjiiR5r1cQ8/piD4
C9UbmqR3zKwYbfkh5KUgW+/R5JOT23OKJ5fNH3ItsnGAEmuctt4TaxMcpfDbhtQivydsREwhw28f
OTGWmDV3MUWY+GnoN6i21jlCdss17j0743msP8QdIwq/eJic2uHPcGddtzonNbyr5rMff4e4shua
50RHnL6TNarghLTVmAhwiR2K0Fuqg8mCC369VbBl6WU50AQ+f03Bdn/09ANOLP2ahWceymSdntTx
MdY7FWYIexa4PXdd76r/Uhs6wSxseUfakXbCM1dNW6MnU2tTWQrP/ja4XIj0CJQdi5mKR563tPeQ
UOx7V8sAR5kv87bMXHRzPHtS/sWHUYj1KldTRbZ8uw5kdZs6IjKNkddU9D+SzmO5cSwLol+ECHiz
JQmAoPcUtUFIKgnee379HPTspmOquyQSeO+azJMorIA/yj+ILgDaF2xLeEitnlUIWTlUFw72cc4p
XBSMMlndBHQnKw5jKzoxfOQFBAgn7/jlc1eiKfpFEsazmv/q4k31T5IE+JhrH7477mQOyjE66Ex0
1pML2RQV5CI9AsRaBrR5VLPy1WelobnMJpzwlH502w7AIBr2a8/EyW4eOO7W/gFOrG0tuILXyrUp
MCexc8BseJQ29/yuHsA16NlsUit+SkgbK/Uf2TKMY17dsDDsV/ml4mRY4xsV1xic4UNADlzxdPMo
lmAwihOqWKxnxGfCrtlVzrXKFnOkmRMjU/rMtnjjBjuMNyqLyi1PJEo3FOLgD5b6d2duOoJAk23i
ULzyUDAGtLwq3Oa8HjnTM+1oVhse1kQ7yujZYlfgKma9aRD/Mh4C2ULg9aWUuDN3DaillEGU11mu
4aKysqhm4mxVcInTQbPKWxAYzCeExFYM568M0v9P1XpDOA8E6VSPhr6d+IdB/SdweKbTJ4kE2Yex
pNSVZp0Tfpo9s0BTcqIlkFiwMu9lYHjqT3Ob5KU1rGXurtpVQm/4F5B84cO0upg6fJ1Lh+TKrL2I
MR3annJP6r3siKuQmR2BSRyay/rOh8qXU7wMUA2LqF3F1mmmw7J35l2OrwoHDmOTwmW/YGwylk3l
cTSXif5DOCxDG9eaAFQs6XTZ1rY3kqHeSx0gF4XRUjgQAai4r6piCqKcE1rSR5+fKlAARkzrR6Ir
U0D6S1uOL+XbxiDXJZfxIX+Ez2hDcYK+DtpKt6hRDS+zu8myC4s2DpkboiwqagfxV0W8Ae3guI3N
KzKUNl2xWfXkbUAG6SrSNx3yik8G++8/S6OlwBKIU/2Fytz35Je1FH7FH0QILEJwy5uQt5aybsfc
E9GBfBBC1QYKDCAdFhL+eXtXBUShEizwJFol2TL64MkgVQBTMB0zBrcOBfwt/paFS5ntzVkopspb
YGd7tvA6qUsb8SN+iNMpE/pVF6Fb2VPcT3wIxCI1tg/0B4jkAiPgoZMW3TU/+D9N8CVMHjSbFoXs
SnnmL2aFXL/Nls57rG0gT6nTTtsKrXy5tSxPTzfyPcXYfalvBg9C418VE6FNRHG10NgK+afm5R9V
xwy/w/U0XmlGadhRxd2Q4okTYTHF+W2XW/LSC5prH3XSe9+SZyDSzEn5qeXJzfY103b/Iw4+I8pI
9nv5MaXkY41AOY5sdFEDEPzqXBbJeFQDDHyYa+ySpqo96KfySaMKJUv+ShEcJHZxASKP3vLYNtTh
1hbyj/lAR2IT0rBiz02cRejFn/2+wynpzNAcWA9PeMNzcAhTHmqZ3kGOb6XM1lbYcRI0GfSQTGx2
wd9EUrn1CyGfviQkEYVBGd5UPggHi5jLl5mey2v8kc+AsYiGDQE0xnVzYVmrWLxQ/0d7zWSqQD4b
IB9ueQs5vzNMazy8JjExHoZJfjwQGImXrHnPDeOrHjcUD/gVre34Q8yaz3WBFa7wCveXTRKyTsen
Utmyx0Oi8gNp1tJ24mhHfM46uULUE0Flryq7m7sJVuCFXTzTu8X+orbz1An48VFbxK4vurg2kB7F
m0JZJYg0/Y/o1cnLmWpK+qrCmBCQurGOjV8IMiT2LOR/GEKAku6VPdMe+C0Fm7054QElImhQp78h
FxRdkCWGrV2aC62/6lSXzB1OGiMcQFJUu5jP98KjVqgI2SBs6yfuMFKALb5eXAyvLGaaTQcNpkA4
1yNTgr2AGYOviOndQT666NOnAlcpfS+yzcwb8HkiEi4cJLazCAJx3ILZnUt5o6z96KYHL3X4h/SZ
LRkMNPWME5SnhWZy5qYF6OJtDKXYH+imJwxmzbfWXFp2BIVtHKCyYXKB/CrZebcd15o98JFsq11M
tNKl+R0OMZ/dtgRWuxD2vJkZxZ7vkSOyi1l2oytOsaNozJP3DWqtEUXYDvbruNGeARF7nFWv4e99
hZvMQegOs5UynR3QRIBA9DkkDCBRdd2+lUPKwJLYYG5PNKaU19Mlk75Ym9EDM2+9ZJ+EPRWSQhNi
h9d0/DdklxTgIZtk2QlYeLX6sZaWv+V6+ocMSHJdtMJcpcC+96i82H2z9m7cyoZT7o2LyXhkn8qM
55M/A1ZGPtUgPo7uz/8t2N7nHzU2Qait5h3IR7mDWvITurgTEQbgomNugKRg3LO4fqcHzmx2CtKL
Bh03Tgtvf5XrQGOocuixGoQe/4ToyMBoX9xTByeFatnzgN3cl+1qBs57SnLqQxzU45EmlafNkuCG
eYTESsUOoiGkZ9Lr5DW1zL4yXOT3OHOPoffIDp266ZD3LsdV+mM0yxv2JB9aJsZTG/KRzyjmHvKq
58IsFVnKww5BDaAsWLCsAo01WDl2Q4TDQONcsbnnAczv/r+YhbxyiO7xd9+c3i5Bq7PCRNpUEtAO
RLo2YPcZ7FUSGMfGx+a8IFfZLlp6b046MVr+SJtTwiSgQ6xC9LUQrSHpVN/QhRgkszKZ9DvSak7X
BcrkBG/ttlIOAbr2S7LPS1s9vU0nGWyA5BKPjoX1rs4KNNyeAsKieoziWnZqkxblSPJSkDitgVdx
VPliYB1yFgDS+xjknwYVWGwRo8hpTyT7q1hpSrrKjL86p1l5JGjwm2YVai9Jdn0GMNIpqW+Esc0C
p/h9jwNHYWLzk01O/GhQe+4oBpDz1md5N5UfIa5k0xHebjknr4B4sqyPJlpJNlC2yqsf4ow5WvYC
zHgeGD0A6GnydmlLq/9CWpsE3yVRyGTbVCBZD0iehYhg6vNA4ci9Ad0T5wB8w8xVG7uM9lXjgSuH
V52fp5Wu/lM1OywP7MXxfd3jXyxKGGoIWxnc9hMdeoiEdUZH+k/alrGEdUKHuOBcgyA+blDEdztE
iDJl8FVjkpXTrtJSVQedupL3wsAxjVa+NVbc4VGwGn/xooDOri5VtUGwlSCHZ2+gc7/DTvBGpis0
DGxLe3a4s2gYkiMExVpz3ujfkDcY63KBqiVCv7nUxVW9CW2ssTrmM35KtibIq7Y4M9pw3QfPoTuJ
WwTx4xkDW7yXhW2XnavSS7VnO52j5JhVIK/JiHrPsOMbw9Ax+AjpJcfqAatFQRD7Q4WEkVTD4DTX
EMntANjBRUItdx7jfpYbApvnAGJfekBNjQWPQCOdIoO9OK5tvnprmYfAw5Nl1oBpzc7C5NKBcnXY
BPWwM2puvoIx4ZdhJIu6sj6NDzSCVJ23nhJtuKbKjcsUdNsy6tf9VrxS4G3olkMMD/0OydW4J7Aq
3KAI/6rFz6D1Ztf43DUwbH3LjjVi1F75S4E9wj3iuH0GTgY7zMN0wxAUZkGFbnzFNnPZWXCrVjF6
JPp5HGuzwZMaO/yLuO9GR2p/eA2uEhVNPauVrjGrn1zpgYRgU2FgRodD4JG11PInc210dVcB7XsG
CWG4dL4b9t8pCmHGqHIEuZHYIIS/+aFmOmyAgHAFFKaCEwkbGA3x5PFj8DbkAuSprahAlwIvs+qb
ey57hgGY6kg/2wtXWUV2Tm3/mTgDsO1bq0NDjXk9qOocDQTI6m24b31H6GPjJbnbWLtsYz172H+r
gYOPKOezX+8sY12TabpiFz/UDw2VTlL9vkWuuurYNUjTKWjlXYJAK1cusb6mkRNj5OaqV/5iKdUr
N+PuV0nHhIUKZYXPH+aDFrtvPE0Oga8OehrXLIGkQRLFghidOjzjWNT+6mgVJzua13LcipBpsUZX
K8tLhhMSMggy7Uclb4rmp2McKL+CHqZMtOITNDtYXxDXrUUsfpjjbs0UCYUyKUangUu2DKC6UbN7
8Mdq0CSJk/8fJUsWFIMaT5hxF/BZpm35gaIeM2X9/iAfcGm9eJ+DK1phZgLouWCBGCVpoGib8Y7N
rqhxJ+Vwipxc32E3xMCGl4t+S1+RyTABnpQ5nT/y5IJhE7VX115608vfTsq1z/hEQCbYLMfvjGOG
GUFipR4ekahm7yawzE3XHZoIjTNGLv/5LpeTLLsRViO2Nva+LV7lNC8/38hC0YVNS8N0pRnBQT7a
BWt6hiCWzSka6B4i4OJtrA2It2rxaGfdIscQWEsAxXBMmgP6OkQue3/8EBHnUTfI3230ygYwU+pS
0rzhgme1bL00wtDMQifpvvGGyslaRG2VVY8C/VqjYZuL2QF+Jehqo0sqAdBjZnh7Uw8HygbxC7nJ
zCrgVCH4TtaskyrMnsBIqj2D105+TdmfxMwsZsALlc1s5GVeeaT0Em/0Uuf6F8cuCPorJmAjJxYQ
jSFVu0lpEbc5r8ce3cEQPTVppbBzKH6IkljiHUBdXTt8awV6hB8AmFgHqqcpfgmy6VWzcoNtS6W6
M+OJDYhfYqLBXcTDQmlc+3BCE2oQ/hlsBeaE9tjPDidqHJgsInXW2KKP4fiZI/jaA3ZyhW4uRKZp
BIr7Tz7Uo1v35/FlkjQ0gMyKz6GZL0flCTyrLQCElU8ip8r+iucS1wFHNDoHDeIxvZQBjwWN+oic
zUdZhzOMv9oF5DuwAmaQmFlX1uqYLNVfDMfJngARy5E0YucrO8w+OuE3ZWdBZ0P19VLY7GOB5j8x
MH41kVx/VQhc7pHOG/c3wkaX+MQRZKkPawjtjO/WmhyDhmdQ8lXEdyzNI+4OdTykEOqdj2g2LzKf
zoDSm56hkaqH6nRIyYteC+b3mOyaRwx/CV2jlyt/SfkwA1Spc/gkjGOeyiFI1zoikIS/IMarZJQ7
mWCG0QlNb/Q3A8dyHlgHYpyWsfyAL6BmCCWRALnHYtrLD2Ycwf5NbzOgDBBPzcDvNrsxoBeycppg
9ocCw4tIJ8Vgi1h/Pg8ibHWgxJgFCaQxw0CnqoCmAP4TazXZxvFvgz+Zy6M9CP/q6AdxkfvmG5N5
Khr1E69iAPQqSj/GfOeLgDNmAajM0ISshpBjewvokL/uyRoZX1cZH0yeLf7d9wuUKk7n3L+wzzPQ
16o8OujXq+QPUMIbwBBQ03+l/pvLJz30su4zJNvsl9gGXJAnwkiIZ7I2zIFMFPw8DcNqRF1B+T24
RX/mai6Uq4qCB0p/9VslD2yoYg5dkc/k1S9Af4MKENyqQ2N7lPt9UN27ibCBv8iO7FhnpIbgdGQG
xRJsidtuQTzlGB3zp/8vENYF6CbzZoIktVv9DKDDwCk/woPn9v1Jt1gOt+pLSvfjkzdXPUQYyK8G
OSZuLa7aeTQgwfk5YILmmuMyVDdGcECLYFJ2gLWJfTCRqD9sPbyiOMrfD61caVtFO45rQ9sXH9H7
QFHEHv5NU8Viwp7dIjzjzbXDZAF6K1iWFEiaS3Eg54z5ET4oi+SvKSgmvyaKAsBn42wqvkw9Lc5y
FspTfTTqmtgDUf7OGf/JRsGjjVvgDS6G1l/yFCaT/RklQlx/oWYu6YuR0B/U4UdTTmb/qRnHYqt1
5+CbhyGLaR+hMAIa4RpshxtXEEN+Ulvolx6SMNO30YFh2dWGa/vBXpTAqJHYwU0UPyc079Hdb3ZD
cZj0Ve2ErhWx5g134bY/QLjFsciGFFs/i0GAFjNxi2E/lZ/yEMxltYv0n2QXQENaoAV4aSEjnnsC
Hv8UebgUBZKd1iITvWP4yMpzNq/tUFkhEP5iuFzK5IdxiTc8t1eZ6cMXKssR1MiFAUBh5wSYw96+
1cM5Ly4Zy0OOFPq38C5fFN1jjTmiweU1OokdFL+VAKNoVRiOnLh8jVG8rxIPJAkQ5kxaI+ApuPD/
UP7jSBGhQbwEZVfmTscWYqHZdNXBbS5tV92pyJxTALViM/RbKUcPSfKIMy6G3yLdvrmb2aDaBuYo
LAyQc5bo84n5CLzm8/itWsvwRchFDqoGnByW3j1hCV16Hf6YZ39Nuy+a+MykxbSp16iPCHod+LXC
T/1Cmf+lXPMPZixYILIL5Ok3rnPojgyrf8gaY/nMhtBBNNOz/GNbmEYncYKDzk5XIj7hjm5fBrOd
HSJtNQNKM8/3AM+VCFEZTa0V7UBDgU5rXes7ghiaDUFneFVoZLGlGD+hiYzhgvy8eFjBpQ6JkMDl
3qM6RLz/RJKbLaRHxXIfxujTv2pudeOs3uj/Qdg6Y9G+cmEPo4pk3QQh6JV9qG/Hn6ifsGuh/GCI
9dudEVGjba8e8XhlRd60F4Y86pm9dO38Db6DvCQ4RivaABjt6PmrGp0BNQXsatISO1eDXItGKL9U
ZsNZsRv/muomlQ+Uz7Rh8uRUXM5BdWsnDA8I8pH3/auhKOgCPbCAN3KdLZl5uJRKx1qfB9UZ6Lg1
OxHJ1vTdRIPX2eWPFWqeKpPjYBN4ehh5uWRxI2FSVlUHxCEQEBwr8NC4TVSyNhD4Vf4rQlfepwAI
OPH/9S9JEk46QXQhTlfjzJHPG27Bi8PCC02Gk1e7Uelr8WNKzqhG2+wSc2p2qossWuHD9jMyiqiq
tRZrLQZTpl/Jfia75PGJ5eJ2kO99fGgLJ6afFH5SdPhQGAfFi+OfGTMDYhG1ywinTYuASzvSS6G3
gDhrog7Zd/onhnp1JG8HF9Da/BwIgV4062p4ZNo8A5Su8Z2JeUKOMiNw61alZ7h7KmV3UQiOhQTQ
ghbUs6lC1zEty2L3B48T40rDHUOiCeQRllrjpkJROflL49QyHkZYlV9a1HpUruNcVjS6IylQX48K
4o/iosFqjPtXJWzH8oulVKJ/6qon5x9Y2nrUOX11z/TPCOGzyG+f/ADOqof9UF87gEZ44PLoX0Jn
9f6GUhXCROsDKjCQnsbpPbrlAC8SCYpkByuV8BqJXborjFwmM5BK29eJy0In7PEZVcWcNJJoXv/e
qOOOpVJyNnZ4Bo4o/sSafdEsUeHXssaN1RwJkBMVrzPPcn/K2cQ7quzxKed3wUMGJH43pNoAFyZQ
az00wArgcDAHPsLBUdkD+OUMo8Dvw06VTDTugPhX4wdvwz+dx1DD9YKTZi9jghaYuPAHBv4tcFuh
8MfKncAWRAoqhaTwy80SRK8WRyf7PYwXhIouNPEjFeHUMD0rvkxLckUAgEcSRjJ+XnqfiMFteqNr
pTlmo8n2Uv7ugAQzX5Bi/u5pRySdQHmp6fkjByi8GoM/ZF1yR/II4GqgTjT6343/6mlHYQClv6Ee
eR0LkKIWdlUKvuCZNPCzCJ9etSyZi6G3rTS6jlBoQSaK4o/ZvnGqMLv40vSniALzbOF0ke0whaLN
dD3/gF1Ijgluq+lcvWnpmV9I1q5HBSejoUazVrc0fQ3cdjDYwkoasDnBjiCdpjbwMcZ/cck6PtvK
WCI/RlRGMuqkcgo+S+o0hv+sF2PjIGi36P3IBteftmN0lltbotmxo1sDu2RibIDQMoColH/zw5mB
bPdZYlvopRlPvaGaGC2h6Ke8faBMyidXAija2SNwEjzQWCx7rm8XMFPCTJgW/2pNSBbmZfEcOBUd
gmsRv0LD8VXb+o33JEq8xV+8gbWFP2ZNPgTG3eoJbTj/9FnT8g0sTTSS/nAEwMEGPjsUjIwd+pcq
c4X4UWunUGWwqWeljfZWfabWvHBsKUU5rtGjR/0BejIBYfn7HKvSekpSj/WfHqfIkG7MwELzA2ko
7ySP3fFQFSL4JsamBro+uoNAA/6bXLkwa9zq+K7rfqWIa51iEZ9rgMTnVDTnEofw9PC/azatEiRo
fAhHY2W1AI2gl80NBZgBEIBd7BVfsLWY3Z2bdc1jHnA1BiyV5UHgRVtKA1TFL8GcHB+nmroUFd4R
Y+trv0r7o+og4b4wagCCrKKtjFj/lMPnWWQsL9ekBVYxsvg1EyWdocRmnDBawviHzbvX0hNfoSRB
NZkwWTFWganrmeLJVH4ZloogWTCXW/lGyrYxIt2bjnuF6S96t54YDMZNpPYs2IBkLIGWFPMTnw0B
3fwP6qcDmqPMmwdn6eWBliLYscs0/f9UkZZNCKlPngtrgrhWGa8ZjbaBJg4+ngtfIZP3W8meTGKi
9oMxQwt8YmmBObBVMhUteHQC2V2bN52+F+GcF1W7poFKGBDEzHOlgZgA5a/ivKnfSL0gjfoyA1BU
zxhQM7Yw+1Y+SyzP+RK08U3Lu4sihFR/6MgGlrUp4uUnLofMTVoX2a4hnpWaxFR7zF3EHRYtvJ/s
7vHAOJoO+lkqH+gB45qjr8eBACeNvQuidWa/0Rnhjm59i2wD6PPYzfV6Z8uUoUg106v4w5v+Z4mu
jDYLZ+IsS3enwCYr0B71VYf5X1mUf8FpJtVZS1mi6vsogpOprWVtXZZQux3yPhQsVRO2FYH8Ao4X
3skr8zHVn8exua08kN6GewT8egj8BHjxMofmRYu60s21rvNkC/YrfH9awPJxPPMlW6Ct0LBJq2i8
+nA1+mE34Jh2ynkPlNga41fMjemKad1feBBxnKSb6oZHq/9NjjThKEvScc/Y9Y1vkvltWrg8IJzL
hKIemerW3H/RXiBHXl8H/gY9cwBu6n3S9A/fWPOu8fHEJsqus+Hb2QleLukuis3AOJU3EX+iC8F/
rmpsGvG1gQhLCBpLX+alJ+6ICCeYwsQXuOACmAd/qpQ3Sc0+WzpLwd5vVlaGlB+rcHTQkg+R5Arm
QmG5Vri92K2w6gxdYfE97Rkb9QRqk2IOK7TxH8p3NKHj/I6iM1QRMX0ojZtt0iBegleIDuSl9p7J
4lBhcOv0u3fojsh/3+bFbz+BW03pOuQT6I9vYdndNQxl8+XGBO/8E6DsqSKUbvpJ4oqcnR/PiPUk
ZmuZ3l20Q0zP8tqq92xWHwRGSzyqSwa2rIdRpymOPC6O04PgHyJyESV9c8lQ2hrj8+2oDAX6wPXl
22Q3UMGXwofvpugM41e2zpGk6NBAenpSVGdO+k8MSauUQf/vCmgUT5Jg5Vdu3dSACLlVdqE2T+PZ
xfvmdVIAKiKJ80+mdNPCO7IjcsSNOX9ICIFLvURs8y+NYxeJ8rPZJ7+0Ek1/lMxNwwEEEwYZwC/E
DFqnHUkr8Ik3tbF85/Y7cOrNn59y3VDY8gIvAM4ghVN/BINH8hkphxJLUAcTCbjPoYyOZbHOeyc8
kmUxSKzSHwAQ1Jffe7X0PedkUUN9RsaSn/YTHZEUeIEzHtt/GVDK6Do0yFCNgoFpeEZG0d/lLXVc
Q5dpOvSRb0d0J9WDLUaYAWzDbZgec4qOc3BW463x9uEO7jM3u8Pu0UcXGMXlaezhTPiAHiHYXTGY
k9mF72HZTwvzmqOOsoWHEPok0RJTInwI+rmiyFWYvTLZa+ZE2W81fhjdgYu6iRf+NcxXFW+d7gQM
qTahvxzKe1RRiSwBzoyXvlnqqGIpN64WfcX7ZxKX7MyQj+HQmv6QGJSvBC+sySZ23/TnBj0cxPL0
S+/OyiUjF3xEKIzIjOXvXLsiAGUQM2lLlvxTT3gJy9sC6fT8wzGf8x/VfWAsUnPfmIu63Cj6PoV3
RaY6Y8ulCk8WbBPw/n7DCJ5tce9AkilZh/CQ98KrlH+Mb5JQQmsT2LSyAzTahBnVmsDZ8ax70EPP
rC+RzXwxMCeawZ2Nq8+AKJoLMDnAgsH3yjxEV2oMBDZ4cdYhdz1DeTteNlsF4AChVzMo7Ywf4o+M
gvcrF1H5vdF8fFuDJx+YHYv6i8UQ9KZbk1yT6ifNYL7QZ+QO8At2nIBiVvLkVRNLZMwOZLUq9AZn
M19TRbLY6L5JMriKH80KYZsqPtB1cHix8ODEsjMfs97hv+rFlit3fOU1CjfRQcQNmBzcYt+6Zurm
jD0ZSrLDSHQiG5+idQIJvwgCPO3Sr0EYwAG40y9jz1h1qa/4TN/YMA8h4i0S5waWciiZ0FmchBaA
2UfS2vlB/kDGD59fOhGXIBf/3tOTZ6ADPDVz/ENJW1BfgyHEeTD9RRe2t8F/qVzy+xNnPnxPwqe8
kPaAOFdnAMGIw20V/rGYFqm+OGB2gSMC/ceR9x3a7ZLVI/SI2QARxvY8ooe/JyAVJ4FC4txmJMda
n25+AGzC8K6uPmc6nzj8sJTxCMoNuF39IXN9aKCV9NWgvATNeWOrYcsI/2IzYQbnYrNOzqq4zYgV
hYPzq5/C/sFlFFNxlJWr4Ocd4RDOt5OdTGh94cc2z9Q/S/hJVwk6GHYOEf2lQha8TdZNkLfOpAHx
byfbQInFoDK6TxNSJGqpV2mwJ1vhf0qBTb+0msW+M64tu1D2EcDP8Ven0uydesJe4hQCFsON2K76
NViX3xzSIAt/qlccRb75J+AhtNhI/ajKzxtvK5dSYt6l/N9b+9DRZfTTcZBW8XstnbUxX7+hf7MD
1IVzAlm+7WAS8PaQ6pOQAvwPebS2kfp/g8hVlm8s/ZYj0CY59CVfDXGjMyUS3qDv7YHcQK5vH+WF
4u/eBQuI3AllLG3iXyet0uJkfUrngD3UtNCnU2EdleRP1r8nnlTxiHTcDW5+sCpJ4ILLsPR49AGk
/MHT+SWixvgMzvNh9ZuvkIzAMIZ8hIm4ZMWP5kalxybFouRY2OSoP6tryhhNZ4MTPxN+Y8La8rUe
bCakK09MZDiByHzwqFII49uZHr9+CDzv8s68LPqUObyOEmwAW4xc0mDJqnfBQWE1ItohzPdZsiru
jEPpMpboIOLoKCwriDHJ8ka40xBuMBt3rkWW6Ns1i2+oUS1RagFW8Y0ZLlQv2AcqFNRb2TvF+DKk
u0zfbRQ0VX/5s1BPaei0qDRGUJ6b+slCgZQbJ2dXFXkEM5s7pDk45/NjK+xMZf7cq/Yo+Jh9l/rV
QJh6KYQ/bITjOnxmMdiwUXEmSI+QwA/9RV8zQ9GftGMq68Vn315K6VyrzqSv81kyUIv3oGantiLo
id6RSXbsJuqT4VaxypiGnyPQoVzEW8aflMiqvETPOAe/wtsxbKHdBwislTvTItCkhekCX9bY1VyV
ymEaVGpbcF3OyF6dzibGaV263QeDzC9xBR1GtuUVGkD1u4G3ZfOkXof3Mv3Bfy2BEYNR19qoboyt
8ODxEs40lVD9Z4F+tZYvIlEy2sp6IGz76nbVjh21Zlz5tdtkHaAan3f6OGZv0niDVdMxISZ/i/3X
In/wuhKj1bGlg/DHwNRrH6rpmpHNdqq1WWWu6tZJL+GByatpoLl3DAyVXv6pQkRkK3TO71yBZUOw
MLpKjv0JBSfeFvIrMOpH3BLQs9yvAkrAEbG/Fpxx5oXicsJ4TG/2d0aCOkx2/tGr1QoUShm6BD7H
a8MT/hADkKcmMqVD9MgUaIHmlt63MFjAUldQtuKBTL2hvtUQGj6optfjafwgzEZ1WS8yWicBqbK1
W004GTqmDvBlvle+rPJUYIyE8ebwlS2E7TzAPgLJZGuOSfXD8OTIwUpg9GzovNAGm65RbEAQ35Dc
YPw1u4AhVf7Lz1ewXrPZyLXugNOeLxK/W7viYpHFFYJ98rra87CjkeaPTSGtKVbh6UL/spH3hs5G
6kWeZ+sqbp3Csz/FENdoTZ38ztxQQda74sO3O68+kHVgmLZGE9d5rF+o1/74AGUOJFJoIcOQEbIY
+7USu4wqAmCFyMiWnCLP0o2XFWjGtV88oZK2I+8T8jwEw7s+X1o3JO36N4ILYYPVslB/2wtRnjdt
9RhPbD216/AkQ+wyy/EBtfCjsYDkc1ZQtXAWRE6KmaBbA1W0NunyDXuEgWT/o9uWdanAkBxRnFDo
dltocgx3gJaHEpGAZM115UYjtC2MT4I3g5b7vY6SvuzpVz4CpoIdUjCeJLRrOoLH7ggfVc4+1BmF
B8clOag8cNkeRKc8/NYDXq5zjfZfpSSajxQ2RgY8We2okiPH91CsKS6onLtTHJu4YmYN6arqDnXC
Uo2yx5wv1Po+xUeLClb6togsgbJdLwn4Zv0WBbsJHAsjA0Yr7TjYzMoY47XqlT80y+IXKNGSLeCS
B4kFv0Q69NozDTdM2fBV9MkpDZZ9O/OzXmHyDwWP9KYJ5AdEyVdZjqaRE8ivWwLFq6RL0YBGb545
cyF+o23HPBgeEn/lrOy2PgvNe0e/GfYIfstiBHTM0FFa4mS+6bR/MDTbvVY6vbUDsYfTCn4UtiUF
quNZxh2dnqVhD6qXiG1UAAhrdAWRNXnESxwdU7sNzM3AkwwENQLodsROnDnbsriiiWqhCKCLJU2R
z73qT/gxG+lfxkadDSqqDywv1Pwno7fTMzBvbaPk2/oSn2v9RKOhzaaSei8uxk+Fvf8pFmzxNi1o
C5+gMqppIfEo1Jbd9QfMDGyOeD0W8nHW4DNdCuzwVxugqG6y6R//P1M2A6vDhLXuWyV9mMtp5bdn
XicIe0wSGYjXv6Mb4vulYCZPpl/1B3K7ivwzEB9lDVaZp5SR5PhiCdZdSwTJP7GEKZkhgOxO5VFr
Z6S/j/bF+ociaJzW+g94jS1I8DVWu/iXjCpYZYFDPnYJg0dFzm/zDXReRBbSV1qTpv4NP4WFIOqn
4BA3Dy4LDk25IvsEHSqM4PASJojlweTdA4JFjFcvLWaWCqyvCfnw0oYzx3XDNU8XoLhVvQ6FJzUS
1vxiVhRQXSTPwHKV4Z6PXwmhXQgFxMmREfRj3maUybCIg7YHEeCmB6U4dCkO/xUSoy9mFnckJ6rz
tusvgYraAPfZT/ZbOFnaRz+zkpJrg/TgzNiA+iqjnHif6fwrwGqnpjtm7cuMT+13+eQWqRT0uNoW
wV8r3cTZ+P6phBinqUmROLiWHSw8CgN2n9WvjH56r6kehvGgW746YA6LAzYEVPGssyW3ldcdHoF4
zc9drNTt9GS7YHU2bVuw0lacI+vuXz3/Fu0IiV0twZFh73BQ54u7FAvFOWOadctO5fmBdU01NnK1
gaK0e18ChLIgKLFzImdAzRz+pHd0MvuocSd+s85W4Bj5i26HQamQETRm1xLT2ED+iUzCiOCgi2Uj
qYJ/AvxGK3s3JLtn3r0Pjf37O1yFAYCFhQId3U5JJl0Ot96O+qeWn+jWP9FAmc0GDr1wRlvQW09l
JOry0j642nTFw/0bbwKPJBD/6r9xFgzgTEkZY26GVUJhk3YvAbtHtP+Ce2o3ZuVpzc7Yo7ATtG2P
VoRmvWak6OLrMsZ14jvvZIuYmBsJrLd8SKbLyO5rPQPWBce8Z8Yr09zCclrtqgweepqmhsP/ms/Y
9JE5g+4J3Pcr8z4nvBu+h1pRI7ApdvLR840NGn5pL4z8JjZenGbNjqNFMQ72ihEKWJ6tlW2K4Hvo
NzEePOEs3fPlo3X9J7VGlFz++6RRVw0Go0iXsDXzQLYGIL+Y2mXPHtzpFJus6j1a5XnnAc4oWCHJ
bAFgJ+vRtyPLNbe8UizJzjBjGg8bAAdl1tmkNgIMhL5+Fj5JXaWD54EGYL4fS2Bglx6pz4/5AzOA
xCldXZvrEkypApPS8aEesT/cpmxtIoqCZsG4WK6PqeqUpVtX10Q5yBD6cF1Sn7YMBA0yi5eiCAjQ
eWOaNpw23TI2tAqH/LF4hK1FSugKR8xpff8fSeex5CgWBdEvIgLh2QorIW9KqtoQZUEY4RHw9XPo
WY7pLiN475rMk0HJ1B7rHg9ffGXUMRt2fmX8ngvU0NSuT/ZpwKOVrdL+GtPXyGYsDbqGf2OtmwMS
vUa2kzWbBsOf4L4uaYyxZcqrSL+g5FFJIJUPzwXjC7cDxQba8oETi9xjAhhQHP+LqR5Y4bLTHqz2
JGQ+JygYqOfspShet1hkXLTsHXF2QTZoViYHCNyUHXrG7x16liUnrM7J9/gpnr6q7JLuQuxuAvII
2NUQ5EzBQEl4C5gyil1LNzxdeGb4Fuf8vT37iX/Aee530tofBCPPrs4QcQCu5TsMnUa3RG5TajdX
LY7qnlAiBFWR/9EUZ435LPQegDNE9IqFD5G1tjSvQwGkEcG4LPg+cE5MjP5d7F80UcxNzNdAS0+u
0wFzP9AdFs9v0zcFJCF7qnoiVE8lnJmBOtiet3TX8z2TR8ApxKvUm3vgCQaffopfmj/Q/NGaV2w6
8x85dRNk3bSuL6zm5Y11aQfZ5kbOT4/kbI5wmgmyFMHcRJr+Pm//tlyA3QyBxZj1OvInrARnXRoU
GP1galyfBFcIb5RMhswTQxEkleuJspN3z7MlxSPt8WGLraV86e9PRkf7noDm8RvHlfD44S1AeVa6
mnBhASkycEwffAzr3gPQPH3mP+AZVYbqUr5JwLUxifSASXE9QrJWXG359fxazH0gLGKAL0s2WM+3
2fiWfU3MrogMyb4w1CIrQ8wlKT7L920BN30VsR5S549ZvjCkfODGCk1noK1gry05w45IdLPc1bv0
HtlIVqD5P1epchn/QBNB3KFG1Zds4VGxRjbxIbONEPBJiWlV5stJV8NFJSs7XGKKP5WbyCJ8zWVL
J9iPr8xrABoKPofmPd7FIVZAvjdLBD73GxJbDbW7xWKUOuwKKFnil1+EgVrv2f6aykG76q/zUNmC
cqoLjo09YkZFPi7urI6AqBoiekU3epNg1+y0v/6n2yboZvodM+audenUcfMEusUQJscYHprrFmuP
z6XBkKBugim0Qyo0LQUBe0R2w8g6RytkDjwXzNNq1jrJKWGOLHaor3cRcn4uOWIyutDOAbI+bj0D
+DqClZb+ycwNnIo9kADuikixJ+FOqATHQ8rpLiu85Az2+AUiFZO5jhG04zf8EoU7Rrp6vOuJkyAC
fyg+gEu4Q4tAgomiHIiLSTnQ+l9d+NbqgIW/fHjx4QNYpvot0P8ddCyEmNZIGn5+EmKodwRZEqhU
zP8QHwG7YEdEtSy90C+Vn3W8NhkwUFhS4hvHdrgI72L83lKna+uWpQZMEIGtyLxazO4tfttYCkoM
y+nwFjtPT5/K/XO4PM0Nfle+wrx0mYpTGL6HVLoUrEp/ABpaxmuS5errhJtaY12FK5VdPTynDBGJ
umsgCESUVQN9XgvCxpagKb5CWJWgwlpqSQkBSSFuehZNob4tdGrv9tpg0QmxwQByfRLhnUBBb9/6
zJOhL7WX8qGvRlj5LGCVjRJ/1eOn8US/YwQv08+etyevTkSMwV2AxTcGZuN2iKdE7bQYPiUue8X4
Kh6nSXDUyWfR1TCx54EtqHPQ2T+LP2k4C1CK0AizdINABw/KYA5T+wPOo/Sj0f116/CQqYXzehcp
sbH3EMkF8eeJZ41ZSErO4JXxCa0FC3+0cvmWNk8V7s/hxMiBZ4QxkvH4Nt5Tw0E5gF5vivdZhpoD
+ZW8Mk8LXn7TetAGO69DEgYLktAxedxOWPEAOJ75mKh9Glc7g8lGEX4BdXlEZEiCWPiuoSfuWD0H
1MFCaPVfhRVeWEqkHkIlsoUM8lhp3/Es4M7kwP+EBkVx3dBUSBeptqPL4GDXbr3+xce1fCENXA48
8jZFL6tQFsqKTfLBIK8GtBhf/EsaXN0XXZSPiLfCbfL5lNaVtNFzYkTFgVv7mOqEAi5+2/orMveS
jOnlIvDrbAhpeh0TyWGaRtGKZs9KTiKGG0rK1DXTJUx6VOl8d4xktQdHry2tpPNGUxw+RYH+H+Tk
RIbdFjowGjMtDEiCocPgCaOQ4wfk58NjGxEyM379EA3M82lu+O54DLYYikwGeTlpiaSvg/HVHBHz
H6HpPz2J7ivl5aqfSGhRl+CAWz9+DHEH2AT5uST7kCShRzv5H5OKiAyK2m9VpipryE78pHOYzz+w
VSAFNRC2HwHyEmhp0cXociz8WR/CebVlOpL6ylFitsJy+lcZXUqieKfmtgpcbaWvtcbjz2H9IHPC
p+lHUgtX3MkD9DtIGyzYzDUAxBVch6crwTbAOvOTeZwxQZb5mRE8qLluJnGXhDcQTHMfekps60VV
gifEgOZcYP51mQPo75UCEZ2pxZC/0+JCDYMxY0/nkWZq2eXb6UoX/ocJ6MCmnt+jgXUOonfzIb7c
QvNMVGa5eRxveJ4tP2o8SB9bQXFejAjrFL6qlb81MHcYHQFTRvEUrwV9zk0uEP4gD8CIoDLgIlEx
7y08HRRH2pc6gzlMVhOmSxxLz9TcWEeMayLbYuFBtvaa1a7QsbefK2tGCXTd1VzjWDllannNwKUr
q/iqYIQhdgVHC5OXkbLU0xUX4wM+RtqzjUHKFBMZSySrYVPuBqraUxPR8dHkxhsudIYgc1+erkXL
gGb1slVaO16FfGew0bjClqF4KEEzakCBv0lDK4lZ6uQ1BRDLwZjREDp4YlJy5ATDqpFds3h/kGsW
dW71BQnaXIkn/Y4UHmWVHeE99uWLzljQOnYUQDvxiytAKxEfEaRHQnWPO/7CDCqL/ozY1eIbom5t
nkAZfIcUbjm9zJoVawxvZ2FPFGF+0jr8xxQSqeBI3QbdQH1UBEKEb0W0XHwpV1ReGcKa3g0JL2op
m52n5PedGyd7KX17TV5LR5zbi29MFdPdqL+nYl8Ne5mIpeVAQqRkPXbAcim3QB1DcVuJb2zeyQL+
tPE5RJBpvvBYwPSvaZV8AI4KoUzUGwM9J/d8jWDj6U7I+l9sMbAwHPI/FsK0lLyY40ksGYGZzbvY
XpE4E1mDlmawSlKNsQ4sK5WgD2dR72l1+CvkYkPkYakdyLLD22NXic8AEEEklTDvLVM4hBJYSrhi
uXzNExyXfY1pyHsS2OrxfocnxlCD6xsso0jNVJzwymwihbTzkz1JP7CFSxPgjiVnE9y7vHyRISk8
GF+iBkMETGHM5VwF8MVe69e6Hs51BKZ9tv5Apn97IGKA+k/6g43iXMvWClBFRgtu9NkVN0LhEMAm
SO+Gn4ZaR/pkXolYBC6J0b8t6MX0Y/Y7p9AdpSYARsjnDIEh5S3QmoCfSni8jdI1Vu2S+5falSRe
/XWk2xSAsiIPQzngc7TJjCQ4NaNuXfVrTbmO6GTgwb+6s9HYI/k/PsmM5XbBctIxmgO/tDHgNWhu
YBQkbKism3Eu5lumUw/FQuyLZjaIt2g4N7hH2UciP4R7oxOK7Ohvhu9LX9oJw85MN+BLtxk5NMvn
sdxWrvmrTS6ai/hTW0L6X2WLFTzC2TtIOeMio91w1ctW+aYeZZBhNtKdcYMEDCQA+Sy0Ula9hbu5
ZebDHAUNGpoM0B4mSYyoXJEL2DShUWTXzH/k/itVCNjjRcJTC8lrjfqS+SksSf6Ro6YKRNULrS5o
AoH2DeGy4mJKpsaiLyzd6berQCkR3b5kntm2dnpDKkiQ+oRj8yRAF7Wf1WeurSbxQ+o8vlCuefz9
Cd0PgjLEDcWeYhT3kXFlqGej5HkQpYVYxaqc1zFi37Ek6d3YyNcSYuom0k89pUA4j45yNimMJLB3
Ksmm6QOQAIyjYTKH4hwkWEk+tV8W+hCKhMtzC12GZQPm2TWwYIPEYr/CrPExFmt2JOq5Lo8Ieqsb
DTC1fos3X1g+t+XHtM2/S07dxZZRl0gS5d/iyjMEXOj8R9+AVpwqc5p8QAXM0Vm6V6qX37Qt3J0H
2XsowiFTcViTsjgd+YWWiUMm2YtDP78Lq6oNmN9gftRALNdsHqH1OeZ7hi7EM2l4mXAwKKV8VgUe
edT3NmuTJ6rqVqJ+8ttdaQSggGw+9orpaEKHhVpiMelLNceNdWB8GJOT6ZjhpiSJhjO6yS1lgzNb
uMD3xC+TpPhkZ30TjRBamnlkhaJyMi1oAKYlMuV8AMaZtcI1pQDkc/r6miyXuGO5RC6zzAMCjFWw
8/YSsZ4nAQe0yp5pYY6pTEXCJnsqG/BSuof5lX9+RT0DsRq2ByCUXtvNWrhzDvzisVaxGv7BjjC4
LrhUqApGslcp5IW1I3gQhGZfFTZXeEmcJVuzs2m4CiQI5ecTNgkxUU68lW4Jo6K9+mIicy9kfhvq
PNRCwsN1oR1EyUplW6uOWcyy2EJfV8wDtEDyi/cc6l2zlfOzPvCnDjx7HIevChI/Cm0uTX5YTj1Y
z0V2fJJNSy2gv1uMMIZ30VfLa7LFlTKWNsc0VbzJvOS1k4KMPq+6Tvpm8XqfFCRabwRBcCIzHXmk
F2lX3rU1ycHa4FA2SfIWWqbxYTJabb1Re48xBtKoc1MG2ENrj607sXPDHWffY9pW4z4x9i3ufI0Q
Y9Y83bhixY62Gtomg6aDnH118koEbyN9/bv7h26FNgwH4BaOAjCcXkPpQ+fD7pBM6CrejDJRvCK0
KET4g7xc03yx2oNsYzF1+0c+We52pQY+guUMxnqKpchl8VPme5kA0S1OyL+JSIE1QhJV5hNbQJHA
SwEMGUH2lWPUuC24nlnQkZiCt4E44Wu0k7NNiVYMlaVOkbLlqS+rjxcD9lnXoRK68kEmHuazwT7A
KyiYhVKM+1gSU3JFyePJV4aDbjISsLwxYHEoYShf5e4yotdAgsCMg1uSgojY5G5fV1cu2zRnKMTZ
Aaid9j6lfZ/VJvXgCkOEQx/B1ccgg7rT1vzc3Re/FWKWNYYnKJAjwjzXImge9Cg4FNgioGhm/F66
fDHzMMwu2NAMam5Rnn6WP/EHx9gjcRlemIeQKX3En0GqtKoBsuLEYcBhzXTDpf4GOXJk9WTHgXrk
eMuqAx+aX7KNLt0FcgSs08QcMURjOI+yKFiIgaJdqOWHezlAd/DoojMc6netPXAAPl5Xme7VBctV
jRvzh667Uol34reIJO78BLYUcOy3H2wRV8IPBg26dMa+0Bvz8YMORmNy2qzJ+UHEoYjexBQupWxn
RtErJ3FcFUXQbhDN6IyjC77F4rJY2FG5I2l0kX8YGBZtPCh6AnGSTmR0m4dFxRg/rrlwE7CBzgsY
vInal0DZM9z4Eik2uc9MdSIaGYuQ5C7/lsu9iATxk5qOkSXWBe6qRRCCRTCpu1tmPudXfJ6Aiya6
J3RnRaLyCBSknRQ4SMPZjuDhO+S/xmvZoO1r2AmBTFEHpubc0Q5WJ2TV8nRSQT5knvEkY/D0DGu/
KhvmrD8hj5MIQ0PfPp+sbhheM09LWE3xMSwRMMSaF4keMiABKCbhP78iEMK3x2f9RJaHEzpZybAJ
xt1DZ95EpWHYOncYmMboo04wfy5phs2nX9KdYA/TrahdM1nfgcScNX1klIwr1Rv+4o6UvmWyfIcV
s8QCnseOOO5oWoe/YqN9lzHumLdhDCJSGrJ6dqbwfag10H9LvT8jr622k8DBhtY25N1eKkzG5GSj
LKC9HJPYe7aOyiG3QK5LXpD6uFKN9ig8BOlX17/M+POJ3smfLkxEp+iDKebA4LXbvVJvMo9dGmBI
wyw21V6OUA69sEx9xzvBZaiDRZilTefRGK2If3etzfeRCVDit39q7jWYYq9AA8DTZAy4FnarkE3m
ma2bJjudqbGmOxqhzJRsHbEmr2+veF7JuUN5I0WILjFztoFgHIcgZIYHvVnoAQstkXqU0pWhF6gG
9uJG/pk9VwoKhlDbtOkTInfANsjoEbrRBqBDSJ1hVufTaiCgXopnctxYMGFm1Jn0hD6C/ont5Lz2
V2YART1uxOJTGT1pxVdbUOwt2GAykVyxd75OO5SDTbCKcUe57U/ZI4Ndd0Noi+UPLrsULcu5+aPC
Vygx3h5F0M/1P+IPcDfSvuSMS5d0S+gACfpLIx9GQLF9cF48fX5g4+GRNaghCXE03vPcErV1L94j
8AJPDEVOrAYjVWorfxKQWYNKBJApX0N2zbJxegp2NXpcw/TM21hyQF5LJAGUFy380Fi9huLbCOv3
ZXxqgzvlDHK+W8gY+cWsvhfddTS8h4knFpxYcydnXNXxmjMSnTGeTBpGYh9Z1T1WbfurmW9N6jGf
HJ3uT/wwmmX5Ok773v7Sb4ugiYZ9QkVz07BLgt3Mjnm0bmjPZfGzSXaZqxWb7ExuECJnLCndbjG8
Fd1+1ugkrP2Udz43nhMxWhfX2F0ofAyb5ihwmUQHvDa0etTEl/GtRY1bkgHVcR+x0iNCzOCP8V70
tzG+CsMcsvJYset+MMwUYADt9XlJnSAFjQlz+GwIJaZRemmuLH71qsdwVSBHS12hbYyg3re7tiK0
dJehrlPjd2U41oT5FhZn1XCrdJMFGQ48P1NXuQKazMs9KVo/tJsS/WnpwXhHmV478g3VEjMryKJ4
gxFvXQuZMpXzX4MWth/pJOS54s3XcXaV4yDr8aZlF3RQFesTvhfAIM+Put6Xc+wx3M19G9O9Ik1O
W1cE9dlvCm51ogPCdZja6e+v7C/Ku9EgK15iUBwwQJduwpy88WX84zp7kK6/lijjaCYEfWXm762x
l4uP9AvpiW6grbf0+FAPO3G0GmL1dhLJOvW+1X/IE2b0XlXf8D+4rRNSIYMZIp0HL+Veld8ECRWw
IfrvZiAzm+FIpoKQP0Q7hPO/TXiaknWCQro1SUAN4KsQlVh/1VBmlHNSe2lKGimXqC1Gf5y96bHx
yEzQTV+le5TXD6pphD2Ud0hf2JLb+hU1P09myYdaM8uPZpOoZ1SHUSSTa71A2th8QcrnGl2W0y4l
Pg0YwzdDmrzYVTErdtGrk+soeYO4IXtSY17xOMRQHCU3TveqCvyLtebWWAF5q5aISHLlYBQfQ71B
+vWHdDNhsJNpdyZ7D2H1PawfWA5IyArJsLGgdiBhKTYt+txkR8Ckzo0WrzKMd/W6xUup7rBuZuRw
IqBJqm3S+s/hljRbiA4x7hB1yb8ptcEuiQqrHVrq6QezLOFTCucvUxl60FtN5tviqKezjcEuyTiA
6Mwln4otc28G6jnsVHX/9CiAe4ddHPoSvDMRVe5BYk3KwUuLpgL6Rs5hE9wrpLPYCjVD4SEdfbkV
g4B/VMsIeA0GcZgbT+tVM0qzTPbFsM/SzlyyDOGQeFwYu9RbCsiY/lcR8WS6neG23YUKN1oQF13Z
BvSsh2HV90ezUZrfsP+WcZMx1STqDOuUkDO5JbiaLJXEy9LAwM33YMeS/LAiYZOxbeg1ZyENHsN1
CBx81Z1jhMQQIAW/Y7nV5Nv5jw1MCL4yflKJ66xZ7JpuXUdHJvw4MIBnhOEaB2GruIyUnyUYj/kq
hm/TkxjQWfq0GqcdeYBMVO6k7whFYBDMMO3lP6ICXxeluRCNh5qZGooJ2BXNh058KO0iEMtSCl7G
WmVwytoQsh3zg9Jnd5Sf6Y0YP8ipk6VYkiC99B8L3P/DAuwsFyghsdZTJPLA01F94rM0LiFOa3p1
BMaskeJjVK4ovKUTZtYunSGHFtZsddsXJ73bV2y0JuhdHZ9jmm/ZhWDRVrq/hXIjHyA9V+ZRAVZc
/hJOkWFdjNTt0P//9yF2GJp3EmBIdhmeQOlP5uInYvqWYyzVkqOR+/3DSwhPWn1EwkYtPlj5DQxh
CGeiOK/IASEZJE45MxEQzTr7QBBWEypBSmvqA0yFRXtAIqUz88l4GH56wwk551XhDdhvqZ67/lBk
T+dJLpB0KgAovS+Kr5RBWVXe2VbTvxofEpCFCl4LVBi23DzNUrwfWIKFAcXfZFPwonNVVzLxW/EK
/oU4IDsjAhINUatVOPiDirrlRkK5Hvq4z0wVnPRn8hF/xKPHLJX/s5Aha1Bmx3h984qVP/IKnroc
rSnfetEdXv13qxxe7W5ClQFbbICIBMEXstCK1vvFLKoAwYwUDSzi9NcDWkzjjweUsCUNbNCLxGGc
0sFtwTRFMVsMsg2lkwaJutV3qfEbq0t6Mj1bMTcoZfRpniZ/TeiPOqYsKlsODdkbfo0+WvFb4EOX
wIq+Kgfs1Hakb64lLnBqiKH9KRa9k0JHVICqHxparBY2w08jfMqfzXM7M0sN/Q9zfj037teX/6fb
qeLmdEIAWog13JmizaGuv+vR9Tnz2tYt0/vhQ+BVW1TqUhf/8IvYEjqTjSqs5of/Rciyi5sx1bYy
WRWYCnC9vL6yaMX/dxS53aDJ+kps8cF0jmC67PNSZP718VltOb30dhtOq4K1uw7rxknVc/Yixsvc
1MxPYJaOHjNc1BPZ5tl5L2a0xkqU12V+ZRo9QJwHYXZIdbtWvwG6EGSU34hJHewB4UbMktEFgYEr
Pac4TuBudMkteZxSOHnmmWL5sfCojdPu2izW2bjTMASFH7qK54+GyCH4NLdzmAb1MX/+VeFttunN
0QaC4XPyDoGZbmoQdnQeBTEXwjmG/CGqREDofhhvh03B0GYMYpUhghO/P3ZyuK6bBZW6l4gHEuUZ
n0qIswE/Zraef/bPK/6B6YH06tiXxxrYtLwTc8Z3YHWZk70sIlfpwLNN8dqIIoEOyskoDjkBMvKJ
YTQ78kreR3m6nk0N7N3SFixBoZCRSEwW40BAATYb0YTaL7ZydduRSORQLvTaqXh6g4Yfwqqo0jn8
IgfH/B6VRc0qCRIHYeioCIljQO/R9a62q4wU1QtPH3YM1IEdMnncB5u434baRQPnw5iyP+qPN1zG
D/uvqQnfRNOikBPIaQtClRZ+x4yuU1ec++hhYegVKJkQfNg6o2f6uuTetCh2rc5nrg1ekaATiq/4
Mkm/svjWoW9mrYWnf0UsYlp+a+D1IoYOvfvkKxVw62YEWd/Z+DSe6ELQ5TDc2PpoDKEEhrBvToCz
+Xh5kbIA4NZh+pE+iuebEETYVVq0sV1ApIIuItJZMojIZwgvue6TTQfJXoafKfGSbttSk3U74RCX
7pnRhnTjRtLgk5yhpOghDZClLu3FWRDtN44Yo8LTbkPLFpF7iuU9lSyNJDys8+TGlj/m6zwy/zRp
BUD9rBhtF+p6wk3eWhPJbO1uoTuMVZB7JMBYFCwWT8gIyjb+7aZNRQA8JmdCtEIbTo+ESWzDzMvY
TZpVyQ4XLjgJ1PJ2Dnx3OMFVxhbEcH/Sd2p0Bsab9m/TA7UfRhaX4cjjG53xeBahDooeqB3iqoRm
vVjQ5d8Fn19nzD074eAJHcgs8gsV0T4hgyF5Q7SSgn7BGos0GTERigGWXdH+aYV49ZDLZszdBXS1
yN3hZLIKOw4Icagk83A3TlvjmrHBl/bGaRRP2bh9erinIFyt4Hyy11R85kkabSWsIxTGLd5gxEnU
qyw1pW/IdfB76RKgZPP7wRgRebzEg+5DuQJWTlMHd7t3sTYKa7JdvOHYUn1b9RvutcPrh190F1TI
FEBQqN+CuuEsxPLS9bZopbvOmYx55kbmKZvko/Qx7KEkxnOGE8isILuiuM25HVJboX2DlmOQqWb8
w6lv+k/89XzacE7OhI8eMANHdwxzypmFXYMaA6/jln1gm52Z6q/jR8CKJATcA25AnGO5GLTRjUF6
oOUkmmE7oeMGJvhNYre2y1BE4RG5GNIl9LTjoKLzv/dUiI+3AezW4PWq3dakCCLH6cmY5w5Fz01l
WjEyJyncpaLm9SxcjEBl6pW6I8MCJ6oe2QSwZrm1SPuCarOazrwXZnSNtQ2HCexK+sScPvu9Zksl
nyWU2U8wkn7qsk2dWluTvcElhIc429gdMGivWdqZ4ecDmgksR5fo5/mNSAj88gblVwlvpGsVbi3w
3R0RXCEFqhxUIRUCDfGYSeShO9jmGXbm6mrx+HnweLGkVv4hrY0Y3RIwC9Qjzyd3OT5mlVSeDyL9
PgTb9En0Y80rTDNPhIErCu344ZOn+wIGUrrKV3vlLWO6GqvzeHMgF2DHPnKEvJ23QXKt7S1XJZ5+
K0diNmuca9EaWiYUlh6tkyx4/urgdWAQX+EWRi4n4yAwWWPZ3yxZT8jW4xMevWHuEJCRk1kO+Aq9
KvBfN8A598WaQGLAM4D5YJxDdEDYYQXxQXri6ydehO8Rr4dtGgG6ZLZRmd9WLqHb3VederzDjAZ1
mz08UTycPaj9Sbsl6flndkagkXtkG+4DOKbiVmN/t/7rWXoUS/q97B5aT9k1fFkPnmu+SlUHFEzU
VmeFt9gq7enw2POw5fupvylbDAcLbBaYVozKGT4bkumm5R8Ru0QtznT71xmQ5IrfMcuFonSYunf+
4iAdwZopo/MipoNx8xCD4fbSPbOMJffIP0YkCipGwOKNVEjGnzQUqJp1onmp8OwCw8tv/qUE2E6W
+WV0zfVB/ZwJ/0QiMkYubSiFKdJ3R2ogRVmP+RPyChTh2XvOLHTHSwCyAJhgstwM25/EAUnESJ24
OLIfICIygH25Ub5nFwDqKnLG4o2SjYWrYEORFNGQoWclYINUUT45e7bx05ddcDrAxLnwrKXhQUIk
xkKJEcOsTnfYpQKm5HmkCWCzCxu40hBAWJwR2vDTqWvobczk/SYPaAD0Vf41L3MZC7K4t4V3ZFPk
6WVerKzRP+u126waYxuh5NTJtVzX7Ofg4qABf0FJInuDefFO7DnJXQNbkH5IDwvDFrx4sNXPAYEa
JxM7/Nglz503S3CJNpaSPTtB7fWLBUTQdhzUOpjE46zppD2suL/blCHXJfvtwWEZLj0m367JoDp7
4BUO4AMRyh7nvlweMsahn1A6Gkbty9nRQXWIkmOxX8+H9KrQoRLDqVlmzSq7vMwdsm6oP0/Tj+nh
y0PyM7S+Pu0e8rpVfrIoMDiq6v1MklkuDJdNnO4uAu2Ncx9CGhGLVCCY9F7udItnTGC/6f4eufdc
6feOVDnmsYbfJ7BibGR2rU68s91O684Pf2OGforFCmaqnYwRHzJFzVGs6BR33D78Av9MTEBImatt
yEKodSVxpXyiA9sLwrWkMi05orCqEeCHs9vTPBshPiak7IL5akCg1OwYPCHa8OLvBcBRWq1l3Hsi
OzZwj6n/AAFnIr/Ygfg1o8+njOuVUJ+lhvrlj+lJiRyeAo6zgV0q22WqjPaxE/KnvaBcVFihByyr
Qfzp7xwvrCd4EsMt4O0ZC0SwOdffnfBajNXsX/mQoXGN4HRdiFLNZ9mznpWJcYrtdLDzz0rYhO0p
axwCJiH6KoQxP3llVwvkUafpAcuHUfquwsitnMUkqK7muEmrzWLcLk4Mzlmu3dnkJHj0+7eSDU7B
mdTAaPbA7SySLW4/2XjvoJyhANtn9wezsmWDDgPYHtsVEpIo0T/6oL+VOLWJwiPNTWTVbI2Dxzj0
IujQu2x14qmxuCJf4bak5nNM0A+5AACWXJqG7qTEa9QQrHWWoAoDfQEWKaGQkFH3439/Yg2dZL8M
6C9MXK9H1NCL9B381VB7zFShtm07l9V8izpZeMsrPtybXPOdL9UvUT43v8kZDVx+LVBcl35qOr3G
4pNB8Pp5iaQ1TyqfYVW6xou01WvJwSX7JoXGtKbqIlLCl4aVHl7wI07p3UictlqnxmFSIHyxVKk9
xni9uokqt3ltgTljKcAB/6D+HtZNa+PlFnHdMBI69cL+9UYUsoSMb8Fcjw6tSNcx3sewdedGgMue
HD+FiC56zA3uccFNuXjxJiDh6n8W1BELRy5Y+XynwPiyu0HKRqL7ETIFgvW4ySPCommTVGNlbOPO
A3Qu1DQ9CDsicoo96WiGrqQeG+pUKuIdHipYoMTxIr9b1l9JuhXjAwMWDe3ZwQTletLDAFlgJpB8
W3f5YdF4DK2WxriuhhVSHboQgwyNOvqA5ndQspvKdmKAW3hhhMaYPIGMJ98M+YzULyw2xjtvR0y5
Br9FXng6rv0WyVX4HUXs63i6X7yJbDAq9Ai0DJ8L9P5rgSnU67v9qzSf3MkSMeRbx3wLY+qpBs5f
Xeix0KnNzsXBUn853gcr3GN1fV0X/RUDUozgKyYQvAFDxqRvJFx3ORiuTjTeV185xOBqh45Sz1gE
fRsUynkqViplpp//pgvBaYfepu5O7LH8GHheHg5jdtFEF4LZ2B7R+2Qbpk6KTsAVcqMXa4qp+B2w
qaQbjic1RHCwFxGygxAiIzj7VMP7ONwV6NqwYWFdsWc/rGYrzlVSDuLjDbQfLoKRMSSBNjQY2mYC
xJixz627P6F/G5BBiV8FuFcCxvnZn1aX01Ix2tBPdbtTwJ7i/OQBUXfGeI9M1ECUMRUh6m2g4q+b
64LoT+8ObIkUvI+gS7W/Qjjr1aVHpeGW+V3me8GzCAXByX9D1rBPX3mf9WID2jaWdyEcqmoL5EHQ
j3yuSADExd1k9K8RHoO4SVk11TUsP8k/E9NDp1kJbza/rjucuOg4wtdrgw4uuXp7nlc85wzvtvyh
Mt0vJKeYC4poDRhjZK/W1Dv1XiwGBF0ak0vlZ+RcXXjp4liUb3PKpF99MjbG4KSYoqtydy0YZzCQ
JRWNoO+RYD9xS3pi8V2lN42N0vgXnSZ35K8YPkpjBTgugtscjzgZ8ZSMAZshOH4Qcnk5pzuMdKj2
KQkJouCk1Y8apojgnZQmota+oQhn6TVEyGayVcmwoIDXlrHFA0Ip3gZ6nGmxoRTvB/42ZA07yidM
AAxhQsAbMTUjdHi2GsiVuGQJtKPtanfhSZlOeVSRmvUuIOmdobnDDzJpJotm+pW+3h7KfmDJBggB
Hwn/y8hZKRJgsBFpW1QOMjSkILXhElfU2AWdasbGLeYxkSUqMokFR7tH7chJwtyERnBxHZBaJsET
ZHz0npBQSPKQhhfzXZE+KzrfBAz9elqLdrpqmUIQs2S3JxoFyhCyV1MXMvwrgfKF3mWNjhT1xLLz
htVoiceGQwsAL2D63kdsMTqSV48HKg0eFKr8/HN8YXsLae4nClxX4TfTRyzX+HsfVM8s43cFaQ/P
muDaWdV5E4WKc/bOBECoiB4/aNocV2bXi7PCZfEE7IuBKSzPrQz2F6sb6W7Dd8JnicoqAiIIrMQr
xFMr/L2Q1haw+hAwnF5f5UMlPcWqZrnCViUiiVuavSFrpzv+jZKpwfM00/txl1/4hCuUrFn0q79g
giQ7zcl6ckmXoC1HEWiXZiuPi0RBMu7pbwZHPsccsgwptECXrHH8ojpFhffofyXzfcE6E0RTvQl/
Z66br5y0/GD+xElpa2gZqROGREfDsZrjvMKL1nCD4VZdVGyGMNwj4aqo81qUOTSbOvLcRHdJYUe+
DG1100W2sWckgGu9cJkhsWvJWnCOVoLmnmqRYR2OY6CNbFym9NtMmEq+VozdAiE+2KWJzsLJEShQ
+IjEhD1QOdVzZLj1IHJBsYx7eohyK95NQEfEVcvnHQbso8QTxoJJ2VHM3hiJ6SHyN5/vD7IXpH0/
3LNk7VYCHXuzZ6uCOr7TWETbhE5+cwlBXMdVH8fWrXXqtwR/x8ms6eYtXoeXSu6XJUdbrI5Y0rl2
+1OKIAYfnDviiUfomVt5fXwc6JiY1WtT5jQ/zHRJpsc1eFKoOVgpmeccLOB/HJ1Xc6tYl4Z/kaoA
EW8FEgjlZFnnhrItm5wzv74fumZqZqrn63NkGfZe642OjMlMYyuwl3d1jTpD1zbj6OTEAPBTFogL
Tui74DjywqkuiolJ1INEIRAnSN6tuDZ03u85NIcIsnLYlSBbiAhyjhhsMqj0bgPE7Fr/RO3EPQ2A
iDaZB2PKD2iGqWeg/sDh8/QzRYMumei24R8h31jNvV82PINZLDEZBGT9hcE0f1JFCgHTWrBJjrfk
zOLUqPy5oHJFfCSxU6FkCarTfjI3W/E5ou2xNA3iVNjCTi01BMSr2CiobPQrhQ/wlNerNeQpjctu
xt9+wrBWy1dinJLlVvyHAz/lIAu+udj6iBY0K/mGYxf1J/TLWF1yJA7Idoj+z9B8WdmznvOH4iMH
TZWf2iu37XSvauyitr+TTG/fDD9SeCR3/UiCIkwUSrvnIH4Ed+aiWSD8GWyJhFWLJ7ElXvZr8GDq
K0mFLdlF2NlKW8bE0G/1lx9S4JljFfmq20MB2GJgTGq4OVeKRiF8Cn1NCplF/pEi7DVj07VmXpNi
b2JWy70Ncmzij4GaKC6Aos32LIiLDU3Bx/5fjSSGY0I+QGsv1H8CfzsKcMwl8QGHKSJSY7DwgAeE
stvDh6J/tqyUY3Hgfeu6b62h9xx/GtXIPJSxg3cA+0LXP/hb2qth3AxKO5qDRGhLR+omf2JE2FyJ
Pjr+y4ksT5QddgIVf6esbYUeo996ga7kR0vmvhgGPfwYPZHHIq/HaqEehhYL532J77Be/WBnIKcP
uElLHWbvuRE13OsaIS7GDl+asl5S6IEZj7ljZNQONdzBz1hGoLtZ4Dn9q888+6PFubsuoJNMujdG
xGGLPREtktt9NKmLuooHFoSjJ22HtX0VfqsBesDVLPbHekJaNc80Mgh2UfHGshbwvqTeeZSZjE8Y
marJ1uJtfQaDwuwi2KQOREfgOMBQDgwF5GrhzKUc45XnHnQb1v7MvgwoQvzijE9joCXcBN0GgPdY
8Bjyn1GJLK1gIn8vFBz23ceoXVCBqHBXWNgDMj0u9IaRNGjOIZgMfzJdAcirjTPJ9qzHy+BHyQHo
Z2Q2efCxRjQrjAcWJnl2/XDdL08GY3mBBRFg6kNGb710UfR6Zv+suyNybq99J0FE5PiBrEjUxf3O
j15dQIrkLq5sIT51HV7EEx7CCYmgTsJp/2f0KweKx6Rks6edmKEnO7TJa0aawds5zQMwF5RJ6/w1
DIeQlnZUdv1HRig1VkuPaY92ANKEtG1o3IGud2T+ACTx7tzmzKF2I0pHDnke7Za0FBB5YrTWLKwj
CtfaLtsPBdUDMt7UKhdzUjUwSLBFIssgMYNMrdlAW2VnT3KD+5JmhQ2ZOJHvTtJReykvMo+bo3Tk
LCVT5aINbv7Md7xE1I9ChCO9lkkqEM3IXX7QdiE5mQnBmauQ/cEJRZiJrhVWbu5d7w+W+MIwAnNh
vJllogMBT/Fx6bv0UtT1TZAeWEMoTibhErIBbX2t3UrlnyBtjWi9IAUGhBauCIpCRWnzPUTf5RMU
DxqTQIfBpkq2+K0o3nlMmIy/NLjclfLyYAd6BzX7QOkwmGF0ByJ5Qkdi0VlJhG9YKAL76pTN2Q4D
WoxvvtjyGRPMgokDFd8mwF0TRTv4kgHDP1MRdTjJgRTRwL3R2xmZyxfUeqcVMMeA4XQisu6KlHSz
fPKj8rRDx85jCaaKPt/K0ncwfxSrAB4xDVkEhQLp5XucGQzIGrYzIIN2k/xiEeGVqXeQZMiF1NqZ
66x4jUaX+U15gb3ThQOY5pGFYkNXKgCvBJQK3R8gN+GcJZjqjSDb6nBDyJLcgglvKD6AjfQjNdRF
n5HJCbEJ7sQKKoGA+GT+o8ia/SdEJID0GsVmSeQ8CoiZfAAG8zxiZW0xskEIDWFHmTP48qhQArch
l1ZygONh1/zRacnwkGzhT7gG1KtwPx7h2zDrQnPtPYPOgTW64yWkujX/795k1advmhhmaqd18gg1
uujMzuYtwUbH5uemNxH4tj0vW1rtYRBMAgnxOgnKv6m7c88uaIwn0wDlIBqlHsUaEXqWgm6nZ6/q
EHzj1EifzauxyCOdoyjNPnZUzE4Mu9WuUM7F+Jn4iFOwA70yYuGqtczhg7XSwjjwO0EYcJEYvxnu
AkJUUfLyox9nfv1muJodU0pNh80J4r8KnMyll2knrqmGbz7CT4FXDTvOU1n8ZixFi120wBH4O2Zb
HvRkuHvM8LAnWb/1pQcQr6we0PdrzYtJHwH8fHLIW/4qhQ4Y0EkkArxWTedA6UHmkH73A4je4oUg
FXt8G52TLLYDQpDywAwZ4HqiTZti6J3wRNMVb1pYlPGjABJsHvr4jnki1z4C/uglPyfKwhI8HrRj
4AdSvxNmxWSyfQZiWPxdgwwxaTHsr2mKZM+UeaD7yfGMi1YidIE8w3L1m/t7XZnTYolqScc/FAQ8
jTpIoYzYWmk3KWq1aMnGRRupIO8ydKEJqaiTTqI97JsY/gmxvK4XL63+16dkT9D0avNE0m6akrUL
t7zNFh8yWFib3KvhHhaOmhsraTjrpesFBGqoMLxOjSA6Xcom1TJdXm2amKRewmzVc3Lofpd8lonq
GFqySEWptBJaDjRloCr5AiktfsaC1YgRpcGMRsG2MAiJ3KUnwXuVRrdti8/2FlvlTSKeELFviX80
RnivN/yTt1ox5Yy4LJ5opWMZFyLcEsn+XEYL30WAkI33Aql/zOURv8uRBxT7IE+cABiJl60I6pUK
iBV4e7XZidGZoAorMPZ5cjI+QkTgZBsNBwywgbTVfvPmuRiQA6FcGJWHiqQhh1IWyajs5hOEK3qI
36n6Ffr/FIMmpVsy79+6q+7yjndsfA0YITFTbqSdgm58idyZj85DEdarh4CSq8K8XUgGKDk91cT2
qW0DaAIYQnZchqE2l9dislNBy+KgZp2mfMDjCP7Evci7t+zpFObl06J+v4A6mv8Vbzbs1ZgH8f8J
/OxlfigMk6AoVEBHEjhuMwOsr6eDseC6Hg+5fpD4j0nTX1KYErGlHb4CbeA15CctCKSIqQ/wlrex
fcIYBb6BloF7W4A6kBcsE9wl2+LqUQzikwu/ZsHwsEBMBEJRtNhHj5g2yencmf45/MQztdTxIZAX
B9fefYvDI7imAKFbgiZ0mxzIKHf96t/IrPfl+bvSP8vzdbu05nKu8ohuX8G63mH0Tj0uAFdBTiwc
+sCe1qSOkfUGo/mPK2yof9uYi5kzqyHIUOdVBduQbFadxMNtPfCO8s/HRiI1Dbe3uSTGWLmqJ0Jd
g4ycW5z2zboGghKSfwSo5OTNktwqWf7isRw5I+IH7Rr0Bt6xWCGNExbWMqwsb+e3tMj9sByEBTEG
1Oo1w4GJT0p7kAMB3QkxdvwC8/xSUHsw4EjNlEtFPhwDmKks0OBwAqsS3v23iCRQJ3CGHE4fnygG
Y6xSOTERG4FTk8pll0+EaDs+4mxygg2mZWq0VN3RTyU7BzEoGu+N6/92/bttXyWBogwyiPWIKTDs
DubY4akgRliyho9ZJgsaZGG/XoIzexQd1M8JKQKp0FZmJqOb/UuVmf8mkEzR5kEqaE8c20QNTL8/
yh84YQqhPG5kFln9W/o3O2izU17O7S8oFElpWMC9gtX4h3q7/CLeC0O5eDXoo5dowOUcANbFUohA
BeoLooJLgZV4LX0jtZGOCh4Ezi3hIjTaCtEJdpFmNmZIxo+w4RmL0NjcIkDfkfDlVXAhFmMGdSyp
+eNOUXDcWExyBuuHqbz5x+U6WofLL/mp/CIkS/6Fm0rchWhJOFXY3UE8tTvmYP6P4bdXnN7BmlIa
52afKxt0FZS6cno3PjXzUn2EIrupMpFHDHH0NrN3hBiJZvkE3qnoEBuXzv+D1pAZ/6IddYwoLBzt
i5ua3R47FsZDJqowOMCqjOtqydkLaWDcNHX7iYIKaxHPcWMASLPhcdpR0BCxyDCya0hqbflec3Dt
WDeeordR9vJXSJ8NAvgVJ6858B7G7CIgdAtyYuSNSCwcsBoR6AYCe/z5WxnmHW1CtGn2VDZmjeAI
Pgl9pBdIT4ILso4OpF0a3+XqWcARJAfVn6WLo/SVC7RTAjfwdpHV5Dtif4lvXf8Kxw9pJFjeSn/k
fckYlL8DR9AhB2ZhOk0c8pvligDmSB9g+Ekmq86KcGqFYdPRXGR508AHg/fZjazL2iuRHOlTdTzF
TvR9eeM8908k7nyj8o0skk6oaZgfnx/+R+7o34rsov9gDF7pj2qcw9ZBcdFRMHhzIWzmOQqicMUy
Lbj0knxaKekYg4vIjx1G+yBHS895UknfW8vfcAcEW2l/4p9OIyTg7XDF/VyuOcrxgh9iXkeUCjhx
RhebTsq3rd2xPhEcMo7zXvynkOpXO8oNrTLnscNjgTqQANYMG7BPWPSNJ5XWn3cu/nAltwr8C6hl
dBJ2QfYRDPPQyk+Apyrg4mco5wu/Ugxrk73OxoFbb7vwtjpudMyox4XFj4CYpv9u+i2/lEsMM9ib
wcD+ECEl3goCPH2y3KEUkqZXQOASuW+7NDuIj8ghv3qO7Qpne6EKjYudQjrWi33C6Xz4n1TjYWae
Knku5tIsXDU8VHpqt8pugIUltonG7M8BB5aNRbLzN9oHDnbUDaZw7U1khaw2/gf1BenyBPbCMqAe
+f9gvKQu6I5YiwV3MFOfjGlCZwOyXNiGcZVpGJvsuSVOP2WE7cLryPAn4w9Jyxx26rRnFWAzpsol
etBb6mgA7CCkUIh68qkeId8GkB7G1t5m5/YLph23i8DgiHTweObWpJz7nwlIYR++2CKIZ+kgocZr
WeP5vXnSoyOYq+cJ8r5yco+YiYnrE+59Z2u/c187gLREtx4fHMSxR3ro/y6wvqTaRa2PtYo39xx7
FwGR0T+k9Sis4UvZCHQkpceOCRhslNsRrNBhIWHDRXjkw9CxEWvET7EMHqG59LJxBdhJdHUEeOxE
5TjqLubGWEbNCvbR0L+HSmWbyU/CwbX38pSGW8J8KevR76gw8QzMFOu5X/0tz1jOwMVJvctoL+CA
BiQVacBle1SaE0nDvUNhEQEpWrwht1Aie+5W1WuOchS/dbW7kXPQnXz1QIN8ikFCP/KO1YT/sukh
TL6K/680obDPYrsmRzM8cqKOV8CPmedFX7Y4V7o1wiAfCGeWqn1FgiLNFSvuU0is/o3tWEOl80IP
AWoQPxHjUH6yEcQjY87ixYvWZo6f/1C7l37DchOEgZDozvIiVbs8/RxHNN7RncZeOf3E68Zbxp3R
ordHCr5gBV41rRNPWyI1SWW+jcLe48vr1pgRNHBMjEtckJ+L6p+HmKGOL0JhF/jeBheNLBD2hY+A
KJjkQep6uYc21YF/ijPSZYnIv0OLO1K9+tMexSdpF/5qdpgnV5QQ4NZ41jxun/YsowQB70sO/EZ5
TUmjMtiXFo6s3hEwAb4Q1cKRx28TfWjrENUhc5j2H7j+xN4e4H5fSG6AwNn7rMer3xLlj+o43HDK
1CT1RN19djmMNrGKoBj17LmLfrPZ78x16G8BYNnj+W8+IGh1CHVhFkCb27/wREhZvSN+EtWycqab
EYlH8pjtujA02DDzBUI5zNuItFaoMAFyCGkUNxwzNo9tWD8JBOp3qsNzlpjGud5RrjuoPHvJ7wwa
iBulu5BTiQ69d1iLkWvWpIxe2ycbTRF/EPbYt9LKQbesWDVaF9zJGphddKkLNnyBpkUmXMLCN94F
hV6HV+mElWCFJ7ZJ1ojy3Z7t4o3Ej+/uVfFKgcr5AANZa7Xf83ZIidsnm74LmElt6/jkTJ/zHWNw
A8aB3+7AEXRbwkCjkxGiO0GvnAqejqmH1NY3QujA5XPz9YLpYGKl0gfRhC0Edp4eEHQiYM9AfNbE
4TkNf90/j//w4s0zyIEywU1BikDiMhnVNJzvEWlikWYU5sXfRCTYF7SF0cLE1Qkjgev2zXunBc6y
d/X1A2kOpyf3rp/e8wj7KkOim0779yKBlmV95IdC8gK31bq9UzJ/UnePyN3EHKyAvuI4Qnjav1C+
TMsdNtpyeBvE+xzjG/maSnxEko+Sj9exOMSbErznC7xFbE9GvEPGU5LZpKMvoB3CsbiCc2AQzvty
42FOK2/QY6h5E1Thtkz09wMxBpfYLrJFioaLR4tEvsI5UdqL+Kz3Hz1rmtb+o4SU8cg7suWj8VHX
+Nji/KyQVnFgPPJ8kQHmbvA+AbZXGjoZXjAdab+70Hd6vYXJWWw5Ffj89ZNt1PDI50CWtuNpjFGN
85XzNyY2KNrC/+M5jsUHvanpm1syZ7k9LjU7G2wtpVfKGW3eYqyxSPCqOXpckk54eXBxwUDOfAMH
0FI9g7+hPCdZdmwuKaJKBWvJL/+8zQ4DTjHDpCC4mI+p5Uu5hf7BmLteWPrY1lDqbpAkgMyK/FuI
1qBTf5ADHARtU4PM04ILybQi6Bt0gLOUeJC8eyfhu/zm4/TfyuKPA40FFoke1C+LoKV/kuk7XDS3
Q0xEBNlKyJzO+NWAii1ghy0mDMpktJ9xHe0nGuxJWCV9X6Kyj5MRq4OydIV7ZU+9jWR7yTQ/HIIH
0dvLbccwf+dRleRT7r10fl2jd+eUjSNX6d0axoAzZyqu2LSzJXGK/YURfaGul0hdYgZb09jX8kFB
d01uck7blRdfuGQIhSmC35EHMzPjG695QWrW3zCzc/mVZVEFe0Pj7n8uF0eC+WYXPBrN+GeuRiZL
GG9P+q0CkrIJDLS//s43J1bW/JCh4LD43MxWSG3Q5I0YhFZUTuBEevBzlPD8L95X+Ffkxoi5hJ2G
FIBwKQgfyhQFk0LT3M1J2KMnl2D9Hh+rOLGM1NFr6h2EjpwVuwKBZPWMF7sYtyilnJz4VQxR0v8m
xX4G3JHxcbjLXxnr52LANI79Vl6Q7+GwIb4y8ZAgzyOTFzSXh91PbVn7N8PbmX/XvsTiWuuXsj7m
sxSoWy//EiQPGyBcca+gZf3uin32oL9LBHpqvyWckvFHThwAXKpZE5IJaNJ9NfWDGQrIMP4UYQPI
VMZXNv9Q6545iZJDm9d5gPWsSTRSc9eTtspydnrq1Ubo25Xy47Or9KMp2eDcNc0ElC9vPB6VP/4T
1JKh7rosDdIqHjJREqdoT+5sg+6YRYwtCSeXJr11soITuhsig9QMt1gkxDccwkCzkoNQ3aj28uRT
jwlqs8j3y5hkUiArlarAb2N4kZhLk6F84tTiT2nydKWoSNA0l0wCDyd3f4jTe0HwKXVJSoFshHQJ
HWXUXkWhgnP7XUInCcPfmH2GpJQS98DXOO67CiaNUBJm4mAyRVITdEvQ/ggOIl1BlteEC8He4Ncf
K5vAWqJZTBd8SMCbSYhS6eZIxDqrNrbPaCL1YZWpq5GRCfUAPwgvBvQsFU889NoabW4zbEsSuUO7
xHBfWjFHQW/pBk1wRyGAZj8uf98gwxyQXKDdpZe2IQw5hSRUz7t42JnCAGIuBEqnCPM7WtFWcmAr
7pyw9PVToAow1jX6x/HK6aZNjDaIEv94H9hGNsmhEPd54fqUnu0K9q3CzaefOUw7eLFGttuOpIX/
7zdML8ElVw91xd/u37qCVYVsmKO4fLLmadjSvfl+ooSE+EUqzJY3f/idYODfZAxE8pFsEIIHmt7p
fqfgxjhFM1lUPeY+5MhFMxCU/wb5mC1vQN8GTl5OrRMJAhE53Fg4VRfDRCpv+/ZYFm4Wr0MmaWem
dRx2ePij2hHJyUdUQEaIvjc+PMruY4tvuDUsrhxvscsUS1ZtokGzJVFKqIrQ6DxU4ZszFlNCLdy5
F6Qd+mEsgpyrcxuicmQgoDgvOXA1eLMTgzuE8Zo3lo3hd+7aXhkTzmBLfKOtIiCHuI8lzR8i1Q5m
W5+x9HfbjKxqtIkrUkDBk6A8sNIAen0G60tA+cCK/FlTX+f5kysoOqTZZ/Obj79x6RYQDSDHaNCf
iAmIdiQ3Vu028FkaElaM/lxrOBxIQmrnb/GQrMdnohMa+Frq5D/tcsRX+qWTdu10Jex3J8nbpnrg
bWLGBbiJ7eYxK9PZFmu8wi/8LIUP2zzXEmVmzaygX0j5kGKFoL/508tH4RnehF08gUCpTjHeiVLI
8A4fAvhhf3rzR8cYE5lQaKIaIUHZ05vBNu4L8rHY2Xru++5XaJ4AaxMipeA3/snRVrOqLr/oXKO/
jWMV28bvnOy/YdrnLF2GPxjqIWLwBYLKV18Ef7Yu1J4y2fgKHb5Y7HA20hKkXz0+IwppeG6UVW5g
prFH3SmRX4EBqTDzbsEvb2zMQv9cIKJaJRjY3Bin1m7U/7dm1EQ1zCBoG26Ms9G+YEx17YDvU52+
5fjCTxHRZTdnzxEu2F2VbI/4WEcjRt5rTukurhhzpBHyi4tT0wgBNLMHdoQauAOR80b1eKPWtWbz
EXGgZj/Bg2Hphl2Gbho+4j+2VKmw6nyrJnd4VeEMKF2TsUo6nxERd2AFWAyjzR/zRz46Cm+8tmll
LLxHD+ce0fD/CFljhaSDFnMEDAigzA6uCoA5Sx1+NmHx4t9FlM/1WWTWQjcj75iB7hBRRf0USf/d
VVzzpMqU99nt0qlAJpL5qwMERrdX+bBw7rTYP/fcGAWWVqBped0JJ77yuHnCpAUqDMV9UWrwC/Oq
PyHmcdBjNO2eXG2NZsEjFWILWxtXwXHOBufsXlAjdfQiBlce5R3R/eWu6PmNW+XS4bQZtsqjBMdK
qC95qDSPJP9Yi8snGAoLClht9VD6LQ5wG7MXpmrOo3RjNvYEmh5uOkyaVnjLEApmk90hiiRVFmwT
IR2QAnH2lDocxPgXQq/fNRW3IHI85mThlND3knzxACF+mwXGkKq/zXjg/WqkLRQnvwpol5Kh2mue
afPs4p0AE5MecuXEPFCFs8SE8IXTOJxVCuNgGmA4Wg0w8VUs7fYufvUnmT8ENdKmO0rVoaQyYs20
KW3VHxQHR5ofEKBg45s+AgOQw7u1sllPO7D/aEkQCDl4a+804AUkOZicwfYT+3O7OAXdHimn98NB
vygfgHxVysnn5gPtW3YysAIG60pwwjcvO/sdJVq39NTKjBaYeefc4QaTkQyTRjB7vfVIQmS0g2cr
EaFQ6YHaNDZsljAl2gqpycdlpod5YXlNSRrdkkhK8wVJxiRIyFRfOojmdIEAgMuMgANmsNqwJGaH
UQRTnt7EeDZz0UZq/KP2on8n2hk+gdkItK3mT1sZ+RXMcMEzF9DD0x/wXrALAEOXJuqa4NqSwc2d
HpDTyXTIEUmxDdTvrEOwGNoETgUuXohQ3S6ZHVx4Sl7Rv2XxxePHPc6WpYuo4yxZHlb+u1t3uilO
CN7RMRyQT/FSS8OGGVX/zO+MqUFmNyxv9D9S04jk66b+CLUTAR+GVqchfz+XrWOILrajErKdWRkA
nJA2K6r3mnSflDm7JWVPYGU459Cz49mHzfQtoV0RXK5QN2IF/UMfNmST8o1nc1apQ5IbuWSdhE9y
y6A6rKv6uzXc3uK1Qz2o85UZppafWYMmHoPPDBDp0nYrj/JknhMdt7RojcOzKXazdClZd5fiSjqJ
p34XH6RE5c2hTTfEsHYtwcWo3+eCw+RL/JdUYLgr713iaSIncSBMh8wSZEfTtRidtKJt8q3Z+Z7B
STkKQJHaZkCdV/HYrQUIQSw8Jbmi64Y+y4SViSq/OaOvZXnTnXDaTOM6/xmoV1Rgk7k8TFRQuGkW
KZIvC8uaBXePytpAYkXvL0VTaJQJGao+cuGo/MHRMHoFKNJutbEy/pYDAkhEPcxveBNneBdJcL4G
qB+UeaFHFNCJpI2QWWuKs+poXRLiyC98XFPyGHyjTWWsjzWbICK4C1KtKnqAcELPAAfPSw0UiQGV
hwFQkFgZbY3FcuIU6teRZhpvlJ38Aw0LtcgluJaRIZBRgpSfG33A/z77UzJiMv66xsah5GEV4IiZ
j/5dSPM0l1Cygd1i8M/5sNDRBGd+TtHq0s0RP7uGQCEYODLRcakFN7LWmshKwiMFtxThwqQkHfex
Yo6CpSlHLh4x+cIxj0CGG7q7BIwsgfXwz8R7LWzuW+G7v9Qp0hw8GTMWxreS5gcGDu0PfAtYiwhh
LnX0Es2wZuYJG9NiSxgJT0I+sUoeRvod49UibmvgPYbPmuUs5I8WA3o7Z74eyV5XnMZ3+ao6kiVA
d8nitJD3oDAhhoC6pQCLIa/7cyQh2eQfQBqSRkpjSb9yCQqrW5uLMSFcPaQ8bnPRXijhZMHJpzVE
Kb9eQUSN9AF1VFbQlmRj2PzmaVTMILPIkIAatuGolW7LWs7VFHJPT7ZUfWT9MaxM8ZPKLnjR5o0m
liR69OydYCKahxBeKuuqh4TRLVqiUxiaT5wguvrpT4igT4R5GhGJ6SxgJDz1P0uifrXaThY/PF/B
gku8RzkHPDgB40zLoyp+MW/q4pccnErMBvp9IuoCRHkpgUoN5AlLGBXQZMYpd/d0ndPMgt88B/JT
/kURIQIHnbiBTua0SvE28K75/jwEUua71NBz4eHmPoL1LsrHHytSeCMqer55luKnxg7KIulH8Hks
k5VExBZQQbJEKNtxsFN/0Mt3jyzh5EcT6P/mT+sH7ofiOkTvnLVRJSm6HHgFmQrHy1x7Ton5iZbm
1N8Xk8u/R1iYOF6a+ByWTphd4vDV584UhlZFJIbifUS0So27nnceONizeLZbfKJMeYixJKZmsuTW
iG8M9WwQpoaugidUVG+ZQrME2jd8OETP6fsi3mHr0oov5GWlZqcRqpjknsb8Qlp0jaeyxoQ2uvHi
ZcA8i/6fAnil0uX1j5CE4Y9ca1CjqjslsC8JXH+AotJXHjV5AvmAZAaAYYYTdZpnYsvLZjYc0A/A
iAWlCp6eduHGtuvUJGAwcznoUJSV+3GX2eGJHJ6QQILE9d/+Gb8OZtyZky85h56ISBK7IQxt3aNz
3vC2Mo2UG2FWl0EXF9vI39KV1MyuY7giiIMUH5VN/A1D+G3sOcKeHclGzKUzkFMdQ86KMz8cEgSJ
/Iu70p/I3XO01sJ8CaSem9j/wMWJ0eBvGpJ1EaO7A1rAMa4Lbk55NtjE3DYQz2w4lRybAsylhEva
0WFcn5jCsKQ/anK25zT1R+D8L9ue+MNaUsSZx/dFZk9Lt/tbhHPVqTb9oxwc8Z0KJ20SUPCFZoiA
CCDR+rt+ylQTgEDtiaCe/lcb01aG8MaEuTt7O+znC6vcAb1TmlGRK2FyNyyRSuMxYNXbjlu/3tKP
q6GpZfgH3loU5D1X1oJMO7s6TF8s9dEuTS86zFK5iQkyHuaGvuZBQ0d0GQLXpUom34+omE2AOKS9
jfrq/b3kkamMiRvioQndEsScM+0v5/mmtXjLppZvFth2aU02sw/mVt7n/8H08huPZnzo1Qs86h8/
r2yc+ltyQRZhXIlqQUAmeVtZ/JlhsE0y5y180RFJYJ8aYoCeC8r1K5xDcGFTZQOEaAdabC3ss7wH
C2yzrGa8z5QR+MTh8MutXST7S7fes4d41baY3wkeLb9EokEZK5HJyxZ/YTW6jChEe9DappmDvQzp
ZiupTf1px118Lme2X/xaBg6tk5pLlO2g2SCIs/KNwJaT2sRm3Z+58uT0zsuaIwZ1AEl03RFlt7rU
wg8Nb8T50JYoUX6pPuHLsLo3Dtd6WmyVCSc50/kVDLO9dxMtGixrhGqgf+kdqOy7p7zlzkUNFyNj
8TSOsf9zSEbF8Xv+UtLVN351ad/Eb2PJ+mVjwkI9rCOdDm/8lDbnJjf/TrUMWE31p6Yyu97MI0hp
VuVfedcuRb1J72hre2MLDrsB3NaP2cIOl1vtjBVTL3ChoEDy5W8VE8Q2L7c9sTKULKbgxtzRz4jv
ULF5RTiV5G9pxxE1RzeqXI50freICyT9KiGu13+kZNYDrUgi8JYUyGWrl/fDlC3/CJqDu4MopPiw
uKZAUDWinyPHL+IeM/jwIVP9ddsjKyWrwEH1gpixp8RiI99ZcvYZ7i7Dgr0Biwf77VU7O2hv8pAW
ATA3hE+4AeUgt6pf4FCfsxNRvEqE1c69O4q/oQkT9N5bWPGnp5zEYCuSKMg6Tq05Ho5ZMtDtC/0n
dITUrd41NbhWji5seQ2DDekNcnPMxS+YhKp/SR54LoQYFlRrFo2z0wsrQUaB6CICJUE2Lax4c2N3
jzYGu2Vcv7SPuHPL1n0JyaZh1iqvgnrIobZWIFzy9NFdDbqpNnxLxcEHtTHju66vWDYC8IxZdyY5
SAKzkQwzMywxuF8yt9Vd7nK5dX0SR/jwJknONrkxCZ9b3qmCFeQ3WdgXybb2gOhgwrfNyEa64lFf
pYjHCSUjiQ7Qmly+9SI0PUSjsvzNslTfIMCBjjAn81QTA3uiACj+ATOIX9lR/hyrgxYSt+YWx1Z8
5kjNpj5ZRbjZ0SOvl8VvNs1ONrpKxXWNuTUJiLB4PPRvsUPS0FOrZGlozMYHRm6c9x2aR3lLQDuz
6EmnR2+bEEf6FTL1BOKHEewQU6BG46vYlPehP/GvcImq2+TgFe6YXqT80xjdOthnCapMp/rnBrNw
W97OhVWZFf4hIBGuldVZFBbs6EjGN7tS+hvk+IAr8iR930r5ISd3IlrmGMG1jBNpS8VL8ObxXogW
IC5QveB9pvJnhvmbsYM2OX7rGQM5qb/c0BBB8TE8wQCF/TEC3AO04RBX2VT3IBe8G4SpzF3ZcEUl
2gNzueVPQhvuEUZKaG+2Q9MmXPnEnnlBiATOOp0zuCzM3tGZOxy8z7hT36NfQ4seChFgO5/2MOnI
6KYDW2Mh84mQ2MAfH/Lgu6GwJBwsHVyJ42ocP0Zvg8RbXnypqdkdOZA2lLs+5iFj8YeevtDMSHkB
zAYaG+C6MttybTApEWLN7IaOlLvRWHyELEfSmh8i6a/p9GTAhraLlCdMTuBgpfN2iBdNRbKn8jyg
GtOQKDiJZEe4zZkIhOOYE+fCzwqS0M7oNAp/ge3LJLp2wTQW/OOw4RdsnCuqZ7j7i+5F0L1xvjnJ
xS1V+tr2fEicNcqaIyr+pIpBic89wSy4VlpizX6RooFHo9Lp/R2t7cQcl1uhBGuiYRQxHc4NAzlw
nO65fSpXekq5C7QewvERiy7Pq42BI8sKvVfjOyQkMMbwX6AhVLqcI7BDSyROIF9cAv3cI/gBkM+Z
AVK3vpNOk1MO0luTwfLm1sVp6d0K7TPS6jXtINGcR/cU5D+lfyzyec6YS07/Yq+zGkyUcXlReL8h
tpVyCUp6bPtdOdxCVmoyqtcStaBxB662dKfgMvmnlleAfR+ZZ/oTMSOJKdJIctU6FwMVP4lIzxn9
nkxC2T9+m+QULHlqwHIJkozxeSFRC3LT55RB8S+eIQQTbatiZ+16tyznMCzSkyusmayKBqxTekoJ
hFa0+dvuqi8d1Au9MN8TSMmw+FALp1hStRE6VHKGXH34iMjLIxOT2UbFJ/i7mFcXjHwYnoDJy6fS
HoAiSUdBySJxzFVuVVwN9dg0HyoEW9huJW7fhRml39UjX35zQV1D2Z5QwcrEA2yZqDxEiLXxo4kH
I/+D9WWS/WhKArN7Zs8m4eJGjcUa2z6px2u6PdZagyYR48+QiXsHLcDCLPzLgz2jFIEvrPgTvgYM
hKvs2C3ObWqKxFFZZPMCDlJg3mNYRw5T4NiU9kn4C/0BSBg5Qk5z3OJb1bDeRuwtsikJ89Qr+HQh
fYRkwHSfGYek2myZIdGBfImHPL0P5L7SHwQ/lyzWyDpxFKL8GLYqWGiw8/0dqlBGeQxgiivIp7g7
k99P9HowXCJIIGP6hO9vzCBfj99CbmGrwFVRHMiVhY2K7hFyR8of+DDr4h6XJpLJA/leMN9ZdExz
yp9QeJBezW3v9KgLhlVNHR9yCdSZl3nufBvjGS0PE39XbkfDYv8OiPXN+d1sDPAcl8U80rbe8T+S
zmO5cSwLol+ECHizJUGA3lOUuEEUZeC9x9fPQc+up3qiWiKB967JPMlW2VuR/G7e4zeA6S8BdjWW
jgz0FYNM1VgiZUhlyNAP3I8a92HFQP0zZCzGIoFdtv7IIle9Al+45anLgQujK8xX8RoLa/yYY5f9
Lyiio8Xe11gQpgIVNeXhXbVQqRnQKmu932J86rt13x1C7ewDOki1s5Jtsw7g2bdMl9Ig0WjIMoVf
n7IGQENH/XOQJzfcTft6sJkwalDCnaJZ4ZWbPoHdoIxnZHHKGfp+626wxMXwJZQ37x7MnLhlaZ1M
eW8K24m+DQnLtk4exQczHGzNFThZ0lzDZxxca84NjFfr+TR2QbF6z4ojG07vdO9Vln78GkfLI+pr
WVX2qSgvaWp30tmH+zCD8vnY0/qGO4zx3Tb9QLroTduOBo1JUnP3gy8WgMWSCp5TlXE7agYMZAvh
BAbTGm5FxKZ0CW1HVg+ZsNZL1mzHLPqYxQD7n8g7FcDpUzchljM7EqIx8D6uUADCnVQAUmDPuoD/
6vZIAgzk2I+exu024RACIhbvhOGDE5UGut4N9G/Y27TkMnGSI1pddG8pt8OLeZisH2Vfu/3DMp3+
N14JyDFBprEY/WSrJMprSCkAVsTlJ6heHAVEqhJh4sufBpXPri2hXyzqSyCB7m3nD+xKTrOC7gig
6Ij5aCnVl3BdOMG3ULlSBuzZ6f1LUyxgQ0pO885uBWnmCAAcLv1ypV7UkK+Scew5Z2Bzx8wG3NOe
nsyU4+XpXaXLtrlORJYRyeRAxyDOoFyiNMXv0LqArdEViCQxAy5dMF33lEv/Twej4aqRawrfAVPB
5qmom1J9xr8+u7SXtgPui+dlJTG5ZPR0S/Hv4rBSH/J4HxUXd5o9cpeB1EbRCXb0kZEUZLkl7KvV
THYwbLm35fo9TuuJHLip+mw+0Uso4WvGMuSqo4pbrJ/ZN8AzX5vnUFQ9VFYocBn6sbXTFogQgV4q
jrIHvnfLf3k6a8UNPvvftlujFuF/dyI178bXGXCyLfNDuuu1QZAc1T5HAK1nuolMFi7tQSZ6hv6L
JGX0t+WHyJNNMTmeVBZc5nyO4lo0N01Ks3BTRMjeb5VZ5kCucdSjVycHYvEbspjHLO45JWNDrDCe
rSpbmVsF7B8JGUugWBW7h2MngTVxNBYPbG+j5ej9aNK/RMJRvULn3qJjU9wGEVK8q6R3cAsbZlAY
Azl8bfNWOniFuR370zevxIE8KTy50QmI9bSGIwGIB6fxbMAE9ZLwCrsI6VQABHvlbvEzoAPWt6rA
oODf5IEJMUgM6LGacKw4WYIQpCCWaZF8N96i8RzE71qADe6otZ+RtammY2EhHlmazHsSd5Bv0XJn
EaVDZwcEDJ3zJw4uo8etRgYCvU50KfsfQFbi1mJVaWfNLf3Vw2/1S98AqMb5myA5mvO2OAafFrLH
ximvSHRzBAjAHlan4EYHaRCpavuk/boNQHlb22W3JDoN75BrVj0O2Wc+LDp2NUAI1X218fLfXr54
6GRJuqkdYuigu4DYbfaGt002Kd9Fx93JYBNN827ChqDYeX/twpWeux7m3p9deGRLv5QejUxrqO05
BGfG0TPYh9oGbyEyem9H1or6kdb39l6hZkYrZOvv6FGSo8JPnwvnHNzd9E/8qHg0fJErK/ZPcJCD
YG8G2xy0iLID/Zz6jqAy6/1K+U5rCJo1rMrxkUGjL3zMFxvMKFhZ1m2JNo0gxjkAG2lR1bjsvFn6
xkcd1ZeM2QeWVft/HhVz9Y51uhNg8cd6iqYRNa0+fZvJXfWhc9R4hpwkIXbiKdtm5yJKYdZU6Of0
FlroD/Aq4VVVtmSHkuyJq25ebpJAlC4jthwUehX7AvVU2/hHGD0Yf9afpDt+4FaMkvtNR/k1jbRO
MI2cGvGvgX096xCbfyfaXZpcoV+LT4YojAKxcJXqaYKGimyIVANEzXq8nUXvAxMUYvXIi8NOzpKM
BG5fokmD6pp9eTzrAJSMqxTaPW+zHvxyljZYLmgRUL8QGk8y17USz5323a5oj7+1z+QOQWWrtqfe
Rb5J4CD41A+FI0QlB4wW0lU+/WhjjpjSfyAUGGjb2DnMt0lLg8XZXpNjxSRZJvKk3xoMj4r8EWrQ
l3dEJjNChJw7UDFTM8Xar3hHVjjXo9Wt3FEtME2aI5VLeyourHlNui+sKsDR1VNA+8rKIc238aJB
HYN4tF/PDdJPbB75Kf6ZqFb4E33JnB2cXZSdyA0Nl/qaNunASVq4Suao1xn2RkYLS4FlfY4FyjxU
Kh1mgdU/QtFTotGXhDUucyBeS7XbyfecoWOOU2PfG65ErPwxDlbsd4et8CGhAtkQHkZaEpw6Zmu4
4BgpFSfpryp2OuZq6mHiM0UUWAOpX2SiM/EyjWnBqRq9AUhGAmAA1r1nBKCejXi243SSndJ/4EGT
PSfuzyyifHL3VIaVQApbyw0kPrM1j03BTvdBkZ+jVIh1GDcO8WSvtkDcjpUjkhnReK72L6Pjpl+h
2E3pUx5ycmJZ0CmkWtpGf5pX1+IPYTod8vSGQ/zh7QzNMS1E0qdwILyTEflGkSC/f8cEe0wIplZa
eONjY9WE+oZVU57iqE9efo9KAPf7UcX6tISakCHJ4v8EqZm2LSW1kJ0ToxCwhRWBPuwvne7Ck6Rd
cvG3OzKkzQPXYNgjzilIskbJNIfEsvtnfkycMYJGNAdME6wlPQklrfqR3wmHoYy22LosxPrCqAN9
Q6beCf0Nm/U8fAcV+THamn8PxBUGINbbOJ5qB88sGy/TNoU73LTI+2vJLMdkYEXnmNbP/KpZ+LTz
RXzvqXuRIocfAtpAytu8nXmmpHS6JvrRh8q+hJEZxm0GrzleJUt3CReNtuzB2jULEMH8ReI1BvcI
PAhIwOo1eetafEtYU0XonqHtv8v1yG6G2TzpFzDxWDB7xp3e2Bv207mfvoruJgm/uCURqlYEQjL2
jk9evdYezKIx3dFK4xZG2B+H9zo5xM0RhpzMoompajCdAxwJbjPtIJUlRFwTZXWoD57IR/VOlWOu
nS1WxbOB6Swrx9pfi+2X3K0k4+7lTgHbWDOZCjA5fShIYriOWe0GaANJ4hBwItiQvZCossy0wbtd
iVfzKGCj7keN3k3zN3U/gMvIPnjLVIo+b04HfKhhT4IOaRf6v4PwGQg7FX4erE8uQPhKhN7yBTkh
mljmhuqjCtAwMPQiylWtv8sW2zTpvcQBh0dA9dXbajHas6OjJ1/ClgsTkAHLUG/5SYgE0SG6NO+B
hl7KTx2agOjfvAFr1iU5PB8yIt/PUoI9io7HWCBHl4IP9nyy+C/UiVEBZ6uvsgNay1BztWEtr8Px
ygTB4Hxs23Pt4UZ8MGFFawEpY0t+DZDCEL48NQITdxO7cO40wjdfr0CJHjxgj1rthW2hF17YvU3K
M7TXugRncK3hd5Xib+ELos5wTo8d2hQqdY9RAghb4O5uDWrrpfQwLn5H/8Dxu6pg7ni7/B1J9GOa
jd1XQeoUKEfwLmxmaex4KulrIhYRB9nNZmGFvpF+suHCiBengVVxbr9z0mRUe/D+GAKAymZAKufH
mh6Bgp29JwY05uDoiUDS4qJG5CMIOMj5IemQSAoIluzhcO0evWzAtaDSnfC4j4TbLEV8TaDlg7u5
pQZXGT+zRO7WJv6xefBgt8E19FEHEV7R+xvIeZthraMTgTFpW4eWkRDqI+7Dd3ed6FeW8g/MqW4R
4wrY6capyc+iucH14JH0y7ZvKT7kLakrzC+BLHPyxFvB22rWg14PJ5/Ea7nD30vfSYlMfN6KvpmY
cIAirJ6fleoW6wAnJHsDfavkG6U7s0RMec5oVsaLFLpMa/mN+6UKoI9DpHERDALzmWfVVE6HliF+
jyTnJ0C7tMK9jODbDCAiMi5jaNhHd1KyR4xVyiY4oKyyWHpW9Fcl4GQeICS6a4r3SVlhs4pP2CVx
46HNsO4FXy4OoWRY4b8vFnvoIFTsDDnd7gs1HRs1DhtxrVvY21kcL5f+pvz0ajcWd8UzxaXBS76h
8BgQR4ybcofAYtHvJj5h1lWAGuBkIXmSOTT9Zb6jhPXylbxVAhYvV2QEOCWG9lSjJ9tThTA4QNf7
pjRDIlfbf6Z+MOXMabk7AWxIG7aE/O3UgP9aKriJhkCbz1+Tgn5XEwJ/jrKPwgPWSP8L5idZ5BsR
r7d/aCKAe4tYOJX7mE/tcPaRPyLwoRg98+UIPVwnbNxr5n70gpTRPHTmX0xPx655BzxzFZjIZkim
xShXUn3gDjnU3IHWHhd2ffEYlP0U5Skcl1IJoAd95TEn3SskZosIAvBFDGVGJBrO2FGObIHWhRKi
mU3Ersp6tN43DJtW+ijxhwCgBEILQWllwdr5LP21jNLdEcN9Rxb2iKyDibiW/viMseEpjqMzXVrp
BzEYwLpkJpY7KDaVhxSfEaX07ZbrDXVSUy4Rm1BZ7rSHMjFGYxQxITk/KHiXTLJ00ThEZ4uYbIQ9
6MY57KB+ns27donzZUjgSkgAT38u5kO1WpWbaUt3NHIsgGHL1oDiAZmir3ZKXAmnDC+pA+ietQxV
4lnn2QUpMg8ar62IpMz2Dfa/MD8/pPmwuEKtIQm4tAlOUOZYO+sZETebNwRz5/csumjaNkg/0985
z6WgdXKLD2ubOrQFRcXmibguppEbKneivk1KIx6SkKjieVVsYu84/YVYte1yVuoyB6P06PVNnV88
HoA3md1rzI3o10Q2rNMsV+FjTMH/ZAt5HbOIeg6vrvyNymOCpjCgTxtLUEAo5WcIYIzCCDED/CrJ
1oFxX1pKvgKd21jcAwRWIkyFDL+LutKzeyWx8n+PdJk5as0h+7B6NPt2mC8HUoak1XyzoEYFfPs0
joQEQdrjczfvxbgSDjS+iJ7wrmktRYa3VWsuaYS96YQHoFBWMoJ3AyggfxRI93I4JkTh9PvmSdrI
NNmwDA/MqmZxNsHMJKEwejJWsXItEKBLTCxXKtm/Ikt5h9PDCGECIJiHUNFvJ3xEveCCHzm11qZu
tniB+b4qQgr9FU+SzLFksmqFL7PwUUaNwtvY6sOzynYKTgrpNyi/ec46OPcr6xKf0++8xBxvIiDj
4aRqKkaMkDcrBMFxxPAwbJP+xdXfNiwprhXcW/nPCx5ZcsvDl3L0HA7y5q1BaRGKm0Hm1rL8TCQk
lgtNXDZgoxfpwzimwU1jg0cQm7aJUBdxYZ4pJzieoY4y2Gh+Jw2b2WWIbgJrjtFu3hEjMi861s1J
x1UuvnkdWa8MgH1f0rgjrTaJXx7KH/hkwgYL0Q3peBGuq0esuZLgYuMqoOub//rqqg/v4QtJaD73
g8w1kQIaqIzTzlG4RheIe0duOMAg04tWiNhO9miqsho/8Tp+lTQoKfMpm+6iPTDXwlF7UW4dyn59
1zLyyuCJrprbNH601KcYI7J4RtmWdOTaJpOXiRNfQuIPcd39JE+JppqY+aXOAwh3AwX7Vi+vinQM
tfuIp3xilHelI+8kFNmU2VtaOjFbBdGD+Fu+fn8lMltsHZvUVn5NPduG0bri7TR48tBFQGuJFyuA
BdFed8TFElDsiTYrVF+BsLasXxwJ0GxnX26+TbQ5Z7AL96p5wyFTbrp2WdbvqUJgCM6WOYbtP+vU
ttYGmU3F2tupJqxvpzSuinJBjcd8qNvWPiagZXjgi2OEKn7Pe/++PmLhURCz5GsFlPXgklfARpeV
U09TxliHNgye3ywDgCSMg+avYeDx7S9TyEUY6hhxkSbjs3aMSclurgacKAQQ3aJhprGIGcFDDywv
Mmvd+JpXe5lrI1hJnyT7JfM+zxZGFzdGT9lWEox5MTrictbeMqWgTf5qRqt8lkwnrWX+Clc8cGBj
Qz4iG500igEsxMoaa2B/6J66dw3ZbCNYMpkN4dJ3T0ywEdEvyY9QFgELBYxg4obbgcU0/L4zOyn1
7I+RLZ4r3IAXjUcI54Dwa/qkdd5H2VFJVqj+lXAxWW1xt+krSf2Mwo3BrmookZuFxBKsoDL4j8HD
rNEweF61hEyGHNkiQw2igwVEkZ6j0P+ZU79QRN8ZFVJKI5Z8RPU8VJXolbdKJVUhgFLWTsn+7Whq
O3lrgngDLi3aIUjvHB2RUO/i7cDBzB4itBW75BI1LzorfMZilbFVlIdAzhbyA5cpffYU2r+OYXuq
EvHA25nYZIaeyATmsS9acqQpDAOJVeKXlo4rw3so0ObR+RLqnj6AMst/RY12AOhhNS9nS6IjHI16
bodNBxtGi5z61QRfMHuzW+sCeJfu2Xlkn87FyfRqcls3uRVImbjIKpfJcqgttOpQWeueiKDCkatH
cuvWIpN+zR7kh1KzFAea0x9U8JfwoPBNM1FmgsNxwGznwb3EVSPBJz1LTJ69VczZAoElWuWsxjcC
U9yEDQOLR2KZr1H7Z5RPUdpNpH7lvFw1R4rLi51JrjKQLgV5/jFwJPnLAFY7XvxlXRy0xE2acwnq
w9AvvkzNaVHW8Bcw+jqp4Q5AmymBgp/BUMhHl9P3hHLWbaA7XxNry6DUYzBC7IV2llGk/og6xQNf
4tdIG6SvKsPph2OJtp/KHog0hfnQPBqIZ6Q7273/M0Zv1LXNzUc9AqP0GhlffXiUGwKvCOUD+Pxb
oGDw19WzW8jWRyX/SwXmSMghMaWLexPM/QtGHba3ULF9PnOWQpZTLmUCNgVevj1JkUy4e7LZ2apU
5MmxK6jKZzNeE/zi/IQVSeuELNz9FfJDao+ayjlpNmPFlYypNCz+EjQ4+s8UgxLSbUOc3coxsET8
uhFWvuoeSMc5EItUx1uuAPH6YPmakxnHc9K1K196kdCisEZvbW0/uqzPtMUnp8xpJM4bBTYregRH
4+IDTxLIx21xCmC2Rvfsxa6SLeXsHS2nL7XYMfL18788Yv3KqKT/FwvdVnEktDXyn7w8wHySvzru
/JpkQCBkw7ATusW5/G5bF1g0DtDWgW+44fkob9JcvZoK5BDWE/GFHoi3n5VMyR56mTBycMgPhEia
GW8fOljnJOFjYEknsJV+Nu2m9SitdQp4GYMRx+oCUVjwDVsUpNskwC9FTBv59p/Ac9BTWSUSbmJh
EZWvUKE/zZCxwFxjNmj+tvRO5BSb7OxZafwa1pZ+T5bXpDoVqh0wWi2RyJxRsSMe+RuAvIBju9Xo
hKbO4ZziDhNWqrc+mwIjDOE7Ul8q8wofQRjaW3SbE8LZoVBRrXjrb0rR+W40D3m215FcLElju6eR
PYT3c82RFcWfQfMrck6a4Vub8xYouj7F2vzx24NBMDQ7p5RRQzu4merqd2ul/jS46YZ9y/kR+KQk
MD88z/soNKiE9pTjNtfJuj/W03Zodu2wHGsRlQKjy7iCMZLZrcBzRLLL0DkB3dWEBK0EnQovc6Ic
Mm6i9FfWmi1NhxCOUf9qZzzOzudxyKydpjDDDnxb0e8C41mddRPHcB3uh2sJHTB4dfW57i5qd69l
hIaMgJHMpGQrUL9ElBsAE2hJe7JurxYbMBZx8p7gNNYuHMh+tJvU03yqttExI0DH+JeAItdot+Vz
xlK2l49IVlP6mKr5K2jIPfafaGUZQR40RBr9xfwyaUTJmUwp6ZN8y77E9Jgfb3TmFGKCaNzf6sIa
8ipNRzFBykSO/bJQXo/7yrobLNRMAYUAvpFrqjLa3cgMxCeSR9kAYZftCYDuB/Itv0LkFnL2jLOb
R9vTzuDMMOLGczWcW5mwbHH1t8cCBwgrrMHOjOGgTbvQePr0UQx35Jc4IKH59LFW6i5bD8vynWHm
M7BX9C5pAWh3b3TACY5asSnrhx/+Zd2OBELvUorrcXxp3taCGhS4oXoZROgV+4RtJEEvtOuziHzb
EGjTHEqFMEk5szOSg3KQVk/OM7Z4HKYiNlQnaDeWus9gyyQlZHS+I0QRGZ3yI1EfYkiju9Djb1F/
jsW/Mv6J+rOuH33jOKT7MtkM7PMQx0F4NiWXnIMh3rfyFoVefSUhoF6Pvc3P2MFSZvZlPepyCcnO
mByBzNC/VD7oH8rb49zzubHpWvpdmCJoAUIsW5zFRJ3s20eYHnWKDH6FgYug3ZvJpsPyENHZfubh
uWdAzoMKtrPl60aMvY/3fvNplusGnLW6Ckjx/A4PDQEJsFpZN4pnhSCgAJvLpgz+Ff0jvavftLIl
O2/Sg5AyUf0ifKmQTJ3GG9DShEUk+e6eW7zmRfRPezb4D31M8x8fclQwfzqzXOHA3KmhmDPccQaW
MWzcg0dAo9uwO8SXg05P2xgS2UH7Hm3GRBDJZchXw8sgu7C5jbe+PHUEUnKHt58NKr9a4cb4Q+uv
3nvpLPUhpNgAo4tdpNvE//RbnCLFb6Tci/RWZW4gE8zCmgi8o/elEUmTrfvByT7a/KuFovVoCofC
GE6dTz0t2zImoE5ElbqW4kPwFm8ZE+ibeBNQIDMORJDQbGUDcf7C+hck6y51+0/kcHrtCmgx9565
Tc9YU4yUCaeLGN8QD1K2E+u1fgrrFesA4zIS/cV+lJ7gi54NMBwpDvIOloKAR1N3PHOD8Bz8Ws+7
NOyMv6nk5vbdSHcGZqD39AfMF7jCKOOIejChNUZanZGxAUrMb5CB4mdD+MKwCxA2IIRjUMY5hygX
r3pga+1e6pKF9EAcxK6uZSyHSiUTiHXGO4v2Uvz0ThGI1oQT6i8eyP7sYDcKs3w2M4gjwYi4pk3L
zznRGBitWnztSXr76sHBmGstxdCBmyD717faQtF3vbLsG6TKsTOerfCUAx3GUw5U1KiP0zXPT0Jx
LHCyCI6iIWeFvPlXG1f0xNu+mHOwJmFG/XRkJGdrnP8mECkPqdtDDh0MlSE57UTjPrByB524b6Dw
1B4Z6LgIVfwvrjzc0IhBV+naYgl4Ad8AGwglOMS4kXBpHjX26Ag1mDf8pcYP1DR8UAExtfmHZiwp
Ni1khucgdSvJbTAzPePmxJwILfWl/57oxxEHMYahvW7GFcW6iC/6hKKH0GcLRD1FfgaJe1n59xXJ
SzyKPEDjF3OtnPHdpXtE8RHCiIQWn8Qhgf0j/8KVm11NPESEZPXRYequXL955ojYqtNoHuoAGdSt
ApVXJW6JdqakqC6qv3jWyKUPOX2BuEZyACk93oQsaq5eRbaQp6qOziQkgObNBF+61NOx90miv6Gw
xu1F+VS3mwE7N5kSs7otJPqqdmJjXaW/TACwq4H7fYUxbf+i/ELWzVNf/NLGpfFnCLSEydUN2hc6
fCIbS7RTnBmUBfreAEf1V5C2zJ2suTKKae4BEIZPS3uyjrMyt1ZsQd81kws2j3UnMDRB2dEZKPpn
aG2keiZAorDl4OGoqtbqfuZzfJjYBpic7cp31W8ZOqNvxBhhNjRtqBZcxk2MN8fbjEMaD0nIFYmY
98iKRTyRZuBZpIs5euyo1gENNOBpXFqYSM2YBQSliAaiBE+Nem1BF1lrU13xD8iyvAPbwLLiGGX1
uxqusrXIv9XsX1Ufx3YRTJuY+aDHR0zUUtLuB5Jm5cMQXuKfdh9LZ0R7PsjakoCMR4n9/bs5CGTV
sWr5YuwLJm/4soZz1tgVHUCW77vuwB+2aCPEw5yBJLsalNzoqsL7Y4jXneimeZloeo3qAnI03ZUT
mbtzkkz02fA7BKsuW/glKLT+n3YamN1iLn7U1NsR5elZ4ZJg6qEwQTNXwx2FSxyj498irG+rJ9Ao
xndwtCfBiTB/m4h5t/2TN9vHOSvuJMmWB9RfK0EGywXkRkIgMtPcmwbh/yruHeGLtVr1wkaJ8jEU
zilDQbJXCdkJr6j8401C19eCRVkae+lszmZzQEKECeL1IrEsILjPQKlBdie+epaeSrzp0bJTWku3
UdoykEZppwh2eBVTQhOw7BKWNOPwMsx+xp5DFlF4SxHf2MB51COg7unWfIfWEQZpT3so0+Gf5VcB
IKi+DOMtaul3+WyvOVy0Zmu1Sz1bUXEAKRTzq4n9ZgFPNrbOfI78Dv20YrLHvMHfeCw8SXkC0kCt
hmrD7/cRcboXwpD7fyodKtS12G0zdvsb6gKVsa5wECV5aX5QPDGDTYiLLletuQLxnyc/Q89VYKcl
TPPc1EhBRStxFDBYwkBP2P3fFNMpr5287+n79crxCJOIHkRYUOeEfwyiEO8AiDtWp+TkvyxoKwps
NHbPaBMW/b/inkF4r6An8Vf2wsrbDt1nlOzHj4STwbp1MI6/WTOFam8L7JVmOcQ075MMKAN4oyVc
9Qv5gPV63o2y6iFmxXer+h7E8K/XhnXKzZ2FXqVk4oyaCnsLCxdTuojy18A7osE1Zu+Kd8Swc/Yz
0czCYoHPsnOJCVK++gxliuPAeBoUBuyC6E6ZwYEJel3j0+bIma5wwVMXADyCqXribHCIIReVV8zo
kAQ0ghXh9uqotuA7osHmmcLAnySr/DZDuht0eE5THFh20RTXf+OfPLIuG2/iyH9zYSC2RUlF5VTq
NCvdkhdto/zI+F7gLVXdesztojuMDMcNYz/SI5uv+m391NtYvtfeGWtjSn4D9qnZU3WX3gODaxU8
EbCkEspYa3s9H/6J0VGpOASy5YecIs5i2Y9ZtH+EOQjj4Kp8TzUjrxrsK0tS0zWkv3raFP1TKTdZ
QqEg/wjKamACFoqwfOd2EMm7Nrhx66gSZzZbDCWc45bTckA+dZKjS4UtJQla2kPKI/otlzlSyxAv
DTYEK8oeIvVgA00CcwX20Sn7B5dQh5PIGjuX/8Ww+ZXnesvv3+pbXjdU8RHbsbTeTdnEbu0OdFgW
wd2AcnabCzeDvJQ70s9mQE07pzfI8WHWulu/aESYyTUwFVY1wbEMUortDShDkXz49q1ia8XP2M6T
sisUG2a3ibHHngmziP9u/9QxrPKVrWDms0eHBvQfZ3DsfsAooLDIkPx1YBLJ9OsJcWaOAoLk2OTc
STt26QQIhozlSLcD5WkT69giD5iwhs05fMCr0CF22CJmCvN382BSCIUTMMNofQE64jXapLxRR7Iq
MZVULjBYMTnUKGcxEMSbYq8xpMbbdafZQwhP7OFyeshrrqmMWtGltuEfu5cgsHRYJC+cD/iuEUtx
2eEKpF9iQXIcvkLseyvo3dfpZUJnpt+DbSzskO4ysEYajiiFchH6aruJfZd3Oaa7PfnnjuEOd7qt
ntJkib/G+m1Af9jGFyi1vvtgXW2YB+tc6IwWPsd5xSvsEo3EQSLwqLcO4pGjjx3UwWDeiMdv+E2j
U6kfsgvTmTi5zk8kRWNk109MB2tcg9b5w1uJ2FWeuEqsHTHFElQpAbkUVbUTbBACCzvOcrBRGS6j
VTjseFwM5q4rCHos4T03pX7gMOvOCPnwojQGAnJbpdvHPzMEyPHguDvV0foj07XlhrLDat1bJ/g0
obqM1uYuCeZng0n8BJnLJo5okX2CTKytc9LN7PAidiKGNBHP+aeAA8Swx3RrgB6u7F55wYKb8gc2
No65cTzM4CvplrKgaiOJSxRjg0l5zQvvXUH0QyFHP6xiJIt+kRdh9vI4Wq+t/M8D89UT2A0tNq2I
vVIeLQSYd01ZZUQ7+EhlwLSv/xIJ7pnQmu06he0bvtYo/vjQVIiK0XfQnXqGFpUuLWQU/FH0I8kd
8vFlGOAFQRTGvj5CJyHm4BN88hP5WV5ejmm5swPt3mI1txwI1sZvuqmISnZC6AsRPjfIQpwCZDbj
+VSwr7CJLImZbjXOqxPyhwHrJiTr9ARhTtlpMFFiUNMpTbguXeParSgoepyp6feIOaSpYfoEn4Q6
1O1uVkeHB5DHun7qRcTniYsCx+RoUsDJIDsIlnXwzyAbo2XpsmMJF57V5jMFL+KdNQhBLFobHZm3
6pihLaGeOcEK4LAPESkv5X5T/6q8yPb4qZSob9Ya1Rnl3NxFGFRbjzSnaTqm0Sp2NfHNGm1SyXRa
SfPrZIe/jMUS+wuxMetWrdiV92x8CS3ONW+fu+qZ4JBlC5YC+H82bNpNeBfYQ/0U/DgsaYDnPcZN
W16acUPUhwt4bx4/QgNZ4lvQcPv8l1MHp+Foba1ruMAwxEKUt4uo0eqhsiN4BJCJJyech7K7BvbE
Lst3CuNxIPHdLtbXyRsgrKa4NEpp42p/vBRNxyCgeWrBT8XCy0T9BcWOu4yJB98InfTAFHjWHOGW
ILCdlZf0hcWHmA0NCvNsfkHAAZtODRyBHDvtgBpGXLOur9c9gAkIXBcxx4ZB41LOoVTX3JA/Yo+Y
tJT7OKJgh8KrTQ28aoYoLTvcryncYdX3XsC/RxFNJOX/Q0sbB+ecqrz8YhXyQKtntd/rYACtAMqt
k+9kJp9r0DQ8oBLd9NFAJMSwmUCZZageigjyzdHrjXUmKDa6LKKLUeTAvWNo2bE1/pmTGThtxnwr
DCyNlU0Dd7/puarR1KYQN2ONwML2D4ISC9kSlbC4UsGwjMNend6WsNGLYMlwFBMg+6b/7m4Cllj4
bZpoJzWg13kHO9yfYGmkuUEgyh7BkvlfNW3B6l52yC00l+AmBCQBqb+bcFc9QzdcdeedOgsxY2Vt
DMhpYV1+g1VsI+bAEjZrFpzqixrfGC54jziyWd1NBJ5FH4CJQl5ywh8GF1HVnmEAXCwp4ppM4Ikj
zWH01dGg3Mvqpllo4rhr0ne/uIBaqFD85I4PfQGUkhB9s0DLsisoKll6BGiGlaM6stFr6HjANZAH
Jy6GmWvTYiA7crQ32pnbtpUMsB9kPvKUkM3bnM3pDaqCuwlPbv+krm+/JArn7oO7x2+PPIYNyu8R
+ZOCOcdyRxaatNaaPi474W/Umcd4f+W4x+bJPnRuU3Kyc+FAcGDKawnFwjEIthUK1zS5YMfK8gkE
+kGHlNk5qWksPb41bmpBOzc8unK980+Rz7CUvkFyWg4JFbMxdStivIIYWm8ZDRdUcm175PqHowtF
yYp2ONVG8veEWWHZzxIBjVGdsBODI3Ib3X/BeJn5FTUXJoqX/y5jZsCwZIXeTf/ErVStDJtHC5GX
bxwiteTuXdRUDJrb4LgCGAsQfD6O0Z7m5qJ6MZtE7MQfDD8Z6mtE/jjQnYu1IVyc5xakDLIlXCKX
L1TPyYfoHIdjcZAplZhhv/BeRXsBLait7nEPAm08DzxmLj40KhzohnhOowOzll54FtkSR+JwUJYG
EAHA0/R5PVlXcKjaNz+ByOwKiNgq/JGDa8BC1tjlDaUsImWfu9JurvzcfLX5xrJlRpsrGOpz8u2K
kimcw7Qe/J6seJQ5gmdu2Etm5cgCkqMqsM1/qCAkg3mAJHouwHfLtpiMUY79WOlsVp7FBvFjOiDJ
rwGN0w0hwMNEXqxQAG9IB3WHLz7YiBIQCSR4TozaeuBwDpxVZW75xtkiklI2khXODkKaI0BAAAs/
FduOMQWjsDSvYDTAOFCdia5Zkn7MrohYsxxt3yVkhg0fEYgRKOiZAoIMFpZUF/zA4zDYkWEMePOq
sVI0ZzWKoj0DPn/VuITciiVjnW4VJxey2mYaBZxziZ1Wx9S1wefFswW89BrR4sKXpg+sl0GMlvrs
AbdkEywl75qsurOknQmOoRW3Cv5mJOjLmFOIxfIFdMcEAODOZ0CNbfn/4+i8lhuFtiD6RVSByK8i
CJSzLb9QjiSByOnrZzFVN09djy3DOTt0r8awkEnECXszcgqWaJkzHnaf2VFYk9lhHNKQIgXgLNA8
pKbhHzF0rU0KUtUeymBDd/TcETtBzjIfiJDfELtHKy3z4i8wosIjj+9PpBTWhPcJa1y5rYu1NK1H
X+N0IS6egxbgW+GaqWPUm4jfruEK8bESqWtipqzo7lHUZISjZD5vNYt6TT/VTPKofTFY0a8TR8/K
Vyey1OovIT34jWK8x+h/lQZWDvTuTFg9ZrnJhopUT9bhNcPLTCoBSh/kPiPxKyRp8PaQ36Sco+6N
WR9a7oA9O7nzM01j077lGL5W2nKv6gRfeU94kdt2Pbs7NZfdFI1qv/gU4RN5fJ5w2MoN9swwvdXI
GKyWBB5atvKjg8yXnebCGvkityXqpxvfNh/Ql4ZnkiVZgZ3AgT+Msn5ef/EEoMLpl/S4fPbFL3St
c7Wn3qSVVH3tzIcAQ5RpDNrIELkCTC1+KvqJaId7BW0bT1l+W2jrKt3on/FV3ZtW6d487YvsNSZp
aWwlP2wdfyYeQ1Y8R9jUnIFznQ/2ZjYJ4Y63on6npdaIpv/3lZ+Qe8c02l6j8o0/SQw6FQxAoVQ8
48s8iefOdJjIjc1ewjiI/mXDJHzaoe4TC4fOQ41uuugiRmxFt9K3izOHKRpF/K9QmbkXphu2noEN
TEcSG1PS8HkYXTWBa8HSzDgv9oYVfMoHJXMCEq4GifP5L7uwC4wR90YHQL/UheiUAgpghnijg1Ob
iWycWfJf8aSXmZhNzM6fsNm2T9A65MjaNQC4E1HqNIdhvi8Tnxq+ZKUFT4qhxaScmN+nX92D376x
moIbtoN6bYiW9nwvWCKvuhNQ7G0fMASYKdDGpplpnzzfvWVD/cAi2a4RqWfo9zx+VzzAPLoJykSC
jtBsy2/MCQl7oB8F0UwF+hDxoDa31yECwGBuGCFx6RyKe9gtSc66jK5R2fj1ey/7AsaOapNhIfMA
mosAHfRe+BnzzaK5mcQDeRCAUxssnoD4FU8ppb7uBI5w5egg3Gu+alWCbkUoJugh8/28lPNAxFXG
MQO3xZbUD5v9dBGRKKIStnEn4+1L35JdFcGrXdxoyCaSCpjzNbwr7whBC+TKJA176sms3FmEml8I
U5mtg8kqe0O3zsNcgWx1+MT5KXipI4TLM1SDaTqKpznWXVlrvQskPOzBPKzkR4Rdf5l9CtIHI3QU
rmg0AAdwN8+pnxi7P7icPzU+0aUOlt4ujvOwMUEfL9CqvlzoNc9gnWhbs/Iy7onKq3ld+DWwkkz2
tE4tMlS6xRxuCWJ5hq5+jAYsP3UfmojNyETh4L3yjbEbCZB1AhE4tJK55KEjElZ8xNXSoXpakE94
cbvkG6JrOKDjOsm/XInNiYzDV+MB0pBnitoZihQesXU6udm3WrgkMgwzDARyGBBkBMSIawqUIK7c
eS2hhKTBM22CC3ViXCAqfnRbcOpwQ1OMM7sU9uYqNmmn/LZjquTAKe09LPxPRCOY5l78MeC6/n86
B38zOX1yyjrFhY8pJm6B0o9p4g0llMUvevc8JcUnVzjFjS39KXRC4ELoUo4t4GZwqkjJaoJOHWmH
EyH5hVkLqTAnjoPVYnPtn9v4iGaR9bfCHONm4hRx2UsyItb3VJXacfBYwkL+ws8HgDZUnRJ9PbSF
kZQ1h4w68yjtSLaPl/rHyGiBFwuSHRub0mIewwyrthmaruU3tuzU0xabQWVeCGJb9XOYNGx6V4Te
JSgBVDd7bRiZsrQNGP5FO+0TQ9pLdEQD6BP2ajcFwaodsEA14NWIQp3ramxFybV94fH6ROoirhns
BPvYtrILMJCMklJ06HVR3TDsgj1R+3S0dF/LXPILEdHjXOlM2Vp4ev24URCc+4GGexaTIOG23FXE
f7FygKwFJysUbGR19+ZPJ3sdGkcH7oAYGFZZbbsbDxWCaNUBxUWYDXgviWHmKVqDrPEjP9hhHuWR
owZYnMHh5nuYTjDfbu0bBXR6yICzj92yw1Yu/vDrx2Yjk3/0XBNB95QOvK+gwih8aSCv7U8KQ+Os
r5jTTjzambUobcl5w3d8VJAyqQyxOCy03MMaTLGQrMEDlHclwr7oMYpoXEDhkIaZ6eb45NuIE4wK
BQ7OlO4xyS/qSyvbxRkZWco8hezPcPqiV5KOi9Idgbihk1XAmWxQGrFHZoYbymtVAg5Tc5dLbNPd
l7Kj3JIQLDW2zAlrIkW0CRBBX1O5SbkL37Q9ZypF0QuhGIxVROYUlLRtobHXBff5jtSIMkaBHi8t
o5/m2gk+nnkmZqQI4iYl2B6RW+MrvEV82X1+yNGqaoOXHFBl5Y2le5gw3XJx0gxOFk+i1Ch9tX/r
GKaQgaG7oXjC8ccaYLFWPpQPPNS6z6oj7r8N0xGK96FfMeIDtVw4XXcNuagfIuK3zEfXb5qr5/X1
+uUqsfXLczsZB+mHxolpdL7meEr1jxwhAMsSwhIUjCadtORr58m3cAXGi90DMw6kAUaieD7FxbUx
z73X/KopjomlxkqUQItTqDJnA3fP5MtRUAUwuVQFfIQ4ER2G4phrAOS1OjWrIzJNIsnPhwMJzLV8
hN2GWmS8lj7f7I6Kg92+p6/i44vtJXIriALEmPKZkB+KCxZRwwbdQzrMAKIyccVNf9IVxzR9HdsU
FXz6mfWHplii4d7HoqfQgHITtYETUZRegsrt7+r7hJnyXW6vrJn4tmEGM3QQzPtL38mhBy4YflSB
hZiyfXTDxKOMJ9tOqXikXO2ESFta9r/YOwXnhXKWf9TQJ/jU6HuJ7Aj67xADUwZ9Yp662spaNsjt
OqWf9X2oTlK54+gopr0gzA74Vt+QNySQ5c5qsIygkrKW3ugEtrrCASM7n0vkYOSWYycBgYiU+rU1
Bxz7J3nPersJGCvYuIEdeWsETn1nh0KPYDNCz3T0q1ZAZgJm5RVuyAi3Fdz6FWZChcJh0zJR2sni
tzBsc+x2yvILU3t+bAwvrN3+E5Ns3x8Wr3PIOMNWv4HB13+NQfw1d59dBNe8pSNi4r5arOdgOxv8
oY7r+sWRRw4n+4wJLtwRmY+qX40HXf53Ue/iCYPJvmr3xBuFv2wUK8/oV3m1qWq40xQhXhc8ptyn
2REY1GfE5RlbdBo1DAVQjPp7o4CLgDiB74fVJRjmxTXhZ6d2vUcL1qfMd3Dn0bw7LC5vlWY1lBq7
8isTVwGD8uSILqIoj+ad/pemh+aeuIL/bMS1OYd0ozxOrWJXMGZ98V72M6m/36D0JUwJYKzVnoEE
EDOFkGfTzGwA9Dcwa+GqYQiaeB/tnsAW+DD/I5lmljtIoOqalWRM+FF9mtKPYSvZV50lGlppBmN0
krJ9MLFT8MiDyhc9Xo6IS9zWbsFO4W+lhMK1r/4EtVtsZxAusjUEpDGaKtYBtE2zng+DOGV2oO+a
X6539YeQ8DzeBDf86CH//42KWlFxWaFzRFgsVhbo7FOPbNJPRKFyvZGGbx0d4BllWQ8PMiR31kUr
ii1MWNaGUyBMdwMQrzMbKdz2e8muS6v/w8wMeaKpnICkS8pq1vCjK1drCadB8WOg7ERGaVrhnSIR
H5Ov5u9Ru2FnGL2nHHvQkw4Cz3zjBVyNgXhYxJeJU1VZl1iMkOhbMkKhNTvD4kkNtItjr7SUW9F6
CHwl1WkHL2bWyIyi25TFmSn1rvnOHzAK0sgXVK+OQiBUiJ+G6KMR1gin54O4O+C65vXWnLlVQTJh
Ia7tiT5k8rzTLARlhelHLQ3PT1tTmPo8GKCfXmAVM2eqfap/J6F5wno5beSMz3Ax/5zpmUxDCdOf
x/enqw7Q/AGT9DU+I45qqVl3Mn8BqPTsUL7udMw1IXEPApuIbUCh9BdgefvWxNNUORSGL1fkej03
O06FOWUtW6xE3QYsygEYTA5ulec7R8L0wb38fAdgAeiX32Rm6Xip5L8FI1B0UzanEzOYA786mZVP
fR4rt5izbhGWYzUm3Gw6lHemVSA2WGXr8bZO1vKPcta3EWnY3XL6hqAx6T5TUXR5xTd7LvoOfhnZ
SiL//ANDZjfj03PMvY08+8r6DM3DtM1p1wING9tZ4rM3z8b00E55fuDWBErG2yl4aJ37VWccnuP+
yQHxU+9NCEOrF48tWw6cSZaOtSSyemXXAygwo302ehFj1RqG7SJD8s9SFwn1H830YCCcFFYqM9PX
t4bgWH/QSYXIBOc+3uZfYSLEyYGwIm7/wIEGQ2CCeGM+yPTlGXhifM0BUxx6XL7wNQ5xi9t/ozV3
ct2mH1p3U18Fn8w3ihutBaX+S/6Qg3l3ZzIOFrS7CiDP/GXEw/KPxlt/1CTD0vo9b4y4GZt0pUfE
+euP64wDKrlVLNZvYNhMG2KW6tNupeabOO4WbJjyeJtjr1MO0LsbnkeTyHMRUxd/lHGfZvMwFIcy
3r5K4XikBdZnpzqG1qvMf6pz+G8hUgNcvkOD/p908gyJcsTUjQlzxidW8ooBow9rRi6PgnQ8DLtx
ZCd82VeQ+TXAwdJAYxT8Gu2fCUJ9uLfKoeke5iMsPJUaMMZlK0XEsziv1mONF7P1QXtQnydpC/pr
wWaCyEwibcR3agHKRuZv+v/iccQ4I0228mgwRUfomiKnuHfSmsgMyESivAV8XC6+mEiGByD5bOWY
PFbshcx0T2tldtd+OA9MjYUrMEEIaM2J1bnA5a0eFQpjCpvnHJoDghYgeizRJZqggsnb9gaEi7PJ
EDN5A0T7uQbYp6RbAElDutKMZXFOBEI5AeJZ+PqmT7KGCj//uOAZxg4DSNd5/bwY6A92tQ9AHc3L
zZcLmjPpdyoF/z59R1qWXbDKB3BAp5USO/X1uKh9I1gRPKrQSy+rO6YxhsTPVYt37yH/tcX1JR5b
iTMFw6MwE9U/c3QrSLCBTXXUEAWi3bkBUxHRvfEkiMKGMDXiimh+cbm8/nbQDOS1cEDmnNPvPW+5
yiWlJTBTsbWt7hTDfflHDVrfGTN0ULqynN7OaQFRL8jVpoVfScZXeAbICspqDhj4KT2ZT85iG2KW
iBEwkqstYTu2YIPyeijiZTb0P60R/DDFeZVb+jLstubTJQAvslNMaHmzpoBHTkutxTPRRy4NJGue
amUwyIczKGguxSowYXCEVNDoMMRyLSn2PMZhOs1Wcg9ECz2j8ixwBnJJ2v3ykrZ7tkMLWE5dhHfn
XU+28zc2WSbeOnCCUJof1HJytgVABMf45XQPrnRjV1FTwSI5G/2WbyTt/pLXjdp0XsKUcCJXINNo
7/nohCtxyLTCRKLoP1iiWNGQNTVBFw5+weYFSJwN6BsOY9cuPg6g/FlJpMM8fVwGC29iHiJtcLgn
txj90M8ihby3Ceexcbj+QThUYfcjuOq1YNDwG+1Cl4FIAK7JYsvDZHUkiHoeHFLno2B/vL5UvBjR
N8UwkECCSnqMDyn15q+yCQCYMm5YzQ0Dmp3d66vDLzdL58FJ181RXE3DnmhZZlkiNBuoMxZzQ/OI
3Zsm5Txu+G+55QHgj/G/7il/iOCLMIMo74XOx3rjciUNDXNflR7BANMNm49FswewvKV8Fh74fck0
7thN7/P4r3Trn/QoZzZZV8Gtamgib4O4o0BBn9D/fN6Q4XczYJPX3dyzUkXftbBRKtLnE9eCEAk/
NX5ouOWTsA9wY/Ue0hS0S+VbcYMT0SOTBr6HEK9x8V7R+yVuBc0ISig1xwXYbHukSwS5zriOdQa7
M3MZ4f90hqP+POakP2NAxIqCbzy4G+4oEZk658FCF8xObBINCGqRr5g8g6TduqZH78Sg3c2/WXeN
1DHs05BeAetiOEVD6JkE82BpUK3mkNuQfflu6Qbs1qOjHM8y9x35QXB0DJdXNvpgnca1F+prWNO5
LX/HXJJu9hXsi3lsWzN/v1bvCbriH0H3i3e44ExEMnJiyfflAepBZpCIzIzd+f/XJD1g/hXpFKG6
IYZVZs2iHp/rsnJSmG0gJcEHPU8ZpQb0DkotJmy9w48JXIndeHFaIJvh+l/MBl61T5cyHlcDbyMc
HNNKd4K18MXDIz3CP8RMNINZl81zL15xOAu/r++FADeeAcY2x/64wgWBPYyzpWHm4oMTXfMy1tTr
bLpVH7xx8AZUWKPmGRwJb+TrgNCbynQpBSwadgYEzkvKEgu4+z44fJOTSGitTfo3NQdrTxuqPzJg
PlbZIexiK9cf/Dw6gBLR7vk5WS8i5Pusf6Z7Qd1gYGe54gnpTqHoIgkFIw7vytKfODM5znb5B9PK
7gZRkm198fSac23A9SGR+Da3ACEQMwqgd7wI6Z2SAv7FgEGAjT2f36zHYE0UrVEcgNsBSs5r+3JM
5Ssf3tWMVYJHUYEOek4pLD3lw1Sc8rXRbvOUkQXB88QvdmK/TEsqHGqMbm6aXEbIHa2DX2PYqFjN
CbbyzHcQnpJxUP0nre0OfEJ0jP6PFkB8CoB6Yw/svNHgVxINxPkupAiEd0O0F2Zxqi3uynVWrMyQ
ZbwNYky0AxvHDh1Jy+0EBwhe3uxkcnvMRAmp2AUpn5ukpwfYqOanVL6PFtEIaOvv3XREVIZwIqJe
nnMe9fIdPLN2wyiaK3vhWqE5kqkooQAm8a2f5/wer0MknOvXW0TQbId8y5oMRh7JnG1Da0aGDeI1
YdvEK7bpwKtoNfm5xmOxRcAnmAeDGRtDr09jXWRW2Z4TJsFbySRZ6DqkSGy2rchKhXF6NacLIL9L
Yl5TyNLJ7FloFq2HHDHjjDKc8XYt17h0JON72rYaERk+DHkDOQDju52QPZ5bkTpltHqLlCSkr89m
VcOdyxz+vihmiOsEDTOjFb+6hbrjqe19VgiLd+CMheEAL2LIyjks/+ghfibaOfa0ogeSufdK88RZ
NZarTn5jTcFbRBzqkjsWKQemwpum+KmyyrofApHAedDL4+KSp00EUntZIlFza3kjM+w+0GH8gNlT
6/XI3Cy9qbWDlrGxi2siuuFHQ9NzUxgM3hawZuUvmaCD5y65ZADNGIuom/izQC/lCvwuwrUQXfHV
J8qnBAa+3CwA8CJIt3Fu5d//FTrMubuNzmtxUj21xpDs1eNrqd0R8hnxJSy26QlG05ivmJqJ9y6C
JNttqufB6B9qCFxh1Qk3ECc0/gsfxACs7mRNMNBbBadVQomDeMIySDTJCJkpfkSTZQH7HXHPfaBb
DfiOPfZ+EZpNK3jZSdQuChl4gY+cFJknZe5ieDf3+YWNHqwnZ/JHFiFj6i1E/wALWXm+BcwOWufF
xBqy8j2ENvHywYVDUPyCHcDiLPMkoFbYEqD/dOfFid+ReB7/JpKNkd+9TRNdd4UsovYHg86GwuBq
CtaYrjIvhMU5k/Rq63WTIjfwefQW5L7x+APwYFD01JktE5cyui/dZ9+c+kxBOfCwvTMEmdBXWjMF
Mjq0j5g6ba2heQEwHTHOJCYiBdqwFPhzkSb/JtMP527xoKvdR0AR9mL8rrBofnnpevytLgTTM35J
vZ7JtmzLVAhaaleXGhzHu9Kec58WFelO4yGSxPkzCC4oESo2jnrcZEuZkcp2lKGucwdTW6G+coZ5
3SS5rGfsXvUDlIQ7A9pkxFhqYcVz8Jq9WNWsSHmfl5gMjgVPKwpa7FYNEY/BiliSNccKc852BS12
wW2fcm0Say2JS3Amnq57jBB6PkziCdhu8NbvvmTTU1mjqnsmVZ3sGYm9Mh21XF8bztrFsqJNYRVy
RxKDzY7RA0MKtuHFG7htwAI8BiFATPyzyTFYMcxYoB6Q3emrEjYY92D7Yd5WOq8r1vhPjXGFQXMI
/HyOpFznwnoHNW44mpwdOJqNlZQRkOmzO2Ja6AbrND4Nl8EE1X+KtNXQbhRYX8fogG31lD9PT3y2
R1RAo53Ebq95Kf23qVvDAllY4EEYEvbPhsQHJiXUQY7m950jIKEzw23WO12NVn8zMMRNWp/n0tbL
w0vl84qAvzBE558auPtmulelE/LI7xow0SKDa2SZs/Eo8EoE/Jsp213raC1BT2LkZwUPhhuvD4iE
SAyCbYe96diiMR9IimdqQBg0gxcGGxbEPaq9hQM2jpnMstxFZPOqlFjYxv2ryc5OOC+iO5eM2KNx
5dHuXH/y6l8BpU1JYcCAu9snQOS4OGnI4WpeqTyZUDnygJjlY8JaILwFqaND68l2/S8nnAYH58tc
fIm3yWdKFdU7zaD8Wy5QX91gBTKKOppLeqDGGrCOfy1Uq0qthMk3sjYPYRV85zkkHY8H1nb4eeN4
0iech2wv4Y+lq9epLd2BtRrjZJVFQpjbxufEWN5D81Ntsh0hM25irMNxrdzkwH/1B8LVeTZTQoxR
iLCrDUfGVwa8n/cFJ4nAOUBUHL4hxrkZQbi6jnO70yEO7ZIk34sSpxaDu+1QMztWfurFOhLWMVKG
yjyExT3hoahfxzCdGf+aA9tIAql0SKUznZKpblsQsgtuDJBF4FNTgsuccrwJVbEUMhcnu7JYBU8m
MgI9OPVTPMz1rTjSwymWLh574RIFCGh8VjkI01vioW3xl9GkvNUp7BLt91kdJJZ7NS2CXY2ol3hH
NQgk4kdd/JqQu4N1T70lHQA/xP2NTMNEv2unBbAs/FZeik8H/AXngNMW55SgsefDNK5yvy1Qt7D4
49Jqy8008ifD7ZmOCNRQcth8ccH8FBMPvCUM3gEdCdYGrqp9CqyDqCd1rerskFAzQX/FNihcRPKw
/gaQ3/Te0tK/dht+6nw8tw/8Wos1diVAuvlZuE9wzyv4j2icrB4eB21Ui8rE4j2dSbbIBqf3QvZY
PfyRo1qkDBDJ7p7PjifPvYCpCU4UDPQTXoU4uigMDvvfmtH7k2FbEK3B2xbPLR+7pG4V9ZrEjpQ/
FoQ48LU+B/xSCslPFjudiTqLiOVtRsJRtOqrnwhH/TiWlCE8VIz8ZRyzPKAsegE4xpssAXrCUyla
Vb0zu/dpS/2jrVGmd+rZKL9EZlXjEoQrvtlBegPRyTrrBWojnlVlGCUwB59ZRizabXnWWJvnHNa9
NyKmLoTHM+cx7zbmnoMpXOHp7cTbwG4CRqu64nhd8NPiHTgJqSUBdVsJqBCKwwAniQd8ydAz+hGW
z0choAllMOxgJWeqJeE/e/hPV3toD3OyhwtzBxd1KEEeOIRkdMlWR+5U42o9OwuWErBRDejqzJ4K
FqM0H2QVlls8/il+L4TyNoMqppeasJS2FVhFal+4Wca2jz0sIvjww500cW5vC1Td7alN7ApyB6mR
GNuQKFpDacmr/kg9UKHKfeOvhVEoOuzeYjxQLqbZWtuzUF9l055ruHKmkzQ4cJFa7EgjhM4A+LSd
ISLiY7+MH10Kop/QPs3pwwPZQsyO/uPelN/XOBtOehQdK+lsmhTcdzXfINlOPmFLBOI+kdcSbRLf
l0H+Gqv50R/4NiOX76U+pASQsGZTd1HnipzYRXVZyPaw1ozVOF4IrjGMgzCdxPgW7ZXKr+NPs/4u
csyq+3pOb6pW3kj25DJ8sKexpt/8gyCrheJRaNY1Px27HIdEnogemnKUMcO87se4jNElW0bcbCmG
S+CUy0z7ADVMhlO1ii99DhV7lR268cQygWSb+iIN+C+xxHtrvpRG2Nc2UU91x66KnyNyVDgsKXTu
Xc2IfuHSKjPY6OlXaF8ZPEl4aDdV5+S9x+QiWUcqeTAA6VRsotkcTjXcKOuxOJlreUAK+sF/xprw
xN5pyrQr3B4jJeL7ANriryu/6wULGz+M99nwaL4IQ9vKH+V46Ui+qb+nO30tAybkDb7O/PfPRFeQ
2xTps3SCJdJp4BEIoLQeWFwGXwXHV75WW4LIO7siePHOWAS7C/EgAwMaEVcDmnH1xnyZ9mreexf5
ljnkxIYg22QyE5lvo3qMAfct7ob1SwBvz9QyzwPIzV5jFEzTmba8S2BpXzMPvVe2kPYxXhBVibIQ
peksL+tREdOaEJX1iedSbkHujRvrSX7EazO+x4w4DJAv2qJGUrGXgQ7jwRWAAEmjF2AglDDcluba
MFtPy28VF5op3qrXmr2Nq5+V+G6Al2PItcPtWc7Tn85p01U406gxL3APyF9GsRlRjfmcXLVEpXHS
q92zW1eMlFGIabDnLR7+cbJqAyXBE40Wsum/10snM0xc6l/t7wteBpi0Ah/Ucch3GUZzzoPFgQF9
+KsIWI04EVHftxAEy8EbfqbYKeuf3MDKwoLKxiA//JjTjxhf6h0XsAkQU7dizpLXfJpSn6xqX/6c
UmB3Tx/FVVrvUob8uBBFAMP6u4GbCAxWlbx1GurkJWgADvQE/Q9VUUUW3IFkTOQOmJCl2QJ9UOkb
pkZfyhCHVH7MSGEZVjk5+sYcOhuafg/BOgleruGbVsX+UjtNxlsvQYFxc93eQkqXmu1E0c3urn59
dPFOCcOVmH72HbMF7Kgo1o8ZtVopQC9bqlhjCF2ayAKor9151A5mf5DbbditHCkF0ZA7ixf/W8sg
lW9pdEqGERRCdbI1VbyCKcvZZCln3gCWkqVoOANYxmNpc5koPBQl+eDkyBGeR5tV7zr5ZMKr4s9o
GITxY+Tkj+4t3SbjscbuWG4x2bQkbPGUm4txM2pUYC3xOl+VhmWYHOmk+eKPE2ldOHiEQe1PLvMV
O5c0sEDvVKuadu7Ht2KBudBJPlPtC7czcQqDeCrnxkG2cvhGXO0ZRO4VRg3sWnF3KqlYu9GJsr8K
P4Ray1wY5wihVUG1Vwd0y/EKRCZvYfubm8xtd1Vxb5kWqtlRiT9yPKposHI2uOGwmkb+TZN21f8O
UiYWjs5+I1v30UZ7SZSgjtgXPSY2+wZTwMjE6wW+UXL1PVuTEiAScgcFQwg++n4cKNIvBSO/9opl
obSHk9jQ0S7FiKq7/EGyGkODjAGQMsDXDlm9Dv3xacUMIvYL0Y3L3YI7T8QOv06lrYGCQ15RZjS8
qdScH+ZNeDmB+YOh1kBxSzAe1XGBpmRPg5jwgVfL79oFwlOycxy2T0R/c+oXfRzwyLQ/qaWrd7CT
iLTmzsBZjbMCSxHwQojMdv2db5R8qxNGCu0uyIjy8jVwrTA2rae4+g62qAbglRg2l1ja+yYUwF/M
/vzdBRDOeFMK3qCdhPb3WV50kaevuqSlj1qyex1VfH/kTdYogilJSiQpJCmIboOFrtqA/y0LYnBW
Wse5cQwehA9DPw3uNDg0WeADC+Mi7OY4X3TuK+WbaqT9TO75eCj4+Ika03IXPGofesCKhOcuQpAS
XGsswCR94FP/ZB0tua89BQdrTzHcVZxVMGNok3y6GPVcFn9uEjmauCLDvbel7r2EjTAP2NGTOeOM
vZIorjphbRq3cvhIsHzK10z08X4CV9XJbEBbJRkrNrsmPALhBu8nt4OV5GKExdmc8+A0cecOyo8p
b0MYM/c2/oO2Imm7ftdc0X9lFOHx862JPlN53Qp7Vf2tP5UEYfhilZ519afkpSk7C6Ct1Rf716Jy
h1K2hPIacKCNbJ2ekEADCp0xphMsOEU61FQtPkbCEHnNKJU/RkutrgbHRcUtVq/F4KgTkxmQ7vER
oHLFTa0xhMIna5vQxg7ZcIv3+XQMtWUqXNqcRf1vytToCVdTfbq16JvcL/QyKmkMI52JONdZfM9y
8Jk+36DPNlliDeMba40BjIQHIbskUMTAKaiRBOzIExtVgTqvUpdjRfdxqDCV/81i0cg8l60LWDbT
T/kq/306xEtscQyG368vQJHcBNlG/dERB6+r8Jdd+RFxc3/KcXFI8THmGBoYJd9Qz6UuewfMg/1I
5qCdfT9fQGNvqAHNBL7j88rgc+YCngbW9AxwW15Xlasi6Q46CKdqVWfXHFJo/Pn0dAxP8X0Bp5+A
mqU8f7swZNWnJX8j6qzJyIXc39uqQuniGA0zreYM7SRYEUMUhOxCkLSHB33coCPDtPJanNLwpExc
YsZSEO8y3KXwZQ9M/So/r96r6Sh/x9NBaFfE4ybde6c5xQzU8OvMhKGN5DzYi6LPY90Zt779nB9O
RqXBHamfE5II4Msua7ln9d7EN2FwXwkO5wq41hubcbS/ULOGbfGjqkRUGjuA8Fr+RqJrKnnAwwyW
SPbCCvfh2dy8SMWghQg/jY/Sq+wBUal4ys7GuvGnLfgET3fTdbN8bREM7gLP2HJEHgx7eAP6tSmx
pjP6lj3mnbYo7mV+gTi4fU3zpmJTkytMSxsC+zlnmicjd83GzsWExS5fPUkgdiIQ1AolARKrZX/n
BNJog+fl8pahRDX+xNgZL73CjJPNoEPpajNZtCkyrcUlJSv2XNe2McfZ3BtWkfAz0usYE3DYrXha
sYYGQIJC0k7fx9BuH9k7nezoVnfDROdDkN4Sl6XmGkunCHfmc74E4UPPmDnuexYy/WnEA7hV1R21
gzotjy20druRXGI6cwwq7GTmRS2dl82zTwunz2IslOAPljq9U971xkF0JOloFpfaQ/gFiBIKyObt
dtcYy2Th1MwYkAuOrmKsUGCCg5gyPzgagz0k4Cy2auVLTPvfSclIkHiqFot/9Xse6ox/5T3pGS8e
nyiOWdstTe+5kx3lAC8WrCyCqCs3U2ghgl8WrFSWNtFk/fKPBSty7cVZkqgwTw0MfhQ+kN6s7NQ0
cLLxFdqNb5wUFWxC4JDw/aVrPLh/bGDOLwaBUYX0wxoZSH0ZD97KkFYrcYe3OPjJi3Ua+szyyo8A
KMGRhqngS6GqhGalbiKOCVy6qfyAOKAxcwYlvyQO4v88/G4rHy+Wjnv9mm2IwIOkByqBf8Bd+4CE
tDcvgLCQtpu2tuq/KgOSgoOXKL8wGcJnmYfHRjhUxrfqhsibGqfUNrIbAd5zSVkR1UuLmLH5As3U
hsxF7aDzw49pM3whYOIjxrxg/qrdj2IzsIOyanFbHYrCC6szdq/6xXTDMrU1Cjb61PgWuMeFj2IV
UXJZv8PHmvAsM7xsPMbGN3nH40fnmYyMcCmYQX3HjuIcxfKcJV+teKEcLVCmInaftdkb7jPOyg1d
bJ21wASPErOqbeWZxWpsd2AMcsNNvoaTvxw2MOt6/IEyWUAgDvcSjr6u3gD/xfeZkK0HoR8ARWBL
X1ThTMIZczB8mzZTs4FPRRBAzYKUShya1Bq5+UpC1O1k++lq0pe+s1iiMtQ35NqQjHHQNz3oPiRD
2Pq5iyn773J2Q9j0mh6AzoBw7YZqh6MY6BsyxEr6FmMaQTp5oDQiTAxpT4bgVUARV3ClOpWAJ9jt
/CS7BQKlp4ExLDv0fD7h/4zkQf0j3kNSbypwkA7JGDN3SgVUqGugAqHplOvntyJ5KRItfRZqmTHf
n4JmJEDDvsaKp/Jj8IkvIh4Bn3mIbJvpIT3Jb+0vSx7ew/kjWSOGyYkExOSccr4F782FR3jCZ9Bm
Hs8PN3tIJYinjScUZhBKEz72QtkqqKNhCvRnppB88aGi2WYnSrPXbtkgnPnm+ZqIUSLxkp0XdLt8
jyIy6sQlkaStGGfh4Z62TYmWFPKo7ib1Lqt+Awxr4OXFw1QSF+xETN3UnsLErvRDlm3G8q9nXCGM
b1wXAwnZ/zg6s+XEsSyKfpEiNA+vBgnEDMYYeFFgO9E8z/r6WqqIruiujM5M20j3nmHvtSeifBgr
xqyqC5J8PuILF0CH1JGPCKcJqiUW1K41U1n0bUVMDsKDc9ZqH8avpjJmAqAq9PZQXvOXQrysxs8E
APY97F4Rp2Y9ZR9EXXDs0gpZKBy9l/UJJGNEHNWaXLWStfZpQhQIS/mb6iJWtEUxHnqbojNlHuSQ
VSEa2NUvVV0dGlDuJrNjHRdAuS6apVcP9F70aZKdh/2HIcxzZWc2XHrYs8JHHF8bc2Z/08/lCEnw
ZSodVUi3moC4hnbfY9KkpWHeuJPQ1y1JEriT/+x/EmcWYGNj1kyiEXS0j2jEas6wqrgHCLEi641h
VrhqJwOtjL9BO6D6jww+IOcBwRn8Iu9/R/u7NzReW6aVrPXB13THMDjlTDqVe9TvTPPZNU8Njyg0
iPBfryAyPOcwJbECRvsOkmq3bfXjZNr435oGK+QbH2MkbjFHMX/BFYtxFphBqawL0IGEfGdfpnKM
whsmV/CDlUSk04ohcXX1OC7RG+C6IbJSeVnqijc9YP+tfBafMbBPZPuHqjp2+itpPyfyIiI0qPTK
jKytZj1cfciRxJ+eFXURkFuDz8QE0Rc+ZWMndpC63ApbKpA6zgrm53yZss9E5BQRug4nlc9Ky5ZV
yWPuO3pxMOHSc+GLII8eAfh2wBjpYgz2bGPZichzeNCSUdytQT0q7Cym7j2oDQblGGY3YXExWK2a
J8bowzUGjJmhhC0qIJKUlKYFkvWjb4iURDOJfs8DRSzannwfCoRUOyD1jYJQil8HvVzQXTYfieJq
MjMVHPcuUMmKYUx30OGbZgvlCcGo3IUh0djbtl4rPN9taMvWESfoHb7TJF3pPwa0GRKjp+43xr7e
/nlUHPE/Ro0p7A4i/STVBWSr1d9WAvKGTo/UxgG3Lu7KwHJ0BWdd58bFbkBfUhTz2VquButc++Xa
04hKfI7hZ0Pf38f/EJAarAYP1yy5yrOXCCY8/EqWYKp6lhnQJxr+bosiXzhG0asv2OtwCBfNOhlB
WdeyW1NfFMXDiIsFRwWgMgYvPR6vFk2UZfxmiQi0mFmzoL87Q+djnRFxz6ndKKTRCAEVidHvBLhY
6EN9+G/UUvOip+tJ5DF59G/zfT1whMEX9T5IXUCwWVrfWvijyuuE0MVZcyc4S+xa0ophGoag7Ips
tjrBl+DsoM1kA2srv1awKvxDynggZX3Ho/4hgHfco7NE2GTQbEcuaUBUlbZS26yw6pbh20LFpuvj
07YTxpJUeo62gwmMA4MkOHHlw93tIe6n/5Tc9sGP14A1WGMCXAYiqh1TVsM6m/zeFklZBHPX2iPr
tXQRN/N6l1Ffu7sV2htCT8SiBElQEn/5/tmc9zhMD+i2CILhVMkBMZV7nUF4xzBXM+EcoV2s7TQG
mYTgHoEfaMRhGzLsHN9UMvvWNpGJePkpxlPTl7OfjlSbdCYedQ75PmyYbyMi+MbGJYFUvM4P6jCr
ICgYt/0b4KaY/w28BeYPP62G8aBA42RyJXaoH3WGz4ZPOTXHMqiMUAFdjAPh24zCKzJ6qD5zuhO0
oRCgMocUlpB4iJSGXJWSRZlxDYCvomfsKUaBij8TZVVW1yj7VFGOY1TQbMaWk7GtjEP+2SLcxKVB
MKiarfnaRYmUJMptFgDgURiO/i+GZQ3efzBuGqIZKyPz8MvrWZW3n3NcFN4RwM4zV4WQg0MrLnpk
uskn/ig/20Z4vfFg9Keuxwu1kMRDd42831pc07BGCqRObhnVPDSjUwzbKGw/xmRDzpKezGsPn/mp
QL6PNWLD0nu7Tv80z0GBLW5L8hfG/leTqBZw65Kgqz2F/uodEAz1xjNMrxYnqUwhDz7s/zHVNCwG
AgkIPtJOpKfjlfbSdRNhGF6FyV4elwZKN9t/J66PXLio1tXOGUiMXxi45MEXD6mFyuXb6m8e7IZv
2T9SfHA+M7phaUQrkbZLGT0KXUQ/kGrx6rKzFF9G8iCOsXgc821HTAuOEWzsMPyOBlUbKunU6Rk7
7YkgG1YJfxOJBoZdlOTGLUAYA4tGh0F4qca2acVvgZg71Eux+0lb9kGHRtl15ZXWvuPCjr/LdhdC
tZPPLdM4FUYpatau4Er09hP1gDRBQccQJd29EDhr/Rm0nwlShXUDtoNHtnaNe8TnRSc6MgRggMf7
2ed/tMaiHJ91eE8tAkrIe3kJnlolQcyf50CStkkQuQgFSjY+vIHlBnfABeGhKmMwisDIMvxV0+QW
MN3XLW1TItLlUbFcPz6KNS6TEPQbzruJPZMsoXGxO39u6+mYeltFlVAMD3XbxH/DPrGRsiE3lax7
w+5AJpTTLsny0kny7vm9CAsiYec1q9Cg5uMdDcpDyOLCQomB2YwZ/Ur+nykrEFE7W5moPZZIMiXr
PQ4XNTgm3C3ZK0KWtA1BZMgtQSznKJJnAa5wQvRF3DpRrnjzTDA+3xLfWkdRoyZ7SBBEr4vRFaO9
xS8JUGe7Pd7x6l/NOGtfMc224pNfwr0FYODlvEnVpoHaZspLSXymLCLNrwzoh12NawOPT+n6SDW8
F9TQEkXSPuHdr9kwzPCj3LgwjhXyQyStiIMkvh5yR8jGo0CiJ7wneS5LCHuDBcNywW8/W+Rg5pKR
MGEfwN/7rwRZH4UPl+cKfBQdo7BsQOpYN6LbKuI7MJ+U5SdFjDJuiBsLPkheJVvGvw3GWrNga2zo
K4ylgLqFmoFj9Wk4DQUtYjvO9XHLWjkWbcIf0Rm31sGy9gK1Eh9mRo96Ml9l+UJgwjZdILKSIcxk
Y9hiLNnus2X/5JDImMOpHLC18+QZ0LgnL0a6J+GpcCbtWP6biPFht1GSPEXIwVEervp09mvyuycn
Z10+qAGbHQRW5cGsHINmR0NIPBe6JgMrL5CJNgMvpM54GR5H8Y1mAFojsInJ5kkcAT+hGr9Ilstb
W8cbna+L9knX0DWHwGI8fuWG1sYTVxHfT74vsVlEyyZwWHP23k1ksJqV6xS7vvScxEN1UhxdehYc
gyoW15HX1qHEEqKHNJx6f7YsfbFkTlDsFMC/EGPwbQd/hulSjgnJE5lXHm88xWF4ydRHbmFHZTYj
PKXG5MewyQ43AgsN6YvV4iVARPfRGfvMUfQb+2QSdLnzFQTs6T9+m8IUCXt/8GiEhy4R1QQw6tX3
7oTFGSR09kirO7NiAVG50d8m9CGSAjUmfFfoUww+qVmIIrJhLztyr50YSq88XpPKXGTmV0SPBjAv
Bg8xzQpd4wfD0l3HhOYY5CEB4rJH9XvAzx+efEp5jKPSItC2HfMFqFniZJsa8752XA4pPN87g97I
P0UkaCfaHxt4Y3on0SMXborBxEfZ5zJtmIyS/NEY3LTBcv7oTYz4uG2l6eTJZJMyTov/WD6zb4r9
u2pxq+5V7Og8cUhcavTkXwTppN+jydJRF91EW/vMhwYSEAVhS3yX8vOhNdtCQYO9M+ub3v7wRKkx
Gjnkc1DXmSjKeLAvobhliVQHJ4tUOL9yNZW1MBxUArdnb1N9VRD9M31C3IPcItZ/Yza6BLnhn2MH
0fq//XiqGxapmrhoHwLSYLIZkATq3bLEYIHHpoLC81Tia0uWD5JNHMNUL6WKFvXIBBtzj45Flgs/
ukRwIuh/kEH68IzF2ok8V002GivmfF5pE5dIKNGLRl0U9+QhT9YGYykwtGSOUuXeh6x0h19dhn+D
tu7ICmsX0MeAjxA0OedlE62JCJ9Ywr1cYKEkd4v8V/iZGZtYNAe4ChBNDfyvCbkhhROlV8ZXFwiv
vqy3rS2+LYCWg8KbyoMi6J0ND5qakwMuoESb1TbfVXfmTWc2iytSB+FaIFIoAYShBmltEhXKj2W8
VUqbz3qbdpQg8vcwXHyshS1KzAVRbBVEB9ZK6UUBd1iIPyJ2mso8B8Wy09JLATZSbGqY+1jA+mJ1
DLJ9C6I28R4ZlE9WD8Wnpa49urVviyiFhdjcyVOScHacYViTU0pq+PJXXZJxAjceDbxLAdv88FBg
fBFxkiyYJdW8W4yBeOcsEtKAmPMBGFhEvF3Wfg9qYtP5qwwhZLr/VsTdtxaAomgU+h7vZsnL3ncM
qQkjWLbY+BVqe580lYmSvoKHIOvATruzgc1DG535P1O0p9BMKDr4L5MRXBM/i5S8btojvzunRGJ4
34iR7Aa8mzUrJ+h0g/9Jypy65ZobjKnhbDg+CxZ+uH0Z+o5QEJLkqS4iyoyAY2PhfxelwaEEoBPR
dJsfzPTjrJfcKby8BVRdpgQC7nDrT3zqygrwpYlekm5ckP4MVOeYOFkkUEFTbJC1OY3ZIjG87xGG
noUy0UDchgPdMJNHpDJbfwea3Wg6N8qo7CjhKyIdRaBHgnyT+dcB1VXP3DGLcNNG7b6ffFcUTjVD
kLjY/n/+rQqFPSdvYt/xwzTueXGYqa1zcBiTf1Pc17AiQpJHCMvGS0NhpDHL2rTEK5suGcU6ExN9
xd2GNOEZtqD96ltwwvso43Qc0dI1toSUMfGOY/JNgjlmOJ7mkRUSxknSqDUX8VQVvsrkU2Cfy9+d
Hlgy+Yw5WAwsq3bxk2ZbznqAyhCo619qujD/CysH2mjwNz8iSWMrxtpTHgykao81I1k8A1+lKyHs
RN+AiomAPIwVV6/YtsJ3ca2mb+4167O51zheMHf/vzeI8+1+HmjzgP/hjqzZAolL0bq5zD19mNLM
Y8NLV53lNwnsSXXmnmctkgzfhStuNCx3xRLLxS2Yp+/pieiayXTBl4TKOfrjLNmRs61C3kq2ylrd
eNnBRGIJF3ej+SeBmA+w8eZSv127Y0wzXQO88Kaj4v1Al4IhbGwL/R/Z38ykTLfNt9UjKTZz9Doz
TXHNFmVk0gUinnlAiH4Hk9CWf9C1H+Z43bO4N0l3YcQ5bIdq7U+uQsgC4WB3b0V3nqDjJOovdBIf
J2zKVpLC1UFhv6P7IwcCOb6vXgV5KeBd/JDaQ5S5rJzw59MpLhiJ52d/VayRIIagi5yCi9qEaah/
0zsVRxZ7csVXCcbuZATQst2B6+XbgBrEGjKeFVtj8leX7wLCWI774xM7p14xr7O7ykXDpSbrJH/w
iSGflLxVV9poiOlBYQMt5zb3rKy9lYMrkydBTElFouxzcQ8hLoLPGbls/WjYC5/7fYkDi0UFo9Vw
dt1+YE9mg88Yfe5uFXE54NDgrI6Pqk3fqr5JbJ/uGnzDdSlfJc468cjh61Mw7OIzIU/NseeVAMge
s/px0ouRHyEN91/lyihs1s5FcDBQavxm7QrTuZYdsUtmA/Y0YuyPwVf+LVrLObxcZ1UNWjTYo1eD
TRCvC/ld7ahK6Lv5aerIjopluAkYfqLiWDBAOZSAb4Hn+rMrPAdntST4ql7GbKEAUVeuelafxa9Y
bTtsTdikBkgxq/ES06tzm7P60pwJnuqJvQa3k7bjjclIjV5p3moehrg83RLJQIwdGarReSDIgM+B
SsrLTlV55fZi+MxnwsjGX/kX5NEr8WU4dExJsc6JhXI5y7Aj13O8UbJqdrz8BjiLimxqBm70iJGT
YWSjCqrusoGHtmRIe+dPTNnMmWtcvQofJ4Kl0s7qlQU1plowObsy3GfStCQaVtkUu8CtR95k9qvW
uprTgLt5gV39jYfgQTMpouhn4AVVizgYvT2a4SLd4w1N8LmSpL7N6EfIQIqHj711l7NVEe/o/BR8
d02LObLDmhN/RsotCXcV0IYBEYW5Rn2GVeWsXTVXlL/q4dhvtuMm4PkLVkyzwMnNd7pM2KY9whN+
4fyP94249DtwyPa1Fm32TYK1IrgjJylpzcOp+PgtN3V+k/f1D207NDKKrYf3T/kYfhmc4HJkxmhA
0UPazgzAkRfeyodIHbKGB9DxqTfhQqrWMDsE86UT4ExFV7o987LUhsA1HYfxAAzRPwJ05odFqBAq
kIS9Hkc7ssWGKp+JCXm3cwlR3+p8hf2F8FRGMPE/BBNsOf/if+U+8RzhMuZfgmRr23h0c//a/SUU
+jbfINTnwrw0V4oOwR7qff8liUuiuC7dJvn4adaShMAG/RFbaVDLQNvZgpEyxqKvuON+MiDl80N/
TD+o/7egYwD8EQz8Rh43OGoBgMOejvEFQz3Xu874fKF5p4qmlonIE12EojFx2MbpmptLuCMY7mfL
uQLYB9+PXYGkIpuB4RuXTOd4FtByVLd7eWWmq7vgAJPVn6WdvpjnTj4hpza7Fm8DcpppWvDZMbEZ
j70EZZyWgEdnjlicrwbmjOo6LBzOYBYb2PPr6o+JG9eapuJ3P1qkuqt8pTPWdhmcCHtlZcq7EVlf
0fRd7dLXgAzDcEf9SkQAz052Ye6LMrTfZGx0B6yXqJd2+cAsbGXIuwL1EIc6iCvMX0yp0GR0y145
zyvz6cRHUNXcLwafcLVWzK8Qpre+9rxvK78Og/NHzBbx0R+Wq2YbIBt0r2J9yi/FHOFV71GIlcKl
E5nC0Kvh5yKoJD+kB/V/qQMXMn/LPG1bmkD41u54iGgkeIIYyVzj8sR6Q1nn/9DUYfYAL/7oGQwU
bEmh9pypqQFNLCFixsoKGV0UOzNTRnOsHvbaAmkZW8Y3yvXP2ahVrMsLPBpOZ+PCeNx8Tr8EVTJu
xco1rby3D1zHFicXNHmXXmCJ66TPbegFOQFjDMwTVLWDtQ0cxkYv/aVYTvWHYrrg1TlnfN0IExvb
F+dIOVpftHM1bELOZWFHHtJwRFYcm/+jLXjUhnV1RAxQ/iPEWPpfuEpUI98kdozsiDRBf0wyCRy6
zYABhO5Sg08D6H5F1IXVvQSinMBiLQvrQajXDU2vau5mvShNXWjnC8eCbIIrSAoO4bisqQdZumeU
OKe+eA8EXJWPRgHXmK904mMAPBgbgl+IkRF3fH9MU4m3KQHOfmjGB7chEv/u07AWxU8+LFJrR+Fv
GAqn0kY0lxGqn3welTPA7meF+qclnoz4KREeEKw69u6NSyue0inyCSfEJcj6tsMe4tJuWf0yMPAL
/rWDzc8n4avMkVE6DNek+cB0CNh9+jbMemUdOCAlIKK3z2YX4l6/acEOXE69xtUXAxwfluIMeNHf
ng5yoXbp3FKgJ/bUuMgrSUvEfbJFQ89Um11IIBzp5wZiw2vSj185vgOmfRYIuJQ1OeeJUl1F5Vy4
wJyVa+YdqbwthE75VqrIE8uPBbdPx7L7dwp55pl7BKztsSjUdGCBhCCpR2RhLHUEVqZ8jSwe24r3
F24Hc0hfF/lpIOoHRDfXEauoXYUT9wpHw2jLPbb9HqpAQuQYf81s+mrRtTfMMImoVIKX3i8Ntv16
sajuPKAlwag8eEG596xP8nym4sFxMGmXxvjRcCfynSWYoWBdT2jgrRX1qQ2z0vhouIoZtPwapHy6
oTKu+vlpqB5MP5iej8UWmTkTjTZ2q1klhXuGtIYdcCDmz3zVXKpFCy2DOXK9KWuHOefLUv5M6SqP
R4g97HtZlS34QaeXWcMhMPVI33px06y9Fu2CycFixE0SAI2iptQcXh0BReRA8FIwVwq0FlQVIr0Z
vUBtsxeVx+eAZd7ajyOj5+grnbMy9T/krV0HzRDAB0TPG4cayxYQCVjdKY5gvr/VlchBnWb/KN/m
E7NtFzI/6s2TCblyTmtHH76q+o6HYrgH04Hmm4KVNOriFk5uV6Pg2KsriZ1+H3+iC6vLnylmotrs
TeVJm1YV+8ncDwCBrY+GmZUUmJAcdZBH7H0oeFnxRCqxcNYrLn4F9TfXt2J+U7O/qZE+xPhTrHdR
cR3FRxTtCumfov/Ub+AzA8bI9iV5wk4umi8dRh6iVRFzQEBBLqdvOCI50nf0MpOFUPmWA8auARSj
rueT4w2u+u2AC6bkM+LJknj2Bn/VMrxj3T6o/zjUFF7R+zBsG/2SMMyD+dR7h5qK/TfjeonxexRu
0zIeQX6l/ZrZP+Gzx1rDl5FSRt1HBpgSs+w4Qgqq/k7eJkyXbKn0ZpeTPu4j9/BRscQvjxUBarou
AzVRskKnE2xyZAnJ58isLXKp2/jSMwZc3ENdyigKQBpQ+uDS85wrvw2fwcjgs2nXcyO6NHGsUKWw
vjEiuPrxOvfP/DFsH1P2DN7wDKNvL9t2xHLIxI5ShWmAkT8M2BDjOae4lY5MCisawcn/GcTDxGy8
mZ87zfhp+Apj2lR6yzJ9Z8ofVQTnvJQ9ovLc9IVtoiiTjU+a8yV10keALreQgKxVmISzN7wk0xAX
T/RlsxGlv4CJoHRUdgy88RABF1Nceo4IMLZxbANUdTWYPvolJO8Y7/f1Kjj+UhLUTLjjfUmKUfzu
mHoiW2DrDfKZ8g9NA5mVPllxUrWCT+X/C3VYgssGu32Gpg4QobK3gOOcFMAOY/rNfr7+tVg9eu0l
n2ypqVdh1C19bDI8K4FIvuyoz5VcOqK9GakLwax+jSNfsgHTtyM1bo1iEyNhSvgaSaGENqzDLZZD
Oi6yfRkEmfuwWOErC+aN6UFvLyK7WZ1DHkHGaC0m65e/uyavMaRYz9kd+ei7GXClAJuR5w9eemis
PXVwZQttuUB9qeyLmhiWYp8CYQtwEJ/rYBGiJA+wUw8iQ83sGLF0I6LDZbzWh9/e5EbSKTrxUU/A
ZPxacUwcpxGkBImYQN877X0aGHCSgwyOBBq4pGKT+dKQJLRMm3RghT1rFvRTOjJqEGaoChnKIQMX
7r3sCh7a7mbDrrKdjlCjMlm3YfeMT1IAgHdQGUn51ahApUNz21KCK9LOYpCZsWXz8pvh+euCjaSl
YhDITnrDCPMFhEdwRLzZSAfTfyNWyjpyMU/tiBTQfgVWTFL4Jdc7mRDQFkNpt0zwZHRcDPa0Mxym
dCJMaK4zzoVuEUoVYcQrceNN+65ad07KgpRphcX2y+O78XiwwQA1JUUgZTXpbzSQ9xRtKtjREMVT
MJ00bDkl+9xDK8C68W2VNprGUbGOUv+p/TYMvcrqxiBioj2DG0hKDdsEA/IR5E/xyPerjytJXdAZ
S4ykLH+05yw7rudmJzCINAE13bLpkBXgfL8y+oXJGe7x5IKCp0Dkz5LKpRgw5Xmp1kFCfDMwrYpw
UKq01OyjjCx32tstxJxAHg4JeXpQozWeUfMrup8puFS0Wjy2HxMhNzBPmK+3iNGCBd9aTwJVS+iD
ZR7zd10jwbT2tV0V54KBUYlgrCl5GXFqyxo29J4NTkVeIIAYmjeiNpQ8+TNEKgkZUSZmtnih69eE
aUEk88KaxNq4uTQ3fpSXickP/BamP12xziiYUph34s7rf3oEHnRpd+Bx+QFJBuiofAtSygqhKYWL
oS2Xyj0u3l3+kOUrKthw+JJVVJ2UyVgvAWzRkdTkBVqrwP8pBEZxfGadgXqBcwsvgsbp39Efqdq9
yR8DAhKlOovCJ1MfxT8Ak6wdplQ9C2nptwK6o21N8RHmBzAyjI9hb54y9Rd6mQLOP/zWljLFxbdS
A9REtwekz2OAiMrC6jldZKiR6cqPP0Ng0L1WuR26sTryjiVapUGmgFSJZWmvg9jfGEvqkG2LZwCD
ubzh5VGTE7sOqsMYWrb2Qwk+if8qqO9wYRDSkHOKjH9RoxU4RXsrhBBMFt/vQOqYzJPd8D1WsKM8
Mt+0sdxq/ku0PhVgrC1Xo4yCKaY0zoJXb0B84B3gFm01LJcwwLKRBQOBx/ktRiFgIpVPmEsMvYJf
jlafb2vg3+vUdzr+tiRxuuIq+aiWsRMRmBVAWp4aazkzuUj2AVeGYEHU7qmBgQEIUjNn2I4Hjx13
FniE6C3oNuRYZd97LfyZZQP4Riw2FmccB3nGiz4oi1DHbNXjIYntHgtHBd+FdbPAXcGslm0e75Mh
SztYkJA7Gd9V5K2guK0o4Iu8RjLzUSuGnVN0wCAbsPd03F6IoTGjE3CCFoMGqacALVCbw44bmGhX
O4HyYQlvlQpUoEaPcXy3aMqJqeffeECmA4MrHg2MCrMGjxHJoF2okWmSLf3oSRRrVlchvsWh4EWM
YO/S8J3iwOqp6SBggvJTOVmL7KsHZqyfC2YfI3e0rO8mWSZ0z8Btqy28hqSDT3VB4BQgcnKi6uon
83JUxB8Tw5sx/VdRA+7l+pDAr2Ezjx+hhPxksLh3tI9aWtXNj1poTEPfAs50JbzUFC6D+gaOx9or
OokYA6hpymRTe6jwsPIknzJ4hgtJSXwG7BqV0lXI1GaZmvEUQ2JLsSKIZ+hqgrXpMY+gC4/pGlmp
2ngDGk4jUz4XgPflcOIjs/sCEl7Apc9pwUTjNTeJDHRDihFj1XK38EwWyF3XnYXjX/5F4Vx5m44U
GcANLML7W7uy7oXlrfvQ1U0Qloyk+YfDRqKwcFj/l9/juig/xp9ocGFgz3LAOZXtQwf6khLuC37v
qLW2wB/d6Tsg0xUb4OaR4ilVIpoe8oRCEQIDzAooirZvWshLltpf8+AUNAzmT21+qqzXfF5yJaKc
oHdN7rx8WIKtLXZqoEcqaGuguIL3hxSpAjXU19xz+RW061TfQeGLUriYjFsWoNiLDsawIhOuj7AD
f/Ttl8TItKLOGgPcQleaC53D2hpPQ3k3crxlGyOCpGZtcpZeA7DeAMUUPygUPrF0HbLj0H1T4Rky
o0VNcAyv2YeytZZavN97OfqGgMcIBI/zVOwbWAlpHSPPuZt8zIMMv1l6k4qMAGgXePuW16fhMu1A
kyu0vmwZUP5/KghI/++k2GshGzP12dVDD8GUU59CB4Gtmk6MaJjCS6vKWMuRtQg5FgRaIHE1phjZ
7lqx79jSByzgBOmWCjhluBMNNkIMsWuJHhP8a7GIWfmx17PnmLSSB7qL8XWwK6BsL1uaM5rkadh6
QUVqCfQu3J/lXF/4G43ibm7/pGbTLb0R2+ChJtU0BNRTK9eCVQTR6fTmCQrc4Uun82GiEhun/Iww
NlWilUYzXLnJqZRB16wwpxfseU0TD+QqhWyY6H+Bd/SVM6eBadDpctTVb+OTTAPQPo2NCmYJCHQb
O+VPQseL+ZOxcwgBQEfKq6AnDS9FeGkZwDD+08u3D2WyuKVcaeXf0K5y4VulU2CNIoL0jCpcRNQq
/rKiK7GoV1YTHSLwSLZSeEH4uuS3yQvtia4WYPxj3OfzPWHx5tRFUDmLdjmoHxTChOepREwTwtqs
Q9GNs21CbCOw8ohzhUvpI+IWlOB/47ZjSBmBySE8gTk5Pr8dZ2K34+x4BVf2KaxwNoNwFBGiwyiG
2ukwp2nj3xBwKfGtnN93Uuvq6laaC7X9mltxJV6YycbXHb654atxrxADGiJ/wIw060ycReQfsCIg
JLkavBWN2exnTNe9iXYVVgwbE/GVQQhTLBo1XUC+ygVVglIGPklQLEtGgsSZhEGICdRdNaNOftN3
ayOrXUyEs0knqV7znLI2pLJHXUC+y5/sXw1GhSJDcSCxy0h3WQvSCi8E4SQwH5GSdcTE58vVXyi2
2ex4YksTAgFu+NL4jXTr8+03PXucfjFN5IjWgz5f9/c4mPScKRCmsHrdJu1RTxnEILglDAEME3Z5
4kZK9NwrcQt6SyAb+gOXMcsWHojp6i314CQ+BgSj7FAmxyDcJFi0BXG424rxkQijXBg/rLr48BDt
mszgkEixpEv1LRuWhJudZIediePXJGbCrrFq8DlJB+uOtpsSMrkmJEDwqGQ159tfQOjM6B1gRjTk
oDduyZZo3T/JGmgWlqPaUDup50ieZ3tZpM6QPmnTwrXEuj/aj/VNq/dN6iRkwlOtYovNXHYX/H8B
/eFPbIFnMzxAdsb9MbyZW/UslaMBD5ojzyocjj1KJ84UHYU5z/WSYZwtLZOTSiL1wpgB3otg/B6S
XXnwVujR0xfbE6JpoIWzOkb1clBujbRGpZXw9H6jWRhUWz+jipr+gOV7w21g03cUfhWy43mDYJlU
RCkcUHIiutcYFCSuVj541/thgas128btonfKhImlsc/nOGuQI+UK6EA07lgJ8iegueRRrid7HuxT
mtU4f+Nx728a+1dbFS/NO/DbZ0pIuVVg/sb1vyYiHXoxmndBfSMojl5heageiLpx92GfIAxMR9PO
muPekZnxzYZ4lcWXJt7V+WfyxwWaXyY3WR7Ts+Qtc9DJQGJmoIq8SK5okJjQlJpDaiWVkEz59pF5
bnsG3FGpaxkVjHqt0qdUHjvx2+d3pZBeNJu6u+IMp8bFBL0yzB/mDEKESWorSmfyjCasjxkNEDc7
fRotfy9f2b4Ai2BU2MDTEJunqNyB3cjM0EA587jvFHxds/Mi/lMKd0R2kkE8QyM4v3mVMuuwoS0A
4A3PFaQSMNl0sZ0NW8Hlbyt/OaBZSbJSKqU9CoqAWtf48alP3sKxbS8972WD5+CezaE47cKcXJYJ
sxaRmBXClsd8RlKfkJx4IuU8jFuQmuwT6QgCYe9hU8MoAvwvf1j3mM0rsnN3X4mI0v+EX2AzKHP8
fWnXzDveALq4vEW8nUvltxvnSR+Y+mRxL7/L4MgBV1Tdouds96sbayydZlVfAbzSuaIbm33yb+R9
3fB30I+GTPVJJeDGqG7ohhgRINxKHG4ef23cvXNjIZlGEMEtHGG0Htdy/wwKXiFg+7DfXgoZIaKb
aThbrC/2sLqMcPreweznmMHZ2aqc9co/YdhyCNFC0xwzv8lqN9J/qfMKqDCGd0QX3doVz2FMDSxz
hQKHQVcXBej+dky2JOgHs3MVRzndODdYLLkjCnpmRSCH7Q79yAp0NAUkV7BFfLnpInfzxX1A7e2E
9G1r4YqnQliPHYD6Z+FyflnraYtjafwX2mx08r3EHihfMEnUXuF5RGXdLESLcNmlKD/1eGYCpbCZ
nhZD/C0E2egkD248IE9r1wCZpO4gDzxgoDp40Rfl9Kz8bbdDLI2QYOlTMy633vmJo6W/1ZyI3uoo
Of3GtEm0oc2w1rrTHmEsBgjoWJ6s6eRjBD/yprLcmPQPbk473pZfjXFGVOMNnHt7RBTrPDzoD14m
zzFWuAIHCYtxRPj1dlxWTPlGUluWRBYlRJ6yt4NIMmvhR4n915bT4w20ZURvJxHNgFfW2GA/52Vn
SkChG7e/lXqztulXypR1g9PoJKsPHH7MSDe1hOlxya53DoNV3oG/ldCnT67Ys63Fe/LH9JjGiB6A
P9oOcpu51wOjyvju1SuAukrcifVvmifrsumdAfUuhUEmnTpWlKH4HMyfTmh3o/wwZtTDsYq/UslV
RQVVPz3/Z3SPHmU1frCSBkqGetJhAyxLZ8HbU13k0kw9GzwWiJe8pYMcz3H+bZY7CO7ECL2qdpOP
X4zYkGOszFWbfCrCJk02bL3khz6S+KFdfPGoeXvmJ3iKWMVh0YhkaEArQ6k+BpphAWOdhXsAWkfh
FNbVfIBntPyHgnXSyNyOYMrkNv7Ln4yp0+C7Gf4FxqqWn2q4hjDvkZ0dJcdweBR8jqUT9jtcWqsA
m4TF7kuwNeLlhReOZM0ZD7W2pF97D7h4+6OSEy1vrVMabfMyGH/NCTFoQNyb26gSWATUQ8E2xDUW
LrDlottEhUpl0mGAg/7L2doylk8d/DJq+gk/LqFmL67het5Wcv5H5h/6nfZQIFJs/+PovJYUx5Yo
+kVEyJtX5PFQQFG8KMo0QhICecPXzzoTcePOTE9PNciczNy5jUziHf3/5onpDZ4Z+u5uLszHUct3
krmrP6oWHBJZHyQtqjVucHmYEL472a5p/XawuFJEfhyroiscuC9c/phWQ6eSsjML+Q3I0lrcIEZv
y35QF6K3JZ9yKn29YkWtXt9OevzSmgAPVOnXwFeE9Bnw4We1VRz0xDmLpGd2ELB9F/KCBoaLzW6y
A9KRLuQfYO343mgIvwYYwpAnJt1l2E+d+IaFB7hY9wggZCb/DLHY6rjXlnPGKuqRa/Bjjhmw8KVR
9zSjz2jZJHtjur6NQw10MyqobxfSGSOx8BlK1X5A5EyyGPEDj48Sy4cd2hnYg3gDQujXFsXmmbO0
JnW2dH5wL0KGdEowyuyPaoNcys/vXssSmtElO0CvkWzYbXBnoBzUCMAgVLzghT78EsPJo/yb3U/4
qMNpYyT43wFg83zBRwux01nmpV//9MTUGou6XWIPlmtAVj1R7068J6GGoKzZIZfYJIDCutr+DugO
vqi0I1kJ2H/m+3JG5AM9gkqwqHMSa4lP3bmTzSV7oEKQoEE4XGj7Wxwzkl89ccgP6k/dEtdjDnKY
sG1xeqOXyf/E6waO9/Qes/VMPyi84vpsUWYr8D8u+P0jw4BkjssBPrGp+zzTI8d+4r1RC+PLcf9O
8lV2hvXHMuIrRvZ2wqZJL2DF4hEaJK2rRMZfi5yXyezfyB6Q3xfk7KQ0P9UX6rSzmm9GegRmxSeR
Su+/28vf1Nx9IdNWb4pr/cByh7YeLppFr3kaYI8knGTlc9ysaDQYPd3Yx9mjxKAZRyecH2CvwCMU
pgBREtLoFhre5Mti379dXVq8mZSzw8hulNnP18YN/crLY0Eb5PeF0R+LdUZS6+SY5u8A20Jz2O7a
1VGuj7Nf5R0OwFkzc5sIsA6yijmv1zgmPpXA+NUm/84+jVna/lc7EIb/1WwiIU6RFIG9FJmuDplk
2hyrO2GHUEAA1ByN9xGnFCbM8mx4+J7kzj1QrjTNMaFvw1VeKl+6FyQLCPgQq3z74WVQW30edUkN
4tE5PrbN5a6sX1S0lUW88BpvkyIiWQhLJu/Jplvwl6BaGvQ4/RYLOMyg3SghTQMLAHy0bFpALBJi
vEFhprC6FvxBihcCDkBbjMOT/fNoXiDUypQvgXIxWySwALGgA6UhTCMR9gBetRleHoNn24nKnj1X
8enB4WgKHdpxeG0gVzfUrKVZ4VoCzEFa0hly17VDGADO6dfjGakK9DG2pqu3HACIqV4dMs3Apeey
MkHx3r/ONXb8fRL1/ZLMpPteJb59j3nBY2GrjsEpCu8pY+7NiQTwQLvG1P2Bf+TYn0T9AsOf1GBW
BIhlSFnqcVZkPVFvu28AP4SrMb5WCBRegYXM3LwMeOpKO5ZbTxqdeYlccp65qOoKMCHoDQS+f4uS
ypZGXkjSOglrM7jHgd38T2Yzlkb5i/0mqWtJ0Kjo6V0iSVjQ9sCObIzBFGg2XzgFIEssd8S/PFkQ
4sMa93RskASeHgREMbFvjKBtwsJCfQTPS3g8WNShee/je7u+lyt0KHt3vW0/0scyLn04mmp2QGbJ
kFQTK4k88X+22vBd5BGucXh94NF6fhL38Wg8I3gfjWHNoqI8TxyG6fjN7tJAYARzROoPqRzFWMCp
N3A5hjS5hd0ECw/OhKcuRVwFONwR7jZ0KGhosxYP4RszJRNc/UUxsIW/LU48OBBuZzwX0GDl6qzC
7sZnLwh8EqqS5ldb0JHPWE4DyiTTqW9wj3aKSXeGqzayhvUwOhGcQhbVo3ozxNraiup4W3YLg7OY
xlFOv0vuxcM4AOvbF5tQGlOPpspHsd/kYXzGWQ0ClwaFZcHyjJKP0WBhvThrkfdwX5kXeVs4CTKf
w7XMEJkjAVQX8QKoKrKlAw6zdc+ebamdYuKNf2wtwuJU99NwksOy+eoM/47X1vfUnNhLIut+ITWi
JQOw3fL4ZG7UlH7q0bHmr4BX3wIoxhFpA2ZfUFYq9NHw8OHFsIkLOma3eqElqsf1bzZ9tR1Vr7l2
xuedIOUGHNoyhAVApc11cuNzpBJ+c9DhiTBeMwY1xQJFl2jUG9aHEImsEJMsulUHnzLhO9yhBJRL
P1HXVWk6A0QKCOuGgdjKRwT1NMA4kdP9YHbnSHfomph5IsxwQL4xyOr/Bvwu8XDQ+4BOiFahAOTI
Lng3VP+Gf+u3rxZbdtFQ6dijZnUwTKcKluBICoDPwjISic9d9jcztrNceJmoDA7xDN+q9ZAB8iGC
hy6BP96u2fxEnVt+s1TEFo+k6Kz6bTtc478sbrEQvsn4dJV3NoBL7DtQzMQfSpuiiOnh43psAsQy
QhBc6CWU11/2oeuLEdMBx7jZPKWkD9D4L1MG+N7DPFITywMRKQZ/nVHlOCxLfuwRTNC4PYgkwkUL
33xgMVAFlvweW1y4uxqWMpgBvhZd8GYDgZM71TigeZT4K7WocBqTnYZrGTuQgWKPxhkKZBZBKgDW
JxtCJ9kYth/26DjPCfMMxDvkWRjnEZ3KboygSQllPVbTbledrFk0fk6EKHRg8M1O/5Lgyr785MPk
JIjNhbLStD8hAX9/ElhF3FcP35KG7aSfaBJMxzrC8H80n/UrTLQ569gJJSA6Qma3ReXfFzfzK62X
OSi9Zm4Gek4+Mz7KLd5/x/oeECVjtpehx4Z5wU3OeAyx05jCOsWogyirDSgU5wscNuDZC3xu1iBo
fAnbxa9kSQ6r3q0r6QTdpwBBV8ghmrO1+8vHQ5uuVPKh0BayIK6XMWYqZKrgxYntFmxHfIf26U3B
W7OBOf/AzmLJPvVefdHA8UwDdsnqQeu/J4481rkLBtDSXhdz9ECVmNh6C10pY7GFMMo0hDygVFjd
sFu5scvFtY+XXvHYhmIdon3RD1joJbFshAykQE7Gph+twXsLsaknc9PHEgdzys9xV16SAv2gO1Rn
SFXm6LP73c2+ctc+S3esN0GWbyQTWJ6GSGE9Iyw+xceGLVpv/NrdBY48YIf12FSLH/t/wgw2o5AR
Zwe7i6TRG4dPg00a3R+LVSiaCzyAO/yGjPPD5yAvfjDCNv49ag88ZE68BtAfbytWY8W3cUIYidst
vhMs9no/VZYD6OccSxv8VIGqZSAgldX449oQEvtwiB4jmo4QZk4u6zbQCTACo8tMvxk62dcXjGp7
3DPmOplxjCWEiS3tKD5NgOr8W2y1v+HCQnHCZuARZCTxwbHoIGbyMci5wUexEngqAEFHnLB0iK+U
PHAYmM0rGleCQt+CBUr7iuGjZ10Uv4toeRb2F/FB3LD4u0Bmz8b0DLDv2+svHCKYxIel6c5CoIuc
n83qFp0YHoIEvGCehJ6VrDbs8Fq0JJ6KSYsCHitqK2YSHTgAltgenwzfiPa3qfmqwDXSTUDGoLI8
ViYECB+WAmwIZJEMSaxbgVP5pPwkBAV3DT1QgBwX5LB2X4MLJQClTkplYzds+uDlZyRGbLjEJyMw
FeSItQnCCXTv8a0/tlG/YrHyD4odHQv0zuk8nFW/pkZUTv33XrHtmG4qDHeYRuyFfnGowbcfuyaB
C8Fsgzp7R17TsOeFR/nAbGLm8U3GinxwH+P5JwwGXO1YD/YubFMFbxjFQRkPfWylEuVz91HxZI62
ljYsg9l0PhjVBxfJAZ8zLsU1AuvnCZhtOba2lDQQVkoVXh0zzDUYxWQP4uAWLVwH52hHs0zYj0U8
qdPsCcTxpm+2C/Qt9GQwcgZXZYQQ34KMIc0gNtF7kjNEZ4CscUEgz7FAeeUA6NEWnQXjGS28z4EX
WhHzCF5zyeCwwhEuIlv0ax2/IxbWhG/ajNpH5lPx0B2sPRQqhfvDFIkRLZuUVXfVP+UfdPaCmFl+
JsocpZRMGCp/GtTYr/YTLeu+CXy8H4kjbL0MOjrtbQfhg82XkxAi9wWUDDzDBeeC1B/ICUgWZo8N
6QevBmMOB4orXQHagwbzutyScML7WQ6HNTLB33rX7oZrx2dzFIT1NDSoOlC4kbZFwUShiokfKVct
Orklbw3qemiDBv0wHL7ig/EXsKDcAn6zSQOEnE34QhE5OefMnjnQKArAbZxpNQJUqAbSxhB/PjUa
CTL52DDc2W0cH6i9WlgOuKo77Y7YAMAMHg0fpxaH5EW/muOkgZkCy9z0Zp2aZbHFtd+HaHU2FuI9
4KVRsTQRb4Cdg+NBb3SHf6+96sMB8QdOvE7c08bjDSTKnebuQvd+537c7l9CyXBsmGjEYsZ5fkHQ
ntgyiSGYmw61DAWDz9lDNN2LqwGicFC4O3BYmUJ1+tJ5+0Erzwn1j4aO21tXR0UOBnOOLWnzx/4W
WwIRinqw1ga6QCoKPKvGF6ITHkMsBnDHejLW4fWNIU5IT4yoVvcouW3rgTaTn/jkUPGuPLKswzkK
mNn5iBlEbohUcwtrPz6cqA3sXzkNCM7CGxGSKH6i2EjQKSrArVxVKLrxjfXSrrpxMKAjLnfoDOMz
VE0wJtICVOS3xMxysmNbi2SWoMCJD8p4ymByRFpMH4+ipcOra66dUbGAmRd79QdqnI7zkogqYZHg
YEUA+36W+hBLBBSkiStn1s4MdmsWGbXXsCIlHG+aszgGo1CxHWMdWLuE7A6ZY23I/tJQV2NNgCIi
x6zY655RZftPXBpKD2E1LzZ+X4y0CRlE9DSJx5wIa5oNNFscUFNxbCAc+JfCxUz9Burxi80CV8UT
vCEoGXAfYNyQ0Jpibgdrp3fXbBKjV2jvJLZZ0b4jyNp0SVkOZh/W/u1fijO5bpT1F7AyDz4G4xWG
SpyFnD2Q1Iursi1WeYELq2vBK8ZjTKwWHSKkeOG5zqg0KZw2oDfHLtMnxRiC9DfddrtDuyFwfgbd
Gwv96Sy7W+4bdpWAb9MfdBsdWONAVAObHS5qYjjAXrx2Em4HuFUjntYd9kK/6TSn4qRguvihDpAL
AP44kniX6b1jnjBfORQEZM2zE1n0WTr/G/7QsZPEatFg/4u/mTtpL+I9f2XsprZQSJGNssKwf80L
HBWvu6gQItB+gk8RPYqQDQE3LyiUdT7VDAsBFtLiKXmX3pDhw4+jpKiEvO2kQ8FosDvvLruW5AGc
8qM5E7tv/bP9MTdtGGHjEJPOBL2GppjAVkKQR8f+YRFZfrFNeQOk4OUkuhvHDDMRm3KH4iieLuzy
HJOEKbDSOWU+/9AgV341S/bGH/h5uv26YTkV0nN8Kmtp0Xh2OH4ZHMVsXOlnnpDnEUFiM0WZddQ/
fTt5RZChcsBqiqyHK/pH6Ryf7U/AU+2fusLqGt/HsDub8zXLCh6RlN30/PGnXfVf2+fNk06EJkXQ
0FH9Gev8/8eGu/EEHBboAXQ/Dh7mPiyIMM3ZQw4kLWOen5ONtGBd00RrRmPp/8qHSVxybiAdOBzl
HGVczxmkFhAW+CdZCFWL/8G7EAmCMYyVoNY8tGQiRjDB7RDFTONBhLYJx8Owcwo5C9J3SG2GGWGQ
nTssYbn0RKmjl22g4PNaiFJ7MSEFskSmTXBV7FJZWBMShrEbzj7YPObHMv6WHzMvseFujn8W667g
jaWKQ0uDGBQNHJ0w3ploy7lE9+NzRQEM3GX7NU3u6+VCY3nBfToa6xdHOT69Mr0KvhEOwzPc2ORf
3TiA2Xh6oIrsdJL5nJJiobsZhwLZ5NF0Rgi2ShbGjhzMFfylUMYK8b1sl0Q27djKJxUHDHquGYPm
vNpIp5hHg1q1NjfB8HX/FhzU+YS2dqPwKH2nV0FZwX/vTDImKg1Z963fWHi26p+c9EIPRjYVki1H
+seJV8v8lbNXO2M+BMiPJhJ7NPwTFkifc2XZb9p/dwaSW9w6BfK4hXTR93qzfJ1IFvIEF2nbbZg0
T9nvcGD5WmeM4065TZbKGVcGib6L7otV4q1Tl/V22pAstcReAG9A9FMssl74TSLp4Egg6sMiEpDR
fisT7VBGPgJOMRxnF9OvDrxAPG9cA2B+sB7+/75bc06Dv9wLuIlO8k3DjTNFD5Z4a3+nvXKtfQn7
38V4YXy6JGcSFsiGgJtkHpNPeZjvGRWnH9bCRG+lbM3P9edrB2RYlW72j9MZF1QQ42RiFywRpEj1
ZfWGwcDvs/eK2AGVWKFY/UjD+x9dCnJiTnFaByh+IHukfsUn+UNH0CTByWwD6ZRsuDcwYe6c2ChB
gPoATTGu5bNzplEoaYNZQ92/gAC5tEbnNrmLxQaPOdSOuf7JGYpf4Lbdsqzz209MI2xP8rODjix9
brVuurY3b+JsBhFqWvLmE+/zeQeTpWFthG3wYQ6bdHYmDwtqWAoCROote2SWn9hZJIwOMHwh2D89
+C0C3kDeC1uW6nJsPgu4GqLMwBX7EK5ia4K6/zgZq2/Vl9121x4VsV0D1KLLhR4fn+jhuFyUexru
Kjgmh9GtzvwX42U61JEcVkG14FEF9MeRalfu+iM4Di0DFquiXcHUg3IF59pyS1AnaAA91HuXnb/s
i7aLySF6HHU4zmQToN6BL4LZjdCtqbx/uDysI94L7YtGAtNl+QB/YBOH3S/tZ0bDhSPhvD20++J3
3FQQNwDGcLaEdjEfF6Bt07yDoWIgGZ8vYH1N0K/xuUI1QNVjSQMJhU714/SdHSpALhqem8lJhL0u
nLvIwE+1SuerPLJxguYEeeBKJW90nJcCJBmE/8Kv+Xnt0aX94xjIeGrxstnU0ejmmPFB3xvBdM/G
ebrFa3mF6pBaZizYpy+qNbsUlEgvqJhXYUYL4yrH6CHr0QriiDMxNQMRkAGBQQBljLoNbgyXmfa6
mijRXKnuwtJCwYsq9bBRRKRIjZy61SicT/x6tgZowVykOGDuWO3HFWmkAbdQhoDkwuCAvyGyISBI
Gd/YpuC+g0acpL8Z+RtumuxVREvWD38PzFOvpRYtB0NfrdP+5x1i96BtxRDrMjvW2l+dYY2PGB/3
prz/5sNXOITwKkBAA2dMEBtyq8ujhksY0B6iJBjtBrILGjuuiOyv2zigg11R//bCK3U/w+YPQDM/
yNKqTFc98jR0J0QbEGH0v5sYXQ1dD6VneckACL4GHGGz+SR5HCUZvBtQs9FVXjc4kvWRE+ZNcqvi
FU/ye3E6/+XDq5Ht7rN/97uYUY3r4JhQeK/PqFNZcgu0Ggo52zng3LZew2VkziUp+VpyeyiI2Ja+
iSTxMAuGjo/jsEGXrjw3DU4lzaceqX9sgcnwlpRA5lvNurCNr52NwVNNULsLJQSGLc+HtiBXN/k0
J//5V21YMd9/8Tgf51aUevcPDHbd+tdqdmbsY2Tn0kwQpWk81iUBSgSh6okwo0CWgT8JtNV5lyHU
g/PTEEH+PbuDm+cXvHCNAfvwKOE3yrsRaSodjfugVyl7tqkh5E3H0vcSz4/afhk9LEWDp1/dWt5b
1uehQRWJ211lmU5BgizMtuFsysvnuG+5Vnq9e4Wvb4CKOsfdBnRbQ6bjSzJaymXzWbL1ptt4q0tG
8dkH/sKz1SMwYof8PNwf0MNZrnAKEOf61N26/lZLl/HpMx2lP9YwYSrj5zKs+i0J7cO7DnQIQstO
X2P3l3mzL+d5Ku+L7GqQ6NSG9tMb40tqBv06W8jDXh8Qf7PdqdO/+3i8AzTvE5aLBvLi8Qaol/iz
cfEawBEtT1iQ1ag9P+spKNl4Y+nwBLshbpCUelaCz7AwAVOmg0n78DZ5BDDKZjVhy39jOb/lhIfc
jw98jYikd2LE8jmmq/MlvSE+VzzoxA75mr5/yx+vdmdpa/Ko3l9wS3QWsER9JOSA4qzN4pIbyOW+
BxU3s0JVIEGP38pivcKWf02knTZFSrawKp/Uyvtq3FUclpHLb9zcI1B/Mey9aSR//uQPeJo2yTur
5BMLNrxKlCsfSeVkQbMEFyZ2EoAvSDYIykgV1AOc5F8kP2iuFllHprHemhNHwzGE999L9fWl9k+H
5NoEgmfSuanOWeI8Ppj1WUNQbHBhSCDbx4sM1OemzzUUh1BNZZhQAeTxpCQcQazKqLyomLE7NLAc
Ix+LBQBQ754VNcWyQg4ZEn1NYGtLkuwbb3FHxDUa+B63qGwhubgsPWcr89iEVSiFw3EiYyLmq/zU
Vy2sEaLNtcMIVexnOjDJJFd2yp9vUE522/tpPVC57I8eN/J5cQZoqMG3sVU/8gYBxCjnWHiBVrjJ
ou/EC+ftyq07wYBGTHpdQ3niRmo+YxjSEQ5FHa4dPqg/jItvrNGZCQcBgTFHc0I9V/TDNMwp5mAZ
ZFAfXm4LdTFFixIqaiQTaIDwZxaWuAdC/RJW+8QqOBlTtuZAKOar8PTxTBQvt69cGYopIHHvPyo4
F16hB2rvmbjv4N2L/oIb744sydrDSOrBsTd2mgWBJcye2/fMh3CkG78gEwX3rfPxt2ZSpXEsjzOY
/Dc1GkhrxaV/nmwsIV4S8/NdwjfGlVOfUyBVfLUKEsvDOgOzA46618MDEIZOgilgz8BaejAqaGz5
IEwc/7fPd1h29hKFc4jY5TD7RbkB3apsHewr7jrp2CvF3D2G3WiuYWUU6WJsnZ/S57BnpTQa6FfF
TjfXqePo3D1YMux1XmPI0DmByeDITknwOtuzlyhmq8eSVr2aFqaxUKhvA2wnh7C1B58CqyFCnTq2
aL3LU03BzlXkiQGWlG3Gy0Tsh1saAbCNArSRRFi+9DxNQHWwkgnezV3UJiJnkUzsV4idFo1KxM8m
leU9rQyCnPVtPqwHhjtCGmyfQTkh62NYK8aO9Ra/wD8pYiYbf9Ihek0LmcXbtMKM1GZWlhhu2B92
p9KaR1zG0aEWgKWUfFgHfzLML7DWEHeiB55cvLFC0UIS8DIYTRT5HzioH9BfQEwVMm3frvlCeuvz
MR84MvPVFR8rhKcWdkP4/qS3jCPqDIg70zJDBIA53T6AMiYAfGNxAZjuHR16ZUWuHe5gGIMKcIUP
U13ppcSK3+nRMjENwZuUXCK+MDnsbOfxC9bCtMQtRMKHJSFfyPjH12aOMtjP0iVBsKZkaaws5w/g
PwryByAXro3gNCAOnGJHJg/mfWPkkZ6z3eC/WEgpOv6UlnW8KQawJwibJ/apkKbvoSH7tFj5Pzpt
QpG+iHjksXzzNs6z32dFRAsYERLgiK4ULo5V4rAajp/JwyPB771HBrEOWrYfzwuP5qxdxgCG4t14
pF5C74chGvZ9IL0owWaMYSyveIrkn3eKas+p6J5j14cdAZeT9+vFK8ZpU2GR55G5w24yhgqXCmiP
+Yd2HB3dS9uT48lcC1kUU5c4ePLorTGj2fiYqJOeqZJW5GOgwbgkVpFNiOcbZloQF3HLbX0+j14i
REc2KcYlqfmJ7+hWiM8sZp7fpJGLg4pxLbFrz38QKTJ7ID7lOwnTrHkNZDaeC+tj3YWPa6b42Tr/
oAS9dRhB20Rmh/wBZIt8BkkKMxmZ4rfOpIkDRIUfz6H0SXC7PHgK8QCu/Qre+WZMmOj/xj56DPun
jJgjbEkHwWX3ERSxl8bImPwEILrkKjM4+122MFdL+bsuv1nIPrJzhlwOqWw8Z3XmFDVUFPz8nHqI
LKw+WVCrocFL3vEz3eQz/6n7yNQ2zbgipVZB82iyKnAYFkm1/THYWqfJ5ek+MDt0ZqhReJMi1C8g
fHGEy3r2i2lzdeqIjyT/fQUIAbz1wVZ/pbMVRTamrZfP6ijJAXQlkhJxRIMJgPXD472KtJmHooFb
LKiTsDNoXmNgIYw1/6ckJqpPp8KMXx1UYL9z9b8nBUYXiCuEcpOIVzaOMPFirAOdvF/1lKxrv7Mv
/CmThb+RMB1+4qV997QndBkPIYhYPpCJgkJOWkNfiZn1LcMvZTE8jyQD8rAf8TuPh8gkVRVOKL0u
nRbgXuErIP/3aMzgakb5lfLd1uI8atbaKcflUEJE6SBZStDkfDOj3Uk1THyVkzlZcORUpQ+XPt/O
INm2Tgmdu1yBU/AS3wcIH9iki+BC6PKYIHaSx0ouw7+NJR3WP/Rm1cJMVmz70yRKkghS1+ODbz0p
QUN23LjHqw+Hpn9K7jVTwIzpgAmJb22ZbsqacIaaUa7W9Nk0kGKFdLY8dL3AZO/MI+T79ako4UsJ
8SijNTKeSyZ1XYXo7aXL1+gZuhvDlt7yAeHb1Soe4j4MdNvyWwZu0yMP99nju+JHcO6BC+kOn/5P
fmBUg3tBX4P0mzk/Z7+reWYdpi0O7iQe+9R+SFug5hBfGVPPz98x8SbHuuooPNAGTKRCIyYEJrG3
g/oFX3UCPQRc0cM3naS7FrxFVJehNW3fbVju1AuLY4NVDY/JrfzFUf6+NevjiGFBC5bMASDQTSps
YXky2poPeL8J+8TS5awv8qXNK8rC/YfJhXLIkYWI4Yz+XPAWYVWT5fcOIPoB1AQv5VjbP9jPZE0Q
d2537UQsYshPg0+rPJbAXO/MT3N42j+rt3AhBLwgj9h0S/NAhCWeO5O5tN8+jw1RlGl9KB+HPrmm
1bdeXKThWFKkdltUpIV8mbJfuL+4f3K77yq5klBDqwVnKhQRWMitvJlkKA9fNqDEc1wpWIMzu6HF
38iweVAHb8o7VjkbrK6Qwfr9tmA5frcOwoGa5mo/6iv+FgUExv+j8T0bbxOu8/14q3CbVjr4MEvZ
BCL2dQxO9WNaoP3gUwijt7Y+NnhRoHSVPmqj80tIqgbGsFBGTW3bJf969VsZjo/n5d4tzSeR0mxa
uDHpXu8vGdqQfiFVqzF1YZ+pfpks1f7SWcu3STkFM+hhxPXPYS5Lv6myJdxZs3cUFIhsVv8DZ7Sr
b0QxJPYu4VHLrHWSLSQ5tKodjMbhQfTRFn/dCTt5tkvSDEboBuqS1K3gsgzpxRoO5LjFcgQl0oCc
jqlMZMhr0CmcbCUOgR1SUch0i4cdcIzzyNKWG8EZw/hScwc0xhAGiLs6oCeaDb5JlWdTlodCKf0L
bVmO97W1hthEWX4IxzraJD0EPCv88vFNvefVIjDhWVwaHHY9PNmwZ88D2CTlQiXmMrg/96TLvaYg
RtK3Q5/yXs3KRWsfa7yBPzrFhyRB8wB3ZnxeJhqaJadidehegdR/DafkwMXQ2isbQQlACJUAfcO4
4G2VzPPDXL5DFo3v5SPzISW98BXIvQpcOmwV7MGCZFgTF6ykZ8ZxgkEMB+tGWll+7U3EabuVp4OM
BjlAJ5oPHxZ+oon2MWVBVZ0QGX/QQVW9WPbSDtH65f16lm5Jgnw1f6Sw08LSvrwwLXj7PueTxI51
Wqq82eDnjOgqNnfXpPdgBpl3/6W5wCM0cHTFqNdfHRRttqZzXLQCHOW48EJif1/pxpbnDVtToNmq
D2uoLe0uK72mD7MYVgfiMK8E6OupoxdsTd2UkKV2k9SXWDs85TUimck8JPg0+hYcpZxoDOLePzr5
I8uiO89Qjt6M3NDGSTEPeriJ8Vt0C1ZbLb00Nr17uGj6Y5ErbplcHufZN0kPUNcnqLZ2pbJZ5t20
XSWGl4YcJ/ZeCdmeMHTJcNjZkytbPohWioqoeNASu8MBNCo1RRcvGkW2LuYkzzXlGieYHTiE/L0Q
9ynLif0SGedt96n9n1zf5UueYeoPWI68RkxXGB/9uKLAknQavtCnpOv0saEukYbDDMZ2UMLPeJnb
3vqOhU4SILri9mBK2T98awJ6pGYBm4VI0ft6nf1Jws9LKncwGgHpoMuwS2NgQyUuoiPDmq6LM5R6
f0DiwlnH8WyaC1B2uJk0s7zuqfPEDG1EnXYYuDJOes2xOATxxcclI5zxfwcg0S4fqv0avC4JEUuh
ooR/xjhT7uA99Tj6uCVRCWTcsLt9luEohl6I14Ga+XexCWdhHlKVdAvjFV8TOT7VENKQUyfpLVh7
T+uJBp+NjbaNn4f0yjwEzQ6Hn+EfWBdslob2Z07d0VEIoUiunXvuz4QH2Erl4J3Dm6s/8o2ES3Kx
qEaPc+uHthd4fnQ7VpNQ5WQrQpTAOU1TAY3hd7QW8RRYGv8g8GJcRZ9bnLr5Kl/8Bvi7RcFDjiwc
Uc0irTdAZbQyOm4lmFSyRWYrObrmbDG+Li9GTTY8wZSdayUEaxPnS73j/KM9gH4NDZIOGlxYKs4g
6ZwQJsWaG6BhdibdoLf2LSxeTA/mW053H/k7QBOiTa7zGylYDXMLMYbhv2fkwT3sMM43+OntKOog
FX36jaCJBEtAvAQeaxrW1WJaz34lTWNnvsbqGF0eBkJsxDejLdyPDUf32UU22CdiJ/t0aeilpyeY
L5gn29FUsoQJWxzk8B4L9eKKtwU0N8xXGA8gf+TEemMEmuHJ0kbw7bZE7pDdy0Wv9mymK20Px1Op
blPrc6vhzKfQk4LEFDt/Lh0YORlwCk+kFM54yOFePamOAdsejJOfoNqGAv2ITD/X/MlJ0XCyrfUd
YxonAtUa+kqSsOeYvTXVxizDh7kgDI9BBZdgphs8BflymrCIQMPGJVSUBWIrXQ/v21e9odWFUyD3
gV+9A9lVvuU3wdjiu7FVTpfEAI1R8Vwc1+g77fjEj2XgwTaN7oLxiOUAvByqFTFDDGRN+NbBLAIG
FzrNWRkVb0C4iNhzzkSTE518SmCrObIqeHVAzuhnwXTh8DL70ZXUO80AuSf8j6A9Z6bgEQvoIQSc
1plPifunqM2tA4AhpyRliMKGJPBFWCwbla+nOs9W6Yl9mcOtnB5ePoYaGSye/jl+MOFXAAsvpyWp
THePeKaS3PxYToTREk3ryYOP/RhyqcJechK8qwUTNcthSLkcA6WjKf7hBYQA/8Kb1KWNWo8tAxtz
j0uoGIJhCzvYJvU7YUh9jDf4zrzmlI5oBO+BSonqNoUx4b1UYMel9sXrQ0meUDbBo8EbQ1txxxDo
Sd1WI2qA+YIYcY0EeU9KwiYJLdNjlZ6G6KI00lFq4/rIHSooRJtdmoteAc0fSyp8thTlq3p8mtLu
zlp9htHUIkZPSk1njgYouUeF6mudy6Gnlb7FLjMn68UHqIBwUfHC0CEMPtM2kavM54J/A5v3vWj0
DWcQMS9oZmtw2YenW4uXvcLofUCa0kImGFAydmKH3b/P3KCGVi1G4amyxapJ3NQYVd/vv0f3mYNK
d/AttRMDjoLMkKmb8tNeIPsnlzdgfE6V7dmxjmh4y/7SoK+OAR4QOmnydcYj37AGmiGcqIC9eQ0V
hiQtuSCcIqcl7pqlQbuYAf3l9K1qNL1WFs3/nV+Qyu/WvKLvedr79LVCG5NUh4QW5K9I/+UED8ki
6SADlNMQgJ6keiP1K1wrUihfG0Z9eND8VB7iBRNEHFg3JH+77ixDJWpXxm3ihiCmtrD7hdCCepb9
DbvxOb7VBWRFoqd6N10qSOgQGLDumvnoLnF2I4IDVFuE/7lsTBCAMMxkk+33YO4ymA+WrwSdvumu
SuKux/0jO9StV9unx2PVG2I1wsGhkTKr7Cbcf4uNILVDxcLkvvTx33kEuvXdAV5J/f6NCYkWkf1S
28ch+33otcPxP9pHqv3MII5SDbHNrU51/JWPe9Mw57T7ACRNtcpzmEj0woue6a+CM3FKMZi4M6be
l4kSEUjGcZh3B2qHsiD5ggbovrxPS5n0HBZ/0LsyOxIP6eDm5oWQnLL+qqXPuFg0yhr3TATXhron
BIyqY/9aWfR8gChEjMawGqqCD7mtlGOBnXcHEriWuMtMgtaZgv4qAwBHHC/N/Nh3mydGmQPMS3q+
U37N3Neakjuz3dkToygs/z5bQfH4d6dVFmthlU4tspTQzH1lPdHgPMNp+FcWm7o6DbPloJ70Ygtx
6DlFdUKLzdH+WD/7ra1c9fdC7dw7Mm58ToqP+hFpRALmEZaoz7fX/JU4GBNNzapqrg4nc/FGwL/p
OOAJpIH+ZYadjqU2JedTtlz1ZsOsRR2B8EB1XlF9lmmaOKTwYx9cW/f5d4QL33mQ7JOCkB8XkA1/
qmm58fsDA0m7xgKnDvIybIvfuA4qDDzegT0FSoVXtzsOFMbQVQv3Xh2sdicDFS5bIFdaeWUJYTnZ
lrhEK14sfMvmreWxQQMvZ/MuK35jkueL20+UCZQPPrzTDf6rWANyz+Bl48Pq29mvEWMvHJh9pKhh
BvUedC33bLzWaRCQGnrw9+prRWzbCwNbzyhdk2E+eCdiwQJTFg+qbdsUQaqH1Z9ugVyubXjDcYOq
8Gi+/jlcxSciAnCEiSMvBvV8spDM/QesghnUX4jmeF8u7uW5kv8j6bx2HMW2MPxESORwa2Nwdjm3
6wa5XGVyMBme/nzMkUY6M326uxLsvdYfba+L9mG3FEhXxofOxkDkd+fUjW092NEy5CS8maiKWhp9
rZDoS6lp9wIlFi+jgdVHV54LFLR89qpT6k5YsP3hp/G4mSPf0Zqtjm8DT7fwucXJwefAQMmSTdZ6
ZR8BiW1lddMiOkgpFfuQFuoQ0B/X71F9VYB6ZGj9VoB4ekRYF4xAhl8qalA/gcRIzQMaswLjbje5
/MqGYxTfci7A6ibxXIWA87lPzB6kTImIBfdQTOBE0q0y8oHac1yRmLTAYqbFS1FGQrAb+Smb5ToU
qVFv9KUmsIMupGKTgRMQyPNtfJwG8kQfiGsTll5F4tViqM++RePKfgxfev+K013VEtjpFmQJY1WW
1V0qbMTyrIibsVnBlaF6hxIJ3D7+Ga0/yXx+hK3oehHiVKepdw02XYRkoHFU/Iw8rS0T8nHyT/XJ
t5wiJJpkXCkMLZg1zSqskAVezaNc/uTjN519GBn0XdLsiqlyWf0Ss3VDK3Mt39OAMuNbT/F1/Q6o
5YImg10TDDp/oE2+e+8U9esgO3WEe8oYW44hVBUGmN61fjkjeBSBd88G52C3G0h7Zus5FLHNL8jw
vQsl3ybxPlFZXNZ+tlK85Sg6xuRGGJq9EW3E+OLjWVaXGer3Ys3f56vLQSRhAq3EuufOxENBMRnu
BHB8YclrFJZuEXDguIFF1NQ8JEyiWwxokJiG58U3LU0joIjXrruUUQ7/V2UpLAjJfKQgMEe11TJH
DZes+pLRBynRsUUHVCbH/mdqSvN8uEX1II3bXCT5X0esGPx92PeBsFti3Naj9icDfVRIM+q1XKEW
f7TFo2NNy0VkOyFpQ/BxEYRORB6LoF6GYCOXZOshR/U3zMfjPZXxdAZPVdoL+FTMpZXcsdPzu1vE
ZaSXSvzrwLU1ZAfGVYMoOfFzsapTvbKM9+BN4p4fnui5njoGTzSZHQ3VtbUrYNXXpH/i0l9JNYvk
tOZWl5J8emZi5WL5lyI+m1zdTbfl2Ah9OxCXo0/hCV3dIA8CQqno8PEeiX8e7km67vDyCeO/oeLr
AsUB8Ft12qHtj0FMMF7zHFTHHIHHFpm/Io6EXDIgasWnY3YDhRn3X23wF9If6GKgNbmqrqm6LLR9
JT9LZa8gBAr3PbXJEffEkpcxIg4QD0GRnXLIGfQsuXkc2r+Njr61Oo/SZlBXQfjrJf8EuOylFXNb
uzqMgPHt8+fy4CF+7hn8GAU7IDBOSfR4t8zxQo+vIl2XEzbbEZ7xlVAm+HE1wAN1eu1zkujFeY+0
BqEkQDe5PEtRBUK1SV/yCQHPtoJik6ROO1ErOZXqki0vNn+KRR/S7Oi34KfkRVAGuDAmV3jwHjon
KG9FgdDCR/OJzDVQ0TZzpHdQwHDJk3QeMVPJcIFbNTsN2YpwF6jO+CbwebCkQRNx+Ye81SWN5NCv
h34f+bsU055eIlJq3CL6K7MXuc4faqEp7UYs/ByZxAryr+6icuVAVutzqbh99Nt2lxLdmHWri232
XUlf8nR8kqMuGm2xDnQGlSng6LPvlbXRbguq1bJj1D208V8uPaP23H7+edXeV1aQ0kKwjMSLop3T
FPMEJ00QwzleRIJBikOFh3GV166JNZkhPrR5g+twT2pEuAedJhvT/ACH/QRIpf36PtSXsv1J4rdl
Fn8mh1mOr5OQzbc6eK6n1vMe+EJiU6JrBGkryie0NFSuD92Znk4YQBZ06jYshe8p821GeGcNFOBf
FebMXv4n5BgfgnwuFmysU2ZXItl6ta/ozUogaY2AtEgoOoeNhBzjOMCjeVSn5ssFdF7LcRTfqmhj
WVNCg6nhkXCqBF/Aui4uDUbjXnprybNCnVAhhiBtzFcYqjEPNjfjYy1UWISWjIGWy8ljp5E6E1Yf
CBK8fyvEq7RcV4Q41PvPYIemo4AAWZfp7xiHZJsTN5D/ZCbalA+ThPWl6xsg+wiiGgg33zXtXw5n
7Fo65/mt7856xneYSrKC8jey7kMVmYsrWhRdbcNs58fHRtiSF9iNC1YmjrK8+BqACYT4R/OQJRlb
IXw1noeFNZsFBtv7zCf9tlt63OaVrP3EtIWr6b+6HVA6MLQJqIhNNjqsZLEUoIJCQcsUNSBUp9Ml
/KKgrgDU03UkWx3XT4HoeqDbB51D4BNlGhw5y9IeZQQebDHY1so/XYXcIsVVxKiWwi2mAOdsbCU7
MN+VsMekASbXyM+UcooCJ5K666aLrFup2mLouB+h1SoKzBQGI6wFHGlD1LFHoCwxsnOTPwpkNxbI
iacDCoTnPPimvIfuyS+6xZRkk5FcwTbEbsiCoSRv1XslkyijeqtkdhVw3unvoLxF9Vcd4rmgkW/P
o2digS7PklTPWjaWZjqDArYriICW1RoxhqWTySFOK8u/HnfzwGgoWMVc40M3KfVoqOuRCsgsSlYw
ZS/dywKHJSiBXC9j7dmz16bqT3fuoHiz8amV/DmFBwPx5UdQEeUDV0s9kTvZvCiIckL0/oGTqvlY
sv4X4TMs38rkD2PSQnqrYSjv2dmin8/4I0pAfhwpWnLzaHOXTtQisghUqqMxt60J3JuHmurGWIQG
FJAjxHiCJpZ0E2XaQQ8xNncJdZYr4GwmQLNYNuYO+QUib4AegOrQIceEzvMou8kJTYJkVONJi5bj
X1KeYhJqHea+aBMzH6BkER+M6qucFqyvRHFEaIhCuHES2PSPlEQQF7vwkATLELmzNXVoaohxx9GV
kf5hPYPaKqhPyKDgbmM/rBnpP2u5WCi/SDkKt3R7rnXVdEKOLQN7ejNuW3xvEOIxOUVHpP/KOMtX
PRZ72/tR5UXTBsRngSE3E1UcrGFgfdSLsY0lkdmxAJVr9wE/cHNWBuQPgiR2OwVNS63dc58aWG1W
jMjh7ikpv2GzsQpEfFj9MTgbcQxVwCqWsr2ptIZ1dqQqy0EnF6HWUUF9vxFks1eQ0EAsKfmCvDeO
kNo9ZfGEplpHDjVZOyiZag+Jsu5jom7EcKalGOrCdd3gcOAKKzFCamDMuKvLrUjWO3pC3fEimnwO
Op+vYHzVBMQ4FYVe4OtcUlmJ3hOppWShb2NdTicb95vc5dJEU4d5TgjctMExJv3GaHyMp7IgYaiU
2bTjKYmMh92niieACgDIIC6ke/R740Sw5GKLPIc8AlKt7CJce+gUzdFbicxl4jKiUG3JkzRnL9QE
Y2P6IUMT675Kc++VULyae7bsV75w6dovgc9F1Z4M+KEM0Re5XXIR7z1TfHFSeDCIKh3zp3dq5Q2+
oRwycUVJ82xNs5c/3gsa1B6dBSWjIGKAY9LYHDmozQUHLKIw09950hqREbws4RRQ/NEx+yZ7wQV1
0Hd0yrjBLjwPF+0m3ci0WVmu6PT8r8Iqb0viihZXXdi1OPLorJtiYPFiz7Ga+A+iGORqOq981BD1
MsfNC4HCv4PfIdhEccSSgFSPuJCZeFExkWGf+gXBQl45nPV/Av5DPlt+bE3kiJ6j9XabuyXZj5gf
V712oWl1ZDZGtMM0wFAmMNOmBvmbv2q2YoRXkh+NHPyWqpuTkjsm6s+WbjfeJZT/Pt3oOxVOol0p
GN4JmEBUjwpQuCUISCTrZhKPUwUHlkZS0aJ1YvyM9ZpYw/SGllP7/BOxyYDkxGQ3cevF7TtskBso
mhtMzSnNF4Gjk7i9I8doii5aUdeWD7a4N2WmVnxZBVOZq61w+reQngQCQ+CIBfE32DVqWVwYCBYM
CXc6F9DhE63JW+q52E0uKSt8BX+GsfB4uTlQEk5/BTN0FtDSdeW5DF+5QlHBjAUGKw5jpcrBoH2x
dSjTRWE9WI5wjSjUIGJtmOQKc42R4t3TjJE7Gyu09Y6v0kXapoNq1bQuIhsjd4UTMEDAn8ko4d4F
0h1E4SNHYoVIMnyk8SGHkAz4ac/e5Hy5fPf56YROt2mgFiR/RZVmHd2yv4onubE/1C7nJEwh/alY
exqUWUbw9nk6OQtZ9zXXKkE05I0umE7JSdsD0mVSA0f3IZ6HM3NV7gZm9xAZnlANNikvKA14l8jJ
tLM1EEbDey+iLIw4IzySJGSNoKwRlmR0lfiLb5XWuzdcIca2+1FTuEs+wPh4rhVM/ez6t5j3TNEd
sMW5GmJ/Zv2wE/GnI1jLe/eDTfYp25ePD9WFTiwRCHF7dzhc51K/yvoJpzGVuVzaNV8/vmxvQTaJ
QBoDdxruI7gqdVH5UFdkftoBL1HpBMKiGMnrmFfgcpjyVT6RBGcbuq3QYeUseCVUaAG7xXCESpCo
S66fmOIlolchfhi9p5+6mdv6T/MPABR8NUrdPCSXmFjRBU4XMAngc4stgIaoBxE8UH1kwovNpW9g
aOHTuMSJHzhS4cT9Tn5vjWbbX2hHXh4/ZXmD2D10wamKTNrqpgEUIdtkLSufWrxKKBgxUdy99CUH
sMTt4UTCslewNXD79v8QvJfCr699f5RD/fD8Q0WzUEa3+SuJrtLLyC8AwEa5YaVIa1txPntILUkm
FpbuOXRvKKsn5QleJsK+sRHhWpTfDUEdeGIZJCaLXsmY/CPBa+GVh6ZEyhk4YFmBOjOoAaOsSpof
m5zLFT+FU+YOexRTnJrbVugm2MjTGb8bwbhGH6PpmBAo3rxCyMoedgL7a0ynBdwyHRK8fRqKKd/D
TzSSYgYNMJ8U2z2a/pn/4rOZfICIaIhCAEBHtcYrDMDqT98PWVunxSJXXUKsKWnMYewc1ogs4PCe
Mz0SCsDfUruTgityUNZ8QNgpJJob1IPRJJyA+s7RdnFhKrilIcNalzVYWD+zcdaoc05l/oVHycSg
DVIOuMKaik6fe4v6PlAAbDjMJaSYo7cj5pKX5M6oxu9FUBpg9QlnNb8dHzh78Ep68pXJ9/zMJZj+
kumNCxEDOzo0LKuYijJkU7ZC5RqBiFNqAw/sLH0E5AqGdvogjVb7Y89jHrNu+j3Be8Zo8pb/+xBB
hVGTGMO5pjmdyk+IuwlP76x4Sm+w0ZoCM9m2gnlF7duazEOPwLN0zstjQC7iDib5FM0OLmN/wYRX
4wTWHC5uixeyog3GHliJGTJ9W6Eqj1uPf0h4W9EKvFU5+S8o9X6H2u6QThPo+Ep/uZOaXz4N0oL4
KHyZI15mbN7pIh2cSpmTs8T8WT4LYdFAP+Kr3Urav5p4BcxTSMQNmxhpzaBIa9F9Sfsy5V1DLGYz
K3AgNKAoqGsu4UPGyIOsPN2E5OdjjYOxCRy02GY7/+BoRZ/WT5lOw2+L145YTsjMaaW2xzf7gcBK
0REPAS3vyljfAsguly2gJow7cLsR3doMEPhDwaA8z4U5xySTp4fnkKhzxpt+lqMlxrQLxwMvSGoJ
yZOyo+GUltBjA7DZPObU1HEdsX8riK9UFxiEeOccbu1cXHlIiW41N4CtPv0HZejNSONFV0fRC1Gh
MmqJpWe6/bgkYjEs7cIgEdDBk+Zz3acEAc11QFfgoMlNNAd5ZxLKt0z8BmEoUMr8HfhTCYMhOI8V
gDxTZc3THv9ysPAsEQ3MiQhymc27pbzPFwbMfAFQP+/n3Iv6Hagl4sviC8U31y1yFBg7nusiswFN
fIKeQptwdw5t4ETaO5mnRxNLLfjezsPIk0J9On1mW9w9/OVklY6OGm9pZ+dRjZmSiOyEPKVBEnfy
HtB2CwpNJpFtqtAYKLhnprgNgTKUmG/Aza9sPpQWb4byDCqjgUP+hjD1S2OTEuAL6yahSLCDZpLO
ysRI7zkqGFYQxZseDmi7QPsaL/rITSX2oXmwoDDFQvbPOYHUxOGnCdrQVF+qeORcFKN7otwmG5fP
w4BnZzuEDMpE3AnlTiOMBdMXOQslPMAUT+hbExNMYBGKRZx/lCjSQLYGGLHOJsZorqOWKwBErHgZ
VOLYGDVhHmH+bR0in8kATTH75p8FOCshgLplA8fFWSj5Mlkm/2VP3nK07oT2WHMkAywbWjAfaadQ
0a7ZmcXUNZfJsZLtDNLUmgUQ7eRRKLfYcnni2eMI+2bPws41Lts3QHRrAQrBr/KIzPpnsBwCW/AW
AxJ8rFEIYzneqATAEo0RFLxG2frCGvc/OXgrfpbUxTqMnVpN7ChX3qd3AvVfln8FxTluoQEuyndn
YG5aYAduN1FEahOQ9h2TaKIELvi2WH3DuLXV/T/1GSVd6ASQ/qvtSayr1eD9/ahceKSRw+XyNKAD
WiMt7nDgw4IXNkggfvLXlNzAFwtypIA3IMWYo/H0pqBAvOc2Or6pWIQ42w7h1y5LtyZE+AzdCTlD
CI+5ZyepwCJiWvjGdx9ex3JHZERtzhQ8NrPwr+y3yQ/uZgTdwVkgZJnpQVrwnKGQJmlh0kt/BhfJ
O7JxKhz5bcQAYfSHQWDRxz6BCEtdRXf5lUjPGjyRFKrG2E/FHHwRPn6OnC1rUSc7jfuzcf7vJk0l
h2ZlSr7IyMJqwitYXflIJVjUSZpYgMQGkyeJuGu3+rigi4oASETHU7gMlN2HG2gmXRpGKDYuAm44
WKZwrADzDZkCFDLQ0MelFMxbvKyclzxSjYOJOKIpkt4SvifEhkCw8pj3K4hVikYDXq6JYEWpMPT2
8E2uGx8G3yoAx1xcoYHleoa5sI7BGXGTH9niZ1UIX0b1bOiqPGg0vVdbA91yjUdQIkVB+zVph6It
WEIUbBmKW6CbFeQjK06ACEN7JwUaJbfCgCHFrpxdtOTPrMgkJNsRg067rHrHsjbQLlxW3DMfEljq
VSOwMATow1PeJGJk5fCqjx/CciV+w385VNxEivqvrU9puarxWn+WMUYUouR8WARm8XapUX4gqGuh
cFXpNxK2qv9syqUim7OieX4uTUnGHdARqu9ZxkHq8+wNzMej/+76v0ajo+swyIuywjQI36f9A9Wj
iHJJcnu0skCBHZ2WWcq4VOuZxbXtBae+O2jCfiDrD32yySAiu1xuuXwbSUBUOH3X6OZJaEm6jZ/b
4VPTT5F4RwkT4NOtt4X2L+MbJ9kfVJ1kqF006/mhQI8olHglIWLpjy2PY0W4y+iajqhuP+XOrD84
nBhP+mfREt5N8hsXgLkQH59j2OHBVu8qYqN2VxTWBi+Qmu+iiOLAg6bb4wk+RM44njvsPAg+MCMR
XvehibOl9ISFcmPSR5d6n02Wc8lwJAYjf0wlr4JThGnis6v946fkZXhJrcGIBth1Y0wW42+TrUiH
LctUEzvqr0gdDIUmFf9FYhKoQDr5Kc8dWW5RC6sf4HP/PK1kN1CvmK0Nerw5kIrPSxa/Cp1cGfmo
Bcxw4ibGrBVcK3DcBdK+NN4SidDYI10S6MQjcaGS5U4kHBn7wrpk8iOgHwyuyw+C6nCD6lQbpO0q
/WAoWGhTcAzEPXidkt8bgi4QX89zAiywo3fGwUCnynAT9AVU2GYoAqeKrp+pgucD1culjRXK33DF
eqzREKGSslaUHbf8RNCk2ZYffJa63scDCj3JFPsOsDKgx4hVOMLAQpt23f639LAwR/SyPwZYuIVA
xlc5Ln18E3ycbisSKhQtcOjG2YGf1ccphNMoHZa9GpIv+yGWZN8E91iQ6OM6m9EmRFvmQbWcsvKk
oKi6GxgmSRcoYKr9BWikbgEYTkWDiCUeXn4AuyK3hA3X+zHSeykztfFzDTbqgO2UB/bULrbyqx5J
LufnNesRz3EVEo1/SMgO+nyFrUu8Ro229r/YcpYrYslMt4QrK/XNQ0rW9XA1nWKns+eb0Dxbcdwu
R1xeIeoHzDNlCxwX/NN7tHkFGUM58OxSRjnZmBQAekCq34HiZr40z7+QNQdIFllKkBlxpVrvuie7
JJ1lJA9K3Uo3qPrmk0bQxU+3PurtP0Ydb1achmqpjuQ4Ke9G+xWGwye8cqKlbmaT2UUOMIZZ28Ri
OAVgMKGVTPTttcLc0lc/SXf1PrvB4XHInik5d0xuIwp3ng4+w9ztVlW79qNZyJ4lMu805Nl0pxHo
WUvpkbikzJcDl7QkoZtvVmo89/BnyGBerWaXCH7pMOzZRxBc9h30Bl4ijZnFI1Hpn0j+fQQ9moLZ
keSz8Uh3Zb8dvFlMXFnEh85XQey+hw3UaDzR2xrxJLMIADTkvxAoBMM6+0v4wyaqj7LnyPlcURlY
LIL+IR62A46ARGXTJ2GAJ416P9S+SueWrw1jDZobgg6snAgB50chn9Ltf03iyzAgwfDv5Ik1IBsD
yKecRAxmvVE1tJnMzhysY8AMYmNP9FB8wqlBwW+tu+XNGxqQ+y/tXPy2LFKLel0uXARRtCpPFZo0
pIRH+arf1Bsi0tgxlgEljJs/FLSag1xwvbTke/nZlfkFnK78JZzlQ7YBYE+945zjyv3SCDdzx9Hu
vrR1duKRhW3mmzEz95zf6dlbBj8ZrOisXvrKWfpQbk0rG/o4+qP+TYFRbrEVYLAPsbeRdwbExkxg
brrirD4kzpRyUWNKJC0DyJwYKXGKOSCAeY1SYQOjqHUEUew+2q4X+tmAOG3o6cm8UXwAYsJzwOZt
JkdvgSdJKDZt+uURYEH9gbBNMX2vudx4DtULxK2ib0DGqpIjJdizZ1TiXZMJSOZ4EBcC3/FiC5EO
KsL7yfKd7ShdCn7FOwZUrZvwECFABFYfUnVl1YeIJ2t4VWhSpuo7Rnc0UM/Qu6BkCb59g9VAnVUq
OHDXus1SlS0X6DYWZ3ZVuHJ7Je5VlhQe4V8Tq29C381MfzQVhdymK3skRadXVs4OXNIOF5jeAtIe
IsDt6QNPWQ8CalTLGeae4oKQtLXvekKOAAxY5Y4/Xqtwbc6RLhZnNO+N+qV6JyO4dIIbqezL6swq
bI5DKoeFAyJzIAjfNhkS2OuJA9tXoDszbDZXygnw2HdvIp807zt8B4kzYiojU5Mjk7KAxHaklhd4
kQaHuP4jD6UjtHFzrge0oQD8HcJYtC03IiN3vr2s7iJqbvNf+C+362vdMLsT1hQn/5qCCFiExKvE
OljTrW9nr89CJacO8/5BcfhodXEOlFXCl3yh0JtPM5n7/q559y82FBLNdxesWUi1MfJbJx0TktWz
g5PNWMHz6pceG8kV9SS16/bM/PL0BdNhJZxIL1tg0EDRKmBBvXOBGoFrMR/wMuZQ8hT7cYOvyal9
BOqiu2sPb0J1xBSf0raW4O1nR04fkbwjs3d5SH7khTVzkinC9bP3MZMQ5Rb+BPE0mf9F2VJHYICv
ANWe/PDsv/KuEzjkGMjviKKaYYqpoxNa8ojPQUAd+Ir3OBJxffRLJlWFkTQ297a5qH5CHAnH9sQa
BLwAVjj+dZTT80Lh0qxnSzL6Yb4XxDpF3ZRtBkrHQMPykTl0HkOcIXv34nWz4Bspfke924e3qDt2
FvnK5iz4JncgmqHZ6i7swtaljcBRcGODUwnkbn0T4sdIR1PjTPvWdfblf6H17gyeco6BWbQzsVM4
owjpY2J+ZTyOOG8xJS7nNfa1O5K2Wj1z3wcgV+R1SXj6eVR0dXUWHgggcrSIPCLkZ8WeCypsARN3
8+zF+UG2NpGsIQeEum84wlFNtQtMdyVnOboqTg7S5aQV0Lhx8qqD8Nl0D5lPCVTtxSHaWRRruzaQ
IMJrgrTA5AEpF1/J2RUPXJUdB7c+R54rLLpmdmWzNM/W/NDjnUI0JWxHDPLxTlZtRZwp91Z0Eu0W
gH9DP76Qjndo551OWYM8r+h9sA68CPB/zeySOUhgV+JZkYlt2AuWgzo8XuDgqMl8MI+UMeDKDPSF
CHCARiinenKeAAj5/m/AGowfUIq31oF8Gc24jsyFJDz2jlHidOBjbgSQYzfZJTxyGazEciC6eNH8
qAzkefsVkFYLq9HjJCHNRyzWuvQjSf+SYyjYJoygluwjlb6jX4XAg/kaq/mf2pR8yd9mzHflNDKs
AtHsAM2BIhmYWye78qCZ0y/HjolSV5pFeeTCCgMPYnZ5BBuNwhiwfg5dVLs8m0sNWwIu2N9yoHeb
/qVVGayMcj8Ke6JDEiQsC1bwMwgDS3j8q3ZzLhUZOHrRkDXDUnwlv+LVXFTj1Juw7nM+C6lHoOno
J4Yw4QGEJABBiSdwzeZizhbFLciWoHVQMF7mENY1AVUEcia4je4kAYQ8jJZ/LYWVl2Pnu+bZSpoA
kMRlzug8VPrOAFcYkdC2Htma/N8Cgb5+TYI5SGAvutU/6vrkH8RYdBQjZ+CMR90yHCX9LpLobm6U
D5+CTdMrXuYzJKRye5jDGdTKOGazq18t421IPdVcfpjKzHzwiPTYZri4RPoaEYdzMyzpJMarQR+M
uNiZX8gs6DAanHHObjEeRIzAwDJ2vOLvnOsrSGs2jOmpWyCIHcWtVh2VbYEAn5Wcq2wC6efQ1nS2
ntD3tZ8vzTJnxB4hLElePp6L+FBgNuU5ILf42pRuNKwFm0kJrdKkUOMtZaY+W3g3ORqBw5IdWPh/
l1vabzVE+bx/rv6WbKc5RdKJZ199DwwjqChwsQ8YURg15zwTPT46BkymCdUlrDZxY9pEp81+UM8q
zSXeX6d9ibiyzon0i35HmPAG6qpy2ZF+COlDpi1pT+zvWNjT5pAq50+zC81n5S2BSz/2Fp8ysjP1
d/DWn3G/1f9BEiLa/GjoLCbAjd2jvwlYjNz0Uh+QO3Xp+v8J9aTozKdugHFOOFO74m9DE+fjt9hq
R1YHrEOGnYNSZfs9ZkRblginWyXpfcTsSxyzQLs07gYUakeZPDankA5+Ax0CWk2cOfFvCTG2NnhR
x2A9HXD81N1y/ezEOyO+qvWzWj363MglQY3BAKuSrHKd0G590eH7fQ7oQgcSd4LjYL1y81eMn2Ku
ovLn/+Hsot9FWxkgokrwtmisGFJOFhIIkqPF8Dr8DOk/GVkiqe9TllaxbuM9Z34F4u1zl+TAZ2fI
iwEqUqKUt18r7eVjXtr82WiHj7psgRHIGf0WugfwLbsCMo/i2jD0oDNokiOkZ6xcwQ1RCM6tHo+r
TJDapGPKySPsHwR5HcDV8A8jmO4hW7AAcHVijAhvCu0PG8x0j+nzhseHLIxpZrhowVKNDsl3CDeo
EvyAwr7eBDs8RB9yxRiVhbfJL6b9ontqLyyRLh9UnooW5on/tuzup8AzNs8laB6gP/xm7So81N5N
63bGZ7YGKuZIp+HMWfGEtUgFjDUxaf7uVS7il7yJNLZRCHTvIW70irQIO5vkyA2eoQmg5TZE6ClK
z89GoFWSu5ZuKI5d2D/kzv8Fkaho4XvG3Hhf0HP0T2kflfewLoIOFkqtwHzcEs9AQQSTJGAVuzZj
DWVwTOnKEvdhREkbaTRK/5e1X1H0MDa0Kng7Rd2HOOIHXIGs3Qx8jFwdhB4FWSbYFbq/YdlVZ8Za
hbpU1NXWXLSBpAUTjaBdu8RTTgmV2S4xt1wS2ADiw1zelN9661o404dt6EQLeVmdpQUG1i/1wSHS
DGuudGEeuvBgsLQLzF5CR+8Zcrs56OlrsuUNUzEJEXmTdhw8DFz+RgxBvEc5wWfTac9c3CbtYojI
qwQ9zZ4yqV/bDsdNsim+y0na5VBGdld6OPrpC5im/9FukksZ/Rkd2W102W7E4GGKr8Lnx/oayFST
WMm/vPJc95dBoD2W9e0yNpyiRyU4Z9/CI/lrIg7Nz9w8pfm6EvENk/6MlW8dTG/Nu/uJ0Y1fzzWZ
9MLfCN8LfqV0XPDDPOkfIU95+RcwPe6sL3wNlt3ctRzgF8n6ladDr4FvlSvJBjDRgGJ+dq36bfpT
lVOkJit7H/+lBvEL+kwNXC1dG4ySguz2bGx/yWgyuhiojvdWaswH8QXZEgTndif+JN+tcMPPz/Kp
HZpyJHLUNRFelJzAwPZQoQD+wJMY3/mgM6X8rsSTYN3U7tfjVJryMed4sIUV+EZ8wjej/NfcHcmL
z7VhFJ6SilHhhMaaUS3M8K28i3antEsd7nY9+QSAPo61OP80S7APc2a4zw5Z+rw81jL+cLsXF5Ir
cJ/uYqLSqM+gadzg23boIIyGNSRn1VBXtmCqBdnPXm1tW9E+P4NlAcJFc1Za4+BRgXpjebLgNxf+
k0SEvzUGLRfl3K9CVoEbO+iS6LOkGRNEu8X+g7ycKGS3QiINWQvhqi1w32qzyrqwt6kC7WKzt7VS
IECZx/caHXyd9hsYZM6sgT0b4burd3Bw5gSTHJpuI3W2OcOB5h/b/lruEe/JbifTs5J9R4iddAkz
0YcAxwHCAvyhXsn+voeOr+rjqB5xEuVQ8+mrNiMXWCsnlzqpX+YrxESNMEViC53BeP8G7BoopDyw
D71Yi5tMuIGwVQZKNYLlDiy3rE/wMsOMMzu0Y/MYqPcS2vejfjNbU6p+bdbUdY8oGrODmbyJoSWx
DyPnT2GAouG/JN/o1HrLNHCi5lItWn5MMy1D2KNYUAS/9Bh7S7bQjOCiWP2mdnmWYw6ACfxWDsP6
I7nEJlCcS+E1newE0dd4IEgKQN9GVRS2keQetXNfOqi3Q4ip4058APZLUedHhgomQ0zzF7nxHSka
2MKKPw8HAQkYUOTKnTDlofgmcYkeZTvRScw3jM7UWWHzYhWjPbvfLA1XDlA5zbtV2W7FbQwkpIrn
0FxP7hhe8aWu7Tz+f+uhkEXoP6phizqFblgpfCGdHZYJHHXqaH9IjiA5/I2q3CoVwp8gF1eHBiBX
AcNt70rBF/7ZcgNCGAPakHjVB+RoBdeayXdZzhbWWwIgT7eh9jNgyA0vhJkvs2jDgs9AAhL51Vvb
fnhwwIbCNfxiymqBQvIX5g6iSFSnG/YJ1VbGssze0jvJSGOvVqHxG4VHlahv2oC+q/sYbgwBkwKR
M//KfKGShbhGF1EId9FY0kSDdICwuUXy4/MPXsrXQOS2cB08Cnh2yJp9Mgabn9R4QeaqEV5KRuk3
GfkLRO1Ea4g/krZT4733yOSnwTIVUPOy6vC00CFkHUjDzZa1MSuW6fCPJjWM3N8f21XxBfQWsuv1
eJKJCacCkWRE0gNvxc3MD9DptBmQmzYu4RAAE770cD9+qI2h+yOpzvi5LWtpQGgb9UUE9SEECCN1
edXGv1RjEdXPeMlIqdAZe8myaNYG7xRdcN1UU5foLjplTF0yJr7OewvDyTS25Ej5RwSbnx3qKQZD
k1vRLaEJgvkt8pbxpJ2pvro3XVEkYUB4HuiQF9pf4RYB1lQH34UjHgOn95mMxKOCoKTUiagxHsr4
UI4VXM0BZnI+3CNirPw1GiWOn8Z/tsVbkR8kbPHgerPmqyfHCiAv+W2wYXKT6De0lQmEJU6jz7ZU
NiYLkn6fuLtzpVGZAJSEJtXchAmptt7WY4BoKrr8dgyBqro1OAAJnwTM7XuKCJ+mkzY4x/9lBYJa
jKtIqN/GGyiX0lJtVZ84m5AVW+21JzIMuQILFL+EcLH/FkrW0W0j7pM9oHePbx3xEG0vDpAzqvd+
Figb+rzVn+wvRX5jOX7o4vkK6bohmEhxJ70uFlx+H86aBIFcZo/SEpxa0M9I8UIUAKkTMjgNn/9x
dF47rppRFH4iJHq5tTG497E95wZ5Gr13nj4fkaIoGU2Fv+y99iqHctyZ8Uc/3rgl5uBigimHVdjs
mKqDnHUy/7uETZocReMg8NrMn9CHdY3JXS8dm2HDT4HNLE/Q7+HTnFKcjYXbaA/FeYKhbpU/ENwt
ypP4Q68x4GWuia1L/lNP7LqjbHBG5gWmzcdcvcr5vzAEtqcPJuRW3sbVOqgci5esctknfxEpQtkx
SJkvP8PxOIZfbtu7TW5r0lenudUAHUP/l6JewtmgCZwWCwUmWMKOWQtCbrCYScJ04AcUFi0CrpGz
gdLs+IzWrjEOdFyeiQt2vKLnKoR3BwZTATFwODoxYL3FxALq5SJclwD2zcqHMsKNVn6ivpenyzgc
SJfAJ314pfLa4sVQ+6XqhUEpaW3kvuSoerOLXP8IrUsKA7CbY34i4ACuzv/V5U5eMc2dTBgzdKqE
SDHkYhjPsUn8W3XHkhnz0eOrl7c10c6Z8lAg18jtO8avaaXNnn9DRTOy6P3FI6LGi75D2CyzBT6F
60TAVfVhnLmQ+mCRYCi3zPuVKIBjMuJcXEvqCHozGPqgZ/oS2BWdyhPdBt1TQw4NmC42ugxmFsii
l3LiRAS3VhcRbT966uKTtLRO+YTnzwCqRjvTO6pHmrFLr5T2LlutPfuE5zHbb6edUpPAFiPPrQ5U
dHW9Jn5ucYm/fji34AxK576i2/3j9s9cDVxiIQT4QsHK2hvI8LZx9p6nuDqDEKz0V5BppnA7qqdy
BNXHfXQFrxfiEHYgTJk5+mkXaQwwVoh/lUfPLsMKIAcuQmmx7hIb9drONA6StE6KfdtueWboSK3u
EvyD4KRtk2veO37ppidITmrhisN+6m4ZYBMTmPSchERLb43QDpTfyQGWxoHU8ODq2y1hG5QECDly
fuaa6B1iYlLZDZWtj7nUXz8PUxLbiLdD5graDoKKNoGNYy0gN9cuurbCWYR9JDLU6NJ/yfS0HNKe
kRkLbgtfRd6zDgR+sHeYhHcCYawPD6YB2QMbZXQznxHjHsltca2St4O2EpV7TPn1MfiugkMRYePe
9C+D3wynAgOQBlMnW4kd7VsV156ynVNq4VToRITNdk/E9JSM0fexC+w2AaROT9xMUv2ILVQleovK
J+2hOobya6pvinePkTXCEDL2FF59i28ejnOuHrpmcMyZPFBTchmSITrB71kn1szPqskS4HVjy7dm
PDkUbixAAlv1zG8pxzvsoeblOH4LFjrIRa8gnlgOuFb38FWWw46gp995KCr/mvlB6P7V3yUsRetW
G+tua+D5Lf3JdzPYpRl3u6CkWMeuQ5UR1RN6o7j59g/Cb7oZ6027r6vD1H1F0D5fwrgKrS9Vu6re
Nmk/qj/SkcB+rA01l8yRSZr6InmHZ3i7yiXf89GielAltigccQ+59BTLut0sXJ46mPJaLTdmv0va
K4PQPTO0IX+oTIWw1Wj2El0PTCFtYaQ7dC4U3NR1iNyXXOOPWrpKittcfMIoKl6Z+S0V50pyAQd1
0dHxXOOLQChhm1ThwcP8aXZxYXlxgd+wNoYPpg/Mq5RP0YBV77Wrur4M/qUSxJnyhGSlJTnK2A2A
xSH2BcO0JEgkj/eN/uqKM7xeUr3gcSKkMwskRYy7LXdoWN4GKAoNOo7PDamhi3pPMhqWDsFSI32o
hzSEvi0i0gTPGRwwKFM/ovxP97YZLi1O/+qUi34Swfo7O26XjbTRHSozTdqqlptNJ27swH+ZOJIY
MPa3rXXw/Dflfn4fuo++OPTUZekffeAocGCeRaJbpY9iFzB3Fhwf7kJb3MVvYVxa8bqW99rWg9Ke
/qutr7KdRbVQrLFEGBZhvabQj5p3jp1MfQ3VPb69jbiJrnMqEMn04jPLbpruCJB0xVMbY1/3afpH
/pf2tcfcfskvIQxXxl2edcDCp+BuPrfhvmUOi/QYHUTtnaA6JdMm9F0jc5u3SSYslorUu5DBq1vE
wISlnB6FmG5wRrl4jYSsCBg16djxHjLVoYVbJVDgPxR8Dc3j6OBWRVbTQlkpokud2ihuTS9PW1xT
MV7zwEn8VXKolv1pyl2s/RmzkDy5hFBXU5gwWsyip4UyWMAaxTbbQ41bKU9jpryhT4MwP1NZocbI
bltcJIxm1vD7oUdA6cjWCQmL8FMcSlm4qQmj+dxNCcIbQLE44Od3b9RHnMo7bbEdbeAG+RlSof/A
zUD6WsH3og01I/qJdb5JhnfE8gumfxoRgMNzUC4eVu5tTDjSVaMgAPfadM1+/J6tH+IN1NGMeQ9E
n1Y8lRfzs9RGlNS7ggHvANcNlwdIjUeh/mqbbQf/tFrJxX1Ur0KP6RQ2e+XB1FObab2B4h7umO+/
1Y6lOPoYyLWuDJgoDRM81OWeHR3ezdHJ602t/OG8JNC0l1BW0XxhTNWK54TxXomrSgohKcTlr09o
3c0vP8ew/d62bgSbfhCxZD2X8yHNIHoOVwQdErEou5IXyG1WQFzx30rx6B4pawRcr7qP2rWM9z38
sMJDtniHLqYQWUG1w86xvpLymDevWrZ1eoayJZpu+GC9mgb4OcW3Mz0GHUEMkWBbq/itqRqUvwTe
SQ8N0qctaygDrHxXcNVI75jguBeUOcNcRkflD3QULiuwAP8gS6SzEL+DmfQ782O8Yed9CxfPYi4J
R0KY2T4z8xfvC+p58IU51G2W+rLtGEJlDxUSEL8eYJ+1GB64sKdnI97Mw8QaBMSG/wtGCvD1LK7m
E2Yyt3j4SX/JabD1z1BK2Gg0fXxhd2031i8KEmgX7CH+kvI+PPxzjfcVOu+MEGgGs9M/L/kA6IBX
0ELukcd0HRroL5eNAD1jzShCKf9kyMZKSRDZNcWfOPS+ppJFA2MFBplCs7kF9TWprhTlkp4LctXt
T64I1p8e8ifH1Lb5Hvfs7KGjGoNXQlTmqjUgVJ2pQilOClpjniKxuXw/wjndSNlKf5Ckw85yYDGj
k9wq2DCm1kcxzS1ZT/xcb80s3wFBNCKBGI77Pm5di8xo/B2n8js6wrlGNZDyc2ZqivEluENxbPdd
z11Dl8oXKjPj9jFiTwok4leb6MELFA6NdTSyXw+siSiBSL7AACqDq46jyVOquF0dRMTGF2cLHBkY
1SwKmpO+FWz2igCCPqzk6ONbBghpq4tXbRR4n9iKwQsyXHi+nU627u+E/ceBytJaPPl2lKeM/KJ9
ExBWcpiY9URHnaxj+ZFufCrI037PHMN3n0KVECfB+BbG9TL8WRjTAQTyxdnLempWJo8LuG49L0ec
QDhLzFNFhV6a60K5yMIhOYZYOLPdqB6IPpT5I2NkcrLdvSmr5yl5gdsXizC/wyCX0ZS7+B+82d38
gsWbExFczFiXcKm/I5STfCr5AfDxPhmICdNJar6kJfSc5jF/64x0RLW4CB8L7qLSbp34DmHZqiGJ
vgaBgsAZiDVTMSf1tuGmkdyMexPRvoxPDzPoVfL2eX1qS11wgDAN0UAVQZ2TNf+Y36WGioWnzBmZ
PDGVUz65jlj4qxU0aVm9NuJBgwsBvUi1cM85D1CMFnJ59y135d/JyDGZvf6TlEOxog4mBM0WwgGK
Pet2hlcKYR0K8L6RTQqXcHxWHBicN3/BdRwdmFr0zLEJr2bBaWsZAH3Kg1KYSV7nUimQGEcUzGwI
hzHbmSgWmpR/E/icXuOKQrIBb9EvPhWMNAp+yS65MbAaxx3c/oAKmp4a1qyyjeO9JBypHY+0nD/p
3WLZBr3B+QRjSuJXKyiAOIw0Vw0+qKxa30UHEKn32bWi+DPrC0nYnTv446bIdxEH9bDKIBXMeAan
hdc/RxyK+uIeD7uZxs3GbjD9wjHROwTCuYfJnGNPnX+q1C+h9uPdMlIbN0iOWAplfhL5BGKyuweF
YOGipULfilaxG9bo1HlLlNzeVUYwymVUrZJfOBHoT7gxu/4yCclq7TNryAhV4XFtcbKAUF8MOKLv
8y8FC3YZnOLgrYQOkOk2jtya4MI0PZFq54LN3BX1Jtxuk6KNOYR+wAMCfTe3Op9AbJAZrtFOGbCQ
li3n35ckvvodsmTL3yJuyYQN3paacJ1jcW+WSpltY9STppc1f4iPtULNbrFJwRnVF7IXA3TX5jcN
jLMxzuqTfPwTLafFybI9AXlRwhQ7lCGJ2y9IrJbOs5nBguEiYtWIcU83XjITDThineSUi/YO45cM
qno5+ySzbcUfAViMOaq5li3SGc1dAylPEPAM+EPlKdABOYNhkxAyK4TQkIkrsfkNuU4RYiEjwqpI
cErTlS4ZELtdwFDfz0vrWn5yvKemq5IaDbVFtwNCqR0VpcHMFsc0A0cbFXiWfLZxpVhPlFB1AO9t
3vO5AF+FVLCJX9LbpvrXJG0LvoLObZJsbQMwwHyG7rdbWVa3hVyLjCOF2NRgIcntFl5TtumUn0Nz
08gXSdpS53nehuiayK5KsAmSh574bhIwkxCCzr6HarRQdQGdF3XYotSuK4WGTxzatTzctPIb5pHe
uIoLVuGGmKCNtxzTniiC1qP90HlYfy26Pm4vHHrwfgzPMpoI0fwycbphNjILyk7zASmeJyoMpXur
owHjYUP5lsCDn3J8Xg+lsJ2F06lxDXWCbOZCdWQSi8xiFI9ivRZy1AdbbpBOnr+ZPhOQc89a9o27
H7iCumyHWFgDEhDvbeOCQZrFHca9qvwWmTtdyn6XUWsh3/NgJHLNIMJM1noFo09b1cCio639KcV5
ru3BcU1bgmILFMldbYqoH/5VboAQPEp3gr+RMRx1pPwWN7iTRsvjamy3Ncxvznnc7Gq7eAx4GkxW
bwekp5Kzhk6HszOE5olup3YGmKv1ywRmorcMmuOk38uXeiNXHSYw4Ex/5zIvWkgec6TvCZWOVqzi
XbEJCfix6ecCZosIDhZ8WLhW3G9no9qbgETUNXoAUnboHWpenakh7vc43rkp70eAQlcNH4HJ1joD
6lI6pEhAj0ANyO7gYtEcOXK3S+TP2u6rF+d18Fhp/2jwYW7TVgFsLgqkYNgJIGvSfmZNEyDqunhI
HyZhbvsewZEDk2c61rd+h7JNDRzrDgTUbqcfQfsmXCsEeBbWtnQmNAKii2adYgQFHM67gfaN3APK
PpoorBEdeZMhPt5DBU4veMsh6vWeOnnFhJXMZvKfUI4Oqhtxox2abg1EQ3qJj4ckplP0+TZldk6z
8kKUYmGdhFGG/qXvOEDF3lXXzIuaC3Rz0dUugjuPz2ngjc+Q3N3vd3YE0YBJ0YRwkhcNt1xvF7MF
iVF/SkBs7dK6+9jf5UjNAQhwUHRw0succYcssSXmVXeJYQwAcqHK/Ao/xTeiABF1AXEOhw3BPYtu
n2SfonAOsMRY4VvyIUD83sk7FKUqouMTB0kD+DunSkGEWaK7yAd7TlCxU+aL2nIQd10/S7WZ/gu/
XvfQIjfXD6LIdYVz1E3Bz08jeyjfK8K6BUBCrNejXxuJIaxvPjCQyRi6pBSUmbO1lvQrD4+GoZ2U
jU5HDODA5HdCOydzFGYo44Mq2nr+lz/tckhI/idWUpaxE8BseutLIuMGnZzu1Pdxz7LCIWXc06sL
bLMCsAqhElAm5BWF+5QyMoGX8zBSGOzaXUaj03AcjmSB9NZa93dasxdEV/8BUiEX9lSBtm41+ZAQ
VD05ggvhGcpwECwrlJL7ARtBEFm89DiXanu0ax+izJJuwbQAspn+0OnxAmnl8l/Y4Q14LfX4Mfn6
xeixO0OZa+AaLMMNbays/hBCE4DfZpsNLUG6976DFBYYtuU24nVRX7WYgGkNrwB9q8NxMCluyznP
GHbABirnEG2IBMcnSdpMj+ro04vpnAutTPNc/EYElgdDtKliBpDSoXp44T+B5vuchteYatgfbkl9
RYUEKoF0Vbv441HIz6TyxEyuHRQb/FmoRq5T3rvd+IbS8H89SFod3eN8dOGiMh5C4WsScEaeGeHk
obbQ76rgLiY903knaB6KesHzLaH6UJ2W6ZOBlichR7DprwEK8wnJPAIcrJIq0BQFTyXTOiFTypl2
UTkVMUcJemU+iq0KJTZ7pLaotEqnl3+84Rwz6lokT+2KupdvEN1O9S/eiZZzgvWwFZcdNOQFST70
yRFMf4ArptdI/9V/IiSQQlxg+BI1R1R51Tzm3TWkOjEgnd3Znp73w6EpAQUEnLE0zjXHKKc7h36J
LAcCeYmzcK1+p9M5Dz+Cr2jWcey4H4sJKy6M6O0xYzzxIXDt5UzUtSW0VuNIsJegYsC9aGiRO24t
Rm9rTccnmmaa6Z7XMI1khpSN32q0ayAZ4i4IZUGi+j2JJixP6xpgQIKSqe7vKbxzXqfBm64cWYHN
MWcegAXrG5HHzINX/FcovKsObYix1pgZxfWWOrVs1gndtMqVTBNJvyr3R0gDIZ7ddyk+Wj1enRuQ
fKk/+CMVV7YZZscTvKZ9H1UEPzL4m6nDFkepjnRRP43GIUh+Ov8ZZLzL8l0bB49dUVwbvUc0tOdb
arhkxjvE4nn8AUvDy165+A09TzJXOf0MRTQR3wKGBvKXhKMrGR7jw6yfChxQvHxV8zLgMj7Juxw2
AS5PDLgg8iQDKB5z6aBTF7269ij1SrwBPDrxDCMmgc7Zjxy1dNsOACh5eeZdwW9WaU4MXkcqeL5W
g2owoooAp1feIrEB1BMhg2byaHTpKxo+5xEC5B5f+k7Ge8CMfirfk78RiTBjBo+fCi4iFpycYPo0
0Ziq9X0YPgviM1qU0DdBclS+bw9cy7OSUQfnjB38Yl1gOSaNuDFhNqZ+KPwFI4CuAqd7gAo+au8A
l0XsRKET8V+6jzhHfmkwiXtxLxYbEdoWZCuOgEy7U9/TCwISCApzAwp16dtsNk3zk1i7njhl8zeU
qR8HrtczQ4DZPfRfUMDCccZbIJ16jw1rrEB2vJzYicvwC3/SGt3EmFvBbThCdTDPY7gCehD3QCmA
FwCfyXSAXU9V+/C/GWAKLtpCQHh81u9h4FIBBfU1+2MKxORB3YsOh4deb3FWA9PCntURyCfLcLU1
24ZynyDQhLl57m1UgKwxBY99mXPe6a/xVnthHSguBmzwgCJx0wP70OXiHT1cMgyey48JgwD/6XHn
jEwoE7ICfGxhaVjquoR4z8Xx2zOPDsVHwqzmjooLbzfv5nGR7tXXVHwpIHD5Z7ZCQ6EghNcPtJjr
ADECZzEcNBO7N3K2YXEtPTmedePNjPi1Z6ijUml7jNlQPUiyq3m32Kco2IiYMMMTWaP2BvW5x8Ui
syB8dNsgnTt5w46kAwYJZnmPYasMb/EFsF5BLjQQqKLdWpNzrWU2uJPof/TawzL9baBG7vDO8ZNX
GR+bNovYnh6dTvWI4RJVH24uPbe+5XINe9Ctu3RTYpv8l5/be5NLDuoB6HKY1P0N+VeB5ekq9rF0
JRmdQm6Zf+rx29AxpQ92u2Q1H/JQ1NtQ3anQGmQOIpHdvhFsCPTiT+LtI4TASnVWFazOZNOOMeWr
72E3EE5AEgRYaAKFq4IcNpa4Bt3BHxc8Q0CRFDgR9kgeffgmvgn2NDGUmJHfun/x78Z/Bf0bJbVX
rQ31JWF/2HNCNMHKNU8yH2+Dj9JCr7IJAtyy6SqhvQ5fCOG6fN11PxkccvQZWXKpOT9ePTP2hfTC
YeCswUyzHYfAnFMbgUbbCg2NNFtTwCZUpkMIhUt5lApuSrZHHHX01babrHJ8Zd94R+/bQEjcvni6
+MEAwypuHK4gyPbNUoNE5lvIfTy0M8NVTGC5bjQNni7Rr1x32dHH36PHYqu+5MqZB5A4SHnOErX6
9FGlx/Q8FUe5f03ZDcTMg37DhoyUO2PhJcprgDSRlmVAzWaV57p9hanjJ/+UHAY95QeugHwG8Ocg
u5b1EoSb2OHpgNcCbJxzyKaVUI8CYUY6khlM8TAxB+ZCc2WM/7C1AVafPQMGlRHVuoifKcxljhc4
bOjLxlOPB0z+0zBkqzA2KskhOMQ15l1f2PXLL8MFKko7rO+QU/vHLjikwaqX/zwGPNSodCfq4obk
xeuPYrNC3d7vMW5gKll9EJZmQVfE9x6+BXAMe47IIKx7xQczVE97NHjN/vXibUK1isrzKWJ7B+dp
7UHs9mfHV6HnaKmec/b57RE74zrSbtNYgChyQu4U2MCcMzI8OA2TLfLmalx0Z3vKMT2gMTfRaqBp
Ia1bv4Tplr2N/0wqgl28Qxmb6DW4JKOIc2QxcLiXQNTCKadLxDaJvtF64UeOsilZQkllOExCWrUR
bo28V82jhy0gG+PkPbCzWUg0gJ50MeHOwRgB6aOZoZJnH0+4tm8ZbYvyvco/IxmGO1ZxC7HiLTNs
zLbYUbe/0viT//Nno485ISU2d5L6mKoLdK2SbYCbEFEouL01wslEJ5Ab+KfI5yw4JmidEsppsyRD
sSd2BZb7DJfjy99bMHAMOIc00+1jRNOOKL3DMpfOIKs3E4okakULCjTtkoKoo2bdA/lQGsdYeJE6
drXM39JDdYGi6AT+HCM/YPxxQtmFuNCQT9axIQkc01SQfSJZym2JDdE/pdsFaKzAjSrbsFxLhfp6
DgmHKXHDeUlM9ao5aFZ0keqwFE0Hhqrg/RAjOIYns+HPG4ZVsm2hWD3rdoMayzxLWKDHHzSrOJc3
/PcoLHBKuuL/gr4fDbkTwKdHewkCJX0kVuDINeeTv65m0k53iH4F5Lyoy8mF63AKZNZrEmlBkBDV
/fHH1q9I5Hyy0DFORVXSHcoapsnA2AoDQnP/mO/vZlfDuiRqFiZ1KPmk7Zxip+dO8nHfKtYC5lm4
wXLaV4vHM//0oO3Fx84F1Oz9L0wZ4F6zEPSdf4/wiKBIPTy77p1v2E8+BCH9YFCsFRA9o6MXfd58
bKYJamEMbSXf5Yl2IdA/K/+EoTKV4Pg7QEd2PXzcesWOCD/FNgp7lRmGpabotQ+uo4HXYYrHGU/G
5QFgb5ea20B5QXqd+pX31U2fXkLqgGNRrSihv1J1l7iDGmXzojJ3NEONdocR+yfC2GGdWAucCyLx
nweUD7Sblb/QKpsLEMrTCDZVJC394YhppJDfBFISpsebw2APCjWSCMQwrnasCxJSqVximxWsiQXc
Rrqtov3/ienh4k8xtNtyTV37/1xh/oLaWkvmzniX3c7bGYxA0dIk27ReV/jI2N/lJqxXFOCoU/rc
QanPf4S8SWUZvEH6e1JISZaiqxSfXODjnR+AzYsF/UfnIfIw4FNWv6MMZ4zpBEhkdAkmHDiJkj8q
1pJpMxZPtfCZk+72oQyuiMY7W8/opQBsjBJslYHEPcX0gh5hfI4Q/uqnVzKzwqtu9pj/YtwoP2Xe
cvRTtvhsrDm6wB99eViJs9PvrvS+smStjKuCMUNv485OBo6Bu1D2j9Kj3Ra47lJYFyQzlsj6y5vP
Oy9o07vsO7P2LYBgaTTMPb/UCUM39M/O0B1wHh53/fTtSV/58FNR6wvyUs0Mt7fuJokK6uxNL39F
AkATP8z2apT8OQ+sWRIu9P/Ez+i3OZEiHnrVgnkoZnCu1+zKYqOA7HvmNoWlVCjWKhThn+3kAKOc
DCyh9mkFuDwt5avaFr2+9xVh31wK3M8rTDAmyNQbCX9EU3/0GEvHIFQxlCxNWjeAuLU5z1EsRibq
IsMCymIZz9WiNes9NHipOOcZP17Xz7ZrrUdBuUijq6C/mMr1+5mmQ5a9nQEDA5eumZFoa+jcCX5t
XfvNc15MVIKtucZz1//RMNAvpXNRPvTigBMNwiS6INpmu04d0cm1r7Faa+KBPOWCKoxDCaX+BgKb
7w4rSnYmqjALawfICtsUIbsxjYXZmxv/LDLAOCZ6mWDnI7oung8r+1SeKxkAdQdfAgVJ+pSWb5nd
IAk3qfsX7cof4GT4QBPZFxj4eSUJDoeu4ookeAdRWYxneJQQ/lX+sRmIZmsezMpadiae1rP0d6x3
NU3KOKCnh3gGE5/5o1e8uuFNoKxAuMM6wD92gTvw6M3ba3iYuE1cMetJgkNmQNPUEJz96Pqvpz5M
4tNpP2YAovCBZcBxPOqNnK3szXWczzePmND05WdDymbIcJHulzwdaKVgCh1cGdU40TvUkJSH8jf2
NtFuWxqu0v4TK+KZZ4ybcoCrqRg3Fosmb29M5Qz1widN3IQeTr+kv/Mq9L+wqmmsIF/SpsR8w5qB
cwLp02cOfNYBDyftE+chpuOa5TktH+i4JTvts4ThqDtBDuWMABuI5KQXxjj95fcW7pzpfWimtvR/
4g6jpxi+EeMRLKv/KhFXva0wYZE8+5QAnFYqWnn9jxoXz9SQ55xk+Nhgxo5ET4AYyCNs3vPiraPE
La5TzTm8Ka5g//VjHAi2pGnnPAuDcwpG0imogQFVtjD8McnOS7uRTlvoW2RwYhdv/LW4muBA1vLS
RQyd5vUG8wA7ZraEiVlRdsyuy/kbhcuttxO0W5LYJWMIYeAIZ9mcFfkQEkWlran/U85X67cwzyxJ
GaOCVKhg0rhGsE62NFuadqcf6LkTufS4g9QdrJBbb24bdaeLzx6hJylNPgV19rSUbZM+gkIinElY
gOmg7GTkXkbXBrEgrPlmDSigDZtQI1zvGHV7jz8GnnR6EswXQF4T/fbtU5avUtwAvJwllrcJxxKN
mG6X0G/3k8cmbdbYgkHPLCC7JVLH33mIKFqpYExlH2V2/J3r5IKyrNc03wicLBB/+Nl2jGmuB5AO
vQ9Y0UvIMgmvIvU00CuyPriRX5U3l7K7vHNjn/mstmeNid2ipnSSW9dkEc0DQh++WMc4GWxe2ZsB
0ILqbw3MnrSrxjLPep8ZEraZUeZE3tE/G8DRpUQB8GboKw87EiNQAKvK31jey54+yGA+IRWrsOiW
OgEerY6KHzYQd/P4lEQcgrwcE9QQGsrfFosBPY6WIAqAOgyu82EnQoyB2RZr3wPRLiUcaroMybp1
YHJWSwHUEiARgKfKsAr/1fJDhwNf9BzuW0Y18/TXKL5DZqBa+qvW246HO3lPkxsRNGtExCnhzzQq
Pxm+RFigqdcOYzAPy2gMQkCXIyPfNdWXnDLnZIUG35NxjySy4x4NvP3CBM51TIAqpybCKXfkAhMi
kDyZ6T1iaDeMYFET5l3eEm9XobUDeiTCjCSbaWOASH7KH/5v00G7qHeFRjJhzytXIe4gdoOQJsv/
QoYM7H5BBIBfTcE+5xInCUPynNB8yiF5PBdkcmUJvRgVLbMjhGF2mL617Fs5KIbTrQMnvEzjrzX+
BETvEtDw9jfjN68Uopb/G3Yn9ETCFQmA/yGka2hoIg+nRfZNYDIHC08DDv++Q1Qa9HZtDMeJByAZ
N7U6td7PZiBeBnb4WioQmazGH8gyTcHsotbsMb+EmJK11M39Q8GlCRTe9xmRY/Wky7c0/upT7L3Q
Ca8S7KSGfYPOamEwh8GwpyMzAolBdTPIQN6ZwlXh6kUNmr/jnMwsog/ZGjJ4MMydZpH6dyk7wNRV
zAsRduT/Egc54lBJWiRucVtVdsgkpDBmAWkVvL2jShvFXpeZLjHF5HeDbPkv/p1Dep9CdxQHkF62
1YvZ6ehq6nqIHJTb1sA1Pz7EcUtYKH0VU8YQjyFgHJ/gFQysVmJAR1pua2zAEC50DEAfwGZGsfJy
hv0LzvZMeRfohnSeQg19yvI/rf6B4ZOw8mxVw0cNouWsb1ZHBjrmMwQlAVy3wnswXS19G9D4eZ8j
fC6MAwZHx+xqBDeeA92wFiPvQcerVscfrb/F1jVR/zGSAT4dOFgocpmMlN/hBic9r7iYILAB3MXZ
sM2W9K2Ocw4z2SO4CxOfVLuOGo/LfTIqE/ubmt976Sc0VqD/KNk9idOF4ya3U5g8ib8nunNcAOwP
TgrHHqsPOGXixyihy7GNDpB2W25gwUlbFwbwv1jYKuL6nJOE8zdh1wOBBOBmK5TnM3QwZQkLw7qV
wy0jXsVA7sS2lujW2CzMLyBlwOWxRdQR0Jr2cYAT2uRfxrh2xYKiMThbPpX3MuTKzlNQcOQ2Ndeg
cc9r1EDdj7fvOceX4WHyhqWO61Y6q4wp0LjxZTg85B3UhF3N/m9flU63R+mFXiDq2uVE3o0T8LI/
Stv0V14WoULKnSD76/B26yH6GBpFQkVQ9LRJC2gq+B5R668KqjIdnoiUQaf4U/JH9AgxTQl0UhiW
sxsPzziDRQwli360IiYGuk2TrBLOrJG+TbqzH/29Wa0mFPz53ROURSyQBF4hGKH+HWhGJJFj1yO0
DIXXYDg8iwQFbjngY5+dBU7dLAQSohyqQtzbKoZY4bTx4T7r2O9oNEjoqoYOR0Ggj6iMCUoDAoFB
rTzD8jWIn7OSBjKaclZy3ML+aUmGwwnV2wC1bVrgkUVCC0hKZN6rddEc0YRZ8cFsa/w/T6mRbEfl
2VAdNd7O/wijc9svr0IIza6/dPIH+FX4wfAffk0YfWtYVgfdX23iJoac0LPBNUpgewIr1RBQHmb7
BP6jHSziBjEMiomJ5MOgLmg0TGlPi1zKt2YOeA/PWMUMz9ilrQ4ZC7uRTmKeKymFEzAlaRit1LtE
efODkyebBpQyfamzEJJ6Vv/gt8vNB3vN8+ioa8bw1PDjude4eWnqgh7WE7O2DyV/4SpgVc8RMCd/
JwhUMaZQnDG2a8D7QTs08joQ7JgwlUX8S6Jkp9+j4IA16W5k0A49YbjA7X7W5yTACIoIAQKv7em3
PmnvnlrjkTyQNyPRtMdXoO2ID8s5ftmKcDvjRQc/5WBNh3T/STu9iK5MbUCycaFzVlDea14mZemy
NS4mBzixCgOJ6h8tQ3lLwnjOaYNoFcrZVkWUAi95VjY+ZRjo3vRjmQB9HaeD4bT9y7IoeauAzABl
Sc0MRVBKVzmSNxBogTjHPeyJ4aEUO6Ic1BNrkHizZktvCb8kuTIQ76ZN1FzH+B9koMJbIc4mxfvI
IYcq7SUrS8GwKSnoGG/9jeZ8vOEwScgp5a120PttVLnKoXnkLZfAnGHBdhxXEYEE8/5awaYoySpd
ShdODu44mBj4GnHj4kVGCCVGWvuGE4Ff9gB9V6cp0hAWvTyIt6v+i6waIpIsXHiAtycY3JwAK0gS
yj+RhwTlLXRKe2BiCKMrkLeIrcxTsGZSs5zxrbWs/vkzHbzkb8NUS3rCr5aw3yOX3cZNLcQYfpO2
l2bWEjF95LT+9Cxngth4X+Kf+YCBaE7MNfGDWKneGpwJ2kJRbsVPGC3Dinhdjq9p6ZV29Ka1i+ax
7LC1VMcXGJrTGB2JMABuxkjGWDPLR3tjSNu63uakByVrRiT5TUcWTpdwkFbKtpwP+CNXYECFOXPg
Q17fnoevUYxBdCA0aXRWEOtBlQVUCg6fgrvliok0TJBqWBGTEiQ7K1pJj7E6MLwhCoRlJCynD6is
pfgfR+ex2zi6BtEnIsActhKDcpYsa0O4HZgzxfT0czi4iztozHS7JfIP9VWdugqZxyvZzwzfqTmS
gQDVrW7DfhdycaYLU1wURxa8TRlvamaTLJ9m8MZSIaGJMmNFGlrVAhEDm6Er99zjuMJtgDtB19bC
sPb9cxptwvrC6IKqApkpSITm5JUHCUb6QF1uYmAZTFenuOAWsVQYUWDqkAogPy605zp7lMo+ltYl
vY2ZQ7QfCtmRoBVpLoqo1KfYPBkvRxpYMOiOrL+4XfsfCrFUkgirKl+BP8m9ck8WMnylrEtgvsm+
yG4izmTSJqbnatFcrfjH/whQ4yL4wTFSkARGP+ecVBvgkGFpBT490LPeLB0qJI1PTXxN0j44TZxL
8S5cTthdxV2NZYnXZa1xWfA5tINiRWxM6KskJgbPB3spHUSQEutbevhks0VjwbEYJivJPzVPqIQy
D651NKLx0mgU0Xwrhm2di2f/yVxEppKWsyAMom9sMgUCXeOFf032KWU1bR9Usy4qIlZfBAkIGvx/
pVT5jqrowkAMMiwe9PhPemnycc7Z9stY2BaMgw9gXVysgcnntG8JobA6U/rHLZ6p+sw3tAOGAImX
fKNM6VD2OHSq14xb4JUzNRd2ZWKCgeHclZwmgWbtFd0S2e1m7eFE0hWgYORmCOs2+sqnQosn3j/J
aBpvY43iE8JzFrfNJ4ekNv8Bh3DunPZg/qvS21Jdwd/g9gOTeFmlwDOx4ejNk+ZneZefUT/rc/Mz
ixU9xdpkmU68d9ZZoqTn4j8H+YwhGCIyciXXUN6Iek9z+pU+JMY3HaQnxCOM0GCrjZv8ekTNjo0V
HazF3kEKhhN/cpgFM7L5xn6sPdmEh4vYm3KUlfeQrejWGeStDztCqjQ3ZWRbjhW/Z7Ag7V0Nfz3l
7NmM0XQJElJ85nV4vlRef+7WGkqt7g3sDaSwE+c98MX1Ts+eg7brl5uo2nQgFlMGvozAKMguL4lG
mHcNYPitH80RSwJ3Jwa3Zm4xd6Y+gUqy35ChE4IB2+L7g9dUz9kmPQWTTuGf32axzLNDkB1r7SzC
NNDuBT16+/4YnGJ5w6fKpI8IV4UEZvwRrowGtjCopy4PqnHWmEnhIZW9aa6Cu83GOrdHqo+B6D3U
BrIUoV8OVvDUGdbOs72Mm7F+GDH4Yu3OXgUCQaq7OpOhKvoy5DOw2PQw+l/YWqLZyWqtseYQdkHJ
J2yj/irGU5M3orlWqzPPMX9XDBnj0aIfdZH+kzEL1h+zFmM6LRmxn5xWHUc+it/6d/2w/sJ6ieoM
SIQfQKMtWFtruIDQO+hxiOFDj2vgSXG0ib77NXsNZh2LWXfZfCF4kaezok25CX7qR/c3YIvh6yE+
8N1jNP/iyMhlvHnxG70p8wzseMt5+MSYC233ItMRzlBYcYjjqYR32xX6e5eRgKc3CErgppnIfdBS
Qog0aVezgfbIaYBRNm59elX8LfOo8tFoDqortT2k3P81+BmxYhtbVkqDmaavPGIdSFy974q/9pF/
YXyri9+am7g2woIuiDER/XGxrsNl7z2GD8UvAbMKmM+i3ZL/wh+BXsjP27izXeppnKUNJ+TsBxMc
SCdak7jZc0+Xo5dxBv5CzfJ71cPLCVxKuxo4wShFrHl5QurIWlOzGA/Gcj49E6axPP+ZEKTkSUeD
GgSHRDAzaM7L3bjE2IUtYd2QQvJM60sHSIGkQbMWEbPiC8cKw2jDcibOHQXX34UyHxWop1EwZfyo
n5whfQzV1eY9LH6Vf/x9xlP+R+yA4z8o4zdOuF33S5VXc42eejurhx1zMsZhf2X5Y/KGk4i8iyU9
IJ78o73k78i6F3AkZotOaCd3nivYcsWGJXw4f6SL8sJ2y4mLPWMi83+tPoUJDNNKox+S0oQeMuv8
eCQ7bKf6NXzEFHnQOOgQWG6cyrgnO4adjr7NXymf2BqmqEFpg0fnC4Efrg4MYKFbhv1xqFwL3MX4
RXmDRqdhqoDcI26LR5Ezc7mss++k3pBMJpEI+n5lvrtla6FT3qnPorCXDz60jU1PhKda1oVHpSB+
tugnuuWC0/2pzRMDaf8Eiaud/WN6wZW5Vk58q1uam054s5CZpIRIrUPKIPK/2E74ZtpNRJwGcs3/
hGKahIu72dMyucl+oQx3W57qi3zEFqSi4U4rVHkNGXNAl5+B/ApuuC+cCO8buTjSq9RISj0n/hrh
6cmOTeIASnwC2lX/F05r2hpavulsXa7GHxA+xrna4UbHEbIW1+atBKX2027Ma/jF8jP19/aruSE0
Tw8G/syPWF62xCB6yUbt4HI4s3opbuCqT/i39nJy9W+UsqX/U8E15Pb+QsQy/gCSkOwCmbwf7rlj
bPhFBT/meJX+shtBvJlL72FfY2TNXi+83k9UtpTTus4VBIJeZBfqKYkZININRajU7lbtB+Xtm9w/
a/+UfzFHUTy6FqNa9KCTn5uecikM5ztdfFpe5/DmsaRuusw29jlDoW1KVwGn6whn5mU4y6c+9vTd
NxlElkd490v9U11Ha2RhMi+OtOo0NhJIkS3hNoYQkqP/CMucJr0lt6JzQj0HqAOiI3bmX8BfMvbF
6d2j5LsfRAtEusMdnnm7/BU85cClxXDUI33lG5ZEeUsH6C8J+A1KKJ+yk+E/UbdsqpNN40RmO9QX
MDlikjc4jV1/WHuApJwXgUqST9ryHr6PPDO75ltzim6VL/jb0WC/xnoImUEqtg4bEh7YDVeiJ4No
/FQaLw7qi1f2e4gzVBLYnLV3Y+b2R+xwkFG82dfFD1STt30g5e3HD6PH1T/+K88ceg+wK5gnp8ZJ
GTihL6aH8UcYiAtDib2Bo/SvDoT1VeH6LvFHHRhjNuMWVfl9w+BGAP87lfcaghWP9ld+mQxAsvci
2EKvQteO03UtOjh2BjojhwZT51MazpNMAIjONv9cchWLx70eQrX33Rr42k4lDIWN0mgeGiM88SgL
X0hAxncJiWVgWFBol9i6Fgbwj5EDUH1BuuM8nyvEDarXOKNbuPG39mUORDjxkUj5wCn+G9Ykr5/B
EWngajJn3+ZyhDPvjR9SyuxOXrLGAA0WdkkUESSXNzmUC8huRnK7weS7FjZEfcAzUd2jrDWkUAgU
3ALtUEaFWwXp5qIQR1oJUDkWq1VIlKdfldGKuxxrIDsXk7R9skH2Q0JCcahZLrgGgL+Yh2DhCiEW
CzIImIu4rVoSTl4LdjojHsC1cEchOmQAeg7o6MIKpa7ps21HD56Ioh04cg3h7G2D2GCnOF5pAsSc
TSsysHrT+NfljnW2RI97vq6TsUERJQa+8j+RvWQ+LqXyBESMYj7n8uY16imNz1Du2A/frp64RehU
N3nXRNyxd1wk49eE9Arn07hyKcFYAAGreh9a06FihlmH6ds9RshxAh1F9HRD7j8Yfkq+cm0dBDtp
RL1UJycO6ajgyiQ7JUEQk4m92f0pvAL1h5JgXhafVfGs1OPI7AI4n9oQRloMrx2HwnGdHMFAoxfc
mIT3uH6vuBwCYYcB8O1/AiPTNa+8y/+a8SFoJ/2DcMSuY5gAaxSbqexSOiHD2p7AmGBDjBiq8EDh
+ZhWsDvJ587ggznREES2RPSVj0wCQ7+Iz+joQ3cjBTMW5LLnfuQ4Wgc35mDiP59yd3f4FUmQrwAT
qC4nOCxpNXjvk4ZFmFfdZEca4Q8va2k72xiJkrMPkFZ0UZKkYI9cOIZee0me2Hu+i+RDxt5lLPvh
pQR3QIMZNO9g2bQbQpHdmdIGQdpyC2PSomNBfPAMI1AvWd8tWACb6Ze/BfeblMD8UnfQ2Obz77FO
d9HFV13Dd8lbydMOBC3/PHJUxZZCpGmBzwrzYG1/xYtPGDYGP/ixQjYMlUv9jaYLWBizEX4VBP4c
8WndA/DF9xIe5dSeWuYSpFovcXIAGzoYIIAfRuc09Mjsw/C3Dz/T8FcickTk5E7GdATPqV9CXs5i
BwOLH5NWappMB+C/dmus2W4aXAk2tFlTt1nwxA9Gc9ee1u7QKQ/6SknnKj1V3+BEqQp4BJv6tykR
/476tI3alaY9eT9yUJKQascdt3YaKazjCKaNQvf2VMD9GeBqsu/AS7J1TwJM82UxggZZuDTIC35h
Hmo2+gXBi+rnz+lk3tmvODHh18lc3tFxY2G3xlsAKNbgWyCutZxOTMCrz5zBV2fjPpDaZcGoeUGF
woo1eAkGh9kWP8w/1nGLGIDpEX2RSVfm7L9uVR4GjdUHokLtlLZ80KkuQATdQQyKiSSAdkgWEQBO
ehJw1ByAmXK1MnYkrYIP7ijN/DOI8VXsqSvCLIjRmuo8AjHGkgFLBMEtcTS2ra+OQHzBSLW6jbg+
/E1rrJ7pWvs2QyDV2+wha2f5NZDdMwBeECujtW6O0fOIWPld6rijrkbG25QpBxJdKFftMxjxJy+j
P6KPQKhzjUuAm9Np9tkxtuD7BYJxqqk1ueJ44mjoe9XlFRyG8RCg9qATL8IWVjBgTwIPCFfEnwgP
vqYjh2GW3fhAk4lOevjapW43XqPwrJnrngG7SUjK7oSVsavtmFWB2E2yqu2Mkylgbx1RUb/X+X0S
LhWmD9ZJByeRyEnDhVSvdB6fGQ8F2C9r05KKPI+cKRQ4A1xNUrv7RPehF5FYBA3zlIIOdovbdomX
pDbW/Qo/SvXBEX/8a778Ox0dlcNUlD3X9AxEVoKKfzLrvvo9PCnUwZuS8zB6Kr9nh2OIutKVzF7t
Gkwf6GxTIfgtYHX+GemyRPR3rKMcwZDAUQmJ59B7hMxrnkV4rRwHem5qiIp2Qd7WP4riXiWd9S5/
mKpRrEhNQ7IEJPA93fQ/mdYXzZUUqBlocyQuud+7vlTA9XEK8SYJoOwnp52nDdGN98UgdICIUGzi
GN+6bZ513tjlHnKdG/yDyHugPDh9Vgg5DXjp/rf4zfbJiws3gC4FMyG+PDwG4jn7km4ZvM8fvP60
gCIZcSdHsaiCRQSY2kOnQ3V3sH2Zy/FnxEvr4zpwtK0a0MXlqcbTpAD+TbFZ/ZMS+7hJ6U7OPcla
xIS+ydkQyfhldMVyNrkd7iueh4sZ7HP66nlaBZrf0ObtsYJUE+2EVcAERgvvHSJfx7CH10wCDeYF
m2aWGHCzz60fw+7FA6rsmnuIa+yO9fezsTbMhOhGW9Vbfz4hB05sg4RdC06Bk+6UbcpraqswiWmx
wEwDGC04VZfq8mawH2KLBfhix59yxY79CKhgOhj+nap24rxIuOkmHrdh5zVf2jPR8U6sAv+Qfcn4
X79Zm6kXIE+zUAQEv71y5HXE84E4sHj/FQ8sgfla32SHPlnja6BGx/oWVdpdl0CuLWTGjcgneNK9
sjgObopC5MztMoRhFqy39NezQ8N1a/mO/f2A33up8sqoHqB6kv2qxwvjKKNrfccoDCXpexjS39Mz
+GKKosEZW3YIS/xWzwgRmloOJzgYx5YosPCazwID/7L2j9ILyjjYSvttLSSbTCWdWqaOSEyWIFcU
L6v+u6SVqgL3kleYqk0nUp9DHMGPyx+RAkAOnztjDRftSOaK3byhF50L1pnUzJcay6f//gmGWYpr
thUh4lhAqC02WgKkXllnvD65R7b9aLpMtDHSi1sFQWZmqh0tjDifDAKTCXDnvjHclo82wncZfkjP
7CA1XtkRJYDBcwkBi4RYtn/oV7YUgIfr5n3CTVCNq+CqgpBBZrnQsI4x0VAglh5Y/RvjCtYt/GmU
1cQRjFxov+LwrggLNHfW1/jfBEhU/YI9ATtPoMCaATSvtuUKP9paH1ftdGpI49fLNHbkfJWlZ+EG
bTuiE5OZEqUZxYqN2KZ5pcRntpI5Ak5ayaXMUyifo2NRl+6jQZrsrgdAB7VTMn5XwpZu94AfeCEI
+NpJuW21mKSr876CTbRZyzniAm6Eic0/+9Ga3sgwdAy+2B9G0EW0g2RDcOUedOz9y/STthvhvUyL
PVCq5r2TqBYrDjQg6ueQTZcbhLTh2xeU+ST244/YkSGqMP/gVnqTp8VIov/7J+ZHQA+hsZSs44K4
3mCn7JrcDTBMld9tsKnoqj/HncPPxSeIHo38yvbQ17Df8aWwn1K4+HflEPtRMWpmlR45k3shAM/Z
EbUAZJlvUPXOdcfG6WV04kKtiz3pKJ7J/OAjtX6EVbuLor1+psKRQ1u3kuudSiUXAJC/ForhJcbW
Qx0p7g3tZjrq243v9Fqa+EO9zCWXcODNgZu2ljmVE6EEDIPBn2zJvqYDlbHTIWIwsLDLnQw7Y23c
eDHuhnHikF9Z9hQji3v9YsuPE/6wUPayy2eKp4aM3XIq3AkW9l97G+HaAhe+YqvEGELrtDt44LWU
U2mzCNTfUw+VPdzhPBbxkrYkCbzgohHt6y8UXuAylT2Re9qniuoi8bljI6rpu1z1JhnhV495EOfK
05DYbWy8bqPL6DhVHT9ajfG5ZS5qB3gJtAiMqNuf35VD8DN/GsZaPgPiZAyF7UyhjeD8Fm+BYecC
loJFqxEcvKbCGeApoc0hcAhuHxvYnfW10z6sk8yEIWaFkc0tiw2FDuNiO0huC7CJ6UZGW0+L86DY
JB9j5ghMNXgiS2vNUpn4TG1Y5RfEuUk892SKIH84/gvP8rXDAx2VH9wUQrJdznRixegCG4A4JXKW
6HbIlwxtF4YPsIOEOTNDZk37+tmjCB75DFOOr4tsD7kFMiqrpfq+82fWcJaWav9vROZY60TuXoqE
e2TBL7AcJtFaG7YxLDEy3PS9tvSLeAZtyrjL4GQg6HJwSN47dUQo4YQ4rTjz8UtMj8wFXTZ3Xdpw
VtpPkaesGRoHi2qyrU95TxD7vX1HDtTCw3CkC81ix50vGATsUgBUX+OI6xcrBN4QV/l+n8d9Dc1m
jTmccQZ5dA4ZO064AN6kbQVldqP3ty7bSxyfI7s8EXrryxNcOX+fFQdc9TX4lKt/4sU3cijK6O22
Jl4Ca0tZFmyJFlt7sNV/5eRQI2nf4u6JnV6Mfyz6LeW9JSMrMFPMOL0ozzfQJ+JugY33nPgT1M8/
EI/Dvzi5sRcpW53eqhkfuYZC53PhlGd/OEYJHupcc2oymiMjVSAYVWwr00Gbhynt840fMJlBfyCX
LQgKROwB31MLxTebk5wLOe7KrXEQ//Ku8Xoee+HU+Sa1E8bKAgWb+mAL+cnUXxb7SnAynmINKP9s
XN91sQDVvWMkVvFsMWcBrUrbblEeQiBklQT6IG/tuL5FB8Y79Srh34neGGDI9IuZF0eoOv6+tq0r
NyWj+3iLXktuoI5e5j4S97KZrOY3BJNiP1VOJ/0lPGxTyZKT/o6gIXkglBePzCRfg+kyhbiTJNSF
DVaSlL5YWKWnXGBKKG4LTpzGcLIM8kugbtrgx0+ooCFtIeCqqq+RoDgiiDAO0o+sC3aNXtrwXY3u
3PVUke2mz7BD2qHnNdi8WSv77idT1qL4JYkPrLwMZnAuA33j40Ko9jdm5uGTkfEm5qe09VroO0F3
SHV5TXexjVtwbeUu+Y5O5qdQ4mujRHbKzSkTTVes3ALXjGheIwByIbQh6S/ni1XxEEVmS+pZtjVe
nooT1CZ7zV9ubtJQMiNdF9TXtr+BcY6B8nLHWUo4XUCq4ZGYTnV7MawTY2NVXgKGh/hkVjQHwGBw
6sFGEM1cTggdEhg8hEITThQ5+PsUrlqHYRL90PSi7FpgsHlDWTmF9cpkOis7Rbge1PtUkUbs3ut0
5DSLL6J1p/zWW89J5WlGWtKxE8jv/Dr1wA91nH8+Tqy62A28vw05kpJOB4InSrsp+m4bMTSZr9/4
4UKO+VIiYXoDVl5O5Ak5tFqmkze+9w72rOLrIL0O7bhUteQv4+pTJCwp+G5kKXEDXDj6WSSo3Ehz
Y3bLQxfgOBSugh/+5dXZaAfXrOZoKjQVmSwdMnOs4m6lliP/tADQkTTKjVXzjlxTzHlafHr5tIWk
Vw9BltdR3dnpM05DN0v+uuJcG19WEJwE8FeZGaNnFdjtel5nCoKwgMJnEayDqTB4VXHe6vAsjtP/
wvFT85lIvve+JsPD9iJiqTfr/WmhqiZnwLsoKspHKuFIKgjbUTmaSpxmDNMeNG7qGdUaVEdndOUU
a5WntpBmO8EHtZMy4nI6bJp/iA2+yoWzsOm0SPd/yGvGOcFvk+9kMIBmvkG/Ar0pBD8pewtlp0Td
hPoZsXtwu7SEjXAc/xL9OaeoR3z8AK1aqoY4hzd87BmMQFPYlRSjDSXsuPTXqI8Sdovo1Aef4T4W
SVDKq0B1owCgEZcqXQbLDSZF7d0OF6V2U9ZG7k7xv4Id2xSYZNGCLFHoFT00zrMD1DEdcbOjxTVP
xk05PTU2MAG2A68NZWhsvOGeCTRmF2aug/BbJYlXKtpCEyP4dIuIeq/40YsWf3LIEOkT7poKY4XK
FFugIVTUaJ+Rr/qhLL40bSn0Zz1bD0dMd0Cz2TN6vAzq6T189xp/zEPpROJFzxCDjqQeGsD0zTVk
ltQhT5ooR0qwEd50BgnQ4+ODmMCvz2YDGtEjGoolp5zBu9yc+5B8qOlw3s0hqnf5pekfeoU7oMJm
pIYeXRBUIScm9nC0QNJMOsfZ9FwlPZu3HdA2n50NjLr4tbiPI8nmd4N7v3agcoP64pmwX+xCVpru
F5q9GzHZHbFK2Th34Hhzn/TZugX+advSw57vdP08KB/x3dQI7ZFmDD+Vfp3l+2L8gVZBVkSU1+Cc
DWOH30TWN/W+YmM2TmIC74G9l9otHh4cclx88Hec55syrm43fSa4EvR1R4IfSZaZC9hcWqnPHOCg
wMIP/jDWKCJTt+dlw2u/DVy4K8peOnXs84fphNIw0QYjcX7nHN6ajOSVVQZ/CJknO6uSE2VeyEWw
Gw/KyKEJfDUqIcl6LDoTDQp2G6ysG27cAMEm5Moz8QGwfIPGA8pbwSnCfon7DuQv8Xkt2sXozrRQ
dA/BjTHb4DWQdyJ/J5Nc4WPsXPy8exHpIFyX3+9kXxsPI3IM6Tef9UUFFjPodXU8hhwRWE1rrkoI
deUhMLbGrAe9L0l1EuFJFd578vz8nwjxgkaoNUctYnc9G2C4nyGj1ojQxH+BLxwG7pC5bOGtaJNY
Y7PCcDNdA6DEU7Mq4TgoqM74ZDhEd4vkkOKDxvgN92XkXIbQ8A4GutMYGqag4ZHoLOo/txz8hCNl
nxyAhdbTJkaXz+FN0EJfYYMfXlJEZxCTEPlPxW4T4LIxJWYUCD6un40MxaBJYw2mJVBEUEuC0Kuf
Nb06Te1O+I6b4iB297TdZAYjDLRrSvBEPnmVZTZpoA1wFKSlx8Jl3Gjk0mSMTIzNEGAsnZD4Jmyw
BB3KH38jhf904H4cILFgkM3USXkacGqGbQ3Fsm6YuTNfl1T6mvKfzryHPjY2/AWidRgmzmGbgocK
z3LzUV7HZItcUj1b6JFuSscWpxagxNAegtXU/wh546a8h/678gKKG0JGyCziCBo8QHvG9f0jnamw
71OK93tLlPBt7brg1dH7Iw64k5aaOVc5o/sGB3NTXIwZKSRciWcxKn+D6Yh4G7FOibwW8AdPBiqy
qt7MwQ6wY11UfAW5DPKCDXmFjiW33+q9O9byP4vMiHoWdA8FBJuCtFVEHpZtjAG1pfeqXjBKUZBE
YwrooV2wJbfipY2PncHqqYKEBMcGtXb8xlPNC2TtpH+K+C/6zeB7Ouptyrb8XROWyvwLDzV9XaVM
eJhpAOoZpp4UfulDDtdq+kY+vU3aOjNEAj5LAXgEpBBRveJVY64VNJzRkh+5d7ATGw32nVsZrxLV
seKPAlck1EvOKP60CMk4YJjSnZmIEXCtL2eEfqyv3qy6m4ES1Td6MPu9q+GcmDxN8wpMmB0gk9rR
q4P03oQlgctLKWxi5SHPL3FHioDNXXtzo5NuOgiJqi28djyxOIGhn7CZ+Ayt1Ush3f3yg1GGkQ4c
7XDtC6y4DUFt6zcM73p+iGVwwK/c/FdUjwYflj9/acWvItshVNP3bgZUDXsULgX7XkJsI/FojGb0
bWBht3Z4/SbhU0uWEqa/HFw69/Zz7kYIReRXar7B1ngJ7TYd3CZlnIXEIHuGshsQMOeKK4zmZeea
Ct5dLtIPPfyrUs+afv1km1oQ+w+8crQJ1s2naZziDiGxJ7HCweCoD2dt28jrAHtdZ8vvoyHfB/gY
5i9Sg8PFgkdmWqvOKK2UHUueqWyLc4+7RomX/b3sDrn5akFc6DYfS3XQMfrskNCk1yhc9e7SgEkZ
EvKZJHCIxL8MZg6gWtOVLHmUV+c2lmUG2nhYzQWBPXyAGYO9ogHzfc8ULwiJb1BY4KmbcaLyVZoH
CFnuWeO2Gu4WwOsNCiaZAzcXD9y+0GqR80xeEjIT/lFXbgriLVvbUYXmpEzXvL7JS7eFni7teecY
o0kfBtyUJTfTPwLHTbRXw70+3t/Nd2kxbNrI3DqHxKAHahPgav0zjH80Q0fCafg2cJjAGAVxiM0V
B7iKNnpXAxLZl+gARdpaMHWL2gttZF3LBA+B7WFIJ/l9IabBZxnKux5pa16IS7IHJr7mrY+L3IR8
i0GHiYprNRuDdRbsRO5kGKAYjVaTIzTrRLc5+pS+rdipv2iPVAuo8wZ+eflnqi1Xzao7Iv05IJDA
fW7T44XQs+EU1k6DVmZslXQXcIl2Ylo82L/YG8b2m0C4mG6IXpcEU6uLkLmDKtkpqV34/3i6t21o
Z9VPeEt8LmxcYAPhysxHgWW25+AxN5G4NzacUbv64TmkQuwRcjNYIU+q02vAy9EDX+SS7BXngWmc
w711x8ImYFQKl9VDRbh97jmxET0f6MrCs1twAzy+McEpfz63R6l5qgzTBuK6XbsBguREWEjKNyWh
XP6X3N/b6cANVmB59WtXJKUGnxEr1fztKCR3CFlQAJq8P3vliiHHxL7ANAvPftHfau0Y0/qCILSV
C0L29dViUWS2d9d2KQItu1FpLRVr3YwiZBanrp1c/Vf6Zyx3K0FeCM/3xRAXEr6a97zUBoSfsCCf
M4fzuLQ4shmS6xMR7d8bXpXg1gGOumK7c0j8UJHcolGuSBGVS+Gj98YH2AfZjk/qH3J3VSdAxv74
gku64Hge+F+mnYUFTUprPvuodYXoqzok2i0Ln5L/T8arzQnB50vm+EDXq7naDtVnYD61GZoyWna5
JlEUr+G/OyJTszVqzdCsmP6py4HLP4JGtWJwMaDaZDoucPKJJzX3ZK5iJ53zJylqe7qxeKpElbE3
ye9FWx9Thag14s3OFFl+k5mPvK3XpPbZpfiRcaNxOx4X7FBuYi0NY0WKqccElm0YbEz1XmjXFL4s
eM9DTEdP6myFw4unslA8cB55ch9upNWq1/uCePRs+U0vwIKP5B4DCH3mujBtxrbcOFJrReXlDq7B
Mw2/eBg74Z4Nd3O857fmkQpEEhAzeW58eL5wc7nVJS+OEWDTgmLLyaTqIauFGOiIuxA73r4nh/t8
Bak5vggGYuC+tuY6x/hHq89I7vl7S4eqqGyyFb1D2HdI/FyJbCVb5Mr4JABtk53uGBp78wuiIkO0
UrFb7AMLgoya6/8NNm+wcC2136qO4Nt/axkXB+77I8/2MwOKN0kno6tsxHXegdBhHVPk0+DTmWun
byoOtmPl0tE48SxyONKmgyl/0r+d80AzvuV06jf/ysBL2J0wSIwwxTmFWB7HugbsaVNscC1hkUyT
HbJ0/yiR2Ggr8l5bNfmoEYx8za2VvzDgkDDBsJ1npQNeF0XDsbZ6g82z+wMKdr5u2l1yUPRvUGQL
dRYM+BNBPCi4MSt4kBrj2NzRPVgIzdNPMhbRLXszi0AA0NvH8BYmlFTTBbqK/a+aWu5ZkpL9K9Xi
gO8O40NLXhprOeO5c+g2VCAIjzcz0tVA6hGnn+Ra8orCkqH2Ct5961GnZ6bbr7G4/D/fIxaWnMtr
lyGwc3mLNoa/VuX9SIy1jeZ+Ix+XHglG8dVMaKykJgmQPUFFiNm26FuPFanD3MR9NVr26UkRQdb9
9f1nbd10dO/Y7p0Kcae71OtOexji1ReJAZ+KWUnXHqHGwelKq4QO/qRlbUMkoTlA+ze1JENdc6PN
yzya9QJMIgfgGF4Rth8uwhdcB0indbAtb/x/Ak/EtJVtRU146IlLM9x07PTWi3Y1FQ+qJ4y8uWSe
PPO3BTxiFwcirkjVNosZU8ca3PKOIwMzqaX19Df6F0Wt1LNKqKKfRN0lKFErwWR93LMPT/C1W+is
CifaZYALKyG4LfzLu43Z/QvaR0Oqea5d/teai2BjFi4SKUcxJKlp+mC2WykDpyA7Rj5VGbmTGeMP
nlxJvzSBS6QnUz/lbleeVMixCbyM2vgB9CLxJOu6CSCMWVvulDiRrNe896xUAsi3llqK8L3maNNl
rmR8v/kKR2O7fzGX40vzeJ2b5INPfN709F/WbJWJB52fuWhr2nqGYYo/b3Wb4zhJKVUy3BCPSGAp
zG/WCmZm4zpg2mMFpsYeYccJXiVWDLIJdo85jGiysDRtDLBp70orKJypjMB3fqdszf6aY3ozQTrB
ZlrXG9oi6jc5FdbbIsNPScTc9SnJfBbTSy4p+Tj68k0yDGgTxyDaD1imQEAJEI0gJmJVEuqbDuWm
PHZkfILbpO7mB0pGAeL8O87fbIBWxvj3cUQmNSpyG6DDZG733N0ZRZrsIXCStuNjfqoR/TNuBX+D
RGFI2C+pd8nCcqthXbub8UedvCzmMeg6GeQepkCMaCPqpUjZFIde4KhOKLz6LDE3Ji91gmW7iH/0
v4y6oumq42fXk1+fQpzPVjhzLBe/Jl6XIK3toLgiZOkGh1z+kwDy+ht69b0111lM0yzSmmSA34bV
zBTsKzmjUFeotNbB/4n/Ec2McXJBhaIoOqf/8LtGkzSytf7Tt91CUva8fHVJeHI1dD+JfyF/qyTP
UQBLBzt/2ytzlSBOGW0vVVc9ondz6fuXkRqZiOsJmoy+mejze9vFuCE027Gko+Io7Ntpiuv8Fbyk
lB633uHMPRF6Lu3kzPEC4Vmu7h3vVDJ80io8/yec+QHuGCcduwxd0lFjv2dkmPbgF2g+1sl5y7RS
knzAnpHdxfnZ1tqrTn1XIu/f3SVayWzKjJxdP1qKiceEd3m8KWDSSZov2ac5iWbJB/T88Gp+sXCH
wbaVbZRSsOT3/Bme3nRD2dmeK0KU2y8FasgiwwT0Z+pbxX0yzxKJcbN8JzAJJpdTF6s5dziGINRD
YBSFfcF8AOA5deJLnWodeBvcxRD9zqU7OwCEclOJhPuxM61ncwIvEmO2ySvfjLv2LTuRgf25huln
2h1BZHCe3Goky608VoJPIKxW8hmIznv6nBsk7/hlwvjLSnbpSKDiHH++aRG+JCGVJASn0Tfe0PZe
WW6b061bc1ngiW/hUZib/0g6s+Y2uSyK/iKqAIGAVzGD5sGy/KKybIcZgZj163vxdXe6k0qcWEJw
77nn7L32Xd5Ig5PEfk8RQkuQuAdpyw57f59fEjEK1zdxA2bPOT76KIATL0dzgY5yuatd1swaab28
CNPPaJbSWqQTbZLlaUnDomhXIunGEQJRnj+a1Urk6/AotZ+MG7cQOLjHfLtTfYC5NB4MQvsWXtnt
BRx3HL8pRMHUsV4t2fT9DrdRhJvE5OF/Gb66kDjgruVvKomMAyGQ6jdmLugl5JLcjJgDha1+loQH
ZH7NhGuTeK/XZkkAbR9E3bo1/M0GW7BVSJv7JqM7/MmqymzO4ZBQ+fFv9SZfzElbf0mJVdJsEv+N
oNiFfblA92q9O9Jw6IOilQ7y5VHXLMqudC4ouqc9/akkLRafhhBSXKGYKWt8BCg3mOmNooGhxe3R
rmZ4gDhg/9MD9qNYPOmi19Trxd2NoJd08+bSTd93nEDC9k3MRuMwE5ZcHJTSFD6ljaJZGf7nyc4W
55iCmCnM9d4CV+NU98FJhMWuStAhBsvXpchthCZiHS7LU94cNP2RCSd5nqrAx33ybzLJXgRjdowQ
2NbnjhhBGcE65SxdFh0WY8a6i6R82KXAjZyy8oXu9ESMvEw+jXfIJ/+CqlMQdsEd3mp4/eqdgHpj
/ocb9uME/JsRc8zRu8dSOSPZoakU/1LbGmTXms9AXu6JXusQVGaW1noRLI3lgstvpnqQZH9xZOmC
3XxomDLz61skPguYOco90lPUYMkJFZilnZFQ8tlwfIxZ1d8WzMPhMuWnbEuhJii2KNGQZu1Usflx
GqRtd6eIm09O929D8/KM1F4GIq96YeYG37+/9G9AmChV6Y3npxcYbU5cpL1JeBMlp8rWfSsT9Afh
kSQ8svik/WTHv3HSUbChH9I+qUHuGLG1560ZLjW1mTCPYcaTYjRmTuiyRtBGmhw5JD4Fu6PYo/iL
RJ+3U8ztXTFDRsCCzhBSwM1CpbJYZzXqPDZXDVpHBQNPPjN+VWI62j35qNBaZNR/z78a8laPYfJF
SupYb5Zlu343CuZ0ZhsIiclNyhoinOeRMPe99qaxDGa7Nr+ET2Q/+qOiqURNWfWwsZEqN7Yhv+w2
4t3jRUGdLMk0nQgxGon2LmG4Gmxkc6+R980QXYi/U85ir5zl5g6k518COwm+mYHNOJvXOibeCj6D
KDrPpZK+Stzk70U1kNngmZGcLmnQ+Qr1JY0pdckDH7vv6DHcK3N+rIeBZAAK2/6oA6anW05FxkAb
+TAycTt93SLJr2mQ3K9ZyhjHQjJEoFtGBxAmFC5WmiTV81DLroxwspK2NPuK8TAotGdX8Y/cH+mA
aoxSHZKf8t80tvLBZ/3lwXpykOaZj6AjoqvQTO2qbRVfQi8cfY14KhpTy455H9Y5+XYkny8Yiu6q
C7zkKpRpR0+XHoZi7XDvzgMKGKAoNismCZCRUdW4arnp4k+x/xIJRp4hmyTcGbkfpZzUbTW5ER18
5xkBptpYsJPpP1PpDCgncg0AwPJfqmFiMOF7lE/SDoRTkpx05TxhSjewYPhac8jq8I7tUftrJkhV
+1baL+g6Ip4E14e+rLYrRucD8g1eUEUGQENK0oQPrIdZEdJje7/DeNy2hsdMW8dNK5tq7LwMMky6
+GVGKT1oSRI1/JMYrR9Js5/eECZZ1b0aTY06nXoOjsKurvfddIkkLxlBZdmcJhUOdTeVBrzPItpy
YJL8AnnK/e2i7hMWGTJWwBEiIvBQrPFz0LX/Ymlm+egeurR5/bKVpLSDkQczwfEqaj9V2HTfSITq
LQf2BhH8lSQyBUrLgY5aNFri8vNe2G8nFTZ01PLbXdgCxpP/vQy3qaByMIFBoEWHQw5QR74dDboe
/kPVbpWPWdDA81XBSSTYlEaTMzo0QylmYsYdxuIv+qbDzGGaXorxhqpPgw410+Kzbh9zjW5q8ZHS
r7e6D8qq3OPKPzfjwoMnQWPvOa4iqsmRI3bpKsWpV9Ydz9WSOcrAyz3of91hOX2zzdWctio+/Ne5
IO9gvnpnQ/WAm0wXDWUlToun9BtHzvKnuWVubiWGLbC/qetS++UsyUGt8JZvvBS7HsVv8q2TVPI2
WT7pdUmMdXjleqgU16L52EmoYeBLr7ox8Ra6R2+lirYGd9pDR3kq1Qh7KBT9dE/7nRYb5nemKaiI
fBmUZb8glhXpDZ/99F0VzlLc6GS/MAfhkx9HAhUaT4wOEG3392Bc/rsLqP5tftS0EVl3jSF2YmFD
+TwV0XVYhm/MufhvKL+1XQMJH9kJD5NVH1jS7N0dxd4R88GsrVSBJIqcEURQ+X6DVxjPCNlw3dw8
Ef1Rhg+xauEIs9bhx50MeH3yYd7t6SgufkeEPW8kk0y42a+m8SI13rPeS2jan80vhy/BePQcCSS2
yloGRhDSW27BtoUGa+mdIJ/MZzv+oiEgINPPfR4UxAshm4OCh+3V+LTlaXrSe+X9TJiD+wuLucZF
we56GZAF6if5dRRlSFYRbO7hqx8dpq457nfF1l7eKO5nbBpezIk+PBuM9zLTgFTy93CSgcfDuiAq
74/QjVfMu8KuRubWNNtzF08nYWyt3RJIDoxVoxb6psiIfwCavEuI18QOrL9O1R8uZGUJ+4ubNaSp
3vC0iFeZEmZXazshHdYNIefMgN1mwrrvMLMWMA68P4n6gkFEOgiuIbYh7GeTm6m7sTxqqnngQNJa
YkXjxsQHzo8Jnncgrhqc4F/ID7+e4rHYpYcIKWzMrBV/tUiCFfJoUdm9Ip6uYxx75MJ7GenZ5vI6
fvXJARB81obL+mrBMfhrHiOpgf844lGB5OvWIrXWJIS3YRNzBD9j1Fv9/RPD3ym8YBupsTD/LZgV
X9iFGfCYUOXt22y+jG08Eex9Le3iwQPlt06f8NKd8udJ8OL/fVmbAO/pDLvNwH972g0hChhADWHc
smAcylkfyj2jYcTlAh1FYhf4TnQaNebaOJShknOZao4/dACjMxaR/mmbiGecCJgT9wtpCG4MiOND
Sn/fKkklyBMsqQneCgYZ+9mFSsJRkXiAFqIx/wjDfsLtC6wGI8GOpLeRfvJo+u1/AacDTLbrxODX
uHtInjp1buFRzUBxgfJI5sq/St1OIiL78QDD8Pk+MsRjk3/CscN+Gd452nkNXiJUaoSFiMJN1II0
26fCPwQd4y9/zVC2KMRPAzmhCvxziyk//eEp3U0hdqkWn2C1bv9YsBmXZG4amAbgFmmPz+XCaLOd
E6td5TFeGJpyaJYwSy3cViAT9bV+Lxlj5+eM8wA5J4gZ8u39/ScyZPui7FednY4ZY9AivEazsjRf
c1sKfYi8b3zyuYfFiZdeZ7fkh+nYFj/mtt4/IS+ScqnuOzjkyZy8lO1HG5+3fETKC7xgOhYPHpr2
ktS+RiDbx/CjHnIyumj9YWkH5G8UISpGNN8jkfQ9b5bZP1UDRMnpo8BJQTwS1cY/9c0YIDL1t1Pg
CkjXaBsI9Eh+UDUmu7EBEk2PiUQNi8jq3lV+lOqMXsK+71RakSg8wm4xu3QaZWf4KHL8xiPPhtYl
py0WpIDqjk9UG+eAvkhFn+YIL9A5JpwBYGHI2AADjDOjXvnPAizYmPJpbrdM/yWbHA2diFhQcNgN
ureVcFKlRiOm4hsFhAYUiQH+aOqpM0GFt8mG4zxv4TyOft5wDZ9exa0oHwdmo4TfMCmlybTNZp0q
CrURU7ykBUe2/q/EXuhOQk6TNpnaYSJlzTAnuHoLDvsSpHKZe0QJZMN/5pfnr7iO2dLONIQUazaW
GvQZhSsD4eeNN8q3odoiG0OrHOQg38wkm5mcDxkFGSDtJ7DqK1gnDQHaz+CF2BbDy783pOx2XbQk
Ms5h8eCGOvRhBpFhQudwvXgUiXWR2r3SMhw7lgwWFE9gGYO6x5qUSBaM6KfuFjPWBVGbv4SIshOg
faLtwms3rLNNTJHSrJx+n0mBhgTjs/1lF6YDXXnQVF7jceRGALRY48TuU5vDJcOIGLkjoDvEGCsx
W+u1PdOUJJv+JBvoAvnui7CclXxcZGsh4Az7eMIpyFRk3aSOWxHie6KU3msimOrSl1gaIYzM0SS4
UEZlH2UMynHbCjJdXJpyFdSUN6ZpxHkAgziyl//e+qWYCB+y+IGYOk/IyBNWs373hRysmPe3fENZ
z5qEjLtEmi5+lMZfh8cClRrFq0ZAOvhsTsQxK+ziurzwz3CYEHMUEUhtIFcG8eJnkMC52Dmc2iZl
JEZPBf6veGG3Nzq/bwhcri5tpHF5N+lAcC2GxoSSHJkVYOceucBYrWt2ibnVrM8/ImnCyYmFheUR
76rIDRIJVkLDkoZHAv6mgX6LskdD/Ms4X3n/TB0f0f08NddXDsanuXYMW6vZEACnnLuZJWgZ3N8P
AlAGOlhgJmbXF33w91ru9z3mvcVw7vq/V6oxKWQaIn7q0kzSCjIYqqzLRgV/zO7gVaAurA0H52KM
Va7KP8T7OaVN8sp+X9G1ED8gqxuRXy+fpszMmr5aRHsmP+tvhkK/ugjjwxGzY3b/kRu3ML5G6ntu
hle9TqPrxK8WEJ8TvByHTv2uYTx06a2sjveXq2c7g28kGGuDLv+yC3s3FQNxabOQpWRmyPpR6tcj
OQDitXjdNEaltFpQ2cKEKZmpTFQ30/0hyG5GECu6i079ePfrnt7OnZ3pzlkBGG7GT0DQr/2gk/Wx
E8ZDQQpES4xVv88r3C7ZD3uXjjdO/Y/dUUS4rEGhTdn5mTMhbeZ+X+pGAjwx51lLZFPdpqvOL1Ja
/eRNJHCFdJIB+IwXyV+c/gGGrHj0k3zXjR8pyUB8dJP80Ko1WOQ32IYFFBOl2BTcBlr56Cjka4Ai
coSOLOrhFR3u+U7HCQWgo6/XU3vVFmGBPu/97w60jh36pYEuz/dgM7QBXCuXQoAIVH4VDuwWW/HK
r4pfv9zWfbkQVVi2XfJ70ftX7tOaUeSTR1Y9C/8NcoAreuJ11uwTrO3I/IH8EK+IpZZX0cNZzW+K
XvX32sghrkSRnJ4ZkM8kLUgD2ZOJOOEX89cg3i6/ZC8Nyi8xzJzXH68lQMPNn3COdyq3/GKr5bul
9vi3vGK0d+EPe8sHX+AWJ16FJ4Z4SPkdhf/NX/v/r5f5EzpZ84JP7ZDzXSv3/38ueuQG8R1FD5dr
qCor3ipRPfx9frbb+e9nBCKQVh1AdfRi/urTyQPo0w++craxQCWmD0XH15b+ejfn7+DLdNlNXShX
JV+JbIS6/tJzPRUvDwZcg17NL5/O6wsPhcO/B49av/JZtYfWlfjbdPCc+TXk9vwang6TDH635Nfj
Hxd98mgJi3wEgv+iaruSKisFANFgQs+QIEBe2OT7I/5YjOx42r20Mu8P6bIUeO/9yGf5+kuDITR8
zTcsHKLViqY5RnQT4IR36Tcp9m3pr3AwVHJd4IuUQR7Mr7gMks/WxdRPx8Dl/5KfMhhOyY/udCeu
wdNZer2rX3uu7ny9e66diazMfLm0B3g78lxm5wGdAfb0V1AenlSGnL+AKVn6FTeJ2+yYVfOVYMLN
gvutsDh5crb/okjvj1zL+XpwsU4IIJwLNaXDCXkFvxbbxrBbfKd4QZ3a0Z3YW9ixd6fb4LANGf+G
9fsj9WL+qwWxV/tqQD3Dl/r8RJyy4M6/ndz679rHruwh+P/WKbC8EhwY4XQ+c4jSLrlR8k3FszDx
M9Nxck2AhGwExJ8c67eDJ1jQPck5JoLn+KbIBFfAodNafKhc3PqX35zfmiv9dacKJj8fCOFRHm3y
YPyTQy6LGHI1op88KAMuoU23iccwg6WleLIH6WL+YuwPCI4Y2u6iHyWcb5wNv9Fumh3jDD5gxeNO
rk/PHV/KUzf/zCMdTECJQ3hGzLhYkrg1XxsMVw5ejTBb/TvJq+t2DCjdidLkvxbz/z/uOh7KgJfU
bvoNTDivZ+njWKBUFryuw2vD83lnbKTzT/MzgPn0gKkxOyWn+FBdih0nKF4oeYwnUEzWa5OdilMa
YSF77ni4Nvkh40vazfxKq40YiqGJVOSQndJDgVScz35yk12yw0Zu7IlWfNLMoaF2inYVX9+Fgl9u
kpOwN/CEhafyUm2ik9rbRLRpqwSV6V7wMZ3iqck3Q3g/GvumCv6zCKl7ba9vI6zRT9QeOIzCaIfa
fW8wxNvwhRwg98utvlX3xj7dGPuD5mt7VUAwrCKrchH6ozfl370f9WMXYqKKL+kFVcz12Zh3/hby
YThRRyS1d/v54MQWoj7l6/Vtg5oRmza/PEYc6blt0g0W7s2d7yas8aAteAUqL272Ev33u02YcXxc
ePGmCRc3UAH8jYYIs/lwiXCZF/QaVsI63syv2gdvhDba70Je6r4O0838JqD9E4W2qq8w2o/o8WxS
B//7VgtUL1v2SYAeG/bSLHHSDZeDd2t1q/CUmhreHquFHgL2/copgyvd0aoI7kdOgFh6L/djw1Z2
0Y+oXLXSXB4xUas34Yxb/dr99/2GR3lhuxNukDNmVjyzmEsnmdOju3IUmi+TAcU9tLxDfuF+3Gp+
zkc7f6QMOVE58krVfb4xfPAZfxVdRCzYO2Ef7ebf87qQT5h/ZFtu6sSJ5ltF2M/3DIkKACdPUvU9
M7MmDqvtgJ9YuULbauk8y1Q/PqQIOAxk34D5cHl8ykJ1OMp16DhjePICJ90mR1AWLa0y+hV0+g0p
zerdyBiw6QD2pTyTnPSiqbXiBMSEQr/i0S2/DLmxJIYIRUwM5iiuVIbFyURA5agzWrrbi2EAQ6g4
KrrP6jIZuPTbHXppcWk9iXaNlNsgnfMoxG/EcE8n788BHZ8t1smvtHSw0/VgGVQWG5iwLpFvtXVN
87+WIhZJIw/7CkBgIFc2JmuEL056qN/hgANA3VSv7wEtt9IyUB48qZmClqH0dD/ncorFXcGouStF
w+bC484cXueYhD9dsASYbsVJ/SAvqQAxyqdPDKq2pvbLQH4t3jmOOQiwlG6l6qj9YZETD5eiZnhC
naATnvetM6naqlFdamwzYpu3aoQMNF10QiQkJ0/278F9pbNDr6a5vVj1rx8wbfU2/ywy/40NLreE
W0O9CKeI5N5hl+Sb0fhVuwqbPGOO1J0ksCTQj3tQdowt6dkgM+C2HEhO090G/WiLkesVdoZTtpfx
Wy6+YuIrnHiJcJeJ4KJAE7pk7YCQUYOYXmx1DjN3j9XrTnwoLRMMxjSqF8FCNj8Q59Ul8I32Qo9Y
+x6yC1HvT5pOpG5haUkvWDEr5iMZKrU7fCeyMdsXeVy7JwbtC8ORReqRKFP8CLFqKwoDVjSCBddo
gaBWS54rAiCT7TD+cIvzkZHqIWFVFHlHtX9/XxDvS4YN6ClvdoJGxPitYYSB95HoAga2vcObin9h
zLv9BgcDC7QYtksqTRu0SL6JXeQDeAbM59ZAE/i2UAoOHuP+UPhHViL2oMbitl9Nvrx04y9aPZS7
xvMbWgmeWQZIuPQmd0lbdex2MqfzkqIZb93gQ9Ubsh1B9lO/rXFk1MtdeeF2Os/1VSg6XGCm+Sdx
J/y9D/L5J0/JscMqCaiKwPLXfcvmzYKk+nWF3sZRvpal9QyjU+u+R6u0qT6vw2jzJKb0N4EQuSSo
cGraqz8J4xCOC6smGAhYMPM/rLJgHRk1AbiDSoxwfLOgAO6BlsGgIIwSPQncz2G/RNO3UfbgZV8e
1DAAmxQzUG0O2BGg612gXvd0Np2GjsOKgkz2BbaVzGa5k3obQ0ZFMcaBgcECl5msSEpbJBy8BjoW
VLkXiAowD0Ex86mvgEM4ry2E03o9hy9Ti5zKcBrM/g4X0krIDlshIfpEiYk0bVX+4e/hOrZPbPmU
/kSYP1o0CtNRbv4Wo1N8GD/JPzRBkBKOxZEWGuoYDPvm/asEhBhZGUG2ahh90K4Xdoz9OSqv6e/R
UhEXHg/xWwoj/cD9hHOClidWNww74x7X5CfQk3N+Uy60sh/1rs19IiRo0nCWWW4q1WrEI2uBl6GT
zPZTjgUG8K6FeG8J+5MFfKmt/OkkXumlfXXxLjxUK8LLAChu4uN23Na7Z2UJmk33VlH5zHiunzZ0
925FQUNaC8jBPjrVBWffG9trKLozkUL3o9KmOJz9qiiQDnF4um+za0F4Dx6bE8cee+9iAZLPyRqM
/Fk8076oXwFlUkQOn+xwm7ZwxSpiNyQzg9VJqq9HQA3jrt+gPzx3pYoJ5VbsYANDT8Sx+KRMuXBH
YR6dCxxq4ftDHcjU9jkuUvcsp/XTOOAfNuJkJdNifsWcNd7BOGxkwyFLsJ83rg3dqEEAcu5TBv5R
MGMzRmugDhtudI+PdN5wK5dMGSbxN4n+m84DYGEZInYcjh6qSgbSxDMWn6SWnI+8RE6gDK7MZBNt
UiYbFM7zc9eYpVnRq7MKlxN3Bz8Sd/Gf8OguTWcJR9Ue/92dpQWxugcLYsq42rghkOy6jWKDOsKW
bv+qO/xCj8W+dQU3qw60biAJRu+rFtDQutPaQgwWITn+uBHuQlrEn7huP8hBXH4KGdxn7Jtvx/g3
5ev4zREalc8c43z/nKutO2wfMTyedf/lGc2KdJT+G86sK4GMCGZ4Nkataa6cbaKF4AFUlpp4Dfa+
2oFRHAOlf1vcXQRqlwpTW2Gl0xlZiV/qDQrOXOWpbPBetdGVXQOAeFU/OI1MpGRxR9ICW1hKWD9a
zEbJ9vnvv4ECnuD4Dyc/ViSOdwW5HVTBtEc5+NDpvVsUH5cq8nkQMbqLotvHgZpa8z7FyBgSCVAn
+jtr6j+YTjHblrAiPg6r2Owyxf2pO+/Io5VbIAUbTIpUfFqsGliyXoNXVLwgHqvqayg202I3MeJA
afKYIC2YQNAkdDd0iGlkDyuxmhPGkp/F3B7sXmuGBLRvKbCookjwLjtiRKzkVB1opvVfwI2QKROr
N7aObHgROEJuYtKGVJ8W85N3lzj8uwAfMMXXin/neNPbQ+fwo6NlxA0ymJSxEHRYemh8Y2NicXtl
c3Xed9bElUEDgXYznTkIyYkTAl6XsD9qTKQklNErLDX3youJqYOxNngUkUzaAf4wJ8Gzrht02gjo
gXA6R5ui6ZSXq/icPsHp2VS9beoWkp1KDlYpco+JZtWRRNOkK2w+t1qz0A/DAAjgF3Qel/Kpo0qy
7/H/X/fc8qW4pRB6PjgQ8CfcNa/KIcZgxvI6IhN6ietn3q/cbrPngxbZOuqDFKliOuN7mRINqssC
qaDHMWh9MwUykyvTfgLfUZeB+mDEqc0wLiOFh8RwyJHRuD5YKZgpyInDssqC2nicEuQrl+ytk1OB
yMJTdZt+btYSvuyCbx1ZgnpaRJyTG/Kq64AhEDnzPcceSNscY6iyiMNhI011e4lDGzc8TfpluiOn
eJDw2tjlhtc69E7XO7UWzNjYaV1ogVz64nVOkpyTstTvdLSl7CNvLSoVFdgw8MLeYRE29lG3BRyE
yzEHTealHatiVrsl2gt3im4MZXA5PHdSv3mBvx5WzFBxX+EDgfXOpcBRAH4DwXvvg3NgSefXXG6p
3d3LYLHAvWcxFUvZmwzCqHBuMjUxKynEowjrY4Tiw6mJif1z/YqCSEFVeWRH7X2OGz3konZfkh7Z
+2+2V6aBUCko0KFcyDa2VW664kfhHDr9tM9vkfq9MHieAA3cu39JfCupRF+cVpvZFcDvxhkydUiO
8xEkrwBDBSkeidqTZtTuPK5iMNYN/5QqoMdJgcx109eaKKEGVf0SZS0sDNmu3oFBbDulSnlcvq7J
4qLyb7f9bdHf2gxNwVrJD91y86QnWj5UTh0K53VhuIki4ej9tp3OCyBjINviIIZHBSuD850Q6tkZ
z/Ib3fTCfj79pnekPKTRSceONOOmoWpkVIWqBmjfoSfsOkfVs2FcxELFOAnX8qt4JDA5SEM4V98N
w5+1AnaU6pjFtUFUwAiNSK9YtJMSrF44CFahExtCAYfqEJUVnJHN8Mi6lZYhUjmI4LjYe1YAitXX
nhPmk7nPHSNM6hg3mqWsHxy5wVUtlGvWb18CaSHe3eBLvCbfxZcSBpIrJijzrRKsO1tW4QGxZs2l
SKmDtju2ojfmeFBXQ+Kw9M4HRNxQ6Q40+pGY9HHu3bHE6w4lFp0xWNloV2TwTBa9RjjDhLeJ2S5R
qAWh4VkwAVjfqUXcFH4anl7Kz8EyQFmSaKvi5MQ7DK33WNNfozuL8+P2CiGqMgFJJ/ZPG24sIyYm
QPSByAXtzeE8nZlXo4/N9oRh1c1GC5Jf/rQoUMzaurTC2Zl+JHDlTZ3qDbYis5AnlR4KkG/yVJ3u
LDK3gpkh2LXwnepWwVLzW7wYwnoRtuusjRk8yl5XRLvFsNwOE3gwOHFiz4kC6+DEHf2GpRfLNDlO
Cf1iERIdrPOZvXIHXidBov+rVmtAmywU1pmgSas8Uo+vCfKIdqr7CgnBXhn2F2ryYWOYVypPpuFU
jmbmNe4XCTY07UKQ89RRYDoJeY4VNyH0Dqjex/2T8lsN+FpoeyZiaaSuOp2FFjiedV/n+eeyBOBr
0fD/pljoHFjxhENVoLyw9vQ7MWNF9IqNmIKodCs02TDNZMzG7H6Rt0x/0vutTZwi8u9MejYSrXMx
OqUyetA5hcPBtIYbbSL6lHrsAJYtnpUjFiWQAQxRRQqAVwk46QaVv1zhuInpdaGkcUQQPvsr4gRr
HI/YwTvFhuxeImsgDIRN6BJLBLC+oOjnKOTXeGaz37nf1XG0ASjWrwXdUrz2j+eqBE3ZkWUCT8pS
sMZzxr0AWY1c3WoWWzet7AFkRCkCtHopYBdDQzQXR41gA8ZHGGk5DiCjsvTWE1Va814jbckwekm7
NIw+OQTlx6m13+gAdaYqPGsYgf1lh/1oFR9JS6XeXVDlfWqmuC8f5/LuYnEBCdMzncI1QRV0JBp5
09HKPjYfKNmQeEz4fdDnHN/CBefhm4nIVs5dnDTEJ34WKFI96VHZL93v+SBbkBnX1XLfuJwlGE97
zGzAV3ymH6SNWIsHaB/+QLNBE67fc57A9b0V5jQwLyIWi3mb4osghSwAALE7bO7+ufTWqqsehmS1
TRYWN7vKGRff7NM6dkDqIH6s5E92N4tgKzudjbXqwuccCMfDRYaEh8vEEcaK/bifcVnKmr2Ibhrd
tB3/11C0kKIxBphxpeO4tPRdjnf+iHJZxk/VfCs91h4b0DF5eGpQftAcdE+d+Vmj4vfiJTeBuaJd
TYkifJPt5rLOfTZrhTFxa5Ndb7y/qtFi0MzqSVawOstszYZUsbcjw+azarU1L5QPHOHAptuLb+RR
i/uJgwTZXWRYkMQur5p1statfQWHOFgableYnKZy00pp078n0nrnV8GhcHyuoRO0l3LDuW+evLGy
XOY227RaI/R9WvIjx5Hgcf7fRvP8c5XvcKr8gt1lyMylgq7Ac34YK3scf5I1RvDBqiQ64z974Cws
InFYScUqgZUoJOHzkTV3j/Jv/HZj3pCYfNC2cA2Y5nu9V/1pldPld+aGJAhM8SMsJhaHJrey5V8M
mmDRK2a0uLoLN6bTVj1/Cc0aePRek51/EHRlTzOwmf8gTJTa0HBfgRyvGb2tAM+vuUKMGS7jxgiw
Far/lMfdFhyttmj/HZphy1bFosu2zl6svmk9x5AzjJkPJVXHkaYLkZ7fOAe9pd+B5WEQvl94iTdi
MV3XwQA5dyX62jb7ogm4GX3ulQeUy82AamPVUDJ7HN1XIhwMfNibotg2ue2cV7NImzOcg6/o8gza
YdsdRvijrOQ8Sfa9CpXRIi4GzISJlEn8vbvs0VxnRjvsO4ZqeV4289xg2Ghwmhdnlf75MkQ/+2Ii
XHzEfpMEItjod7DcCHWQ/ZsYbv17ZjcU8we6VcM+h1SNl9RhLCt4r9g/jMqxdM4FDKPu60tdtafP
T5wFyy9SMyPbqj5x5n7D3BDdUVoxLfTuNR0SC4YizKadyJyeN+lXTB0+Myo1BLs7bTe8V6W/aNAf
I0bPIsRFDmZ3VLvA/CqG5hWiLoq515gE3VKxlibuvC1/5Bj0nD/QR+MzxUZ/boJD227+ZNuPr7M/
jUZn+ErsmPxO6PlOyoDMlWYe47RBotourHJf7haKiWcrRLKKdMB6cbJaLxllRi4xeyxhwsJkRWu+
37h+R0vJwCyAdnGRt8HpFEsXq0MiAbNb1d8oujXjgXVCcmpmJhNcbpzanJXM2U13nv7oSKr97CRu
dESiZptYmietuXHeAaa84jiuEfb1Xdgckf4BBKnW+LQliCtOEpLtlaInqh7Pp41Xj4ACbKDrhWAR
MYyYG02BdC4tBKQGAc7lyqm/XFZ9VCBPYBkhc/0akoQpgWBlHgf/TvUyUoCUGX4Vdyv5Ij0M/CTS
NWI6Zn90J7oTxBINhyZc2k+MHggv88rf6EX1u3yj/zKbC1Pt4SjP8igLkymi+Ocx/s1/G+WGXy07
gmmKEFwwuEpXTHWRJZNXtjRfhQntSLQRLiMhVXJ/bH0EtUPrIK/UGr+KkFt/1roF+BHUBAMeImK9
7PWHfedXuYadPe8EjT+gnxV2/AU2cw5G+7TZ8FG+19hPUDPwnWdc1m3RmUgcRxxcxH8A0cVSgTSc
g7MZeVjTyFvmg4BRehtXyYiiwIzN9JNFZeMro/k5ufTFQ8l73y3JKzEvmu3JqAKqn3wHjUK4ZkGU
ufeUfLbHcCQPOZ7ZuzhH2l0U6LcnR9nbJIWsjahIwbWa+u6tw1bBpGMadhSgdZFC/D0TddS7eFtA
0GE3u2/e+bE4LL+J2gzcgUnjk69nuo3wo348eUg7ab3nQTfsGAvei9RlS0nFVUSJoSY+oTEkNtGA
sOikU7bOPfnCrfm2EVrI+rCYvkYKjdxZ8B4MRNzx9/SmeniBOMcPW+LotcDIQlAau+0iawgVDJCI
4nRGf7ArDP8FMb5OgdBZxLNDampmywScD3sOXTPzTzhy1CYjRwuzCxHGaTeVeDUynoUVJ8W0WncY
gJ++0W+KO1Hc4YJqvqLzT2LF0xc55CS3ojnd7yY0tLA5o8ii2xmpfw3X9m0/yaBERdl+0nRHdBDT
GqWumANTRijHK1tc6Tb7GTcu3Zd1VJ84yPU/bce738rHssOuwrT4aUmiM58BZ7TtiqE+BmymKEtk
E6uF9KlWToL/HHgbnzRzDad6H+bczyL+KlAentrcHfHmGPWxvNM0hYdtEYsmMX5PTjIfivatQAvV
jxXh9YvVVH7FoQzwEzna+1uZQnpJsFRWCiAYTIHz1oLM5p+AMqs25/waYgNK2Z1w19Ag6b+BOBoC
Q4Pv++r7JbB1Gz4KPhoD8+bfnBvDR4lyXyEqXb/rPVPkHjv/v2obVNv6fgEsDqMUZVu1bSll2gAx
Odus3H0W0daczuxirbnUSaqZU0vKY8tjV5tpQ737MBacGP84ign/yPgZ6t27CpvWjwmNbcnpUAwv
kN4X7pkRIzmpA+PXhXMvx5DFrGBD38lmE6FlLTcXck7b0a67ELFfd3dKw65lcji5Jr/luNGl4/sS
xxyvSf+QPyeN+L1jVx4GLpMwz3E4YSCzoS2V50QvMghAOtJF6/9xdF67jWNLFP0iAszhVSJF5Zza
L4Qty6SYc/r6WRzgAt23x1YgD8+p2rVDInMhV62AeyO9bgGNEAY3+VV9sApFtPDSiwGz6m9jGP1s
yichWDfhorjUY8uo1SYESabLksB4+/hVdQig1kF1KxOKixDdEruk0wzvEdpPBucw/VHepAZUxHSi
84WSor31fKUxetWngV0gcFoJNimKY3z/aGgacYca17WGFBuvgSmd3IZqVnQThgjNBVKWQYNgA/xA
wMTXh830Bmx788Wt0O1axL8RPIsKckK4kJMJOCaT2rrHw+6bv4D+uS2lC7yGHHe6mfoQKAeUBajX
T6+gun9njLPT6gZyZOUL+GExfOk3cdVhv5JRpKWnmM0Z13FSC2R+rdBXGCFp+pyHwFNXwObwfPk2
vPbEAzkLb8oVakqnKDCMgt4IOh7GtqmjsllyYpA5kyERhnqVfv5E/C+QHhk7uB6AzbGy8JvNGKx9
ZAacB5CWvOpRoNU5BV+Bg5UGo6HILok/A4Y7TUzojKcRww++/L86xuSBI4yzH1cYxviBtS1C8h7s
1s2OzeTf5PVvIZpG9xxwwVoK1irIggjCjpcJACPQmZk+qY7bXYWlOlRmonAsxxMgrKEILdaJ9l2T
3qWtyMhhOSjvrNvDm/m8KnPHTZ0zJ6SK98tDgfu24bZ3GHIwIwju3VDJQpSpCXOBRp0cG3GbmscE
Ghw7+yzBPIT4l6ohkUWdQSvF/7SyfeJ3wrMRE+veqyenCjDhwjDoMrB2aBjx914CKMC7rE+QtbkY
XOTC3K2nOjV28lPLUlcWBbh54UC54FnLV5U8h89iQkbDAvBNwnx1gB/za/XkbLtTsvE8F9c6XCwf
D1QsI+JDAXEv3XkPgyUx7d5CYyc2YRWsnoyKj8hjEkzxrYeZcFF6VDjsTmdysOrRvcQKgw68DREg
4P4MYgb7DPclSCTatxrN/dIhdL0GuCKjHMEFZ9foMq7m4TvwSLLpSvlCwr2aGk52iCpiZ1B/AvLk
tHW8TMRt5C36m5a8bmm/andQr1kx/FYwu2VXHko27WQ/wcc6lpx4wRxUHh8MCDpXc8YdOSpv8pgg
AcHZe7MHlYfsCGBAN+3r8FLZKklQwUSs3AE/oYPIXGbSvfns1HlAl91sOf/+RZZrsWPMjXUmHcG3
lL/hCfyBqElwrJ3eL2CmMphtmGv/FVvxxZkGDfavrxlE38R+46ssFMHj7trHHobYNBTbVSOmgA5N
njKXUkfyn7z2iGcOhwZ54rCwOW2/CR8KkKWKB4VDjgkEzhyoH64fzyV4XPb3or5S66UOlxY0hSRL
B3XWoG7TFptbuqwVma143B+JBkcSTymEa/MaoB0GY/Kv+iXOiEwDBkYHmjrecZ/qM1AjqLnGn4gQ
exlsGFjzL1tgcwg4BFHg3EiCDUMTONuDfm62A7pb3pN/jm6xaQfW3EK5zRcmHuFefshEy+MHV5af
iCpbk3ZcWUi1E4EAsPs3SO1BBTef67jg4wlMX2vYdLdQiQmFNr5xntxRRQCkTyapsB0h2gL3Mokc
5t0ktKcbWzOAQDGAuYCK8+ZzykbEx1+n7mDGeNKp3BO6tfl4pw+eapZxrugTrMixxADGunP5Rof/
Rp7dX4m/L1Zuw5wAyY9sk5XhkxUvHvlLA3FQ2A2BLQa2qszHef+HnQAZPg2hl8q8I8GucpriCjVD
IPSxt1ssawLbfKlPgjuwaSK1a3J7tqcYNCo1b8dfSBTrxr2ExlS2W859WN8kT6EeAXqYLFGwep3+
E9ccXQR52swCuPKNdPT+/xcuPeJa3svEhEpw6vt0I7xvLT9CxK7vNOlkmFXXHisKRrTQ107GFSeD
XfOrES/gsT5kmPHQwZBrjocc1MQ1x30hHnHU1LNDgKrAzrB42es9k8x5eg5Y9oob1ySEOGhuGWTs
u+0SFg9mS0uRE7/4lS2XAbJLBqZxM/atefXz26qjhIaUi2Wt68+MPUgkbE80SZwi38LKtxlc9P4v
yYVcABt4+qDcWdAskX7f7sC1Vaiq/88KvjTTlm3CIsYvkna8A/gmGl6YkeQwIidh05yc3mCj2xU6
vAVkdOooMlbGxadxGDzJbAt/4qu8K9EqGheoaMCqQCLYqqJ/EIIkNzxnNQGVqLDRAM3GW71j/BHE
R0REynDtSLbLz2ykSr/jMfIJt4/RdDngZ82RzCd9AQ4wh3sJpp4tvA08CrJTCL1wc2XB3slsgnIZ
3GaW6v8YVAK1Dyv2ojkqxAb52YTxTPT8S3uKicrEVhF+jvQctFXO9Jk5Y70zH1QJbMeMTozJJJWs
ESF1wpEsRh4ufWE+1Zcvz47hvgIkJOFpZsacq7AmWsb2KD0Jd6OcqlaDTZyy4HoXzLkQdSZXb1Mc
tIm+YNPH7xl2Qg18JdmOkth/cj+6FZcW/Rnber5K88VItgoeDium1R7gN4PjYA05nhOkwGtRnNI6
c0IBuguniB64agNZf0lNg9L0ZMVHsuTGfNGo8HPXAgRHcxYJyNN/chHZMJ6vVBfBBtwBX1VhqRxL
VkO5YTYAJDiu+jWEYb2ZMxpTn/QGgoZN38lfdUfCoOIHCB5PZ7baM3qojlm59qnjX1PwSOo0hz7Z
kyXStrbR2128Hb+r3xDbW8pKrfhWim2p5DO9YyLXhQt14wvXIjrkxpEDi7tIhT8NSFry7lDNwlwE
uLUDuMqUQUTmUFdydRTcl1i2DMnGtYfJodulJwzMddlJ8mUGLZr5GjxSIXmxKDQN16olpPJBtENj
mr4NJoiMbQ0n2ONCsGJxc/wzaCaa+s75DeykcKh5AlqQwnD9wi7rmwm/zpjX4joXnQTozlAW4pXc
GJFWBmyVLKc5Zy81BIzUgOYWwQhidRV9DExVSh2m54RKBTYJdldyJdEYoTZd0Y2UjGDo0bFcIliM
iSdnAk4O5XEaoj7zb3YgBZvBvaL8+7RrjHh9uISp3dHOQMBJTiJiYac+gejzeK+1Ne/D9vnlP1tc
+U7QLVGy2RJxZ+YXShSzvsiomG+xpVB/Ema+ziitzSPFTFMA5QbbWGOGNjcfiId6V+oONBl89dB8
eFj0ixcpWImc+YhepOWUBczxp/2xzWnR6oOzpQkDAi/uKxuxvGAfL3E4IVzrRS+ORM28gjSwWO0M
hH4lH8rHW7zo4MUT0Q06ENuoLYKHisDX63yJ6noa+aMBYoXLWLPO/SsP5EXeWG998blylvhHMPBs
eSEvsdlmcL3u9YQjwjrS9D3NCoVzdYDGui3n2q06sjcfDWjtdDWIBp4T0SA3LiPHJDUpcW+y7ZSM
HZFfM8RwLWDXaSFwDhb/qA7+v8nepib6y1+scYj5F59NyoxeXxDcSTUBsdr4o2mM4yXPDJHHyGCy
DcmV5rMmYYaoIWQ4f5MRJ/EPs/TbSfpN/YfBGbCxg+2F6LKzcJhkK1Lh+Am4ICio07tMbseelvzD
Yc6Bu/VBlvfDAltg4l8ieQa7cclJjEUW03cX3N18SibZXI4DYYv82MrRXyM+dkwqbpqLGFBhjm6j
t/rHpW1Wo1sTtgusEttJSQgXvQgxcIiJ+FxwACaOOR+qn3Z6Zc0uBzPRT+ZU3g3agzMLDiYE7Cm4
kVCpq1XjuRQiWOcgXJzlJx6DVJ6idW/+nL0JqffqhgJjnxwtF3TApZYQF9w4KqCVQt01zc5km+gp
7UZzB3RAoiH2A/4KZj6lKC3RB8gYLMECY5vhGTCjMpF2nDSUPUK8jDh478OFn2hdNJ6k/QRwlUtO
SH0q9elKUfU29ken+CEW+UB5DbOcNpm0bgbbNd1Ncog1VA9z+YHE9yc76DRMxdSCIEZb0R+qm3XZ
QWjud5Q4/P+RuTL4qTGX3tiAbsgNK5a0frgp0mWYa4smiAEm4xQq+R3DWyKQmaBaQMxU/y0El+Rl
+Y/PC8QWbHhq9aqDaEwz6RQpoUluzw51FYYy4mwoCi4h1yGEz4JpNbpCeDgjtQF/EksZBZSES5V9
B8iSsVxnkCl5VpFKQ1tTVQRUMOwkkcq3wup7WdOgcal5AsIZVx2AAbZeZQcbCxbVv0iEWK/dS+4d
M0mVK0pjGv0iE8OMVwAQ8mb7UCoIwh62FSZ5ICXyloMzNzcBNBMmkdWvQ7kqwFBw9zhhCgfBFShr
t3uFR2S95xex8GvdXEYI5UaYDSQO2Z1IvhG0dR4kgaW4gEgqPNUWSjn+g1IToe6/JvSiydUaDtK4
y3uw1c8NHv+8xdlBrNf5PYHuKc3/5WRpGHYsUU+Ms2I1idMMgsNA6fJ7PsA7i9dax9GNBwhGZCB7
pb8rK2XRjccC69ICqybxrdteevMDG26khWTy1Hj1yu9w2skx9ItnZ8ZW/ZPIRgkhyeFfr2PYslYT
WG/MX9LsKLBuPZ1SGFEGQmpTxhhmWJQhXkpPxYVMkDAt95nCMQqGVc56HZCOY7jFuOQpM/GxruMM
kwhSBw8JvMYQyi8frlSqdWLeOiL0bsTmliH0uqS/jJgA9OtQcg1t0w+HzwpDM6xx11W+42rV9QJ0
cpWlGLx39qfhHRcIGtkQL9GviEqzcWtGQRgkZyMBmgsBvTETBSr/OZYTtOQjY4daLhca89CCuLc/
Ud7qDSoYQ2QSe/fI+kGHyC1oqQYt75L/BffhMGC2QK5mTi+KEFUjP2g3OsxDEOEl0Zk738cXpp5c
lmobRV8UVBGPdHCi0h+BT31cM7AcSf+OxIOnGxOnI6rqDKiv959l910o/MwxGKHFZm7mA8S+m2pp
TQsRgDnCdqGTjmJyrXSnsAQsbHGXGB+SY0DUEgjKyplgUI7W6M3AUnRyO0L1wVFtPv9VeM+JWN+w
rCb3s9TNEuWY8PAq4leaxH+q9SMyhBm9C94x+COAe+dvs3GDc+/UylUmgHQIeQI7vqg2D9RhWZpE
kI1g4NqwNOUaQs8z4OXjs0HglUEqudt6Rx/OaaM5/LopoDfG/Sf+CjV/bUGNpb0KJ8cD6gNcglPo
n/I0uHV8WJhJlSzrCq8e8GQjv0MkTApspbONx72tVjUuBGmfbCumYCxd2p+LOkyxcSAljuRE8Pep
6ohbliW7aaRZob5LDlGWkindc3ld9Y88urC8vIseEDbRWNhtZ7OR9X5IiUUypmON4+sqz1TcpRAS
f65Rgzn5TBrm8gv8mnMNOzBcsDhP/spvA+vtfQJJ4bO1/gA30i/pbr4gIkelnX5n18Kbfa5yduja
dSQdLbz6sRxojkPjdB/bkxzxOqiIhNbqorJ5JppnHj0z5Tx8Ngljq1LYDk8CI0lMLE3Ell9eAYeA
0LH+oaOgittbb/rzAoKXJl27Z8qS7cu9oZmz9i+P1oxSo+5CoRbbzaHZ+rQaKm6/mGV8144AHAMG
i5CSvEKsgvTNgLk2vPd8J6VvEPNxJRBiQAE9i07EFpbnDDt96+7Fmw9xZ9ehXuX6Ef3AiGMCxu7l
wnwZJmAjmCsyy2I1GJMsue9ssX1o0qnngYskOu96WzsmeANkXxvVanMr8ZfY0niZs5dJWfaVxhcT
3CSvyNJc1vemx/TnihupCaXt1ARHnvp04MBo3IF9sGFg2+LehgP2p1yVcO8iImwnpptBC7mMcL2P
dnG1yeJ+pUqLHqTC3NUhSx5tbC9/Ww6jpuIRg24dtXAnxikex4RenzXtVKbLUmYhysuqXHoLrdjA
eoZYnVKLd9JfQ+/iE+PaeLu6/P0kt4HNvqUOcBjoa07ok4nkhuZmYHip3lPmo9pCEZefCtuDpfhq
syPp0AXnsd3hkWLeiuFiFtcxXHnTVHOXJqtPuI/xRlmzh5WJW+8H/UC6suAdvcqVvkpnKpq38RlI
JibfaMagpW+EWdj+UNukfIR8yp2gUIPw1ksnyILZwrgTg2vnnd0ajLXGdG5h9xyxSwBGycygCExm
/G8nw4L6vpsimtcB7klRkBB4+bZ0W8132lf6F1lYxi6Ue2K8uI/i6pVDMKUsxXGGXlVKHI1tUtr5
Fjrg5jlWPwUGf+prqJ60Yhx+sUyvRtdebDvtVzZ+OMOS9cCwNyz2snYmd61yMcSc5/uSzE3Zlr5H
81joEwT1Hem/mfeakCZKSoKvtz1ySUROSF1c2kJaPvPcgtUMZModwdBMRhs9ZSZv+CkPAGDKTqQa
DZbfbNOMRIQ19lOpE/1GC5hXytbj2WNrimqnVRZIq5Xse+xXELgE44kQDrcdc5N7MGQQLKV/QfHX
Vz/AQQxFRp75ASt3Kk0reuCnMcce0diV0TIg0wemPygkqdtGcQbMi/zwFOa/FkkxCcyr/tIsjIZ0
j8934F3YYACMQjJ9Ofl9Ef3bXeYQ9oPvEmwcL5l2/KrQmNY/dK3UaLnwhlUWdmcTv47O7Y1jTRv4
YY9khuFZX4j36b2nagnh7YS8CUgdZgUGWqRLjDC+1tro0rEqV6CC3scA4jK0R6pgUzv41Cf1VdXe
hgmyV0Mbtui9MdeKTx6QiAK56YOZREIyhLAs+m02TgNZBWM75vHYfTX7D8mOBRgCEktCYMw9LkSp
sa2qY1K4ZPUx+qTUkBeocrW92MG9KrH0zJYMDGJzK+d0aozRfpWaBnOFUfNAdDPGQvq8Uw7mKd/n
zKEjXLvJKaMkZQ4HLcdVnBaGsvkvbw7xF1RMiEi1sPc2KnOfcJMQq/thBgsR5bNRVrJ8wJylK+f5
cxPS9pFcDZ1h+wlPBr3ZFPSzGZh1Vz/0VIUPyuwo2VZ96MHiI1/pxeVqY9mQiYsVxN2mPrYQJwW2
+K+u+kn7dUsQTbAp7WkIVJxA17IFDGVyGtSIXEsc7bBsc6olNhni0vRIhyA6El43FOkx3eKVMOsx
NR1cDckW+gyz2ZfJWe9ecrOHVzvsIFv3uJ+ytVJeQRdYGPYvbTDb8iQWC9YCPoBQLCpGt4CLKwX7
cZya2S1eCSbWkwKnmCjVqrfSIeOGi05yYhfcT4Qzb8s5chKciuZNDs+dTLedxwRzcMeazM0pdnQa
k4IRfVzmuPWiM/+RjQw/bg8kRkYRyA63p/hRFQpdV0FdRe3vSgoOiMvgcysXLaF8yAF9gbr417I5
CTRMri1yVKHT4jk6C6DCzJMfFo/oSr5TeUzvcHrjPMWBgvvgMjWuEDGO3IV9S7AHRmGQged1tDD3
PAcoJdCpb3xGc7a/4I6Ha4JMm/4HX+VUOGSznUZG57Uo8OPno/XtUj/jL61IW4IHVcg2G2MF8zvh
a2qMzFCqaHy06BWkh01U/SgmIP/ZwsFEPAkJpBcWUbiNFaJnj/Ka64SRybKDX4VnP35qJy97B1dK
4WriFaeYEeXRQgu/+qpjuGcDmJHPwuxFa68CyyA/Yak4j6K1ri2ab+gk8gkwTVySWEdgGQOdBxk/
Ymwrl+bP85yccoLHAPgLDHGEzuIte9Nty6W+q5h+Si5eykPi+MjM9L5w0AC5yBaJRuO32jPyZLTa
cHhIlCJFAX58CgX20ayJYhPHVVItPt33ED6gLAXqPSTz9k+wDqSrFOh1u2yS2Yh0U7t62MciENt4
mCTHixaiWL2+K+jdega1+U6Q7121/SJnZ1ed2Qu6hKoaN3UksONqyO9TXGBHvFb33S4CcvdoO8ri
BB/QW1Yp/rqgh4xXIMkH85H3UTU2zflAIYrd2LAgnmofGjfI/0y+Mh6ho7mzsDDLx0tENeBgvvYl
hFuiVPSQaemmiVdfRfetEqYpwykNePrRdWfrKtmEFpSUHWuwy/ey9E+n3uRS030w5rP2PAAl2/li
tMfJ7nDKHsFJbSARZNxX39azVbb4P5KnRrkbYNGPc16vv63xiDM8TvKpK/y29NqPvBnm2kXLQIgc
LBlNBvGgyZ/bs13wWIcFeT+w6W0RiQWtIiz4D8Q5Ff0nsJ8rXKJv/6539nMXEK1AZttBdEMcc0Er
jzhVccWzbIMJeDE316RGDATlkVpYthvj39IAMZYWWQYxw8dMfpejR+ZZ5KEOs3/Zks662nzkdbfu
Bh7MTY0/TrRmj19O9jLTnjX+s1Y4jPgYRKM/xkgi9Zcn9XNKgG0bxEI8y47GEn+RVKuzAOm81J8w
XoDvuwhJmsFWz8IWrxSc4aQpRy1ZwR3jNCB3Rd2r52qgL9iYiHmcwV8Q0oGzCcsX21GC9voal046
E8yTSNvzFXOmAzf44VW5ltXaxP/3O/J8u5X3sMO6daE+ZcD8V9YyqbZQnjxNRwmO98HaRLCh9Pwi
SeQmPgr1i71mbK+5vqwF16p3IyG5oWWs1G7bISlZFbiIeQuDsXqYnLlV6DgxpjWuhGARMYg7iwdi
opxJyu1wKEjvFrL35HeA8ZlU4P0UniPhQeqzAXuSRJg+vH3crTU7lx+C967QyyHIiAUXr4MhoGIF
hFyosqPu261SgzNwPINmWRQWNtHKEMFYzizJhowuaEtOCf05WY5Ud535yDq7KEmdYHpPc8cgM/nt
Gwrmh+V9FZxJkr5MV3DNcYBnF5av/C9/ht4Z3WWsPLQAM9W9VmC1VR2GkePdpoUeBA1VzwVgmhBa
uDjGCYLxRsbzvJ2PhwhAlIHdsT8WxGMC1zB5QbE8OFIxOUFK+UloVnKI4OpQJ2jKraU4NR5zHaER
KzRaf/bewLDuLulb/+yXe639fzsI2ET6gyqSYYnxNtTTbbO09C2ZTDKl4JwJgHSMJncqGy8Z/5D5
JI2Tx5o8RJwQYEnCG49d/xseNIxFnpQIVcsS5kIg0GjPBI5A3FkX5lweVhORcC5sDaUhtWhT1msL
4n38h5k+wX4RNM0OToqluLJwDAoiZmlIC8qaxs3KRUzLyoq2OWmg0gYEQTTzCGhyXJbXgWykaNlx
Ui8qYcv+VYdfEfxOD+wcFzD4qzF5Mdz7zy2nlkDsGmypFEZhERynMwh3+d7hwNXsYcAr5joPh32z
McnFSbfkH2ESBmNC2IYdj7rSXInoQHNaYQ6hHq2LnizxKYWCKVUHAjyl8oC9mJesJAOj/JlMQMHK
UGbZ4PTtioeCEK/+H67atV0AEHK2cgGr/JXjLKG9Kp3UpWU22TyuVfpamcECEJS3VVVCRCkt8DaO
mJDpMUEJ0TOlWLOS7ywncXkuhH/qMvkpNOaPjvFUSKaOZ5+/FkmDAZCFKooc+n/aHzNNGryf4lFi
wvulf1E/b8LmEPSMNO61tRtfvcXZtiqxIc5Rm+vLUNkXn0eJkE3B8w4ZVS0SFs0WKKH+aa/Negxu
nraulsyLg5vlnf0c8HNRdb8ND+doQcQoF50AAwTjDp+zOPoh4A5xM6DUAKQ85mxMaHVVdWn9Nv4/
jJ56+RlHtghzvjo3up38Fbqj7wUmeuUKFzPCplBfSgqVNYS8NaJPuNM8bbzWLH192m+N5oTUUaoT
sV10YGgnDeiNwujzDU2yRhEHx5PohcZ3EkCqgaldeiWgTkIj+5nrI3l66gxdWUIcMf7T1w7QfxF9
drW5EkUXp8Ys3fS1NnsKHlIyq1+R69mBEk5Y7aPFiwZnddO18pMGA116kUVf1T+euW/F/ZC+E92c
JUyxaMxUnFqwbfTpnTYBO7i5xIqgrZa1tR5jSIjxpVCu7RQswRwrQ6J0GMJV36wF0+2HDamyhYe1
AUykydZX4ZjWZl1rzCuSK3zC6Kb6MXv3nxvPrhVscXGA7vhr1E+inM1ko7IKFBoTl214iNeWtevZ
OPOJPV79eMnSGPZSsZrk/9CtWUKc8SLnMYk6REEQ5xHlro8BlPWjdE+rPIU9DzqbRP5rkCubvwKB
2ajA/refDssnz02t/xBfItAZh8fcWo5bEpi4Cg1pKNpPBPo5SCeDGaXOH+1DkGbDnycy9tyVnyOx
j0MJTzhZ+pntnwcJLjSxA7EOki+RCOIEEGJ67a9SnjruCgl52eYVlrlgPRi14xuUEKu9F8YfhSbY
xlMs18EATo16lHJHCa/tj+ER5vXbCpT7btgs26uGQFyayIMmI5Z/fv+d9cyAt7GBLXrRzvvGpU4Z
9zmUExp/E7thg+E8/ps1sdE8P940bMoO1pRmrS84a9sR02nQR3MzDrhapUu4y9mRKkIGF1NwOuI2
UpTJxPP2zshAMwMWsyRCN+f9MTNsXL7leuFjBAWxbfS/is9SYt4ecfKTrmq8lW1JOAQCS/ycGnzo
8IUWwnzJwlBeu8C81ZSfCh62GpLgEk+u4k40I9bictTt4co5AQKhwDqr8Z8HkE16FFHug14vJLUl
q+nH1EG9mEd5TBTmbFkwsdefQrfHi0XUuwV3QgDTmz5zkdAUU/CEG7BsAR0op/SDiWpO8XOApSHg
zofLqEGkW0XXuhx+mKep6P7YLIYf9RREWxnmrhdexm1AAsI+xk5EuQnqIaAhRMO08Dnx02KngqeL
4rqJ+GP8QaRaUuWTPN/iVYnv8CZHHod2vjpHiptHhwrrBePW4kroxuZSsb6VnpE2Cli4aR+XsUBU
AePPhWzdQH1sZVyJsc5N3cHJhtyuCqBJH7ZITVGtXGMkXSbIRZP9ciBlfAQBREePAHfOKFJNMMO0
tEN8AuTfqQt+jQhhybmeFhRuLfL2k907ZEgxxtYj/h9p4Q7d1ujY85JZFED/HuyqaVeknRAZ2B8+
Gtu/8ExQXekfToAZIWCMuqpDDfktlW4CWXjN0vBeoL3UkcaCfyDnvBfEjWTifZziTxhg3mpGm4+p
YP7S75uQEWT36olaTGDeRiN+WjqGchqqOkXcE4i6ZyFTN7fLpOLiCtjvxuWhz/V9y89ZGILEqU6Y
kwHTPBTJgwB3kBMsPDy+Q2s4eknu06Dc1DrBHJ1GJIsXY2Y8TJhTaguMJJXMswDjg/EmNfIjFdGD
4qQyGluTzYqJCMBD4ejeRmv/mcqqF3CRl4tzGNSPuPzK8s9XmG2nM72n5QomK3gTeiuKMkswyMoj
lK/LSqSxvwN30jO9VylBSG2V7OqpmJ+LVGw+PAqIxBaO8RqM/jhSTz1NdkKsuZ4qZ9ULYQ+qNTR6
U/onNNFZ+7xGjF0S698nG+2Gn0vgTORm/2jQS/OYK+x6DRImA3+YqDnKUWYX6kE2ghPp4NJUewww
Fcx/feMRxGMe2grlE6PR3LD4Hm9iTZxqqNf+sB263yBmnxTN68cs/wT4o1ZYPz5xvxcR2mGAEPXj
RvQ8JBv6bSnU6iawevDwHNXnW0rNUyb+xHJMiCOilkTYZqQWWzilDEPxbvjUwB+dCq3bcxAWi7HG
GAVqJ+mjnsJsIMmOJl12Y4rbYkyu/iWW1QMZnj1Ak77OPpqdeuZKQsDF2kWqwv0iZQFGEJWKILeM
wL111P+isYWSLgsY34fVMUqT43RldLU4i6SpimweTfvnBYBUYxTkfAK2UnaM4UXayDttAb8931FQ
gpjFI4iTixde1Yj5N00qjfuQlk7hs5sTGyUol2Qy8xoYFZPh7v3hypULqIwBDEQYfVz+uD5oFZ45
ZfadePK8NB1Nys7o2EUYbk1sIYzCWoOXL5QSQTZ7eMmAXQIEV4utHx4oaw1BWy3RkhptbGs54RZM
ZXtPORoBPfZj0ODZ0fL6mLehQAdgpGkjtc5fYj2gZJyeBJ7yYRrlO6sZqfJ5R7pPA2gtj9q13EHW
7n9rkgE//W/zM0Cm5utUqA817PZ/K80AqyDiMyWjhY/LRpULU0ws9ji078pypANVsbxXReBakWRZ
FBiY4YgDEyW/xBByrkO87am7hukbAhRWmwi820erL4KP+JfBIuSHlCYMy/neY+fNvXPOz+seMjIQ
vtSHDoqDiSTd08hJ+1Ocf1t6u8U4ihU44wVEyG9Pmd8vZcqG9m9yxKVDLgacccxT9UFnxLweM2gf
SOBJVTiYzf8vG432wPOP9yRgxL+BlYDvbpp9828Cgg2PJVfgQsArhOLgyMG/KTi35Pt7BdNEbHq1
BvcGa8F/CXIolUhGeIEp5Zf4SyikY3MIZeTbhyLEd1D8MU2m2T5eaXjU6l/Bl8j6a/l6UnrmGwR4
eljKRWz/9GY/3emOMWkagh5WXwbcWMLNfAI1FHWvWSIRI5pz6nmOaxHvcgGKbzNxIk96nhyH9g+/
3MBHoSYOhJRATGLiX9D6yilKlooUGtSk3POIgdG0JAR133emm0MW9WNHsGt5EYcUBspSRC80fdvQ
v2SA8wJEXzjL5omVrPIiZQSZB20KKdbkPNk1t5zr2+KYouLpolrs8NOiL7N+XvV3v8JwzL55yq0Y
X9HwkpXvOMM8y/aBnmshsCcnE652isVqWN784TeOALymnOOar1vJjmbBDAg3PR+UlVnrrIn+2kBY
DZMffWwWZb4t3/k7a1KYxVckIDm+JCZ9z9iDjfvr0Q/XIKmYHvD5PCmlviHVkO/MV4VSFeV2KtNy
CfL0ZrmFOmn4YSgWk9Ijawc1uqJRz7OI336r0FwU/oolN+uHJZN2E36MR/sif+saokv6WN5FYJ+1
QpffHVL8YcyPXXKVSqAZBI0+MajAkf5ax7gv7M8mD5832V9EgyuFuT2yG/TRq6EDxcRK63C8eiPN
z2RQ4X5mQNiuKtS9eGkrnUifNo+TH99gcp/Dl0OTghgnFgr8f8Wll+WuObzQ9pfRPfIFiKrZcYL/
DW5BHrxreH1adsYjpGIBY4FzF/ExFIGq+xgTBY0H+IYNR0Qf1AdESbNspJxQubHf4kQzzRLRkhsd
E60H79ptPv87Uw/qSgnvHt+64WtFBpkM8dxkJWJ3I6HAxq2bUOaItpGRw0biqpT9tYyOGqDvzz3H
REtESwmZoyXGe9Z2y1R8ZgwAaAVSfkuJNMcrOG0YmHm4IAekx17E7l3rRy2vnKzCtYmnUUW+9oWV
SkegZhxtNhKvW5UgMJ3Tcqz4l/xLN0/THmE1ZIY0KpueZS8j0lujjUBEReCvwmBdQUQwPwtWsocD
hgJ2x+LFyE3tOqLpmFc2JTbzTEowqGojRFmks/XaI0r1DdczTX6MHqM87aFzpQDjDd4nQld5x0oc
14ckW0mYmAO2RyZ4GC/Xz+SwOI09U1nNxnRczEh8dAkQhoAUhr/e8NK9fz6fpQrweGb4cIzfI1aF
F6Vb4soxbXsgoWQvQSvSOkzaZEDwFS4R6cdfx9VXwUoJeM5zvlqyK0kOw/ywbNlUET+3jJdCdO7M
PDpQWcvJQ/Wo1xv6ijn53X3hFsgIuXtqdamx4RKUnRS8DbzvYogDPnGl6bPudkr3Dw+vmojVpmZ2
xp8yV02cJEFphknzTW3GJTLf9R2UaTLyHTEuyVG7dPpC70kVr8abaQRuxW8oJunFk/vR0L8lrgp9
uxK8B5KU22NQ3qaebmMwW8V6iAIqQKUG7zHdkQUmfhYaS1OAFx7W6KvnxieC1+no8ELLm/hQAmsl
aXsNgxouRlh8S8M6leB5O2RZYa6bbe68Us/g0AKKQITNcbc5VYDyJXal/3F0XsuJY1sYfiJVKYdb
QCAQOeMblW3ciijnp59Pc3HqpOluN0h7r/XHKYMsxh5zynlUKmIqMuAEj282jkAYayxLqGrSEEd/
2awqlChRgSWaJAFa4MnNCdOZUn2RMJwNpLeQnH9TS3TA6neML6GnBLBhTSzQvfP9kTc9H5R6I4Ql
BS8ogvo/j58l0h8FgiMTGAH9oq+vyfoaTmH2DNVb6L3K3hGyM8e7Sa6JvKx0fHDh0jTLhYFKQuBp
EAsQPBd8m5eKfCyD334IXyPncV19KZxA4tTRHvd/HWkReQoY0Pkslogjp+8K+k8GZx0WmTHhQ8iL
EZq/R+lZp+OlxLmcgYyr/MVDrJUdAtNhS9F7uqtofyevgE7rLFRtL3O6EnFSKs3ajzGX0Ztl1GiM
nMYEOvKe7so/nxweC0kHYe1l4BDLE+/FArcxtchsKWwTFVpKSvKQ4I6YtvnsO+GKCWvwt2ZGvYFH
RCsPB6aDjMdmsjJJPxRUzj8612r4F1N0IvdIqgM8QdHSY3XnRUO6KgqvMtiQQi01h4+G6ovQpeEu
8kH21CmlfFzMaSuRF4pclY4YKwuFAqTaHOq++5lSc/mcEqhciREqa8abSLdBToBEPOU0gzD5Cu2L
xKB0vH1IzjkuEECXf8T2YG7iS0o/0gEFfI8cNmqHRSmTywLIKn1YRB0SKYxyRaTjPOFYkM4qRhyd
9p2SmBrIRq3+av+4iYku1FEocmz2L2xXLTdhB2D4IaMoFI1djC6zjJeW7yOoZ5pC8wdCk0QEjLv6
j2DA4y953itfcWWMEWFqzTrY5DpWjwb3LlH91YPUQuTkotvBokGBjhpNcfVBLkrbh96v8/7QQpn4
GiJdCU6swOq0V3griauJLQK4caRkyEGEYkRLMZw8b6SvvYVDgPQ2W1T+rJObBmeZ8VGBzvNNn2KD
QmCSD4BqZAvUsIjO52Ly7wafT64/OqIJAUaUAX6SJzz8gFvxjn5I5+bK09EH9Gr1K1jEspQSvhRS
TkEqUMDzbYX1o7S2n+xJnrhe6igeI3fkKwAJseOPsTDKm8lj3RnDuhTFpS9mDo44LbkLw4asJZ3K
xsmDmCb3Cm9LJHibkKYojR+qDdYhZZD9LaTmJOe75lj7LI3hGkGd44tR450JElkr5GjxoSj8NQVy
J6bsaN0ig4Uc50kx6k3ZJOEUGl3kDnOeFe40YPHpWw2hHRXKx/i9hV53FDYlBJ944kZtYZWVLQQw
7PkZN1jY8FfQqMUwZ32xRcSOJ3H8i+wxIQmSoZG25jvbKarpaKbWD69gA6AjPcbF2UPc5PIzFrf9
LTK6mRcfTD5vbJJI/qd0054waHEd2QIpNApXyhj8C+MXFxCZ8W8hP5fRXzN2Lo8/n9pA6J9J0fiX
jI8eMrICP0YzYyV3iQY+lA6Dj/Y7PRmk3/F5aBcBUKs7RpAHtdgtqs+VhCM+C343n18qqzd8pAJZ
oyUBjaJw9Thg290gXJUGmVBytAhDonu32xfmhs8BWX4rPwPzSGg530QYbMMR6l5ggAPojj6/GQ+G
0tuijzu5/MYCIcevLkB/jEvYhEZDPZt+kJ2SJ6CP/zLx3qfgfOUmUZ5J+yVbXz4ZM+ZxyJ9+P2IO
Oer8/piJM+IKiAgKgocRXgoUhMmAauUDYAuvRGkNUSAN5mNNu3b1KRpvH/ESBdePhQLav0fZw9ed
CrNi/TbzpzHZhSm0iuFgJQHkQPyj50MnL7t+N+KfhvTWE35U9UcEcQL/qMtVZ/x5uckWddPCp9Qx
8T4K821qd7M4dADbZfWuq7fYPmXjHZInOd7y7qySb99uwZyRrMmysRBJ50ozpB/DzTfPRX3KIcPl
BYHYiFZyPC/ViRVwVgh0LB5w6hVTE+K1H24VW+F4r6JzLuTM6d+faocoU6l/0SAWHilgR6MDg7lK
/lU2znLXzRITH3L/k9GGIWuwxOqPXq1uKLwNtEcFXWoW/oQCV0tDJQTZvZwv+bkLVlL275MFB1+7
W4Y5O+YA73WD+MjHNWYzXdqyjCljlpH72wHV5Qch2MkxGoniauXHSXDVTw6ykr9zGqygPpEzyfGt
QAhJblN3Y1j3kLNZEl/FNpp89Fi0QGpqbal3dHq/QlDqOlrXSB8HmZCRkkmLG5RrfLjk9CsO3q2o
nQCusNxVRbZRPSKRdJHqCA4H00GoCpGB2EoCG95jWXwkxKrU51reqMof/731ablBDdgwUrT/arIn
yo7ezHqjUcTU1ZhDs/cHg8u4qbpHF31FIOxS9ZPn71KPl14grppcozHtzO9V0Mo5PlrD7Xxsiw8D
pF3EwY8WCcEVUnRMg96hJDwRfFECG4x5FGLQwRwtVIQtQKnOKlxdJtk6fpI8vyfSa5wIFmS9H4mD
KLqgHP5EX/6a6L+umIMV+8KyrLbsGsEHtr0ks5PYeG+TS1cExYBcs7o+Z77Hs/1Ppo9m5EM6ldoz
MxxFRLXCUSSdsIyR3Jv8EzWCizRXlu8Zr2X5QVxv94C08gYZH2bOiHMCqemHssJIXrFDDIYTtgC0
LlLrgexD0/xuyKFUQE3FEvuOSej4TbEwvcDtFso/VKLMdXPcFAW/AOaQLwnJplmuDQ3AyZ86Mh4s
iUn5K41fgbdPOoVbkC0rP+LP90OocZW7ig5HfbZ99aHMdUrCHfEjET/fp3qa8IumL2JVZGTol5Xx
05QdnbO3KIgPI824QbyJSJMRQgSmGfzi1srczHIaXi1+atZRXtpL6dmy6bvWsA5BooxrNicsJO1B
mKkUkxEgK1S/f0usLSKlg5DoeU+z1pxmWOBOV01QmRq/JhmsLaLPQ3tGCIlHAnV9nS6o90Hbw/Hj
EXXlzTZeQAsQDRc8EnerAcex9af8HP+hrhOfEdEpg43RlXRNPJCUpJCiI+KJmA0o4nCYiwsJ/Ruj
a3oxBLutlgFZ4/f55xenUaktyHOMvVe8bH4Y3wzIsHYJIMEuXxQ2Lva6nxM5uMzn/mIOnKNrKyG+
N/VD048dQEO3G5IrIzxTLlvmwM4/5jeVZUMCHRsXFsCdSjRHgbMv708xSWskSE8ZfnLcQHWw14Kb
OFXm1BGto0yzra0JjmFRaCD0FKvgVZorSJOZ39iJihXyFWRLADRDfBKAtLO1AKaTBO9FhB6Z2yn2
0Dnf0vZlEGiO/Cl4kYqhsYxXKt70zKl+enxCorbjpzOwIZHtvJnAKxYvqukHQBlAFx9YNQT/k3nQ
YuwojeBW4P59fpOCd8eQSnGPGh1EcAUnKZA8Rujnrl66LtmfmDLZp8yu39I/PIu4nQkq15gohw0B
hQpJbcy8dXeKkGhnxJVELpKPqHvJwEbdw+z+BtggHMjEM2I0Z9E28F9NoX6ojr+bbM2njfGboDTS
OXYKu5heSYux+saWV8CZBQqbUbLWwp1Fas/I9U5If7niq2x82mqWAJVziTqUTJxJ6qtHa1SehuBH
K7hM4u1eK5fFlWBJg5G5FJspaII/IiMfyb9+DHJo0yWmFAljkLKUGdIybylZLM/4T8Zw46VPLPBY
LbsplsGEaObzGK5W+AdAC/dAVg0BaN6W7HG025HkUNM4FUnKPwGyOPYeB3Za836DejG+VQSTTZ8u
M9QU2DaZkuAD4BEaE0OFsGaWayqsihdEi306r4ylciGZHPEAJxpmuaVPZ+oqug4bdRVVtluHX528
9pE6NkseOg/2j12cpj+clVREgyxo0cq6si5Y4bAk8h4UvVtPSCIazCi2SwApFf+Gfh6jowmCl2K1
FT0iY3mc815cVuhvHt54ztrjNMUn4HXBKZ3WkMQa6ILcF/5W4NHVR+ypMfEi4UL/gDH119a0RWSP
bULrX7Q0YtQQB6g6kmCHDZ0/jMkTtcPY2/dzdUqiYOylvIFwnUk3uhH6dZ7sP4zJJiX302hcaQ1V
9gszTxHa7FRCcMkAF0tmfG3KW2xKTOlzSdP5AYiyYKMSOJlzNsrRlauTh3AElohAV09fR5gtCtoY
+5vMUUx8SmJxDqP1pwSFaHEWwn8WqkigIgBDlEANCMwPVnSk57Vgi+WpRZ3HxWA8ya7kTIdjDJGJ
FHTLYttfxd4hUV7dQIUfZmUuUjrDEWzwOQfU5HpHJWWcK2czy1hWN2ytj5CsN4EolsUY79Tq5fWc
igT1mkud1EroYHwCGe6ZLeFzFQ8E2cLzmFEkw4CIfxNpfuJ69Xwb3BELnOsQLuTUAOlFjlpvmCKC
70L9/TS7wrxXCIse5AF6S5HN/MnLnDqAxy1p463iePGe7TDSQxYlVEv78kcLXtVuzaeDwJDU5hTE
dUYkYpzPre5ogsLvc3eUHR0lWb/iL4gLqGkd+U3CCscEOcko4mwMk9BH2mIN7O2zpHC+zMkYJl/+
VZQXYSPigXb5mIGiKEa6iPqV7JMUVpbRQfumjWMF08yZgP5v1Tdr9lPpVu7LdMUIxAiMOxJgfzvZ
X0Qq7SMnCR+kKA/kV5gY5vDl0dzmXxrIoHAtrREUs2ffwLklddNhEMwOxJZyJG0Q0AftWQIvFRfk
GJnWiowBFbxVXnbWydNo5AH8ERwofZUcEyr2GuMw+uSjDK43NekuuIZ8/9jr08OEclshqXwS3aBS
ambbva//Bua8+dVB7A9mO5XQRJO6mFgRFPvauGakpL2H9Qo13ZF/clORDshrhK8RC5DD8Uu8rX6G
xuMU4RwnjlQL3twZwRcXHVUj5NHmGxDmaNgQfgw02vtrdJFc8LzIQMiXTF+Th0eebl9PUczilQx3
HdnLBu0gT9JSN05MOxiitQSJv4ur2wQLGDARXiF0VoFwRkWERhSVV5XsUuWhSqAxi0o9JJjTk1MP
Jqj36Am4BADRmwUNBlnuWEf0bRFlnQ5QI5t2DHpT118+kSbCfcjX3bXb5jReXQbsW/A6nhtgXlvI
EgmZNqDsqJItOzN/YIoWn4jAWTq+yEAD1T3KBNMQ8QK2DYHA5povK+2AHltb9fm5xUlAgjqxjEf+
cgNaxhVY+ufA+sggOkCDb2pK6RblHYSrnId3GTRpR1+BsMZeyeXNIc12RD1fNEmy05P0nconaZ4d
040EW/6ZQ8zhEJxLh/SZdnx29DLxsxAEsCc7EA7om9RO9BXE0BfaTUGw4KJYRjCkj6TQzoi5hX8B
+9DlMzYICZkdenn2rhKdNnT5hhRVUJ/I4H13GaEIaGGKIW2RL8Y6GmvUcdK7xR+Ph6BYhhRbhquB
pIXoYAgOUhuvWLV/YFdlDqX0FVCOhbZlZE2+oKPaA79M45FT1ftxp7crnwu5Xijy3hTxGlGibH+S
U+dGgfPuLFBFnlT29mb/yTemtqowScU9QXuz+FCAjVTdseAcrznSwIFj+nhIW0Unqgg9nawHmjuS
7pAQhigQ84ichqM9NW2/dhu4gkO7C71T9x5IW//OYfyW2/YfOhkOV2zliVN+nYQ1P5AlnATiOlp6
m6dOPjibhtzthTZXXcuD5kMnzvRN6nJHBQOlXijiyBWfNz/tbsTRS9OOtpbe5IGjciKbsFvo6OFX
pJaTAY7AYonSKF0pgA3URW5MqAILwSBWGrDHhW4ruJnYLh3oGc9mFJ2mVvfUOMJr3FGVUFEBG5Cg
NVLgPmH8U/JTPW7ImWDES9xsW2HCIvY0XpCte4UkXyJvgsaZ96/4W+N6z9eToJDZb0feNp01+le5
rtBArsRz5fYqJo7+Y3/jPlNiuLfKdTF7Lo13ShkSJlr0GBZJaSuVzuiRngDjSCb52DqW9sBNPtVN
oaPYobpDDpXZJBto6xbjfGtzqJQFYyAKGd4t0gfkXxjg2cALPQ++zWdC08bUTkCjC5wOsSjMBiTb
0zaLZGZx0yO09IUrk0jWUNoEcmIOfGTwy8rKX5DtXp74iPlnuGt7EtPjDZn4k48GO/qx+5kiRkll
5TeJCfh33tqEJZJOwN51w9zS88SkNu13Nj9T/6/9LPw5gTA+YeMqCSTAR7E7YQsj/ec0+i6GJYww
sQrtTYLVIc8Y7TXzKDCwJZGBzws+FkTEzRziDdEExBHP5KYOLhMcTpQRSUNpBw4XgIPTi6U+a6yO
xroChsfChDMkOdFRSOY4KJAIgmD9IwHPih0NwewUZMqz3uw7gjCq4cdodrcx+Zk+2DB6AdTGK+uV
3JCucuNFx6G40AOsHel8EDHVcCwXN4tWTiMkfn6Jc2cKd5GjraRPZkTrL1z2h4YUhiUilkb6llWy
I1800XJViHM2DNEDo56L+qam3zP4wv1SyGcS5LnwAtzBW3WriU48jTnWXoL1m6v43aG3Zx3pc+IS
9eO+s4gENdYMvhohSWcTww1ZOUsknWBW1ivfsTX+IJoYFMw5wRHBImk3np3Ua7Q5KKbIIdXDtVZu
FOnSB79dbtNAUIlMRsvgC8WM/NnVJ0Yf0y0j7PQPeNfGoyoAAywJJdq/Ov8bhiWBeVmIst2pvUVB
xbZrjbeQXoKpSu02/IRURH14F/CblqeS92fXLjJHaBHR0twQ2YWBPoAEoqP8JFEX8oOzFMcqD75x
pK8A/lCk15x7Jd+yBqAyEfQFJyfSF8g8hIH/+ieVDtxje3JNLlhdZ+UagY8E9sA24mQi1aSuJr/j
DM8VB0byOQ8D+OqCCmbWRFTpWXzym+OHGEHm0EFw+XIgQFKuQy/fcL/RZlUrFw7T+POsh5Xibyif
goobzeYJG91QhAk8XxHmzrpDmJZELFtVcs2CscIgDT0hXitcU5PCoGckFwgvosloogJr7gd4vjT+
zYwvH/tW+DmxURZwTBxIavQK+EBpD+YYxztFLwp9Ff4yvKgPadzwbK5jjlQOTHYy8SmJzzCEdCfP
xsCeSFVOORIjoT2SwGGMZ8dEvy6FEOMoIrwWLy0xtg9fOUzLJt9Rxaugrv3LxA+XCGXpZipZNfmQ
8uguRW7k/3n8DgBwDSYMxk4Rq59WfrUIeYhmm5YRdFAYvgK4voQOF9ocEupZy0sCPRhQ8NO/qQsS
FiVUqOqEAsn4OH7Y0VA0dGRGquuaWgzaDoS1pPKLOL2oJ/bVbwm/3Mf4+sAPdMQzsPmr5aOntEpm
RQolHY/CTBAPxDOzySF4h+yOm3029d9gnI72jXzj3KKfgoKwdYGWvXEnmj9r/wbpVvCfPpSm1uzI
JF2iVF+00W/JrdhzFwprOGfJ6x3Ruio5qDR7oLaX6i/eXKalmH6mPvwbyH2dsPkG/Yhly+jSfrN6
ZV7IxtHP1UV7kRC9MZ3wCi+J2JJqXdxqtsQmSoA8BMI8/UU9rwAtacvylydNsflmAV9aQhgYlKAu
VjKpYQ2BIUTm66g+eEIYfgIWoG+KgAKM1YzV5Lx+85yrW4Bjvl8yo/AodCfBsS4ZtdboOubD9/jE
+RFg3YREoE2qXhoH5qJ7f7zgj+fxXffPODiIG/LAMfFxGap7j6KjfOnZSA11j4oBRAPrytG886QA
4lADeY+OKey7CoQAzlQxbdkNL/SLWLF18eb2bPefenqJlOA+gqi0NvR8qyPiQ8e8mRZX10rPvbnF
gAozzns53UsCCX3Wq/VZjZhQ5+awkKaSeCzC0f9yHh7chipjSEEOkzOi1C/+fGZh09hYx2HlnUh8
7+zubB20+iU4gemMF+mIMI/CB5xa0eZm3Vvc4psI34TLoaTmJZ/IPnBpafBsa7XPXjzymrGCn4cz
zKf7kiTVtX5V1UVu6+QDdOtk0r2V4Qr1PTkjq3t0U5AMihQgFvESV/WBUxsxu/kwrtUhEmjpNJDE
/O+sIxOL+YHLS7fp2qAie+8/VJU2cgflV/vFHkzynJDNFn7mIKOqqgvszJw4wBsxWN2FXsDWNqpD
8dPnXwWF24oDWmBQ39KvWtnViRVVvy0WSB5afKsrvCPZg6F875E8zxk6F/+R7A6bYHGyXPk7wqMs
0rXhBoQZ2dVdmymX6dSaShjA9YqHxVAF5DbJh6iH6cZfWEF0SNWBThKIGcmWeCC83A60RT8+i5w4
91lTIHpfcLaR5j3Hf3Rs1iw6iGztDN5zQbpRmqEpnLNG4vZlhwdo59f4tFOu5rmTPMxjvM/OEnDR
Gfuzo/zpT4bls7wPbmRd28Et2ZI0ecOAZRxBskiIbEk7IO1ZWo2rYz4VxS3I0P0dsfviWHuE4YZ0
+s5YJXd8CjsAn88jZzElTrf9rs9szlwVK83apvEDasPaRC6TU2rY7SI8w4xG+Sx0+JGMawOCdUSX
m67HxWeDdyHfqOkcsPSI9w43evK8Ax+WT5k4qFnMQ+Af5M864MxD1uEzbmcdTs3ZQLol5xyoFuHn
TkV45SFDfp0xJ7iULhFUPzD/raorMcJwusbGmcYupZ/T/OBdlHGmvgT2oblxI/QJ0XW06HdTvi7Z
PyS2QEfIvQs46tniF+/9WDmd/ErX3p8CXtGuhXAFRkfC0tzjHZxTUhpQPYfAQjsqV79mHIknz7f4
lZEj2iyJX9sNfxopiDZ4H/3Ro8NevfDdavcH/o+Mtyb8/SoTXXwAcGzmLgYzxuRM3SHs7QHnXskT
JxHxiMR/YcTYaTDxL7y/TBmNwwZIjRiis0lRGiZXuo5YGlkBQ5pf++huIb3Ilh3Y08dcRS4CGmMp
fyWksc1KJoRtX+x0cHpO4jhC3LMQs6NElJnuQvOoTPyzjmZSLHT+pm2P/hTzDhWx7fYJkw2laAAh
HPxvkcowdvSLKjlDumiUjWT8dvfqrm9gOCXiXiLeG78NoWQXgflTCssiy5e5XEHhfrURpjviSFS2
AS3x51JJOo70l5JsC8GM54gMwS8fYePGVA5hfZTqnSCSDy5966Jd8OdXKNvA/sViFVtXzB7IKqwF
yqICiU62lM8WjyxrYAycLwFUt90VfbwQvNWOdUFDq+d1yxqdjNfxNjcwYAEalSCyqXJBuTa4Gf16
gHnYub8EDu0cCUvWmGhilOagWQjW9/GMCmQ2BxmxJVuEPv4MPgKR7mp4xTwUXJbaGG21h0m1AGub
N/W+YTtOEX3VNK9xKCOmzR6e9I161Q+pK3/RygOOnvp/8SQqBNs2jtyY5UVFVawpLeXUkwCbbHIw
7ekUyZDSqrStcsYb6j5hP0NfylJZ/OSI/qSpd7ALcpD3Pz151oCnBQmElVv7/0JwECLXhUlBSXhS
z7JWknlDG05ikO6nHf5/e5DGgS0xoyWoeHLSMVI13jcDUbAiYWcD+ZOM2+FOHf96znoBu7X3BFXU
jGH1aZ5E+OQdWc3epWpYs/tLxVpTtt8K5scPFglWSxkYDyC4XIIgwWPl1kOo7yHW3h8LMU4/Q8RS
BBvhUTvgMQ9hP6Kw8TfNrn9A82rw4Jdo2brdX7UyMDf+kG/h5o/ipv9Vf8K+dqNH7tmlYx6z02fD
0U7k1l/sfpzWlY/iRfsyvqwT9S47HZJ37m3BXRNXXRApctHn+rHf1K5Oq4GKse/UuomrnMBErR0B
mr/dWv3xL3wQfPj0SCwQaSS3+hR8++R7TjKgfNe3O/6nfgb2iamBAV4T1kiFQlubkPLOBYiQxYeU
Xrw5Plrr4GNlp+adWlCKjQ86UQ3MwRial/Viof7jcH8jnWG9J/SX9Yu4FZtYqXxq1aUPZ+knyym6
Ihjn0l10tDffjtJemh+ENuTwyUsh26u4Tm6F6//UFPwuTpR+5VOiJBnTlZ3Mvik6JSj6JssIQ2yR
6lNxCYlAcg5ac2QNQBgfWAeNBEdUZvmqR9vS4dbvMPTKy7ZegNE0c4WsJqKt3shmtHl94DgsBjBX
mP5tJEyOZv+n+bjiyTzzgeS7f7JLsAWdwk2wAtVJVi6qoieTfxUAn8x5hcYbweyw6s0Fitxgohsm
4R2gEqmX7Kno0eJrw6oNEbKKhEvKfMUn+OCiJNaPfIAwPQIBYZPsBrTjv2VEOCMt1dNHnZw4JDU7
1UE5N4D2VuLy0ue/mKoN+vYCDO2oPsaIunt8sT7pZuQ8Q5Eu+fNCfpLeiX/Q/4LlIBpFcRnMD666
GnI6GXhpUSIEaNx3kwdnIy6mlpLRBtkusjUM26BBA8yxcxo5DvRBnDNCgPLXJx4YkC7p9QEH0ebS
2g+ndmDeZwdzP0kG8hfrMowOHhmFWT6xS2FVaRsG/VKaDNG1seVH/bTHYcpfI3aZfSNAhx8GhwiQ
FP6i3VnZpFtVDHwylcum0SCICkESW26bdb/igyMFCEsFwUF0R6HmovDTnBkv2XI1jIqxLSPLHNbB
JuNEcYUlfUhoHGPHW4HYlBA2EsLfyYfILaXiOKrbUwyu0fOjqOfJ9cyk+vLbo4eQFrUZ+JdJRrj8
Xcd3izY5/av+89CaNrZ5Dn3cqKhavlPIMsYDsGS8wJkGlLns1BUVaj67A5EljY1QFf8TGPAY7s10
rarrgCOyoTNQw7pj03mLyospHYjoo34F0S+9wPTBtNxeT3BcqDJRWzFoTMVATLiEnMK+xZEzEuBB
sMBIg9t45uOtGL8E/y8k6zDvr0CHFGaW7H2sPRLLEQrj8dfSjgXBPeo6Dl8JIYQJ6laTU9o0JDuN
7mjTmAuz6sJNPnZXGM+ouCHxh2BUmWHYPXOi5ry7qrCj1HxLl+lQ5uYK4iMPD9A4fw+9uystptr2
n8DvHj4EaFOF/6RzM3bwqNxyK0shopiLdtkhQQ6Q6lUjKcV0eu0sZvOxpW2K6qC3RpuQARB6nNwP
GTJeNhpIQebrznpN2lLHMUC09vDjFG7TZiZzAaEYF0DPc/ue6Ee9I6/6L8nOEUAhymEdmXatUe/a
z+mFjOY84w8Qc2OBNhoScYopp0hHr0a4Y+J5EKjKTWuLLFP+Wg2n+Zg2S/bL4QGvl8nWHJGyDA8H
9MIO3vAjItxPP/pW0MSp1w/1brqjkJwSr0lG+0FK3LF3gse2AjE3/Ry8z+BxICUdXRRCZLTqo4mQ
gn/l7NYNmx5uonT6oUJjEelg0Sm6MQhoFIYLuOWAAPcx6U4hJk8KHMb8e2RsUNCBC/x7wgWuIuTz
KLmlqTLnxPjwU2fI7/nUVd3gG8XCSZ16Cm5LiDTh3ybv35TMSVIV4X2Vw9sQ5fOiJZt4Tq1m5kAS
TCxId/JR2H7uiCpHajJRvQuwnHxW8UiZG5IRCzEfPYdBcfYt1IAr+UEoP/UOzKRl/9II2u93Ez+t
/kzE9v8UvwJzx7IAXKRwtYs6kb+2+tNOnwTMeXwNSdpXpWE9Bn+esSn/mBfS+KiDSr2M8J0W/qJk
bCC9XkCVCx5IUsukP/Q+p2y857BkCsTyWFRgV+Q5K8Tt8mOrvDIFo1LO7ZlveK6wFFjohptOBrV6
mAI0GDxcf2qTY/w0arqu3zFEUeeAMBvdSQIZonex4fsOBn8K0oeG0XeJtm8+wNXhIiRuB8WgYYVr
1QRoajYWPbPFFR6N4p018L21o5U6JVAavLuSneQGKce43DxwoFTqWtW/WMiIZhl02ySjAtLrs6Iq
lb2W3KTxEF7JbTKI7c6OnztuRCIiBvxteyNiOTwTmaZOEwI+4612S754rYpgKTiqspHZNffApiZO
L4v4C6TBrpHfGvHc9ycAJ/K7f8pJWcuzT26wWT5ixq4YkQHabIlKgPIGe02lzh8CPV86m/y/KBas
+N3BWvRhtBLMLYqhx8C7HSK47ekcoT6t1fZB4Ez1gqwKIi8Qp0pFImYORjfMwJdYHCRCJhNcBQEz
brIi4eth8mVJoMX8uUF+DtDtyuRwykh88dmHlGgI/XWwliS1mscQvXE23C3i0srJhq+0B59mbAQ/
ZkotOTI7/0FOP/sOjBaWSEjHnhpoSuWWn3450lti6Y9muE9EygRZBcQalPYkkzYmrt8LIydlOoXh
CyiwrHuOJQLIYk7qOmZ8R7OqtgEOkhAFNrGdMCwWkUmInUjtd7m/Tf3kTyncuDT14DowfGAELare
5rKohl8h//LhURWyizgQnwU7OIp2CpShpMIllN10uH5AqmH+NiZPLU2B4zZGC1za9DGS61t9UMOv
OlCPrn70yduSHEHYD7Fg+8E2rh7VxI5231GwEtQzRAU/YUdZCNlAyCchadqImJEDzgqLYQicBKI6
X+O6rfZ9ghLr8BGmMl3669F47IklHGj7OhlofaaQBQdZu/APcJPbFuVLBGMenr3mjMZfCW3z5Nck
1y6TgVNvGX7fyRloIkL8gYbxX0Gzqbs+3Ub0rabrKN7H+o5Rg0QqBvnMsaj3CewpMoF+w9ZR4DYN
W4tY5uGtsfR9BDdVoG4R8/BgQeCh65dim/2Dv1KnclKdAcPwXtJAC71KphE/RMZJyJRSbSyCi8jy
K0gMX8rJrh6fEf90DOxIpBJvWPlK5XUFIMvN31E4S8jfebKAR2tFvptE6Sg7cOqQ+6C4VO29Dn/x
wYr5hfcxafGvsGk55NJMtARevZ5SmFWdopN3jckHCZfeUh2pCCe+awA2oTnpw0Lfq1MgFSk/146H
eltDaKorEDlrLay1l7D9jGdmR4YAbPJVyuVt2FH8Mx755aOC6DJeFE7BMK598RQlKzLFRAcQqHI1
9RKMK/KvM+kXcLThAmQa8vZ09xBAhNWH1iuC/+fSBfCDUQUM9oc/vcWQL+F7W+A3DPN1ID05O/34
yoFMsywjmEmPA2nkV643LsQ6244tEuG5tQalvPHSjTZlR6he2lk52pQ3DFhk1G5LCCHx+OWZSCjK
GQSeImxI2cLcc52pn3XxYJhpNNQnEhkUOQFmtUkb09/E14NhCTy56K+qCwp/GAXZCRJXthxmRN4G
H82s7XnPgTOA12UH0xc58T8edL5CYMf2DjlmvQPrrkR7yInyggivI6qYdBlQ/Gzjw3c6YeYo3byh
ovUWY3gl73PmaTuq00AruYshpP0Llq4CyjmUzgivRNwo2gKoDb69hlLjn2PLT7UH+wlblFDTElF9
caaMOEVYdUH28x3TADc0+w27vtQuVEKaGiT4uI9wLGkqIhj8qTWiDesNLlORxsit31/lH7lyTZhk
RI8wzms2Dv5g7qJzSQnbQv1aQBKVjaOF6PD8BUpa7MrpGn6L7I4G9IdwDVz42aPG9O3nm668+EAa
6nnTm3flmJlXXuVaO3rGyWp2Vkq23ktpdg2BZz8qGW0PCDCLFsYJ/v7HIMv0jPKaiWdcFI8GL0Y1
D8RnspJqNjJqBZ3qEZxkGUZGQCZN7hOpR/ASQfllvPX6qMN6oZ5wSJJ3c6bIFFOFx/Kt77U3UXdT
J3R09WCY+Ob1u6cRlZMES+JywgcZEe93ALcctm8eGuiQaEXo7yqXIG1oJcsV0VFBfpJhwxUNVMVN
gbh9OitLm9Rq2gwSaRe+AYC+5ZBbOeAJgeHqdmQCUf8bEqZYO16ypCO2IbuTOWFfNZjU117tij/k
zPuHsZiqrJkqtimE/2Tnkqdl4Y5SDfQlQuK2UkL27kVApnQwF0gmpvuCxKEjyQ8Vac0fW7lBQTN/
d64Q7dEj30Gb4crRyJJbwEhnugX6lATtx2IgkvgssCaujDWrINEcAKHTh8w0TP6TnpHhcycwg2+W
411qXY0MW+wPZElw3dj5BP+RTLBp33JM9kTP9Amjlu4TlO/FzvC/TT+Ya/43JKTYItq5T8ttyDlB
gS1FrUp4FOJ+Pip71duaSIq7e8M8InQbM1gqzToBVOjJTKe5KD52uJM1KGFBJVAFhBx+tmmJi0G9
hPwOSMzIMIVNJQjliqT+gdauP6SsUkyYg92EC0ahDg7JIV9JVBy0HCNf4RZ5/oAUtf0DAKNNe/0p
VytGEZepiQS3z6oaFgxpLOTFj+ZzvlBmcunm/e+zsy6+tAGE5IaiIPCf9h9JZ7akKLaF4SciAhAF
bpknUZzNG0LLTBlUUEDBpz8ffaIr6pyuzsoU2Oy91r/+obEffts86c6dLJJnCZOmQSZLQyEvBjc8
iF9uxeZwHL0DtPZP7Wz1ObVSTCr0d8L2IBSkgMcfmoYBS38el7GjjMvXfy/3D39H7Qfb0amNtxKb
1OtXw4HG73dkIJz6GB+nCWR54xGJ5J5ZdzCgJwjEyKqdPM7Y2refhPOEslftMfnjIdP6CABw+PIp
rxCzss97l7EX3l/74Z6gkCypSgVYq0W1YmwqfiDTg/7pKpb8bv2rMLFcQI+qqTu+7FE0FWwadzeL
1p2PtnGw9K8vTyIV4ikGHrCKMLMDtO32+ZhncIfMM+YmUY99DZRj3RlSsHRRpkQIAwyY0/D+DZ4B
K4u4p/KPGTL9Gr1dT/0D+4kR1p/2tYXDddX8Fbjx0CG9ncmlJ6lHYi/AxhKUa97t6dSK1lKS72Eo
PWDhmUS8mzvaLcIIkva14HRkYmJY3AZAO1/cAmC5Vi3DUIlXIhvVQUbHTpHMehu7OVWf6x9ae4YF
afdwpnB9b9gcwcPFggbr7HUunwo1+ub/ijcGOIQL47ySw2tif77/XKVNy1CTBaNfV6IOM3OOISCN
6ldea4+4xuo5s/kwObVMpa8f8u4mY16ImyL2nFCOdCQlmJBpa+mB4efHYnY4ySNV+q2mB23AtiWo
xA0Vk86gqb+fcm5Wzz2ueXXbjPd9hi4LwYo7+y9eHe5z1yyb7xyvHqxQpq/FC8vobJeeZMIe38mg
HhsI85P8H/Qc4Th77r8EIPYJjCUEdBgPdLAJa+GiXyR4fzd0z6DK+koWXXyq7pjCY19F8GH8fJ90
ASvKNYMBzYUGn59S7iTTym77VXctR3nXOdNuDszNaAwai3Ao8D+DOWygJ211DCpBlkmH8V64dFeb
rzYvhNYMq8oSLrBDiB6kalI39KPwvB7HnjnPSm08zK7NFDgCtBJh5IYCeLSZKAvYLvhdN3hdWilI
FdR1E7XwFCsbbXVHitcxrXdFOjzRVtWfHLU0IZ8bSTZqfCIyDotKJl0wTj/EFEaSo/w1eDFCfpmu
viUk0BfmyuTCpCkHYHcqru4bmPJImqbmVuQSURXi44km6CtT1uT2/TXjZ4N35NBTGaIxEE17fOko
JEDc+bwvh7HD7V+rJ6/1mSXhNzaGmBfVLxIRRJXrSz8RVn9auxQejpgtZjOWsd+ASynCAWMwfDpV
fftlLKKht8TtGzJKJx/vO/jKYoqRSQDbTZsMlibhkt4b00WqfoiVB+FmWhCMrIAr9gufH3WySiei
+WD1fUQkS+0mu1ZE7/yMz1Cu0cmmXGGDhvF+IsOaXsi6MV4dLOQvJYSLAdzSbT4phPsUlj+0BWXx
/JBAdaUawU3g6mADpzaQDu3PmRnRBEvsjpCmFqrzi+BW/CwsTQ8fJFVVMlZHCLX6H/mG+Rklrj4X
sbmV4cZi0n2/Ygm07T5YtglOOyyBq3snn1KIQwBjki6EtMkSBeqTkpPLyTA9e6czk9nMEyJBK6/1
QjtXLc794GLwHBoqAuZAn5LUdSSIuvUEIP4+nI94klnlGSKbKwjUG5OP0ddGTN5SJPSypxCQ+5J+
lYR2/Wa/N89z18W6T5H4JQo5lf3JdauKpOwtnxjF3AZwWeCT6wdL2M7LhH80vmI1cxSqUPgdSIxG
utSnXynl1ZOqOZyfmd3BWM9cuduhQMF0jQEjLVmPT2R5+LzCx32VPqx3t3m1x7GJwDkAHlEjbhUu
JC8PmrhN8ydNJjsukdZDnAtXq8Pz58pbU7w3mTxCrJvvLGoo8mQPE9zvMWcSWKGz8OlJJHmddcfs
GrDPabWLcFMiZwi/rPsKnHQoD/c0pAfAxDMrYo7C7O1zCEJS5RS+MhYjzLuHXeNggfNqrYZgYWmc
HskTX31E1z5SuYCSRJSdIPjJ7Y2Xt8d8KaWrZAwNi+gKId2r6VvAnlvYWJxC/rrso2ca0m1kb5tj
DzujghoRWy64dFOz4RDWdsyvrjCWagDMWHvhsRF0E58GCENaTXH5+fjTpMw+IVxyqrJFYVkOCMgQ
kS5ecSfktiNQfXgZM3qNkwlrBqPHhhO+w3Qknoxsr1nAx33wyY4c78XHg+A6ElWedvrwgHjpDkQ6
tFlUKS6UJ4r/gn2P/eHhNZDjsBhJ/5iL4JmT80knPrcJSByIN5Md2K4IstiEgBDpL6nEp8vhjAQl
mlEWUbzyiz6tm0uT+MMjyJwKlJQl2EAadqEHyviIokydLNJRNBLyhlJMfZ8/3FHAHO72wICvCek2
dVKB+tH3s+AEuHpQgXC6YFiDoTT2n9Njt1fIiR4s5pf0lkC5JaXqfpp6I1m4gwbmI5B5PghH8jvM
uuD4EFWCY6viltN5NZ2r7w0TJDFfKMOqVBbcdz5DdRargLb0Vsb4kUE+4QcA+gIfKy9cuKg11y8+
C4xTAmuhdsC6VQ00a4KHEeYLpLHy+j4gFX3AK7mzRhPnqXtV/CcbyOhseNUcLOp4q3FY7KVw0rsc
rvALCSuibgLxYWKBQysnjfJm5m1VHAQ6gKBf0vmwLBg0ssPDw6UxxkGlj7iTIC9iGvLsIYc8Zz+l
fqRdfxfxm4n7hYvjPeCsY9nwKeGi8FVw3+trgPACQZIYM3ZfCNA/yAs5JKxApqz0Ka1i0efRmskr
6d+MISqievYMwZ0+IhXSTPregdrzvqmp9357twIYYz2pGI3xWHndpGOPqcWw4ncVRsdZv4CiME6m
ZaPB4a7w3CBi8rt+sarzdQF+oF+q82QpXO6MpLG4LGzaX2APVDHFZN09/HFxn+khZyv18obhCP1E
uPAAqGyFDdAB0Nb443ghVYZ0NJ+bbN4RWjb5HcLCVDdj73WBPsWdZF3dz59QHLtA5Hhy3P6rQnyf
AaZC+WyWcMXhwaLQAXL5jA2kJIAj7HjEoztniwJLVDsMXyixRprX7XAVaotNhIULxAFhDFX4L/Ot
Bn9J1W72dYE7aviWyFt1H0T2qUcsgGmqlyIU0tTS0jaZCgBVbBYey44xXSZAGrMF7YVocQFr+Va0
zOhAuxmFy2JrFXOZ0xbnOUvIcNXl+1Oaw+2hsziOVUpn421J06OovNAepaEIOrG61dsJXeEV1mxN
6ysxB5+yNMkLER+eyKU8KWfuJBIKYGG8//pn02Bjqx3Vsdnhq2+5AsEGo2kIOgWb8WiA9JVxOoUj
MNSo+d+URUyKapnuB+qBjrU60idXRD0wTHPzM+6+R4EZ3pW/0WMmluubhsGHrB+ZXoECSKwulcH+
Q/i76gByEKve984f6as50xvICo83JPicoaPyNGD9jRVWl0N4WtHrT4QVKqnZA1QH4ZXNfKWBRUBJ
Vjn11WMXvVAKKdkxBSpplT0H/NDRvP9KkzUAIrtGzyO+eoIUgmTPNOgWI+UaeccEk4kp2rCALm7s
5lm4gEpv0hZN+uORTfL2UF4AVCEQ0LArzp0vnB8F6VvEEJKPMLo3vbFv/FcMLoMJNrhxw/6uJo8V
WwQfgH1DYDTG1I7Gn7KM3haEjFf94w9TLAFtPh5oDmYkALnQLPluAirCwhah6AE9P4lmJiYF09+E
cgYqETeAbQI/dD4nx9atGru97IPAdFkJIdd4fbmoDflWt8FF0kEiCXNP/RpwRazO1w13UPgsXq9w
htslisgMLv72odCaT5cKbnHM1qYudCwumLtGNcL3KjRbm/2QzE0Nz9nXSaObFpsxHjxQ+Lg7fGgg
qLs2cjhpDmFnMmLiaodZgDqRN/6/97c78xH4urwN71AtZZIoxy2Jv8xjYarGD+OCQFlp0eDoI+gc
Uos7x0/lpFQLjljsH8cNZPx6etDKAYhF98F6+tj0qAUhMgWQNqa5rqg5VTp+ITfi8cvgkJtcwvFM
rQc37WNi48XIFk2L3mJT6Y4mU/hhQEjDTOnt8K25UNrU7r+lAgiCFJO6kkfzLWImxawiLoBLR9fD
WoJrNKpIuNxuyTPlAXGe8AoP3xUaHfh3eBHxAVJlIXw2GgoskGtxxffhslXIS6y995ybyjVzBWDF
WPvx5iCjGzn4SLx2HG3sBAyFORiB4NmzbnMAP4jH/B0+NIx7ruH28fBcQMrCjQT/4imQGzb+OQBB
bU8EBkEU0eM9hkYmcNLTQvBeMd2CrYHe6U70GNGbeN4V5oRbyT1HYffLS8d3AMnkP6IJhFOJvgdf
F/HcndUj1K8pZotNyBrllkG6lCrnzatYWqxF7jVIOWuX5TReNqoyNKuc5KCYv7xrGfycseazoXLS
R2npWJJ1Z6xIsp5y2f0wE5nyCG8uttAMTqXf+pcJO97k1njCYFXFhBgvmC0je5BU9vfpki3stsWN
vXKgEvOLiU7JIkK3xhbACIMBPR0bnl8cNbAW4Ezh+0HtwEVD6TtTglEB8jGAT8BdBYHunSGzzWN6
F0t8QXgrKVG4dyxobjMsBS5UZrFqTOxwK0IjaWGaA9tbON6RiNYBSxrUnpX8ZplQ8GFvyiHB/8H1
n3uKQObl0hM/FaTe4wolzprbxHPhL4JdYtLF98kIs2abYWb98bjXsLpBtF686OiekbV94Fqy9LyU
ehEXGbxcGNUAaOCcJZm4AbE4WODVAsiHyeFEgUW7xL6FzfaJV4waPGWbJX6DrssLWwdfLFw0G4EV
8w8+I/wLpBw8IYJAWbWwEx8uCQFfhtuZB8cXizg+ImZCXzbMq88VwnLGfJaRCaRNvE/6kn1lLHQQ
kvAo/ttXLSJJvlpU19FT8ZQuHlWrdaRTrLFOv5Eym6tDAJTGFfKzoEFMCrfF5L1bqMpau+PAupl8
wAfXBH8jyoJ2LzNxhna/7QRL1kYIu/1FrDHsqZz5VFy3qHjYa6lkm2ZBPyFBr1aXL6a+3dTvZBav
CVO+mIy4HXNcprifMUIDnx+2GJQDcIk/YkScNYvxO7VuhGxPfQLFs54wDASPY7aJijVJ5t0p+Rgk
1p5WLhjXQqTgdxI837qN4cJLRdyDSyT0eZOju/2aLTjt2xxeNBhGDc37YZwY+hFwyEsuQl+C08Bs
k3GCT5Tl1L2/EgSHBGnVu+91Tujcm1Qz1RNvDhE41d3RZEZcfJPehFCtM9b1327LocksCYXCKMOo
NiTpYDehwEpBeSwFveJkWLorEJKsFL0zpO6oc3LooUzyjZlhY94HA4S7aoqLjvEhsUKFDCBoyY3d
qN7N4MkZjQNMJRGYNwMQ+2zlUb5o3DysBDQjYtew6r9cX5R4PmQ2gKpEUtc3IKFtUXtTW/TdPZvP
P+jAJkQgG0GjJbnkbhPAg9KO6KUxnNhg/wlJYLB6419rv07PTbkUoG8jscYI6g9WN4odptQFoAgM
k47u1+ih48JBJxQBKvG/WywFDEQlmmXqPVPB7fKG1455J9MbaZfTwzXRQJhHvLtgl9lRz9xhB4T4
kiyfF+382KK+T55OkBpR7gu/6haLACbfVPg3B/7JjWnay2sOndM4pf82ucmvk8dU1xtctFMG+zj3
Yy+RnYzh5vI0MFfFq9/6dC7TghBSc7lAwXKn0r7wHCFB4OLCWhECIcDuBacJlgjXcSpRLiNcByUy
1PkdYhfiltKKTzyuaTJJBmti337GnZ2AZNIbfx5zoh3MzNWtyzooDDtmXS2qzRYtMMhFiNzGmi5n
cZa05NwLgco/0i6L1TnuE4v7UnaIFk26DK3WKyAJ8Wf4N03IMVzKITFCbBiMNckR5anrv/f1ZMuS
ltBzxcRSL7ApPal/Y6i0A+TE2E1zxlEFjjbJViaZhxGZgWyJszNAfmCcNON4M+x99LG2a/y8jGT0
HYW3NZ/Fz/1rvo41YwwGrXfX5RWs0ykdYZnDPiR6/CAE1RF/CmlH/BXzOOFyO9SH+x8TCcOk0yUG
i1KcjgSZG+IExIDUTRbHRnWG5MNNfOF2RAWxeay0c7NutwNvkvveklIinvXjh1usefcFFnPz+2jE
QFs19gaMHHz4U76+QfLPr5rbRcg0QzKKeCTT35G1D36CfJOCU2TWxUnGr/98BWEZdsvK0Xf8xJCa
gDnN057Z8nxmDwnm/8wk6SMuF8IkSTgg7BnnsgO8tPD1K/ijkmNLyQiVDQphdSbZ7Lc7cyFZsgYR
4zRBgtWOLhPgvUQpXnfAu9cT5PL0F/0eHSgk+AlgdO7m5Mey7Ojr5wfc/xykXy6cN6xpnnRjxkgy
Ul1t3i8ErwoZ4I3Tuz0YAQxMuBkPD8SVLBPdE10x/vJinUAe87/rTiLGRF3nu/ag/EwvfBJ6IiDX
J6F5tEw05Hwf/pAh9w+6PdjF/HHlvUeesH7UL0D3nzMoRXfmzFeP49G96oHz95Pl/UyZRLlCl0SW
ULWXlnAr8RtDzQcEqlqUBWgxmO+BKFAzcEpyJKTMd5LOfwXtVljSJ421w6ZfMlhqaJM3E5/3n7Ux
GZuz8Vly5jMHkHlYuHns9YLpkvHYsjJouOCFbLE4O0P8xdlNOOLUcXyBqoG3QTQaiwq6TUr0sHVm
8/wPjJnJPywMhuRTmA4Qek1+7l3CRt7mdz4mnSDgijjg14Na09QaY8ISVtEC/OVsWbhsYLOB+BQ3
Efz/7i6ZU9pcXeNa//wrIiYkqpPvWWHjA6PE/v9PY/HG8hzygIt+y2wMjvMTxRHxbEaaEDdlMiux
Wh+/8ZOWfOxiOYkwYfGZqvmtR03P4Jww9z4k+bS+fDcTD7dxp5wTZea8F2kwAb893VfdSjo3Wz38
RiApdrkjO0JLBnyP/tI/1asxGNpnggnGf1SW4nGGpvOMcMEVqEpEq+czDcHT/VDM/Xa/9J6w60lH
KTEDOMN7/syVHYPvdbGehunXrII7jM9zmTiPRcNIB8Md3Dt4DVknCMl3H+Q1qJYNvopoaH3/mdfH
5+q5Qm9r4nSbPIPnSt1XgRSWW6RmhZMnDwebn9Xt8tkVS9U5516zu20kR7KeP9jtrPJQPd/nyOuX
oF7Len337ljWG89kApedMcn6ngB+wYNd61cjXXLPmt+GnRVMqTWuibRvtsNvf77+THksqvF7nde4
LqANgk65/uBA1FOGWio8Jk/y6sX7MtsxV/hCYO+N5y8wqrAqk2oO/ypQ7NvlvSkukoVbWBo05nR/
Tx7jPWrmKvkG00OaTP6h7Jy51e6B3svto9umXGFNFc5OvYbHIvpP84G6nda/oUWG5cOcEXYaNTop
YCG/M/FiIll9ob6fWnmngvNnqwfJrnrcf5fi9PAcFkw/Fbu1NIaAilMTcERWJiEEOlJEXuJftcWz
yptpcSNEzcvBU+8uHWtOR1ikw3IQk0LFiQhAzem0mAyuok6YQn1V5qdEtlnXgarTzb9ejj/gK0J2
BjsKjLtjXIZw8MS0AB0lU2XJYMNQx2Gbti0iRo0k1fQ6bF9MTAx4OuDezwdELlzlDXmuEGmWuSBI
TxWYUQhhRvFasfPhb9bxilL/GNMDQz5IFtK4GfN9+WotfnoI8K8vh/cQDhddA8absGBVWI9AyeyF
BRhVSBSSjf0SSBKUGQO6MLMCRmnjFikC6HDUXCHqwbwaX+wPuzA/GSgQ0TBM0cO4AXvdvt6WiyzR
4vv5cRhWr3/l3+PAlBLWCDvl05MQZmOAQdcC4AMLFMdcJPer9Fee5+cP8o7CplkeOyK4+sThNOEO
kwwDaqQBVcJghzXZnnndgLatDhf+h3+/zUGrQCAfEvZS5G664rCqpRAsF/AWJowUPkFmHiumMR/N
QWuImg/qcAra7ytpCFjcSkiPPMD3J/2MmmTtAgj+SxQAXH/Y77S3fQQEPEg2oHgBs/nuj5eA6/Fn
VATe6OpByp5uDvblAXyDYQMMMsiHojwA9LEltEt0vfw0ib8EKK+QTUHqg8Ez4GGyBOqxURg5+Bx5
NHPYdqzImcpG2dKrp8lacJklQVhw2r6oGfkmFmAB4C3QBgMIMD4NE5q3R0NY7Tmv9Qge6ojNmYwB
PjkBoSYH+Uy3+oLYeQfsd4QbwE00545DLdvQ6EEPI4lBjw/rpev+Ho/VyPbOwc7wi4QSzlrDHIoU
AV01h/cvLLapsJLLJIPFCmLLUJKedKXE38tsJfhftAdy+N8/xFI+cRQoAmT+qwL7xyYc/xEiAdF5
xytw7hWEFDB153dnIPC2OXwO9S5fduvih/WXnqBQjb3wnqYCB09eAlOywSf34JrIxQkpJ+SuG0Z2
WrOneEEOCLbSG43HocutwoObZg8ABQ1DuWvpQjWirDkY3beH24ktR2LYeH03DtlVeo5juqrWqmLo
9IAyAzS/qT0I/QXZdmPVBEDwQWHwyP7oy0oV7qtbA1ejE0wAOIiQIlx08rBQAZQtyUDJV2S3sNOb
qc6VZR1OXCisEdEVlNKU/XgC3C83rydC98mwe+xCFA3DARvXM6V3tNalr3myNcXTQE209SMmGtHT
XcUqzTenQB7l0Zvq/26VF2ZwnNjl6fMnxgDrlP+v4Lp5Q8hpfC0Uwwc+E0SFx4zCOP19xcEWaBKk
ZhO8XUYrY+GnxFmEEU7cOZ1z23/jPLqdMgjJdOCc/oyKLXhd8FwDXCYIH0+xZAW9JuDuR5tLPm4Q
CyIs4quDoUOczbUVxfuqI7As2+heGtP0BlgBON9gFFP0P8OZ7D1tm5/Ys558YD14xPju4Foz4iIM
fdC5ODzgIrxCxIF5uhS9zqfzQDf577okR2Q9QbrHLnZdkzK1xAXxRhQf9P+97NFIANZiYPNLN9Ke
6oQ60SSqwfm6H79cV3xWhpMnlPFoL18eIKOp819SCuANmFy5x+Rox+/uHV+Mliza1DDfK+8FPZV+
Pd1TxLpN8OWkvcezOTEvjmxhrVJZhA/bt4jOwsqX1QKdECUML52nxhpMEeag6+osLfXo5vbuK6iT
LKHWrkLpwjvK92bJw61kpoZTOqTuqKakZ0DiPHctPfIJ8bPT+bR6tPVOtbgFwLx2sy4CIFkKOHku
B2kwpTylCtdeYyQbcYG8CFoM6/2sXnhcfJl0hABAKviZIRH1+oqtfFjlmLHDu0A8w2Sr2qtLmb6h
nQ/7dEWtiFG87F0tSLXelbuoUVJkzsyCHo/vH+/l4OprAaONzJZpNW5bDZ0ABxVbEdj+PrM7Gx5l
rFucrjbZR6unp2Or2ppYJo0rj29MzuaC5MQxZWFEW+Yi7zXNT8hk1eGVzzC/vZmdma/q6PvvuxhW
N9YGiL8NRfDfzE3dm6/8VIU5xT0ak1rzSQ8JdRUnk4HnpC6yqPCxxfULn2AXPsvHC2iBgylXVLu4
N9gNTEfs+UKJeRnsuRUc6vjmCjj+G8XpcyDwp7Rqd+rfohwbJBYssaBLHLduq5tHS2bN3Bv2v6fC
x6zSYzRh0OQag6nB/TBmg8EEQ/fgYxY68qjpuvE0m00aYjKv4WLmykFrsQ9C4BiCmdvYF/LuzUQ2
+cgWGvz5hRxUFyFMiFA0APLg325RRmbh1Mm9NKkwZ0Keca6DNhY9tNOeGIjujvvFTZVj6iWrC/O9
shrTzSrrFtSmhvlSaSEDtsTV1MK1yZ+sleTJ/O8i//SH1n+ugJgchPOR4qIN816X4pIRuqkfriGJ
89Am9q2PCdrLvy07yND/cGGVzp95G135NwSsDLCiPvr8ISW6xw+ncHpsiEFjTZ3WY8pIjCcCkEDJ
4qN3M+Fm8IHw1CLEivoPNYPN2BBMp/aeFvXlRnM/Qe+INvaev2XAh+DyW7aJ+hfwUvXFuPz7/GXL
zNf/CR6ibNbcy8+9SXgNnvObVSxwMjPfEcNMTNxGmJSd/ObqETb+7jRGnmXJQcESAYq3MGRzJtbz
1CITf3CLa79zy58ykE2mI67q9E4XgA6v6JLtyu5MgHkDJqhNQLYxifKwdt5eTWw3UTr0fWEavKJ8
pwoORC7p6lYnAROPKftQYw+m8O91aW62gj8QWAV2kFgmenmI3M9+biHETMP3pV7kCVim917fFncX
gzO0kQhn7Tyu4n68M3bqflyJi8XHya357AN/AgzsZhSgwLTYooPR7xlQBa/N4zLM2SNMOUb6xRzC
UNedjeHb4v4zerkb9YY1t2SyQVWywjwW+xzQh3PG44Bifrcm/2Z/XW6+Zvbt+Njoi5s7etc3ITSq
JUQKNN10SYHksESXxP6xw817c2Y83fFjfSNp814zTGwXt7dZsofQMOLgSC4mKMJ2sn/GFPvFhrMe
d7M7kIDsEjtD8WpjN8fCb336pYlG4AOJaXgyGnSvS82nKxEpLJMqzg7FUeJGQyQLOve9fG3QJHv/
Lar4upKiPKHaW5WrtnOZLMsuiPaiAiDQ5njsQjBa3PcEoIVDcF2h2P274WB6esZE77Gqb/hq815B
u5o/vU9yJ7oQBW+SL7C8QfTMfvPhL5Kc4ah+t5/SmSvuc9dHNHrqoiOIhS1E8Omyv0f5By9hpJ/w
Xlyo9zvpH9Yfj410UHiHYMLwHI79pjimbu0ziSUJb/YHKWvcZsisQTEBVuHdFhJ2Bhdli/K7oxnk
FnQ/z3iUPy7LEBlXkCZjVi85dyssrxW792b+0y2WN1+yMGE1U5di2E79Yg2q6MDDlf/evnaaHKTF
H0IaVvozvsdI4LFSXBFYvGOzsok3i1tYXndTc6Hk26Sqm6LbL7XktmHXWEJVbTc0JbB7mAQY5Cfu
RILFjeLyjT7zzKJR5tdj3bizHSDEP+a53QxxqHW7NLvqrwsUjoje+diwWr4UHfSkVsYbGGNP6H5D
6D1WHQ1BtcMN14UQF1xjWBA8QC3RYOli7f3vk/RLKDvwHtrj69+w+os5DgIaLIoVZwoUULn1mG7t
KmPELlsOma5TRovy7nUYEiGSlh0nd+6Ju2sMbkEH9f4HMkCTRXs6Kshu1gwsvXWfKHwgp42x2lcO
HNCw4JOoFwzqohnce15pAfdGPCZeB2lNL4QwXEdbaJZQV3DDotnDw0lPfUCtXDzBmMUAhPYMyEX3
miCUlnBBxaQj6al1ZzVpBKTJijExnCh74bhMcORhOgNobO8m3RhQzeKijpCOEPce5IZBwUPlY+PE
yQ9/tS5aBzo29hg8M4kCOwKDAWcRZvU800XxnQD5+DdYbPClCAdmt6a/4wT57GGBhfm52F6d5/rx
A8rFSJQ+BWCI7qP4RVFPoWByNhJ+HVqcXkscW5DAkJR8IFNAWnOxXE3DgodCkBBTYsLiBPZ92CCT
xl9mJJj2cLoC1u2ZnwMkfvH28vBatCT/u6YoMFsfopepxNU+d/rfQInyBeX3ltwtBzKxVe2sIbEm
i3rM9Y27YMaf1RhUtQ5zVFc0Z/PL6HvBKIXghMy4vMy9ZN6jqb2/+n0gGmwwpjKHVWG+D5n/2U//
Ya/7T13Um9ovlu2R1fJH9bTggxYJiJn/QvVbLqA97Ittd/YmPiTr5bBSj6ysgMEXnlVIiEd7L3ZD
9q/JhkNPWF//+J/0B2JoZ38P19M1XkwwM4WyTpP7pY4Gt4ZXfyiuRrW0gZqLFTXyf005RApGp8Vy
dOWpHRmLIrZpvAzdv0W315ePhJxhSmnBnVLivIHOLC3Mws7/7miD1jPQTM0TIuJ5PeRdpQ3g/t7S
2zAWRA7AkNBkBjsvLZL+Fu04caMTnsFnXDN7NbJfBB9UCwO1MMgfYr+rxVrui+Xf1EJ8bz49Fqql
+8wfn94sLsy/j88EwPyjmRYiurW9cGF1dgqlVReOk88sIinUtMR9jTaM1ENWJ5XYAvSyJvkhPdNS
PeaAnvgNTzc7sgZwTsQe1WfLeSxlGwqN3QDe7bj1noJuws4dMEpIxfHAmYZnCpVltrmzibG/aBgE
xtge2CqfFrWJywaPhyE3iX4Bkdx24tVsg1rwWEAyfKxzezx1m5NwmHL2cowcJocq7uImUT0lEHdT
DxPtRb9+NVYnz7vks81/4MFiD76FCo6JSPlTM4/Enpf5Gp+mx8MUfYQhohoLq23DCc7k7OoPvak2
1ufqEM1djll1FqZQAEiYihxmP7zWO8XNNrOEBQ0DBXQeyqbR8YZUWBl1XuONw5p0/j2UstvTKsTX
GEs47pS6ZOYXvdgsodd4lU0JdSgi4oZh7xV2DpILBDE2AEWEI4T7iji6vJwehXfEHb9972Qb2Nbu
fafiERMpP03wchBwxz2VlBpd94Dp0hIeZNXB2hzBrde/6Rry4UBJThnhl2chGtdF5oPqBMJyRvIJ
GIpBFp7J5dsS4M4XAzl8W65/0w3EfV5VGHP8fM6awQaXZU3yvHiPe6cKWb9izBFq5gjL10XEzuPm
FlFhR5ou6scJJOVZADxkhBx7LBdhzQZPhsLLUeJPoCSU6HYWpezX47FIFRTcqOp1r9wTZ80UwSpP
Y2H5PgJ4ibSSujXxazYTGJAs8IG+KHfGm4sYtP+X8y0nG3hdpMXRybSuEgnujK0Ix36cXTvv9Frd
MIzol0NCAc7QYENaaXgbzeq4QooEu46yS01dO8PcHQe7mUtKKXeoORPFRwfxWOrn0iYv3socjouo
XZMZc2PO/TPMJ9Y3TI/l9jOf4olpgNwCz2J8vy/gSkimgqFPbUFUGrb8oYdZ+6Jiyny+boszLhvz
dgPIvZ7g/qaMvhow89aY6fbiWIlVHGaVma0VRkOgwe5sOYF+oBh4RMTY4Liaj6XkqM+hGsYcZ1Vt
qyQPsbnkz0BJKAn0cCCAqjBLQHfUErSTvJ0N1mCEa+FowIjC4B1ToV1kroiA9R8EeqJb9MOE87mJ
lW3ptT4d1YbiA1wy3913d/5NsiZhN2/weBxxcuqqKxsaFdawg2BJ+6QaaNywj2CkjejFeJ1bqOVQ
OmjzMN5RbW3CZNyYMu/YVv/gJrrT1fUX97HukHoEwWPM+jL7RDxWLlEuKwoj5zmXd7CF5xzNC6hr
ziQ1mnm+hQUNy2XXOfJSXz2TPJjhmKWbEhEoCCprHFGsyZS4TMSUTumB+nNXaZsa/CKA//16IwfQ
XG10hH7qV7QQHa0E4x+TsmytLK924VBv25WLay1ji9Sf2jBPnPY/N5Qy+Iat9w1xx/TGqGEw2t7M
dGf6hTVgPJBuMz8idwafN8B++Pu1NVQmiH35k//w1bVETWVmtGwgGoSV/N5/y3kdQgulaPxG8k7e
DSdq+7BYVHMm2PNsXTJU+CB3Wkie/6WKfPEB0E85d1cCeDQlfiB4IMFv90QPJa9xi3WPeDWRLLqA
E9Ex3a451ZvrSZmrG2AFprBwHIokIevKHQvi0oA9aQKBO9L+u8+DMnmynfbNmm/d/JY/j8VtXW0p
HBGrskjh5rFIpcZs4VdxWixUb7ZTTp+Ynx4yxAyY3NYxch0b/ynrGtxXr7W4lfZ8N+j9jYwfg6cz
ieDoRO+hORMt6Xg7YA5Ba8Y8dk7PAYkw3fWbCYxA1HIvU5shR4aMaRWpn00scUdX0K+ljYrRCvsR
0R6N1YJKTkgXYB1idBeVK5XOYYJE3+Cr5K9Zb0qm/4yUOfswXKI+IsHmT6bjunrP1XjraGeWCgri
Iu537/hhtzGBFr3ofW9B0xHz4iotfBuGxa6MSAM5Fu2Wwqx0yM07lPK7PB8efaDpARmLu1ZM5zew
/w5wZ2Z/JpTcj+Xbv3q0QrT1mo8dItuwYtLi6Mwh4nd09RgluR3zq2lm0e/HDz8PG4w6DE4dLSh3
BYHUhQ9r2fxGL7+M0+DuYUvP/PP3y3HMsi1dInwYVdERpk+Ke+e1ua8wpmqXTdyccCUHTwHLkQ5f
p/bv9t2DO+TeoRaZdGpbnJTxBF3d3ep3YMshy2Dqfql498+kftl9F/K8v2d2gHIredm/7MD4ba+i
ztm/Qj1meWRrYfU6M7Lb5HNhJcTZQo/l5TUa++Zyzm5Fp1hhW+BXZBVyOFuvBVfgdb/qmeEYE7x2
nye8FHBEfhmOETF+2+PGqqfsKga5OG9Y4IxcmaxCsfemw0X+2A1x0hmETZvZ2l23nyK8OfNFTCgA
AY7LVH2HavU/ku5rSZEkiQLoF2EGiX5Fa01R1AtWEq01Xz8nemx7Z2e7qxGZkRHuV/nzY/GuVROx
42ZdthWt7vwlqqNmie2BYWaWkbUWku/nT4766W66ruXEaC5LD06SHaUrWXl5l69qvbQiHqqNUPhY
+fQv7my7/70nqn5fG5e6C88uJhal27xq+i3a7HZ5TyTfku/+cI/zls5bSjU2pW1t1ggEnHbSdPaH
q77/FXKw/DwKJjZDo4qA7MvOGeS/NVYrzXCuSJOdm6F/q/xKm2s1k6oQSaXKqb4CVpMbiPOon2mn
h/mhKBU7mZZvW73eS4avqXtVurMP3ibBji+FdoRyaT2i1vEZ3OTzhPSIojoCOubXYnTtPIaX3pqJ
LFZhuLtvy+lE6fEdG/o4uwXTgGwvc2sYdpDQ5bhx9qs66I1LFkisnacgLmZNfDJNGx74LL7OomQK
t1TZ+PAtxt3YE/+yqyaeouRLuLgwIW5VX65MHyXor5y35fx+tDxVMlqKN40gZ/wJaJwvgAveXDZY
A4zr+Sw/aIue5cOzstl391GDeRM3l700HrHG/FWW0ppetQ6rsaH063NlT1DEhnSqvHx/WGSuuow4
LVpbDxbn1Jr5q5s/9k+vTv7Vu83amM4HRMjP59vzXfPsSshz1BClyne4wkkKW/G8a8ZPldyrlotk
0vzGo/7DjOLGgml8O0zMurdZN/K5Zp3UZfD49/KxU92nN4PmWXFTQSYujcM2K8z4KvChYvT2+dG9
ZGp5kFiixBLo+ifO5YP5OckWuvW5qj/znddhdLwMMrfx7Da+5cb7zfC0Ia6qvE717UUP342C9a9u
aT6W4VFIvx/Ma4lhYNtRddc6l0+QiVNtkb+VronpKVvL77oXkc27bnTWRjf5EIU0xw3NSTfzidY8
bzP6ml0/t9Ho+uymkz/zeXv3ZOz8OoCz4rlhKjd0ncA7evf1H3YVxZt9VLLGCJ3LSRve272xuxZn
H9p+z0bqb/OTbHn67p8EBTzG7KL8YNmiQZzrrI29Ksn3sgvpXMlTxfSAp/L8L/MtjbhzrKT0xFE7
3lFkAoQMN3kcS5tzIwHmzggQqq9TlZlAYOTAzAqvCxO0fvTy7JfWVJQpRTysW89F3Iaa+2RR3CW9
Bb3Bej2MwPvLlh9lgDxcuMIEJ1dFf9yg1RZirJK2zyOC1pXFqba7N3eH9unQTiqVhfNlSmuqtVXD
fUt0V3ewG2Rgbk8oM0EuzYQ/779zHtql3sxfOtZWqbJIFBdmU80umrlj83pqZR+CnqqzpIihzv0y
Xq6GrMtpwWpGGySRioFNNs+EfIUxXD98b20ytawwl219yTdi6PSB0NT48sJreJEIbgwuo7IR5Pty
zHyoqE7V87iWI9EZsTq7FwY69fGSucH3G2eUFMxVUZqHiPNHgFKy2xbi1K+52muD9im+rgTXZN5F
v8m9nE6W+LXFOKYpJHRzUXchKAibSzrEzpudiusiU1ksmzdT94LGqZTw/vZpmV0Lipxe/h4Mmead
8Gq8lmIgqgwNXFwbnmXHfry44EQAcS4R0eYMh9/c72qP6SHZkU4mHgv76wXYA1dApIte/T2WR+w2
nxcsYv4nBklf9e/XmeG799LrOpol2yljU3iHTEO1/aHXwSD5Uta73UL0CZJzlx/EVIEAN/1+Z70c
ZQGwDFqsKHO966HKnzcP/rTOZTdOR50r52uQItfciOzS93aS1lNbR01rd60f5KGnKu4HViJ68DtV
Npcq66/5ZK9rPXmtZaL65d5IeOsM92oZVGyuVXDWscSJNmt5Sf/3uK17sRxHiIi5xPB0HUX31pIN
79+tzOWJ7ML9zyWrPqCW87GsHlz3a00m8wVPckC8s2SUk/dq8Phca5p3QqLl5DZ9aBIPOMJYxdYK
v6AvX5Xnw9hoPUGfQ6cWyc7s3Js55L3WsklGgFeAcu2+rTWNrY8ELtOLxuLUyKTX5l6WSCt8quA7
Yb6b37GwYe2QYCHmfYhl8KlJOw9X3gfwyTgIaQ40zOdVEED5+35MbgI3e1ibIi9OStBSTu4bSZIc
yVXb11hd26tUb7NsWraLaPjactmaJyebIRGsTB6eyf45uKR6z+UoFiOrb+4STd4n5sjlrv64lHD6
V0f1OTGWFbDNVbLSUaWy7G3oBfQoxnuxr8Tu1bQ4+VYmW4HjWeIxcFC8SAew4cFfVl2PWDM7TKNQ
5Sy3Tr1zNTkxFUu5u7yWKqoNwhLZGJRbX0+J+TChxq6RgmSuagHl0dhSJ3A1MbChDoORC2ogE1gn
+RzM6Ewuu5YPy+jmQUtuP5/r9nbfyC+bySXXUInaRITfNlnjY5z7Z+7tde56akgkfDEYYyTCaUU5
VqSeSEdDMhA5Gc0Vy8u5K0v+4f4o6bbyXWLYo3AvKedccC+WOH6sjDM48589WpcQjReUGRyWVBh3
7rlFJTj20C+078QA0TB1/WXOSyc9GEHH592JI/bnJoVF4jby796Nkm1HGhAjUeSS9HvZH2uQGuZy
q2WvbQ69WbK7v/7dGIW2m/dgFn3e3o4BWo39yA72l/yMkAeGn6uxFzwWCvJXaZEq+HAX+Q+3/nk1
IszwR6db/ab4j13bzwsukRJrFXyK/JUutPTm07xx34X4c3d9NfvbXzqxrTDkWu7ROqfbCTueUP+c
YPAyk8/M7hSGCtChNFys/bHKTplJVX0QF8TKIsGhYSQPnHfF3nLVCEpX0ubeUkK7OFLnjWg1il5f
N3oQ8QxGQJmqko3gAwPvAy5meacgoSx5Hsoux0UPu5KWaDJdhdOUR/XFIpSUZlBmsfO1Wbhe1ir/
VW50Fw44r/nhuxwc7gmLItPgy7ndygcikXPTMBQvnp//XIS/vr4oZiAqDBeQTX48mkQyl+jRWsa/
Zu5GzHhOHiZhuvQ4jIXcTgJbCSYFEaX9rCfVpBlAHAVE1vRnwbJlsT648ESwkLV8Cr8D2dwKW8k0
pK5dVm9rQcTr0S02eAlGfjR4ZeDbAuj5LOJSfHn8K6dU55rqZhNyqXrCfA1Au9OEr5pJudvoqoRe
vymVneNA6sQt0XT74seqiTScXZlkjSLFWpCSw/rv0nDgXCdsAsHMSMOwad/g2nwKq54XYKthJdpT
3goUZLCUHcdvjQK89w9oxH3yM3bpLiTixL/cTGYov3LHYO5azU1EouOj0JD06BpDaiRZDrO9VTvJ
nWlWa9Q01bV16O/a1oON9ULzeQ17Mzsu2IvvnC5J7krwPkafWZqEGH1m0WUTb3tUw3F6JbiLPG9d
qDRJLx0QodM9/AHrjL+xv/1RFZlTlztOFmaz34NbixInfqvwVvDt+JRZVAU/K3fbP1umf+c59jhe
ubt2ddac/6VOlpn07OVpuEgON7cpI53NkSjKPSa+Siaah3s/5oHMp4uWbKAy8BfwODJhjuadME0K
uJZ7FEKY7j+pa2U7UdkwQqO1V4To9RVZ1KV3uClF6ntGPttmrMphaBOhxtoeg9rKYvMEWNS7W9uy
XZ6b87RgvgYDr2csJ6yK+jTZzYIEiSPsPpb8TGp+qIyCok4152ZCvJwtOwEvLCkNj4Jny8gHtiMx
oLmKBzGE+zBZLZv+uVs1szy9p4/789sKpZe2GxClxXatlKKIwY8Nb3ptbid26jtK+59PzPf1DpaU
m5JC7acKKZUpyasQEizX7/MrNpq/Hd9SehldBcwUV4ORB+sKBqP/IE6bbLuP8XWIHWCi/rk2NAVR
n8e1m/y+Vby+t7N0ndPq2Me9qU6WGLKVzETw5yyT2L7sEKeR+xn+fuPlwMjz8wOJ6JnPBgjaUSrR
vhF9bQhBLtUNT/C+a1hG/14zLm5grAdZ9qMya+tIXpUPMisxojrA9h2pw+wzsO4cScp962vsu3tg
SGhArOcvzD7HU37KDmWVBXWajFswZPp/l5etQ0JcieKFoIvwnNjtXoOTo+429aRq4+QT9da1XX3/
ZgBTn3PJ8oduNFN4xuyPvGpCRTj6bCxkJpyd4V0LOKyq0g8XRpXkMRMVYkRdQXSDiK/ruksnFiJ2
JoiR8uldsuIzJAzNflchZqLyohXG2ubDDciQhF3rIpnitBfoQ9vGrn6jyr52NtLCAC7rEZuaAGBW
uSc35a3OBJq81YOaseJ7pWgp5cjuuRfYF1ZNo+8uMK9V5dxNj7diTIkN2YfkXvNGtVcflOGp1vVn
j6AfGnRjxTyPZbeMGssDbfs71tLdjLEdzbwwpS3uAH1vQg2ko7FEMscb+L3l1shn6uDW0zjKU9Px
I2JgzZWoCFJ2u0NfOEN7hQzrXLgfy6GVy+CWbuy+NWSnwvkveQ1M8KH3GD7N7Au4H4a/grFZGFRe
OL3j81r+iiPntm+FsAIuRyKWb/m19LPp7xwZMbm/6btEj8Z3zd2czfhslp6yTWoGUcqucqGHE5P2
GCjzX91TZf+n2ROHMzNQ5FjUFkIWACyvVHn+tq8txuJfqs/RvXvsLoeuSP4nUMrrTx8I+OBjp8Dl
gBRunCcNVdsLCNkhCtZpBbGQ9WRWHezP6Ll1RXuo61GLnuYMOEEX7EPGRvY4G8MdMm4wNhHKoczC
tuirzM5fqihkr5kY+JaNtsggdnn7+daizVg53jZnpulVpGhpd3ffqT60rrPrbUyio/aY92OMtfyV
r1KFaa5CdWcxU6natrIjtgMiXbNiFLyJmfyKUfZa7zNXpMypove1Z6ERfJZDg2jWduK48DiZfLZ8
Z2Q5j25vByH83CDL3vrnUaaRMk8jgS/JlUWw117dzGA5iSPZR4vu7FDIDx5NbUMVi/ZGLVIxwqdz
o7C5tPYdmy9qSWBQWugZNrlMB/HumkF3sAP0Q1qhYrxBnkEotceN3/FG98aV3snIgEKscQCVQtSG
66m+pnwx5wtbM5/MxlpU+s41ZNkmR1fX99wKCB4nu7Fm8ufVpRsYL1ru9K86iqffQ3v9OppFdijb
gxWBxHT3Q/Wq6DXetxVouKeFg+j3Ku3522yc+cikBakXLqw7j16anvTjAfgqxQ0SOZXtnRwlg9z4
aqjPMNbFjsA97401Ek1pOBLWPty924cf3+lu4vs2TXWezXvTAKv2GU2EBeLoYUHDCgWsROKZa0F1
xWn1dmtdRqfR829RnxVFhIzSBqsLFK8eA5/lXmsWCRo/wwyDt/wo11l2o69jN9G+SxnI1jMDOV2V
7NyDW9QhxLrbDnTGpPC313vifTG6N169h7gA6k3M6pNq7VRJfiffueL+9Ki4Pyq5sPkufhOsJIeq
tERK011b2CiFXK5gO+yyCtJHQsU/5sO0qMCwrMjTo4/Ld/J7NUoPDU2oZzpPch+j3dqpzhr6jl3w
XK8K6SFvZx37mis822l7s5kttcABzoNRRnSIBmypd8l2g0hHfMs7SijzuZnGy6e6RKTWQ8Zg4Wgg
jEob2HMaJSvAFZFKuL44xKgodmGy7uoB6o/pvonr+z43IjmSu5bbtfD3z3/Xt9XPrRU0ZWlaNTMC
Gtcuad3AfaomuiqNEjBmePjY/Z6/tpNnf99ctGWbtyhicLLJ9+3g3hE0tPl+tCSDdueUGswvWfxj
NoQUWTuZ9nOwn0Sd2Wf4YoNcJzdwnyrcX5VkkcAfFnusvX6sEedEZkw/2NkUyfJ1YK/p4T2FLAAH
E8C+agkqS6Oy/h7Zaoaj7Cv9o9Mh/7hJJVlWHH2c0SL8zMggfDi9RZVj/fRJvbrpsFNypuXlEqUo
JQbMyb9O0lmHZKniPLs2PdS1Z5hgHA3i1VeF0kwgfurj3o/3zcB4Vlm3yZlO7Us7VVtoJvfNEzI3
VQ1CPm4a4qSdO3iop4eP91l73+ER/VAylAJrS4rXM1m5bGcamBN0IW/0QMUbUSOM2Mi1bbIYV86O
d+Hz9KG5KivJq7XsECVRwZlc3Y368zcKwQaYcb4s7t82rQ09H0BHGz2nKggqVpGa0UWKXLyS7z+A
dQqjMLR7z7qXbVzejCtKM0v8PN7Gd/yxTJ6FfCi3bLB/y7eIbarb7qLJOUzHakZmaVF7ldNFJQxB
LyyMuHJZ4Rmkid1UlUgNVR+IucA1Xk70dt9suPVn4944e0xW5nkNYtI49hOZTe+r+vlv/5YdHvKF
27sCf/mZCoLHLkl+2fi1Fpq47j+tM6nov88zQHzGFHVvV7Oj7EOZ9pk9IujjVp6vt2Xn+PccpKeJ
OvN4+4RqWRkiZ7Cmi/0trsyT3p1PwGlRm2Sl62ABZT//OHjIVcHyxE7nN4Yhsu97KU9Tei8B1Onj
4hLKWVJyHQhEg+BaAOfp1yTPchzjf6o/aC5vtvNHa1tLYygvtW31ZFxDVIf/1lAVtWX1XJm35lXM
aPMxWX/Ey6lGuIXCQmrz/qN5qL2qwX2baOS+56PM8DHItNIdEur6tlqgxy87A0v56r504QI91x9l
6rFScK/G6zIMJtWLAsztRsIyY6ki+HO/vE+DWCZIujqvZ8Vel+7S5D7/ku9HnMjy80zpkGncWkqA
IjKWi7h8Lx3rO66Re7H9Ra5YMHq8agjh4S2978RMW4TEeoLD3Ifanh73Wdi/51oI5t6sdQAm6B0h
D4nK7QsfHAh7BRi3PEFY98QMij6+GrlTQ4rlZKwfSC1Tv8f+LlG458v3TXkrZ2RXzN6KmXxxYyuc
rqZbmu5l8WyEtNU94Cm776sZK1FeViTkrnW3FhdlwevrXOmASRcm+G1pZJOtaFdVuGGDKEsusXZ+
U0mKD+1ZBrqA4mpGXVPdnwEOIcqoHjv209nafd/MnsWdl+/bEgcOhBdhuS2m/ml4z5inMEO+9MrW
hPhtt6U0BN9bvCMybGynS+O+qpcyp0o80V+mKys3H3uxbuA2Dt49VcYGHaLWGvrpxZ9l/q15J9N3
3hvDoJSiljPDuY/AeaabL+Fv5/LLvp2KT02iOOcn6/Ngm+usCZkyNfUUeJ6BMxevAsHTw2u8z36V
ngV4eHXRRFfjFtnqPZvsxW/fkNVzfByj+d6FKC4tn7ZewbWNQskb6yWYZvP1/fDB0jExnrUpe6d9
GuQ9EKNYXed6akQyrgurxlMeGDglX1Lh9JPvqYZJdiG1vLR/FHGH6ea9eu3gP3N/TlVg3q51ec92
2/nu8nPjgd78bHqzPhn3Z+ZDlYPDoQvWb4RNECvoGR5k34+ddERpUA5T4lTGxAG5+uLBzVrFOEUv
KVFGhplMyU/KpVTNZEqJcwMJcCzLcDImFuKd2dbjeSxXjVN1uQCCChcvGXChFoSMxQcmsI6QVWcV
MDGjMuPexEHkHmVnDYlQPFuUlL7/UxXf/9Lqf4XuvYT12nDt4yENbMPcZauoMZUPJQ8GLDq8rde1
498hWcxhUeaGTNfmxHMOwOXb7tJNZFtGPIAJ9OnawdgPfEX6xYPqb93dKh9l8fxD48RqaZcLKbn6
3hOF8KysYg0MoDc57br7Vx0pIqL0JiH2JrLCgLFSTrssuqK9w1OdidiTVI9iTmlIX731uaXwhv1C
JAWMMa/eUBIj0JH9eEGM2tS8oR/YbrK1fxogQoV2NDE8o5OVBVB4fcc/thO1h6aCZ0u5GJoK9vx9
YXXskwuPDiMEe2sfBK+bn2zzMHw0Mz3J4kQNNDYcqfyRe+OBcrJoC0mn5dVTIYMYNh/4w4XtJFtC
WVGZ5tqnezPvTFuBO+vse/x0R2bChzIo+x0ROMw4SfFCIihqp6N9nCCMx2JbT1/aYH/Hnmkbmspw
jM0Dd5eyXD4u2Kt8AX/omihyeAYVEKkQLYj/4Yjebsu5W8mfY8+Oz9o2qolYxSWkSaS5mG9NSyuZ
lE4mqrKM4FmINtFQVPPxylLc0Y+6w9+8ZWqnbF3w6CVP95WuU8DP5TDRnpSyUibSweVIXWqiaMfM
LvN2Erw2FUNL/MrvRniPiy4JZCqpLBUytcW7A0yUMmC9/+F9LM7RaB/Je9d2lGrHwNWQGWVnqsDd
DCEgVlXHP8Uqx36U9TALSkJm/uz/2EHZsvu53YPfaPPPwwwzhC4DBl8u9KEcy7Q2j+pu2UP8YIP8
EQ84gHi9GsGOQnOQrJ2SvDPNAD8m63p/AA3sFfAkCw/0fL5WxE+C2JZnDWWIMgq/2I2t+2xFjiqs
2evAzjwM8LSXSR5Iil0dHgRyiCfK7Ini2uAVi1XzsirLvFT3CX3hoZwNgFrZe18kjcwhCzcY6ieY
AhUfuBfCFYB2Z5F2XbcE6hKDBPt4lfTNECYIlDgcn9uHO38J8oOzwpEl47gucFyiTdDWXF63OCjm
nH/dUWzk8gC5IVj+PKCtuBDgyD/sBdoq5nCdrIFxAZCCqB7rThiJAt5diZAp+jTEgqbdGFC4/fKt
EtkQD5UzgaGwU4sDPPOHgn/68nLxJFANuRJBvMvh/Fg+f11rfRsDhzukz0UjceYPjN3D6E2ZSscv
EKXmloUMhO4PfQm/QEN+NqwOGa2sbLuxNbIZg3zGDPlWyYfsoNUvf9T2a0HenK/XZFHBMQUtGQod
BnQ7tomnzP00jE1BlQj2enHAl9+4qZcrjbiPxBi/aGteZlEN3k6HHYB/MAcMiLLYM9Jm0+uu2uea
mkv+A88ruOZauLA4cC2X8lOJDiIwqjlbjvQL/casne6m+vlRNqBnJCANYVXVM2PBNtiYBtdifJBp
/zMtJH/WXy7PVzDDsPsThIXwIFcc6eAz+WXNhG0LxMAuItWqbyyEn9v9ho/2u+jvhwmoMeUUTa2w
o1/X618uQ/SlwbsGK7A8vl66l59i7Foakkm6B2TqmTo2JhnFJNblZVp0sZ/7l2CecKlUw2qd4bp0
etB0hKAiUNl+8piu2ocqyrp57W1ModD63doP/sSLXFLTKk2j/o6PVrXL274VjQwFmcxbgruCobGw
rM5aGV7Eo1kFpTzL1L5M9dd1SDOF30ua7Zt6TgWb65/eZ2PUb3L47GeFixObDx3s5Ucvwa1y5/2t
WwcafYO8J+HSj/eTVw8esCYxPTZR2a31aDV4loIuXDhaQ0c3XX/pXYFZFkt2tPBqCf/N6pD2wgqA
1u/J71gNjkMoOgSu9h7fqhjaxUR37y2fk3332pt/i97vmtMQUtEwkY1N3w2vXpv7iSEpokghaYlS
bF3JxKtnclCgPJHjthCcc7LBjJOyVAZerbloZAwQ/TQzxYjyJ/1OdajxriQ0CioMzQ1J7WJ8bcpB
pg0PVp/p3Fu/ntWDKA7q4N59kvW/BKsNcjK69Wst2TtjKhT1nJw1zPd0/pN4S7Cx6exkJRlJ18zx
+VLBVk6qo+SPxN46cpHs++wD5YKpgrlCY9I5NtJNhVBQcs6bx4bQAthqYTYl39sNeZtuw6XL/kPS
TK+kqJi/rXXpUjFEMbKop0oC4ID5strUW4ePa1020GcWbH2ub2eF19uJ2JSbINuyRemfQoFEw7Eo
UhDJ8aBbQ5SWEOb9c3Vezhe3VRkmwnjovVnrFj+LH+Vvw9iGRTF+0PBO5vn1cMuisu/vhjdxu9K1
JMY/Chfy/e+YMtmnne6FHZNonUvRwxTFtKzqgoI82pVTwkrOBVU2r86Ltonk61Q6CNGPSsdY+Zar
P01olFCQH1LynIh8XjVaImew0tUnXm/Lqtz0A03lDcqLf4Mmq4aEHZZV4xWT8QrKnaJix4tOu2lu
EXEZw1FUQ35vdYvJuoqGIV6WZ+BAIZ4/d0Nt5XZoUbEXkuJMJLsX7It23YzM1dwIx7QQFfiogoyd
ef9OkmYG4SHkyyyi9n3CQoK1OKb9qz16WYF31yD7zir5tkdWKXBOQvCtfgyigvCivhb8J3stmEJQ
Xrd2rG633/2+xotF49iE96LYnUn32Puji3JID3lj2UyMmDUEOCSFhBjgqrJFOEottWHPzLcUP5Dx
AM3oqZfr9hEMIxHWcKFqEkxl7JzQo2j4IOJZLrtstuDJw5DWwLfF+ORJGaZXSNM0hJssHB6rvnPU
ae1Lhang+ILQq2N2XAb08B5pdw8pBdJq44wxHf8qDXQ7AWpj0cT24clMjQ1hLbFRyM0cOdadvccL
8Ab3JNPWGrZTwHiULKuqF1iNga9X88eO+en+riZTDW73l/KW6ruHYPMyLLtmKmB2/tEbnA7V85eo
egqAcALMa1k569jougP2Jzfw/3qGFN5DvJvz7MQT2+fDrRoK0s2VfXMhSTJEzUqdDzOdRF0x1pe/
EHU8YAgzByBbsCafJylWwpmgwzz6izFmJT+12TjkqDAkBXH/TBftVdtSEDJawczWgrMcKI1CiD6W
nfz3qZIfZYQ92zT6ufclCDg3ztuhN+6lHqHJEwWVpI0Xd1GcTyIszxE6ZcrK+DVOTuUmFKmZjGw9
GDUycYidGo+PSzvfc4fUGHye7Vkn35uLuxyhfQ359RRQrw0zZadgh3vlU2f1Z8I8xMo0PkDNkU1a
YbINXivvX4iX5r3tQQB+2MyquXhh2QWthZfM/vy7f+F+yxf4jQbK+/QUke2OOgg3VRUC7H9eod9T
mWDR2aqOsv2cGyqbRE/pF3XkDpHkCToOSv+f7DTjRcbhjG2rEKHKZmmEAc/I3N2vS+0FXegzH8z/
BYKb+A8+xcZjkEkXuqnaLeBKY6fotTYT21/EH7i9YPjKc4IqK9uTa5d2f9OmcmztfRmPmnWnbua7
aO+7qiJooRxrZc7vrioR4usg3KESTQ6N3Wf+TXhUraVAq5yKw21l1Y/4cijVLNup5JGPy1XWkG1D
5R5yiHbFN4UrrFY9VN6WhjaD8tuKFLJ2bZ7GijG0XsEk03bfmfoFNg8ll6A4fspQfhfmX+rdrCV7
GqSaiz7S/N6cC/vq5772Q/O+fU8PgMKFI0kFK/GpzQL2qGhRniyPGpU2MP4xFc4S57BQ7QteQVwX
MxrsMf+5Ktvl/kiFsXleDOJ8L2R/2FSkiCw/gaTK+HztNfXg6AHHniWRz5nB4lbOFRO9UPI0xaWF
cROhSiXyqnuAaou+m26AQLak77DfzTj03USRkj3by2psbJf2q4AHJSweGoZ3gc00sO6CIZWv3kra
1qq7KCvKaskfozLsFZFviTA3Kjr99vzyOZ192iaEqiYJmzVPe8yKYTn2x+cm0y1dhgyakDuZr8d6
sgR2hXFK4XSoGjuFKxtKakDryb94pAodF6E5k3zaTVGd4S7zNVs9FBmEDfumUrP11dX81HWLZQs6
SmZtXY41wdY8cd7ceuth5hXYdwV04eUalbeXjhJ+/bXWsNSvkwwXlqdVCeWE/IV5u8XdVd/QtgqV
AzP0nc/c8R3r5Tp9G9x1GxohDLHcAV2EGqoefv76o5bmY8v38j3/8zLO9zc+oXj/iI+Aq4jfaZS1
I42ZYsX79bg0ZIuJCjO9JtTEMZzHz1PZQeVLx4qXUebqFzSe6cKps5wS19x+1VOu+j/WwCaX/1nR
ORqhzH8MID4WE/bSWO/Y3ZVf+D8y/w/PpyQLmrjypXJovUNH8DrdbMg78TQVboMHi+ToAqA/VJ+F
ptCemvDZdp7CuCW7sY6/I44YL7vHH5tqYM5C0fv6vHSklcp5HUT9qA/ShTQHL9IeVpEfnqDWe1YQ
54vPiqFBg3G1Ao5mY06rf2On0LcmsNrZklN3w/EosC412f1KjpkXn00p18cavZHtUgt5KEVNDE1D
6nNBLu2iTeiohC3cmL9J7bI/eAU6q85+1d0sas8JicwcMVxYDx/HgjmsTxXiU1pg1unQlP87wgV4
EJp+JATnzkoR04l5Kl8UrdeSZyccves+aYJLp4GLjCdBt14r+y/jrtKJpjwdW7qGMsh6VAuCdcRp
jhKnj9ysiZI3fZzE8f9Nq5ogpKuKf78ZEaPRIfAhNorNBiEu1WczUKL7t/R4ecUk06W9yLCgR7aV
FxiX3n0KvQUnnS9DM5Usod256zCelXNgES2hg3NmGhsakjiK9X4/WIqqude0xImQYK8781x5PwnN
YCKWYCIYvd+ZEuBBoQFavtVSx4niJzI1zSTWyOhg2apugx+CuJyGq6jiqZ+Vnmh52d6sZCUNtOdk
PnX5NJYUn33D744Nyy3B2xg1XffLvJguwdLebnP5pyGF1d9crHv/GukC7ncPQgioqalXztO/lPDL
wTlq7P9ANb5WrBKSOxLj2LOQr5qEuDGxukAf1kmMfbw7yQQxmOfWe0bN1FcU3GYNmJ7APXxZVhoD
BYbCVj92BV8ENtjYmtzg0l7/KMCj0uFUHKd/z/XXJ2D0OTLF4fI5H2XHvcdgJqpmlyutPq/vArhy
5M267vlfUg7O93oANVz0AlfKwQmyIdHNlF454/hwVs+m3r++kqkhefY+XJ5NxTJuqXN5u5OQF+DC
vAO3RfmeacY2lUsdg8y3nqzwZD8bs0dY10rgoB5Rz/2jWBKUYVKszY5N67mhICYf4NoD1qF9kbmW
KaZAK32w7nM4SxYf42wPKaJd/JVl+mg7CCl9SEsXv5fqell+fVz6Qdt2/f1Xu9DcB5K4SGiXnIfJ
Z0exqW0HmVR9GbNChCho0nNBM4u4jPNWvrqexqSR0vqVd7/UMRQT+8sn1S+cyvabUFf5kKFp7Z7/
bCTrVzl76HIfyuTPl6KBemFNOzXcn6q69VNjZlhvCIIn4LHrV6h8Zofu/sfUsiSHR5jcSr/Q2l2q
UErCEFGoTho+k2p6KmFXoHNOyvW6qIp5nLtKjLAcZiqmXEHd7yqdMyUg1dxw2HZ6bNJr/u2UKlw+
nrgkI2A2dYFCeaEqevVcJQ4QSKKbsAEx9opFEfr7yNZzYwjbfmLvdeiRqyruN++E8um5ZrCh99oJ
j86UDQoIhdZe3nWY4H5YYFUKAnLFAXsIpf8/JaL/kz0m8+xM1FuLNar0YWhg9OnD5hhFcmWTqwRZ
ba89hep5MQ3T072rcAcEAaRvBBAhogzYFpknxQ+V64Q8ace+DJJecz/MYO8lolT4Fu1e3Lzdp5V7
TJpubfLybDA3mUrKY08A8vP+s1kFP6EAxyPYW+rs5BWyuZuiY24Chyu54zDHF3EmshteYoP5rRf2
MTnSX8nFd2Ae5o20nBIV+XmISAC8/ZjUGMc77rPlVLqdjB2LtTXBkSPowGSDjr1sS27BiRyhcGjs
jyW42a9VsZ2ITiSTRwLH/1aj57OQHIFHlfakQVkvljBQr6oksbPYii7UjfLoaBFPazO6eeX2+Wrm
VtBnK2v1hpEyy0OSpLjWDobJWvYfUD4jhi+ItjYCKSCF8LRNlYB8jSgwexM3sCnhhTIfdihp2RSL
tIibz9vA31Pa0ZNcGK9vxdfYRqqh1cokV70XBV+imfowHZMTNh9ioMOWlygySGhgZ0y4+5Z05+2q
skjKPDejQjxJyWNH2H241U4yk9r5uZncZVlvONRVMEMUJEDwtSuLEiRnyVL2Ubypj35XcE2sU7YY
RN7kx9cul7mZcJtN6fCo2+xvQDlBPvfShamQWy9diLA/iM/x5v3MMszDyr0MDeRs2BdSGta7ED6T
bwuFmyLh3ZYYmCGob6xkB3GUy7OYu9o9NA5r0uadsWNfeL2KJ7Y8MKKukL2Wto90yumY6imTM+s+
471z5Tng/ciGboGon5E8Rt9VuN9CG2N32WHK9x0mp8RUxx3wVb2RLSJeumfa8s5uZiTS/2hUTVCc
Fy8G4QgPDt1uiCFka/rQUGu0byCsbRlcn/8RYf6RmwhiEqTvWt9vIG0CRRWRUWbu4FGKpwhbgpUF
9Gb1Y0sPML8aR/ONrszVFXch+dMEU/6bbQDllImhjZYL0LsvTIzj96jkTsgqwypim9qmb5w60CCp
ICExR2QrWSjEizQbBGd7yg2sPl3kr9m3v6G6g2znSwDvyM9+AcfSU+vGIvs5N23gq951/PjCuV47
se/5Z/Jn9Tv/F7BFTBUWzj9NcbK7PBaT7w651bay/TAnEyZ10Y4oZm11xts9+Kp5L8oIMyaMl5Kq
z4n2WJSef2ReejEnor8C+MG3Um0Vo1pEP5EdegxNoNpJFFFLK105xDlIME8fzyZ0eh9y/kIVZ2nw
KCDI8i23PzgBDuXoS/4coQaQnpQzpaW5lhzVsHXjh/aUviJbKPzvUEvjWpnLUkWYQ3As0Q0cvr2j
NkgdFnoWTckoQX/0qaxeZhtJMJ7ToBCpEKoLZ8n09o8q0X8qmoOF7PM0s/szuxZgRzje6HMpg+o3
HZHdhxkSB+Ujef+2uOKyQVZ3Iv5OmO7fawqf0bBYgB17fTjhw++karYKG5zZy59cn1hgC8g2lGUN
3BBASA46fegeBCLVF83HI9R+qrFQ1irWJd/+7uXQrKVsC9VeFpLjV6K6YuwYpn+pWNI9Lj6E0kk6
J4z3RoZhlG4l97F+O0X0gqePlRp6wuL0+PbZzjUVe9IHFkXdDfMcPfLBI5CbeOnn966v/iL3L6+w
odPzd+p9dyxm+/Em+syNsil5cJ6tI8ZNF5GWrlK469A+5sli5h0W6UDSWykwhdDHS8tpJI8hCG+z
kI1scel28OAMNMLh/LcCLvPS/M8wgYsuUYCyeXLmeNjKKWyV5/rLQ0Nl6bmNm6OTNeNcQuHpO5nA
mEnaVQ2hstTYdOdh24az/gkzjfG9HetYcgmnvGH7VQ03m4+/7WPvM3xgKtXmeTiZLJobQQRziByO
/myD7nAhbsInUZnlvQzXfgWmpkANsdhvOzGY4QFlqol/gKKYWTL6XAWoSWYH/s1gRSXftBEJO9Fl
P3Uou4ZtikpkugiihcLsPf5lletwTRx8tfI38ZfmrejntZke4QA3pQrpT18FFJJ9O2t3KACub2zV
q1yNSOL+EAOqbfTMxCTnkOMxq/LxBKUnfwjWhtQ3nSvlNpXTsZhXUBL/PVXr/hyfb6xGnLB1eutr
jAz3BfKxhLymet770bjV0pUkwD1IGlldmv3DEqgC0twtmYYj8LRoXBAwyUrKkg714qm0+lv8x9J9
LSeyZFEA/SIi8OYVV3grENIL0RIS3nu+flbqTkRPX023WkBVVuY5+2yzKCXnlYM9xBFRkCxefI20
uQVkn8JHYrb/VVB+bj4v8kIm97dnfdOZmhZ/bUQSvfgHTC+lTESgUUHT+z18B97kLXrJmyxmv3cN
VeEfjn/69kE72a/U+GNXyw+PdTXLXWtyil6jA6tjrjXYhsxSk8V0ksLADbuMHFurpIiesMj1O1fk
LBJr7N0/bHr/L97P9VDZ6ksWTW/PphWmXSVdLS9bsX/33r3gp8y/DQZa69/Tt81uXwPLPL82P8dc
cVN/VXOTtSHJOPm7ezP1GFLHvqfqeIepYPsYJb8O7dzH5cOEGe6S4H1t2SzT3Qd/lc/zgAz8XMx9
I2fdo+w/BCUksfS/aXRFwa1flZDzsoF07uopTgzt6FRkliO2b1hBXvaP5UzRHkofeppUEE0FG8sc
uG//Dpr5WQ1ev+mJrrvQgkrlPUA9g9DPVf/Qt2nf+R2bQZRun9seiqw9cvyXAbvru/bLt8InReah
43xefsTKoaX4wxrzn7nhnEdP4W/67rj70op+nX6okNjkf4dFlyneRIT7WNhizyZL3GYgoaF/pJEF
l1/Hr+nPdBSOjpx9yN7A5vQ1FLuFFki21jy/x8tSCHvcIv5tAYbFdP9mpKQitb0EyvSzj740db5o
zOTp1umDX3IW8AFfteTyPcMbVNeuJsH+ufMi6GTSPXvSTthpPA3gerdq4DSAe4gEFklxO+0hHaSe
nRRPAGkK8cYxLo2rfTrKhm1qRxTNWhuMbcUxPritMOy82c6LTD3BLssQrBe8n8DcdWrCBslfJVan
+itN7mNkvnj/3NBK18XTGb1UFwZpix5mEg8xp3psmP/Mfi6/siPlw4tv5vx7Wz23Xr9Pp4+o1Tu+
fGG4jVUKbAn5irDSY9f2nsNVFoTajc1OrOJWbbqS6IVWyLAQbPN5+1w1PW5T4QbiKEZDXX9pti0C
MZZFTVVSzK0zB1T5s2pcBtfWBVn4yC0o8Y1ENHp+4TC2hAsvrZgoUCCfgxc3HR89ju2Y76hTnBSx
JqsqAzhjS7FcSTwLeNL3jRQw4eNeBngEPyHfbN0dDcX28Dcl85aOpjwB53zGt5VPDBqm3GGmoWab
iGcsukZDFQUWFe8TqK4noLhlUWBGmtHNAU1U1BdgoIjUJLuPv6iMr7wwrTDrpQsovG3qC0JAP+Oq
VnU2a/6AH8+6Sk4BedblmNa3Dau0R3mWFAIb+g7xMApvpn54w3uQ7l/xDpIcXlI7V8dHIwFlQVd9
Dln+J4veNpnsucYdrb9/52L7Gd9pLRheozlQT9wHeTukreP4rm4FPhe0kJOMETIjokoWezTfYC3b
sj1n+6uPc7yuYpo+nLGV+ddy7PrUKAC4w2RugfR2B9Kh6+lSfj3KiiHI+oMfRaESOiCFyudT+It0
EJt1MZ0vKVzyo83P8kGaplewJWuRwMdAZARIFAb4S4wdTTE2emGVizbDNksWCzix+qlKthbn9znj
W91durXOKwZ6RnvToAtg2eGizjk1BWeG4uUbR8qG5CHR74CZEj/Xt+uXmYPalJcWZgF6QPbrbOZo
VgDZ0vfcmaXY7+11HvB4/6FuS5eybMvVSble4if37zKyGTtHrhx+W471k6EuESqXbDvfTDiXqCwg
AGRWok0BclB5yeRUbqhXTVx81F7KmXgo2sYcvc+W3cPi6abeWBeKg1gO87gFWa8uFD1c2SzXOpcl
21y5IFvR7UWBgR/LX4VcDF/3Nexv3+e/y/GL29nzXUBEmF9Hz3781zUxWcLQLa0/4q1NXwqORQqE
fHWn/1S+2a8Dcxo2Tuegyl380DmZg4CZTuwbztVpDrRRkkZ6ODBwZ8WR+8qqM+al16FMjd94vcXe
U2lU4fv4HjRLeO+vcCAUJL8/AzVtbiCc++PndHRzyB336n9zfR2JHidXF/raK7wlPwX1KhcZqHue
59VDQz+ok/BMa39ys41l1Ibl0NSbObjuG3PbLelNZXeuJWJt3lwXprMvHajcS3LIzm0Rbd7cw9Wi
Yhs/MdwPTtRhdnOtQzWJnISHE+YeaReTTOQB7OXAf+dFZxb4I3VTh927Nwwy7Seg4qO1cv2C8YFo
alYeEQk6ZObciLXoaxWny2Z6QFJWQBFzGqc7qvxQS7vGOdKomNFb897IHGu3Y1kF73W3IRDR80Jq
tXw/ft0CS8NBKdNRGe6FxExpOFmox1pU8Q/nkwVCKo+2ZFvglPuMbLYPRSGdz39q9p/Um1cjnb9U
p8u+ocUd53DbNe3NlEBFj24yi+YcuPYeRWWR3Y60YHIyDO2sLg2TbpZmwjP1xTkbTUXxBaV4dHVa
Gits1cONuUmZz5p5IW3zHFx5szA/IeVKHvUdy+BXL/hyMv1XtezSNs3nTWqtTO3xLTq1HUfvrwzv
42C4Gza2j1V/wfqQwcL61xgTD/fn1XXcHGubSCs+8E6oYFxUJhc7dXJQizif9W945zTPQel8L818
w47ps0HitJLkChlmfq6mi/siqrE7rzqru3QJcgYo13nVKJwqt/vQPRRfL0Q7iQom45fDYxc71Tv0
pcZ4QUi1kt4x0Pq6VzAy0o3FoY++aq6fQ3++9pebNh4aFN3smkTSFxCDfUqhWZtn+//tDHrGgkij
1aN9HsY4UP1d4XjnlGIoMLx8E62vVj3XPcTD0nSmhrPL9Pfs6AkBxEpwlVXeY5oLKj7tTKqhony6
XeAvaGbxNODvfaqe7sP7mv5mN3q8IvK76n35yUAr1pm3dgCNweJn+k/ROe0XCh5xRs2siWB/r2Lw
wZAnxfo621rextnRU6xCvr3LdwstCkikKtSj/K24d4B82h+VdqhfbGAET8Md6HRFd+bFTJVur0rh
WIKrrgZ27VfoBF8OXW1rvnYLR6dJ+4ONxCuIncKVhdkM4gPb2/VrzrYC3oZ4OA8GVEr5VW2LOvkD
HiUZo4R5XBpTypvDgqNL/crj4J9pHMyD9Ofae6RU57cVFpV+YrmNnpdWzsACwikfbd6aflmd7vrl
2k9Xzvcy4do1eHBL4fkq9Kb/pvEKzsAJB35RZShRMC3JFgVdvUAffHPzYTdKGFW+Sn4drvz5ytSt
u/1AzNoTIjZvPXaEovX1tmS/OrQ1+ObuvIcl3rTS/2g8kCkh3jTBu3ud+b1/F6/l4fDJj0ceFkMo
Xkr+/VoE76FqGim8lGrrUk29Do1FWErPfvYTwNFzF9f2LfIUnn0OPsXegp2XlPNeGiWMyhp6TVal
94u1FfKYMritsIG4tjllbBCW0yaibb6RyRc1KkeoU9YpHAb6mghnhCcLbPLao0U4XO1sYuEyb1hs
S+y+Hih63VVAADZ1+TboQjf5rKwK0eN7N7n3nwPbgfFn5TA+/EonODLS+Ty/gdoR2EaPnqCOzLGu
jMoW77+ukqP7dDOWQQbE+jnVNhpzFnud4xdwTwW9TzQW+S7cL9nPPKt7nvJMHr7zo1cPoqzIS15L
9G4u4nlR9g/32mQ83ZSY2VJKZVE5vhtUz/mVargg8BR+mkNrD3KYrha+nx04lrY9bE3oguKQCqho
2+F25qfuaAkvjYX2rIPR/KH32dd2n7fxvCdovXby2f8J1vLw4LBcvh1MSNsWPDTYZWaPrhdVeyWK
cCn0aKOyxHCBH4gq9xfkREifrmVeldtYf6eaQRwejE7RsbezmkXqBiWiAZfH7sVeDZmsaYzHwela
ig3v+jAGIpCpXHEK216rSYJ8Vo3DWSL95yOpyv9010AZWtPkVzxTy1+jzM9l2d5uS+vZft1Klk1k
Im63f1Cc8paTQr703JWv/0yd+CH5VDpWXWdvmisi5zgYpowFQhxi9RGZeL8jMGOJZAT4XL2cM/PV
awbQE7XgS/ZdvlB9kc5mqwnHInQWe/NY1cKkWAFqgFY9+FnKHgM7VFlJcJn/qaQLtvz4qn7CCTGL
h545ykIqO6Z863qExpYR4rLBJoTiVEJm5vYBFbA7IdMZqWz6QuxfCfzf2pRXyIvBV21q7qJdsq3E
Bot1ZDPdUhH3X/nSSTEvysmE/hkvBw5Evr39N8cCGaSSRRflvOrbTCDADCB2sQHMfvOAuqsu6dRT
kr83XwA+wDD7D2keTqUQrX2rnbesn9mSmbTuare5FzBghvMnm/l3fnEUvugQ8PpVumOy4bmcOplY
vhpwv4pbQbZNAc7zW+f6LtH8mRgtjFCV6tmGcnO9rx3yrfkwEAcOjTRXvKOPkc9+bh7SXkunQmU9
9JLYvlgXuCmrkhcKNgHGSDHZhe4DRc21PMOzTiNn6TrWtDgMUQ8NaLViqJBSGJVWVFK6GymhQcL9
WkerZ3Qx98TEvd5/s4sPWZ6nTQfHYTNKQ88aUPjCzKrdhybD7MzBDjjPoVTH8YWWzAtdFYPpTEAG
PJyGQUZHr4HQ1FVgfJnwqiLvt6qkyEXA79Cr/+1itZC1Mm+kMTQ0vcjHiUTzhXqlWwQLJStQg9ij
0c/EILxJYrlnkVF7aSRrMZGcFDbjww9rHQsJ6ILmvmSl+BwVFr31HY/ghoVXPySac1puwmxc0U0/
++T6yGHlPDzeevBAhDZ5tIWV8ghM9VOY58sZoX0J9A7zgws+ihmcVUmmwTtFbrxTEJMUqS0TPe41
8ZqJveCuPAPZb+tu+ZqtKtdL85wiSHrM5spjh0oI7dv8EEVPtzW3HLc9mAkg0V27sMDEoobLsr9X
V4+KnmVh2ht/s4JkO6uxMf1yH2wYHtVrIbi3SKKx4s0+Yb0jXSBm7mMd2YRhuDxdFiKDhdX6pnhJ
TK0Zvt4ByWP6fp5ldvxSA20Guw0vbtUQn0Q4fVLwzYuHb+fa7js5kNPLYARo91h/53ON/aWUK0ym
eUTlQbaZriXTrUy+tyRX+T7EhKTsRsekKXbdESPBzR7eU/uoiZWCjGbWh4bPaROLr96p8XKlc1Mv
7ySBbm3j5c2nIN6HSmT9kfo3nXbzGvd0MH4J+XGevTVecgo3o45VdWc8CkExUbgzFDg2UHLwaJh4
IFji+x4qm/sb9+0b9sWjtJuOc8ucZ7dsc7rHSha/xBFmR8vg7pPYVQGzGfzUZ+NwqN5j4ouqNpwY
1uuunr0mizH6h/jgdQuPAb2BMaLQ0gNjJUdAdbVpkp/WVD3HREORquAElyn+cZ35OfNt9RD/2J7d
9iD8V6wagXHLX5SpdozZ4n3uT331pi7cUZlf1Q4xIGpQCyyHIAzWQQ8p6g5l0iEb1cWgo3P6fsmw
si00H6PMq0RZ8Y7Y6UhX8RrvKmS2ETs+MBQJA/PXWz13a1sq9lJj6NN6vFr+pO7mPbV1vByXCBIC
ostzzVAWl37ZiQcdpxKcQQepRW5eiz1CSLONyLj4uKgmWAMZk6jBQ3H7J2sBqoQS4RamGEeHRSyk
wmCqL+BvOiNjDlIahgsFFlaFQH28PTrzoDGii5qvanNfWbLqNOnl91SX88crHfgbzLZvdAzFZMuQ
ET0B689h+egFhwP8iEI530nMGNMvFPc2lcJj4qbSUdjJHj8Og8Uo/smQxcQufWumGoEwwyAOhPWC
LmYH8JHpD9oBqq5/k6KAKYUjW6u8rB7aHrvsZypf/Dy11s3zdLCrwY8vX8tsac7t8p07L43hsfK2
+8hNmFFDbbbgLIKtCDcxdGNjhHKPGMgMOhsmtv3bRFX7p/dySeQa3FqPepUl1G2otRwbtWK3Gsuo
/Fnim5XyhRPrx/ZLYenQ77FcyPdz3/MCy9bDR6r1bO94eG66B0di5I1hUzfPn0DHk/LT773MxNo/
8baMt1Pn+jo21MjTlD0mZNq5mrpABtwCX5DH+/KTtatH6w/+Rw9AQZD6fG6aE7lzhlVTU52c0x9N
LTPTVQOYWJ5MB4keqgSHw+G5n13RP5cYJDcoVvcnI8zia1t8444YzxmSULdaI1IFyJzs08dwEAa0
pazRRqDOmN3+EWRIhW4f5r+NBafqymK2/4ewraVgs5TPROmzMU4ukNXPISAxNUvLPLi2VTD9S/fk
+D1GC0T59mqC1bz+Nx+L2kGp0VZxS6+fecvGMm0Gw0tPRDEVU9qUL71E+Q7STxYz1eO/dEOguliZ
Z2PTcsGFAy6jGR3f/Gv3naibsMUDNSc/MgRtG2Zu/7mihe60L5p46CFcD8Bm239pLDgq/vqlep9a
L+p0XhHmhbAdi+TQIiIMEr/mq9CQ+DKEQ6//vaq65VXdyji1SGXvFc/8q3rjnd69TE6TNjh89823
DwBgJ7k36Lj690dlYiEXanQmAddKRirT22THXHzB7xgcSQrf3t7bPI1NO+PFJ/k29aeVcA0fkp9C
n7le7+7RHReGBq/TvtZA2R4g2xIoefmqcA7lzFngRp+ugHfS7Xh/UQchR6afiKZyY7hFQBxYWdOK
fB6fwY8x9ZahJ2/u05GSzcmyf7cxzARworRrnGKTACYHEqZMMs8fKRJsMFvZNo98v7i0lywTfghP
aaOe+SdwHNiBSor9GTjRYWLZDIPNlxDAAQruIlIh8wEqBJ+tzGxfu1v8u/oxHZlEhemuF4JBBpFS
kCzadBBlaWkAuDPbisBQcnHVNbOTXD3InrA7cjONpGMq9vbgVR0i1stZjdpw9zAJi4CaTDzuxlp8
aGzv8IxzpfDtiQOux93tEmKfonXTYuQDT9xUsaiAy15EeQRWd8qGc8ig4gWhvZdtpIfZJVbK50sE
DYmZSCQDfPNqCMWHKQauCtPDRC85gJdsvzSu7DMwVHV2YgRsaX/esdHt6/goJse4ZVw26dUzTOfW
49DWizEUdax5bmlbZgVqweAtt+hPu/feo39/k0fFUWU9jpe2l+p+7KnZ/9JOVG8Tc5MVOLi/aB+r
mN69QyfrWftkGcHexWkDdjs3pj9gPSSYDqCvl7HMVLvT0baxMsHIyoZ5VM0NX0Mr9NTSrWopXAqS
Q4comK0DgrEvODYKVL/uFyUqYVlPAQCDPAS6Y0RisR8vJoe6UzcZrd74udHHJEr7yf3O0xiqGwsd
0nNw+zg3j19uoT2CkAj4hSfTf4h/MTCUD9mUzM5+tY2JlftwD0MuF1nVowKxZBGc/9WKHowAUVeQ
x+T2vS/qCS64XVfeKzIk52LzBLDb5be/2f66tpAUNG+6+SfpV9uwNPlrOGIEGLkqtk2DIm9HHBQ6
LvgqZNGz0gj31gzN4xsI42SEbvqg0Pul4AgU4Ot74K6DG7WM/j7oRrVR1r9G3pasPjP0G/kWquNg
PurlLES+T5q5NlNEbJ3gceNI9DO4feIqHpuMqqxPLPNZdgRQ4L7o+GUEbUun7Iu4eXopr4HYF9AC
09/1F244MpFN+ljLDzK9VWQHLtQ1D9POGaPA6rQpOseg5V9ZS/H8Pu0gtFuiM90dS4xtcYzeD99Y
hnhAVBcGQXqiTqKHgbY8vQcCKi+wxYdapuND5AeQpHlZneKRXUUPr7n5QiHM42NfOmNqLLXhG7Im
J09EjWsN5wgmZChFGpj5RGLb6WALPDVWPXFtHl2WeFpXlTfoSxZlmmaqMA61ta6WRjM49ZWOzfG1
qSQAHXNy6CF4Ve1QFd1V7FbRrcyuzbGP4q3JnLd5WZIUFovGIQIINMAs6S/jNE83yp0xGkc97I39
OzrtuFDepwnJMV5CcMGw8IgoSu5kmiIWlev54KcFaY59LEGf49W8CmSvP+DA7ce+pHEag0w3I8mI
DYXwQxjjefKsbmfX3q837qrqFUZkTe37ELbx/BY3H5Y4Uk//agR6DMUJu4spWSh41zTgWkz8kOS9
8/bY95w3qIUPwTbsoSUjl5UjON3G/GZz93eTeT8+rF/kOzYbTVyxxw9uY7qmIr4GqeKuTRWBSdVX
gheZ/9Vzv9nmpp0LLUBsmBnCxRsLMkhUSh5eFApsjFjOPlETMz3uf96W+4eQAF9WzVFMLwePWWEi
PoPJff3VpfdGgFpKIK7duMwZE7tHwKmiCqp8mJlt38qPTfXIlGJTZWwQUVKkB5KvD5WEZvNzVKjb
55GK+cRsC5wSSo4SYlzFN/cxC754L3o3pUv1uazbH+07Tp7oVRoB08ypjh/IRBWhM1v7qdrCfOgS
cegwm+O8gFeh07CvKVr6HlZ7ip2DoCHmKO2ZdVrea+vZpqE6WiTDnJ3l7i0X4f3J/PY7pZn5AayM
BGns8Rq7JOwSoQ3n2vLaGemaT3nyq1pGrIvMcfJ54YCqJcZc3PLSxUJ5jes8TeBNlkHRadKwRElb
CBQgSDB7mF+a9o/xvPz6mKfqrw/ULKR1Vc5gjE/uEUOXRJEVC/a1/vJM5OqarNHz/dI+jMIiKz7P
/MOaMAe7A3bX8d0Pvd3aHnP8s4AqrIIz5vjPpfLyaPzdVr0G7qvi0WZ1eTYSrwluZYFlw6HuSH18
6C7mw0sbAWfDLvjnhuVdfYLM3RfH/dvGk0WpeazEDSqdzTobinOVIvo3XbLxFt05Cnt66IMv+qZ/
c+ZQ6cjP9vXz2gFRrJiy6ZlCFLs02lxvBvdAD3H5cr3cLNyYTTTNV4MGG6DvghDUIppX4l/2ztGi
f5LCYL4v2rvn4nkLc9/DUVc55Xgv0ebOKPGlfaWkoHQkf9uW8TKQazI929c43xkbNHgjj/sbItk4
S7V+aUKXr005Bm7foYKw1cCpF2XNpQXHsDRClM4fyqlXhPypCYuVz/cqI8FE9QkHJJG5UPltKvtc
g+wiripmqCS4lEMjY8ivXbux3YYLje1uaHUtU8RQBgYfPoBBrA5EIgUaWw0nwMX61ps/W3uPXe5k
xpdrjHbPcHJkV29ZMjiXIWa8mGvwSdMiky1YdVCPZ+Rdjx7xyZT3aba9QxJNjgIGlGmPUX3NN0DL
3lQag+7a2W/6xh4jENlSMJQ+/NGwKft3z3uw8OgBUW7X8kOe8XJGyTv/He3kkZGYD8Eh63tkc81o
XJ/j5PQNpLjMVvJ7xRnHGAlhUTDiyjbR8E6fJFv11fj2pCZ+/aLhuyBKNKCEM8wWVugN782UZVIe
ObBy7Cw8LHjaYWewLZX1uVRfqp1cC6vjX/Ldfbvk5Nc4YFaVMSADgFBFZ/zVhNoUPx4fqh8ngkuc
p3k4VoY+3fSdm0cpObyMJUYwALX09DvGEv6Foxoo5mvqfOTVUbKd7KiQPcSXKI5kPK9CdRANl1Ym
KyifFaURAQpmw7GDQLeGZqu5n+b62crjw9xRNYtMTbR5bM6hfZhRpVzWnFcNFbb7WNMZHkauLUr2
dCc3w8cNve+e+9clSrZCIiestx8fQDAuGH2MMC1Wg/RcadFQn8Q7CZy4CAW4lm+rBaekbksAY+n4
qxDKs4i8oQCCdjKTo4r2kR+lpZBLhkhAW1fsgvB8y0vlKXCOzJMvgnRIuY/yGvDWHpzn0qG9OU1M
b5gOVFLdS9Vt+UyifiieW+HPmKbUr41TKAkSvee6z84yhi5wbcRD9LN4n/qxkvRy3h6KO+cbYzX2
IbfvSznYWTk+5mPfc1JKJvUKeSJX1ZKDvL9pnWKNI1G74gH151gBbozn4Z8SUP7Ox9fKfOz91fkd
OzS7PnaM0V5wHVsHX5J0unv82n/FB9TqXRGDx1L2WcxuavlABPHi/fCeM8rGa8gplJQZ74PZvqyY
VbTmq1OKo1YgA7Ireg/ads5FmaqTbH/6ZjrD0NBA41RWRg7zlqAPnKSybMaqFk1l/c4CkyR4l5HD
mRnevlNdllPbX7ObV9doh4eaDtbFT9Sh9n8aXbNj3kdh/guYUCw/ekcAZsmZqqijPDerOOK+7qsW
aaJH5Pn+6IqWSBSFBpwrfIU2rw6qyZTRImaPUhhz10ApHaUNF/WbD4UWdwrdHIu7N8BWlpfKrhsC
I84mPK/i6zLJFKIdvyllWJB868FXTFp0k0eH2PvjDTkiNkyfW1QmSYEngFrog1mWdbJqOaf7ALtT
bW2lndfMWuvx5FvmCKk4VWO88DjqD1dQwmLiJLRebS0pJOTOz/9tTnVK0TYCyS8hjOdhaKXcC51p
pJPfZb/nySjWLXT16bhKt2f1qU1+Hr9DzAcx5kGF3Drtu0/Em3MCb/Zc36/rmXwd7zh0/iaWOMtc
XWE41dVHPFaZi1Be1y8ZUosBHx3+QRhzi0Fi3crmmtNl6bTp7plCMBuo4ZaQNBgO1lKZrtQfkL/R
ldnL8dJqH8/V/K8hfSHdmkZ7Rw4RloiizC9KxDwr9rwGZFktBwU2RWPbwcJ2pxRtP7rhoXg2Moop
091TJ/5gPCkGo8x8k2VPPArRG4lom2zEhsmGGbvrcGrFnlXXLZWv7QSXUQFhwj04JuLgyaeT4FJx
1eRhxhPRc6cwh1NUt+NMqhTH45HdMB1u+Py9hAeUk5nyPt/afl7qcBL8DpStPsWBi2433WLeHNt5
9l5C257va33hNl5LPJrMz8LFvjdZViVeHTZYZ6aGrK98jF2EJLI6cZ7hPxUlBWGax5mQyjqeK3R0
KKXCpREGiZmwXL2iMEU0i3j/MjEV3J36FIgXQTGraXfZSRZ4k88Oa5ELzUsrPR0eO6dWPpr2p1Ih
S89En1PjJtR0T82rBXGoG6AZMbLmAQLpQOkYOXFN/nyzTopmgW9UhfdG9nPVAvSmG9ff1zWKfefy
bBVK2dEqUhXuITGtV4/OMExfbRrJjrjY1jLkQW4g7t07xayF/rRA87vO7XvzeGczJauF+JP8pyb8
2TFxG57ILX3BmW/o7WQfAwNJvg4Isd8YqLACCqZLNUObUpcosscECBP0yqLQlcgRDLFWLwRBnk2N
xbwCe5yjZWZKRlCveQNnCKqiW4LpUEvlcryBoUC7aWNKoUTF0AcLOb2AeUMGWGpDWopSete8nMq2
h9Wl8rVNtNOJ6Asr5Ys1T8fML5yza6bdSuvSNN+Z/7o/1jjPu1Vv55B0d2hwhUzXoWjsnFQ2LrYj
HNRbaLCaMOJCwn5U7uNXNeSVuHpVBFtXCTs59heHkRoylwskyFyhfhNJLv15bwRqvcikuDctvmye
t235VqakQMUwFB+Ab+XmDFE/jmXEPDIUryMfKRdCbtgpssE61VKn+mqNGSJVocjgIi0htiTdiCN6
cacKf2evvC5v7WDX6uEdDHuMdh+muYKsLtnf05JIpxlPRSl5QzE6q2UpU6in6Di2Vd9xuLF2/IuR
vZ39904dXr8ly5JTY41VrH3UKjye1fNlgE4lRsGbQrGiuOEBApa7RrAJt/QxkQ90SP0s/8XmFaYs
yYbneQUjPnLFBH4YXD8mSKsrWTGPd8E0sZ4fJWlQODEWebK4mCSa2ygjuRhN91zCIf9Y5+opJA3S
AJbazcx7upQe26O/zh+nSsGrVZ4fi/J3trd5P+0b8V0rifk4HhxMTy0k0jkuXcgSjVsz9k9ab3ff
yzZlQkLv3qZdTtuZ4nOWeQxwMsuLskFJ+fvy/p3lBcT5u18AvDQuDn/Y9LGRyH9eZRtPH/Vrsr64
RxuGWMfudVNfA7vP7TTSXFk+5WCdrZ7Wo+cjX76+Kqn078kz80j/vAzEk2wzG1l798vhlsyVL8x4
wW9mfIurZj5wyVyEReWFBrrf4+EBtaaVVer3PH1n+BXLUX7ux3m2J675FSN4FhOauYzmHZlj+zEB
90HCH2jrVJuPzWOe7MPM2WPf5+RHOFJwLC/QJT51pjRp81c4rYokpDidqvPE2/bJRI5t5zi7DSFD
5EH3eH+76ObmgJoBcU6B7ALNTAD6tHgfHIbndeXedlF2Ge+5r+hR8SBg3MUSzpd1g+bXPTDuUNY2
qqHhubmb8ARLfyopXunK7ls1C+Vh1KKN9hi9kuVHoStEaJqucgq85OrLeRsMDcDfOehvEVJKTooZ
NmZQuDtkVEQLn0JtKAAnbnWXUtka9PvsIMjzhYcelUTUJaUhApTeTxcTlvJmEfELpXO9M5W5rxuS
hIRfKnQLgPtl64+zpblexBrJXZMr2yk3ku6u/fb4Qqi3FbDmfsukLMrkIpwdvNBFOK2moxXjuJPD
sWZdpxItcqpLKK8WP0bv6XSTSM27pee4/sV2ZdKz9ItzW3RJjq+YRUqjZdADwQvJKFP5CPCYn3Yc
9JCHQKQ1uHF/MpOqfcgWIZdJZmhjwdszFdQu8w40nQdRrkb+KjV5/ijBBOcDvJzruGBE1Nkly1+3
chfbouksLDmJPx/lLqZr/NfEABWuBfjIHMvTdqitZm+3nkR0EYUX3oVJ3+V0Fsby1bjXQL6ZOoJn
pvhL1m5vLwS67e0j0U0Uis1dq8mhyfZVXLXuQmMDPhzj4ADnuaRnjA7s24o1kp3uo3w+NAvfwUeZ
lOlYV6tDYudlXTxbjtNwtikhygRuWBzNkBw7sA3K4KzmHVKro25S5KQI8KeVwBuCVsJ6YT5ve3Bg
8blq7FgOSKwsGomVx7ey+xgHZjU8acd/3UXPxeg+K4Wu52A/7gp43RUB5CzIOTwCJMfZaCzmmtSK
p+E357ovh0UNel/5WLAUIZas/Nr4fSMVbOjNnk3D0QbYXJm7maQ/c04RDCHxpNeKUr65/Bd+dzg7
uc05vPxX4m0Z7lTlXOI8tPCuT12x2m9qplS1/pg3F7P5oLt5u5UtWXOkP0/XW6F95t/r/I9QGVc1
1z/9qRloe71txexhU35MmiK5+LKXmsLTFqV9MX4oZdbVW3msLKnk++NsvxmuS67YvJWb2eicqbKd
aM47zcckvMnwXd5MOXwEZa+9ckNZHc732XQ0/YlpvJ6KDl69z2L3UO+a3Ez74/BPLxPt1CzurR0r
PrZX9FK+CEwrSDhg61GFkTTGcqfQJD2/ihzVA5T2pmPIdXPDfTG8BXVz+I/34x1u6r72bjet9KGU
I1vyMds+VeSwNs0qzvKfS+qGoi7x2b4v66ZabFtLN0G4zfjyLcx3neCdw11GNx10/bGrHr5Pk5Rq
wFuyUXZv59pk2TEA9ZkXWhbuIzIeWzlNm6VbSJn3uPwMvbttW5EcOT5P3XjJH2TZyBbfYIT+3n/8
yjeAgxYOw6OJUtOVQCr3/kBVSiy2iK3x9dc+lNyW3+DjJpW/Mtcrp287xNpH4208CSXo7tVR/k3u
Dclz7G5wHC3/8BSAijTQzEyAQuF5+Pv1/y8CuA0uJZ5RC2kKig8flMFStn/hKJ4PgC5HoJunCXde
gQV84Kiv8tvVPfBf86IRAdthRvcGYKXZqoU98d8dcf/2KBh97xM15RttOkU3OY9y00ZzO1bnfuRm
v4efZO13FCuLA4ArlRv34shDoXj+eX24+t8IH1Dssp/onk63UbyRjZqqiSbIpXpvGMJMK5nyrLkY
FT7Wwwo1aeWfSVcEcpJS7DO5jlamYconyPb3/x86V28aCrsm+dIvbx6MXilsRWvlVA02VofJZCwr
CdJs/YdPtqifJq7rqxqG3kWlUqmGg8WO6SIOBegLzNCo429xRPotMDzLhTC1fvpz5gTyDAyOydLv
CFjUS9WxlVDtCZpNUdo69sEKVdLlvhlMWZnPxrgPuP0GaYNdXPiMC0BwafRxqQIXMtXlPw/hvWG3
NO01SXQyXutgZjxp5UEQE9lCUt/Je7mbbHQfc0ZhJRXpq0qSMTY1C7dnUw8PWfhgvhI/NPHo/Pf4
+ct09PeXClPPlmfM8+NPt+Ox48Fm6EixG365XrojsaW8hq1JSbh4oNGx+HYuLptvsikUwJ+55gNt
AB+Otq4Js7fT6qT/hTHvMmr9tL7zH6kabmh74XDBScAjKdqb88VHMSPc2O+1z7kftPfM7Et5hIm6
KohtnGe7l250z6iwPUncleq+1D2271EsXbq90QqsacJgU+/daa+7gSoUE2WuSbR3WQxWSxSeOI8U
ko+WrSgK6cQyN1OortPi2xzdvUyBpt62Vx0ylfCopqqLD0mpV/o0f7gia1PfqKz8jbztceJbRqbW
r5tufDkqloNurNtl4+8Yu5bcL8WBnd/+aQhu7AtIjF6bj63petprh11zxd3lUsXCsBLDPZq7PbWQ
WmwrMxC9Yg/407CFzeKNmb3In/iDzTlUEW5fYWhrOrw6/91Y6/dSFaMJZgq76izs0BZRwsoM7+Lv
5jdNwkSI+z/hBwGK4RFXUXehi8nG3xDLzcGLu4l9N1O+lzLbVvZW7uOwZOtoRLluGh/r27lwbwgQ
RNP1HsMWvB07sw3b54s22xF9gNfPDCdG7VdjCx9K5uD5OkLSmP//o2f/zj4DQ/xynJRzAzRmDU+8
V2ePsywsOWpWmetCjbHsSktT1HVFiPHpUuzx1X57FCMS8NK0HG0juabFghPSajpZXIXSvNhTFPjf
rrmPosO0XJ0XZRvH2yd/lvy3FWN3U8ScttWv2PvZInvPdF7RR8+oq73sb8+ifpXNyiElkEpEUueU
G+80lCQ2dAjHel9ZY5CkF/0jbYSXJ5zpytA2af08mB00mXvL0PHE3MoiLaRXI2zYPmPUPfXudczt
YpxmVa+8Bs7/4vy9hZ+dmZDNZp8VwaRjyr5modsURCqC8hPwZOO/B3poSttW982JycZaLtyabtsj
RdAfbdfvxIA2KH1yazoWLx2u2xpFbO2jFO+jSzdXlb1V8brYyY/v7Xi5LHnhKjpGOLr+Ph7bvLdH
OTzrXfhRV2FYTb8+j9cBFfyyM7nYGlCQcqU4U6nRs1RDc+rqOxwSYfZ1L6ZZXKiTirWHnQo6P3jQ
7iS6t3IIgC2nONyXFRZEiej6cLDx4RIhKoNvqLkX5BU64p95jJqrRBcYl2nMm6ISkzmjcUHD+FXn
QmC3HWsmiNIvspVpwr9idPDiCH6kEA+8dS3e8hFgibfFLBMe+d3bqhdQmVwZHqXYO1emdlmt6lPg
yMSzt2k5OpiFM0Oqx7qbXpLWuQxzW3qmaCHnhXe9LCf9fuot93b6H0lntqUmFoXhJ2ItBgG5VeZB
nMqy6oZVk4gKIpPg0/d30quTdJKqKDKcs/e//4FxJxUmBScyWJR+JdlRnp5SjXfQsojI9pSzK0GE
fHvWyHQAt4geJw582XzTSdiPZbfTXUS/uvN5xj4qrdwbHOA31ULIucxwBUkws/GLMF8UYZs84G5h
sKARluljnYoeKqjolQhlXRnViaReFWiZp/GIqvYAqiCA1X9+y1RSjogTYHPnTA/sLEBDAbQleOEc
cN17JL6q9wgnSYcbfehCGhgQihSoFp0dpHY4NMRGORTmBxp6NgVWj0hn6WAX4aSJ9UTIk+D/YLEL
T+Jf8R2fym/Gqhqiz/BqRBFI5w0qB62NvKY7aRUPlMRcHKPX8SD+AAPlZVwWE42tADzw81EZ9kTP
kduSlGNEiU1wW3f73FeXsJpuOMtA2TiM9mib2QLiX7lCZMRWSArtyU3w2qTniK8mERPzSRRnwCRs
aYLJAp9gMb2W/dezWJouC/zwe+9/AAXxywe9w5pTOTswiEYbU3IUQ7q7T0oechZrSiVCqI6jOx5h
GBHoTV0POlFegxu9FJHMNMivRVrZ941puSAZZ/qw5fPvklZc3/NyIGkCqnSkGsdyO8QSVJGmc4CY
wPjYSbINoCMG/IQ11/v267plXbLv23NOgAJY5vw0IYg5Qwt/e8yJ6cZAHBvSRkAxmeLxlGpSCJo7
8bAMsQXnyTkvEzpfBhnspINf4AJB+vUjmbHnFo6MwMwFzV1cYYGlWsbHsPdjtciuZJyKf9Phr2L3
eJ4CuII5rYstORIHHvSn+kHlQ8npfmYefUp+8z+N8AZIhj/SYq6GVL5ddwRng34HxMB+JXETzbTK
R8jCA8WpxMLseg17hifclS7jdtKYef6YqoDXGzYptvcTOYUM5VsFGJ4TZesLCvZbjOCYdlV08dkr
ANkLn6gWy6UrpYQdqF75Wiq9EOeBsqKjVAnNDtniFRGBrVMPsN5Nc0C+E9v7L7xVCDuieGPblnY0
65GwXaMna2w4dic2vfkbZRuqzzlTlgEvmYIjGTDL+1F+wEaMzZMCNMBqbpLWVSDQ5w0FMCqZDcvG
zBvnXn+alsfs0+i2SJwzhu3EK6ykYyqfRPjyqVQ9zfRHkOP1EAPiMaS4rgxPPT1EqBSFg6AHamkE
h27+KSSmLnwhIFVCPfkNBkvkZ9Ox4rHk3UB1TJDcAfYjRnXy8v6NuSFK7NmWIayD0T1y5rNN2aK4
+bZrNgmcoON8Q3b1xbd8CBg4+AqeNDsDAkQ8EH/J6Fnj0yjGbFI0/KiscIZ3i+ebK4W2+QPac0TF
LBS2CJwVInkfez6KojtKFxIXwTq0xwUt1LGt8rmJbr+gAi7UO3n53DI7WaZ8JIcRw2uRozAr7U/r
yL4rH46i68lqXApjOrZPnnYFFN1hdpSNqbVLHs4RQmB/XykaVbN57EdSMQNRxr3cYjuDR371aw7E
/Lmt57ddC6Tzz2HfnTlDaswW0NDuWE/C6fJr+M2sKGto03t5zsHyFLME5yBakVL+Q2SBEfUtYSVs
tglGDbOgYyLP7n/dWN/KIh3WWdiu1OV0quP8i+6woUtgW2Db8o2oaxfNm7ESxFFtcTjHZK50wrDC
YPolmpTy1Is9BAptflI/CVlmQLXlEaD53JE57xz4CjXUFS/lYZE8yc/A1GHCQYWIcx5BiNv4CbPP
XaBiMNk6Pmabz8fqhfmDKEAp4K+s2QwtKFyhjtH0LYc8bpf7WcWe5L+weXo5pLYtH5ip2cYJjMcl
ARFyTwp4tHm9w2Zhtu1kAaBguZQsO4MXyIeE6Mj1cK7edmCfeiy2wegP7/yi+DP4esy8qiVJH1GH
YZdPvfrWv+WbAVnIGGYfs9HL1kUilh8zWw7TFnD68VaEE/wnIGwyxjHPQWghL/ZwbYP+M4Nzanjl
ZOsseZr92Oaz8PJhscRQJJICzucvnJ4nz62JzIklTG9f0Lo5r3VL+6BDMjZwzRWV9opSKpPeGZDV
wADVHpd973OqV5eX+4IDC3sJHTJaky8NYgl/A0RreYUWssICMBJpp4YTd3xTft4b9pb/X7CEvMrO
iRpNzY+s4UKWZus/RL7gVRLwxjAnH88vy/QHak2YN6URMUt9HbmI9G1MJsiEZy1Ves+ysgWwN9Hw
8CTrgP2LsUOLdPGL9B3WGgby8AMf+2+2NQZxOcvGB4QMxhbExDx3ejrMaZrZq9ni+xNN+DHpO5Uo
1em8tSSXYpI5labAwUZyn295fTZbk1G61C9N4rwU5ilH9bHU1EWyQR0JaVQLuZ82t3X92D9wo6ix
LrgS30PikvJjtiFoHpFzKqJ9KYclEpYH6rnNfvOppSCV1Z7dIgpucfUzbRluZ05Dnw+F27/kmCxc
Vzc0B9yDqO4E/sZuYAUUb6+jCnmKepg+hkUZqexyzx0s+yPxaEtWMHgDFL2xhMKZBS3pRRMCR5na
/xwcGOQKtPGMEvjmWpitqiEe4DHDntxVl1rmYedQe8gTDVHkofDNPP6OPCVOCifIu9C7y/4UdR9I
u5mzfEJ7TTq7B1vJXdwIj7lwSC3OC/u6AzLxgQrsHKBga0VaxOD4isq9x1ILknO+rX4RTC8b6rdo
JEQaNnspC4JzQ5oZaOyMiEoMx3Z3b2Ysi8X4La0ygCeYMTATIqrxXPHbg3a2HyvryMIBY+h0xyYr
W/AMoM4vcWBbHtuDfqSiAxWiamFy8DgwdKYtQCcnE8oo7aB1zUQ2l+FxvVAlplCscgdsnXmTGuoL
GKd+X2GeXh5EEghcMPgCUyhRturQ6tCAgFE9baNajeofM0DnehdrExpuNsKXhZc7cSuE7LDo/4jd
krQQLp6eVoSoIaKnB9SFwwl53Lw/QV9jCvaKUlEigMgRA1e7+7HG1S1+FAGgf30sT3xNqKYR40ku
NSRUcoNn4jIHe5HIiP69Fu89UgKAdBOUhv3t1MUsiYIXTGUMlP+O+uZic81S/eOQv8NS4Ah6k3tb
cDuAahrzq4A6BSSZn2q7UmJ9T0oQxD/iy7TdCHVB9sjoE7BJDEeFYHV1Ncc37VMXxuv4sKufvOJg
hSpLYOOSUqfBgflnk42xG7dVd4BArulAYSJKZq1u2LUPdMbngK/ChJC37AV6t2yR/WH4m4BiQ+Bb
QDm/VmsGBuhu6PyL3rUJSkAQFzPNmKNkZHFuBKzOWsAcBuUVKiaTYAoejgArhDGdARlZ0bi2yhgm
tdLTs8y2hoP5HA4Bjr5HNXD8R54AG5m/UTjk3R9KcE6R6gLP3YgNxEwbm2AcxsJq/YoVUrwmohlp
ynSWCT1tsQSAofcm3+jsqINGO6G2VgDP2eVFZUV5Wn3Ib6zMYk+5FDZLCnctTjOsZPOKOA7IZm6z
Z4WFSLk2PGZb84QBE7vYF3IUiKO2xorts36+CGQFrDni8+gxCG8W9qcaJkQnOknkYgz1QL6Esrh0
ropX9FeHpByG9TqpkfwDfcctCqOKtZzjZFcUbncL7ueaKRd3Ic0MPQc94TH32RKCO058rf3S4czf
VzQL7kV5h0JAR8Skg9KYH6XmeSoOTfoHb/xL1z73nnSczCURhuSM++CW2yiDYr2mFQNvAmqaCHs0
z/Y8BDBoF3WTMBE/ov9YJuf9Q3RXKEWAj+z7QVNjiyzK54kh71FJibZ0ykO+etxAJEnt2RwHl1u2
DXHFwB4Y+wLKZVELzgioVQFMFVc+1EP0ctsTm5Bql1sTTcZcmASxzqYSwNk1uML7VcWIkuOU5t8m
9dIjfdx8CXwaD2SWFvxpek+UxheocZUzUasOzId6ofORnTsyf41ACxOaFudRrpjt3LlYVYR/yA6V
89TwHJ4D68oA0VMnrEufAp50QKnE9UiZGj4YLqFPdun9GZYbzP5MwrL47xJkeC6wAWJFNK5S+lrE
LKP41HNLPMf1Tw9XsSYSiUGh6gGuMRwEaufi0p/BYE2nbedOxOvxWNydtPtQHj4ma7q6JBxKkm1O
FGWTgWPxorm6KMiX57gT0bvDffOoPZMlTIkx4xMiZZWaVCRxoYC/HbH2pNMVvrCAefmJxxdmUy4C
sqZNncsO72DcHJYBq6aDkd1pQ2iSaThUzPB+eU7hGqClY9WK7gggIL8bvlntefpxmwDAwvCD4+ep
nNHgMT6ClscrwqC/oOGn/ZjWLKuch0IndTr6Lp0ttWh8ftkDhHpr236QV/5wX6tzszMGx5q7WRDP
AyunDFtkz0D9e3q8ysPRo9v1I80vGL4u54dRJoFo6b5iEscHzIS888d9q7nStEsw5Ol+Fcu13o0/
7BD1gdaaex04DEx2j/GPoLswVN32kmP+jDSNB25sCu6T8fjhaWZoyyUG1DM8TBStHaXsg86GrYgR
znz4kqc0w7IpOQOf4cvXxpbpUblx7strQmoRTrfbU7b0N8hqyJNeivCZFt8ocUJh1x0iCVNq6D6F
80RGxLMLrWPQnC7IvPYalCvqOdaLXiNRjqNYYE8Gg2klWQuWG/qGecDUlbWCcgFOAm0FR46FWtLe
dpgW7bPPWwDcQR+FfAkUAk71ebn5ZEeDQld9MM3NYXvByWu4c5/yR2OnbIlQvSIDdkh4Fc81prFy
6bWX94uQV6GlZOSmpektC4vZEezDXCTwMHAVB+ul78hRILw3QrcPnMQMmDd0mdFD/iIAm2mYmxyy
RCXnlB2XvY2n/oIXK6uL4Ws7EF+eK3DqtKRX/90jBDkyZxJGJfUyRUSz+bywVqG2YSYrAjSR4cMn
pHZxZFT/7ORcm1IhCsUdFBsSEz7aqSzFZ/ONvgZZcfQvowhfuPuGH2fybmCmfGIsyIcyYLBdD0+U
Y8yc2aNMjOBACnX9W2HJFfsVI1fdoOd28EchW4/pLU7vLQa0YhffiMzb7PQKkqfT7F8sW6RVEoaG
+wniKJrQS8AO5uQn5Qw7whVTKxb3xtlTBFo+Lm3vaS97lg96fmFdBUMnsQ/XtBaDWofwkLO2vV52
/I38yV4qwTKV/llt4uXJw/c6Mr60raNFAzHac2+wG/xUzRRiypcccjXoxXnXZ6h6LKbe3VE/iZbO
HAJeYaPdIFhb7FllKPqg+TrfgLuea7t/7utfugoeDvDIGq+OmciM6dIcKet8Ue1qYkg/aGPb2e5x
9Rb5tG/mYdV6V1AEFOd3fFMBr++o2CY6FRl5cjf/tvStUZeBuFUlxm6PFvo18kkAyln1m2Fjdiyy
dTmm5WXDsPsp0wr67GJ29vysmwDKjbZsYH/d3AlmHGGDRXxGcJko5+2NUM11h8iprlO6aGXcsYs8
kMyrH6ytCDRroEnkthd1oWATe+J+y1nUJOo+c4dOjLqxf0EgJVaT/oQH6rWksUCIOj7xGmtBieHN
WSuoarUSD0foQCCQVZ3qFEWyhmHRhzLDsT00AMbhLvEo51FWhhblr+RUXZg0nD0TcuCLurb8Oo64
MwOI2Pq/59kQ0AtBzJzgI5AJakNMXbOw/7phXCvYNINNQzCFM0+GHgZKfVsC4nEaeQZsIBtzARqj
j+/PA4mKXw1KooFAGWyBwQwBeRcSAyToJrOl9APMDtVPeLaJsMaSLnuErIQFyuSywpHeNxy5Z9QQ
yol46JkFeI8TodUsIA4rFCyxuJCcq3G8b4d1z+QEfseKd5dfwUP5eEE2gHYI+eaerY3ui6kwihRG
9Pl9JXZKsiLxgOA1Hp9P1EhvPCVefcTFzgi139cug1ejYWtYPorlTcEsaY+thwE7tYpRUKFXvhAQ
cOehYcqMWcThFWv2PzncnEtJGKvmPr+Y3l36QP7LwXXWjBqI5WT1oxu6BOg0xecpDxoInZ7WWXiD
ijW/7M5qzBz0wgMgA6SAgySqsJLnKHSoqagaFFwnUguwCLDVq2vbeDq3mgHsEMKSuv0+RlHpzTGe
qnCVMaNhBp3bvlE8XzGq+jYv6QV9QA+n4GFzLapf5eX2ZJ6D7bMBzv6oW+bqvusetjIrxNyGeksF
ZIgQfjB183E8pXI+tfQAJlZ25+2Ak2jvVEUNkkg/purlkrJFVfZUKAog4y2Ge/DQI0vBLvsnSxi5
sy/DkGYvf8JVVrsvuXifP8HMcDFhYHfHJRCHDTiEyuwnB7ftplVBvQvp/xWcHxutkPwZljn515zl
UPAWuV413HA34zHqp7Th/dR90dwhdMwJOejwQCAwyAYTgLOYy8FV3SSPFQQ9cO/Py29/YMI6ywFn
UFqnNfK5uYs/grUvOP9TPOIf99Nd4k5FS6T9yXw6rPyuVI9XMpSs91cNsnTHFqrDJISP0QG1mYAE
InNKhgMGxEmx1xfUwn0dQTVhppqC1l4uYp9WP6mm8CmhV/pRT0/O828xh6tE3GzB1aPQ0w5qzkYt
jc5UFzYeANruTsXB6ZMKWyAB1iK7rzNlw+yhb92hcwZ45Ai1Am2k6wz0nGrW/JHRRTC2mJ6ACvON
aC90ZFUzR5vTiYB9ZmlVpd0jEW5Nyk5ysZwuiwAc9AF1/lPABMmLcdfr2JAhDuHp+dxaR3oV6iiZ
2fJgH+kMzrg93ezhyA6cm1Qf1PsUDNJ4jiopmJmKj8+asRmtZwCDp2a8DEPNdM/UVhP/utOXaBEe
wwHD4opiux0v6fjxYnkt5TcLz1L8N/untWzBCIpvQb3R1tccPTnb84gN7fmQ9QdD6L+irogwFp8B
g8yb0RmxkoDP10Gmzq4rGFXE8eromZ9xB/OBbzXZZgQXWvvVGnk5GS1JbND/uydSP2HMRN1LmQs9
hHgtyjM5gY6s0ke8UX/G5rHen3fZb/b7wGXgVTs6jvkUzWcxgAPlQ1ECYQRDirdRdYBtjGXVvKPW
GaGnoCMipnNGV8PUuL3s+lncbZo3zCvQgRyEJOFxqs4O9GWmB/SYU68tgJ7nfnnzZejiI0OKPuzw
iGrGaAbFcEEc8P36zvyY55KirLFfpm8yo6v+Cmulwea9/8IMH122u+4IUWiGJ4TQyzMhQBMWtnpE
XVwDrhLtHmupiuXhWT20j2+1iftqfVVCSfmdJgDGJUgGH4zAeyFfadcPK8KSsOv3Spc8hCzXnaFm
aMh/ibkJuM1rFpxa8gZ4yXSh1youFdalvHXp3XsSDO41FlLUFMb0TXXaZjO7eZ39uRXJpqsyiES7
cWldrsgVj4qzaSEXuXDc1+tGsrbIU6HPLTB/iMecwfrM44pK/jgHRa2wIV+W/4vMCm+4MG07w9BD
Glv5JO+oXxSgaEa5GvBJtA9Dx8f5t8yEuTiq8itg/v2sCYN8EjwN+ompSDvQulOrP11UPB0o2AoC
wNl98vm5EX+1YqW/iC2xbEvGQQKPwi2/4DNdcbzCa26MSURVKqCa9H47YuyPggvnFI6IDRSK3hlp
xRKfl5e+5BbFSYGCT2pJgvWuj91NibIrBGUz1rsUnTbZvD2jSMjjucciToyw7D4xd55j/Z/07UEt
d/Qq+PIEmRohx5guq5e8hbM8GI6KwTqoNMJQjQ8d80D3+CfQeT+fi/aLGqFqA3V5XfUHfp9XO1n+
5GakYWEdvd1cEo6fJ6Z7UN1e8J3JrMaaXo/uHfSxR2FHVDSMmJA0nlkwFTQLF+4x+vKQSYy1YxAC
zlXFkFY/Me8RdobDT0WDKG+UnSm6B74ohzqdvIVJHtOVVMKVEXX7jc4gA0XK/pofEfvTuEK1Q07b
m7JTN7Nk8gi7aoBfJBBI8hD8aaPvi/fie7bS9moivhVMIHwBGbxReM2TOhalNhtKfWRBRTZ6DnIY
V82R9hT6IjHIoZGcY/hHmEdYvuT3IRMf5pMIwlVmOxhGRmiWdirfyCf8HH7GHwxCd4ROhqYRTGid
8sPE4QB18ub8arpgTMlr14aYaYYNEiKkDCBcMgEY/FELnvhsRFas/arYHpeRgm3uk5ojkrc4hzCb
hZ7JYEnd3n1jy10cWcirt8ApRD5evzkmF3+by6KNzsk5MVYib5RUppiRvWjBrbgjeu4hZE5bba0H
emASOJfPXQ3ClUC6hIxBiijqGTdqgeSjKzt7vxhekW34oe9Hvo0+HBHJp7KDRxVXAC6XtUjnnEJI
xofCr/ZGeF0BwyAlSPIvAR+L+VdNsH39izMlqZqvI+zXfRPMCa0f6SSYkkopoU3rMXh6FfN765vY
S5ygcDjvt1d/jDvcjm97QUWAX/Ba5j6SflBcZn8D4LSgLuCdd2U4fMY25HHAUmDfnmjQqEaQim3M
lDZa2skhU/Iupp+tY1CvJgam3dFkgu9yVPCK8EUmFZqi1EqvkDWgep+4J4gTZ/4YwnKojtxSIQHX
XEn6A+EqAllzxJ5gLpyXz4G5q2NljbsUsiZGoNmHXtGOWdvr8NE58uBLM5z33Zby3EB+jVFs6Vib
eXoN5LQMlDAPivjl5bGRSmHLn4GG0jY5p0i0IikBGYrr1QP78/NKSsR3Sm9TauDBsxy3OFw6d8oC
n+GUN25umEMEs8Bc3d/KpEzyRE/MREJt5g28C9kkAfZoURbPAiPOg/545zkN9VALJXS2jh5e19d1
8zWeygAR1T5fF3sTiuD+HvRiFry4BuevCVvL1EjLWNuM4TXo6JR/nsciGJmvUizGY3g53A5FoG90
jwEgP43d+ZDHeWy9XU5y2h61pIpukfLZuh39xuqpcfg3qnXnFuFju6LrfBv9LGgiK7nHEj/v8XAq
GL0Be349Ys7Xvjvxsv/OXY0anm94hTM6mnhcTkf1pzu1SFo2V0Sui+l4OzQnBEFxvi8ogQ/Zjpm8
e15p+MgcxtBKpM8ynqU908V0tlM8ZfPyCo5W2cg7OX3hzXkHwNpOv891/8GpPpPTvdVWWazhJSSO
l11lpa7VYP7vGr42CufFTNqfu7Vo3TxQ0xevyHkYHXa8KoJvuM1idT3/rX0k7ls5eFCWYMa0xVA2
qKMJUSX0P2llrnSnAOkoosLXjgzsKcZQ+uxZeyliV01QbLtYwrFGWMQ05NgGNQYZTDm6AM6cq8cz
J5sjRxrXs0QE+dLDa3s4lD7SJCUYMfZAG4xzQwLfPpEBrS26cQUSzSO5o6oNh+8holaT+WiZm/3O
g+yjTLJA2kor7mzUT9yh3KP4re6k7RiNfvnvnru/SasrnmpMmpPyT9pm6+sbU83h3Zy7QwR14x0A
bvQZVhbMS/PPPFSi+1+xGdHaBi8kDvfl9W2OexvgVMKr8O+T4q377jic1/foP6CcUSnybnxxTvr7
IguMD6AveG7S1tri8MmdP8AbklbGv98r7+jawhGPoEiDcnZNzNWAPcGTAn5hggLzCmuEzyTuFg5j
Xh/DvkBLZkGO8ufi4k5m5/sJYH19yxcGk+LjuHxXfGyD8Y5mNlC6Wfj8yiDLwAD+Rweah5NT8A3N
+rGab2j9B/qHg9jYSsFTK7bV+vFVrmiJrV3Frmju2gO6AqbvSGKSgoug+VloubiihbovPq4419Jq
iJp3Ikjkj4c92/VHzDE00E6MVpfPj3X1LcOYXWcud6Vj2IxgbyKXG6MHQhwBQGeb/lRs6/0YPJZX
rKDyZb75x74Dr1wYAF8Ph63vxlryXGg7cMcvE90nXIW34kRGCRvvDXZBcWIHW93fW9Y6Ya+DM0u2
kj7yVP5uPDVqd3NCGB7pkGBmvVOjp69+V8jU5WgWSSwyOqEJd/e6Q3ISqInBRgyoF3K3M0jT0hwI
tQtaNofcr9ZGSEMEJ+Yr3yKWWDHaKFc36Gm3/eML8tXI0gUIla94jY2MwPDI7PVxECAU/2hFHzHh
7IoZsph6QDBlqMxKTrkEcB+/opeAk3AKxWxWE1SkLKwCIZZkfsg85lh3TuZxNIIcCA2libGytR8H
YNCE7rQO7M/Lvg6oxFEbhgCeCHnYrWBBZYt6DxWTF/Rmp/YAIQx3JggIzzcEkZkHr4bXBJ5xmRUv
kSSwG13IpBDvOp0Q1k4n0FeY87TZGMpBZwXI3/W0Z6ficAkOT9wq+MxQN5CdTIvPgQkeGAkAAwsC
fnN0ebEAAV8/A3zH/sTG6BnI9xelj9CUZKWF9j0l9PgwA7r9Z8N2nHkw2CCA2ZCFmczkW0haL5ff
cSrpmlcCkBBpeYyIGBGvs4RDYuIfQ3VfSKmZspOiZDtxwhmhFl8UALeAX+CEwZOEA8ZLM6ZlajI7
CcNytiLBhO0PurzC8gterAMlqov7g+IyNTF/2N5tLh2EZmzOReQGiCy0qdXssYR/Qf+7QWlY+Pet
tEiAJQkcp8AX3wdNk8+yhITQH8bGJiRPqH4xxcIpi9nsAeQPtICnjmYmFEZZJ7o62jbAF7AsbJJs
pseJVroET2e8lODRMZP7nQ5oGVs4cpM4XFDJgKsIUIcugRcyf6guqqDFmh/05HUU6vMuLldXQWAF
IkWq54LyCVEL8oHWOSZSel/x6b4gKojV4MtMq1j7EewFdenKX4LE/YpJUvtNLkiF8U7rBC3o0DLe
izVXZmlJEBsxwjfCngiRuTf3+MyCmEFuBWQM6ThbVmto5/w9+qrR/maIduFGYJrIQEwAhSgnB96C
Az7PRPHEaQOlm4XEAMy5tEkFpTVjOolQ1vCeJ1oO58V0ORXOzpxY0JkDKBbg+guBBcpw8e+Zdfk1
pHOUAasjSA07OgSAGDaOcrSpfkrYII3Q1nY2Ed74cuQOLJuS2p1bDXKk4DQPPzMGCHSrANXQm3GO
sc/ren9fXVc1sSngVdg+M9Nm5uJxsoxTfzj/AsQDEjIRDZkIcltyO0PuY9Sp824n3EfFRI9ncuL1
4Nbx7ExuvtJbh5eza+K43H5xxKQHjxX86XEsUDcUeXLA/aQVb9T3G2iUIEri1rviK8d9ASd4D/gm
TpKbndhygerxM4MlDH8isiLG/di6k1vQYiH45PlgmbovbBogzvgAlWugm+oxn4IhYQhjO7p0ZpkN
r4ibMy/rmUdAI4LPKegIQajGhZ29CZIc5BE2E65hChg7Mn04jMjbiN6MUKdwGgf3aiLNIuOPoSqa
R4hhnzxwT8GQOapQNvgY+osFRLyGEDdFdP848JTvBG2f/ywjNrYvbJiilmAr/4xPja1TL0g+ybn2
WSeVnU/K0u4XzD+BuZdznwff8vq4WBtws04fEisvT3U82f36jYg2KWCTMKAc/bM0aYAUhbjs9ndn
20GbUkaNbaNp5T6pYsAzYGYgYjPlHhOuVc4FnEhbRJhaUbEzfmNlxI7odCOVXZBKcMTCl3P2jeJz
meEB+IZD67IguJX4NLfewF8A3cXyyv4idwk3RTPEC1p2L762/DJPFL0fjcEM/+VcttlCYaK+qAx3
5iJSXk32Y2+GMpgkSqHczY8vhq1gLn9nbnvxw/prmiXElEW/h7eGSTdnYsHQMVs4vMkHYVujY550
aK/2FOvclW85g4JFDZUWX9TFgPOCPSNoBKjdyz9Uu2+BHZb9GuMobFC4IxnAw59kVLVp7WxaF0uJ
+Jukh+vsWSAtfr5XMM34efLn6lCVdpZitV3uV08oP6/FzyztnAdmKKUN4wLLZImwX8xecuxqTFv5
zW1sZLg0W/0XfxqcSd4zBlIoYCD44aHYBDytEb/TrMXxOE+Oz+9T6YqPaE440i9BRhhSpsYjaEDz
QAVYpJePvewaP1jpU47j9x3kv53B6WZnAdVcXkKia2k0eeiYORh4f7N3HGmzZgJQnkJUz7jIPw+p
saa4s6L0e7a8bpUzjnpMmCpagAN7CTstu7Ts6z9VQLzGuGuHr4GsmkQotebReOIJmj7zdY5P6fML
Y2rWUwMWgjO09F4jbPHv5kfHqJGJn6FCRZo6VyEanNUb6LgGxnwILRkbRdlTYCukVDtnBVCk0aEL
3M3oti78M6wEGrA8ephRiTwZnpSOU0HAtn5yjRAnRrY4BIUOVDbCcSnE7OdKxoPOI7wLygemDY6Q
R2J6AYEZPiUoMFl6mG589XfHPHuzCnF8O9tDvDYe8Nr9c+E8KI1UhdW5vYXA2PA4gXahidAWXz50
lT2r3L7UdTm95VpS+DoLJFKFwfIeqx6t/RnbuO/53zAPdbJdDoIrhQ8Au2XDLyjHBelTPZjsT2eR
jrEBJaryNdr6OguSkdkSAHXnDzHVDcAzMBa+tuj8IbzskRWo+IKg3LFve/OyhRKq+PX1a/pq9EON
f34/bOugnNvYVmjuv7dFlGAXalJdtoz5MpRRz8MdxztWbwLygN7Ce78FPoeCPPeYADGc5vCwDBhb
r8vXmKamo47acVnmkCwe2/rjldk9bjfKtmd9pZnZPPEPv7gDC795Ta8hAgKMr238R5ZUQtTAkCXb
0Se8UKvtW7dkuAIX7YFtM8/HEGIl6lp18IQ+JKTppGYS39fBFEr7t+wRD4Uz3XdV5b72/ZnSpN1f
t03HL5kn3AqIY/mdvhj8X2dhq4XDNYbwmnvcVEg2WJCZq2UJQcRwsWSkQ1SqL6CCROugLMTN+DOZ
uBYxrcZ8JEQ4BoL8DF4P7/Vd8NgjsF79Ve8lGah3O7u7+XV9Ub+l8VfliwZelS5GpdlloTNwhZ+C
XZLiFPkO0wiarUZaPkecfA4EFAp25+S4xhXNC0cKML9/nP3H5aeiO2Rj769R172fiw8kZ/MHu1tq
ytsa86JFkNlS7WjlYpKYp/xWIzrCiuZrAASXnElxFXOjPjdzbXfGCFNfKwrLwZm8CP7F0zewwfZb
j8twT+YzbPUZtXJxRlKySGt44zUamSHpkhTJnRj7zvFTX4Kl4ytzwVfysux0BKXwShxTSy/vIwvs
x/xX/sCrPemYezGugixrrcoheAybsfLL4lAO+3u2rfGfoYFCTc8Pykc9NPCOGD3dkXeih89cCzMI
9Cei3SqT7h36ewEd6xvbBGi6NIv1N7807+bKWhWJ+qFD5FhMHx13YawTcTE61pd0gzq+bGDc3G2z
iZoIfFVf5Ylm2eYWIf7WXPFzO1t339Z2khYzbVFHdcRLie8zV7N1/mash3du1137d0tbT4MozCXC
piLposE3As58kfDSfhP1KGImu45ejDqkRctlXz2wpvpoIiNofBUN5nfnF4l4hwxAQvPKuHfhuQWt
qzsgQcAOnc+rRnDCw2uSuTAK+Sr/sUAE95/av30bcJMb/wWf2SV+xcNYLyyCfuaMTI3ZpkMByyhh
BhMnbn/yQEAo5bH2BULSiJ+Rtrq8F9ICCAVJBvQR3Fzxm7EvLJCa0/+cG7eCN4hAiOWX8Qm8RDZd
/PVnaz7eCwcjGjbsZhDJ8RGeLs+pTRhnoG3zP8uyJTJ38WIbnFL49HuGHBlV3D+XEw5/l705Syr9
89xhCQFjoXfP9PXUzhdPJZQJC+4hUE3nOXpmt2bSDFY3d2eZb7Wr+RMPLIyNNbswnXmB2axd4L9G
Zi/Fyuk2OTm3FDQ6/G5W1A6tyqPnSRSHlaeAJFE6wR3FvpLn+gXXYt0+5v40z3azSRiqyVxeuYiU
4S1nq2Ffc7ascbkj45GALBteF/y8CRLX3z3O7x8WYR/64g8bkfh80LxCYgcF+5pf3fAvJCWzpo88
j4vbYvdankG52ufiRQ1hz3/IK7GaH0tfrGU3XltYe8M1ua+lJ6Xdep5qJy0cHY7K5oI8j8xFqtN7
DX2jXiw62NvL6tBC6WKnQvW1GMnPUDeXr+755hFSwCSyxfrSZn9/439ysyHkY/dQ7fcbrJAmMBYx
X5rvll3pbdGdwnckIBZBjGq/Th8DDHRSTXLvvdxX1q4V0NNv84Ihn4hcMdO/7xs50CGlLC6LhQf6
t1muLdMeJLwg1023nW5uDwY8qvsrL/jy50wiNnpDDcKew/Ew/Fh6r9O+rjz5OF9c/+PprJZV17Iw
/ESpCoTYbSBCcJcbCo8gceHp+5trd3cVh8MGFoRkypBfKmuuIjT3XNeolvQ3FGOt01Ui7FB7lmu6
84Z8vsVltgU2IF6+nq6H+XNuzbGwsntXs8fk4Fx/WqtPZ9IqHvHQbGcsfkRfOgGN1FkrKMxBiLF+
/jTaPiFc+UXm9PtZZvmQlSwagbPE7kOPyK+V3/TXcuOUyjzZZaMeLPO7MQDyt1PBT/SDHS4RIsYy
SUgHKpZou3qOf9ZjSknXpwtNABag/XaWJl0yAdSehlw+O/lOe8kkfx+gB8yZMOCt3B4F3gg1/Vkn
68cc/uCJQROQMUqnMURf++eX+zeI9kmDbStLGHR/Z9zWO9VVXDpoX5gg/RMa8GwBFTPx7Zqbru7W
c6a0pBw/vYluU8Aknj9WpJ6QVLdxuijseFjicIWWpEXKRZySDa8+0B273PfRblnUhPQ0uNzkweBX
J08kLqzo8ma439Ul5ayv+VC09ROZW1fJ78y+xHu6DTqbQDusd+GWDmXaJ3Fgy7nVJ6Y2qICEZ+SU
uqscMVewOp31z0Uj1atDF8V+x2K18V0T/O4wISK1fANNan2oGbMKqT3K5QaB9bsz8At0NRYs6V3o
E59+2tmuMZp53+YVZCRADvjwlMNn5cWRLW1VvR+jzCEr07wcSkfpnnllKXwN3+h4wbK76mzy0ZHB
p59sItF6YCKPDaiMKdsA3szHKQgd8A+lGyYLE5YdZfvNEwyF2lxk3GODjo6JCtx6kA+YQhiA/lHn
oTG/aCRCyheZB6afQqW9O2etnBvvs5KN2KFsUI6d1uz3yngZ/rCOpreRHet2r55GBRlMCuTxqbKo
zWJYY18aFEbH6X0d/UdZqXq8woP+8cASRWQ++AofcMgkwJW4eVlvWHmmcfiQHn8dGbC10+p2pxlD
OZaWvUD7+6sOup3Yn0NeNw4hVWW6814E9tIzurqTwqIx1/LXAYahSfdOff9Uc2466LWC9PalzbrK
KJl9fuMQ8oAZHox0o6AVTvaFohCtdRjIgGSo6cWWFvrQYj6o8vGzNq9VoA3VMWIfPVCCwPkLF+Bd
bWc38GaoD3zmAhDBocjU5pv7O/DaavaNjEEpeDpo7h/rFMsuS0U/KSUHHRaKF20x8T41Nz305VKk
nX6BCl63O+gGCAsPAs3BYaU5V731u4s2MDaJnRZtODZkA/JB4aUG/dZ0pgCtwU8YV+YGZaQWs+J6
rrZuh/7MApcYnI+mAKGslzHCBSfRBvM33ejX5mP25bVR+RmLQdaf02+mT2bTpn1OMfU6qbZvGB6Z
qmL21XvNGOhM28K7o9MU4NlkRXj7wAuGLGhRVDqNI6AV9aFbLiTtoFnurBfMjY91UY4wil6B05km
5bZXLt4Ua6ARIdZxPcNWZjWpRyrmqp2Ba1QjdgP7LtHNOdkGUoqwIvt3Lk5J/kcMHjlxY+H4tCHm
Bd7maRSW2W0jyhMEUVk4Sy6m7tx1xMqLQVM6iG99se2y6aHTC2fU99dY0CcccegHTqoOXjMkr6Q+
UfAInvvgS6GcfoJHM4GuReDQZ7Of9LyebuGDO1qDMMVWjBgkHIf8v/BzB2CVfXKYTHTCusMfL+FZ
XLMoWAkBHSEEyMJvAIXMWOT1pHMa1InDEegaSRj2q9KgwnOinGhzwEPfTQBHBOZ/s4EIKmjs/WVv
JfUchU7Y9xq+HOmYD9jXo++1fNo8oNvGa8xjA2HShEVL694UdnU/HrNMdBbKot5nj2iZmYOcrbYY
fwh24H7ADrsBgCAQ0ltCs48+iMndeusC30qCyV4Cj5/YLhz8xjRelsxmOM/1nTi97A2gj21AMRjb
opiLNNgzdyXR1cc+9eZ6QDIGdCw+fX1treg16Ge5IA3gTAQKJhiR5YQ2ATPknaZPod4m1JmYSwLw
cEEbJwfSrwHn8rTtE7aJKLu7HyQz2ugmVb5GY5RCcnYg0SskX26RAQrcTJqRyCccvA2t5GVNRqk1
GQjUgepc8MEgYyMLA0uYwmBZDt5TYM85+DOnPQu9Q2I9VOxZG+DVASBMR99wZDroE5BWl8dkRe4O
CFTdg40uOmMwniZ5iV2wtb66uDWCWx4Ydf/jvGvhCYRI0VH+wIYkrKdcTrrPVxCehqhON6sTHKHf
EWZ11BUqC5F6k+hsG4PTtv652Zv06LPs6iBf/JOvUsxueynhJisCtQT6Si2Yxs67N6p7KtQJlLg+
6zSdQz0zPk/HaMGnAfKDA4MIq16NerBlQkTBxh3JfVcbCYUrirGf+49lM8YQLVBvb3riLAy861U6
TW/8S6jbtWewWtS16EjWUy0ZcbKrHp7h/AbvR8Dld2kvFvM7na5mFXuQSavOlNVaXn3fXnQQfGlK
VhQC063hJ05+fL8vP/lSnhXnxVX4yHPUsTonH0kBBgSTEGiybL/TOdX1d0HW+PIR1OsBzCL6iehK
Y26SI2w4gyfK/K8u0UwZ9c7vpUq7wJw9n5Mkh9CjXkMNz+Hu5wYSSYt8HUrUs9oA2+9+2NiEiO8n
Ig0kVPx9yJDYrHIFkfJlvQtXmbzHBwmn8brnpbMgunVkjpSCHBZWCpqfy1g9NpX97HmF5BUA4uaZ
dAM+8yQFkInvv04Q2ZT9ZTiSFoxlHFq+5qgDbP9Rqwyc3jzNRsnVPA3hmja5nxOA4pOgvUe0/7ti
lfCVYUmXBVmGPwOc91Bdq7UraduXAZqRmDbStzF4q+L+MmPAO1SH2XoTkh33U+AH5LAh6dC2AcMS
NJEIQsCKRgZCjdQuUIhZf6ZlPP68vWzSrmv6YCRyxjmA0qhZeLKtSw2yoDCd+u5A/vPZGXY1xQz/
lRNGGaBah/RehM7bQQWaYcCFw3H1hnf0E7kqUKy1aLnQ3cNEQ3bp1qACC1JXJfHydMSKB9Luc0OR
FKlMoHqU9othAr4wu/AEPab2ue7hx0dlj6UumYALgkfUUR4yugBIEUC/XFM0LOhMtJ7cDls3Is5g
1hHz3buBq89HXbQ5G6pGXXcLsBSn6mghDbzAxRKUgupQuiBa4wHVcRFNQ5QBZQUgMcAIO0NjAmdI
LAcTJEpi//nsVxf6vTs9H4XHzyq26Ww1a7jIUB4/6riE0MoO3YcCiLnNt+vjgZer+2fN0o5HBdNu
17mBCJNB8mHpTEeSKhcjPaYURrseHBJq7p5KQpnsKD/r+jgJ/DK1EfrtwqVFqB0QKPR5QinEhuxv
65xmyrYBYAoThWGiCkQh5DUGDiwYjGspqSvRvL1ooSPT7e55AQ1vxv6DBgHYKiPGS883kjncbKQV
KhpRoA/1/Tvsv6mcw92nh5mff/Kc2pikXqNow8xM+9IMNhN6j2PCyq7QuqHIRH1d+YzDeivNcf80
wVnU/idyFVBbsoXkdWL2yZsn5vwFa+pHAcawlNYNTw72q1e8kVl/tqAZqdKk966topGC1zDjYgpE
TblljQOS4NT1TtMTckGTcrX5quNqqV3QbMLUnBbDlGsQLxFDmKaoCVAnr8eQePBtRa0eKwYvYWnr
XPLToaonCN3rga/Uk1z3dZo4+EZVHjhMyJWAcTpzgcuTLVRXQdB88LEz7IbNrWMnTb+Cn47d2hCl
95pKKZNIoQDff349hVD26aFz/wrAy3mlYJf8mRNgMovwP0zCSh4V2A/JDodXQRYAeIDo7g0yM6B+
MIKcNfOmLbGaaD/D8pL+xHdKhxrJeAw072yWSjmoITVOm+0r7CvoFH5cRDMHBGh0FdJ1vcPFGp3q
Hm47xb47QbYbrJDpyTS+XmDS37YCpqGcRE7iYA47RXZliwjMG52mYpitEWP5TrWWTqtJMKv5hm/u
AX7Aamejw8xg+1qfFoBDrvRPtIm+1tecAtQqM8jP2RCMFZyoKfQHgtBhOgmcD84fU8Y3V6Zap8ti
bfIFy8+arjXL+1nAW6lEc+kZZiTWf/oC7RZ/llCYCdHk7T0gNw5QzdzkG3WULzJ805bNKqFnsaTO
Me6yccReMSzWyeF1+Bx456JcSrtm1d0AFBuV02T+Xb69ah5ab7/dIDB3537TxWZnbNDeWxtbyuVU
dX/rAI8hxII4duKZY3JoVsWavu8+Y4ObnrbtMUd7iHoxbwACHQ6iQ7GmQt1ujQcHro5/kDDRT1ie
oFrt2a84mVRhicJw9ogdqH8+mI30nC/SI0CURTP6HstNMecjkxsnCKXmDlXvdbZGFcPR+QbwCBTM
EQv53Jp1fa5YWYXDejHvIGOjAvl4LlNQ0zAZoCaGy2wocDjBVaZ1NyjWvW2xls+vw0kcXdzxupqV
T4u5Oo5l+5mOTEAN6ISpDoDreMkdaymHYjyM+5/CLWie6sZJRDflnJ/RRoIbvSZZZJUjGpK51gRY
XDWWiAPhGDoe4muQC7tJOxNH4w0qS59VQT/MVi8Etm/6JWg0XojY+b8xf4+NEW4NTCjQ40wx7A7Z
35/XdJ7hbsviU9y/qxrDiqkB1/OBtyhq/lShAuII0IuEEkQLfRpEo8xvVxFQmmlAtLHQyCo5VOQW
/Gbb23da6/cIllR2zvVYcoNRi814uzqNIh49D+95eCvHr63At8jgtH7uaaxOMpu6LwErlYACEYp+
Z1d/+08fKZalcdMOyKTquxLMe1fkHEg/iog8sPIUgRz7dUW9pT3GuOkIOSuGCvsUnXEZkjoyhCDz
6Cd1cgCetGwY55VJ+zHfxp6yM74OIgx8Ou2o9B7MygmZJgx02Okv/kH2dPn67b08dgXXTyzWD/ok
tKcRNUhoiJNN0CHs9YFn0RQAX9LcUj84CKIOBF/ez2ZaIMnzs47smjSWf7Tb8mGuCXkJWjfsQqAG
QvZ8dnN0B6gMEpwC4GFPQNbAtDSwvnRdMS2vBzFLiQAce0QViH+yapZQYmgH0IXEaxTAaAMjB7Hy
PvoDPMP974lQyABeOvf5C42juWHasL9YQPnzXzimqQxO9/22IcS8fxP+nFYtXtTwz6BgIskT7qSb
Mm+XKhDIz7gCBgtfAo2p0NVW0qSzBDxGBSbY9obG+rRWp2/Yu0LdUBMCf2h7RMBDYJFegUgE0oR8
gFUG8B6sIKqY6KV2LX49LW8QDnSsOQfskRmYkD92H51KoQl8RTBmAbLNDuxsqnXHgBV1sECh1UWb
zWoe9FGpQWaM1BRDPKt6UJrhPcm5yJ14/bx919Nim1DXXGr7fG6mlspmy3efzRaeiqVdKeZSAc1L
9FAHVMmC3zC/mptgdxobY2Xy5Iugqj7yfXBWFu21eyXXS1lqrvU1eSgv3IBI7uprIE/aPaXeOre/
BJlIVlKqgrBlNU+LHsbS3KT7fJ88YhqRbOKgKjnkkNAn6VNBxPqkvpL4yFAp+T1wf1WL6vvr8Xqk
ptUjFQV2f8z3/C8cq9PTUBH9P/y4ofoKNiEoPTvzTh4lSP4+7nJyUmCT6oRceA0ijk6EPP9Nfwvl
aDwpA+P6MjmN9akOADPwcrwoIGzusINCr+wG4RT0TkoayQBnKAt6KmQuTRXQ27QVXDf2IzKCHJNo
EDBgZ4AzZJiWCL4m3J/0ZFeFCxuupBH7t/NCw8+DPup6Bh4TZR+x1VNKivaCy2njztMBSBUskcSD
1gJsh7/MTzYulXzBE8YNBT3gvRDM0LKifopiOzEiqR9SVNTWCVRJVoh64Wgw77fsKyyv32WEHmzP
F7srlxZYl4RsiejPQdjB1ghQGf9EP405BwMQYAKfy2+izAvbukY6rl4xpYxNAbgbRpkfL183g974
+b3VjqgCckhaY2f7AMgRy2KEVSM89iGHT2uNbQhCJh5daFgS5iT7cFt+R8C6EEREQYJJHjHYKSMj
9/3qM/O7DOU1v+YHDiXyNURs8TaiOkkXvegDECeMMTI0TYQVBwQKDTsVSdwILuXSOaGSiRsEdXRO
6iQf4VNSLHoeoAWY+o45RxUVQgnb+xEMDB0DUFfhud3+hviHknrRbc1dttOfpZ3fNGk3EuY1YOeS
NYg50WMmlbi+p+JMP6A6M4mB6aAnRObA2ronT4Bo/hnnW7Bb0ip8JFcogF60/x7lO1HCPD6L80FE
C5CmC+lF33ONqhsurRA1b7lpn7bIunXG7THDMTObC0w4UAB5C5quz2paYwVCkQ1fzDPZIPksA59r
AwB9HU65lpxUYUVAUgKm4hGeT6lDc3LSs+Pj75JuEEIH1LFuQTeLocKvAQRHwDXvbQhJskPvrMJf
BKcBSqui2Op/GU9U/NFMeEGCBm/kFLjWv4V6M3XGF8rhlLw6xFEgRsQYT0xBek72vxWPWG8R6oXj
ywAJH8am9FtynJi2IaXNYTTX0X/4+t94wDZjjpL5j52WE0+Qz4qBIsTPIr1hVxEKC7JH/z8/9x4c
M+eW4+eMMAgJ8agV8BhIF7+IjYSsz6DkDRqVKYpwNNInVwwp8nMxrrfHcis/XmssuPcEfoR5NM2l
a3BDMQ92RoD9iAFCtr4/PcguM2ZW/ujs+bLgxtWmnsNVZogjldNFIRonJbSm/7wlSgNcyJ/JBGE8
Pw/1lVaol3HamNTA8SiHAALpZB55ptBif/BKBEjqD9GHWD+bMco8THpYobBwqDOQOf+uhGIc2nPY
kIkF24yNnhwev1Pay+Q9CKucANUC40GzioDcBKjryUyUjkXLPa0H3FB6EarwfxgUjgPMGasUcwsl
DRjnNHTwyITfzWrK1EVoAMabcKeHqY3YwL8rKqY4p5bfzabCBm3+JXpgNfl9guL1fKCb8bmy/HLR
eQMZ5xddl1Cws3kzg0Nmd+45kmJXTzuDjazDIe2j7RKQR1DjApNOa4FytTIg1QKYy5jhMAqg7q0Y
XhwM9AQ+mcwFHyASoz3LbhyvIJOXyEWw5poiFGCNKNgg8HZwgYAjuIL6QgYTl2qr1fvafLDXoQR7
8uB7kNt9kOHRD3pJsQho1RQK0w97ihp/0XXm5AaYZpSUUMM5ncPigUU8BW2KLDmlEbhdbXfYbZbI
UUfG463iUwYxisKvMfnCKrLTLlxOqHXvfIr6pQoj5z1qPjOBzv0NldaJniMdWxp50lWhlbqU44Dc
UtICwCkI0jUxXDJ/tasW2q0y3lJBaLXRG5z98vk79lIM9mYsoQLlJ096LvUmRHnvqCp0kicd/02Q
e4hmYpNiFOi6AMPcVmRGIqFFN3PE2qBaw8413eYPgg3GGKE8363tmzdGZfAVQksVV5INbaZCuUFG
Mhp+zE2OzpJTv3w48ArCI5/42BNoxk+0QRRoBs2ctb/3naO2V+UeAflYxtNkoX3oatndN5KYPp9p
CmudHhxyQJewevGn6LSOAv7T6NPXeaBiEA0FJhGZk3MGMrAGWshxYK+CflUNiu67ZW6lr5V58hPU
qJrw3MyxfxaOj8LoTj3gV9I99WFTRaiRTqim6Mog91WEVBHdjTyKkEYGPWumo/yf9DHZmWVyB40Z
OFOn0EOpQNjKYEfexSx7gBxEYArgqeE7MUBqSl4vpwFMiD4EAEsgzaCGMcURYC0461tWXX4+KSXE
/GBe5B7pNDIUubfAbC85LMqzFG+oCH9Hi268k6xBd0tFio/9UJNPqIIzZe2JHPv4I9CDJ+9AhCYH
cr9+Ddmp+qwVlOMCBCWy7vgp7X7GsCsPWfrAZ/PmuBzvGfgAP7dHthrDfVODjb0WAhw0fPS6JUQP
k0cXJdWt4Ag7Nesj+y4QITBj6aIFDTsoVk+b4lgvRmlX+wCJPYPeXWUMIeJ4at1cKjC00ZjIDEQ3
MCNkc8dQMimwNbld43W9muklM3/16QT9mdjJj8jEVglox9d8uya2VVHO6/pZAvDAYd9iHMlgCCQ/
M7xbTQsSMigyvjjJISqEhnE2AKS3MA3KaOJX2xrRE+5GkKfFckJoQWwGxVw7ikJm7AhlqT6J4kAH
mCLUQbdcJ0ZS5XCn7H9XFlfZ3JHAsC4HuVgNZ9QrmfrxQ5s0ugvNjiWlUua6OiYZ9EJn1FkTYyxf
Q4foAW/UYbjjtK0r0AeI21K/CWasy8Yxj1ArwKAcljtH5rZ2DrkU0h4WxJ3ViDWSQAvZW5QhkqsK
X48QhEGIKoUxYc6dwqEuOacjKwbJO6jhN2JLPRtEekOsx96igMEYkitJJQv5CcL7mol+ame/fI+6
PPprCJQ0zQ7aNGc1lofMb6Y2scarwWEBSDFdI04FRii611yfywB81pFLiIbSlmtHXALdmVOwJ8wl
KhN8blZU5DfBsPByO0/2+GaxmBMXMmiIT1n7SXIKt4FmCMQYaAU8gQbSDazJthU2afwG6mJI66fy
+gvt4YO0p42qedAbvHdx1MeuhxfRCkHQA7oZBuLf0qllP0dlC8sClA/Ya0D7clEX9AtYRAFxt5Ad
p7Q8BJxxyDACf3hygbBTECInZW0F4KkPzNxX4E6yk3wf5ccnlESpAFOCOT2JHkriiCA3lMvGaubS
S+rem2TwQ/8K+1D6QKi1Af5ky5WhUqDIBpoM5CdYNRr+GcEseMZgX0iDp+z+kkEFh6YZZkDY4QwR
Dms26QjyPSb+rf1StrW3rzHQJSFAKoS+PzONphXlCTjYLLljnaeGIjvG84uVUdRgnoAQCy+42Kbd
ox8+61h7Fd4ISqxvL4dEEtuEqktUbgEkWqVBpxDS8wWtG6Qz9WvuC3nJYkjhJhp0D3hBMVPR8ZBm
wPs7wEio8OzRYABwqQDIlLe0n8opqMxfPkSmNf7YSsZkaYGIzt+AhUVAjBOMKy11G/6WnXudWXMl
Ov1bM8ozJU8R1ovfUE9pfdmvrf4wp9RpSj6KmjHOJDcRzNpMcLzb5SEkcKSBhhw+wMeePBG8SfRH
TAtsvH45cfBsA2hHHWGNJOvk51CqxzkGgdEvmL4XfgRWlQ8Q7iHakAbo9nXoFeceY4CZXeIZuyg3
bTlQ0OYaIkjiUf9/tNvTjz3VRpMJzAowPFrf+ZGwOLvI6w6KewsMuujnXjXA06ed4ZS3A3hr6+OH
JJ6+fqaWzmaATK42wLLQ6wAlUf3vXvGzVfmyUU7KsB/VbO2sSwPOWH7WOXVxQ5DrAmRtuRinYalZ
tPImUU5fXpQucTBq8n7n4jB7AAuQAyLQifAspfz2wa5y+qsahLnTa+mwj9PfDKB+sGZRy5he9ntx
Ihd9OdmfUDbnjWuHIR/ZCcoiqPtDBbpifE5BpEdbhJheuZ5wKeSaQyUwV2wBBQYuBCCQGj4Y3gtd
CqzBiVpQTiBm4EYz0iYY4xFLxL8bj4kfRYRGa2CAADJ/wL/+f+v6+owcEnnG1uJGaseCQSOKeyJO
7gkwWQ9hlBzJOQnzCFuJQL8gUv5SBmY9JRNuPMPzzF14CwjruMoQ4nAtnv73IpHj15aPhDrckHiA
wcx05FvqP09dpgMZIWV/RDBCF+hteGHVRmSCUhHfxGOCSx6wgHF0PCBpEZEwH1cLohiL+z+dBB5w
44NPdw6Y1ZiEgKnEjctCzkFoz32QiBSBxzzPyOYZVG/+nTGerJwR9pkgxUg9KF+xOhGUpD6Nq7+T
xwnlATeCXRZWvgOdKkY/Nz6LXZ6ttuVaU8xGiJs47msdt1wIpiAfTj7Dd4m99NGBYbZmry8QPiwf
HN+x9+ATGEjoytONg7Ly90k84Npwzbjn1/O7+HIecC248YBTTNzM1SEX4IpwJrjlggnCyU5qcQNq
inMTnwGwW4QCf4fAsfCALYT6F0fP7+W3/TsNPHifAblOSG1AyDGAxoHbjqhlVVPB1Pw7NVwNfhSJ
3X+PDf2nckOnapWf2dMoNRCVcgYx7LYggExaVoq/8hcgOspeBJvIY3C1OHx+hHrlLDMT3pZwycAD
xyqubFMMQHgkYigyAvj3vxPQsIv9nZIRV4DXOFxuDF9OPM0UlHx4GXnkLbQTkGORtWAwRqlF+6Xh
TK31wfsCd94uCJfoyCB5jcqR6LEQXKPTxAMiBlghpeGkf87EGF7R7JFH6uaVWvyDD+Ke9/FAPKbG
Cz8UWgdDF6dmoMys3xTMd9WmSK0EXhhA6b9v4N085p6P57No7YCU5Bl5V3vy5Yn7wI7Tgl8vX5yJ
tY6uECYTKBnYspf5jWt4MhmhIOETkE/xX1mYPuA/GBRW50BsVXu/SUiFPLIRDdhSUfrMKRScHqet
CfBVwUQAMap7O4WftGfQyQuWqN/8K7T5KBzAtEP3YcvVyGxstjkrNRDUSbSOzzUSmJY5zvIZnahw
pW5ZZM1tqAw6sEFgMshAMR64H8+FYFx3WlQ2rTf0UIfhQBqHyK8YD7Q5MJAE7sz1ekRjURuyW7dn
v+H8oksQctkB+TjoycbhkOA+95HApGsZYEmKNMlr0ktdOnXNHYt4imFr8xChc76LoHviTpa5nLPe
FDuj3zx64j3Zbw4B8gE0zJBwwrKL7sI9Bs3j5zM+JejxZghBKXHqwRxWk3DF33cOtFklefSpPFQJ
anQGwVjig4pYJyLQxqK0zRVOAVMWlu/ZAOEwlPakBj2UE1ZEU64GwxPGHLssKfPRXJPnDkMKySNC
7GBIvC/N3jDBKsHcY7nXTiJyVPQhTp+sxsAV4eGRaXRxPOJ8kGRFc2JxdPjj2INd2k/SBWLAFAGZ
gxT6NdRiBTICxSMKSyRxeTTEno9WlWGt2z5AbRKOpt9Do/gcu1AWTn33u8ngzkF1BFShePEEdNju
DUcZ4P+wYHBZBQayFPz7McSWYNVW1O5ZihP7fBrHkWu/4kWzVSgCg1xYNxDSnOr8oxaOypfV+Im9
JlgCu9ydg5uUJlcLrDOHDQVHdphDh3QaV8MwcMNJgbZ/D6ysHV10Oum8nYamCa4Dy0mx21KeNrjy
T2EQQ431jRkvbILuc0BDh3WzdhoBWXQDWI+Hio/OZvKmifulW6xALCJ5CY+U04OGxxbVpQz8/zrE
09aEk9CXGxq3vrABHGez8E7D3rB+u2ylqkADtUPadfJyEMe0vQkRKO5Hs7QcaJF7GlaaT5sHjClo
wT9bkxA7cP6YiPQ5rDAHun9WqUv4icIinj4vFPDZ1pGHEooNPyCwrBcIkinWK3GU2A5it+sZhBZ0
hrCszftIGF9QJvFBcY+C2H7VC1wzT2fKIhme9vC2kIcBW9IgWUe/FtYeOFqQCRAssFH5BdiaOkC0
0s6oxGo+AXoy1WjgRmtJGapIpGp9aBAIrSq6/61mnImY6dcZCZksfkQy4BnuNfHFToX2yHshgI9o
cO2wLqbU+vVkdYK3qgSm2o38wLTfxe47yoDQRO4vduWe1ylnuH039brhQveoOjgKQGZYzfj10Zsa
/FgqR3nl6Z1NJ15EqotyUadyKnjbmLi/ph99EjcTXFC8XBrVUGui+TNfYYRhVRiFS8vOa5HTuF1A
2JfZA/uZOuMHge58RiM6sJTylgjgO52LUQ3p175mJicHEP7Tjk5sEFQ5pH67+s5h8iX33u6zeNXY
XfWfsTCoDlB6OOQA/p/x7IeuMx5fBiVT0wkl+vhD7N9f8TQsRp/v8qXNX/Uw0+Y18uheMWCSJk71
3gfKhvzEpG/MdjJKz2KFTReGTxCR0kBewfMpAwreY2Lb+MhdhMdhAbDNAgAm9XX4jqT2z5WUryT8
nfFyHoZTZY86bcdw82pD4kemp6/Qm6FCXuGnPTOabTusFXo4Agrx7NM63ZKjMii/u1Zke2Dbi9Ft
S30xaMgVVYW6KohElphmgUA7cCIsUthBqf1QaEyF82qNxtmc0dH0awZNNW274EAtKV4nmftt+vQt
IC9v4Wg9yPv4pCH/UXKhgIQYFPflw0RjATD5sNjRQGmPYDgaLHZadVq8F/K93lKHNRZC3CxCMeJH
8voU5qO6JS+r7lZJFk29Q8en2ReN0z2NhS4Ymiu1r8FvZa5fvobzgVRbjd5gxIJteDEb9azII+Nj
zt/1WKY7p39siZmFxlYPUfDeXEsP358x+fQ7B8BuVY2O7geq4zrWqHa+8Cl0WnY95Gt00a2okKam
b4zyE7Dgp7BZ//SmhEFnJA2gHGiJzTbwgZ7OYeCZ3YzZSG7SWuBokNAocNVkO0b6IE9sxj7AKHOt
3F5wpW4dtf9UvGenr1VbEXpciOB+kvWatJcuNTZ0oavhE9Bnx9ZRkl/+lJ1sOOC9QEOXH1FI4/Xs
6ZvSEKHVkzmoKrtLa0WZScB8IhffAkYBkPnDs5y/9UXa6auwh1C6+A2AnSAphYqTQVYKn6sfhw6A
NiWyefBSGdILdZ6o86g3xbK7ROa/M3pKo/w04HfphJPd0afrMPYl9EFSO0yAyizSL1q4uCRKhxdC
1KMaJKcsQk5CdJXC7+MBso8daEy/HLZ+Q8VEHB4f2HoZTaZ+cE9oFRGHDjt92VoswIbYX/SQv/10
1RNuDIvP24q8aTQKaPCfhgYtyA9x5HPQYYt22tE7dLqJHfg6/LR2DD4KWA6TlvnZw4K4Ry8Oe5NR
DLmoxMXSV8WaPsEkrydbL7+7o4O8ATvTuJ/XQHIzYnkWKrugEOQiHoMN1r4GYUfwvoVTPPrSusjJ
ImnDQTErHXDfS9B/I4gtz0F1lXQWT7v+ehQzZ+0osFfhng8Pr8rduFRHeY1ZbbUEOjevV+3K2P02
spUsOrxIIAm6IaWnT6wCseDvcXOPFtVd232O1STZDOiZoZbcQGeG9EtkMdRBLmyUTTnLFliyhvvn
9XSpV42LCIc0aCZwKFC76EA6PYaIcHXPxbbaylO6SgfCTZWKOBHfjnCW/3N5CU255+kSGBR1/r8n
xTORSwTLA4mYEDRSbbWsU5yCRrzz3zM8yQPxhj9QEi+Jt/09w4OkS3fvOcsmb9PhJd4G+Iu6Pg/4
Jw8iWphAmdjiiar/PoFnmEaxU2xI+h1azZ/jvxd4B1/Pscq7wDc6S2IQFy3RPtbl+/wGOr4HSOPv
Zt4VwY/W7+Xth8o9ZXuiEmQmuLTkalQgQd8DdKFLv2671lQevJbPQ3H+Ed8I/Ut0elhCDq9jOocY
Tckn5I3vmYL0T3wjCIpInFjeuajwfe/vwfMKcP6ljDypdalYuOb2dwQxqt/1M19Z3hhaHB1JAjxt
DuNJdfUvNfh32jl7nDrOFeeZG1tVvWKUDzk/vCRQeqvYyVzjcrqoG1lg4+10RhyyKFfsOZvXtLC1
1clDeH9Rz1pidDAtluCfS5+VeSzOzz2ZBHA/L3a+KzY4o9n9+ya+gGxDNFlY9cCqsGSCXvl78IMP
C9SGBRx66j2+pgf+ad7fV346p61dcbjcOD7+tkgc7rll94hubnLM6NWzCv59AD88PXAyuCTn9Jav
X0s+glsKZpo8bqPREd0rR6bGv/H1dyh8/fuqnHkb1+MHvXIW335P540X0DDCvcnhRL7+0q7y9pmY
Mxo/z4tY6WSLmJ9xzLHxgPFtIEGGW/hrwm4F1PBBY2mIntSo9DgHvCXY6D3KPfWdVsOXGAl2VRHr
1kfry9TlfjAZE5X9+4TqBlQAw9YgGWbEG23qy9pQ/7otQJRfJz3rfSTzBvTMqTC2J4CNnNlOX6L1
oY/bavsmP4AZ8mZqDLgSc3kgj9CuYb9ZJEdjWuoOCSOHTzLK7AvuAGL+fgg/gQf8HNLFdsUMMOck
kRz4/38nv+Pfm/5NEsYU7+bG8zzDnzHV/l0eDunfSfn36qvr9HadSW/MnzBfOf+8k+WTx+HqSbTE
uBTPceI+93+vhqa40gwRXvs3PP/NY47932zmn3w4r/JdzFWOlxHGPX/+75638eq/L+LT//s5I8yk
R+WcbP/v6P+9ift/f9N68QwJCv7B2xmoHIJ4TNacPsdoAkyiY7Hh+ZKVkyYklUJEgJx8DiKs2Qpt
CHburbaOVvFGXUg+8caYcsYU2W7g3MFRLL4r42RVQi4iO36O4kIxjY/hNdwzdo/6uV2zNXQIxexk
qgPkeyRWPf4sAcWg1kR+MXjTANgbOA2g2HMxnlbrSQOuSsBZcBfBpr5wEcmkjV2yEVkrc4m8514s
s7u5Zu+PKYqgR0EJ4g7KlPHLxeP+35VncRAX/38X6d+1LOCD/E1fzgSz9t/05SXOOx/z7yT97rzl
38VlTWVO/ZsYXAv+2d1FxzZzV2nvnMY0jP33KvKemE1ui4nyPXOI2kjZsFqxVn7u2lFefGFu0PYi
F+k/+/RRZzd2Byr8yFKxrDnNnOFLAMA9v4ErzBFzNP8O4d/wQVFyxb+5yIgJMk4YSFxXlph21RvH
F/6M7Yjak3zk/5y+f+eCN/77HB7ww7jxQHR3/ko3HE+14Y4hyEnjOb42I/m98C/OROy8V3xBF+TY
UaxlqI38h6dza1KV2cHwL6JKQEBuBTkKnsfl3FDjjINHQFEZ/PX7iez6arkYxKYP6e50Op28eQx7
wWVCHhSCSNzNOEhNHXnIa1ypGasSJNMYUGzcsIRCazbBhpo36NWHWMigSFljhx080dV4GqAZkOe6
zAlfgHIMJdXVEuVmRxJuOHFGWUeUADR1R5zY8GqyOMv6P8G6lPSQ9nkdNTPqVu1Q/AF4DGT+qFyc
Abza+8h0g/lrCpKoe/TvHmrEibI0/r3Qo4uW+C8sU3AMOBW0Fs9/h6A/ArzNk+BdADAtUZ/Yi8OX
vjzMMZvBOtD4ZyzMlULkbXSPQHj/q7/Q+KNPQ4mHIsISPSa6CVSSqNa036fucppBnAn38NUjykU1
NgGZuRJPq/dRTC/pIEHsLXZ9CTpODmDZs7GIt+THB+2GFQ8+UdyxNcECAO2kXg1PowzbAZxQZhc0
d+wHXGBrQyxxOgUfJSNsUyexB+HsbcJjTCVKfLU1qRYRjbDeZz3CeoOdPxpFQef5vxqVmqOGP9Ix
KCzFYKMfoaTecEiKDTTAdJjtsil9q6EhPp/DFaRR6Q50z9y80ENjPP/uQfbeDEaGCnI79zzU9eFM
qSR1N+C7wUuK7gOj5QZWzvPqPvnvvrvhynM6W99kIxJxxwvy6QY9IPv71SMAYvPNBLorQ36/A3yT
4D2pvrGmP3aIllM/YqAwPItZ/ZmjcodHDGGGz5EJwSxjxL7zZzp1N90YZw5SFsls19iwSPLOY5ul
/OkmQHfDG//d8B5Fs5Am+UI9+jxnjp8/mQzdG+TIDUm4/sLeeLcgMabob4Z3WqD5NNfo445J9QDS
nODu1ScUJB11g8NRHyngrSglD35v38l3VI9Jz0JCEaRAXXJYUHNeQQ96lL98yKPLgEQkhR1w5TlX
OEJHD2Z495zpTXp7w+7lvZYgdt/8yq9QWUkJZMENn+59CkeCggfhVEF2R5zy3k/IhRtWC3109Vh5
SMc2aVfsupWqez/YR39W/Bq1KBwf9bcyIRi4M7Pd32hxZH3SN3qog3BbxMY1NFyC8m6r1fETezk+
0JYrHcmHasmyUYJSJqVyXdB2qMUd1eQ3rtyTjtTcs6bwlStp+MqVJvOERtAaeU6j3690CbpMoAc/
dbn9lwkPsdvr2tq1qvtKVtyQrKsQL5Iz2XYv8qtsZ940oyB+pXRulDez5mtXE17p6sNXPrzeXaEm
9+QvK9z7YZdtV2euXfp7M6IfSMATEvOQynBloN38fcQjfuY7VaEYrnRUJyjwDgs+qalKV1FSkkv3
Pr/yldfl13cOJBbx4n0lK+6l3lhRbekIJO737u33uuAFPvhHIQZTMOnIiytfWfu7ZrHnO84wBSLp
pPK7JnXVkGOFd8X42tWEr7xKnalPVy7Z/FcTsiB7npPJfnSeqYMRX/hQUfLi07WN7LoaL5B3eNS9
xCMykLffhVAUBw/8yg2rGvvXrjq8TOG80rWHBLz4Gkj9uSEx1z3tEeq9MyI7Kg/1aC5PuodceZOM
upv/qtndkHuXjCLJDgmMlNwsik+ekOFx1gaXRVdely115cNbJOjHWkAivveQ3XDRxtv63W3c85Ec
3x9qwPM2qJL/HpEBVVhkW34j4466vFMuyKojQ1cqzx7vqpCQDw95T0qEsfFWhgwxFiGSRP9du9Z0
LYCF8NqLHdabvDYmOQxGGAcQue8nPdlkyYN3y9t3WZRCquadiiuvUigPpabvr6Tn4X/XA+Z878x4
yAaO59275E1/dvctwGTv5+TQtULblq7uY0qx3LxGOJ8S6OaZw/SIw+hfqo/njZAWGcfoYrnCgcah
5/K5nTLUqh423zmxCvve45pgb94fKiuU9A3H/C679wtGMg6SMnIkbjRLmB70J+uukhyhvd5dSH26
2v5XbUY8D6khNINyAw3kcekc6Me7IqB3/UGT+IFmQHPUfh3leUh2XEnDJ9NG3PNTro8oD2qjKFDP
eNC9++I9UMiBsskawwh5h/f5WRPLpSHEYyzQIVx50n/fdLl3xZBd1wm8C5nliljL/Lnj4kYSCuVK
kq6j+cob7I2RL8mSh/zKhxs+19uIQrghPWUeiX7H+Yc84yUIiDaDavLe//N4dytpF/l3lxnPDyyM
uSR4TLrKOyLKIp9h7S9eatIMntg7CqCkBypK+WvvONHkp7Mt1Kaa9o436CV7x2t8+NbVjcrTRFI8
fiiAV5sf6kUKMnzfsv3qKmqghiEpGoAPja0ZxGt+yOYh6SmVT5e1vSMX8rJ2PKKGtaSyd/aOnMCv
ayQTymt+qA4puDZSa37i/Xdb+EaCrhrc0xR+4ebdsK79/69Vqrk8J/93Vfidb9SaAfr3hd7mw1iV
mwubG05nkIj3voHqm4C1WPIO+xdHB4HzGdmml2ehscviJzYb96BEv44ZL4GMvCI1L85eC2tUPX8u
ipj+RXQWx3JUg3c/IISVuD9eDm5PjsJOBIlPlauD1+1hpB6SGis5sL7dfANMzi/fioNTTy2MqBFJ
2YVyeGaDcJYWl6iHRVDtoo1qANsDMbT0j1ryAGUfs4O9+ywAgAsb87s5fO2Jea2P+0Dsn8bn+SMb
3vHrwSkDy0mbo4XhYXrERQEp/ff08o7XKXBCGtgsxeiGeRQbCeA3QexBdp8pM8ABXsTznelR4yHY
gIhyChXA979fUc/r5e4d7Phv8LNvIXADCoD5EUrLI25P54WOPwW7o3JysQJVneEI04wvT8fATqy/
M6JjcP+6PvxsYbUgxrlP4tg8cZRNSkDaJtexhdEq8akv7gm87lRF+6fNjHJqJRWWlt/VHFDD8uED
THMkrDX2FPg3AdBggKyirHpYNdMCYoASA2txYJijCfhSHCU99DkGPM3M5cEHPZqVxism+OL5D/G5
Kj2wnEf6vO9SnVid4aX5hWvyxX3cI4CCHvZQAFjYz23MH61w0mah+1NjJoAXQz7gZQz3aYY7ysU5
sdf5ByBScP58LOikW3T492cSA8YRIj5/swl+PiR9jW69QP3o10F58fagxP4Y0X5ecCT87w/Vo5fr
IEGMDlMhHovuFxhIoCzWIKWMdR9PIlx4cPHRsJ1hDviYyml+7Vs47M21Z4hJBhDVy5OnRoNvFYva
eXkblUsUbYNJ+6/AWAZvNhBj8O0Y70HM+1VntN2eAQVBYbZPQEjGu1NELHf94AlItvP3BdrS+Rxl
kzMQD6n+BT4jCEvlpo/hLHUJF6jLox62ZsRExwz35oGMEXJkOeI8esWMPW3q8SPEKLX0ON75GmDs
882gKEOq8AViFErDeeueZ4PB8M4ZLGe83v7yZu2fxkr9yr7hAZXlEHUDfa7L1CMexB5DFCBvcKlz
KnytmV2mdwNhhel8Ab0E/2mXmfxMeVboEXPHRpH7BDDFUyyXk6FmybQEt+RIXIrSP89VrAHxOmfF
03C4AgEivu5HTBIV+xiO4wPLhxo1GidS2T5WM8rAOaBVModqlkLnvmcRu3t+rdE/KnjPEbT3l6T6
r9YfnX+bac8msO+w4Tjtt744zGgs8331y/yn+wNO0dtQFE/A+PIB0wt7Wb4Kjickp7DmH5BO11Dx
8eAgKvLDeeHzEpmT4xaCG0Swk4n7ZK/sZlj4cixzTsvwD5OMhw92FGcedw5Jxya2s3sAaofHuWp4
ZCsj7OyZg5CBef+gwcxNTkatmTXjD1g47PRDMNUQEkZXdwQC/vQIazUnrXcJey7MliHAlK9pBU5S
yxr9mE5XV1jBLsmTD034A8ES/r53bwZYotfwETZMdxw0mGTSFXfcZCmXWEd7pw8aMOH2cv9wmO8L
/8mMbgkn5MNgeqALqENEDRUvb9wm+tN2U/yieK+gTB49Ejw4be+GCuUxYsaw2wOh66vG5xG7kojw
Bq3D5KHwMW61uvNAp4fnV8Yh2xBvN+uzrzmwjEwjvIvbqzfn9aXB7pt4Btq0XlWT/qpOX0Ap/rsm
Y5zRHD0oEFYuie4S/fy35JQbJcQn/UpUGxdr3/MEqdXNr0ubHeQsx4F6gVkjWmb0enPjSxs/z7KF
+PtkJKtIZhPc/MsFYh86syzlsAlTGw5JCl/bouX6bl8eWDs9OgTTQsNTP58joi5oKK0dbXyMEEqe
85tf/6i/zcSm01TRhOXgTgb67pagmkOxjUvGtJ7e5+V0sLZzp5g9Z6zWrFRQCNCz+wdAq3fCIdMl
6JJU/4q/2i8YsrmS4OIIJc8BMLbYS+g+BMSN8BIev3oTbTJYZHeRBIujAxaKra6yJRCXbjnhpP4G
TqGjh8ROGeKuE97xrJ305IhCixnyHAJGRBv0Bjg2SousCMDa4/ywMW8yvM7pn39HAVzDGWZFesCE
f2thb0HgwFHxCaV6a2RH5Yojm1MvCjLTWE5LHzYAxFo3/Gx8VTi1sFWPzRgbcAtBEIcKducczu5Q
Ih6+e2PGKIc9n+jMPePr6T/ik2vGbRX1cRJrkgHYAEGWYXUfnP5V88PTr6eH8/jyI+swp6CpPqKy
V8JPyby9zeD6g7gJ7Y++d3XvPthkCgYv46oZXYgiaYJfrKOFcy8Ex9KXdZzN95/0B4yN9Z6lUAfg
maYitsDL/j403N+wwneq1PSuE/hpu7C+TMSCW1KkWbYa4B7pymkXR7GsRQs8MCXuRhYPYmxqkaoe
fcfAAQV7AcSCWf0zeqaXJZzwgDPWIFQAogKgA3QIHJXA/FozJS9ThIP+GYsHvx5nuV8bxO/I8LIH
hQpEPzwGCR5Vhzw5YEhS7gqiElKDUlgmaGxNHfQe/qYHbXSWeGeFuVH8OzunymyP5g0EGydTcSUI
1fOCFxST4+co2897+m9FlJiPfrl5YT/wmpxxOqhBD8SXeakZ82zQDq16bH2+ek4DoiCm0UBtsw7j
dwyEgnfFOEWLB8Bsgm/Yhrrlfk0XDQb+APlNb0RuKsRSjHik87OsM5nGEvdb7GqsQD3lV8OXdITR
NNDPI+wpJFyTl22PQfF1GTfjjfZ9G27sGef7Hkc1ASwQdwbBVEZUpp8XhovJl4cQwAimt665P9Y8
c7jTo/E8BbSvPsxhQQMMPac2FvUYRvW/Db91OSYYPlwNr2n/q/jQvOniunfJef7LbDfAZwaxGzPI
MxKSSkwU0EwBPwYZ8pUYX0fEi4gICR6rFKYd2bpHAMdzUM2e80d4WXIcH2hPH5RIc7jB13jCoJk0
xH8c0fVPR4/2FscLLsEsEQ/Eq7gGFYbFmfV/CC+fTvfbq0stWPg2eDUIPud3A74n5mWA7kE9ILrs
2bf9IWjWhxAfhn8YKPAy/sVsRxwC1Ny/YHiYkrErcHGCxTHix/bllrUTuaR2jejlmAuWOZAuXGRP
1jOM5UZUwC2+DrikuTB4jlg31UjDly/iFM+7joWXAnI9Ymr4q6tHDOEQQSXlyHGmkqHhsLg6gIh6
jVcx05QQLBWHIG3D85BtcOtywIqasVmgtWKME7AlsQEq/Psw1+cIQQILuxCEDq9d/6Ws2RwMYXY2
OX7B41hwr99Y6Q3tBIbw8xpVUb2++6t8uo9RxVLD2xyNWrto4uPM6QW2e5xlo8J54M5yP/m/ovUb
5QtriXtti3q2wNISTmQvH3G5bQM0o3XaYFsdBH22R6G6ESsV4pP9yFEIfnqODZivSy4qlUhxstII
aTyVUBlO7qE2XbVxgV2vFqPVWZnx1cO5mKOG8y7Dvv3IMQOOHKPX7tU4Cxz3VhgPJ/fVa8PcHxef
FmBSPvrRIsnA99oe0KKG58gGXyQHyf7mNMKrovrXHve21oYW+rlrce5/GjULZsHYQOgtf/Yx3BDl
+QY+8/2yscIJwEKpsZ52X1/qRznNf0AV1J18U6SgzP25z9Qghm5k+1V6mCIeXcPWfeHHcJmyQ/Jv
0q38iKP4shk/8Z0G+wTxS3d6StLDPVgZXfrjfACUK2F66UZY//0DubJ4Ed3ZOYIG0XK8Q7gtE0nh
dvtmXeh5zyqtca67R8WHcV4gsuGMTwIgTWt8+DD8DjHQr35eYOKzxHp2nmAScoVh+hfiDhgeT8/0
bi8psrQ9fZraR1F95LlfVKljYF5yOy+OyrRpcRJXpnqfSM3tRMeUk7lcP41AB4NkUBD8EwPP+4lJ
cEeQbSeVgdjdu7NT+63JET/aA44JrysQhO0Nb57oRdglNYIpAn+eBQPs/8v0UmyO6uYAR7om139X
VzfdO4I0L7T217GHoiFn+Qb/8R4hpJQ4auB3ePfL/RyJi5tr/sVuChHxdoouWVKp/q36UO1Ua9M/
4I5fr0RXI43Tn7aO7BOIXN4fvqaArrq9aZ+97r5M7/Wc6I8cwpVL8KaGun+/eTXxYIAmyfdZXLG8
6fZUW1QXjsVWr9sJM9BPBY/LfjWz+vENJ8psWqkzE78MmMQdUVnHUOOEIciwxude3dDUhjiYL3t9
Q5teYmjG9KAtL8x9/sDsZJemjc3FX9TPbAd8vP7EYpsAwsEDjIABTKjAYe1ZH/BhwoYFI6YbG7jT
QluUwBdZiTqzk+Zf8ftoFuxrTxg8mwEiIkTJEUm9Z6QtOAiGC7O0mCC8WJhNDpVPhG3wGJRPHvXV
4Rq7WgnnuWn/sWlA5L/WoFULqgMSJpCq7L3AZTh+WILGhz/xN1J9/Q/sXeWTRZvN2RPvCpZRRCDk
3QmAymOkUnV2/Hh8I0HqSb3JhYf9Ui1gEOt/rBrHozPsLRBbMxww2BXgxozg13r9XLbIr8qhRMRl
9RPepeAzhcpOd074sj2xy8TOEm8BwBPAPxsqX5d/vTe5edQ+hg1TeEwetIheIGNueAw6ajs5UwHO
4z730KdxrFXtPfE0cwEd+6d+Au9rrbQFbcgQ2H9LewhkanMN69xtyd87H8KjNWxw6bg7LQzkRkyk
Mw5t6NPAYQKlyxztsSIgzsXdJT4WMLCUaa+sFW+BaFFi4hVe/l1VNhQCTt0efLDqKmto47K+gGh0
CGoibBnRkwEiNSZ+UyX4pY8NT25ghG/uBE7su+q8Oru9n6zn3S1og80m+imH364HTJ0ZbMdtb4Pb
V/JHPEVnEB58/PiGTxAVa9fPw9504J78wyrjb981RjqIFN9/Z/cP4QQ4rLXyZY4V8CVVF0hcNiVg
PANDXRrEayVigYBRX/quovtGz7kALvWcqbZbAL/aCoZlRtTqQ/RYnT0jfqBrR5O/0q1hsW3RUCBr
YkAFoI2P9GOB7ZeSB5S6taANEkzTux5Ht5IYzsMiYwi7gIVf72g03GrvgSt76LslcUPAayrx23Mu
x9EfJa9544bRsPfgyA6DfgCy0Hj99JcPiDeHGlDImt/X+a63IcmuISoGA07b3IgQkoERB0i004LU
pGBGjketM1jSf+DbFrH5w1e1dCEwddfB+gRMCFXHsv/T1fSGBgFDA8PJDOfko/qK5/QymVUZjvnO
nUoS+u24PHPoim95eOYIb3t8uXnymj9x1tzut5jBU8EroKubPLHTfJf9qCnj6ZXC4gkJZ/5kGFlz
8BbuXZzIxt+Eq2M7sTmu+z8mMgKw6/fh7haD295OM5RK/eFuEBIrzj0lO2wR/lWjatR3d6Cjg26B
FLgBDHOVjVss1DbKCDCf+zbfXZXhLW5ZhsHE//PrPx/r+iwLLCAwcWQF2xNAoR+tGmJXr6HCJSwZ
B63OgYBgDxA2lgbrZhXdt/wtaqdSHbt0UV9ho3vAP5qzgU91rcbY0R8Xf+s7h7FoEdH/KEEe5bMX
eeYhbnUcOwWAkYBbegTUtPRPUeGBq5fcJy17FBpKGJMfQBqA1Gx/8SSxwGAUxxEwHYj0ef7BDPg+
kTifJSP/VRK+YNjQLpxBjq6B8a85VpEbOVRfmXQ3QEkn5zCQ6mXuIYDD2v8Mr/GfCyM4Y3+9xq6S
NlScMi76m0MCqrpvreCUas/pVcNzieX/iK73CUnQNsT18QbL3kabmj8tamzsn48Cp68egOsV/PSz
uqJoUPKNVOyQuYd6G2sO0uh9TRY20PnZNCN2m2tuMmLe3ddEbgMa6LTCIwK1Eif+K9saXpJnvB9I
JLgBKPU11AfPHnB+SQ+aZZwjBJ+c1/qQO2USvmKW6glWs7NydZidJ8fFK34kRkxnfJ8Vd3+AC+GZ
+lxqaCwmtbY52KCIlYS7G7jmfn6Y/uG0ud9k0yeR5szpfQ3ZBhbQSSs1uK5e23zGQCDu3C7bnJL8
s05qUNvKWTEBsi7RYx1MWtBgHz5YFKXhDgz2JgE+lP3V6RzibfIkQgbwcm7lgZDWI2oDKyCo6e75
WxiHEgymz7U5FRgyNQaqysIAAaF6034eET8Z3EHh5TMrBcLHQ6lqpGqaeczjAkxJAPwFuAfszxC3
0nkPg7H4HvWmpLPmJjY7WwBzYyMmZDkwMjus6APgdvcuof5WKrj/p7D6HQu0NjbjBAnIiYE1zAnS
SKZzW/DCmfj9kHnDWADGWBmSNtGJr7Xp5shgWRBZoPwn8Qq1jT5XKh++UKwx5yd2wFpP+wRzvMWw
d0Jir6WYHFCvioACRfwH6pAgQxGHYMpQkXpPmg1cCOZvpThyxL1wj84iJLREDI7035Dgf7EYrNBT
B6Y6NGh/JKRirxkS/Q90eDrpb32YqcHrhZDFKDKP7iWxmA+TZgeI7UzM4+/xrgok3iKVSQBvJcah
SexKJTEIwal5x7TGrsycFB92sk8NX41KMMle0WWcLY4ftWd/ZmApKR+wXnzJfot3S15E2dST/VpP
KvCFJaDjcVvF0AYm+tjo6QuM1mlvIQEX0DQEJEyN9LyGuiBjzfVULLHRy2QeoFmekIfAA9kYStE1
+7WQUp0z4cywWMssRS+QHlb2HJeH+xp3GOIyphL78A7yd85VIiJm4YV4kIdAIqgOACh6pBeCC8qA
LnfZlClqp5IcvKglES1T3NgxmfJfPhwgoToFU+HALLxvCSY6O630gXdfV9vbluUvZ2sZ5KZjzIks
IT3EGs8IBufbJG7HEzUydjI/+apB+EiJIDFFG4jhAa3owThoLfJd/MdsF36ubTSEimm1zpa3rj4/
vQ2w0IzVNQsndv1TGTuMxrtwgGoEv8l+7DmJL8PBVGsYsMygmHo947rvHlUHXkTkEdeYw6kJ1zG3
5kQMKdb3GJjyPnJTQjuC5/q0IuLk4VP4zFpJ71vyXJvhYYWMTLOfTA94PMMoh+cPNjDxSIQNolLu
WMFYxaot7P2OXwlnE0rKcsFr/KNG1ZZFFiIwMHssm3RkFtDjcxZAIZQx/7Nk/SyCfNwD9ghcAQ5q
ZwBmIEKnrOjEu1Bnqq9NTIH06hHylbhdE4CeA3t1jp+RRCtFYzzRZ/1FEfQmygrZ6RmpxPd48daJ
CB6oYhHVCceK6+kEteDdMZJ7pE2AOK7/cXCCSjV3Xxe//UaPTACBC4OcwK0GULwIgUjOgwVnRQMO
VMipPxnuUe3OlN3+l2EC08/Gt8AiHqgyH4DWmgBEHBBUkhgiSD2IdwSZRQHKaQrRVQj/+iWi1TcC
9lVKe/nUVgMhms7pT+HsXAmCQGgTxBzClcAQlmD/J/dAhX8I4wPyFOZ+mlXIW8K2brEuzGOshQQa
iRFf6GE6TgK3ZNM/OtNOB+GLUxegviUISc60xPkGFpN5+Mr5KBS++qGRsoAGevyKLfwQY5bDS3Jc
yGo0CO05Xi67V0zTcO5ZVB7OQykArYsrs4FQqFQMR765Ms8jtGQEaXkB+HgJrH9lakgF4QJwhuCS
j7TFM3qh4S5S4HLGSqRz8HL1OBC9RecRKoDJIK5m/RjAYr+nOGI3UyWHSZYO5idW0nTvYyanpXhO
emaKk0iCtSQ6WtQXtwSLzqha9dZtgM1rmE8Gc3N+TvTwtemxk1vbS6BQCfm82a9UlN3oV3vBPcHW
A2RhFAjxLWniggjEi5zirCkuXNM9oeD7M5O42nagEU9anZrzR4xiAsu2EL3DHMiZ4BhJ/UCzRa+h
TM+JEharZt2I2vhUOwShnvfhuIlNjVBC5ERZHGoBcM2coxSjYwQwcPBEX2DP2CVxEJZeA9qWEHf0
I5sJoDZOcyBpEsku+7QWSnwNBmkTX+M6RufyAFZoaM6vWzPFhbRxbNC9E511CVMiXD9w3MA5BRNY
yrbxTFMdyFXHe9OxQ6z6Ys5YsN4zGjSe1vS4OidYo6+zuVT1mPBCuz5g0wPWgWcGcliERpHOUxKL
TjkSHZuo3LHJ2dAx+NvlC8nTxBwi7Pk5+3FOF3oRJqFhluYTM6VYYO68QYp+C58aHeDMNsZtdQJg
b4Qrahv1Z1pSBipBuY1wkGKvRxdpayFwPpFQd4+4DYj3HTbbXnxa9ALtTbl+XHrQMXiEhx8ZLLwT
VBFWcB7A0mEdq9OaeoCDPj0B9+q22QiMkKCXZru/qRrWF3yKreXf5kJEcMxahXiDeU33NSpgzAHn
W+FjXaCKIsreYz2YY9y4X91hXI1DtPAl5pMDSwwEM1RaWPJKJL49x7Y5Gju+YfWF+IN6MVGmNG2i
JYoHGC/lmIzox5YeKRi3J85HE2PXg5x2aKYvQOhOpYsrmIXG3ZoO5nbQ+viNYyuar9Wp9aOGl/Vl
fd3i9cWUMNPDAkNGimb0bbhPzhHnK4uKMwb+jfTdOdpHTSxBzq9rY8PwDqFkJu0MRPX39PWRPnqE
fa/iEOMGNtaAxfKSKgsFJ2jA4cfgKTDZsrk13fcZFr24SoC/Ih8ifTNu2lg667aqkrvfj48yZxfK
FLJgE6pOW78hfHxFdHFC2/4qscYOI90zI+oYK+J6i9ZQJviAZ0aIH8IxYcIqeLOV2yv1rONHjOFl
jvt3SG1XWaqMjRC/0jRLcQhImjWTmUowcKf2VKyiV0Z4jfvzpnT7c0bA0T2vqAujaL0nXWzOsREa
q+GLAaCM63gwzyfM2mQwL6EO+Kdje9llz3spAxuXHZw1HluZFjitnbb7xPoB4Kd2mIN1XK//ELl+
aIa14cFgbgFDwRRD1bkcMPhbyGymj5hpih7oR/nhFeL+8mCtpWoIRPm0iZt111YmnlhaCzmuW0xo
9zteqtfo6/m/X8m7W5n9mOjKZBCm8oDNrACknA/mMKLVMdEp2F5e13s6yWRYm/NjAqskg5pXlE2x
ksqhxI1B3F/iOS8kzl2jGR75JYPHPVCZwgepbujSI8oY1wD4zFqfSt1xVdmcYZf5guieM1zMoh4Z
ENtsirBOvwrvVMZXCZUZHpMy1if7Md9jiEptrtiMCz/kDq8YxhAcMn1t5E4muRCZounMfEFFYnvK
ESPzB+vzTYHrb4sdqxLuh1KojDlhbq1//WhBE9Fm1RjDa5MZXoxz8NkIeDJRAkZvCOyH9DfLh81G
MG7ITXEPnqwCp0kPO4j6RFjGfnyZSPa0MrjGIFOUdNQf7oDQirEUyMBiLMp8Zuj54B8uhf0RVAU8
9ia64M0j9WyCAkZ0ICt4XDIImlAf4Y4U4evHisGqwVCZPlgFOKAGRabAc/DmwZVg/8D9kzmezbxa
QSW+wUH3iQIr0EM7aCIlwEzNVWEUD4p5+iozFy4Vt1E1bplox/GRvjmvcC+Ksd2J+3BVhWe4rswM
zmxHhynBjsZIQRNCrwhD98+jc4IzT83URR1eJAbLH7SG4b47EGLKSpRFz9D2VEBtAaWfC9D6zbPh
ZnWUf3TR0+tfcEDKAFY37eMEzShlPOyTjFahX2ZVB0b4i1At00P4jKiGhz1C2EYSwN1g6TzgW3BI
7QkrLpiUBTEntShPW0JKDyg6nxv0JYeheJIzJhgp7OXRUopLn6fFZgAp03N6WJZjyycgWZgj7ZSE
EUfdEO3jAtPou18lbZAvsKTBWaclLPcj5ngiX8gYxhcUw4lmXI+VRE7+jWkZDwgIXwb2FG4eujLt
4E0B+HYzEQNQ8oeXsIrkXMKGRsoiBxMSNoacHbFBmEk+DR6Wd3gqRY4v4zo0cX97Jj2ysscs8wHM
Hc7K3Cd2ujIBtj7qJ9nXY6y5whOzOedBj/EthaevxFmkx2mJrBPHWRnciG+P8gP87mJ8+SjG6sRY
lsEVXiP1tJgXdtiycOJnCpNN1am60Zmjwnu1+TVmSstUbwT2Q9gIEw7zvTV8m5loTK2QxXtD6RwQ
xfsZbjlW5AJ6q3ic7sDX8QwGvAgCFghp9KyLu6kr7oHIDDAafhDRBq3dCPsbj5hALDFY3Uf9LX6l
Nygy8NTRHqw6gRZ+coiPuYXCQkRf8p4dvpkHVo98YcoEwjGJn4Ar+oEQyP3oHIIbFNRIAVjPBGy0
SdH6+IC30T6UHzBgD2iijMIHEiGHRTfOmmBNoeJd2DfxVFwIlFBYgBaYW85JKZZXahlkRvgkXCRM
ilbCnYM3lwtoWxt09vDGD+s40fvgDXBsO8SNTxZzhBF9xMzx96yNMqT0UZ9skepAulfoHWAFYoYt
Zq6MhPuOQytWPfmneI0IqA+YTLc8NMw+aTyOZdRcgSKdkX0bPHc3/8IYhqIQsY8ZkAs+WVwG539U
HSgX3mR5CW7ePixYebUIKFjd7Y+KzR2o/ZZTC86V4CT4r7QAm9GpJRyPtgvV99GzRPQ+wmAH23N0
4mRZKEMAXb+Z6HTn4VuoIX1ooxB4RWjP0QjQe8QTiYzwjVknrEG6QYaBjP6ufj3wSGgc2+0QU3ah
qxLKf1K48irMkyZztEhHVd83wWCI8dC4Iv/0/AMHDT5uzbT05iv8K0ZtIAP9SF1Y66Gn1ErIUrqo
lIP9DKQWZhqyMm7ehBQkbAbDOhRTeRZC6RPYS7RP3lybiuC/0sTEPfdKIjeCCe3r0QvgG6QSTus8
K6Tv1+KeoZANklkIz2xg/jJyZu1WBBpYrYesRneaaLclO1mlbUm5T/qINeShwQY50vIsTIkRpaAC
rVU8NbyO4vyXQMZ+zdCU2SPNYZ3jG+4pbXBFQsPR2LOhk4HcwDIScyjLWoaGAjrAYQEwercTvZAU
hlvdcYTxji/tZSQLfeUpRiCBWGhdAZ6XvoHm9AUyQnDf9D5vXu9TBFVAQpkfUgF+pbkiLcr7sg7K
c0DSOFhFqGRQv4ujznSNdJ8M6pt3+G1pDU0znCsLBSzr+yj8HvzGcS+6cSpFGRjabFjfyO/E8Olm
OmRkpSt/Ca/mkUSoUXJurkc6h6t9uAndgvVgqPoSwaomFidRPCGttAAJKhSJ9k5FYG+oEEMMaqTN
ii+sSOSTNxsfneH5Ct+Qg7zqW6V+CJ5dc2xOy1WGesvgkdGnBDLThalAyPfEfI/rPsyRNle7iiVX
CTWsUBgEiidTGOYbPE1H5q3k0a0eMt1pKggwAcbkwtwguwka90hGBkzW6/MM/kHV3wsolCT8eHT7
PI9k1EhXURYUYRIxXx8xQEP75AmAHw0F7oCpNX33xZGl3mQPgzjIYEil72TWvum8Hwa3HbDjjCVZ
FqlGzJ5WhhRWPmG+FjK6jHrsaRlqOqHI6H32v3hVxUjVIlcy66BzizhjbrEo/sT8oSeLqMwIWX7Y
UoYm4JqYdzlSnyn1YQLBXWXp40WRqmF2MNj3HLWQcjAvSt+DVKRAmTds5am0kFsyFErKun950ocQ
DekXm/UAp1E6nnNmh50X+YZMO8lNqi7cxNw+2C2+uUrgsJo1hIairdLlCsxEaN6DyvkWKZJhLrxX
lpqrDAaDVsuuowELh6KqRPZRUjupk9RwH7Ek/N5K8deC3Mw/TGX5J4xLeq4XYJwqu3zEVOxEEKWZ
OdVO5hT7QuatJSsO8j7VFbpIjkFTg2XRxGS5j85/TrW7yTBq2ZGSJ3SUZCwFMuKkWcjGjBAZJXjB
nDAjpsLsZ3ZsYblQXRlMUlkrFDc7dNcEvpEdFlLtW6I1kNtlP4A8fkzYB6kj3kK2RJnoyiIvPzCw
ZBDITokxhQsO/AY68qEmLYllzAqZ6Qk27VSczmDMDTKHEcDuLG3wHt6x9skSqkxFsm0QxaReDFDS
sP0AlVf4DBNGrDkgGBIJyWSsUCR9Jy2HTLJDks0DLmks4dK43EPfQglCXsagEh4mCOicRSnOvnov
DN04EspQYIjPpc6fN0+WeSf0ljUW0pORbDrZ9gAXDEiPDFgmREzl6B3ON2XqvTcvMGXZyOCP+Nbt
SCehW4E/dhUV8UJIwJzhHwN2H0n96XQpi74Ux3xgPymBbC812zBmCuIgeUxpy2GSV65UGDGVk/SE
5tJ63PehCDShpU1gw4DPbNqAFAjFGIa+4JczvQid9+wi3sts8aZRNkJspejgbgpWClVhyklfQuiO
MSCQ+Pj0UFHKZoyrpSfp8dPiKQsfrEvmtYwknsI7ZGHpdkuMfCpPFd6j8LljsnzeWaFl7AuBO8GI
5nrtUiYcVHyvG1cYlExvYbIl+7TzP6JMMYBbDuQoUiQZLIuE4MK9ZAJKY7rVRNZ+GzCvIV02YEsl
lZOhAUkZHXxhSMjMnjCMpIGUg5PI4H8knVeTqtgahn8RVYDEW4kiZm3DjdW2uxFQJCgCv36e1VNz
zp6ZHltgscIX3jCGYETOZAYN5wRzUVg0cNiw7vkGNiSNApNYoARA7M7iNm1++hex8Ar+ah5MB5M4
WexKMrGGSJ3E26a8Rs7MiIq3JqYe80rEb2KrFWGCWB/chNgJ+e9i82KN/03Xd8hkEtvG6EppiQdg
8+NXiW7ZAnnRYtsSqbN4cLY13aFgJzYC4gy2DzIU/s8k4Oqk5Wws3K54XmLSv7Tm/41f3Jf4XuuM
mBcnEBEcx8r50nKs4L8F9YRFxmxnPs4gmvy/0tgpr1QxXESzUbn5m/dizYpv+pt0U5UEVOx14jbF
Nvn/RsCc+f95U38jjiuOM7GU3jj1/b2av1xfTHcmMQm8mCHUycQmy1NzoIq7/1tubFki2WLjZw1w
oE0ptYk9gY+/bhxcXLGACCzmJHv+RyQrf1ETE08sJzEp+JsIYMW5K0qjBW6NXIVX/Hd6wbbi8TnE
xHuH6cf6+IelHpoZfOJvKwHnI3KcS/33Gq2LFhJSMXLUqJkkYlVwp4wY6hmsL35HLDyx5YuBFEHD
36gV//6fwe0/ceqSD7p3ghoRz4kILItEWkTzaoISBDpet0nfBECsV8BIlxy8D0yENMReEJ6jRs3c
qmc13XY9vKYb6tnEKbwfwbMWegfStM2/KGWiP/jciwOYCvQ/MH3/ijTS9mA7dvaW/YZtFVMNLBlZ
O4DT0UZ3qeDlLrSKL2S3yKViuftZrd5nt4geaJdEvEMgSx8Tunj00kTMoS9v4y+pRQsMcJ3qjr6+
l7h/2xPCs9I+5PScguELKo57hyW1ScrDyznArMqT5fkdZN/GogR/Gtv/ZDNqrOiMxQSEvCc6k7d/
6BKgtDm+7cpdTYUCefMN7aHA2H82kCjgvTzxrhKe03WUu+/9aIIqFSq/u5KAGQ+cUMHrpvZf39l4
x9nJNnEmnnG11e0HrS+WPjK8DjJN85cPkgaou5NNmYJgmibVEVBtf0UgSHLPHsND3it8EBYljYJ+
JJKh5Q2NcUgdsK0AeEOGqWIU1AU04k2hp8unKpn0cwPTRAULcURkBpjnDE+dHiAuB2TqH87rnSV7
rn2NqG66CPd8nIjcGjEFK4D/ewPO6hTg6wgrvh/f1ux1VOhzByLgg5UZyid1dV++d2B1/p1devLp
qmm9/kTzDazm+g6iUXYW+GSgBfsFUxKPZX/4QQd9AIRdAVXy+DbeQepJPygHl2CvgAReLQ1IBnCw
r2JS3tzmVxpf+Y7T6hxU2PFCXETwABz7Qjpky7J225fX5yFdiBOSEtjH3aWQweoDXC3wWMTVw3Zs
wFLDzNjpV31rIRzFvkeYfTUhRh7UuXrDh35cgXLA8qYTplMNwkSpEIKQaVFPMAswkAR3DMRpoRvc
PT330R8Avtp598LbgS7KxvnYvU3QZEcaXHcTxLjAByGU8MEiZ/HRp7IDdmz8CVAQA36Ouj8QRWAH
woAk58J7EqlQnb/HrEHMDIQHhk6nbvDM8WyWYCbqlIdbR0RYkExTujGi1f0fpdAwC7QznhDjN6Jx
GC5TnwGxivfCkT/OSNJrUWn4o68dfQCsuMf3HQKMDZKQ2zowSiFZRum5FSKvI/S+MOzU/IQcd2Vv
Wa2QMmHAm+P0voI0AAgVHHYVy243N/btCfHctR4UX0ncA9vHCZKak8NTW3664ZC6qxsq1KUQuO1l
J3m6RuXrADDBEI8mbrovLNzMncz0MsV/omjx89rwOowAn01CsB26AhQKMIcCA/1BgTLABKv5Teeo
sPNe8eVB60KJRqxNdErdbPX5+Jt78EsD5zUSLkioajTAAyu3wAgV34T48VsIxfLHPTB+07V1QjQT
abcEjS+uOq8ASl9yWilzTg2S8/qfiCNmWeZ+2Vux/1OuISRGkA5ZrgsIZKbQAw6QUI/uDnYSyDMF
OdFIbYUy+1YBXBLbPvQ54BG09ulL094+tVSNPhHOoOa1WxQ/1bTYndfq/L4jG9OPXIb0SUa6kqD2
ZOL2W/io01HZH3Qn3fMjFNhYRLNaElZEADXtxfAOHxB2gBriFs0Tlf4z+Lzdux5qKgayARNv1gjT
vee8VF2MYPJyqfyk/QmN1fMKYrPo3oi8UGQcrHwSXQ4AwOTgVxeZvQCg03wv0Iiv1qrDngDQFWkO
ND1DSXYxo8DPA48yjlRp+76UARXsRw7mOnFdYHEm9wrelIxqp5YOrxFZ7wN7wKL8KSRfXb1ihlTC
I4ByuZ16vfMR/hqg/kundXHBGZCSrUFdSkIr+HlRJtrMgEK5Qaw/m0zRTizhhgV57/HGJ2joBzWq
XgWZhrzHM0MIgJQvV2KdCr8gvthwrZPGqpuXB+Q4ETicS4sOFydagLii3izhA/RK5zw+Tw8PB4/R
ZXvkDsrM0zcZsxGyko6Xp8lA4yLCLMZBxpi1GElFGA2pQXr5jBajdIkE+Ck1A6PC/BIlUi/f3JAD
57QthdwF4hem//bSZPz2WP92OmfkdVi1sBuyDKpYT4QkuSLGB/HnUJefEh8qvtAJRk2nW6j0zfrp
L0InS+XqcuPDZkDyfPoCM+idVz3qtuw0QTe+cfW1HE3xMFmen24HCMJaWHIAlszR/Xc3voBEloG6
pQiI4Zn4TlYoEOc2FtD5PJnj8cV+qEJKsrFQRE8WGZkSiV2a2fjZTGaInmPN57cguoTUjFHzj3h+
4bKi4PyzYywJhpvpg6PPJ2NCmXk5bBCaaYXVLUqc2m+lTG7XclLHGcr4h+mLw2DLLBEt73Sf+NF9
B5a/W+I98Y6kWET+gPNXbCZ2mC70a4XbOgMj9G50v0djWw2y+C/1JWgWSRmpGMFYFqlEVCKKvUUE
4n8BJh8QdRbc3if0iyPRKhaNDVGtTNAKaifnSP62fhE6Rpozebjs1UX8/C3iVyyKv0Wc/wrPuxgH
Gf6lj1TKTPwIstvsHd1iUa8RdTRRcX3jbixRTrpRl7zHd8z50A0SQsgpApMUQfuIPVf8gqg19ZHY
rZAPwgICcMvKFCa5U0vZpsX0k230DQ/7eqAtqtW+sWI/wIXIB82RRVSPMPDBLs39VY60L4awE6a9
gDFq78MAgl6HswmbnHe9Ttbdgbe2aLFW9q170MveG1TqOFE8tEIbOoLlWNrS2x8yVyrfaEdVzaZG
+NX94AixQ2Vy5TbUxUKs2lHXn3Q8mhGaGNbaM8Oz3RXODkXvV/r0Yy/99OYs+izqqNBUvlYGRG2U
G2pUIh0uRXzjiBWuOGUSGmuA3SRTvduIwpI92pQIybTeGUDlAj/X6flHCizgMD9ANkjDvOaL2OJ4
3yboHgWrayMSGiNUfzQohYDIfXjlIG0pmiofT52b43qLHlN2LLYiisDMIBJD5GeGBxmISMVysGvB
fyJ+AVSY3V0fX+Ut/O7t9hGYa5kkR3b6LioA6CFc1EdgDN+zRt8ol8fu5j8dLDsqjb3Pe/609RoU
MdAsOJS5k6j+Q4M85iOl/LC8DCxfKLPO+m0huWbplur61s01x6ZUTKPZwnJdi17SAroeFLs5Dqjp
2iaSOs3k31r3HvOmABE5vv0UlfukroxvO7ZQgJCx5ign1mqKSY8WPajy0Wf6fcEIwY1U97SPO9Ve
8RPFprFOhFSvetOd6NVMOSAVTaCGLyt2Y/VMH+bleZc8PSWWZ7LhJGUMZpGAThqvOEdh1w0r7eX3
wGWamV6vLKxNOLgi/HLL65mU6rlW9ttFvahJiIX9cNbMFIwwSu59jFF7zX6aG6Dw8VyZ1bQPJi+/
PaD9GiXKDPPS2Ehm2hBmW10EotPbNik88aK2tFenuj3JLffQbqV8PbLC09Qo5+ov4cJoW1ZbWfJm
NVu+Mb71vhEscBV4JYzhI7i5HezK17hDIelfEzTm0oD0tzbfh6patvGADA00ZOuSyNSqcYa6+TBO
rKBVmeNRtsS0AGaZsu3e7FYA6z2zCppZfr+mtYPVMgncfezDI4S11I9fo6/b7Rt9kLns4DrVHtKw
YK4db5vsx+g4W1Bu6ojICDtKUO+okH3rtGwbH8O4c+RrTjq9u4F5qcGc5cEHHoYUnYOTMEREz9gt
7d05umQH7cv6PnFdLeIARfV/CH02Jut0LuYLQtnSha/2MyhEvpV2ciNOU0MN8z0rIVWw4hEXLmPs
epj8/lSTCaRRXBeuB0Zwbi54GoEi1tdawG4v06uJHr80CIsl3s3ZhAhAuEx6C6STi2P+VSbf99je
fDj6iXw7m9uQkC4GvQyzdoPtm4JW/2jNq8kOduoSi+Kxc7an0vZOIEgSqkAdQgXuos6LAs3wxRMo
ngX43u1UFADDO4YR0NrgHCWzr/Rb31zoOeNGF1XGGOPdqUQNixk8zXG/RJgL7sDmoXlnH1D9Ekcy
WRunlW+2jvEMqsLVoKPZEyDdOJwhxY4/7YejjLIcxwmJ0ujXijABYw+9+5dR2MKMDV43L8GuXbSv
yJUMGHXl2LPJ/5wrrT9EEdwn3DdjKt1PBcclCgHSQgEyumQ87ebwei4QA/ZS9EmkevImCOue48Nj
CNP2u737BaLcwwLR54EcHtgVzH7yvB8YH0hoeDNTJCW41NBJawaPyOVjjKcUE16ebl4GHDMnvXFI
U8fAAZ4sx7SCT+9ltYuLVRGbC160mL2IevpIxymdLwvse7r3Hz2vkGOP5fvsFk9rkyNJqKL9nH6p
K42YDMW/L+FvZSOvjiQdmdKwkKFF7i35W3qewJo85oviQNrYRHU9wRbP5TxO1lZgvC4fJta5R7WF
XcBXvW6DSvg9gHXhaP/YXRYo2kk4Rz0lyD+BJoCOpbMQNm1mNSFHqmHS1a7s0Tue1AdsRknyqofX
w63yG684pAWAres7rNMlUdQVFWcmWI8iHyN+/tXUWddMMLDFbR6EVxOPFOZkNjEXyo+YqdQoFreJ
trI39qKIzyuDru7bA8YRmAus4A7dQVs1vyZdcYqLs8eXzk/vsTAQz+L6QMKHL4JJWk/h6iCF2sna
kU4oG5rqMzloImsn4GTU7mI7/OCLyznYHhGHvKjr9kj/e/0E1fEESwegCrzCc/qmbkifRl6XkrB2
EVE55ytgQ4zKleXjIroBCe4EbLRrYz6iRT46CpyNSbtcX9oENfy5BV60lWLgWaxzcGbfoqOP9+wC
F8LkF7ssGlukIZFMG17f0lXcAi2Mh03tI4M+HZaPfXu0CUWKn3Sv8YnhKP19ZQ6cR7+mlDmedJft
GBHMCEKhDToomhLsRPKKaDvHv2XWcwHx2E1E00ogXmLxhLp7leIOZIc2p9a5/X9cRA9bWao8or3l
DUoxf2iAA7S1sqxCnj7fa8COeVjiNroAExskzwPg3nDknwFBob0vUaECL7Cs6BtB8+QaXHhtxrR6
2XHFmDIoc0JQxuvPSx6Q1PNC9HAx1oBajqOJugZhRC4mTRkDKpx2rK3pngvYpgGTZ/IAvkBVgUzs
sbfE/pnvReciv4DRBOFJPQq1cOpeaw3yIWgi8lx9K68V/D8CYnhGQeaZJX8KDok4LwNlIQJBsDLM
RbL9F+ZmSL33kZiP1gyN0UBZKAsZV8ooi5lR8Zs3JlEHlgGsUFn4rJgrfWA1Y3cEogCoQModpeC5
5HlyEZDCB7s51RsUXsUTXAUQTbqaFClbifxfdJVAEjGsypI8Zqtfa5+nUI68i/XjMixHjH5Fa5Um
LG59E1r0vLWQMoFoMKtrhmzOJG11UIjEjXQn191SXpOnUmXJmXo8uhghmcEYmJPPqbkl3AbWADBM
mzORA9H04a3wZsxtfuHeqD9MjXm2qy7UdukkTgSER0AxK9yOafaA96NQA8aTYGInoGCCBfy4CFiX
5N/4yfMC5HbO6mDRsQKkmPdsX+U1L2KiX0n2KVWLecWL26dk8sAOQN+NrgMuKNP0gmkvk881GYwR
mDCeVWBBlSX2MCET8Eo5RMzc26w7kvLSUqZpIK59VdeA/io6VnLBI3Mfe4Hu05k1jKKowILtrPbo
2YsXAKZw30GBm1QXwG+iAcRTUsKhTUr0DvKZIe9QoXfEPEz33ZE1Cu5S4JwI77W1vdVLKkbcPJNy
bV+FiD078lFARlD3YFiGI28eRCmruTvasZjFxNWi1ySSngdzpBS9Vr57ifwM5hWi8tO7fxOqevNy
X5S2lpIvz0fb0YTsfc56owBMQlz4PWP5twmuzM3wo2bM5XfEIQNsQLi7bt4RkI7X0YwFouNOtAFc
ehhTAGKWiFkKO401VkBQXVErQ0VWnXOgsAVuWcrslizmlOHT1swx8EIsSgpLFFxA8zE5he5nFZKQ
U/AqKZhsk8vf6uJDlND40wDhx5vfCiRgQ10i/lv3jMlHfODJFqatQc9SVZHI9/ivAssNTI33pZT8
Ns/JroOs6dlhxQLcE8Y2FvvjB4o0B3GyTte4ei6VWIM6PUbu26sismAXPamvRXnFQ/61fYSPkAyc
ajg49Gau4IfMp17g7SEs8Bd7oi8vQL7BnCxAwsMgWDyBVvS48LQgWO+Aic8HGlWxhTzB0y0j5duO
zODsw1ADiPYJhlCaNRPLB7E0MxbaogVJT5QDV24qX634BUIwfEUlKi6hNRlNS59jGbENklU8djj1
fgRIqacywiz9W9cT8cKpPOEuEcHYWrRT9JxozM3O0IEgiW3TGXwzaD5LY/n8A+RD8Zm0l1RQMDIo
YEMIMSWC6PV0hlDBNWb2nD26MddeVKuE6mdIltJO1G9srOcFCMj5EGvfto/5noGc2IQk4x8h94Z6
cz8zScE/QaaMywVWjHsCtzexG9+e726b+4KYO1L+CA5QC9YGdH5Ms3CCORrLFOoanJeLoA+qsJsg
PbywJKU/HCYT3VOhr9lw4drQngveDvVmRl9QO8yZhL96jlzLECUTgHK+TrnJ/SyHlaA1yMs0MCbw
8tpptkgZon6neSN3oFrwWKOIPgc6uRKbeTLPtmRSxI4Y9hCFImRLl4TGCbN1DnNmOsCGVTF1i0Yn
mEVMB3KvUOHPITxPoEhNcmBckDmyTbl5RJR8YDgUYR4nXP81FZSI++K5yyPTvy8zqESl/8ErJg8J
VSNq5kxkdZXMS4oMInBUI2p4+dw+tEzEzzz7kfY2e0zYzNDCgoEUpyHtAfH7sCWAVeaQ3gQZUg9F
nWCas8uEtm+GOn9BmKPuDo9rVWweq2aHPRqvJDlBPoqes2IzCh+RoODWC0r4nxmAr7AJ+LJVKtLk
NU8Z8tuQ6k6Myn2RrgQxEJrKijRv88i95FQhEOB2YbaoZs8TroG8ZQyY0KDm9eneK7rDbhutddge
SP+HvBG4a/1RWUPigj722pvzVwjtDv5a9RmfQ3mir9NZukt3+QxqFQemgoaVC6Ww9Op9MvvA+Zmy
QrYDNEv5msygGSczPldSCl7CKra820aBQLpQwgdOszweS+MFP8Zcd4oH69ScQ801mUr1/nWR1u3+
yfuB/7iBFmksoVlyr4InZs+JUwOI4CnUoySQUHSYQ0hiRoQGP7FiY6LypS8TAhpLjFu578/X+0WQ
7vTZ7Uu5uyU8lhFsLjaRYX+enCdQ/K7yklUPpy+BJVVfbngwzQSVDSJbwhPX8OpGa5idy2b2iD6z
R6hDyPkHoYyNIuyiks1NsOt/oOencbY3a4elIXYnFV7cEECYi2WAaAb/TZ8LqhQURThaOyg+CRwe
6FKLbtVG1iKZnIFB3S89JaRZd/N5wAouGRM2FYP6RxKe92z2yzocrdkAtYm2LcLsMqxhDL49CDpL
fa4uoTLBGK6h0ybTMz5h2A/SCoGika5zONDkhlHGCFAfoXSQuhrRvX289S7n71n2OGjssf0je1R3
lg1uGaiyu6teDT+jyRdYPvYfePBuJopkIT2v0AHweJtFnH9QV5Sx2rn2pbc9658BxV6ZmlXUFO7i
cjtYXNLPRi6aVQqVzqgndYsT29EPqOxYJkk2SeCk3FamQ9EMTAYl9P3rQByMs7dLdRYVJTgXPDdy
BpmXugQ77wsnHpCUhKLamFYqpcmEzhQYCmCmQA+MjcK2GCawcDI/rSZDjlmwD7eHxjcGL4I/QThH
gCEgSYKLIEDTBsEEAd4tIJIQ8ReBPAwI0ESEnXAOANbNP6t+pZ4+K2lqxkSTlGjpjgNlFgAtQAyf
PbZyIMBFtVW0joVEuPhe6lNEulRXyVYI1pcC/C74MUCCw+x0i4AQPV163HgLdREYMwGw6YRIKdQc
FWQ7UAbizRInorUITtU5zhCCTkKcwUmv9q7GSUzukzmqSTxPqAbkYSkYE7fZsCSeCBFW+cX4nQRx
tOBgPugczOJw/nMApUar/FD1KUFBmwthC0rC9le0pWSOfATvkxSIWoS5EXSQN70aavdP8eM+UFek
mtQF6dow06wondosdg6ZaRM82Mltv1oPsfFl+v2sXDSB2AuHuLyKHXM0VaZPsV9OccIDQW1vrBX9
gG0Xm77JyZtnlF1XtCtquI/NlEVPrd+QRq5OB6GHZ7Nu5fUHRasyvvtZvn3S0GYNvu4r9XN84Udw
Pt7LiaSsP9RoUWM5SfXxfSdVPnQ0Oy3BXgacZEdnaT4g5cDMvCUkRChwlfJc++wMo3cTY5w3/ru6
mgjLPXZJujoX3uMetucpd/X8zJCX+HB840kHoxyy553gDM0mpuMtNFF1oOQ0eBzgCfgIHY/eMdUV
JAISAPRYD/fgE3qCwyjRXJmkAI7myZgoUyO+If1D96hwMh4Jm7MKdCdmk/JFKr3eWA5gDanL/LOG
qHjEGSgsDpB0BxcXyR+IIdiYFuGNzsbni6FK0Ay1aS0+Zp98nlXR48SxwpFkgSnw6tTLh7FJxF8l
PgTvdnE+QrbOHEird+AC5eYNQH4+VEGq7xsdrcLAVr2nCTZwr+2IMgakR6h+/qOzZf0+V9C1w+Qe
dBSWHQYYlzI1unAWqGYs5CY+T6eVXe0fQ4QLM4aptPFe/4ad/e+1ei5wkChopJEsgb3jDW3U/Xk/
aMjXOvRG+SFFP/yfhiSicP7OQmYHDfGnEtIYNpMA21RM09sbfVVf1CFpu9CeRRWKynJHGaqaSVAX
OfAS3CdwxTYjK19uKT3T0knRFmTETadJ/NELGShEPBzMDCbV98oeU191KHisIws9R2Z8cDW7LQg5
SeM4cineSzplz8lHmZ0b7rt25M/6rFI13BK/1MWMzTeZSXjF+BdlHqHAksc4GM5RqUFEbJYGZ7c8
NpSNbJN6wOxNCMTMASAMFZHpRXlAxv95QGhopJ+xr2bWTW7AfFBF3ryMILvFhrXEw/69ev9rqWk5
XYaF9P2nXWpft6PxK8QWcLRW9sUm23BQgDngoEHMinbs6jkjzKLMnqMAE+CyyLHzWwmPYgkrWUzZ
mOMnLN7tMdTA9zDWp+B3T0YXTGjPvrQgJbZZ44LY7u3efbQ4N/g1Irux5eQXxqoa4EMYa8pi/I9N
Ki2p9bn4fbI1klmSdFJaIIc8JXNUHajRUdzm2rS57MptE6TqgpeNrBinUu1KuMMhrNi5+Wf9KdwO
OxQN4FZYXpCrEIEZ9q9bbBEv4JFE45ngoQ2xR2ShIZRbvcLadD5XFJ5Rgn7yY8UhucQVLb2QUIFT
YBXIlCRIjRqEGfC63JaBVQU6qoFknq9F9nYrsERD1N6n3T1AQflDf335QPcQQ9phfIalTIcqQAIY
6pMoB7K0Xg5NeMNAL2lEF5jayhsDSufWepbt2kikcuq/PVWP0nRRPSM29Orp6rex4YEBoAElz6mU
kVaRqZKu6nR+Qo1ffHufavOSkFoyqZEMG7AXVPjxzR7ZIe2MrnXOIBK+MSYHjHLGdg9fXV4eGqWv
SYvcYR1JmW/bQAp3rdv9YH+BvUaFMTUnNLSE39u1vqpfeZjRkUbTMepR+O3mPYWiD9ITk2L5/q63
IANEhRl/pu83cXQBtXWWKEHJF6BnWvgPFbjvxPqq/hFdclProXUl6p11rF4/mAb2sw4XEE5CDtOj
Mh9RLfzr+rNr4NtutYtnNzGyfyaW3LfJo3dv5x8bSb0ioNdKE4faNS+dlVvNGw6LYWwY5M1eYvpJ
GZBMFNuX5iS1I9rfYKIo8T4YcYo73ogW+L+0cO2bMBTXfvldBo3OJc7sElIX6pjWSiVUhNyGnsEV
x9YMvFA+6ZqQOUoFmb2GhkIzI/ykOIIBLgU8gygG/ckk6J/Q510K7kAFsjv5oQdy/ow0Xb3CZVXN
9gB0GGhumjL6n20zOlqssMok/nEla1KB8YPI9or5PamcmfDm2RJ+ml/oH5ruZ3TcvumF3ib1z+O3
71klbjH49cur5fkdYAAXR5W1m9ICeHtyMuNuep4d/Q4kg9FwlRepMvucNwMFoc+30u+T+kvjwJVG
zr0JtWyiGoenPJGxaH9OadD09+iJZPTLo3tGB6lsAxWYfbO6wU0ZvOoRPe+hzjRPVDJoPHr9YZJS
TjYIJtzzivnw+K7j5ov3TrpHXFqqnvlEIACJwKZZU1TPerIGRyqOH0A1Z4vzZnWm8/qK7R/r+zOa
WvjSaATfJVNE9o1jcb1tU6AR8+Rkv3wSDkJxednh0YMrIVq71pgEJkZHT9mXrykzVG7Dh+JXmofM
w3txGy7pM7atbWbTvXdund+pKDKM77/K+inEVeXKAcX3+IyRZrGUKaahtXOzwjtR2r4KPmvOLyUm
5aeuRp/HqTs8FSkiEZ5KjxiCIOIBzEXH/hDLvOG4Vf9y02lzR+UbO2eU+YrlN7RErRg3+zpu+8P9
8P69L9ORX+XLbtv1/hOxb+S5VCuQEJrj5Y4VsERIPzVLeDuIo6rN5F6gDdWWLnH2B1II2e3gftYG
LL2lhvon23QsDIVrQEDmeXz7+Pm0YW6gIGuMn2VgoqWJwAL6ZUANAHhOqe+ALbQ5XXYP3yTiqCDc
vxVwkcXT77Kv0ZkykmyuygNTVeEt3zfYAsXpn2833rVdHz9O77k9Et/7HkXEQGYx0QBp0IoA/3Ei
z17e8RhE2S3328/2DgDQGhenPNklC5pfH1hYTWCnyFsQyOLBKy3NI4RYWNsr2eKgZsnSTat1RFpv
OHa5JaXlLoZZoJWRTSwp6nlgIrVmmjT7PF+BelFf349yDnKK/iNd2zus+Dz81OMrglKRVP6md+QR
6dpnsPKUNsDH6wFtUT5I+dcNoajR5tOvddF0E1FX+AAz3Mddsnngz0WAjux5g8xvg5JIFt7vLQij
AsDb9Nab4xcYmFma+aKG90OVTUOGf6OhYI926q9GoW3b6UvyGmsUUlc9F/9oOz327PlIBMfIUKfU
G1GMJPaXDkp1GrVhXgU3pFN1sjhs1SPRU2LmVMnxCyfQgsyDGOYvUtIeIaCELPHujXc/WLJj117C
Hqy+v4qfVqOwB/dNnmL6eSPtQD0NAzw+Zaii5kWPv1fZ4NQtd4yC4PhVC18TV5FBQNfPbbLpPk6r
brh8LwO08MuRW0tT9uwK42XRMfLOcbOjf81pghTezSiNMWHS4n7zSr6+8brazatfqfFwBscCCtVQ
2X2WbkqDGRjPg5fAWgKA6BqmS3R2f3uIDKFzpaiLjF0fcVXQt7JjgSu2MFAWUUNtEKL68j/m4IuW
xYIAskebc0UHKzV8FiFGU1Rr+fgHqR1P/UpuGG8TaOiTa/tTGG4iOU/r2ES3dmaYG+6Q720CliHi
R7R90OLJvM9C53zTxhLQZIAgxfaNzxVt7srFCSu0DwQtwEVK2X0hTXFqfxih+9uRE/h85pVlMuDF
AI4dV0JgS7VboFCeRpPHGrY+7K46cXpU40jlhK3gnbYuKDsKqEjTPtwbyuKTNA/vy+rEndHd5/zD
F8h/AMzIQD2GQ356qXCS8pjFTkf8bzNQNDB42LHj34WAdLEkZv6sMbBmeJmW/Nv7GwfnGrmNSbYd
TQk5y98WtVjKL/mXsn1AxsWXXXNLC1no+G77KNhXkWJ4heyb50v+YgNdIVpdDWPeRn3k2cxuA9n4
Ees/qun0v7dbAHKVSA/RgNavvgwyzZ8ciKejh9YVXcF02rxnYAs4is/4KchDqBuXFxxxCveqvb+N
1gOwSNXBkZuMhKMcHY1ick+RAI305yy3UGX3AI8a95WmjsY2xrZKEhlt570yAK7P6D36bqzjW8Pl
UceNeysWtL0GUfjRU48YrLa+7H6J3/v0/PRACKUd59jr7txtMCNOQWnoSAMd4G37mXbpSV+MUGcE
1+FaAzjtlCZ15dLpOa/L3D2Xnt4s3lpAYQV40O1NFn7+RxP4vOK871GLeXnv4LnrUJrtFId6aOqI
MQvzjzeixbEvyQqPFuckklq2+zFXmTaWU1xMg2IEZeR9gTrCEv96NZMnOk5qnCWBSNNp5AFaRv1U
z0JjcacQpnsY4cIFI3+43aFsq9OHW35XvV/mQgoeHuvbR431YY3Jsczc7YdpfcJ0WEbK20RJGxyg
YgP0KFGPs3yZpN9OQhbvuflmn7HJymhsjEZz2ib9+3pD/Mf+LR/fz8tAger282q3Rbtq3xNaywxY
WaFIPEmkZU6MbGUh8qJNXFMifZNLuiqkDOlblpYG96kGdnsAL2b4QEzMd0CTH7irwV43QumcjxIb
jEAKPM6b/r5pzctIW8vW/NUvK3vaYZGO4mZyNMrNsARjrFa+jdIk+p2LLm4Xoylw0waLdguDbPuA
lECQrarSbbAQ1mZW4XL3LUv8JbCB3U8Wk44QTJ5/Id8AcJ6rKHqg6X0pT5ntPqjzt5gNy/sbZTKx
ZsZPz2DTnIGhSXRfqsO7vZPoFud4dvdsSc9vsuHPieicRZF+mwTe61YYRsL6st54ZniVhXEfDU+f
LpQR11mAh26puyQxfCp9rsCKombS33xDXVQfmoik8A/PGCZEUK0ZjNJAMT1IT/RuzohCyuSj47M+
HRYZNBdJQc45cfmir3xbj1W/XHcQCdu5RRdJ29cI8QxrZFBK07n/e78oC1SB2XqkvElFsCbhTx42
56P6Xg7pF5Q+mnNdoILP11x6QErlDopLMjHkPikVl1ey6VnZ0fCl1QPXBbs1vEBAIT4vrTJOAONV
U0VbAiFX7t96GjeZeIqRElvDLoVkAXz6wTGGEshBPiW/52rKnv42ibpAudXZVGlnN0pXlJIooT6w
4tRbHmPJ1aTqoALLfvyCGv0QBt3+6DxNtnAaIhKa98gS/dGj2MmhRpKCAhVSGbTpp2KLBOFD92z7
TGLqhxnGEEg7oz8PcWxwbFCqIV4ZWAxkpl/cvf4W24kQFDCCd7YAat9aHsc9XWalmjy+gL/f0O6n
GZt7suEJTxn0iE0X25XHD5+2DIBx82xl+aPfZgFtIg1o4N+iYfdmjtMjArhRzV6Q8rEeHY01CzXz
PTcvFcGz3z+WzMCk2MEhlBCzPJmWc6PAlovQwc69nNkC90130RzPK1dtx/mhpfVxkmhNGlHZBaC4
0Qp6J/HtNEj/inyKAM4IpewXWCUwL2F6LNRAptqqOVrutG+STzfroFDc1QCTH0kC9puEGdXX0bR5
TvKDUPNG03+sUxlcw5rjTEMlRXKfFsSWqTbMhvTQnIHgCzVlIzDor2hW8LTpzD3eK/hBw8xSKaGN
P4NbDWsc2E+PhQZn0HCwor57FpU1ysqf1QPUHjKgCHXabLTuJ9sWisuRa2YejN73iPKf32IR8q9m
NI7nbyqIBYfJB/pNcDfjQQe2uLMRYWRpk/R34JVRYnqHr/Y/ks5rOXEkCsNPRJVyuAVFogEbY9+o
8NiWkFBAWXr6/dpbszM7YxtQaHWf/s8fAvBYJoBh0zfLKvWpJRgAdO2tPXb3ybQGOEd4/I+iP3uu
B+WNq2IJKugVsrX7QJodrzC1P9eXGk2TTR3H+93fmw16JGI90pc+c6s3jrTy5R3G6E8qRRDljL1k
NrDrXEe4+lFvZXudXuCbUobUR/ZP16/kJMyyk4Kz+a6pmEgIgDHc5+Cb3WnQtg2N0T00Xz/HBLeq
fkv+jfNrG8aqvh8GnS0nw3JxG7sTgegRNJRmafSe1e0TLB5sV519sIp+JZLGgfJjer9PcD0q3civ
620nOaT+kH3QU96hYEDkiUNiCR/MHR4fivltGme1JPAbgjiEzmTTmQf7sSZnWbbYgJLN0nwxstXm
kycS+RkFEduUNowWaDySa245VIS18TUVm/q+ZUOMBsEezh0UGojMlg+Nm5I/v5htQK0wAAthpU0C
/GfZQcIh7x6/dPQdlLP6hwEppSAzJ4ZjRFlNTUCFHO2G0UUWkSOuY9PpxzrQ3KVMvAqoFVqn6U4c
6zm7aTvzo/8BiZROfGgZ4NEkoKrOhYIQsTzC/eoRKhzbbsdUIRdeT22uhhQhFvD14nvKw0Z2Z80Z
S28yjzqQWCSxNgDaLYSA7636aSB00GyAJHxFkfbGyMZ2DN56sQKDeuwolqJ2DhR5WirsmetPqPUE
NmiL16T9fFprWfEWzZsGA9Z2i2pl6LcnLR8cQZn5SJ4hYfdK/Fbrx+xtiTVd/FqKY8J/uzM7LEt7
fZexHX3JjHBhCXt1o3LyxVf5TdgK4VJdE84XYbWevdRLLFiExKqkbmkDLXFniRU79nP7KwPT+SHB
OklChnhKHBVZUtA/7sEch/HViHa8nUWx+TxXMzT4U9FtRRbUuOmkvd5tq3xNDpb53CdB0Vys9KTl
BGbjcOEU9soiXoleSPGeNzvL9iV8RqaN3J3YPy3Wab2/dfHG6lC4fD20V/YXzHspovjyg7gdkn/S
goL+sGhPBNAkUqh1q6KC52B9ZdOmZ5cJmbBLTwvMVhdfZuES0TPygpvGaphU7Nb/VTeFJjNyIgVf
b2C0xDUNjkh4mzN3S/O+B7O/d+uKkO/ak+WP+FX7t0jD+bHOdZccpcULEzWu11gJRWc7WzeLx/Ij
IqdAIQsLLnp9fNgr5dpfdN7dYofbrRI8C9maT/ZBbk6jvnkq7Hbvn7mI4okBYj3stB/Nfu68+xaL
7SJ9T2ZsI06P7g1rcOlbo0+gOtIZZG0xhawbdeJJbMYXHt7bODGTX9GlLkgblseMM9XJbdgFBGkE
40jCHJ60X2mzejz9Xl+P7b4vgke6bqWbdt/oKn1hAPwBtZKnvcQZGVo7C94ckDqz1ufjHMdnnWgo
mS5z5TxBaopDpewHYFksNJd1urbaj1E0QmFu57qjpJvM117bX8rI9qZaXCI2RmubWOx7+E9HZ5yH
ixga7NLqV90Vw/mYwcQuFnUKyBtbWbb5r5bxFdnrRrqkd+TbvnaeJC/zZ6D5IoRzrigX/NHx5P9H
Hsj9vsVEmu+ZJ/ttXOOCLk9uNnndw1OadSV0uXhVEs5DUAGRWVsczkkD4xYviC+8qLjuZvgkXPmL
GbkEDT2TE99Xf4fikKDgwgOyTPc1ISZoGu1Nbrq27fCNHGs26xUYinucaAcJiv/Tt5gL9b2xWNIv
WMiuxGKMVA6jcp7gkeUlmL6XM4KYL50tfuX2HDT6EtoRPB1X+ZhU+2f1ym4YbKVZZj/Z2wT0BJdI
WRMD0gLip1nQDe8ldQNkYDOU5AtsjnsU6Huz/8wwHjK3SvVWyF/S4hcqyAM2Xu/mq8fXPRZW3doH
SJrSrvgUxpx8whfUBJmDjYGfhek+UXdkrjx/dZCqEiceVk9liyc7L399ekTV08AsXAyCVExWUyH5
OVMdp4vgzrSGNoQcUHNt0M1B+kTdLa/UzO8CSsKEEhluD2kYujPGAGjIx6jyQCECWrPI7lnt5YxF
AgtEVLaNTuCygw1MhVfcoLiz4nWBjJQrDsnzocQZ8DVi5zr+0FhK+gOd4rvhw2FjS0NwF5bd8qo0
Dv14nBH1LzYzotrxUvYvFLzjuIw7INQfeQhVZOiPfVIjaP3HzEHKjk7WkuLy93MHikR1Cf3V8CvT
q0mwkxzql8ZJ4AI0L2SN2M+T1oY6ttUAgRp5O3G27a7Dy8h8D4ta3pHVw48RTFdbq2JwjH9p61nV
Rzl5WLtbB3vhdjUlJQJyr4z9IaOr6WlflDeo7hbPG7VVuoITPyAW3Mk2phZQrem4C3VsvZpQicVv
CxiNdlABRdSn8k6kB5u2xrljYjpANRikxInqI/MuN02pX5lo7+yNWQ4zss7Uy8imjXDyZE8mIAEx
GduEffubN6GJcnBITpH+D5pGkofpbw9lOsPtBZlR5z2uzRxCFBiB0RZiwy42CvgkFDTaqHcYGXXv
PiFgPF3MAmxMsO6hxgWmArMubGXAkySIbD64GTRCOhiknyx+JJhW9GKgFVkuY0nDtKtePUj6EgVo
C7iRspkP2vI0Iy0ZKOG0dyUlX9QBjGIgED49UFn/e5hO3KwXnxaOwTTEQvtHUYhPgtC+RBg8kg14
s64Wwsn5zFKnfNGqUs/IPx5XakjE1fcMCwKa5aMrT/788OP0Q9MDRtJDd2rJLa1jxfa5XXEJ29P4
xnmz0cWmnyX1fmBTMwQiim2fIrjfUuuyKv2yuqjoLtIV2LWmCXlzUr+wdCcPMrMCdiZlFyrfC+PI
5ed2VGxYVgLpokdEdf2WU/x+zKpXnNinkMaI2DqexTLZ2quFhFdcwMxGCNuC8gwrqsJbUMm8SIlP
mlD+T3q6lAIkOC20VxNzmmqTjyDLCIs626+HN6LrZOM62IdOuaTKR2Xjut5dR7bWJvQlIAF8d8E2
6iBNvLbdG3f3Eb0UCJVgEhcOtsEY61ekDxBGgU5L9xjpMfkoND9K7r0ajpV/f6WAuNdHchzs2iOW
A7hiQQB9+inJIqhhTGmTtIjtRP6EO0K0i4El/Ro7MhodzgA8PfiugjuN7LAt7peQ+lw3ggkxfhJi
0bjbUrsvt7LmsX5iUFz9GjIy4tNCfp2gOT+9MjpphBU0q5LIg0RIkFpwxuIQ1wxNV4FhOL6U94t2
9x/jITL9VichA8I0HX6ciCGD1mkgn3C483mq5hPrlPzJNjoitaLOlzMeUgv/jvgVyxqZy7rcmvew
yMnMCJpnmKDrQIfDttGHf7hTj+SkVZforH8+CcbURbN4cenuPmv6gAMA1ogCc16SuNL/6vgBtjfY
tUv7osKsR1RYeRE+VLBhrCUluSZysBGEPUQcOs4QbIClFV1ZtiERvU/bMbJdCxicbu493YfNPBLH
tdWLE94K9Y/2TuTna/Pdqc54kbbNwdiMYl+FfhobNyb7jNSnVXZQ3rV3cncnbJ3mX3gXNnJwRdSG
CM9oq2a4/g0hM3eN5emNx2HT8PW//F0LUg9Pvs+yIAtcVwSu1RJPjoz7wyffJRCb+R3YLWUCWEEr
hry8mc9C9lhcQaeA4CBdlwGx9/vsi933+GJDMEaR9s58k6A4T938UB1xWd3RMU3fH9kWdBgdNVs9
Ac9z1e6ClrQwfLqFJbl45kqZ2PXSjA9mLO5IgnPQ2IEo5aWT/UoS2DrFNXoTNNUVXhvyW2M7lu0q
kp+/Q0gC3Jf2aHZ6y39c+YiuWqth/4+9BHYMsw0u4NYIXShF4vRMz9vYTnQvNcFFQhhoz9cxdZs1
8jrAZp0WDMXQEYBZvUa7mLi4HOGmHPJud9DxwWN9lSt6+/e34rECEsOH5+6ydRlb8BN8QKZ6++h5
v2xvkmQQKjoPndMg9st2qLrtclch/OJh7lbPW3aD2MM+h80I2yItcnpoGs/ZA3cAfaIhTW/aOnJA
XEGgGcC53MM4AEyZrjCEoljzmNCxF3k1KL0x7kD9cBRvSYN2XuEvAMcc4VHpdBWi2FF2xjpgJBri
GKIfdvtdGQgMhUoBXgyCEzA/GysLCiVsYGg1InAyAxR3I91XrKdbGDtOgt8x8AXNXG9BTqniWomo
1ehlMPrYqxZH6yQfhoLiCQJbSQ26JTjoDZVFv0ESr55V0HIE8OlW+pVurbKSRL7MOnpjaLXtR4OU
qdvdZ4cj11UPX2EoVcjDGSAFBAG4Sv9YrcBG+DTiVW9k9M0/zM7s+eCN06KgkqI78jvNghvzlNCj
KseOqRBBZ/Uu90fMHmX4Rn4Pb2tcLxyWr46n4h97U1ojAtMrT2AX8TWCpdWDqeOLtRIl05/rcB/t
kCixBLBlzdMjLkiJfVLZxH1Jx/ueT05kB7xHha8j09/HgrzflcaOMkvqxQIIj4G6CO1o12w4n0z3
UX5+x7lPQ7Y3Aq54Nq1YDKAp2PpqIK8aysOGZ5n2WzOfFng4GAG3eB43yq04yK907GhL4E5Bi0JA
LrLH84CZhyEGpgCYYO3hd/qK1IWuFWjAveJhYgd65v0BPx6VeJwmNEFTYA3fGAjM2h7Q5/lRHhpi
kL5QNT0mr+bZQMV/ejQsKm6EzAMsOo2DSTto6g1iIdof8xsnBeutmPaD/EGvfjpxJSr7klrbov8w
7/uBtmrqoDq3smOJXlbzE3wFNRycCGM5AKHdKQ2oxf+p0/tVS1b0VSPoZDTWFr6moodjueyWcmv9
07hBxe7xM0F1XCyWMSxBZ5GCLFyHEf4DoSEzhiUazylEOzl/uu0icRYDzc8EKUvNrPQCEjvHZ1D/
Nv6Vs5dK36ckE2tnStK2I9KN4WXaPIdYCRhrdXw1rGMUbXLMBiIqwUNOdANsL2tJ/RIw+JnyPiMX
/lSyhdAjPK9TnW5wkDAhNybJ0HhTYWRnui27tpbapTzFxoGKZELQYYuDV+7eIvNpb/T0Gxkv86m1
XNVYtaDB4BpxT6i1vlOs1yTba1FHKuhmEQeZwJSx7nYa4PVqDcQMWEGvpkS0zFfV5KdjskjG1wfI
s3ZW041SiyxcXk/jmF0GeHXqxAyPBWpeeXhtRNwtz3EypysWnuThzDr+DBV0jG1iNk7LsHq2FOa3
TD7p0vXJS83y9GB0zcl3G+P2QnCg/NWuuub81II5BcuKw7FztDKYpovRv8zAgeZLnh8zvASySz+y
NYE/CyOblAYIMk+2Re8a6cPE6eCerwb6ItD1vfU49klgJTGQMLtHUmUJU9lR8U1Pgmd8Bo+NPWS+
q1TPuntRFVTZng6yqb+b/WFUNt1ihcFM941+AVujndjlDHSxcT9lwgVlzbq/RZPKpAvoRasdag7f
xlkQiDDFre+50eM198fOfPYquBa07WFM/9EngzI5k5age/ivFN1r/G6CIVNFYclQwE0BjoQBQ58A
aVL/o51U+2LCODYbfHaQWoBgcQd4LlYSdXSKQRIPTLbh/mrc4nGnDwHwVGrRSBh2xRBU/YdClsOJ
R6Ker2VprB7x2eI8BqoQj2dFxZFss+jI8BF0pwFhN+xioh6foiJ+eWjnRPFGGBqfd+/xVt+/zZca
LA5wm5HVUkxYZI/wkOJCkB0t88g0yVtbz/dH8tMOr+mnoh1gCTINo3ZZvPapy8QDNvMV0fMJB92T
o4MuKK6gCNNLXx7R2NIIRlAKWNi40nouxYoWX5QT/L77F/p4+m/PDfJFbHLQDKJePWrSDh2pPe+f
hIXvpTd6qd1NgmMTuUIzjteEHaCxe022Jd3iKymM9DI62TW5c/UbNucOUZ08+/TBaI360mO9gJgy
h0P91ZA9RxuESq/m4rw/ut10P3SwQGvTZVE35h1rQUkJUggPWKkIaRixALAz0o4YeyTwp5DolkhF
tmW1OT6NdYsg+oqNCJ5w7ObYEiv7jG1H4oq5stmO8LAggxblWzGuJ6Z8asdW8VSUVa2D1AUbn3J0
CtZwEQTsA5ROAJsZvcqlnrCRR5HFjK3scutIkZRoexgZ6gRFZXUpIN8x65d0l5fjIqCuixarNNuw
XUtMF2CedfPJ+mDiZNG/mMlHBZ8CwT6Uzmllv47pXnqSE4xLFznQoXmW64AVhXayYniAv9oR5g0F
232vsofFVSoPIX5GZClV26rf301hYJJc7SKEIZPS187/igaHT0XUReXCqcOvmlwsU7jlSRSwVb0/
fU4aqiNUOlAUdqhinzZcKINodoL14vTRSAd4JCispU+r2ZcznEefKTcaLmV2rMutaI4+nch04FfK
ZdBW8Pn8aWSR8jKaJQnN4psM/VIh8qX+os4bch82F9ysCjI9rocz5gWrhrTcOYTYMMxBF70rXES9
Ii0QAxByl3DmejjPhQs5Y9Jx+lka3TZW/BGLWSJ/ozVsVGhnXCX5tRtCDapm7o2UTSVW5hZ6N3Kr
G9RgcHYLRSiJegIBJVqE8eZhgF3Qhu8NABtC9IJuPMD9gOSqWedaU5byP9iYPZHPDbZNSIPZ3CzI
fDnRqtekV4pfCmGk+azNmlaRtIpXS7nrYpRkJtqG5jaMn7Fo88NXzc42IfU4vmXn2QyUXzT8WkLL
uVg8fjLU1o9Llf5oNTf8c2KmkuyI8vvEf5NMURhX0GCA0CvXePoqM/sjgsijoEyhp87a0eIgr9Fl
kBAyJzD90gv8jlzggjGjKtBpDpUeO4PR3CZvDHjwhHH0aYoN94OKgYfp1tq+Lk7UZJXgE7CfAzio
kxVdUnZGD5VnCbM1FQYTTni6cBFUWUYdjZbph/TYjSbDGMgAX3OqukC5w/rrf+3wNwFgEK802TFN
3ctYqH5tKl6N9K1LPiQ2t3bPotRsG8lelSp1EeagMUXXS1m/CyoSy8OUfMw9t8RLSCPWdzPt7EVx
ih+kIVpupLwNLGgs4My8nUN/dLKOtHE14zPNXrKnW0HOs7wHRcj96dY403kFPPrMR0wBVoIPHYu/
hacBzEw79Ufxc0hzdeYJlkqEaEPIxDvV56wMS3OdJsGI9OI5fsf45HxNMQTVfvfLEp9jeE+I2rB7
QgQexbvDl89WFhK8/heqBOt8i9/TOIQlUZ/CYdP4bJvP8s815ZF/3Y1dTWOxEi2qYtiV+oFeHe+h
svurjFXTe3QCn/muU9847ULZYMFXURZZ9TtrlZluhg4Hc+iB5GpUDlCh8mWmPteDPUyjhYN6S4eQ
w1oMx97a1tV2hiRhrgedKgn/HflEcxQhxORr0zbqAHffH+PRHI6xYSJ7gf4a/2L0CuhEAo0x/zNj
IqY/RDlFDDeCG3hAmfOMPiSQi3kUopVwsl/TEeR2U2LCggaSqStyOMcREQVyE2ypq8xTq5FuI1eb
torM4T2xZlhwL6aooFLeqaxKTYKRHbpbYr8TWodS/zI+aViCWxV4iXQLhYB12Ow6WegDxM74t2nO
+fwv552m4UcbLwW5Nbzqbh8rlm1RAa0Z9HCi2QPkTLgJrHPzU4o+dEo6NKqioso2Mo2dtmPHGiT3
wE4CWsSTseOq/RnduP1b9DXfbFz+fPWH1kHmRvZrOwTjHfOTKgCTrchrH1dRGWRePG/14WMUnuXl
QbGJa1qpiidXHkYumFTzkrao1sbXkB/HJCirAFhAwVKPjIOVMjtnUoJhVNqe8XWmSX9eSXQHbznb
dKhSPTRe+tSlfHocj7wrOMiyIcWaenMy1zEyYCVwKgwphV/Uh0XHyc0hUxOAilNlzybNzzfzL4XG
6NKolEdhycWAgw+sHxoVzQKjoag8g+6PlgGAF1fCvBknQUmHJOUJzEP2zCl72/pFwiLjewqlwcuL
HelI1OGsez8atg4GyxIYuwNaDsiBk88KJPu+eKUWTV1qT2aF3OvgvSv5UU6Cabnum8VynQCL/E7Z
TcbMBtmw5cz1m1q/yci84jPTEZhKr+0HBGPyENCaVClq87VCd45eCXSsYkO3DIQIogfR32TYwpZv
CXCsMH6jvR+yyZDwsSWHCm7l8M8omKEPaX2rafQi4+HpT53WYCcCOqbz2L607B3SPVSQKYWgx+Y7
GFnhYUNZlMXQ9DkSTLux0NMZxWwczX3KulNnDv8BXALr9D/9DsCnK7Hq3WbMPSW7Z0lxH0d1IIbw
MlYngNWZQq0sjosH7UXyR/3qCKTjYScZlOeZDf3DBeuqsfessEat/McnLNO35ix+VPxbxBz8b579
wCN8OOQOvzzxW7yNMPMUrwMY5SvF8eHmDsDqw23OAL0u9A9PX0HOXyn8Lh1CInlR6v7/q/WFYbsC
vktLs3mdVSzPy+09jEORYyb+zPiX+Ps9nNe1yE0wfX2dY2dbit9b9c+2Pg+f/JKxPNfXCnb2tk+b
9EZ7E9eVk8wxiHPMPNxGgbmE0kyo1f43wAXaE+arNakgrPVA5T8tkj63i/wZZcUF8FZ8pAgCjPFf
jxEo5tc4NHezLxOYp5P2jH8+FyRjyFVcLFK6eW8okh6GATxsuIX4+qq/2cCM4tDHX93ncLfJPg9p
1eHrj7m7IJi0e2HqD21n0xye3vOFgpBv7BUH5Y8nszS/sP5lH08MR4ErXYgeT9rMXQimwCXChoUz
B4xflyHdHDJBiDsP8Cvkqsyu5im4yGNigk/Yff8IKaOHtbDuf4SRn2M7Vm+LMIWRyQXCATesjrWP
aa9nH2AwhI8wxbdM5EwgxwsBmYSxA2a8rDsY4Ak72IE//x89EOMIFHhiLJd7oG9EMvxMz3XEcimG
AncEVL+jYRYMh+alAmx0xfECBnjj5fmiefSdy5BFXuIuit9ZmJLDyM0n4RdJdNB5InsB6PiFzdqK
zcGaJhJyZdqnvuo/Q3G5VJcKl9tdcyumNWVIyMmJipfdnCc7ENApE/DYuQpfYvSEZB6I+zYxuTIM
GMwTLsQIspgOGBXCSJ8eO9bQCYQLRs+MCpL/s4hwjgCa3sTLWW6JCMNhYS2enhoeI0/Ak3EOA4X7
XYbGY5UT6diju15cYr8nzzAmkqAMCQPRGWE5l0FyqpO27bCirr1HSCfKWKPy5p5gyxdq76TH+wWB
Fkh3hJVHKEYsev1jD0ab4/pNOUK2g4lZtfgTm5YQac4QkA3BPM3GcBv5Bkp8uIqtvMHKE7AFs2ps
+1F6nckI5HLylDIEuXm43+bEDqSAw38DDikHswF2rAF2uSeeb+QNXCVsUnAYkVzIzAwXtnvrirEv
fL/ZLOBUOMHQNa4Lpgb7L0eBr/o4OGy73/grQXb6yUj77Mfl86xtmRtcBFU81iL0QMwRNE3/5g2A
H+YIeGs8mNih/j1fwvJOIgPIjm7KevhNQjJ5WPocWCBhjEBe4XvCLQ91JBZ6sAYRp+NaJIa65WuA
uVVoXoW0Qnx1+tVw5StQ1qNQd2k4uQjqESAGPT8gng0+id9Mo7QIhzUVB5Upt4WpEedu/O2FVfUU
QJTimMUMINSrJJzw2QVXQbxx5LevkS8JjVwVKr+8rYf5HodWh9IFZY6B35bGwcR7za/+rmMRtjj+
iewXcQ5og/5cAz07FPMvcxYOVQWPr/ELxltt6c+uOThxfrwnKSjiEjw46AL7F2EAI/GvR4jvrbZu
bpjZYtxmrMWlMP/9vb+4EIwQMUZUrKZ6sp3xWnKkDNfEYrFDc1PuxTUS14/ahkqDfbg46sgXJoUt
rxUXERHAVsIWDgjl8HflvfvpeasYtuJr4g1S/i9Ohf7T390hFYM52NP5cXF/xMGIYCB8GEWsjIhS
s/yWk8J07Jej3nKWwlACr0P29+SuRDciSO5+wo6ZVCkLPyBhfih9imCC6KYyEsUv1OdMYAt+gmcL
D0VMFWkBkZLJRREDiI/mq2CLzBQTNjh/loriaVnTvRC5HiJJR7wRhu1CxcwvPFjEY8YGiDQDXJLR
XP0NcvHkiXwD8QPiF/QlKn1aLBBevoUjT7KN6UKK5JhQmDyl24Q0I/yNsDFaEEnyFyn192k2niDi
oAH198J5h+/wb4YakARH2PF8/R1ztBPvJqTGvAN1eYA3pDhmESoDqMKFEKrsHE8gnJTw2XnyfsLo
6YkdlIiXE65IzPv8m6UrF6Qt4SQjRNkifEUkkjFfwnwWUz+ai/+/zN6MRxYCqUykufgeZGSGPybz
f2JucbpcRB5D80D6Cbe6givP3vpv0DJuulu/BZ3KV3d8PSO/XI6OhSGIGFQWQ6NmbNehwS2H+cCC
wLDAgZKzi3+VT6BC3GHQmYtxQO9KZPpEN1xbvp/gT+ghuFDCfwa/KxFvJKjfXLj/bx+3Qv/+E6sT
XCJc7blb3+IqiyvG++PreRctLf2Q/o0N8fyLwxezijiZvysu7tqfDRWUcwk/T/ErZQ5iYKHrXf/d
Vij3a+Gi9DeU/Ml+AYqKfwE0sRQCORE2/DC8bdp+/t9tm4TjqnhgiTBCh/c3aQC+tltjYs5gMgjj
gGmkx4VUPEfCylT4bihr+yAucYHH0/9HyXGy9PLEs863W2yNxYNHppkP++Y0+DlUeh23jIf3GoU4
qoT3te2ZnnhCxcco6wjvrtwxgTp5JBiq4myEdaiE6yknSHuy+5uMOFXxoWIQljwKjCDuxyQ+XMx5
BrdUvKO4jTjCPJniDCYZTSjfyRnjqNjLc9wV11esGxXqt4R5SRwqRJk97rR/5yTm82pLc+zOl5R1
L9duOm7kg/C1knz80f4eTvHQiKEg/qz/JbhdPbg+TIQh0s1Q9yDt/t1Ftp/lvg77LYpEvsJfKmzv
MCFci/OP98J3h7G2BfoQKW/COEucn0jwUdZYqOKwyEgstvNVHKP4WcjtXBmOG8I4U6GyJrSLaURM
R1RAAiCFG8KV43S5v3yJ4TWsq38qFyy6SX70AxXT/QZJ2DL9/P1wFfKciGOLA51Hg8nWE7Y/tqc6
4lwkVzwykjvs6eK90Nk5qQ6ujlQ3wjCQDhB2fbjJiotqcDHFsoKCR1xpcS3/Zj4xXywC5bNZm8Ls
iPHfYdxmM7eIuCOV2eLBQBA3L+ajhL0MPrpYv+T40BD+zIeLZ1YMvnY7hzXOOW3w/8Kt4xyUER4t
7Awa/76GTvfyOODWE9yNl3GjBk+/IA79eWwEfOGY9AjPGdwGZOiJM9+hPaD9xjF/RY63vnAmCpjV
wFSWoL5O2lXh4EKKXMw1SrFMP5egf8W5G/0FST1nc7FRbU+Gu3GYoUcFIEGRFODa+YT1nyNsXmnu
HMoJgFn4XKtOV7oPVRiNfqEJQmXkPQA9z7AIqC5xBSjdDO/Fj6jALnHbgGFkKwPCu1cvHGl8LT/R
9z6Hk62t5u14dxAlDj8TuPdbWXkhNA4srd0Ei/waJ8Vltu4jL5KxzilZIdlbbPG7mfbWZQCFXmHb
dAdJXZr5SgPBdKULUlckHe03DYQ7oSl4rcKRxS2SFHgIjeFwa/GTBJzVqd6mm/Gro+Dv0VZFvsUP
iN5e0eyavdxdZXRGaMu1x1rrMJgeN1Lh56NzLS8qZGEsmm6mFT5USGU40gCd7ZGJ1fIea4OCxtBy
iBlYVURLaImUY6et5asOrtVv9Svuz+Ap41vkN7YltMQVkO282n1OrklheOUV8ZEXGevy1Mj4ASxo
ZDItYJIYIRiSd7R3rYwplPkOyRa2DsJvn8aLY2IgCFZtsM/HW9he4lcn/5uyd9RaJaHL4k0mwAUe
NJ4Z+9zjvNlsZWWrRe5YvQ6r2YiWSHxxLb/qZmAvHY6IaXB27gRQuchyDX8wNtmt+1X/kYng8Cgz
Qfm00cdrH6P+wM2yJKhPqCr4E4dkGTqogRC4803NrbbJa1S+0PhICQsFy6Wnhm81u7DY1fwee8Xm
xMvqqzEBLfsL5btnq4vP1BpyQG+TCaJd+xxA1bNxSzVvJtu58vlV/FsguwanSmLoySTcDmv9teYk
cS97QjVhmnr4i5Zc3RHJwt0hSkxwEWyHuFxcKPVjzRJw6kbweZBj2B6IQTCsKlHyQUnTPvG/N1GP
4vpdb6L2F6YAi7cZBTiisoRW3a7rPP27MrY4FHdHNRTqJSyaUx4oF/ca9dtOXihJMKQTrolDdpWx
haEnAD2mxyTXg/5Cozs7SsgZ+MD4Y+xpIsPNsqCs4+FcQcaAskvXenaq+z+AOP1l7na4adWbjm7H
svyC2BatWhn7GEtfy8W2lz2l8xJyFnRiBZ7vev8K3Gw2B1MjU8PLh296Yne80SEBJahtITOdadJD
OhBuO3Rd8HBBiTZVNHxu7M/K7dywPVwp98MReiTkNLavKr7+1DcoIGbkH7wVbcTsDm3TGZZ97xon
YonbfbSqenKncfXDsJo2X0+xUHCCT6JwsBZC2QtiXMH6ACddUhuhIyZ/GcMnIGQ2YWwz1KCxzVVG
Ywp03Dop85fDJ3EMYyHKpyT+AcJ5fnXdC5fxXSeq+h2MCZ8b0wV9JVYKLvbTJw8nOpF0BBrLN5Bw
AM5SbdJsVMW2FGccaCIyudiLbMVs/vJ7PMrRL2wEAgCnv017QCsZxmfqRCe9D0FlS+3w8PWPh5+m
m29a3sPT/03e4BMcjxY5CKCxTkzDmKM7ohWyU9duyQbhXfhUfqrihFWNPR5mQWjeHrvvwOh/SAxP
jU26WDht/DORuVo8YclUq5jzL4ZjStstySDFtq4tSja8+dU7HbOen0CM0OKC2PdLEyuNB0GqMgt6
TycHPRBMlQSvhzpt0XOuF8+3OgMVK7RjNm1/H75dd26XkSSEdqesydgwLLwcEDOB9PbAyQp2v3WO
7aOaRjQ2L3ePnagy/DQmHOCK0jeCExST6GzNJwnSgJS9wixIjiDOEW93BxTNHFrTUU1qYjmuWmYg
/Iky5xtAV4KjGKk5y9U6ORb5V5Vt6MLevkHs2sHym3YjvZOUo+V+drYgGSsByL/uE8qwEHsPix5R
5ipfore5j3EdqymoArgxRKxA0M3OMidRsWGHAyLOBdrt83wx8t2m0W78GHNGUZ7qn1hiPTEhyK6f
yZJEIL5fLC9ckG+B/LaEbcGxBENmcX3ycXEVbsoDXXNZoIvF7jxSptzbMxzeZPmbzv603ACxFm8y
ioSWOhlEvS/nZeoSTLZY8fJj4W5gL5MRtAT8vyPHAXmlzjX2iC0uzwPEZJ0OO8YhZKoOTn/q3ufU
sZAW4vt3Nb4AMY2A5hXeAJYLewJKgElEVin6HhJQPyzABFcatk3zkSaqwS79fRPjZfL4RHxnrqd3
Ggl2TPgSmp3uyahyjvL42oPL0AAxPzt2AdN7B8kCAWZUoT94azm+agiLB2txEtAII76wlq7z3KzW
nbkGVc61m0JX3O6wUMLynH7FwLS8BeSF9FxIhEGw1KeHoXLVu0g5rt5IDPDzM3ZIGRN2esuVpYqs
UV7OEA1hYfgS4lm32d4tmDco+a50dWGorTbau6aF9GXoS0uVK3dhDKK7y4QNDAzefN6iNU2X4ib2
03HeyWg+1/CZrSboUWy8lII/KiDUCUH0stobaE2idfxqMFv1e/UtWa5MgyYy5IRjSq8mWco7neF2
iqPlY3lDn7cse4iGAdfCXOffdewNxGQto3rHJWdxoGmEpckV3L7IHeTp6ycZnJEDt5OQmSC/r+il
goRngPlh59Fr92Ans+Itq5v5WSG8eOt4l8Wy0HfR1i7+DaQ9wAFD8L2qLxBgVZ/5OV1ZIYRXBA0r
7XteK9f4pQC7L+l0a1wZR+Zp6c6lUyPaWi2OmJeEeE3I+LdHm9fHV8Jczxz4AlD4TyWS/pVpJp2Y
g5bK2f6UZzxnHqMLEQ/NBvcA0lQHfLNAy6Vvh5cUjgAmfWxdxLWuPzfVkWkc7bJ7AWn1NkjKaL/W
q1/S5v4BS8z4lMIowKkTh13ZIY8DPumw/sS5hOykkeqLlaV2AMCki6H6d414BvPM1uiJEQs95ppm
qp9MV/mD8R6tIK3Iq33PMuw2rzzXOBaY25QqnFSuymF8lGChjc9wjOjQtw7xF8z02JJ88HTYtIM8
vFVdtRa1kmqFuyuxKSXydyQkkmA3rDHjaretc9ixwZi9+x5Wwph/0HT+TvyqvCmwT81thsMqu8w5
6O319380ndmSqsoShl/oGKGiordVTIKigCJ6Y4gTigOOgE+/v+oVZ7va7m3bKlCVlZX5D+UdUn8Q
QK0H8qeNS8CZa1nRq/uN3nOPJhJBS7kE7rQp4Ruh9wL4JTkLZclsBAK69Y6/qzcwrgzT+j56uCHp
yKPhOcr2hoPA1cQEY7Y7Q7eMPnVcZUinKCBQlbnfwnrPaecRO79dXzW72DFkKmLxch2U15Es8X5L
3n1JmRZwTB5hi2bUzJVJDqGhgwSCcFlYAfI9gcrAFm4mn5PRt3Kj98JqGrdjxVSlhq2Ulajtwt5E
UomcoQNstluCRtGjDM0b7ObAxd8QjbJvXZ9olFGPIhWil4HigHgK9zV8tEUll+VWn2cPu2dQt2X2
J3TlJ1daEXiAAw4BIa67p5rWkqSADI2VzApBs557rA75G3ZvrplFG3nmDzIj4Xpbmabb2V4v1rUh
wn0fJzL2giROdss/3mfoUPS50ODBRDk6+/rZfRkf4/cKj7PR+3ABbQGl6NDuD39Sz6T2c8jO6fgg
u0JHZQqbrJyVX1mtLs8RXYVmskbLwrouryQElLOy7/C+eHiKiA90atqkaXAGMo+wrmKJkGxA9wPv
j30iAeFUquaP207BDtAgBKF7b7kFQBokKGfn5HYb/9I2lIt5JrsjtPP7gQ7jCLMI84fPiHHfaFR6
nhYCO7qSUiuRSGmJzgMeN9JNyiGIOFVI0NTdZQDiWqnH9wPcBQZDMmk2W4tEJu7jFepvqc2MOetE
OSzwWFP+e/ijQHOQ1wcq8SBB4FqDqUR7sV+b76QrEK/vH5AqQqqCEocCpLJKtK9iCbabKjgUCuVv
SWDvI1FMnebG5/fuMX5qgJbhQe1QwcLjidTNpFF/2R9409q77Zsg/JUwRoYFDKBNjNOWLMwbCmtw
FbsG902vFvmk30oBEqgJ3FAL+o/KknGdLUfLnPKN2QBRM6IxdzFpLZqZ35LOstcHC0IAfPtEuF4b
3QIKRS4LP0Rb9ZqfVFcjfzD9TBpEJjQNxB3MEruk0Q/UFXt0N5/RvqRvO4VO3ejhg/cNGAKKdBRH
dQqYdZjP8mFxM+E8dOMzW2laOohlBMWqhuaquA+6/Zi+JmcXDB046ffq9RGf6RegML4sSpISdWqo
ZDtwu1OFFnqn2XSgO+gioV/xpSBHMQHh/vOst47yfPilU5SPYKQ2QDD+AKgAo0sqo5hVAwcwEZAK
99tmu6xte0HyQ+q/eDs/q79ij8D8M2g+Y4l9mXe8T64YMlSSVdELb4bNrWG92+IGw7OMX3a2fPed
db64PuLBmnPm5b8J7ZQrSTS0GRuhlR9iduCq2ivkGgeV39XtwqBIEoLdhFWu7GJPKdRFmB7bEt/G
q4EeTgcDtSXt3E+KaEJJOmcr8zFGE+YMOkybYWsCpl4rALvcyaNT9kW/Jb5ENJMoJcrKusd9rO2y
EaQTu7Pto4pWD7NFrZGOuNWiq6PJhPXgBKeEn1UwPloxLOVzYfZJg9vytLql3eA6Oy1/P8mletBI
3IAB8IfaipXvaJ4jPS33oJK0cddsgthHnAirmt6wrn29Z4DL+ejDFosfPh7AjxDDupmQ5mHMQfBr
6s7950Mp6YAX3jyWjwmpA0H2tg5bZyQp0BmTl5bnagA/BpRERtoU5QyC6HPVh/cEnpCNwbl6EVtB
rNMLaixv9iefkT0z6lWrP3MUBOYatNNR/CR5LdlnGsBRQOE0O7jvIkcEX3sBxuVaiJvoRxrNjhjS
p+J+gWt8maWCARvFz1TSP9PuzX6gEWX1OvERYZSW4btsPHecXGDfWm2ear8b5Jl56oy09vg4Vaoa
2GS/nPIcvqH9aFIuOPCa8sLb7m8Hdn2xwE9muN3N1onuQoNhXupAoakPJs0ZfjceSN8PfkIwBoBx
sulG85w9cTbK4MpgS5JNqgmcboVBQyMLRSWqF8/t3Wx4d2W7lqChj6wrsA+k+q7S+2z6MBhZUbKw
iSQEgjp0CM8ayurQqM0Lo/Qx9Hh0AfgYzkZtcIoVigDPKyDwHb+PCiXoDLBHzRAlJoDfmfveAwK5
rNjnALUaTNFngMyEwmtPfrGvoKiVAqTA2PGG3MdPfkanJQB5KjMK4g7d/wE7sWZTyINgZYcZ0uug
I6ZI/mEEO4eNr4IPGx6Ep0NaC5SBRnm4ftKNG0QIuV+77rdH1kf9BGG1x9ntdIN+e8JrFMRybG92
fyFWmwxYUDTYV9DUHICfHEa2+tJ3tHrBlUKeTSX7pwxn3hbYj/0xOhBd4SHM4FHg64jE6HoQAZy8
coEQBiWF0Mjt0D9ptmxCPIpD52k11FUH1kGYHcJB22DG9YdEuv4WBidzx23AUGbaaE4G/QdLQdGb
fDBimUKVuhJ5f+IOolN2jI91c3rDG7khu65FZxb+UNMEfHgSKvkX2aHUBLXN9Q5iGv86yHMi/F9C
afphOUe5KNRCNuMkZzlqZM+LcRyyPW5BWVynSnq0bzQzr9GfJq9sVbYW/U8Ezr0sobaMURkBbfSs
3fdgBLoGMFTbgSZGMUdCAISlNCOHwoPLeMaEgx65Q49eXdJFCDMHxueolOTTmt5R7QKHRw5hN6sp
GoVmhLF06XWM1/aSdhCqPZu3j9WMCrMKHh/FxytHa01WJalGphvrh6GxH3scshD/HYQZRbbpt0Yt
KAaUV0p5YYvcM5vDe9J8OqXxQOf+s4S7ScNnT5nmYxTOvTd65CbE5COeT4ApetH5iSBzX0OE+7xo
wSur7OZUl2TFhbPW/HbptvoWWtb364SAtR59nalO8zzfddbiJ8HBQOkqWK0BRpAeaeMKmglVXgtZ
mSlo+8/wuuWALfYGfaNNumEhQGxQ6zVvPZr9J+OUAId1fuIkl03rs2PDTCDqUVYZIkELhO4P8QDB
YEUhoM9GnrSU3RwoSZMCG78dlla3FuZjUnpvW6N8NKnGWVAD1SKu9yxmlApaHfkFrTt9S+cVqQ0Q
S7/Z9/oKHG22OyTVFnQvYJWgLxA02vXUbvq9R26kfJi1OFq1CCgRdkQL24sFdsFmNa7slvka4ksD
hUJRd0UO39v9jgs3elbDFtvwRYVwuX1bXR/uAPsasnJiB07DtPOMA7IjU3ZsfROzYMbRAqUYYFOw
ytBte3sHumUzAyeF0sWHB7v0R4RDrXmzS950gT0kehMOkQ/Jj/3FLoHik6tOT13wf8aZCv34xNYs
t/vKTsJAbuUcgIdenMgagM5KTHjn7/lT5tszqn724Wafx+hB8HovJ5tDhYD8isG7JBkD4oB6XBvs
tf2YnXq7+5RVARxTerNfSBKBnvCOyfXjsMXj9dqmhjS8kgH9LE75hE3B0YLagGvDAvorkexunUsH
0GinM1mHB5CNwBY6BmSnZRc5JEllHTW/4Ar+ZHEHlIrP4ArNHWyL8EUYuAOD3c69M3dfcC85KKZ1
24J/0V2yRwluK1JlAAKRvjwo0qtFjQq7YEQTECW50aTvHhA5LibA0ArXpWrWUagLyEBw7lYltjkA
c28ukbV9sfSrmyksxAAUoHylnNIadIpFvTW6F+6zMh8RFT/Kqmv/ZEGhrUWE7gV0dHg2tFRcYMEp
iAWegigAMHacpgqobhl7AwKTfG+BhLN+c+XpquYLsO27mn2mdV/A6WCOX+aU+QA8iDun0oOpk0ds
Sk/W4Wyz8jfDO47cA/hDNuR16MvyjqJkOUP7rUuhcEiyQ2caDtsR/J5tkdybNAQpN1AKg2jQkvB+
TxZLAH1RpWZ4ItmkaEwqd9nzhhwZpnzykUsDjyG6YuhM+hl6CLnNUCK3ooZYMy8zs+0MUCaHcwNi
5uWgwa7N2LSc4fo7MIooLp2hW455vWvttOAXZ5gNz9rjM/kPJgLWx23SDKYAdbMvikqXzSkXr4C3
QW4CCVYbAJOM1/QTNcAGGy8P5xDnt0Udxr1k26dhvEx0RhEX6129op7WxMQJpw2mdM/B+0/VtABm
XXEvpCCvdKmO6IFaX59BCNn8Me4nYIw0s8/60aut3/x/x2Y5GPSf2Zdw3jMGUpd97vsGIvcSADBL
07+vk0Sj9e83dHDk2yOhRVn/NC4WDRYM2TBzOwdv1KkMNOU9BKh9YPipsqFRyAJm9UApb7I9oq4H
OAfvuZG6nWLKUWZlVdiHfswvDn/vEeW64dE7em3wMZ+A+WUoQNWRxo5JRset5tay1P2PjuS/L9WV
/HerRoiu+v+eoZ61tk9w4Wz1Y4tuYsuqjLv/HVXG1b/7FVJ3fbcylH8ojpnco2Un1HcLVgE/6IJE
33garQkKF+OSLR57Ul6zjhXk66+FWgw//I96fdU7LzdHhzfEvTO+h5r1njVNhI/NjuzF7PPov3Uk
xSC6iqhAW0iDc3/mdgFyQJmLCrjYN8x9K8USQ9LFNeDfSZZslgsKfHToXmI16buUFUTLYKMKnoHT
YJWcw+eIfQh7mS8SRjK7BSUXhKwLxaKfWw1hTOJR8rrYJ5ThXWCvFHpp6t3Dc2FclZuF5mjpr2vj
yEmZXJKCcJ0rVntwpIyBBWxS+QbxxuYAjF9n0XR6advLDYrSEp0fQd7D1xO10otNeRzYOghSycrK
39XDtyRUAmMC8BahhomghL5UMElVzKdUZf0DQCrEJXbbLKRFfN5UtagtVLetj7GY7r+IoQBNlANu
0z16NpwrGHVSNWhxXuSKrl28SqX6oh3kleMuboO5qXs0c2no9ng87VovkZIFmceAEticlu68iO7B
DdH7b4QZiHJptia5mc4miDRZn+AkJvw0yWQ6+YIuUrA41RN/hGocqub02laP/gz4j0aHN1ceihBV
ucbU2gQAiL/L9hP7/X672KrZhAO1ROFA7hFdkkdOM/OZ033liNQvcqbg/iKm1DC49QSHrq5DxcVX
T6PnwlBQ1wc/aJF2zJTkQFCH4fZB9P7fjfI3suhqKKuhXZqQyY1/KI4vjn7FCGuAv6EOwJjn0bn2
2FtCP0Qmy1CjHbs7E818xvq/OaDmgTLBexu/7ddSU/ZhUsvCIxywYAIPGIM/pQOPYJpECFyyYZKX
Yf8PtbW2Sybev/n6HgJ92xDzw2IKXTa8TZ/Mj8t0rABdX1R7vyP103N49d8ANjA2BhGh4DDrcX/c
nfS57481QBna5L3trDqrWwKsoe2Q8zcDqufQpiEIaxj9xMT+57CxVWCJpnzFCoynzoUKAf9iA/Vk
rfKQLqRchLnlmijQt28zdaqSWnp3MU5fMkXHRBy9rjWZpCkePvuMK0szlPM805zZ7CUnQ5o/f5f1
IhaQ5Y0RW2SuHDw9csY+28mCYAu5TGxYZtGd7VHR+ndTsM+20QPK2rDXgFQvfm3o7uDQsHX3a7JG
zSrzGau0V93aICU71gWQaG2QwVktzNornlWpweM+gmeke89JtlXgCc24GWdLDSmUadAtuKRIJAzZ
AxCk+8PO8l+w5n6MIL0YqoFFOsotJQDaVAfxaBvSKqrdNvCngaOwQ00bqjpAlV7wMfsB2wTMWEG1
ECPBGJnZtDLUDZk+IjL6obTzVbw+edcQE5Iu0EEU5zfZfG12jQwGfo2lz3nUjXC/jtvYSxw3gHWo
XH81mce8NduwAqwwmH+pT7LpJ76GFDsG0XFDvyL4HGDPjXiIdRZ9dwJsE71neU6K5OPGFNh6/hHZ
aI96Ssd3MMr22ljEyO8JeWAjRj8UP2JbRXPa3r/o+XHqwsaxu8DVYGDqwD/7EvFLoApgepC8R4zl
QtYGDoK6qVLbKcmLnR9MUSX53wZ6jVrMgoY7FZCwif6LqHcnwD/D6wCzAgwg+QPjbp8nj3kTQIrE
RupKReLitfuUQmhmG6iv+JVzulidp1FcXLZB+F8kVBdOBL74NasRc/+KjMG4Q6YqXz57ohX3k1vo
N7lusx71A3RITWoGJ2DupZE1zKYmETKHpYfdPM0lmiFHDsPih5YuH5RnKNLQR2C8MIwoyU3/md3s
0WbS/YyqStiZaWH2ibUCUTGjv+3a6icLjRPSFNljxhvp1XmwCH3Ji2Tu8cEwBL6KbthSAlUlCfiu
gUTNtDdqRrji4HQ0GJ/ugufLPhvK3eVA2QFfHwyLcvlAwxdhJmQbq1GjKcMv3CqkExCsQeSY5Jf6
jsvWr4n6LLvg8Ru0/JcVpmew7S2PuxawDnLEJrlIe9gKuUalaJgZqkJ8QkQrHtAWWE+1xZpd2AQ6
G6L8ChlCBYF+SQz8TUvACSLnjA0KWJdNI+UqP2w0Woxu2N71uU7be/JK7kknem2zBTJ4jLNde3dL
6+V69l5kuFhV6SwP9EUxeUbteW8PzRDoELCj9uac5CAbnZcPkIomjv+cgaMCN9aWnGFLJSTFjKHN
enJysOM5SbXAXH0C9OEy7ALGmLSGV9BeM+xrwb/dHzIDtSGwMU+weAFadt/ASCTxbnbYpIxzar9I
1eCM2N9TY288TZ0RQLWX+NZKf3S1W7Jk7mST66oNVu82ZY7GWpvG2LhzR+IaYxham7iCDSxgUadV
vucMf8jEoTivPts1SQD4EaSsjpv2236A8GFvnskcWn0DMUm0POX6ZdS6/W7arwpUkZFzCQuJFksj
zl5AE512gxnjrWHlKPl1RpQ4r+mOoxwpb0BxOlZz2xwguYY6A0IG8Kqg1FjlwF4P5gOIETdbb0wf
2ui2aVxBKEA+tCpcGck2KSIA0z7UCfYZM/qjaLDtmb5U4SGxZiTsSOWVDeOke8eb8iHYXqmxnK77
Eg+MHKn2gQpDl+WHmZoLPMxk4RWqozokjBqouw7b+Kzlo7d5gjRGQ8Js7PX5k5oYphSamCGIDZoT
FRJA0UEbU9KMWlwdEN3y8ImwLYLML7/YFVOAbQkYQ0yH2Qi2VMMKQDISG6iYGpCa+YPWloJ1DbV2
9kvym91NSlvDme5EK1MP0BgzUZr+DOQnfM9K3CTyYSMpdqQk5PfKWOIL/HuNW9mF/rm5HrYBRJCK
USYogWl+VvxUz2mtkud0QIN1Np9Q9wbpC0ldiMUjxM+RdKGyx0aoGiJx206Lgqp3pCsvRx1LTpS+
xkhqwVyFg1XRN/tS95dtD3E8lIvQa69Am9H3nWaIlVKChzJLZgFCg24s5L0DJQpQ96SRjVkBtE1c
44LsgZiMSzPcyk3DHVAyRlmUvUfXoEtNJx+R1r7XTMtIZ4jTw6CYY56wQE5OM2jTI4rWlEy1/T0a
PEDgoYCFPjoduyz47dnIE1JfSBmCMOCVkErhX5Cn7fE7QTUF42Bo3Jx2RLFR0ZC9MVXTK8lRe4xS
LCqkaJwcD/laea68Meul5ESBiG0+4IwuOBGTKIJrN5YPBNaSv2tm8h7rU/iOb9jYF/u3e2XyCyUg
o8SL1XMzgOsPrguOMdsg0rUtmGDouc1V1VKdpE9m/ejCreg7wYNG7rhCFH0LnI6Z38Hq0u8hqKfY
AjAiDk1km0U3OXnPqEafh25cBc+XGq9AMf3FKsAwonqXmWD5sY3jFVY18pH0ChF3I23jgvDYjXS6
QyRH1JU9Ou2ph3lhH+ni9Y4o9h3Zk4+hrYFMLjvF5g5HrOvrHtZF4SssfYSoVq89479aQCzdnEIS
scmV7QZCyONW2Jy03HOMMtT05Go6HET5HhGAiYeYh9TYocU1PoDMRSiztQqetQ/u7bksYITvjmzZ
l5iEPPGsYFAAQaCjNMIZ5GqQ7L02XauDMDcnFijp/OqerQ7T9LX8LLs0e5R+IkaM7ymwu2uIdSDw
zkkP9IW5dgHf4ZryI69rzlHMlBDoItrPMAwaE+LUlLWCQHm+ydz8hBhNkXstchevwP3JpKtPavaU
7XFnhbgYTOUHlI7n9N2MXjc3K31AosMmZU77qpWW+TVN1psYOai4k6wT1OvUa1tteN1r8fTvWDtA
wKFGp1iBgh/us3NIiedllQmiYoj1GOQPUwr3dn6yyG4OyJ6zslmfHnLC4ZPrf5jzRKqxtVewafUH
+/6CKvUN/h6ao/KnS9p5AUZlQx3NLOcbPP0qfs57CzrfDzYcizZp4+5Du4JZQjbfFvfdMSkCKtnf
fcNYp31qhvPP2YID+4n0mJ7eaXaL15SQBREfHSW3SugpMI6RLOO67b+qjgnzEcXzNS11evZzbf7g
l7AV2CSxShdKHpmSCdC4bmX3ngAVRLXM9uWo6142H5j1RHuQkzRX/nSG290V1a7vXgMugXhp3+Bc
De40E9p9oDBIwyFUBjql+LENRh97eCPjbyrjTL0yOSD62cQFfd/ds6jQ5UFClGY1pexGbX4w76bs
yWC4KAjRj591A0BrRTk8qbfUfmla5W1h0rIhiNHSrnWH91L4HhJFqr949bSxDjIp4XfvHlAmVEOg
1dYpkLnfn9eSKtQQFkHfsRe8iQ5qXZeVapOoehMinWiMiUgHgAD44ir1zZoNIOOPz6Q8ruh2QUpW
H6MX6Stt1UAhllN/4Hs91U19PgDoiQSL2K6tgQkbfUKjIWwuswUmJVUIn70r7olG7/AuwMxg6u6z
WB6XTENz1DKPywGh80SOTkELN9lTqtQAmWwMKdT6gHrQfqa9SOMB0jPbUQ1tRNUKoSBcQuzff4Pm
6OYPOtjrYIoksAf1s5S8oWSLTCpMwS29LXo0PWY/Li4E3jkKM3PgGpj+0dZTNgLilZaLgnovIlUF
ef0KoBZ9u+++t4DnSboZaPO+B515fyfIwR6mVg8VWamElYAU8PSJ8wPSC7jQmAg7aUtkR97LHra/
H/XB31DskAuiKaI5QPwU2HJMCCQQgjm4JOv5+zHs2CBq11jYyQoja6IuSHf0SqEhEyA6dnlYkfas
QC8C3V7Q8qIvj6g3XO37yWJIU/hiAI+6uFjioo2jg4AQB9Qs7e6wbpm0oruJXDLFwZguPyBkPISq
l4kXUDujBUXveDJgMEvmUYYGGdDqzWBSHzoMxRhpkmacUWq4rr5pvu9x8kM9JO3AfU9ZWZYmxjgX
0NteDd4PbdAFy8Bj/0zZqbAIi0H6XGo4hWUWuHIaQi/74eqLCilnXvcesmEGw7CkGuTcV495HuCg
52hXcdyTSj9JPVCPwrKXxMNS9A5oHmPEZKMwD87g708u71Lh6ZoH2oKkgw2SlgJBboS4IiTHDV1o
G2OyRe2ARa4jWhxIcKUAfGg0APHMugZtcJAG6MiA9DgyesNHSouuThlh//TKCfAsfoOk/ZPg0ANq
XtkUNgLw+B97e1TBSOePDTj+sl1I8qofnVH+hpPMqcR16bHhuXAWKGSBMQMI/rMeRKA1ewV5dJ7Y
f9v4Hs0g0rE9bFPJM95WD9yGIl7ozyHLMLteCiDQ49hDlbR80ZvEJwIeVmu5Nk/pTTexqcZ0HiBd
BSDObb4cSrW8hdXZ6SDpgJFTGrK3t1iz2f7kI6Zzg5r207xvP0u0Cfuzp6t6OZgkHwFl9I3rtLWp
fia5UGVX8BMbh3z3fVnr5OJD6z3ap7U4b87KaWrYpV7J6pgZ9ez+Mm4UOQ7MxYvXj35+ifYW2pWT
UncemQESER1ROgpImdGnJUnq3Q2Yys2U1Ih+L8V22uLMjvfyi587ycDaKrAjk/oFFDTCRCLbnXc1
OfWSFTLvWe04hV4Q8j/rjsi9MobJwvDWP6IXkN3S2kDoLA9/ZDgHGCsNckTs+GBNAVjZfzxCIRI4
XWWJTYDJ0/sCQAOWEaQmpEf81SDq+D2Q+SrdOhO3Zl0kDWnqjKt9x0ErIb7O2sZnhDHBhw0x8ZKW
K73JZhshPeekxK9lhwrNFPG9O2JfOCFg0CDb9E/YfiCErytkThcCMS1h+CHs5We/6TElEzsdPtTx
wZjDH5s9p7ejQW6EfZTPdnTcSKtobefxAItvbXpPBzulrqeM189jRgSHSOmd+6YNKOhzIGu5Q0P3
j17u6OzfvM78PS3HNQmJQc5Wj3t7UqcA4+0RBibRHSwxLRNiFOdkcZkPdh+EwJZHUHKgXgDUwEw5
Qc7g7HBCHwsq7lbPybxB8HUH89aqchtjJJXpjDDUqU+uCPug3ydNsqjlNwBM7OTkGJmDla1BLB8y
2p326DV9K93de0T+79ejW/wFPvBR5QSAlO9NJ2kmrHQdNY2Zp1tQi0A9kZhWrVWEmTnrUW9ZJgAY
WE4pUTzHrISozfcLA+QjcsAE9xIrP1C+ClB323/QcNtqewYiIx9gLT1nHqfvOKdpg9T7E7YRe95r
2LPpxFO2Y/YWYJMynHIlQaA+ICuBfOE1hkXOzp4DPvySzvhIA8n9qh3iN74D4zfKphIzoTpEg41B
TYqHUKddUyOmr2FUCHFJ2vsk9Q3nm7wODAbU9dpYZrYF8QvFnBEbghnO9jkWLSNtRq5y3eA7E/0m
nVUvoEKVogPVSgqW3RbNa5kwf0h18If9Ret5KZyDF3iwVpKncRWe62biIwJvF9+pNVNvViXh2aQh
+HnGKTNOpubNjiIkrRQzVMGo1T3kDDijafGMGU/GSotiUpdidwrc16SKN6tEeJchf6ZuV5s/nw2P
YqgeZAcA1m9IbURV98PQDvfhPjPCcL8/2aE9nRKSbPthiDAMp9PQ3trLPU/6+ZTg7YYkYoXhkE8z
O4mwYYa8rPoMsxmfN02Vt3BLhJWggE4VcLJSx5lOVulktlphoCZWK6WsRQtGJEnHTlbjRFUQ29QQ
+QX1BXOs+i4/a8VveMXVeCAUZ1MVGQE6GTWlZZ6B0gRVp4H6Gwb9iT6Iq55HzRbw6YRHVVHqISYv
MdGMYsI7odolEs+IPUBEPu23y/wi2Z95EaKQgL53H/T9c+HlfCxVxk40EZfSK2VwNIJDjHQsXJxi
uErGPRtMX1LKruCC6cIbX9VvjWScfA3VKtKjHmIHPIeQ9TRYxyctC7qjye5AXVH1MdURPml5IUPM
sfPd7o1ZE/iM7OcCzspVJDHwEp6qOmLquKgccV8Zq6ZcjUtTHbvqOKjvd77a7mqVdiBgDf4dNdeG
0gH1aS64Gkppqh5gOJytWZqSBjIqFJbj5zFQesOQSzvkH6ODx/gdfxjaqu1AN4q/mk24G1Ziqx74
One78oZqxKjymTqxLzPmTCS6OA85cI1PH7MnFslHch6DnW4EyBqOYfUuMPsQHBpn2ou9E6BJgN9/
hwdVUCac/th7WkkQOEzaQkYZF+cs5pqc342NjwC2vzuLp5j7fiFcf84SbsxpPjk88XCTh8ysgRo6
meD/I8/bBaWAWaJezT3QWA48Wr68IDwWDcp1CVd116McXRg906Pay8dq2xD1OIIPHyTw+BMn9jzE
OoetKBvSxa6261UbUYuXQ93ACQyQgAa0nos88F5OENCul4gqh2y0TCSw/qr/tARGwGbB7hqgLhcv
Y7lY4nxrgDo2ezwjC2/Cp2LEzVbdguXCfBmlNZpup8h/2PZJ2tPFXvWG9tMBbVg2XPIr+aVNTwk4
i3H6a4rZ9lswOfnXA2k/5b/wOO6Bf4H2b/CH23Ag7cViBEFgBJJaLJZ4jgkeWJJIiRGP8wliPtmS
j6C5Z04xDper82b0NUeAkkz1OM9ajippLhaCQ1FHuOzzd4Xw3Q06dnLpw4gz/rodAP55iTlGRsY8
81zdfs36rEv5jC6JyTN5JX/JCy8W+4U5Xy5HI9PkQhdiRCNl9BQ+YWbf4X2xTJT34aLFp1xW0u7w
WyoQ9mi0NNfC9PnG4fo+n2m/H/kUCdSbbhglbJ9r5GFoXeCulZlNERxoKarBgSQR2YupxsvAOBxO
BliRA78MwJcJquTWIYrIQljFAy+ADDDPyJ1LsdvtAp5tUeTxznSxIUAyZhjrgQHMRILhl467C660
aC0msfq+qiw1P5L4Iz31SEwB1b+bZxnsAj4Dg/zgRIezecDji7F7nPgjX2boDSlVJM87zBnZh8g9
RAfnEBhqKN9kFAEBBnTgBBiXX88OtR9zQODiS0UK2D2W9zFrOSYeqrAzS7nXeUIyJgaraLtaET3o
ZWLSYxG8X2MyCAIEcSLli4BBoGbxF7wCx/E2mNXoLjND1I1+sXr07xelJPp5fRlzcLWMY5ovD5Oj
PEtmH4CKkuxA9YafzGX2P+yTQPPt1hy/DtBix6pHoAVoqFqGvAQn6kPjUVdvvOLj8pDBYaku93ek
Gq0q3KlmpAqiK/bedBb/VoH/x0iOEpwAkVT/u2fXyQfpy10M9shAKxreT5+37ksvW1EPcV0GA7tM
Pqc6+5xoagjG5uJsGLRsiOXG3wCWWI4yp2NRuWka7FE83f0hU1IB+44o/Ah1dfhb9jMCiFPgZfMj
xdC74D0/AnxyELlRsIs9+qTqtothZIPz2r24ovw2YBkKdjtAe/4uoAjSA92ovfGODzi1/GO14QJ8
VU92s3Y7aqVc24R8Gm2ra6iWOYpO1LxW0FX+loST0xDjBueGJyiEAEbGgmuaAmlh4Vi9h38XF0C6
Wj5pdXIp1elUX4Rw3pMw6bFOcmHVZVYLoiY8VruVWniSyhqD+FGPq9+uAFGzLB2dOqaDSsmMIqRq
etMM/xksPSw8syGrSTgN/1KQlrBmAzqD6gMpEMORD9vio6jrXUtWUXDlTJvJim2BOvSYdUItC+MV
b6VGdxxQzxUbJnlEIgXL1uMRG4Sw3AVxz9SGMaBXy9tx6jmlJmGZeCwbM8XQ3B1KwSzPTC4WzslI
e83n87bwjyAUNJOXfEDeo5sdUVb4zl32C9SndcaBe+qa5L35EOdY7gmAxKjplqb+ctmSPzkikI58
31cxCcE3g9jnml13SUysTH/jE5X8DQU+FZuiQG42foQ2A3ODDwKxFEQWYWi3Q5tv2kX3Q0dru2fu
4obFzOoBl2O9YhXtm2ebaoaI5i4HzVB1XUafGnfRoYHmmnCiDe+itoRCwrkynwHAQOIgOjrul3jC
JoTQd3YpsKXMSwcZor9HcuTWKARzBiI5Xy581PBAa/BMFUkfGGZpMSRaYPmb+YZDWwJYZj17IiUH
tB8Nlw2oz/tE/aYyWU2og9C/NXAABLqBzy8GPSwNvckCItggoExkYBpCv7uI+3foYTc+2xt6B8B3
5GzViaDuLXbMXQDrNf5ugLlWT1AJuPtwuw2ZDLg9MRAVFIdyLo39ArABfsQ2gpn08SsDX0wEFJRa
xst8mVhbAlhAzdm6m3cCQKBigLpxwoHrgUdlB4KgDj+gT68+w+Dvlzi78P3MKacQSiNa3Y4+0AZk
UXCb+MsT1DPW5tFqGCqOqJsCccIy44slQaVHKLUK1BDV/PqBEvoHGOFTjlQL8F/O1gN7pBJhBcwA
cuGq8K10Iagu8Z4w9C0VvNQrq3v1ymzVeOHx1xgnf8kWcyRRx/sPuoFXF6dKUd3VfGrKY9g56F4j
RbXUfFPApfpDavcPa0QSX4k9ZRvnau8B2Thhg8yPx+6ycnjmpMccGuLMNW5jlsauIVTgkxOp/KQp
iQX/ErgkUeeZiNBhK6zCiIpc9BBGEFJs5uRfJOvY6lHa/qwQQ+psFrCTqH83MxhGPJfDC+I4iJn1
xBaCk1rAWK2IREyAgNUgRa+XZWpCt4AzoW6DkbonjpKQYfOphg5ssp0+9EjpApWRrUGwX+YHh7nu
RpETOcpUuLLLtB12/APTRgUUEpDF0t8QDTYu09jeuO5ZuBCv/M3yPlSpz2axXK7F8oe+wbikw/i6
G2fqbkA2GtFr92Qz2fDhNEFLNMh5hBJrU7fCBrpKY+wIlVmtM6dB22lVRxMOm1gAhicP+0v6sJMV
i25AldNVk8cEGrwW5FYhcGjRYhJBPyDL8udqw0h6O9/85AOsicrBmHkFyeSb25PccQ1+w3oZX/k0
UY+jxjeC9vSHBFHwIoUKaQCeAk9ssJFUe6QZNkBisupyUtW+JQXswo4xLBybJPPHhYY+K8JpX2z8
qdrvAaFUf/a3p5gtloswM9gdgAGkVJjbVJY8eAtGxVZBvZm652eB5ChvjKOhwsmoQMrhd8T2BVoC
9Kc4ob73Niv5AdEC6cAYBKdZEYMGe9M1KS2iSVJab3pUFOKifvTvUJ8csKYgBSAaDFqipMc/n+qK
9S5k502arG7QTf8wbDnw75ONA8TyOD/OGyZ+Wgq3uDbyOV6Zpvpsjb+TAyQm4/z0l3Qs1MD/+/js
kS5iW5jqtMJ1ehl41pKd0mEegd8XtD1voLaMLfvnxWLLU9+ia047wy0ZK/8Ik6CEFLQSjdW/M5Fx
nwGkUBMN7N8Y3xcQYQ/aT3+IP+ZYSV5GZmZfXTXf1BeQL/5l8mPTsqMGDDCV+0wmbAxJ2mh4sgnk
BmxALcFMnvYf0Ovf/lllSasJRQVrXBj/EXVmS6pqzRZ+oW0ECCjc0tv3WnpDaJWFiKACovL050tr
7/OHq2pVb8OcOTNHjhyDHSa3T3oFhkxt3vVfPU5muRehkck9Su7AHcpJLZyeEuky8gjyiTbJBumD
Gex2LAeJJgzp8VB9BjA+vw09zXmu8OoElsg/hCShxAkprhQEI/h7PrCDfSgKPs+EZwE8xtfl+Qhb
T6idkvHtuqQkEg4OPHesoJxoJjWvPEO5fRLVmpyxIbXFJ5m0Ngkfc8M/TSJ3g0jMprOt+tpOXxQI
2Dva7P7Vmbwnp4MaKL0ilrmJ1t5cdpb8qJMOwcxmaALCnh+/SL7lnwAE/C9lw4l9zeYDu/rcfher
1WL1+zv7ndGL5sSEBxMKH1KO9MS9jaQ+lFONj/nq322RyVmN6SRfl/d8QhlLo9WR85oR1lAwCY7a
TxXDYc45TH+Q70smLQUxGNvnf/mqOQBb8uV4bg+FZQkD000nck9wMz8n/iqU35HfBMFynr1HT7JZ
ho8MdDDpyLdmqIXCuZSdVrHT1FnBeyNA2JIlTd+O6kuSnCcTGRKIUOKgVURHCF4bU2rBX3C6MDqI
pyw/t+EsObH7jxdi0stT/Kdrcu63ZiTSFIQisXqy95SPmxylRQa5g6ev9Y3+naHR+1KHDifPWchy
UjcUzqpyVt2jOeAZkn5DqeakpYtELP1Fw1VejLnmkMK5sA0+jDi5V2GO3tZCJC3WwqP7fI1kTFh0
XNwGvUoFyUIRC624J0jbxOrTRzAU5xsuiOHU8/PgPHhMMYAhm5IbELKj+JShVJqyb4kSsTc/Es7k
ldqQ5c7nG/Oz222MYuzzxnLyQRRKgd5xO665tIgy+YHPegQihxAhRNaX7fvC1bzvP0p5aOfRv2N/
wSV1LLZTiQWnENrJlPlYNk6xwPTgsx9Ud9Oxh9PpcUpcZleyWWOOd+ilEusl+hGoeHjQHKndG0Z2
mCsiEHGN/gDAPyq3xCShCgrNWwjfIOXsFTlDXs5pnXzyXnpbnDcov34zri9RmhRv8mBRPBhteX3u
B/jhD4yQOCcE8szhNbqy4dVQApum8NgEfhLmq+CYJccL0i8+YJQXe3/RUEKvsHvltBCiLE/jEzm7
n1B+d2mCOK8+JC45SSqPV19usCRsAbGfQzkqSTd5svJo5QnL82j3cpaDbtkmVJvAYM0hwLFm6GXN
cakFp718Qe2n6KWqgBXdABl33+I9ipl+vY6+77g8OMypGf1yKMNIksX+cX6F90tAHqT9tH8jnFF7
raXYkpuKxiaD/EhpPrh+BDAukIRkgTRrCKd4mUAKhXwBgRtThnWE+8dS+PB0ocjhcPqmNpaKGKou
ee7LPU0lpstdyk3C8idjJHNEyMUhn+J/CY9kSGTHBbQyySyBxkN5L7mgvAmuKMn022HIFUKnoIzy
d+QnaL+y8A6WLSjeg4pVsjlJ8gR7lGrz88cpGwugjScPTrjCdyx2H85f1cXGlKKEOAkBUKpiwQHk
hqP95w8KcZgMP8Zl7S9lRiaU3M8l55f0VlACUhhuxvTvV7o8rb+XAvgEiE7gV4ESTz3OIKEXC01Z
Hr9ky5IZP2yJyT8kneceyebsB7eUMagEl5pfpMTjdukxOEhiXvuvbwaFe4JgSL4sT5XEE+RZXgvZ
hFyzzz85jRPWrdD2E/jjApXKamXyhnRC+Oh8Nvnf+k1Hsob/bn87QtjdssdklzCAFUKi6WnjF6gq
F+PFgQf2spSj93OYTw7LJSmakNxhKvOe1OD4OrBhGAugb8uJK9sp/myn4dAKKL7GG4DDYN7iKQiC
wxP56gRyYU3ePxkV+FKpsf9ydvm23Cbk2PLDT2AkAZPktfxPXE8utrwSu09cuTuT5UQwfKr/GVjY
DJQ3I0nfkQxKU4B/xKEGxHhykFduJy+g4BOyat5MbLw+C0/KGiCfvsl7gYJAaP4u+d9lvziyYuTs
ZAFBDmszY0DjhqV0CX5lSktWlZTPF4+z0/9bbAIA5wGz1fwoFlL8xJnvSoW8kHr2bbd6yUQWFUgw
YAFAzM9srzpk0yxTuV3QQGLYSsq/2WLBqbwIWT8Ve8SQ1crv/ECjopxsKDz/Flz7929zvaG/vrh2
sCAkLUbHi8sjOVRpp6F0Y46xB+MjVAl5f6McGh+fWFiSrcnLK5dECkpZ2W9oztIm/6sdUZT8VFLg
Wv3mc+nisfy03DPW3Lyqf/sRghm/KYkea4d/loQM1C/lcqIFR9BoO8+1PE6JPgBqLlREfkr48O+1
PA45W4QITinI7fjdIVXliJIbpkIcJ3LDWIf3HU43Y16F1SfDl3hNRO/H/fNC4jhNK/4U/SBeDdXl
BVFZoVJvSD9LEj0Z06AHMxXASndSZmLu87914l/H8gEybWPRyO04QmXH95a/2DpAcp8Yg3LF4obW
z8Q3VhkLc0pBC+o0opUQy6gr1UHPmpP+9pTpLYROcEiDrqf3bgML71/MGUNcKfxmvLyFzAF7sIdC
Wl699hShfWH6bmMWQT9eWZ41b5M68ahrXhXKhE8VRf/DIcdPqB1anjFCDkCyJDeIhhnDpTGzqPEI
91y309N798/B//RbzrfcUeJsm6D0bxQtF4wOA/zcOJ2khmAg1OPOg2xY998cRDJqheIVddx3Ho4R
+bD3z6nOF6VuYuTcr5A+jKl3LK/uc689NcgHkqwlvbub9F7IV5/vY/SOVvHTNsPadN/2fQui40mO
irIUdWnCPA5qzuAeT7SGkBeqe7QvAuAy1Mla3GTTSRKp2CuPVAzxjsgGX5IsCBoayA6DOVK7fbNI
JMjpzM+L5vQmCwRLQH0qgIH6/yf430oi+aDrkaIZIv0Pqe0ebunK9y4bSrOpZEo6z1dO99QBomhY
O1I+Sj4jNymaJFE4u1JciFBk6v2XPpx9KZ2KRe6yTFg0KWFagjUlCIVJhsCkZFHGoHjYFUD/Th2f
TAp57HIcqBh7BJQCmd54uDKHJDMcMignGbDkErDJxpc9SifyI/iKftJd+ZYkRg9XIeOUnAEylYr5
XB9Wmfl97YnmBXk26XY5fLJbCcvDrHcaX4c05E/jLqmIQbYhdyi//XbHwG9UG2/qDsZfIa0pi3TX
DHqyDoke7CC50TrnjbpJ6qQ/tBWtE2bB/lILJJID5bfxMdhxGxTWa7c1EaxMNn4Dlg7RvC9ZBGI6
VJsygJbMkpnkYSf/tJD/AWo59FDGYB9zwIzuAbF9CgeUzPAbDIi2cmdK3Qfpl9BhMvLFaCm5uCWk
hKrtXn7qacnUOo6APpZg54k5tW6408P0cazvbH+ZotjOZnXzQYzU+mWfb9KVOaSyJkfTEFCZwXBL
qFiWNQ519D7RIMHGyRJOWSrm8e6L+faLy4TFDdACg85mpI3OqveePraX387i8vtGGyRAU4dL3A3p
IiGLTRqIG+kDBQVbwZLIvg6VL2smWeJpXAGdXNaSzMZLqYUwCYZZ60ueK9e49uRKtb9xnmbJMtz9
uV5ITwWQIeTK+Xdg4Mq7DjE8G5/GsmBkk/ylo0yOfwqO648yjJ1i3rZNXyBntGgmJl6zUtwxIsf/
7LfwU2hOzjP232ejnnZ6qIftEGJ1eENF/rwTwwRRJPKRbkIV4fPGdCp7+19Jc7EjsNavoJyK6iMS
7nJWwkiFs8HCkgOSN29B+/I5eB6ehxjsE/U8FGZGEVPmA1HbP82ShbiC6oNCWN08WKmMRJD87MUO
LTspfIabl7MBYNqxs9mkr88CleWZMEEnM4v/5ftS6MhN/ie2esrUdI0xroafST7oVz7LCQJ3hUqX
6l1B8/wTFP6GVF8SecGI/g0nwDVSLACaBLJ0ZYdbm4qjB4eulpPC2CKeHLKVvm1vu3pgIRuG/BKK
FJ4yyZ6DmBDwgjIudfM8+qLybUMFxw8ScSjWhW3Qbb7iKiF16qUv10NyDQccgCv3KQMlBMpzB7pj
sWPPIA+OQCgHY8qwQG0LACRh+xMaecoJk1aCukmKKOUP2wqFsM9NNnVik07RRc6D2QzUk9bWZEem
BbQCfsbTns7JqRg3Y6u17GIpp7hMWcnsK7KuvEn9WDBLIsrqMvEnW/5A5igA3DEBHHvi08My784I
tp7xeS9rmhqGM5DJHiogiqIvWeNSK0N1n0M4g/lCwfw3eqa4Vv/RO4dP3qQOv27LKacrKwKDrwlr
agaKz3ibHjKVw6g95hwTJP55GTubwjEPrBx6N9J3YIHT9CjA+3G6P8hy/pxFEyZDPsi7NOmQ8iPp
10fQeGncFb6UBfQMB1KQoBaGBDNtsp7UEfTZPhVHeyBJobz1SYETqC3zYE8aB4q7H/dXAiMIbEI7
REBi+TtwuETRk5v07VFTZ2iIVFEyyA98g+CI5JJy/aFw8YeBVY7/fU+2kDRVcF9gTzL07/wI4A3i
XwDWSwkiN6lvYpeNTAb6tz/F40A2uSAh/wIzISfBoC9IhNza4A84H8krzKv3WGi8loLcGIAc6Eq4
jMR9alzZEnL0ygn7hyQKeii558U1QmMg/7PCNnJsQLkjHy1TwDcKF36IwUWBcCUhPbvpDgkfqnA5
VrORoDf/oZDyu3cWqxQZrGeDUClgp3AF9ns2BA9NgCbJE8748zmXGWTegPbnJ77IFf5DoTpEkHLR
DqvUrkfyAsiiyXjC8qTlxwWqkq+YtOo7vOHZOZLP7xM0CT7RSx3lqBPA5ZvCU+ME3mzgw8NCGG7p
r5GW4EjfP4doH/YkwlZzWrj7D9jEBSJuXf2VIVtYPqMkpVn4s6ajLwXBot/fj7ee4CPEGrVvsrMB
1TlwCNCGo7jyZ3FK4SN5e39unEWEfCaOyBMwamSAEyqoX6yl46fwVSAoUAiAeYY6bziNMJZPzmQC
mFyAEfooITKkN5cso1jDE/VIG17sRbl3QfqZ6e8J7p9MBV7TAKDkskd2mz+kOflc0pJsySjW5zvy
HgoowUw6AW83507ftCGQDwOoQ32XYbGw9dswT9PiRWKqhhY2YkbIk7DJPyCHON28Qf0EBtECwX4K
oO67Kzfd7Tr/vK/t8hRdixKlgPYTYTADrZzgbjHjdbdh/ZL49VFCQX46d9Ric0fIGlr2ZZAhIuVV
UC5fuFs5d8Mxuqj22ShiwzjOmIfENdhhOk9LGdqaPdHaB0vQBuoSHun7twEFBibthBoF4u/lOwam
zsb6dVZ2VpTNjyc2bg4E46TpN70TBk63VQO5h9mEdvi8Oe9f5Glbl0kzfMS+SfZyWV51VHJiDqKh
hsrS9OEklouONU6JJ4bsquBq+E0caMRdzs17y34hSdoma+kxp8YE/ZM63Zgkl+9u9sUjfT0Gcbnq
VLv0BAWSiZPOVGewHcOy9spQ97m5jW676vmdxXTd2hysiAfDw9w0VYLQ9V65M+9FRmPxp5oOOrUR
SQ+DSQ/MquzO9j1p8A73mhjXOQvVhfPhcqi6mHI7PLBuwbRBMq2rsZlRiiXa4goREvoPnVpRPKfZ
oQ4SLNWunnqixQmf2T4frHmXWZjZlTESaOKWX+i9ojUoK/jXcyz4gBeibbTtoul8qDbVodjER33b
5Zj+oNESsMSlRTIAhHswn9E8VlZQkvS0Rp1Ja2ROrBlN3ok1qvtNUPXbn1m5GGcdqRZPHNfq5uzH
u7P/gkgW9aKe+bn9lZ6JQBmeVA/SmRHzo9JvU7nFo3iUjMyetCfld16D10DqzWbQDJiqHakDVlDa
18JHgPY6U5T4GfsCkkFLJ6mI+7SmBiZzJh+dihbZR2ucjZBhGpwmrbncTpNylPsyvJ8ih1/3TEjU
+Atgt440lLSNZeqdGS2/duOw62dwZ96eVOhPh+8zKmGOTZQ90LrByCIfFQFyVZ9wwRHpidtPjrHN
he+XgzOmF2dJtfCFWHW33W250eewQ6fK+NHvMF8AH2fWbJJZebxzaw7X4wmc42jF9vs8FdI/s5jz
xvQRLR+oG2PwHmtt1/pGtesrxTws9bttetS4vwdthktf1P3wAGDVkuJTTk+eHYf5z6h3RbAdKhy9
6m1K/W6hRWffDq15ks9ZdpHKsPNPrA7yq3syt6oe6MRAyz0qjF3X2IszcEQple2qw4UpAecVDTo9
7bfCQPvlxm33tM4Lu0FWgyq2ck30wLscFhv2aIYVrW0ASf6S/86tIcNt1tD60RFn8bQlbObLsgt7
UiDyfd0OdTQHEYINSZzmL6yZumDq6tXLNxHTLvAYKxtxLY6ovF9hce2dG6z90IinEZirs+vwCVsP
qYzcT+Dx6UGe9ZRe80bmfH803eOchMyfS4tS6HVDzjgGCKd0hqQibejbKT0o4qzhEybfBNcBT4cP
cdZUtkekuTa3TXrGNEqLUeGKfrBpPN4OSouHdPLzwd3N15wl5C74ymMmhxZRUbvoGiauOorJD269
9CvamGEnjAZFd5x8kXmqjCnZ6cvH/ygpIEiASnbsCiOGK3GC0viETjMjMOrKVBbJw9PWZghTpdVv
Yr/AGE0dlcaKc7ZLETFsP11joeyKm/9mXOwA6fr+58DLNjr52LdHcxrnlb7pRAP9M8iQHpA5vzEM
zIwAUmu9U3vPUMmoQivW11Sv06JhRtl4D0QXof37RCFvckWzCWCPwQj9mC/ylnuf5VNGBKJRewSX
Gi8dhMgD5mT6Fsdg9xKG1xSw6i0DptUVjteNsq+bfONsiKictX4oB+x6Q7GLF3mQCMXh7e14rQYN
WjanEFmgWhtc+pAsUzdbZJMrCB6NoO4UEO8yZZIKo9FLWOxQQFKf5Dzi8wAlJTcWXSZBdHhpFpIB
eBK2B5kyz4qN/sonSNqhXQLrPPxFJNVRhldM19KlsUIetgTnZSjPgr7/migMm+WOqRxMVNJdlAR1
+EWAlWebD7Ril5BoN9rGZGDc1IOIucftjWRfqabZK/c59vIQjdtMxGnbc/QzzgelHTIwdPlK65I1
zgDIC8I4Cw8RdKzm0Mxh9qqSHfhomWGu2Fdgbm3zNMk7LJf9eztcGnwZjtQ6L6aCGVLTuogwarSD
yaMQzXLbCilR6bCDb8/1O+6bU2zS7ZfpEKCnzSbaxpwdB+3AKNEu8plrfwDYOp2fhFbQsRsh9keZ
f237FbkI/VsAVVjrq/a2HhT08pkf2STH1jr6IcO8MoD0wmrCrVqOiTvnM1QwI0ebf824Tp9R8gZt
Fn3fLNWlxUSQbgiHuLj4yAqfmZnO3MfbI4qpmzYgzYUqOUw9a9Dm3N/cO44CVvZyrungjdwAyUPY
TvHnZGhbAJ2CUTC0MBhYdw0VpINRkWJpfUdv+zbFSQLxakQ4UUX4rTf6xAgs7oiSeR5P3y7qp6Kk
YBJ8xtidB695HDxWkDqmMYpW3mN8mdIt8dqYsFh4YsEDmnf66gR1x1Cdm8OTf0Hsd9jd1OQ8x/fe
2OQTZXRe1Jt4FU2NAaK0Tnva2daHfHLdGZsXEWqT3IYkRZOEEarzlML1Nu1CLqCVIlSnmCmakXUH
CPG1QSyz97fDK8KBGccNJ2rZYCdcAy6brrt8kQP7hu8E+fuq2ehIMyzTetS++gWb1dgVqgOoeQ2s
x1TP59d3f54AmhkT6Vi1ACaBcO7J1rj18yLITn2VqbHa58Xlg7vhalx09HoVtzwy+4oz+OqBjFDH
LeePcZd0da4iNsbQGJDd2a6BgunEnNzbT36zi2kNDHC1i+9oFK/TPUMvu3R3Y0xTQVObl0rOkIPB
xJFYuLRoELrn3G+WOkeICYR3+9H3l8xh5q1YEhvyLUmLgUIUs+moFnRQYsInxrQrXOM5Z7+yPlJG
zP5qg3J0nTXDeJ+ukYg8L7LXMnsgg+Fyp+cCwxheC468KiwOh7h/QqfkbleH68rIKJg0uka8xj8a
ILsOC8SIBmdra7qvUJuDOpJpvFE/de6YXH0T5ay332bVGn71dRq1lgRylLfaNtIEB318Fhk1hqqu
l1HHGnSt0+Le6oMJku4Tbytt3W6vWsrIYpf2GfW5UPyh3UdzfYiWGgCCd12/mcU33E4s45WPA+Nf
ueUwUD41nlBxo50+1ufRWBl0pwjIHfIRP3id3BcMm3qnkcWg4Q0EDgAeGksz6DIEZvjMMsZkIm1j
pN+BPVUG0JnrPo81tHgNJ2HseoNrNSPx7zlHRGfMPcUw1jcq/Y3FE3kohelJMSbtsvqNaewWcahg
CPHwK0zpUUv/evwSJa8HVMtGeR8Ma5QdRN2Q0d6H4jCPrQ3oShVwTAdWjQbDoHgOIpqvTYiB9uPt
VETJs/NmJuvjE2YsnzOkxM+9OEEI2THB6fgkn16hbkxaADGckiwOOFBDfaZ9n6M5luydMWTKBHsO
pjhp+bF/sI9YvrbqtCC1nuNj0oJMltHRh3fG8DYvGJ3Daa6/HdzHwtNIHz9g43LA8Yu4oiGVEUAP
Rbxr3vKZjqW5p01wsk8PFf1ZpNrwmoEAS2ctcmL4LYTXswyZIgb40zxlWhYhZyoA0hzrh4HDzjwu
nZjWoSID0JQFvKRcO37j9wH7lthEaSpENbSyDIYkra53OT421pYlhfO2iZiCw4eC0yE/PFIYosVY
MsbaIcA8ocP+4twGgNgx8LSKHwtdD0/1xILTkAbPwbUIarzYdbEQ0c4uA6o8zpgFyCAeU6pMkg06
gBmneIHCIcYijLFx6BVWgbfykN85I2ZGOl33quvQoNlRTduo9fJbJf28Hk+iOXtdBZb8k95m5baG
7zeU5reCEDCUPbxe7uByUYgBDC4wS64EP9doKM/aLVSkEa3P5o8OwM7LsxAagdLbGZ5hC9NQyRCs
ySjhTEQdGWh73lBF5DVMYaqe+6fXy67qxWVBnMgnxFoyqf5jRFSgFsA/d9D0dFSJDDRW8LzqRzgJ
/glOiZabmMC9/A6Nd7J8sv3aryCOivLbjVktpoPJ/6UdKO3zvzfRO5Kb4h2YnqRX1QH31Nzs03Bg
MHZBYjy7r6RKiUFIUqdJ/OwYc0gezyBH/FtcV+fFZWJAj/j0C2kJ5oB6HHSe6mIqhiYWivqYE3YC
efvf++YjqSUMKdgsuGMhotyn6UEldB/BJRs1m3qT4i0l19SQWUGr7OudQWM+nddte2I0tHVofbVU
OnqlT7WbP6jQ0Q2E39E1RgXat8bk9JLg3bvTnM78WN3d323nnaHsern0u1SQNwLGO19eujB+u6tL
rbn6Lr0k8BthEGWDzmt+K8FQchMKqUKxT4/u6qtpJyxqzq4WbAEUOIrb0GjVfm5aw/Ln1tyOHemS
tLwHK+j5pGusQ9TjMBQ5mG7jPrbKT0NnSneuy9Oss8t+YeLSz3rtzUncu43Pg+6awhi5AyB2bd1A
Wmujd54gvDhB+XWWbZ/a0Pg9KZP2N9Ru87VIKo9BnfvPjXFPZkXzVA/L09zCcOyNF83hdUZyhXQU
kYomXaCx9ALoIk3AV6oE4vhO44GlMmmt9M5w3VImpasZk7f6ZahhldEAlaU/OG7cEJBE5zSsOfEQ
GYWxxJ3iRW2bY90IIxyq06kBTKKEMVDku18YbkyeC6jOicfIe+zcF4sWsqLa4XQHtYmQi2yCGrrb
nXLKLWE+m/YZBJKqCcIjr4DmntA7A959uTovAYXaOpkiQZv8IDOMUm8/mry/0yFj6IG2wRCjniDV
9YsOUJitqkNJjklMHbx51YDKOypiumSdTsPwyzfNGF4CbabN1Fm0gBHDMR/e7v4/WrvzTKsyq5ZZ
q9e1nAsl6MNLzxhnuTfTj5+9FC0W3A9Up4AfGTkpctzkQkSrGKmA6LpvEaiJyUxW0hAfl4yUry54
XxI34RPQE6jcG84yTIQcWpA4SAVHCIwwpG7MsxFV8p2aFrVv9HJIfmkxnCeIl5TH8kgGngWnReo9
A3LJy4Kca8EEPc8WM7VsxuYhZasmk3RQzjlG+sWSBrlvgdtirkxbEWl3AkgZKGvUnKLfAgFmToQv
i9HW7X3+ojs5f6/FzdR0+MbouT6B+q1zvr62OJ4eduYhSzdT1mY/mpVex0Oie5T2Twl5Kr70d6e1
EJEBjdy9cDsnpy06MejPDOqfCvWCTb7g3Ni0Nhl7yr1Dc5Uy2VzXyBcBo3Tddh6omsOEMfLfOlYE
y3yB1BRymu23rWNiMHkerc3tB/91pRpq4MiFX6DHdHGwP7qTNe/yXGC5elIjiGgeyc8Ioc+jgVYG
lqjXcbkWbT481Z6/FX0gOubzZEwCHybjco6gUbPEAYMizjYIk+jUEMgHFCHxnhJW9aueED9u5LVd
WCFQDbzPTEq5hvUE6HzymWfFvO8V1oiIca4hsbQZb4TJVg1ac6Tsjq1Y1kWy43+Tc4bLvIlNr9kA
YmhhF7FQRv7pBqVgPZQjXixU8Quzn2WQ+yWyLh9lAnVD7I22rXFrbiG31gyuwZ11cF+dFi+QsWh7
O3TBhV6bArWGiTksAW3vgJ8n1/IQhkYx4sg6BZqLd8ahHLVAIN/7Z2ANbkR6vjY/b4DsIBVZQcFI
MmneWKPTe0bwMOpbm7gPoroEpwDj1ylsZNlVS1VkoR5j5HKxJqcudItWP4LCpsNryvF8kRmX65sN
4hW0Yjt29ysdM1g8gauiTohKwFALDuz6G+Tkse78IiShMU46UvrZgC/xQFhLXVhfkVfHXjvyKuRM
4JSA5qBUt7sje1D4DdamNOVyu/vTper+oQDjuKU1UjBNJsegVTuPFvZ+nlnv8pevkbuBUSPQwEDY
d/pbfCH40m5sA0j6J755mL3V/J0lhzZ6CJz0puLcul4pFmVhfvXz65Cs+JK6Gj2pdeV457De6cgN
0H1Aizd1mCh/owBXupijd9B1qkVC5jS7HUUL5Bht3st0m3wTH0l5OgeK9/Px9uoPhO4feUTQ7WmF
TVqOooOOKRZDJH5m+pczdUtfw81ctGZUGl8A8BirWUu8cDpGcMchBfvs0X2in/1qfps/3dZMplZA
IpuweYtmXgnr9so0PXY1zvsh/2raFqWH+lhxd97IdaDT+AjML4ZbNGiXgEZwcolcX9pvuXxQH+DP
DrBuoeSgot8odNP3EFLtOPm5zBE4Q74BmwUKBIqIy7gcIv6Dkk1CmgMJBa4CvIKTR0QntOcd32Im
vvGvjV93BwoPBwjD5rV71mAcIv9QVl53/9pnuoPNdntI7fDG9RquZ+1kZIdZ32gHCn+vttFU0Z23
4b2H6roiDYGvorlKHPCruRLmpW/eRmbRO0fjCmMn5jfIpLg8dBXxLXj01cwjHSuHCnSkk3fDIiEO
unAQdQyDfDQIOTMy4N32utt1Lvn4H+PxuKYd7VUtL5suPPZDF3o+FBs22rdFUxhezuA2oNcA25gX
o21MUa5kHpQcLbTmaeoVin1jymBzWtQHosKjDrtdwIUicptBC/HQ2WlCK/iaokfCmYsmFYlRcP8w
Ss5ApxwT0h6zAVt5rx5Q0aRM6NNM5lN5i+15cAyC7+kG2vKYblP5fXe/K8YzkKaEwCODtnTAITIL
f0AoRNRrLtSgLe05mknSKqM7zM++RISfxRx0xxSWSEoTUMDaA1AY9zoS/iBFTY8h/Bd3KtFQGC6R
zCD4iK5IVzzlm8KsEuqfjF9nR3RoFtJI5nMHJ8IVCRW2nzvEbWFb/ZtMgryNdfphK2vcINFVAYLk
LrANZ+B1Vi0sQM/hcy5IRTnPwtcy3z5QJySGc6oRWJR1HN50h8/N3/f6uba+ja/r+HZZFa0V+mE/
z+de/BewtVBCam2196BtuLTOQ+RyWpPzlFGPxekL6SzN8Jq2zdHGD5R7nezj977X0elTQuNq35ac
qHSzvdbDadOoAkdbF8vot+6BLeE5Oyy5NH1OePhYGmNqB22HFBNSE2scF3bSdciGGQU9LXaEcErI
ut2ZNVJn1v7JK6HZOrT4N1qvdJVEL047yadx7ZWQGEbqOFsBjUSGcwfIv3mZ7qoPH5pKWveiZTJq
gqzXCtCUG0Y/r8Npkswj7G4j9zJOgpyWCR0nEFE38hn/CC8nnxPBQA+kbWEd+xym5kZto5MdNQGK
jXa0fpZ2odIIQohMq4E1KRn4/iQhDibsSj+Dt0c5ChiYoE3vpg/XAFDasTIfBC3Vj9v+CTe+QFUP
Ank1wwuCFRq+qxl0IIgWifu+Bu3GIaGHKWAFuMaWs5puwJJulnqnLjGBQZDaHOPaiOI9prE0lE8o
ibmA/9EN5BJL7QYLCkHrycwMy61CFdH3oc4reSbtAgHWSbSU0eUZvBbGsBnmU7IzzjqcTXh6jMn8
8Jnyi2JOVXnnn2RQQvhKHGx39F80kNYJUnHZDKccSZoiWFnhffceY4OHvqsVPEhdkW4hU7jKByBJ
DWbUBAD60JQeKHYBJ7M/WZVMZpYeR2WNhpcGfop0+4G6O4GUxbYobAOEvfA1eMZACmSDqATDGf44
rqqq3Z6pgjBKtR8fzJU+oyXxYiUuCnAPRij6dzRvk19E+QHeGwT/+Pa2jcXeFUbAeWYCnjPq9Y0y
DH/1RawmtaJF3QBV6R1UuJGityIbgU9yuy8kh37ulgMabd1CStYTTdLI7ipugW1xlw0LdKYcpVFf
bC9bNK8q59nYB04DPBZjuxvZxhBFXedAbpef5+ya3mvIZh+gZmp9JXN8Se5KeG0HV8gVIjBORmoM
MzQpaFWdIcBPIyRbj5mHQvn6xuEAG45B3VWiOCSq9fL8Q0oXBc08Pzv1b4pebOUQlWt6PzRsCGSm
LV3V+mD+PGgBfv1trezi3L+b+eMrYQJr9bzZ7UUDQyZ8+k1wbUNIBity5UfzYWsf+Si9SnzLEz+h
d8dzBvMsBQ5qxtI07tqXyDmkzmvD0jc8WiqYt+jUFc70tikOev+xfu7p+DbzRGXHXSEDEshbzvXU
53FJZRFNKX9RrJmkT49ur2jSiuEnLYiW1+32zFla+iqk19jF0zt4z4xWwNVHi2OLQYcHGBNjkMjS
F5AEWAoQI1Cea0WfaFv1ETaL+/krkXS+HMEpKpRDSyUmZc8Z1nFhdca3KAT0ZrOalOKndmqTU9fp
RDlmYZa6dUURcUBHMiECwexIt9UoBVFi0gVjRloiWDsMCiYQhRdSBS/Ty68OQlhqNYmx+sDnCNsj
9QvcyL9vKOvBY3KgcVebKiIoUOHx84Dwr89MMEl2RM3DiMEYL8PCCrNymm8bLN3flG4kXgS7b9a0
gtAjbojkC2xWdncyVgFrENRiIGRQ+yDmE4CV3HDAz/QCKWEc4mwaIvnqnmMm1ys4nG8AL061BapD
qvJ8drONugUKQkKpBI7MYJwhNsuTzGa3J6Ylt/4q39/2BerpScgeSX7R5OCvlgAVHQen0PcgOaFa
6y0uNx4EZTZzOjeELBiJ4SHm6LsBdz0n2ZTeiIJPQJUscWKh4QiseNs1eMOQKzsWM4ua7XVpLDG8
jH1Na9uFxjdVFzFPqb9SL4M7eDOdNdNlr2XODfgz/coS90LVTGvbvtb9To19D3wMBMiG7E/EzNaM
ELki2518lUuSpsyn7CaBg5yHu1F+Cp+W3yX0uvpQXXV0hx/BBo0c8OZcH54+jDYq+E5J1gojpZzg
/Ih7KN5/103KtEWnv5boRpIHb6jH/5yM7P4HE0B6P756VS83PCJiMrdoXCDiafjmXqu/cghwj/7T
gzJRT99kPBh+Is7WXisXnMhfC8gWZ5qP84JOq68Nb1MFGbDfpB00xUghbJOsUJMmyDd05o9+HHZQ
W3KIjg/aD6i+QdH4vX3JxLXMSCToV7TDZAKiyfVAHyk54D7zGpYblK96AMasBHBlHNumpOn0Sl+O
sW9WC9T6uK7bPUrWwzZcxNl9Us+rcTYte+oamszwsVRH5uDWr1dcLqqQ8xHj9F40uq9PP9exhkuh
+Jr07qVPpK7gAL1xg/QxGWmpSDCht5S+UeKpkGOx0N4JWd43qUoYLi7X5Ro5vRym5fy+vl5CWk4g
90h8v8jAUFl0L43/cpGE100nVjDmdosFdaIdG0xcJB4u26eX3V0C8a47WfCcdfHcbL5E3IxFpAJo
wVml4+p3kyGNm/Yo2yQ5os0/qXLoIqNvF69+cvOsVnCvbC2eKFHADNWZHjXyC8M7cp7jaiRCNjlG
BPChocKQEzJwiC8zr6+bTK4TCHWsmSVGjJDY6TcUS+Crzlc37Reo1mIuyBgFJAukIlG6Mr+7I/E+
ApdyylbPpFPUK7+fU3UOHYY93ot7xuy8NqhozKCl+w8dDnlnCH/nDNsckLvad75UkAPcWcOKZ8S4
nf82A5UwgXVOSYTCHcXqpX6Zj8oyKC6B4tbjVr8ed/w7XEqHTGsKgIv1xNspSbyg4CekvklwFmaJ
ERAaXxtQhqExf81KP2HEsPYKhprhL/kPSmIz1DEVhCHV9set4BmJithpnk4tbC0nDH1gFVgCoY1a
29NMpE05vj3KrPfyNs7BSGiCKPiyLZr9bYy45d60x1u0alCMKWwPKpWDTMJ4i0KNEFqQJ/k/ws6r
x3EsTdN/ZdDXIyy9GezsBT3lvUJxI4SlESWKpESjX7/PidkFqjIbWciuQiA7okKiyHO+89qNPTgf
cL4P/p+HCHBAPMYhXXGOxNTwg0JqJRyPRDkkrsa4B2CIYgs8nHyEZmuP5+aY4AfZ9acPfGTE+TlH
oDHoFS4/5FmMhln7uGyrZkVCG2It9zSvDjZzNPsUZCm7cxVGV9EcI6djshvG2oQWjc0tLHzFua9h
9Eml0CYXNtQFzUIswlBAtA2lnIqxtnCzmPQ5e2nvcuOwmNJEZMJKc06XRJrfwK7CaYHqRJbaQxFG
0sqOGmJQ5K/Hpkc889K/mm9cPfaCxVVyz0stKGOIh/i0ePrqmPzV53cvs62Tvf4YBeCARuLdx3Lr
aZ70XHIHsqi/IXMoOMyth6n4sa72Dtzd1XS06qacAPYVWvxl59EymC2z5QgA8RyX0yqWuIgPxhWW
BuODADm03/ar+WrORjttM5CMjfePuSNhPD6510owzGAyIIQ3TN5QISBDO2Ch0ZpZttHdSx8OfGBg
F0KAXhsrJL+jN3p8W4SopAl17jn3TszeaFO4k0+u9Gl4NZMPiQ+k8F1wKIyIxHhG5sxETDm7RmiH
eU08acXk+j30QbpHVn7P49ZyDRr45mSTD+kbuxBbhrl/soufgwpxNrvG5A70T+1sJB2KLz4uTskY
H0LisLxcCWgmVPIFueMMrhW/+xTJuc+62iAq+DTqjb3MX+tZ+8VAGg7TC5+xx+2SoHtGSX3zaKV6
eEwqtGMdpag7FKznIpaV8toH7UIjUvDIteq8l/KNodkUBMYDq7IxIeTaXIDSAdU3t5As4MGmEzVY
Ne8qUAls1shhKcdRuCkno+njcCOIPhob0ejIDQT6w43FK34Sc5k9vepA4uVCB+sJWbqJV6u/zhvl
XXrP6bJyFA7qO36+/uKmrUNyR1YtThfKlyfnhTZHez5ysapAVpF4qyMO/zJamEgF9QXO20UhiqTG
/R7Umoo5NvSaBw3FxI4hhVdxR6ng0S70yggz+iiO9aJc9y8Z8b1c6g/439fbC8aE7JCgBgNaebE/
8i2sKvYSywWcrMn6Ht8eLqHaZv2ib/BYlTN1241f+kXfIT65eXt2OH0JyVpvcgLeo7TzBwN5KlAU
ObXnZbnRXfqlep1Vn82EhDHkXp07rJtIFdXBt12G9pt4+Lg/qnTwkK3s0/SqzFpePuThVJtTk0bh
vSEKoZ5LbS4v2yOnNQfJh8sB44zy2Z5D09rZVFnVg/iyK+fYRXGe+iQhYqV6uazrY+bLB3QAxvHa
Bl07M7T5+ZUSIPMGbmCDTsJAcd4TcpOIc2t/MNhl2ZHWZYJfxRN6MgYyqDOMNjrbEORGfLlNZX1h
5ouSnmgO4uUMVYChbdL7ph25lOyAsHqNGozIvRsT4ugzbHTrZxvKW84gMEggCUoRGUBY0ePpzjQX
9Pn+DNJlOwSzTMSFam8SFjTVDjnCor2jCZZxLC6WoAtGHlsDOtDkjWsO+/fBzp0RdNow8+DtPL/V
ddww0kLLnAOSG+9hy4IGCRqYql+CRknhwIY9+J7Ji6/J3wKTRgqEhhZnTShvuCXYxuWN9UosyTFH
Dvr2GHNwTPZ8N8QxJDXHygNUMIV1JccNMXdzvGSd5tMaJgw4FDuvUO5Lk/OG+rzLQov0nQLU9VN2
fndH4ZkJU1ZXw0uxNt5Fk+KhD0eh8QGv0nO9kFDpE+k0ZitHGQCywRoLmnbfV0sdXRfL86xGVlhN
UL2bUEgWRwLv6svj5zqn2cvyR/STVDQM8gSpZ+cGDeXefA1jB/ODcThv9GU3Qed00GPqNB5HFEQC
MZInWszz6Fsf1TaHMkKxqFqu+VyAO57I//ZuYEy8ob6ILktOg9KiZNRB0Fwu6Xi2ztPbY43JqQIx
y/BqZOi/HkF+UFTPBC1HpUc/CsaNgEzWZWLEJaMJa8BulHzpZTBoMVmmHhxy+a6k9Ix7hsi1QRPB
a0b9hIix5s1PNJNET/UeWgYHNJ4ZOoikffHzzGB1nF+Xw+CUQo4w+Vl62h7A09UUv+A24ZB6qLEc
rlOuCCv9M2CTAp3tXtQ5dojSOeLGsi/+UB4J60ZDfZ4mMF3MSkv5+HA8keN6tsiKVb/Mfbuui5jD
QHuOUxSBIJyOMRoPyO4K0B7nPsadpGzu3w2l7CCwT9cHH+7HzVGGKgYjj/gXJQVE0dydD409U9jZ
RXYfB0YMMUKeYcX1hO/S4gy16x09gumIPJU7mlcEimhlc8IhKu8CLqJMLyo7OUvLHNJ7VTGqnJyq
5Zq7BeI9GZ+hvcIjNZphICNsm2P2BdPlpiGvvwfb3FI5wJQA+bYwH3OdBbry9ajfLNptu71OebZ4
znrZo8OUTH0StQ3TRQSnXcd2FiZP78zW8P60Fp19uHxn30AI5yq4HW/CZIMqYfzk/UpeSXZ/hjDN
rYTptNgivnbs1INTGoFuzxsib99PU2t7Y6+jz9UUXaio30wiKUGfzLMzzSkwP/kqe7Dpjmw/Ie7N
f55BU7KvJkB4+phfiIyGon7VG1ecvUkj6Z0K9w6sxTtga4UEB1ekj/hNMX3wrHmKMCPddrjmQhPX
HwI4I7JYNnTEN6gr0YW1g4PNS3UzciHeTHaeCtE9iLiOaOi7ih9b6EzG84D86t4DksI+w7yNZmfO
nXHmzMddAiofMxO0bxL+hjbEK7PhGSTsiyHsMTFjm6ho9IMsBkS+X937LVApPR9Dc6xWgxPhi8Hc
vNv9T2YHgw+ZYYykb6x0HEaRYttjvk5c8Q/xhPxvvkOHjaofBpI/TfwmkYfBz4Bd3/fCgybiO8Q/
3KC3/QF7GnGUGbMYnvHDj4/LfnzTyQI+LozcMYIGmeK0d8KWMmE9QpVNQlTiiFyfr69k9vVl8zdf
/OVEuJp6Zy3w6cvsBzffZuNt5qMqc7f/D2LHE4xk0yP7oPXEIXJ2Jt3w8/PqrnDobIYJ8YzENN5m
j0O+6yYrkceISyP6/CRPkA2YeZc/IqsOiD+Q3NcX4RHGJfyTkPOeOQtOw/zNNdAnKtWRq8ePxpmd
6l75BiMFxVJoHJAlHGmhadRpiWMNX2lPezPB/iqCgsq5PafklfdxtQZEK5ooO8c5p//OO80ogXgr
6H5HQX/zki+OQ2XqSQAXynPef58WiCijHsnwtnm6CWc3iS1mi87aKAMGUzoHnwj6qN+Zn/EWOyR1
35+vqmn6/FeMBfZIuOvgyVP4SZiBR7jxLfXrxBtCStu8EZlvAeqwtcYj+qC0a3LZZwcgF+oBzk62
t1bPl2Qijfx2CffRmfgtxhc5qK2A9QKBt2mM2bxIN+t8LRnzYKAJBG6jYilnySUokQ5f0o4ZB8gA
+KRRG4nVSTwkkTrg7whYZdAm1DtV26AXYp5Lx/zLIsoDbRtNRqiOnrRReCVm3n07Z/fe5TvmXEpG
0XtBIJ4lSria+zKnFvoUjaSJBNLnNu/NIl3f8tgewPwZAJ3eDgyKmjpg1Gk54mxrd76KVMLASgZT
eHvFVYOM8uMcGv2qx5FAHhR6wcTTjgMpFGhbQYbmOs5pdcIWcNJpjyf068ev4FUULRzYVDAv0rRM
1TumVbbu9+rQHyEpB0RdIo1AaH26MXjvgjBfBgrxRxjRmjGCXVRgEwutOt/I7k8uHz7fpTClNZHH
YOga8x5hsMtwjMxX5FO8vIjUBaEWIq6ydGOeK8EtCfufCEpA8uBtIYSAQn+Cn6CeBD76P45nwQZd
2B2E5f60BSrnKzQfSNscwLCJUKXT8PCc54fMJQZWBMEqaNU/ll9f68QRJvpXG+ZdBGSKUAA4QtKV
RcijcKnl8f9PwxMF4eLFCnGTseqRPRVUvIkn7Q5hMYNegFWmctvtJsrkukqQ7TH1Vn5uT+mHJTuP
kIYddbI8sdedCDQS4Q14dQjIbQ4ik41POgJJctBGowD8NL1PLpX/ZINV5mp888S1mjDpmuAhn3Ox
Tsm4u4S7+ng2PiBWlYbge3EoE4JqPDkcw/Y45WMY/Ml1In2m73e4Yh5F8Euu6OQUVB8NiN1Cn8kh
XGt4mgAVLDqMdP28PGbH62u9bpYItV/kXf91HSvvw/v9qyNLqVZY02wEsSYJHdB6LIy1f5meoud8
9PWfdW2qhn1D3FI8AoXzzw6Imr0GKe7zUL1Sl4DnXVRuXF6mFFkVVkwCNHxa1B94ElWsMQwIbOl0
RQNu+0jRFTYd2cunCZZ72KSomFLVlSGb1DfJ4KgUF/smsozYrjnyB7U97oh8+bC++w1CM8QuJRI4
+m+39XOttYhgcnY99jz8WGNYif01HshL7Aho3VGXuGJLBwrHkSHEGymZBktgwRD8gRLdWxqtCoQT
n7mrrEXYCrt9J63uxyuyA9wpMLsEakBC0jowFtzLeITvFeEDKUokk1C28dqs2NUthDPXLUtWMqIf
MJvD6amYFy2UTC66fBEsItS8wHLDWv9kguageiMYCJaQMvYKDuptpMA8jGWy8bAZRNIcPwKB6gg7
4Tzwkn9wDagyy3hmns61dbu3AgQaTlmhvheJECnWuGS65CsfufR+3T0QAy5K+3xnDjLYaoVenjGL
hXs94G2rvBoJOlefntB3ciBlV2HtSaLz2WvEne6AaGNd+xp26QsDU9M5gHagW4+X63f6zbhic0gY
HIlYoYKs/CkW9Sah+sW/cBx+0sbGk8tEaDSxHdLhvDU2o/1ocdkjWm3xfTZek87ogZtCK4ChrvVp
gRJvfL95qHFOHjxD1yE4cDVM0UIyjcB8xKTv54uaWiz0nK78Dum9aDHEptEZK7i60VBqRrXF9ttH
HcOIf9pDJG0o1YVSySjZSrfGjoT7YXV+Z+JWP6VX9MYOGpBid5rLnYOug1Wfo022AGDYcdZJRXt0
TzS/pIUj8oLqaUI8qSKFINWolYBRr+g0cIjy6zBWMwEvuzWaPwrk5iadnwP3JL9Qc/QDskdriXjr
/DVijWD0pQfGQJ+TwoqyuWxuC/XAncRZkPkRNlhCBLPHK8jenOBieIe3tJbc/c2um1231X60qea8
GW4pblH1gxtbHPqzffHCiR9FdvCkHu80rhmvymMNlL6FjF/lk4xKMI4jYBq33Wlx/1LEdjA6gqSB
yVB21r7eXvGXLBRcfnBNYNeo/gHWj8ihU1RHS+gO+I+S8xiHPwiAx4Iqn1ALQDHUr+6GqQduR+Af
EZtP/krN80yZaPidL97bkHk62D/lneAq3n1GEYVqYbBOa+gf9EGRNpqkaZQs+Hyu9h5hcLK5WVPz
eFpngMIq1KjH8QT0BKU2hpHFhP1J4pyheQ9k5+oRXks+2jcecnN6PxZTMcPILxpKsI3EhDxm0udu
gl3GNJHDN6GnJO5h/vywTPf+0arsWEDsKky+KMscxixNrrGyUCeBRqJuNyOJ0tQZYuijuUQijkn7
wQlibH0wVCmieHpCv0Y/b4zY7qOT5bTP1fUWlsGNXbz0m81D5p0OOIADE4WjOiaVrcy8UROcAfJS
eZZDzYxPUb1P12BxFjdb4UqLBsJX87t+one0ndBFFl6fvk4O9DMqOAGep0Y1e7I+zBjMao7tmp8J
kSpZD5Fyd1MYtRZ/5759Qz0z0jGActj2mPXPzFmmCzR3vYYqSwsohfvQpmB++qpnViaEi9a9JJTM
aMinNUsQ5zdIBOLFMXtDEU8P6uo5lwWJ7oh2wOdK+9QAC9aP4D6Xv3Wdmj7ql2r/X//xv/7P//7o
/yv5KpdlMSTl9T+uj8uyzK735r//Javyv/7j9j9/H3/+978sy9QMzZb4o2mGoeqG+P8/3jDpJeLb
//P8fPTXy6XolhUSred9nFuokm8X1A4ru1cXmokxt5VRyndMNflbc1X5QJTA1kQrSLayWjjOfqfB
t1RPgv7unFxaRGGEBsu3IFWxI2HKTxgZ9C6u7WLX6yn+8AbJYAnrxDW4WMVEVZYa4u6yRbReoSm8
vOotLGSGG/CW21AZsn+yWUZ6OwlUBZL1UqEQLmcJKoakv1DqmA14jlCGYB8YmsfyrDyCM7z7QINh
Vtf7hHge4+TLhkmvlIJTywRDyzS0UADRtVaMyw7i7EnZLdVa1wRx5FUNrdtl1V0oCP62JSwq/RD1
QL8lLyixri+FNu6w/tzBcSl6NRBEJQBGTfZ2Gr7uBlalnNSLlEChlC1DY97W5ldqvq40BQ0VhfJ3
6JBr42up7WVIbtvnuBlRLYl+B+PGSD0jMMF9x9enBzGaDPQD2221121s4he/Q+kms4tz7JPb19xE
f5XLQaauzXPtj2QO77uq06Z6tlGuYDu85nPDCbG6zfsH46qZuX++kRTZ/nc3kqUZlm7ZkmlKyt9v
pLYaGZZWSN2yYMo2EYbrVj97vQxeYb6ZUG8DlGqbY0Eacd86bCX1UcrGV9qjzqS/nHfIb+nF4UPu
QOrVe9QBNAADdKgxHg22zcytpYE9uogKcOcnPpcLT/4JFCDlh67DZKROHzx41xHkjblR+wsiaiRZ
9YXeoK2Oz6MpPh7Ijs6TR/bZcvQwbix48rvK8Ge23zLKumwhU6YDLacFLRBpG2tdmHWTq3y8shBX
UDA1IOT80W+sZmwQ1mNMT4/t8/kOTmCVQQqzcA5trGFtgBs7xdxENO4Dmwb9jpjFvPw2p8YSIhkU
+NZFOtR/GQ/DR51/6DJelq1EYkW+tZS37DYu+IY8bEp1ckY+b/gFGqs0xr1yatw6jZ7PcVUsMgA4
I5QIq7qs7G4GgyP8HZR3Yp2YgBBIVBvhyEpi/JwWh5rHvJPWLKDdKdQJHkKskIWPNlAwAKoTNZu3
OlT7CcYOInqUrroSc2xCt2U6sR4poXd0wnKEsVxspVniGXSjEiCCzBZC3+GBV9/ovmuoxcFf/tNb
9vy6n/2yDSzObDBVzN+NJ26EkkXWfVpwpkIC2AiacQLrK3M4u0940YUy6ZMv9b64nsOL4l5UX/3h
NilMwywJSK5lW0XeyW2sqFFXYnOMKiKkMHXhwkwjmceHzMu7/7CjE1f8y2Cn4v4fRT2OZCXQAQLz
f1hLLenXJ0C3DcVk/TFkW7NsTf/7E1A0t14p1bLfir7GPM6p2a2+tVAK0UoHhl8hBOfCj+sXmPif
v7kHCtHcSkh7yTiNlZ+f0vhJIHNPHAYugHf4E+neJnTsveVrVH1BMkbnzNemfwpQGAfDQg6LjrwF
5eNCCoNEmJD4t8hlMMOSQEoR+iDST9GMkFJahH9+8mXlt/etyopqq5Jlmralmbb69/ctZbqplDe9
21mzZ4DXwgrvXrJ+BoRNgrPk2yw6Idtqpxhklj2KQTsufS1EBeAna2ncgtRXQh1O9MzsvCb4ZyxP
Cuz0qMRSYp8YvnHOReYLIiCn4QR8IJknxJLtyPTRWPHNpw7TFfimtb1GKmSbhQfbnlGyMIY3mFBI
Go6WWEzIcEM8Q6waPbx75aWmQhPULV93mA3fRCoN7BtQPMDNRjoAyseFfwmkias07hgmDpxUYpgl
q2XRvRczO/7zZVR+24h/rqJt6zZbsqz/XOW/bMTXc2lolmq3O2N1j+vtY6aha9kywI/mAueVAj2E
X7/Pza1MSxgTHVqA5/EfXoQt7tG/jQO8Ck1SVVs3Zdu2FbHK/+VVtM3zcsrLwprcbxx36uTQ1fjA
7ndHIeGrQQSrGaGu7XIMsrJGNghaMLl8TRuQMgseSeN8UCu905SI1Szuzw7RnDpE7Mss4f1Ulgmm
r9PJRQjnVGJD+7ebjuYxg9i/ytN7Bs9kvg6p4XUF6/djfTn7pzIJzFN8N1EnchIqkndJroMRsH2q
75/netrLHNjqkz9qL7NbSiYv41Dv58n89BCbxvLS7JMLNx/bu0xKQo+diMVZR7qB+rzH3U0fn51O
HxfPthQAAl6aOCYh/ZIQL6c3ZXlLeY60hBqxxLl/VvU9qrosEu/42hr+0L/VJyJRaKC752r0uCbQ
2zqWPyLS+uMTOYZdsD+fS0Rf2eJ6X5+hGG/E+NnVzMz78DbKZzUxBSlj0u2+Sgopbu8z/hPe8CR/
Nh28HCWgVhyk25298zZLaZmTLlFHayovXa8GP5XgdTMyl4x1WpJT+ESBqryeLCIuWHCv5fGpqeNR
RdKJUlEQaDFmdKz/t6fGBZrWxluXEqF6v4S3mzG+Xdq1+MAuzEgSyv/89tGd9qVJNQtozumkhhkx
2BfM0OU1Pg+82+y0LYwckm53KvCLGijnS8N9IBYbOtz0AEDl+lasT9AV2XrUjhUOeVX1Jr7qwKOA
rS/sOyoATbk2r5RXF0zSObohpvzC5kA5XLys5QSz7K4rxX5NcDeoWRYlgz02M6TJBkft7B7IoJKX
ftOla/E3lnV/vdkT8db6PJKL264XXcmYhEcF/O0d5n/UM2aI/5pu0xyTEiuqoAp0DIAixeTU/bge
urJHztfGUvkqK/XMKjV4cejWAgVM/vWUiZFE3GddX+9GGunXZPoEvLnU9OqQEmAVDAloLPULa7jV
ET2H67Vhq6+YH5TeZynw7lTxjhSMq6dgSKT9iWOCPFzik0K6Sq0iBuPHtSyqTWZXjeq+4YGF3nYl
lVqMC/z+yASnNSEXcoJI+KfhIZL0b1O5T4c6GxupFF7KZF73z1mBf/6BBLSChC/JldA5+gzIeXR8
833VhXeD06FeP6mmBnchUZJ2bQVnOoUDD/rtNIUWdrPmbnv4Vlp/pe3V6+4GBpBxL53nVdsEZQ7s
KWAmmFfpzOh+KcJRO4BjvPfVwLFU+YfBU5Osf7dkyZJimIb4n/7LCQaTfz70JxbOe+XlS+rK3/Bu
R22cbw33tijnj9mDVEqOwmQstxsdg6NFxibR0ZP+gJ8La74OusVzFD8IJjM2jyAj1iuZD1j1FUgR
1W8iO0IZFqgLdWJRkdGNRXXj9Zgu82k6Tpa3sRQ121GMXCEg02tmR9W+3z5j8V3JXptlT3j5bNGH
VkB6BMfnTb2iVGrSfwjrMdVwBtvJZW/N7eg8fwCMDId7eB3rMSRzMbOiJiYhJqr8Bg09ddp8ZX+k
nwjp5o+3yxrkZ9inx2yuL04rK85Cul3HJOUsurAJ1aiOrA3Fq3G+pGjVl17ySPsYgTnREo6BgyeU
R+ydY4oaSTuZ2A51BUSa743p/X3EMOpwcmIjWppze42obZzR4UrAfUwIxKJbWmAY5O8QSdmEiAdW
eAIDljv8VxJqQ2tpuyRQUaBBU3SIwCmQNqP5M4SnQ5ZDiXe55kOC9S9DYzF3TgwyBL37KgOPCdFv
Lu5TXvkYEdjktGKGD0R9RwjrCEwrhw+hZYuRB2VOjxmxZ5LQfIMwyGF6DqjGDpW4jfCciZRVAk4J
c4EgvY+NKcGtT3Rb5eQEC6vOCOUKyqAibK5ZiA+oGBuE4qOa29BuCackotcIYCOZcJWjOUGgTMaV
xRsVZB9J+MElJlHNz4neuo/nS8LM0TvR+zJNgnt4QalUxrfwHqZz2X8j+XExQhaF/DG8+yPvuRxN
Px/EuB7NLWyMtcvez4d+gYTAeRWUFCUOX7dNN6vjam4HQ9h+1V+3nX5Mw2ILGHteY2YJMhRTy9Em
3zZvjz1U0yDU7bcLCK79QQDec1YtgfGa7eVIWiEAGwx89qlN+51CXY1MriZitwbZQRX9eZrQxOD3
2zBhKZqiyrKlqKb2yzDRd4/qes263Z3GG5yp88tefkHScXKrCPI9vm4vPxFMGDBX3KoQfJBbpNQ+
gh78YJoRdOOctxafsvZiBeVSntXzYWIu2imm1fnjH16uJU6of3u5v8zvxt9fbmENxUhRCjG/3wMA
BbxzaFPI5AnrKAlP3NhL5LPYcW5++YInBZ65jbKvmsm8j0hlYQQlFSksQ6Ae+uPJuJldMWGPFuS0
j1VyJq0YFSM3JpmfgexjV49yX0Qc3kIN8o6AJ7J0aQFu+CSIO0DihXc/LkIM9bEapzj5jN0oyA5p
OAr+/EnJ4q39/tYNw1JkwzLVn8P9X8a+im8+pbcRpb+g6+lppqH0T4K29k8pdru4RmpYHpQMD+Or
jTXrHufqJK0H788vQ/ltKddMWVE0TdZUk1nX+uWGuRT6s9StMtm9LARlDG/cQml9Oc46Dn3fjX7q
lbrJ9z988v/u9yo65ItuqJYm6fIvJ5hauVR3+f5Md8SoQXktrp+q1y7waLqxs8SOZY4frSgNI/yI
RELkJw7s8mry53evGv/m7f/tZfzy9q3uMZK17JLsCNBFxO3gUXi16FoB7KqhATnY0352wASCVSHE
AUtrJmpWeDm4xQVplPFnRXmZguiLZDHyyCML8lHEek++EQr8pFSy8Hs9kQTiZ4jB9V9vpH7mcIXD
MZu9v8L8gf3T5flafRP9C4P4dMRvQDiDHTEQVW4vM4kNdXA/kbqLREVqTcqgc/ZCo/EJb5u7r+cx
6f+r644KTMqnavqaaL0mx1JWIaP2vLpFB8vZRHsgAg4ZJI0TWycSzsnkQX9RkhUcUuztkDIpjWe5
tzaE6Yjfzaq4pQMGdbUevKcBfryQIJpFFWIHwWisje+xTHwC/rUDYjMQxIU2BniYIp2HAUG1hNuV
3lkr3m77KSUFIIocpPW5kNDg6EEM13qiGmbbE2JJPNjuGRpTUdZz2lRT7eN4BPoPqQZeFpS+YSYg
ArGaIkcPiDzDiymP1VBUc1IM4bHiphFLlm+GpCmK2hGCQ6N0TLJKHc6v+9r5NikGndDX5vXjjwuh
tKFCWi3ubA8o0j0i8CZTWF2JbgptihSDvIzQYllUSUtbY4Pxtqz+ax/b/rwm+pEZ60MO1z2szylY
n+AgRXrx3T8S2ktEaeLtkB2PRdVJgUdiQ0hVWLur2lk1aJ9O/ubifaOn+EYP4xah7q2+dzB25HCW
3jdBIvHJ/76F+Cz4evvn+/73bUIz/3bb/4KbjNLTqZbL02irLi5z1SvVoE+nxUbGhoQjLCGmwV23
h8cO/Kt13tmHJwQHyGE7Pkne4+XpztnURhY1MxaCOPxTayuqESqf3ZrTevE1XOMbIhsUXKs/v3DV
+G2D45VbQJ2aDvCp8Cb+vmPUnZyMtKxId5NAc2kNXH1SNCikJqKb4xqn25+CBMipNkqcNYHiuzWf
HWoMnc2Fw4aP4cqx+W6y09xPhDsPZ/8MiIJBT+rEX2TKbWHh+UzX2yDk1vqpjijDmLLTA13NznqN
6AmuvXJwrhNxn/60FVJbCFInpJ8EQ/KBoQ/hJc0qd52gWjgaBCLe3r+qj2Xtm+48daL5FLKRtPR1
76LLcTWaVxGrC3Mq/w4TJ6APQKSbBHT2uh/0PwNNAMsR2Y+EJxwwQjo9pBzcJ7Uw7j3CS79jT3Ta
Cd00Nd4q+yftnuy7ZKbFxjKZCeyqZbHZ637rMJWRh098qMCymkDzpiIoqY9EMDNwl/Phu99on7ya
O3Jzujh4GvLxhYAiCa7/tLAWR8x2aJjdcrM5bwY6NOkZiU/e9pWl63MTXYILD983F9lmxROXG3LK
exGyho5lcPIycdFg8ZQeke4j9J/nTrThMRCygwuJwcSKsYDh2g8iKp/pg4M3qyIChkJSq2hsrllj
9zww0X6iO563ogACBDSoIsOXP4niCckl/v4U9Yuif6+Jzs4eQyGdzy4PHTWUoidw9PPYNUjqOfUG
m+8ihEfll7530HUxHPw/3Lr/dOf+utVUnWU2Pc9cEaOqLdcP6kxecsrOrn5B919G2iNRL/WBxCQM
CZoZpc/oEhdED3u4SLBauKjbdg/GY0mP8BNYc/kfADFwp1+Hkl+erl/WhU6+m60+8HSJTcu8UiI6
8Fi8zEQphEigZ+/qaaGQkaawU2KWxiRN0Z6IOlbd6RBM8Wg4U+Ar5zzJxA0Ry8hakJBNk2gROlOL
x2uh+PECv6hP1RDP2yFsPOc8DUUosnjsPhBi+m9vIrf8EiiHzYrPIuKWWJFe6u4Gb7z5fCDl+eS7
RO9CjY7Gd9zVaCo+6Yfz5w9N+W1K00ydMdpQZUu2TdP8ZUB92rJyLk0+NHuDSa8yHGWAFXCxdbXu
bSrd3BkTy1dFXl9CWKqJDoZlUWab0Y5t4yiTYpcc/vySDPP3z4ihyTY0Yn0suJ9f8EIlLZ4nqc3T
HYg8uY528CrqZl8D421Rul9jf9nyubTu8jwDFAm5ouHSb7nYwft2ETucv+bzH3fMfMNTO/GiFQT3
jALl7yYyvY7Fa4hWlvvnF63+dmPpumRxJOFKGpJsq+JN/WXaTdK+Gp0Gk06wdnMClEgyz6q/LHCz
B/bJ55ok3yw7DPKZjehVus2fd0IOqo8TYcB68QhVJNf3YXYCMhgIjFZT5wPOSK4Lx5beQdae+eGW
J5GmzotyDoliGrYzjLR/uBtscWn/PrP//V2IafIv7yLvu/LxVJt+W2AvI+mNuUPxRtp09EIDDMEF
ZFv5eCy0uT1tZUclXSUhxxRc2wINQQDRD0FKSg2xlM3enGik0zgB8T21N+wlv1nbQTlDAWuJ3hXv
PL9g+WPeImZ7TJQf7MRMt4KHEiMBSF6NDtlxElZXF4Jd0fyWGYnVmwSH1VUODUQ8pMDXWwmXc0bw
kg6EgK6r3TTeh7y6MPxhE0pCDs4meETql3HD+8EpNFYu7kDmuIU6K8iCG8qET3t6Foq/UL79wwU1
fj//cUEVRbY0xZJNWf/ltrgb+W1UJ6iSTH1dnvNYsS/BdbSrc343iczGhQzBtxIw+14vqquOnKZz
6iZ+nqcPPDonOYADCY1mGF8B6ge8QoV2ZcmkXeREcFmO3oGsuOHR4yM5yCUD8dUrGk98dbpbDpDt
g/H5nIsQtls7yQYa7ZK53ofZ8HHhvwjB6lUlvRZvp5Q0ylM8KuxxM6CMzY4VW792WkvN6nHaKveJ
RfBlKt0nD6WLzDybyK1ylMpk016Hfzg6Wr8xBuJh+stV++U2VEanwm4aO9lNXl4qJhHxZ7GYcXwT
mfD4ntwt0hrnHUEhXkHaQRmuR+vFq/e6jWPqDta4vIU0sXeWjjP3xbQqhl8xugo3nyhRcamcQOb7
bdN8jTKQjTQPv6lhHjDKpmOqnaLO+YfZ7ndS6+dt6YYiKbqua+ovb+siddDN8OaTBDis6fI4o0kJ
AdK90LfXB9jeMEtJt9YBsTJsETkPVKbLEJXf94vtmg+qB4Ggh5vh5+RO2dc2+vMi9m+ffjBYW1Ek
lX9+2Qsqrav6QjesSYm5rwuhFAzirJpsoiWvZ1pNuvPLn3/h7wS/uCJ/+Y2/LPVt0uW2dRLCAp9+
ePmFQpjvcySkqKeA3OMB3rEQR5319z/84p/1+O8rnS1rlmGraFUkBZHK31e6/mQ+WqV8iEEA1SPO
ghdxeGVIkZA299sZRh+UXCKHitBWJ8UKERJes0QzmIoUrUxaYHq+xmgpXgml5kQ4wjdf8zeoakiJ
8fasj/eABCTc73wTg6K+0UK6kRfcvM0QPh3rsUjIXpijtRYqXKwA2N3SwNh+lcSyYME4xQTeLrPY
OZ9ESQ9L6xsiJjTjTqm6R+Pj6sxpsL6g9sFiQahzrwfHKr4sOfz+X8LOrDltbYnCv4gqSQgJvdqg
icnY2MZ+oWxsxDwIMYhff7+lfVI3JyeVFHGMQcPWHnp3r+5e3X+OD8075v1JhJMfN3CGy4CU1DyF
7pJ0OAL64SceWtYdSi7RKqfWk8qKXL7mdympa8kXdInD29NfOr35H39kI7AblmvbboPgIJyB/+50
Z++VWf2M9mW9Fxj+qz4BksNdFGZlFMKG04Qj4tQ5yV6/dTYp0e0OxFvTzL+7Etq8u6/H64GK0kbO
qIElj8Ffto7hK6mOrSvVXiZPdupOdycCccuwSSUjyhrUU9XSISCH1Jf9izOFakXVIamUw/6J4Upa
UwNrGaiVRFb/4UISOdzO4ASN2EXdKqC9SAkledv2AG2fCzgts9YcKG/dnRMoTNQ1jLt56PbgHYCT
akU+U5McOStVBLM4c702odp3x04Nc/1CYD2p1YCRD69WmH48kaN+h16yvo97Knd0N3h/QTN57My7
wyfMLSyOceeL6nBYzvH9MGtdv9fRvJs97voLQpOJYIjHObyfEGK2bj2iASE9vNEphFou2zBa/i0Y
AZD1P+pBYPs45Qnxajqe6/4qwJb1xsTerpzRCjY4dkyYWOHPJnyD2O3TS0Gs7fsVyLkgh3BaNu78
O/aq8eSxPl0PVt4djjJrVpDgPnBo9nRDtbIYaAwn4bMPoS44xCMhtHMYBO8X/bl9d8juYaE5fDTx
V5FHQ3RP8w5OyPPThlif90vkT5dkdJBiuYQ5wh9f6r01eW5jC1YGyqeQmEQkHRn1hximUmhKCric
CKyimF72AVsdHsm7022wes1eTkEfZSXdOESUAlzNvwKALnjPtq3dx9Lqn3GU+q0MamWwnm2bIm+Q
fuaYY0Xbo6pD7UH4kneXg4LBedZIt+G6Ftpl38l6k/fLcwDJ1dfh2Vk/Hi7pGUVkeUsooAWfMtHW
6HgQe19gPk3xYOQPcKreeSNSe1FVqN4hN+1d8c2sbb76MKc0+w22fOKub/HEYSezkVAg33kLOxif
xfGtdFv13oQZ90neWA22+zL2h7WIEBeLSlL+YlhrjL3s8TIiO+KaQgfp4xJIXfLY34lXzNMzcWLb
78mJYJ8EZq/55MnqEqZk4589P1wGhweIuXIi7BOahPwgaCq61PHPE4m5661ggQq9qf/OmspX8XW4
fT2UT5PdcDGdX+KVzeiReEctn17dIeCshSd2D7b0faXGMlkTcPEfHot2SVgyVd6bbS8+NknOAh/z
2xZByQRhk6NWEIXcFGHIn4VTU3P33xtCwyaU0SUKzfEtu/mLbCpR4IijsM4keI2bhd8/wuaa4Q+Z
eOMSFqBVWKtFt3p/iye11svxhJCQbRN31Cu3l/cMbndClnJSg9enFm5mokaTvGl392S9FpNeTkBt
QII82YtItxbnXncQeZQf5frhSAgKe6tHxCtZhEfiny7+l1e+Hs+UAGUEIRMK1pF3SbdoYDci5T3I
U713wuzr9QGEltbiedd8Xh6717Jlw99kk9gDD9F2YZNjFAwLAhZKu3U+f9QboU9YaE5GW0BEwzmq
2YM1wX5r+NqzSxicSYg7AkRQVIgSal68JYnysjhGHpSUDUIIB8cLvtjyPq/9RUv+jd7BltDEbvKJ
drK8X7r+4u13KJYTIoLLeFN73d2i/XrsZs95fVhMXmrHwZ+H2v5PcFGDof7//XyJuZ+snNNiXdtn
TYa6gIDWGQb4rzA98CeSoRl88vy3v8F6v1FobRuVz8dhVcdG/AV2OBCasTtZELBO1htCNO32+vgC
p82fn+t3Nqhte4FjY4QGChn793PdDrt9nq8vsJ0FiCZr0i/n2/S6P/WaVGAgfde1vJ63339fcydx
t8TanRWoQgaZbYntC2qJ+iuZgYs52NKidkvL8oKEAXsLmh23Sdm1jd+8W7m4SBcn0gTubutjUt/t
XzYe6veqHi5WtdZy+RdYyfkPHKDR+umpBDv9NFqWvW6eiS/C9+kikJrztC42Wej09o11u+4+n9xX
JsrxQBVefBZEgV+z8sNTXD+UHLV6Z+EsulsIat3doXMoIbFAk9jk7cC69Hd7iDOb6+yJZRUx1f48
HvZ/1R1a7jsebiC7bhG/+u+WHxeumx0n13UX46/ZIGztCliEb9prX2/gGnm9vT2QQkgxCg8anD/f
vO7/ds75QQNbwwNJ+dX0zA9Bc71rXC6jXRuqh8gicHDbPc2yPvdTKV1yh9N1YqUORHCKEyxCRRXu
2lbURB1XTCFbQJQnxchpy/NuwVHdwJOFd4csGo+z5kkRXlIyeap4wzlVpS/pJdV19M2ShJpUl3Da
ZOPjTpkQR1BUgYce/v1rvORSXqQmLDm1TK9T7GP+Dgb76saNMIut9ukImV29W/b3YTFgo4i2FEu9
gOvCjdldfli4yuvgvKuEwtkqjqja7Sf+P4WXKUUTUhWSs/nR+zq0eZRridwWyb1KY54klAT9ztIN
zcPrGqN4A7fp9AbXDCInbI6vBAMqOoGt0QpJCqAY9222SwKCHaan0HvS5W0uzN7UzsHIqLenMqMd
uH3xXIVQILbtWBTfx0d1oQXfWZ7kQN9wqfKcRDZ2rdk+uYV5d0vXnsmHSikKAxt/ZE/VN/oTsCjl
I/1ZpqABXUWDrrnInnFxqSiaUWpm/SrHMgiJAhOhK9tQ4pcCsPAHRpux4PFG+xhmdKDb2vOYe/4K
nsupSoxTWYTKoGjLEUHMelp+ueMtNDeAEXSAC79zfQZ4QqcckgZhF34UVC7n86Ncdsqpd0NVJdM7
uCeIC4UdJC7jWlLD5zzpn3AJUcqKsIhTApk6FZqgX8dlzU7UwgHGa49tGysT+RhDFzJnMtpPmlpm
opmw1mVSi4kGSmGghbBYHmyfciwX7lPVskspaISSfOIy86gx+ptP25Gs+Y+S8NOa+kUBziw3v06Q
gN18sb/3p87+y9qkS8SeDRVazWmfC6wPl0rKxWLoQEeEnkj9USKaHLQeZxUv9hAHe96ggU5LPFU5
f4fY7c8LP/i91Pn/uv9lN/V8O7/ML2et+zKdvFvV0lbxZoUPa9KYFWcW/Y8AYSc6zgoW/zzJ4gMV
c3FUMkOqIARKV2kGSlw41HCtTcUE3wgPhNX+OBI6WOaSlo3NelPNNnh6MMOUh+5X5hgGGfAbdpkf
qaStBR9RM4Ce5wZAJ+oiajKmAQO/a/+5N+zfqnVNJyD8tY5LrXII/LR71Of5YjI/H9fdbcO5I5gw
cIpWXgwV01kue7ULKo5PNglry4Mz6kQe2Y6I97JTX0dQzhyXWbh3zn+Rzb9rE1JZu1qzYXu/Yg9N
x7K92zVfdl0KXEFzA132HJT4QGGi23Vobyb9P3eCsIxfZy27kAuyY3meV82Yn/rAujqH7W1+zro7
6gwXQ8t5Ohef883nn+/y267++Ta/qFUOgOA8m+yWXWv9vVzh/8aPUGu8nA/WoL65tPeYJQsHkp8a
ZKyTfHgohrXi0a2/rkui+SF7ESj55yb9tqPRK/EkuIHn/xp5bOVzt+5c6uvuuXzN8o8JOeZU2Lm4
5Ki7H/VJ/Oe7EVD9m46uM6qe28CQAOjg+586OrvY5eKUrfDdXsAFVK5h0lsQFdqy0saghGfgHddj
jXTcZku1uB9XlGDFNYlLFG8sjHFwDEfCNTlq+XTtgIO1cXHcQ4ADIgbrKJFMwCSXXiM+DFfwF6gq
MqYSJ9bum93i7gEgCRsM3FOFaKPkgfi3t3779dWDM0wZzKq/CFFqx/qsEXSC8/Hp+Ykq9U/zdtqv
wgE+nr5iMCDVnzwlcqU8i2EM6+W+fz9pw9L1DCxKfmUbq/0xaB1jZU4vo9Nd55Se3yhMB9rx514l
Wuh3veraLIp63WYC/6JGHezTenJ0mxlQ3Qm3c/ahQJPg7r0eEqSGJ041RXegZVDd4r2mJ+iyb7IT
IX+AIQxqkQFkIfdkH6PGqGsft3cR+FuShCPCU5IwDN9DGCYek9F7b3fX4/1oEA44EIgqpEdHyeMD
rrskGSVRFLVjgvLSNIVx7a0bdb+/uw/0dAIpRZJEXb4/t98geSuBnNuMcw0XeNR+ozIIoLNYMJ6f
6V//JWMsIOxuPadOHMsbO/xa3ytBX7BJcNf7HI0Gn5/U3VVu/Auk0R1Ca+ncL6CNFsRNlw6O6z0j
d/d8jvrPx6T/cf80I1f6C7b/vwyB/TsVvE4IE4gQ6qT/H4NpcvP9xTGojSg1sny4hf7T8e7xhDMZ
5DF1Wmm6TS9/uWeFJf0qtNyGS+KASwguTsp/ryW7aBAlndnZ83WwRk300sPHNmmNJx5RkN65dWne
zyvGpN6gQ0roDT8sEQSbHpg51F2PuyLCHUQ4R3xpwQHojLHFS2gZxpM7+IuClwItgT6E6efxb1vO
76arT7JDk0wH9H7/F5ePd7ZuxWm/2XQhzc82/TUx52u23+ai9eeF8btBIZYbM8/BpvyPsLlleRBc
buW6W9jz+3kD2wcSRI+4wFN/mS3/MhyVrfLrcMi3CXhrO0FgSzP6SbQ5dultXbt2eZAAJxU1AJGA
prm18sLJKnYgwCQVjSpIZBft2jDvFAzZPN5Q/os6TiXEHY3IbkSwufjEN2Ux8ewOpHIED5MKboc+
FjHpHq/zz0uDzIYWDuYDRRlu1AOM811E4iT/HEr3HlrkaRG/AD8b6Yx7kFwcFLYY6BtEOBFi9Q3V
GxgRNHbOLs78lKQ1dxEe96kPhxwn7e5PlImEWAw+vnn4lxH5jRPYxsxjpViepVn7705q5gtnWZb5
ZWQsqSLEMfqOto6eDjgq7akZybapY0jJEnDafmi3pL5Tnen9GsMYTFyozBC9Nr0NYZ8TAkIneAdk
uUibUoiKNGwyi8jBWvbPM+VlSRefjHN08dNAxZ8p+Bqv0Y19NOQryQfE8P35Wd2/Pav23p8mhNXI
ilVtj5op08QlrBVvriwYaP/hm8IuCaY5vOTmMdeUVvUxRKQiSgdUMpkSyWRE6CeI8HGo/ADB1zzd
IgySvzVYGAhN+s8c/ml4ftGMj7vLdXKbe5eRsPocM1VBuSqmWotltrKSKkN2NZMBK0P4PC1Cr2dV
pjEG8XTyLMOWkuz8L8252Vt2UXciK1KyXUF5JOzhZVfOgWLKxo9x3CPnq9uk8gVfVJacrBkl5hlT
bp6gGGB+g4LLrtMhTlSxXZl0P2ntVnqEyCul/B1236K/TsqZ9Al9MU/AwqXP66tt17yTrr7t6pMD
1r5mnSxqKHSrG5QRunC3Z0wBUuaICUwA6CurIOv/0PRlWmJ1psFAV/V4p2At/eb23E3H6x5rGKzX
JBdaaY6Ows0cMkhpEfmjKT+qGreESMl8qJNYAF2PHz7nNKEQeiLhCZQxHOg7t1ovTf7W4zg0uj7V
Z0vYo1k/XrTqKxBuiSNMV2M56Wf3YeGEo1IPPVTMIfq4hQ2eapswJ+dUtuFx6AhV1PIg0ePPvEt6
tlamvtH/ED7QEjfdU2pHhnhOoStK3z6oA/U3BXhor+6mrtAMV3eo3eQnljOFiuqqPBwXobqopn46
AXXjGXTvBdHparwMqVWfm8+/ZEcJDRAGoLN1I2smTmxchrqL/JEz3TbvrjhdF1KXVeJk82EeD35t
ekotWSeQxatTF/0bAYFeVJ8amEefZX014DJb0dWmpTSbC/FVk1bpJD1V3j280DY1lB5mEvEtPbbv
Eh1EkT6UlrTOvsuReq4LjROWxOwEL6gO5uSensMMbJNG5d31ZKCbMpaz2iDr76uJegs1X+rTrLov
jT226dTqWX/AUxoSgU30ijp5zUMwCxpThOme+2q6nmFYrO6lqeJoHSQbpoKZn1mfaqesPU12HYzf
hu2LmaoW6AqaiTpULzqXuGLz2UIH01FzuP2jExSriU+uz7ari2hWasJr+md9f8AVNZ11AQ2IWsFq
qW5AINxMl26KqAJPcMSziuSUSoGcrLZtu/6AJexG/mDyvuUy5PbyEB5HcjEoMiQVZLybx1O3BgQw
W+kJGaC5R/cKMNKLRxJCpGa4arkEhu7C9SUcJC/0p1pOK5aAdUihaDcTpCRRsu2WMlPorXlyDghx
VhbxdWohgkS2wWjRA2taODHSgysuuVNF5IFAEypFiecucm/JlYTlke4EPUtKtU1datk1SKQkJ3JN
8KDeSBxxZfT4Lgeuu9fpnKuCH9IMXbs+qLAuKAZZZmktnicnhPU8mTyf+IsEPTnaJcdhXMGviGg+
U/3HimrxdlwjP5po8WlOnouEPikjgtK4ei2ePGsDONEGRP+4eDObwimlUiHQEkUa2IKabZ1XY6vw
nvWpedXCIN51gKBiHWOysK9vtXDzeSDNosFnh04DMEOhl/rdSMxfDRIw9KrDpUsWBkAXYBfp+BhR
0B73jlR49Dl0zV9CsDCrOlQ0Iq8Opzh/175E3qqLLiNzI86IvP482nUOvFNwaJ2sDsKSN/+kd9TY
5kqe0msHsXkuFYpUsodavvjUc3rP1Ncw2yBHF29lBLtTTMIYv9UrZ55ML7y68F3GBVxAwES1eJlz
kE4tOJTM62hNdzfwFTKxvPa8W9LPS7bUfAyp6aDZc6LDrMHc1dhpf1zNqk2T8WGTfQc1ZgqSVkgc
HPheLaY6CXfTUKvhlULVyV6p6KKLM7c0DZiM7w4DrbmsG5AWp02Xg6crTN2xztaEURsLBo1HetLw
k86Qav/XVfSjbZvSx//8pcYR2qYP/mmrUG7UgM1M2LbByrV4pCToWSj4N8inWqm6DSsQxUAKwnkK
omPgdd1P92K6DnRRHTinc8oIEtj9eI4SUSkF/9xRD2eUDK+Xj9X0eYJyoemu4TxyIw0df/FuAgCv
EcgZvjVUceo3+8l7/wHNa5obYL/qGq7CHBlZfUZSJ246EHvpwewni3NyTW6hq+/qANaUbnuubqSB
0aU0srr5GS8QokHPo/+taE8RC2lSbgSHrQZEH2pqNOrVmPFHTLSNxl0XNytbAtqVRgAEV4kahNyI
bVgbbKrtFsnPFRCaP14SVPMRW1KksnjExD+ws6ZsPG5aG7AFAlIONn1dwmWnraH8wPv1qA1aolmS
Xz8L9qHmUPLnQFaC4HZtFP4TesSTxHNzKJmN1GTesu/pcIlOCXGzGYhyhP2AXy6XETGDLuANs37t
Cc3n/9JWR02GtYEdAvenqvMJJxmx0RsUGdIR2XPM5i4doTdh550/1KlPdx5s8R5QOGHVVgHPemsb
Wt+naM2HOBVSTAYif0idPH2fVi2IntMF9eoW75BZUY+J9DE5N7JUNkWBW8I4BtwRaji14/U3NkXH
G+Wx80Uxs3CPV2D56bbckYO1IY+ANHGYFJFCVF5F9EkkiHRCskv5ZELoaySRarZISEoQMr7IM4+c
Drh+ayQp6mcRbr8F0MsVoBfpu0ntTUcsQgXSkx2/lVVDtNcBSjIZBvX0SPTXBl/Ljt8HWPDXfSu8
to+jS1cWkBse//EizGMnpIgBXopdAn97tHiQQVHxuwMyU3j8BiS9AI7OoHXHrwO9uzdYJcHQJsFz
SdbMvO/zmX4EX+sIclQJvJ4MVl25RpqDY3c927dtHEv1CBIIrrcGwzYupR15qiVuoYzbGmumyldN
blwpp4LBnq6lAjFFoASSN9rqdjo+9p9xy7zDifus7/eYd3JSCUQPesrmK2a6gkB0gel+tP3YEhvT
lwV4SEjebWE9R0UPLrA4x6tyHJTJlrwgH/+US04ucQFZtHytvei+iy6k/MktunH9SQzxDf4quYL0
MwllWupT2I26wbMdWYlpj77b40BSy4yH68S1dNwkLNJzegyvQ71fRPvO9XES8xw4+PiLJ8btVjkE
RAIJF/+Tk8xfM5Jn4WKmR8z9T1O1RE/+AHchFHRk7o8a3EyzUTc8p7rhiRdBLe/Bc/UonH4K1zOZ
kvu2jiBpl4ZnDB5VzdJrmpGXq3P83pVvAZUTCuyoUTxi8Ex1ALpB17WZEBqec7ob62o8Tqpry5Ox
4BufwTF+RF1X7dC3p9BcX0cRE8Nxaud16DzRahyTwYe+0VCriyjVNdadjqGV/Lvj9Uw619zRIfGG
ppjbqNGmgcpboR/f1CH6VI2Qt/FId6nnNKY/XC/ndAEJiZou35//nEX7+Aa9updQy45RoHhS7eU6
DJ63sVMnY/Qw1tmQKsQWZ9ResqrbLw/Ht+uwSP1njdLxzR1942vn9pIbeA47pKhyoGSJkziVLJmE
edyA4KpDHmrU7JKH06fSNRS/cd7xHxe4QosOwcMJqMYz9eaRPHkHeo5FDxa2votw8h7yjpfoC9FK
uw9B37yHPLNKho24Sq9Ook1/0dMRBTBJERM1KbwvapIde8NldSAt3epRQRnTA11S3m6pkWbPnXyz
vUaHDgz2KGNGd7JIPOQtQgvlSVpR9gocAIQtRVhGHAYz0Yn1lkw01PrIfUcffPbe81AmP3shMTZs
JDnbkHYpKeOk+L7gYWN7YuNjL2gOJ1GRrNoH0nhXkUsfyPdaCYG+PODnTvkGkyfDLW+shtltLfC+
rXgs0oArUaGFVHvRstGy9Ol/DZvGgaGPKR2hzGGCR+OgX+sbwS9/Nn5tiOXYA9RZi8hjaVIFNO8s
AJhcfA9IIKTQvtoG3BYlJwzmlHdy8KfCV2VAbqZBX7Jy83j+Scr+3nzOFVqw4brJ5U2Drqmm3zrT
Tco390u5zYtIv/m0s2fI+KsSDsY5rqFe9c4UPLx1CHYmme0QUeyW2qKrtv5fk9i8DknffjVDe/vU
jEMyIA43SYHwvYCFHZnCEh9Mena4SnJE+OeRjMp73levFb5FYmKTnPaJ+Ej3J42Fx7oQMiAH/42S
l0R2tQEMQ1g8eLejAKYFhoaTBN+yNihdQyEGWvGKIzASxkQU3PCnL9hvRawk8qTtzGYyTiJnRmFK
WqZFW3tGpL+rpVrGarN7V/UqqaJtTR7ChqeYcZQYEDiYES5wfoCKHFhwTV3IZcumq7ShXynWxYpS
ryqGQrPkHGvQOag6OH86coriLRR3cKDSrKIPjqS0BvTvMtzCd2C34MAhJkM/QiDhBwFeV9JTAZ8S
bLroObLAjTVuDOJziHoGslMpaTI1ZXB5bfLStm03VEi9dm68viTRlVgr86iTg1lxyUS6jnlGWa9C
KRaY5UJahKzsk12/mdapfg6HYuR9awKsaBR5mnE9pEyfuiOL/dDn+fTkGmdtvepL7RVGCml2NVvf
20/NcM1sco/ppIwBP/+YtFnPIKs5gRLeqKzmLgR4mrpaHk1+Cs5GQDGgOlOTVvEcmtrmmPJt/qnZ
r30NeqFXvXNH0PsSh8xO+szSZvc8wKYvFuQG64etC17CrmZbGS5GWxhN7lRoxkKBEeAZUHahkVJd
yI8UwqIdRiIeJvh3xPl4xZnzR59DFIcRpA4RE9CCMEsFmir4BT4DOdzRYKrFIfe79Bi0hi6Qu3QI
gjqY3MQ4u6GLilWj88xm1mBBQSj+oo7Uzm9H5fTCe5o6Dd6l7aDvvOt/vRaJGndEMzITmS32GXWR
HlB/eyPTYzkTUmqnpLJGUnrr+cluXZleIuQC2KKA1lAQij/woUE1yImAJ+Fca7DIAk68CqUQjOIK
Wdr0c2amcL8VqrTUZGyCPYhEpcmDHFTQhsyICuXpQ+QHyKNr6gBNuiZ31KT7YQDoXnvArwkr1cXK
0GSUEl7OthUaakwXry0r/YR/Tka8DOfsVRO/FFAEan+EmOHK+rOrH8gZ+Nt8co0z6glKCy8+tQMK
xddmJQmkKVbEZe2u+c+uh8CNA2hGNBP1ct50QCUkOUW/J1+a+vBEpELPJbTmsMMoFfzGS8E5RgXW
78lYwsxlnKVSm8/zD4B1onp+qNi4DOD9quSohlUl16VI/FD4KpWQSa0dqSFyCqSrgpskO+E/4Vn0
1KxH5DbSJoQ5CanSCMsPu7WI4WCLtexlw+h3I7x26yG1fiaRlnIBZXIGfdvywZ3pd4F0sNrXrtU+
PVKmlJMVY6bXqr9PGmHALDrQxXRmx/SKmkDinz6pXufPa4cGQfRvqujCt1qJw5uq7FaJ/JKG1NG1
yf+1+RA+OOTpJ+lkKVTFCM9ddP5EulaPphWvx8xSGIE1bhIIWshG55xs70Rs3mgHz1KFtD1Lh9eG
XAvuqSiJ6NCCyIgy4x0iQfFmKMqx2T20wI7jRiT13kSraQQWifZ+rn2a4p7q2gQK89az77Tm8tmG
hFkpuNpyjmOtP4/aw96baZy+o3gbV0T7D4itsqEA+cH9sY1KIq8Ivw5JcIZKaINVB/882eIYUW+y
pDR9gnTfV2zXrW0C6mrvq0SM0txdarQ0y6DnENK1RvCw+Vbb6QTGHgX1QYA3hvxclHmVYwomsVaD
1i4/7PSCxLg+rpIr87SGrIMFsy/nFXfvNkOVHZcjS3IQ44VOqb1LNsnWknSSRaUZr4Axqr9E4lNq
tgV1wVYTES3M2erK61DnHMMDHCpmGleKwbicKtZIG72PauDz3vidyvDK5MeOU8Qg8XyIS5yoiyRg
kzb3N4MluSfpqJf5jarutooGJZRJvssqkagvzI9GUu8XSPIGp6r5TujRv0tooJwWZO8tOAHpZ5eG
6b4MLeWIMEV0X3OHcrpCk5eiYaZHIyJDkG3gwmV10QcXbiJZL9I0NDy3SvWnXB2dLYGv06SrrJLz
rOSTVWJxyYbayHPWqXPFVAKfgW5Ipyw/tAuQDbH8gChcQZJqh2abXsZMWnCza4oSxW4x71N9zw3u
uAU9yu51nzMSwZewTgDBT6DKeEs434XiPJJA1ciSL8L8lj1ftMUoabQptWdDpTXYjD7UYz59on1S
rVUTtHI0rD80p8uUkHTZSfoxPYSX3wyvtrtd98r5evZ8tqOal1X1shaN9lZdddPVcborj/xTfBrT
A+ZBekOnM2xDzTo11EbiVvFq1J8MzZYquanz6+mmq2uaHw2SDtVLIaMS0x67NasNDdJolFqHxHp0
QHjBfP3kQJSiwTiFomAzgKE6vR04pfaZ8lHwNMgdGOt2nAO+gRUW/DJoLQdjhwhlm0MFzVE1jJmA
Y23wTsVH6v+SuzSSxecSbbi4h9oaTVgKgrGJNX+PlUWrx14kpCXeqg6UcFL/yj5El4nm2O3GGpA9
cMIuxEBGicbgfdakN/NX7zS9bqmGEc3iAxorukS3MbKS2N3KwMgrrUpmTtGRDFs94/iujESMxkq2
6AjF0YqXVJvpPEQUI6t3mFIyF1B5O5RYl/4r01VQiRa3g0hpEJpzRY6p+dehRLSaKpVOapxkOYZP
JaFlYGuOzV8lfZ2R/hZkovMWYAp6MM1DrejtDLpJ1h0CbcwsNKaHZIW6Us99girlhPpPJ2qhbpJ5
H+2ML6SSbbo+Z+4Q4zWYw+gOhGqA+iT4hWBh7KaMk2XhaT5pyUhCME4INKlZsq023zoWpZTNR8JC
7WKN0NVaOZuk1hMURf4N0bnSDRtM3V23ndM5aiV66ITjZdjrabdYK2aPch+0r7PPM+gSj5r6VbBz
QAN2YGCscUz/STh/dd+kJQsIOI61L2SJNbAqhQb9+ItuTq6sIUwzDB/Nlwp8ZFw3PCI7ZjUQxgS+
PUJ7/JaBNuWAjVJ+dywmTU09ToPOkhjQe80nLWmzcLUeJUbUwT8ExpVyZZym1aeDBKAFaM9IRiRI
g7LosHuHDej6YyqKPmlI1B+R33O4kB8dQRc1JtihNJqRomYRhd9Q6NUvYKQ84PoVEzmnywSGLKEf
oahjJCz20OO0b5kfen4nAehhTgg/ZDkx6DI9V12tDHUvXR/zmxuwV4YW3D0yNOep9lWrpZ3V5gih
Isasq+LSZcevvo2qAwTSUYyIhqFagMxmkjlG+3g50zZS2tS6Bn9BbWF3fhfsoMHWoJutiUrySE4t
ewNBaSIJ9K2mAruQpqv61acYnMLdEWaMaKmkLpiC9h8H8ihjirTPdy3S+6GX7xeda+f8Oodz8r7x
ebq0N0No85Xbj6H3siS5Or9Dw5gR4LqY7oJwMyjhloR2CH6agijvxYfqBJ4gkHw5YT1Lmd9jK5Bh
1QgboYNmKfAbFRA6t0NE9jemhTTrCSXlio64bB9hDdh905pVL6dy4OSeWCgXu26T3ACAFuFhuHh0
+vjX0JaL1pVqGWRGHeKFP8xgvSaf7AlPSfuAV0R+tTKS61GOTXkw66M5bjAP2WzchviekN1r5HgO
MrADL6DylRQqQIMQrkeMhFqIw9XHaYnfhRI+9cROdE0H20R+X123jg9o26UD2nyCg122iQNeJGeS
UHT8XRu4BIU3aVOQF4JX106sdxJhKcrcUxFi49DF/Ss/sfxTArs8wjFk5DSHRdcnbgLPAwe6+Fn3
wFLyTe1m8t9o55j09pzpRbUnQWUCriz8LEoTUXaHzvNxB7vRNRzjFMGNooAHWVhqEM6TXjHFb6I8
Efn1uC8OATmA6nj7FN9h/Mb6zmsvPi/4xzwc3ngHMbdkAwhk0H3lpq/uL1+2HqLJ42hjU3SN+ky2
mpt6WH6aEWZOOG05UgSYKLhiRcSDAiGatHBBP6sDLB533Q2e9vjZCMTiemuuxqc8nBxuBS6scljr
KBZIXjoc2DCkDRSS4yvHtDncV0R7pNsCTrgYIcuBTzUF1pTkmeCXVY96OxglHfdBpkkO0pn1ZMLV
ie31MCiu0PZt4RySZbiBJFQLU3YgSaG6hl4Vgx8Q2ooUDEFQ0ognKIUozBbrRjrk9UWGnL6qPB8j
ZU6swf+h+kOrX7cX/E/laf0NgZqHRh9Uy1jiRFJBO4bMGpF9q02bb/02ds0Ey4S9H69caGx9gy6z
CbLzS4a7xCqzfQKeyKDRni/k2WwWTZJGtO3+iOTS1iEZro3Jg4+SZtzLPtXG7PPpNb3T7pphEQft
JgwuzaRBHjhi1kvoSRlewrX29KJPi2V3yoGg9oPks3tKfNWQ77oFVQfrw/1M3h38MWgNwn4kOdXB
1w6kuoKFZZUbS30dCmMER3qEFJ9ZpLQmyRhNxRyjdBLZIUzFvLviimSGasK5eA0VaaGQE7J2zNE6
21i89ZYC3JocbEJihGCYBbhnXdeZn5eXm0JjmkQogSLP3EtrveFWk4ibcFewDm7ZBFBQbJSianSs
rOIGmFgzPQNRqGnCCA1AIuBEYEXFi77WIiNh3cirKmBKs5tPFTRhfgjOQyhIqmmOLwnpkAt7wnpo
vuudgjwUioEoGOoY8xnUtDbxFsiMKB/rNooqkTQg6uXDnhpghSXHBRQSJtFlfOOSBAK/taLniT2V
HGChcVktQzmrJRqNtxvZUn2vJanzJFgE1yjHTD2icCoBkLpiRkSMlvSWCBgAHY45d8H7oXo9Yd6v
w3oMEy+DoXGT47je2mPfE0LZ2fHebhmIXjFYNdg+JSgEQnEfRMgOb7GAfD2VyWIzXWI67J9sLDUQ
bEqzgfAzBCC/jQc5IWlLjyuEKfs4tnECIF/xFGgDIBEpgRX3nlJGREIsgKbQy4UlEc1B9TaFhiiy
A1bOXmUd4CYVFTx/YbfXkoDCjPxFTtOSCymecz1WXpS6UPczHRRMg2ltWg9zOqV8sXHcMo2Z2eVH
nf81mYMx+wxg86bvpZv+uavfBmJRVwoB1t8FExCn+kyu6UlEIJdOhQOxiovSSGib0mhbqT1V3wnk
qbOooNHtHIduu+zVXk/cSDf1xe/YZEIjvXGW0NQKVGYma1brXOFBWlRaQovqvZqiBlUBfh7nHj80
QNWSAANEMUiaZMtpkWjAJPP1m2BTvtUCAi7U/gdWrfGq3P0K0JLg1x6oD7XjUHOQE4D9WMgX5ofA
oVtsd8jPQnoIkZPXDD0WzVNa/XEqrUkvYQG4+Mj9MzY7ljmJhgYn2YHNCOCXkNO3kpLSbWWOSkWF
AL0yREmc1x82JrXks40IMwCGPDsPlIxBJ8MTi1uQgD7EpQ3lha7ojiqBOJKjFMHNUdaTzB+j0u/b
m/EEZ5EuIt9sDV7DAOEpZFaSXEaEcYAUKLVSI42nTaokFVwQ9RymR9cONoenqcIe9X9lqYFRapNb
vsoEWb6avUFoS+0D4+lpN9ZDSGxrm9OegenybuAIEtzVcXpG2RjsbKhLc0ogyEszZ++CpYhfHcUE
BEkVKQAhX7TsLbVOiD7IXlHacuJwiKrhf0WVGEVJZvQFOj5cNGyJcIujRVONC2RqxyZ3jrefehz+
luY9tPnuxtNKQxbGt4rYdbSl5QwWqM2Yjp7iz3yFjCo6g1QoDkIGx7GqeOGE5xe2NBlEIPEO0QrO
WDad9qMajyqjmb2UkYV2kAljMTHMOJ9n2iKrxEo2Qyn6Otp50lCZXqmsxGQOARs6AOHwwraImaBH
zAvQ4EL/SAxcqO5IiMWaaLHltwLK5vyvmAx9GBE6/bZ8X4MBywZxW7LFFtHkS2NXVP2h39pz5aHQ
HArQ7QNwNwA/PNocbKxkTWTNTyXZ+tSTbYAuqu1KilUWqIwE9ZGFX+PYxVjElmpOzzMZ/3o+g4Kt
CIUAHFwCf0JmN5N9IWtu3jcoAZYll+cqAl9k5y7QlFaI9GMEO2f7+ilzTQaigWOor1EZfrKN1XcA
CixU+XJkDckWknWvqSczTH2rpXjEbNO38sCaZ/NGmwJXq08t5tcChcHg2RtKnSrVWbu8Ep+l92F/
xNIhBDzQaZ0z9tcKK8xMH5Ezw2IIaH3tItAAJaTWVXg/76oYnN7ucLfrSeFCvlB1pBgEMmwQYApu
XQLWELxFOI280Xppx4DDZB7VsQX0YW3RosxnW2aI4vkUeaUQre1Y1sGS2ElVgIHunYgqbQr7sX5r
W/9/SLsJQpMGLhUY/pNZmaLhSj+Q6i2RqI1a1on0l4I8H8UOa3uUvwXNBx0cFQgZivyUVqQ9Wh9W
UdLsttpxJaT1aki3R2HesgPnTzh0MdqOOHkVt3T8XoG9m9cmIlZJthwlJQD3oevtHOhNFWvhoM7x
G9gf/7AJeDo+s5vrjwNDod/qTf1/7OEzbDXwNuExZbA2bTk/5XuCQ2aNz1PeGZLpuKnAJGEtEs1a
fwIZfLRrgczicxdSlDO+RgJqC0BQjNzWmoUitm7e5XeNd9nTZlppP9CFJOf1ThE/Cyb8YazPLuGV
AmeV1DOosDwtWlF63fgaqEiNEIIt6II/tVks+/MPoRkOCJDmuZGcErkZ6i0T6fP6Ka8GdMSbb8wK
lFHtok0GU0bNOTwQiLYmEcOMkrZM+VI1RtpX0a2q+SE1T8dJsyI2E7NTqLrUEqmKCmXGaYPpvSF5
TmNYDOqtI+TlmPB8ppcMc3u0bXmVqS5nTx2d1aI18unMv7zUaivWrSSw24tuqJ0KjJAEl9lLPg5m
PUm3VCIETJG/uk5tUjZlHkQgAEoEq5Hqo2QuSKHU6VIpdTITj5up/g9OQs1LnaLpnH2Y/AIFnks5
Mt9okh9nmrN6Iqj2mEOgFshBiQ98tJWw0ghKcAkd0fheh9WASwJpxjhP2vJ9hv72yDbMYf9/XcLa
ulWGwOra1UHeiUaTYdTEpJO3NnuTl0VuOWHDTaSYTCLsOtJ+qwR7bSdUAFEg20zi1kB6ByBliT4m
Z4WpSnoaRBq3b4OSf0xc3qmQj7A/2NIo7IEYPrBtKWZMwrk5OFFCHjSwhn/eQXL7ETPssV6hhPsP
3VJOaG9ci3BDa+KZSShsXyAiXw5P8FFTa5pkfad14T3ea+LeFiPC6zYoNvsX3dJPtUNof1BM3hVH
b38HCGomu5nw6jRpT2a9qL/lvFgl+5fJk7B3+Tdl3rFyQBePYyC6gaBKiXgFWijoRS9Fn1WcC4S6
eU+rLuYtPoEJgn+TwJo/Lh+mBxSf4HrnsnyB+d4noXQmh+1Ny0hhLoJS9TJ7IXsiPkSZxmfQPW0i
UoWkbRHZFoPKCfmLHWA3QbWKdpKwkIE6/1TYx76tMlHBh8LLzlCKhfDlAT72FIbm91Y4JqToXXEZ
YLZ6hG+tdmy27oARTRV7KPVDcK385/j2HiSojPYCWADGJrtWITOIyqqdx14dGVcMFBiRxcH43K0p
2WOkDBXoq2QsrV6aPYl8J7qOFcwvKU9Wx0gWro2ovP2PsDNtTlT7uvgnsgoQBN4yOGsmTdJ5YyXp
KIITDih++ue34N7n3zedSqqruzOowOFwzt5rr7U20/9yr4FzYqMnbhdTvu8w/FWJx5mvoVNqXqqI
oTKhGAR8d46S14R6jbpo7B81jzQZO8l9Xs2MvKf4RSHSgakhyzNS9SpIqvlpIsw5LyLLKb6uotoI
dpqmhWhoCldBNCN1TXbilN1ZOAW9uBXDCh4QE0P/E2ECtWhT109Wb/qXGsJvkc2OA8V9/pjuCbfq
oZDRHg5AtAXlTVPO4bJoojPE67JXjDdqm1BNbUEvmuLZr/Te6atknt3y8PCA8BScIcRSWugebjCx
iJqMyTY6jpu82SP61Fu9tuLPHIsLWfuqs7eKrwal10aK3XnStwhUYdQC+m7b9IcENtzEDi2BGNsm
NKScz9lG+Q2xG1U02qw2sYaCfAvZFsq/28t4MkuGXbUXUa2q8SPc0hNzAKdP77e9fOJ3Vvd6oK32
ZqyHccW/CtsI4FhHdMsIZwFjoaCIZXuKWlQHFX0lvFCgep3yUIauQJ6ajaKkR39UedBhrYniqZz8
S1sL8r43dIxkkNrqBX7XMaACPd18bYmKAs1+QR8TLW8IM1kVLbxAjmGLYVPwbk5VJ1OVeveCG0jH
6NL11iAGPnbsN8bygkV3BmiuoVVz25Rx3HeMgZxG+P6JxirVu8ruFqSaruoGDUIEje2pRurfNLYG
KV3XaBSv+3AcHUdpf0keonem8XG061iqk8f7jvVWZSejClW7hDsqnEpU6pSFf2nNIooZDbYq4E08
ZxTZFPey9oY3LW/KASmNvoBDNhIJmlxnSpst3qasB+PZzm6UXkIDMwCkwctGuMqn9ILd2MGZUt52
uGmFy120lAf5GjJY9tigs+5pvPugjUke3yV9TBt58xx/wsV88+Gre3C5uisI6+jSiwp2sR7NAKjT
qFHEghboldjYTTcfjch4imAH4FMWHlZ3RmPA7CwbAxoJJ+cRDccMsOMsLizs96IsC7Fuy7e0jQwu
6buOmMM39vAtzB4YFfMtwbV65URHa7Bd03IswFEdEVHXMgJedWyFXTwOZ5P9+o2j7M/qetMKszxO
+PSb9XqUZAOucYeWtxWu2TMRLe36jdvlzepj0T5zUneO94jTqXlrZaOcRnxhQV+h2+UuTg7rcFn8
PgWLy3D91IrXgy2J4hZljj1uDAWxEDxXNenGsDEUZwB6+gCBzI6qQ7NXnOF/2mOI7WMsgEmegGGG
55SW8PpCPFG5y1x/6S1VWM7PKvbowLytRT16JT8btMZkXmMdKunYY0J5gHta4Aw5FQJ2aR5KuKfL
J4VWZGgE9ENxThXe+0NpcEzeqO8pFcB5Hbs9Po00QHUA6sJdD5uDzvJJp6Nywpbr9EKabNNjh1dU
FNYqebDGlN/5YMmSGIhBE/+bZs8qI129LkrHlVhIb9LPpEs6YSXg0qs+XNL7jtNEGsKoGZwmCw9f
0HeA3tKjijXLQkRRYsjP9Hnu77yL4mlg32sAVP1vqcjC5Zu3EgyYfA4DRjMKsC3MDVy4GzqmBs3S
50MX4IQOXQ6m628Mdb+q1Y7Bd3WXklE9qo2hXtu85dTH+B5f3FgH4iWHLibxvw4D1kpV1E8cXPXu
lNPj70D6KqmsxOBCDZ0GPt+6tynw2mmgMvxqlPCg3Kgm7/dowtg9v6kZAGfq3i5uTgOKVO5tjcbx
4k76Ietjfq8PpnHFbEzfgNOAt2yE3aW0c62SdUkcBGWcwfLO3Q2TPNA3QHkcd0aXIU4UeIUvVqOT
9FzgHNwa8nnZH526CMTI8/UtkrDaEUnjUqvJDrgL4UHKoHOzdJXwCKqB/fe2MidTRhuF11BjrXxS
8g1Nlmbv8ktjXSeWJdO1+KUnpVaybZkXelWjvXiqXjMpeeeW2g2saHqYwC1Y8KBh/vGsRHTx9JNG
+yu/FrpemAbWoo6BicJ/NeW4J1nNRuY0BisqnIi0WEKXhEMA6ZdRZrx9r2D/0lfkj6PZn3xFbDu/
+H52Qq+N5V/DVJeQTXDNzthnvzTLRyw5/f3DMX84uBjd02Tu0qJef4G4dp0unc73J/OVWZvnWL7b
wpEGV4dPV142dgZdAJvJMDtboZ/THKAxxX/o+4N8pX/3HCwcsMtrOZ73ycMh364b68bSXQ6NtLuh
r9kmPu1eV6RfVrfYP+4Z7e+P95UTBg1cDQvbJR8XHlkI/GERcPatcpUudslwv382N3cLkA9jE7R+
upFfORH8eZhP5oplvlkeUtfNhomHyay5CI3DTz3Nv7iSpoWnD+4OHjeo+cmMJNsdWkvDX3GIJim+
0fGv96X7duAh/n7EvvD04DhMfuz8PLP12WVjXdppUpgmjoH7runiFIiismlFbhF7+ekHB4evzLeb
Dkfymja9H1qfjUr23va6ODaTbEirw+i8uS2z5+iwHRzsReQ2igizLO/ohOdkF1qbm3URmyVOQK3Y
oj/rybkETZpD7HazH87qqxHAr7CFWSb2KXbVr+KPOXM9HNfeocSva316O80ejwjUmndO+r75yQX0
i7WmyRhbdAeTRaP7yavJyrzlYtP0M5liJQhSmmfc+ngQjm9YfyXpD05Uzt+Hw4SRHmQ8447L/f18
uKWXHorzYYm1ImW08AVnnyQ8hAdIJPyLv/3LczMYrHpF9Myv6DUz6dy+06k1pDsORAesdmz+Xui/
oeZNTUhO0/HrpUMbxQBDoV1YBmyxAgm/n5CVRdZ/PTM4b6/lGDQxo4nB54XpcloY59PFvE730TOk
a3qhjvPAaRe3sGcvgwU2+268Cm5/DQFxTz26nn9MD0nw0P1h6TL/fsixRcN/qMUp0OWs9WktscrW
Jd8Y62RKG6T+mVHboiZahlBMSZn8NEJn/oNrmqn1/7+XziHpG4fpUUstmT4tl/vz9Wivr81yckiS
ME0wlG4gd9ycBy0FwxYdaBuo05fzxnnxw25g/e3h52F55Mv7iGE3jE/rzaa4Ov412SbT1ggsdr64
l4lvIz6AZ34YPXB60X0JrEUAX4atbhbBY/j+zmOI+/f142HDWWivYEv6tK4WrBmny2xzmcitHdzu
RSViGbyorCdwTvhuZVADuCpSjtndgcHK6JKuzKoLggyeQAzzO/lTiilcI2wYSIZ0QSVXoiACRqC6
kZi7i86VPogU/Hml8I5FvxW6QBWqElLWq2vrKtrCQemgg77HXb3i7CDOqqDGZddtX37XgCXMC7JV
yAjk8TSfbUFvrbFWnYNQqKsD2CWYTHpKVaQEb4hfsSWx1580vo7ONzu6rMFnJYRbkc4rhFOJ5USc
p+BMlNeULEECeSf64Q783UOQ/jcszwbT3eFOuJ+iAidxUjv3MtqxMJYaQ/29VsKe81T6INW1qWBS
riBGgmwg1FMcH1Xjt4RpEocjSQaZVxFVtVqh9FQ9VfkGK6ZugJyXYHl0NwvTjxPBn0DUFRWQDaKj
w7TmTgiVP0xFuqSzHQgAPYlACjSIGlKhoGJOCkbV4KqSpd8XsOiAHcAVJVgAIGn7VM1UwWnxt+K1
8ArvWWPusKCtYvtJvqGCTeR3QORMFJ388GzRJ/SveY3LtGfQrAeTPsf9HPe5RZLOfG9bz+ttLI8C
gWMqI6t2ISRdeLXgMlWNW/AFjPlhLlha9RrU+qDkLjpm0B3ZjpLOC+PRLFGSUCWFRN2q61QYO7Qj
sR003iqwqAYt1oTMhMSm0E+k+KKCjmSEpuSDbAQ5htql6pOqXarUxJ/BHoyrKmCBXtZImDgvwGVV
bQ/yUVXcWgolBJyBp0jZAuLjFYZSrdgwkTQir4icasJwj7FlWldwmt4qpE0HEMAp0FWAKv3+wHN2
TtCkPqgbDicTOEdI5hayFDU/JzRjgTTKY5QhJ9QjlcfUqExV4f1Q8qP0RamGuHR6es/4FGhZgV7y
Lq8B80ED1px4MQVMlga8nSVtgTsDOiaR3hViU8kUExgvEE8lFSklhMGiYv0tNXGN28MFYnL6U4l7
s6FgRBBfxlK9VOEFVdNY360gkxlxgfJk196hOFNFQ0/UhrKQWcHjLqA5VO6+ybGbcXG/BQE8AhUJ
nlL2WD/65Nbt2TVQOi0M4PrLugZKk8irIGS3YhE+9tTsfkqXWl/0a2Iq+00P1/SmS2+GTynMLN36
53SbXCZYqPQXlL5U40LM0i0OYaUXRBUD/qkZyJzNlWrLM+QwsNaU1/Xkq54sVEDoAmuBMv/qFf/c
R+X9YpF7023MnWov5+Ke7PHFUolRjMZVb/vYuNlTrfFZM3bU21To1IpBNedueyctYl2ak95w+yJJ
mDRDKt5R8emqpERjj/Z5SjMH3AqKNxEwVIOT7Elk47p2K6hXmtk1bK6a5iPrBz2mNeNKqPYGhteC
xoiq3Im6IQyzbO/nJ4jK4lobqLRVR9sP7F+VeriWxx5httV4f437V99NRTrbVQVkYf+NRzHYVQKU
VmvJqLLjoS5CaqQ18jw9dfQI+88isOxZKPRgo1aLVYpshRZTbBOhtYxxBKS2JeaKyE6qaRUsCywF
UFGEpdYUJBn/GH3YO5FBIVWFMpXKDiiu+IplYvFivqmbofwfVARlm+XqGcno+FCV5SJ0WI8qxZWP
LWSYBaXa2kepto7GOKkyKikr3xQ5OOjJ5RkGkdD+hh8N08Go/oq9eurXwIAzqQhM8tWREcm+feAX
lBi0LsKd0lpW0aCYb95UDjyVA8x7XYbQJdU0NFkg6XXYPVUlZ3qBjWFhQdbTHdG9aDyKfVjffKkL
9yBUlG74+1aD3yrE4OLNK1+htV8RLKuss+iUkjJXEnMtmtWHTXEHoKML9Rp9nl7IAkf1oP4ftwK4
MuLtaEXZxT7uD7OuqrwLVpd/y7daBlWjacIjkXLeNinv6Je6/wRD0J3sfs7MtVl6tPvVjIbdXGUq
PMNjQgiWDQRPsEkoltCAWkpjSiuUVKoSsBOIuK6Sby2QUUHPpOqH40S16YomUr4v+HhWXql+RImv
2P9V8Vj4umqOWG290y1IMLvkYEabop4+UqUYFTdrTF7UkJrmfeDcJA4tWqy0qkDqj8p43vs19p4V
Dh3ZmoHbIZduo6R7YS1e8afe8TJ+f5hs7i2IpwqYUi5KtFSA+W4JIn4Sfm+DhFf4mFpPy8CR3b1S
Vb6lU+FzKW1UKqhOdB9hhOlo0RZ4xtsq8drmAzSODUTWR0IQBb0K7quAMu02HqgpIGDC5BWYps0G
3yRhgfy9FW6pVW3XYF3OmeTyVOI/Kw31iax5CoPygdxLZJ0kxNL/7fRwTly/aY1U2CcoT0C+KgF7
bqZqC8YbziZAhylwZOXsVEHF7AW6jB+iQfpVfxG4NC2zafue5bXqgP2P3Phk2adtfsovEwVuUClH
CitqimLRPsy1mij8U1BRW4nJXk3hhvzJVOqHa36n0G83rMijM6xq5HQmczhxKolRqhfppXqZlNpZ
Tsdj3tFb0VR1iBOc1Lsi2IkkzuNM55iJyOv7IcreJWY7+q1oIXbl26b/k1ubZwM6J8XJf23m8Ofb
8nkWv9gUMGvt/uL+OIQpqy9nneW91oPGuwddcQklQLXNmv/Kq33or1o/Z3cb6pklbMDq/Qd8f+B4
8onGXIfUD2UIJN6tTkIWfTodfZLcgRQHSwJc+995ZwiifIC4BKK4wyRgoUZIXDPzlXuILC+DNl7D
P7XrmgapHgktaHrLYowhkIZ8Odbg640cpxI3GyWjJ1qriJSiKVj9IqJzGEMvMyP9VHrobR6WJdkO
gTynoRB0OcbVSMPK+COe7/OduB0GVyTRsjzhXKTUNXlH95MNGWrJu25u7aGnI5TcVt2z+gK1BGue
zO7OlUedi82urgUFhmwt7AT9Rn3yNSm53rN0lroRVl/OdjrDf+2bND4i9uvgVV80TtLDrVG7nShD
TCg+j+4XmADqE/fDBrY/nJDetLjf9OBD65aIefoiBbAyFd0bC/ap7uS/d0w/VQajS6kntxzxNHP/
GSS4pvq9Ll12TBoVKcX1Cg11HS5oUMVHXfWqdhi6j7oCzWyNkjyn+AQ9TNBNdMP1W21YOqhc/vRL
Ovjh7g2bBbsrcVM0whCIb+WjsH3lYDJO1DXoL7d9jROm/oh4o+Nos1Tuqnstr0DOgmPUh53dMc+W
PJ96XPWxDW6QPucK1bxxw1SFB15N1xb+nno/J1rdY93fmg7TutPqsOLt2mx1VD3LHEkGj9wUmqjz
G+jbmGPzATo0IggItASMMyzM+B1nmCAD4SxJKsUiEJ9AEgmtPd6LzvfS1jyboUnRZ+F6ArN83xax
G39UPpTB0SV7Cml4q4L+I0zw+sQwDq3yrtVvPcZ63kXsEelHCANt4e8JbCunS8KjPpt+pJgMMo50
uAkJkfRA4txlbO0W/D6FaNqqlYtCvCUV0E6p72Sac6gIB/oXMgkStBYeJf/yXkUEcuB/CTeov67J
vMpudVDjQZxCqebqBENbdUZxRZeDBx2bgkQO1U8JE0SiEd1XPxG9SNVzndmSn4iBcHpWOqUMyx3p
dZC/JEbTvnui/zv9v/QeCScvMDTWw8aoBdlFLkJSpqGbIGAh0rhTFCEBkrbfuja+bl9obqmi9+Zl
+2BDJE3jgoRFXTK0XSdddd9QeNCUQrC3xFKzYhXRblg5ncIONVeBqoKELUeWR7OGG8nz4GHe6ffN
znHudBojseYUgegVDkgAUc0yKChQc7ZK0dA6QkvQvdB3x7mstkRCSMbSKUofqRYuipWQYvM/WAyS
ObS4/d2rqA76OQK0ecHRcAWjwRkwYx2b6P8UOyzOWFwD3qPUtPrThMtgslAWgcIffapZ8qUAieoa
am6Cxrs6rTrmkrIZHXk/HbsES8j/hqux2p+U0fVRbCpJlMWFcukmy10Wi0phkl66JZLzkfRdYxGe
uBogLY2hrkTXxnVAf5GITrNwSfKsO79+1v2T9ZISVOUl+zJqkXbXghciUHE8IMRe72ft8wkauNJd
KRsPZDMa0SYR44u+INGh6M/4wSjcR6izpW1W/KkzXcNiEcIljEWhWQFVQWGWCsAKtRTn14phl+Dm
GLo8LTqf1ZMNoiPKjgJPnTEs2hfZE6zmIjnWcIDT2c8VV+q6FFEehulYtmqzG3mVyYiEmBMEjhZ0
nVbl2ab4V390A21sSZTaJ91WZVQhrpxocBBRoBPzR8PGFBQv0uU3orOAIfGe00SdZmpKEt/BPrZh
tnkwWXQHGAJNrg2TSHGwJk81qemoB+SY9/KeSGxi44mbJ4HS8rdhBeLL6F5rWookB4VNk00EGjnb
1PcctvOtpgckGiYj0+RVVyqhas16qWdXLV7dDot5/TTV5gNaH/RZjTtNKDHLU05Tc0gn2noXh1qf
jSEMmtST9OR9YnmXi5NMVY+sAnx9mGYz4AtfYZY3Z9iIzTcsAfRajwuwyorPZESb8YXsQ8+WhLwa
CD1RBk+q/PX02Is4VBPuqvvFZKrnJyuPaGy68cZDzZuXY5yUBgYZ2uVewumaxSWOnFIhf1pLmMXX
q/JpUWkrVKrWGWCRhFb0Ajgg25C8I8VFU2gmuhEfHlvRs2Kl9hY0bDzlWf+V9CqpEup1ouzRof2p
qFsJjYaAnfh7vEfU/o/+EmrVi/0mRG5ZgYhC57TsCbKVjSEcGDIDFfFlju5XfGolt8pmVRF3fte1
chEGBGOptK60QImB4I/WtDlZO+QKP0T2xleIpOP7rVbTNXxaByjw/yOwt9ZWsd8mjTOBvWAcCQav
oN9CqgToSMEkBvnxTQktHSKFgtC0z7u1f8GJY5TFhpPm7fK26GM6BYq4ZdSWbIlsiEPlw1KLCCnb
obrexSVz5YjpImwllgMRHyhpwDaTZfwJXgTo5rA1rrIrDQbZUM8bC/XWr4TmCQsXAFq9kTRJFALZ
EsgFUowZZVvOD7UoU1WP/xZkGCKzRQVWJTSqUv8dprOTuSvrdC4nCzcNd4YTNJqQ55p3G3vTbhwy
5Jte7BzeZtbszrNfS6f//X36ogcCx6cKRQMox6J9rQomf9ym7JovvIuXNm8xgr5vDlohJAGo+Quu
m/KED81uGa4ifEhprJ3TtSy5ebfOwXsSXdywBRNx18WJMYARGeYf52uAdjl5Or0nc+umRZ5N7txP
TlFj0ohWL8XLZvzeHOH7HiyOlPfY7OgrmxsBZEUWwCw6P3lHWlXTKGvzno6860+l+69yzT+v9VPp
oekbp1WrWAKSEzeuyIrgjItdblWpSq3eQiJRgV1VrIbf9KRJLwN5uC36gqq1u11Cm0VEQJr2AnGQ
ZQOjNZ8CpjTw+ISQVfPkKoxhgWd5rUiDCXaftJ6nrPLT4/ZFYzw9aer6bNsuVbZPxbVibZmL5OKU
UzgtWN9mcP4CJ4/yeEtqWRVfl4NDMEFtQLvxe/RBtBU5NLrLnM4i7i62zfYHKHJ4Xww+ijT048wc
nI4Rpat1b1WGhvlkBzPkTOvebRFCr4xDr/3wQEtFbxHc0bQlbdHB5U4gbEFZq+itr9EaL1d4iJ1V
0fUh9VJ0dykffD97nb/LmVw21UTfYYWx6afz39nrZ4ZZrHbldbrxg2h0iV68VyZgDCAT7qPR6GZ/
7tzkwfkxD9oBPmpPnQ87OD1D7aXUOB6eo/i1ZYe0GI3pRr0MXs2433+4o2y0fDusf5h9dlV9/+tR
/+NkP5XLZ1lrs09Spt+hv8ZKF8kAa0uXxvRJ7wAGAV6qbg2I1F/IugCWK227sjWSb+Wl/sPWadcp
HdkiaTUPKGWW+wInKmF1yvQkv6HzAq7HKVw91qtJtW6NgJn4Dt9o4Hta0TH/OQZfy4lF4JHqHBVX
i3XxhBFl4N2vOlssVsClflX7Bfw1of8iByYjSHmxetwiX5Mhuco+bDdTYavusDEQjAq6WlVFrA4K
dNIuLs8g4SrpwagnTqkWSlOSKal9SOP4jSp83gtZG+mccjel4WWV3pWkf4IY9K9SfBL/MmiVpPOC
ZqrMkTxSKaoyauWBUvWiqgVjEZKrZfxascRU5UqrnVMlHZYa0LH2kUfVApZzuAplxcWwFUqhUyts
jodQu5XqweYAaF/qn+g0pSMeMLU5YFlUiQsdzlvyQCAwWva5edQBTlT0ywtOx2oqNyO5SV/TKgrU
bq92gwpT6rKiIH0sjXyUFsIyifi2iAvlU1Gbail8USSvoFXkZTnSKDgVEFunYUoM9XOqWXjLYa2k
eHYzr1+uaPdYeUGN0hURh16ohpNykl0hA5X0Z0FULGOkxlS5meoMuI0kodI6pRsoJ0iNaqhVckB9
sPxi9LY6laz9s1TmUF2vdjSdVaxuJZruVMU4j2qVNJryydUZCyRWQiRMWF81SBtlcaJd3mLEcN7t
LtNIPrmEYdiA/JvFkq8ewMmv99ICsigjYSKL1ZrMK6bKaFmxGKWeHD9m75I40pxYlfH//bnMFTsW
8f5VcbP+aA0/hsXYHOUPqtRuqlxCpTCRBvfVwi3yIKFT9/uVzPubLKeVzKYbWJO+sK71aSVbWMu8
vBjH86RkXVDVaxMZNnNH08is2xUCTyXr0O6fH51K63BgSoISIPmp/hJUVX/ezLeskk9Jimw9arJe
FLyyydpwAUTzPz9YBEtCyM/kecpQapc0jQCqmgoaF298DxZgEW6KaA5zHW76GmZ58rJBm/kjFvz1
Wv6/Efi0PDaJURrOmkjkWD19i/h28Zu6B4P+/VA3vz6QSyujpk3ztc975WHmF/k6a5RTd0M/+8Gz
5YWXCMGdWq3lUWdohuPX2L97eqcd+ZC2Z3e/10/fn8IXNDXd7f+dwicajj1r7daZczpPhJfKA3J/
Cy1T8hGCBVka+h2TxCdrH4hAvz/2F+yn/x77M+so2bVma/tyndqj6MXcBs+jZBvgeTJ6fqExnPVr
9fSxGngPTxatUsce7fQa0eDx+3No/k3D4Rwcjxa+Fs2+IC78d98udma6XznUeEXkEKlGlT5VUCXB
Q3VByqQ+uarr24T7Qk2UJ6tgbrcXO3z+toBD6yhrr4n2JUBIO9+fov1lsEiHTVqDNT3babX+e4pH
81DMzhfjCrnNCZ7zRyNE3HSfByU90oN9M2rMAi8fmsF5OjnYxFPF2yQbdVYBjkK/wn2/7xQ3Szn1
7oPTtd0MX4u7JDjQ3c4I5uXg4e4HZpP7N5eMEf3jdHU5f8TxzY15Oh93jOheTIS+XDCSntwuiG/R
xQYHKHr6kXoU2C9+V3Gv2hpUrJqycqgByFxWyO+Gxjw74Dgsvh8WlffTlbVeyIW2DumqBdxIBy9T
c+Ce6Ts6DFZdAzQSdzJ+fQYVEFrkIDP56dZ4FVXsr0jKhevim0oxq6LSHxdbms2mUTRWFxZLl2mj
zVe8B7lsLrrUP2SXoH4G2vplNSTE2Ooc5gs3krPPEdXmKQlBtwULVxVbYgfVbdSLRePFJwhIP/d3
zxooAbtWZz2XjYa6VNDxgoFsULNR5ZnY51lEmOtv5Yrii4h8oORaoYoCGcH6V0I3dUKSE7FIMrNp
XWymqYd6cPhdv7t6ViXP/b18UqsQYf0IlatWXUtecWzL/kddHCpHEUDsI7daIZdCL4VyfvdApKMq
QDmfUSNwubqS9je6hJqMonBP2Ycqe/DiY7l9iIkmwyGB94tXFdFnuChVFe+6VqRCg6oAIsopHK0d
ZVX7kI66rm9gKwNbDaIJexBbN/NeBmtK1QugERHo9EfPubgR6fuOJ13PtjyxL+zq0tXDoaKJgcRg
0hFnOAXLOBMZWJugBVdL/ZYJSKhQIXDELgqHaIHwLjKMfLtl94AC/shJrEeX7gHRfStU+qbDyNhV
VrYiZDQqFzcV3y/3S7hDvK2CfsDBxfoCgGBnFcdDwI0DxczEfERlG907xQFJRZMqiZYVzALvkyE2
I1k87ynE7YfOTWsqBFIOh9bdiVkoewcak+BR2smCLGgM0B+ggKmpRY3fLkVdFCQymZKc2aiCxsPH
9oPok5gJcX7RtX6BOWGvjtc5p3i9l0m36v9SEcIBqEyajl3xONbEWFpO87t17IBHrdqnzhl8SsxF
nSrLLB5P+NjWFSxVv1RGVCUlHfrYkZ6qQrWUZLpG1DtQf47tqGh7L8zA6kY6Twesy8RtWMT3ijzk
fd6E9EVFaLoj/tVaLocz+QwQPg8k8tRXSxghilAEiznt0z0MkQoUE8tG5nDyGBAvRsp5JPZdzTE5
7upzNpACJeIWD0cwmwhBCjmF7lbsrrYcqrIPsWXk/KEJYf+mwIISVBHi5Q6Vai+pTFybYOwS89bh
7e6R2dUXAopSYdvbjGWHUWOnitdhHJj8ttmBpeqBVgq1vOJnK6HyciLEskEZQF+pAGHyXr2CiBbN
aItCJwitPAwPoPUCOIVkC5LliDWkr21f/CxN7X/LLUImtdLKTVCZwgrsty5d6EHA3krzXl0MCKh5
XhTZCrXVU+ES8asqo0TjEkP2mutr4fZ7AODhmUKNPlNvIfSb6wpBhnXBNYorkXZlrRwJj/bYZiU1
TGNlSpJ1HnpSf9v4dBNEajfWfozkBAcvrFMVuchLjpiRTVoGuRLb6j3av3f3slCto229bUv+JZUk
MtEKz9eHnUzMwsTS2FTcC5sPAhNt+1iJQFeTZ5iiV71EokVBoTW7QcQGAZ0COfWnTlkh7jCj3d4a
Bh6ZXpTf6lg67RNfqYagD9dvN2CQgKHl/ffRBI192X//3rI8GlWbhmivn8KJpLSdhVpkT2cXVoDF
OTrEDn0IHRbIyKc37ktCs8gc+VuQXSIvD+3w8mBn0aT1asTXaORDRgsv7fK6QSkZ8tqXl+ZwElgT
zHRWLox1P/xIokW8Qe0TuO2XEZtfGT6P2pNe8LEZXMesoMHC7T414Ebmd9RWfpmtAXi8FRwaI4yz
bUT3++jKs/t+ihYEWywYUXPeXEe7wKBdczgbwMl/2I+6/q+77Bicgu7BDQw/KvEh/H6wKg3NX2Pl
WYgYDOistIH9byyzMLLd1T675dQJIp8RuaFoHDTf0KbRBdlit4qa2773qzBfad5wRYy/CmJzHu/u
zRGE9qfuJuyeg/UxcKNk294vuqcge8uCTau7ez8tgmszaP6A7XzRJJvo648z/kQrTzIkEmlBPC9Y
4/reWtOd8QhfXBV/mIrtoqsNTrk+AuS5KEvHvnYqr4fppniFKh+Idu7yuAsk1LMmAq7UvyLhomOC
wMbEVmDx/XBD/v9qbv5x9p/m5iw3jeal3EHJpixfV9eTXtXgTtudWHDqEzgbIcN1Hsq+ghHFO6vh
QhSB3T5aQmxh7wckWY9a4RFGhNZ07fAzrkqufDIlEJwvo9sM9p84lQsa6gAhg6gKCFhMFkUgb2uV
nSilygM5GTdGWok2rM0i1av2p7qyXqSXZdQg/ZGsfk7vClHFh9Qfsl1Yc9rea1dRjKFY21eMJ3Jz
qoMVjKU4retMhF9tu9mTuIIbmuo12tdfUmj6PahQvKNezZRgqB7wUzJqul+mQp7n+75hEc4anwL3
VXZ1rnbG1FFoWVvY7YZLmjoSkCryMvYguMtGLJaGgC/djrTnP5g+kKGoNDXb0AAdEGFW8JVeWAe9
onPwE8QFeiWsEDgg4luoh60qUuIGiyGMVJktVXxhnOfu5IpyvFHUBNUwVqETOvtQi6YW3ppaJ4K7
ypoU85jXtTmS0CBBSXD7Ki+E04mATFiMUBlxGHbdGes6e1rtwazq2rWTw3/On/ex/lXRrtmXLZP9
LI/z2ltMn1m7c9Wm9eyLlBRNFn9xlgXUSLqwqQXoUAR2gBWyhtft1nf1Q6SaWYra+KdbaAlb/3u5
+t8d/FRCybOG57mpXU43z84+fhzdTHIRlRWIbvo22qZxGvQXEQq0yPn9+4eH94sGwMjcrCa6L3UU
Nz8LIHeN3WY32+xV1FCaoqSn5rwo3xN9R6RYpS/qO6HgSQhqSeteOaae+tcH1QFLXnkE+pSXDMaS
Hwq1rgR0gpaA2uITznBrmKPZsDGlaP5ssFAp+DB45NS8hGgCNxCROBSPLiGRNqaqeShnBJ3j8fcJ
qVX5W8FKP1Alla/Rjqh8HVdH4RVU8Ag5cB2o7qw26n/vHbzEgAChMjFQWCFgqm6II6a3/mqrXyLj
5/mUekXPd93Z7YfR/moX/2Ow/U8YVbFsWtvLZnmdlv3T47qb9e1zgCKhs94FWBFcfn1/OOsrUNAF
+Gois3NIdj9thInnOonVaJbT852PMVKQvY5uDkEPS5APeyL1XDbclcHTOAzv7kgesh+2tWrufJ7Z
rmRySBfZH1qfLtdP9/45X7MxlJ1sLox+T+KLQh7RQ4NsVQiCZh1kKOXGyhHV/hZ7RTI78buF6igT
OH8IKBenXCnIibTMZMcTxxv/komAXlluQwKGQXGBOVHpL2BEXONymOwDjFSI/k69y6siY80pNUXT
WiF6cAIZSPKan2AG0/gKKPzz8vXg/wEzHK114dn74z+YCpdPXYXH6AK3XYm1HrA6Ha8fLwdrYhG+
tOWTIgFFXOioImWKcl9lkhJ+ydrK5q+kZhI7qWfRVo8Yyyih+KNQLsXGqikqGt+8ihpBj4H57KaY
ZxORJNRvQEOhPZE8gl1QCL+IM3icC8rVypjGZ3jAUr4LshaI/f3sdFQu/W52fAIxnau/AONj5cGh
mUtuPOekck4lZDgjElh0ZXNZ+81CnqQSKTZeC1kn0cGFB14dpLQZiIyhNMfkap0+fZdopqHHnUyi
KpdcHpe/hcwr5hdFW04Ehx/wd+vLUqLruKBKjuF4fgXZ/nGz7XV2uSzME5Ak0c7oEAutUbMWwUIt
tfjRhlyTjg2tntXt140X6PPPGsq02Lf1nChq0kZNb2SRK0XAFc9W/4ol2QK41w5PBUt7NfuyqMpq
xaxAS1u2luiyz4NVVL5i2s/1w7r6JyCiIiMjC5GaqgZJsp6lmEnUKf1AFDDhcFg1gavImrDaXCkp
6Wd1mKX6hweqolxUc0xknLJtv0NAU4qa9Uh2QWKGKvA0HuVLWKtYlKHXlBc8JWMhOrVxmmZ2K1RW
b8SiPOqvLPVUz6gRAtlXEg8CZuiTsOD8bTSRch2qnV9JsU6/bMc4/rMRwIAiFrba20lt/qM0dfG7
rtVwrnNl1TZPzYxX195Gl1h+XappGIQqyg+BiasoOn0xqGTI0gaTi0ZF+8C4RJmiHhEZEcqQ8PtH
BIX7l8/I/8+qz2WdZsswDgly9wlzgHLpevVwMHpnfOSpBsKhICaYzO62+/buHGBp00TnTwL3eLlZ
+2Gju7tbPDpU8/j+/GQjxnqYpeHmOUMiPFk+zjZpsG0F5irMzZ6ThklISHg5hfvJYUvFfmRex4dl
aJ7Cwxg4D9moi+499Hcj6vDc5Dy43KyGxcQB8DmFs2tYrrveNbT3t9YqyPMQsrXXGtiv++FyniIe
OCAqO0bZISAx9EJY7QmoGTnlLly8Noxo0YhP69hdhSV4JpK87A7jiaUdHEG9X9MsNBdBerujkzIz
5m5XhtavK/BjEl23g70beexuNIJYDjN36MxCbK63145LLjzKyo55jfJDkOFKZAdLPz43UURZjy62
viWp7g6SRi8f+av2/hiX8Oag7M+tDIIRIO5lYE3yU7Q3oqUX0fMcGvp5H+azyMDE3w2TyezVWkXW
vHifQTJLsd2J1kac+VFuDU7nYAWAR6haxhcjwJmwtSCgpe25GeRpYLlximuQEzECZ2/YMMMGJZyn
rNElR9/Por0XbHHHukTnDu++DE/4bE3t2928dYxal44LP2PsLbANCmZ47JVBPlkyOrN499pYD4Cg
LrOYhjTeu5dHy0ljEybOOF2El0VY0OVqPd/0kzxcXWM4TrtFZCRhI49WFv55AXPEHJ2sqJkHhyRK
1sECoON2tYld5o0dFKP9/MBvr6G1DlN8to8BrjvF3BiWb2um1yhpRWXRsY7BcX6aRa0Bkfn0+Mu7
RucisBZwQvJ9hC3M8b6Zh4IPfntJlJM1gT97IdeQPV/X0ZE8u8QNvdiqXxWUIDg/QLBO3Mxv3V/w
yfGJCsxr6DeDfdmBce4eIxxe7C6qJzcJoVfeph/4LTGbLmaAZxYkuT1YBK3aNK3CTR7srrhK8bBs
Tm9eHm+yCBOkksbCkPwvncUvujw7v2Ze59wMecvuY3vijMLWILlER9T+63j/Yr0v3Z5hx+k1vF7D
C602jd6qeVecIucc0EeBwTS9m2NrCCZ0fD7cuJdg8XBJY5hJGS4uR75reUFuhzOf+RWkaZxcg/2c
jkPcG/i5/jnaeNEyY6r9EJkh6v1hYfkUmhXG2Vntj2xX3lRhe22nLlEBYhFG81kce/maCte/tIGD
pJlQLUL7mjJIMfUXTAJ2EhNXTYsCRV0DkBJBL1LyqY9Tz1DVoYEaIc8uQJxnPUXz2mSU2gnH2Hfx
HN51tyzjktOCP9bAIlHMKj5TUhFdhbWJognRiKA49bmSt7GW6gzoqwOS2uxf5ma/5ZMishe9y4VY
fZ3A5tkWdvMqlYiLUHFfRT6umQN4wlWVQBmQUQmECSlVk/iQyva+X9CriPfvmOd/6/mnkHC9Wln+
smGmVAWPEb1Ho3PYMIMjipdrWxVCPzgEb3mQB2aUB3aINit8663DAsqYnC5uO0Xwzv+N0dMqoDMx
i32Ie0xwirxgHyzCNJh2F9H8IYv6CSZpPinjKfz+EqzPhU3Kaa5l+r5Dughh7LPrxDk/ulbuZ+ux
c71dEN0Y23CHe+G+DA/mKDNXUWYl3XKdhIUPR7nZu67m6dg4uxE0cWM1vRTT7ZYrKNCx4RtltOgA
fkjCVvGSNpPQy9Lu0p18f8p/kSRNw/EdyzIwjbCbvlUBWH/EZo6/K7cbP1sNYavue673ZqxZ/uLl
uX89R2lxv4LRDmMni74/7ueR+nxYbe5/HHa9mjnbYmZlw+Oh3zh10kPnnMaW/YFb3PcHMn86kn7/
x5EWs41XnvPZeuwv7n0bx58lw38cJWYWHE6zcJYuw8YCAzJ/zyL2snH27cS/3VqXuCxoT1fApVz/
NNX/gjWqq/fJPH3YKC3Ydf89p4JJtEpWeTkZHKHStWEPdo4BUOswhhPRvfuJE2B+BsLq48FdNIFS
m39xArKjU8xm6//j7Lx241aXLPxEBJjDLcnO6iSpZUs3hGxLzDnz6eejDjAjtwT3wQDb2IYTyT9W
rVprVTE+xlASSvtxc79R7dXhsF3zsH+Pt3Idls3PgnagSRrOR8gOr5igkV4WkZXJ1kGR3ofaJOxw
Oz1ZWlHtBOpAz8JdKe0D5PxoKpPFGK/6YVsilFT3XvNYW+9SNrlRtu7YoOZDQbu7nOtGqE6ttdFI
hjFLjZttZSSuhrQ4oVur3rE8F7lY3ViiypxkfT6QPr5Es9gWzBMM1qtZ8gN5Ui0+4SBhOpmID4ZO
CdUxMDga2m1LrANCIUtg++ti2iTqTzN8CttjDI4bPWH+5BiZ5MSoNFTEhKhfU2cYXHV8MJtz3A52
oWl2JGQXLz0n8WBr06UvbjCQYdx89wmGAnQFF8dQrksj7Psx16MgO0SIVjNjwNxxO0WGOzC8Deyv
NkhOrAtbxIGAKrtKblwJi3As7gUDfXo5LHUlc6ssWE9gUrm/KPxuy5Yd6RYd1ih34JYJpdMJ55A/
FyvTosteh65ZDhTWSmmheS9CAHQtbQcrti0ve2w42MqRu3wmmTWE1t5IDNK7g+fvvDlWS3JHGAGs
2l9yRRRuqC7rRdY9x2zRBMmT241oEcN2r2vP7qCQXZj1IbGwvwxHLHYQQ5rULEylXpbUto1WB5jF
cD1xJ6E5RJggj4ReJnh7ZkrnAOemYvJdRSXUneMj3V9KMy28EG0j0uysq+263yjAUONrMM7Zptj+
UIzUNTFeE3V8cPv+sbP0ZzmmSXmIDVYW2HnDmaIMbobJZkX9J43sXmkIqfZV2bhhXjudiRWEmW71
Amu1/lxY+3l86tKwNWE8SGn+o2AMorRbqmP6sxXjVy0iHkeWYzrBGC3n1S5xachRb+dSv03VvVhS
yEXp3ROJcZbFHviPZjrcOquM0bGq86QgihnO/pQ9KZx+fUb0GN2PprkqI90GebOYvymq7VweF3VX
rqrxzZdfogkmc6ZtclI8wkp1kO/qgCpM8kvVRlvOMVOnqdCku9JgrQz+CbPSn1TLWzcEt+a4EQPT
tUixErVfxZeqHZdNKjndUG7LdLCHYlsn90mnrwJSObOj53RUbOrkdcg2uaI4Y5CfCwiWrfVe6vS2
VEPHVLKDURG9Ju8SyVwfhk7otesCGU//szJrR2YMOhHf5MxW4GmG1SVpyEzrXiQL6ejNs5S0sw8u
FIQbH3DPB2Wf3bHjt7TtHS88DsV0p6WxbeDSHcYMYH+Rg4PkNO29p5KWKLydtpwM6UnUNqmVrgpP
2FqCQv262WoQjCNKpzE/JOzh1WghZYxM6m5lbRNn5043SWjKV4GbSBoXUZiuwsIklTlH5ZMnuB5W
TYpGWVC6VNhsen55bp1OImAuVqa2K6xjm0AVNJSTx3y0se/UeLf2hctKsnTqBtIm1lVgel2vOBrf
isx6UDvBbXLPYbgLpd6WmbiMyNgGyXqOvfcs2RJ8/WmD4VeWJmvfU469aT2mY36MdbjIjdv6MhzR
oTuKireYYplUiVbkET68mrCYDxe/mJzeaTmvW/3FjIZVwha7cbV8d41hMcWdIkJx4yd/X5sAxEaY
yZF6CKVzz5mpTsK2T5Jzk3F8pYe+ey0S7VKiZxIh6muav0wj0en896kmTSwvTRs89s1KrKMnwXse
ymcdLW1jODVmBt5Ik9apdkK/WFfKgKMeIZm/kPJoO4lgRfNmKfSLpj1HXuEwv0P09O/Pk64R8I/7
5tPnXUUqZpRno9oSisn7ilJ8uEigMKpuRb6XuhKYfU+N5waM8u2QYhyGLQzDCg7995ByuliVpdU5
QMWKJ4b1xctf0+qsZ3ud9fH/+EIDWqhhUnkm2Jrf5lMslg9mEceRATZCOJ84XvU2pC8NqX5LV4UQ
41oxOw/jrQjwOp+bx/XzU68iEinMjVJQB+9+ejBa1Orpq/cUPUy0AkwBwfzf/vHGZ86BwXXg8OmB
1zY70TSJgW/GxqHPDnK6nWKwSCRIcn0ZjHRZR+WDp7z501vlk2AFlZOWdDbsyxvf/QGAfXkNVVMU
k1AM8vNVHuunQSuopY7mWj7L/b0M+T6gUUhnOtkxrwRbo8tKp7+0/Uo0R3vyH0uk8DkBVm1uU1MB
4vA4fleRYtxI9b4UXz5mRMWEU9UkXA6vjcqiTo51M8ZMUYlfPCrJuC5IgAGrvtsooh0jbAUBSLiq
+736OE3nLF+26XnsT5N6boyf9GykYpG5wsRV5xJq3Ji/76Im6LMyxrKWaOFk+PcyDbI2VsJKVebA
b+gGW8yB5sw7ULxOhd0oOkry5Ff1jVGRvoucTWqN+AcalqV81Ew+7Y6iK5s0r3zvkEfryFy1hGl0
+60cCUVX7eTtHvQqmRwPXi6Zf+HKt1bMh1/o9Yrh+bN5H99vfBB3P73BkISSIBYaWZmw91vyZ+Ml
iRtu44oLaV8MplsPCBrz3jYyIL4UiUp8a/C/O5FMw1JUiRngjLgqfUhmKA0D/ql3QEREftVp8k9T
g/09ws8EgGzPGZGOpV1NLySpdcBIbKdqkQyOVF5uLITvZsSSUFlKMuaq2HFeLYQ4Mfw+7fBl6k03
gvXTC2jiZZrphCCB6ptZ0HcpfDIC8a6P+6e0He8yDRdOAmDahd54mY/M6Xp2LFnUDEVGlkVR/O+3
0cdUErQm1A9FHD4JXfijl2KCkGFhNpcBY+4on+whrJ2yf1c8iirKwTDRyCAdlLqV2dSnqhJtTot1
5FfPtaf8aILuPMetgiTfFQ3s6VYcN8EoudQsdyTnSwtdPLnyfBfK4vvQ4MRdtWuGXdBDR1F5ZIEE
rCQKVp5iyRkt0+UeTirwUsHaZslk+4EGPNM5XVo4WYIeMQUDfOprohT1IgbFa6cm4MVDt66n8xTc
qw2kto1cOOCWiQDfMi7OUq+BDWt211anRhMvOmB1rhhbX3M9IXurlOnRLMHKE0i7m8L03Fyo7So3
l3pjoXCvtmNZbR1/MEyntLwHoN+4Nh1FRGwy5qPdDiymbuAlSjtWkgVh4KgHTmUVDoHFj3mtZXls
e/UDkQUozMULtYMELhnpybHXs2WX6ZueRCT1s53f4QsXJpu+9nbhSCEnE9eeXRMf2lpS/ryxJL7L
UC0Vlr8mypqpfpRIPu1XDEfNMlL85CF47O6YeMe4j/V19ORUjibYTWRzgP37kd/tTotDiiMKQ0Rq
eX+vwa6O+zbyw+SOFJhYUlD3BMZatqqrlUnK+++HKXP08feKp4gjQt/B69rE5voqOskmKfImUbAO
U70VvYVpOpJkhz5lkXJy4hf9JUaSeJRw4n3IL3rkYtuV/Ip+1b1tvdIjxDorPTTEWnWUS0zaCe4H
Mo5TO0CC8izfq94NyOCLR7hEyieh9AUCgXAkXwc4g6d4fj0xIR0YpfFjxI93pdrWeVgI5xrDXVe0
hT+tLfU37vov5qsfD4bhhDkzdsiaNp9kn1aCEtdx3eilcqZP4ytpFWSx3ikxYfZcw6NEEqJCExYl
m8s2ym0a74TyqF6KIx2Qp86thFNDBLB9Du6NiRJHU/zyBCew1R8jhtLYZPkP0bqflqlk18eWTwhR
3dW2iwtXwXV9Y9q/HUVZBHXRGEzk01eBcBMlntFrkg8lwN+RUyNCGLA0Sd2Hdhe9xMd6l//Ay/XG
5M3/6vVigxipA5WAXvH8v4cwVsBak1IL74xmS64LCEoZTegvDfz4f6/rL+7O82x9etRHJvBptiqp
zsS+6tNDWzUXDZQlsVLKRm9qTB4OkEKKl9G/WSndXn+ZQzElney0f61a3xkLi+SLGMSnI5VwBn9w
E/9ejqM7LfQchQPZkvDfjlczqql2NDibqsbxNHkRdM02VPzD70QJ3dzEQHTIaaUzOpIn7Mox1mxP
wHIqaU79pK3n7FT2LzNMVUqv/bg3w/U0UVqv/JVZ0c+m1m0zpo+qoG3Gsbc78Gyhuqjay78H64uV
8/VgzYfgp8HKBdOTq6HKDmr7mog0PtmUIbB+5YjdvgiPcngq/GAzBwbde9NcSvXWC8wP+LowMBkn
LJrl0Fd7q04ieRB6xbsXzzAGy1eMKx+852xNMYryivcj2U+nG988r7V/PfLq4OvG2k+8vIUekC4C
cTb4OuoiTiMYmyNhLOonSUkp2F6I3Yd8NU9dL+x6LLG0knY3XNeKMi66mwv3GzyRhavMfFwMca3/
qIc+zUWoa7KfFClzIZ+BEjMNVIuaxWsl7dW7ovbsKrxVj/tSjpvnX5FkwlGZzYm19N/zb6iS3oph
OxL5rySczMeHFqMz7S0BEmkUMGB4lojrQFQ5skQqkGsr30q0McG/WF02bA+6qNEiBhlT9iiWP1Mk
gTiSK+cERnr7q4AvVdPsHYDAFn8lKw35h09DjbhB1qyLjp/ZuXjjAPhQUV3P7+dvulpSran0XHzF
dEa0EnR2gPnDKbWn7BidstBNprvq+efk1oic3rsN7SQGm/0XufgENNkKigNAMh24UygHT89ZsatK
Z3JEN/5dZ3aNOf/OKm688VfG1n+mAaKcLuGBzCXz9zToxVAOwzhO55q4CF29r5Oh0UUnuDS+q4mu
WTxJ5u/UEun442hY/w+bERrWSUf7nHBiud57lS3Vd6YwNV219KikmtNLVT7K70m34m9MitMcg8w2
1nSIt/GadoJwaVhugfzDPOhwt7uN1x3p94nfS3Qa5HUGr3/pUe+3n6HdZyIFNZgMtLE1XUG3KUtr
yC7eKmMXhWdP2A/TMUnWobDFuD8yH7HSug8XXu2qx0HaZ82Tuctxm1SwaPgtxAcjd/RiLVlOSFn1
ASbAeB+m+96wlchN5vA0X0pUw/MboP13Wx9eIE03DIX/X+s3lUGebeQ16wDtoqmoQK000bZIiZut
HNxF+a3L9ivqRLzw6XkzevJpSwtdkPhNVod3lfgUyntqFx4+dIMWOpV+Duu9J8a22b6P+ELfOORu
PfnqYO+nPlS6poAV4Gb4leurwc4T+AkFHg4LBefc538/kPIT33K97T5/69VRAq4u5aXseYcMHdLg
QuCRgpV0JzXnBOPR7EePbT7mXNqlj04eAPYv89QihNI3zIIP0a9y4nQntQ+ysuz7IzhW37mD4LT+
xvSezP45aR7UELiu/VFWByniiPaPUnk0hJhKCWnXIVWfBxR5+vJYqTD4ucTS3L9IVnyUewj/OZQB
EEzau9jCVC4LGVuyFhKJsG3BaukWVu7aZJ0r51o8SuODRauP+A4YJRgfovIxr5dxuDe6VU+7I8Ml
MMjBDVlCilOabDqnNFzpJ9QfpSSVXnXeJk3XqbkDBLGN6rFLLr5waGR75K9PL1G77dHKYHg5LQfP
bglQJFt8CTGhpTwPgZ/3QuiyqSApd6uuWvTJzsLHGwYfXjfawcLhZ3iK3LJI7VQ7BEZqD/pRaB40
KELyLhOg8oj3UdpjD/JHMx9T+k1Cg4kgMfmLJKNh13hXtpuQcdfrrT489P6uko7huFOwIoR1L2dw
Zn5NMj5PkFhMY1tRdw/fjfhPgO/3AImKE/JilPixDKfB6sCzDplJK7JWswdx4wv7Tt8Z+q5AM8Qn
SscOXWnBAbTKob1Fd4q4kf2Dr91J3S+VxrDGToOlWByy5EcNXadep9YlDl4Ff595D3Lzk8KJ4B3i
YBch1/LvCtV+p4J06bGnNZxI2bXoRj0KQa4ocFhux2rV+Ju02avtNipOwrThpEJSGrlDsTSGjQYd
q92pmNpQX9N2RrsxBTdV76JiV/Bm4biQytwZtd9K+ibFa2E8NmBCUUYRTAmxOupsofxVFudMIEXX
fmVAkRV2R5QBy5WhnftwNwxrkQZU0TGJn7g1RuILz7ADBK0UyyhBLJTXCflfD1XxkHvLZNg3yck0
t4XuVuVSRfllbaaB6qAbl26RQCZ7TM192a/K9DE1jsGwkEiBQu61Orb16QcncJceJLh44V2RHhvl
PtTPhvEkhJS+xF/CVNghHdH7/TA4eekGEh+1MPwlLkdWvOy7SxK9BNUmso5xfReaB1+81FBb2vG+
i05Wbxeofkn+Z0qboyobr9h2Ko41xt2/j5FvUDJOTGlu7KNr9Lu47jmTV2Ony0EX32VUpsPGc1n/
lMoSSo3UlYpsN1aPlrgPo2egBEN4+/fjv4F1efxcjjZVBNpU9P8+sP08K41CruO7ydwH8FxQh5fb
hJjPhCjHUb8YtTOh8aCKjpD7u3nKc//Vo3ebaKxLwXBKeGmq5S/bQb0hL/uwtPpywH56t6vMLYva
pB6VQjobvou1jtu5mHS+GtC5bDJNqa3t7CiU2+BY09HyT0bn1Nz2YP92i8HbwVovWlsFm98Iqd12
ewnzIFTumb0RzQUczR2JvAf9B+T3h4KtDjYkO1KZDgNg5TF6nMSH5KRvg84xt2Z/iWici43NHUxQ
76X5YwRLEyjrItIYHuMAlLeVk+tOYTo9nXhpSO4dwvHHkC1Mb1VwWpT4d0bLyhmQt1mUwull9KTE
bsMlBUmKRtTTHx3FR7CVSo4b1Y0h9NHYbSxsiph2027+Pe3WV1D6r2k3rm5LfB2gF6lqeDeDolp6
kiFU+j2lLoPHi+9Kx/btfDfC5rFtnwIZs1JKChQ+XaC7SaxxPx/trvBOpnIuuJDUWLwL8+0ED7nO
DNf/Dfe18aTDDAjCVgKom2FfLSrwmHqpjXbfNKktRk9+eK4savYF5Op8csoa8aR5jjrfyWVv2+bi
plEhzwyvsbSpw60PUNZOkpPCs0n8F6pLlfpCvVGrx9UkrY2sXZYK9dnywP+8GdcdVFulWDrRDJLH
aXlDIx3iW3K+0QpPAqZOGT1lLQO7PgM1hA61rbqUQDp5VjieLq9DmfQwyvYTRcBOFexQezH62AEn
rsVpBkI5Xm/gL/IcOXxZ+CqHAW3LDPkLNpuZkTmaijGerczmCjUxinoUgQLPQ4a0coAbgAdb5Or5
EtVP7yjpYpRP/UOCHepD5uTVThxdnL3+vWa+D9q1/30t67qkoCllrE+TYBwA0wWLCGN8GeLXHggB
hEOENhMUiWuK4Pom7oFsrgq6jgbWmpaWM0warNlfIsFSbZ4K46XvlXUhqishPSsxHED1Uqah63nB
fYUPmUAuBvWiDgcXzDgc9koN+hyhZIUAIJCcZQEJW3YoLN8xh3w502M0yIfTi2cafwKj2JKthbAZ
wXIln+YdIZB+7hGPw8Gi7ND/Ua31oD1nKRyh/E8QbwOMC4y1qt9L+cPYC87kWbb+a67mvnsm9u5p
9/RRHKCTgljfCT11pNeBJs9xifCPXErWaJfqv471rxlJN6Lc7igUT4bgWuFvqCGEEA8ghlP9NjUv
sjzB6X0GkIn4pirACY5zRAjeB//9xrR9h0R9mrWPQtGnkNwTk57rJx7P0aaTQFoddMvjIed0OcLg
Fo0FTBXZsslrcjf+WZbbW0TG7684A+tEVZ773uhX53gRp33CakPNnr6ZRC+xucmaetUJMEExWJs0
PFhixU7EaMYfGGQK/v+fQQBhAGgAbcbQ5u9rzquosTS+gmGZfw/YTHHaSOKNGe08GAeBdy5BdHkP
Kqmm/+LDENFDuNbxSUlQVHEV33idOQ263uC6PHvWmAaNU64B1s4fSmUcYJ7I8nlmTikFEiD1ohln
aBmOWu+FHoTMcEMSxnS0bmVp1ncHzOfnX81IPUVRZwr5hPcI+mdhq8Y/AnOTS2cc2sTUluHzDGsB
Wmz1mKlPw6Ov//CRGM/RtTMmW0IUdAWZ9ic6oRCCfI0nn8lhqNqSeix+xP3GEO3qGP1sD8ZxCO41
y15iNT+ihaWWoj8hOBbvi2CXJgt9OgeoYYJtrc2tLwUbQQBtyzMgQH1l/EKIMKR7xPKw9BVrWUm2
xTW/lC+DrSsPeb6M230u2CK0KeWooTGlCwsgyFNlOvrvj4Pb7nC+MVwQ/j9hc/Zrd6SchGuUH7jJ
E9LH3sUdovIfrS2dJHa1G702NBeO18FBtwsIy49gYAQ+JrYivyfTSYxdYjmt4vbNg1dw0VUW8kdB
O8h2c7C2nDD4ECfL8Sf2DdVBTZ36KLKQEICsDM6AHPxnWT5OiwX8H+sAygH1xk6GjbpLdDfXoS1i
rGmB9B+L9jjkd+ZBezT+xLUz7ny3V9dEW2F0jOLfAQtT22crUb2zpsUwh9CU1Vzvl46/TnoWk30s
uAQW9aoZzvReVu9BXUGggje/P0XRSfHXzLSi3LglvuE5gm1+WtozIvHpuInoU6eMQjOepYdp2UJh
Q7IcP0+/rEOmIC1YqP2ipe33sOnf8K6MKrgKLrwqn6oe19zT/BWSQ2ojUSHeqO0p7N7qbI1JAAIK
67mW1//eit+cjpJhWsCBtD+FPjvvlE+vW4uBIIh+Q2DnXZp0LxtPYL+WAJWsXfz7Sf9pkXG16yW6
kUrwuiV6ql0TdWEDS0loDcld3dKGBFFvB7OPMCPiXoW7hcgyaew4OXnJr7iL91okLEX/vvf24XQY
qcGCvfPbcyvAZWcmLhXmzTTmC/ii9bAUwnUzbhSM9EIS8vw1JoVAbzlCOdTcgTB28C99sAmxZFEb
W0b/IdKlp6BLONTsiqApNJ2ixdKCwiYbMYA/4wkLOX2ox4s/5s5URMt6fDTpYm68CJyO/nx6j/bo
P8r9s+8lixAFqGjAdiZpSO7N3lzrzbnzCI+J1FOsKqPst1pvfSN7sgasNMefihas/GY71siOzMOg
po8tAppW4na9hKE7pss+7V0PC2VxkXe4faAmMfJ7Vb3QX9a24tH2NHo7x79nep0Kw2jSD51MQTmi
qfuqHigUnzXNmw+Z3uqWASiB3y/wTcXAUfX2snjy8EQoXZ0Dz+r8xzY7xxaYnpquhAgWDRxQsZtT
odfAOlWEY2rkpsZWi39XExoYbd2giUkFBz7pUFws/eSp6zQvQQm7DFmtKHp2XpVkVP5JrpFZaQ3H
48zNjEw6Sd9YXt+E9DBzZ29VHbUadJi/V3LYl2ZWqVNyNwJoY+YzTT8FGcoeNNhccMMRFWyNuWV6
yy/1i06BB3KpUjTGKM+SIBP8/eAk7zrRIHu9G0kSDX+yVZ3Am6Wky+8w3OB/mfA75rhNRF8Dvg/z
YgwgoFYMr3GJhTe/OBveYXRDt6URakwoZ0JiUnv1QDikTs2N63fOab/sQ4NexPTSpXD2cTt+2vOD
WNZV7KfRPFJ+gvXnNhcumX8Dev2GYcG4fHrMVWqtJLUnd7KY3IWQJmZ+swVRu/UsR8reG6tw8xFA
LjJdBqDIfxga3dKgS+l0dOrelcQ8jrC8JHqp+ap8Y618cbhlyuZWzFBzmDMZa7a/p6wOyszLjEI4
hBQFuD2KrZLtaY1mbQhITO+kGPvUhN7h7afpFCe1PQkv7PUoR7klPlviUs8JniROCNcPl1G/C4wN
Ja1OvzPFRw0kM/0xDX/mHHFAziSvleacx09a/YMjVrGezfpFih/rsrUHdSOOSFjlP2aGpm1alP5r
bx21+KENd4a38NQ/pgUvYqUqr2m3bWFSl/o7lDJtfBTMO8100/Q4Tjuh38h3pYIvzlbN181way6/
LhlasGqyxE1hYN7wsQc+LRnZKOXek8G1h03TnKVmcOvU+tlYyqJKsSSC1NYj/whQZFrJ1iSU5+bS
41i1q6hlM0Q3blnjSwAnSVCI6NA5swMAj64msPDKLvXbODuI4l4eLoh64g5BvnHpVdUuLSjU9bSZ
uaukxC7MyKg958l2QP2YOWKfQ2qmLZZ+ymEMm5gJthxnGqpFlaJKItLkE/RsAO/1+WN6iZ9o82KW
1qIDvkgEsLmhI/7ZF9Wb3sarNs9WRXCuA3WZ6pdOj7almjuq8Ufse2CiNy16Uk04xxQQkV1E8G2y
oSC0vOQZUiQVOR6827PnDY4e2xPWYaJg0wbZK1L47/suj2wtey9x4Ldk3wnKl0ZGOQiEojW5U+fn
LhtubI+v3Ll5dBWdVthz/3D9Iz//NNttGMGw5KDbyRO5kedvKs9fFpjs5kJlc78MJL6858zjAbTz
tGnRQ44WUAZkvn/jsJpn8q/DincBdgCawwXVlK9TBdHr5FBQyoS6giPgRRUuoLjeV+2JhdZyb/37
FpGVbx6nqdwfImcEoqI5c/n06eYkGmlpatPjzv25x89pE1/u49VbY9sOAh8Ee3Zv17ubj/1SS+Er
NdXSpPnJBgP/92P7Oi0aRWzTgyjg4B9iZG+pdtGm75A7QXsvClwFtW5cL/EQhZD2j/FOki+tH9uS
7p/LSXPbsF349Tn1g3XcyVgRulloHadWPPvoEyZ9tIv+3ERv89L596Ddevmrg15XkkCEiZze1Qlm
fdgvjyuuuCpdFOh7zRvMPXmegesF8WmoPqC9TzPkhynkEokOsjsmSLIfYezbqxPClNxebJ31WnD/
nFHo/vsTv0JS7AiY1gZzZLI1rvksQdlqcZ+q6UF5IPVrTQfeuvcy/Uwe20NTLtLBKSQnopCTOQiP
A5cWQhSV2S5i7ISNI3JLvCnRjZD6u7FQoVQqhD3wKeim/veyKctcEUs5yz9GPoJfWGdbgGgw1oTY
bLq36uFQFUhNUpzjZLh2siOwgwQUKpmoOZkeH6z4kEM6inTjwehpzGEFD00g3zivv9JOWN4iNViF
qF8nQbpKMzT6KCdJFxiHZHoQKqzkAleUOqdu91W0aauNMJzNwu2CdVMfs/CGiu6ranF+OnwuTpAZ
Urw2N/CsxmykMC4PaQU/wQ/OSh6sO3ZIHOwBcXcMCSGAEW2tZtpD/nGyqEdFGa7Lajo3Zm+rlL/+
vaC+kj8+3smguTQd1SFkXO34oW6kAFMSEJlBciBJlcH7rLeCJdWkNWnr3or/G87Jl3zv6rFXUXKX
DHGgVTWd/bL3bAo2HSnpAANaYg0U0rjJPJU0Wnc8JXMK6p5GaMBNxdy77hwlSB8gMY2osP49GN8c
IMzP/43F1W0uBUKpF8DwhxFGdqiiRtRyp8We3uTgKnvUPzc2zrcPZOgl1Hx09r4m83czSRJ9dDpT
s+eyMeZTKBADaqMr1bhxYH27+uDoc3SIoG9IB/7epF7qIyOLkuSgcb8jz61oVDH5K4ma07TLYMQL
8V5BP92SBUZbj/S/mysixh+BdrrmLWLe17CcFUDQT2N7UyJ+Eq8WntRFljQVaXLwMJr1Ea4Zjjk3
CRU27AGAbAO31G4l0noyLe2kGGzeTZFfkC6XRQn8n+4iUN9/L4CPAb861DUM5TEIQ7LDhrg6H9qu
j4NEL+mpqum25RNt4eomNtsJ70y92AS9sQk9GQMExXNVX6SwNXFHQnwO6oMCk2CI6Fa1kcbgMaCt
wNgVjPLvssTFKPs5NulJi+iVq0+PpYRE36gfiwlTSUOwRzCGf3/KdxtMUokeuCtEqOVXR7KgW3U6
6nlyAHg3khc/2ALzTv45TW+tqy8JL6eGjDiYoEiEyXXNHkZLKgxKC1UxpkVcfxFqNjDbJ31tS0DV
rUUd/7/Idr97qqKBIdPzmkDlg2X8+fpt1FhtUxQFAkuEjhlDsU/81G40aHLes0yzheGsfBQi2mYP
vk8Ia/UXfpGTbcKXGCON6ZbY62uMKKPGha5LHVeFTnWFbg8GDQnS3IzvyN4g2OTMt3E2GmKjHHRk
MXX7f8/xV07t7LWO29gM9KkmpcS/t3SvaII3iJl30Dgq2wGL12bRdYcqxpGD63X4IwXLQSF2/62R
LhgAQ1OLxcKsgW1vvcvXVEjGakAGUDN1A+zj6kTndyQvEFXcoPDxjl5z7vY8/wHIT9JikJAlw30N
fhQASmTAjVPOrL3eGI8PEdbf+5fHEDNr2lxKlz/C6k+rQsnqvBw0+ByxRn0prHcK3o3TJizzlip6
T/AROAgqM1DqCHwLD9z8AstdTWlgS9CoC3dVIC4kwTvloXxf1L6TBuZCTga78zrXjJFDktiZCmFW
rXz80OmYFUnYfJdoTKlcAHFlxSldixbSQ+FxdiTwSLN7+eyHbwrMQOpsTaZBC5wVCMlC7DBkFcQ7
DWS19Xd5/cJJF2LUWaOHSLxDXQ6ON1gLEa+jsvbPE1YyVj5LYe9zmo/E+5nXke0U5dmYLnXdo872
nanGmrKLII6s4uY5Mgwqg4Vd1ws/gwiTNw+dJG6q5B3L68KljivcK7k7eY6azb5DQJtib2v8ZHLl
yOYX9T+BaPNfhy8+v1Pb/SkZfzehuEeqY04nK1wnBX3aRunXKAkU0srYHthrlZytJbx/PAnyurfx
Rc2Nirfofzg7z+a2sWxd/5Wu/o45yOHWmak6CEwSRQVKsvQFJckycs749feBZ86MTVvivd3sdlsi
iY2ww9prvUEwPD2DeVrt4tSyDYmMnIhSilI4lgHCpuuTizzpPepzyyZh7Nibwk2uyG20o9cXo91U
k9OGo+0n90v2UQ+rFbtXpXoOk466FoY62FUTRfZ96orIcahArxLdhZVfU2mO8r1MFVMXR6+ZR08B
cinBsgkDZUWeyyjvl41KifNAI8CFabxm5zOU+0A37IZue6bP/mbckABj1SFRzThWT3Ytg4Ryr6kK
4aGVLw3Fafw7MLhmiQJTsYzdDnRyLcFwRK9VeTFQIvOjM6ver1GI/NMZnI5cvdSKQp0X/MZ7mjt9
d027kfFWJEcySWcu91xjy/s/jNBBzZS5U4T4UscUNNUh9D6P5KV1xQeGla4KDLIEC5K9ZOsSsI3h
3fC/FdOtlTeXpSF7kXpfp7efn9NvT0kjMIKDZWEIdnJKo280jTYauNQDScs98Al69pJ16zJ58PuH
z9v6Fa0IBpTswb8bO4kxc31KI6FWuqNiJ3bnZJvU/SbZq8NlbN/epvbq1XffEMfcPFxNtu2Vzrkt
/m/CwJ9O4HSR0iTfLLSoiy7z+gZoqI7+FxQtuZWX6J9VA6yoCaXMh3bTBBStMltPn6XmPjOetbP1
4CXmPJ2viR0WlrJBDKif3I3JKBSmgBHomDW6s9rYZb2Xgocaub33XM5QitjGqFFwjkWuuc3w7fOn
8ZsMEzfD4Kmj2mIu5MSfe2OnaiU0RHrjCMghVMQjgbgBCbTOsDqkfcqzrrlAmMN9Ue0SShtQ7wNA
A5FxDjn72174w6mchOeDOPdSOwukNnECQ/AzQ6M83VGFt6KHVFifufDf3nhLgUMskn+GX/TzhYdj
oSdqS2tJ9xKTAJf8/TBiZKccwGx1VYbgBokalNpS6FaxM3RnxsFvQiXoyyZsXHiYi4fTz+0r9agL
clWUVz7p0DLbtD1OMdpw6OXRWUST1Arw59OZi14OetrboKDioLMo/7Km/NxoJ+WClgRad8zs19ku
HHwfHGS4XlP7Kt9Pmz112OHM3EqS8HeNakTHiyQQKZKT2XXQ/ElkOguO5k1xRZLjYfHAlm/qL8PO
QBwc0coHLOz2Bvbd5SWylrtxO2+TTX/IcD+lNPhggDxKbX/XXBkrY/FKfR4fF4eL8sJAM9jaK7v2
IboOrsuXYpsc/bfkCGgM+e74Kri21sE1pfNtfKvhwCDt1IO1Fw/zTXqBD+hVtB8fF3ePUbQRrt7k
+Er7qwjZYmvvH4rtsO3vg4N17V/5t82jfqtcWyh/a7iAVo/jtf8+3MwHaxEou8LgbougSL3uzqRM
flFrhiqmomPAHAE4k9dJP83lss3quMIQHpKf4ojJRkVAM3I0CqmqM/cIUywwiaJw6hJSnGP5AIbc
wPQmYUOVMH3Mv/no4fkOOC3CmV4E7mMr8EN7Z9I9U3BGpM8EJ8KsT98Hw0rvrusekwD38673Hdjy
S9f74TpO+vuoFkkLZiu9qr9E2grwlX8zvICqQN/yHeFE/0lobWrECEryJyZ4UMNAN/ZMzVBxvzMh
W5h7gGVtpB1hxvjgsQBfRStkFSME4jWXf8eLZgUerLuewTMi39fYFbbehEm3MeJqOfh/l1LE+Kxe
JkddcZSFl2a3YDB16qt8Tcpd9ZHtmgodYnAK0bVcCdt7nQDXVr1wr4Pam90A8cAbv8DVY74Xns5Z
ff2zZvLLraIaZoi8R07qZMBkQdZUrTyUbKjzNWlkJyhru/S7m7A4oAqTCi9KxCZmvs/YWQnp5C0V
gbLEZwa4oC+vGi1dE41nkGXry1L7qsp7Ba6N1uz7ZtwMJtyhqVw3YraOyxsleIhRILBuIlAzuZBQ
TcCsFOKTVK8aYdxW8kRoG+xJmD91ys1Aob2uDvKobLOmWLcwtUhWvLNsKoD552pfjM8I+7g31tg7
Vfue4OVcPi0X0RvrAMFP6z3FCFYsA0d+I3odUXXMMs1p4LIGz8gHrIlRhwj7ZjF1qdIAw1C0o0q1
aJi+5Wh7Tqg3+BdKvTN6w5VBY5cDURLpRCUEWg4u0tev5egb4f51Pz2mJKBbNd8aEZJ6hPWSKjEQ
AC2m1xPyLrIWr7UMScsC0GznFqT+yvvYIFBOd5V0I1oVainqKiarvATisszGwOzcpcQlQMzNO221
BOd9DnoGZKBMP6ZTJgAid1OI1A2FQ6nG6QqIexascv2+piAFjLCAEalgwzPfG2GKqhPCm5jLhYOn
sOgUA6TfndBY3ijc1PU+HxHkEnVXRw8zlC3XMjEcYSPWsnNDRbvZIxZj16Xu6G1xPY7XQRCsDNCC
6J7IEeIYBv647S1ZvJhdQm5m66XAFhQFgkzdZaL0Tmg892IPJwdGgIGadC3uKdhSTkKjr3RkuXNn
uXcjnW3txLxSIPf5oGmSM0M5oFNNMSJJSbUKptJpyHkP1MEaQDL5vK+4iCwA01Sh447Qn4ZBiS+B
uoHUNM7uqD8Dm56q+75eB9Pg1Wp2YUa6O9TPei3t+r53g6y4LuIaoQxt5aMiaE2M38nf5GhWDsOT
Cd4C6Gc5ClsruE6Gg7zotKILJQh2hp5PRmaqHWSbpIUd5jddDw8rZQ3Qow2J0NUUY9W0bNW0CYYc
CCyhuWzYIYczUuRNuK7zuzHd9JMP3Bo3dKzF9WAno7ubyLA/buvBv2Q9hK/v9vVzxRzjo+3q672b
Fej5w2hRiwAejXEjR/LWLwCEde9+YNJvSSjSqyt7qWQm6bM4ynfLuKjraMMGkQOKFb43w36Y3oH+
0v0VTimNu9cMYQEh9e3AhJ6BLK5CRjwbx+3SsyIOKOXvy9mnBdhxapo+SqQo6FoM6hypug5V0/VE
GViBgJxqTxJaqxl0Hx1EAMCDkjlAQse3CwP2zcUl6CcYOtW7SkIQSRe7SZ6N/rlGvbFjil5OeJSe
DRW1riG84HN1ij2zirL3cCMXJAORhJr8Y9yH6w7qClPvQrigeNpW0ipe5pthWAvh+5LILrh7lCbs
IELhHNd5jJDE2slHpOOnySMdWg37RCydjMHSA0VHnjYepetoQiGpM6+UpfuAKSK4p7LCgxDcTodI
EgjuouvErjWeb6Q5XSvhtvORuL1eyC9DvQL5UCLQy2wPZXip+JpgvrsZHGD2hVSPXepwMStkdzER
LCdjJQSFg8hNMCIBBjwnT6eNmiJvXAqUhYU7FaRZnIarXqJO2AmX7bRfpKwCEAhav0U3whb9p07f
iwocQ2iZs/gsSXyV2adVn/pBd3vtOmwnj1welJTYLeGlLLCsUG1WkWneJQKpkyZ126kDIK9eIAxW
FbkT0bFVLXMNNdrG1RmuMCHi72K4H5akkx3iIGYTKXzqnV0AyHi53ineZ9E+aO5T/V3plS/LamOl
iAhGaIIm2XpgDpMRhVbek9wTSH/opGWauHeN8EUv3+WwvMqkxBOrBBlf06tHgi3cYZb5DjximzxX
hbQJi0VT7GbRswgZSXO3a2eCwfckJgAgrcJ6BqzybdJwZqd7ln7vDdUbvheXQlZqqB4H+xg9uUr7
Uskd/Q/dz8kxjYtAf5IaU4ICy8Yv2YNSj2N3gK+apzD/tf7CDL4gjdfOkAa627Q65IjH8FVkIhzA
qJkjDF8lZtr5Jq57Mq9AVFN+x1sKaTbrAQhJ6en9YxpvjHlVJZ5hLJOF3ZYgNiHsYtOzALmHrVXf
dQTilPuqnTR804qN2ntZ4pqRk7ERn7Zm5pEvFChG1evpuY5BtLliTzX5GjtJnN7kzI0PGnaXLYId
QFJW6F3PM2D3O5iqJTS0FIMBwW0E5JFAfQ434xA4+VStMkADmo9DNGyiHFJoTGcd05uGrFvQQy0O
0JKLc9u0hxT7rPhZ4POFjweWiW/bkOyienQSrXmlRhAmztg4CEQw4LML5jadcZpa7gCFtZLAeO5k
AChBJK615iVMypUYouGNXnfXUvmj5CHTnwsVV1k5u0AXzKTixfDtcXQJvxZBuTM1ZlPU/sjea6A2
auTDmjS9C1Da5JRFxPEVopWhxPeXK7FAvUgmAzlfycJ0qWkM/kFsVqFZXOU9xNfWNesmpk5df1Wj
W3VanDLUryJ5RUEqydVN0ToEfzJFg7eEJhSASjGCIlM4UpmvloglkmPPQkmgJYK9MaIR4XP6Dney
0vaTohBqgtscIzeAQojEmiF8tZpn8mpTdSMFMRXhtR/oSyCAmCD4lVj7cm356YWc3tfiFnbq9xl8
oUsCUJ4Fu6n3yxKQGcHbpOioUyMYPgoQetPntLufW921hH4jhbNbd93WF22A/wtC4TobBmdpeVwr
PjZKTPKLAp8UwtBrHCAIihFtK5/yS3DoytYD/mFj4bGSuicF/R8Wf79gtp32qMzlhQSoGBfG7CYi
fgBgI4W7ylfsmPzvNL7P2VUuAsYcrnLjWm1eiuZi3DftXdnvLbTIWxfAP9pPwmjZVkMq1oDENut2
H4XvWR25YWBAhqHKKKDxbCzKnt8mrX9JTemo5uiyDzjKFcBQyVQokPLKsXmVs+p61sJNL6kXYjW8
9FGGLT2Jy1R1JQ6jJzfMpQbln8+3MtKSEzmNz0E3UiWjgGea+umWrBUqM+rRQ6ZCRwRmELcO71k7
ovr5xPKr9M8oF44FmovS/edNq+eaPtlFCeak1ylizFdg49C9YJoMF8LeQa0eynYb154fvIVQ40hO
QwoC5EZKxQ7NHdWvIr7o42NCAJdcNMkrJebef0yUB/Ca8ObuYx8ZuUtdeC3qnTxfNpgKsn/urofo
aAVkQnOnDpdtJpRIVs/mDMXu9/cU7CYpEUla7O645z9kRccotcTcEMNLY7wiKSdHN0H60JMX9asj
4A1ERqvEUQAnnMtH/i7rhMSQrlqkJ8CVnNzRSSnapoJ8cRHlHhXoxKTWqq3BXgcBUMxzICrpFyPj
ZT+PkzPlQkpWJuXony9UUrqyVtWRTAgSjXMGDXSTIX+CaC1YjMgr2YXEm7H6kuegMlBtaEtMDEMv
KK9LzcuMC1FfxWFnW4+qRZ7I84enIngUw7vpIImX5n3ZrDOgEv46yK7YIrO4WMLrwJY5V2+b+aC2
t0n/6o9PcrBrCnUnFZ7vvwhL2LOk2ZHfsMBuR822glNRPgSSKxNMmUixxveRfuvrG3lRurXuWVVj
dGPNwL2sKKJ0l63vUYsRFU+39lSD6vgxRBAZ6yf87mMPCUqp2FSqG6KgjAIczN/2RfC9Ftt4bOvR
OksOaeB28VeWQIjScDewj/gWz4e6eI8wgkofzHjVhevG3JSCh3a1jtGglV9IyPqIXlO4hsB9cYt8
A2mxMI5JiDphtGqF0G3YZcSwuKF3FP5xAqjdE/XSk83sqqpfRRFO5VbqbgJ9V2cEMQMAv/C6yd7n
umCJxEsofPh8GP+ubEknMIHfAOSkM5zk4axUStsoz60rMK8QClP/foQLEV6K4QbRSgnrv+w5UQli
duO8G7WrVtjo8vbzk5B/E9Nh0gTGbqH3gXY7iemCfDTasIZxmwz39Py2BSyKT1XwbUqAYaBQPFjm
RqKiPL4CnfaFezQsFwpS3z2lAqJTHT6zaFbMarRbhHw+P7tfZUOp3VvQxahlGgsW7+QW6ehpTj5q
k4vMI+gIRcRAmb1i8A2wZpOB8MxuLIRh+3OT+28qqKqEVqFF00hL/0JEzjNzVrNG6PdERm5WD44q
PVkJG3+J/TDyIDOJ2lBWvRF53QTnpRl1YT2/mgOThQ3dRt06dsquyVkVu7dKEzY+hGYcHYKbPqC3
p/K2dWXkWYLuPcNNA04u2/Jo2db2vtMGht0PpSfO2UGFXEltH+1KtPASfMqyJ0MPt4Z/sIT5oU1u
W6IQAYhb1NdgMY4FW98inF7j2HIFGa3Xvr+VuqsJyaUyXA8TK2ILDJaUkYb9h+UZOc9yfDYoKRal
ZoP8XAVFgkXrg4YDJTI0KFOP07AJzWBVdO2qFmom/9uCcCcZLi0Re7wYp6kJqiSaA6ILS14eBwf9
mUz8xpqc65iKCLZqspW+HRGhMKFyNKrqoLTmNmzhkAFGRJ0tIjk+Kd1oGZJdiuwE2kw2C+YitCCx
gHtmgikk81bqK9HfS/JBTfuNjmCftJrnhafyMEz3nVY7Q/Mmp9fRwtwYckcuZQqJb4uWep5jeSPs
o7BxKdG7pdivKmulWMpl4a8zpMEz6zXJiB7ZTE08R3XKEaNBJPIL1m2E91eWEjuNMK+KfISqchzK
ZyPWHQU/U4G74eesih22ZXwNKcOV0YUI7RBeQ5iLLO0hLMhhGl9N4YkCORPt5E5sdiVN2AZAm2vN
uD4zdn6tbVDOBFOEpo1pgUs5gWGUVeJPIcWFK9a9pZQiM1sPcbHYH8BRJs+GyqSFXrQmvI8Uq0vI
zmfO4NdVFR6ThG4S+AwdRMwSx/ywnJeykii1ABaiQSSBZJog3Ou+6MEPpq4Bay/X1n3xDUln6T1n
C6neKNNTYTxL/iVR2+fn8muhhRIPsn6qiGAuIJGTyCKOxd5s/ZG4sd6JMFKQAC7vs9xJltI5Smhn
mvvdxPVTeyfTql9ZhZ8neX58EJ15e2jW74++DZX0DBNgiRN+DkJVBU2+pThgIdlwCg2PCzETh0hg
82B8JRNrZ+WX+Vxd+Delm2V1wCYARItJgfLkMapzlwKY1L8LdnXFkmuMrfsygG5Mjry5J7GkkzXp
1NDJVH2Rjx7+/7UHF3LID6ew9PUfelIUDdMQGSI+kuwWaD0NriyyCaG/J/XoC4NL+G1oz03Ajrm+
UdAUGaMaxAnbnPHco/21kqViMKwqyMii34i29M/nMghM2ELK7RD9duXXFEznnHCaxBty8SZ5vaS7
SYBKLtsiX1UOTXZfkCtrkrMU+N88fQPSEFK+OIhZMHd/PhM1rQeAPn1+VPe4sNix295FXmCDzLHN
jbCusYIJzlRwfjOOSACx5fleq8b17ucm+7oRex+ziMsO51jlhrR/3HyjQAsmtKjWUnwmANC1310j
wFAZm9vlMk+R3kVimJOmyT57kQ62jw9v1DP8t5j6jIFCbBLsywb38IAsGtjuUsUwSmxAJhoH37hL
cMOag2BnNAdGipcjnjJ4YdBdtD5pEONi9n1U7WdHEZKtjyfTpKE/zP7Y0vYshhQrJFTZwK1FnmQf
sNA8PD/Lzr4/dBjKlysqHXbovpvuLVCc/TF216V9L9ux/WLani3Zr6/durmR7GJHztUhiPa6K/Lz
/D2ymRGOjXM8YuZm69tb9mru8VDtcRJY4RhvH1er18Pq3V7P9sxzjexj6LzSwu2t4N2G7hEHusN4
kTmZY1yZLpW+HakG23Sv38uLxOE+bFAkuSLIsCmOOpZn0syb4bw9WngJIZ/otY8C7kKttybVaHMJ
fAmJqvfxYr5AkqsbubQIzjS2u4tbqZe7UJ0f2wMrI8Ss4fkVmvVi/qt6xoakjz0fqUh6MyVb6nbl
U/60XCXmfpvEi5YrWJEtsfPVq4DFUWWLzv55tb19R8YH6ZPABgX+LH2/UJyy7P7iPdrNduU064g/
Aw+VAm7L8oq8mRNEzYGL5a7hDUj5ur8I8fduN3iQ8O3jbUtJ4bV5r9bHaFc41X0CfXk3XhTv8yba
RTtS2fi7jZzT99q3c3tbrLkX/KZwyCbZ2Tqw38lUZbhsLwfGtNB+z5z1beLcLl7pNB26PLCIxgLv
/f3aDjkS67+brYEZcq6SvR1BsSyfDbgAZKKc1E3d12PmvUY8zSP/NM5B27wuv8bOlGPhnsufKneL
1rdcxjbyYnrY8Vjy/pEzocmAwR15x1Xuvgb2emvfbmltdbFxL1ZuYcNWfz0sZqGvlR1csMC6FD7t
+fIVnVFK+pd594jhOJVeCQYYBZqQ6kUFtKsAaE1ls0D9CnxuTVoMieGsIH+QK/JLCgW8JvstMrtW
u3oqKWDdqaT+yokKomGsrIJpbjBRSFkwZJ5sti6JJ4LjgVj2wJZNFJ8tJuKKFJa0lJ993TYoVRpU
IpqMyt0Yc1PSnj0+aSowGLGMih5CWoJ0mZTXGga59TTaVaI6qXo9Ry9LftjYqhBJFZ1icPmmLAMf
VRWZFLqgGvA6FdsceW6RSGaQtLvcupovIdGyNkfLKakDXKpEbg1mD4wv+XEXESD3b11JVjYiIycK
nirmm0F0GyqP2rxWfYzSQssOKAlXlAAG6UjKlX14Vq47RLoMhWg4pLO1l7UMFazeos5soAdlvCEr
sYcJgf/S5RS8WW2AjDJFrLojyW18YWLIpKs2r9y6NXA8oZxFnUMbk13Q4GY6Y6uM0nEi5p4q4F7m
k7Yts9ZDn/e1z9dm8aUiOyuVOiT/dpVH8k1vOElKM/EF6rjl8M0fGqcLgQFbspebylFFizCv/EOr
4eUcj04lEvMPwjqKYL8bpjsk6V2RI5MjjtYqmv21WqAgUIq3fXlVpGxuynQfhhaGpT7CaT4mEjNF
3DnMyJa066GpeChuFF2J3UZcRepizINKQY6FJX3CL79IVUY1XltDSlmZtwqF9xQgX0bcPinEoGax
ykXJ7aMHKZPdthFvNPwA00UUn4U/VTBHbZjh5A791rFa1UgxyTkoLW2bY3XfKbVTk0YZTE+C3xuz
N81gwlXDW6AderASGPSs4yy6mygtfx5fQrtk5TsJxQwYkIQEFOvB8yzv/xCiINCTh2oup5f5l9It
3cWUPXlBpWJr3C2urOl2Xmlf0DrxpNXkyc7kDXjFplv/ueeT+SUKgavFQk/cKW/L54OXeJt9Wyy5
IUTKa1w9v8jP7arywm35pfBQizkgCb6GRr1mU8bvOUhk6whoSByn/6KuG2/hw99AbfcwoqUxHpqL
I9lqvjYd+TZe+57xZHqm0zmVN66Wl4lDrI4TPKayuL133xYPQOUt59Tj6+XQKi993fPJeaV86bx+
VX9pvJqLDS/ZFrqLux053hVWLwgfppedx+l8kbB1VdwGN8CO2Z+VYMfci5HzTI6n3wgsTixipFuc
iFfPmrbMsTHm8vUdYNrvC2fCZAgY7LXCYJzE0KECFbwGt8SMW2ELvcyiy1y6+A2GK8ERPP2aUrlr
/OuQqm3sMQFlYZS3Ag0Ai7iP4ORHfJ4a72KpzBFKlrdlugYG4KC1tidpKnjGleUtB3pD2tCR1o+X
uts9ha81+oeO+AQ4jRc602vq/06Pbbu/UZ6Rq7Ove9vyfPc241DLVD0+gkO+i1c+is/4MfFm5qjX
EhmXXeUiMYcvOvWMVfwN20IMeFGOWlwTL4G1cNb5hekG3ILAazjv5UpZWy+lS8XVnZxpPneL+8Dj
ZG+Xpd4/KrecMt9Ul3vgGY58wCb5pvYI273KXWyf5TucXUn32/zLtUzXJHquKYcs35KvxevlsizH
vAb3R3ihXyd7yl281GtWQ8HZHl8PqqN6ryq2vSJrzvLSCAfGI6Xrr8FGfdAwrVZcY7GqXimbZq1s
cLpfSd//huj1BSsuL3/Lio7p6ngR7LL1Yu+rb/3l9cTf3eVqQFozNeIiua0xf1ZxkMd3yFG3OErO
tkBX4bvzhXSBTegODVYvps4AnhRC/6rZU+7Yld+bt17R67qp9rHgwGxH94z3c75CqLFYjRIq7MPD
P89jObO+tak2bdvXZK1vqaw4FYb12m38GGFkiXQ1kioYTn2x1qMXfS2vyisseI+yneIcvLwyzOZj
r76pnzN+IjuJPHp7a7wo+Fo2Ig6WOFW3a/VxMafHsfpe3KD49Tq95hiSp2vkp/hvMafvNkyh1tbC
dzh8T3krfPcdfG+dC/FW9ww3XhvbAZ3iTbxP99NFvjdxftmWe/FCoI61xfv2YtqU62TVrtv14pz5
3Tvzub8pmZm9fzodK151LbsjVyDtFSe6Fr+fb+vIropPsv+l2Vrriv+UnbCWV72HqFrvkb1wwYM6
pehwKCw7Dt2BMHy9XE7M/5c/pw0F2cA2ttpWc8N1sdG98Vol6epFj+gNeBemg1GlcDS+aixVtuZG
r0xJXJOyVW81d5moyA+h2bXFytCBfe/kvJJVzdGTVejhqPpY3XGbv/+cuc2hvKl3y+0PuN0F9s3L
beVGIHNMAguyODVUPD7TPbzvNS7O3UVHi7oXroVjzJ2fNvJjuFtu1z9NRltn3kv7xVM89roDNVZP
3IQ0V97gDu22393G+WmdHDC1vOgurG3zuujCbH1PxrfY6Qfb9HwvXQtP5O5XzSOrzxpq8Lk8y7IB
P116WDABB2rwPmT9ZB9Y1YisNNE83lBtTzuwU57wBQupEndR3W3mq/YBd8RzBga/S3GQk/1Pq0tm
+YcFLyf6Qqeqy48gp7yZmQjctoh/duZ+/b62/tfb+H+Cd4A76YSuY/OP/+bnt6Kc6igI25Mf/7GP
3uqiKb61/7187d8f+/lL//ifrmnrlzR6yf9AJP39pfuj+PbHXfvSRk0bvTWn3/3pULT4rzNyX9qX
n37wqC0iEdShUXr73nRp+71Zzn355P/rm3+8fz/KcSrf//7nW9HlqLHcvgckBf7811vbr3//c7nL
//Xj4f/13tVLxtf+pw6Wo+TR+y9fen9p2r//KWjK33SotaT9oKAhGaCSvRjev79lKH+DJ0ZGTkcG
5M8/8qJuQ74hS38zLNM0ICDqsJbhLv35R0Mmd3lPV/62kLg0Q8JpSUapXPnzf8/tp8f2n8f4R95l
kIIQTPv7n0ti5D/dlIZU4P462iw/dxR1AL6lG3MKAT30ZqNlIzOTxEfPXFYJbn64If9q9MdGfs7O
/KeR5fc/9EarqaXJjGWosyLrYZk85T7R9OfH/ugCTrJPU6fMVjaolOG6ftWJ3TdT7D1djy+7Svc+
b+Kj01+G+A+nD4WrmaMioZQnJo09Vp2K3lAdup8ffbnTv3sCvwxVxQLQCciwlgFWd8NOKrNtZEar
v3b4k/lHiONQUUPuT6IF+J2GbxmlLbtHAf3z4/+cfPr3s1WX3/9wc4xqqAY9hRYdyOxvQiO6gUi0
KiOC0qa4DVTqpkPTI79kCmcq0h88jlMuTIzOQ5P5GpHlIJl2N5TtW2Qp7Is/v6APnod6ko2GZtR3
Sm8mntno+0pB2EnLgDbUCGp+3sDPGfj/3LGTHGUTdVUhJD7n7w8X9TDCh6wFqgwJ2EAyyl+0prny
JzTe/lpzJyM8nRRxGFUtJMDX15kqPSxyoe5ETtcJlea+EoD2BQmBz+fNfTAelznux/4gSV2hlmzN
gb40GtUkXQ+tVRBFOOakSWO8m0lt1WcW2Y/aOh37qpoZhS+HnugbqzoWkOAspu2ckO2WxTzdfn5F
H/Xwk+Hf1kMgdIISemPwAv8uAHiLoqg7WbE3Ig5rSs1Wq8819lHnPpkNOk3OsnniaVlIFOFpjJu4
VZyT6Pjo4CdzAfDhrh9N7lchDldpMryT9zknWPnBsU9lhmAjzW0QGKGnkJzfGHVhbCwUjb59/gw+
GJTfMRs/zDKpJtV5atKrxMTa65J4SOMMiVT/TMlmGdu/mYOVkzFfSkGVhzOHtyqqX63GmKzn1tWN
aB/LpQkoWD+nHPRBnz1lFRVNE2SJmsSekpDrrqzu3VCGL30O+xe30HPFmY+exsmgb2LEwkU9jD3d
zHzUbjt23dZ0//nD+OgSlkZ/eBgNJPK4GTIuAeJUsEkDUpe7ORQs0wPZpd+qQVdkZ57MRw/+ZIin
4BKDGiccz9ClS+KjvSkcJ+Hcw/jo6CdDWwLMPVoKR4e1C3Wuuc8H9bVOx+Nfu1Gng3msFYpRHcwL
Dt+Job4y6uDbYOpAXENN+2uzoHIyqv0Wg7emQak8DUSYCj6+SbjDAWYOn0tV9P7Spcgny3zaDm3c
zImx6nrkJZOwjW7LPIaNV+HlUPVnn8gHHfc7N/WHvhVayWDFGiSGUGu3vp+n7iSSVP38Ij4Y5qfS
bG2nGIhRD0DEcUNXxU2ubBQABaUUOxM56b/WyDJqfriCqh+zMVEB+UqWfhGO80rM8A3LMeWQLbzY
6xKr57/W0tKrf2hJnKZMk6tUX1m52u5yJB23ch4vWl+xDsR4qjYpwuObzxv76MGcDPowNknTNzM5
SR9PvLShUJDq5xamD8ahfDLK+y5QtBo385WsFK/ZopseBfedaT3+tXM/GeZ9K3Wynhkm8BoL8Xbh
MhWb17926JMhPgRm5Adyo8OtCVBZgNyj5vP958f+YJ491WKSJisFUx1bHshAAQQ7foNSXbjyJJ6h
MH7wTL/r3/zQgbRUjbuknLWVnMzdYrrT5aSQwEODKfv8Ej5o4RRL2SjqhKAfIMkpRwu+1vCx1/Wb
z4/9wWg+xZ/Jld6K3cjORtd6nCZqd3GO08OD4d9VxV/r9eJJxxSyMSwidJG8EIpXh7XhZJ7bBnzQ
58WTTpm0Y1PFEFM8o5e726nAUs0y227VT3l3Zir6qImTzjk2hlbrGuogiT94QVvdzX521xnVOVW7
D57uKeCgwUt5UltWHjWI9LXSC7nXmEhVfP58Pzj7U5JlUWSVFAmyvgoV9LB2aqg3QPIqzXL7zIAl
+1daMU61LUgBgW9Q2E1CUXlNqzDZJEkB9aOJVO2cielHV3KyJGB7qyIoovOo4aZW0YTpD5r6qXHm
Ej4YCKcEZK0RglTQR30lNSIidrVPnrbpJTQyDf9oTiNZR6Vrj5/frw92Q98BST/MGYHsl2mjsLyl
VX1Zt72jL7QZf4Hp5tJdBQK1SnG+HfTV5+19dHEnI3CO+k6SZ0FbZVMG0jfsBzXYt34eIQRSGHK/
EppYABxv+chhfN7kB4/r1Lwil306cUih0u+oNETZtalSpk+kc258v5/Xsdz+ed2eQXKRFM4YNs1w
NejTk9EpmVP0kDyGc9dwIp73v1kGjAN+bkTOhxptWi4iD6arMEV+Sgeka1RpsRty7cnytfsZGShj
kHY63iZn5vsPbt0pqjBtZR9+H4Rvv5EdscIDRaZeg5z850/m93eOUu7PF5WUSqFZHYevox4CpjIm
GM0YZO2Fvrmaw0n8i53uJKRWVZPgFm12khjXuU+VTSxuFeOxyKQ7ZVbODNsP7pV40g1K0MtzJrC2
/F/qzqw5bt3awn/oIkUCnPDKntSSrNmW5ReWPBHgAILgAIK//q526iY2Y6orertVqZPE5xyySQIb
wN5rr88M9YWx3iYZk7u+h/D07ZeFRPBfT7VL+bhoKzRynDoUZIhCXeOGK8PcPpQVyA3FJkO6ESWL
XVaDowrpIEsATkq0+MqK8czqufaEpzn9W6wIc2ZUjp6OnfHFdpyzVAj4dVfnDCxWRoN3+vPfLh9Z
04AejudDR3IadZ+oR9Oyhv7wXE/I32+ATPyfNyi9dpBywhw6ufDL6WPDQVnIRwimyZlv9Pfo9h/E
YZ2xHi42MJtK4m4Hm8uLQI1DGlkOFQAw98DYlI9vj4a/r9XxUhlZ0bkvFcuwWyLkygi1nQJyJgX8
988c89Of//YdpG6p1LDDBvQZOnDw3KPwZ4u+iff98NMD/XZ1rkMYHNjoREcd82se5ajmVtClv+/q
i+WFd75umwyvhU8Qw9i4fiGnnsy3L742fuifP92v2NxOI/ZfkxyuGGGbIHIH07QfIyQsz9zj7+sx
XPX/vEfpIaE6RrhHbqG46rm/GYr5eqIF0FgKqwt8xYZmvIZZwevbD7U2kBaxEYdLbZJ+StAEOwPL
AiFeVJ1x4Fp5X0s8QNNmVa4dBpJHe2gAigw0NO2Ci6wv24dpBhn77Uf4tRz9Z74vjhehN5KUjjia
xLsuI2C6Qru0nwP2pTLorR0qHz+gYy82NtUmcYSnri4sOJboUQg5LGjf/hErsyZZBJfW96sEza6Q
gIAEBYoI6rWb5GweZVEJ/tf6vxTVN1mobRzG8S7Inm2AfrQuY4+Vbz436FOl9qG0AlYT84fEu6vY
mcrM2iMtAnIe95a5Pol3FnXLI4Rc0FzHXX2MS9qeucXKohYv7b9Bf5IkoiWH4yE0P0GOzGCWbRmQ
plsSv0gkp059Phqek1s9D1tRlVB3IMHjee7MjFuZAEsDVqPE2HUUq9qUz6nNyFHW5F37G7h0/jmZ
mQlKqKVx6dwwyNQm/yuxOWQ8DL6DwhpyZuitrDrJIi5FKAlNTY5hLsRgdv2Us52MS3ngJfy1IhWh
MapT/MzrWrvZIkANrGm6ucXNOk/eVhTqMWx2wcxCq5/YolR05pnWvsoiLOVN1HXD6aSOzvHgzghw
S3NX0sPbk3Xl6vFisrq8ZAKEDuxk2gktSiY6RAFLzryhBRDpX3M1Pr2635Y4o6VopwKvKHwkj/M3
+Vo90Q3MxqALzB/8a9AgL/jH+YAbb5Bo2sC4JZ1Aj4wP6pPde3vQN7dqwyHOed/DLqbxyb1dFKfh
MVtrARqFTagIXLJ9++prJ5OlGHOU6EvyT0FW+veMAo8VTkiHww6/8m7K9jaU29o99+f2oCtryi88
xm/vNmxokNQzphQb+cfajRTI4Ozz5HfjxoMjy5lPuLIKx4uJ25vC9kbhLtSDiDYK6w8Amh81iME5
9+6Vf3K16k4LyazeN97jxRwOYIpQ1DPDSSuK+lcz19MLbPTK6szl117bYtbWzYyW4zkodiNAyLAy
Id1WzBCEjPH0FLDxzF5i7bUtJm0U07YQsi92ZceusyYHfgkUjQRCQfS+0ZGnFUwImL9/e+StRKKl
kyO2LQMsc9DrjJa3CPr68CGY3Gs3zBcxL54TQaIzL28lWkSLaBGiAA3/HNwoo1A6B1anmQcLh7ef
Ym0FXDISqcq5ns2E6ela+GLt6/kYyCtLR3jwHQ3qGaP67M1HCkVEfyJsw83n7Tuvvb9FXMiwXvnk
9FhqYA9TQG9FNd14FtB2MGCTpJFnIsTKNmLp3lB5cpxVPeD0TXO2RdtBcZAlOkrLMtFndoBrtzh9
ud+igh381h8BPNqFFYx6NKy0ankU+Y+3X9Ta1dmfV4+BrLJBNKF3MWjhcWfraZOr/tV68HZ4+w6n
kfSXDeyy7S9si26qT7u7KgYIOGTlfgqCR6+fP3KnP5c6BHpQ3b99r5VQEC1CgRy7sgsamIPjoHc7
k/4e3WBo/An4A3QRyZmxtfZAi0jQ27kQwsMpbypBQ3F13cAHnAfgzBlwLYkYPwBNAYBbUb0vvQx/
9j8/kheRcG7RYQ8zE3EkY7XnDuzuujgTbFYeaCkj6kevkB0FMzXJ2kOO1JthsEqcL3wGq44MfPXb
t7/OSggNF0cZ5D9mVp1Gctk/8OQhRFe6e0X1H70X8bZCXzMv31UtQj/Fny+syPToBRp3isoc8kA0
Gj6TQYzvTLYs/UUGamwhODZwI9wcB/k5aZO0g+VkYqczk2Zt5xEuApg0XoRcP2aND4QZf5IKiT14
aBtYzMHoqsgPWl+z5FzJfGUVWEoreUdUH2NJ3rGuiK5HAT974Y3wgHr7w68EmXARwjj89jI3hJBy
KyOfql7Dc2nwVXU7Rn7+vgN5uAhkdcFB7EqiYhdG8r7KikfjxKkzCybrTsBK7O0nWZkqS4fjiM3C
46e9hii7Z5gc3FGRoVWqC4PLXvsnn5nyEwm8MxNm7bMswlnUduUwo9loZ7yavrZOw3eyG9yZ8+lK
sFxaVyv0abexQjkpn4oDCklbNXnfUSR+qODM9fbrWnmApeISuYLChhaEJNN3zZdTggQZsVyou7cv
vxJQlrbLDrWdltYIXG3QfxqS5i7SUELBLAV29Qk649Du28DZpvP5mRuuDOSlYnA2JbcwgYb8uAIb
N0GLQ0ZzuHTQ4MxMWXthi1E8FrD+y6cB6i6yz5W8tqY4ExLXfvpiE14ltPeY6iF2TLq7LjTzDhva
G01UdyZkrd1gMVjVIAoNqJXYKTVcou+zO5iavnSCnksfrr2bxbqLRE015gNWwcKT6E5nAZyW9cXb
I2llLiwlgVEodZcNyLINCYobunk1HH2hwXwTUxhSvn2PlT3pUhgoBK0riY6/HandNc++Oi12DlDk
DOGkms4JTdeyaUuBIPrU/VFhE7/jRh36PvlSSH7ZJtE1AvrFPGS7Qc93RYljHgyKh2Z6fvvpVr7O
Uiyo24RVSJ9AVKlauCpqb1/o/Jwqf+3Vncbcb3vgpnMRPNJwDoef5jGekqN19acghsCk8g/heE5/
vPYMpz//7TbUhzQjggnObhB8Oo4qxnkBAuEzm9O1qy/mNo/h5hHBoAgFFK+5ZFNVX9c9yEfve//L
+c0jAwaUOmmn5yQdxXToc6Tx33fxxdzGXAO7nCMskQksECLNY2LNx7evvRI3lprAiPkZOfHkd1Os
9A6WK8gv11O4L212rtdo5c0vFYExLFC7sasQtn31VFCxdwSt6G///JXIsVQBzmruVF8hro4Mxqp1
iEOtC0Sz7yMj4X9Iz3zelRmw1AMC6Cks9hs4SQcOZRJCgdumr0HSHvumeIri/n0FMnp6zN+mgBLW
Fn6F7GFH5G3H4DBUU5j3nWvxWPsSi4lcScrqNoZVQMiArZYOjd5Ne067svYpTjf97bePLKxbVSAE
RRkMbeEfOjUnPbRDh3lBDOxvbXLC3Lz93deeZDGbB24nEzaYb1kxd8+yjciHrh68/47q/K8866mb
6vdnqbGRhEIGw6qLmf3Qoq2+Luth75h9ntr/zo3l3zdZTOsmd2GkNM4xErrPQtCLQbWfATP5VE3e
AUrz/QDH+9nJ49uvbGEW9+/7LVbwISBjzLwM+KXwqjsZylf6ALDSJQ9/2BqeBSFsx+a0zJ7lGG48
H+ppvWlHeOP7P1xg4MeJDsy+TLbt+LmysI04Z028lqdaqgtLuB9pNmBt7ICKNF5/nOLhIoPdnyTH
kczIHN2Os7/Pgq9Fb2/gkv/cMPLw9ltZiX9LZRrLPFWKGUVKsBI/URCXCDFXfjR/fvvyK4FjKU1z
MBQY+jniB67tUeb2vpyrZC/AxIStmLiM4fN+ZkasPcgidGDqzTbTIT/07QdPPYzIVZ57R2vH4aVu
rBV1BtNNxg8WgMvaTzv2LUROdLxn1c+p+CBRMXPt+/pD4qVuzKFLADmRgB8GtCXAWi2/aXqzf9/n
WISNth5zaATxIP7cbDnM0gcYdtbmhcJKD2Xd991kETyqwkV1OBj4dpbBRTebm8rxbYyeKiwgYCtG
7ztALiVO0pl+MB1u47QBwhq412kT6rshOLz9GGsDahEu0G4GgTo0ggcY+aWUPLRdCBvEM0e5lfi9
lDQNHpFtYqDebwSYZ3nQq1TVozvzmdd24UtBE2T1QetPuT2MpL1nUh/GbovY0hVFSsWdANbRV3uP
xynkoWfuufK6vFME+G35U6KPZXV6IqChirTukJTiAWwgswSSi7e/yMqBeyljUlTCB3Ikw8WkExyr
4SgF24gE7o+u3AbD9IHj8fzsnCkKbDrx0/+SO17qpllr4iHvnD6SYQi9WzJ3c1ccRekJCQcHLF6P
oUOz7ovljSm2fhzTbN9TfMe7ZgrHE86+jaKvEGYmIxyRyOQB02GA12zSMpkA73PElGzPqjIYU6Qo
epNdNo2VMHufhI6rdEp4GRzIwCfvIkyUuPOojnTaJ7lG57GJjXmKdeJQsx8H3ZqnoIlIc2FNLzV8
yPs5Rsmj0l5yOaNR+ovL5zp48GlPGnDgad5eIjOpQFoxzdg9ZEgs26egI7Q5+KiOkT334FYHhI1m
8Kn0g04kL3lBC6ALR1Bg3VWVjX0r0jHA5lDtJugK4jvj1ydioZ4oYBshJMP32pQTHDadgQM6Jyer
jqBoyRYAXRruOFh1YF0yDya41PgBHJC4rv2Ni/OAbiztrPNgW8uqvtmVYx7AknfGfiduLpTQgyTb
suERKCqxcWNwFU9h2X9nRQRmZMp9W2o/BcsaugogWcU8fh96jZ1sas2g4/jONn0PF2+lDeOwwOvD
Dl9pUiG8PUWw9erI7iVgjnwGNsQX/Y1pQC25BUJyevGNx3t0qcRUHfsuu0RJM4xu6jgkxk8ByarV
fC0orZUCCBE+/R/yGtTcG6Csub0oAfCCym+Wjr3Usr3q+XisfKKqCwurqt5uCx7L5D7vYHR/VfZj
bCGBziGs0bB2n8PabuhQDMO0caNoenHDqnzKTmaTsurolXSBp5MHr5+YKS/9Ao/gdt6geQWmZRiM
ajpM/qlHBY2fJuP5voizMeyvFHMCPq993mmQapQ/iXEXa9AQvgZVhRJ3OoRCzygOq1onYepPZCbj
gRptgLeoZxFnag/JqeFNWvWDh6URJEAePMQuCYD5nWfgl6crOVVkap6SoauGcqvsMJNgI1SV8x+e
pmUDgFfTZwIcy6Qt/Ud0M/qK7qqqmhHcszzQJ4628hJTb/2xy7EblX4F/3clo6GECFDDo/QrjDw9
QbY+zLugfmFlUfjkuo3Kbraw9MhBoCU3LskrWOaVoijtyW1Ps57hdQnAaUHQJMz5aDOvu0IKUJuq
qvQvoo7CBBTlqUnU0eNA+74pMecxyPjBlYR5n0UR5OQ1U8IzEzABTBgHr+s65LBWM6Ys1fckLBW4
DmFma/8rXhOAOlsCX2MLJx1us/7QcS8fsamPCjhBwZHIzgJMnplAA/Xsgpi3wETRogjF1YjOYQIV
QOeXX1tvypDsKPJQzuXjPHZjcCcNS/g+gcNjAbNekC8dvMv4UD0QP+vC74lwuGaah8yXgBawgsyX
VcMzGm5x/HLoDwGkmxt86IqOtrkgeWlzmNbNqD+zdMy9pj8maNar1N6YovYbFCJkrPoLhYHs5ce2
JlEN/yxET7QDE57HfN+LokLNn8yunvo0EwRfa4taVZIHB1ehmTsDFgDNHjfAs8TJdUW7RF1TeNXW
P1xbeE3+WsXW6uzSQY8Nn91Y+brr7xOVjAXb1RHxvWHX5EU+wSI2i5p23hShQqUvUU724XZmZnQ/
6ezKsNx7wUy9x7KFYAg+cR5O+xT8qEIk2PDbloQwWqm1jOviUQyxB7IpDxiNMLpZPqE3/HpQqowG
wIzCWiOI5CUHdNsrSmP8m9x6AEuljIz1UBz8rm3lCz5e18L8uJk5aC0TDNHKG0hkEkYgGYEHRvWz
BTINMIvGVbF80lAij3AnnOOgGcGZCRW7hYVmSOCBKPKZhft55CLyNjDsqrxApl3NyADDusZro/rj
WEogPLYlkRoWz76F/L/BkYaG3ZOre11eAYHRQtih/KI9FfY9Vg5pnoVszOCzPvMI9uNkluJ4WhBM
BNvwOTTJRttTnePKm8syh6dNweu+PjVoSg7VL/dPHOZmVMHgb1Rdqy+9AvnrAOl0mUDj3jUTHItc
XlTlK4ELMdewbDZjCBSJwrqO0n870AlzsepN9T3ONM+/lh70Y1gCPJFEP8LOtXpIexXN2ZTC1SWP
2zTqOzd9CbPWEeQTMZiK710jI/ZTjB5rPic6QOzbwRuE6WcBNDCWYJthAYUcKJ56AxAOKSmUxBME
FHimKazMAOd5HLsw82H1geZsrNghrAOpb4bvYVZ7Dg36BSpkMgV/U8VDKkVkYQ3fZycf/LDOEgMa
qKIII1CUKk2fQUcv44+1rycNi70sHrDdK2Pjlz9EOU+fJTQpMbDiyEDFP7CIh/6I15mJ+sWTYW/6
DVeICGOa93mtRCoTXgCiqWNpm6e5iEXyScGF2fvqGljSfA1M5rXAg4UiRy9DX1jevqJ9vSi6zZyg
vVIB25MZDkR8QWBzAs0fthNoN6N9MqhU+8MU/fSxquvvELl5kLMUQVjG5abhCR2TtGpaaW8BFwmr
ZzJpFtpUycRCTkiLqfWwD2q9rH6dXDskFLsDiORfrO1Zcz/NgP9RNN4y2JWDmRyb4DjiNGIg/chn
3ZN0wgroR7sK/ofTMVfwAh7AtamG8EuGBg3xbWqrVn/ioTvtxamwLbr+6YRACExJVgTuBdjNzMJy
j7V1SVNm4jq/qRNpYNTmMCfQrOR4jQAsw4R8xrZn8OXe0WIAl8Ugel5SCRlrf8Aui8EOVE1jtNe6
4/CgBaTrh4dGyx+ir9GnHBW0Fg8tAXkHE5L4zX2I5/5CRnCZ9qPsyfch1G1/mUVa+8ciA/MEXoaK
gtooPMTMTnevPlDU5R02GwbNM+gLAz2OFE193STDyQAx6zjITf2EYJ/MGmEfz4M91z7LWwJMciSb
AXtRRLbbrJUKEG546dTXXuFHZo+1FtCqNKxKmT1JQwQIO9xgLYClI9CpW5ogYG2x5sPl3W/wAnYB
xhE8xyYMra3vja670bnF9q5uJ8XSnHkheIJtNYmPwLPR+ogcIChOQ0uyAmwv1/BbBa8Egqmay/6m
D5PWP1Cf9T0oPmA/28wB5UNNotu9h1XpxbMDwZlTtRJu6GQkj6obo++eKIEtgJtP6F2qKSH+Jm5V
BJcXEk4gP3axb7YMNo3RRZ6XcbU3runCI/byvj2Anx7Ej1gKSb7XflOGF61vBYwwtSQ5JDGWw90O
e+PhKlZKTxszOeDypoba0zEoy+oR9oyY6w/WduB5geLSP7JOE2wInW3cgblZ27tJFdZeVSjDddtB
NCwDaiLCtm3LEqYz0I00aJTEYUJsixZ9ETC1y2q/2mMbLdV1eVodd3PLwOWhuSdhghYNDHG+wvIC
MmM3wUI/7mf70UdiVwLjXYca1piQe1/CpwN/K7XSd2Qn1cQJtpKSdxcxy0Vx2Q6oCmIqRpkPvHVW
+ZcaDUbA3thpym5I1w9q07QcEO2Z0AFdLoMeY3g6TwEs/Lpk7K+JBMf8AbgA+5N5BEYrvZHYI3Cb
D/qraD3ALQU8m0APcDw5NENM6VXlN8R9roN+4J8b4k2gAbEe+/sSM5geQ93A+D8Hv+rJ1hHoNbBQ
AcnMnyyUyE5HXYhVnAMq94hKo/CP4ColYjNXAYJKZJhn7mJsLE/W+R0c18HO40MKQKTpb80gKACh
c1KEl42q2y+lzpDx7tsW2O3Ao00Ozoaf2IPDElttTF3L04eqE70NSn/kN1JR94gduyabQXuquZ4B
yh1+9HUy8Buscl6DE1tQ6xOcCEVcrL/QUlcbDu/VqDiO/QyqTsoRM+rvVA8iRFTFtxcjUgTUPGZG
j/5d69k23P6PJjVnZQisUSU6tkODY1F8y1u/1jBzQ8a+fE7QJoBjZDH743dEO4M03Nsn5hXBwLIr
F3C5EQt4Tg5Nx4BuAoLJXhFtL2qXp1Hy3MfizOn/V73kb2flRdKnVXUp2jDKDrS4UNHhBIFoYqCz
0ASWm03s9Zcsj1Llu3RmH+JM7jrdQA73MupHxcW2Nci1BnHqeXtVHXwxHIR329Zg2PavTl5E7LVq
70V8E8PIN0zOFKX/npyMkujPlIWjbR3jmASdjo5+DGN+qNjtLIcf7t7LznwAWIuvJBEWWe5xjBVy
6D7gDOiKEMMx6UH2ReGhzG46l4Mm1WyrCM6KeZyWZNqNOBCfUA/8Qg0UxM4+lf6XBFMnhnIQR0AM
o0MsBZY4C0BgjJ3ZoZUz/L4voGZJW2U2pIu3UfhYQuqWy8fIs8hsX7np0EAfj10xbHKupi67InQ8
2tw78mxOoVfcJ/TnGL1UlB1B0oLLbQjHKEQjGyHK9+PBjYDJR1e9eIzdAAYvaJs0lfJbINmunO84
jMkx3NMhrzZ9he0ouwrYtcApPiTeHhvuVBV0gxMDJGrZlQezc1c8SHmrk8dk/Al3EYjdGbhruBf4
tcHObwEOuhlUfpXQeTfVgKxV+PITjsIOFKgh32XYQ7Szgetu94AW0U3S3ecwVGWIdRT+zMNXHcOP
OET7Bgyk+R129BtM84um/VZH8NAVr1keglDOt6aNL8NkPszkWMFAaMxRpg63JU5+FaxOTgzMOp3c
I0MlnmeA96nLUt4iOqU+/8ZLrFYj/mkgPJO2forczZBc6qgGyxLuizDQMADHhejEbhgWZXOMUUNg
GY650dXsLmP2gI3vJgOzVVWPSX0Xig/UFSACwONVPhMwJN+OA2uZs0Uuc0Tnr4eEKWanBzvo4RoK
hhmPP7Zy23aPXnQNCcKZEf/3kAMrvj8nFUJZ0hpfArtCwUjRcHVJ5xCt7gVS8wOxmznqUJls5bm2
55XkPJz5/ryh1+V8JAbGfHDog+gDsJ+wS3aej2ay8jR22QabtScqOMeoPCvF+vu0jpa9LTQzswVr
sNqFba2Q1CLXcwM77GH0IALvg3eVT6Jlm8vYzjmfFNQUERJd6RzAHpoBgsfBEjKNrPaxrc5ku38p
Jf4zgEfLFs6OZNpNxsGiC74f7M4jowFIUolQz8jeaI29mPJxnIRBv81p8cGZKoDFA3wTUIROJz7O
/S02kiO2GWWBsnS9b5MGiaGLIc+myVxVlahBb4apN7ZAacJbfVH0M7Eztvs+zhGpgSHkFB3plDdo
6QmdN5Vtik1PRF/8onaGAbPLS4N8CPdQSVdbpDCL9tBFwPk125G1OOkmkPU1EygLgdvCOrGHl2eL
RSWIO/D8UIiaGpimDhWyMGcm1sow4Iuib4kTdeaD+XqsxhAWvKAVRRhwuc70cayDc60ZvwpNf/s4
i+R6IloUrl1THpHcrU28t7Ph3wHmxdolcPwHz1JPYRtf1M3QdZ/wljw2p9Eo0b2xGahN/EM2txQQ
P5oDYtMgT5nvZx+5OAQydM+eWU/XpuKydTbukIfNaQi3cBnfJchn+RnwbmQAe+rJo/PB8csJ7dsF
zrdvx7WVFXzZUJu5qOkbGLQfaalkmyIBS7ex7cvdHEb6U1yR4dp5wTnp9d+LNtGyG2xoiqzOsKDv
Klm/+kF7qM8Wm1aiZrLYJXj+5BKk5061cAUsRtJElzG06bXtAT8wgC/ZWt7DpWL79ntb/VKLQmA5
AO0jh04cIy6bFHZFW4vCuE1a5OT1mGrQoGWTXcSe2zdAUbx917+XiIDCWUTqnHBZdpgsTvvgdRE2
ojrkYEogk7P6s5VvtOzyhbkQ0nPI2xwLHlyPQ3MLNNgmG0DbAIyh0G3a6ODRWGCs+/HFtwYSDQvO
J/4799yZJXDtOZerben3yKgYgN/jvINvcwCOuuMUrL7qfa2VwFL9+SrjCb6kiK5w6mb9VxX2FkHu
XLl7ZVIt+20JEoNNjAz9LizqMa0AsrSjh8QWKK3W4ij0PrdY+Pn++QwUW6MGWUA8Q2PgY420l0UD
cyXOSLJXvsKSHIbEUtbrk6iypnOqR2A5xD3G3+5dY3nZGB34cHdDygJdZSZOp+CLau7Am3/72isf
YNlD2SLZOk7Eorm6HH9mGSCPMbuwods2jd70vL54+zYrU2XZTIkaIDNegppObLrb2eAI4J1rZV1Z
FpckUpG14yAZOiCIBSqB5Dg4ePLHljbqzMZoJV4uWyNt4AdD1qOpr5Fx94CUFgzxMX72ftOIA5wu
+KYaeX+NNqz5zOK29rZOf/5bfTsZqgZBGlsxgZb+qxb0jotE2nNLy8pgXXZytc4F0qMt+rMrbB/U
eMkh1wW7M36fqgTU1j9/fpVI3w41RIheRZtdkvefsG9OzoyktV+/WE0EXMJhOgRfbJTGsvYzvNIc
Cj0+4DrmU9c4bMrPrPdrH2FxIz/PVacH6BAdipGHgIIg3gVZfOYTrzzGslM0ScpMylORs827Kz0k
F6YNRqQl5vxM0Pj7MSyKF6t8xnknuwm9WywYyAEWW/kOGM4XQspvs6+/QAMOmldAsGdGP9yZxWjt
lS0WI7gW5x3TGLclGsyPmevNTjRdcCZUrVx92Sna2abOcCrG1Ud5MXjVUUzjGUPTlSi47A31m0Ha
WOFrjP51CDwO8z45u5tpvbFT+L7xtOwQRUaes0TLfDdkSf+1nWDMWqIy984nOEXH30IGHbywcF5C
tnFBun0MjncCx8tDjbQLkuAdOE3unMPlytBdtjmauUNtU9SQ9NcDnJbH4hOK909UVt/eXivWrr8Y
uUBdSpG3CB8Gpf6UoAwgCrDo0X54//YN1gbSYpg2AVSC81BnW4kI+OIzFJxT2hfizCxYEX9Gy+4/
1ltURCovu6ARKnZxBwU2mkMuyYjyxeA2cTftB2SXivgLB85Gsm+1Zy7K2TybBI6A6EgPeAVCGFJr
U/AhlOwlyq94Gf5zGv1XkIinpsZ/lpSHP3gRhx/NCaXw/wEFcZJwr6Mg0qaS44IDcfo3/o8DEf8j
gByLcwb8KjvxIf/FgYj4P6IAfCq4r/MYkhqGEfl/MAj8LVR/Y1RkGQM2FsDUf8MgKP0HWBDgMQMT
DTIyQ/7jv4FBoMaJSfzvI3kU0BBdwz7yJfiZHGTR0w7l90nuMzGhMHgyFB52vKL5bebCeZ9B+JJm
/QR1BUzxxG0rpbumACL8+kd+/eXXn//6XxVv7yyqGJe//l98usg//7Gpwb7Gt/KfF/71LwTCAuJb
Q103lFc9k+3HQbP4QVZ2Y4mvP/76C09F7wHgVXnNXcnnVwNl3l0xFdUDNCT3JslQGiTt0QQ4lQRQ
YW2FMV9ZjjpVFRm0xpZ0GyrAV4YK9V8101R8JkpitUWvxA+UdGGswZObYGD+DguKPFHvroei9A6s
IduCuS+W9FAYyTI/dkNOjnBaqq517t1KlfTXDbe7UVEOy8Ci3ZMZIqqMDnhvDrfHMc2qK8tptyMq
LO7g1YwCHGcPIHscXRn4u4K3gB0mCpVp0fap86NDmfT5bsx1sVeTgQTGg/dIMjm5U4Si2moj5NvN
DS8F+ZATmn1oGuWjCnGJiiLAbqcz6Nj0wYWeHqUk81YFHDA5lNibYNiB4ZxsA0iWjzk81VGq8z5Q
CW1GYaX3BU4cdoJsqs2nHUUL2gYJmuSQCGagTABTLogZ3UM4ckdGDQgTnFBiA+5YyRoYsQHXcttT
FMnjMD/gc1gCFnmIkvjOuXnaDBWwXY2trurYPUcDBYCI63ZX4GQ2lA0IZJnoNiaR9QYM74/eyCDC
Ufhxpf2CsrDeOAI5TDuLrSHxIchDP9XKfOymGVSfwoJlMHvXKjAQ5oTfTrudEdltBXUIhq17hkLp
nogThSSYN33CriIaK8iy9IfJR6+0m3EYRDdZ6pBKhvAE9QGLYTB+oElzEDQNaBmnyuQmbcNCpHRD
INnZqJJeM8R5JO6bY9zBpLIWzz20htIBMzaOP0xfGnRP5h/Q7XOVq/mb38Joaor7nwxUVibEnjX8
S+gykEjdPoE2nvj9TkrWpsXnmqlvwDdEm1mVn1ukGnX9ozxl5o0Nr3sDrYfsWJhaPM8I3EJ3A9ux
SznW3iHRQGDJluyyOICaUH3G8KtSNUpQTGOITAsoE2NVznsiTIE8otuP8ax3vI4ruHriWw9F+Eod
sHmuhYtJ27c/yJx5l335NZm6ZB8x02zyOmQX2ocuoYrQQhb6d1wTefT9ERSA3A+2bd1+cgPqBwBC
5PtEDxCIXtUdSttZrR6SEmO9p+xFzT0wVvlTmCSwCCqmamvy4Qj4a/nh119ETjkoes1z0gbhyXv6
xg2QzTVlwNCQXvRbo2GjBZ91Ho77sbPm0Jn6RvUFVA2eiT/Fkr78L1Pn1RwnsKbhX0QVOdwCk5NG
ybJuuiwHUgNNDr9+n9E5W7s31EiyZXkE3V+/EYzR/asd9BLd0zAFbMpldrYEwj/AaLxSgn/VKsvj
2A85wvHhSKPTrvO9SBrw2LOQYtdRrsqi/mfiUeFON6Ia/8V+youzFBb1EOWJVseXaUC05HrBn9at
ltBTnQptrzHjbqk3wjFOQW60obWgF+vH9jSU6ZtvZhco6oD0E/Zrlc57NxPnMndZaD0ERllXvWTY
JOpkuqIc/dHZ2e/VSn+xfG8CUa8bX/FcNtYYuiJZY1EBYrdyvQ/Kuet6GVXNYsdKJyjRdnQf4TeA
ZVbJd09oenhK+4llXK8jT7ji0Gr+R64H7RkyfjtJl74uTNMbi7yyY8+UkRVAn6bowmFwkSqzY4Vr
QcC98Lsd2RD8TlpjU67rNXXt4SirZjx+vxIqi8C/y03ZjS+Q/iJeDa3kPhYvevoD8a2+kfb6nHaj
GSPx3FWPv5mIZTyKgEuxQOhAgsfFygfd6uwTbusSPORYPC5qKQ6rtKZdZpnNUcWFK52ItHV9l7vz
Go/SSXdzHo7Wy1x4waXpredVkgBSBk3UBg1OpnWNnGF6uN39D00FNJoJ+y3xjWNjUcJKGWYd09KC
erVKDnMwd5FTZ19dkHTb77Kkov0xO/O4tVaRbAl53ZbWTLCcz6+5yhMrGkno6ZcdeCfNeMbWLvsx
btOF/2fw0cILRJb1bLlga6gq4dDX8s0otBsW7PRU5AFhLnCNRoIAZlzGZ6nKPMrgt9gfjM2IhKdl
g32tLpWnif3qmNkOhcSnlyJbd702nqfi8WZ1RsydcC2K5qlVeR85TRBsRd08eVIUsVK9t5O8m5ta
tj99fepj1chrsC57p7X/BKL/GvRsJ7LGOjVGF5LLiJdpbNeodZqXTLg3cwGLsgPF0JA9WZNehd5Q
ZbtJWGRWoVmOrBX+vDU+PHP9oWbmVFrhT9iyKICWH3PSfFJ9U4aDPj2lTbXLTYdYYy04JexPjV59
mIkREKd4BOitkWGZVxwsu3GxNuQ4+uHqsZ4+vlFg57Hp5vlem0wqdfs+Df06uakOqXYg7Y+xrvOQ
GMO3Kks+S3OTduUY60lyW6vntkmceAnYkaEX2WURFQDwaynm7gCe02jR1Ql9vngFsQTtqodt0+8X
aVxpJ9sbsr+7yW4yBjoji7EA2Nos5MZC3er3Zag+R3uWaNTYY9D9n6RWNW9CwXSbW4mkIRyCYEGZ
LXaTvBQkX/Rm0EdW4A1xb9LkVievxoR2h5YdBJ30YqBkVVc0g7dhfMm8LKqm7q0w/X+l8ymL87Qo
Ku9kt3PxJ1HkK0NSI6Bp9ZK862a+Np6z3Fnb/6zp+Mst0CSaZft3yINtyxO9mUccf705vPrYYCNN
t6zYR1sNJhJm7fw5+uWbat0fXk+TpNdEg8hvwlwOg0qa0PTsOTRVR4e0LTe6mRQccAHE+17+W5LT
iso7nHJLhNKYZJg0+AnZSa6tEVwdI05sV6e/3v+nr/lX0aMEHSkGttL8wx7nNaqlk+0KZw0dy3lD
MXUyqk8bUfBDzu3tTaPc1shTQ8WE2to655+JmBJT5D+RcYY5/H2YoOBFaqtxz1Tf+ciX3OnRBlTN
pu708zwGQOc2t1pgbBFA03zszmhs2PSn3nuz+4fqx2QiUJy9jCw947x89q1su2r+2R8N6tQ0J0bn
SLMpb+3gmpjsBJUfuWZ+zi6c2qxdSQlSJ0ENYDpKEZ6A/n71OeKQgVpAF/brVvunDr35LbC1O3I2
haIJAa9nInMvicXJq3qbv5pmrZhbtV81po6Na1OUWOprNJqaj1tcvE6L/WX4zc+ls642e1Pg6BdX
zveKzNaoEflxKmMtx9dBM8VeSJRwfbpgNOAzaXPTLY0VnL2j75yA37B5mQkwjR8/fjk3YzT1w1c/
U42p55c+sD71IDtzQqEfUjm7ttCjee3+ehA/YbFw/rWjcR7v+BOUp3lhG2Q/9CYrolk6sTmp+2ou
7TEnDy/cjsZ8bamLR/zh7p1lROyjyZPlU6wqh9Poar+64jQbT4Zl7hazfoex5Fa3KGlrh2dPc1FS
0kWDVGLjljm7uPxBIk/opM0J8wQafRRjORGRk35J1iTfW2tya83839wKdlFjlxiWHi0GEobWEgf2
4107NNCh7dEWqGv9u70sKjICvF91xpCsUVBYmrthNdi9zf5Yj/mLR6yomQ1bZB6Z3sx7z0aObCG+
HOjHCYtpyOO5khQOF+sSTtIYCb1Ax+sNwWEY3Tc1mB+KvxNlRIQPOB9Cxxt2Q83NhZGCIe00KAwO
jJZ+MRlbq9Jf8yE4dmLcaYv1gtTFi3AOhinaw25pX1BgdfAeRLq5db4HmviNtuZcyMYKseqIbTNT
Rms8yG9TaIjn73o1qljIHyKY/RBP0CuryHM1ozQdlpVRQGuqY4nSfO8i+EeO6UekaTmhZLCPZYWl
Z0zBBLEx7YVN1SSZgnHnTtdMr1NJnHLzKrM127aqKq81JpKTzd/csC9AnS2efLd1uWzNRh0ye35f
FqrFfSGKMEBCzgXrF0zwb5D4aWOUZ2uujMM6t+qoKbc+Ss+9d2bexsDlB40D1dF9s3WiQNNeLTzl
udqocvjnLtCSnqFDCpVTAIWsGTIOfAnzP4v3JjP9DfnMz641DVFdls+z4XOksbSzAd8XqgKWZ+76
+jg+LkVma/HcVcitx6oKU8rUYzdJE2aKtomU++Y4vjrOgdhgv53jWeSvU13Ua9SZN+Y8hh9ZvstV
IyLYmPfZ8oiN85QZIxyviDz2ksidePpXUR+/Lzp6z+NYLL8sLKLxsv60XN5qJ+lgD3LSQh6XZih3
hcKI0evr33UcvlatnaPCKGqWr3E3D3K4Z7zDQT/ErihfOVNhh87eTOJeSqXfVkdWh67pZlQarD9Z
k4wh0sVjqdyIjLMB8k//9NhGzl1pnCfK0OMubf7wiLYY8dTV6ss3UDYSyJctqqIX7iCMbSq1ro5W
EaRtsmZn0vs7d4h/GVy9CCH6FI1d/Z7Mk4yGOhGbKaOBWs+ZznQxYUDwluvoZTtvaha01cWTpif5
hSTJl0Gvyk3ft4c5mx/qflyg+tjznjmZx+CxxY1Gaf3AwtjoZRMFpMU+fZZT7bAd9GdRKiKIlpWN
jEyaTdXX26Jpp7MtNEKbxyxKuL1RYZZZuEitfEK7UD1pifVQ/2v53i2JrdK7i82J9YDMeUP+rRY1
sB8bOZAfPOvmvFvLz6odJYbrINgHmdfe27oeL7XqDiLpkbfnEiuV8oZI9JkNbuDSzdcXF6Hfcs6L
5KV+jWmzG0pQSpk01tO8rOaT768DebgI1ZYKTVju8M8u+mWgM9piVYpLCjOIWOzbuEkolJ5z/xeZ
rJQDB8Y9IOf+Dlw8bldOhtBNCQ0VDg3fmU5rvd2jlB2cQ6OSkUl/2WrSeWiPifMovGUvFKPf3DnF
DlnveOe/IUNjXb1D5WZTWLqkeKruVdgtzh5n/uWU+q0X7gvbN13lavqQmqZt0d+8TVjP7xZn1kVf
E3CgFauR5/2DVcDI69barnf/tl1yMdtB7rARfpiNofamg3woZw5DY9yrfWGqmGFz5I5uh7vd/tEN
MR8Mrd9YCOYrP6Oh3J3bSGjB3q+X8ZIb18mp5k0psA+swn82h9m4Tw2LgOF3iMgCbo2mIRpgPXh5
i2AbmF5bBs5PuXuZUixsS+VivevYjdf02iQZFcXpbB2nZE6OAmxmLqkgFxhtGBuLqOTwhdiWRbRT
h7L+YSygaxi5fnttsR5bb0E8V3H6cdQ84L0eP9Ih77YYTuNBUjnoe8lHo4p+m3j5+7Ror5i3uy2q
oGSPjmZfJ0Fw/L7k49QeDfkpVTF/uaNuRImn7aRdO0f46ebqDCaPLk0kPwqvYtNvdz1H64+EEPpS
L/1Y9wFiMIHYES5O7WVY2RP7t7T2q68a70TYqbW+F8rlcXVS7sSGOQoVwM0LFu8wFsLfZM9NcnfN
wX/20undcRcnQpmxFVVen5TnD08UbrnsdaX5DqXKUDHvS72mNdqWzr7s16/q8T17F/NK2QR08pkY
U3T9IrF/nueMR2HQlPEFOFQVWvJbCoeGeXPyoo6yWdR4UxI76N73Wp1+DUFhnEc8RxwzO4I3nBrX
1DrvJBv+Mz083s5LyR7Fnx5ERpeLnV4wdDVXqWtxk4/uk8k58alvXarWtWovs83UWtalapzkuSSz
8LpU1Rb/RE4ZfK7s7cJzAugLXKQV6bOv98lz66KiG5vkUs+e2g2jP7yiZlqRjfpPk1HeXBCDsDTM
n6lJ0VBf/sLoNO9MVX/h6yKhci3hT8cBaMSXdDmIbFRbqVsep/3c3Kx9I+bQLsfxspbOeFEC6W25
TBTT9xWN34aoIxOr5UVb23HCykL8v1R5Gg9WNoZ5IzqsfLWDFTE3IhxPUzywmkStLY2NEIEFIeKl
F3/p8zgh4CpqRytWvV9d+2B9rvmV7EWrdZeqN/57GQp3PBgdbjdbflnTaO8QxvWX70vKksmkU79W
ZnMfx0zuUxX0l/xxSWm0JqmmJiqvHP2Xi0uZ1r57fGhV83DhWR0u3x9+X8jzeNIN99yOabJtsCz9
5w/851VehyWSvuu0uJwx8QdHStT7Yi5wopjZeisgQG/ZTDui1yQDXbL9erPKwbnO6tIWuX6zfCrJ
V4uf7/vDRfT6rXz8JdyjxwJ1IESt/5QW8+oCDbTa1XP3vSsXEJbaZKUhMpphzx+P9SSeM8x31IUW
s7k1iiGLtNpZY7sk3tTLC/NWDYNxAx6JM9NzDznPzckX2nCqqiTHR5aUsTMVODwMTMDh98vO6Adc
sfUEAOUSFt15/SlTmqnCtLCak3H4/owmLUGykF1H7N79KUBlfPp+9X+XwONsqdESEhqa1p3kwp0+
V2qniMQ56VVaKXTGnYavocCqpduFQmOL+tUsmXYsvDNAW6VcOU4ir65nqz5J9Emnfk3U6fvD7wuF
gUtoG8GMY6koYroo9M0o28PU6ebNp6tgnpfnKcEUYq362zpYzWsecLp2ryKvs6esKYLXodnhs1jf
aq/NX63ql4yUHOSb7VXLVs35vFF5w+4vk+eRUe8tddMXu660qzuk8m0q+cEdTupHo8de2CzZ0UcR
Gra4ZeLZoQMteHRSl2vQXjynNzdaMNhRXoCgoN0hSUJdOvvW2+BkQF9pPLdpu1vTvD1IyxujdbCX
E3GiHA2ahG4kWbaRrcQdh578sB+tUkMmqlBz10+tt3WChzv9Oe1vjvVkJsPu4W27ZolI34dSv2Rp
Zp37zj5KjEzvuHPXdG5/NEFiXtvAxlYTeFE2+PkVjwpqM+sQaLjpStffBiOC65G370VP6OJi1/5h
aMu1rOpla7tHU6aEvKdjcO714rlX/rBxZnz56epx/lBh4WIqT9vkMKRaztmhCLYdLTEoNEkAd5b9
WpvH1e66Td42deSXdNJVa7LtLR62KUG1kvRu1LYJkHifh3XGaNRXuJHKh8Tv8Rw6DxngZKwn2rCQ
UOpCYy6e9bCRr42v/SJY8uJlDgM9eTRp2hKJYKDjZ90Mm8VjQVqd5dj0aYS96D13MLPM1crptXX/
Nan9NgwkRmNSmoEFPIxuHmg3oFBi5OPF57UT5PdqAleoun88/sY20uwqDoqlC8cARgubXUWaS/Zr
ciBJPY+WTjyfgaq3nsPJzXOqMbIno4h1NzbT9Y/pWklI/t+e1iNzz/NxLxyzjW0/veijqHe+iRdM
yqCjg6Gaw3EWL2ub2ayr7Q9LzFdCqHFqaxsP4/tu7canJff0cFm0zyLIGbASrBIO4diqCrZuwNMi
MhG6tapxFOSI/ZUsNoElcKcmxJpLJc14HBt706Hi2XiF9bsY5Hs2YncTKVUaed/tqiWNg0658VJr
1Tlp1h9m65xaH9eQmvA36cujy8tj6+px7sMs8UjUetySJvZuQwEpu0UGLLWnoexf0W5xKofT3reT
rgMbZ27UpPpBJx3lJz0Qu7YdrKjtvYV9wJ5OzP6hW62Ai2VV3AbGOI4+4jhSTvW5diePOw1W8rdp
VUa4INaWjj6f6XwattTAbf1mdjZVWlxHSjvCwafGqGvExfNxbxZV15wodUzflx7rWjoL9sjAWjbf
TKI/YaowGuEelS/q07rmeDxqctyKROaH5UEvJk3B7zTIp51TKfVmtWO2HUvTizsG3Hry67d5Ynwf
Kttm0RvrN9Mu64OZMM59f9U202fVWOkON5sVysas3oJ6ai8wpf++P7Lsyr6J1buWCl9QFWTLHp8L
cGiSart0Trcoy5Y3lbbpC0Jyki/4qBJtsw/cCusXYBV85vwmSpm8MaB9fzAIg5mQJX6jnL+kJZwV
c0LU14ZHTrL9kRIHFrqfbdGmx6au96nu+1cnLhsaYrUKcTl+hvcUZIK8fQMnTuu81f1cxsHaQGWR
7FU9FhpYCi1yF7Pcd9joXKRb8cgwGbXpyA9oHqvVOBSuG8So4QuYL+aYFbIxTDwwjpKxZHazS4Aj
LayDyFPVndskJWVjRpIfIPzPgyW7O/6Qb0qFUOz7QxhWte1p+ovcrih2gyQKRz7+3PdXZ8deD+Qv
MvU/Phdg+HZ48q+90NdzJ6Zzlk41cR2BzJ9E88SZnnRs4Sax4aYzIigsjh2K/6deTj9HI2uPVLAN
T6RGDE8mab2mAUQCIdJF3583aiVDBJ3W0cdlNHbmyxis29SBYbXzTKF5OqeGcm9ZL9ttNc57O4W2
G3IJUCUIxqsL4GNZF9GQth8Ez+4cR1rxOPfsyUb6yKz8NEu1Vba5HoeApVNXjgaoP0dZPcZNcdUC
NlJPHrXeO2ekQYadSaJFYb3kJRyynpabWa0iMjTzdZATFI7jnLRfSgxEtLdRR4rJW2ElTQwozyGy
GQrOxGCvRFpg95cDbkPF1PwJJBHcvi+tyEjrTIztxOAV+UE1Hnqskbhb6vxWG0Nsc8IWKl9Y4YPy
1mJhW3Ib7IgUgGjs9YuwVL+zsdZuG7ruwFciNaXpuelgGMTkr4e6VGCj/fySTFn71hc3ozPvXV/t
tQU8khH64a4r3h29Nfk3qjMR2h0J7eaxNDNcKSzuyHWnhsPeeta7zkTBIryLwQIQSii5rpzcU7fk
Z6yS87afxb4lRotTOnbSR1dlSsSObd8UPlLeu/SfPxevDC/0ys1Q3lJt0IYnT+RsXFZrD4m99Q3x
zkP/Kyn4xNTDfLZ+CcRrYksDgqxzK1yK+QBc+IYkgXaTXMSeLP4YA0OZ9jLlw7Pj6ldfmNy3KHK4
sTgugY6QI9C3w45ZMHe7CUa73Iw0qUejFSS7vD63U+kRFNi9cry+Zg3Ijme8uxPlCL07v7sGIQdG
7uz4puQ6dBNW66D6whc98T6rm+kt3u+y8+9skhPDmJ/ESQK5T8gJZRtQ3RrNylqpE8emrI2t+VdA
ZuqDRfMbhYn9kdeWv3F6DQlcbqbRMECNYiKOss5+xjT/M9Bg/pD0gmC5+oZp9sNKOyI2xha8qUAd
6QGfqmXwQqFlFmZzsAQKzTbDoGnUwem/y7X73eJ02wx6D1Ce60ASrr0p9LyJykqPR6pINqmZnIN1
/NJLuw0Xd10QodgLrKHc2u2DjrGeKfj40AZ8PWvuHi192CKE+Clr/GqN60N2G+7N7mttU8/yz2LC
NU0BPwA+qqhvzY9AWmk0TkaG8e9Bagbmb4brIkxwQ1QTJOCU38bMhmX20jBFWpIuduT53U+/Zc0S
P10cydGSu/spXYqwYE0LMOfZNgCo6hzAWJPZtysFcDaIVuscUmFvlaUe/mxWQoRtbMZhasxPQERN
VGXivtB+TRIACoP15mh9GZNhjEFo+oOV9qEqIeIlsYuQsZHOqN77ARK1L9LD2ILrjfo8X/LSJiKm
uGmW/1rV3ZbyrOAgi/SfSuwtvd2/jcA+ZqLsQ409VjqPeiG9YCNS9G9wcDF+rL1hsXD1v0lnuGei
eaksB69Wnx2KB/iryoKQHekbPN4aPj/TqUOqfu/BQndqlnNYt5Ss484MBMdg66OYbYEX6rcOxhuj
i3ppF/ihFKKpf4T0lXQrNj8KXXz03FKCb1brGRHg1MK4PslEROCA/uq3ccT24rWoh+of6ajdU0Hu
0W8LFdsmoOY5FHJNTkQ9c1toZ2LEb16tO6Go2w+Rs8PDRtGaTR87P8Cq/HdOoKVbsFmpYGTMxDMo
66uFVGEGd4Wc4jgNAuxWfdQ72fPAFA3c5uzSoHwOareKgIaeHCTBe6/XtnMDT+sXb+5ottxK2AFH
619r9dcmlXcew3i0W0bTwjAfM2Us2/kRvJgdEqVdcwCIYzDu0H7fXbUWTMT9ThQloAFjh7TKi8e5
m0QKJE7pz6Ar0thvsls1YwoSSfBr7l/MqkrjNEj92GKzHjuyE2zFNEpWe04W0cY3oCGs7g1j3wB2
2KabxHPRh9hDbA7OH32YniYgP/QN5jtVkBknyGq/2IFgrSfECeSEk0/C25xc7IqbtuvIOJkZ2lav
3Zdp8gse34wyA+kHI+mU/31oaKhw0LZtpeUhyQhRIORWVd5GWZxsCcUsBflD/s+6fU8hzjfBGiTR
UEzY3jCfyjKAtCVla2mN/i0Ho+in0yJJv6pEUKEMMf/KNE6A2zjhdlTfadShNMm6TfTBgPCM7KV6
KXMvDwtHcZIj18jV7N92gpMNho5l7I76QIt8kj9Obpqderj/cOldbeOjiUgN0FBDDoid5jaJh9Ha
eM3MqGHjZEYAsOnY72AxMorh9HbjWQ05emrJNxPzYZiB1OtlIk61pCJDpsWn44AAod9yFRot+NRf
usPS5A7zq1mQYudP+RTa7WTFlTs2ZFUw3fQPJLx0TpNhm6QNsWkQOF6cUtaE3Vwbzk60+SXnvMRq
gCnVLrxkb5Fk0DiNcdTqnownzT9A9oxbs15+9bozMh/tmfrlcXVLJqx0PWhG0p5t8lRYmznRJ+bs
HdvF9Y45702jG/Bx8p/QiuFcT6F6nO9dUZ30JhDHalgOEO7pTtYymnLZHxMnjQVV7lu9Dp4NfRVH
otBglFA8FuQjGGlYDfmtmqR2LNgFjt+vvi/d4guK6zMdbs2Y40fUFdmBHeyjelwYK7Xj5ICcJ33X
bJxaJafvL+iguhG8uh+l2jm3WJnk+OABTbj1oNROtv/X8szupM2PpGJhleHq3isZ5AD5Th/Do1tH
UiHyo0CZZTXiiOjqvxd/hVpqA5Yggksh7VmWNlXby33mZysElmF1x1UbuqPvt+2+swOCs1HI2I8L
sPx/X2mdVR4CAowJS9iWZdPEuLMBdx+M0fS4fL/KnaI+Crtc2ArNr7yR7hG+w4HMKr4wN+8N3Vqi
hGKkITPTU/e4fL+aurXcC+gi0lrSk5nU2YnUJW2nqeUgtC45JvbT2k4qBjm7AxqaWzDij5Ta+ia0
E+LIwmpKtW3TFD9Gk26qXoI25t9fnkbfPDnIltHu+9XeHNxzTmvO/7vU7qqdMvtk9Sx2K4vSNlD9
fPrPxdD+99Xjc1l7dvklHTkHg6p9/wmfle1EpF5BTYL/8v2ponb8Yzqevr+EBub/f4fvz+kNaGfQ
9wbjI9Iy4a7zbWiZgEYtF0cWa7VJRdVz2OvhvYJ2eKrLtokd2SPVaGzkdHpnfVndyntWFPcB6hdk
jV1ds5J/Rtd9YOfVPubJQRG0du6z8mtkYcpdLlMzhLpq8z1R2tVh0hMDyeXk4DupteeRYTpSlSZ/
Qvm826vLD2kq+zzAIWrqw50tN54UKSfflOn35ZtBhZJPj5D+hc/cP7aq35eiWCKi1roLKoR1xlRf
9RdfC7rL0C67gfjD4/dX89blPCLdwzITFBV+/wkhC510jy6F3ZpMCpmaT80dKPQjQHRIqwuRDenG
73qcw6oL62HVj77ZfvgmsgEvKJFLwKFfUrPuQqAoxnzXR5NQ1vFQEJRi1z5HeechBs5M/rP5E/F8
dZy4zrbrrHlr+8YbvdZo91BAaIUuHz3qTEAuw4pGnsvWnJrgkEzqvWlOE4KdGvkMEVMncphQKLVs
FtDaGqxdnGjWTq79Ya2NFbR+3nhZ52yMjpQN03sCDyI5nViv2orRbHAUUMlVGNleEY+VDCOD5IBv
Km+SXz7wqCO0u5UXSUSaThbCHx1IpbmYHEzzJp935VJhBHfmD5OiVKfyxQkUcTeARqLNTvZ+2kcT
2ha2r3YiHmlAeaPAO2wZzTk4sJAeGXcNPImzbvAC/+7dXovtjjIubegvzFRLZCeA7G26lqHjrvZ2
JAswLM0OWFl9zoZlbrwZrmC2/61iPCCyecuHckHtJbhdvfy5L9abXhond9y0OWrC2iK7sRHBmT3m
mdSJrBVvIDZfBbJI1VdY9gYQodQq4tyoHyu1+c+uje2SzzHyqCxqqxLGprunyXToGwLd3AFNczvf
SkJG+e1NNECSa0bBoJGkEazGH1LPaNpk8MXGqKJ51m++N2z8quf0OzK422rsN3qZ/7HTNou6thlf
vOZVmOVtXqyjTXZVXJcd+BB8rMF2CHb58/Ef4CdwIvxhI0OzeStz7uNp2Y8SFeQqhuNElBqReLvV
tW7cHvzP7eK1DPRbp0/PbcXuO3oSLsoi4QIZG80kzY96JpnlMTVKo8ii2bEAq8lWY3JVLRLOnjM1
CiQmc2j6UzrbG0+ut6XMfqJas7zkTMUdFvtg/Vs35JnmpUSmaTySdmrclqvX7zOws8Z0rGPNmqd3
xkocvReL0X+yofRYkwdI7eZmq/rqklhSVOkSES6ZhXXnX/jhdubkXufhareGt1eJ+aX57St72gVB
c1DBN1XDgdG72li6eUmb/K8a1reWGSXO1HTNjTl09TWIGvWAru1DY7R3mYHwybQhqbOh8LT0942C
nXQpgnOag+1q47YxktfE/t2tqokMr0XqJv6qVv+qjX4mAnB5Bs6swsVnaJH1Nh1d68jpWnLEGIab
bTQ34vjPslgBjnT/0hKSFE5TVHkVZ12KPWJIJy+sjZJz7FBerRT5B+Nnw+HHTRYEO2kamaPxtqb9
QdV+H3kG4lBAOZusUvg9FJddH3bTSJPllD+DKD5xrIuFvUzhIxE+Gn6SGEfGjy+f1sHYpMHooV2f
OFi6G01l13GV00ZrgB6ApTg9T8ckybQ/6fq7MMqfEqAWQZP3s16tPz604pwhU5nM+qCDlyU5v+mk
IF5M/Siwvow28sxhhAJI8uyf0i9YOaA71tYN0Y0SBOcWKP/N9WNJ6421yLfCSG9WgR7aMhDSm6p4
Ra8nNxrJlvsMEGxIklfl9A91ZZWx6/KI5Pq89SsvQPlFhtdiGP9D0nltt4pkYfiJWAsKqIJboSxZ
ck43LNvHJsciP/186rns6TN9bAmq9v7jNdFptbaH5sgdnT/3PUQsMzjUS/WV4GvbJHtnSqJ11kfP
XTkBAukwBv1G7kivL+im6XyRlfA92tUzk2i7nmf93blkTLjJtWruOMLyvT2yXEXpaYiGq9PKczZZ
4JWQLnm5DPTDW59J0a5VN7yGY/oBV7oahg64dy62ZI1OSMzBfPT4ONbptSNrcOX+48DR2zYFJsd4
8dZqZLKpceLTEauRq1OVfrnumhTmyeFN6avXmOWEZjdr03BALUniHCDjPglYFiu48mOroSXeRgG4
V0iTEvRM/5tDGeCMqXbSLS8s9S1HIAqVAgRtnp4Abda9iUMirr8RlRu73pFv0vLOZkjivFeyUNNa
BHhw0qJ/iCYnRYgXnpcl+wit36wkpqxYZsXZ7O8SbTNE3LRq6gBKyX5aSkxUrcesCfnfAEL3xr5w
pqNXxyzDqXsv5FCyWkV3Ki3RJpERssIM8ugp9w87RRtM44RTGP/lBV8B9Nak0a/0jwhRf/UkrC3+
W1ju+ZEE22oVD+PXoF0Blkr6MQstY1XH6ZlyAVtAuKDizl1dPvnhFBG/827avbnXuXpQhr5vKjrz
moJBuxIyyJzq0zAx28ZlCrhgFy6qoOSlBbfjTq6q4IL44+xWqV6LmqPYuknX1lE6udehAAOFUZ1D
gejdt05uEi9IVpeIxAGnuyFXhBlKFZLfG1Zcfx6i6ro3V9yw5Yag131DYJZCk1Tmw1s15xCfU/M2
q/+qQroVW2dpMr5XtGPBcvLz2La16kCM2JpJsMz1TEoikEToqneOHP5MGExe8hOHhDIpWJNmLJ97
ngQyIzsG5vkPHRsTfeUJJtgh5eec0Fz7Fkr6yIu//JiB2yjTawZ6KLzwKQvJnyjT5B7ZCTb3SBhr
SRUL5/l0l5XXlKiyTUjak9n9mWn3tszVfq4oicxrRkjLx0U7neep38t+Freq5LcUvkGU6WcjEXoY
9atwzH3RojjKq+FNFuULjDxsO3AHozQqE3mMPH7xln2XfDV2p9oNMjXtbKiJXTdsnepcky/ileO0
dcO2Jf/bvBBTuUs9FT/XhC1FZoOTILtExX0ouBXyuK7uHPEumzk+TsVyVebwz6XMjp8P4liokSsP
FbzRqsPUNm0gaepe01yEz8ACrzY0AYHWsmdcmnjb7G5nXOwwK1epF41rmX37GsyGVS6BDd9R0Hk7
ns2rSbRdEElD7YkO2JpufsWnsUN/ZpCRRKqdgZZb9lG7FZysGRn6K8NlQ82GyiPKYoZRXgbkzvVn
6RUHUzlJQPhcdggZVVcVslCeud4OYRB3kdma57Hh52oBbWZ3RNWdAkEZctPNdXjqs99eyv5UO/HL
UpsdZmMyCZvB+JPqOs8NUpWlxTtGeFKNcA8NIEPiaMfs8AmUnm62Xea+FejGm5imqjwll1q1WMpr
MI9OgigNWYrgneulM4dT4pPIZ7j1twEjsiHvFZcJcsxQsuXHEwljCMydoJhkS5D/JyTgyc1hSQ1b
BHaK5n/OGafUeDDQSsLqhbX5aEiqnKPsmlYVotLBvvqV3a6jgbTiMv1Zbp+FIAwymONh77/pJiyY
6ykOAhIsFyhHMb4JaUENiP6s/S5hjiuR7Brt/Vz1mzjic0/d+h+Bj7wlcnp0MYpqH6KUgCSS0Qhs
3yZQTIOO3zgmjbsm9p4GAVLt5n9lqETQHQ3Dd1dTn32wZb2R9g544n2jKL+aaQoPK3Ewu23x3CzO
31wv6donikeLmBiPQp/bZC5YoJsatbdaW0s8IjaKroNbHyxkxAcuV0Jz/Vrd5f0ESk06TNha4Pd+
uYoS/U+0ANhjNwzA/ctTi7VLLpnHJsc4n0TPyPoGrunh3Pd3nd0hliZQmqHQOS9NU2+VUrgHF0aV
GxhF9ChS+G5bhP2fig2e1JhjgVTi1UBM6FpM1bUqFZGrkmcDgcVKIWLsFPZ/LOwE0mGF5EPDCjnH
T1zcHsAHFp3qeYhmxLaqvES2eupLsLeurL9qr36EXkF6Xo8P4M7I+n333VUjGXN1DvtPHl5uE1PR
5OFyGsE5E+oCiZX02AMIDt/M6OdhFX20ya3ca9+KWIf4RupxBLfsaqDFYtpYY0WorkeOr69JDY7F
vHMK7A8I+9dpi9nHqsavtM0cgPnURFmRh6x01pPFoIah5nMOlwp3MkgQ432HCw1kbMa3ptHI1uUn
IwxLgeAGqDJE631Rn2tfnf2oubRDhTAuzD/LGrmlnqxzpQ6LiMijHhMC6iZ/VQrvZQileUoU012e
ZntV4DhmisbXk2yyxFaHEBeX5DYxmn4EvHKTM1zFW0zDUNDKRhxqt9/G5nhC3Ztf0B8GyTzc4MAR
LYE/LfjtljrIek/tBGsgANu/yiCCTxCUO7gokPsGGST2xCDJIKWGCvlN0etqpQwzPkrFd4o4E2DH
faHTj7Sg9SijX/KDm4CBItpWLQ9/419rp3rIHbPa4Dx9NluiXmPscquCl4oF1RSBNjUpsUjKRN8d
HDOlqn1OrkPsnuxoLrdjb+4KTAN3Je8aPiT+yjA1t9piL1nc5ZhEdvSt4AeoSGgCt/I2iyfHQDv2
PYmaGTqT4XupAEFyosmDyugxWfW5DtC2gaajMHJDHdBpEAG4egATi/kNy9ts8wRmaaZ2x7TNXWbE
/1KOUOysy5PwE5+V+6aPRvLK9TkLjHB+zl++9q0qQYJQ3A+TL45kw07rOU6uiaLgkkfvLiyNv07L
ZXdTGBkTKpcuIkQEkTmfJM9JOjbnxeuJIVh4FReCU+gmW6WZAe9hxMSzGGQNKwO6UfNo2bLJYFeT
dau5tDs3fnYnAmhT+zb9kLU71vqbRa/YSipGWD7A8JCkrVCsYsYkoGzThNG+y+RnB4N1jgm5D5j8
kdQpzIKLUxjHJnf+StO5V+3yXTsJDpq5SoIFXZwDIhVEUREHBNY/YwtMN4QD9E9zMr4OqkkCm2uS
kyL3eVAQ7+OV4/9YQHKReKFH1C7uwtJeatCH2T+VI7+izMTzhCJyVYUiQWjU/fOKIloPJj+Tb/WP
uArwR6voNQxlSTSj85GXsRNI1xvXNAJs25CEYDLSMPi15occ23ybLt2DknJvTOApRjZs5AxoH1vi
05bZhwcohl6AhFH7JycPnYygbje7okTfvYpHkW2rqfzKTCol4TwcfEtInSibCHG//PLv5dbx2TfM
TIld1i3pCkcPppcQELmO2j1p+AZGKdMN3NQ/9bm0b73JF3vqXrI4jH7QAx2GuflTjsXsMIOTNhLe
L8pIGkY9hytMf9e55nsafRYILDEnz0sxVNGotO18g/EH0RMOuMTihIFHs2Un1k46x1cmRIywqbnK
pudWpfYprxO8mm6+9/qw3ck+vNliuND9qXJOYSefkxFBVk5jdROTu9Av5G5PRombecPPS0F63z6k
t2TecVQXAvxgCpyl2CalgquJ2aqGukVFRSPCZsJ3D55inEyBGL8z/GrnNt8CwJ1AUom01VsnBTnR
1CmeZGtU27ZCSll23h/psXpHMdTHoj5Y4XAeR2g3s6wn4Bea02jaZJtj4liXDioQDA7vgLF4CH1o
f0atbQ9KsvEkI+ioPJL2qXkI/JyfVbtRjgTxLimchCQ6vbdD68FGTUZC7dCvo+Q78T371CZgjDaE
WpcTvNrwcNt4ilAJzMmqXppjTgTACvYzSP1YHxFnKuY5/osj4iLKkhNMQKx+Fa6rNVWLIXXs4Wox
E82ebMZBV9rrjEflNcmYzOYFmp6thyVX5HvQpv1ErwBmVDHS34elNUJN6TrsT12eI521Y6K2b8Kq
+idXXbdOookk0gUdSSFwKdkDqHvainInUjyYCzB3Py7vonMfhZnDwpX5JSSvLgWqIxgpStcYUvUh
9tOT63PwNxVOObufakK4zL1jOAyetLJzWhvTUafzCY9/fPaihmhUT+ypuHDXfKqgrgYBqiM5PKgf
qhmeI/+eqU44UUEYoFhkIvCiOx1hP/CGqdoCsnrHtt7NVn9OHXjLKGuwLBmghqErD87ckLPfupiq
ak5Hqhueo4U+HzGwQmeqei9GXPs6La8VCvUWD/He8ShM6TN1z95cBuPw7LWuenCb7Gi40PXJhMRw
Kt87etFPY8ZGDe94S6qvzU06EVWQarkzJ+O4DCrbEg8QmJ3AeCOTM6nEmAB7OE4zsbfO0rOd8hgE
asHQQqlfFvAl/zTp/CqHEa1FxHdYuivpNDAs0fyQm1a/yeqh30gjJGcvJxvdCwmwUZ6xyrPhA1/8
trAOtuWOu2Z4pI1uwCEAyRgy4zGBJeR1W4WLr9j+5kf8sBsmHponMnN4QNnwSRnpR+ku5rqQe7Zc
2wCpbdr+L6xY/Dj+EBolxBfJbJNHhiSSOuueTZfxyJcVXVyUy3hlfZdUgjbs1vxslxAMuRziYCQ0
4RaX99HWJt+HFX1at7yJiaxrdEmLBSrEFdkrVKz0HQKGhQfhgC0Ow6uceoY5D7FfZe8sVzNaaw+P
wOAAwsbFoesAudmDWcYbvIg1T+Iw3ER2bXqg2gCiPqm2CNuB1xqw1DKy8KTSJLuKVlbhdWTp4fOI
Q1YOYY9UJxXhW8xtz1dhVBvZdI9WA+dQ3DzlSPG5oZ59QlpYydEzgUDn28TdOiC2oHnqdbLbfTNl
M49laW6Mwd0zek6B6YBGdOQjNBG6ogXbSlB37ltvl3i8M1WsVZnuLRdh/RDphNb6nKk9sl+NYkrP
w9r3Q2vvU6t3nsoGPXX+PjpLfdZKowxueE0dTm3ToVnJ8d8HKaKgzrDUjnSHMNPRSYMaDSVcUxx0
Xu16c6rupvo410zIg7ajnd8Wy2ZsKgGvXRABjZYlyZNvRHwZfpVlOYyNfHbb4c0r8ve20AY3Bugj
0UbOmvh8bLAEKDmiPqY3gC9xaYDAjNKTgj6Wd6rsTxP67b0HaXuyKu8zGm+l2RDQG4eDuazWRkgZ
kAcPekPqmYBqNJBmqF/T3juU/p5Hpb2AcpPxofdVIU646yLkbc2TZGDZw7dQzjJW4gTNgwQ2xcxd
o+1c1UUXH2Yv/SJPlcEgvKlqXaZZH7hiIcQ0mqlHGt+jQvwVFZGVeR5aG03NwGo2wUM6Uw2EyprZ
welpyoBDf+spVdoPNQAxjV1nf6h3eSzLzZAplyQJhsYiNcmKqHyKjghdfpqM+b5ow/OMoeJZjeLL
jAVznYP20BW+u1MDzrWbbwd3/GAuf7aOwCIwzIH81A8WLVgHEaQLUSMKp3Ts/xgxYgthcey65Xzv
z4y4vdt+psj5z+hinEFdp9GUlCIdaBhYE8cBwFVkz0h3skc4eXMnVHyfxQmxEkWItMWcc8TLnNAM
A3f2NMcb1vtwWzOihyadDF2KIAfXUdiLiqzsPr2L3fFb2gR3qL4yD4PpIhxDYRwLBi6nanDaW9JZ
z8ZjxpwEVs5TNTl62dHR8Y/Qi3+tj+y0mbmv6ffyjjZxroTDnH0KEnZLYxQrW4fMqk59R7eLtRqS
NkVQkNKeRQ8qGr+zd19MS3FuDBamYhzMnfLcr6TJmYwElRRD424xBi0gvhHVk3EiDhyloTrMndRE
J4CFTJ3sUe2HO3ZLTy03k0Gbw1qQXNC24lXmIFQhBOuqa/qvyMRFkdTuNu6+owYP+hTrg3TaZ4OW
3EDEyVdUGgfV00s32snzMonnwvk1pTw6w/ST9zbVEQxUzKgA6q2B/iTzE6w9QZt7t8DvvuSSCE/F
Io+kGWMPrr7TUL3oShxaMT9XjfcwDX+kPrTgGQhIi4pyDotrxLpYvcWp7ob5ema155GrsPf5gUNh
EeUz03ufVpcuRzpgRi3sQC0cWCzyfQupH2jl2owatB3R8CdAsXtj/lMjGTC8+5uMVWJf94zdgz+f
Jst5ihI+XEmYXDyG8dYM8TaMhcNX8WFOTr7vF2han5QDQDRYhdYgRLhkAq/BfkYyxELNZ2plGire
s/6irgjpOuvClRL9YxE+WgVXE0JpjaRbM6b4GobQiFaUTx1QtsCZzYBDRUTDkTMBaYIId47bAlFz
jfcOB3NJqMrK/g7J7lslFGMxC2XfsT3b6yrnYOKrpXXkIWwEjkSTplaOMoNrcRghsrpb0Day5lja
Ae8AwXnGc2SXJVUphPwk6UM4GyOSVVJZasXS5iYlhil5HJW9oKxwr4ZDW1Ued6SaDi/8sWFlRefG
6eotH3y18XmyXW9rLUpv09L9yWW+9mid4xIjPfZm8M67uljbrj9uqyWfVjqBEdJedEH7+6fb6My4
yd5SLP8y5ltaubAh+akNpN01jyk/3NaYxDGjT4v/BYTSNTW4WEYoUZ4zINv+a5F75tGM6s+bFpNv
MKhSE3rBnL+cKkdkUd4aiEJi1EtXfdh+jUHRGx9EUiQBXt14m7dptkvJaaFsEBdBOuYHcIwoyAz2
B2SUaAbb6F81DRHujIXI++7RR/nQ55wvXtEXa042ylBMNNNWHvGmQOE+6FS9ZayEK6NI8VYFExoe
0vSteMtY4EXxj6J9bvKq71n0t+Jyh1eTj6nQPUEAy69Awoe2qN0YOduyx+bEh/IEK0QoAt0PuJNc
SP+J3xU/cRyr3xGUd+KTHdNpZh6efpMO8aDF7ucywG7nUaL0oSxAdCX8SNQAsjtb2gvp6w2LeZcs
kRdUmp+3Spd7NFlHy6Uyb/ExUtQCFjmJ0RLbqNjpG4AKyGjMXqEthvGLgWtIQVjUsvLc4qto31u3
+JyG+KGyQcFvob5rv06/+5zWD2+CUpnDrN6NRqTxU3RbaND3MGqh/MvE2XX5UzbQIEL/+rgvLX9P
VMSKEAdF7P9QIri1P7zaQ5jB/R/Z3m9GWPFnItVX6pJ1RfNTcRrC5dJ6hLtkTbLXtf2ex+Fdm2ve
85IomxygzxYG7cXu66BfvYjPCK+Ph8moRcTvo3H1X9LJcvc0MCU7mfV3S9P/01H2ucyC8JXYgqI0
PyWsJqFW1EQZnCXM805AtDrZLMkb8Q9wCDAwYZH5/FnSYGr3hFid5iJlvlfDuzvhdiHB6NQ2VhPo
aFeOlnXMcNhGnBSIZ0uoRosM/qhSX30lnppl+opFcU5bXkfXAHyzh2hbjJlzTLM3wmiO3dy81wY+
mG5AReiMqJHix5RQIHrr47VS2X1Vl+Qrh/N9pkcbrWJIw09BcUPcdXvRZBN6fTrduQ2RYbgI3Xsm
TL/8C5uwOiyNetWMaJxdu9mO1VEB56ZJ9tMNNxqBiW5jquJjmEwcvmdRx9l1qfUFZv9jqbsLrUjh
OovoYbuJt1RsdzjmcV83FDMh9b2lhjhba6aQgjKX3q4/yjy9PXrAzzQ+8SCWb+i0n/ixDp5u7xP4
qnwoEKihbyb7R68pArnjTfo2yadA4UoMZsYu6XTWMY+Xj3DgrbRl6tzymVs8BjX+wyHBgzL96vZ9
gbeK+DZWtpfEW13P767Mn29a3cV37yaPNkCZ5N8jvpvAKZ5rpA+WnYa0jBZcMrZHm+TtTJPxvlQp
Jl70ZpBlf1JwsuUl1Oct36OPyodxQdZAelV1kNNWePlwigtQerS6OxPEFvmF86pjoh606b8mvRFe
8+mlVgXPMruUKLIb8Wd0a+3tHIdHljN/S/dOCrKlL54R8p9qy23c9EbgME+sh8Z+7cMecWdnM7g0
qPmmJTnzEvIh05wxolmMop5ONTg+nzoN13ebS0aOBtJQFcQWDtnKscBUE+2tauR7Qe404W5QuOIp
br/VaC1PSxx+4VHJtq2f3yU1/4bsTjumxAZzVwVQN/2ZVg1PTVzYJovtQzIWW7+jXtKo6cNKKsaA
ycTu4UhkO4SX+SI95JSm2HOkaLeJ3waL1JUZC97tXNDcrBOqj/wdcYECnW6Yh+Oao8sDZ5eNdgL/
lupQgDCvZnKtMfmqc8aLuS5AM6WPMsOWG126w9pLR4vzGykry9HtMwN89d/oWJLBHDrsdn0FJx8H
deqIY6PFE0/fi8gp/RpRqci5NU+8DeQfqS+n6+mrLftio69ULTMwRznInf0xk1sWCO9QZf74KLV/
KQ2bgtv/TM9d8ieK5U8uxXKsWi7wUIi9K4aninMrTKabQJThZB6k3ObqhiwotHquR5YOFYU++WjB
7VedzM7jikm/B6N3tpM/rw1DUlolZr2JquV+AYNZj/4uYvIjbYZNpq/yoze2yYZcHM8gkKUOL6OH
qLoCt47QiIGRen4w2caLUyn0ZrKGXRVrSRDFqg5RS/M0cp1Y4lK6qGUyr+7AhuWBoqhdhFbMxi2w
cZQDBTI3V9cyPtUMfbU0bKP48czAIoySrwzxVNrg4EbjY59i8xbz5nNVo9RdDQCyq4Y1lAQa5zCh
IdDeXKIwiwtWqhhRmpjwyM40V2LK1OiTKQON+pLoLxFHdK+SsFShot0aKGetkrlhSKnnSMjYuCYE
EHlkKxm3tEmyQSioj9CVt8QjXIT2PfTEDjqFCoXH2Hfeur6hsS0ipsoRPzNFmshzz+6MXqsJGXT+
m1zyq9WzHvXkQ5FYgjjJhQHV9GhsSrSo+wSRJo4FAz4x0xfRxM99HRuHFANuz0o7MGpOlrVFDBEf
prQmeMUmU8WeUFS29TvXAue2sU7M9JJZNrSA47/WVf/q90O7rsgXwsB9ziuymsI0eZkouuQ1cPZW
tXEafaVcmK40ZO1xLV4dzzuDXxQcQXelzagfDeaeVq4YcVnG0+zHbJ0YzyCEtmIwNtlNuEypHEet
NreTQD8gWUWK0H53fEuu69J+nFKXaBwhzkbdf/Tu8ENh0LQhq+SchfFLlWcuYR3ja5UCqWQubyZK
h6847R8WjXjb6etg4PHP+iKjhxNulEf1tWJQ2WDIeDXi7EyZIzNZXr2nN2OlJY6cVQ/CgJGahXWn
pS63siiedOTRcxykQ7Er2nJnkJu4iqbh7MFkA4PEP6UxX61w1vsF68wwqMeKxXVjdd6J6rxrVo3f
Ght639HMXAu18TMtg6QG/uUBocVTdmePwPk1cuCr8UWGB6+MjcjHdKy7rPi6Wf2ycXiwavPJrjrg
I7uGvEyXnexksgdFuMT0c66rnsYVEGgpizsxjQdofP5M4k5nX2SXXrdHW+wdt/qjVXAGreLW8qR4
yJGo3FYVixgYgimzedh5oHKrdukuYdmSB5S8OWZzSMfuYhL/1hi/lZoIWHEWj69yT1nfi0DhyNRX
sT9b04ucjTu7xZhJio5d8xuhZonh6ai9Xcm5aYLEi37xbznbyGkeKkPc3wgtSSrzKkeXzERHJs2I
qmEh62RTGOapHMjOdJzhYUmrZVVbD7UvKaPCyNy3/rPPAkOEonyePQbeeCC5E5Hdg1V1H3NhQIjW
ICjDHCYfBcrhgGYWieJaite6MRgmx/SQLj4E/NJTF1yWG9xn94nO8ILZlf7UWQl3EU+33MPlOA/e
xQeQRUNRwS1nKTSr5X17idcc+tnyHwZTYxMT2YduuxAwPkOPfPujbmOuLYEbqBB9dDbBVlY4tONN
rS1SOA2pn5x2ugw9YA7Cvv1AUNrJxJT/5CcRTYyz8x56/Ys5uU+zSB6lMPU+6hLMhlNUkxhh7+PB
9Z4bZFDnpPB7RBPdcazrHo0VqUmzkZUXq5Pmo0qTJ/7k+KF6MtsoaBBBod0WM3JdfnjWd4oj8k3g
OT1KnOrr0bqNYCXLeGK13Qml1C4vYvkIxHnfj3b5Uc8GmiviS3YQe9UHS8paOqG+NH7y3sQifkBx
jdDbVy8C9IobRTAoKTdHLYfE3umKj2QW/u3eqU+q8rM3E4hjvv2tVp84e1Gx/sdNfbZb138UkE1w
h3iGrRlwkiZ0CQz5FUGYC90LxgGXu6rwlpd4ooEgNqtDq9CE4cCMX7h9kr05l/X6//+4dO7RM5FQ
/fePeVv5d5ntf3SQG8dJZRRmqda6Xxx1zDOvxXBqzI82Z4PjVVhTbi2lxHZ0a1O/JalNBlaMU8fn
Naojqmb93E2f6gROom3KuzlZ/ujOXQ8Ghn7jppvOANlGi3nfDkPSdTOM8Td+zyZTgt2xvdkC0jVB
dZPS9g5g6sPddQ2VS0aENKNimiA2zlqZRnx0jH4mMfI2+Yb5R8EgQQBKoIe2fCytvYhb7xq1Hxgk
6casmawyytDzmObOBYX4CIBYmT3yNPXTOBXOHIkTspk3iJpROBTof0ff+pkQWgsfCM2fj2BIL6JD
H9vL/Fda06cxZZcwHkCbUXoS88CmYA2w4OO2I+101YiYijfhfJnNjGpP2UwL9oMo5FvcVMMuw5tE
khS2JRXdfg/zu5PL2UuN+2gwfgxjSralAGax+zczXv4q5byOGXoga2jeQrP6y5J638/mizVnQ5BJ
+91GJBpMiDw7w3Fg0iYC0pCB+z2gTj204YpwkEMt/H+90cwBRr6xcZJbHkCzah2KkS0wQibjOJE0
y01ZsxFNc0Cw9q776af0wy2DNN2+mpB3T7YbC7EyCIAOcnMq17TnHnvXgWodPKJxUrI1kCH3LUpv
A/NkZ+yWrvznm4qsTSfchj7a/woJhuDnDYV3brvkp4ZzM4yWvRrHVFSVB1BB8ttMuHdbPuSQskG2
oI62pwTMnMCcBMgCfapFxBT99FtCsh88ajKDJfyhSJr1AjdMHj8MjLLZ0qogHUcSe8mpipqrHX9a
Hsi26UEGTQzYKzXKfcVgIySzsZEVn07k4F0sqJ+t82GtCvyklU3MYA8yjwzaODgO+azGXX2DxG8q
C4tUnlGrAPfDfhkXymtz6pB9N6KzFPk9UNTB7aYvGK2eagH/aOwFamXyv4A2q3LNB89nO4+HQrfn
kuDCFOcO8Rv9vc6twGYA6sN7iJFHH7x2rO212YbwBVVo4yWPH5aMILnF+DX1wN1BPUVf/USeJFYP
MX+XHcTcMY7d5OKzBERqH6il7Ym4q65NjHWPbeXJF8YnXmYKTOVlBEoZUd34Hr+DZZtbX0cP1Zw+
N4W+OmAYJAw9J7F1l+CxXoWWQUh94TzfvlnHRoNru/nzQNc5RWrEVZkI2VO0DWSDB9rlpAMgepo8
cQA/ext8eXF9D2FL+ZEjhAqKxHxM4uYgiwkbvX9x3JL4nfTZIWlYNOqp0NHV0/ILcfpTqB7qhtsI
MNfcEhm1oKTUH543X4ipwjRKL9fSc6WSZMxdaJ1IXgw4E4LUW8oNkUrLynbNDVFAb6QFeAu/j7hg
hEVhKxZqUuloZsFA62JJ85CW2L7t+pW28J1jjEVgLkSi8Q2uvCyNEBVZX6ZKAFKlexBeumHd2Yy4
CancfDb1U55Vv8XQz2iMbIia/GrGNu+dmO/8XK4i13+xU2q6B43jkLnGY1wLPFf6W2/uayIeeZ57
/cCs/1doQWCbtcyBNuDohZte9JidePoJLzV/3SG+cRfTIVHXXuEfiAAJDOz1cTHbt9BFjpY0UApZ
/yLiS6TFxhEkIiFwCiYCGbGlVMK+j8mAYblPjqmbQlyRz6OjEkmLfSjiwebmrHaW6H4yEoJQVoFB
pbx8TQkQ2k/7KvbVIw3Y7+3E1S55hVaEVc0sRDXsAqKD1Ch3XSX3avax/VXlJ/46DSfen0ebJFo5
QIHVQj8w/Lar7kXYCOU6teymjO9sXE6uhfGXQwFaLyRjl849c089O66xpkQ0HSJO81hZCBbHyowV
z14vmXFSKrrV9PrErnnAMLFvkVxzIBkcBNOak61rw2kwmuGAzfqXOq/LfUqIiZmXj9ZikZBVjtEm
MfNXzPGnFFPBtyAWdcwo3YwUb9hilL9R2w5bz0WDHmmYOzu54IRsLkp1yeOgvKuuhis1AZjWU+uH
rbo8DoiwNz5BBywDBF3i9LmPIP+nRO7qEAtJHfpBhn5rIKlhrXzjhDiTJCsvOd8SSI51kYvjPKt3
M4FmNCqgNdOELO7zqLjqOD+a45QH5ZwEpe9mj3YWnbHQQHu7cFQ4snaxk5xdv8nWRuaGxCg6zT4p
2cHJUKgfFMqHRBZEApcIzwqwNxAelJOWyhg/kgX9hheFzLHuzrSNAGXgLUTF3mLnVXdlQZt9yHRT
DfinyJu5IyPrOE1GcTFtsPVFYrmzpl8zrEvkrc6G9Az8jA6iWFjpzlkQxXrTl3IHlpNIDRAkyLqb
eiFChPANVhqyr+L8f9ydx3LjSrqtX+XGmaMDQMIOzkT0VhQpWxOETBW8S3g8/fmA2r2renfHjjhx
7+hOGIIhJZFgIvP/1/qWeQHnt6ZA/NGLodrEaD9PRKyzfgHvDbWQvgg0rTs8TDQkxejwb3jlRvHO
pWqiqxiWY46f0uZe0DFVXnkGfEnWqfXB7Wom1K1Or0O7mbJwN3li38cmoBHu/ysj7xjmfUYOyj4L
W0eQZqeuf5eVdn4u2+SLDmC4hly9U4ooOqVJ9pIKbny1j2eHldDCwky79Or0w8akVrWM0Gm51Hm7
8WsXlxq2+kJFI7HUyWcns5nJndcjVRrIMmX6lHwvQxeDTg9BDbfdyeb7fairz1TDaK2FLkMsIV4w
hpDHfRgIJxDIVT+UEk9M4yRPkR431ygpjnkaJBc7lcCF3bDYlBmaP6Go971U1CPOLEmRxnnQZdc8
9AoSMAKM820/bIhA7RY11Cc3rb6UDna0b8sfTlull9ruP4Cohhel/NZKePcKXfxJfANTsVnoapQs
DWMKDsBjtSL7GNWG+BEmKlPb0i5RRU4Z1bRl0WA8M4bla7Q1P/qExbqlfvQwOya9GMMV97vMvova
EW9nEHz3G1ehMCvv+0jeyPCx9002gazc/DLmjPjJOILsVFDoCZ+6f6etTHhDC0VpAUvQm26xgYqy
gPI/elc0+at+7PlGePIlKL50jWaw1Iura0P4KfFh4qu4jjFkChJZtSXfiMeU7glZjdFKUitUQ5zg
Ot3Oqn5B1oQ2LkAV4UrPmm6nT2U0voJ1RvylNdNEc/I5mUzz4m4nhKkvksJ/Eq3pP1TVEt0adh3q
WEtDsaCZ0mitdRfRLNGaLMV0sc0Ji8fghqjB6Tu5y+q0e0UKuyrcLnziFp+ch9p8hmq1tCtorVnr
H1OZx9fSdoqLhwKsILqSki39QztQ46tuFsmurQcuCih51/lcH2cxzQJWeHVynner0zHhF9eoSsfj
/ERpFR0ItmGJG3/ghmnaa0VWQDgGoV2KlMmhTVVBYRKq1SrzEiO5NOjoDywaz2BG3toogEkUdMZd
5jifnqVUwE5QfwD3FAuvVIs1cN53O0kZQc+hSug3LwxbTK/6l7Gj8yYxH2oUT2NX9zd5T4BsbMbJ
2qQO0lj6XrVyxGSkbmsMJnuptKwQII4NCdztrKXZ47nqN4B1QJna+rkjvAc2XtSv+9y+z5Jrh9/b
VtxzHFoECKouA6S/NAr1I+0/9fxSNk2xzG3fZS1S3jtOYy0ZomAoK6T51KgooqnfNFBEt5FHgup1
P1PnAWXJKomc+DWswB50dKh7LKrEGSTbjPuXVwd7v8i1d56ugpejCuOK5hCrlo7gKlP2PtQ4R3TL
CjoQRUmFGQwFZ6Kv75quVNHvN/a+NWjK1T4oydAGJTbW1hW0fHZp+kh9FvlXiV5ok+odXve8eWmD
uDj2Ub1Ft4zqpFCXhiQ0pfRLd1Xk6lHqlCLoY1BRT+PXNo2qQ51qw4MQdsEnzHBfoLN1NOZK7lDC
JtHpIFh2Ado/X4wqHA5uEh+D33Ffd750l6mpG+PVz6X2biWEIwnulLH3UgdZDMxP+k+acD71rHop
YOSvZGXzfqbvIsbIIAidLa106ZkVS+SsxYAada/WQB/eLfQ7wFJgukZxqtT0Qbq3pI3TnaFjl0zM
VD6JwqD2z3MXvrfvAiw/pR7Cn0oRE+f4z+6MXjCtiMynDnkNpC7onqA9143PiOaIvDm24asTmj8U
fRQY+VBD0W1fwRQ52tDl4Bi2GCrDDbIPvg5VZD6MHe/M1OpTcqUHo1eQHyzwVOfZpc3CgFuU/Vi4
g/091SYTR5pcUpRlzEKUi873bI2R5VXkwSPRx4ySSscIRSttVQt6TZql7dFwHULN+ujRm92RCcN6
pY0eYZG8RgVNkhjf+h3dI3+VqNystKI6dBnGFEWndk3GS8AXAR/Dl97QpeFCooLzjjytP2ut+h6i
Azlqrn6qLabqI2guBk2gPeaI+9nufCqv4SupHSUhOQhiQpq57hhMJDC6+QaopgWpfPFFjvcF07Ol
MtrKSkQOGZCS9xXw6ELTMyDcTbgu27JjbqJ5uFtcuWTp1TIbtvdajM4n08pvajX8wAeIkDxI13HF
ar0B/1DqB5WklqOGZ4yawg+D0ibGF9qljjSuMZAhlioZnzZV4TvTtT/azxFp/85oBWC/tljVhPRg
2vOLjYfylVDc6lqUVfViQ4jpO+vRG6ubVbYuDh51k8OCX47GefDbdifNLLhYKgJtH08iePrcXZtS
v0cklTOt5PMHH0HPDs5HhuvYYhE7QWcb2zJ5K0XGfODm0ZbCKVl/KYblrTPFwokKehbj3MFOmGGr
Mv6Gukhu9CI5gk9kKmtUjECahS3U/TJqF69zUjZbiuOk3QtmCjl197UhapPLHOhPiNR+XZgpsSwu
3flIOg9GJOXKqmqEjVyWkUPYgS0xJjRtaoFiIgmUkkbsVOpWt0+lhlk7JxsF3ditqxRjNarxGfTg
cxpS/KUf7xysvgs3fhc8x9gtKXjpLDEjHDVJXwATSnGkYpZB9MdgHmkfQDyJcykKaxMi3KVJiZU6
ZqVAn+u77pUmpACLPkeOOA5FEkRAQ7ynGKt6i2pQLdRHcAzXKjAefSyW6GecbVLYL2bcI0VOqBr3
PVBGCR6NkxEEeVZ1Ur8947lN1roXrslgOGiULra6YeBWAZVRBvWTF2S7URInbrXvbgMukkgJsOON
f/H9+BgQr8fa5E5zxmvXRkQy67Cb9W1ZWgepyRPmOpjFWO4ilkmyYomZvjraEpWui8Ks2teQaRZR
KH8EKirOdlp7+MGD6SbLtuohEGbILKwSuAlsxJ3hiXtS9mA4yqU5OamrKEhQGVT9qpVIRuiRg41e
BRr66dLOSOvwHm2z+jQ1rVwOavZqJFX5ng/ebnRUIsFKoLXgHesKNV0WdY8WtIGqmPIyLjJNTcQy
/lEW+fsgsKG5OEm86kDR/tVx1DNNyJ2nEdnQuObblEYLMKk9kHh2dTz72oCWlhpXjqvKb7IJHm0r
fvcMd829eNU13XsaReLIHO8KJXvlvQvXfPaHyR7S9W+AkkC0DP6nqPJp3nvzcgBqvYCIBRHPbYqn
tMi+e0qNywUfruByiHrEpRqEERdzC2tb8Y7GkCJYmq8K1VSgEXPl5UgS6sDdycIwVlTxWRGX1dpx
uLaL1hRTRAQUvabax1Z0AVxe0vvynjGihkfas6uOothBHUxna8c13hqygjw6tQvVD3ck+zyIyc5e
cREtS1O5TymKZW7/qVU9dLgXtTIRvZcl1YbEXAHtNfj4zwLd8UIWsC+zNAPb2bfvetSQGMy4wBX6
vZTjU8mUMvLzk4Yi984HbFHh9e2L7qQN4MnJOmcdw80R00Wd3pjAhds+T3AVsaCN1MBdZbSrFzRy
uycjCRCdMuYUuIh82TAnxIQfW2m80IWDxDlFFdxI5MMawgdmCb6gMYjQQN5JNHzhSBGkKfptkkA5
nAtkA1pBxnb615WB2tLzL42MRpqqPYo1opmIccboRKOQViK3P1+gREdZqO9GEhZWgcPNmirKD8Ma
96kjy69kioSic1WmZvWSh0W2i9sKl1dLw1um6JR9VgaG6b+nrlm/mV5AD113lUdEEMyNg6LYhGg3
79rJXMA0x1tKoz16k5iA2RFxP1w6TCQpLnpxAILAxqtT1sXNxPe+GlCK3sN8uMxXTsGdFr7HDzfv
n5MEuwu8FewdzCBalQY4esboojJJOfstqhuYm5puPZAUQP1LKeyj0HOom1CfQy9+jM2gWidlSluS
iQ6VqZqyzUC33rNDYHMOC6Fo5Gsra/9cJC5oJ63adnlBtp1YJHxRFrR2/SUlb+i9lXkOdFXbq+GV
ik0DxynLH4AI6ptBaUIgNTkoZdTeS8uus507UpYtbfVtgLT7XXWAkNelRmYN2Ex6hmIT+cbGwJk+
haVR/ayTa5W0D77xrGW29tINL3yzD63ZQoWUirbtfPNHFjmAM0aSbzN0brbDqOV9oS0HmuiuEfAs
Vfe+dNurHmXGUtfblMCcmz9lR3sjatsUFmY7CPA6Sv8c0UimSYRvJQMjZEZMJrWFAwoqL3HqBhNP
sg5LY8rgOFfVQBhRFaOD1JDGy16564w1gbmgJXQDC6DLWFagfKZgQavepxSllsAlFNH7a7IF3+G5
LKrceQpqrP3NwLpGw9haxxnuHccR9CbkQ2lRdaIpejOa8DVXSYFi9Wtum3Y84DNHTueND11cPgOm
uw4OSuioP9Ue2Aizg9rvhtkAgQx4kRDua7o2G5gO9RC9yxxRl1I90VqmBx4iVucq22YoK8bgddDK
5IQUF1eEDtxAsZ/r4jI2pdib6cBYB3KzwTS6tiNcy7ifk8qv924Wqfu45ZvjyRoHl60a64gWK1Qn
bVfFNReVj9LLjkZn67u9jzSJN1O0Ic2/AORIzD2iMeFt2BnhOJ7yTU9La8nkQ1+YNhZ+BvLBx5th
+1fW5d0+t4oLJs82TRuq0AG2okF9TJGGhx6jAX7zc160n2ZvPTUo5e7svE4XY0ysIM3U3sVs06qf
A9ZANdeeM/kJouc5KUqqHsJYFZb37g89AXkhv7Fp5L1EtdQn8UuQbDqWq8JPD76NsokkOaQtk8gu
Ms9opPDQG81zTJcfwQ4Wb0HBnKao3FXgJctSWAu1Sk8gib+lZn7wmxzRz1gTyReaWFw7nDYaMi0Z
1Oegb+kBl8fCM68lSYSGqqL9r0K4eT6NUmiEsG5RntGdoCRWN8HFGfVNIIkNCUIfI9gR08m+jRww
23rQ7Vw5avuIrxjicOnvRZkRe00n6ZhUBovQoi9vGgw4tLcxIQ+mu7F9D4u/QO6CvxcbB0oNL42W
eJgx4fUqi9f0EMhhH9aEb9Dz0TZ6N/Br+Dy0yD2FWsSMKWadk42YBp1UpUwsuyV9B1JxCjpZAevh
MAcrmkii3JVH0fVw8/LkzhqZqQpQrEt7VFaDnQ9LaK4lZqN0kfpAoL0oSiiTIa3QbeYYzcj7EfAG
187Fq+MjLlDr3Eptyx0w2DRV+NIhaer74hCOEhstDSxLtm95gNyhFQ4tepd/J5WXsuVm2Y3OETkA
X9Z4JG20S26jQzRS0L7NjHakwd0i5L9B/ndkyonjtnXvmp74TWfMt1aafOBYJU039Rl5bML+sNGc
XMrcTtlI0nA8bV2FvrIQOraOOvD5V6Es8R1Xdp5XyYUtm0/Hj9AIqi4iOtrjFHK9etWLAhgJlUXy
KMu9yXflVuUQ4CgyRSeHdwVxJ6Ie3uLCzn8g6KXWpnkvoZW89Cl2NpSD+IRHVg6jhklWMub4I/SM
NkOW4fusLElg6nijl52MYVs0QBZs66kNG7nFKRvvJPzcteE35otbtIgrYvVjsKeCn+P196XjFMe4
EpRX9FH9UF+sgAjVSnTmskbJuMvDAG672z9rxREJSv8CEQwSVh3UfIfYxMpEHqhpxOt50+wpNgDq
To+6Zxm7DlY9VyYqr1a+W3WnnH49BKr1xyb9aMYHYfWbX/t+nWf1KdpclbKcCQdwvJuPYJdSTlXN
R14Pb/Mek5yEnexCIvdo11sx0jHLpyilJKWDICCbLirQ/DoBhb89RAQO/rY5HZ3P82N94rEAlkMr
AbdbB81ais3Y1hPH0UDeC81mUcp4eDR6VgTA8zuk9BpK16qnDmtk9oFx2ttpMTb52EC200+89O5V
koE0oarFnaWHj9JPriPWIjA4GjX/bloRFP5rJZqaJoj4MY4FAKeoHPbjiIsOgdSwH9IpCNDuJq2b
k56MKsaF0VF2LOgGUboBpYIxgDlewFIpLXAdyQD2ADEHtjgjKf1emMFnAn2P1XG2UqSyGSah3ZCh
1XCcDn4KZeaF1zbjKQjCVZNPYufwxk3DXuvkMdQ5EOyGqAy1ak59XlATvbPlU1hEzTJRfLpjpfvu
FVtJXZ32XKiTNlB/V8P+xrflFqTFY1dqt7Rzb+oImajApeV14SuOEzQeBMkFOtNnAfoiHD7SgtKc
WXxPc4C8BVStIn8ILVaZAy/hNTbtWO+sxkwQUggwFaADiTqWObWzqzWtZxoBraxWXiyjP8EsZhnQ
9e91pK2VSDxHjnuEhF1tG8d81ERzpwUhnjaTJDr4zysrIJs1QRxiWIgwOhQwgi5QXVjf2xgIPREI
KBbXnhq6h+kvcarkgwolqoSG1aeM/HqFxxyljByACgfJVQ0mf5BWblPmVwD99tgfuDO030TA9TFE
OriGwoIjgTmqoC2oXTQIPYKqbet571WIWTwhxmAFhAWq8GubjDe6VOVd6ugAbKyC90F3l3FTvJV4
rgcmhcvS5ZVbMWXhBNg7FGneq0r/gIlCcGVieFDCvjjOD8x3RbLMAmsrHCXd5aNVHMvpwQFR9zNI
/v91PPgp/JR5lf+o/38JEReEbv9NiLjkQ0z+kiI+PeWPFHFh/MN2DMADwrYtx8Sx9WeKuC3+4bJH
GBYZsxasoT9DxM1/6Jbh2K6tUuLXbN3hUEWBJvjv/1KE+IdtqiZgMaqTaNZ1/X+TIa6pxJH/HiEu
mNuCZRKGSunUUYVucPy3CHGD4FJmQi0YUqd3mNxJZavxh607mYdvtUayVWMHH9DW06WEwcPQXXqA
ljE2zge81rpCnnUeC39SUcoCzlNLhx8DtnhiGM72oYvFwswg5hmdku7noxrew59H6WhjwPjzZK9h
sVFQR4W9C/YPYhlm6bp9cIIOAZ3m1yw02TcfKBzmDWlvoD5rCPtAa6KhULXGLwpw5E/3lFRmROpv
P2qpP+2VlbNPg8xFHIxN4k4zIK9kWhV4K2LIYfpF31vWu9/GqH6IsppKKMnZDf7HOzwiV0KP8cOS
eIkzMcpv5gh0uimVAa4PdvUUVemWsTo5W7A2V06XerdBbfE0Q0L4Nlncov6ihI71qYbjxXernz8E
EXtaDsWFtOdDeZczD0WWT+fb0EDwUJS/F15S3Rcie6irtmU4YlfXdZS7HFH83DefMZ87H/3z3Hk/
0qBu89vVfvmZNf9/kFlfILjX1X//l/Ufrh+uQVXTdYsCtWH85fohc8lhqoJYKlZUEZ8Cxh23H8rD
/ICJvjyYkm4azQx2Oqr9+5G/7Pv1vEZ2RNSVaAuL8kkPmPLXaTEcczNvnpJpmtummjyM9MyeyKdg
rdHo2X4+2lYUV7Se5d18NAjEAUn+qSuavepoyoX5u/o0OM0RQmRP379mKxjOw9DGP4+x0rgACRD3
85l+UdziBlRg7LQrUHLiMo76E5D/4KMZAhX6b1xfdKypx6HAZJszD/moarB1mq+9BUUv16Odlrta
UZzj37/xpvjXLy44G9Ux6LTrGl9gEsnUf/3iJtbQkjNqF0th19HOyWRwsuvgj4c00eRGZmbBenrZ
8h373uNGxJTmF49YIbO171AMkonVH714WwQq3y41cU5KUDU0hhFsnOZtpwQzasn6yCJS39p2q8hV
k7hnjD0sQaZvcUqQxdLtEUaPvt7cZZZJL7dQ/BtuieCGjE/Swl3iB2kAeFodaW5JjForwD0yjBCT
W60h9UBW+iK3av/kTP9C0A3ZoWydVSSppDKXZsk6dsO3OhtvQEmb27zfC+zXv39Pdd00Gap/Hw8N
G2yWKyxXJ/rZ4Yqejv82HvpmpeUiovxHAdF7byFMfmDEshe0yoyzMxAEnrHaZr0gu5e6N8+dKJMv
GqNvZWdRZSsCY42f399rtVld0FpQSJ7OEFhDkMt/hpnXLhBoj/dWNqh7HZDrGnRf+4wf+CZ9K/ki
rPmGeJ7yiJ5n68Jq9T2Jzv29MqrdwkDS86mDvJles3b9BGorMW3ZkCu7HCFOk0F8pETh3uu+T84l
yqIbIohq0UOieaEehBkmV+OPMc0wKBCrfKc3BGd0lCXuAuwPLKaKH70SPjS11rx3IsKTImXwEoTu
QI8u8W8B02QEclV136OO2lgY7Y6qTAw8Tf5EdUjVY9M53jrAtnXvyBQAn8Oah5K+sU4brX2kRlHt
kp5Lc94kDrm413rnZLtB9zjvIhr7TnEMeRVe3hJ2iR3ASEvzMB9scgh1uWiNdTxgCi5pQ1L3pGmW
h+aqwbK2qAd0wauMUTGFWXLWpgDI+RQ1nNDM0ymONmBa+vOUOSjSwwQLV6rrDxqYMCeKn6Tq6E8d
M8Y/NxxigFIRPZVo76Yj80aVePotBqQSByfDw4g//SAtUsXpNBxjHcXcnRRHVmY/D/2vzslz3b66
MDvuYhghCzesjW1hN9oj0DnCqO0ipWVja4/w14w9qUyUc6ajhqd6935aHeat+aHMvrfSTG7GdHqW
9+9Z4tWn+dD80rKJAQjYCOXKEQpKR9/YyWP1JbbROUJn9CjjBs6bpQ2PgVdq19JwRrAmFvX3LrHf
PBMAhRl05ZmcX/uBEeWtml5H2mh0XVUd9qnvi+c4xW817R/J7V53lDw2KiuglwA1Ku343HDQZfX+
RpiSHzrE7Uyr5h/+5pA5n/z3T//3c2J6fDCzgCr8/mv+/bx//1P+cs7/5dP5bx0N5oUffiHymgJW
fe1qwEzYKHkV7Pgk3YtsaZpSiRGffXxsFc/6Gjpwj1qsqj9PRXzwx6lpCU3pn6f6TWP/9qoK65XN
fGrhFd5lPtWPf3vV//QHzKfOf4Dijfq//gHc4sw1SQhErMhEYzkVEfvomc+6RphjXlYDMUNsOi3J
kaEq9SU0vUne0tP3KVt9Mx9Fr6LcjSl52/NRS1hXTB/VZT6YELfQpeFzhfob47g4h2a9sUoVpp5W
hXvpBQpaLFz2tgWjcaAsvyOuuXqk9pjSOE605Xy0iyL/1Afpp1tWkqI8T0APTcKpcptPj1sKmYGq
1sf5mGbR2rPBqMGQ4sUIW7F3oqXCOh91vVa9jF21mQ8mIkQZn0CTceOjlgztS5uk9snWEQrPmzgx
qg3J5M5q3uw6+mUNSo7DvBkOAuydr91ClWSO0TVOmMjbl4K+4B4dNwm500s2vokHi/Tp7XwUX+un
5oVM/7K2e+b3enUVn4gUCEn/DasNKUjVTjFr9LoxPUaPqfKXZy/DhM86jK0pcQiwpo7Zcc9a31gL
aoZPuUuQJaGnX10J0743tFfmUfEqaGqkJl5WEkiuqTQ4e+fNJBG2HQb5hdwguvMtJXrEH1xtvHqs
13Rbj4bZhmeldsTKbeLxOtpGD8lEBWWC5g3vuaZ9gs7YKJ2EWxXET21qeD/qdHwok8j4lmp4cqVr
p09+pnTgMEV5qZ082FBRi5EpsqzQ82LcWtNv6XoaYD4Bceg5neQkMU/sy0ImW1W26r1FtWjpS+6n
FFOmgWQQX1Vk3cFcqybv1HAw1Th5L0bdhY1sdjcpgVW6FkhIXQvvxzjLLmkjETwrR2qS2WXeMz9g
esEHmA3Z6teB+VRrWv8ATXL8J0vVgidvLHE+0WKfd+XK8DK4Q4ZQNA+edJOyIL1d/zBvCsu6jGm4
s2igPCLlNI56G30FpUgfjWmXIfm0beU673EHEAAZWkZKFhxL86ZZD6JLV0readvS7ClwelZ+JSoh
VmsEDHmNs6xXt3kLAHHenA90cJHpTLnWdt7XTBnFld0Z8WnwnUc7pZtc9/mRsMz6HixV9fPBLwkF
xUTCpL+Heejj9Xc2fmg4+6b6KjDSnqXIkg2hbZjbp009Lv94aH0mnLorg2an69CRR5MpglrU5X0l
5XCTBAvbQAyQFHXZNm8SnYWZHF5dsnXc2sz3gTvygSTFHw+2kbELi15EYMD4nNN7PviWXz0M9I/O
XRyu5y08LUje/7kLdgetHd/N//jjVr4jknNhsdBbAg9dxUrVH+dfFE2/DZcT06PIq9e6ReNULfxs
fLZaxd3RyLhif45/PlR+A+KQdcEyUIYOUJM00aZUibMdQQP9PGfipLhhTtTc9DS3aIZjkzVXBzYC
Fb7AUJWrjEyLJDqIC43TD4hpKM7XVuRs5k3ExgCvoQ/bdTeSjQAQ36Y5iPfTAIoWDeAEMIQph/nI
X7fnnT5qUhbLwbkL7H7vuTIm3lpVV2GHGimvUe2khDV+8iYsXBQRPwaR3mtUK95qPogF9578AZtt
u/n1dNDYiCz9aniM7BSwfjyITwU7jmXkxg93zH97eq/StuxrbCEVwQh7U1buNoXU0oRgaVExNAfE
mMiZc7XYDrgCzkKLxKqw0/rqUhgBA+hHL71F09BwQ/kRjMFRkWFC+Z+ZcRlOfYA63IrcGj7NkmGl
SLNXJxMIBAI0+ESgZKsgEvF9axhk0MjY2rhZ+Jyqvb4qmmL4lqvpyqhNnNINKkoX5+zKDdLxP+2f
z08gKs/ng2yWu/l1fEP89XV+vj5Jb6ugqAju0ZyDn5PdemcxMEMEZi4eYtjFjvgtI+YPUVc8PuZk
nS5lK8p731CwbxOcuTcKTT3YBJhvCkTzl8jHmxIMjfoUKh5qK4Ck76NvH6I8sGldC+tQN25+sDMq
LYj1ipeMag5CaT3g7WczalDyJ4YyHAGfFC+G1azU3ndvUFbSa9O0h4hs7xe/RiMB9WxfGnidaAOb
z7YziA30U3rVTmM+m0EqllUhu+28SStmpG9cjMd5kxSro48LC3xYEj8bcj3vbdquuahWfUX4aJLe
pqqH+fVZ1x5LtAJ4fvqKDwszZltL776MceQGNMw/rbwm4zG1336dobY+Fv8Mf/ifZ3BH6R876DgF
kpk7N9HGd1pw3AbG3noI6ZYeWEAwP50OZGpOC26oX/s+qTeqzwRsSuR8aagozyeMIC+WLYEzRwjQ
wcP8klrVtGsrg+s63xIMZCh3Y+Fza/rzXtFoDtaxSn/StJKAvvk8pVYIcsXRuYVKl17mk+fzas14
ms/4uWs6+Os1fx0g/GDYy3+e+2t/OLY3ffwWZ3X2gT5jaSs+DunBuOGq9V+dnJtpmanDWQsNEqNg
X2/SsbAf8NbHC2Ax1ibtM0f9geExpL/uJ/2D4XinErr/rQJjj0qtKHbzpmjieqeQw0pKsmLc5n2k
NJuafktGTDtZTvc785BHDnZqvs0/4Uoz/viJ8JxrwyQEX38XHysU+pFHplE+bSUDmKe6MZlNORHu
5PmU+cj84IzkuNtEpBxCP9COiRQqGYJk3nhGvosF0Qzzrp8Hp/2VEvmber6f+dPg0HJhlhlJWfjL
CTCY7009+xAjYu2tJyNrUl91X7Xvik46lP77+ppHaXptX+dD80NV8OlZNH4Yym1l209dd7O3raNv
0BYuAzG8pmCBlmHf8KWZNunqsyTt1GfWRFhGNaR+lkS/RJgRwDcT0LCWy6TdWy2++maUa8MsnuvI
+B5QeTqrtszPw/Qw/+SUY7g1bXkJStuE4lqZj8Zgyh2Uj1vbyxTaVYPmaUwVcXZbw7mPmagFZgQJ
p6wj917p6Gt0Ay1aFSqQSeI2vBxWynQoAVxGOrqTafPX6rkC06hXinKad9Gz3f68QCQF4QtidPFz
vfxzaZyRuUk9NjlYtnqEPCevdWlzh1OiYzzq4sU0cxfimp5QDy3Ei4sOY2nLxN5hR3BuoopWCdAC
JPjZAJ/IaOtlNm+r5AasvK4kWJ5i9kKti3I9X/0Jko5THSir375kbjGwSMAxsrbV0b3/+ee2QreW
pgukXsaxutYDVX+aN2O7/H1zPqq5vqD+GCzL1ur2sTdCMK+Apdd55a7CaXPeV2sjd9xf2/PO+QFS
X0fVcxMoZQ45o9f1UxKp3MmDkJhIM/wc4iTEiqtOFtU0CNcjDO+FwTr9MGojwC/DDMjLU+L8bPf4
b+hFoHIfAPS12kBtRs/kvUmTYZEGKRYZJ1wWfNO/9EiNcNh39WPpI72HOZrRY8Tr6Muq2hMT7wO4
oY6Tl/rwLa7CLZG+YpsMnkfQQs8UZslkmWCx3guP+XRHlLriPCJkJhw7hLJejSWuwhoh+qbxlVXY
X2pEJmgqAHV0INipXJtKd6LcM83KQwc5RnOJKD9fa18/kR0zvJYJkk6rBRGGLnp49Yr0R8TmPZrU
YRkLoa3CXPanPgv6kz/9VLSIg3FScYebNqkAdznTzaFmysvOoB/4XVqa4yZN02zFqBAfjbJm/Jh/
TIHP4biL98V0YN41PwyJFx9puMbHUM0fzIGoJn1hlymah0p56KkqPdsSPifmN4M2s9HdE3jaMQXR
1U+otLFWR19J7mYL3KHJJcBPtVccAgHcAtiH5eXoUzhjei2+3M/4uxq0ktJ5DHqKbyTG2l9JmK1S
0pK/UbuDAUrX9AwxnAhtvQCKqWiXTmE1ROpiAktSNW/zgzqGoDVZLMxbFmlmy8RVuW3ZmXmrLapY
VGvSuz66BrrjfNUOjWrkKRDLWniovNtgd31rZeBKPpqKtPZqw9updMrwoKjobyLS0L9VXnvKpGMd
qyAqUboOCPjQgx9LJh8vFFHvSIbqnkpp9PeuSL7c0hUv0ZA6GHvbcTWf1Y8a3gb7rdGktuqMtoPw
BqVp8dftwOy1VT/wnV/ZSqMBomTbrLMr1TzznuTjZse8o1kq0+/IXfAypI2W+3kzSM2dCwzgJkVi
PcSyvNet0nj5y5MCckNRgBm/PSnFp3UDvGL+elIEE2YhUGHU5ZgTk/c/tJ3ZcttItGW/CBEYEtMr
51HUaEl+QUiWjHme8fV3IemyqlwVffuh+4VBZCZpWxaJzHP2XjsDfaxnzirPW3U/4MY7yqEwo15w
nZXXQVRBuIoEUD5d37gEsnGGCJt7+VBGPi2ksAqP1E/q+ziaistENUBOkvPIoczvxrVJTvKW2OD+
VQ3Ocv84GZqNMNn0to1udq9d9bdh2xq8/1htzsNp6WIdZt+/4ycobnTVBdQzNNpMkDFJy56q6YRn
YilnR9sMwAueSndAFMLxbeOzBX81S2VviLh+nJwiOTexAeEvGstXgiiAi3D3OtmoI57oC21jah+v
JRqibeJnT/kAyylQyH+X+0bDR7w22D7k9Hl3OZiwaDVuI0d5SZrDFjhb8oAbxbt3sZlc96CEVx9H
27mt2RtShsSfJqZcPGaNvhdhr73WLq2VCtz7Tp8vWzwQpt9bz8hrkkMyAsrLgpBlk/UdRtBw57pI
DkIf86J8OdoXqMG2FZ2y6wfI90I2MgrJR8gozAddNwqoMSJayo/XMJXGg7g+lwNyuWpSyO5r3/pz
uVdRENZxszEll5uJeuni/inRWrFD2hc8aPSEz+jZLo7e4hoc0YOwN9fFLqqAVAwD9aPBTy6enO3n
WR0j0m6c1vLgb8Q9TSWTbx158PezxL4VabaRJQK5Yii729iA3Savxh7tAzBHgxsR2ep2Pamc1/Hz
oP8hA8mbb06JggcENftdmyq0KK9jYX5qfHCycszqtfG2tQSkUW/bQ4i7Dzpokp1WwCYaUKAvEyva
qGGMt5Wd2VyY7Pdo0UCj0GcjhCrG2ux2itjL6akW8aWheHqdnSYXp44SYvcEAJWdzPkO8rcHaxrO
VvvdEFF7nUOUOFwXpL+fJe7fFojo0/SN8eDm8Yym1McjppHx6LpGv4m08E1efY3/cWkWTaIs5WCY
WBcVOtZB84+iaJQL317itp4fShqri4od2x6loK/AQHP5iXTWsPp1XU/tIePsmLS+uJUP8sW801RA
a4rhUdzR1oyIM00DdmodycMUE3ejX+a3JAPgptWd9gXF1pM8SQ/jczNp0Sfy/mShjk17SaltLmiS
kHQGHPm1ZAu+KkUUHHowcy9zVvk8jM6024eZBCf05ata5D8aJfdukWcmt/LVJpgbonk17zZSCUYV
+EqeDCsX6wgjMGiD0j66OnfCKdGbx8yHNRvrdvsJ3zdtFfPB0cWdZibTcIcrjqaJ2RYLewjIFBQm
YJ1WCe6HIMhNCsTVcdSVaFdAf+/f5ig3du2nCfDkCdcUBerIeTS6jq39pE8QUSg7nlK3IN9LPsUz
5myTyoNVy8S/Zue3mRqE2SM1lBWozKfr75cIcVA7XZn++n2z0D46cX0vfxdHxR8gchGNW8lf1VJt
XkvqfxSAau3eT8mrV3v7ibpLQsVPlBtAs/6danQg1orsDsCBT5VVrdyLI6jDWczJIfjUG0JijLMC
t4SKCS/KwhJgNr/peznmzhN62EDwsEvn+r5yAqPE/FNkL3Z9K6sc6l092CqSTd5GPpRB9VPpULzS
tYzsBVEEBFJT6d6Rq25ePFUJ7RlfsUAn699c10CG1w9Cc+6ul+xqxKXCbL0ucTUv+boVF3Pg/yTw
IDh4TRv1C36Z+sNYmmu3h6gew5E7y2dkMuf1/KvWH6ZMrM0gjKGN/l5zvf6vabkGgnRwNnLx5NlN
vWtEW+L/ArYjP/ItEefj9am8LpFgodr6a1p+4L8+/3JJxFulWGK2sa6UR+p6BbJ1BO/HOm/QH8in
f17HRu5B6pxX4XkGyj4HuupIFkI/XacjlfPesBxnYVRht2mnArXtfCiyzZ6DfIV4uTL76tzKNea8
JgjaX2uuPcW5MzmvGw2rOiPp0A9DM11SrM0jgcutge0ZgUdYUsG/Dgq+hdf8WPulvE/kCYayzvRu
5FVqsBUQwA+uk6LgF4kO9vHrg5C3g72s+lnxOn+A5MT1UwSgD/w4sdLzmcrBpUswSzw31ds2fGcO
OT++aY70jeVv45F7uO265nW/BR5PXdIZdg5yY6XYykYJRvMB/kJ45xndg9zqlfiW9BrAHIpuZSOP
FogERKSI1wqJE8UqhiOEvt+Ldluljfmalpq5dWE8NvrY3cgyq+Eg0LYg1uxkedcECrKwLLryGxDG
abAq5lgSEcBJXshycljl/rEL6931zBv/dSkn/dIkGWfQmn1ddR+41fqf/gOeYfGz1ZQ3qzezZ4tj
+6pV0uISKb7FvkUhoL1gC645ZClQT7W/OWkF6i7K9jl44tTjCx0PO2UF3MEA8TlEwIkjzXohtDTY
6tm15eqITtu4AcU+2WHNa9s49Cr5M/IyKj2HJM/xKHu3siOb1+/IhvIHOT828Rsbm+7ans3CSucs
BkBbTqbU7tuMc42scs0JHgFBDW91Z9vYrdP0FCatd6Nw3LrWwQIcML4z/S8rwnlF5SLmkO/RFpFy
Y6cEcf7+U/73FcGUrEt9SB7DzEPsQ70YDJ3mvCgWdODJKN0TX3G01A36gH3kvmi0eXb047r1VA3u
S5NPP5PMxelKTeNOVMajXEUeZbPBND+iOOVFMR+ikjLAA+C4Gsslezp/YDxoQXQicyCrd15WtieS
Xp1nKNHDvqg4c7v4HSLq2LgASnepuHZwZyOsfPAHy1r5Q99vfPhpD2xkw5uwboAwcSVXwLX4SJUp
OUE9Gh9cRdjbTguJ4JhXwAIqHzj8zG8lV3shUtuwspOdvCwLpAuIYILF9U+bXyOEBfCl7m/kUKg4
2cbT03AtL0n0HG8zLbleyT/DUQUnwCSjVDD/DRRCn/fy3/P1lgFHoqDRNxZn8JfCpbw4TnnxPLWU
pSZiOflrR5hoJzO8pUuCXQRcyxnHgreLKc6TAF71x0bRUPC2UXPjaJ69xtWigv+GyZyUWvYURL6D
0l4kr0Zi/zAdpfuBR/CgwK0NFkCQwhGXGm4cf6VYgfs5dcqdM4rmDdBfuVAFjmyDM/ieMKjuwKbX
XcmaupqRb+Z35VPKvvFg1ZS7ZU0dT96hncdNUXcH/gXuSp6Jfq/3RfNUjEDHCCiZHuygJx3cMWgb
qlpNfmpdrlCmubdy1klrgcgoQ9YYW9NDWffqmd+7B5G5FUy+znxx48I9ybUc3gi7HvVqpRAIg7e1
EncxcSPXtbowvcXAQXUf0Ot88GiQLFItek2FGF868c3nmP5c0M05hTEEf9m2qrhXr1RoGIe/VjVe
lZLM5jaAI8GyyGHq7gRSII4CVRwpc0sGB4Lav2dd0rzEGiB6cDrTfWXGzlqAgzrTx4/2Wg5XyXbp
e+KtInWIVvl9mEPGQkQpni1b+zmpavExdv4aaSTNBt1BaBEI/9PJp3ffFy3gDj4zJoEJEAZesTLE
+/l3bg0F0H51cu+Mod59iKdyOjVhhGluHs/YBi9aJWwuGUnweHCpG7XzhF5xLtZt4r9AjFRPXgKj
nWbBaxG5+SYe8mwnX6+5FGTdHEaWn+20HiNhzX3nZZqfJXbtvzh4rRZ+oSjP8lk0j/0/XCf/tN4l
LjjHuU6vz693/5//yN6pD7rqQWSae7EO+tND4mAjjfDkJUseiHNOh3rbpaCRlr0Pi3aMqlvZkTXM
IjuUGjua62r22xSpgrLeymn58PsVaZFY29YIh2Wj0dLFSk/dfj50yrNlWIwX5HriLIfgx9g74/cK
OZak6nWFXP/He8gV2V8rvt6jnPrvOL8PsqMpO50kGo9L1W5wOs5dTjnWQGdN8sY4y6HQC/obB57O
V2e0NnKcDaqZAT7U2qNQ/eevrrMSddvCcZOTkZv1xZwfZDd6HverLOWMwq5kIWdru7mOyWV2b2t7
hPRPyBbxrzhhsp4SdmqpQT1bjn09mI3VcQ8v2O2y9uvha23VwT0MCm33NfS1LIHs5k+RhvcwUJVk
1xVdfiMLuPKZg+vm0Azp+Y/xYV4mJysm5foauYxbEpXztfT3Arn8a/yfby1fbYRVcfLBjuRNzQ+F
dtIPbxyAyZUFNbj50lDNvy6bvrteyk1XPqnRWcWe0dQKTLu2RCjiRPfyIRCFtelLwtO+xiKH0Mq0
SQAD/F43vzwsPNTKM1/GjEjq6M/TpJ6/uvY9yS0X3K6chP8a/2q3/x7/avXL/aEc72v93LeOOPQR
zQ0+VDf2/GDFpXcjWihR3kTU7O8hOR53Ga5IUNtrOaEWCaZvUyvABJjduxwzYqM6Gb67ASDcPdL5
LjlUPwZUlx9RxL9ztI3PcqruwmKljY7Yysu4i/JdYk/eUl4iFDXP+LSf5VU0jiRf9t1NOpJF5Mek
5aTwLQMooqe+Dc1L0s7Mv0IL3ovGukuVPngaLd+BOWYYG133nZf5lcKIM2LQB+xWs+pbM3XyZRzz
Q8yK8L6xUULMz1SSYXdxQoDKvIo9DSpIOfZ7rXx5r8AvxvzobNkn25s67dENZXSFat2GI+1OqCJM
o293U9y6Fzmj+TSSfCK+52WkGbGMlNrvxAOYOzHCHlnYeppTuXbrLV9UYBMBQtAe0Igco2Uyh1QN
+Y2Culjh6+bceYTZtK1wtpoFOSOxPeP6YGKL3semQonsH+NNOkdqIS8UUe1oRDCICudggeWKEFUQ
zx0hc0pbnSzw1NiTWnKl/ZiUqD78zFXbf/MD9+PfTxD6Bm+DUP42BZcAlZAfD+B5PyPZm3DsYaEC
urrR/C566vJmPc4tjMoVMGTUwVsl/KVWflFnR07aR7+w0k/fH69Pfo/8+8l/rPFAf5G14vZZ9tjg
B310UhxoKdhHeRU61NE4iNX7OLbTxwjo9rZURTbHu6X8qpr9DbRESlPacBBBC3ReGRJ8u7V3ysPK
29dO1u9KuxQ3lVDI87SH8ZF7rr4wII68mSF9V02zqVb3d1E7Nj9jQ3/uKcS+KC2BSIHrN/cEpySb
hHg1XVUU5BmoXxK1/Oycht56BUkAvEZ9W2A8O2VCcZdywg/JnjBS+PmRR+pazQnSBRD9iqp6IRfE
Q+vgQLXiI8mNEV+dBO6R19euI11RMSfwzO/Vfz3LnVK7DUiS+c91wfzaaJ79P6/zh+Ii4MoQFVOG
B8A1pMSVvXdPZqe6qLXU/qhJ/irj9hObFX6MoiNzN4ShWFapcaCLGt9UU03NhASEl0jPLnItW5Zj
26jjK+Y22MxR4d6oOXDspLQxJdfdY0rXlU++P+dQmN1j22vmKun9cCtnvVzx9yrRJUs5O/QgI0pn
uk0Ev9vLoA/JkZmc+0K1upNmZA2+lWIz1kP13I1VtvMw+20mc0Cxo77HjV69VYbZrfnHhIcud6tH
T8vvFXjcb6o51Mu+8mx4Jap2UUu81O484bvjZ0y9+J5cLcj86tCvrm/EH2T5bX+LEvA9GsiADKjO
3+eIrFeA8H49y3slv/djyEHy2R+z/7frovmd6ZXxzj3Q81yhUerZQfcwZvlbZzT9SV4huXC3itmZ
xDUzSRmme4CuWzteCB6UkamzIngE+cxd4DKqo+SslMk3eZVhxNsPCdCcUABuipLvLg7urQnCie+u
Dnbvr2E1naYtzLpkiw/5a1iu/sewThTkGi8QCZ/8H9xOmEVOel6dFRGPtw7oHiKS3OpWVROK0kjE
8d/qxJMqZiRW8hWZE382nR+zOaZ6zS+hvoGqReUOqcn5OiafVpkz91mJk51n5dU4OLyiiLIX04nc
TeH4OW3qIj/qau/jrpqvG4lv/XMKyIFYUYEeF6WjBr+Wfi2Sz7Sq7Tda0fxIMqM/h7LrSiMCyGue
JZt+btfKmYww0pEvUq6/pv/2GvlUPnxNQ50wiTEnGqlNws4yV3DC/EXXqtGtOSNA5f+FhdyCJrOu
YRD+xwTfxvbCTutfE3o5G8Pn/z035A6LzVq/0YOJgoMXaAgmIJO0ENNxXk8tvyotZK7oIXUwYY5F
dUwR0RU3rZJDscjrXRSmBmlRmvZYje1wA/XrwZ+vsqoaHuMt2fPaoxwYYoscU75f5RBFCyAFlWpx
L2I10RBEqWSjspazgR5r+9FIoECbpn8WlvPmt0K9b4YfXW7kd1UZa/dpF2WU4kjKlnPygUYvXrS4
T4/FvCTy8PQWfneRk3JIJ3NsVdbpsJFvYogyoIQYnsiHDbK2eE5sTb/pNA7uQz/lz22pTrsSu+lK
zlbUJ1cFERx7Oav62WssausyGOEE7GQjwNLuf/0YQb33q8nlFlxH8MnGWS9LWSG9bcMhvXUd/zuG
+OgQEjqEGuX3Ol9ey4VO7b3iR4kO8rXyZYBc/F1rrhsR0+arYzyJ0RR+M7z64Hd9BYpJ8VeqN/Wn
gXrEHdI2SlzzBPxkAOKmq992leqeIGthYJwnKNmeghhCPz/ZYt8YebhR+6Z+c15iq6UVRMFq4/B1
setwQVwLjqozrpoost5aFKVO8B4XwCP72HEOlMmie1PlnxvVVfhua3ACQdH0nLw9rN5NhoIuM9Od
kYJyeK+SCdxepADXD7VH+aD1YkVNyrjLZ7NGhH9mQdshO8nJxgWc5ieVBUKPWRPF51YFCLmSswQu
O3CYOArKy9FXizsbDCIk1ZaE5oGkvXwSFyWDCe73TryxSXQhOGoeJEHhbMRWAzuWK8h64gKAIj1b
c9UvQW9Iq6dtto6HjeRridOAW0gtjbTZFIdlE8bpj9JqHuy405EvG/WWkqixg+vcPXytwEn6wOb1
XyvgT/gLs86o2KQ7fD+0hfp0NomT6rFG2kVds62yfJNNNQFkWq7t7Lqg5yGVUgE6+V2n9uoCkB3y
oK9rvhSqu3hI6zujrGFBULeIFcI2ZM3IBgUShK32nHCi2WWFzv/FrOfMwhmcCuoGqBnb5nm9HCdU
+jr+tZ4Q8Df4roIvDtiWj7FD+FM86yIDviK2+th362rubzekiSyjBJUNuQb5s+bwMVbbgM+yHT/5
Ak7nPGxU/njm7l8jxdBmAhD6a4ty8tpFSLQOaOWCI6C95wtxL8/YcjIeiOL756Q8osdoEtdeiDkC
lE43Fack0cx72+ieZYHfiGGGcBAor+OUNv82TgJqtbUb7Q3oUnEzanoBKsGKvtcTZ+1ZSjT64q11
Wu1JtKQJ+JzGjypMJz5uuba0DM9+FG6wue6TJ4rnqhuG637eHsOm7oAamOlNY2prsAHjfVeC8MMw
eK/Njt8UdZy8uhoJufKzwLmPAoSuWDB9EnRthPqTWvzoe0J26sL7JHnl1aBp+jwF+Oa7qrYg8CCW
0VI33AorSO9jUscVxTs3Iq8f+KK6cVKdBKxAqTauOllbeVlo3Ogqxf/GLtg9xiifl/2sbkB5Lsi4
U9IjEpZN6HaAGkX+ITVQkUcNjs5Tck7K2LxTkvY6HveQmNhBJGdXBUr46/CfmmNCu8I+jAMkNPmj
NKDMNXn4AZU8XGotIEo0ivaOGxXYrmys7tHSaos0rV87K3Ef05L/7cmrX9NJHdd5K4KjYSXFrShJ
LoSram7VBITJ9UZrJ6Lg3AvE7HpLlndWY/Zymql1iw+v3GBGFCt1cJN8OTNQLKENdyO4pfVQIB67
A+zV3GaG/013wQtohlLfl0Xqnv1KHOWVfACyYq9nkd5KXk5jER6uJgAcKvD+kfAbWu4986Ubo/ex
jNNURONp1FGbuY2mP4uwu9W01vqYl5b+9nrUGn3UCRulMT8Lb/LP/CDCUwtFC/PKORauf5bDXw+V
rVBwlB2h1sYKbVqVt8qQbWzkMQkiRX8oInhA4XwuMpKuvTcLdu7ziUqerXKzIFm4TM/y4DQzpajG
1nNwOJvoOSR+IE+sWbCxrU7o6whdlE9tQh53nOI5nYYrubkgJwLMGlE4+6m2hufRC67jwTD9GicS
ZCDaI1gpDQpaUjiSg2W0wYMw+1fUZxxZ56sOrf8BigAnTflf9HtWzLNe5Cp7OSsXp9ANy1Foe1MK
3BD0IcqadW3KUFH3UqanbFa0fY3LS49fnINy/Z4IetJkwi6eVmqMNMZzKm7gmmPtLLSmNLHJJtd7
UNUFMVhpJoyf5Wmqi+EnG5ePOKmdb/K1nBdVYF33GpoDGD2q8Y5SfW3Pin+jqo9kp6jfe84BHFdq
/z6oBcc+TY+Pg6t3p1HkAQphoziZeUT/hIyqltLT20Aad4hGjhREWCSaX6Yfjg9rkDs9NrDeUld6
afB3HLKGJLXM3FdJ0lNXatW15zbuwxDm8B+hmC5RvZU3dLC/dQhg7+ywyS9N2ZdEevKNwHY8X7lV
Kw7mqOvPtfsuh1urMXeuWqHHSjB56kZtxme0l3r5LnAVLa+9Ry1T/LUaamCFMR6o25qUlbXGCe7X
vB6KdOn2CKr5UoaC57fpXtpXQxtOmo4cdSUvC8x+pwG/wULaX9l0q/cRd0M5KR88tbzQgwnw/ufd
YwTpaGkaHmedIF/ZdD70vTIKNNONRiack4wQ/CymYs/fJ7VrneSNscmS8RIPNBR+3ybD1houEd6j
653VVLtBrrhe+vNswqy8pf7HeyRlhqGry4qNLMs5QzuQIubDap3NMoB+BvpKllZGm6ZNILUOTgP2
rLzXZgHzND+Es6hZXqbwAPdOk9+Xif738euKLn4XmD6g4PPFIB+s2mRH4grCJGKk4iv5BSG/Kr7W
NEQJ9GzlM2cJtIG0vPnVcDUCQqOlxoiunboOsizex5r3KP9GbM+Qg/uJEu1Dxr7+gnL2+ldVnBcg
MfWyAw5Or2uulsmKGAF6CE1VO4WaT4GsDE33wkc4uFg0E78qa1nC8V6+ti8ExN25zEQETLYv6jQb
zi1xa8tar9DfwrGpF32utEcNNlAeCoUIKsx1AOr9i3zmzs9stW64r/019l/rEr/2QUKpb3+sle/k
zq//4z3lu//xTrO8fV2jIyyrOjlkWW4+5cLdyS6/NZbxuuDYfOCU87dx04rjda0EwaY1g5aNKDYl
aT7SrdiuSFvhOutif9zLUepKt7kgQNg3KaxKegBbaRpMxU4pql/ti2lCo9ORJPzHCrkRki/6WqGl
31O7TRGUhUrdHslvI/csnH+u15+u/OCoDfGNJmrKXz/yyu5yagHmTopKdBENR3+irDAMHE2vQhN8
+MNY/+TbjEzgnOTtRgtuwMvejLOWnY3RsNdojQEbQule4mUkZRwBtrzUXZICC8W5Hzu3hFxaD5tY
C6E2jLa9dEgxXhGR4Z/lg5yQz+DD8jVVGugQOFnJc5KHJ3wTVFAN5VgzT8hnwpg2hqZHZyjTPQF3
qrNGrdksIO3TUC8cYuSaLD83MDoPg+OP2zxoo7twxkc5OeFY6eDfIjsSP8klX6qoi364AVZsf+oW
1AiNYzL0lFMoLe96Gr5L0sIop8xjVvbOnxgBSOGCDwkp0TD4NqXusL6ywc0VIyLweXJ+GK0mWES5
YRzLSkdPFoXnynLMfScousGdDx6A3AZ4AcznCAfNKS2H4OFrRWdYCCdbHzVwAXVezkbIt7pcXxOl
Ue58JGOvZYKsk1QsbldZiQaQGr0cH/SItCmg5zfK0JI0I+J7or3L14Tj7PXlxXwJ6e/Pl8vxr5d7
2hxU89fLVYja62T+003im5dGrEwbsJ/OuapN6vVB82A0wJPBw6L+nMflMzlmkiwP8zLvt3KicQM2
b1rifK9I8tvqaaAcFbbbR4y4CUiOhtxswjivY3JCPvzXWOGW1DTlSZR4prTvYY1PtaPvcB5vw7jp
YBW3hbfke687ej0ugCercXfjWJ6rFpg5nr7vvdWgAtCq7qbkjHuw47Lc5GRqPOVB9aPOFPNjXlr4
ZFLaXnAaPHgktJpd8xgB/V1mU9+t/jYohi7/NV8TEsaR3R3TndqGFIS1/DnMrGiBwbe5ESIsnv3k
xg717FtmanBXlehZjk44R/ei8Qhgnl+T2qW/BkxY74zACHaeZyer0mlIIcun6RDxB7yYJBcVaf7c
xZAY1WyOOZuH+XCCLTGSve8lD/T8kKD3HEuXeJuO8FCMC/4TOvljlf4ISguIWh5/11GHrwd9HPcZ
+Lpjit6QjW4/NPTBeKo18aeeGRAv5quiULp0ZdtJfcrnazkoL5OxueV2v+odfct9MkQW0wCtDJSt
aK100QlO2IiPd4Z5B03xm+nNkZxF9sQtrDk7ivZsslU9Chs2JgG2WxcjoNbiuSyD/ltgdvpSkCVM
EQ4TE9ESkHxNvdxEIBgaHCgEYZAfA8CdYICPPI3DbeiEd7EGFFI1Q74rKrYatXmHduUS6hghAekt
bAfiMAfAEnF+uoWuHx6brMdKGvs3SUJEmDrQ4Y3dXZsbSORMlzCjrn3Ec46GJ6Ew4vvud5IOzzDh
rQldRNXgswMKyOYvCcOH1ANjAM5w7UVmsQgQwS7HzE33XqBnK4f4sUy0j27YcWjJcRIMxZrUDjFN
EwZrhHqutnP9/mHIvROEf3x7OfFq7mAkC+xLBKMriCocxTqSzZLMrBr9oFd02hMDFoGNZlftgxOE
1GWsWAP0vyre0iDa+d3QPfsxYRTkcdteTFM9qoj4C4moUYdDocfqbVzq2ZPVGS9IKvIlvbO96UWf
jpIh+dIfPRO9vzOqxSqNyc7pPAw8qGQWqvKWNCoJal2TbKeYoEQ/3aRs9e4GRCVzNOtgImJKSkM5
+nW0QnsE/y0Aa1I39l1NNUPoJszopn7M+ZyvhsYoLmOW3XWZeasKIH3Ci7j9KBhUw0VRu8VyzNOR
PWNMrusAvzOLUeLk3rAi8XFWE9IX1NM9G16CjuLw1VDvcAnvS5efmaqzf7YSXMqqwFk6aek3vSas
BQshzBCIu64fEhmMs9Dl3FeNlcVKQtBH49MFW8lxsAJNPgunps5zV6OZ3XuVOBn9I3v3n+GgXDRY
qm5qP44DATs9hzKbNnI5lC3g/BY8Q75XwLFaavGQBR06Lj//rqXKo6oBU+zWgd+H+0HYnNIplJAg
TXZ8xk2zqYPvkaaG+9CBf6O52a4PhnIDFFAHyYjD2jB3kTVuwL2ApQiIXocBXl9sCynLZEAdV3Rv
47bqtEoS/qBMbdciInMrwG8YJN0Op/NNwIebH+ptI4jy6sOdj8B80U1RsYw0kGa23p1pGzzQin8a
KTQvAsf9MISDs4xYVV1rfjb8CjwnQdoQbucctGiMt0gj8g3xsDHiMCNcU/AYlrk/fICba9boO0Fk
eRYdnYNewFnWBSVqu9aLhaFio06nZwph6cajmOM3Wgmk5zxaQ7zqrNSgWsiA1ap3qm+e7dr7UFwZ
0UbIl0rzIPLhRRsqLvLMJAxcrCLif7dkGt7auUORvcaPB3qxM5SGgJsmoiWZfRDl+JEP5TdLE49l
P2vFEGwuTI8fYG1QYOFM5XOo5O9EuHsTlM/JuGs9ZwQi3xwKlZ6EeXIaAvfiXN25cX9mr0YnEojV
Y483hsrZ0TGabuvlFmEauAUcX0/XWuAuaNcHS8uu6Ze7wznOjZ/9GGw99a21DPJCp4x3ad1F07Wf
xCPd+8L56HTS0wNjWBQFMTplpL/rU/KZNSgDIeNWaOb5B7gd+CtslugN7JVZ1nCMPRyrI9onmtt3
eosv0ZoogxVTsbJ0Uj3VFO9UNY40GXBwm355gOZ6qtyCj0IGJFaMm7Gsjr0ZzY4QqFzT+Ih/8pVU
rGZR+cVtFEYYn4mIt23xxn2D0AVOuXY1p6b5BJuUJv6zbkf86Ys/Gjahk8oD6tX7Bp1rfqc0sYp7
YjhPFpmFftadUsV79fLiQc97e5Fn1btVZdPGScK3tFnnE+n0edcQ3qirn6J9gTg+lu3edSivO5R5
RQKsxaKgj4fQh3VqlPwuk2RNaHVTP7iuSsZxhAC1bhP+gTgtwWrA/i/MTytpoGsT0rv0kxFyiRNw
FChJuTTK+3SAZ1clerTWSMpEAjss8P72q4DMJTuwPkK021vv1ZpGdVWkkN3s2Dq4eAKXmiB5zQEB
PFbk0RENhvKYfWld8euhhiq5ju2iV4lKRDvjLmJj+m6QECFU4NG95dSrLGzWjhZHIJ3yeumhtdMR
HK2GogI6PszR3rn4JtjNkawDv71Ogds0wzoY43dLIX6khKqwMOO7ihvF1gyAt/ujerGnKt79CFX7
jYLhj5Zj/5qjbQ9peEXyHLeymDR3OrDdMrPqW1vryfM2kPMV0xEREufX0BlW3D7y5TB8g/LsHmwK
52R78emFyrStAsjDKvKBJb5g4lrYwnJOIJ8+hWcd42Jub/tSgyGf+M8d73WH/eRCiGO76lr+A4ys
OypEEBDk7JIcnGrrkXrWmtQ4OLE+oeV844VLgYXwEFTlPbhkb1v45rAToXKHZY+iIIZrDkCzj2dY
cbbXLpGWsrPrN5NRu7g8DBPosn7sI6I/ByxOyhTfx8gWvE+l5yNAOvY6LUUPbEncNdGh9BN3ifu1
X3pje0NtQlnUlvk4BXyvtAg6CXMgm8ZOlyMJWkQP6OxZ8N82o3qqmxAzPSHmxCZnFfLxwWi9DWWw
k0XgEDef7smM6pegPFRFY6x1zmKkTzWLpOIYyL/RXA7Td0sYq2xoud3QALN9nHBIE26CmGwFslIa
jGV5tSz15CMPQ58A+KlbjfzoRiJBdiDgXrErf8Oi6++470KoQtfXR2QUsw0zFEzEIiSNGs1rQjDB
Upn4g1FE3MTB2+RF7N8mFd53A3g99H2+++lnFzQE2z7Ycs8ACF2HP62Kw4pDk8+sU6LgqPfqnu2v
mkG9qVzciDRDxYaTCKhjbrJlqPXnvLPndNDoTs/ZT6n9U2yUCIprELZoPCc4wefcHe/6zLC3nquc
/KY0b+tqF40CDCSiUNFk3ygoz4fCmA1Fhy6wwuBq6M2is81yKeLBBYBpuDsins+q8i20whPxKTPP
uskOAm8siY3qY9cp7qZWg28I/42dUWxb1a+2pRW8l4h+F/n/8HRey7Eqyxb9IiIwhXttaCvvl/RC
dKsloPDefP0dpR3nPpzQ2YqlNkBlVWbOnKPos73A88HLIA31sJPBcGCxtfdwDAgLbeBVqvw4H3KE
DOop40DO+QxLXDKVezANyni0+aJl9uuU+cFoqhMa3k2+6mARB/O7rOqD4ZRf0kOS447og4RFpDLa
nZtGj46sfvL8qeZIvMukw1idvdxrndtsB2N8akzGhkYzzjd1AiOJvjEDp+QV4ezrOxQLzBdjiRd6
IxqfcQYzUK3ddinjZRcB3dDs6M7KBR7pFf18N5tfLPT64bpEcLm0H2FXSWD2NAMKKl3O8NJm8F9z
67cE4ngqvjpNvmVJrIekIMhCzPkxEv3jqAgiYAaPlongyJ3uFq92OPMuj0uSOaGImjXoWwbjDE6g
HJEihbay0F1NYFtmZMxEVNQgbHgei5guHo7mOk6OXf3BDCGmIJayipm8XakfUqPFSNQJJt0nM/eG
ZDflxPVm7l/6BtikPWlvkyKf4DMMICjOkA5PBoIJ8wI9ft6VDV7nGXZD67LNKpAZqctXWsEQ1Zr9
7ceYBCX9TEch0R+7DD5pvrr145roZWhX2V4uhrifpmYvazvbQggfwsmugHLGxRh4vb+GOHx+5n67
nXQh/jXCPzbLAE4Yj8SwiCpAi95Z64cvI80vSZ68tRwXgADOj1aSo2STYOsNXCIq+FKxtKlMsEWP
i/k2LEQiRtHurbqJNjE+0YFLmXyfO4W5yScYo2bnyEf8BbF2oB9lDQ++cJiLSusgEbS/k9zMwt7p
HzxM7BtMCSiFYnwhpoAEKQntQWa4ccMpmCfxXtj3BTZYcv60s+hJeroZlkzml5Qqtlb0keN8u20K
98mIIGpCrok2lcF5r5gjVhMyPgZnG5NlZD1hRIm4ACtJXKjMsgkHerScNPOzY9lyg1P7uHVkX2x9
BiJYIChk3BX7i5JKE6OrcYgvQ48nui/VsquP2YJD6GSG1pgZp6gr77y8VIPYfc30BbqlxiMi+4ss
AchN/+LRhjLeaChj/C8joovLiBN+Wi7l2KQ+Ljk1Ha8N68xBv4qyZkYdeON38iYuvZXdjinPHoh5
IrudXZs2rApjj11/DuJvqW96QJwIC6e4up3i9sJZpD8Y7bzssDmkV577WL5LA7vKOQ7tHNebwaIJ
0Tv3k6nES20WNglnsigz2ZAUy9EfcaJ1XprM3CUpGGlcY5YdJm/roS9ciWooe3Fd5lIse6ErYGrM
OHeUXTqt2hqLpW+tbj14dcv+ucIDGCuduWGQ7u7o341m88qQMxJQ/WKbDkupovXj41OLr9dXhDku
CV8RhboZIxcEdYNJfPc9TtFD6nflv8zSD4AUylA6XR4q3aKpMcjcTe2hyAs8JOVHhzPRhgQh2ZZC
UCRKYUWUEto1gw4uacNIoTWI0vN0O0Hp3mJP6+9FMwaMVDoBK2LiWAfBWQMNkMaML3nZW2U3BqA/
1nFMbXSrFdtldXkaHNe8h8/4Us4h/OoZI7TVoUJZTxtoFjKofEbOFvMGMpo4zl4KwY/z9zDCT6zA
1AR9xoyNlhg4zrnnFWeJvSZq76WmB0Kn514fYw03mVHx/hyHGbEHY22+TGPYrc7yQ9+V8QK8PQH5
kIx2vpkcq+GniaJvjYmp10jE733Dt/Hm6pBa8z+niioGxqmUgEWgymuC/0E+jVtPOSOI6l3Yilp9
wN7jNdKtGn+lV0pFsLZxLnqZRi4LQ5tmlB/Yv7VQ87YU5WmbLMRTk1voZt2jOXTVTvjeL3phhhvd
8h1Fpb0HCf2U+sW6BWn9UFrWRIdrLoM0y/eyN/VdDV+Ulk7Nc0dnkZZTXZPZuTr0s4w7NFmi3MNe
f0QIMN6afRa00bKGBmLAMNf0Qz1Jl3ovzVuWXFmjZfcECYwcUEOkmnljyoVIaVPhMrMj/N3HJKGs
K0QZyJ6Lrye92NDKzhFQSJAXmlNvK9N4zf143NZCvxeGQcogxKGeuzUgnsxh4S8EEnP4aozkocG4
e2PoCT6BhnXOi1beRonkHjq0P8GRk8VITtteJU6mOb3VNOXUfSAtwAGctRXdrzkBEqYyosjefWXr
e7aN2Nu6kfJ3+ldi7ouJQGue0EDqm5n5V5hV73lvfwtUb4GnQ4utbNhSVZ/epglPY1w+2IZ4LAqF
bDFKnYaDuBKvl3CGYoiaC3zbIDTmN41dVIt/htnqB2dczqLgk06rcHZF4RBnxBI67bruZOV8MVm/
a7OuuCliDkDddGlTRvAX4MmWFQ/3szM/G0/67HAIJA0wC+i1FXLfevT8jY1PxsZrrZdJUyEh7qCh
zYBxHcvqArfHPCj1OLvn2A9KO1FEWgpQyEEL2CSFCox3uddGUO4X2ub61gfyF1XswHbkj0GjTEmS
8dYemnnn5CYrDgNlOVzM1C33SYbfLkbWWMox0FPG2FNAgNxo8UNljH5YyuI+bX1ssYW7bJKJ/Z9x
hEc6J/6hbOvvMYUklOJSXWI2ctIi07nVTPIaAxwfuw5c7sJcYMckj5nbXCYvZyS7c+JTNLeHLHlr
7NEKUh9+rqejyujdk5nC3AYLi9x1VLbOWNVRJYLN2+31kh6B3Vsj2wLyaZFRMfFPUTI/z4PCkYxg
NAazkpvFd/0jSp9juTJBjXTkFubfMyEnXxuGulYuyrwUp8KaloM58PtmlM+ZNuU3XTOfsT5MT+XU
GSgmitt4jktCpY/CfIaYWxPlVvaDoJ11OiJdB3qX6MdcbbqfO1BAYqFUaTjZhgzADTVEAZAwajsv
X2BCBhokV562NJR+WYVGj8jUpHPtMcG6923XRSwZfQwdlYHap47WkXhsakxIPJV25rGNjHEh+U1k
8TBvi+HUU74JszKVQCabgl5Ui5RgbaAhjv27q2duiECpOyTFcM20ZcMhhInXedL2Lmn21kqJ/u6a
DNAp2azXNDUCjVkFY06MI+P19VZAOmFUYWsLfuOnxB0CKYNOOUUMGYOd6LAz5bHHqMCxt6S++g2o
48mFgc0wW0T7+KAzbedbrC2LpBo7IveExf9yWGYd5RP267GeajuXlT71e43sN0wTH3dxab9YqiPa
oKUBpGpT3HXqx3RFn667frpzFpmG2ZQckH2pem/u37TD1VsXQH7ReldaNtaJ1juA17MLnKbKOfKI
eIUW1lAjbRqmGyt2ksTFX0A3ccMWUK2jkRZwnnpdoEdDHmrSD/xmgAtiUutOk+Rzdq3p5HnrYW0o
RRVIHDo5QfIh8iHCzr1dk4oZfkHCsV+ip2c/NLbYa40Wtpn5bdtJawNiFl2Qwdlez+fQW4jN0n+J
ZSRvPDwuvQqAPTPrVMNYLMiinX3aMS5ap5KJYJ6Xwp93hWhf69pKN7Qq3pnKajAP0in0t3cZg3Vh
623KGWqOxOgqaAVbWZ5WmLdf3H5eYVY1M0OWDAw6y1WfRq69Nf5OoIaaJLph6+3C1euhD8YUBfC0
29RLXQZ+7n+Wus8d0dMqbKP6LfZ8bGtcBEfVwBEssZGtmcNJb2ExM/QEfNz9oJVN02ByQxR9DhxR
hpgwBwr7xWZ7zotPD6m1P77Yhf7TZCKjRAXtYEznQ523PkXPbBtrWuA61afpjMzRODIgFKS7qa8m
7AkqxGUOo+K9S4aAykzDxjIn8XXopaqh+29Z5Qoyr9pCnfmQMBDs5+7XLPQvTazQIpb10Rzbj3R2
OMg39qcj2zeFU8E0Mdt0M56oDNTiIZVCq2MgFD01RrwW6khz6ncprRsUot4D3vnGTjK1RGniVHnt
uIv7tQobpznlgqiUZsNNKxOachVXknxsk/kFS3naUje+xQfvziS5KuggTtM9TPVd5FOsdrr2zYnB
3Q0rMWryUmIccv6wt0gjVt+8W1EZoa0kcCIq1+oBmG7nhm0JqmYFRa1rw0vXiThYJ7sIwMo8M4R9
HU9WBU0aTzQ8XsBGV3im+gU+P5EH25cMcaaWFLGLcEMZnjDrY9tPJ60goDsigXVrVL+lVe8qa5J7
CAYPAIW/E+ZGjrFrHp0KjRPCxyDt4fPmrvZjjicv2aOp+9CNIjvI6Vm34clN6VDuRQxEvC53VY+N
ZpTq+9rWw1SiAC3i0kJHbe9zJmc5JnABHMu4kA0bBzA3TFlaz3VefqVrN2AIH10oPJlbp8kO/pCQ
E0wg/GKa6UdNK0NLr+9iZIerQXxu2m3LbQenEQkWHvu9VaEw1kCXJkb3rxQtQh19DFe0CdbcXg0Q
1aS17Q0aZsBNHEVGJLsBXLo1sCIPKyOHB8uzICG5d8gq6wOZ6E7nBgclslxqRNprvxR0jaLldvSL
rek3uyRbP03LNxAnfdFJCNzuHkUgWnmpveIsq+oFTWAz8hyg2qNwbZf3sQd/b/B/SmYngkHVOfWZ
zklnkDr5KC19WT/qw51YjfwwN80PSNylRQPTIznKh8/IM9xj0k8BaI2She5BGlzjX4Ti42adb01w
x/vGaqetOWKkN1ftfvZe8deBnyycf4WJIApcbUi6joHufK11qsjlWh/NgkbwxIqInCK56SzntY4I
eeX60wFZ3qL1WKnmwneLi1Pd+8azOXrQTSNw7UNmhZMT1LhIbsyO3X5cBrqcJmnJsG41f4uWXj/1
nEs8pA1azakbz6lvIeB2T7rHRQRrtihFZMaDVM3qC+WHiFaNYQ8QcienOjIcXgUaknUWc4HghPcG
7DrdmH0DrAU2AqUC9kVb+82LO7stqv1kUvxKOYSuzpCdVo9pGBhFkF6smhrjhCRWrjhIMazT0O4L
HSkq5kn6H9qOL643+HjQx/coSlm2hFOqgVUwNkCpRcbRwXO1i5GQEeLBqwEicYKZkldWHkoKcNsM
N1SPkUr0urga0EUN7dGl4NKNB8eiDlKmLzZFBtKnZdNPbhbqLSbdOR1miLALbKuCLlNdU3jS5LlI
Fj8wl7kFpuGyxBMQkVRTQpTHoF4ZPcJQD6/Y4tpW8Pzi2MUbdqWGqaNC3hgVTJoaV1mVohvReMCW
aNgwEf5Kg4eJwfR72JUgNxP2hGq60Wf12HIwS0FwE5UHXJjL5zburvns2WENHj6eYGdV0rljf0tC
Fz0rqIMsAA95a8Zluc3SmrpS9SBGpYnv2R3zSQ86ygh62yrssp1sMHQ4QaQ89fjsF3XTYm+/noSH
FbfakwKymbfCWO9A61LMkHa+HS3vdvDcbeTlRybPAjhz8U03NAt6ghpvkAZRoGunb7aZLoFhlMPO
zpIXwAM35Gsw+QouZZsuZ1IoBuOBSKdk1xvZjU8lDPJNaetPtcbSjuZ+N04A4/HXjuilSbc80TbB
zSjiw5UDsIae2TmnplJLWW7eoGZLg2JMHhNOhpusZIDRn/NLHk0/RsF5qzXFa4XZlcQFOJTT8sim
xz2XMt15jgm6etQCALR3o1u99wqCgickRgMYEBC/fhcjvjftIANQTY+4C3o4f+lUvdYonfxka4/9
uM2BwN6AH7rL/adY+D9tOiu1Z/YFG/1OzmbgkHA3OmwmO3UhrWhnzEenoMxo4nUdp0Ig3r0xO5iz
0t4Qa/zcVPAVG/Nhxd6kiDxgGS96AgCT7OBdvYbtDm8jgPgbJGRem38hkt2XcXfBZdUmXnohktY7
XJQwstKzd1raJ9orXiDNaKLY6H3767DLze5lHtN9FXG4F2JlkGViMyW941EcAi1SwyxG+oXIiZY+
d30WR9nSXizSZQ2c1iOBopy3gRoNTR2EI1InVktFJlrUtwuN8pPaBHoflo31CT2ZQQWBu7W1VExo
58dCK++5m3rQU2NCSUdbZRqTq2GJvQ7QwyNL96xPkMm3bSY/Vp0lP7jNw2TPy4ZD1hVrWFpZBjPO
zlQ99XVfBV5Sa2HHw6kDwQtS3fd3yMq+htU4MfGH5Wv+gdUvoW/gNFozxKMbnBp1oW1SmkLVUIij
Uyb31jA3t5E2kqJLxQpPokNk88kZC4NvHtnVdhlkF3jwLJH9Ew/o7pE+3YsxnoPZLqnPFjc4R/l9
aTDLyfbglMbOaOnHywnp0linSWhZFiGdg8x2nZiuNJDOwrf5rd5Lq3grTEpBaYaILBZ3KdmIHnGi
9Az258RObnsfd23rMmMJGqSmwKc6ZUkvebOlj7AZIxcN2PBRiDVjORkCzRAffsUFKlUjHMizz5yZ
E2CX2GB1fjJThZx3QwXKQKP7j5wCyThLeD3iQUjMGBbUCf1tO8n71Wbo4295psa/yNWZTKEZ0ZbJ
MbGJ6WNk3DJwo6AAXSj89VbicBWgu9us4/qcF6/ROItnXGJCBhy8APN2zt9G8jzYHm7+ZIh5RzVH
In/u7ebYtExUVsV4B0t1Usd81PGpa21atzwapHRtTfZlwDUJhgQHJ4BvJK48iMXafjmYds0KmtB7
/dbFDqbmXNdjfVEJW9tmvbUv/f5IufeR3v/PmDjvSby8iDp/8/T6SCn8x9Wrh6mxGEFzM3x+qsYK
20xsO/vFcN3sxne6hxYYYCrbrTmjQF6dO81mMBhJY0/XkNKHT11CLV7qc6LNoJ7RI8FEZLuk9aVH
hWSjBhwRmOOka7fbuiiuSVvvka9mX241qV2lfMh6F7sAB5xMahWgzaiyJRSafGKhM067lvmQ0MF1
KPB1th5mMTjdZrFF/VGpIRkOLlqRkWujA3aHhCd3cu4hdlN47seHqJ+4O3PSBLFff1A7ohpJj7jz
rRN8tXcNh4oFO2VORuKuJX2CeTFzZvb0O2fWx8BNkzpck2esg6lf+QusYEkqQ6vYHkn7hvKhRhuT
K6VEFxtQl8wEoGNDClv+LnieeAtVqaRhX0otcS6UEykaU44e5nXBDdivqiwQC9pfzc53i9ubG3Ol
fmPVr5rW35XxH7PVf/JtCu+4gnYb4bjvQ5ned7UZItw2dz2YvRCkvByR9VOK4USA84xFdprHxx5H
nsGjvj1n+QuCGOjJfIVsnm7HsnJCY+pfRlvH6TmuNsWaPsiMzq70qBxqXYc4AUrNmDqwfYty76yM
VJtW/WYaVBgwLxv9/n4p0DBIjw048drrpMfETtNEkbAcqtirA0fP010RgYYs1EIF/dn468US9ms6
3upLCrHI9ofDVMuXdIh3KYXdTaUP11E0jyPj3xugaKGyiJvgf0AdQ62elF2w6iZrZAYgVesryYxn
3GpieNQ9qIGU1l9dpnd4mddenp3UX4NGzJIgZJzpqJ7yhk10lCYShl5v2PrpLsbWjVPWD4OIENHo
9akh4aT32G3VdSViYDg7WTu/qH7nHllT2a5fvekHdta+kvHfaEV0rkSybZJH38wi7K0xwO4Nl1Eg
/LBKJnvkXD74AJwwEgxmJ89DwKuP6myK7bu3ibd4i1mzIw6zqZ1XiWfOXPybUT6OM42qqaWNOWA8
1jYNn8SjOt7ozrPRtaeqn+rdn9/2siKsmuaBQxKF/tq1OS5HOtOxJozRqnj24qzex65gz59XSs1U
23LLuvNNrLANfHhAo2bUazgKFx33BYtpMxTOgGzVkedx7SuaFpSTi6XFp1VfL0i/34iKeAj1eU1z
WnyvUL4gcNuXqYMa6FG1xZj6YmfDbzP57BDm+IKd3XJwkUgG9WCIjeFfxrlmcikrvNcuuRuVV5VX
3ExzQ5CPKesOMn/yJr46fr+XbqK1N0XtoypLJkN1kGW995bovUyTL6PKrqTS1oJUj2Gljva6uY+p
qPe4imKSkQe41gnGdNlO65nCxjz7H3ZegITDWfvGlcmbmz74kUCSJRJ6OQtTbNl9L+qjVSFZ9aM3
yezFxnAwixT4vA54ccMexG8p1QPLwbccI2YnRIkR8XgB6/Vx8cwpeKA0ekm76Icw8UsH4jWdra2g
gr805cG0tmWOzM5wDxRL5jrFfwYbydKtbmoqqUy1Ckj1lR30ncRBFns96edYLRbydV5NOkDll64R
KdXDtnADpUu/euiKZu+U412E3a4NSZe855YR2gdX9G8+YgVQlg2TzJuugwtCaXttaNCJnrZNSzGt
+Z493PoTEyUdrQcIjC8RzApkkQgeE9X5WbCfAASQMD6csmVkVwclEM5B3U/N4EdUkk6nGcqYsu/f
EjRqWH7Rs4bWtVF7ijd6n2Vqttgfsqn4tKsniXm2RaE17sXJoXLhwzfaWA5KOycaHiln0xfv7x39
I/ZzWsXUT+x1hcWYY+IWVyHyCijGssbzhU43UT4wcwJ3iSnzPNhECebcg8VMLxjsMdvoVmGnaVQM
htwiXeNYXy8m7gjVLxYKxyhPn7Oa8NCnHk4H5JfLOIUIBSEFMB4XOl5x6ioGH73T1DYSexFB37Sv
6baiWGiXatrGSiNIUXjvj+a2ayv7uBs0QpChYZwb4VOmazZ0v4oh6HJ9smmnoYjK3APntL1rLLeC
pDtfb31LpMfMt47x0pEE+okV0ltFOdT0xy4fX0pyJhotFEI86iVIOzF/ixGG9v5+EO67vZI2AYTZ
oAhH59ZrH00y5Kexj0eoG761zYZq3g7TQExhQqe3PPPBamgOe1QTirHd9tkkbiEjlSY4bUPy2Hrg
JjDMWNFIt/u6ZXYhH6ObWozdvYOALTIl4LcEdW6nhVMGPl1rtVuptwYEDLaPqAWVFi+Sh8GRBb3g
EbkVgwQunhJaicsyg6lMPqdMHCOv2OiSMvMKVRMcx8ShBVNx9D4Vw27e+OkW9OpdvmvA6n/vM48G
eZZAMtDLUzcM23Ra0QD2Vv46FCnPDCU7Oeg+kzfROzJiyhj+W2qBNTMmbBWjZkHW0n8yNEUk1jpO
LAzMUGMIFmN9aCu0RPj5bcyJwJJNT42LNrOI5eNU0XD06EoJeMuSJziJSRYgWylxOBVXr+9fPAQD
gcFSYHQXnmjf/MJmZenX2pMvdKp/Q6XxHXmlSd6hKLTA+GUlasD0V8+JMU6WnnFd89xE7OmikGJX
kLoL7M1Fj3WJbu2l68OPoYmLejTZCoShZRmm2dqFuRXd1SPpI1teu149R/f+9RbtfdfGV1NV1iYX
IcXssAZi65T7xtZZYsSklReuDjkarZLWtvCYgbXLjK9+GJhr3IB0+PUXr9jUY33KUwx+p77ZiRp/
eg6WZqAZmMlF4sjIAxPcI6lKb1v9E35jD4DgXjEBukD5cnacQAO3QclVjBo1mI6orZdL0EyJkjs0
T5ombnrVCaDbQJkAcyAG+5IdBeEf1Ds4idUwOsD/Vo7/ajrWK6iHB4RQZDUUbCwxX9EFkUY5h9L1
6Mnp14qWrvppO9ajkroNHWb4M8wShm69iTa6s5yr3LnMcj3TL6D2oe/0nsa55z5XjXMpRXrRovLC
sDHp6/Jozfk/rR5/Pdv/HNPlRmdvthfrsnDYAL99XdoPbXI/nNa56TRiZb9czaj+zHrj6nsZ9kw9
scf97IT27bbj11gDSei7HSvuUifjb16NX03XB9mcPuqme+wrpCBFfsEy96J+4nx3TfGVX5z31DTO
bbVca7e8dE37qiW/JFtOMzwldXqd2vySqdOgjkJs+rWAFScGP0Vxm7OzoLQmzK3X1pIXbZx+F8S+
kaArqXAG8uKt8TWiYFepk3yfxJsmy6iE9nmwVtq9nUbf6o/dFQKyz9ROhgX/hK80O0CSjGfJSuEg
N13NpriArENcZr0yGKva6lfEhxt90t+6dT4vff9rDd3durjIbIsf9d9rpP9LUe0u4qJeQmrZh6ge
oty8zu5wlm39IzJ6aBq+xNZ0xTL8jBPAXa6ObmVxUb9LsRIdZHmfGP439hmXZpmUedUlzlRy7T2W
a/ZhINEu5zOnqetAac1LTbqcJtOf7rf6uQ7Mok7+Ti+1o3oJo4x3uuWcjFpc3GU493iulI13ksX6
92+l43+biYt0s+K0kx3Mzvhwlwe87D/VP7Gs9dzRI+R08lzZfJJ0PoOuuzgOykX706j877Tvv9T3
ZdEGgCIfyj7G+ba4+e/yccFna73CXf1tAd542dmo6dnV5tXHJnsYVmyZp9/UpakGD5cFcU65obTa
fhfNwSpBsLeu10EmV5xfY4pWDOPG9QNE1gvNEeT6zghCDXYrb8K0601S+Ht189SzMOTdx2p9/u9+
qhu+ru57RdsYB/lNLuenLqcPzcOgHgp1B9Sf6n2B2GQ6rtXwYEPB+/t7LpHWDudMtqemY49QbhRc
AHURyDov9vopE/Fi8H/9XF6o0Fxu51x8q2s4RDyBrlrdxbEt6s81E5cyYzHHU/HWGL9Y/n4js/pE
ZIlGLN773XLQZPXZTcal7fq32f6HLOzFjRic7jcWs1em8aDu7RpzYfkAHdQc/6LegTlc2vzL/Ktr
1DvZ50Ubcv7rR0bGgSFOdC5ywfHVolgLN4okrsnBp6k/Vf+bouQSKWwWn9WIvtXPzJqeywn9ucyA
nvIp1deLO3zWEhh2enKdkuXKsXTDaM5bpEGRja2/K6M+HBXJOxuDrTWDF4R+yzf9b+RdF4yRfoUp
PldtvrbiZamatzTZcFWgwPX6R2rOv1jyX0yT99eyC8Lr/TIjn1yTk5FGYTITrab8Mo/5DWYBoaXx
LOPcPBoOrmjGJWZ9qLeHvXKJXydhfdkp6tS1uYuS/xYVBagb0/XfW5OWVdzH12rqv9Q36zRDdS73
Wv/fFTG74bfQjGDBhm9M+FgFLPSstu8GLJH/rjZsil91oUDIVHP2pW7i30JhwfhD8XfJ2s7/Ftzk
qSqZ++GODPbnYkrOPxLjco+pEdY4oMiNEMUTItxr1sZXdYNdHuYKfgzj4Q/1NDAilm61Sr9Npum3
W4uL7BhYiYZq11Z0spaF4FBdvEX7HvIHkZavaguoNYstJP1sdipyW2L6NalJbIo8hzmG7trnrRhM
4iDAduMWP6OzWRY8X4ijHfNK9BpDFcKsDnpz0Z399agCnPqEUtb3MqY4zEVVIUl99X7OLmN5hO1x
1rm5zsS6jXPO2umLyLEF6QXRKWZ986jX61Ufpqubbwunec+WhZyX72MY9kXLnS0Yn5u2n3+Zb71Q
OmaTLCUh7LBExYfORWfYiZx/6SmoJTeiTa6CTZSS00WgoVJDI6oCRURsxXBWV9/Qmq+yuupZCo3F
/lQPSLtE3+PJNFAd818pj86s998RiZKLayzlX3tYrypCqvCgfkpdXtT/n7el9eQY0+vf7qKC29h5
n3/7jW48Nnn0XhN/1KZAfTQ1+i8mlM7q+VLvQ79lZ6T+PoqZiR/xoBvn89+fqiujPlrEhBCC0Sdi
8aXS8wuakufOfcP++RtF4ScUw/tqIIU34ws+qQTi9qQeMVnq17GYf8viuAr97M8Rswms7gxfuaG0
d+neltl/v2qlxpGs/OnqkZeif6T+nVrNkYpVi9U+StRyiZH+7RGOQTvL+1KxTL7bbvNPPaM1t09d
2qXR30mi/DsMEq+Jie0tVvwbaH+HWGARxyVQu5vLhVRxVH1FF6/n8jxR0Gg81B+ytz7/vjkEMuYy
2FR4SCKQtMtLDHC14ElbuXXMgV9JW95G4y8EqTWmrhWl3gcXyUITTWf15TFs/K1iKmFpcV+t8zVL
+WZ5M3OOGDamqT2uTvT990u1aLFeQt8ReBHyY54e9Sv1yJFA3OuG5CMgjfq7NH8hPC//GcmumYZf
C5cHdf3G5qOWxotJrmSU0RPA+CsteGDC0Xc9NbQ0N8u8nFP1GdRSUO+RUUQZpRE2db9TH/Z/72tG
P7rHc8Of6rq+Vy8T+YaxkVK/S1ZiM3fHa3LMbOUNEzSPDu/5F6DVi/99KbN96gcSeq6Cn7C9dO76
a/VvlvKeYJ9WVysbuQVUPHTzrPn5M8Mpm7aN31WM0FO1m7mPCaN+6hChntYmi6+e+6br7fP/Vqt6
lXzGR9IaGJnGzAh1hboX6p/r43AoF7mvfOPqCp7x/lPFVRPtUS6abWI4d7z6xS55QIbkgp3ee1YZ
VxW41OkQoZRB4puPLh9EbJPJuKGc8W4kRxW1IrA6Xfehwl7eym/N+/+DlgpVanFaeXay6X2riByZ
/92JPiWvlij0hl+vLll+eKVNmvtdYCZUDBIjmPSoYodaO4O53KfoA9Rj00Sc2ozsx6HeGXOT/vcr
mp5tY92r6/j3rQ3zPaqfhlwyHeTcqsc/55XKKfuItCctFhfOuH8bOZVbZrtx9tHMTyNfr+qxznSO
d4V26Cpzl+kATN0bKpffhYrPyTw/l938Pv6AucFKB6XpiKYgfaV3tFFXaxblpzbWNyKCTMwRaWW4
pZXxrb3WP1QA/1nZUR1a1aID/kbm4BB9Cvvv/ua08/qF45TbXnUjfXOaiUoxIsyVd0ZRc5Emm/ps
k1H6N4F6NyNZabwa107TrxT0y7x4aTlFxOzUVevih27tR0noX1HIETqdfi+Mv2+xXFffQ4fT3rmq
02skp8L0P2cFbRVI0Ee7vDhRG65iucvc7kttXkw2X6KBjmj+fzSdx3Lj2BJEvwgR8GZLT8p7s0GQ
ogTvPb7+nUK/WcxITYEkzL1lszLRwWrtC7qu5wxnq52n2Nu1DEzIqtHj6ktSBbB+qKN5p5rcZPnO
Tovec/sVbaqzrJt/12kppwzSI3kBtoLr0H+OSvs20IvTVXBekijI3VK4STGRJMPPjBbFj3KjjFLi
zj6910ELi/FXchEFHY4SxKrwf4qpH7BxhhU9TKoNUMf8aRlWiS+9Op9hUrzq82eng2CGDmQJBrsI
5zrFSOAqx4FAXWcBLC7m/+5FVnNj+F9tvhdPaZTQ9hLK8om1LgkKTkCcQYe6jWG2z8wL/EgcKDGb
r30MTfm5mBwxD1PXPGtatJgKMqy/EVNS6+UPfBMYK/Gtc59cx1XW4GFr5AdVheYVL4s3iGvMiOwb
ZGTvJ7SxxTga+OcgmfYhiE4/cL4can0rBu5vapAZUWBsY8C3cd3B21atGtI8qWYjmHl1eN56QlYJ
pB0k4w3kVXml/BQkkHT5r2Daz25sfXvl1iDwQw3jGINCFEPomRai286vHxS/Sqb8eMZb1OQbrYAD
y5/OVWsQUkaEYJjesr1T4Nj0cu3sNsxi/muAU9MlXa5nTlVLq0s0AiTSznJGQ0oRXn0OOlZkh1Qq
ehS0kHqm6fnbDP0CIIvfziu/FepGHIPgxwmcHuADTAmaDReF+zEUOwl35EvlfOUcmUzYGJkNvw8Y
lXgPcdxleb/c2ynwf3t6oYH1EQzJa+Fu5V2pnVwMLoHq2XKvmGTZ9355TD37oXUdWr3R8npINj0M
HY00lJbYlw2Zupv++1v6YCjBmeGE63zIhuK83BKcvTx2mNOh24GhMGDlKcUto68XH6VvOXOXuyM/
ja4HSkQJGd1BuVrGfy7ieZb1FOBXDb97kCAvC30qnTirQU8fUENYOQZzRtxeO8mh4x//5KCmpiTc
Oy/iMusKhzbWXylJEKtI1uYSxWXjLST3oLgxF2KFDVKolgad38XPy2r3PcQUZA8Gef2FSNI/99GM
VzVkhVr9DQjAnfw+AW/tyvAgG3wyx100QbbS8rGLeXRJRzJnB1zyKP+W3T6QabrucM1pfxmqv0s6
9BNIcFmgFwl2EBD4KLO9hGDiD7LCfW6ri5MwG2qOjPRztXIZueX/dEAm/cnZefejAq1BZXAG3Z86
QfcR659pe1N73DMebFgeHLP/kH0ge0J+anrzLWfAos/YEsP8Lk9F1t/yCOZ6OAeuQkro7E14IqYS
Fm95NrKSZN2AL/w00P7F7xu+GLJ5gMGR7jlzP+KNxJ/ZXnaZwKPJpeDBJR4AVH7054ZBADIWrIf8
NGpjmyJ+JnG6ZFFqSV5P4SFV6NtZ9qWJ/4X5ie8f6f5tW9C1QWfceHi6wR3ORhOS1Q60H3ATRvJb
lltE529UR9lIPCTrZVn/3Js5So4Msu1l1cl9ckpKWPwnx0AZdEebYg2ta8TEAtFFFV9oMj8oKSSw
lXCrpnfiPSUolLi+SEeERIBwq91Zcm/xsFI46degqM9iH6fG34Pp3otplYC7j49obn6J1S2U6ifx
tQtza1u1VxE2InC27VPG/DuyHYQb/+og8oFNA1UriCM4ilaNqjKU/y+wiu35fmAES4JgBSkIi9Ve
lClse4jDsROWREg/l1P3VnbtSW36fdiRr+NDxRiIYXMT81EUa8w+fnfyT6erLgX5G+0XbErzGYCL
xjMHSo71msiLJ8TIIxj55nOLU0bP4FJRT1PQ1Z2QtmmS4TbLUbn3QTKlFlluiboHVQ90UQWS33/L
pzgjgiYAhUccqeZ6Xy6mJDKbN02/iC0EEn1WtARQaHsv1sdWnY84eZDTYrLpy6e6aOrcCT94GTzv
WYy9GCKrGe+nCMAGxkxRmeSw/JMYN4gGfsEgPcMWT/0dczkEf+IeG89/9/r3PsROsZ47gCe9qn0G
xVsHhDCIk8e0wXjwDgnkzSxbzZr3IkHxYpZm3J4CEFbLnWdJNj3f5mZSJ4XRlrDqZUnTJXlXYNHw
aDFLmEbAcWl5jbEAjJOk+xCfXnvkxPwJXXsQcUSFEiku6UweDzto6Jh10i7yaKekuWgqfRigqQUw
mcH6NXJjyyD1UXHHd2p0XU2Jz62+E9XeOrNxFHvyn12BKP9J0WDXZceJvak0m/up3aiMsMlq16cA
2Ce3n92JIPnJ06tvCcXlJx8t3wAWZtfX9mYGRy91qVZFRzPDg2dURV2cKR8bewYK25SgKYM4A36C
tanbJsM1sDn23u9iLID63EZNKPOaS6a9WBbFOMOR8TWP0XdVrWR5iaMeHPdC0Ee7vrgTDwOF7Fev
91eGZS45oreW+SVPv0zcW4YTaTpOVxg1GRqcb6g9/zZ4aGRLvm2j+Uk3lmuXJ8sO953itjsX/1mS
OmIR5bCI4k8x7edaO8+p+qGOe3G0MxJSi9HT1HqfMZcupkKyMMlmxcEVkQO5SQH6ot5LKiZ+RnYY
TKMvQ4p29f9NkGzIuFSufrcVryQPdLkXfTwjy5Pe6ZP9I6GbPB/Pwp4W31KJBaPyM6UskuaqNYCX
0vCqS5Ab+NURhOU+66VS2/3FAVXz8FERTILErxJQD5m+V3R3L2VvOk4/6ZhfwMT+aIHNXEp2Rxdu
r8/TscXXeix0xRmvbbzvfJNOmPEn/0xwqr5TPk1U8RyWNzDbFzgvlt4BbeBrBXgtD9RH+QopyksB
P1Fvu6l6lziZWebLbLk/gD9Jh9o7OTOJkRkQvkDBF/b5V0H5nuLnI0C0i4cLsnFBkPptkkpBH5wU
1Gi+LR6PWoH1LifmbhMcb3eQb5yL/k+6DVnoST1f8gVINH9V1k3HOmH25NFIfob2Ru2VHzP6an9r
13uW85Rqn6E17xroQD4ocsa/jtgoZNiV+U8NBwkV++esHAZsg1QMHSP+0M2HKOSC+GcfTkuvRPGz
L9M4DgdP0X/kWPlgjwDVph4qZcS2YijXP6Sms5Mrk6ZEQUoj52B50dGPUCzk9dnB+bKO6TQ9eTZ+
b/pzaanIlUyhjTIFISsLL0VAQpP9G36MVniTlelOL/prOHPnuUe22t5b7gQ6nS6t/ml31A4QCuax
Fzx2qWw6fvlZurcZa77UJtiV2xtj8raNT3idKz9yw81hvM0Vb5NgPOUt6oheF1AA8f6wgDALpaxl
xQS4EjknlVAU7hkmnP3X5d9t+eVPzxMlD7gQXwoQwQ1rf5wpWRLVZ6yoHjAATFJP8rq8JZZyggfg
nREraAvHFdA43D9Ds+CJz9J+Ymhf89yrPBgzqS7e4P7E5XkMxze5k6rj3EKqtpEbLpeQeO5rNf4m
2b8j69m4NioAkxh8L0E/iMBbPSu38pwGnrxcqXyymmf3A7DMriHrU4EtJxcawuTuPFfFpCqj2g95
Ma5zl2KMS5ky8yhtsxD+f3NbxhJtpkdci7vGqahmc4Se+CArS54g2E1cYXtjqt6XdLPqEdhGfoE4
7DI31B06Cji9uqn78hbKi7NephdK8oSBR80wviSNBIZ8xsO8DFFGBRkzICHokmxqiXqeQKEzH8wM
2NXXQkAS8a/UuKR+yDDyUq4AfLGB94pRrIgcXZLI/2JSW2b6etrftf/zX6wKQduRYaO9fLWsTtNV
LwY8RjEzKTOmc2KLd6zowJ/fneatj8kn5h6M3qBdi3zHyOG3lMzldXdgnDgn0qS7JpWfaBzO4IxX
RdOj4plKyYJeB9suL08R4xt9t20JBop+OMvh1EW/zEPjqHCaVV9iRqIovodogXY4fYOOnYNlDG90
M/pjUhgv33/Hw3g0FGUrprAnaAN6FZ0p22pczchVSvdmtsPHEiTOf9G675NaZ9VtA7aNqUAp8tMA
/4sRZl91uCWKIU/LPp5vgad/yoJLCbBrGup1r53ElshrSq9ijdxN7ZBxEmEMJXxV2nCQ/SQWGObd
q+rpaySXHhL24pQRxhZM24fTvmRByyqVhe34/e0UKhvN097HhAh5uoq9K1vnK6IcURLTOZ8mbSl5
1Yq4nfCdF8VT/yZWQ8xmxtlAgq7whYs58ptnZp9Wstzl3w6HjMH0kfSPskLnpjgPB/lmpWXhyyIW
u6Jq+XeaAIvuD8aUokWdLoZe6ijSaWUGiwEt90UZjIvpa+fGb75rJkmGon+WO2JOxrMHG79sNXyx
qj5b+fgu3yKfFHP/xPi7ZXbvM8TA2O7//yJnJEdoBkOQ043u25+y8Yck3ulGdiPXsBwaxnfGBBMk
q0Jc4WTrV8ilLFX9lhu11Gt6/XMAGIxtsGz/DY9Qdfj1GmBPmMT7xWYEt5ravEvdqcZDyTptG3CP
1nVyg6u4YFR5r2fZcLIdAkO/BuvKmJnyTQ6gPH6k0wGzQxd8x9tc87+lh710PQBdPvteDDLrYk/W
uyw7O3NXSho+hfyuFqBDFQJcCvryN3mtCUn9/5buSM2MrNK/yTbNLfMSle5n1Z3+6ym75fw3leFl
yvKneIRIqPrS8vJdjpaMdLERrbo1K+UL8dirRb3Kc9W9G6ATzeaV29f74U/91sA0nlfVS2hD36Qn
F58CJM1rwJ0zUCYc1hBuCiu868zxuQdAXZbhqlAN2CfVWz96Mj166EQvo6Vdw0B5Sq1LR6ArTiAP
WEmVEqN+ybR1/szW/hOIgRj/BMfiue8p8RSSC2d6bZF84lWrIVvrpqMclxB+Dz48DUyKMPB/Szds
00m5mYhF/j5p+g2odzD45G3yofIBjpd89sWuktIR9e+KaIv089mrqIPP+ZsHI8IANyqV4RuzKS4g
qbal790EBOneGL7PufurIqUx2ISWFJqTqvzQ7MNEQ6XyICqpqi8mGJ4QF8LWzeeQLBVpvnM92tuu
i0/yFmCzlAmdrzgPqL+1D1gmwgzna1QpaHa7Bk4CgxwZJlqy7uTVRXFGTryRBF9ezMyStgdsNlj5
0q5/mEQiByOLMqc3eThyDn5SHKYGIVo5KCH9bcfm2bZQPOV65SCSsy9nRNvbSF40uopye+SehQwB
OBhq+J0/QqqPZCH1jAyg557awn2w4wpACp9pmc0rUA8m7ajG1DycOYqfG0322oQk+fgnVz+O0ZMT
MfjEGcqZWjM3rGPoOg7B12N3oc36UfvmaGWowfb5r92WPwVhsasHt4EKWJ7rFl8sTNswHLZHtYRn
LFXPUkdOLbpftB57po7UAD4iCi5i4f9tQvcTg75YZ9mwHQUaQADMfUNHgOgRhp967q3JUJX8Lr5I
9rbjMsCvIp7GsEjkL+CSIXEesoyuQklsxzcF7vAqLXq/pfbQRwecwUl6RgHoK6Kg7CI7Va/v4MaB
/e7bNW5LgX/RFJDtKw0HcRuDxS1UJvSEHGgllsh8fogKZl2D9lvcmuHRY/CQ0Anru6XEtJRbaXBV
4OrQ+XiWlErlvkqbs6RlWZ8lK5XkocmnO0WrN5KfSWlXmqG06u9sBqXddF0hT6ZQwGiH4lJ6LTCF
GFq19iDFFZm/blLlSXo1GcNYja+//CsRy/RF43yXsJnSyJO+oRRubFt/jAOql9SCpYUghRH5WYFa
DDRSTVoM8jc5WUlfJPfT/G0fDt/SrNOBN0iT1zbfAYC/Ld1Lebr6ZxI1vxKdCJe5a8DUEH8JCsWA
fsItjPVSNKKoIr0c6Uzn2gThSXOaS75LZuprd+kaLX1giO/jwqIeTBGGUov0hzE69DSC8i0J9vly
9mVOIEMoJEfI4pKuspBtEg9BErdZIDKQaKGzVDJuIWUbNc0uUq5rdUbHsvEwWj2AbvdRPkEaMnIv
EjgqbY2yMI+gSrNfeTyz2hzrpNtLeXy5t9Lw8XoA3X3xuuR4PDfTn9/a4VuuU1qJGhiNQgimQmZT
UmImw/tdCn52la2HyXiUHHJJGufRfRyTv6XI0FXdixQaYuiYnNJ7kA+XT5Tkf0yDnV23xzaiE0oB
X9pHYay+JFkBP0h7MMtwJ2UreWJyxzzhLESKhid7rGzAhybrlHtWTcqTDtRWHmecDXv6qEedrql0
WocmuygN1SrhX4jQFoPQulPukkz5mHsqe0ZzvzxyQOxPXcwg6X9xqwC7MA97f1KO4ixntqidxh/O
8CybW15isP+Sqs6XZLkS5sjuDRQ0WwiDpWGVuCz6cP5GEhmO86t4RTejjDR/dKr6FtK4h74Pakr1
vGy/xVCE6mn27HcJDZgQpyGItUql1v2hK9FzxOyzhJjdOD+ODcOYnbKFJ/Jm6fJIdOhD6ZqU35Fc
hfQFK0eaMQyT21/y9Yb2z4ObQ3cC6wO7R/sHmPOguvUh8FtGbNs/afCHI6jc6CydFrEahd1+Qhst
flu3tI0z+bdSJZSVJztLyoulMkEJ0UK0Q0xDCTILzr7avwmMw/cQ3qlf5OnUEYgv9ou8i9YuWVnx
JL+bVbTP8vEgf1uwY2AJQgc+Z85FYEvybegfAAtmvMz/WZ6YbNyxegzC8aNOw72Zu8cCJjdNaBDe
5EOlSFnEzpM3QTCCkZFTk9dl49T9Gdzri7Ef7elHuvGyueQPgsWRqsb813nJChXqZ9ljhUaPnnNB
FuJHvrfq9G1YeoyyADAWgJx8rhwgOYuAqlJRu+rTf2YTwG+vBh9y5tHk3bcwas3U3uXmyzPSQH9t
5bvlQ6wiZYbD5yCQN+LkpDg8lAXi1jWjgB6N7orHll+kBOWwQpZ2B9Qx6YyICnmaVCAb1m7pd/dl
mW5cIwZbol9TWnM+di1NbkM//cpJvRghO9CzgP9XB2IYX5mbu3qgj0F4Z3T5RnoBSWddQ2XeRJbD
mKHLemp+pHIVGgwqrcxsPBINAKYFRiPJeOY+mRVjItQPpcy+XECtN9uqU1FZJlZmQUFeRJvEMfZZ
GB7qDr3TcwTWMGBDj2I6MaXt8O8nzNdPjKf+a747/Ys8Evm7LAv5mcACOjvFfWjLI6DoPTV0ER1K
hb2o44h02knwNLKsBO0n5lsINptKeZDfOw14C1ET80Gf5kPdVgeGKhaMoJgbsf1iQrzZuG0B9YjH
reHOU9zy2cydH+mKymvSM5HuqK0YDxobbM57mJmrpbFf5sYdjOk78bliA5ZsuFaLLw1kIO+V9RJH
9m+X9rvZHY8CvJJl4FoJw8XdQdbtnFpPkJ1BscEVY9Q1AIg9d6hsgyNcKru456aK0/PmfZplxzAp
vnzzh4f9Jn6gED8jm4hxpXAD0+lmzs11nHt7cWySgssXymaRPdAwGNdx25h+kzssHQ/5KYd4vret
6YTI9hbAniAA6JIIWGAnVWDptkQDhbrcXovIW0EhQlavNMw0KVRG82dtGnfR8MRsNw11vAJ/khaQ
1DLNzr6vA5grJEgmZJXGRa8RIxm/fWc/R4r9IycppgC5A9aJtZ6V/s7OUCEclSe5k3KVvu3+2pb6
pbrLA5TDi9inb2LBivP/t6vmswHrs/gguxwAd97l/QCzU/5bhcGznboPU1XCNClNrmEJGhyYVeYB
UTH6JrI1xe0EVguKjkCk/AMhBv3PcwxUQW6qnKcs90GWo7u3FPtNHlw/PaSe8molyYYZJ0RXyg/s
rthcchaGyscnemorCpZLK24xcuIq3YbtOq178h7gcpcFuEGxE3qIfe1YJ3HdUrN1BZBTdCOQ2X/g
Dbg9N1U43QpIjHmPs8CTwjE5NzUzqGDCWBtdhyBKaawVmzYKEYcAT02k6tv8RayT7kioYT1I/UFy
THF8KdOoXhu/dGZ2EY8z6s6bXi/1H6mkSPALjH2VxOPrUqzhLYOWi5mGX4onXZDvmN69dodiOMQL
VzXQ3v9vIOUuaGH9t4b27EdiMrm7YiHpcaEr7p/8Sr+2MKQAw5++TLBzPG+b8TFDh4+E/pys0iXM
o34eRhAW0DWQFpWsWMw1A6z+Su7oYpek1dEE7cqfwqU3JcimBQWV+KQkwfwstXSJaTyX2NiZg93g
5zfSTWB47GeICLXLLH+JjD+xarKPGnf4aOxnubHLw5MlORuhgFikaTYXTPF3+RKcyZn/59yQ53gz
WwRHABOoykl2oUQpi4GjoSeHloZ3pPtJQ+9oWc6rgLwX94cFEmyw2u+1Vj2HKTtHaf80L3yePMRZ
eWySaQj0XW+YSa2LrRS/5Lnoc0hD5V+4E3r2sbDMnXyk/Jc1BvBZiiMQVrA45a42rnnn6sVm2X0O
c7YZI3bkEPKU5DKX9YWtYlIUXqbfwGh2cTIsb5W3D2xYtXKeJoZKZO3JBslkplTLkNbA4LOllPjF
K53XJWCMqpV8otQIo9g9QpC1tGxkRy5dcQu5BQhzYRzm0chzgnrgIi3TqikeHStlLtA7DrZClE8f
hBjKw1PKMUqf/MwHadW0tvnVU7HXEIyPqVaRpRI5yMSM+lfXFX2K0LpELtipbnwauNG6Ue+6AFAp
8NCxz+8VWOci8f1wSHIrh6uPC0VfmNyqQGRQtF4K6NHMa497tTE9A8ZM9FQYp3uoRmedN09K0Xwk
VXytXf9r+SybFc/oCNycM+MlhFH4Ybco73ML2Z58erGg0VT78uJ1M5g+ci1V3xaGdcMQ5XkW/K8f
fpToINHIbIkT5cIClJSVVtlFW+ldSg9dLn9pTHrdZzNsxUbLPyWqeO17dYGfzGGPjZxXPOhzTf1d
rHU6p++pDunfP29fMa4Lw8SNwGKWHpkZUGlrrRf5QAkHBIJHq+bFJ4uTbScGSLajuF1I16kxZa/S
AJXjCijkMhMsBaVMcSSCIDfaYqtE7klyBnmfZIygXg9JWaEkzJMX0xcNw5eH/oALopI0VDp/HrRw
CH/CLVH8ymaU2MpNd1Va/9hjzBg8XGc8B7EYHTMCskAFy9cmB1NHRq+E4+v/xkTiCcHAWjC6xllz
9x/MSK4mC42nNrSXlmWUw73kzEj2jIuZtep63fXx/TjFv/+59Dhwv0Ze10wNoaz62RgyxK7Jz8L5
T0INOUsnfQm68kW8C4WlA0W4vWwPOQzZuV+A9/gcOVBsh5siMeDpAPOpAkgs0aR3Fa5OQFhib8rJ
3TQD9r8rmZmmbRuh+03cokfpBup7ENKYaY51g3AxX/JNciL6YB0SsAGm7UE48fLPqBJ0BcVXRlt0
KKq7EZhuO3wU2vRHafyL+00G/i1ZoYR9XgTTSxc/tB4lUHlOftg8NAYsoWKHdaYuWOWqD/K+7mDB
5krIMcakJ99YgqI66o8wHO6kwyiWQh4WmmTv0A/LyTB8tsRBpqtdLSiHuuA5B4whgI26aO/NGjE7
D1/oi1yePT7KcpT/FqiTLHJZwI4CJ0ugbNoKLS4iEDlggfzmnaCSYKGnICdoX8aoPgpmxXqdoiiL
67+yQ+3PyHLEW3nkErf2Tnfs2nG3dKW/lSD7lH63eCPBPAa3haF/LqdlptO5LeMbm7Hz1OoA3HKH
ID+9rjR4xegViqOXPm0uFXBqy+mUlNuSzbKi0QIbJRz3t3HHoZo5kw0aCTj3+UYJFOeo+8ojpMf6
pg18yDELBZbGvjLXpV79WqGVP9oaHPixeszKwr9HNooZAAXFCid3t50DjxR0jXC5Ar0xi7MKrOfJ
qdNdHtf11nFRQja9Ot50iZrto8FEWUKf9s0Api3Ih/io+LUCKXW3Guc8eIJOnpU2PIagzajOuFAH
70wjKE8F0HgdiOykKsNraGi/Vqkpx9JM4TMEvrYtwvJkokV2HP1EWIcNyI2azN2NoFBG/Qbk3mfd
3etcwArOI+RXkLPYxr1/zDLQiPpQhk/a0KxiB951RIcZFIO6NLQYU/PT3oQbnJNWIMfEPtsPpj+a
N1o5guLqrIc4VYQ83NulRvuc+b21MzJAjmq9teJShywittYkfBC1rhwlB/rePmuZXm80x4MzkLkQ
ZvARpFX04j3ta2M1B+1XnDI9PTjzIewGjSyVuRASfx8OoIdmNB6amgqPjaTOrpAQCQaHdINY5Hg3
AU4ptHTTN9U1hQUrLSeY3FTuNQKMG0i71BVDpz2g6X5jNJDXZEM2rOpy6qEJdemgO/HJmGjW2maR
b20ltNcTIrUI0mBXWuZD7SF4MzRv0xqwy+fpGwwvUJnlxkOW9sckmsyVhw40PNDus+YZA8fVP52d
3jNKqME0z6DloOlri/BN7aeL4Y63qFVBkBca8Vav3xSa2lES3XROOa6BHN1C6v+mwUK46tyBN8PR
r1j2Yaiia16HqFt12Qukt6lU/vONUzn7JHFrwjjmoOBp0rAGE9eXmW9qwJTn3CiwVzPb3qkfEG8Q
xo1euxkitVtBpr1rouLdl+EXAzqQqkKngq1geLBE+W6X3s4+c5iKin1A+VYES0ImZKkkN/TJPUiV
4z5h2HlmPnfulaeCQexBpdaTKsD34+CYGCyaFO6CcGKwUTOPzayPJ0hjsdIp49w6U2iQEZzDvtXu
GdumKDMFwbFjBwRev+nNM2LK9q5lKFCm3U8Ea9vxEnTzrYsfW0VmBzasrAGC6eNBrS2IxIry1nWA
bfvWpO78DmOa+TE8OtaM6ETenBwtTXdKAvOfj0VexfBZboV53/HxUIqlwS6uFivFsD+nOX3QitE8
JUG1heiGsZCqRBQFgnGt1zdhbw+rMTBekSKGspksOfIZ2gwR4RjiEYIqOlU5zU/KkochctRdrzIt
EZTBuo4BZ2rQ6s9Vbm1RJ4NOogFaXw89OsH1oc+y4qBqWb6y8mhknvdZtU1tH3FmTJZQfOQs+haK
O12dpv1IqDVrA5NSBdTNXd/Fe1/rpxXEI5f5T6+nT2hpUY9wTBRSYI8eYdJI22HHwDZLDW5mXcBq
xjDsSoPl4uTxfghE4TABiRSp+vvAOKQMmqqMLZ/qmat2jMZZ0W5/SCazWZspmroIVFTMy04+bcWz
MhdMF04vhZcDXZkrZaci8W08FdWE+k+I2Es2QotQxYwm1sN95gDX90cYkrwaLGOkMQYgYgNqmWcQ
fGraJh9LazcArQzbFKi5gR4NaM1drn2ZFMpPvtVv+xR+gAmS0c1sBa9aN0/A3vVsbUYTrXxndtee
pd+AECmOrt8wfBsNu6LXkCyCcEIbYIs1eqQMXCbQWA5JUHcv8Ua1PNGWHeOVXY0wbiILYZZevzLc
ytuUjkatOXEK0OjMnFhxl8H3++f5jEd1yDll6buRWsEhTTrABhPEC30wncLM2QxhHYATc59KJs+N
GubJLobRcUqpnpedyUOOvLU95Khz3uMytZXt0F1MmWNbafVL6Kn3gxTyQ1h3QPLOzBfHzLx0qk5P
I9/A3j1sGlt7tyvmwxP8PhUBPywdNjhCFHpufnuVClOkVT8MWf6uDaAHUIJR0mTYQunyYiu9C910
CJGzXf1BfQx7f+l9o3NobFrl3qFljgsO3mhBeuvEb4E9ohqNCNDkQb8OOP5Oy38sxdnRV1Na60mp
WX+Ow1JTIEyC7sZixF3/K3yUkTsbKq6GDMG3tP2Mx49inQ5vnyHcAENQAZyEGH+6Ke9LsECvtmNj
4N3xABQRac0Y9vbYBgFomtDleVl17DVlV3fmG1XAmlU7tpDCnap4fNHu4qbYpgSVhAJevIfo9ids
OMMBNgszJ5T1DGfrWdpdlyo0uyjgbaP0ybbbg2sgzupMj3p6apso2nHZDPLp3VdnW8jR5ep347fb
eCqBidHas8fgAj1Qua3z9yzo9FOZpfqpM41kXVkqDbVkPJWdi7npYSyz0HRXIB4Y2XTQ1BbUDSBP
8VJj51puecpd42CM87Bn1Pip0JimHBUogGwoDXGWBsSvqjWj6QQFO8n6agiD7kjo7630sUKVOuqq
0/I5EG8nK4ScYWs0mg80Uj5zE0pGk9HnqtO+NDWYN3MGca+qQavOoJSadp/FQCOBvlmPJCpccmnB
MGUT0bZuvJr0NDcQO3od7ULZDUl9AxkFg0IosVmRtm/99nWA43Adpulz2qWQfsr/QkOvTnDwMKqX
VL+VSTgK68KD1TCJome3fRObx6Kam5OnVs2pqZMHlBZhyiQB6mII4buE3n7PxFShnMY8LiHhrY8W
aIUVFOM0lHWAWjos+Nt0VZEjZL7xlCbz2nTJJ+aqMvaOXR10h3F+TYWgIkMmG/BOVm+XSkdtsxT8
EHPlEJ+q1bDlKVNZlruYZGGxUwz1ZZj7eEs4jSccB7r6RqfRUs8Z6rWNoiV/8wvsVQKVjlcQK2oJ
5qEsTtBuF6e+sCgjEVylE8IZyTAaKz101roOv+OYowVY5AkiNNmNM3QwnhEiGnP3YxmsNxQobk1Q
S2WNLxwS+IELh6Xjm++py3gBZeldaKCb5Cn3AGSA7I67ufE3w6y9Zi7iUjkSbgXIAFklfemQdpWU
SmurSbZqmdFQ6Gf4SbVVO+ob7AQBR1isSiZjpynptwnTLGvVhFap/wuEVQz9knDHtOu9YUAyCTF6
lnYVAw7LXnoL8EE/NvwPK3WCOTFsUmiEG/q0gTmtTMLYdaggnlJIbXFwN4bb3sY9tFe5cmMYKby9
YwOrXpwwD+Pf1sb0E88zQwxd8WkTnjiNu1NiQ9jO8ENhoBsbp4m2E5oTGEDrFiCwBqFs/K2ksKL0
GjdZaX41m5XtGSr3yPyONJ5Q53n3tTWaW6emfCdUjOa09hUCkxQZqLKzUQpAnzILT1mMMKP6XqeM
ua8mtt1J7zO4Ucaih9RQpz66Xl5V5U/lcpTV8bydeGD1Lb+mceJAhiMH/HvD8t5Iq5ibLJ8GG2ie
Qt0rDQnX9dCS550DZgDfhs/Ik+Ewe7WztoXaxdC9V20Y7wL0B9j/3IMRUc4mrxuCc2KDpDPXEA0M
66pFIsPrmnUDM3GIa5jyeNqqanvXxQE1rRFoTJm2HZqSFBrjZt9SCdXFsno2IksE96B1rGEbD/lf
HzlPsZ75N0EY7hG8g73S9X+TyXucvWvbMvHoJ6qzD+YJhClkDWNrPuDFlVWe34aN91q64KVqEE3R
XB5anD1SbOGhDei8U5tPt/oMeUnhnHAFjZbv+h6kSj60FrpR0Weqxs5qCvRtW1af7rbyYPGx4sEj
riTSSXXjJkjdrwYVshVzqs3Jzb21qfjOvnbfAqoh65Y+46pHJvLQKajqhAzYmAM9YCj4kauencPU
M2+So4/BOM2HhbIuGbFDIlnDuz1SLJLB1o02m9btrGC88km7zQHog/Ccb+xq301eeeNoVrUVWz4F
WrhGdkxdZ52Ghd8oUF6ui4puIZNQ3dqf6CYHJlRK6WPjolPRQfeToulnaOmzU2spbFT1r1sqDwP8
VUwLHaKhoYAMbXFvBc+N8po0CNP1irExBAamK4WO0sd8S+Hp1nK9zVDlkFO3NVzkVYbicu+us9J8
V3WoubK8vrc19RladJS9Mhz/bJYnRn8+sml4q7L20x8y2EOz6JSg34yJAY7vT2AgzLF+0CtC+1my
bVgQDRjz519Fj6cV0iR58adF48YJY3Or1j4c+OlatYt4o/XDrQal9sovqKRCBfY4ljbB2v+4OrPd
tpWwyz5RAZyKLN5K1CxZnu34hshJHM5zcXz6XvTf6G40DpCT2I5jW2TxG/beqwG9lqHERZGyzY2+
3c7p8lZ7MT8LYw1Fy9bmoo79XeO2B3dK9NnKortH/4fSStCm1dG8lVX4X2IsJx+eVOAb+aYS/oOt
J71jHfdHjDqGiUwM+2LJkxiSAMsHCvIaRCcSy0DkvdpOS8KwkMncPhLHksrpqBv1DyhJnYcLWFVB
mYqQtuZ6aN3mszN6f6tGM0gd8+Kn1cvYKQQiOTHkVnerbVCC0zQ8dqPz5JfLvSb7axN64DcQ0jDH
2HWmAyKkI56CGQuiaXlCbXBsjaYmhwkhkjoU+XSHnH1uZv3SWvLT9bOrHohAI2+FR39zKaXNv6jM
p4FcUctM2b4PtznH1QnCUOji4hryhiCQlMO2aYMoVY9MNzew7oZH2+5/RczutjVTyyqUFAFkNzOx
sHa94Gcf5shCs8Qtr4TqD8ZTArDLSnm52d10YfunTEEiEdpmbcyCKcBQd5fF+PLg/SZ5dW2r/KG1
lLMf/ajb8JQ8flgzAtHEznpuVJLTXP8U13Oyc/UwBJByLOaPMdFJ2cA/7qr+EaIOUK+//TRa50rA
V+286rNw3a2piH7s5hdRGizJudeTFpRQC5CjzyIeSQyeN0vaP6Lb3zkVoZs4Yh+VUCcCTYtdN/YX
00XOOLQXI8PwU+bhI2TdgW/b34vE3WWMuTemZ4qgiuCCeFZjBotdf5Sye+rsFjEC2I+ymEvWD3Vg
5NRyDdf3nk+yxwAEWiKmVvX+mWb60jntQ5O6/yznw9cU+LQYjwSWHf1SNTuFA5+s7KsjpL/vW6CR
WWS+crrel9kl4Ixp2VqCDTK9JxLNHIsW+sk225DrT2TisP2oj6HDKEPXRNKH+zbpLpRUbkoiOIEt
Det2RCQgCQPkMO0mpTi0Cg6rBsrERscEbE0UAy5HouXwLZn6eZLEVMYOpqDo2mqbbiKZ9+hF0esJ
0gZbz3z6eb3CtKLuYplc1AdrbQpLv/lsBM8iq7tDizq2OQ8PrduAPKBtIgk5MyFqbYxsYbpl5/eu
DL88aOpLnb93LvKUrDqZmH4OdDvd+f/+IpiD/T9//HlHLY19lQ7y2I9jWe51qntIj0ACtvNorYP3
+n/eljAjvyxtnjDfXH8LhinkMbjOiOKOdLZp9tvzzy+qHA42If5H4fpPjZHOR4dXn6E2Q/DGqdBR
nDtvrn6lvnF3jeK1cQZ0fco9pwlhWyYmk0fMozHnyXzOSoVjTYPoEk7sA+NNCbv3wmKXkeno2zZ2
3OojSggNHIEqUoH4hEixySLLhtm11x+gih4XW+SEp1JQV9aXiPk6iDn9w2UbnVvX2ImugvjjkYc5
xOWJWND8HD7jFSvpSSifCIBLtpAAHlOtjRfbeUDVAtdhrMi9HetfqW1AGp2jA6y+7FSlsQK5siEs
eDrM/UQQP0bEUTsdnW1OYJ+3m8l1HIFRbbuhzFEjWk+Gr1/LorpDEcL10ERHYyr1dmiEcQh1T9Cv
k9wWJy13pCWzcOKO3aTo8BbXzE+ErX9TN5xUS/6JVfciiBizbBrdU9/L79Aquh2eVXK/ErLVjPCJ
ULw2iKf6Tm2GeTuy0oC4F7mBF+itpdE9DYskSMPqtrI/Vp6Ap6rHuiIrjfRRywuflCWeTI5c9A+P
fdQcqsk1N1Mxv7PZawFkRTdf02XOYVtuKmX+QfDx1crPwqQmRPzLF9hfxz7F8E37n5YHQ7s70Zao
DfzxwL6i2JK5KxbyxBtb/lkk2zA1R/9sW95yAdcI/9nORHpPMTC9iOibBNK3Ul27kTmT5TMSc8vy
5E/dhdDo/JjJHbGs4GF6fmxjysxEjFgVHaLXk3JnWG9KVpeiIYVcNkyharmIw/rJC6kf4o4s53W6
DBLNv3ZKv8wNm4yOZMMhUi8/mLQ40RfBmnqryZGodFxu6xABw8oiyjW1hd/ZL5Os9j45Uyd7rfWb
SOzmMNpnY/soU31OzWLPblaAhGAISCoa9z6ATTENv1yHXWTSmd8tQuvNz893bAX+NRfIke3qYODU
g07hfRYvdRSdbd9Yjp6rWsaQ49UQ7UH24+fMzmZv6+gp6o1wOwnmpBPBmBtZ19lVWqR8J5n5QFnf
nkFmwLzNaqgyWi/HHFvyruYz71oiGzdDH457a6mmKw/+J4gg1aFv8isJ2nGgS8KLVAMK3gjla8SU
fmsYdC6i4BwSCJ2pXIiL9vwSaLu/MPl1wb4gRJfk/RffDJvzAESmtTjqYY6p/dO4YCI3t/CHTAh3
oSD3GAYrLKveAhfs9PzIw/R3Wc1yh4YZqik7wop07ybiZIJHlO07f5k2sxzUTfFY5dwekQGsf2ys
rO4PdDZMQubbz0f8vD3zcpr5uoBPyQcbwbSitSGFA8QkoNvgRgu6SSQLjUQjb978e2jAe1ql5dx+
fiFVUf7P74pupS+C89r8vA1O5YzvqH34/z62WCgVB9XhrStdMQc/724T3VxmOycyUfUd8jk+/dj7
X06lfkMb5VpJiU6fwErerPV3P39EINxdXfiOP3/6eTupFwqMNkMIzDXEuXKDMFZfVLr/nz/DlbtW
cSRPsymt2+zjrVki+s15sG69FTECTrzGZESooGT/3zcSx0OoSVZYu583/vzlhI2JRx13Zs3nQpdY
I5DMTJzH9TNHRdjOAfW/ezLKHBHk+iE/f5cbZ9yHMWSIonf8W8ZodGukjgq8quc7TA0amGp9z8BF
e27b7vTzDntJwpuWCDesqX38edPP3/d954+Iy+j486eftzchNBj4L2bw85fqanT2oCNB3v+fT+tY
44mgheyhWQht5RiPryT8wnIY++oyrGAW7czEEPPOBNE4EcV6fOYEb05t2dODJ3kY0CUXVxHOx0xw
zAE3a7b9KF/hPB+SNqfrM1gNVGn1TPIKJXdNtLFs6xKnHipcdB97JyVbgrCNJ6Nr230UYp8iWFQQ
87wgQU8qwpQHUi+zuDs2pI9sQtQoW2XmvxZQqKPTweVgeAXnaVsLtv9LDjnIip/WQjLLqVKGzP/l
ht6jSjlY2Ke0SX9hdH5qgCERfN/to2nxwYwMQadwpTVlyE2SXNl3j2um86QKJho+o4eSgh2yx61f
n8kZoPrFMljg0MlwTz0bbEYIKYl2sCcg19bnUTGF8ULvoY76vR8md0vIh6wf9mOzkPOTRzfLBbsj
7BcdgszKGtvbokP5DIFH4QrBmNyFDCfchtBvgWUV8jkrnlMRUdX30XLvsoy/1SryDjr9YRVkWpmE
6CQ4tpwepX6mPoYEvKnp1aeizw/2VB79+GnO81M/ivyoZHh0XSPa1nLGs8IqWEv7wSv1sdf6047V
g9eoERR3dwakaHBMcw6ybH/zEMPmaXstcvsjajzqfF5Omi+0B3y90fTIGpDSWGPdLpEXsndgA3zP
JsJ8lpw+CqE/s+/iSAh+OTC36X6WR5N588lYcuiCdrzejg35piOE0J6GO0uWN+HVJEZ774Q8dDvy
ehC0VDTrneYsk9FM5npz125zTerfdk4q3gSXYUwC5en+6KXiBqGpDYomeiyt32kIoQbEfAxw3uPB
PZEyunJ//Y4QqInB7ia0YG0m5vwuxuaNrMwcLgwboqYXA7ZRI8B8TyNcl388rsjYXhewxeAS8Zx8
q0JCkKSUAtIGQ7AavuPZwoXLA7CteKHxCdI1GOQ3O2rHw/pcxXRI/sAczsalE9SY4PlCECT5xKYm
jEYRNqJh03+9WopN1KxWztJBnbEc7GYKqjJpTj3RZQ170HbksRnLdZjta8bP835c+kPJYufqCiZB
g3yfHXb0jiCgYuiuWsRPqk9OlocdFjfSNK8RvZbxDrzmbuk8qMaZFJXixOqLXIOPyrMz9HvNPYqK
PevRy0AAyUYxl9r7PRzQQrMr7GiJAaZ8TEXDThqWaPZqlu0zzLV1UPSu8jrZ0/2iY+0EbacCEZEt
JRO6ODBm80238gWg6761h3NYFqwCCMlN4aI1rXVlg+IH3HPs9QXyeCie+XIuSLuFnk3BULdH1TT4
XxTkjVY/emmNKwkdNYfpoavH96kJO6wn06eZtIHiRURPMO+9bGATPm095RPJ4ZD91+uvnMxfEmPj
Bw/SOFGS4hbW9i0iVtwzi39SN9fRdWp6W1JiSdVMhqzfmjaudNNlON6pGvRZiO2eARUgOmllbNuz
7Go5DXEslSc3JvO9S+UQXd8s3oMy9L0YrY9QDweidJsTAT6sBaovHDMki9fmK7G45XF8HZHs4jYg
QnSlPzj2Qs62W75nVNqGYng/pRVpNjyCq/6KLTZnckPtKXtF5mz+1DHBTd35JHLOkXiO8dCtCfNV
1bwsLSwl1nIYquAOy27hAS09/P7vIzssRUrhGQA4a0SGwk2j9/5K89PNQ2pEQQb3j9xtIsYbRz27
yn9N2eyy0W3upOdDAbsvTffA85D5DWmVh0y5L81EKk+9wCJoor9GnD7qlk2Db7I2VOCz1qvXKBiP
FRDJEtb1accEmMT2N79wUQJ4zRtjCfSezFFIBOf/e5YRwAZiRif5MAeJmD8VPhrm6I+ARPHvAEjc
ENNIQQa6IQ1VkGlyL+UzFxVSCWgraepsFmlA/SbrnEkqAxXf+UhMDYCmi5mfwSEezeGXbHUTAJyE
UuglbbvxTMaeJZNv4pnmdwfKdYzTq+Of6k1+kew6YdSwLFqIgAZ11hyGeEgDaSZ73/NvFWvJjRc1
b1SFJ89mFWu/r0KkOQJO7Lqe2kHSY9faPlpG9eW7XNi9+4hE+72xm7/zgsNMLPmxI0/DRfF6sM3n
rkcqUHyptODC19Mf5ni3PtpVXvpFgXfpR+80RunOlSMP7DzytkRhv3gIg5Y8fZFelmNoZhuXzZdR
E/vYOB2GyILDMhvvZCR95fnNqLPXyfzPbSskIkNximQNSMckgKPZ9x7zeWSy9zxyDi75Dzs+A2Ef
zryv6+RTmSWu94j0Ygy7Pu2NjH6zLD1Kb+ZbsIA66bT/6HV7rdIckSSMSuWVFxOFhRuJX7FvvUOn
/CVTLg+xxp6Dft+QjP3hT0OHCoFXY4qNP3VnfPb0LYiuyTLJNgXpJXAyrjkE8cKa2FfNV7QVZ2DO
mPhfymyA2KL7d4a8BEgl7w4zmm2RWi+pTH81aDVAdOJRZ8PepvmT0xrPlYUjIaZkqTuydYglrsAm
p8tXWLPm5As79aQMj571R4Ts2RJ2PbFDUSTbF+hA804VX3XLE7MjGr7i0QKmigrq4M71PvcKCCq6
PRqy/yQIm8WRPX+NrqazKvPn0Go1k2vmsjzCtgPqDdpilukGlxWjpJPVPyyNt0uzS8bozzQZ0JmE
rJcN8M5mZrkOQ2qvE0ts3WnYkewstwyczUvZv82T+eALntJey0/W1T2oZ35jZMW5t833MXNf8ybE
4ScvlCe7bBnurJSqhyi6JkwDFSvNUL60wnd5zol7NKWvVMg3K2oY4RGUvR1r53Hm3rVKpvTgMyCO
/gNkqoPOwDNFxPjYxvfMECnc2jkQQ/4xkX24KV1jP4Xd1UMljsqMunKkK+56982S3FrFzPp28Ves
cSHfo5JIsipnMY3J54s59KklANzOyvZkL9Xbwrhrqqv6ONbEmjvt2YkNDnv5nqZpFpjW8DC4BCjh
oaCwQtVUz2QRJLEOSLp5rxf69C6ePzUctniozguPi6lLOB6j3TDm6Z7x9AX3dbfJJ1+sAHaMUah5
mbmoMe0RXPV2QDdJ9BdozCq+Y+oKQZJhNtDi+JNNS22Zk9gJSenE/B9lyWeqSAheQCOs1gx7WoUG
lffu8TeYY/hYRcgbabv5gkx6XULs89G9kYzEo4/RHNchg4/stpj41Q2VftXYlEOHTRx30xw9O9Zy
tuvqdyZc7jB2y3WJA8LynwpDfRfTpOg7ETMQGEXtOqZvrF3+xdQC6xNHwyxRdPOC4tq3XwuCRMKu
OiVqRCCBWrs1uNhFdCgSvWde8AT5eNmUC643Z8i2Okr/LlPDRnH+HvVHbw2BwYWHc2DxTm53SlP5
aDhWGZANW+1Yv5GbJknoCJGsbBdNUVNl/j3tmCDwXxAZzdE2HkCG5UE9r/iqsvB2tvyeTPsztt2P
sHGvaasvfam/BqdGIovLSg5UZn31lUp+rHYk8QGiHXFsEDhOmTFYWIVLbgy3Y56fXYuu38jNN9L7
d0OZ3mOvQj2W4/CmCp7m8sVbCkQW64JZTXQ/xnDN7VEQ8bjttN1zStDdld5Ai16MeIC/gVu+S+kc
owoilUIUiOfj0ejCFYWxTnulc3JkzgYuJ4bRLp47bV6Tmdi+MfTuSzvfm6avr84kfhk8qeFMPsQp
l9ky5DyLkGNyAf5KO/tmNC54EVgfUz98h73/rkS8S9v4FM7l38SeubcJ0e15tGPy33gcFjtjZXmJ
Rh96lVFg+zfmkpeZcJcUZAKFy0QGvsHCB4heHXIrE0byEHo3tkt/UN5SO7HVbP4yYNyWnr5ORf5o
iunNtoYvnqzQgo+JZTGuXfCnIpbwYvSThsrPPnHRa4pmyNhJVLLYqmpkRxERCWxYR68rvlo3I6ss
Y8zIusETZN9X2bQfSqBvQr9QqD7lzfLuR82DP4dHlU0EoOh9PieaQ3C4oPPbISi8inq0UehRSRlW
8YGr6ssOm0OYZcYmNZddJvn20T8yLG/BprJLN2qHucc6Z2tPps+xUCXtmVQmZA7Zc56afL/RG/LC
lMEbrDICXB/NPqbVwDIU5vrkmkwHHXdi8Ag3xE/VrjaxekjGjq73AhRwA/CBDNfuZAz5X5ES+dxa
Pv8MS41xAXJfMM4D/fkG9guhGK+Isj3MY/lOrxTzFkUSNKFzIuLXECUCgZSX2LNfnLE4yjocSL5e
HiJtU060oIBE6ICVZC+X5LO4DNSnoefu4Wu1SxgUs0Xza08vMCIkYynnMNvWwU5GkM1k2tpBOTgE
oTDqHTl6f36IifBIGUf6xjMyiVMsI475ZKzW8VVx4M3Q7tlsdC1+zbIV6bpQYj8jmXUJDjnpev2e
Uo2JDRxq3zbvoMD2drpesXEiN9xNFLJs4SmlbtJQL8wNuJ3K8dPuqz+y1OxUXftOlg5H9rKwoqrJ
PoPTozQr4dXs3PbvtsuossgGFBHAP9kAhAQxFl/e8OUD8CJPjQUb8C/kH6Fz1/0jM4JD5Pd78A3P
LhGMHFsGY0bCKGkYaVPS8cEQw2ODhiYAyHkcmc/ZvXqVcZfB7f0olLNLfDvf48OtNkrQZSUMBR2s
85vOr0+17F+SybF31vyHZoh+TwGRqZADUMGUMXJHFKoiGMyWs7J46EyysmMFqHkyCYjuUEG2rM/D
9LmZWbv3070q8904D3/gqVHXU5fT+MB2dfD2kBc/T8nbwKT00FnqIcoiVkYjBMLZPKKqxF5dPwmL
geZsqu8yJki/w3qzcaJzlCwvSGQswm1qCkyywOroLZnFf/FExttgf2c5PMcQBckEGxIWh9yUPDMY
VTKjj21noyKmrCL9mipHHzziGcg6pT6B96MH1EBiviTC8Q6lnmImLsvnsgzfzYyCpeSMSQlhqlbt
cThlnzzz9lEbvsYxM+Ci6QnQHbw/vhxe4AztO3b6TfTcl6LYr9eJU3KNZHMI3xSHR7+wNBZd+Dta
rMeFVjGPm0eDbLoNAWLfBPAFgOJ5joX9Jhyqk7Okn6CEIB6iiyAmFoEk+r+hrzhN8iVA/8ejuYmb
wBv9p650/hVu9hJz5G2G+a1Z4yDt/Lx08WmBsetWJXMij8QxXe80iJr1nYTdQTeNzeN6g8gYH4Y1
TDm293/c+4Tl0kQ3ibr9quBgn3BdnmpDyo2jp1+C6Iss/O692d3ogUeKMx40Hk7aYAQLtRl9sWZH
mlgVGK7BdvgktVkxO+2sJkDGaY9CWbBCeQPHF9f8+qzqw+TVJVOOqk4+6Nwl4Ks4Ggtp0CUZdlPk
7IZGv+VjEGr721qfDZFiVR0m8+N6dg5ieWlCvp5QoM+sG1pbsHAnOv4vV1VHc65QsE9wW0N9JumK
5xvd6sYbUOAMzepKZVde/VfM6i7dsyESaPONGSLa4Ao3+/qDGCOjjpfDPDAmnAdqq74jyCbK1G+n
PrJTfhsyq9vndO0+9hirJMauJjYEDDtTs8kCahoTA50V3d7Lx3MHxo/jYDp0efeqojHAlfQHlCu+
0ddW7eQcmifDK/65JfvbrPmd+1l68/CkxmsK6kJLf0lK8dJzLHLsU3b1ufo9Z9uoI84+HF96ROpF
mjwKhXC40kDC46HbxeG1NgRCa4aWhzqcWS5WJiKK9JXQp2NqZTEnIi7sfIAdlZcoyM1o+BgKQTdb
92c3wtqo+/+Msfmv8WGhJFn1z/Emm/j7wBzNesui7eSj4Yia+lC5Rb2vWU5v01wOR1U6kNiQVngx
KAFUluQX9Jdy7VZ0fTHT5qjy6aZc7+QjKdNSlTgr0gf4P3uWf6zXZpy4lT1v3Dq/aiO9Vsv8MMOm
5ILRnx4hnFlpEzfkYOkGT+bUcAjtOL3P6RelaLiRsBfWC2VM/X+2F+Jddz4909s2TfrkksNuDJVi
iV9abHt3TlysfKCGp0YKinZUYXGYdjPDsZMd+S+WGl+111sbYgTzE8FcaOMsqEFFi2SlndDxp5L6
uH3pyqfMyHn0cWIxxeX+BG1qohnOByC9FBCsxB100AOAkhH9nWGwm6j6c9nIcis5wkaqwmhC+QsK
jzB62tggNaqDW4yBh9bGSkfIZr33mZv+U4+TFwv3U73amv2IuOycW1II/y6YcO1mkaS79HmJXfCL
TZgEka/PPB/xRUgv3BoV5EAj4kVCJuyA9iJcuG8qUitV+q26TzcPsTKJKYLr5T0xVtv7wnspXcyk
TTmCgJrTK/kIU5C6tERkT64aX5nuWd8fxOx5J6Nak9x3pMDpG4HVu0K1bMEa63HKKuxDs/NZEcMc
UBQ/WLmFKoZyL5VkX8hK/5U9Hs2p6dQGADpJ4WMz3RdU8yiN/+rKn5GgE8Yh6YeXla8J53o82bI7
1hXlVJQv4b5D4joyf2Og1VnbiXmMZYWnsTWoyJz8HTn7FJs7kxE/9Hb+WfM8LuO96hjv2RQkuuiP
XJz/Ofq17dtPJ81fkFUgO8PXFkzJoB9WlotUbrjtJafLz5ZzoJNC+wgW6NKhY903xYAEBbygqiDm
ms2BVKu1pFCotd6GZHUk24H0IkRmxanDT7lBFvVKqB/Ztu02Q7TW5h+9apOgtW1z1ylePGvy39kG
KvpSXrEx01g0yviZ+g5csTAcLl5unL5uif6H9rH0xd11BA8d/HaaHUY5ZG82PsvdgGksognrsdHH
zPztfD5NUUL9meXo25zhidH2DumRD/wL9Z4xFFHAki/wUB4ErCXibZ8wZbOr4hBH+JPWhRF7tR2y
ng8ySY+NEWsa0DHcip6JRWRmWytRchv3/SsZJioACZ7vfLOOrrHKAyK/nos8fFvQcWzh/Pl7KaZ7
LxzjGvFsjFftvp8a11xJ7+pzEHCXLR8y7cz3OQPnADhhP2OZPNprET853L8MglzsHZ03jpvCrqgR
J8GsyBSHOTZf/THZjQLVEzPQNLCkyxoqTaDjKsYHnmTE4U/iG1cynk5IW+tgoPeJzxvS1zTkVBVR
pI9CVLQ/2fQ0oeLI64HwI8d8AVHBdz0xiIlLA/h22USYU0yLZxgWSkWRtusYBwTQFzMa1OhtscLA
cDi/h+GLDRRujgj/jIFm2S6ZmIk2ZYffyU3aPhRGRDW+7PrWM851Yv1Dt9mfOukz5VP0ZFOCpUKk
28zBgBdVPjc5F4Sp8ZZUc3mmkbqqPPQ2EpTyHi3iTtYwtOe0UFvyTcwAqvQht/PupD3ruthduc/g
U0sVHlCigpbCohWN7u969Ort0PanmLHhpjWY79SO9IK0M3KmSUYw+2F9MKANEzCvt3NpfUb8oPlC
IIqjTn/ByrO1BugwSYrnqU1GQoFwi4SSlINV1l+47n9Mi/bh0v4CnrNdbIhkiIgYD2XPIvKGo+mv
ub88tdcbTvgeE0x+YHFp0UubDNh8wmHTlHALyk2fpmWoNug+95z1F+Wx3DH7eW1OmosawxddNWAQ
lP9dGP0LLK5y53tEyzvRLTfxxkmCcdvk2C9M+fF3BFw8CzOX9pMTsaAYRcvKYbjH38BPP1zMI23E
RdmwiYdMqtOETnMbez7yTcWDKoPeZysC91i9IHlFOpAnNfe3tve5ntujVtj4mk4cbUUoBumdm5w0
1U2dmVtSVXihNUUYgLe3Dl3sbE+/x5kTp/mPkYPE7QSq2TbZ0BEFYtftxalh6CFOd7ejZtrsTsSh
Ni0DTeXk3sFLpl+QkiNe44GUO9dgFpQI9B/ZsIr2bL4QbHaM6ChAeQXTfZYtPEy4JjQ00ixOXUbX
BYRyh555tDAw5ta8I+Y/eiqNTytU/6rOgsa7uPQXBsLaaXacG1lZ19lEsWDo6TnEM5dNlTwKk6mC
MyPN8FxrPBIg/kngv7nHcoNJ0C02S321NcrKOFmMIIRfj9YjfiCPQG6WUBBSb3zD26SsZsluTBL/
SjPkYNafk4KE47zJDjhJO8A/5s7ynHITe+z6B8LhhY/gdMKoFqBlD3BnX4inevJ6pp3KnOjxvHfS
7eetUeQJlRwv6SAsMuXufe579HZTtJNLOW3MenlBNbTJbJYaYRU+xc6CsqxC2k5SPragHokuICyb
zr8zAmWQKF52zSGfUSJRhgYmC8JD6KXPSDsCxPuB64l8Q/THqydHf9uVI9pFc3lE7gnwN6H7h0b1
aNfWqz2Yzw67Q9IAv7EqgkuLx5NT68sS2+yuecacCwj0Yx/nj8yrfjWtYss3FeQRO3QGBKhmK9hR
H3BjIt2ay4tjJO+xmSKocvU5KeN/DTlCDHzZS7sx4em9+T0l819D9dtUM+7tywW+IaWePTSEI5ew
vocQ8K6qsCuEOOLOfjVebRmNB0KEX43i08EvUDmZvbVi5EmZJlsxnpC9oq5L0FrFb6VogUwTFEep
myviDDrQFVb47o3Sp+IGqYjKd3a/YmFMuPfTz24M9SUS4u84l1fc9hVLc+sIJn0MXKKaAxl6xP0X
lDFMCAPm5FQISwzZWeJJpg7eCm+ethZ8y/xYGLN7kozIOyDnO6xU9lYhfvJ8BxV1TTb9EhPrtkxi
O1UU+PCiQeKWA2Jj7odiQu/mGswC5AD6cbKfCaNEGEyGzhliDGsXIyRqpiQv2GtOU0w+A5vhwuD1
tQfD3KFWwUsZjpRvpT9B+HSRRecHuNHVbNImxePVabJ+bzk4hjrTwGu7nIVhFkfWJwxG8bAw8axO
y8gYp4pDwCIlc1/lk+wTphg028HB7OEVB3e9VlUev/c9BZnviGw/qEmcM22+uAXR46NzFFE+nSdm
lTv3wejGOtDsZ7YLVsuk9j1qS4JnBXzOWnEn23lg82QwuqG/YSJ1DjaHtUDdn9ZMJzRm/+GRSuG5
m3vKiYSohJjdBLMvxrt1R71kGiIgqImLNY8xfGHohyzdwwhIBqILmSZ1vYOfIG3g4y4CJ74z3Rxg
rqzl0BpMI8PezmZ9XP0hndJA1jz/GVt6P79HKdAJ431JbPRqNt+phbd24+JFoyLd+vXIK8hu3jIY
6JIFxfroXz7hyYO4OtDCgsBBlL5pKlUxsav1Cg6HfJuWA0BgphvmkhyXpOfTRQs1V4ezsYs7cTZc
73fLXM8kh+DqlNYpjMvm5iac7Cru8EUxsAvqFAWUhSukr7NwpyTPeSNMj3HV17TVxtGwjKdQhiga
IiExHy8UGd1qz/n5pcBCw8pcYdRwl/GRZdVIN4qDR66//HzIz+8qa6rOAGAQZ3Jxr+/za/d/fxQK
MGpQZsm7EvdEMsZUbdtm8vNjGpI2bySLClSHctLRxavwQLUh6hnYNLnE0mXmuak/5mJwgrj1pqBW
xrMqWWjaLRnJ8FFRX09/SuH4l2q+cvLRUkiCnDutg0KiqCGokQlfI5uNN2FaQgCJaGmhusbDIflO
YXrVSXSrOw98b95e3BXH0JVLwNizOadp9KhUPl4mNgVVSUGlPOeIiIdgO+MUY+F7M4vcZ3Dn+YEs
QWfr0P52cF8qx022bofpUo4Kg8AwYAWZ3vTcsEE1Vss7WiWJdenEybcdm2GCyCOY+bkS+5bXXf3s
sYo1n0N0p7zFIkB3b4OZM78FQo8dkcm4eYv5O3bb8Wqp+dOt/fjUip4l6EQhm1goIlKjWT1dDUa3
HquqXJMNk8fB8OaXEq+VU9oG63pFuJURD0Hda+ZUrFx1tHwzeR+4QtS8z+rwkaDY/eLK594FzkBi
5NOSDHRVo9PSsIr/ZDhGB8OJNQ6klGcDFFm/T02UQ4zubObP9ELeftCc4FOKyBwv8G0iugrLq4Mq
wJ9uvnAo0cb4/r+IOq/muJkriP4iVAEzGITXzYlcJjG9oEhJxACDnIFf77Oyq/zicpA/kbsId/p2
n7Z6/QWzrzjhZc5P//5d0ImAxapfJftUjWdPuSH5vVvc6L//1vYIeXIaxd19u1L//S8OAf///SHR
SCxWCgrFv0v331X77w/+/z8mY/xYA2rY/bt2/3+Fh8SVspXyrwEpuP9e2PXtUp97GhNuEUJ7H/TW
/t9/Rzrt4sTLj5XjXswZITgO8y+5pIqXefSXqLlsVenU9IWn7aZOBop3TUG7RHkw6cI2BKpqtsAk
poJ9w5OI98mzZXpUkeKFQrIoYdOo1JaNQ0sOXX9VFqo4v3DB2FE2a1FRSTCM1jahFbq0JnUa7Vmv
vXTaav9WR5wtP1Vl9WhYLB6WBTt61q+b4hr383wfh+TSFE+CjbZLOLPoeHPxNncY6jrQOKmVaixD
93IMPrlcJRXthtGsK4Ink3Yf/vicORnnoAXSXyH0itpjlq9aUihX00mtYv9ZB6I/3Px0QcDukHoa
ejPnmlpJMnGzfcpvS5u+0Wz3FbeCcU8MqPEsdtCEfoV9VJOwwxQ6NTtvygv6j58cK/jLrSS4rgCT
kAs7ez15ojqST4Xj5zQJ9eUmGMODoCsHkDmjvMUU6SmWgDgImLjQKMaR6P5AGTv7ppwpjF3AmkX5
NpZR9Pgp2M/iYq6g/DpUKdp4VvtxYblSLKjOQSt3o+xYLuC3XdeWjlYBVLHV5Fs7AOD2vpl3RZKY
aziHnNKoc4qKCs9M9pJ1xdec9fnjaA5oUFAm8ByfvcH+m9f1wHRItsX3UpKKaAoD/4hLm/P/EnOO
9aLdBt1coKI7APCqwNlVOYsMIjbJoZ4KyUbTPrb9OGx917szRYvEEwVMekW4KQcWcu5gMzIMw2Gk
sIKoEiaweWYpUKrm4NP7MbYJL4LI3HHz/xBOwhEdpW/T0i2rOv0IFh61SLBeyGmoD8k/BOWcEY3g
5TcUnJfIdfLMadKKbICdbNkFnZAa5Wqwy8c+lFjH7JkeKx5RwLz+RrAZZINpPB6C+ySu7LXb7B3H
++UFv3u7vQrDmEKNXbDqWpjePalSV87HrKCpPekAciBit2Aprb3jE9+ZUJE8n5x0T0HoLn+e+vYj
sPNyz4UJ85dFH7sBLPeYoLDmJP2zn8jX1OnUxmub78hweshDLl3bD6p7lGb6wL8COelVZyfdIfYY
o8f6vpxHsxUINQehv3j03dj0BJz4ADB1scWIKZY2ZyoM4oMPudBZx35EcGBk7JGyu/AqvRKc1bfm
yg2wgOBgvMzdtA52vga9HjpbV55MFhSnf/9xwRrNz97fcm0sYixPnKDDiZOXzeI0eC7MsrChwQb4
vpnzeVu59BJbRu0zJ8kIGI24YVp+upFZ7OQyEh1I6EBd6K7TMOn9NJcYqXBkEMzlzMyfmyz3QOAM
U1u38MMYTGqJFx466C32TylRm4VId05u2OWTfE73Q5ncTZ0fYtxLmGti9e4C3dg1FUTFMLSI7Dn8
7sGAegdcbliXFSMBT0HCstAj/v0NbuND5mdDY81TdzIeETYOm314aHzoM1WF2z9rrI1LfhZQRXgr
4fG5KIbYupZEleYuGI/aTqdd2PrJruB22GuJUFC9KBUjM5NctU0aU0dXrouGQEaXKGb/ZgyOTm5/
9vlwTdplfMks68PMyacIu4gXIXyTTFRXxXDCJMga3NLlfdN4r8L4T7zU2H6wOdpkvsNsytjJmZjh
mtCD3vRz/oJ38ZjiIv4Vxxgz4inZowS+uXVWHmrFc9wLNbm0wfdXBfwFVoWEqtykW6c1uUHdgvAZ
CciNM+d8/dOTxcDpx1EzrW9hv4R5BoYUx6HkLiWRAql9/iQ1xYLFCUlQNA1p8/IK8OWU1sFh8Dzv
1nwlNwH1uiYggDt/q7y/B2pRnVXNr6v8/jksE/q4m/El1CUHFHeodlHhyT2ZSs5f8HJ4lI3y0gKS
QRgCZRb7LVTFqXjUeIdjv7raabvLF6uiLSH+yQve90Bt94wQz1IovAMhBBrNCG2F7Q+layGMx+TZ
DMtpkv20TZcU2UYLXBxhQxE1iStrCXZe1cJbn8xpThlMZKNAQpLlYrH6whIk5acIvwQkER5CzWsd
p9h0FatoOgS9VtWknYCKWEHvnI3FqTIzQ0xGdTNneNvA6pBW8tPkoOTw4bTkZCw5sfPOcsgf7ktg
THFD+r6ErX12qqiD9PdUiGbBVjI85oNyVpll4yuYO0I7DPqdAR47c2xREP54DTq7JvIetFujr0Ol
85b0L+E+rGsJUYZg2LpyfBSV9SXTeCPIX8+tvteAlO25BeXgcOxw3f4X0Vdv8Vg2lVgSzfCzFOF7
Mnb3cdoea0rSw6I510t376fcWD1BCVJCwBuwtrOH4/wBju+REHezdn0zr6Qqf4Q49GF7ioS5TxUo
noWlwKaPgdTP5V0edWIzL5vQG/QmuTk2gfFQCrfsA1kxpJaYulQvnot5eYyguKT518LCspBes5MR
ft0ImnR6NWE0bNDmLiZGV9AVSfqAxO66FP6WVy6oht7dmGD+XkR5nZLoXGiRbfvBp27FvrejuT3k
1nzFmwroTFcraxwuPmFopnjWcbAxUoxDccBhiipND2VxEmArEoKJbqgeOXFavcPHMdfvMh8QpLS5
1GP2ikB6yyd7r6lVxdu2byhaYk4tXYJbc0v6Ne0fMzsAdkkuvEj5ILUaX4uMXFKQmV+kuS55Yk3b
qJ9/g6/6cIS4jCm7TSt1nmJW1Bsa8t5VDapFgPKZWnunLdWC6bXslTNQ4WGM2E3g5HmsoWMY4pLs
HiA1OAdDedU6yu+LzstBGMZ3iH+vCdNFQnUmPLT+apfbYHZv9q9sLRrzS6O8rZFNLkVxS1QOzaYs
+9cc0ZxEvFyRqb43bbwNSZTKpnrHDs3qggf3FoVyNxhPH0fHYd+cHUTJsgILfO+xhosM68HBa+7J
NfxlrKwJTI8Zm06k4kI5ZE5ggfWSv1v1cmDPlV6x1zcR85LgD65jpvyKMqTCFb9VQ5q95OE79B1c
8ziSqw4a6T8DFFKlm9xPKb5F7EvgoFosdLoZnfuZDbDl6Gsz9MSIsCNuFwjtwBCdXZreMjhNEW/j
qc7JETh6S4SexB6PEuY6h4gulQSoUSZfGVquUfrbTdna7tFjuZ7anAmXkjkOywuPD9t5kLqR56RO
+l0RUNRjS8fnSb7Y7PBZ5RXaIftcJHCpW145AZoN6ZZtPOKisHCzZ8ExKHsclypjPnfEPe9HLAwR
LgIL4QsVhtspoVFrKi2cPcnrZOMUtRoSPkzLq9Hn8RmSJhRtfa3Kq11MyTZyc7x9aYgLC8nZaQ9z
qPkdCuchtnFi+kPEQsFnk+8yAYcwp7t+DtbeRPID5CWXxlKu+9n6WyEFbSs6+epa+9RQsBnPeThs
oEC+O/703KfuobzRMOqWx7CIxc+YZz9j3JTfgMWT1Vxa96VVTixTTnObpusw+4TpwMDOxmDVkWTt
8y1rXRR2vJWcjtaJZ9vnql2qbZ8OG5bFGDPd5y6M5annVJuOESpS5K5VnnnrjGVY4uCPm8Hw4Wtf
tROgI3v89+Twt4nvXJXgky3mZNMK/zL5EoE+G/HkzpzPYAkwyCdBycoXpYfVMqflRvvb2sreZbYc
hwoxmOQGB6x/DkKt3xbYBPvJsy4iFOkx6X5S1/POWMWdoy6Dx6iK0l3QkbLRY74LJudIaCbaLk5l
NngAwPjO5QY7AkYAK4P+KJ/rMKNfuDQ7acffUovnupwY5/BkP6scFJTTWLhv/9GE6tCwuDbYkWXO
IobboStNcz9N6V3CaaiU/kRpn0u3nwMZgF3PvCQXz7G4rMIAx1MwQ/px1Gs520DdEtdam4bUa5RY
aEX9fRQP6S6fJCb6JsCieiDtySmSv3CdD7Jehw0G7+hXfQNat5b1SmFivkJRfi2im3UDF0vGmhDw
xnBba+6KLMRJwkYaF1PDsS/VbPPajcdUuil5/TOXJvyEt78KINBh5kajOPHiyIr3g2iiQ2fUj8pf
JmGxIoCk2KBZIu8TyufEF8blC4LIu1/AsIpvJy1wf2uj3kVs00DIAF7ramtgU6wF57WVyBy5hn75
ITvchrQt7By+6HbwMFMk/TfgOTiT7SZNYSlNUY3rkEOQ3XQPS54c89Z9TqzqzQm0i1dIY11PUYKo
6HOJPwjodUvt7lKOMx7tL0QcMG5wiO02MyaSUxrzMC9Y5M4V6+Wg+CgMH3YIl8duLikMhMXPP2yb
5t52wAjFqY3RQ7/ZOJlPVrJvoJYCYAlh9uTVUckf2bPzz0oWTqX0uE+XmkhlNW1AIhzGHMuH60Uu
yifxgDK0H1wyCLiI84e+CfRm6OS5KdIn7c2PEKKeSrKaK2W173nCmWDCKNq5pzkR8c6xxaqXkLkS
oELeraSic59v01I60QIaFyT0YivttkGIibqKnFNb7NvaqddNXp876nWpHn1veVBEviLBnoB/avxt
ryHZJ7JkGYak2CfZW9PzPrOEy4Q8cJD2QWzz3qFe5SvT/yQuE2JQyD8pdvhTh8MdBjby212oDlH9
yiW/KRe7PHNCCzg9xpBQsEFbtMVE+leVIZ/dEoKM8/0zlbl3t5+HFm5OvMFw4mwHtb4oANpiaU46
Bg+u2c94tP5iKtxgFvf2llAfGiPsoZkiHzwUKiAzMnrAeDB1GK6n6bnEVbnvzUjcxZTvGaY5t2I6
nBnDCcd66a6vg1spANUlOm837kz2xRnSR1lVnxhBgqb6mn2CjwMUEV1dShczsJFEoAy3VYef3In2
c6KrnWMpsarHJN5UkADCUJ7GxHlgxQYbcEFiJyhPsDRoSiz/sCMmRqmuRURXk4eq7KPK5elucjxW
TURma7X8danQOXSE6AZ/2pOk/+sK61VrwXQ1RMwkYgAJ4eZvenw2YiTZ1+gc502zdajMWcPP++sr
Vqg16H/s7a+T6OGOjM13od3zUOe/UzJtmG52TjORlazXVAfSM8PP26T+2w3GRdpC8HjNFwGvLBww
vC54cTnDsZmvN416ygZ4DGFDAVlGzQpCTH3TlNjagkZcD+mYHZE1eZ9HOEobVmos7fQuMmhnAGEf
KVjCRVdFHyZqiYMXMwdpYifEzZESUmIOXEtcc5hppuaTbhKH/Xr8ViJCr4E43jmYzLZ6JtSBH4IV
2oTDdLbGnd3VT0HKdnEAscNuL6lWWPD/hGlMermJL5DFfpogvjeUShFCx9C0ACzb6YEVQzOpjZIt
K0GrXAhI5ZukUL8xyLW7WQU0G++teiGF7XbVzo4v/y7haRh+VbK/pBaP+Wrwkd7QlXuWN2OOU+0W
d6oYtwjQ1NNDS94psDht1WNxKkL9qymc372MMPyWRPZ6DMkkKTkq+bW1kTZuMot8NJvY6pE58VSQ
4qSLTW7gjnwnsb75PV2e6t+5T+ZrHviLpeEYrlI8OZ1XsAEy27zszL2eWfvHhV+uPXpYkxofX8ij
p82yjAwmCTQ7T4p1Fj1ZC53oHJNx95L0xiX5g/zSrnNnJDqXg/Wo8JZQeYyhDknEGhWHsxCXdbfM
dwuhiEM2fQy5+7BEMlrHY6R3qvfPrHyx4Hre8zJx2hqZJTh8lwd0hO3Qcdx12Z1iYYNSPH26IyYT
bcHkU/Wj5Rt/y6XkbmEoLZs2K8dVl5b3Yza9j8Utz4WPzJLVFkm03joQgTc64HQtKnkvOCT1tl9c
J2k1kHw24/Azlt5jLeYXW8pjEvm/FLj73LVh4gUnI6xzTKhnpzpXroxZByZMGFXFuhkhjgIHxZbV
y3gnh+l30AZkAX/sSbxMMnlhPufXlfGpX8xX0/FwqK3uJRy6Y9wjtoX+9xJAkR2L8lvRBZ0H4cIE
z2faNuI1d/huW8MKuSU2ecCsSNwY7StC+RwaCGW21W7yHvI7E3Etjo7gzeYtTI+qmtSutRTfFBFH
L1Bf2TjY+wpAJaYD6oL8BwISFwdc8zYZOQ4lGETG3DhAE8o7Pkh1mWsLFYdz5N7NyQLiMh0jknnV
DJvVIqJ5Ujr540v5J9P2skeHEZvUB1YzWU+94wHqLmu5jgVeTD8i1efTkG6Z2D56NgmJLOu/Q4FF
MSr5iZCikbuX32Ii7cwLBEqcinZimjXBUIJz1mQf0oEcN6nqfMNhiJ8ntK5FlNqMdYt5ar3cvFh0
XvrzCDjjOI62d0bN4KZbD8zYl6isPoO5746JKuYHBydVpMNsm+nwtxd/DrVka7JS5GyP2YivuB1B
mDm+u1688Sf0dm1RYT218hN2L5S2WeZrVA6CZ9FCG00YvURLQAPI9CCdPH2WJeejqCbUvuQZXw2I
DMQBu9gGA/AYbeiXrdDxMwI0nI7fYh3jSfFbc1SZyypx0jljLQcWzEzOVoXImHG7/MSEP7p4pjBt
zTsML45STMktS5cm4tAfpF/gGfTRyRAliJcbAEW+R9yqFGd4oDB6vJqiv6h+Fg43eZGLc1lUdFYg
Li9Bfd9Asow8xvT2Fcg+rywNN1YopmtWQZC9fJKh8mNJ8ghLF8wMu0RYakVwZl1uHwq7PUdtXtyF
EU6bubTVprCQ7EbTVydKSNcQonHuSAZakCXrOidP6+cZyuHw5k3BS6hqSFbUvBEjSr7taCS1NBRQ
ALiqgibHrNTKeD9VeDLD+DROfklpSrk3dX0L88kfTIAcA1l2QlqOoSvdguLx+B7kOC7o5saUX9Uc
Vv0WtO7NAuJkPCXq3cSR8qJT6RyWdaOK9GKE/RpgrFv5VZ7wFhHdxivSw2D8fNPJAvZgp97mf6mj
uCSHz4JzcXHmELcEzczBCpXd3np+iJLY1ocpJy5T+gymM4lPO8OC749bvMiKuHn6QmybY3NDNqku
jqASnqoQlkfcAkgDOPfmyJG5PkJcZx+PSSYPutVPjU6Gi2si/BOFbHEyDnIypG6Qu2GVRPrYD5W3
gWGN56/OzgGs0kOL2webts4hRopL2+scwGubAM6Ve7Y6zJJTz9n/NS/hk0C0PxUFqpLp4SyS0kaN
u2ELlihbTzoNVnYWfUhr5Pusgo84JGfR5Y0mlx8tCBj2py6FuwmG4i5p/DNoOw89HkmF2bl7MRgG
n5XZjomLltmwTQ1LDs6YDX+EhWOTFzaje5orgutR8jFTwZbaw2M5yIuolzNOiY8hkzSp5QoUNW8m
XMU8mFqcnYZcOyC1p6Wfx33UHt1U4zQaPmYfl4obRONWsbRSFh+RqSv6The/38bx/KjcOliPhAAQ
gA9105EwUcMrvvrfC4BxTgzkcX0LBY+lH0NBInddL4MTrTQZ69bkEsQtuQpeN0XiGLxu4YklqLcv
6BOL4tTepoFhWWAgDrVMy2czFe9AfrYO9qwjBoyT3yj/cRhepoHi9tyED5jugWl3MPvCud0XSV9c
WQ/etWXzHkUoImVr8m3eLS9BRdhradS8Qhxiuz5N3tGdGSMwIR8SzDfr274Ya7Xq0wCe6QTxI8ar
R/nv3dASHpC6XFPEbM5gF779sJxPgyvmtbDwJTO+0XJSaLWZ+0CwLKoPbZPoS5PO59izplPqgZKU
FtsapeyD6AmjVKUF/zzEGRaH6Tkv55aiCa5E7J3OOnRr0ikFHgY727OFeerG5Z1Lazo4qXOKG1Hs
ZcchIndT566TrCQ0TuaV8Vnvw6H53dU4Y23J4FAUTw6mpRPRvuyAURO4mLgtKmMwg0hqMhYML8mA
1DYvLewO8BnGF68t3NbehaUAl61lw8jkUWOoK4aJMB4sL07cMtkMGewv5d4caljxEjQYiDu3CoDA
Jh5Zs4aekxvXqV8HDSvfChe0T8mpnC3NkiZ3z+74Paak/A3iHVtN9zFr2oPO+Se67V3g0tvE+jLl
YsB4MvhYJXwU2EOHL3iLgX3H7FOdq5rUTxiZ99yduIwlRcGQIJJdwrkSGWU65TFS/Yi5iSfzR9At
H5Xy2n3eBT8WACe4z265Sx3/rHNe1+zPNjDeYGHnZDLVd5UQjAlCcLJFrS+ja9P0iyoBHgMqbs/i
DNepj27nLvluMvyswLn8+yKDpjalzWODBk0AQSC7D8vtJKFxH+DnfdQj1P6w82gDLd1z1iD/4sPm
pNlDPCYMRS9Hkp9qP5Vnyn+kSkFjdOa3TGd9FR4KdJcj89TMU5t25qHd0kq+D4uKoF3FZ4lDzDtX
Y3iTwej7gcIEQdG4SJHzvvIKPK+Qy3kYYstLW1pp4uTYxp3+nXpM4r2676PYBeISnpfYxkXsFzfe
HdTxiMbAUMx6lXZk2lh1kBxjfkbtE97uT9hhlSaYBxcfI6dteDOx6SzT+qsLA0P7OcZzHz+n7Pds
GxA5OvlbVjuw6gsqhvmIHfE5D7ZmfKpZ02oSAUVwsJbh0aQQ2VtffMx2v2zriGc6GdadYhAkm4Bq
YSb3IyTzRjdC/Fr3NUhjp39idAV2kt6gSyNFQBH31zgYxhcjXvi2PT6G8MwLdu0uUQ1bnZfqTHKt
FyXEpQScNoHWTRdSYpB6+AL8kKnba2EB9LwFBFnmbWvkS6m5uNUgoDEN4PRmAGu1C3ITLN43bKuH
2fJ+Zje3Tq1vUig3/EwZfe4cAbW6KCf49Mrk0NRDtNUqFWsLAXnmGtmoUt+UoTrfDVX7ncz2Rt4O
v9nI0aJV+qVuQzoWFT4m5pUdBqgOtdRy2IQ6m8nScpcQ/MXWZMFXYL9dge24zEH/bYFWIgbpbfwB
lE4b94do4umYYF9sW1a5YWH99F11p2Hk7/HWXuNSTpt+CmEtFvlDAHwNdiJ9UxyWw2kWm9jU1CHT
IsGWpg73DqGypOlSTrL6z4KVpp/t8WqSYF2npt6hZ3wHUVCuE8EZt+lQpGSWSqyGO9OThibZ1Z8M
zBqGo45VVD18+1RHnRtXPsyBN64BR20Jk/CWsbj9ODF809Z7ahwIGqRNbKDYPRRKnZES7+29iOdi
lwrvDIXsWkYAD/Owh0sHNyEIur0YlVjnEagIeKpg3vqWTzHNXqrFK7c8hx+70rre7LZezFvSHREK
Jy/+iw6bd7A2HPVrLBpGUZZZxRjqk0IBpQ6bbSL5XwcLRDejEYyE9t36IUF5PhQ88xcV/HHwBIJx
8/f0QGHGC4G05xHuYRbBhDl8AJs+DRGxPZ5LRYswm1/weAs2fxO+zVolF36HkaBzkHIjbdJE+sd0
xgLlJmATvPzOBid8IG3w0Eeefc5F8AvTLCEOd+Q+RABz05Mp5YUoJadj+v7qocTMH7PGD/1Ll1eX
0XG9zQD+kWAaSVuvKuAaoOKUfj7zITj3KmSHSWp+ijiZpNR912o41TgZw/R2pIx7+75aYpTncvxK
wA68KsNhJxcQpDXFIRMR1U2Ai9YeS7Kpqp228LdvcS2GfG72dUPuH9nDu0lRkN6gcfMQvJkrGzwv
mgGdHa99vRFYz2il4aqOMASkvOn2YThtpyZ4HyczbTnOP8Y1g2QYNU+Tar44LkN9Ej7zfXUfWAB4
dFu+BKHPF5qSttHPTlHiPLTsXQgogS8X7b2gwcAdsHD49Ae4Dl9w3tfXBSf3ptVo7Ng+nwvb5450
px+YOVQQLrQMK1IemN9v7gtMbGm1q+nFkikrrVZCY+j6O2cZQPYADXOS+CV0wjvPCfzDoP1DOC7P
AwhUVPuALK1u/7Q43xGDGmdnYFGbfvpMOYLcpX6KdMx8d+xVdQSRdMUgPW7HKgBfDlehTnisLXl7
QawYVzpcrnXlpptmcX/CqXyJbsFldIH8BuG5trb6boZp7czZ29ibD19pb6UvecQ3EljJTy9mojm3
DnjXumu09WqPyy+isGY3TbcBvUSQdzU2jFg8iRkGUKKqP8DuAzZK/bazmgemEui4t+Bm246X3uML
wO745tcccp3h6LItQjnhYnyb9HAQo1HrOcM1z+aZSnh+mCFomBAUBct0dNixudaA0a3KfkLtajx2
s/54nDJBbaWe94TX2aRQg4v6eZ6qT+Hodk/9nLum9nNYRQVBklrK6jyghkV8vVuAt9869OW674gw
TePAg51Xu25CfEHQ3rciaGE8svxibfuV8Um2Rr019c7WCARuQLS0KwCYlxXxgNIQXVyaioPGAJw7
f6gG66ezMns7V3Z3KF39q/O8/ozpByU3Olu+2lpJyCZ0ViOx8fqRcCYNGQ1xnH13YzmOt8+Ced6n
WiiIlTkuvktAnlyTIyiTx0dCBygmUVJ3x4j3yyrNoC87RqEjxc2uvLUfZTMIiZRtdBwLDh3ZVTrD
jjvBx1Jr04Ph2lc9LDzEGpPub/pu0CpOI99Thrl7IWy9iu6VL7u9i+TA0dlZDp3VPmH25+XVRzgG
ZhpkAAuvo8aHLMfc6AlefFPbn7M2dmirbf+M+XJV9aw5BbwbXZV3ocD/b2UPoTL3LDooZ+W1hJv1
xRkCtGb73o3YIBj64HcZ3S+yvLSkvpZU7A0nmSGtsLDJal0wuFo+mWzZeydft08DsNU6AvDg9dUv
Uw5vWSOXnePi87Wq18rDaCazT2sC5uJWb52PDr1M/QEypB1CnKtchLuyCvGDlYcl7fBbUeaNzDFN
ZhtM1zZbKKcFNd45PsRSjQB+C4imUUd4NNEvAQ4RMtHYipAveJZ+IdVxOp+mjqM778AiAPIcsM+y
Ln3v/HhhvwW4mCNhVS+pzwXPVniLIPY78MgHYdDOy+jduiHJTDsfZzHQyzLSg0KcGX9cxC8euom7
Ib10xtoyO0WH905vx6l+K2aIFnk2vOHZgUoW7fGVHgx/hIm2hwdFTRErUJz8xvPZpmWVtw173gBR
yjWXOWbhx2YZLDzJHyvjXdNiufXVFarApgv2ThVeugQomxU4l0985+VaBLTRxLUhP7NwZRc3BwTJ
Dp4TzWeJHT0hebJmCYmzM+ofTBE+BpOwD07xEUUTJfHWs8eqqspQ8Y2pvqVMJ47MeAfGyUnXfauY
P4bxqy8mZhlvfupZvpgqJMhipr/C759s/ESDY5OmT5Lqfhz5lh1OPGvfVz940uAgoC4WpoaN4cR3
jjcU2yL1H+hmUMgg9skEMVxB0kKIwZIbNC68eZ2SQ4NNeZrzkikyck+uF+6zBSS5wTbAOu4HptVH
G0UXtFhOMDhZFg48EDAJDXIwWSIEti66UMv1ZhvX2vt28y1cs6OTaOOFz0E/lWs/L36Nt5CsUgV3
m1fup4jcsGn/ZB436UB7GRiAt8J9mpLyZDF0rMTifNpJ4h4baaiYEOi5inCuW78SEqaTqaYrrQiL
zUA5GFKHWCXWWUm8F2gqb3UKir7uCh5Y322MCA4Z/Wqbp2Hh+ZEQUF1Z5Uz+fgCTqDGPJPpDpt2r
V9abkmpuU/Di9pnsVulEO1cSIMQPVys5+/kkGHXm7FDad2BerrpSH9PcUpCpGjKg5Us5qW9yAF+W
w0iXEWcGOAdQv719qWkfv8ROCNNop0vOGgAXvrIyS4B3NUQak/xFDLSGtMSW0tlxrvEQH/wC43mT
klORN1JKVRDLUMSPujh+0SUhstn1kc4B7LG5fhEO5WjCUBmR4qlYvOIXub/bx/Nuc8MdR+Mjli23
SEiNLt5Fd2VgfrqhE9vejWJubbUr36wUg4+V9GzoII4PAmZ1xcwRYHcqFvlHIQXRtElSwsk/Yqjz
lrb+9HI80Wc04M5FPydTvI2q5D70WGwu/goctf/vOwSH9qBVN567j2FqFE9ntHQURexH5iGYs6fW
2IgG2ORFbbayQ+fJctqwnOU+4xm9nnV3dAbnFzIi4pNcLpUa9jpCZ/QDlpE4apx82QiWNKs6HspN
5iA8xlwKZU8g3vfuVD0wIEwNp5X6KigjzFw8EXx2qXtq62rnYeHuc5ZB7NswGXcTqw/7e4n+Av1h
PAq7mpTAH+AFL5LioF3TVEcMi+tkdIGEeYd8ydAAdH1PKQQxc6d5lNo73lSHxIOjXzBi1n1/z6qM
C61n2ND5X79z7+bu1n9R9MeA86kM1q5d37W4wstYUADW+Yexv3dG735e5L6xGFZAFqwohcM809Io
UpX3pVdec2cmSRoByR+ih8V4HGzwxGJQhpWt5EnfNEK/Oww+Hj3hUD2S3KxJRc037Tvi76yxdgqf
YK3ZTnny4WXLFfLHtvWwujphxW0C8bLm9MJOyVsNHecLxW7EMcwqgCF4NUrset1bYmP5ayTJBwKT
K4kvkKjn+JTBFS9coGy3mzCylqtl032FjGJH/QkIcYhvbDr0LOqyWFyZkwbe6aMichVe6oj7bLn5
KxJEXrfGr4CNyInFieP2FTYc8L3+uQkZm1Dj/4xN1W0Xyf6yRcbfGq/bdvZ8DQTGuinlnEQGaR3J
+M/g0K+wTOsEtkiCf0nM+JtYgl7huKzbmr6MYerh8D4M2EKpPXE4cYCXcBObVffyIxcrZ581m01e
9hQ4dcXnf7g6r93IkWjZfhGBpCdfVd7Jl9wLIdNi0ieZ9F9/FjUX9wDnRZju1rTUqmKa2BErUsel
x9z6kk10jaIT5ygqg0NQhzQX2QIhDnD6XJgnnfEDcOTjKHz2ZAOHayTs6xT1B7P67Xk9mNmw6hlz
8ZFbet+pxRjtzc4WkZ7haJz0GK4zKly69mJri3YLD9RWJsdvvhKzfvodQwYRQ9rbx9qhnKJT8Z7a
rhWF1cOmt/mqmdIrWkTifdfx6vgVV0gVnYbFCkUIE4cCDe+0Se1MRFoKCy/mEtwVKGFWmoF5C8IH
0XNEq+NP2XFIpD+QlgfP/sXkv/dUjL2NL2CEkHg6G2D7UjcANsqEzpBo8AkugaGJ1JObIS2Z1g6U
gZnbQGcbsPOZ45Jukd6J0seXJaVVy1P1199Vh4coCfUWFAEj46xipIufb4/d52w09OTYgXklyThu
U4KxU0RBUa7k/TiG5qrsZs7tNOStoqH4GtCq1nGBXkYt5tpsFlfXAjA24EzcaBOftVDqjTyHOAbM
UsRIqVjHUXXjdLK8oP3PNmUrWlcfSgzWgfmLxKIFSgBH+MQ8wsup3G28YyGFvrSWbo90e+18TLEX
K4JvUGqxBEmWP80hGa6WN+2+10l51EZdHv/7r3cO0PLYc/uATsPv/n3gO2nR721vrQwF5u2FNzZ3
sdmD9pcbL1Vp5O8dPbfghivj0YjIRvY0al98nyqaWTUMN9BVB+VNbADsn0vM93Fg/LTKcmm8Ca3f
YsOOf4nrIJDPMQnPLHuwNDgsoW0CwxwjnbzNXkouZes0bLp7UbfFLuafhe7EOxySTsQ/N3V3FCZC
YUhMxgMtIshcpxa2Nms8Bar9fx/SLBtPf78X9yfGkMHx78/SKniqMLPv/s+n//2h25XBUTbn//1b
Arb1E3Fq4uJTqMnotSx82BtKhqMnTvMwyf7/B7PzQMwE5d6xc/vU94H13wdv+aXOsxyvKPc9FNnX
YqAi6+/3/z43HuIArT0I32SvLFxY3cPUkGw07PvQYIoSqekQwE7YdSWwRXChIy/pDNxKB1zcIBpK
7kVs/QWc3IgOBNNieD/P7jGpc+/YCusrdHjnJThUjpILK0Y/OJ3HqkEhy8mOrBWdxS74KQpdsNMv
EQJ6zsrj33+Z/yUKwrUPqGkPfEofpWnr40S+4Pj3y6Jp8z3yLJCxQh+H5TPqkLXbn+n/Sn09sidL
xhVVxnYx4lsJInJ2OaPHyXuYIjIdWMgkeSRLnwb9S/F9dJrbdnmGKAGz+UbC6lJXGvZdkIB5hl0B
nUjretMTaCWP1BnHWUgDpKu2jeN/H5Z5f2sl4gaafnQshtz470Mda0SCosN0StAJfY/JzN+nZMun
iMWyNdPHG9ouZG5SkByM/ux6K2A1cld002FGbjm6FLRXo12dygEKY9edDfGrhNkck8JgSOdh3jJH
/4hLjr23xZsemXFz1qyzh9IotxWx/yMuN9QEhufV9EmuuN9O8q9qpcXfMpuMc8IbRi+SaQmagTGG
7CRpfjFFwOT4AA47IXNC70FEoMeLLH7S3gk9bQDFD/bT6+u145n2Wg0ZUUofxVSY8zPSGh5VV39y
zhUXCq1CjfAuR/nBShGs0JXCU8IVKVb4Vkc1gU2xKYxQIIVopEhW2eBixcaPvHYcb0mI0IOrrY0j
QHKoHLiEOTUIF424GVtK0bWLCMd8/+RXdXIS1CGvJL4cM1hVTcXuWEMJXeiTAfY97KREyLv8iW5d
Y14InN64VWbHdYByPqTcYFjxLVK08a+KwvLgDUCvFf4tp6FirWqvyEtnziMgu2HTRNhQ15ImSzjT
87ipomsSuu9pEe2rsn6r7VNNPcfoZdCqqN8oudhxVTe2cMpu+vSfjLjCQWIsuezChgg/yqHet8o9
jopYhV0S8Bqd6FwAbY91Yp0LI2V+FEYHpUuAQ2Qqu2fWuV4gdHXDfWdbP0wquzUn+R0DZMmzWnYr
SCJX34Q7T5SG75CRg2ronYw5eTYMnurAX5tlSQ92+xTG4SfQ7mzj18kdGklMpuW9SIKIfrtkpQww
l+2wC7OiW/rIdgmvOjYE98HF7i6r+Fi14a206ZPFUMhpoVqH/QAPuCJUp1pv3cj8obbb26C3fyVL
HHo9yDqRoFxB5abSXeyxeypY4kHllas4LB6nsnd3bTVttZs8am8RpItgk9jRJR2VtbaCIxvFbVfr
J6MK+xtLg7grrAcCDi+W5z4FS+Hc0gWARsgBkfRgT2qZbRRfpEFliKTtfI7h+CkIwsTENkPwlXOZ
hKLiqOLVW1rPMUn7SJyyJJY1tT0kyOi3CkHIOhYDI05FefCmivo1NNJXoFxYEqn25dDQmvYTxFd2
uvw75XVkLGW/4QRHaBs44FvQim9GC/b96AQP6cBfVrYYm+wevhDsYmOTLbvmqAjA2y6CG14IHRcP
yu+/OXTbN+LVzGws5NRZxoPIdhlaRCTATEwpW2xP+Y2Tf1fMkLJM/g6zDA9FpbetET3PFVTewtl0
jGAvxAsqKHCHvC73fuu/UofG1CDmcqEjjikTYmAw/HTpTNFDiDwZVXcmTEhc2+QckuiBiU/NRYU8
e2UwhPfI0BhAlTjAmTZNie6hjrHbN0V0G1ktdbf4G3e2w5wgYHiWwhjrJZiAMfWYKRpMpXHSMWQ0
mv6dXizeA9bKKx0YY4mzKYb0DvM+CFPxKVpQMm1ofcsE21eDyQ5cyMyA03XeQipQkWjAt1IuvHHK
6sexO2Mj6MdWHisTQKYCVlf5bokOEq53bLoK1GXBXbOxH4lv44DM4Uc7nPeydtoGARHEYO6/8KWf
Ma8PS5koiSjgi3kRu0AIQbtoXMh14cIgnvV3N4tvJhjxRrYhWg/DPqbMnLInLnOMT1eMxPmPnqGF
JbVc2UX81sCw7UZqE5XlYBYspvep9x4dVFouJ8WxT3FMhlHBAWgIMSKOOT7kuf2uKp0fBz+6bbiW
RyRVD1HRgviZw03G38YAbP4oR6TrYi4GZL/gAcchTL9B3ZEKHdZ5WH5Z7J68DPxAG5Nzj2uyU2Ti
xQtm0mq++SJrvRFtfNuG6rk3DW+bVefBDuNd10DRwXi1STzN1QJjW9Pt5qpC71XMLxGpk2Rktmgd
HAIzTqwfvelJdO3Jy7Mf3H24bgrMnu1wZUZwKFOoGaN5n9dTs0oWRKZT+DRIzvbe7qtPHwqE58bb
yd7H1nAp2zm+h4gP8M/yAQ8hHcHDJ3dFYS3HOOk4d3bMKEEFmzFOj3W51GGP0T4zg3GbhTgDioH5
LEA0GsLghUJ8vcwaHldbgizwhhoHja9XuYUlcU7nox9hNFQJkA1BDGqQyQsmU8hNU5QecWHshbYe
dHYHQKq5EmAen4BugM0JZlZrSCPVICVGeVpDwQfZwi23wCOAv7biYuJI5W4HAbvO64cyCYu7UHHR
tNsGmlq3pgKHbvUpDBh+lv2hr1jUfRXTIE7umtRWePf3oflg2OGvWpLTdViZ57mXGKtr4Dd2qMRd
ase4XQOJnEUyvoq6x+iTvPGpzSmjcQuXH90coSnxYhaxWKX2ExYHpjI5Z8Go9c8lZ4lomfXTaoJn
Py2HlUlvAkEOzoOmQRozAmIwDh9x4oznRinQkw0TGn5su4LcNr4N3Cn4Bph+5c9A3cQZ/DgT33TY
o3MCaHAiGuv788DBHk6vxUHMnrYNJXIB34JTCXSAEtHSscruPpcaN2fU8XCZ6ab3pu7+7/f9mMYY
ZbXIfmF3TyZbr6WHiSmXREpiCuO3kXEHQDu5n8pAPgzLB8Tos6zpRLcaL7hdDhvlVCYPRkxakg2M
s9TyS7V84MreMH2ml3jsKVW2prDa/v1pZ2bRuqXbmoshn8fjjTUoGjVqpRefepU/hDM2B5ciWi/h
0oSM56GBTQmPaI7OzXEbB0nqeSEPqnkoIutYy/7axT7lJ+SF1gw0Hl2eib01jcbiu/HxcqTrYK7R
SVr6FlhfrlEFApIkFazNJn5pFr94N3iUlK4ZKAS3TVVhfUvkMbw2kN85YTlvqiduHhZLM4gbnE31
T0OH2kRklNZMIoarZUGrdYznv18MdLKMzIlXjcrqfSrM8dpAMg3xnjz9/Spv460/utFOOpgOm8wf
cdA7Eh+Le5uGgX0nZ1VelWP8c+uiufz9au5Ci44vJXe2JR8dp6+uPBWsqAI9qJFpdbXsycF51Y+7
vz8V47SaxeCvfaNKoHEH1ZV3S7+rMGbif1PqKqIgOSSTZy8WaxKQHscfF5vnMTMhkED4VtciGCfe
FYxDptSHVYjL8EVnaX3qY01cZAguTKeyO66XYMZldiuyxiV6YW6tAPd95rLRjtycTJu1feQM9O15
eNFOXV5WHwB7jsBWGYIUZXbnlnO0mfIQYcAZTnXrT+e66WzoIAFNLHPzDrKFkGTireqBloKSis99
704GPrX22ahy477igbX57Doygpe8AqOUcbsaCBDsueKBNaSk/qalCouB/PRU2NSsRsMr3HLcgkHK
uYv3Pp6c3UQigZEU+h5MGbI19rfOh25DBIJr3eJYiBnp71Ts23SpYqwAIYtBN84ZIGBvqZ2wPrRx
sG3bZIOV0UIajuJNIjm3+oAHJt3fl4pxvraDaMNCSqvubSXLV8vKHKSR4IlJJgfB0mY3MaFmwCio
dljlL9k8NmtqAh+kT+xTUL9YLH2SVj38ZJQ2Dwz0+iblsWzlcvCEnFlyvwt9YqPsqRF0Qw4tbFvV
bzRPd/S6OxsqMF7A/2G8xR1ZRi7nrWgxCJuk0fXYvmV2+2Qo3tw11DA63uS5928jpwa8y7zD6Ufy
F6eqIksQcSNb2MXfGeuX6/A0hQMD+Mkm/9roimGD7YI1dYwNqwr7SDg9OVxj2nFYPC5wlXrsudx0
rNtiHHyIlAiQ0q02cmCO4PkXEu6fsTJg04VM/0zXe7RG78E0KjCinvs1BHDaZGSsU/gb0BXMQ17J
HstFa+6W3ZBizGZnvIOFjfaD634zIUaGLjo4bLG5CwYTkNhINhhQG69l4nzIAA6kqkx8FMSazJhb
cpmUkgqI+injUFg4EBS4tu3zitO5ETE58sNesNrgg7aZfc25eY8PgJFP2DBeJB06JD5kTrIXVqU4
rmXeg24WkgX55Ib2QiQrxPs28jdAnACvqjEkhkRM1hUGuBLMaAmiUKCm35yzbG4Hdw0AU2lzQfQj
YJax0zPLrL9rlfL2NVpqTBwuUXlm8H7DGphww/aBR7ZWzbKfcKJEvcSf9BBnebZGGv6SsxduLEzj
nAAgvlfFPQf556wGw2mHSE+qGu7dMLzBZFVtplpwwQzJhZSgqDqAOaI1v+vIeotif9gZOXkvypUZ
Rwzzqi+K8VQmtI957EXSpz2XEoPH1sbVTiNnte6TFq3JuVdO9yvC6Etnxg+oATkt7knJ2Low+0s2
iLfU5fw0xQYVvNZtV8LWRVGXMNoQ7UewwMkw7O3GGTZ2/j3Pab5Cp1qHwfAr500KE3+Vy8vAy3Hg
G0ILKz6VTvZKNm+hDIZDwPsdrORtwJe6aQvatLCIz03y3vTRNQ3da6cbc5OW6g739e0YjT+MMpp9
41lMKZOvhGXoMNKSmFS43aIcpz4/JdTRtr4TSXyFPLGZrY7xb/gGgHQ7ut1JV6w2gTVQ+2qv2Vyc
HcsLfO+NTzppj3j8TMOeFlzyM7sy3jpiFTGwEEzqQBny0b/xX7KUbnamgujXOCOTwkxuieKAmZ64
0rbOPVA0IBKcW8WcYgjwWOYKq18Rd0AiC1a5AgTnpzO73sykADFg7diK8qOCDTLmgFJhC+cCu6/9
gpNZ4d5HC7cmm/w7KyYaYvPaA4W3TqEcqQKJEkzuDMcTePjrqZ1d3rjB6zyQ/Manf6ccIIoWDgPE
9IlzGKisDYgXXGmp2PJUYIdGLfuYzYFzrXNH2dNrS59IPODgQZMhlIHnnhlbs7EhQwyVMlZugmzl
BhIzraEAH2fc0uAXNxMCTZbeVWQF9gH/V0lJQIBFgQg30eIUGRhGzi63Mna4inbVAuGfmrlT0WLM
yBG7t1xQL1NJSllJL0Ubyl9FrN6k595l2fRUJS3U3ii9TlPhrrPKf3PYEyY9X1M9L1rMQJGAz6yt
ScSDL/yneai4yiSLPxw7YzdTCeNm6tRY7QtJRZK3dAjLpKEqAC877LlKbRwSJciUDsl8TAGcJCm0
LGkF8eJfJivo356HZDhTim6KL0ZrpY4rcGkxdrx63AfSAMvgPvtJFK69IYB1DkpiSkzoh0VwyPsY
6wMn98IEnwPGFB845h/XZ8bI2WBFOxKuCFs8RX3wzOThtggnGsTy8IBsy7c7dTvTsK5FL//loo42
pMpmBvCtMdznofPAMRStLWsRI8t/Vkvfjf2Dx/MrSeM7f9Ro0XNB0segqp5zGrr5h91IbxuQL8Ts
b5IXhH3VzuVThumHpeQclcad5UanNG/f3Yw+S6/nShYXH6OH0qQca90DFubM2G/ZrbGWxQ7OOsO7
UHqCuqEIVM9pfZ7iatwtAbaNuvU9fjL5wrrxJvsfJT1LPc3At23Q0g2bbQU1BgdnFwJLabstDCFG
fUtwpIDJDeDq3U940lAaJGFi9sEOaEbYld95n/1rTN4OsflKyGxdUGEOU4DTi43kmQXBuLKH6gN2
ANLg2Dyljjw43X2CNYqJD14hD/ZIq/nXmDp+ngqwqIxYnrOAREcekkE3sa0ihgS0XRaZewqa7IuF
d+0JBshUxx+tBpGIu9ERevMlC9txr1r1pEX37PXdiiD9c28/CjWPlFARvg/N4kpjzDG23C9DBqex
ZYcwNCHSWtPH6nWXJuKiP+T+GoLsuW2Rfhz7oNm294xcTz014uzh1s73AAoNeFH6+qbl0KAwFPCU
t3c9l6bdAPMvKnk4x0TczYGr1wT7aA+UH1ndnh1KztghUUhN67XtrHNQxg0K0iLzOx0LjaQB5bcq
2T5CRdFE5bjWvikw2y05Bj2gsEJuY/FEwTRtzjCWky+gNTB8a2bmt0kYw27dZ8PwGVJSxD0PW0E1
gfecJZhjA3TnWOyKdGYgPHyYmjW3whZhhSDWCG1a+jI5fAvcWw2WsJqWkFvp6gIdKHn3u3k8eUb4
gJ3qKcP3tglDSXWpRzU3ZV15GmDOYy2sxG9tOv2OFixyaMl9aDevpFSo2BqpvAvCzxZ1keYWoR7C
+rn1KFkYU2ZFCOq++1273P4tW5wpVR14XC37I4amxUyG3Zh/7b50YWA5KOo6Q3RuGzh4dZQeWIWA
pERvYZwmmyZhnZgMyF6uFIzQKwXuNcg2osb/ZHnvI/X2KBo5Lxm4i2qhshg/USI4vFbZeooM3KC6
O07L3cjFkRIMnH54qzy7Fkc73ZufqIezdlFNnbdJ9d923BxwEdwllrkVWfKRo28EHYTWNESTzQag
gZ9mi80n6uE4+Ryo5sT67li7y9QB/RpYL5XbfxYTK7ZRpNwA2h9qccm/IolnzasU0QW/+wu90xxj
U/MVUfMHI7zp5T/eiKtwrpuvqcJMZleUdDQzKHUbpFw96nztCBezG+0jcxRt8trekU7DZ2uoHeP3
zd+cJS9R5lhPhD2/g1s5xS1546n2PqGybqQXvgRx/+zxFPuNyHE0/YCzAVc4A9RJWcJElVK95/7e
IWteAK7sghLhV4NNoPb8hjwfXnQ3PYc9UGk3Sje4KwSCt494TayBVx2zHM1uKj2quO2O2n9w8yRc
16XxQUnesEfqScb5NNV6BjoCkNqK2weV+V+o63e2E4zreW4eJlddojx7cj1g8kJSRzi9iClam77w
1vRovvg5tw3I5WGMCotjEn4OqU6vDj5MSoHWiLYS5gvrk40ZhUz1B1k6suKt/WnH2BCMAJNYSty9
k91KxNxtMlR0z7VemlSrPQVQCQ4rCru8mhguWvJmmnGOBQA1Ehdwsa8QU21/+Mi75jAVnE6CSL87
rQRWb/9LZusKPdPbuAWsD+k86nB6Jlu6M0V/Ba7YXRgnUFOO9a3T8lo1tCsYJr6H+sGtKXatUBu7
MFhL656yjhc1jHs3WRyfOgzXAZVwY/E5huoNI1MBpsM4YbX4aVHPjy25Ijzv3BXaXGCYjpiTK8J2
AcPytMMUAOHvMhNPvdEWq40XFTg9mmKfOlT8gOBDaigx3/bvfia/OmwMq97NFXV7eLem+Oxn1JaY
zDQH57brEM+91Ad5O9JYWlM+NklQetUbYEeydSQ5VstX8/z4I+R44pUJkRjIbKNmXFO4iAy5pKNG
cpW4sevmSg7s0E+W3DVmhv8xoyg7rf+NMYF/e1B48ajMBRBIIcWhbrF38QMilPrYZpLjL5xpxZu+
DOp3lS/dnimZBA/6H3fD/Jhl+W8I7oG8vf9sMZvqYKsT33O3FgR/DgGkF6vmYZbxsbbiPbSqFeVW
FyOFOtk0DZMd1/sQ03xIsvIxmwe1S335I2asW0zmOIyol1FLD8dc7q6dLjzFDrxMSkqe/Ch65qDO
kVSYCuYAtQvlfjaDiG7dLFljF+QIGc/tmu7no9vocyw40EC8MHe2jbbKvphQDQBCkIa3Jjfv7KQG
GdT5H5BA5SkoBr7DAOuiGv4FtfquvWoCqS/XkNEYoIGyXPddxns91RsYUu8iHrJdo03MRcmM2TBl
cUjtkovsXK6lspqjiDmedNArBFkCV9P0CRCTbh/6xfQi+N91Bl6bvCCGadvdxcXCXgxEfFskdeJ5
3nMiPiF2efwv02boIjINPZ4+HypCVTHd6EYaIXrqpQJ/dm5z9HlByhp3+rrLGqS9rn3CkfQQOuNp
KPedJh4xFG3Ip8jgnkOoyhhMgdiLm1wcJ894Cwfh4POj8iuK3q0GSMpYjUhf9hXdb+kkBxmcOp0+
BAFOI3UctWKAnObjroqs7tzbl8LAZ9OOgdxK8u7NLPjhphzpA/vYjZobN/wR33vtiTyTV4qphDUL
SfaZezJtzmJtdinxNFIZeR8SQ8+c17SK8WepU94F6sce3EfurvWdg1+SqQFDXS9kIDcZ6cGLw6MR
kxs2TZzZbQrhBDq/tdxl4rVp/EYFhpOkOTF0q/YVr8zQzHeDP3rrdnx2kg57EA9KMIvTYBM5FMOt
Q6r+GI3T2bBmD7SQ80S6ENW+M3CVooS4MTyUqcQL6/o7TBD0D7+IFCKwkYrbqJrgtcXpqyeDXQXe
Bd8y0KTeBUGS1t565MSDapT9eL7d7Bi9q3bGSkESU/rTqcl6ksIJhBl7trdjh87m+O3THPL2yOTw
YjRs2tLumefR085y92txbYLwb4WI7t/FYqVEOI/2VtJx96p/dLWYK3tgzNN+OPt2eBdMIf1BYQHq
KK2/AeCsRl9wfwuY0hkWgdpmuvSe6R/NNlMH0QIaqbpssw91E9ESuyjwIKeQzOu1KJnlRu43cjgk
nm9jtMM1NnXvxtH5FQZTdpfb5Menb+11PbfauNnUjbGNprQ6o+d82p0g76rBU0QNZYNDf+Laygo7
UKM7iKeqRhPwum664QJJLxGTTy6M081IFdlCtIC1Q4IVFe659ElmGg9NCJ4nmnOmQ2l433OTESW2
iBZ8BKr4C/Aezv1NABebB50fGs1SBqVBUVW8pk0R0z1Dw9BEfJJqyPAdo+r9PJonq8sOTjZhE8Lh
BF3MRZfFPx1gDz4YHX7/1OPZnTdmwowSva3hxDUcp8ChszmDuamqTYl4djYhD63nlLRRz+J2aYb4
uRTwO6baOaDflDvTbWFBSReAUqyw9od0W2KrV/gfVjRm4bZdRh8Y55LuUjlExKf+N9PJfU16fdVP
PhaZLHtuA85+SXbIHKJVld9W25oUpSCQuREQp5D1yJnRT1bWp5mylBG9wY0WGJi+mpb93aTGidHc
OvadB4XheZsG5ADoz5Lxh4++rfPks88YZAKduOUVPUVFFh2Kmrl2zPBzwPexTo0Ga+OQr8uYsWnD
Aihm3meWKIExuc0Pu4UlvB+s3/UmtbaWgVUsjrZTzvMRwxxg6XFIT48XiTEBhtMEPIh21ao9ud78
lQyFzbFvbYb5E75z2FRts00z6+qRvkDTyb5dSdx3qAGp2jYPnwfVbeMtr7Zq3/hHB6yqDQ2SInhw
IutjDsurM3zPevrUad4dVV59jlTkjSk5frgNqTVecHV1G3ai98YPzmKY3hObNCCuBQJdgDu5vomf
gtHuCus5VFtjOet13WtWMBsIl1n8+JLFfgkyrlqpDqB/OqBXEvF6Kvv0lZYw7BTBjpHd1eC7BUZP
I/HMEYp/BWZ3w7zV0rglirLhRoWHqwkE7vebKp7kngLh+SZlffBb853578gSA1xi5nK+yhBOZWfF
Kwhjj+k02uw6GAK6rP7yMzzI/dS9GTa8Tqd3efB7f5u1w9I7gpuEBZb2iKbemxCYNrPwjlZh8jV5
SjnWjCeBjQK5PYI37/FclJVzjoZvZVA6SxnecqZnYuyk/+igfJdURt94eFt5GAiKFZWDXNnPu3rA
movGxey3bd9HF+SMhQF8ZbvW5zRoipyRT+e4uxGBNa1Zh1p6fS6m69+bCc1/wVIa6/EutxO51Quh
QJSPY1VwbUhSsaqbABU3/slD86cmFHTjjAUbrHaJo7UNrgZgazi0yOc0i72FKYepnoLUelS1/1oB
beCslzF/HHk3WeEiCVeaQVcRvcUWaxr/rixuJk7qQ3DT3BdI7Lj/InbInlsSOdebeCKUZ9neYdTT
2amAODqXMSVlZmIruzFFJvZTW7OWFcCa04xDHeFVfmueTy0jUiElzsfAWy6+NOkVOclX3BgEDjDV
cNRcCSd7YKI3bwxOOqvWvh1Co2cSp0g2duJ7H4dhufFTCPXKMy/kEemorXomGLZ3pkCw2vnKu00q
3raQfayD8npeFrHUVdYMf0bG+SpB2lOCg5kRxtEevzZADFP86tEL7jSJ8BtpP045x6cYXXsm57Yt
S0p7CfG0hvPM2websaV+QqY2DOhnjtVLd2bipfchxw0sk5/ZmO1EStqhpnamH9es1P1qoFWQ2weT
DMUThVZ3KRP74E+mtR08/WTGxjHoxQbU0HqEueHmjz6JdExH6Zed0uWUuuoxzkjdjH5hrUpyK2po
eX8o+pGoTLfnn452NdBPuELyXu76sNpNU0kLYt3/2g2rpJenwAJ4x7o1AcqUbm67ZjHTg3vom+Et
TdUryLEPJ6vfY3+XTsRqK20+OXnmkHFsL1kKbQUAwK2UBND0xP1KR8M2lZa7jp+mfHI2rpowypnx
vdmAFY6y9zSqOW117FJU9nDMD7EXVzOQPmzEX2PAVL6e7QfVWJxYs5Z2iDx/qEIO/5qc1prAAHs5
Q/y1i+2VMB1yHGr8jzsS3a0Z9+LWz9dRlP+knvpU1i73LIIHgk3HD6Zd5NAWVWA74RYyQY7QwyOG
34anKO8gFeGtB14uuYKnjEqErpIbTHCr1kUth03NTPiu0w4IR+VymGjM26717m3+TqILAikasSyP
ydNZVcZ509zBYaDtbOh+mJo8jko9gOYAx5w+mexU24iULYo0UEc7s+SRSzcWKDICOU4r9u1VO+FC
sodpAegFxzor+Zb6krwu/jeT63tLYVK0eIj41kF45xkjzbjAsegNHgTO2uRH2fTpztTqOmt1GDSO
qpAeFM6URcXbPucYQpnQjnA6hJixO1vwyRmY6dmaN3FASNoWNp2TXsGzZnbGKTfSoxkk+XbAMrPK
4FpsBF9rbUTZdUAZPVRp+YK80OxD8+B6CAbM1el8oNLSlsa11QKJ1XHRvkznzavrFyd2BPM5Vtwc
fVB1JM7GUmc3WOremWzcS+40DWdIpjyi4ban/vwlFknbG7uM5+2sLcV0FTPaNFkdt/gAbJbKf9tF
w6lGFK5RsiCIsPg3mJZDWs16EucRIPSGVo98HTh02TcgCkvSsBs5slKbKPiODbMKI/C87zzBVqHt
h2LykVt1OjIkAO4cAeET/CHVC/u+8eTKlKN54xTxZYpd5ncj77OeSEtuhAnhjGJZUDBf80T8TZC4
0BtLY0Ox0h3W4tCqiQJhIXFZ3gq87LnNLhQWzdsI8kDR5zkx66Tw00tCdT9CndmYgRPxjG/HZXXW
ndfCIuoO7BEuVSJE1KFRYOwJsE72zbPqpldfgPqUglx1yyqPQEQfllW8y/65mQPYd/FLHA5PVNT8
wCFcQtS2ufJjNpRafNtd+xq4GBYi0/odC2L57mBGK+YfkBE1p0s3Ro30NEzAOi5WLA+ohDxYT0r4
WGQ4SktJGatEFeImwDA1YtJURR9Nrb8pnzwCmznoklA0bYKV8aRZqGBygOogdD8Ur5i4bxK/3zkc
NdGWBMZh9OZ2/oLLek0p/2qZRPOOPICJwi9iwKVkR6vMhzICiR7PySaPx9c8TgF/SVHf5N913Dw5
w3R1lXlJKYm5edF+S+M1WBfHtO4qv3scXFDCdn9gNLEvg2I/6/HoSSybk/8TZsmL6PxrVbBsxgJ7
qM2DkP4gEfFqhwwM6rLlesL1A2Zl1vvsGoAnoejF0JH+foMudWhrZvpm5BxDZnc7ggQdp/wseiyi
huPgsSt9jG7ozRPW48SGAUq6mmEVe4U707BU5Q825rrcYWQTO29xT/pK5481EQKGB6ueCUNnpmeE
eVJS/nhOsvY2oqmuUXIPq/hgpPoujK2D1SLrk2OY09f0fzg6j63WkSiKfpHWKkmlUFNng21sMMaP
iRYYUM5ZX99bPe3wHthS1Q3n7MOawQiBc5rhEcoCxcE8LmEjH5OoBo6k/Ai08OZNw7l2NlPZ7+Oi
OLtDv8mtfB+E0SqcERemf6ha+I5kzdFnaUH4OUwU5R2CQZQnuH/jT/Ac1972z4DysZnsvEA/x45/
idot5Tiylb55NZ32yfXd97xj7lXg7TDy96DNyY4tYILxStgjxhmnIuZRxduxAsU2RcXSKok9CBJO
g5qkmdru4eNWwzZpolPXVZCNJ6ZW4lNQ1QZMf2CBPjkQHaOB0xd8FW9qHj1y69dMBEm9DIHSrvqR
LrzZ0oxbsn7xOTM/jLKccjbCCJemZrCb9bw0oLjOIqhwsBWWLYqRpgNcOSQ3noBD7GDM865lEb8L
8JBBYp4Dwp5sPf0sWzCZwNAxzch9yXK3H5N7bf3Ts/TBvp5sN288jzEnrs7rOMu6Ne8BxAEcRszU
zkwFPOx6a6l5aVDyUEevBU8pr/i4yIz8DthyJ8f0kPacKqEcH4yNrzFBrtpYneA+kg03IncAVYpr
T65ElaVY+wDvycxZdY5/IhYWCmSG36MK+BzG4ZRMhbltER0uYmvWB+vH3gDmPxa/DlnDo5BvWqxe
u9Z8xRHEVD5pf0rc3CP4Dj+HQA+3ZTFl4gIk6qbPqesFQwtCsZahQ2JavE1SXaxZ2D1VqvqtpPaH
K25H8ww6PHGA71naIbPpLlo9Nxeu156YItLiENGHgB8nDAKFKOlWKu7v9Rxd7fvyL4sx9Lsjor7+
GWUiku+ZWODyx7UW5K7RQ2dXp3T7MG0WsPziYoQhHryw/RyXubvNdFrbsCJJgOlGrqXvZd+ueNjJ
xs3DfauGJz92sEMMwOF1wijtfIaWjGx2C5wnjBNC6gMreBi1/htJnJFtFN+QdG6MRHFzV1ARBc64
Zqr2rPyPMq/eKCS+0jRqdrZg1w+jikCV+G5OcMOzFPFtMdxRqbwk2q4yaJeKuD/TPH9pml7ThY9M
951DxMgcu5pcMBX3F14yba3YpC6TwO0AUeQSxTJ1+X7O+TMCzh1zDC5morZZ7/xLeutit+JfwYJq
hQnZ1+Spc+u/uCP4MEcenFnjQ8XmvuAhFO1fSHwf59twyj7Lq17TQvus96w2vyZq+GhG+e2E4Wtk
ibeMlEEKcQI6nPJG9PSzY+JJV1DpfHIEOktb23QqvsyeIqbTDvNXpoWwnbPpj/bu1XRlv2SqroS9
ZYdBzvo2AhzYQahYzr81ObPJ1i0EW/LgWcbTiUXOyUjLNW3dExrYGbv1U1XUC3hVeuLZ6YQt5NFL
LfNOKYCIhHWXORI3OW0dmR4GrqwRPzZf6noQw4M2EQEsZb2ecXAkkMWW/aTOkwsPIAfAJAGc5NOL
qs1rpNufoRfHHEbjDy6cejFUqNIMHBA0N091PwF2BwET1TxXQwGLmPC+jLksouw3OxBo83DuDe3W
79sLye0dJNd8y+jl6vJlTkb22jOhxy1NXKBE/x912Qo5b4MMx6YYdBScmJA20++HFaGY8dpu029M
Pesy6bZ0uASiOguulTVLOMVNkaYvQ/6F8jTs7HKjCjdah5L33nb9m24kL3GuYUuyMJ1OMEnwaJGm
Pr34bInZtF2BL/ISwzeyk+qDSLm/lphXGiUSyPVp7TQ08RF6skXdUCd9oZaEtxu2BpKNgBAq8538
jlljRU9lN3MR5D0ZJnHZjMWG9KmwdNzXCQcW+OrFlE4L0REQExLNQz1MX0GdxCAt+M10YS+tqriM
8INWRcUT7fLdI6hdGdzuqwyMIVxWY20H+TWs/WM0qWPX7Ykn+0i7dmvk3bn3h2e/THdo1SqCs7YR
OrWk9b7orwpdBktvIAjC9T81LWSTAMOwxDixCIjQGhuxhiaxl1pHsJ3GRhQqMCZmXvUCzQhxcdtQ
I2HBGPX1wA5piroeUGODUymKW+YM5bZF3VfZ6UF3HX3Zp0QbKJporMKww5klNuWvnUdHWelHM2bA
OPX688D51DrmOm7AdyH609odkm1E9KQWJzFrpryEat7Yn1rsIkaAVJsXwXNWNwA1ddQIdfvRV3yb
ZZQhcjkCcqado75fxMardHHeZlH6ZNYNNr1Lx7k2kW+7MNzgb34Hx7y9BB3zbKr52xD3x6jSSPiW
0Gj8z17JJ88url5mPRfABFbCmJDbAuIvaUsOPYvdlWqKc+7qX7WGpLFkldbKDktQfpxYHkmBj1YA
nkglv3xW/PbyJ0vMW2E79TbRnCtleFYpe+nQ2S/CAfN7VO0HyZpdYsLU6rZYNG3KA9qBJhtR+VPf
FHzouoVhICMzfgxI/w2x4oux+8g41RbgZ/n3CnP+nJiFCz9bGKm8Sao7rWGRTPu+aOkru1y8sZ3e
hWxvyRa5ywFRt08CyORY9xC7c8tdsSZogDAF0jIMxuaYxxZd2kDVVIdp6K5WP+FNSLxNjtVOqgg6
OQA/hy9FFv9vuVahf+4xpobBN5N8c6FG6CMtVS5ruz88YFdfI18Vdifh55DlQ3clS8hxAvCgbyEj
KFpsYtCaK2ldXEEpSikAua9F3AckW0akuiokLsvgKCaucc3wMAwB4GCe84Yz7CIw4jOn/O4mdbEw
AHEClS2qlnMS/iJXipei1o6jM5wCEof0cNPqw9rXhj9qqGLf+kzL9RshmR+tFT5EZW9bobZDwypT
M1cQs4dr5Vtn/hxt7eWAkxPbf/JRSwvdJM/NIsdDF83Ze65F8U+TTKLSHNNe11yLHEmybuVfVdPt
GhPWg99SftSkmsNhEngDzpFVnQTX7cYy3Z+skVjJ7QOpAaz4GTlj8so3YUMhYWj7sXHxaCtj0wxk
5zBecAb1mFIKGvsnC2EnzgrOWGeRmGTFwQ7ArwnQ+74ojjDCzm7k3QTItEZNb1ZrjevWiF5lWQJJ
d3Y0gmQWpv4niQ13stEJTnGXLmq6wpWw8VjksH3SrrqYfvCoYV0rdkyqgMh23SUNw70oKUJiRSmT
4NysWWbUANd958DW4YRfMnpKI+/dIF11KUaGaHClEIw/ROv/1Qr3fhPuwEKxdiF0s8DLc7XgeHkB
Sga2JGsavKcEwpDpPJeteRF52zK3JEDE1UiTqkhkyxnNJ3p9LMyA4o/lVgTSddGyIuFJdtec1ylE
Qgzerj09FeQQThoyB1vvhz0KayxFGUqtqDdP2mjeWisb2ZBj0/F05Kr62Zo6qnP71HmkaiCudvrx
RzE/WPkkQtpzpphwhmMBSq7HPyHc8gOvwC2fikuR0KATKfoLXus89EhVG0LO0IKk1PYYzJBlsznt
q6WqtW3dqgOy0yUIFnKjAvYBCde+GJ8mukmUijjSzbbeVE5/NOrP2J+zbE39kpCq2eiCOeu0rrw3
/OWQa1smVdaI68khFMHXXHMdmIW+qBQJwFF17sLgXFUm83oqKiqTh4Nn3ZhNPbVDVDWgDaJ9rkTX
ny2S6WNd3Qx/TdremxF65MBAuZvC21ioK/ZvvCi0bno9nDUvv5gq2XawooGNhVr47oW3ykkuMq9v
Mm3/EhIysJ2FOnBEbvJ9EvuwOt76OjrXfbQuJb10QCIFqepnwIgxNi/u4fmFw2INEAWRXpF6P3r6
WwgQz3nP1HYoWUinCX6H6Dvsgo2tRfe0IDmiI3Bg4xb/7Lb6Lopp2fSQKuJK3HzLPvNKzIQdJr9h
qaN4deCqqbMgNnNVFz6ahry9gy9gXqwbH2XpX80k2QrRb0JD/dQyZX4RD8ecAY+S3kuSGvcOwRlQ
p3Wiwo0DKBR9Nove2dhYRe3PpPUrSC4jCQ34s9D7AvxXHd2zrG61nn2J7DN1SaLzHTraikKb2dcs
AVljmPzD+LJB34bGKtCHZVSfqdWmnU+nTHL1y+B6r64fI0wvCOwT9b9et/aoKrhqKoo9q04PfW8+
JTAD4WGrd1NT+NN5V8MSz4PIHrk93azxUgBF8JzhyZPSWc/Cycgs/0IMR8moHlkivkFqfmPl3uBq
uY9oDTAM8kwiYny3qvK95Fwnd/tzaLyL1ALGJQEbQ0mAkN0HD00fSXQAvtJenaL95vtB3NQs4QVi
LvdgMDd5ymQNYVwg0o3udtz0Pc1lN9pbbvWDPoEFCf/8yi4Wlunf6m5P2bgN9RqmOksJPss5+KHP
1rkh/gKaI6OMgPvMkzvzo6jBcgxm5S8nS+5M75lAkm/HIOmGINwg8r5c5X0QK/WEGWPJ6YjBBlWf
LsSdTExmdbY4MsdgkqIzy22+Q9HdBrtd1y3IYvECD//FFhRUBRVkdSRr9D6Rzj43VDQC7MFC66PL
KK2G6r0k7aER4SGJsQXrd6MY1yYC3xDCoY5aVrg2/W90No3xGxXbwWPclveAfUx7F4ElrdPmTsDd
n3T29ugwjnAgATQXhwi/Am9A4Bw45fZ0MHthmS/zD1eKk165mzQ39l2UnGOpnlKq3IZS0mBBSCJn
fMa6o2HUidaWpHDWu5DxRKrdoDVFy+vAEQFM5clo5a8Mp0PtVA+nU4yz1KWdObpxfdVHemFrrgfz
bFmOMYqeuX9i3MAskcREqPj/sFuwVapPYb0Kg4TWJZ/3yAmVW1WRvvnTu3CDYp3n0kxJLGBv95bf
c2yXIuZIcjwCwlz01WGIHd4fkbDCdawLZ21TtOOHZFAfhx1c727LeXdqbTpgAwqx18FIdrUZptqg
rWKuUEHNrqLRXJiGgSWh3/VjdCaK4aeusE00PQhq33pWUBvCUwLHdskG02MhnJ+BC2JTblKYQ9af
iwKyF+ih6vhrTIIR6iglcqdgYpY1+22T7oMjV1fhjxlw93MuQHQbnnOvf69r/TmamKpnaDjxIQ1Y
xlvEKGVIbE8w/lmuiyJ24NdJT04g/mWlfWaOzES/OrJpYnjsvVc8HlMV3CE6A6OqvaPvUwA0Gkfx
CGzNnVXqM72RjgzS93eEK+PZacZ3v2Yw7tlIz/QcPkf6JvEfV37QLibXZSaIu+WhFEpXnRufgu23
0/Oj20ecbvPv4yfvqubljW1E83rIdnZsMcPwne2G4COlo1kVYL8ZPImnJqjw8NLMLJGOE4lpMJBl
IBzO7vmwRBY/VOHOLrVLLOSfPXyoqvqMGjS8uKigQjs08VM3kK8jvooOK0OR8Y4nANFG/Gi2hHTc
dm/saO5hbRUMzEhZssVwdI34hbx63jdnDqPDruFnnx4tC3ayDUmXTJPCfNySM4Ddrb8VCklFN7DM
1xCeG+HwlTPa7Izk2Z9OvTsiO+7bbkNJfG7ynIV1ifVdMtAa+NEyqXheSSqPOcNw89/EIFMWrc4R
Nf6JFVIttHvv9iVvFBqBwOpOWg5CbvLftRjXINrXP0Nnu1yMn6rkPIng9YFQU5DDiPKug4x1J4ZJ
w5qHXPmKOPNznTUADytYPFSYzJ69DwyFb14vdMqu6LPT2ck44XedjtYiarxvFyMbXquPycXa3dUH
4qvenZjBCpl/zVKgE5WNfZvf/wEO7KIOIeELByeJ32TfkjJ8AvPBaBuB8lS6H3p2oiXio27zYEP4
C4pvEF/ANclDmCDBQAkkCT0+qBD9UY/INBpI4OpqFu9xtTNnd7sXGPm2fhi9ZJkVM53EXboEhWzx
UZvPasp2iTmvJoyVM02INYFCLgjs+sQUjZF7MOdZv/6hNcF95MBObXdd54TgqIhOB1NmaDO+xiFe
Ly1m9s38YhE34csj5uod6I2PXtHBk8oFsq4EhEUP30+42/h2a0H5xC7C8Hjr8ukjSov33KI6aCtZ
LzHSwDbnUUyHbN3BiFyx3HxljLIRIWiIlCw1xnXo3OM+3LaF9hFqFe0hi327/IuU/tfwsDKyuGW6
fR/BxPiGmBcSxCV1+ru06tcx2gZDeKr8cUky7DsKi08F3cB4JZjrgUusppmulujr3h0zXzttqWH+
bYBmTMmPUAXOoBp5WlK/VKb32mXjqxjbkzMmLMdVwFlN2s6AbVPl9i9o9E8TSbmEFaNLKLfKzfek
LPxJpjy2wNc3C+GVfYsZPPWa+2hy6kAoJFAWuROoJyC9aq9O7p5AaFwM8zXCF8XZZOFHaWnj9Ow5
IXnPFiRisV+klMo+rMz7JgJ3g2TM9v1/gY/TzOAjHwgQhUUcnaSj+LPJa0EmAJg/NJ50CzZBFXaA
ZdXwzmiIAetizMT7hOEv65w/zRqDVZBMD1M79/jWeakjDE3MNOe0yIHbbeHEGF5GrVkWDRtQOLxH
mNXvRaseNaimlSP+uSmzJgXXp5k1vPh1CF1m5q0j2arkIwrlB8ryQ9iTHOdUc4s5+As753UZK5QW
zMiBegR7q1esj91HNdY//PzbdCYvCdGOW79I/1zT/cto8qMGhWvaoSGwy25jYZWmArU+2DYwel6j
S/90NSZIqPuJGNbNS2ZVn9XEU9+T4jpbwld65K0djHKYeTPSUsHXlTYyZw9SYTkf64XOAJb1a83/
VBfVY6zFa9XjHNF/ZR4c8rh5SYrux6IBWKV2/YM4aA8faoVJfuXV5SceEtJ9Oo/n6S3EEsz8DjuT
WSEChc1Izu4FizzaTLPFYBrfI/caYeMn4Jx8uSYhPomfyHWdS5YYnwDsUEZ0X2HXPgukF4VroGnl
YuUW9pERIozwTL5Kd3S/wrp9K6R3GvXw4hqCfFYSuCqC2UABLRFBoBnpmmGdRO1rZjh/0m3eBkft
Q2ld+cu/Y1Z+qMfY5ZM6ZWokDgcmOym0TO7ANqDUH+BW91lovZgsqaFRyK8xij/1ZR74pw7L9gJX
xFswhi+pBohLmN65DYcdKzt0jkuTBTJb1v5H1fWpFM62R04Lm50Tkocz5Ecefe+PUfY4fRn6PM4u
CWuRvBLBeI8SiWQRYwLJzvvMx0CVki5u05WXJSiRqPwY+pIv1zb/KfnWWtBW2b4sTA7rZarbP+Vb
6mpfnjvx2LkGGDJv3JdEVyCCKifMTUVBycn0NjSav6SdPsKJXWs7HsxuTnXU5/RbYoCNnC+j9Zy7
DSsBYjUrjau6JMBKAJP1oKIVr1IGXqNE1KNrH37KSg4CHe26A7w6zlNyKpt5H+MpHi8ox27GwUcd
wDaryBFXV/dWT29ujhdq3hofSHQcVsoT97jlP0x0HTNcFhHPSDmYeMVTFOGmGHSOh8yFNZda7u9U
nHJL/tUVqmlvNkuBSuNY9Z/rCTOky3a1TyqibtDckioSDEzpbeGQqBKT9oYshDfdprSHAqthVUqy
+gj4VKwtxfTfapFzJXE/R2nN20ritNCOc5vCG/LZoDVTcPUz2lPwjjrLe7TOieEucKDNYPsR9Qi2
IkS+PEsTeVy+dnfK5FKZ2bAuPKK31LYt8ye9Nl6p4ZgE9/yKvkHyQnhRYXp3MR+y9e8RX9AtgK93
VgaVWB3Pn72ZrfLwVZeFt85T48dsg7MWsQBCu7VBY/8cYBBkbNzdSVt/dsS9sTWEmTXjMQtT6cDh
31QT2iKU8Xw+VdTzmco4XbRufmfN8zQKqqRemj1zUR2zpnyb8IRmTUWdoS6DZAlYDoRipbb+48Wz
EKu1sVw5P66BKtOOmNVhbLxPjn+tW++fml1QuHAQDnhIf22SKXMNWGPO4xEY3RtLnDmfCUeIvQMi
Wa0RLR4FZHK6XwrtaLA/nZzBRZTsSnmIItEzC4lYnznsZpmgvzQO5pS8gCtnkRKUiHBTMk1dQnam
MuiI6XPqEx8HdqDJ4/zjXOCoWfAhAXXvWVrmDlG7TlisMYkcJ4cUxsjr2KNG2btp46Ec3PJPauXJ
nTD9Kuiodm9etCg8En+O5g8X2doR2mdvy78O/VItma1N6exHKw3W+th2Q8E6t8l6tJYQg1Jyoxyt
pmGexN6Q4FLMGhQ9Gwksv96z3tkr6U88zwPVU4jHc4n19aqJYpX6GonO9sckwOMX5mdskEtaBRfh
WVehh+9W0zZAPMOHnxkomaDTpBjqUxe1a8OQ1021t8lH1Sdw57l99T5YCRzWMdx4wv0duOOrFI38
mHm8dzgl8FvqLBm4DlnDvRLnbZGMGkIxX4DkqDhKdKh3+kXIbI+o4WxzIywYxODUqy9iMNHauVAF
zTo5FhTFiCZQNRbMow1blRunjth2CTr5HgXmuh54C7SUodLArCcLK5Ym1NoRuPFlXea0ObX/4vsh
HxaQc6JWrFvO7Sia+AUB+KddUUhIxtvz0o2gY1VsxtAxVjkzRosnmLsh+taG/BGz7oMdF52iU9LH
PEBTqb2jFOwXYTwEX7C0WTTl68qR7U0YI5yyBvq2guvvyIyMeh5zDeM07H+5Q1rHcr8WT5lNQELh
gkdAkVDVZXqy4o9mon8GPO5cJQk/DPOmGeybXlCpsnAb5ZtOq7vuBkIopciTtZ8wAwg0wCiC4B98
0mG8IMstfqa2ZAIuKjzKjNQ8BfpK9qLZdlOlgcTu+FS9ZtPYsDZ1kzlJNcO2PRTG62RArNvkfrKa
2ZXYrnrOqtoBBtIFF0uErAwVmY2g9DH1j8LmIWs/1MTCClXUpnDNal+gtGpKA7VeUDwPGcV54Dne
pjbc6aqlMgX/eELIzb7SoHaqbXK+SpdzqLDFdrLLrbQZ+cQOBpL0OdFdsYpLs11NDe5usHLMTKZI
2zfRDZ5ADJwXIL3Hr6Ga38DqmX+d3anVD7HSvlrRtCtLzG9uFvJX44T38wBmrv7qdV2xNl3z3mmS
eT51HOoVYkLx7a7KxLQWYRBwTSXRO8PWhy57+H2md6smAaedBkXedXIQVmFdvbR9+Apx9C0MwPIl
of+ZqrOXk5BrhKRImTFgJvwiNrQLh64IFZ7cx7bPW5GHwxK08Rsxs2scAU/p6H7gMQemwTQ6RBlY
uTEGUHQPI8v2wcj7jTOg7UCvTOYeRd4KnNkBj+HOYE7Zl0iQraaUK4PfsJqeoP9WwSM1jKMxhNgI
gumDR/6MHGGhl8Ob6zGd1uZUXINMRtoxqNSYWTQEfXqmP6FPvQejTkVcQ+nVh3IJZLNclSVVQTgw
xur/XBKmI/RcUohsy9IHSGnEJ1cJwYBGGb9aERocYS0JP914CIV8wqPJBDnSyFxhE9SY6l/ZkJ7m
QG5AT8HLPRrePek07y3vZ3yc2aBt0zihwx7sxqytqYOQK2/dGO6htynJZJU+JdJkDuPn29bOXwNt
/LSo8+WEnAZeETOI+DuP0S0KF3h8YKGbNt4rpb32UA3CTH8R0/SNu2zoqu+ybECc+hPr1dnz7KVn
3VAHHxgFjX7yyWw0Y+vRMgiGcjF+lylu1BZ+4KwU6bx9YyyGSfxLzIi1ntk/UC7uJpXvvNA9lWYP
ATCAz57n+tof2SWlHalZeO4+R4sLCtsnqYECNF0okZxW+84wqD591pe0yhkSMw1kHzHnTJpTzrte
w5wWduXX5DsTbEJI5opCJafXHj1KDlR6HAYZRl+q7PuQMPaEQ72WgMWh48vT5HNbB3LaMsiccddh
znqgPcRNurpI1Gz4GwAp5cI3lp1d/KJcJVBpYK5cu/E30EXcOM4HTs2CKPXsPPb+ge+MCgzc2jqc
QHjYWOQX1WD9m4e+3HZ7bEDnIeXnB64Pn+BpSl1w4KP8VYV6rWvnZGbz913KF9HTo3h6fR7HI0/S
3BkouRQtJ5UxT6ON7B6o9kveI9G8j27ETe9ygOkq+BcOmGw8z/qJW/YutnRWb+QiQVIl/Y/aM/0x
gBTgBqWHGeRrwOc8Bu3ZCfFEgfR6NnW0enzNTDOIpVpml1pnTsrEe9pPg/EqOndNas+u1Itvt7OR
KmjpcdJ/mNZTXditt4rI4OjBaY9T8O5OaoOf65Z09cOKqahwSpcQ3XdNKG6Jjw0NC8sLUS8kMNXI
qgzy3hYu1lhOcnEgVS5RuyF0L0z0WUJ5tVgw5XwvnYl86/ivyoy30CX5gHikn8R3gSDSEXpkdjNX
5jJKtuy6kcIR1DSrNIHLJTcgN9gtINkS+HWBg7BwVbSvQTa0yOUz7DdabXw1vXGotX9u2ZLdEKQY
mIuJLJtyW2YYeJNiZwb9nRjdJ5GwoIqWllC/ysVvWdfnrOYm6OJX31c2zfKbliIyLH15EP6wpcvC
1zXg8TbF8DGR9gbMiSG2rpiJof7qu39euUL1dwVCRCNQrNOo/PbG5BK7xlOgcBkHBqGgo7l0DGIW
cX5d2WavNQ0+WVB27drI/fee19dyuw+GRbtx+tRx7SukNKZkTG7aijQS7QHjbB5Q4pXv7WsVUOZP
LWgELb3RNv+0WjWhFDWuvBR8VCPUg2LwznHyq0fZro+RmTJN596pdGwawSabsh///6g3AW97zEYq
EUUoiWzK29inKwdsK+MmgPJTBES4w/7RUZq18IunRGBECDgjdIBjGpS5yDrWpI9yhn3L6VBZ3dKP
6z9Z4qoscwYCmlnOikruI2JkcdQ0jLjgEKYGL1+XmnvY0NHaL6YXnWfF6q1+Qxu5J5kare6E8dUx
0Zx0GgyCodv2A7TYSIDywUOxzUNysRC9HycEDioav03gvKQKsOGIYoVICeD6wIjbqsh76rB4Bqn1
bzavtDpeLRLlfmRQcSYbE5bb+lEGkDm1uHoeqtHZK/M11tSXbqrXpJZfSdkHa5SbSpfJBuQtMEMK
9NqKgT+MjNcgKu0DFHcrciae7Dj+aQCPa0gFQlASM77r05VKwoHB141iV1f8yE0WHDH+ILtrz1OG
j7kw25do6L6GZKwPXleeMz8GMV0GSIpyNkbEGzJIDIQTY0rQXLQY89CMIMLAY6IvFeQWY1Ni/gTk
LW/6TMqQOGO57JXnPmwzO7SQdWSCDa8pUJopwG/MWJb8HyiJlXvzdDY6pOAQsLb0LANkywhhMug5
3bvxo+lw0jax++yzlnjKe2OTqDrcdhUGlLh5Q2PqbPqOsTdQmohBx8PBS8FFXhkrRaHJKpp5qRQF
fQvTO1ygAEZxUoF07Y6OncrVqE5TCUQgKsRrEzFBnKSEuEIXbVn0SeY9n0cHVoK9MZH8g4LYqElg
c25a7cU3i2nlpRNDNQ9dwMjIBKDZZ9L30G6rHSyRDiK3r+0FEi9VWwjQs60KxC1Pyt/RaHYjSAT2
t4UNVtiQFsIhJBoKV71hA3omp75y5rZ49IoVbagv2CdHoH+XcebfyFx4LZrZSo2lcjV44EKrryrN
TFY/1l+LnUCkPV/whDK0rh6JSn76zkXO7wT7UrfdReydcb4hIRrxUvV+8+z5/6yqOtrkD1cF56lF
kbtEJPZPOBM0R51ZMKNzygDOzYhJpAkQAF/ki3bAoxTcC+018oeblbCX7Ea1FiXpZPBQ7bm+Xy3j
0ctWHpoL9F28iIivDkk38Nf79nM5+ZDynENAKbrE6OsgOfVoVSv/pbCsVydDecIY4480mWXA0Njn
/JZqvgF97WH4vFEgq9ji2MV3JGokqrbbLXZWWbxUMfI739PbtYVyLQiTzybqjprBmVOmcMtSE/Uz
WgTGa/1lYIqAVw8SlB7Te8TQ9xLTOxEkxqHDHQs5BYKppd9qW//Vm+IlwI7+LExIBEPlnzvMuwoI
PrIHrwaQUv1GIrkX9j8e9rM7/0Lszzd0K3TugAXS+s1h9IvghjS4UGBhzZqRzTWurdJ+Hxjez+0Z
9h20VhGkfm3ywdGogs5E8SG2lb8pBi4TXTzHgnEwjlOopJLsN2w7Iu3cJXFFatPB0GD1NKsKng0o
BYvchRGnAC9ItOmqrG95MBSr8qOxxmyXBpUEhezsGp9s0VEUN7iRZGf1+AUivoUOicg6HkmYsYbq
kDP8HnpG7lrKQKZCrwB4uN/bk88mXj+xXB/BbU/I+Jjg9EwthGaue7/MVlopL3Qa700IFIOQzXwD
Q1K3S6r55AptZMLm7p2Z1P2lOZqXdDw0hKaOhFcyPUCynDBmsdXd7PG2RtUzP/UXU3z86BazB4DH
LAOzhgBbBzN7wYmZSM3EhGF/1Z31gJ70Rqhnch5DpNOQPqxGf2oMEngcx8Qf4M9YTQZImjyXIzcC
dV5DqEz0z0XvYhOGukR+Qe4rM30jP+nw7FZjUnwFDm9TW6Edy3NCOIcx3ZIuCAigoL3SDHPZeH9B
Ge/0YczX2MdpjhABormyYRHT/BjMawXK6YVls30LeuL3GP5qosFENmLHY367FiG7ecHgOoWZS6OA
l5KkObks8vgapjSBlhx/G/KplzFbjF6APKlTwuuKJCYTQRGe6hDBTaLSdmz7ZYoTkC6rb591HHBU
sdxysTQ3LSlbOPdAxdjzag3Vyz9jIHV3Ntq6MQpGVpYEY6OTRGHU9/ZWDnz2+BeCHAx0WWsJomUX
12Z7IZE5RXLmIDJAcp4F7dVAb19z6C7/51alaYWkOPwHgufXHMHLjPiPDOqX0UodFqLTtgmx3Sep
ua2mzHhHsjkzdnMlxMHQaADKkG8LaekrPoQXg83h1W9RR+WzWJSEE3cddLZ6sgI0zxbqDYeAgHQy
xc3WzIZtKbkMcQBowBs19Wa34etgwDAIM+462GbsCOvpXzCQnFSyOJ+bthgQzuivgK+s6Q46TKV+
zQsM8oQX30ofldUeVYNdJM7JJw4h/rnwfjErwq2hLGDkDrAasA1uWAC2kNBKUmxxwOLa8BnjmW6O
iL+5klmBGEC8G8Ecw+QztGXX8ZagenMUiudJ8Ogg6737UDWYVNBHtOhDp3LYcwQpQFTTK13f0m+K
B1lh/oar0loLns4FXL4SgQnr26cuxL3KWs41B2Tr+EwJRGCaKJ8xhLSr0M3ePMXOWKvlq6bNUXcm
jBaAUI9Ab4//MXZmy3EjWbb9lTQ9X1Q7BsfQVlkPDMQcnClS1AtMokjMgDtm4Ot7gZm3q7LarO99
kYmM4BBBwP34OXuvPRiNOEYdFbV2QcACdLnrkAtbpg3vIxkOse0cEA4EVGDqWRjyrvOGi/bRADe0
9+PWvFF9fi89+NYTJ9++zoEN9fW7N8RPTW0/MtDbxl4WbIayfTX71wCPvd1xM6iivRuh4xCtlsir
wmC4nKmyuaJwSwnnzn/hUmdD0z9HURHs4jKZx5+LaM79URAaju0lf68MZ1vZ7BII9zxKm/HYbKXi
ksmU9zyn9fd8hAyXMqdFDcuFpMb5PHjeeQToYWfjqRhsljgacaULn64D0yVddPPVYj3kax78bIBC
ipvqnjPCpUnf1aD3dXbfADHZEJh2MhwOYTPdwrVFQ2Xu/6zh8zJGx1Cf0tJ1XfmGrb+A7Ewo6Dwz
0HPRoRKD/VPJ8bst8ifiLjMKVjaFtkNIMwwGNgmOsjjhI6flurodiuHbFA9n6I7oEFzMQ2P3dSi6
51YkryN4Ilwa1c7DWuomprUNCHzrYIoYEvwrbYMflrBBU9BglI0tcej6d0ZThQAj2W/jdghFovZV
zTqiffvBArBsDKSOdIwMQRpYK4WKRt/ENr81goGqBVHBhiF2tS2tZi+Qy+McY6Zrkz7pNsmL/cvx
OOanJHaxsIFCLNfUoQzPbI3D0naBoTgstWnMYIMrbpFoiBThZBsrZvjX4SmeOV+jLkVqQmOp8Zdv
hDHDdqXz2tlme/QBT4uceU0qI+BRfnOjRNsBVhrVS5A/g4841m53sUt/DDlgA9MM/A/oe496oJVs
xMz2ilUii4yfcSDX0tYLwExnwnqJbbBnXbpfBLswFdC0ReiTHvosmg5wx0JRpsxgFUOWpkyf/cT7
6t4HfvQyzZIUkQjUZm2ee7M7GQgebysp9ly2OnQxbW4w34OPR75dBtmbimFUtM4hYfSzMTtKpSUg
F7PPxc6qbPyeNt04ZRQnWzT+ixxR5ATOqkTV+O3w0gnTOCK96OQ6R7WAktYt51PL93YphTl+U6SV
KT5MK2VY1TjYKIzEPFmd2lpt4+4sgvHwLZtEIwHLc5wHcqPGsM1GUN+WODtW0e5STeaKhUcbN2CK
HEdhRDzbbFeDUvk9y/927Sjak3zMza5/6tvpHT7IL87/PftN8RjPEJTiuLkmlrIWFW6CxF7CQUF2
8A2fW8J2GdT2CbWCBI+5tM1eeig748y+T4cIagdPd+zyq53V6WueTutV7O599t693+jmKZP9tprj
U7fcJh7hdymOg22eWDkBXBkVckN6XiNyuhBeY7NW01qmUH4bcT1dA2GSPSO5uO6qvWFA967j+iO3
rP3AvPXRbudns8WCbaII2Uhc5IhtPOIF/CIlPGYXVZDU5qyi04fI4+SKizc2zikuvFt7Qs7TZgqH
wSwvMKHCYc5NlmLOMEy3M9NyT6p2v8W5xYlMljtDluVOW83bQpf6HGNiP3/+j6gj9jqbsQIgeWp7
fjStVrKc6cdmIJXc5hgxQ7GSnjTzyCd+FkVNX3qnXlK70dM/+HFymQWQtUk0ZmjQU0AaDPAK6ay7
7buAoaP2HtOYnnVvyYDNL927yY7DMGMVHyCEVPrJLdoyHMt8OdIxvTeEy43gm9sZwYUgK45p67zs
3X45I+SVpD/vv/z2H//4+3+8Tf8Zv9d3dTHHddX+4+98/FYrsj3ipPu3D/+xf69vfpTv7edX/fez
/vo1/3jCVVaX/+tTrtO3pm7rj+7fn7X+Nv/9ffnpf/524Y/ux18+2FZA/+b7/r2ZH95BMXSfvwOv
Y33m/++Dv71/fpcnrHK/f3mre4aDfLc4rasvfz50/PX7F2l+vk9/vE3rt//zsfWN+P3LuS5WC8/7
//iS9x9t9/sXw3X/5rOqWZ7lCSk837S//Da+fz7km3/zpBsIsPzWH499+a2qmy75/Ytp/41JgOMH
KFM813Ed/8tvLTgKHjKcv1lMNP0gQCRt0RT27C//98X/5Y/4zz/qb1Vf3tVp1bW/f7H4TuqPv/Xn
i5PUvj5FuPBtyS8hBa9Wvf14SKuYZ5v/J8g0PjLCMTFr0ImuPbjRpBy89LDk9sakCB2BG/JKQgh+
Utn9wO6GJKm13GPTiP52zoz+NhWmsx/amaO3dh+ttnwnHsOhh0e7t2+7+GiLwr9Ozj3U+ut49Lzr
ZkKcRcVElKxlqGiTUSBv/+XP8OcL/dcXZsr/8cICXo3LGy8d26c79tcX5vquE/mA1HfgqFDct+J+
SOx3TijunvHatPUas7kvp8MKJquj/NJ6Wr/Vg/NQMwk7V2IS22JYrMP/49ey/v3X8kxqDcIH0P44
Jmljf/21gnlUGT3YmBHQjFZbT8lja9O5gkp/bibG3x7m8JOhgVvSC2R9YfQhXu25D3UTT8f//beh
L/XXt8m1eXOEyy9ieyZDfPfz8X/5++vRT+bWTiEz0tHZyibaW7b3FLWgRvzcp93ViENV59XFsnSE
s2VGKDrXmsye+UGnbg3dGzXNTZaipm2YeUA4GMlSmvxNBbfs8vngkMn8ZiwIXLLG8WStKWoz5hMY
VbazIw87uhYz6+IMxYcQNie4/nwKxP74IBfvretrlD/92N3RQ2Z0uX7B59Ns2f3xLVHwR9d/PO3z
gdaCRefHFYD79RFrNNbAznzaTaa0rhcyYBDYBuUlKDOPqb7fzmHtZPZ1tXTGKV3U7o+nDHHG0WVQ
R8Az9vUfX1uzE/cEUtAqUbrZf37SSXG3zvMEaOKfnzRmzQlOKtAofPHY1fKYevaFkwrFjoyzfBfP
0uEMtX4cDAVaLKXgeNd9cA2aJrieiwmpFxLHz48+P2/SFP3jwa6FrOF40Y84jn/ghZLXBC2O7V47
5ZZ9U58/P1fNzOjDJRfzHsUzhVav5fXnI5//9HF341jDfPz8fJ14HU7ynDJ2/X7/9twGkftlSH5G
vpWQQUI2QbjMbRo2Kz4j4S/dR8gfumigSw2hk3lWJP1r1PDc+UG8XJtYzXSne+KN+VQJCIaJOYzU
z2fkPQemsrGQ43tTBNAH21wyfTSaAVXN7s07nv3IxkVuOhPZh4kZ4tlq9MJgHAvbMowcpbTWEKz1
wkwpC25iEgAtRttRq94Lz6WdzkKznUYZhBXXz2aUJsQ/XOVXyBzJMBSBGyJZIou78J8CRvkktDFc
o5WUhDTpYdxP9b5yvPuymkneoNuwa4GIXgEbiLeMyOpt0XXLwcwRruBXE2h/iubEm3njsopvXCq1
y+yPqy63GmHqiWjjdPE9mzCzb3/+ZhpAN4rx4rtUZU4glgNYu1P1aGce1PKJPG6D3C9ChYkVQS2y
kO191c4rbgCLczqhSPbS7rUxesRzA4ORDDmoabyCeTPLXSDw9/fd3QJPZ9SxsXVmReK2ER9nWe+4
1x/Lzok3Gv8y2fLNSXUIgzDcEWccSRBiaXdO1vCqmMS9Fi0dyrA38HGPrh1dxhVjk7bzsqkkVxOx
3ZrYi72rEcdZJcUtttezaX3NEGoXYj3pTECLRHvIe1qeyQJEpTWwU6flYSr6s1cRPhykNGn5C9Fa
u+Rx/TVO3jmIP1prKPh652xLQNaOLa+DOf4QkukE56m3WEzNNmV60gHG0EEA2oUIL0r6bdXvYcpM
G4TYBDaOFwNucwgdBbI0iKv6OyFIb0tEJNFU0NWy8pQBG+8vG8ezmlxeR93sW0/cTd6wxQMBLyG6
X3p5hXBxM3j6zrWHc5qVt0RDXNt+g/+UuNUIPdR2qTXzsNjKQsRIAXusuvUiIG+LiO6TCh+uh36g
Fy2lZSHfm67fJ4YNcWV1EQZ8GBaGOgam9z4EUNgHnPsaKsxqp0WJ6WTVlgDsa6PDaDVqQ+zNiV6I
oeNDB8PqiHL9NrebJ6mt+45q+mrq4nHjElKyhjp6hb2dOgcDQ+ke5rFn/jjSxkLLp8gT2LbLCPRt
jnEKCyeEoffajHV0aLyOKZhzk3edeDRXWpyFoJYiB67TmhphPMyzLE79wAA09q1d3NXpvnUhDLg9
xieHP1PK+GWqre9JQRiZbRQXcloPSer1+zbw8n2SeGFmwtxj6vg9SVu4ZkuNyNm294UISS0gPKcg
AzmWhJ0nHa3mouKo7Kr5hMMZkPbSmHd5Sr89IHTKWRkfniifcuJlWfbr1zI5NdqpT23H7+GY8VZT
Fh48H94fjaWDGLFArpi/z39I7sNWolbyjhvP8GzxzJ4HrsE//5vUFh8T57CjsfeTpBse+PxclJo1
wuDYlgctxW6qlvb0z3/iwPvXDz8fsCTrkJ4VoI/5OKvi2U3j26aKvhurEdyyZ9IhuM3xo+ByI0FR
LnMTMtRAW78yJyjDnOV60d038klZZkq1N9nlLKFOrsXcRHvmfURaAvr3Kt9m6byDXmKGznXndumm
yASeIvkA7wbdhoe4w5SkZ5R2mNYBvZKSxmmqmOdNSXM1xOhQnGDY5KnBmluRi5DiZDW787zHrJSF
gUMzrT5glJcjivD0q9cym1yP7omM8m0vs1uUnK8pifZbo/Gvh7m+zSv7KWIHAHWAHMiI0AUM6XbK
02bL7OUwiPnO7zQCGedFZe4HJ+kbYWaPxE1/IByFwgK5qPB2HPAzenNcxRj3wkwhQ7TW1LA860Gu
9PdV1r5UOZbcGM3vhrAQFP0DnY6Ig1hnBDvEAgO58WtAsuCnDs1ZAK1t6OimiKq3HrGONDbv7Jok
Dqa42znr7whzaZiFYWkbcJCDxSP4rIBKlHXWo4geJwFSswSRTxL8N8e1Y+T30jpljfVLtVuCk+6y
gXdVJ8x2HUueFHIp/mCBYaeYPXEDI5ZwM4YG0YjloaSLmRycCnkobDy5G9LqxnXVxWYHNdIfWdBB
X0dhhggXowTdpk0TNW96GTAGI2VsO7h84h6nAgy9S1AY8wZgwKqVs7Z2YGYhOS6KUEuIzLEy6Vn3
r9BqB7SbeLFT/67hvM9GsOLGhLyOuvIcBaCei+o1GK5NM4v3fVYdHd+89wQNMt22Z13gLDYstdOY
Kpg/fkvt4ZHQnlNREKQ8+nvGCbTgFR656pAH8Ol6Qghy9MN+CnALm8IWVdRD4M3vgGvJtKsWIADO
vTnjYYnnlOJAXxeNsxla9kM/qx+HlinSYIU5JmoiHrtvNCFLmtfhGFEImmw/oSW2rfY/SiZPByNC
nqwLZBLYbDxj9hHWQ11FRwSABHRV1nJJG5E8BhCkI7Li6Q0sb0QSdNvKCG585ou+tgqIPOaxAxK/
KEYFygAI4DOr39h5fOtNaXdqCAWIFCedhEkYDitmSNrjvSf57CtSHMDICXdion8uOmeWqRAkYFm/
izJ6btJmy04Y2+Rul8Gp3wiFa7qqYDDLeA4hZ34YSL9oyuf98t7CjAkF7c4rLiC1Z7R0a8ywI5co
XfHLmlaplZ2iAd2ouwzfinn8ahnxy6CaE0iqGK8l9mK42g9WghvWwvvHD3pOmNqCfMHS3DUu0dFc
Za6/ZmkVlzRbLjZeoA0tuTUXA7N50a531BNxVg+zRXWREQhrN8yaaMv4VXJHTt874KRikznVQzLJ
S9Yz9e/86JYUeJCmUATniG0ZEZDSZDpAvUAFl4dVb25SltcNnVqGJsyQfVPqLRNSdfb0PpmXc+2w
XFnVbF6EQedtceRlsRsyeiLIi9iGGQdzPbjSZfDkvNSRWWyXgTkdYfQHc9UTIGIYOMkwRKVlelna
moTeimawA1pxMwxfx9n29oJF2Oy95iQGhsq1KV9lYp27uMXclY1EnGMs2QTbXulvS2xtS8GwU03p
t3rs5NU4jEmIE3GHRihwa+/ECUdwJW37uGKpLbvkMGXlMe15x4K0+wpo883Mvae6uqjaY5jaObdo
9fQpWZgn5MIj5Y67VwS/MLjexZn/Ds6CDqk0dja10NmL5T2otY8yWsbtlLXMFwgcjARSVekUzG00
hovgRhcdd9xEv38gzIhRaMdpKSNwmHzZLlJfIxzSc7CQybBMLO09mVM5kAwfOUEYFCYpsfw9nBhp
UOIM1w04Lq0JNrZzAHpcPcMhPQZpgrW0J9HeZtqAHYzmvEEywOQGL0ak7jNT/5rroToJKwN9B3i0
YiSJ14cWZVyf/Gxkxvj5X/hE9PrN9Qmfz/rjCz6/1sYpv2w/PwsZh2fh/Cmy4QZ688k0UM8G3lFW
3i3531zbKBJW24qLpkdLIu0B9N8k5rQamr/7NgfVJF1PHUb73jOWI5mnuMqrkogH/Nx+DgEnwmtY
0YctBs8Op37kFC/W5i9qLFfiUfCgCPXo8I3WfCO689LUFUF0Jikmlk0oBQHUAwWU5dMrHzAD1j6l
t8Hqr0wUZTGCuh4cIet3iZSQvjcaPNqNH0a6tyvzK10k+EI9dsSKvIUWXEHv3SRekq5KDrXBu4rE
Ei81ItZNOuuBmbq7m7DheZXnHtRoh/AV0NIs6+i2olxp822HlfqqVx7uLAypldaPJWEF5EfPCHrN
p4GDm9PPO6IyAfcaN2iCuGcadl7fuNFMfEbsGaifjF2NtPTKRuo2F/alg8jB7di/iVnhVRj7XY3g
dqY42ASds0NqjN8k8VgqmALmM0NiTw1INErvlpdNzLU11afex8eQjIQWlfyF9JCpcM5aUMGpxL8Z
AykIxYRbgIMtA8QFfuyaQSPMCvqEbelTO2F2UgLl7OJNu9ivjR3Nl7CRyPwCevKc5tBRg/AD9+0N
VE+uPgzmZO+dCrMaQFacHlAzveKRqxegFsrQDkU5ntKw67mdiqo7wvNXpL3FZ+ZkyG3a515X8FVh
gXGNJvtVg6c0FaFjUAdSyjgYkC9OGzm7vghuNVOrK5Hrd2sEemY2hj5Naf/nP11VPQwoLQCvjU9F
S5QcpoHQLJK3Ad1TYA/Grkdg5lV2GFgx4/BlOOXYyPeOjd4SgSmjwiwqT207fFuLMKAYFJWlu6M9
vYSqN1+dFi8eVvYdMo5vgd2+RBkBC52TMZ7uC32K13fR0gNIlAQp/FjXPcwMquS6S9DySAK7uCXD
tCcjoxjn6aoyx5kaOru3pmXce7Xk7Mf3Ua1DlKUNwmupP8YxZjjuNtBRsEYze4NSxAIU4bRXUuAv
4miwKeIeeQIH6tMgng28ButJ4GfNZUCTEuF6TOlWie+DK8nisPpX2pTok2Iw8mVwHPyRuBR98dwO
Psd9o2l1DgVQt0ia17Y5gQmIlv0EzjttMdtDQnxrqzzfTxpnQs57Mt802fTYj6dc07qvkgYTSGF9
bfpoZ8HLPDK9WZ3EBKgWDMjcdWlN0nw+pAaa07SMnoq7nsGNClb6R4QxGM/inhGCEYpi/mFIcw+q
ciRYwG03Kmr2ZuB8kPrOIRyvqm1g8fEyUj84Vt4zvnMNAN3VWz+qnkR173nBLGsGh7awxVnaMsDg
nH4dVAxfTd+uY/Uwco3vhPnqLYzWD3I3yyvt40dVvnokJ2vc9oKdfzJ+1qN6tmVzO7n0byPHxcVs
IzDDKA0DLnijeDlJ3W8b13xW4NQARVdh1guLl5yZoYt0Lfb1tGUDIV0pEDeiecznCYMaMsEN3U/z
StzIEV8W6lqc771znAofMUdmrEGnlPj1iINm9OnXNkwfS2KJhnhGqw6+OO9xJxcyPhTFc4emDd96
camnDyfroUfh9Q1l7pFC5q2JSr4OQps5OujVJQ+lJhmrBkKyyADQaJjFDfa8CZUTrfirHP6kNsf8
uuGFcJmFCt8BDtB5kwBOPPrSOnvewjSmY3JZ2WQbJ64zh4ORPmnLQHCQt8hHoeJydzAYzL73XbpD
EO1QItSshTr7mTUj6tbVrSIwX1CsRcgOUiiNllxdxEZ95BBinlU532C7Hq6UIRxmrVW0c2JxsdOH
VhxonBu7sRqsfW48Ng1xeHr64ff06gmZoreSofJvI59AL4t2xMJGVGW4RvyyaxH6pFe1KLdlndg4
uzO4bLBpKwxK+wAPdgPzybJtvVMRl1qe6IucaXJxXMcQ74e9cK8TAqzwrolvQ7r6y35a0FMQl5rZ
HiAwtWbPIQcj+Sny5bwnu8a/MolG77FQpe0IxQHMy96QD8HqMfelQjPsdhwTl0OVmh7WTcWLXmsp
mwoJwJgZ7dbenGPEG49Aq40jE3MHoiorIVGKxDLCcZgPQZeEs/KSHZKxX9Rk7JOVfAoiQH89M76Q
Po0WHSnSNjCzLNZbUU/OCUzmbWS73xLi6dgf6TW1XkRRC6McE8o2UJgEIkLZQheqA+3g9sRstGHp
R04W9DbNIWKv8d9PSAZqBbtAltvFsKYDdw85DMhQvdwnRKBbLuPPicMVqS2nVrAZ4ibGeeIQe4On
r1O7bo7jo+sgR42Hzryhx/WjtRoSURo0WYxmfjaLNZ0ERpKZtpgocOlmtnOeMiLg6Q7tB1H9rAjW
nRYC1UECIcvMOF7wwxvDekNlRXZtzgoivAlgkSFSCLeYg/2+oKnpctEF5GH3Wv9i+h8MJoOdtH62
4BoNqUCTOwWMFzFOXuEMfZF99mOGP7XEuJh16XxVM/C8wfLMXZx6RI3nfrNztYegtKjCgMpy7/Xl
Y0ko/WnQ6S905+7Bok3sI8Yjrh1N5Bx/tZrh0nkKAAEckWgw3szma5rYnFFNeqWWPxGzPP/srPnZ
80ZUVWvxM/ri1Mf5jUrVm8D5QA3jP/g+6hZf9Q56/e7oTL51K4dxtzhPCnnPHZLDUKvoiVyeZuvB
ytBJPKBkDehxYs3ccsVyC4k5O8WI+G3Vsp0kZINkaduiFuoBdJpDyIUlrsYOwh95A1c0ayYcU8wE
Wv1rxVZOK+3RVdM1wq81sSCZ8H3PNt1iqD3cqbeRA0YSAgo7I1eRbZsUFubBziiN7GF4VSVWKS9u
cNUP2aknFfFWRTFeT1AloWEND4bQbyZhPVfwzoeajjiJxTAcsPfFpMbQQNgl7kAXjiZKwwmtab1b
t10u/qyZAVS/WlX2ezvRx26mI5gX8b2jan0uilsu2vlS+6CkoMRtrHlx90Yib7hmAWZZ5KusWdfc
du1RuPLBsEhgmvOz8MjgtThWGtxtMMU4gjfsA9vek9NxticybdHzrJTCwmdzN4Mbt+xx+fn1a6fG
djcSPGmtgfFLBH9tPSeYjpE/ODAtmplJWFEUW7P0vk2VWW+EH3dILC3AOMgzDznLKDfdrROgDy0V
7hN3/ElW/cA9brHCuvQWdPfTnU30Bx3UBIcjN97OiLMVO8rarK5l+g5qoLwXBpaANKpuPRVWpQwO
+cQSIGT7PFqWixWIIyxqrjfa1mzntngp8zxF3UfgEyog7ghjvXOo8YksTPawWpahV4/99GopbiMf
bcrRVTUbn7SJPWHRqbzvfmZjF42zAUcMgoPZ/pWNc3zbruFpWYxM3ykZCK2w8qUZnzMLf2ZQll3o
w0lMI7xIpTIpDda8xrQp94oabVNZ/Skw6Zo2xMBKulvalXs4i8uVm2I6mPEiokAvr624vLhMivAd
QVapqcUco9kAtQ2AfBanrEbMFrwWaX9H0e5t8cBygF4oPNKZJlcy7rQ5D5epj1Y7fQuZ1UVWmqcH
NsjXPGJqggDyPe6/s7qsad6xDM1YvwVkeGaKkOBBVwsZC/EuSLSEUcOEw1hwLnYLZvSCFIQAMMVo
Log3RQfn1NgmsYYI47TBblEDp8RAbOYcoJvrI4Pv8+BIGIY+5BFHh2K8+3zrZOU8BxH61JylNEGQ
3ky4+d2Omk9xXsJRmBCFOtKcZ88m/Og1KXBLTOC1r0yfEwwOTATbpsSZELM3+As4GIGGKjEZ8rTG
JvJpnwUNAgwr88HU5/ET2k/wonPq3taTRsICfAV5Ha0FqzpV2IKwz6doCuiLVGwiTNQZ6rhYu9BT
HlyPv0C20kNy3ue2VSikq7nYlShxGfaYD5Nhk1M8ksNZ5kcP31BYNjWlJvMsr8QC0rg19UpPcWYK
5qzZjVk5w651i1tnwSOVL9FXjzsDpmX72NVrbkvDb13mAp4LBIGeeeZoGHG4uGir46Z9VaohN3mV
jkXghdAjeSuVGD99u/GDAe2n89oPW6WhCfs2KrsmzS7jm13Auo3IHDQLRnSjosFLBPumjpKw1fyw
UeCmd+1DHfnDsVov07xDzUYZifjplLr6FpX7mVS3gz0wAEyrNVGOrAW6z88u9f3kVN9JH78Fkjai
f7sFtnmk4oMNi5t+NeWaCti8IZZzqi20MFX5kuTV1rGhReIiKFuAluSXNMMZnBuydfy1Dj4vIkdM
Bq7JdyGaF2Hss5qe6ZLRKTRrEgxd8D74ht5zrZqQk3criCJ9XuA97bSfvNmW/cGudq4QuZd29mG0
89EZT2bZP2VVxyXuGzBvWHHNJAL5E+P6kHgV8/QBxkMVLjS9WGi2SmHFm4Bfr2u+zxaxHcsRXDss
QeGfcqaYHDorlkQG9KE7a+yM4qTMl9nsyzPuvjtNjMm+iwxjb6BAEi3vtSF8rOrdA12xMqzoO28n
rnoO4v7Zniiyoi65w7nbgiIlHzRYYMiqFrRK0MMtotah01UNdxPQ1DCO1XMhYerWsbxLTf0R5777
My2dTe4LqBH4QfJKHTl33RqZOkA7OZZCu4ASveeVkT0lWA2jwRuOIxk8Qrjmi5s55KwTZAvrA/+o
BDBcMC+a+YWZGdFYmyZyAmd5wE7q7nLDuk47KgDHVC/lkjsXExXAzphm635ZEzrkXL7jQkWwqo0h
ZBrxkI3xL9mSt0TB6NR8aZawPOtFfwRY8WjEF319GH2EarYelg0uRG4DtsBftvR++GJwv1Xf4ri4
GYJptegs71ZqA6fP+3P1yjGbLtHIyZqC8lFwvkDCSPxL66tLP4ph79kb4g85hwSqgzsDmDWhPxgU
/hVaAzqbM2HBQ7dtE0vszIiy1yM7wazS/NbDbYXU2d/VKa7GYGSRp1lkgUW/ItBqPMig/V7b8Rqo
4KgDseoMq6sV+Ja/QeXihszYiuf0rZ3QTkOdfrKnTqERp3kF2KO1M2IEYn0Tk4QbarhpTOPv0hHF
Wpbbp2hOUUy2dJScdXl1KnG3jMyx4DYa4GrNmxry1k0JmHE3kxH0EKmA0E6wgkxsxK5SkI2aCPGl
i7WJlNorz/UuXRAVO9tySKGimVxXbIsdxxsgH0aD9sE9RfbksjM7z2wfZ+2PXxexNu4MHFhoanCF
RewP/veoTr+K9VCV0yLg8W452rZxrhk+sHbDqp7N6adqOw7YQTKcHZ2yjrHhwQ7HFOEDd8bh1tu1
tWtEkIYYvCiB/Rta5MJ7UxmKbEBCH5lLmNyqEd4n5UKWM6dHY0kHBJXP9B3J6OulPJio+BXtJN13
T7Mb0X/Jquh2ZsDC9Mk9lFs9Os2pSfR1hZi/inCzkUh/zeDI3dDb2XaMf89z5x5gWGIsa0rw8I5H
v7s7V558LPA+zShvCWhbkQHRtmH8dtM1GhwCqevagxfdNuZ5pOJ1yK9A64+BryXQjpUGnmATP3QO
wS8TfXtMbL8cPDlJS45VRoY8fiVqEj8eHus6NjHt+G9RhA/CGNmXCOmgcXLHjUYkYiyII/VoppGl
u6VxiFa1TzLy/pDrzAxuz5EYP3D6TN14Kzt0KVHE92BHF21/NHCghiqpHtxyefTm4KxMxsiqpw81
ErltrwoQblQPeq/RcTpXHta2fOm/ZcDMvOQezflPWKuHHK7SGJH/gqbqxs70a7bC7KOITr90iE/Q
+XMBUBVG2mgfQX/fqUm9WrC2NouFgL7z02tH0zlMl/YO/lOxUQt9HUIZfvrWSYx5cEjXnNJkGdE2
mc139AdMbPzpRA1G7KKeVxPxgHQ64qOUoyT8gCyF+yPW+bnsC+Z8dnDtWSndkFZyI6beKRuxqkyJ
DUiV7xD286I2cZ8+jqQOH1RhWRe/IDs8iftvnlF9ZxJxVVAEXKuaUGF7iC/4can2TOwUfFW71O8A
ADPm4ATOILYyOJlzVmn6s5vEFi8G3HZQCiosvKaF1dx5mcf4VHSXGWJa3w7RjjrkxSkhoBUEZyJj
WpkBJ/hjUAwc7LZCBBtv4QOiLK7axdLoe2Ys4JyWu5bUGsXVaUYGkD+inGU1jpcKoDadaQy90puP
slE2gqroXfXLrgvQVY3EPVxZur0fM5iBlYkNI2dQtBOOfGBffClqH2E7NwJVVfXS2vi+Nchiru2X
yM45CgUOnfmoPVkm/t5oaoOz20ArrHIPhY96AZUuTp0PpED5wVNZn1n2vbATWXGCiKPD1p6tI57y
cI796X6FeJQJP6OWzbbKMT+3lS032hIFSrLqqWJ2d2U0bXyXlf1170S7Eg4IngWZHuwl3RNdCHPR
TQkcBwZ6VRnxeUi/ohbxNg2LKN2q7NYYzI3jcniQLXMUVLa0upuB0ZZhnWKpi73hmUerK9BDbnSb
sopIjtdpeccIlwhwpR5gZYkrj8NR3iMMUdV8qAAcTEXkbJogTXEMRMcKTTH2oPy7VQKzwsNw1L76
UF4vttfEN7Z4kQA2V4txX8wJBj7aKlaOf3FKJw9bxLDvkoITFm1i23E5YIw2aNM+vg1S89Wg3AqQ
Ny8e72S07OBAZls/q2hu+yNO0AWHNeIT62SOL1J7v8ZaHeemeswKn6aE6J6jCeSZsxRPpRUh+Yxa
SOLEMkjF/DLLhqtiBX0g0YKTvNIAIolqo3hwMKQ62U0UcxFGqbyDcnPFFF6fJC9jMwR7/E9y819s
nddu5EibbZ+IAIMmSN4qvZdSXjdESVUV9J4Mkk8/i/XPYAYH56aRqlJ3S2kiPrP32hbq1m3Zg3tj
P9sSyF55xhPZTg33aPrcWDmbFbJxdkNIDrM+4KxmKNfMBvab5jHFgC1N0W6jHIVNWc72SrfxdwMX
gpyF98LnX8JO6z+470bi2xenjy4tS46gTr9cabhbWdkXZpPVFfQBVhmfXVqN/SiM3hsv3xkLoNtt
1b6ojtibyel2tNrT9d8lIjTcs/nVQRK8ygwcGgRLNxnAtHJCJzINazehTkXpuI4mg8xFh9kEKQMW
Z7IfcMAztdzX2qNpKrtdNLg/MTwr4tTtdE9m6T6kFliBNmC23E0YYUFoaD2TIhbbrHxlnawHPI9e
F4ISirEmgUU14/Ym4zNBFOhl6o2ORh+zPYsfx8OvLM38J+h1v48h3haG9TetRkZqPq0le/vczfH4
K0bZglqBVZLxq6LTXaPkRymfbYY+mTdhzgesRzBpBFITMgEjNzUyqBDNj5WNp7CX4ReaqY0JcUxR
IK9tMAhYIhjtAGgEffmmqhYibQLlgs0UfR8V/dcsIR8ABiFnFK5dxasz1ogqrATaE4rNmRaqXE2a
+auAVPQQx3Ahfa+1VkttzZbj0nndcPBxxlTl8kTD76CaZEoxRRVj6JFFBGuZhVzcfTUq+T0sYI64
W8dmessBZZ3QY0Dm461cRWeMEBFJk5oI4GLhDmBMNVR6dGYdPklWa9mgndt4FPQTU+LqdV8xag1s
RiZpCYDJa5fDpzV58hNCk8v+Ex03qikVXmUgmiMX5jvLLX22PDAOFWNKm2HGKh/Yo/YEsXXxwi4q
vZcO7Pgp88abIrR024T6EWTWrmDe8hrgxTQyTo0iaNdO3lwC1x6Y1+kXacBfcJb3t0PDuMKpeAwI
Zna0c0/kbOyllD9eLL4youaASBo/fqZ/D0WCSws50rREhprzo2ojFLIh5M8uXvu60Afie9emnB8j
B86tGCv60dDewh9LNgSZkI7b8J2e2Q2r6FclppMjx4oSf+JfN2zsoUGxK/3lChMUgDqRb6ZGYxFm
eP+YrL2QjoUHM13N/NUOjeGDx0wEhuFjLVTBfjJ5ns0q2SGdMbOlPR6scu0Y/TUxE87zcPzd226E
6qSPN2r0nhu7AdSsxVb2zkWK4d7zee+qyxgMAEX7/rmRuMOz+EWEFt4WLFErlyLRhYvGToVQ7Y4F
40pyeW8m3kCVxslIk36s6gIAo6jZScWoPZElEqvGi44YhaeAoKstCeGPQeF19HhwawpqqX0zGF8F
l1lkj9Q7cSeOtWSZYJY3QcBiqw0HdZqJLroHawxV68FuCN3qnC/X5LnGpFysosR9blvYnTrDK8XR
EHcO870quRrjG/goqP1pvpENXXXYyr/Syxa01lLld+YS8bY2DH7xMGSBOD9ZU/zEyXN3KvfBQz/g
dJwdle15DBs+kChlNO8E7GVD90pY2iZR2UWNTQ57oT2WtZ8dFOxi4iteXARLJRaCB0dHzNWWgLCi
2Rh0IED1CBOoBVIye4q/44bJnJDWmzGRyAaG5QKDwN85Ze4dMC9pji3/cVRWcxZpUDLQ5aZVol9T
pKh1VtnNxhfMtrMUBX1S6fxahowr2gyGvNXA2gYMaVWJvUXB9UV+kwXBLxavUWucEQbwnDuivTuc
zBTcbLbNIvxTsmHfAtLZpAUSDsdDEIYoyVlHbTxtGhsv/1dKpuYt8N0fe0D0SL5xZlCuk7u644I3
3pFhQKiJ8rNahPwxbroV+rO3BtvDzjfKF9PjjZN5eNOG2fyJgY/PtnbPpP+WWK2cl3EUhAXh0Do1
rOkPvLooLVum3lbeuceQSqDReNXEZOZPmszndWXYl15rYC6B2uKuoN7qEObMkmSeUF2DjnAV0x9/
XJ1GVKPztWsHZrEaBMtCHeczdIlzuvoqePLIfcR7nV5L8mnoAZhh9JF6yowl+oPs5zLg9eybmQ/z
7KTbDhRHxqKdZJ/sZlU2oKM9G+5kY7tPQUfp3wrFzelM7S1hAcBPeUninLKYKn1HGw9Rah4PIXSP
Ko/NUwtHYCUn6memB7E9Ep3bFqtQBH/dO0tnB3sE6r3Cm95TE0hqodm4lZm16XL/fdGTEzl4ZccG
kCEZVkjVGEPaBn7BAd+Bbra9ZumVon0c8uK5mWbNVsLzqfnHfTw25wjRd9+VX0am2YDNj0OLfCL2
AsAS2mRJ7n4boWBvEeXkO/b5S5WhT/NkjiShQ7XhLOHJlajegibC0dz9nT6LNntj4npHbF/ytEo6
UuajoVX+HcDePzSo1sKqumVxcIKOdcgSYMuiTE62XzNxJviezYa3rsPqiyTnfQMoj3i+5G8q+yM9
eAGJJ29XCu056nrSsQh2qUJCDQMcMtTz44vHCjub+Cmt0lqIFLyvsJYeMfqQ04g/kDgIcJIJm3wM
kVCDxo7YI9TgIUFMfWScdNqjNssBxA44WEerAfcHEKOfHKySbO9t/HibCSQH8ytvq2wk6DwvgI1g
sMHCQuEVzhYhsdb4BCxjU+j87kPh2eRd9RU3+Ie75VgoChlTEaTxNpfuAcSqesgS/zMpTBaaTbVV
kJrXm+0E3pZqZmk2k2eJku2hBWD2UFDmGnLEKI5+ZtN6WIRtKvEoaAbWM4F9dAMA3qWz74ADBY56
FZl50R4mv7kpeQ2wrIbWV4eEByofU3bB9MgAOMprJT5yL3yMyc6raUuE9N644iCGt9a2CmgUxox7
pC2Dq5d74340BEcF0FGWCyCwIu8JIgZFtP2aJqwTaraGqyyL3pF70ZPjhmeVvA6SqnpoIIqu45U7
pqyk0pLIgU47xHPArkAELtaJ95TpP+jpEfR3uOoD7KCcKxPZTH2AjKp4lgsVqp7LA6ILi48tt4NM
RwKYYhpBM9p4NpktPdvUPknueRizrKEiIm5n3thFSzeGx95qgBM2IfO5rnaJ6wssefYmxe+EYBY6
ruuGap33OT9qGBIKo9FimgjA8uTLYfGGFxywgkrWUVOpU+IehyzoNoz4P+oBvcg8/QxiEsziCZeS
wXwAl8NkPiYiFf4R3UK2zpGouRP9eqGQ0lf+1nb9x57PKlly46YuK8DUpv+jLQVT5dXNtXMdC87M
ChkUHhXu3lGWj0Q3GvCJ/B1hknCnqvxPKni7Rouc1okhYSuBXrkbNUNdKjOn6reRhc+JfT8UT2MC
WrAg3+2oZX6WLtjcmJMwcL8iqpGNmaLF9xcz7Qzy3C9xE8eCJjKaX8jdwLPKxhULnvngm+Js+9BI
Ik798hUxFeGVId1YxQoP8fXJifxDZGaANDGS4iZOgby7yEIZ84DGIbSk8IaXOq5e4li+1OqXEU2f
lqbH1Z1JlWfhgDJgug5I0dJzQSvF75q+W+3EG+ePi0U6jAwcorkPUtmk67ww0LqONtDqaPqxBKA8
25iODGGGhxGxG3JT8RT5QGHz6tEa4p1lOhsr13ejdz9KI3tuCWzw0Zix8x++BGk7yD2oy4G6UOS4
w0edISisWigj6tIrhattfq1Rkyfoak5ZKK1VmZCpnUXWvfZCXkpvZyVDt87IVmXNdA1HBJxdfSBX
6revHZ81Yv/bktLcvvvxfEAXt4qqMGVbwo2s8XsbSg4bYkKgPky1vnRmcTRAIjVSlM+z1EcvyOXa
dsfxkAgcKJYLPcWP/kBVym+2mf+d2ckfu75DD5kyypR21h0Y0NR8fGawTuocoN566RLMM7wcD304
E3EcJ/a+r7ZYORUzJYwCIvZ5DzUsHvoaLXcUX1VBxiH9KGam7OALUpDBSRcbnVXnxKodMmF4kSuj
28V9eGUo0iJUDjoyYcP3xArJB45uKLXPyhsITmCilUQRQxZzP88BSa3OncsUBpYHsiHvYJ4VBbO5
gswOlMxjnL2ERvPEzn/Xp66/noT96OEFiCrnEGhrZGAWv09R++6XgJHgzMA64fQcsKUsAt8Za0Mz
emfLnDHOh+rc5Rg7DJWs6jh/hoTxGz7zRhvYR5QrSJtEOd7HjF5V+NR01itL2fdpMAhqxjwDrJkJ
YjWXYMDSeNXx3gpzi3qzR0412KuSlh4l5gSA5ziGSu/JFxqA5jh/QESOLh+JGtkomhDo9A2Z8q71
w2mCyWsG9QBCJ7GTF870YIcr/BaV0beXEdXhKOYELQOmglGbthjHOJMTbSqCswhAVithR8GBPIPX
Qc3RxoBVBOMi3CQ2KRDowGxVnJh93FJ/Gnbz/JcBYryLUhoSQpSDTTOwqFH6G4RqthetZiWQ3bx4
SDeijg9M9v7W+tuMHDS09fSadPCU5finqJtmC2ieczRoj3nIk29VylmPhY2BraKfCNnuzuz9LOEs
MvPsLc92siQJzBb7BCjqOra7d56Pq1MN+6xw3+2EM6+W4mX0ktvkmfthEQkSjWroMDqGoyLYTsIA
NQKanPpDs6NHxw+Kwx49updgR/jTq8UxhOEDhANnhIo+O8nAtRjIbLUOImR4Yg3BT9rhcLDZGhNT
9yw69kMR10jPvjaPBxZyAS2pjf8h97KrY6CQgaks19GZeIKJVDymyZB830pVn7wKpV3vzIKEW3TQ
kCaP1VjsBLyZqOcmJ3D+HvjOYQoiIlRTksMFI2CU6U6/nWN72srC+T36JDv65b1EhED435FaJwKZ
OH8Iv9eouE9Dmrznlakf0aU99Hk3n+iYtx0JjDLXmrF+uEtC/97kyQeDcSbqSDZcZZxtU7OvNd6K
hPUxjhQuPPpLZdIljRZ/FXULhr3/mhwdbBVMxB0nVY0ae7yYmKLmXOOMMIEVAATF4+I5vNgDolFG
luhU0ezDo8t645FjAoFBaKxVw6RXtaoAgsmyL03tbayqZ13V26hFeRx0oJ+IoFm56fg9M8BD1Ms5
lPvpTQTlt4qmvSrY1kZmIinCWLVmgMfW2h/rJ9hfH7iunpB05/tYDOUR5U/mceGm+klHZF+j/H8z
Zj6XGk/mUkiyaNIt5Lsy5PIL7EvjlCum0uPVjTUHD2iiXWTD1ezM5qTKqWTV5x2F1R3zDNgfKBRa
L6Ze0g2+eAbuDqrIyZz+jv1r7NTrn3ok0KebxpXIrf3sqTOmyG41JYEH34rMCz1TcqGUKFfGSAZt
HcBNAfy5TpOuWg89MWJlFqa3xLbtE1STfe800blAH9fbyruCRJHXHh0SSxPlrSi83iXl56HhoL1m
hAtdeOWSOfNvVulxfTgM9zEsf6WnsAljMGl7GsTuSqAvjpHC9femALeNe8OiJnVOkq30pVsw5VDs
VpOXHbBvgS4ZfVgd5Je5em81rDSg9SYARhQhDmPNSzjmKfEbefjJ3pirD2Ydar5LjP5RmckZ5PQm
xfZT/rSxTzQre7JUAWLDT/9qt7ybPat/sxOYLm1zTLNPMDAcfHH/VcmOmmWRXwSE7Xb2dAy632NP
FDTU3t9j7r3gZBkfHDBGCIb8nZ8N54ogewmViym7PvrMkSCLI3UPcZrTFm4S33rpGUr5dQ2Ipp7w
4fHBkHbySrZeydwcBrtj/2KL+ZnN/Gj4ddJAR88yRs5unQaQzc4MO67MzMdySKvjmMR/G8e/Uwfv
gcbxXppJM5J/cKhYJ5vVjFZOCUtJ7aVJ0FacMaBIp5o4kEge8MIe7AXlhT+VNPSl7bHYlphS/lVt
cFEmRW4x3/2xfaxr8TiEfFjUinHgWhOSwGqH9Jh4fNaw+xmMH6haSBeYPKxCzM7wABglpkyiaDZl
MJ5afAaVU357ovrjDxVX2wIIW0bIHmtHUUJhFT2C/FZkxOT5+XLLodhvTOzg9c3Q7h+ZFTuK3mYF
R/qRJWjM3eZvAuHnp0KDjMzh+vRN+54THnmKWtC2eJZ4rZLbnMGIiaSZEjns7y3EVbEVvBS5NLZE
hMyoeZF9tME9bbxfVvDgVDk/wkAR2OU10eYjk1DdUZcMFVd7qNxDh0Ipn3LAkUV69RCJTi6bBWsU
n67desRr2RdWgpc6c89OYk5H2yP828rvFldWa4e/yqxFEWIHE/Lj5joCDt/bZQgKsqfKDYfk27K1
82D/9p3ZZJYcc/XnNR8EJRDjUKKVhBSstaeObjWe0jBFIMjIAChSOb7y2V2PwQGtT/zUtsQ0pZ7q
9kHwHRXkk5dqftEWJyasLVbhpS8vYvQvQO1/LUm39y4tLr01EwHM7xuOcjhQTGEukv17b+cfWVEI
UIXhtoqai2OTPDcNyUOTMIxL0UGzVV0l2Fm3/sjtm8/V2jZc79LNFbSl0gRLScmLn9wmsFS9mzaK
hj5a5wbOKK8p4RFW7dWRgb0aQy577X709HV+4gH0Cm37EiFQjDJHby3TW9XFsPQbxUxyLH7ySb2r
mnwwr3Z2yPlIGRCocYecfjOYKxpueg3lYsXtUecRtGP1aJoAJuyQhDYb9GRwcJP4PHQI4yH93jyv
sBYn8Vb7Vnv2hH3qE7dYCct8005L0JYoT9JSBxNG99S2sBtiJKPVLswYc0WiZ+BMzicH3TigfuuH
8gU9lbnO/SWVCeAm2pPeXiGWgbifPVozV0yZY4YYY3sPtbtfW4xKAdE0xIoEVbQ11bboR2eXPUL/
FDsj/fJcw0d3Ube7sXBfjaxfpM814I3A+SCLGW9g4byPaxstB1u1BC8dTjgLCFC/vEWA2aw6S+qT
nX5aBm68ygWP6ClWKBJ97sGxnLWFpWAfNn9goZCtHsqt4fVPRte82oH7jDuvPfSxzyC5YLZmEgWX
OvF5rtAdmSKcObywiXuFfq3s4NpkqDYUK/K1pibYgDrk/uD6WQ9RH6z5DOJ9jXaDFYGYG+Uf9io7
n5zr/RTTGgfb0M4G/BGnnFjNY+7os+y+o7nf54sKMYv9LZIiXpx2PugSfyyiri+7ycQ6oojGU+oh
yRIjhV9Cfdq0L+jIHDLn/DcHAPWGLJtfXhXbx3ycWCToYlfM4Fa7XjBN6sab6SDBCcJfuLdOVg83
yUrtdNP02EiJVmMslb3IkB/Tw43LGAWNWxDrVZD1F2YA0ZY/XQdoOWADtu+ojf6ixSuQVgaMg1LE
pAa+pbiZf9sdri5qfeQ+EYYkzDIswvEJ7FzBMM3g6NXMUHdY+qz1PHfPhpo2ZoXX3ZxsxJ8tNI3G
YErGWHpdCsARgSlpfJV+FtN4jBoyJBdgvZ+5j+yy77lHGgkC02QjOA7UjD7VYGhchC2IvpAdZse2
auEhEBw8MyMa01w8aICbRW3qz17/asNr00/urZ24w7KkZYqsxnhdiI7b2BXp1ikG3OCofgP7S6Fn
w4Q6vYo5fpWGMa+Dmu/zJAL6fLzbKruNJgtMNw2LK3Kr1aTsy2wg/DJd9SE4yjfzhFzCnDXwGefc
Kk79YnjKkmhvxZ1+6QQ2YY/ECoIUbjaBmJRtOLU60QIKF6RxdOGuEsRPIF0DIoJgHa8moJV0AJwq
XiJ+mMlq+61WJNWoiKfVGUw+r1ONCIjjfqg6k9Kf8LU4w5yd26bNUcf2xypwV4x8VzLP7Kas+TFo
kvfU0o9s3pJtnouNP0o+lhAPNv2YY0Ez+QkEHsClKjzbdSGfoswKt/iYqi0aUghcuZ+RgMVJ70mi
Wcth+iylKo6+r0ANFhoVFx/mwY5zzoUnWl3N4o/TKZqfDfjGr0Nk5neR+9xLLUnUSPm6Qt77YOqP
/B7AZgeAgsrP42MngKF1M8IDMVPW9b5+8yxmniMLvAEh2qGD5fE+q+xQ5PmK0i95RBEJGm3mBYYO
rZCPv8ae3z5Nsr1abiGJzi6upIGivyn/Jlp8Z0UpDr4TPyNtbB8F9WmcXHPxEizI6HE2jn4r15Yr
xFmmqrgBOrHOXetxGdRQu8zyH6Rakzong13lx86KUEgOlh6b+ejzBpE1iweBU4xC7lb0+rfhuuh1
jSF+mpd4iwIGqOql3kcQHm7zSIa6O/SP3GJoXqiqkrg8Z+D0TqUVzzdwxSDF8mV1TxByYZ5GDAim
wkbICqfeQngzUFNr6xHOBbRMdHUGA1qmOMJOf2NoNYnI4vWxrRGjnGsuy6prKVq16cjqflDV4wAl
bNvZRCF1DsPyvDoVRpy/KtlORyAAqAPcEJUrUccU6oQ7jGaZvRKg526GVnVwFgf/lHsJk5u2ORtx
SgYAvdv13yNoZu1Kxkjn5SyMXQa+becXTXRxe6JSa8Pxt14XRZehJs6i1e6qbf32MuFrP9L2il2O
MOQxQPfHBn8OPxr+J0F9jrJ0+oAPjHwz82CVLl82M80aJjZxE3GQPi/fJjEHPHShad0zP5ZsK2tn
2Gvr2fBccH1EOt3mtA9u/x51k3FX6N6JLuaP/Dk0Vmq0e5y79F5EIE1f/3mUV/519D3C/czc2A/J
QOAkXol//zDHAAStIyzQ6CI5/fuzJAVNIZPY3BikoB/YeCOqHkT1RMbbu/JRaM40GNvZlfrChGu8
sMCJC20QyQPiFp4rPRL1x2Mq+o8248dwG2Px1eTNOZyl/TLM075lE/rpJUWy6xruLEKH81Pa2ubO
IjtUBMp+VUY+3B2+8k017HPbKWAzZc8Akp3XMPfwsrQ/IsvzO0m72UMdN8aRns08lk5J0liKgKJH
ehqtK1XO+8QYVnUkkbu52ehSrHvF1kUtkZLYzKgtNYOWOtp0WWcELkUKd51yuTCEDBmyIoG6irQu
UVryCTHd4cb7njejdsVGaL+913XZ3Ycpuzgm8VtAPMxDVjjqkUgTlot9NX1hjwXHG7iYPqkcdiwr
mwFVxDQyEMiHl8lwSiQOBv3b8mWYVNGmiXxn27FAecll1GyQ8ryC4KpW/74jGRpILq5x+ffVv++K
B6ogy2ruk8kqxPMbuRkd1Z5UW19qyDDpZnaJ1w0z7lXO4Ai1TcbWCGChWlnk3YDO9Lo/OvyFIYng
KnNCXoTO8C7NRu7qduwOieXZN+RKLpHxwt0zuVlyd7wfj23mr+VB8D8PfMs2XmunuRu5T5b2YMNt
I712DqA3/vtSBoGLCLa9CsMfd50vyksQ5iPhAr39wiqRNqrIw5+YQKHCqqa1W6bVWaLSXQcqDE5Y
dKpnz6te/KCxia2o801FEPfakJzTsqmyTxfmTFx/OoNjAhMqeLIXoQWLz0vqBIo3P4/ISjWWgjBG
oG3rS2/U31Plyl2rpg7jj3bSyxxSZqSISkidELW5Z9N+EHPoovcQLn7G0D72fWB0B/Bz7Xl0I71O
i06e3bwDGC1ybDC6zn/s9tR2XnChYivJy+sKd53Oqr3VPiknAI0otZcvB9OYj8tCqbPJIIhI1do6
VTV9TLX6CQYQUl7MaJY8vq8uTvOf1Dc/+0XzNEZBUd5o2ONjNBhABSpUUlnz1oChuLcDUuqqcKn5
mm64ObpzHmaifNiz1DmYGRfkcGpK3lllwywVVb1BQnU0PFMF5id3DHOgltF4d+xnFtLmueRFXgMQ
jr6HgDMudJLP2Qrmba66aQXcl6WDcCvgSb29d7KBZ27UfbRDJJFMi/EULHFYV+A6qeb8OjK31I/m
VTu9uU1pJv7zCC+1vfNTzhrX5OUnF6j9rCvrgHBG/u6c6k45rESVPvehHZ07dLbw5UuOGsC3vQuS
oogd4xopwq5MLySNXIUGTjMeGUb033/272/9TowHvw1A+tbRlx8r+dsoun1b9e4npTaLGLvf9YEo
OZazLttUjWXtQfglH4ToYEC3pi+/YPOLhvgk60k9R3UNg9fgx1TO22RbwbH0hcOv5n8Mgxt/Lw8w
xAw3i9lpsRiyejGk4DGaTdQwUdZjvTVh9DxaGfNK1K/n1OE/6yale2PYAV6JcnLl8Lc71xyaJ5qR
8IHXzNg1TKi2aDqYro15+5Q4wOD+/cVkDs65c+lSl8PKi4x7ExvW+d9XyH2Gi21EJCAb99wZD6WL
kTQzamiEiUVlEMfOfnZkdZ0cI7lPcKcIxmmF3CVFv/13NNbs1q7/95D8aJIou8iB0reyrOrm1MiQ
irEdLxYedkotZgG5zrqdErgjTrCGmfhQgkVy/D3KCN9FmFrPQxVgkZMcQ4nV/0VggbS16FMweJb9
DqztaIRAEdtUWvtgQibuldGt1RFbGTi5ahTN1pMazpdldEii/IYaVwGzg2I+gwvM1f7fn7E5n9e1
6VuvUZv+97eULIrOQw4npdJT85SqsDm3vmbSjk3bSrnDMAUliIy5DD+hkXf3Bei4cjKCQUG6tXc7
pHBoB5J1or5jcWY6+boviSTN0vqzIpmZHPA+4M28TLJ/+bnFx8EhjMqrEZCS7hXsBBq5exhnSI5Z
4n/Hwc8YyeXuz45OC8Jx7dSi26GkAS+b/RDsIX+7GEyaZHF/VEZPD9BLJMBtuDdhIG9o67On/31U
YvT9f//sf//2fx8tzA9KNmvVZ6H5BXh87bdh/JuLh8HG0A13OY7TPjILyhqPhYHMyPQDfXD/d787
jY/fncnBfl7O4twGi+Kl+h6n7itQNp4x1UwftiSJcO688RjUdAxlQmtG19082VnpniJzeAaM1zzN
Immf6EknWtGEk94ECBpn9FQ926Zbh716gxDVXtVOwOjUwfBGjKt19FlBOrFlfc+W9Z8H4n8eLH81
NN2nqNozrWVyr1h9XgahWJIzaGTPr2igc9eFhR+W52Z23VNIChakqmHXkib26oTs5TJd/Kbf27Xh
YL9mVSeflq8GWOnsIGa3xapctLtQ+4qAb/4hAKCAjkLh9u9LhyMRz4uNPrkowRduKMeJd18qCqU5
fzpLyOO/j6pOsukWVGjNpOI/20yOPNo61e+deyG0avqgP0G8GjNO9deYuJOLXqqzPsnTk5h9aiEL
vUeP3S/KUY845rmORLKfM3kfOX3PYdwSo+UD6SLpiOmIhXjES4znPo6WGQvQM5qljeP18tSKSwkG
iLXaHrKi/UriS7h8oZtGA1gc3UMq4uhSeI66zH6qT9rkdqSTrtlKvrYjnXc+fpb1a0lyBYNhtHf/
30cO+2yBzOSKJCfbVSaWC4+tw6dnDofRdQdmBoE41DNjmKquzqqauodueWVqV/3fLzMkxMsWCIGg
2XYbin35i+xbXIrfjoJTTnKcd8xYcdXxOK+7YPIuDMS9E0TGNbx9Ek8L9nSifcWgqtZmSYZhBQh6
KKy9jKsvxlyIZrTYow9DRN+STF/D0NMBou05YqQ61IN+QzrMKTj4cBxowJ2G7QXeCD44mC7HQb26
iA8dW//uJnlB133r0nwXSuIju2kND2BPDuKVTnjvevi0XfU1pRK3a7tr6vbbMHwSOgkt2hVF+YeB
pE/oHxbDfu8YuMUS3sCbZMbHSUnCGCY8WpEJ5C+ZS2Zz8bq14ntpYohz478ly3yz0N5xxq1Nzmm3
c/yYsS5hlo6qtkaNxqtRB3g03cZsMIzMFfV3gNosT7Eci0RCTFoPixRsZn0g8cZiMMLYLJmBog31
2FpDFqVuWcIUinjXluMVqMqnsWz6Pd+P9xnwiQcZ4s3TQ/7Zucv/G2jmg+EBuGgcAUJPoeuiais3
Aq2hUQbxyRvFsUkDiKkGUmu829tK+S9WD2LDtBibWkwAQPU0v9xc9DsBkg+9cMiSR4cXTw0fOvtM
akSR0VSgjaGnGcCFr5qY0YQfth+AVeS2XH7FXDhwMw3gIgE6DLsotukg+OFiCxJWxPbOipmrm7bz
FqewzkIoGJT+GfnkCYgTdtdlbZZro9vWdkgKdx7Tqhjyu5o19tOqFxsa95XOi2xrxPM3H4F96X+7
aKZXfdyWJ9xkT1mz/L9sm+Wtm+LDeaOohQtPUSzmX9oc9aEc8ivUGPKEOHb3rZZPZVMa+1Jg25lh
syK6Z6GRCvlUDcNXGgXGup6YIxlxw9uZkFrPHb4c+gWDyB/sxBjXSFHYZ6YZklhvZ9tGs8TpZPy7
8Idy7TWQalo8TnHNd1pWv4+8YNyNizqfAcQ0MBENe2j7Ucso0nY1CVXsOPBpAZ3PK+Wi0ORXSvzg
p5y7D3t+Ug1uQ27GaFdNr21rBxs2uoCAu+ajdYqXLnQZwczIyyZZ7dB9bgSu7b1Z59GqUvW9zJ12
14f4Ck2yW73qz8yncWW1bXqQRU7bXUxXz14cfLZ+TEzMJG7mwYBptzSqmrevTYqOOV1MOaBkKsg0
jekR3dDsAO8016yQJxpuvF62sI7Ta6MD727HA29u2TaHjjrEU9p7qnxgQVWa7OPQj2+N9Od9rvA8
F31GZZJjb8mjut8P/pMxgpvDvXKJB0RuExKWPA//9ku14jXNrjFtRICqSL+atB7XodaIdHJ1UVGP
+YETmqy8ZvvspeWfnGnwo490g+C15Oy51ziw7W0R1WJTIFd8lL7HQd3C+R17ht9F/wvLRLLzMvdX
gWj+MHT/RdSZLUWqtVv0iYigZ3GbfauZpqapN0SVWrQLWPTw9GfgPhH/jaGWu3aZCayvmXNMME0a
GAeIoHLpWd3NH3gEaoY/7j3WXlXhgsCbkmqvlzTGLs3aWAYwvtgxkl3kHCAT6tch0LZpzEXZY0+p
W+PMDMW6Jq5pXVHfYZ/iGpFVfs6R1l9bW3pnTA4bBgTvdZaMPFazPbGN/jWV3jFndIRMHV0pXEDB
zgS5igxVsc+phbD9+Tp1+djcdJ0kloE26BNI3RXNHOAYpCLtvE7GZ3YVRZV/GuAO0cN/A0JpXn4/
SPTfrqkNz79f9W0GxQYkwf63vo473TpMdfs3aGHahakO17eiFqWydp5M1+Gho5Msx60SvVlT8s8F
7vMd2fq6yBP305HxR1NoR+hz1huPZ8DM2myOmw9N3esPtlNIUAh+dGJNW5xbSNirih3yG6fGMg4T
+aV3cxTRWPHvFifHkcl7VtVfLaafV0lKBkNj6wlGVv0s4yB7Zm6fRPon2Dr5lUX1B7GPyev/d2H6
eO9zp0NiRyzBLtPquVOL8I95QZ4uHNNrCbnHMRpkYbf9bSF0AknWjI7s5e+wJ2sT+Igd+kTNpepz
u+RtosqcnRx/dK2zdgnSjJVu9fUSTrxz/J2o4ArMSbHS+ZuwPGmsXY0FOvwchXjTIK8I9K8ixF/U
TIN87xsBZUtA2Lc5sTdxXZYnNHDr0gLnAa2iIq1A1affz34/uDn//gjnFGgbd2/Z7fDGPQrDyVLh
2pWacUzSgY0WQe4MDhsWjM7Ig9+bKr5Gu7rw49zalMhgl/XkEZFqMEjGc4ShP5ieenTJG9I/fptz
kXuMjiaihsBuzZMl2Ngsx98H2AjPjVHZlyhHw5ThuVgInqckd/AlqzL7Ql05kENuwxH6rQjj6oCG
xu1XRm++2rXe7CrHVdgNJvg2ZXHmgKAL+v00CcbibLrGn8C2K7xRki6C9ojUysg4JfMHPQgTXqDZ
dANaYc+EYTz+foj9AZHo/77+/SwwmWhjYoN9EKqzkyqSYOcPwtT//zOnJDdNH43D7/drQRbUf3Xs
YJkvnk1mJmiGhvkbJi+O8oHV5PwBBYUEyD5XsIxBoDaE6WMYXP82szz3ruulG6CfyeeMK2S2iJOq
cuqLlM7dCMvkLYHqBK1nqHa9jOJXz2i+zIGREWsDc5WjM6ICsPUdtnHz7ffLQYJS5/a6jZxpWB30
ivrZdW7I7NQ+GaJkSfuQ7lSNRTUyHHnxoqnYNQ3u3thM8wu0PnKxqtE/dMramqoYHkUj0WNaTnfw
hdAudkLgkNGXRHnOJv9gRBDn2PbfUstBWoZV+eIwmNtiE/f2eGOA/bpHrWf1+PtZXozWjjwf94hW
xdppDKOXnVdBiJrnT+lIQOPvZ/zHM8JxqXoLoZJlFlgdJrZ0yGfVMbUaKD9IOxX6Bw/J0zyFFHGQ
7qvJenW5HmvTSY7sPEuUSTJyD3g+tpKcylVNOfJeafY3Kwrjp/IeeVFWaBxz7UmrNe+upT3Dm4L1
gcmU/Pd1/d+Xvw2xk0pOnHDiLWvbHXwI40NYJ5cQ5MfI+GvvAA9de9qkY1Gr7imTyJcKvfaicCu1
IyHkJzMHC/leZm1VllprF4j1e0hZHOvJqkWStfnf8NQoyFArO//JcamSVGKoYzgE/4Qr20uUDsYF
Ns7Pb6Nsw4dY1W7PMs2yyUgL9A66m8/exM+Hk4g9GsfY19Z+BzwPcYgVKjGP1uVrIhFIlpozMLyz
5KsHKo4MJjwffag9Wz2bPDMc5Zeiy2Xf7HxI5dcwCW0IAAWW+JT2Aa8Qb15SEgoXaKX8b6A4Px87
whU5FAaO+91I2s6OIYTc4eeJb8ZcF/62zV4fb/ypCD5EPNor4XMTV9OV8N1p6adSPcY0/jNIw/rx
FH7jqOXU8mx/5h5Vb4MID1UfoJrDQrrGr9O9ElplHAlAVgtz/lLTNN6AQFLkaCNbxeajYMp7osZl
N1x4wec0G9vnuaFhEHRftnHy/L+fACkVfA78BAHx6eq/G94wo24JCeTdB3P5nDFCuwMX8bq2u0+9
bV7EGFxpWLAteB0ah4wBV97vxwwLSjz3o1I4vEEOtNL/Hk8TD6QPcJPGygQDxPp91pC7Sf1MqVc/
Mw13qK3m1rYe6bdR8vJsH1vkmXKcxDqRI4KFEgo3acoMzDxtILyUALZVU+bByRg63nQqvluiDeGy
BgbyOebOKXBsLvtwRO0Jb4unR+pD4p2vfizL5pundWhwx3b5+2ecC8h8kyY4pOHMDFCFeXTdNEdR
JF+Z4Obghyr5BRx3CVYGsyUM7MVMNXhpfFzuuWU+TzgxV2YVwP0CpIGJFDBXXUUOQui+2wbmgKG+
aB3WiyhfB0xC68FrP0ntqXd9hOuh1sN/Tlsz9eOv8MfR3gEscaqQjUROXJPbFpTttToE2uy3y7qv
obNu41h6uwwXfZc9pV6qXZ1uhHuqSwwD8iVqUMulPYMye+r2GMXtvTGCg3G5DhadfYv0tNtMBc8w
l0nvWs2uhqGu8boReCmUQto6kljRa9BVAsbBTlquMDWDCjbj50HSNUSZ985Susbtj5IdPT9J5q+D
r+GpruUpqfpkDeYys20TkBMpVW6O05X7Ym1rRbjVdR0PDeDJhRyDfcgZt+wnj14UK0ofxfGiksy6
wj7eIr9XuLyMuynMCi9TtCHcXD+HFLvZpIs1g/XP2p7xuLwKC13MYDLWQU4YiSUV+rQzvSvpgu0K
JeduSKEuTSQb+gCEn3ojulZccXu7tYlxsj0uNs946D0mfVROcmXpiIv9koa118xpJaR+1jWTZb9L
JjTtWolMkpQqdiIEGL+EnGffiIsysca6RN5c1DsvhWu6WzxV7VqRBb8SwHCiBIUrESKgejwL3jNx
5sMcvQBgjY2UIia3HsCuK22gZame065AfC9yi8zjOYdQQnwYbXrOCp/aCoUZQ54SAVETGUfDCl4B
pJ2R6Td72d6lQuhUAfyKsxPDwuJk6Pl5KJwRSqY6VIHVriMZfhPnRNWc6+kOP/xfzVHHIEYYB2wY
TCwJXhZNg+7pm2BgB5qxqMpK4yu0wg2pBs/9NOrbHJJ/yjWwqhoBtT2ydzJFXWJ0V58+Ef8U9id7
9sI6ukHScsZ1nlxCxdWd8OPI4M8+e5sZG3AfrIgRqKbjRzZKMt3nWozpa42O4TwO7c4BERNHWFRK
QUZFkH/abeExqNB30KDWuj0ojOXEn9IsbE1z8tbmANA7O1s+qgNNwyITNmIWufLdQAuarRoCMlPD
116NTK+dlsRPnT8rADzRSgYHIBYLHjz5VrYAlyCP1UxyIh4Vxk+ex+9DqBoEZYAHImcXx2CyAEp0
Sy86yJGkSWW6aoPIF/CWCv/6BtmYUs9OtVugFW+yp75z1QK0BkV4q64I2WZ5+ehsccJ13EpTsml9
z9pFRbJ1ZGluRBb16FEF9Qiw+A0x2vnz8FYrciEqC/zooDfjJrIXHq/jepiADeWTDicdoXOGi1sH
fJmxX12U6Hm89G2IyA+czF4HtU+Wcq5H5NTMXO3Q6Z9UXOAAJ6nDM7W9oU+fc+yCW7qCF5c+hKSc
YKWPOgq6TnfPVFc3x4j7nVfVydkzFMJ+MJOm3TFO6eg3CqJYMJZEEBWaHLys/tXYK4d3M0+AF1fM
Qhr2uoG19zzvgk0gOGdIpc+IZh+on4qtjiKhdzlqQJHjTeiTPVbKn6wKzmIYoUTZ4twX3gOa3Wcj
oqMIRgAI2UqUzlfroUVBj3RyJwgAuFyGLUVhCArO18wHVdS4tVDxcJ/cQit46QF77soK/J0ZklVQ
eC/gDT+bCLe3XxbvVS62ngNtW6QoVtySVA/nXzoRCMuaeqtQtTJEKq59ProIxsCIlfUmx8uzy6Pa
Opk9KbPyzh6duHSt+0E9kKKtFwibp3odBfFrYft/QRIAzY3XLaObRaOnYs0SgWETObxMbdkJcaSZ
XvZupfFPiGo2sn1+85gndIEKSgnbXRmdAb9QPCSFZ6xO2XxtOo38yzEK1Ql6Qme2xYYYT8QxVGcL
eSyL4bWygnSjK/fBUoLoSbyOBjd3XCT1yqHWYa8Y2otsCi99rFa0sM8MKQ+q9c6BIbCb5oBL4pw3
QhxTe0Mp8pYh7d9UTksWyS+RrE3Z7ZMqmnlwz6rO3djBsjDdHyHwjbe6YlKuW7dWffUJpO2+pudA
LrnPK1G9kCWCV8BKEmopM3kK/0o8zruidl/gxC8mvUiXlDocSrzdps2szkQLsqyFfqpR8mSsESGF
Q8jiPwKdUyy5lz0PwFQ72TBVSBnoAB4ve9TuxZR5yw4l32KEf3dMqoo9HXH3E1nrtMrdBXEsm22T
HU7r63sTi+gKgvNTNcywXVENMAlL5AQdkJYGbhazkpj/R5GmCJBOYUIFyQvdrTTf+AZ6QyjugMTR
+GqJ2sJBRDihFhGZa3uIUGcbpN6AE9EJS2EDG2HwWCIVJdK8BRZe916/DKX+bkUD2u8Zj1YZ+y41
DsnsmcmsfMulzv1XYpcnGSXa5rF1k2WA+N7HvWAgJ2Z+C9wK/kvDyrYn3mFLchhq81LSulnfsR+9
Oo2qWGo2q4HeQHrYPhBQYnfMQcNWFEVTZR+kmf4daj94IuR7b/qkhOqM/BtChJ7HrL06mb6PDeao
k8Y0oDV44Ea1Vy7Z6G4nG3xYF1cwwMjszV3vZlcQ3YKQAIJ2bBhmA4k0TT+8cPbPZ0wOxBz0I+0K
8ZN9jZTTIYXcZCptKGft9ra3Y9mOc6NjNqss9a4Z5fRijAq4KMDTxTDZ/GwyXpIoTbZJakZPkSPI
wfZ5Bau6+Unw5yJKnIo3lT2yXnNPDChsuVcJhNRhws5cVRVGMXs86K0AXzhW+ophTw1nkgvXaUcM
4g15DUl0KsgYV5gwNM65JYH380qJMFFSbdWIZCxN673R2kdBHbjuzPHcKKzThY9GHsv/HkmZWmm1
g13CTTbzocfMHQExvoSVMQ3fvcU4KnACIrtMsSzGEe9z+khq8HC5MD7CTv8rog8uTUzgLgwhU80R
A2KS2xxPjOk7Fyt03ybgxkgb22hX6QYCzcg9Wip9xZZHJTKROh9VDdBstDl96lKX+1/RBPxzrJBb
pfkTz7ZPVJKIvfzvEG5iIHNmvgzGF7bjBYuSphAbpAabyYMnV3TrqTHudkmxNZFq7qU8VgwWM6Qk
Y+JMGAVh8F+Cgzclc3B9aNwLSoO3GoNb1CUwo2I4212SvsQ9dl4WijlrGSHwAyVjna8cdOEZUiJN
e00KQ6L6QW8jGu1tRBu3FFGfrUmxis1mEQqvWZgudejgLNn/Y84cCF0O2nzTA3Zikow6bCAhj/ex
XPokXa0MT+vxa9bF0jIq8ymKhrsXshxxKjAqyOLxrISowQwPF7GbXvtaSw+6P8o1FkkCr8PhA5qq
zpYzWRWKsTMiMX3TqvjVsuu/QabPTXb9rNfhn2x8ciokTlP3p/EAvBmsdJYBDyqKKUg7OcJpEpcM
ZnzIkp0FfDYQ6p72WuJ77hsXQVx4Dirkj+1kYbKm2sNa0nyJDj+PqgQBbUa/9KrXVGbXLCgeNBD0
HthHXOmenTGiB8YBpZl4ABW8o4rTLA0dbkbeuJWfdjcNkQih8S5Xtx9vO3BWPOQcUI+Je6sG7TWt
Pd7XHgNzPZiEhhr4hpEEpRVaK08nFnawBSHOJlBfslYMDWEyBkeIlHJ5TwRxy04Ryn09P/WtdBPn
ngYqAvNKjxqJpeWCOBesDZ2x9/ZDpW5RIEtCYPXngctN+NmZsLklsDsaaGqShLVvJnfNWGMlU9Sc
2gk/wnbwjHOeWl8qkthWYobBuRm8mfZzFnQ59uQiXFW6drP84SB0k4eyjWjYSd7wNe2QPOx7zX9N
2IYvqjz7JJ4E93aHo81gqBBZGw0l/MLbe9CWyf5pZhVj91SkLjLpwj56hlgmjO3xNVfkLaE3L8M9
HDofPJ/aw1J9wpFXA4TIbi0iy6Uv3KOyTa4wFHmUJ80mLNR+sD9cXlVfzpSTKPsMUBwujBg4lC8G
XuMGjWFcAxM1KwjjE8r+1tVwy4I4gkLkdz/12H4R8PR7jTVuyfrzzTGeSQbhh0xoS01jEZVBESo1
3jjOxgVTb5Cl+rgWhvZqMR9eDQXihRiXl0uitgtkUAQxOxp2H1Y/X7HxzmgA+2etyU19MiPAk12n
xn04BTtblF8OdVNn+7OFHvt+46mbkiRgOP6VM3HY9tjxRO99CcO4WQFG7VSvb61IIkQF4xUDz8mx
rD9RWGwDRd/qavUnwuW1Lqpve+xB7Dh1uS3sfyZOIjNunX2ejXdLFx88hdEX+ivCh5Y1q9NQqYup
kvYv7XGESQS6CurKKCXIIWAOSwe4qyBXhikdrWgvncbOHrJgzq9pX8wYd7DRjM+Vzp4mbsZLEfkr
KkYudzv/GQFYrQNFYE6go4lJdE7QiUkizd6QZp9j099rmp8FqzpnyZSdywI5mt6ikGlZS47vdsqq
U6/8d2f0/gCp+Od5gD34+6oh22tV/A0rhGR01MqkyL1jciUXTn92dWdYgkM0MjyqOVmNHih8PIOv
KvH/BL7jr7PqPUVXvyIX4E8Sg6Ykm2Jvh+YX6llAEv7JHxu5JPlvQgbC0o8uZOjLR8OciQmFeBXd
3fY6cp66+tSwJtAChmO+xgI8sagkLALYSZdBrFH5oLQ6elRsD6wkIUe08Y5D2aAxZ3nj68SgFXi3
uvrmuPgb0eYWsyRpM4U4+HgwrKBIUnn6yIU9Y4tAJn/yau89Lg+9bVyLQbfwKNRHKuoLeDgs9SHB
9KFLNqIP71FQ6IqQypAAOpbTNj6empql+OMLjYRk9lwGlLOtE+MbdODIbVo33ETh+F0zwJhsbqaC
RxDquVOOl7UscZmH/i3Ttaush0vrNcbaConBaGuULU5t/YRNcqrC7pLCQ9Sc9JjI4McmKNopFDPs
/LuNqNKBUxUMKujwvuuQBMmih0NTB4c+6asVFtMVyHKM6LqTQuZnvE0FvCWfHOWFlp0ltrr5THXb
fOfiYp8m6oQOakNgxsfZuJv2nIqjxooXO+Yncbv30c6fI9c5p1X2N8VaEM3qLnaUIQ8xfagxWc7G
2h65L8gFDCJUCZUfkJ/Vcw7YEdRzzBqIgselMI1sadnfYzzY9Mz1HGS/kMRD5y6pLIXG8U5hcHYz
9VFdtdFmc8vJis5UbSHDvpQm453RzBWzmScWzGQANXW/Brx86z2QOjL6R/aoxEYI48Y0FmKgogtx
CUwTC1DULRhZpULRCDwkuQPCxBLOJmPRhsmHDtq8lUhqideCUJk8l8zdFp2V/23eenPtRVQcU0vC
gB6kO7sfOEeCOcm9YjhbRTfCK4cF4pt75lcnkbZvupzTsQ3vj2OlD0ggtG+x8ZWVAK3Mwr3kAw/4
jrhCN34gBkdcmWBKGY3uxo1/zfL6rSLSBIMtXcmcnDe2mBHcjuwBN5tN5hrCsvJj0DSIskkB9oj8
HJOiGtEQ7LCEzBOcS3/aluVs0F7cusAPBNyaKnmTw6hiroqK3iXttoCaKMBsbfVB3RMvnlPwMK9j
Vt9XuQSOkjebURhXu6MUHPp8zyAVcI2di8Uk9vCtPkHba5Nk5UQIOvCL9G8pzFXReMHKSVn/O+Zp
otykWQId4uWgnHL8WJFC2i8SHmRDLNdZ+N423Qkvys21ZpVB4HzOk0LBaHuB9hgFqt90C3uDvjfJ
v3RDewk6DUZN2PswXFYp8T1A+HuM+kgH6q48+Fn2KaGCYJDF7DyyRcyBZB+04tRXjYF+f7yMKn/o
kF7XtT6tZ40t8TQr5m3H0HW+ZKZWrRVcRc0xVbdDx+wLHsYEa7IbiXRCbYuWr/ynEOD0HbyP2Dei
jaulcCrKhyMtVBoWLbgkmrTxil2tJfvUFO82OyCHiW3Sps9p096TMXxJDf08YXCZD8uuqh4t6k5C
wi6D4snqJXIbMcVSgXsx8NwcfU9TUK7Oekpfw7m1CW23Ww4ka1TTP6YPzICDgWUqTADVkGorW1Lu
cVu+yVkuqIyKnX1evOWVfW10bq6RQ5ens9zEuGHZpu6DCZVyYT/XjZswO8eNL2CvjPQsMD7fR5+q
QVWEsoVa1K2Zox8QxZs4Q8Y/rfGXmZDibgaqFJvBdoqzB8kFkgmpOBfkYdQIkU5lm3yWlH5u5p49
cuvWZp9QHGsWOPCq56medIfQBWFeBCtXNNbBSPMdXIV6mWBKJ88QbhIsptzVwD7FD3Rbj750t2LU
95XpfSVusE86deX1OKGbe5alNy1jkGsYXN/NOJ918VRQCf6nYPRXo9acGAuRpdCOx9gmxd53LEL6
xE8/En1RuvA4muPQcaxT8r210vwqbbQWZYCKP7RR2bJZDLVX3eJGqbhBC4M/JarslcmzGH0b3Y0j
qIBC+PU6xIAQBS7eA573oHjGqrsFMGtgv58tCiU/bvUnzeWyR/SG6YBtODiofJVX/P+jeLqlUYfs
3TlwLXyjd8d+gK8UFgRjQc6/3Bh7nuQvfYrGOR5Yqo+BD3+3AnjWz/Ppyb2jb2IzZbY8H9GmdIZ2
QfvCyC/wnubfYxgIlwXe2EooEeXEKYvJxwJegxWLlL8UWBq+U4Tw830RMoaLvM8wiP9pY2KvLU6g
PCvBaXWy4dIju6qkIuiLGHcXDyebbkVzgeQ6pA+QrhTGOWUrLmxcGaelR7gT9JEQvnSqXrOUmHVq
qK94as5twcKbvmqhzBJqLF6BKRxhzVNdBLbP1IQrg7U4Gt50F1X/7KjveAbNUCV/qtaFGHjhVhhz
wTZbGIlGn0oEag4IDCzSjZDPk9EQFGBjUTPwZ2AcVxbhARXavEE+U+TOfmAil6xrz9OQgZJ/qG1Q
wb5O2VXm7Rd1ykTgnEVwOFqSalsmzkMrx6OQ9aYIif/R2ZYyGk8ITc/sEBaxjFlV+dVlKk+q7L6I
59ioWe4hctVtffIlkyndldiEIcQheOFccSL9wVji5JTq5tvOHoYek0yipFBYzxbftVsagCx6BTcw
tD9UPBJ1pV/8xOI9M2hHgcu0Tf4WpAG3GkPbhVscfDd6Vqb2p1F4xKF2mcp7y74zBWtcWuhqgJLv
MCIVK5HlOC5V/y7yeyfax2ga3lYM5rWNHLnBBJNiW3zTEnAHwrrWCZG1SBvJ0sNe3hvv4RzImtnt
US9KWPpokK1sCFkiqRfZCKLY4he7eOR+8SdunHiTaNmJRGCwVghgl1ab0/kz5mZAI77wCy7NRFOL
StN/CE7ghR31+4D2LoAeucy1+o2Z/2efRC+E45AnV1zCkdhUsnpJKuO80mNCW6Xx+fs7S/216Loz
bTqOo4HxkvbkTUyf3Zn5Y7nZ98S1fPDJ4UZR5Vwz7ONjwEBF+tJhrt98+kWUr+FkSELnLiic7zh/
8Hciza+77qiA9mMNznf47AFJ+OrF9dslDh5iuTgezRo8DaVRRIIB6Kf4kVe4iHuuOY7Blr8zdVza
cIXDtOpOlR+9w0x45A10rlh5/0aYTCxMfcc41ySQdVpKtLwwTx2cXcZeSB/zndTSv/rE8tuSO1Nj
/Jc6KeI4vMgLzLhvqo2eWU8S3cYDwfgpZfFZyeo71EG6ebSOktEn5Icz8vZq0dbuT58jYSkqKp+p
ATzvjs8o9wjAzlBcozTTJUCuoe9emNJgq4F1OKbtBojFSwqNLsX5ToF/xZvZbxxwSCaOEAOVhX3R
E/wwMAvzHaNlPEQ6i8Axu4/Z1XW1h2kOjHBs4wzaZWBuzTaeHQVTkycyU5bEybarMItefCVONOVg
KQPjTFTyzRb6hoCBFQQGbTdLSFNsI6ukYcYWivSCcVpQG07zimTTB8PSE8NCoQVY6Wb3qPm+CJq/
zKKOPT6EfeBpb1Lo+/nGlc5bYaDTJimLdo46xyUg2OdeXxALjw690+4dOcYL4bG68uriSsz7N0yA
dWHDw7ILsOI0PHMmdJkVz2hevpy8PeQ6HJuqZPicJuHGDdOV6DTIwz3SwC68Q8V59bLwuzQADIbT
XHgXFPt+dxvVRGuSvOQDYkt0SItQH/Ycc96i4MX1eQ4ZnfnA/HTK5cnLSeTQs2jpSp/bRogtKjdz
O+JUrR2KqWI8z/y8hWPRX/pWfA1K6BOUloHKbwHTTcrUYAM85ZyFztaE9FWL5gKx6m5k8beOzXAy
p6+cmKSl5dRv7Mfumm3c2VEdO4e8+4bWwMfjS/Wx8qjyKIrFzbTz78HCIy1Y3gxzmEcStzeNgnC0
vXuV8Ugy+wrcbmen24mlMXOxXYfsbEtCib4JCZNg0rfU+qn7hEK7wCu9ymvDXvtocolNHC+1U/5t
xB3e1YeDqgyYEgM6LasPEQ9D8riv3bj19XRWLHIoWQgXkHwTYjLV+7gLMJrGB4OxxypywfUTp7Au
G749Oo+sKJ7JXOWb7lWW0Vs00mH3br2fA4h9lKcuCfc+me14/9LOWmuMCTj8OSyGiXmYlKQZQJt3
Vzynn1NPW+sGIQYiZGxJ7vVxABlUFl+kVFWJc0djtrGaqAI9Hh2dpr0FeBhFOjzVCbjE1p9Oeak9
21tLENIns1FjVkROa92hUszUH6E1d6KD9Gd4Bse09JwnL+gY+Ujrnn2zNuR3Vk88iggnN8x7Harn
ZAJF6l0wdSHR9Yq96iJQ4ARD4ZMBUqX1K0JYUfERDOiWcm8Vzd5FKBqMF8snXiV0eKfzDgKSw7pW
tKxvYLuXc/z0NA7pCggFA3qQ7j21LldMPKHGwVLWJcVb7Pcu9upip7Xwi0ue4jo2H2y7iOS6Ons3
AOilA6CjIeU8zZyRZCy8zp0aNuAuZvVFd2voNLaNMWa7lAcqRwT07MS/mhS8m1QSTtS+K2rNamIT
LFt3Y6Wathxlc0a1SVg02x2O7Zv04NR4DjKsqd3Pqc6gQHb5QFWVxu6LZzC3K9xXN+WZpnimYRGZ
0/iyRxjPYY0CLy9V8Ar1LXJp80RTc7K8strP+wENQuKqsJjy4bGgAMhoNcosWE4JGVZdSM5EaTKt
kux5cGN2I7c+JGPIhcN50JIHu29v1xXprS4LY9WJii5+HbhThJT7E2cPA7oBIVFLcAswfTIxs3qr
wYrR7fIQyi2SOKTt+r+qO6sp/1S9LDdJXwDOsQwiw1IaKFMA0ujVgBOnP8NFgfmJl59FKZkPrGQq
g5+WOCe6Pj1b3lQ/2bwsVYXE3+9IxCkZPrZWuZHlnK2i/7QhDA28Eo9dZSluPJc724ueki787pH5
nFu9PnRfYQPsNTXWOHRJYnGmr3AImy2j+UfIyC4K5UeX4djyCvSYtTKPRAaqDejomy6lCcwh/8l6
X8160XhV0RKNFQG6iPzbYs5fLr88M6Ir5V/ETG9X9OwEgRHBB2JxSnMeJ+pbr5xsH9fvRkvxGgFK
WlH5HzoTWBkljh+EMBq0A4iqt1El9TZ1PlyNIolRJmIIswGerP2MPuYPqu1kySDYcaJVPk3PPhRU
2m6YjF1za+Ic/z0h8WsOkFULXI19zrdPvsuCghD9LC7FsXAOIp8VuebdQSPFBcW0qy6+2roF0eJS
jc8p26K0TlAnIfc70w3p/51Y+R/TsrZ95t1Ry9859+b3zCG4FqkFKxofK2RPgdGFcH/zPWy36Cko
eWLC2DASg5od0k9ViD/6G+Siz55oKeR67AyCFHVsRhgpDqWFj9JokV6ddmJx68l/KMvaBbZAnvTB
dxEoYxWkhBJF4XcSMy+G2kCUXwZ+a06q6puKIzqTByv6Z6YdgkcNlqbN/iwsTWMpYTYXKBwrq1RL
PS9wyKHUFx7iHBT0SSP8XWgxHm1zZIzAEXtoldnfNrSwTEfcXNJOblZVf6easfPQPMOyblmgulcr
RQ0H8sMYnIK1+57lNrcjt88iq5M3NE9jy6TVJ+iLAzp5QrTLdkrSiBhpYKHtaFdB7b/Lob4NTcVh
aDP09ZPmJbewJTPfqVdp2SDC8tUr864nUyp+FzItwv5nHgnkM4Azod8UOH+dmMpEkly0zGoIj4rU
tT4nO4bx/7J3pld6Anvxj3nny4ThYtEMA8MsF0m7W63TGsDPCEyimEwEMOSXJ01/QRcNBJ1ipAnA
Darwn0r9I6vDY81vCdsgu6ShujKenOuUKaRJr7LpNToC5YeZNznXTii5mwpy6PxN1RSoREYmewlm
MW4mIBzOOQ9MGGJ4RZp2Q8aahlmi+omT93DEdwNxaIXC4U68Ov56RAtiuk2YIhFzvbqKhyiJhuC5
ZpD4Y6yTO8xDqEDJyBSlqPZWRy3ICjFmOBd/E6CyqTTmOwJsA8hFlCzNygZ0jhg9j5lGGRScyxKL
EsUYqrq8VqR/ymtOYmYsWOEZJcz9SQ762odcb+b1g5tol8bGSA1KTpul39sZ51bn/9ye+bhypyd7
OpvdxDhCEYIRJfNUHXvWwcj/6jmGjZhtfzN0P7McfYkvfU3easDDuiBqdEJM2HqMZTVteDCezBY1
lL+V1pRsHiF8U2C6AOxrIhdDhj59R03MzJv2vwTfqRFzYruls9ZMsn5G5sPMiAlQkuAloum7Mvzf
Vf8iAmtuMUIzFbs+ZfAX+Rotu7EN/dZf5lZ5iOqXstYliwn3WpK0EhE5RcomO3tOZiLFmxpzEXoR
/lUwnOT7IBhht96DEG5UVWm5pqRBT5apy4BajF/JYxdn1ZtusJ6HEvcasJSraJhQAwr+0ONU22Wd
8ypi+QmvCbDZdCmdDjJfjGLFHL56GMkRgsll67O6LklXYkvS7ePSAUFHWAv8b2hOujmy5GMlKNw/
v98Iyvz/2Duz5MaVNEtv5Vo8N245HHNb3XwgCc7UQA0h6QWmUEiYJ8eMhfUGemP9IfJmVmaWVXct
oC1vPsikoCgShLv/55zvAFMGed5zknNCeETQnFkrRXSfLpOPWT97EVlwkD7I/A3dwYVt7XMAFBDo
2LjxR6XeazBZChbN2it4b4fZPBoQcoN5vrfhwPrwHJ4MeyuznirVwKoRLTzk9oLplnuI2/GNWceE
Wpq9yXE6jczW+9h44QLzGFpZYBfCpU6D7Dz4vCc3t6m99pIrFeBghWr3gjF15PSLGStETWjsZI+i
8WJ32tpMmQ1bGRTabLjlvrnp9PmeAqCVNHP8yOCx2B4kNf2uhrdxpvuRPHouMX5VjHGbOrivBXM6
0ACvI3ufOgJMIo3xZh5rA6xmkZLFx++r23j9TWS5YkiqZ9A39poRsHbSPbg+QMFPtXS8V9uzj3nC
2AAxBbKXNg8vbsb51ojforZtlwaYZCeo6XnrwCTHbXFnjzopptqoWDm00TfYgTxz69sG3XzQIrd8
cikcPEYB2m01RuWbLrPHyaBzWDOt6jSRpziHKZwqIdmzo9W+eHnF6Tjv5Q4Up7zMFadfWcA84Nxt
EW3N1E0RVc2BuRUbrjF4t9jgvA00020w4Bonrc/rR3QlwrR29pZ51VE4Tr3uWT0Omd1TVPEIL1Uc
bX1oNyrG2ev1AemJr37JXecduFlisecGn866oY6vqUiNx2R50646GrFlbcypjW7lzDKdZui8rnSu
qnDyS6Vq2IBxrqERYvThhF7eslL47sQ2DdcV5pLlhWQyxiOrojtPRSkelheRBr/wrjQsioVboeCN
kOyXXfykrHrJvZEymEq6T2PctqgplKgyNrcHbJbxQDoe8cDTg6d8Vkw6vMchtKNj1ho/PIPzG7aV
K4kxTlszZlcoMQ4RzA7UtYA5M7RvfcCiWuBvoNcYMK0dfVkx/CWcDLT7EXbLdcLI3mNYO7u0QvlP
ioNW5PV50SkHdwCu7aZvOpkqH9JusIIWSKzSBi3fJEs4IN3BH/8J/KL1W+aSst7OgYi2Ts0LVDbx
Btsce+M+9qG5LmdLRjOGd0nc3Nw4Ob53l6FcFAXPmiNeIWgAJyqy3gd1aLmHCmVuE1u0VsRz+cOY
8axjpGBsswR6DOtnbLdgVA15l2vGay0MrojhYtOIvTfirlwlE0xSJJFxsh8p/9TvBjaYQ3GuzDC+
7zXbpiZzG1FfviodrIuYRySdpgy/UZKnfQFT2y5x6moj7T/FMavKJ6WDVM6OHFzddaUZ83ZKdMKN
aRttB4zArgU62YNYKiZJP72p1vDz0LyHtCbdkQMzoCIpvyWLZOwwSSj6BudTZFj6NoiRID2CCVQT
VVs84QWDXubysTVDY480pgtZ7RuG2HNM62MqjON+BIpjYZbWHKqLXvWReOzgNRiQ+6+2K3o+LBxw
6RnBHMhQOgKru7ddxZ5fQ23RkuxFoxv9GAJAb+c+JMASrot8yjZWg6/YoezS15OfJQyqgx4kT7Xj
xetvv/3bX/793z7G/xl+lne0HYVl0fzl3/n6o6wmiEz4zP/5y788ljn//fo3f/+Zf/mRS/yhyqb8
av+vP7X7LG/e88/mX39oeTZ/f2R++5/PbvPevv/TF35B2m+67z7VdP1suqz99Sz4O5af/O9+87fP
X4/yOFWff3z7KLuiXR4tjMvi25/fOvz845tj/3qd/voyLQ//5/eW5//Ht616L+b//b+auPmItF33
Pr0X7//6rz/fm/aPb3R//27jUxaOa9C5Ywrb+Pbb8PnXb5m/W9g+hKM7uo1rwfK+/VaUqo3++Gb9
7ljcsjxXCJOjmOHp335rym75lvxdl45gtO040jZNYRrf/vYy/NPb+R9v729Fl9/R/NM2f3zTzW+/
VX9915c/07J1g9/tgkY0bOz4/J/vf7xfYyRlfvp/BE5p0NbGFTxaFAV5dLKOGTnbyh3v2OJuSx1C
umreoyHCRmFoZMHMc6d1nGHJGpEtmPXdP7ySfz7Df3pGlmv963NyDF4p05CWaXHnNpfv/8NzwmHh
OPaCgKo1dTKz7Ivit3RTtFgOJWYciQYbgSk3KCPF5OF6u17gcBf9u+q6m5kEKpIkYP48YMEus43U
arH1XDQ56WUveCxzGhF3WtmG+9HIn9N4erXDKdoTZlyRvCdv1IADR639WYSYMup6biHxcWczc+PG
DXFkWnAaEA+HW9swN170PnggtSxbgthNvBbG63ioq3YxtB/NpHmpo+lpgvWAiZGucpCRW2W41q6k
kB7PcJOp6dhM4kwVIKZgrCUTUOlNYzNlcSczJkrBAHmkSD1y8X9L5gDtcDOUHHFte2Erckr37Pus
NgdApAHFWUN9hMv0mfgtRObrYC44MXfj2sRkRsO6sPJ7zCoHijHzUzNo+i1tHxtvHBE5DIWz2Ozv
zDS6ZlY44UrINYDw9dUgH3kMnTlm6EFVQ0iemVt+n/ttJX0hwo6Ty2RtZmc4qTGIl91DB/l1vnWm
YqJvIv5eMvfxO3e4yytGnxkZey2b0w1cL/RvYHIm+Z4obTYeMIedM+WMXV0J4IP03zA+VxL/XBK7
gGk7pnjM5E6Suid2EIAnLQJo2cBBZCzS7ZxkDR5TNjvtBPKGcvNpmj7iInhPVwa/ca/BjsbVzq9z
xLAz0/tqQgi1NE9twin9UbajbzW5tXUN1mjYwtepNJ+LsZzvhkolK90oKdpIp6O1+HkdnWByHjN1
sd1mU84cTyEb3iXG/JZWlHqUZa2vSULNMecipspIGpWBlZUJyaisZB25IMGEGbLhMAAxpPaxzKl7
tshobLzXyCurHQjjn2HF2GTEwms1eDuFDe0tk9gJRsIAnVFfFQ2R0o1Sf7CN0K8G3oFYDOzBY/dT
Nt4Bdy8FJzltugyNmCgveBy8HwzmESwcvA+Lbx4PjLPtbXKXg/PsWuXHSI/pprIm7L9sNF6cDnPM
hLuJGqNync++MNL3OKatMXTaH1RBA3pp1UPeR2+lN5xpesfe28+XOSqBL8MR57cX1RWt49FsGR1Y
ffuihyNKgwN/KO98aDWwgbF6Ax5EbnLebZlXh95Iz1pQ3w2dzUzYDt9aWzzOrvo0507cjrU6EVqA
a4g9T+9AXYiJoJk6Tga4zz6Y96komTXMIoK3bgJb4O7F3r0FT5PfQ9CHEd1zd2uD9jQEjsNWfU+Z
SLOi7Bx1wouX/sHeWxtz9jkZ5o+2ZxzUTzaHJZqdNMP9qVXiyqn0s8ngIE0OFQi9bVw18T5OILVK
4wu1hejtbNB0hetTRLzhNp8FRHmyE0G/bshH7lR6JqRCblfP6sfBY5YyeuOlEfrea01KkkzrXItT
77XHPkDviOWepfx7TUY3KPMtWWkM67UlYDZCsRMcdVZ1wx/g6OZjhasE/NLPpip+6nELjtPQlj4E
XNh1B8I7dFfE+O9S+nd2Q0laA/RZE1GPrhn5J+6JCTrlQLjWCwlHRJ8ulCpX2eJ+dtQ5mVuMqbR7
bYR+Mb2gPueKg6fNc5LhC6l1BgHCwp7E3ZMpkJ5vq/7Ircw3CSJuSosCM2oLf3o5B56gxWon7TKF
7wAhNEIiw+UdHPGxgzud3PY7J54veml2CRtxfNThZyx0XNWT9WQY2UPfjwAKuJaVW6AVR9w8RyeB
7T5dcNPfxVlzxvx0gzK1B1Z2sBIUdy23O9/SzHXkWPMmCTTO1byApNSjTbNEHvMF8Uv5Re0Dc92S
WdvX0EzGgLLHYTLArJbVPtZqsCDSjQ+jm7xhhzLwZGjGWtI8oOch03CCcQe393WwJDLHfRmi7yk4
xLWlHkKlcYwuD+BK8AQuPTCFuWkmSCx1791W7PwrsgdxHxFUFxTsPWrKPJN9uBa8OFzOBSSSDEY0
08CJ0NpX3pBLqCfFmjRaaETBIWD/s1LQ61Zc/BXHetK4Ii6eURwc9sYouXUdVbd0fpzMIjmo8Fqk
8as9Mv7BPXtQqcNRivnx4E4bZbTeptdkCiu6AAw6dtMB200NWgtoTVr6mrkQkqnqTgrUirK693An
3podsxeG/Y+h1DpfWHR99t6907bdTaQw4Jd4yCsZhme9jrzvATmDLM1fu7Su7gECMPMRmwij066y
WNohPcwuTKIBNPkhwDbSGFZFiZsJJj1+cqUiCCHzT6aXB+wGJYRT66XBVURvTi/u4nw+2iITq2hs
X2hrtOlCaV9KCzecG/TfJ24AJp1lOw4BIx5UhO/IphwA2nhkyB28NYqSEK+PsacoURDuaZbkjlyX
PqMKEjE8tWRhe6lp62na2cqmB8vbW1EIq3GeiRmMlF2NlT9VpW/h5HCC4TFV3ApShzODyopDVmKs
7hTDZWkwrJEqOeR5Fz+4uWGtCoeOkmk2qeB2sBt4l2HU3ph4dn5shB186OGxZ8fBwMihiTRvvD3+
44qpEC0T0U3VYtC2QcaedB1zbjLVfs8mbMVpbGU7pmKgIm7bzrmXi4iseuORV5ML0U3vy0zFO3gn
P52KpLVlrK2EtJOxcIRqcMNdgTJtZjMknIUj77VCoq1Nz2zmGMokOGKy3iUR9+RWijVH1+l6jgJO
NIBq+1OZjOe5EKwFFFcK11VHlWmvTdZnZ/69Trwgd/jx8pYZDZbV3CboZdXxjV2NcnG1bfnEt7ua
rNmqGg17Bzb4IaFdfJ0Imw2bQyeLnEZ8ai5U1JxIyYXtJL6ZZDzpHULnHPThtnE3bViy57Cu+Vi+
mF5x35iR2DnWhWRSedGs7N1VMTdAYiZ0/OIj91wqv+qDHo2A41xGOSZLlKjKh0ZzaU7FbYcFMPOH
nin3TEsb7pBYXZp6WkrASUqyvof38TCfBZcndVvtuyIWfMJkDZJan+GBus50ruxsr9ij+iS5I9oZ
7FWMxRnFhwoeDdw/89kyvnGGLDr+ympbvQ4wLyBf/OtLR0u3vUQs3iAaGAdiJDSX42VkPzifIf5M
N8I10faz3cgq6geKyQPo4eBu9sT50GDQPhXjqLHttmjZxOF5KUIZk4NFlIpc6uhxHh5mroabjjPM
iuTgDtQbxO+yiq65RpVmiLkZ8vgNJVunugndfRxJ23cT/ZT3Knig0YZgSAQWpNUuGh0FQefMB6rH
H61Jq/0yOtpmQ3ObxtSSbggNzTu8G2HmMjgIv0KbxgbRw90larXXXRjU8QwFbbIYZXByOZYCEJ1X
C183LHEAH0ZEXCcpEakEBHaapcgGYLQxFW3iNEJ/yaudHAF9FLTpEIIsvF3G9AZ2WkFzCBG0fN4m
JuDj0rHOKYoO9TfuXmMvQugLbE30pc39aYoMPGFyBHfPo9DdvNUWk1VSoOLRTVSdopkixsl8HGJH
kE0XP8pgBPgT6fjIE5wjaTbPfGDa4VWUi807YK7JpX4IXbIsWj4/9ZWon1LNwyjozrRqUx4UDuV7
UPFazc696Gp888ppLjrCN9JULiHyaEvjesQQUxonjoUcipKvGFsHqUvs5rVZAD/Pe3O5PHl5tara
FrQKO2pmp9xEOxbRisMCo2nDlPd18gy3lT7iFJcq+958E4ve20P4opSxmDAL6mzoEIsfAMAa0F2c
yGP6hMlBC9nUzFl7UqSyt5PnPOgtw9gE0oyRHRD+6zttLLRTXlGwgX/sSHpUPg4GKfkQNMQqT5vi
1Jj9NqNMcg0OKt3TYJtsx7j/mOdGv8kbuv4qStR3xky0CdiQrxLwUUleqG2hK9A3Dl7+Mix9IUex
mQb2hbrGFR7q2euAdXhX6Ol0aWaKkFum3wD1gclY9UDZSSfmk/taD/Sl1WRbz56IL3VpjeCqaooo
hP5cDJ5+cha1MIPZdVKD9jORLt7QzNyluuUd5pas3Vgga7tZ5+KFIfIVVM6dGpMPvWhRf8d62Bc5
RlPDLRzfGHXztqevdMzkcFVpuREW9ZsxjnqZsaJWQQglZViracyPrd6/20U9H7Ia8UQEUJO7qa9A
gzGJ6kERYrQ7tmzjfcOxrW1fpR+s2gx01fgW1Xb0SKPv7FU/IEjZh3mKsV9izp8zGKq8MLiYgxoS
KuFqaajgiKMLX4XgAzaKilSpke1w9lB4noP80uaIfVXt4aMuredZCz6SeBtCYr+hOKC6pJH7Ae24
XrtQyBj0YgQcOeALKU/cseQO8hkKXOepnbSmB8q6OlJE+kobsKnrmaS+fbRvmdXmrFycQ9iA7nSg
3DedZn6l4L4Yz7LBip/zLulu8wBjGixh7jH25Rf5KGWeT3Kj5Z0w/Ene2VFT7g1ZfKgpl74KqQsm
U0CzV1jRY5mPP2tseiR2mUU4bG59C6PUUMEzo1rZeADDvEoDBxtvgoOeT9Vqmgs/GXL5EmnETQFv
VmIKb7JEt/eKW0PTUzlEfeOCE3BziIUGKDeiD2Wzyqv43evC7+hZhpPXB3yMfGo76pxSvX1YgGrk
EfpV7OQxJyo2DGXcQ+SnNphYar5nmEAzqPGGvDbSo2u8tXqi7RnLT9B4gZGo7yEmNK0y6nvWA25q
8YwMwm6YEabec6viQ5MabP1ZyNmC2BgQxybmr/4qyjrwbQcTx8jxYZcW8sGm1zIdorOGHWwjwPH5
tB41yOM2eTZc4ETz1mOWpgcUbjjkY763CwxzRHo6vwt1di0FhKc6Va+aLD8ot54vovJWPbtEwPkH
O5uMTQeJjfwZMUV7HjMfVeWM6Xik/jin95qMiBatHcvLjr1AXIt0wDFB3ny2pNZZLVOKcuZjX9Jl
kXrOSjrT4KM8s/uAq0Hhd0bGLc6zUxWG2xJe6qlm1kxcgvAKovyBWjn2AAItqAHeuXV6yb1YuHek
zr7z9177vnmyEpXsG+6M84iUHMinOC2e5pERQu56h27qGK/R3mMiZPajvAZJ+tIoDRqecI/8WuYK
UEhSKrDw24JEMETzxHJa7HtcYNxZ2dniQ8qaUYdJqNO6JjKfCmJO9a36oU2hs5Ud+QNUSsrFIqc5
EmmFJ4DMskknPd5rKew6U3nPjeA0lVoBoeXWq/y5R5VNPe+1cCh0sTWYFx5hGZg8TE7Yj9ctu4Uk
xcdCr8wLqCymUbO+6eKabmAtOLYqvKfs8DOmRglRntAp+oy9Jv/FaWbAgtmW+a0SwfrJFmN36rjB
UV1mz92xdNjCJ7ALAJ1is6iC4Ys1qEF0wACoBsuPPNB1Jr2eMbOrEbTxJkxSVH3Wj3Wo5Bu3UI6x
qSV4VyaGGqliRz2/gUVw7l3vKUmMJ5121XOFN6Uit75hY14cGsYCROkeMUE+xDOAKTkG9+QSh3y6
60wWB5FGJYMqd6Pn5qdDWom+0pbAeUMARtEvqrqzMQGb6hg9xn1qHRsYIysLLPUxL9g9aNV+tG3P
L2uLRI8o3mAZ5gcS6FxPbERiw4We3lGJgFEU2C5jLb+LK/1oO5q5dYoQdqKxiqtypt7j2iO2rSvA
RyvOXATtlOWLRn6GYWftE4gkwdiDRg9nZ5Vl3CqasPLrRj8QSrnHkkMkgCJCzi36LnWbPShcjvGY
OwrTvB0aDDxlUhcHFi18aGn/xb1p7+R9diljuWuTIXsa6DqCmO1wHmXaqmgZ0PQlW1dD/GsJh4F1
R26JwsdYZGrDB54kf2Nh9BTDcyf0u3lyxIXgy0+XIo6ugSGjTI3tcMh+udUtWmSabQo0QPXFuOfa
/x4vkNKhrkj5L6dY5dyD0PXnHNNCES6nJRMeaNolwZq2m6sO0W+H+AJgAxvEpgzwlhOcy3d9tWAa
lE8WW9u4jrmb1Dz4bAwmLETRzvbi+lTpJXd32jdIJI0bXTK9EbJsUKbudTXxhtY8WCxgyQDzNspi
W6i8Oga6iC5dPPhmhVRkgJnypzg+lEmMkztvbitTvQCIeAYjcBd0TXubDMsU0dPXxI9pZzM4K8l+
JClRtfj938O21re5cGnw6xldu+bwYZXu1gbJ0C4VWJKgGkVFN2NGyyFIQXqKtNu2bU7pTJmfGPm4
d8Ogb9irW/T/8dHDuvEjiXpGhe5rU9T3Dc0E4AL3FlvD4ZcXB2eC1z8NFkPAthifeNpbMzcfJ3e8
Jh0daa3tfbWhuAPZQa/r5L1QktBC6QFAUBLHiejSGY1abRJlbhS+8wK6s4C0iuid3saDOg4EiQB3
4NzGEWPqdLEXCat2WlQlKnkmfAUJeDaY5xWEzjciYKEpHBwQssDVYmshbEnvVXV0rEzHSVoPqQNw
piZCR2DToRSMBDquvDwNHjtVbusACQ1jfrLWxPLpfpjj9BmjGY7i2zJn7JG536uOeyyFOkxoT40R
UXNSDFDC+kOeIqPzKv9s+JToVnluSpc/FhNIBkowFrjvQg4YrKPvQuE9pLut4weMwL2ftOBBTnhB
R7a5+WSROkivneB9KfQZDGKK9ZVAYjHLqwNuoeSUH6roM5TeU5p5b7JpD0Pj3go1XNForrM7j3h7
IEDxq0r3UmQPoLSyk7P0hi3VKtkU/LSl3DFdo+inhqhkYbZnbsZR1LJKJAV50xgZxNmcmZ6bxYxq
Zfmipwx9RDIaN9hF6EaGgpUJPhHhbYCDc91e8IM995XzpCbalOBbQCwJS3UyJvtNx9lF1c6Pwcwx
Mxf9ecDwCArBvEf8sU5hy1pty+Rqj9oGXfd1QXmdGgGBhz2BzUy1rMvjnDNMnHMMRMXAuSuQ9cXo
bF4y3dYPMe6/jLjoynJex7LVNp1thyszzIkyDOb33pT2kXoOepel47d9eY9jm+Kc8l4rIU339lcd
e58k13r8Mwx6cXASNel2Iks7bocOqgAUO6WVJ5kFIepFRI4DxMfANP3E1Fnh6bkl6v8WuwBThF28
JV6xdzsSRqKPNyOzy8jOGfawuE8kbNr6zUPTWrFhv+EMpLgwKC7BuHRK1XeKG7XskGkdRq0CmUBa
apfWhE8CWpkII6S3xl2Rt+kOgz+qtB39aDkb7zhBxsTy966XPCdNHmx5kx/DYTDxLjXFsdKJYEQ2
nWPacyLTC2kLb2+kyzgDM8FasjqREo/WWdtDjXUZGmRNdzTa4tk0Q31tjPZdOu9NoVt3nR6xjwmc
HWWG9wYg40sTDbuiL64un3VfiYEl0921QXJf9OBeKBEZlmEvbS1IH5qpzG3tUYPWjOJGDxzACjFN
iybp0cGlfe2XFvj/1ef/h/qsC/ReZPr/Qn7edf8qOP/6B39TnO3fLd21kIh1XTekq/+H4mzrvxuO
h6TD/yjktU1+zZ+Ks/s7iqunM61EeQaQ6cm/K87677qDSu15pu6YnuWgEf/tqf03FGfDcv6TvqtL
DOEYXjlf2sIViyb9D/quAoLhSNRlEkD2teHcVSa4/uLG/FEOeNQjjrP7HBKG1GHq2Bwn956hb/JG
31GCWPgTaKptqG4GhCzQ/5J4rMPDACmqZg2U5a4zj5WIv2rFMuEmec5jNGfNluSMzeLgmfnHNEuA
FQNsBPzQ9IZ8WWbEPS9fnBztcAwlNqUIcc7DqzigNDrR2AMTjonMdji1IToNuEukXmyTJGOSd+69
+mdRhtdpoOoexjbnCq17mJg91cWA5c+m5ku5w7skjppkzFuLqDsZ0uScQJ0foHjmUCUJ49zgBbCZ
36xjvX3qWnBbYL8w0U83Gvf2yIIxRN2mLc8TBxjMLIzjoKb0LQHzMCV1avSn3HQzGDT1MWLWCwMQ
yHpRH9OWVZdiF4wslnubSKKzkxzaLSLqRpstRaeDQcZiyL4ci9FCRJJaa4juicZZxU37BBHmtVYM
NTuH6uhpvlMx6Ri9MiDIkD30sju3kbeZB0cY4jthsKL9sCE3+VqGeK9L4KlyB8adcQcJ+I2RlG8w
W7CdC85TISnXtWH3j0alXk1cZAmHGz1GGa3LetzPQX4TVzC4Wk1+OvH00BAiEIsHmfN8Mukwz4Z8
70ZL2wfpJvY+nKYADJROdTMrbVrXo+yOvKPQXJjAYXblOOTgLAyqJ66UcpMLzoRu5i15bt6OQHFk
NPM1WlKywaTbwITTTnjlUAymL9eaK+6p+k+izec6riGvtKSiuh8pZIVNbTbsFQp4cjlbs23tslCQ
5zY6xdBF7ATBeaZ/7TMMY5TioH0kFjHBNrEIG8QJhVkk7gbX3lEuzBBlCcnDFCLYle20OEhOffWI
16QGqYpmT0npis4IEw86gb/JyikVQns60m2h86HKAPeFEXoEENJH4H4KHGkPLbKW5YBYAm8KoSut
EBincDzSb/pqFWxOI5AJhPoIfmuYQceO4QjsWgIimG0hVFK57IXCr/WMvuXBgFuEIBPSRbspo9zc
F17GFda91+l3hy3klp77C0m+GuDYTzi53mlwNRbPIdpbUxLjFwDxEM3LaLq1qzttaZwaEna9uGa4
JK2HKAIvwrJEqt3sdr8q3isQr1OLF9eUj2XmTntDOcek4XIcOadiqgo23RTFe8AdLQFfzspb+DHi
RB0d3fPKBzCmtoZtQcWGSb+pKiLZjDJaMN0Qc4spQ5sEG5dolR+5FZwas10XTB/WHLywv4acVZOq
aDZGxlUKOVHbTTTskk8iGOkOGO3oJsIASR+k1T+7EvK+RP7bjAqPcxMUiR/FzmLEO+rbRrb5LYQP
3xoCNNfFPeAVzW1qoEpnAFSBUiBNx1VEvETjEmUMsZN8YAQq9Dr2ihIFFYd36YRY//BRWFnxkATV
PsgvSd9yNeo2dTeCmF3bAmqCsbDDhM3zne1t4Vgw9N2MXHZGyJKBKmF6ssQhE1lfL+ntmyfEAFPG
1DHOBJas7ESg6tpN3KO6wZz2pObgf+EIT2fc0pL7ZW1dM3zX53w2H1UlDjTXeYdWMsJt+U3roYsI
YhEqCjPvKEIzPSTmjYm9HslZb3E/iGbXcJVBV/LbFi3HCoqTHuN4b1vnOLnCpTAmPS24d1yJT53X
gKGJoyNAR3fndu0PL4iR9+TEiSLMOHhwQw8AnSHW2udc5MvTba1Vx408V9XHFEhvL9L4LiRWuCfe
xuFQ4evOk/ym0Hv4weFtkXG4DKzM3WjQc2TDp6VvzUPAh32nuT9SgHBxp8mTl4wj5eEUts752QOi
RfU56beRaORM0qxgIE6XUeCX6UUMSm1GabBnctAMCzrl6Bpg/2qDGegrkxsuh/V1O6IlUQ6HsqzN
9dFRxoOpofWUvUvdUjkGzCdyZjgjwBwwd9aD7s1XiP/djUaSdKsxIAgizjyq6Sa8BJPplxqDc6Dv
3MYa7h62sU2h7ACQw0RPfA444sqaWDR1fSg2PRRKnn72VdoFOdt0OQ0uPu+oH/elBU41Img8fjep
E8K8o1iAhuC2m7CIaZHfMwsRtXeZeb13tmG/Jpl6SPs8OM7dT2MsqLy3YxgzvfXdBZELLFju9NK8
dFnpRyRIV06/JQes3QZL23An6HdrrG22RJfkzJkUC3SyX44QgE2b7WA1yDpyemdx7NbCvrO4Pb/I
jGJIa/zi/HAT2CVeQO89dlkkSX+yb6WIYwWG8Jm5/yafAbOkyrxvwgfKNU6hDsAMcMNRNxyEWh6d
YdycSEyzEyEfjbEgKQhOXqK393XeXh1yjCvEBnozRtCYU4dbM4iaO20qsdXSc7OuoUZhiK3IugEv
Q+pgTtu1kFSYLlbo/NAwuCqXHpiiiKZdF7npjvmlb487htv1vmzAnKpTyyq7cXP8XKq/afB70F3N
8xVgdaLgCJdzwMuqYyjqmHPO+cbCQEO6YtsTcC/G29CeGYnjnDA4FmTVhE1rviYOpfNoDG/kOl/Q
FYENho+2U+9F35KeFnfB4j6iyM7y2wZ6ibzQaXbqnQHcqAMmkxAfPgO6IO9HgEcmY3zaGThWwgLM
bPEg8+RxHLjFev1u6BsdfbyitZuskJmd9Uk9lhYVFqJsDknd3ev0Tay67E7IZh9qUOmTVu09SlhX
kv6nVVB2h85qHmtqGYzqxRvkvUOYV2XdeSaeuwlsfPOm+yRpXLA89eQo+3WIy0/N5lZQBt5L0KtN
hkzxEFZoXEsyoHTLD82AfNd8wvsjslI0+6SGWlKpYQ8MdJN4QbljDog/rstNtgc6OtZAVd2oOTRI
OPugLD9JKRCO11ElPDpQVlgwNoT6o02Ln3LX9dbV1j1/BGx7hJnETwYDPdyIugPbN/KARwzTJ2Mm
jVjcCia+bgLlpqx4zIqJIx48ObpHraNUboTpFNYHNdRnI+K4HjFSTHB78JGx/K6ZyhXdHMs+0a+C
wFsNg4G24pHCEHV3W9bJzxiAzMolNojljToy5ldNZ8ALTQk0GnEU7bwM9rO8dKZ3C9iegMIxNdon
fZnPuMHzwY6MinqPCXWUYayY5suQiM+ySZ/CoTnVQXca7YkbZPGhj7iok6JBpXD7bVh3bEftrMJ9
1RHACw7mEzzwi5Q4ucOZ1wSrynGwTn3AUifhK7YFexvPjOS5M8pdm8GcrrL0gwK2TxFzAVE/OR+m
qbmitN4MzRs5ZgVZ/UNGwwXq2YGM1EtmXZxAxyoi0zvyKc/YL6+1xAyHrkgylDEJPR/JShZAml2j
wsbfP1up+ZhGhL4R5i+95vxwGQaPDYTFOdeKVdM5sC3ucze69siZTCxfPBB9VyLfp5nrmXsz5jL+
vsUV4DTJ55Ry94gf88LtiLiEE5+lHJcETI6sIRcFdbhlRzRvRKI2vccoDLeydUhyfOQVpYeIG+zT
+qRZVTA6mx5mCnvqtYZOR3BZERo29HGnFeKl/z/snceO5EibZZ+IP2hGvXV3ugpXocWGCEmtlZFP
P4f1D7pn0EA3Zj+bQmVWZUYEnaR94t5zmWFDnk7uIU98LrdYOs3QoigOFOIM1lBcZBSxYYjjIh2n
oybjmwyL79ImMxotaiGj5WRimIaHACVpYNoWj+sNKO+xDeUz92IWwDeK5vELdw92QPPUaM4iZYU1
OXQXR3XA6pLmt3H7SyihADLWHViM+nFYgrh/KAb9Qe/0D3eBshslFHZ7NugY+gvxRmxXo/JNi5f8
0wgGFs6LYJ6OJPo6lvODYMTc6HQa8Fmms0M2SIZQMivn5w6TlB0hri9rJByN1b0UE/LPMnO+okRH
Maq8l9ni7p8G1mSZiWAloR9hvkz+d7izzRSGcP4JyWOHbdyh7Ys/qpphUTQGWEjZoAYF+NG6EQ8B
cADMMcAqtZ1pAeCqco3bG8ekP72Ns7ml8KPYIQ8VUkrwrpnhczKNez6lO41dw8bFJOMTzyPEbbCr
7ypjat6mGZYLimEVxx8mt0aCZty3PNziQ98vKjN6D0xjeE2ixZ5ieN+sd5GyAgZHoYrfEzGL0HlT
yLeKSzF1uv1FolD94Tr5z4R6iW89uaRVf7HQUR0CPcQ5KXZY9YZN1fbY3+mcfYqvk+1Nv2Pa2Ven
v1mArg5hJR5yq/stY63cuUa46+tQ7LzU+osYOFGuwrRgmATQFttYeihCkkC8clHSZnrhz1qKCJfK
WXiA+oyaQX7Ypz5L6QenhKPfgS96Tdrg3pawr63OLg55UoOcw6LBExQ9p41E+IDHysY/simbuD5a
YFdmO/eLoqOqrfwxuXOsdHrqzPk4T6W3FSiLmyHXAYQAo88pMrVEdbuy8H4gqLwUdHz38bKFK4Bk
gvQVco14LE4TezuYKCsbtLugDydieMHnRhkiQdJBV/qYm7s4WXQ8XHHgetZjuNhUrcChIi3lhnzz
kaljPG0No9iiMBWvh3isvOPkIM2Oqqlcw8OdoyHdA+m9TBGjblTP9hWq0kuEmY4NYDz5VgjLP7ec
V7Iu1z1eHyALQec7VQ4nrKFy0Udcqn1d7DUvMo8E21yIRBovTlduW12X+FZhv6TjLYNYvsVRAb/R
nN9TrDZVjISoJsx3QzVOqoAkNbtm0xF6UfoQRMm1Bnn81mq5sWf9xSuTZ6crS+cjZZFEkt34Cj8Y
A5NuuJuqLz6ziDUGHIwVmdknYmHIdXrrEjJr3cQ2dkbZH8PW6HdRAWARwW+5KUoCGwg0MHi18HmO
FO98F3Nz/OdEbshNWA918WpUpXE3JqHaNQpmTSpxLg9M1quQ4IS42ePGajf2YNVc2tG+SxRrd8dO
x33Aa6gxmDdUgsQsURGSm/Vf7PfqUx2a4vTPhz21RFHFfc8KlbN0SGWyNSTvWnseL8Hcrwcjyd7Z
XDL3l9uyNpNtyfKKfag2+hDuwItWcHbH4Jfjh3dd6fipx6RC5u5OGxaZjE30pxOL0zK5weAN9Lxn
PYeKj3EGr7S5gDMWj73a8ZIttkKWV9s1xKlmvc5eltgPyuuHCOLMakpnIl5LJX3WstODhYcyITC2
T+FvBDH6kThs/4AdAAN3vFc7j0BGepN2DD1jX8bezhwxEQwFd7ijSEIhIWfwDVcraQDwjRrus9HU
+RvFIwIKHKsW5iV4QvCFcTNubS99Rcr9wP2G0my6h2DjTwvS2e7YJNeicu/Krji6qWkcOqepVl25
JDGRKbz0ksElblC+O0yldnrut3ryS0cifZlEh4oSj0D68MMKMM1Owir2WVh+QrYsd7bdeEcXLwDh
YsNa6/DqGyRDZ0aHxxqOFTCVYd40vSJatiVtVgsV27UELm4c6MjdSeXItKtm9jcypOgB9FceXkK+
2c0H6BY3jelGqzCfow0YSf68l2wikydOr2wwpCNnPNJMcKbVYQo696BoTXx8IONrFzzDFueRlShV
u8JgL9WxqkRlz9c35qND92T3wbQN8mXHVtifk5EFZ6vFcT1aHzCkLDRyP1bVgj+y4NJXk7PBlYiN
Iml2BtyJjY47YeXQLBQj4kl02YvVZErYaCbtulm8/gmV9wZgprvWWpZqkYR+gX6X5lTDu+Zl93UH
CcKr5o0GZOQedTmYwmjedlHPtCMzmBIJyatVhDD1y9yClzX+jhkOuWSwiTNnrdSMVXVItAl7Rl0/
dyVzRk1BFGspMvmRDS6JPp46AwWhc8titcyjJmSnEX6d1vlJOGM3WlrOu2agjcvacVOlvP8CYiiO
+owBISFktx+r8sbtPJQgIbTJIsozQpWdir0us/laWM/OUGYXxMX4JfLM3iTvGgLDbV6mEQEy7TU2
k6+k0IdnzwbySSDx/WBqwNAx185O3b7NvaZtK441yEjde99b05M7ST7Krp22usN1hgYRH1AhMpWI
g26r4zBfu6PxktQD1sW5vassGkB8v1lT+GFDCCf5RNTiKF981uifOScuxkkiKYyaLwXPDLlNvdU6
7PgiNEh5VuNfyGvvieA7QLiq0fvz6KLwd4jVPViz7O8H+BAt6B69Y5dDolRCOVNfIldrLwGfiiDo
RzN2GZvKVVjBUoSldkLG6jzgHyb2G9EnUBFCDc2EqqjUzXQ/UBCuXbNy32OFRHIec5aeOcUam0MS
KLhsr4mRDj9dnp97GPBvZkluYmoq85C1rq8D47vYtJoog9r6Ky36g0RCcasCjQV051xRax5SjDxP
ZojszYzslwjcng9jAWUVB/Wa5v0dHhfWX4ZC66q+mwivOBkjBqfChjiXGZGxG1Af0sUMPWJMRBr/
/DLoI3pu0B3rMdTdl8ZCGbfg786AzdwXVVR+pQf9tmHbha4aBaHr0ma4wayuXsdKUzpp94Htcj8E
9WsEcIdhJ4rJOtfKB7Sz7s4gIf6QQf0/eSrHj0tvFc3V8OrYuIAQNVl+Wse/Ccaqx+AwoWP8ycmz
XrfIelk5h9itqFZWhGqMV6PIjLWKGclsYtFvUHLfTL0s34wOxbGsku5JZgVnpxvFy4zBvFnZ2zg5
1fsEOQ2haMZJsvyyD6LN2E2fjMXVnrDX4pYzPbyFToHda2Tm2VBHI3Gxe0LEGGkeMbuulg3Pq2Mk
OmoqkolSt3gm3KQ7a3Gkn+pePZmDpR6a0ZFbowkB6PE2oAp2thkbi53JwOTaFt7B6EgzBuZ3QPNV
P9Cmmkix7PzC4P6VmlESBtSkW2uYxcc0nC2hBy8O8pUVqC5gsppJpkxj6CcOnjde9y7MIYTNDC+b
syiGDn1q2vqyluEdGKTwrlr+McwgBYyY0ICuDPmxjP6YFsN8dLuHClVl7cH3rcdkuGmiVwxKYukL
S/sM7DF6DgZkG1PqzocGv+x9NIHBmkdynlR1LN3TjJIOk7B7IpEM5AP/ov7L7/zH/1Oy0HgHWvY3
hr/uAhMeFga2mbnpZapFcsoMJ/PzNGuwueXlFs9SSL5nUtyMWFG8Kds8IAOMLoSLxv78qk8FCKC8
mq/EcjGMN+rhsyqHr5Q4+AdETsgFUQNVsRT3bsPrWSCc/CSlZT9Xc/tHoXyYKjbt2vLoyiJU9yiE
xp2ozWo/hLzuKkkESV4oNCFpdR/pzXLTuOqlRj+5Kol28mdhu1tRRWT4pS5DXV3Gbxg5GFsPiMmt
Lpo2dTg6e4fJ5dAr8x6PbP1SViR8x9Gz2bQn6UmXiR18GCrD+XO27be0qvvHcOygoRE177cDQ+Ak
A8ba1x+Sjg2jjPzoiBrigEajHIM2UK3zPs3lwGuIYKx/ftlHOmlW2iYLVHcpMEk+eajIV7ZeK5xC
hfFkZoQiVp665TVIfYxb4eMomNLFBV1MbxClqXPwgbFTNC6j/Wjm+gaShP2i5WZxmYcFPUKPtgmj
RPltxHjX6D22hFUR0XyTlEIiN4yMeDvnMWJ9hso1uSV3kJlWeQtaptW1N32uzkQacHazUEdHlmWc
UggVdC29Kzi41rOTaAcO0dOEa2mfZMS19UIErEhMrKJkwRIOZe44w7DkzfEvuOtLTtoEbwyJQJWl
UN/4A2svpcULGYRMRuyA+wLJ7oR/HGcAoIcRLkkiDBDrEsiWPah4Z9WTc4ezcUsSoTrPXUtuVeSe
Fc0pnBkLwRSNfJ8OtNJWfpU4nnbOFGx7ZXnbrm7RmZOginNVDKG7q9A+efTjzDCRraHjAwh60Ch4
UyfZZtTiZzkWt8Ct7zAUcoTxGHWmFa9JBNvkNglwwNZTSvqMmN+WNvxctkC2XHHJwh7wLXTRdV7m
9QoJDUbJirTwFtUaNgljqQfYeuXeqQvlEarRK9JEVoRANnwzhhY9iIWTbxXWNVMJBoJB7LuUiqXR
IgRnTFUzE1ejqLNmNzDj0u+wH5UbwbEtJ6Sy+HQe5wfZuj+MwIeN29fEDjGOlLO3QsH+akgeFH5D
+MoGXzaCRVoMPOvEsU8e5mHiXpgmCCs59gmzbrZVyYrSik5F/0VUCLIeiNJIvoMgLAxqMRAxst9a
BDFFsOSO6/VbGwtiXtvpRbQ4a4MRurDnlPHWBDjf+qWKmvsxojNiwrRMSqiKOFvZS8SfoYc+ibKG
vwdtRg8WgAVy80eH9uclfX6pir2Xk2HiKOuGmR9hqJNIv0r2okqqUz1VvixpRIzZ+9ZZpvPBvSXZ
fFz2C0DKuGoLssNT0QdL5OBuxFRFygSLqMn9xU6aKHLirBhOrNN/hbYstij6OqaH9QlZKLHcZBs4
IbMtx/3WRmZkheyuJLtzAWnRa4l1LEqsW2bcG97o+WxV+313MUJe7yos1T7Nm9csH9+imKNChV9j
OaGvJzwBIW+6diJGaJb3PSZIdQKJqwhaGYUY4DeXLNJsKdj4t2V/Ti/Mrh1VLKnkHZtypgIk52iQ
MmGppQuDN0OdHosYuL0NJmec+o8oiM7Kxv/rhj9GL5hoYAppx28b2z3gY+4cx2K9NuBK48MEIwrz
1g6hlLsNwsjR3NQe8hp3QsbZq/RxMPStrma5ThTwMjNIfRkE3ykZc5ZAugtJBzgpL8YFBLkmpnHX
tK2OXBRjB3MkHArfjRN952M8bjxudew9AyJDBLOofFmL825ueP1jLzFPreYhubTpV4x6tHcMTcD8
tfR6TLx6As5xtE2sFUsiyQTNlOXwXWde9CBsFjc6j1AZhgleII2QOUdfOV0FiDC3Kh9xfbxuVErw
CeOlzlYeInfmJalb8bOn5PWUDDDzyN2PAbpXRI2berjlDaO3OaYaasAK24WH8DGTDKkZkuggoNe2
pL4YlrS7kESe9WwSkTFi1ajjjtDegac/wGq1wpuPtaW+VlOO3KKDwYIo1tYEUtZ8fIgwGgF9QimZ
2C1vR4LshB089kTzJJk++jI13g0rEHtGDMgI+ye9gN4DTDLBI7A1hbdGFXO1HcTTvWFeBjeqlji4
F8rLlXAZ6qT47xgrdWsvhCMeefJRwcVyEuOHZICVSUD22nCmZDehS1QGdhWDM4Vy1P2QwyVM+GSb
WmO2gI7dMn/chpRcTyzjoUEc2rmim4rIYm+x9qCWnFI2CilMRFQIXx44EBRaP2nGHF7Md+y7TvlA
HBXMsu+pdW5mgUBtCfGwFZ7XS9ZmjJmqqyuVbxPQHTByFIO7ZRjOB8FGBS7xx6hg23gJX8GmdyII
6aMp9XatpXLlmIDaC4aFWgjwjG4VMl3nQGIKzbs4Thg1T9przD7q1IfqyU3zNSSqXTfa+mruzZlB
KvDFsgZsnDoEBlTsqEboX2bJyDostrB/kIGn4oNEbtijxWPBg7elrcHcQ2ZOL4np6dUVa1m4KUvr
pJUMOsoaX36RWHc9hCtfz+sJ6IS9V+6ly8nWG5okZb6G88xIzX3psQQ06u4lNFn/xxH0sMVdbRsj
Z4TUw01uRQnWxfiHRAb000NjYQNGdJiw3MhjAC9ONPLNSgTytJd8Q5aTbgYW9WwwYTGCCiV0HEcT
iMFgXQ9BQt2mHoNwfhPLmQe+W5raa2SRamv0LxB8jgx6mVYN47kbJPu4RKIr0QlxKMz5SYUImnnS
Tqyknc0gB+4xwKRm6hVMc3qbfC/XXMEe+o57V19T6oRrum4AytM2JHYe1zbCR9Glam3I8aiM7him
4cecKhiIOmk2cVuzjR55SFNt2OjAsSPJjhKg16BQzGcpyWYpxX2yR6qbb//5h0MOMULXr1R4f04q
yGClWNrq1kNSCb+aBBr/gReoQv4o2PQPSba38hwbsoo2VopHmIZ1CiAtN/XsMY9WYCE66c9NxcWy
I96DxB76eOq3IjbsvUSfxAbo6OneF2ukuzjvH/ta/ZQNOE2PTNINrMddP4OoNsws8gtzZ6o36V6H
vph3agmg0jhGkUYBYJxKZuy1Uey7Fv5kFB+EwsKMqeVriSDrhB3vUBeF65QYioCkp7B09E01VVs9
rnexPrV+Htrvs+gZo7rpM3Mr5CK/MgsN7tDy13PEi1sGQA3ZQeCmjV8Mse9j/kJYCC/OoK4mnANU
nSmUQNI7YhcdRRLACu9y7puRXYOdYbYKzFMWuMPBC4c7LYTynOe3yd1mES8aLq62HxkSJKQFTgL6
MRl/l7Fu9m3knmShHhEC6GuS5DZtPl6DRh1rjfUoHKofhlFoz2ekAKL57N35BUNgu2ngRKymGuwF
SFS8AMzSgLcL9wDCi8V+yRpfVvhyx3uwAfqBvAHwmHJcWyWihh+LWg+UWfFFf0/uAimkgmS51YhZ
GgYHO1YPLiprTwhKz0OaX4OZY15O1FJeh3IJSNU6w6FsiZFxnsu2wy2udZvf3JxBgYEXrPIWqwTJ
Z8C09dUQ9g92x5YO62x/GLpPRMFMbUtE1TH5rLHRANCKlj0JSbt+MuecNv28lt6ifzBMEji7jcBP
surVdIuH5lgWKUk2o/sbVOOLEQRvrUWt1nDhRfZsC/jGhuTqeaOxGTIUJfNaFNQopmd/l41OZsdk
f6UZbkwQuDZRyozb02c9zr4G7XEKEDHhKISYy46q4xFLqEiZ2zGmQAG70TpiNVy7+DPCfKM48nc5
KTHMOasPjWf4NFnJfmhd2CM1HEfFjFYPwamyfbL8ygoectsmPHZut3bu+DIqAXYLlVLuZA8erSci
K1AViDCxm2PiKNSThVF3ofOPF+Ew5siQMe47pbW3RvBGroouf7fL+lbV8fhn2S4UGDv/nkcuQBZ0
+qMptGJLHRCdkM1Zd/ZQddsesMQjbby5MrEqfjlsav7546Y0L0ltqvcpX6YaHrCupJi1nRhSG68w
YT35wKyRee3wEunmL3KS4W9h4c/1X+ISFUG0aP4iXBH6uTTCC92gdoBpSBgE+nyoHdq8pglx3pt5
OjfLN5yXDdE+wfBluLXDqtyNHnE4qu0o4vkOi3NB1BSVxVgM7qPboVRseSl+EyK4/uePq0K/LwzD
e5MmJzZlXHYb+VT3M0W3cpzoYEbhszQWizgWehX3UOHcXx7hCJ8pqQkQSwhrRi426/ad1Nt7OoKI
jrSY1nbL0TAQaWaTncZvIRM3hb0NiuErlu5TJbIr7pbuPhtIKNQybmiK6QPGdTSjpuRVTxTCODVb
q5oGgimaoyU18hjD5K9jaMbpobO1qZhyWBjLqJHhZIwQ7kp3Y+FoTj1ke6FxrBbvcZhrGCYsQf6N
tPE8adtWxN7bHMsfbl3Vx8hJgnPEpHKDe463zZ4pceSXfYu6Mgh8hl+7zOzwUjsGQV2Y2QauDw4M
c1dp50mmn+nY4Naps790OQz7nEWsLLOzpbEkrZckvw4VjmyiB+qLch8V3R+yM3YHcnhGK+mx+h8e
tQYZY5dwtnoBtc7A20aZ1MGeSzfNthWLXXKraKqT8V6MFDi50fLjl/XRnsQ1MVAcJDjmTER3kYEO
Cs7ZOy6IiXuBti8yjO+hdJ5dFjyZ67zEve75Drd7l6NcQDiWPYFkj1ZNjwFWL45eGo1+mzLhpwR4
sfUOWU1upb4zvFNYvY6JYZ0HdwHxFBIQvAnbGTWNwLLbLpVurnCfBYX5BH4UjCdIC3agO8aWSC4U
KD2Pee/OzZBGxnojyDnQGDfFaEXbXNt09raf7eZuGlyE+Fl7qWz3ToRCbfqw3iXLJJutnG8FZFpA
+MGvNd9H6ElOXlU1Pl6qGur9W+UqeY2JecllTQBfh8Exmg2DdEEXEDGo5aMIvddCjSQYS+CLcGI2
srNeJrrrXez8zQtooHS9V8UrO29oLZtseMxV3B3SMjhKUi83YVVWyOfkwTXM+JDOpxD326CNp7YP
dib++b2nUbx0ubpfDhwAVf1X7nA/mFaBBBdi+xo2t3moSM5yimYXGnSBxYQliucX//tIMReapa8a
+uj24GYkfNZthiFBZBsQJoTxlPVIOhShgKiLGUs6TNl575a4WBAgi0EQfQTYnKUwUOnKQeznIvJd
Ai2VjL9KWQZICS1iVzL7XmSU+aQ+6mxHiVRMqmtYQLqdhqzcNDhNsxJ2PrJn5AXNqiboyekvi7rH
9sabJEJo7Sq6LwupqNayTqVDMQPC7CC5P45s59eJoZh7UExUQX1FX0XcqBrAh3bWZRbDMxNOZJ9E
Z6063T2ZZv9rs6Vd12n6kyLNzD1Sr+yJ/t2I6IdiC101QsSra5uP7WSNTOSNk7CZFVvfxdi3mFtR
m2ZEHHnmrWnTh9JasWYmJIKvWUS4M2Y8JJM8mbF69AjXsYrh3AF24sPHi6ICsnOFc9ZD5hi9LD5E
a55lmz0ZJW4zWlbiZMm5CV0AvLZFcprWe1T89V3IkH6sYrjnDmxKJoUqeA1oiVkzjwtVppd+VjpP
ka79Rm3w67kTlqx4X3uZRmMeP0UAPNnUuHgs2eVTL4HXFOMpMHjFxCUTJN2GcFYAYY88ghpLuUev
e0jSizsNrzESHxIeTGtvx1cbDgQXIoP8hphlVN4rftxlCwS91gDstkqJ0uWBU3C8mrMdyp3FSJtC
hWAPYmQIFP6BX/HBHOwlLipa53KfYiYfgubWjDS4Wd5/tS4FSp4kEIwWWpOqCaBzcyzy0Uo3TuNo
OU/NnJAO2n95QpmrIcO96Ey22sdT92gr3nlZ0/yh/f7SHMasAxInmzN1mhWvWE98L3E4+yH2UpKr
w2eagy8pUWBPOoq/HkfsVrOST4N1IWFAgdxkbQyaEv+u3/MZrfUuOrrgODYgwc7phJI1N7FBm4Ah
XDaTO8ZsDzPtxxAwDSmdxW65RIeM3DmMypkFMSdnqQ+6wXKqI7m6DwiOFW4quh8bxwHC6nrXK6e6
jR0i1PxtAvruj+TPQL0wefpXOJcm5BWG6X4TInYTFr5uZRNDYiz27eLahEDJKz1kiOGcGdBiNpMM
5KvoVrAYSOzwq+r7OzNtnlo0Fo09foxYitaqy/5sItEbDtUVprZHxq2ctRMAh6w5ssycz1ZRXZHT
FgkbMdXpNXcXr4e0JqxxhAIxjeKzMnkF1SNk0kh8mF37VPBz1cJ7ogZhvWhTJOX6CRM5H9wAvKbw
JiRGcgF5VfgPpmTU8af6kWNvRtYwDIEYWHrNT6SQI9Q19tSMgiSS/R7yQbKastOsjKe6Ul+eosKt
lpy1LDhZaD22RcjgxMaj0GNRQeKEpiWrfjR8ZfTaoHZ6D1EU/V1ulVfDqJ6dmdOjCbJdgpZ8VRt/
DZbIVeoywiUShQmqEV6rwGU/PkwvUds8zjImjwIYLskz1Mo4YroweQzQQu/axnnzsvDQdmzanGq8
GRZa5eWyfkIfNDa2F3GpK8kBEV7C0cKS6gHRxrBPIIN9jzGCoqBoz433mJuYVKeshs8tQJCkObdU
CueoNqyNcOefsOTzlnSdpCZ8ArhuVi7aRP4zlLIg/UtUhZKfgXkazTfCypZ5MnyuvrgSCrmO4NeB
KXjOJD9BO4+Dr7EJwfYH1WdkUpbM50hrMNrnLaOjWZ5jg0rfocKaY+OlnnTjGNXkcNJLkSj66hUe
K+4OXn7aDdcq1ImdGO2L3eParqoewnNDwzVOFk8D5diQkvPUtfi1cSIt+HCoJEQI4engbSEDBlHo
0e4AT6xrd+LsTIgeTqV10ofiSspcsyL662MT8th5Q/JTOCRZzbLDHKpF50jBPhtypppD4mt0+IW5
jDb5UlZACnDIzTIwhHHa/i6w8qfJPgc5R8qckXKKwnI5UXQH+VBjPdap6VdEC286GI+oYAgeGcz8
Opbq19Org1Vlz5kzPI5sXHVL/jL0ZymJZLYzdoVpaWSgVM8IXdBUZ48WM0/Pjdof/D7gMquPIHVr
xFq88OWgH6t6kSLZpUbTrTZDRz52gzKgs2gn9YWJVuQDJXMAyxcZRGUG08YUJR5Zk+2zZd/yWbuP
i5RFgkiXO9vaeIMyH1J+wGF+0FfZ3jBq5pjFdOrdst1Iwg+JujmFVjWu6yI6xPGiHXN0HxDTWz+S
Vpwh10KOdJmm5tTa6JIH+HVVi/zXoVyDRcNrOpgQMqpu3GLw4NwMZbD997fc559RU5TbeWbkphDA
SlAyPJDAns28fe0DcjkKag3wvFHMiDKSCHRG1RK4YHxZFfNDMUQnCOUMoVuWwjy7fWieixgmMOHu
z82AtPVprrXfTmt5jDEQswqPfBxujd9XMQqVntQZlTJwsonASRzeI6qOBIgUuoEUPGGxNbC8r7vK
uSxS6MxiakcNxTBUY10fEM8864wIGWyVxMy6e2cg38NDTgSCWtUc8tEFlYJxiKx+4+gmDNBqVJtS
PNh9Qo0rLL5ylrx25El2szgy//iIdG9B7fAUNY7LpL1akq26kulAed8KDtMxYv6cGsMP62IAObC1
sKCGq8IKX2VbkmLxri+bL5cYHMPcQS78QRSXb1snEatOUW+hS7hkwHrYwezLme88T3HEB9V766lT
KNo3pURyHPLqFJSw+glhw63AjZjxw8cR8z2rcYcNgjkcKA3D1dGk3cQ9a9WlH4j4IwhwlIZLTldp
8eh70C2cTAdVMsC1KaNdKttHd+63me1+cwTQSLlAzJvOYpEZk3BJyK/lRec5dTey6K3t3FZfrWh3
cC4+mvBALxHemU7/bMbO2TYgXkKqwQDxSCz7hYHRwW71a4yRy5jDh3xRWrZC2cTTZYAMsHjnqbWJ
VM9EW2ify99RdxRrtZ7sBt7SVupBmUk/oE2BbDe839S7HzPtnDL2vzOHbvA7j27N3EVj+aSc+Rpg
+UgVYz5OeSXCC5bpv2RqiE6ZQb3gi6eSb16kHl109iOOLUm7NdyIgVeFYHhkRmKzDih0fVVL80n1
TQrgZGS/nX21JJ6S/8MRmmOpmFiErrsBDF2sJ3LVqmyb9yzPiQ3nsLOtJaKNVgo6o7TCn+Xx9FS3
LbUc8aIt75FOcaQ23T0paiiePBtsP9ImbRg+LYdqr5igKgi3vPNC7UHFUY8siUSvgpAzq6aoFy7f
TNNjW7RAZtyxWCLxOjsQFMAmwjkRt04YqKYTz+iqcy315wnP1Nr0+Ob6QR0DDce2FWSYpRrUA94x
yXik5wbLXsMOLWbdwruNR3gEo5+EqOmb/EfmhMPFBYE/AUZEO4tAZQL5LxL7rA0K31TG0apca8N6
7qcwsgf+N7pPkoJqsZiTlPaUl+Nd6L3DJVnJneqzb7sNQB3kTzDnENBSAdSID7M6YIpvwD8sY5ZB
M0I5TbNxGpYcPdjIf/SBPLWZ1FSwmiB9rGmjXHMNYgau7KTgNESQ4ZBciIBL6bIW3AQRqkg1G9q6
RbuytpaY4JG/TVhEsCdF/EgYku+0w95EDcKqMI3Jf5Ub6oGIgDtYRRi3fQjqFPIAYG16Cw3rApCS
tT7G3yPrRwSdUbh18MRLgvNAekge+yG82G7v7drZetSG7tdKTNT7DaJ4Y85hH6KAHWf2jwbv9KJl
Wjm5xTLP6NNjZOt7cHPoAZq83KU5gTvaXzxNzMTwQoiOrXAQZOMdUxlmy2gwA5PpYZeXgBpHuzzo
FoXwkjxtzmGG3ILtqMlYaWK4FaYMm0fd3S6VqW1a30Fl0M1P09bCndXPo35EtBL2s591IHqA7mxF
y8q/rAsOGKg0fWpsmoBIRlh8AHA98cAu6JiF7g3Z88wMHWaIU8y/ZSD8xrCfPESVd4vGATK0uQa6
Vh1KICZS/RQ8DL7HPpAUFt3XTfsN5JS7Ht0n9jIN0zOCNIyGnjhty92kTobtspOZw78q4ngIdJpZ
ZIXc+8IBcNS/t+lZNbK88BCPdf1rzCLbz/059ZLqRi2/kS37Ar7ekrO+9JBkreDz+tUcTguruBDJ
voxaJ5OgWPZuAtRElWhPsuW62y2asgLc3YcANX4I0/ldLMRGL/e5FqeWwR+xstFzEkF1nFOGxYiT
tokKq/1YOufQNc69La8yQN9ll1ymHkQE2eAoHzvGGspt7qLEq1aJAzPbTZgyYGZLxup5OQQ6jUGp
LPNbTFQTVR3zxxrTiI9jtPFZO2ideJYLNkwrNproBJsmmmm3hxpm1eke5LT0iU/9iua2R8JYfPxj
nf//jIH/iTHg/reMgce+iQtg9/8n1p72iV9+/hteb/wLAr3pMo0XpmFZpvOfXHv3XzordtPTpWeZ
oAlg6f9vyoD9Lx0BC5QBsPfSNMUCIGj/zbUX/0LjLEzPAxggJYEK4v+FMiCl+C9ke0egWfKk5bi2
rfO3/t+UgZhliVW0truqw7JZD0JnxW6NJjpu/AiWxvNAzhFyGnGL0/wQThwp/4u98+iNXQm363/x
nA9kMRQ58KRzUEut0EoTQkfSYc7F+Ou96hh+xhsYhueeNA5wId1WN8n6wt5ri3C5L1u054PHfELz
gCQ7IUb9bMg9PNdjKtkCopH2EYR11KMbW5GR1YJ1b53kOtlOuc9J+vVNDB2BhY6iSwmmpSMvBYoa
H5FCmQXmzmuLPY4NVoM24ybGJw9pAE3bTjEmGJO7D2WJuIvhEG39X7vvqp2fdVeJnGVbzC3yHyc6
RsEWgIGBKzXMD3DMmA+tPZS4z71VMQFIXgyTJ6MXhC+4x3BN2krqnKZp100Fal1M6n6XUAJYQYFe
Ia9Zqk+EoFeHvqGkQdb0GmVN+NKicKj7XxWI+Jhi7Gd0Zw/7uTRGfJbzrw27TSzNZ2Q9AFaRu4Ql
z9q0GuOyuO49kXLrlrn5s02uOkka4ZetzSCx560ixyWXdGBoRHjqavQTMmbDyKGWpPfnSPpHgugy
RUFveYQBTliIFmhWDSnzNRx+DwDWmtyzKJz7bTjxExEggL053RoFEUIYNmCf2VxFPX+Nmfuaew4b
0U/CfTWlxra67yccUlW29gfFpIvZnF2myPXxdS9oyCbOxK3ZwJp1xzfWPOlKAsQ+WIaHEFwdE48p
e6DIhEaLcMCiXtLHhA9x133bqEdWCyzMo0FgK6GwDuN09eXnBJMV8OG3+FH9XWb+MayRT1sA+5ZD
cAlxrThDZV4d7fWtW5Au3XIwZxtqaWfAI+uyvS84tYWL8sOTODIKFu91g08QVQhvYnbmHfJhHt4N
XemrO8/NOSBugjGq9DdeDvocxBrFAwu/unG8+z5lHYQOy/InhsjYVus86E8iBOQ8xfyyDjrzoTIV
A9f6zp6ke4Dwh0riPIUWV7LSiDD8YVHa7Yi6iQBiMH0ofEiiXXoeRVGde+xrkGO8M5/JBm7lS+rE
9dFn3THGIWVclD21wWfSGKSoNyFZBv38HttMoxMqtzXUt3ybuKAwTbe11mFWw2tS1onEGXa64AVT
4oSIoWD3IGqutGpAFkA6lrdI3GNLFOx9rQV1U1UQBGwMW9dmY8gv/VIenrJRUmyjzcrd5aG1wHOV
7iMYEShnbs47xjkEiAk8uW1qbKMkaTWpgseYL2nbdu8SqORW0uEPjSc2ThY+InD5yN233L0H3PMa
It/eOX2ageAr6RDHtXSSgpkZrj+TN0oIwIOVszfJEyhR4BzZ0tLWFl0y0PQzhzK2zG0zHioAQuKR
yYxdNON+bJB1pVUP6c0b7wmH5aKWzs2LiDILDI9gsYgbsLPBVXcDqtjiwEz+WppJ/4Ay+9+6sw3a
T9I1vkRZ/AyRNWyYNcjdXPnHSjbOuyub7dgUH1IFC2HdeC4B3ie4u+d+Q0ZYth1Ghs2zhXG/yvZz
rL3ZC6PEFvELmm7zGiFmv/iQONeV4X7D9+sPsUxvacXwNVjmbVo9FY018n7daVe74k/sL+SIEVMU
DdzH48CUKPfi1xrSwjoRzDyC2tMuFq0ojRIgCHzFZbdK/UPjEHUE3oiU2bQ7D0771sfOIbRdDXpu
CQX78ZgM6Am2WKvRZo6PhmsfhcEzVmNWBMt1AocEzpfCE/6C3jRPPqDYRmo02PieS/J2O9gvhqOu
gZiulfbI+6aHA8VIbyjySz85hbmtc/1Otdc/59WTpShUbVdLxNLgF7n0uWWWCCJ3eo4rtrsid9h1
u+FFi4KmMoIPVi0dDp+J/JAB9+zop4wn8GVZqSDbgotlasEMKIMU1x7CJo5MLAogXh+XGrSb5c73
aQoZmQikdpflj25a/XpJePWJ393Z9jMNCjyz3vpsMICbNY5nO5vOiY0Rd6zng2BXtrZ5WPTVuKMF
I49gRpsY5VxtnqQahvbdC6yCjTR+fXhbUR3uYOShi8OYC48rtwBzcZD+tqbhnRbfe3MYg7Hk0t+m
Bno58iPm+YM/pDkgmRYoCkN8quSDyUnHfyLD2Q0jVuyIcfU8D2cNraMnoc6Mu/MMxs6bIp4E+dOo
cSLC8N2zaTmPkwJFppMmHKthjVG3THOMQ5oFn0U2teclANRTwsfeLHNwM9r2tb8YGni2QD7zemBv
MVbwvNfXr30fdwxRoqx9p5mBw57ombbTztvRt++DuNkXEyR8SLXp2qU5WyclGlxMZXu3jn9dFq+2
KoYVN3Nxbsm5T8JLVZhYSg+lcibEQPaT2c9PaAQeCtkfTWF8VobB6CH7NQpOQTxZi3CeUsZHXljr
0c5yN2iQnDc88feyXdKIuT6QFAbxyxIZj4K2k3Bf7MjLYS7Nr8hAdWALNKYJ+2HodUpj7Jip49Wx
9jZ8uzJjh0TFcVyi+ZJxxNyRFHuuIBdrNF7hvyEYYZEyxVc4x2VXvCavbb+4TLQdcmQ1Yo/rhYVw
dAMKVHMA8BRi8nrVrHwQsmRVu8+ZDrPpLxJ6H0yU6FBpoF+FczwbkR/LqKPIT0O16uD/jSZIolwj
ASsNB8Ri4G8cDQyUkAOddLpLYnUKF9K4gjTYahpEB2sQTAO2KeCDmVuRHR0+WhpLGNVI7hxIhZVG
FvY8huJI/rUTNAOzOzy50A0llMMe2uEo8E27/o36LSCmGrOWV30R0nAgzHmruPQsH+NuOGwInPhD
2ra3NlLp0oNY1sZXzCVzDV4knvYcsu/g3DwE2BV4Utn3QsRP8RjMJPNUFwAiO5x/gJVplKD5smHJ
gLcK9ccMwbsIZyZsAxLN6OIBAxKE1ASUuihskJFBcw1L+Vo5LbsZbVxGN8ild0SdCEKkKhMk8NMW
nBJAWYNMPKJBdw7bbj+WyT4vkZ64fI4w8sxu7A41lTrf78yOviMvtuxgP0VdQ6hYQmj3ODM+AY4Z
QMm0ezbZIuy2Mga4J51ij+yRzcvow5KZqBdZYsZ70smeyBgM1xgN4HBGDRYxrOLUn3KbqOARiSU3
ewRpP4XmKYR66zTeM4fzGWvepwL8OWkEaAcLdOjopwP2ayy6fuxxMi+DaV3x5Ly6SC02hg9SNNVw
0QLK6BI3eFMZDdQaQIoPNGJbyUS4GsSKNT1jXVY9PUvaG3YL9CegTC2YplE+/PVtIKe1xp1O/8Cn
EFANSKgGXi4mIZR2NpboHloqtFjcrvBTWziqCp5qocGqhUasQtSHh0lmiuOjWbXgsM7wWEdDdDQH
jDVIO2zXToHADnirctBkQXOVEqwrDhPrlLFzwuGqsa8YTdtdCgmW5QNaNWSwlYbEGtBia42NnTVA
NqFwLyHKegk4FaUhs6nGzcJ/2VOGpTzH+jsDIu2wgKYl6pilNfspAbV20PRajbElQLDdTZBtQUWR
7veYauBttzjPTRndfOwePcjNo+JI23Cbw+C1BL/SvfnN61BZ8jFPviwDC6TSgF0zYw5LLI4CkyM+
Z43hjTWQd3ZA86YexO5/sF6ovX4LvteH4xtooC/+479IPHlemaBZR7L9Vkk+ngZwA9v+SZpTf/7T
QQg2NSq4gxkMQYHjeeLWm2qPanBBvyphDPewhjMNHR6gDxMBZW1KfAzIfd4zDShuNao4ju6cCHRx
mAExlhpnTHQgib5B8GFyvbJUBHqca/xxBrFgXU7haxqjg8s1JJmdnblpNTg50QhlNvlISRgRoqCm
Rsri/o9l85if2RHNHI7kWjjWbrK4oQy3LbajfeGsLUEtdjdDQ5w5GjViDXV4wyMW2xUmG5q3kJ0r
Y/ynTNvQwyq+sHu4czQmeih95CQ1tA33ZlJHodfmwm7TA+SUmwVpeqn9txDEjT8w31IaRj3KGu+t
CN0LkPkjUi2EghpeXf/DWMOzLjTYetGIayNhzdWRQ6x1zuM2DyQHNEhsKzBPSVWc46RmL270v0HA
BIcJAQFSXVGcEMDw48WqsqoP/IITWN0SPBQYbhISOMlx+iKWYuUIHOAIkPxo1bB0a87qtGu/CVD7
sGHm7MJF9juURT1znwhJrs8npVgGWGWXHdH+pQZZ8aJO5N6dfQKYcm22tnNmvXl658noseucZ4X2
aT8n9AdAe8KtjVKnqeN9SOzCIW5JYoYkwxESCF7YL+zGQnlbJ2R+Wg+sjKWdYMUwQek2/VtDZMxK
iJfYAsRdtd6n3wTTEbvWp4DEavlGQVulXAIopuvMmmOdTOgDA6FY9yft3neHZ9sYAGHDg9/IaGiO
VMqxl7yRUfk1ZojJkBFisHHZWtgKXKlB1+0YO2NA+xwFCG08n0k/MRFBi6S+MsX7bFbbhOE4FCv7
QouOIYNad/Fi59lp2DLpVp0RcIVCDYDNlJbO6d+LJ7zigMcdO0cTc7SXAX+smoQiytj7jMJ3x1DO
cwimZd0WPDrmmjQ0Y0mIkbTuyAKKPyyo1bS2RgrhKIbqcReI5OoiRMS/pevNJSM9Pe7gH4Qsv3vZ
HceyOtq1yC+i6ApEViPB6dKonisH4zy7R8LRBmybqIMfwfiFOOwm7ATZHxyHvhaW4ZVsx/SBZFlz
jaYnwjdjcSjC70H2qu578ogu+IeqaxeCkPAgJZE2tYrBR267hQdaGi7h2QSsg+JXXvvKce+GqefF
iL0738FbuLI83WR4BeYt8wLnTu8Z8yZmfmDxTz4TBH7BysGIeWyLjkcHV+bdv3/9e8ncptypMv2N
6omht35p5ggvWRezXMqEeS+SPMQwUIWshQubMLYlCU7/XtSIk/3fv6w2vm9VEODYtcqnQcKM6kqT
jw8fzmRW+bmKDGtbyNxetWVhb0UxMeFFKrBSTPE37NMfZqqVqzFk9zif5JqxP9BYztZu6QTRQqai
AggqYr3fHXx+T7kzE9hUZuZ+pG4DLJ1S6ZpdvQWJjgwc0eaDY0TR2a+cczglR88v3SdvmpxzyV53
3cVl/w6GITKywzyiKQB4UF//veSS7B7PLuY9LuxmV2UNapI8uvpkzO8nZ5whWiU0eRWPekZtfnpv
42O9d4nnuZvA0GGrimEne0N1F7EduKuD8ju25UhyQ2+d6XCiDfFwrKAcFZ1zw0L0XbLOWI/pknqQ
ehnLj0ldU07ShsNRxBcVJ6xD0zHCxhDLVSr884Qc65Ui/63wlXXHAhmQmcNUowH4cI6KyASQT7nY
VEFzaoXV4WHhOGjYn4ChQo29BOUTd++w67pGPHANf0xc5VfP2mUeb6vqouZceIceU9BTQI1J1jj+
kQlZznrkfMBbLKBkt7HxEgGt2QJSzgsFyswfH/ycYXkoMWLhzb0vh5+2cxNK7DZ5jxWYqTRh/0Ys
psutGsSHJCbcqgX6/oycmsq+FMG+CVn9qt5Wm6S08Kmix99MuB8fEXQV97CkQTx01DTuAnx5CLa9
FfqISxwwLXgOnSTFjnyPjiYhtngAR5HNaFbHtH8i32Sb0Q8hPRvrTYp1/TF0rp1oK4SkDZT0IS8e
3H7ItwYZTgAa2or7zb7UlZoO5HH0gPbBZwr4BJvFxfcaLXZM8RyS7JQevVQUp38+RhK3qnWTSrIB
RptU7Fo+UbaaxyRV8/2/lymEHYBKmWhryOdeG89vbQYFw0qD/sywgc2HPSKfSK1LFxmAb1h1xaXU
UVF/pD2rXQKO4HXi0c1qjSceTWd2actnK2t7pMN5fiTDAvBW1/QXVRd7kwFOLF/4TP9O+Sh3lCR6
Wjo1OzVxO3opxEmfSyS3zJXhp1+TrnR9jQMwSKMDVwQi4MsCWHEyjeY8IGahpBavi2YKDJouoEbB
1lgpQuA8ZAkLjG7iJamrmDzOLxzwH0FHDLkx6sMhD9p3oLRbOumQldMQP7o08jBehxt5jH/quYGz
F0bbpQ6Mrf2qehRC0z9SgmYmFBRvOOMfOnXIG9x4bT/IiyzoZPMOf2tY4mLud6YkfLzw/erUd4zt
PM1paPjQFzUse9vCX+Wl4Y/+GMFyIeWdZM9O2b3iJFZRO97Reh9bTYQIJ82G0JSIEFwEKefluhnr
+mjjEh9yAsImTZfIwUw0mjcRCcgTVgbVw/ERaLty8rBvQqgIQFWwFWwefezqtaZY+Pkjy95RP2P8
TaRJF6FmXpSafoE7nxh5TcSQSwwqEWkOoFRJMyIHyBlsEtHa4tho6Nk8olI8CqVtMHubws7ZYWkG
h5n+NAuLaxM4h6chHZrWUYLtMDS/wwNwhn2eXxFhUAe2O8JQmrf10M+nQaQYAj3onNN0k7MxvBFS
UREuVfvHEX3ecay3gSaJLJopEmm6iAQzYmreSFSRK+jWDCiNGndfRKDoofatKyzRN88K37R6rTYf
JI+fO0nOJQuzgEttQJWTxhXkDn/AHcRHZOLKPFIcc+zAiCINggKEC3AdaHRKwBk0R6JidVF9LZqv
4mnSSqaZKw1+QRsISzRAY4Ec+UsomREHxCjYuQWLLA7xtUucIqSE7Tid0HJrwksN6qW1YL5ITX9Z
NAcGme3WNafHTvBzynicZwqf0oSbNLEBd0LE7tniWPuu30vbz9/lgAQMHkUrfLQimkXjaSrNMgOY
iRryZCr9jBrFITNq4+QJH/GWDN6k5tukgG64iTvSK3LYNxmjBy7nhUnGE5JIsU2c1tsr1NArR5RP
PLcJW2ehsGaSBYjHKx4iJhEMOcuJRol6HnjxVvQGhvCevq7TlJ4KXI9HMWR7yIPABC57C6RPqtk+
s6b8pLhsh/DX4xxETZqXW6GJQKVmA5UNlKBB7JqRhzSe9fwjZPWRuP192mrZoT2kO5dFd6ypQ5Pm
D6FOFKheeHNhZJGZObd/Jkj7Qeqqr9JmpF0Qcm5gJEW6NLUrq+i8M1PJ5lRpv5efQ2fEgAlQJ30a
BekPZb4AunHGPaeOOKdG9lbOTcX/sKqfl7htT4NmLQWaumRq/lKhSUwRJGBWKlBVo2Ls94vdQd6Z
bTKXQH/mryAycMKBdpKa8ZQBe1J+9oUIyIcdii8hsbvxrXOsTe27lJjwFjZ9wdQsNcRhjrPkPczj
B6Bz6VNja+8nni0gAmpVawJVpVlUKVCqDDhVl0CpyjSvyuG+vVqA5dghgskqdyyFBmCsoJk07Uqh
R8blguVfk7A8zcSaNR1LaU6WftLngLMcTdAyNUsr0lStEbwWCb7ew6SJW4QP38MnzA4tuyxQd+tJ
QqfBKxic+ERN643Ixd2iKV5C87xiwF6OJnzBXkT0CPRr1vSv+B8HTBPBStBg0GwxBwALI8Q03TWa
H9azikdqCVOMtcu/L7vQtDG2B/gWlj55HDSKDCRZqNlknaaUkZq8bwaqUpNV0KxJZh2uQ0+zzYYU
geK20MQzV0Xl1mmey38sNE1FU2y1VtwDmxBgWjKja4FjjHhC09RczVVLAKxxTMZvnmauZcDXZk1h
a214bCZgNpfZ7Zos0Y3T9CRacSttWp4eG2uCSuA1JOIWjdzHEQ7rmPwz8VdpBpwEBjcacBlz8HAG
UjRH8+K8/jpofpwLSC41OzTlGuXr0s6riWht6e9Fi6crkLZ59FMIormm/OR06qDq4ubTuUf06/2p
wNhV4OyI5DBpD60LbaqE1mdy6H8NKvoxCzSy5trpiLyMSve8YJt3NDGPTsCiACoOIzC9Baheq+l6
XO0tj+z6mwPhyljGJlMGjsqIUSE8JwD6QkB9WRx/uqCZdCwdGnly0ZKv2WqgmFoJu1hN+8vrGLYy
LHh3ONUt4hHNBQw1ITDC4q1wj2MnQLkWF5LeZtlHdf2VBAX+MjiDdQ1wsIfcWIIgLDWLkGvpIfON
V4tPaOO4wR8oZsNmSMdXx5/wBGmmYcdHAU7plmH99sAU1M1IHhS8H1PzEIfE/XH/slYBBAdbLNDg
xBDsABzFFMcD8r2OPR/5R4LCVmro4gJ9Me3mJ0DJKgk2LTSybasxjY7Co6BQvrW/Hsc7tgOAHRrs
OFgeg0FE0JDlcgM/qUZAsjltI3FbDJhF7VX0ehPomDg9Ro2P5NuEU6WJkpAlLQiTIb0kqLoTOTI9
s+VsUxnk9HJaEJi2GBuUan9meJU23MocfiWqM9p3S7x7oQ8AdxjAqFMPr7yacRdC6DUbsGOqkZjk
83irxSWIfSCsnSAy55h2WEmBUGp85ybXcM1MYzZLDdxMuTKiJp/XuYZxzskLlp+bnRW/JqxO2smj
HXVqgwz1ZYTm6WusZwzfs4fzyTz7cRTXzHT+DshpVrMGguJz2oyG/MMT7pJqZKgDO9QfXiVKMvyH
ABMyowOkUeCrQOW/mUuidPluQZbKV/p4IlKAk2buxYRVSgDcEbjkRQR/PFgX2Ao+I8imE4RTc+yX
ox9MEeq+6reCgtppHGo/AJZiBnVHChRyJ9Ecl4T/E1o1A0PGieURGbJo08bBuNg34uGPOaso/FyU
0DU4VtLHd4kGtJoa1RrAbB1xG9YwXEc4IGOW3KJ2+vXd6VJo2KsN9dWFsXU5SEiq/4CwfXtrZHBy
yVf15IOLqjkmF4hSBVctkgSf0uIeZkCAQQ81BdDZuWM6HZnRj6+6hwyVLpNP9OsqomFooXdqeG0P
039lQMpkEsLhZymKHNY4zFg5LpujzVEqF/KkWDdNsHG5FjkqaqatYD2XYb4IKLpigWbZnClFhhMa
CtLs6NO5xFInAgaiQbwuRF41uE8oIGFbalhvC7XXt8D3zhRzq1ojfQPYvqPnHvzalVvDA/ur4P/m
GLfAlXPaG0Ze78EzAKccD4k2FpXwg5OIC7L9DTVWGDrHd+nb+DN6+38eyJhqN6VmEWso8QCdmP/8
YVlM/VL73oFeHHgzjFdwxiB+7jz4xv4oHrEPvNfjSUE/DqAgM2JzV2xOwcNDSMYAPB8X0R0U6OSC
Ei9p+sfOa44R+Wo49doXBW3Zx47LMv84ZjCi8XfxjZMQij0o88znDl6z0uBmG4LziOxuNKpHUcm7
lAuf+IVdD/F5gfxst0jXSZ6w8O0GGg3dDuaVFT11Ar74JHqpUybpaf0uYEonErh0AmVaaNy0qcHT
wtxUCO9S/6GtW4xMO0cAqc5kXxDFqI6xrxvdYNhi/zw5jbkP2OW1GnXdDPekk+ntfyc2zbmEUwYA
EDi2y18CK1tpaHah8dkhHG1XA7WtoQlY7vpHVdDBTrPvkJphg9u1QXHXMLlbDecONaabXeN10uBu
XyO84X9gE/6H9YbvvcD5NmWpo5ZAf3saAl46Q8wc6DZpOrgNJrwGFzdOA7O1oT5DMUrhiecaLD5B
GEeJ9MqyhAdQTeHC+6SEgUce5sW3DZ88g1NuwSt37Ml6X7xrGAMyryGaDy6/PoNxLnpg557Gnlsa
gJ5pFHoKE1376TYBlHRPL8g8MMsan67gqJvw1AkDFHsJYV1AWifblHNAw9fn/sfseD7YtUI+6n3M
GtO+wGuHAHbC2LBVcNwFgpb5H9hdI97Htwjee6nB78zNJwJasJyDHbiWGg8/wonHS6XnLFbJUpXy
3OdWmCL/ncDQhppwWmXw5iMNnpdcuKVG0bMpc3AGUqMFGlTvRMufwoN/lBOm5ARqN7g++mlv2cGv
2IRkQ6wYViMGKsx65Q7zlyla8xDUznuyWDuzd4wTT4DzqJWQCBSXjTXKn9JR5hbcICMTy7s600Mc
Q2aDf3VXuma4l2ZuY0wctJnE/VbJK8Wl2oCNp47PW3EqGuyctVNzEJ0dK/KJEU6flBm8GDna3UHT
P2InekDJBJphYldRwdCAyzTeZKUns7zTgT+QwyNJD0GMVwwiTnrXWvaXaWIPqOHNrWorfmhF/5kH
8/KA1IPqeCKno3OcA5q5+ol04vsMxMC2FNaLMLx6+/81kHyDav6/aiCJJvo/5yxdv9qvqP+a/6sG
kh/5XxpI5z8EFGYn8IUIAtxD/1sD6Yn/oEs0KSGZBEn4n/5/aiANK/gPIAam7UspXN8mcuk/RZCG
kP/hmb5EFOKKAB+PtP9fVJCOlAEqxwqgWVUef/77f0MBjc1d/y7H9ZBe2lqL+V+ylkZayDghOs4X
skIWoIxVM7lb4dr5Kq5MgnR7hPUDT7Z2nPVY5Rx07XU0pe5cTTL1nDOV2qEYudFNnzROgBdtf4lN
8+wTz8ngKH+b3fptQsq4kp767K3omMLrMKvxkwgP2q+J+Utg2SeOk1e6ng7ckQi5lAdOAv4z4/yV
X2ycUTxFvvOH4dSzY9uY5jEbO2H9S5P6mvrhw2g4v/NC1Ef3ARXszXPyy2Tb75wqTMGRSNvWZzLW
vyLIcLKx6ugHxhcLgdDkqWDAdDCYmmpDhDHiG8zVq6ly801bPfQVGJuBdrbt4l1Gacq0MABJRocQ
GP6nH2ODA0myVn4yAm4JJj6pZmM0YMuAMlQoBbsd9k24XAEpt0bnItup87USHXIjd8LXl/q7KLyG
BLbLCJqrbQ+4BCFmrtyelSqTq9EVH4EhL+mcvfecocop0t1sj7qApeuJo6tjAi5oB9ZxEarzvtk7
0nERd9Q/tvGLdOlKYw98y/voZ58EjHKiNKBPNGyQsV79nkXtFwbMYxuj7YrNN2bgZ1EjQ7Kwfa/7
yvgxcHt1CJwcluirOYjeOTzXU5VelBv/Zfr9ZffmR9qCrh+S8+x7N8q1C9PIE57DZxfBTEMOkiy8
18wIL05LmmzSfTTG2QaWgeVI7bolPgGNHNYqHp4FlioqK++25PLDr3AtEaGwgXz/ozDUEy7TFtAy
hjeGQgammOnO1OFy6SjhyDeLHq76D/GAtYywiXcTRL6fLh+Ao9q9QS3rUqttLK5jykxXL3/w/7kG
RyBABbfhK/OzcpdjIgJGFq0xzYHv8LPDgjaIY8V4LJFhzOFwyLkskzagkogJeG6IUQIK0D9OTnMv
TAooCsa8YspYO81HFVACnXqQSGEwvy1RfG6r8Rvtf8rcMNpWId8wG6xV34w7NqnpKg2iXxfMYNF9
TROhyOgJv+dUmnQo2B1thu1MY30Fk2Jx7CduooM1xTelnFe5jIdmHAg8yB5dysowo/LLwlenrG9J
wm+gFNIIAGQw0AEtui/M0+5PNnJTSRAnUFZ2kESO7cRVsniMaaR7YW9T+ubPpOvehECULrlrmWMw
dxuelP8YOIBH2zrnAkwoWS37KTeHh1TnYUcl2xpv19jyb9wCIqiAN8XzrUb4h6qJCWoUuOfMn58w
hv9NF/IeRtQvJQxEP7dfFjt5sxjVh5zW+GbYf4Hy6+JXN+8/Le+37pdH1YKPkK2E0hk0MBq8p8Ad
mUvh2B8tyHQ6oMpfaK2FeDe88LUdYZJkcfaTWix1reGXIhxsjuPdxsW7w+XzVi31kysaELk0sKzz
hW+cLbs/jKn1nhjtblEvrCi/bUf+dtAKIbOwDO/Ck5HhHBrt8a9pPJeh/MkYe0PNtvDyqfglqca9
0+PmbWPinSADLuiaMXU5TIpXQC/MGhOjlyIbg2HWr9vcwKSpziJG0TPC05oXnyK0nfC2ECq9J7BN
UYCmfwaBxqHL2S0GuWuSXUDNpEnfzGjo9MrkkLnOtZ/0903iuXqaF3Wjb6cGcn7yxXvG6AlgcHF/
F27lsPvyPeexq5L7jOchKp34lhsueQbheUmMPT5NIigMwktMCU4/UBuwQtD4guuUUGC7w9WR9svs
Bpd6YkdAkt08iJvnzd8oxYl78K92aTxkAxJ0x4Q0A+xtGCmS1HvOVo/s9Ysz1U/KG26qAwvVhsUN
4DKwH2frVjWubn9f0tIgMfxNwvnLqtovBOBgEayWVQ8TU9npfDY+mSW61R81MIdAFbRpAQCf1ETw
Z01BuU4FFn1n9DYkn35ZM5dKaaEmVZZ6Rn558B6nQv3NFvWNUoc9kIVErwrvSz2OkEI+eOXyFin3
EayevbIal1Z+7O/HEC+z3ZxjyYPealn5R0GBwFK+VxnEEteMkW5gB7eYtbJrRB0S+Y+FI+hg6yBa
m2CSUudbdu2d/sYanerRoy8hP4QJRQwey8FQNxuggPzeZ/jXv6V5/Vm0HNVG4nL24qFh4xBN3p2Y
kh+RH60sfYMwYhHRPH6mfXuNifDs7MccKerGtPw3qss3XxDADiMfQ7HpsKrf2r34ysHxmsq4RXP9
xorsoarYT+XZV+h7nFAM/FdTv83DRK2F0TNJMZN3HpRMxopnKd2/A4ujvAqeLGiknaF2sNuQVcYo
NYr6VrfLIwFpFyT0dwgS0/VsdKcJN0XijbCxCztZSyb4NNERW/3xe4lj/HBjW6+MkniALsTvBMcy
aSGBjjnBgE1zTSpmK32OhB2JxiaInJuy3ngIX9uB9DZnZgdcw4+QsfjGdbnvJXA0Wj61jiPzwW1G
IjcidHmyqk6ukuTYRcW8Dnt187DjKvnHcqgioAWlKQVK5dHtenq1wJKc+RSGPGzsoEkRs2PDXVk9
1Q/0XKDUh1zDVEIDwyFzHgxw3fheMKcHk8fWla/SaZNv1jdUWyFJzYH8MQz5wBIWjTNb1rXdXmbb
B+3SzE+ahb1eSpYSltmxj57Y5CyfveJ5EyG+YX+Gbsrs6EwGEossMk/M9KMxFRpELhFTi+H8NAG8
WH6yI5/WdQ09blrVLG/h/qAp8QTqn6a6pplLYyE56OQVmxy5rmhjO13etN929RHR9/cx5Q0Zsfy0
xcqiRALfxeKkQzpzch1EkzKF4R7zXZSJk1s+ifC5LeKPou6Okj0Vib9bFRZ7MeKzM6bfJE7OSuN2
haNQH+LyZxnhAe39gYfz01lltbaFHjo2NwVOvVfhfYSvkR/7NlwEDV7+KkT5s0SQlmV4jJDWJMN3
N1qfEA4/hi65VeMXFalYlQN3tBqDjT8Znw7TDqRZwc2Po1eNhZmM8cW0m8Pize9+at+CubmasnkW
yd+pKb6y4M6K2yec9e+yIxST4uniTvEJqRNMgwSGm1UdQSnfRQIQDPFqqBF6d2X6WneXRsyUS870
0r8DAHQY1PiAGt9Jht8UKjob7HMTA+8b7WOQdbh80CAUScZ94Z76AndfVqK1lIm7txRRnOn8sYB3
wKZkX0V97xG4p7L23gjKnV+LC+EtRNJMoBDYWeVNQZCaFDDjcpSQU/E8MggOJE97s/hUpAhqdCW4
S/IycygnkzWAOyosvLnxn2jsLsUMjDNOv2AqvbQ2VWo4jDu3GR6ZAVIMm/IxLvO7sZV3fQFEwfXv
nUU95AP4N8+9TAPKQlvdhx3Slqw8dG6FX4MBNJtuNa2d7NvSPs+xhBw9dON28vPDLC1Afmbz2sue
SbD3jE72NRz8a9GJlxZq0Yr+fGWNC1o4Sjk2d09hGn2iUuGJQBCRb6e32Sj/0Hh8Ix7CYG/sqB2K
9i6M60vAPe37eHBj5UDLd09xXq2wIz7GTc/JYMLSHfL/wdJ5LMetZFv0izIi4YFpeU9vJwgaER5I
mIT7+l64700qWtJVk1ShMo/Ze+0XY8hJEmBckCZ4s4rBemMrum3i6DccvOfRsXe2/KxlCBJfsaML
cZoQ8lwoeUQHVaxQ5X+kXf8Yuj3zJwEGQZAJ0913lvmbJ9VjRVyNzyILScv05vTMlGMfjo4HXTTv
kDgnsbMpJn3sNNvCKULxb1o707fx4KLx2CKiVvc2hU2YvwZRhIIn2OAfeR8JCcG7qhSoPudGjXzX
g3DHwMxaj3cEh1B0RJGJ9t037XVZOOO6AC3iBJSZzcz0J9SMtiSc1Qr9sMPSa9V0YQxb5ig9ITcR
GTyrbEDbnDXjIYwIOEJJgeDcBs5I9ufBtsGJOZ2Pxw26RSOJlvTg7K8kwlmdA3lic5RuyTCwbf49
AnbthvoXJOB7bXvytmOAw8dLqr8mjZYAPE+vfZtEBmJoFcK9Yt4h83H5qNa3CLxU2Xi85NgDDLJ8
Exfa2wysjk5tVetlegKYCOIZTLfIlhuvrl8Tw34HikFB1CL4tGOxbOm/8QLimka3j8r12MYzOTKd
eh04X5Esli/ZBJ87K5EcDl0zIzBWOSLl/ISjRJybVMt9A61mVcU6X/swUbbSVJui282Dpy+WzVoi
hqqTO9XCmmkqcDlctYNtOnuLMawjm5ekMdO9KWAKTpj2QFZO3AoS00/j1eccBfrK5N1qAa5O9L4E
mWKnx+kCZSsmOLGBz4MhEOtBFQFdNsd9vlA0Asr71AjjU5HbCdM9wGC4hYzdrAmPpxjN6+aBGcYj
G55fYeA5VK65N43iPYk8sTJmau6MHRuODYDunXufNsatUw6f+dZ2OQXuWrYvK+0kH6SzrA0KR2oV
Y5s5ihxTfUAHwCcIaS9yocVeMz16gYGJILayTZhjURAkzSu60rXjYnZCqle27Rcexd8wqPPN3MQj
uhRwCSUfmVaxRh25aoIEkITTLe68JOo3ti0XQlj5IMrZ2BqxyxEnnYd8pKWew/5bzVTI4AjYuFYB
xDDtYedH5QoDL/tgRgirPbqHKjLS/jNxjJ8yZGgbKCLkwgqU+3GeceP0tzzlKfKK7urkGVro1njK
FgBQjB41qz+cIPnMUvUG9fTdF+6x0YstoiZ6mRTCXYpGHl0b5QqudyCd/d88lTNJ7PUeZhmhQAWS
/wLzjqPNXxPOjch/DWPktsCYlg8NO0oPuZLlNY9pkZSbrii+S4sRRe6Xj0Z7dDweCOzSiA5OMK2f
fIJcEFlax7S44nBd3Hc+RVvF/VOGGtkR23hRGxsjjZ5ymMJeaH4pjv/azu8j7gZZ6HXobwmree5N
9Zs2NQsP23xGNMVZa7xK8s92McssgohJhxkfuwiXVje6PrRY+TfHgJ2jMAoPtYzdTZ0YaCoAM27m
GjOWrPszXASBn0abR9SxENyUe2vsmXVxbrkX4hHg/fGvUbvGtbTpdIbELrfHXksKZCX3I/CTtbZu
XjMzvPYqpI528qB65EUxtAo+WHj6eOR3VH2sYyzfJW0vfgGVepy7eT5jWSO7kc6sVEgKZ3QDrB0y
rLsheuUpXVACl8GKqP3N4VJUztEuWULZOD/xt8Ca6YgHMBfDbn8Tbcv2cTmd/UB+DNHwM9neexOU
zTo0HFR4EOiQAGRgOR0E1XXtvclIPqZj+RRU6kxWGSMWae5Gf2YJaaDYyQPryD5eYiLCKBEX82/a
Bj9u422iFCksYHfmAWP+CFMLGrgf7QgvRxCaMWJu7F8cz/dxfmUH1GHdJOu2KAMMNfg+S0rRFCuQ
BTORs5kSGK33R7ioHKZmZvWGtiuvoMd0HilTk678VR7QlC4/1xTF/8SAwkUNYPLEwjMafvqysi/o
I7Z2YhLT4aQ4a4tgYDnYnfWy1Gf9fHIWrrgLSBt5sly5gpIls+HYtr23cwjp2kU2njLsg+9+Jsdd
n9XfwApBz0wjcUQ94/SOMQx+rsdSAW3tUpfVRybIyuuMD8BfG4l8mv16HR9QwujGl9vRYjjSRlCk
8+AmUnmrJNmpkvp4sYPTGTPfK+b+JZB7MjBRqPbpG+ToJy41aiZN4ASwqHVOzsq6H7FqVre8cKhT
ba3fPFYM67git4R56tqb5G8nIL002VKluyNfNx4+ysy7oAj5KBLIk33QX5MB6XoDjWc1o2movro0
1yfZTl/O8COD8sUJzc9M+g9j050sy5y2+8av371K7T2H5BnbSlogItQ5LqtTqI7Zj0e4HFE75kvW
NbuAkK+1GeRPhFamQ4GAQpvf3TB2Zw8uf2Z8dLOyt1YxwtqwaVKXnt3s3U1MXSQAsmfmbvIY/lnS
/WUfjiPwN5QL0tZi3ilGGqOUw4wRMlegaG6cWASLOnTNNe4solwI/ZE48az8NgvIuZmVffmgl3Fe
fGrz3EvxnGeNiZXJfChLg6woccbk/xN1L0bIJs/oevSo7cEqEc5urQBUnBHkjB/tFMwGkhi1pNfR
pwDvSrACILXBWZ89Q2fbUbEAeW2T+7n/g0WVcKO11zlnYYqmdCJi2cO6GxKv7POxYbPFl5oUwazj
zKUTacGCfKrtYyVpThEJD5HtXglbZKvjZQXo1GS45HobZz3PbhgU4E3GkzGR1xGDPqC1wSBMYdC0
7abVCEe1QXNnFgNSxkGM24gz3tLZUY7GubWye1ZDH3Nvm4vshL1+U/DhrYo3WwC6jXm3hc856zVw
Eu2CW4qj+lWl9sn3dYtz0nzqUnGvNTtLagh03s9e6BTAPsRznYKjB/y+msCqrT0Gaiuiqh8tCEHs
1ReZk6A8s6Nnz2oXyR5lSE/DYdUDcxHc7baGk0bL9iUQs12aRuw6GS3cUe6KePopeNarscjunDZ/
STwc+jOuegSOP0lenZvQ+TFK6xyQ+byxO9jcM6atsCUM6sg5lPEGd1uTmfZxcA3v1E7XiLd6l/qd
v50Q0y5Z5qy6anJ2a6imdtJsLEPcVbf50PVWTsggzHkjpijI2zscqiG2J35HTD/or6CkDzXcBvfP
HEELEW42Y9GevGPbTHCg4axwJj9hRhS0a/ZukOjT2qynIYu96Rx0PEsKeRlubc9q9rDhfqcxIv9L
8vnQXqpvks+eMmZ9cJtgn7X5W2hhZUmFccuiGcn6hxrD9lykwX4s9damboMVwHwt1YIWiTdijr0n
MsgAwFZQNH1KMPRqoxW2MFfNs1NyzkZACYhmGtG74uad72zcYgxtAWeZ7VkU8asp/qKY1bDTpxTR
KTJJ06Boj+IJDWhEJN4ksP8F2TYUKWIkeBYAE8b6zh6cx0L76hdb0zmDFO8Tt0ZuX7BFevGLLsck
RnniXpboNxyjiHfVYkUaEDiuEcC/tZooeqdjcrmc5Ap87iw/QY0Rj5AkOzMWS2TlTRHOcZnTfNxP
C0nPUqfA5/0Zi/ZIhBBZJy0AScexXqYKgj0dAel8H2AwIKQP0t7jvn+Pm1yeUrBH+zrbZ/QPzI7u
GcMFyFwC8zSWaLBGZPHpQ6eapzDIYSsrB5iAD4JLvAbebN9wE+/QVtmbYSTCFDGhs8ciCUdch1s+
A6huLfculV9T7D7Hyga0DzF3cV6vbUsjYSnAIosO0qt557oIXbU+Bp15l/u4fVhvVWvNmj+1mMkp
szmV44y33YJ/XdkBN2hvrQS96q6NVLavzIZMzXY7aOxwuTfAWUZHthohNtV9itWyVj+lGv61VE9B
MZicGXl8nrX3aSe1Wre5cRdoke5SE7OtxyrGttpHgoKNfcxaceU27cVBciujuWM3xpndJpCdmOmF
G+S8inaJ01ptAgtNoB+Gz542nmKbSamjg3Pc585mainM+kC9dtiGjJnZS+bFTIQHtU+z8lHGWLXq
4LNtGh5ld6KmFgY8aa5PMzrgvj5NftU88JWtClBcm1fOrrdH/AZYuwP72eEn3Pt18uf7R0SEows9
b0Bvx+lwhx31w1aLEVcc4jFgwqa9RyNA3dMFb7C1juYEiGraolwcdobvw0VI638OmELO/XTvzX28
Z7OJmEm9GEnH0ek0LCXKcl4HLUWdajxrVQfRYVTWzm3Cj7ltr2jDKMU1yCvVFO8QTUkQyydA7uNd
YjkHUBDEN9g3mbPqWBhlHkK1S0lU58SYoBhjwj9GxIV996GC20y4Dqb4lCkWDCoWXSWfJ4QRclgC
gvhqXPwsPBt9lAqobZT7V51LONI1dbWulT5ooJinUY2/ZivOflEWmylQ71PxBfD9fbKtYGMnJAt0
xJbqzHnF8cs22EcZ892RObTrxX0L6YOfBaNki7AzV0QEFuGudVN9VW33IpHsSnN4zttHRrEJY64W
ckEtX0Ql/9mNePD7+mMugmRd6OY4t/OnrwBjosWZV3LRxPfYjwLQg5PLLtPw3RrZB7mUQmfqUPfy
FTMx28vA3+Y6xsQGowMQHFeMQTWmrS/TswFox+2nTVqaMgcIHATerRmXVXTh/udkhbDA6a+Q8IYr
tPlWxtjAHeTrWHP0+lNArbEg5eM9Lg/6u+yJAcBVzs0DGij0kHV1F/T2N8PVB51Tis81ooh0nM+z
dejmaDi4hv8ZTCjwcKrUEUFlnE0n01TEsnrOT1DGa6/1DhYKHdbMTrqFQHMCvHtJsd0h78AihQki
KGH2drmx9wNxOYFAZYkS40VBn+LP5UPiCoao7FkVq9y6U0/oMJ7z3nsNZrq72v2KJg6HPmjZICFk
Jt2HITnPYcN4ga5FM8CI+9Bkc2ztIcFtXWxggyfhFI4gZGyLkYrSXM8VkX9kczNGNqtvb1y6sSz9
Hcq15Tq/qTW94Zfh3Jc+YtHo5jGGSjM6cPYKk1P/ej3l4cTYTjn9VzXJ17SXzImr+E6080+ZNRBx
SnCFDvk1Tfclgu45S1HYZIa4Fu6EMSb5pClCPJTc2RFPi+p/QmAgQlhIy1Zdb3y5JtdkZ9TP+BiA
FS9rRYheK+G2Jzf3F7hDuiHwhYirXrAZC74GOrfKy+8mY8BJZbofRu0d+9rk+MCyv2+wrW3SFldX
7zMsjNJk6/veuw/MownTo0aYuumyvt44OgUUT2wRqSGHuZDEcjPgZI3+aQ0cftHWIoYQQyhUG971
JXnLJCnRyeafMXzqpXrgWI+CL1N5X64Bsdgp/a1qWXvkyb01DtfGsPu9Xck/LybsnMMGctlG9sVh
FD6gQDcHym+IJ08ED76ex3MWJR+JQ78V2kDp6pNMOrGdAjLjRq2vUedt0WPs/cG/OG246fv5s+iH
7xTn8yRMkAvzUU1E+LU+M/C4copNPgxfgqXUmP6QwXmjjxT9uUjwzihm0OsZN4sdRc3SeOCHLxb6
NaN+Gl+TSNuxOqKzVSv942Xgpo0aJYNFJl4bsOXQ2rz4hvk2AT9iPAZ9UjYX0ww/+sJ+m3wguF0+
oZS0GAA1WIU4CfY66Yj1WLhUORRddBI82r1ihZmi6kutmrvJtZZadzgMyjyOTfDA8vAy5gRWhTbG
VVdfm7a7RTwr66lj1BAl/pmBy3eji1Oss5esRoORCXLx5uZxDNSza7LB7RZZY/mUB5jJXO1fPV+d
rIaLsfPLk0fUE1lG3iZosm+zt87EOe1kRhiBgSEQwxTDMIO55PhcOwyyzTZ61qgDV95UPAvNfDCV
nE+OvgdMe2R0+lQWeY3Ru+D6Y/fXWEhZBqreNXb7tUs2w5C8i1ZYq7gs/4W6/OmF2lkxw7K5gxri
J5g+8AB8kGoDEY/l7piFIYBHaKSFEe6khTxAJAXZfEm7hwnLjC/h4pga9x8+EDRhOgs3+X3t+/U2
wdKx75FPhh1voD3CAgC8dp0G8prIHkmgouBidvlpyO/dQPAj3YupdATAM4/akMKl/zCc8Izbgm1O
dpHsFR1LPUXJcoQxHUEBxGnaxO7OF8GnCpgNSCjUeT4XW3+kPUiju96Nfqryn56nnWf+K5qZMfjC
/HUARSNXHe8F8/3VbgywXIdF9g/1zAtNkN6rEZp0HhyBbDOHiceb6P1nYcmnThFnaf2HDKSeMTxv
1Qd8XLVmMVqRAaDMnJBTMzjyg+Y7px0JF46jDeaqcNOaHuFe8XNtTgefRpApSMTw0WCBK78RgKzJ
p6yhUXL7l270F5bttnZEtYPCSPlV219OpNN1YWji4R2Mn93UMwMnz2YhWGIJHF7pNYkjxSVPNYkf
KkGaOlQos6X31CbyIfRc0DntkJ+ydu7XXJ4vDiUHk+Z3Aq4crGfpC8olZqdKPhmWd+d3zTsopLcc
5/0FiyU67XEmFNRcwp7FvEHhSzIEqQejz1vmALYKzb0VsnuzQCovCySuz0IdyDnYklaDpDXK78q6
vI4hSzizLY5kiXFBSxQ5Bfe2DQZhEY88c0e324y/NeW5uSW0cSBpFFv22L4B3mJWN2zl7HzSMPL2
uX0qd+T0rXVigZvuICnRQDISsQmSRXB1J4dYsZfw3xJmj2yVkU0uBv+mQMMZd0YD9LY1GWmxH3I7
d8Vi8y4k3OAQsEkkoweXdnAYBuZl9DIV3kVOb0v1WCVgvMwa5U06V4dCWWrjwn1bx4y5DbdfL6iY
TSYzoNqcOX5eHP3Ovo9Q10Ydn7S0MJLbPBPNUmcVM61EbUsGVgZ/EnpoPJiYhMJ/aidTvLcLaIWV
beAFzxbYkoO3qwQzSVZW9j70Nz4OEJJTlp2Go88CZe2QBu80BXsTr3rG3woHAtlzIsOmghzBtEqM
zQTGK2UOcLQR2rau+RYKNNdTOP7KwbxBGr4LK66JLHBekNW+yCb5MKHc6gLdnY2XKurym/R7aG3Z
eDR09x6Y6aHljvnS7tme5uwYN1cRgHLLHW6P+S/ieJD0W2s7/7EbBnAiGVD9YJ+fyvI3KEW86cum
2Jl8eWBAF255xsPJhOS6u4LOTLF12YxK2YRm4tcAn1nb+q8q7Puh1K8en5WNQ6Yemtj0MU9mULU9
hiAZ8Fa3/XiWwwzKK+ZCz9GoBpE37OvWeW+RLzQdt39R0j8HzuNccxtDC4ZGEJC+UA33pC2x4apJ
rJm7/tkB+9kRLQ1zAeTzvCBNkuk7znKSjcPxYUB00iYR68iy+hAj3sKcuR7RExeVBfelxyLYwgq4
msB4sLmpfqpWH/xFSJdYgmgRLzwVFkAltUwFpr+0ByzkRjXO9/jceqgq4oms0mCc2VjGhFMOcIja
NGZvxVy7axyHOYr7QDQGG5kI2PeYeAtqC7hP0GwCUlgILrXu1azEOreYgw1QiQGm8vPT/ZE0JQ+l
rfpLzq7btOqnCorC2YzCDsc+2vBOm7tOlMY2ke5nqQXbfGiZZykJuxuyyNiHtArCwzw5Os4PlRYU
o8/I7RtGgtEu4f7cFxXzStK3jhnJ8NuEGN3RryUwO+fbFKxYmec84Ix1H7OgJ5RP6N1cxV+edzWq
1FvnCIXdYFGZdI53AqJ7awjnXXVwqplF4FdyCJ5BrvYUupR2SQSMRw72rhxRULoppnnHQJaUC9NB
6M0ZnI+oDoiFUxX3YGSdqZvGQzotc9P6ZfBu/MtQh1WQHG0+Pb7XP/lh/w4pgQl+QgBbmvDYcZSR
/Mo6tRnrV5GTOi3m6c41qr+6DlkVsevslkUGk/SmtE5QAda5503kindUSNlXjzn/2BiFvcxACPAk
F2bnx8LYAfv8qyg/3SB9CPA5xUbaXxt/JT1+QQxKuwL+PkIJs/CZxPZL1Lp/BhpIOFL0bQHEgIWV
CO54OjXMrLhiUFBVaGATtPgHE4i4nzgcptny/yq+mhzyMyrxUIZiHfl0vyNgbyOuI8aI5GYvkUC6
RGRSgWbjnOJxhSuzVhxocOH8bZ2QOqSCli51qg8lhyMjP2Lretc65bnEQAlMXFb+iVM32OkcZ0tn
x8fcbWFGgKvmQ867NOKVURiZtMwew7gPLlYeExvsnsqywsEopltXq+iNYn07zNp6Cvsyfyqhb4Si
6daR3bOImN9TDacBGMy6DWyEAkFk3rBDNW8Od+jUBq96CcaJE+uCO/GaRmH82oayJuVV710LG9md
Q4v1GGmbF2/+xPEOf6qOs4PrGfm7A6OryAvGTTXQUlljqkGrP50Li7WAjNPmSDnMhtckDF1DkLh0
9p0l1RUDQfxBKAbwEg3V2CF6sJyD5hqGLJJxYDg7wMUMWjgd4DtPycns5NplIYcnKGPIquP8xalK
cUvc+GmwZfaiuzx6rNN6W49kRTteOe0w2OQvEBfKL0XC9zMjk/mlJ64Jnt+z4Oy/5zFBe/8qtVU/
m9YsX6Ais2ofp0eeM35s827ImyNQJLltpizbYCqCdBV30K4LRvhMoDTBnqNVnecayKlT5DPUdyCa
wxyps1XYYiMjnp5Y2nzTs8qI1g1aQWQ0/43neur83//SaI32xeTdm0K0Z7RpwKg8j4zEVHXn/16E
5RrYIpZfR7C6yQ+j/25geJ7NI0mfRPzgvTv/9xv/vSjbJcFxIn/MaisW74lr6jNwgv9/yUuS7qoy
gvMcCn3Olj9NTc89hh3qnjk17kTlGHf4amGNQ3/bqKQGKw8wA1c2f4r02rhLHFveUQ48evaMOUbR
o4Hiqvdtlso74pvlHdpyp4nFLVr+y/9+J7Lce1lH855F8km42UzMJ5zMg0ey42K0JmVdXGYzdW7K
TOY7jDUgbgymN9nQ4Z7wLdAHiZdf8hm6ED8yVyiWdDbe0S2g03fLUV+tKeQoEJnHiRfaCEbS+wpG
hXWqBd/Q1lTuU6KC7hrWqrsKNXfXyF1WcIiB0Qkb1UPuP1Wd0V4DETLdjgGKXf97aVivsSxOvxEt
Xkx/7I+zblhXLC84ZtrrgJrhoNyRp2cqb/2Au3gCx9POLHbqFhplWDnWWkghtyYwwHUaLOmDEYak
Xqashy0LKxAH/WrE3b5RFRLlvgvDkafN6RH38cIYiIbRIB7VFJAT8pHuSnQmmvaozPurVfT91UUs
vR3Bm5KbVMFXNSn1m9LT+Lp4ITeZYLZR4EI38+9UDOOejI0EcQHwSvkBrgL9iZPdsSm79+1+XhfR
oJ8BlDBZnMNLzwhw5Q8Cvk+Tk3LjGuMurRN7V9RO9OjJLnpM0mJXoOe+/fcrxrrWFb9rJosDWAD3
Xjeue197qXuvZLiBUN6lLbE4XrDvJnYjFkXDNgMZsHckdhx2HHt2ps5GqpzAm6a3n2j55MUzwq/c
RMLSB020kTbo4Sxgq+IwmN6k+RD9zNRoqSe/A9foFgpkdXGia8wyjuMVRY3jMVZrOs9fFc7wzSQX
tqifpFtD9AetjCtXr/E6WRhQAVHq+6JwSzIC2l2X6uWt6l4TSunHBML0PRNmn8uYrUVWDXdMGeiE
FqGq3yOva/2yeogUyCsDysc3hfQLClPHaQTJbUh42pYBXRjHWE0d9lKzLN/NQO2zoTjMvhzfggih
N5Jg9DLU9afYE3vXw16hWFZ9j9ZH0g9Ms6Mg+L+XvJ4OvQ0Wz7f4ZvtJPE9Z8eqa/MLzondtE6XK
27qhh2p3zOrebcWq1y17E1xpjbohSY0fyMR6O8ZvM/7kY+g/hqhI1hJdP/V5TnSTRXnvFLc+GqMT
+CzrpFAdnHrrGk0FzgLuoFUfs282yGCA4byQgWil04bS/6C4KeBEkRQah6AOKzWQGxfkxoNw3cfC
ZfJk2+hGrPqWISTgr/uHqkd+4tkeT2BHKiIEQzyC43HwfxjgdYsKVz9kTrWB/q0OwiX1Owzpuwqz
U4dOFu9hXeZ7IQFb1XS/sdhT2EdrHTt/qq/HU6JVdJuDiXi8bHiYyfQaY0fsar97t52REA/HfjLU
dMdS/IvZY3QOBJLCoj+waOtXqmg8aE90BNnyfeQtwMzQgjqbUUCRWhNvMWW7rMBHVKcc6qP4D66y
rNC7bjcR07EZAoFtvCH/gYXBLp4q88HQo/EwTGQZDM5XHTBTaQnWJL8w8tAhRsQ+eckKnJi8Ngqz
aundFyYYEz/oMD6PpgvTMKTqaJxqb6nvXpndpmCfVKXZVQlnHUrPwpT5Xyg7GIqioyCMPMy3Vaiv
juybh4XscmgU04/ehl/DFCMGm7lOuizcTkWE48InH6fpq2Ph11dsR0g2rfSQRpL8LDYh/opCkvGG
jHPQl/xsA4a8zIqHy1yVO02o8TYoCegze9Rkkd9cCibIq5tK5vx+on5aYx/0d30Tq/u025Xxggss
FzHX+A80obv2/JqnEUnHAKWYSpEFvh31H7kxF3si0rbWXGW72uUw1RklxaghX6hpN3XRX0EwPdZ1
KtlfoxiI+75mGMm3LolcRzZJqds8JASoHuI0erTJYXWUtfdcPjvpxwSBeZPr9neqkIcKNSy5zuwv
mbnCrckHpGpi2lpVP+xT2zpMEmx4DeajGI11S4bwusDuO3P5xlUWEHNIOtxQsToP4QDjYk6P4ZaE
KOyj6KdYCiXzHgkZMUEnDywWxS/xIWX6wpwLc4Crvl3z0XCqbz1ySjmFeZ4IeBtq9ZhJ/eUN1plA
qz/LA1AY13RA0m/2bFB2TSFIt6aoQsbjNRhy0nPiR3+8tRe2e9kGcvohRTZgmzI4RGFd7HAZMG1n
roN+wjsQmR6NI1M3wIcTW4SGlsKU4db5T/iBbYiqHJlATy+OAuFQQERds0qHesLWvIyT96xWn90s
gJzzHeGLOsyWeybXb5sOubFxmuk9G5q9TN+7YoIbF+oX4SxCZFTiTsJiz7Re/N7eF115l9X1N46s
92rRuLcd6PLFx+nD1Tg1mfsPyQlKlL0Tzv0+9yL2UqqPj/Tmt9Ar9lWFjbUqxAVqW7Ktje67Q7DB
KNaHodhvrZBDqlL9bwoS/WwzPFGoVvcj0G/MLmXUEc093MDdTau+GR+TSJ5CMF+wrZofpxrv27x8
Dutk2iPmAub7pau3wvE3BdmAJqR4T3/3jbdF37Uoy43uLRvLvQhNmJZNjjbQ9wnFYXSp6HuM0LTh
Wup3pchkrAwAPfUYIzobL37UY+jQINqtRDwnLlIX6e4xRiHPk6pliRjvWiMAmsI6oRc+O7sCaUQD
Btkb2WllpMjWEFYdVd1bDtatdt64BZIqUnjDh7B5qtHjsq6J7ofpX0u+y33VPRMVuJXaeZYTYvne
v7VpP658d3ydfFxpNpcwtx2KTMdjaOwRyWJXuuLU7iFoRD4DHatfm9GUU/h8Et/Es1T+WOSrxtBA
10kGvpABCdeHts6hr3FhgW3IgzNwwz8IkO41qqxpg1bwmNVtsQ+c7B34fLy15/LTFwgVemmt7Bz1
dWSACPcdevGm11t3piJOh5nK3ZLfnNQnLnFCbVMEblZuBminLsDoXtKUYL2kJ1OJKBU4EObwMtmf
mYqBtFbVi5NPZx2Z78oiNqcJyXMo3C2BUj/Rk1eE/b6eEOUXDWRxFE47T/vWGgU2UCPLzJFPCwLd
mnCnn0wjdy9scxe1BU0pqz0OkWKBKJHXwjG5gZ3QnSfzJWjwFs+EqBDKN2AA59kDf8P0sZdsfxsC
joWHeINWNokJ4WbhWT/7HjPbIJefPEjLjv7eMK3nLqvuCwZlKenGK1Sy+Y4BZJTWUM6wztVRE2w8
mMLwKEguC/z0KqLqTO7fK+OaB9tVi5ipp5ExqedoPhHY9Z+BgYcz0Ejb2B0AsnqIPba49JYoJTH4
tdG5hgByVUYUrSlEG9jF9kgLhXOrxvON3gnbF0iExOEyTc40m2FnfI2ToXiK0baTs01uWuHaG3cA
TOuNMKh6QkOV2T/AqKHK0Pw1Yat3I+nvpTl5YGD9Y+OS0mD42JMAxBs0ItaTgVlpX/HNVd1bnIef
njU9zQ6Y8SCqt7xLO4gzLrIdZjKmKi+h3lnIx0FtF8/oZd7MipGmqUbqnujURBXJT8X4Dh0gI/nD
c4kSM15IEip3rk6Ym8T0wpERMeVq3M3sT3IRMQHwdM2rpCfbuB2xCQVWjtmbj4GcPqWcnxnxwYmM
ko2Nn5LtCmHaKtuiD3mUhvO+7BH5uO/NlKmE8+P2/UNX4JeqmwnWsXuwUBRhZUHGq5BGzTFx9iVh
fnexGo/whU6N2IoOUE2d5hdrsC1Mbyw98v5d5jFG4QZJ8dTiug8rqEQsd0Lf91lS092VCHAiH26L
Lq5VXz3ZHgs+v9HToc3iT1+SMYHlYfUERCo9RYyjNocsi/isjQwzQaWdQyusccmN/AwNcyUbr1Ae
HMo0NL9HAeLLCabDWKE76QwoOUQq6bJKb43Kjzbu2GpKBmToJjyjZmHNbw3Yqox7secKMb5F0CHx
I04nr+Z9iG2/Ibz2I0jIwFQ5Rzu6bosnETWytBEMWuIdRTYVYAonqratK88Tfka/afeQundOp7nU
cKzgqESvbmZseoHYT30572KzPggIHJVvXWtqvVUvgmd3mkBczN4F/Xe0nk0EVv7EKowM6iYhyzqy
IwLwKqfajUwAHAXQIkqe3AxQ/ZT8FENxx9lD3HNP3Pck/elg9Q+yRZtSUv93xSNSmTuV0Dq2iERb
QObeZCN9LxLxP/bOZDluLM3Sr9JW60YacDGXWW7o80A66RQnbWDuBB3zPOPp+7uMzKoIZVZE974X
oiSKIt0B3On/z/nO1ozEvUj7k5fPL/hU3BWgBgrLCW5BD4dnD17pblC1NQp+ZVXFBk3Bdu6ocTTj
WuNQT2feIS45905pXOPrhMXDa4F30SvVflTYHHnJtvRynOVCL/EuuWQqU6nhmORsMSX197PDTrQu
2LQk87SzW1DNSdaYuxKSM4mECUo8emcSEGvVw5KOU1tPGtZTZ9jMbbOdRjgXypA/tRZsY4JDsfEM
Fvo8WJyKzofvP6lmgmYzaMgeNpN9X81EwGE6W82jeZtcK19TpRCHjFOo3RAancMeHev6NJjIWnQz
3MbdxiW+AvFG++p4NfJQkSRrR3Ptt8biuY14GfeNGtlvA1GUjfnm2iEcxrLYecBt6fZZ5ltHKX3t
DEa8qeacpBh0nHRLK/2hsAi70ryiRQzwIaaR7msORgx5pzyB89eh7y0evVDd5JXCFTOAktmlenPZ
059Mx7ZfiJ9HbDyESfiqhqZ6iMIRKEWGEyXs3kwlLEktUityMhAiYxcM77QWBrdX4VLu0kzAdgI0
ZfeNPzQe+hsp6k4jm9MkxX/N2JrVtyQ33Xs29fhZ9LRwavJeA+Wmh2yKdMjGHeXQpcvQQUlBCE2k
A5OFpzitZ7YWdJiuqkHvDuwzBfaZEhbY0qJFfBWImFzevI+QWdI6ajscLgnfaRyTZ6qNEuWH4tM0
C/eOQ1uMpBxmy9TuDSRZkB9JkGCfsQ/QF4J7hGOFjqtiSs/UZS7POMWUHSoyfha9rsG66VWxogR7
LSZCeVyIhYHyPnjOh6b2JNLY5dPEwXMpu/4o48rd1FrjOm1ofPcosdz2xLjUIN5ObBppKc7VhBA5
2XPKOILExMwo6MvCy6SFnfWrriWds5TmoTlGZjtoXwaIgFM7q9BorJm5qHlpCVlwMmtZmPFJjwgv
wUW3scouWQxVcAhMks7SMugpcbucpLgIsFmtZZwUhxASyl2fwgvEXPIaq+KBKGwHqxNZLIY271vb
/eo0FJzzRKMgKgMemhleb9sp6inAFDhUE8d11NEranzPRTY8qEq8MbUeGJfgyGJTWym2bpQeSpPH
Lk8jjpqi/MhjU7KIZwiOIHObhoOKBa0IjlQPQUqfDnHFltFENtdOjl9MdGPHbkmdbgHr3XlVyAmN
QnhpHM6WZMy8mfQDEa90w8a01RP9huXcDauQHhUOe0oBQWr/mAujXceNg25Us9/zJMG84CpMuplY
kQ45S/0mbAPiGoFwE3ERmt02jbVqSRB5u1XHI1TNj6nEMIUfMaZEsJnj8piStoeyMNKXokw+khTQ
njM0z0abhSs7ddq9G5XL2Wp80rLhz5LKVBmbTj12XXLkpPpIwqdGHB4b7caoF4pHVRFiBuUFqxXL
ANMe9KyRgwFWyC0CHDbTbiVXBSJ4RCoeTTvclhFPvlNgUR8V4ovbTvKl8OjOyb7MTHgagmDaeDgN
cxZspiwnwkv0KzwiWOsL6vMZYWJs81APhI9lThGOboG7qDxjqef1PTb966TO59Ay9rlmtdtohicZ
sftxUpPDCT6FtdfMB2gkO+qI5AglU78wIQT3gFz5XnxD3dP9mVQXI1PmhWej7jErzNoRAdAlmv8w
dVFCQ/Sj8gSUIAYq1hZkTLrpGZ2vbJPoz7WIcvIscPlh1DHX+hi/jS0tFIg9FyoDsYyyMeL70GYP
hTpi2Y5w0/MICkYe4YLJgniNsPVoFQgRq3E6jrLr6fXuLVL0g573uwnP1dZaQfcFmFGl9qoLZl9x
90XGyCdv40AE7Hg3DTySAB/6FDbUqCohyCnPPAxtdTZTbaSFigR4amwktuS4urbNKpFbAJpLAsr0
l0g2NJvcVPY4R5sFY8MMBvXgdYRLOsiClIgWRl81W88ima03oahN1BAo+lOGJbe5msjqRcSlj4FC
FAbTRyiSNVAGjzUDL14UokQvCw2MJ8ADE5t82qGiI3AkbCZQ/sUOHyGbNYPVANkUYs7mtVCp/lp5
92KyacT/QCctVKUNixEdO+aN7x6yA9TWymjBFHGoq+DSEnfUIzZjm0r8RkSLislzkKeT0RSfRRls
rXzot+yR2E6Z1oPZGXTEPcSCFfUHI0ivIkEJk9Jt7KxwQl3AkmNqa9nZWLR0sVa5xiCPB96C5mRw
FyOl23FlX2uUbkjlnUtXQX8m5ZyjDJ7cMwgzOEz5xU0Nny3fS5iWP7osC7FHgW3UQSabgN1xxSm7
SB2SVdtwlICJvUIohUGAiRAUfXsMC43YSLxeiwS0oDujLRmqixY7WMdsqF9CM5GUyr/m3vQxTRjJ
vVSaBuhgRqoXLwlnQ7xyZF1fFx29wDTSvKU15mfrZBBPLsTaIs8kxLSyZWOSEVq6DBGRP6Th7Guc
AOkAzxdIfwtjPZW2xRxKhwIVylIdcKKTLp5wrqVbWytUGkyX0FSirqoqIu2D6ohnc1QPIB5MleWR
VmbmeytWqyP0UMakQgkU9/UCTSkFV9YKhEIY0C3UfR46gkWo4kx0PcLeHCNali5DrtBCylbRNqPW
S1QwsdS06xEFMbOWiJIpTqoL4J/PXYZEqBB4rgsw8iso7FsbZ6/VO+QzWaZYmkGL6wr7EbFeNuWh
r8FUPnMDmuCAjnAjC0ujxfLnWeHO7Ym0UYq4pzeLnEerBIIwnp0OATKeHOKAHirZd8ztEpGsQ6Gq
aNn/GDq6/1j72YRhcxJ5vkFpd3EH21ijtITtn6O/g2ABsLQiJdohTEadsq8wV58nm+06HpjXIA7b
hW6OCnFoEbvdGk9rA/vongAQE3ERXjFD2WXEn80YiCpaYBVeL2LcwPhb88UV2LjsBnlx1iun1Cz3
rcFEWzss3lM86pitZ2LnC5SAisrQmKzxZzFGr42B8QeFdaOb3ICe6lwnBUZpAAHP1Z9FV5EcHb+C
VAQHakeYGSxjJDvH4dA/2mcY/KLjwAOvHVNHM181F2WNbo87oTfGwkWIhBA9Pce6uXbsEk1ygru3
8vAz20RHECuEGisu7mBBl0tbgHjOk+IrtY1hq/RXZknxgISZkU+0fFYtMpULEl409K8di0cTDA3Q
IhOBikIPpI/Jj+4jZ5UPtOIRCJxZDN/gj5FH6Whfyei2OwsdxsD+kQN7vSZ15d4mnQfbtHOMKRqv
kpiBUSX1/aiZRBHlBaUaq3shiEI2oowA/qH4GrSJBORmg3moGCkel0XjHiqadbCxOWIonB3jyqeh
tyLozV1qFLoiUIybkVqI4dEYj5ErAFTi9BvAGgGOwQtkdlA8BX5D7f5Uj2JbptX7GELBdYwWAa3b
cMSxr5ZRD4tiN4CcJc/2pjsqtGKeVORuxL8hLSUsySKIEgHXUEkXHNsQoZOsg8kRCLuncYiwRmzb
Vb6cA3096jzCZt4OsmbMy1arpWoGeE7oTsFvRIA8Uk2ag/jZhroNJYgJN6bZw25MbqQjJFSlaU4b
QZpDDC5DdDhGW8aG61C1DIAvEa3iflF5Gihes+feTi08bEjRj3BlH+lnGrjTiYATBgJwhRM3/elm
F4yPmspO3yWjvVaxFHuIVVkCU9+O8mOcztGqh12GtUCsDEPW9gJcmqxnqmXDybPQIBkZyVBln29j
o9wnuumuLZ2DrOPtzYqFpnHjcRnIPMKyFa9m6YLIqkZKb7BsliEBlAx5Y2GMWrGIsfhv+g6/LBFQ
A/nh1jbTdFR7crCOfW4xYURbu+uzVU+mF6XQLUawF22kjqaEzUMdWDOAynhZCPXsaMwApdI8kuD4
Yb+Fdd+sEKrt4TF8MhSlSKGgGlEyyClZo38nq2++y5oEI7X33lKSP0RQMBeI7W7Cdvfj2DxUbTSu
oRg8AEujSWUjSyMCD7i9urK1GvSTWbyUkDr2nQylGyI61yMajrnRzmbz6aReuisNlqFUo2QaCcVb
B/HJtVUFKXfZ3KFn4X7Tk37KEvZMjjYei1wqbIHIIF0WZ8tITK4e0BOvHDjTueQTqj3BzkurtN+7
FO9x6CFhYZsQ9PsicFgaOZnrIXt0RyPFsE4uUFpnnCiAbmXJLu0UFPiYwhaWN/lxpX5oSYfOwhE3
h2riXdbZ4SIf8h+AYSkxy2fXKAXsqTCPNtHgVWwbFOZ30Tw2cdHuQB9SZNfENjWCj4xJ+BB4zaNt
dhUjI3Q5kYfTYphTumRz8OVZWbIehOnsleAl73Gu9HF5Q2GivwvDxiJARIotUETluFH1Rt2kDT1p
rRp/RAnCQ8oo+NhIrgUKM9+XBnXGmATxwvIeykDwiA1dd4THb95RcmZbPT5WtaEeKtCbsXZoRdQ9
6RrpMTYmThWH4v3UdiwvEKkJFKy7fTnGS7fM76rJao6hQ9USj/K7Pr/P/ahfKm8JeESH5yk83ETM
92CEiBRozm4qglPmWPkSTyanj8betzl1uiGc4i3bBN4NZFK9+rAjwYg2o5l0Xortg8nb1DKISVwX
SDkjHFrbHDk4ufW0TCzcVTqJONBnt2hpuDckmRE6jFQVr4Ou+HWOpKY14p4oBB1Wi6GSIh+W+gra
UPJoq3RUklQnpjeOHsryyVTz9F5Px6+0n+Y1RTbaB/12GLklVAT3kUsAnhi2ohqPmjqWOzt6VKzR
p2jRPzMBp6vO0+KVMfEQTLLblDuj+9Dqb0Oj24fBKH1O/MHSEM1OKYZ4hQ/UfhwtDXVKE7KvzEV3
nxd0+DOaJ0QNztkDU91wp1ZINUrTOuA1afDGlGse9B90TtVL3ZXPjGpuR0QQJh4/UHIVJkV8CfpI
saom4GyvaEQQMsBdsurWTdtmHOzsiDAAekqlLXwL+FlogXNNhbPXbbQ4ZjsP905ZGYtAH8ShLY5w
vPVjRaxdbhf5XidioJkc2OwQ9fFesXt2JLimi3c9iHiLaA1jaj+9AYVyPIYXgYCt5xCq2/oTaDoK
77Xzoy9+mKCOPMBQd22DL3QK5lUUdETI9R+o3j8FobN3sRTvGLr0x8qz96i/JQH7cMGjbQzvbgQM
VE+cT63JSDpCtVTlVBymugSTbJxaWPiZRS3AHQKaAR2LL2vkITcfkoakiDphZvX4zDLrwhf0p1uj
Gb66QN83rOr4uMmomzR8tQT2YJyk1uaEXbMYaBtXw2Ol4QhWNPMMFvjIduHthtrplZRdVBXMcUaF
ktkg/oK4qIZgnc4yHsPEfcnKCi+cMf/ohbqtNHsbWxYMLIrYuRv6Y2vDjoLvE3l0Z7gVAIEwnXjh
zzavNv8fUfp/gygVBkTP/xlR+vqVf83dV3r5PaP0+//8k1Hq/s1Rddt2LVXgk7cdEtcxHbZ//w/F
1v+m24aumrYwVde2zP/OadfMv9EOR94iXNCmNgzR/0KUqn+zLGEJVcWF6Gq2q9r2/wuiVEgA6X8D
Sk2Tho+Nql41HAdaqaX/AihVo6QbjKmaUZtUztGwOaPU2UPWFg9Z6iEx6ub0lMXlOVevaCSow8sw
xjBBYajH5vBoVt5TAGHzWE8ymtCI3qPJWluJl/4QHmU5T+t1dqOh77ppceLEPp4ROMESWPzusj/+
9oL/V95lj4h42+bv/yHT5H//NhzXMk0OMPI3obu2+CNn1atogtMTJhEevOKmV7wJaD9rF4pl4Gsh
NVUq99Pdn/9Q8UvGvemqoHZU3XVdFcyS+/3vn5dzRJn77/+h/W+JKrfY60/LeTDgxHtWuZ3mcEac
DwChLjNxAmCyiqwoO3qR261Qx73XZdc9NfG0d+OSyMU4/KrqCIc9F/ElFOjvUW6ZwLP6J2SKzkqQ
fjzzMji2DPkZzOtvA/tz/M/gq/g3F06Tz9IfLh1vwtI0E1WRo1mq+SuitiITtjZCrBGWRfRWeG84
In74/lBV5HJaJlbuKTIEJRkAnq5Vdw/UJo4FJxc083NGe2GOj0H5aRE5/hBkbqjd9Vr9FXgzrt2s
z/ZaEZEHMZGqMmOpWJuD4x2+P8QVBSI43Oxv7H58cNG2LupiKq7h+DUoWewrYB7vRI/ZyCUPYJUT
P3D8/kCNifxa3EnAY9y7nArLqyJ5VwHoCXYiiY+Zf16DgJk2/WRTUAX8NNE/qqIXtTKGs8x60+Zz
Nxf9J0ugBIGm3gnxXXjg2TkFNQZLtsaXVLXYX9eCtn1v3KpQm0/qKMoV1DFMje3gPVQ4qdAjpMHa
suqPntjYd6d1o6WG8oQMh8TbR4mXrGZiWx4C1XEePAgNd2hqoS45U7GFeAUNRmA97zos/k6Bvl/V
5+mQpO4IRdc555lxaDszodBdGWtWCA3IVj7lyRtuka2qastwDg99LxMdbL1tDt8f0gKzaDb1LeEy
JZJV+cEsJ9zuccIXgtXlo0lvRPbnEf2nS8opyUHvPI9ja50cvj9EvfqPP33/FZX82XTQS+CC55A/
WumxbIp6OwfOfZ5FKHVmawcNS+PhTZFItYV9p7d45AxW7ufKKA9A3L7a7ghHL/mRdtySDAO+CQQQ
K2K5EK01vJKwnLE/UNudIXkEzeQVx1C4W8Qp3jMunPY+joI3k4oNAbKg4LQmfkAZGzz0W2Ns7A+c
xhRR0E8TwJrugx5GcPWSVoVyTnU627Fp5l9sfQcn+ZoOfz4j6Eznvw4mxIqWLSjRmjZ20D/OQ1PB
zKeomKVbSkiwhbrN4OX6R9OnADlT2W5LPxI3CvZmaq/RGpDGO1LHs9mZpwRUbmfEW1sRBrKDTyz4
KOx2Qwaye0yFxm65yEnvGjzovLUMGQ6bYY9IiGDobpiflJB0IypT2dlzMEAVcX1ih6jtsika/2LW
+NeZT1NVVyeFS9cdobly7foD11q1jaRSymopclAHxjxZ++8PkNbWMLIQNSdt8JglLuI0SOHnLO/a
84gg1flQR8d4Yh4vSKnG7RmODWLXfIxeUsiDbN08XHP0o5ah0Le1nc6bSSYXRGzs/mLN0H5dNEiM
tjXmPlz7Om/B/GXRQO0VVqHhJsuRPslunqMWP/aM8RQF1x3oyy89jLVlV6fvdRVKU9+4CnuCOYe8
UfZY/4p1wImeujmOZyU1mqPWjNVvbPj/cX7+lyWG1yhAE3Oe/IaJ/3KhrXq0E2hsyTKwKGoMdhlS
U2DW/PPnVj6Wv18+5ZXQmXwoJ2oGS8EvPwVyJicAwm+WoPreK7uLVlIUSEMLh/S4EoAkZ7dgE/Rf
O6V/s/IYv1x+dkSME1Ww6Dima7II/fEZIpCYuEIxlcse0BPS2DA4xchuW1t98GAGGDxTXUvezJCG
ymow9asgHGuhwV9+xWTEYp++onrszjVyC0fPhlctVuq9C5iaZnePtanOOcLXLlLfsNioY6ifjdGI
Tm0JBS1yE3R4Pf1ejoT4daJ3YHjwkHQqZk6IwiIC/XDUm6nbz0l6YxztByNvHqDMPmed2+2+/2Zx
img61AGKhhsZ8iVUM7d+6ufix59fLO2XiYWLZRsatVABsJBQG6H+8WLxBAfKXFfZstUzsUSiZ9wP
lEpbKzbu6BbWy1nXzcVIH4sGu9LvalNj/nS7v9jy/LvXwT6L0UJGk8HiB47/9wMfuaIWsWgSSOGo
1V7qV0u3PgWGE78qjJ9+VM0nVbhv7Wyc0LeXpwKf5vIvLoZ8HH/3uFoqnCS2XFwSU7PZYUnq/u/2
XX0L3Msoymyp2tW4EKNW7ocUh7pw8/khnPOGig3daR1cF1CM+kzXXkblmWw2RJZvlTks132R/DB7
3F6apvfbv3iBxi+bqt9eoa3javze91u/3C7Xphw1kmu0zON6T5E+eJiABWNm4mUD/COiSA9PCabk
NUvDvKpyZ7j//qDnQKTs2RKIYp2SxJyovR9eh4l26pBF4QZxQ4shA7h15k7KXoGjvgVIpexxtD12
YQu8MWnIeUpVHLfmgF2z836ankmUp1kYzxZv37Gq6F0QIdt1arW2hzRd12NLlBoAsVWLOHVddkh9
ihg/D/594nAazSFSyglPgU2ISI0KhzJ5UZ0VA29ZFtndnkoKerpGUyhXFQ/gPWhmDDVZLG4xb2g1
LChbMtCHwd5mPbraYKB8gnRCuaOwC+r3Qdc0PoSavo50So8FPSl2FtXe0DQqJBBqtqQaf3klXRjR
h8qiwfkUGFEO/DdBvDDVg7bHO7gfaqU4B4X3M0Kc+ZVDfiji+WGoWjAfHj16PSfsUD6tAfYgcgHY
swwpNuBQ/Ygwuh2+PxiwhLI0diErsK8f8mRamVQbQMFP2CyibkO1ugaiIx4dOEyA22kWBcpjDRaX
CDA0c04N/mS26SdNCPjX35MCfWSdepVn3enI2+2ayyQ/ZIlj7YKyfUDh0d27daRt1Wl4JpydCk9e
m3sr6M7Y+rB8GFP3OQFms5JsM07mPa83eYjsQHtxgmlR244/Yqh9tFNN7BOj1u4SEAvYsc1NmMfu
yVQTvFzQ+me9exszYM5//tQLOfZ/GZauKSySQ02oBoYj17LfDcuWOokBCy+lL0++SjqZP/rJXQcW
z2Pe6SOO2nzAL0YaEJq/YOPSjLuzHAvoVVyjdKiVW6y9YP/Y2UgfXgKmNcTgw4JoYiKt+r56DRoU
lbAEr8HYwjkecz9j2P/VFPevb0PTLPJEhJAnI/XXdamCrdBFPUDwgXpxPXo/3D4nurmkKl1PubuF
VVUf5kwz/AAA7g51tFhCqipwitHzGpq1m5vmgRv255fX4Wj+6wV22K1ousW8JwyqAL/sLskaCtVK
hyJtNMXV9NKrR8PKmlx6d9kX6sxLOiANqLrncnR/xMOz/JJBK65uVRwFrcEyEr7axVda1ndN4z4F
dnFVwuy3X+50K5x2nWU3nhhQ1LNv9uROVNnVmsuvup9vigKVQksf0lL4zgykQ7Pu5X+3muGmGO3P
XrpDzPfMK67yl6GQ4OdKihCmTFAlcAuusMb91oHAWRcrvcl3ZWVdad5d7FH4NItxNYfneZpvrZFd
satdHLGJdBq/QDvlt7TL+ZaG3o/c3enUJtNc2ckXmPBi5fu0VXGxOmQJGaincBWUiPFJPZVfQlnZ
l78jobokbflIlsCy0uMrMss+Sd41/ilS0PXKf2+y56aY39CZ+GHO55FYaBVAhwDA4dgEPljQKwe9
Awz8tePwr82I3MnzPtmTnGPMYHFEYGc8TRejUn13Cp/rQJ4Rx1uNSI5OmP0RY25AanAy3Aj5TnH1
0vjKxLFDq7JWwvEi301GDp0hTOrD+lG+dCqzLDcfWBSRO5E76AhlP5fKysnKq2sE1GbLr9kJ/DU0
v9usNl+zEr1NmJdr/bWrvzAPLMl3VpUHS5l9R4duY6ENU8tHecHljXFKKo0OeItU9VmBfGEMNxuY
ubBf5Jd4dXkNp/TZpIWCPu6mzcKX9w0Vx0mHfS1vTjlxnZRnaqM3+ZR8P2CesSCb+CSvrHz4VOaA
KL+0Af+bByy206ulz8doogmYqz78Rd8wJx9EPRAHrp9eh35lm3uCXjZ2kl9rrbv1RX7tRHK1xYJY
sA95Rb/vXtbHPrJQkoWxMKvzk7wK8ulU5y3W1TdlchAkpUuTYL1hOuWu5rsFcPJYxnL73VBc5QjR
UtCvWuD3IDFrUpTJd+TqGuXws8iHW8Xd6nMeAnLLe+TcJQ8DEPuLHJIjZDEzdU5NHJ37Pv+qGYqK
c29p05v8WTYMfk+3zvLKyOdxUKyjwXFb/r3nQVPrz6rUP7xZ+ZL3Wz6TwxyewfejJxgpzOAKsoqr
/HL5OiPN/Ywn55zkt7isr+RqXULTusprhPtkWQFsi6zkmlIqlr9HYryxn7uGw5MU1Ibzu1nxmI44
3uQv8hhvGaneXo48dxh9OOM3yFFXgxwfQ7N2cBl9xbCu8onVR4L9IpTK/5g70kZc5J9xLXRms3cg
i8hhKF+k/LQcSN8XdfTYePMm7AnIdRkuv59q6x+jTnTiJSsYLtUHJI9d6s4ba2RkMBJUR11r6B4q
vbjm6XiRFxOGMYOaePrcfkrVwW/sHmpatpE/sIhjnwDhnUfai2I5X/JKKhVXjd5eXH+ELY8WwT9+
O2dXXa7PGIzknw21ue+xCJkNj5BrnpygXQxMP/L/5kxB9hz4gUsxFDma/FwIr9KszCNJtTd5A+XP
lrdizMydbtRb44mtw7u8OqIE3F8HflOE7NKsO/lnDFNXOQK0bvAFly1rjymdfDlGSCvz86H96aol
MnWtemiokHzP5PKx4Z0LyppmMD3LnzhGYBEilPZ83ox5ZuSVcVKmunoDBeVO++zBIos62rqJuSlb
Ui7ktCYfd3QCeyS8q+95KWH0lUN306v8bs6cJ9ZH38uUTwM/A2KCHRXeQH8RY/o1Df1nkVrXySUW
g6IrhBV/CEafFFcfgfXHyKxtD37BICKt12/hbmcqsGrL/Wz7+IP2FCCnSzjNPlBeX2XqcYGhanEL
IcH+cL38Stf3kMzhrhbqWg/ni5Wn10ZR/Vzwb1m1Unv3INkYPZYY+fR+vwG53Ck6aXABKjguDLkz
/v3I65IzZDAMN50Zy8y8hdUqdKED/x8TJCprxkGe3yOoXLvc4+/nhSstv4lrcgs4M0Py8BaRZLyz
DkW8E0Xeijr2sTVeO9M7y1vSQx+bhk8ysL5/uBwE8lI7qfEZ80SPz1V/ka9K3qK58z7kwuVN5HGm
7tM/R4umhK+E/uLKGXSWuSbaBO38pmm4QvjBco2SLz2s61e73cu5QI4iOZ1ovYYG1XyK6vKrcOdL
NmPurqKNHCmaVz2hCcbywOjg33qrZo4ZL+PcPovmKgda544vorvI8S1fWp3QCR3IVOIxkf8Lj7kv
f1peBfedgTGM8VMRr5wPmMV+WygHsLSoMuVrkZOu0Q0/k6Ld5ggdoIbeSoiDQTTsUzmSGGHybXQ6
wmBvA2fpJm+SlbOaemr9E+OvXHKGgb+DKDiQFLVG1wiKVHuku/XBqsE2Ojp3jv2WpqexTq9EP1yr
1v5QXes1Uve6xiCva+6sV6mXXB12aa5uM1e8eMF7YhvfS6acBPTyNE3aT7VTL0HNj5s09YKzt2FX
YnbplR7hlbMEVbv8mraaL1+W7pwRTb6pEZMxn/Jw1jodCe48vHJdNeS7EBBHjTJ9CuQds8fuoQd9
7kzhO1kScp/Smg6Rvgo6Y5bJoLzKOaTLnQ+OVDulGzfy7ng8duWkPKF9uwnWn4kRjR1+BycUZXy2
l3ONfOjZjvtGG63zttsmBtD5QrAEswPz7I/R1LhPhByU4VrOm3KtlGuWzAnqDTZ0bEvklvF7BLXq
rR+9R1AQv21q+kl/NAkwbYidorbsftkDS6ZDqIaHE4zFRq588jua3s8hFySytD/lN49p2KIlQVbI
dk8u5IPmfVZJt5nUZic3RZVbfMGQuFiKs1ENFHS8iwQQt9wkKLb3mLY4ZSf8JlS45ZMnB5kcOJL+
m1CKc/STHFyijZZkyhwxXpiZfQ2YUb6/A0+gvGbyuaUbnEPdBv8vFxo5FuRX9Ow+gJYf+s5dytch
v3LAGB0qwUk+8YTs7WN7XsuBmjFe5BWW7xMED7Xl6oSUwkfY+IEdTK5scvJvrO7LRqeiXr4HaZyZ
L1H2JjdlcuDK21lP088Q1hbvVV6kQf3t5xJYuywM1Feogzq+r7wW8nf5mhTYORXdYPmzdV3zndH7
LLyDaOyfdf+Pa1t74jktCILAStrk4ZnqDKrJ2f9+GpC/yklGvqea7zt1HsN1UeEojPT+Xr51YUS+
vG+eRu54Pt3L25M0qt813QVbr8qNKYvvF5va/XkSoIB5L/LFfc+bhdncU7biUDnfKkX3Mb79jAv0
e5IGIYdvmYa+lmk/DLKWWk4RcqGVU4CcNTD7UGm8b6OLYxZoR+/latuF5TUuyuhOd8wPpYz2PRNI
F/BgsOQC7fxhW+xRAxYDSG7Ack6toXymkfehk5WtVo9A3eCAzpd5SK8ZQ1QiuWGZIMpmkuPzozK/
Rtmhi1U/NhjMcqKYqgN8KeBi803ufhGqosZS0PCi7mLqGhu233K5MsTF0bRtUvQ7hDjMLQEjbGbX
quZrVwRHaGZfUdx8Duz+rKzZElyEKtf7zFWuRBcqT6oDDo1UscqqP/OIdLFeRrMHT5UHhDBgy2UO
yMMMKnnROa4RqkTshyek/JbR/KAJxDCMAQsWzil1nX0zFzAkR59vZBUxek90g7gl7R5qOmcSTM03
qw+ei2q4K9knyx9gcnuRFIE/gFvKit/I7zk3/U5Jiu0/v8g1ppcYnZl8hfKVfn+RZb/CW3q1Bp47
OR8AQvBdvsiJkh/ykwY7xDalT9ytW3fysZ98dBEbAsSm/YDagr9H8CxcjjoZgRk58cWDM1y0xLjK
dx+MNaUU40m+hirNviL2s+a0Vb3sTf6XImH3pFafemd+5W3wWmTmR4u7ZAIyVzCa0jY6BBWQUQCW
w5y/eJVD6Lp7rnm/gAn9uh1vQ7F23ORdvnB5edCrkUUDU3rWxEFeM0+MvrxmUYbuEKplkMzHkeZd
Wo03+e95N+1oj6/lNyhG/jMkiks5VF+e84on601+U/l1Tt/dqvwcUxOrlfhYBDwps+V9AgK8ldU1
9ZynNpr9IOKgx1FCiZ74jscSDaNGM9DuKuap/gzd/b5G/hwzL+rTuJsKBQZvd3M5+LABAbpTPbf4
MJuXwQs/C3ZGhRFdo1qBs6ZuLBYjcNO+WyU/R2v1vSYZ1uzLdXsc69fC+FAy544K2lM6sIHgKQ/Z
s41p5keAWHTvfW7tqyJ3SYP6EhGdLNdr7D7OWP+U41eeyeWmarCzE/gUeJWAUrP4iU4G5iCO8679
OkPHd9HNxNUZ1ScwK1bLQvN+JqupC37ip0tSX84PkIG2rSZ2IcHy5vcSK9dRmHei9ie2iNYU+3Hi
UJEg6IRZjlFMuoQv1OY1DY4tG8MoiTfNXG2+R6UhDpblvcjPyxW2/z9Mvcdy61jTtHtFiIA3U3oj
Q3kzQYgy8N7j6v+nsL+3zxm01NKmSGBhmaqsrEz9XQIECQ5sVf2sjS3mMJDJOSBaEpoJHbIwvpUB
1JPpxzCy85jQwYp4heHb7/NZp1CHYQ7BJdGwfJeXxveIk8Fwy+6mPromJFn/+xckbl419TF1ms/U
YUWPz12vPTa4aw70oDcNC95vPotm/qLz8VrF7pNJj2ddcCJY+bVpyX35DHNK90GN8AN8di3/bILo
R1OSa9Axl+Tzx4PaFF9yRWl/mYLpzeUV6Pct94CV2cpwqkfYyNe47X9gbOK+dbV5yRza1wF35Oph
+LUBzwI8nDonurq2916d4oJogXGS38qVTMmZ6tTrHCobxMRu5IOz6t8FetW8x4ZpM2fDVzMbP1nR
3msePRjx9FPHyrdB+hBrw2FErRuK8HcDuqqjoUJDx59cpwwICgSnBgsHuQ11yrGM6lidN3L/cxs9
yE5OzwINvpwbjs6RLeKfM9z0+kbACYnnBYGgjwiKZ3yRaYcNyc/INs6O7ufp1xIBys5v0l2ZDOPR
H/pP2eL9Mf3TbmTyTV30g5LXD4TqTRzFdzIpJMakEPVtHfTO+ZBzreyHry4jwKNJPdbx0ipPVAfR
AkyvYcaB3vSPNQam8Th8yctlmtp5cPTAAwVLkcNId+pPeqwE/7L6CUJ7DLphvYT+/NrzFvR6X9XS
+UjQfjCJSgF7yBx4YtwNvpB7B7BRVq/cscA1ppKdIkXZy5kpv18wLA4pj4AoubN6ZSMRU08sJOGJ
JOECE4r9tU2kyZl4M6Wr0tC/lnz4v8A1UEXe0nvSZ/VLPrrM7Q87OwUJQUxJBFHMX01f3lA7gyYf
YmSunX0ytshmxqAwUPef0J0+5vYct1hAyZPtJ6Z7z2EIJVHmsGdxBOWcYklzUZXxZ7BCgNyJ89xb
mW5wVwBFFAjZW6p9H1jTFz0UP5HMe6Tcrsg59g3N592w1vIMKsr0k/JrlP2BKwiSaJ/Rp+ZGZqmP
G1+r5vcyO2U1y2qoYWx67rNsDTIJW2SLpsReZhxuFi9J+SWvxG9oWUe65xKnYL+VXxPgvEyhz4ya
+CVBzQm3ip1PU1ciYF8J+ie7f2HHD3T2rfN+/HPL/DrN3Z/8vpymVYAOmpwCyvSotXhn8ieRKMdz
SsDPucrPYUcKznc1CTZea97ZgtBonCxJcUPb+XKnheJtrGGkcXD6gWzzg8zstcbROc3bc6VNX+Ij
C5XL9ct3WYIlS7EY2dr6W6fL38la3+mZtV08R9T2TrYVZNCv6KH8IJCzm6wQhYfwTY+vSqv+DGoI
mKpgEWkDRynfnus8htOfjzhTjfahzE5kapb9Somqne1FR9kiylD7kUUh6zgznV05+wcONRlwZ/r3
nGLQKHmuvqJ/I/MRnMoh+ZCPg+f7o3HdMuaGec+0fJM5Iq9VlcNQeO/yyJN4/IgSuD3NZ8yTl7FA
2NrUmld5Y4vPzYPgqfvFNwuP5e+xPWOClxfdpbc8hLCVb3hsvzrAQhD95aH3LOcDdNTljTR8tTD3
3XnldNFQ2ZBdczSaz2XOVMrNRAFW7syfjB/Z+7U2u5RNu476/KOlIYkdQcLMZRvRWkY9WauW+x22
1XX5mKl6nSpQZwBB3kXelWD2Aq8XjfeQnYFBCQ30tb0niM3XGaFIOPYPDbCnxB0Sx/h4HHXxXn6E
KvJDWeAHxtAxQtqtTLNbPbA3sgNnPHZk0b5ldALD3Y+ZvpetUK6MWQcG1lxwF/0wveFP0lxtpp+p
aY7Lljs5JPVm/uY4ywkssEZVEpwn9afFMiW7lPyFCOubrofbLp6RFyBrXJI7Qi7YblGpoMsSwhsM
fwqCJHEKTZoGTQ2Ls3j8Q4rux1XrPZq7dObBg+d2Ki47JYYWND1FIUbl3wXfWaBKQTFnLDBS9W2q
tS+4XZVvcR5xp8z5ma3TKXatQhEDHeI9ZSpaKhDAbb4TjmIUG34Eu2rs+dyj29hyuiGitikS98Zh
HpNrf+CLV5gqyDIXxjzBThqctritkGPrHXf5JAGhSnaEMfpsjPLDN77+Q1Edor6oiDamOd8sYxH3
3i+2dudOo+GBiBhrkS9J/uwy2hmldZABjFVtqSegsM5ezBlCJGy4dLACAdXluIOW/mpVR0nQJvtf
ohaH9cnnHPEqf8nkY4LqBjUwpzXOduktz2VJwik1lx6OQGT9fhVf5Ts1tSMMc6Q0qk9BBnhr+YS5
y48zxsZj6f4KAD8Sl6v4PCXNVR6o4MB2jztxMe4yyWRgwXx75PbxgAgULYrDvI1JQ1AUBLbs/pAi
J9I1Go1gn2ts9X1c+HtBGhaUIVanp1yxV4JUu779S3z8q+a0aeUUcgEKQtlRc3xJ4Xc9GRmd3sTf
HrG5pKVKlFw66Y1UX9rIfKet7htxSZJGBZ/XV5zuXg2ifXcIlr8IMLsNhupxyKvfhOnTW/4JydCt
7hAaRvXabMY7efqwDn96z3v0gieCPSlXERUxBQb2hdGC9eG8BaykdOzvfA2okp0DZ5wP4rXQbF4c
5pLq/ns184ues+EcjoRJHIZjRQQnOltKYW6y1EJJzvc+0jzb1slwg3PKHcsGMySid6JBmV59PH/l
GEHEynSbEI/JNWBneVWG7WA27wiXfeUE+nZXgZe9G338ipILdAH7ggry7xj4vwiRXBXGi7Ruj03Z
qZi6l4K5R5ImpSrDLmBRpvvl0Xbek8xNE7+3XNMoJwMPSarl4AKqEXm55hr121spUtWV/iVgggCO
mY5At22fJEHITeM8zjj4TiaTr/0WmHCecAWpj4K1SBQyN/7e1hUaF8D8mPb1Rt5QUBVBJqR0oeBg
VozToQT2lvqKwKFjmN8aPYvARSzXmSHLE38ARsDdwGoM/Uz4XbeyVdhleCyN6JhwwuC08oNi6R6+
6bHhtJFdQ14jWxAl+Y3iogdQbicjIcVkPvXDi46GTdDPXzLPY4Suyh6hf8PdJl1wEgDE1eavofWu
FilqrfkXQWLkmo3QuY7UQuYONW9y0ED/h61lFqsz0I+Wr3zLgMp7ROHO8sCkSZIFaLc6h0YT69jV
3cuyWUi9Ra/PuAe9y3z+b9MbS/8uQgnFad29gto2TId/W47N4eFxBGXDTBJ0FLQeh2NVbz41DkjZ
EeW7bfZvtLxIEajykmvSnqNYB+cggTC7P41FNijJr3tHt9wOZfODrCebI+gf4ocjEAqgu9K6pgWY
J9ctt6KrsKmMN5xMfgRTkm3Mbf2N4ygoUdCgDl4nMamkkpJxjq11RMJqJ4lcUlr/4NEpyk+VP7FT
g4DPEfIG8UlCUBvrbXoOMRigIEd8vGBMWGaGef2vxKc3xUc+gslnY/o4umj7sv3JlWHbEqxslGiC
bLyZyZPlNuScSbKjN9YfUktcyhtsKrUQg1gJGWGaxS6kVuAZNrYmWEj3enq/HD+hj9IWL9J9+kyQ
Tl6GhDbIpZq27PqhZ+0zkxSh38qsc+zpCzrQD1Trn7KJrqFS3Aw01ruDfT9nI61bHPUccPLviMp9
TQc5YXQl+Eru5WkuGxFbyVLwGINzP3TbgDBK/g2ew09DM3Di2fedXx4rNMGX3/Ng5TnLfJF5g7kG
/cXPivkWx/0nu+rvfzNJFodHJWbqPvTMPiP8sZHyjvyVm2tfcgd9saOfmVg+uU6YWjKcKCd4OFNJ
HOrftV756ZvVL2Lo4Uo+3dfbOxdVr5bESEHdF1Okxz5VnuXfpkH7CulHTSssAxheS0ZHw0fCjog9
m+QiH+rnGvqS7a0MicUJXbaoKfCHqCSRXOYb13iRa/QC4GLuBY7kcpdRY+9ooFgmvVtundj6VMzp
C2XNpUIkIUEfHBGxPmtIoyzrgCuSNSFvLps96uZCn30wKu3sRua258PI5c62yaXqg/eBNsJJoSfo
f9HK6DvUufI7h6g+qnmRhDUytjOdtFAmH1NBkwYcFZN/D4OHjfyUXn7LY7eqf/NR1aL12DWPMjeX
Y65vyndPexN8XHYP2R+hLDz6YLiyCwqCv8x2wVunAUt69U4qSmO3B+r9lK1VdltJ8OS739EsCyki
jaOTCvQr2O6Cv3s5ugw0EWnzuxyP/4Oex53h2N9TT2OclsDuKq7CicgzIJbA+kmC6Vj30X55Z456
qGp3C7Yt2Sb17YvUR6UuWncASBwE8LEYPIuOrtE9efnwQrQuC1zSSB1NSYyUzkuyKb9YaB/Zi+8n
rwtO3ABYxZ0H7J7vJE424uoj5fjrTOMwx96utQj5Nian3xJZp+FWkVfnNrsgJzMhnmrS8ufX1KCp
gJOGOPIsc47pVKNAg515ht077ErKeGAxCzYd93usIo8xbfI6PBIkKKnO7gWiaFgH+AE9edanxM85
KY1AAJLu7GbNO0/EkInOYu2IEEqCabETrubppaGrNnf+7XIyUK2RYCvsXGhwvGJjglkVObr8g9Mc
I9969+rmtzfDm17HxpnUnjBgV1Pymsz8Q5IET0tWgCHP6tDf1Thh5s7t8Fs042s0YsldMeIGdVZ4
LG6ovatMACtTDjmnZ06NOVDNH6UDRs+aTVXMt1LBT6vqo9bsq14/zk72JqeRhGl1K7bp+FuGj2Ng
vUqELxUZI6XG6xdrLOhIMjhaBUM2kNsA6JbzgF+FIyHgyMQcxoWtEY7RMaU/H1mhJVJcthKhayRs
t5Dzm8h+6EnzJFxM2ahN30TYODnJbJaqgAyQxBKIK4dB9i2Fwcns3nzzY5lI4RFxkNdo0M4lyv+9
Yn6EFckLn8VoBdb8JrMG+di3bPhXUJQ3aDv3dkS9V4o5QTh8WmP/YWZ7OcOENSDsATnB5T96Mldt
2T41zrC1wuIkJ7iagqtQM2qM9tEtXiUUl5fKqpTnG2TeRYusBSgy1OgVaTwk4opHM7O+9Gkl4yjR
umRLcxeAArxIscYNmZ9y7sPR5BirHybQgYU7JNuDhTzxnCWXoorP+kSOTAwTsJVEsXpLaxityWzc
s6ou/zC7/qvm/8rfyfpWE4Dmst11MTpeuL7I7yT6W7YcxNO/6E6WeEjeU95Gcfib3H9AhBK+pPbU
VW+ShaGk9ydHphru7DR/X3YSI2WbF27TrMUbNR7p65Yiw7/PdXCUwNbBdYOt/Gq5F7kpTVcuKBQs
gfzyS5k2U5TdFR6CCuyNMgqSHtk+ncCRci9jLjNQBnmOPzXDfJHCtHAipDSGmspL4z91ziaMnKuf
uR//qntgXFI0KqXDVEOh0/m2KwuP1nSZU0vFHgKNlFqLoN4PdXVYogaZ/hIEW/d4WEeIJUqFSwhK
EoSmZfvev0vyRAbwSVq2PPQ6BXJO1qNRX3SLNSgjWcrQ0MQGJ7q/k/GTbHYZLzNOvsN9izBPHHmH
5fiQNGsy1a8sO8rNy1rqqZYURnOaMm07lfF1gIfft92dHAJyGDTFq662j2YOK0YyMtt88BFeXCJM
lo4uu68E3NDQTlml7fG/2teEzxKuykAKEcVOh09pzaU6KnhhNQQAxxh7EzsRZX8IoL9s8ZM7PTvR
I4oz/3e8/O+oke9S4R8Td6XUx7GZbiZi/qo1r/I5XZ58xTcVJS/5SS6taZIXADiJ6wMtArICu2do
o9xczRh8GcYd7hRAPf/2jnEKz93UHgKdm5EoDrfGN8M+CE0MH20IeBy5MuVqRLP81N5KrjN4eK/L
nMyS9tWokUD5t1oXmovMCeJ008B6I8TBl2RTloIEakoaf5H5SpAnca1UQ6VAbLDx9B6kG2aalJVL
98j+g7B09SF37jTNJvFDGqcIV5P+C46YVHn/OwAzNf6JUMDW7exmqXoIHC2VDo8WsWjZI6RQg2/n
c5/ey+Glk93JxoWwyklHwq6vpM7CriVVmVnRbpD037YlLs5deBno9EcjYyE6WUb6IxmZZ1UPaB2u
hMfRjO65CvtNNVLvroQBgJWn6RRnGX2ZYvJQxoBmbJlLrDG5dUxH8BHcyaKVHfkfGYC257i0bpds
S/YrbFjvUwWToeZfMIOVOAG9uUdqZyPzS/ZVoV6hGjCuMFt/00P9vIBGDCqOmrdaMGzM0v4sXgUG
+f9nUXHqHhHO3gnIP7fFZurTs0DmUo8IYwDPOTzNY35CnGIvMKIgmwJ8CtqntepbgR/JNQ5Xc1G9
NOaTIIZQaD8me2DknYUQJlJJfaY8IEmHYEFzu8xPQi4PVwRPyS90ir4MaIPJySSxXa56aN4VS2In
Q9bGzL6MtRMbwxK/ScwmA+ap5x6YS/5X/lt2gaTVV2qoP9REEYiePcfIM8oWYSkgmSBE9GuE6J4p
kBz+DxSRP83j4BudAS5KLm4hCc3G/SQSMKLM8G5G4XNLdbRpXxamn1DlrPmQptF+STG5yoiHLMF6
YBYvWcL5Iic+mlIfQ3aUj0D8FNyP86gl8HuX5FueXEgORdvekxd+ztq/PDaSXJb2rSjUV5hPnxZg
inUED5pUC9fAdLjHYeGomvlBCA5Cx5CgcWFrICddJvODXsCYNdub3vfwawwWCq8c7kb6mY3d24Ij
8KcpszlJy7OUbxqjWWNdf5dhM7WS2CrxqnsjUDfezBalW//KHyaCLFHqPY3t/Cf84NnTv/w4foo6
PNmJXjtPPZZBtpMLEgJY3OVfBnpx7G7yIf8t1QqDeEQHdnST3OOPu5aLsz0qGCTu8hgse0vGumS4
slJkxbhdthIgRA6EULU+DCy4TOMNmQP29eogW42UWuSQkGGOeuU0zhhmQVsUwp9buvQphDt5uKoR
YKDkQ/jNrrphQuj1vuV7MhlHv062RTL/yJ4ESDdTBS9BHga0fWXtyOEkbyE8Qt0r7qpwWP+PbTZg
SDMoOgzPf2zonvqyichfHje/uPt94R77M8z3fZW/yf3KDmcjv+Sr73IqCHvMQCo9zjs6UqBlQWhp
LP1Fh6AhUaulDc/J+LKE+vLc5S2WE8PnhckEUQHxsDJXt/LAhbEhB4gMeJ+EjHG2Xl68HDhUmrYI
eJxlI5W5kLdbxRyu8oSES7zw3Xh38WoOqSJHSXUjRDEJkqW8RgEq8sx3KVXKJorm0EMS/QHot1X9
LHU5gdZjXfuiKfU1rk5Sz5QKK2ZrVFeja1dYW013jukYgb6366zoP9k4/6SCQRP6biihsoLgSX1Q
gjvsLte+m9xKEdvwyw95v1aJNk5tn4PReSv8Vyl8BOiIp2Ql2jxuh2g6e8CIKI79mWP6HleUFBDq
kvxGrjvQ2cKoqWhtDWyi7tIhPEL2WArDNvkyBLxr2e+kwEWTMpQLV0d6xrgIyUDqRPK9cFA+DO1D
kBsL0SHOyLGDGk6o090btvGs2RAp1SZfjUVWHzLsEi+GSe95QYnhfcrVh6aKhr/QrtetoUNebBHT
GvPefUL6Jt5ZxpDfjDR9nb3cGXdQLsIn00VrJ/f8/pqjfrz8eTNPtx2MgY+xQ8PQQ4Ll0kaGvTfz
VjnmuhHc0TIbIDkZZq8J6OzK8ebqD//xbur/ItX8jVGqfc17FOuRE8/v9D5BOjyflf3kGfplzlLk
gStz/GBbR9yMC3Ypw1hVgRUXHjKrXkurJ6cn5q3cxDrjkxXeWJqS7zKyjCd1QIUM0CD7tpnqy59T
Ab9UeZt9NBqKrd2I2FEWZ9mBNsjpGIzDcGen6FoVI5aWSB7YeNmtIC3giZHF+Avkj5ZGPyum6fM6
qlyEqRqssYNukwIht6VtbZN0yFf5oOPRWhvKaz17Ozw1Dk7VTjc6FMdO6dFPb1t1j5H8BmrLX92N
ycZpbDwKUhqXaB9DXSgZNs4UgS7kR7vyCGnrZw0sY1SylyhonBW+fjg/l+sq9655jcSdOXvfYRZF
G0q8dTxsikY3NrnBAOAn9oJO/kuvDOcGFnDchh+ZOr36pfJrWkirYHp26sfpMjbY19dZt4Hgi38i
d64gq8AFoUjVqdbWE8OiiRrnKkbJyA5La4V5XbOJ3a8gsbpjVE6Ek/HwqJEH+TNxcuUt/pnImXhS
hG2yy+iKNYD23vZ6hpYwnsU6fV9Ihe0zmqBXCm6RcCKSe/ymX/IQF4CSqZHk7mFAUUtNEcLUKtgA
TtPhVJNf6WnoVr924eEL6+vDusqCh1bV1KM9PHR6aay9olrNpoYD0uC5R8QTkdntsHyZUPmXRnL6
Mqqw3fTu/KrXX/NsOkj6IyM9dBBR1EFD6H86odtwT0pN3jOo0rT81IbuzVjVh9o172YN2BiCIPLI
+Ln2inLIQoyZEIzNs+wShDisB/2ZuuiA0tMtBbhhraKkuVJbRMAT4CXk6igVGGOOTUL+O9Qowrn9
eE9B9xVzc2SrvQNNyq8G0MQevRkHqTvtVbNTCIYZTpzoE2iYAjeuOG2RBQf2h9GLE0uFPatR7VA6
x0rRn3B0qw4Vvg0U2MN4X/JUs26+hgZsegixx1EJrnga5bymBw1AsxGZcpQfxkJiH+Q19PxijO8Z
IucmKEw758nW1sM9Nuj0TE14JnchoVA1PNlzdAaq/Q5QwDtp+l0cKPYBJ4cdSbu15SRlkuNbjCoP
5mKmSExV6FaPPnWHubut0zRct54ebjT6AcCYEOY3tS2iAvd6r/zquUcrXa1vZ+uxylXYrxEqkHWk
/Jlhe3UrtChKWuuXL1aK1lqyT2f2ptpzmg1S+JaBwFMt78cSyyqVJVTSda4iuzQlY8mUDz4Ho8XQ
ejjhL4ZLbTuj1ZhbUD7jaZegPZtWCv7PYYiUnfm96RJ2h2Gc7fXQhMV6tNotlcSWW0DvNHBUsGC6
xTPkfErVyTiO9QlITa8OXT/cFt4kZInpFBnda2BpF81U3hJff1StCPH7+R0ZTtjjYYJKqI/AdNEg
QFrk60ivG+h7lb3CViLdwBY0NmGS95SbUJbu1Mzd9Hhr8WOw1oveYhNo463TpxRe8ng7zlawiVQH
9fIYc4W8SnEuI9hEGe0VRa1wZc2NifQjnZx1lezLChw8ze/bzMW9qJvW3RwhDEzJxMzrZlubUbEr
6GqhExQHIdRe7pnW/ZxvvbLxdjU8I/TVy6dpCO9i3fhMkx5cOCl2uVLTuEZHjaOX/lHBPDGvOq5G
UVBiMtF2THx1FXfRXnWzdZbPz3Q92jeNEr5D2Jk3kWadPaTqUECyMZavkLkyMXWCKDKsHEuHFWo2
a9NNP9tS6w+jm+Gf2FX3ffiF4hIroMjNzah7O8QMqOyrO1fFaNCCgRPTSHA/oxy3R3krkGixarwL
+lg/iF3QHVvoN26pndN0WKXA1FaE3KgD2JSk8WpOBnA7vEdVVC/CeNfObJNlrx3DzB5WDcO5MkP4
SjlCWMihhSytldHfYb7xSWfjuJ4Mgydr4/juTGhGT3Ji+yL/a5Ce5IfI0+nvCykTOlgIW2w0kcke
DYMXe2L/dTbR7nYn+87BzBxY3r1HJBfDo97eOVZ5BYd/H7rnfu7ZeH3MFzJN/aDvcaC9AZUDzX1y
0D0CuygPUWZpKPUynEk2PLZZZh3INDPcBdbtHGOqjEK64fV4nMUjRC2Ermp07NbJ0OBnY7rrMGTF
DMhsrxx9dHZabitr3NfiHQoht07uRZumTBC2hf+g26W5qXvMjiOcen35xNA9GEX9jPgobjt0RIuy
6rqMTXxFEcReKWPKHM7QDI0UgmxrwP5NY64Qa3B0F/FpHmSjxz20VOJHW7QAFfxGVkbBfXuIqKsc
hBwW2altmj/csWeMVAZ739okv63iOZuyMW8awAikyc0jqCf2NbmNY702IzWaW/dozwybxgnht4Xf
CDiv5hrfkqZR8aBv9zYarQgrdoBaMChthHE3KSaOhqSCEEuTscAdZJzhkxkqemvRE3LJyaYmn+cm
BzloiMqgWa1FZdwt/W1sD8+KlSSramDhg7qQCEXzd4pGHFYsFyFKwobbalp8i0r5J4pPyDVpsCuS
FJ2+KE1XmJng15pGf5mDbbRVtqsYdVA/ySAm+0OC5aREOibG2FWU7ojklXULcbZpOCdNmhrmHhqo
4mM/NSVrtE6Qa0P3QMd0L4rY4wChMZvE8rzAnBRhiVV5qfGvOMwZXrAWiFLkXKoAWyljIkZxOeUL
vb0nfkYsyHFpoWwf8QjX01MDQcCob6oOa+ai9PKd4V3bvqLioOG0lOubplZ+i9HLCIGKjx5jDZhL
cF07TKrQY99iqJmtwQlOZfeODbixdkpyJSQUVtNcbS0LD1SvOjhKqW+VPGeNjNbFzczsWNAiH3fZ
XdO7f1VT//kkARSs4tsBwtqqyPni+dEXCRJF42bYxB2xNS1yQKpKU4Oh4vxysJDb38HiJeoOk3E3
6uqrW1ogumH7jqN8Q8hWeZhi3UyKSvHZjU92VN/7NK+sk65/0jv1NyX7nCak4bqIL2Dcp3LEcrW0
TFYBnYxGmRPWuAnevBjQB3GrbXk+OL7UzZtf+iu6Sh5wMBPTS6vfaI37Mz0OsfqUUXFA/6ff1XaJ
MG6AofQOoet6b7VesPUHOs2LfqBNYeQJOGi8tiyhUJ+se8ce0zWdznAYEI2kmYd9z5qGt3IyTmnm
3Xgdaz43sAjISQrQBy3xJjGrSzZAmUlQm14HGh29tavdYRB4bNwsuw06z9u6+qntCcK75j4zzY2l
USYLA/yF/F7cr5pz1peXUou820ZJ0IlnUenxMe5RZ3YRI9JyEpNgJkvM3X1nG+06/aGTWuQlA9Jr
nOJ81O33sV7cdxllmjFByT4InAPXBfKuKbc9v8YJvh5vEcjcpZooAfRmtI/dGoBVM1jN2JVvci85
0nbJNttFp9hwykNB11daArbGgIaVptZbtJzNTNdPWchhF1R32Rz9TmHKWdsisuBgcquxFD57LzY2
A0YBN3bdDfvQIDYeQ6vZhAiKfDgjUgatEv4mGL20aZW+xU1dQ3Svx5tMviw/No6bECQUz2FmUdiN
M+Pk4kAUYxwAyDP1e1UpEd2KDXVvepX94NW2io2dCXUMA7qH5Xdqbv4iPUDp1k5MKJXiiePZ+J66
zcz/VuKDSvugX9tUQpoIk6shc+5Rug/WqO7aTNnSxi8WCcI6PubKMD6V8qVIcU4mYTlPU3JT0LBE
vTn4vy9oMyVnG2qzZihvKe2Xfq2/ayaTwAoQWFx+xA4tWjN3sL+Ki4aCWGe84BC66crJf6fTINop
eBqvfcWv1kNCozcsy/48Onp/Xv4PNyS3XPldUG69fpg30+S7x6TLodB7w5H8Rr/RplaHRcn/Jd2s
7FzCt40GmWIuAgT0rak7AmieGiRfX73JDpF6VltsmnzjLRiNHZ562saFq0uCY40XvTPiXV3OO1PN
/M3MyfzaiWQk5nDjbwTFTHGm1YRV971fU3Q0sn0Vj/bj6FUw57UO96MeUd7OjbeMVYw1i9XexqWZ
7IYOg46ytj68mmJ7jb3LcUaFrKmqFmPSWbubTQM94qHKDsB0a3wAEgIyZlqEq+eNE6Pw6rmTRb9u
pG7D0Snemmx8ICxzgvrgVl3PcWpxTPcYTbjuiGRdrz6Nyng3FK7/UEf5ZUCg7amM0U1RXPXZ7Mqv
OjfrB1WLGzrT8tW9XTSWtkIl7Q8Jb3WNspifoQafYsOiuBM6xXG3KdPePek9YmVmPaa3U8PuaRaP
yFCYu8SaNWwJfe+ldaubwDGGAyRKdd9EmbExA2w/Fbsp3uh7sadCvcf4CSXu0bs03n3aptZTXfy4
OMIdsb9TaRP3539f/Nq8ra3gIzLR7ME253HGTOg2kJ+yLC2ObjhTM9Qobmm6ZW1ZEeotmV6Gh3mt
vUYujaLVHF7SIK1f/e7RTYbpLc4+0XetLrFelTemEUC5srpbgIkHNQ2G24ZSMfmWlj9Hc6AJmbC9
6uRYwAlSGlKGXZM2H7aBUdrIYN8X8TTeu1Z6Uhutptvdmk5WXUW0X7S4j4d68xCjdEFopUYHeul6
bDua+dZsZnfL4rTIZfX5tuoHEx930nIu6jGM6FFAH/+rcsGcnbA27qDrxge/rpTjVOUUmqPBXpnx
rNzVTJuzNWHY4kS2+4bp+Klwt0VhZzg42jdFbLQ/vW7fw2NTv5Mie6rH0KUnxH3FuoveJcP5dIai
/mLT+QUTnj/two1W3my4H+OAPnoLJACitiXJw5zYHHXUWKL4ywcZw4uqfClrgzJGqX3ExMLDOqQV
Fn/SuHvQZ/L70WyMT5QJk3XY1uFdmFjDZawSsprW1z/xZ7FXA9qWBIyoKyjmGN60fYvIRTa0u2n0
xRTeQmRandUHtQzbVW0DyMdejCjUbF2UPE5eTagEeziTPqVkBaz2aHVaeMB1GePytBncGzKW/dRP
0cWqz4ZW6+cc2tpgJeNTTHT56OZEE+kwvaPV0e4okdf7OZ/QPo/c5jCaxJekA86dAf51Sp202dPW
hnlabNBOXDbB02h6T3GMXHGMh8Vp8mac6zx0jJOh9w7Lj82ALxNhabU3UFPaNroTbNCGESnb/6yn
F09qPQldloW69zJTvbWLSLtNAxp/aoDkZm7rWwv7lnEV9tVwmKfyGWocdlBW/1EAIm5CHL5E+lNf
UygHGHA6Y+3qQ3CMvN69DxrsbYzkAVlb+9Wvx+DiVvELoMzrFEbVXeWY/kOSZtsx98OXwENk0R8O
Uefd2mYcfQvxVkMQsotq6V6rHRCMrtkYvMc+KG26aKLCMrd5SPf9jL/OPsHjAK+WsXno09A+Ongv
cGeO9WbNqPIGRqeeHCC2t7wmpU8oW7D9EFQmG9qHP1Isev4wAidbwzATQUtQpDZ5pTtmO0zuZztC
hBn85IbxSu60pk7uqhRrjapSUOBTt0WbZzcpzl4bC2WkM8ikSYuMpuCBUtI2GBnPhaa8IJVNcufh
IqbP5CuqqmLeg+vd2OXDJanc/jLgu6s003yTlojgO5FV7lr8OU9joD0WWABidlFb91SkrXsrCfG2
C9rbkLpAUUBIqHPjxZgvGqT3R6uZe+Ijx97qY9lt6W3H4mxGV1H1Mu1cZTix8FTcbal0zqNFX0Lk
zuFDgRRSNOs6WlfavPWxo3nGLIHILijvAtebbzXODjy6faTM1SF9xAjro57C7GwMVN5wd42w1fI3
SoGVmz/BDVVNpDbKOT//f1/K2s3Pelz7G8QcmNB1Vdx6eF4SIg/JvinUgrCqZYFoEIAd8nhMWJl0
/4+o81puXEm26BcholCw9UqC3kmU1wuiT083vCt4fP1d1Jkb89AIGoXEJoCqzJ3beIumharyt2wy
RGA08a191H0OQlIcOfRmJNB2ycryycEskXTaqN46kdp6JcVeR098rTKs1e3Cvc1RK56HOT1C6KqO
87A4ZzVthscf9pKqZnDJI5GH1UVCIDq0ebiLHqFlKJGMowld8N9HP69V0ewEWUbux88by+Ndga8B
pMj6S3pWua0EwUJDX6aXxBBOf5QtEQbTyBrX43V++XlnMezV6CtxrDyvNQ8l/lPQuMgBYC6ZnkPD
NWGzazBRvaRXBbDkJxobq+aq2kh/Cp3m+8x3xEZYeNdyYua9GiwQwIi4CjmPwNF1Mt9CcEns/B38
zGzZnTKbeJFpQuHk5t1O1nC2DbMC1ai6M/Bze87ciUc9lecQxSIYXM8nrIyDZ9kwF2WWr6XT+M8Y
0lIyN6GxJerFexaP1zoxvLgAETnb6qGxlX/TLnkuTZgPRBF7zpNpENAHdHhTAjv5YTorrW5Wlpjb
aaYsizKRPRdxk5zduHzShJs8E1Aa5HTptyEtdmXqH129EJfgxONmiouZiwQxJMLZadt0Bi1AqaiR
h4HO3UrzTSkqfSlk2LDZshQxujXo9wpZr3PV/MpnK/pqSkB5L4rcE4l83jtjz1VO68sliVp1qVzv
GOK2e5R2+6eoDHhKcdgwHrBUeJlmMoyd5uoYkn4h6Qj8aUWMJIxzWEpiS0Xm/IccBsBaVXVPNhZV
holrSuvGwyHNCK40SjTzuJsmp8RbnntUxIiaMedmct3vbSDnU+TL6DImBHQvgKubYdTqODv+sssF
3llOS1htbzGPcsSo8DDyLTwCzBBrMGdDIDZkIHOY98sEwpBY3b4FTN+ZUanhV+fZ2XTcHRlt8TW0
6nqftQkYsukdFo0jQG/Pd99iZuCS7rHAPXs3HO9GVhukYnvAZzYb75Ywz73KXWoaYM0Bq9Kd21l/
ezkdcHbOdyb39QqiSU56i/c5cgWUezSu09Gj9ltZc2ztm5B+jSLoRDov9q3dUxTGOJ9m/kJOqWUG
yyNB28bYK+mT+bPI2WqKafAPXBMrSIDOmys8gt7lHLSL02xJ1ujJvi0wSo8ejmGyK8KTyqLy1rhN
eWMbn7d5Bm8obe/Kb42zhioOwlF2byrNWmzt6un0vwNVHKRm34g2ugTVT1K7PxeVHs4/j+wRYUXs
YqOl+IQYGSeLvhroVkbtclbw3/VA9m+V5cJRSoZ9XOgWg0gmIYOFHd8YOvo62vE6gk/5QZ3zEsY2
bGSDna9qQrk1wyVniWEotnapBwKzio3rz4Fb/uTbdohbMi8NAF7HKZH3PpmKJ5abc5jF6iRaqwjC
xOx2iTv9Ul5CwoBO6lXJlG7nRVV+jsNkZxhK70AOBNbTmf+Or+kHEd74c9f5uKmVk96diLmDIlwT
TM5DF+kiCSEh13rtxYzLaB+Tutp3Z2eq/0hrNG9uHLjjTDAVYMyT9vJA5rlzLojSvRq0DMRwsxMi
wmxGM+b6TsTq5zbtTBsMENuAbVV0WFmkqbE3pvRPL0QNTuI/RZHvYszwWxu1OjkkP4PHxacQwPUm
KoNLKZn/6Kh/b2Ovf5uIiltFnL/3kmndanBz4CMzu+bKyK4jPTL17DBcGu8gzOgPjoqYCuOvvrK5
Ydh2Rl9f6Mtq2Glxvyvxyzh1oWXi0484I3OxFyqoPmjXObQVlARit9yukasxi91PgMYKJbEd7hwY
3X1dkoPggaj6VpKvKwkLo5bhX8+3jrbFFIBC+ePxIBJkGJL/ONNZVtmM2hx7x4JwkMCcWraPgjIz
jq7JHDPDz2X17yPzwUmorDJcsRhgp51GzrBxJnNZN48Lj5USTELp68+zn0ObtN4OFjDpSmYePf3v
jZrKZmUOJPQ1fpdssrBG+uCY8iXWE7Fblnr6eWZVxPeIust2P0/V5NXnehb/wb81fBYJUc1lj68V
FoNZmNSfuRtJ7oQp3CaPp3WMaMkYmyezdasLyojrWJCXqMzxtx77L6e3wlcCEKedkZK6AZASv7Ct
Q8chpGo3R8AWjBVqe17okbL+KV5G+T149DeukhvfcuV5qIfqGpsVl5iRFWe1lIRWaThfHm1i7XjX
AmbtOkra6JoSO3eYMpZuGxuwoMqhmGNXgpS0oNjSLvsKCZQDnR+iGJeRJVios5JWPJ2iMt72nS3O
Bpg7SGfLzujM1XvmdjDC4inCOsrch/vZMOYd7Pw/eVYtAOSxv/7p73H7zl4j6EeV6o9mMlOtsrcV
+2VE6TMu4RPhKQ7gEwaR42Ke4pF8VDzCYpY9Sq9psskwf9RfP49+XluG+hhGcOxSK3O3ccNwyU2x
tzajijV9OSUMceQq5JSrgRrImHV0i9kbuGT8acfULc31PO7zxVLXMCMn0IFNtBSxfmIMJl9G/L2D
MSo9rNKN6SlqEkkicIdfJ2HTy3l2JzxwPS/ZFA9tbjx41IyPN2zLVtvBlF+hIMdHoWQ6Go/Dz9Of
R0QCQain8VvrxbGuEyvMmTO9pkA+eMXiHrEggUz/sIz/eRTNQG51bzMG5qUkAuFmnCq2zlzWZ7Bj
61DQ5VXjyfSv2RK1N0ge7e3nEdmbYj/0NhOtZh3OqXsq7dS8FCqDeuvg/wqel2cMgMPhXtX4hJKi
AX4O8eA+pcXVDX331jgpjjcM0EgHPDA28TZ5Wi23Rs3daWwELuJTfGF8OixNceKsF7shRh8hIY+9
+SZQ6tKn9yiBYmb4GC1aZp08xYWVrnwQcjx95ilQGWlWgx7lqiOk83XAPZQdgJLFltPa79vh0mWJ
vPo2QiyBdEIWzUv6OFA74jQGn4F+LMNwW6jAbFDAT9aMdqGXtxRXsXMDVQ8HBBbGR2q148v+W5M3
APNPY1CWEGXkpEN8Qcpk7HB3kMFgN/4b57bbmVWeb3An9WEHaA/yvUEm2OPdzMQgtgTVDdy52UWm
1J8pQA6pDkZy9TpzfgvJYJyMSn9iRZ8fRw/qHgrDDDfsJ0+b+llRH1P6APrk1IIEKG7tXqCdtivv
4ldDCUr1Ngt/Cka91Ge4+dktMx8gcqntryqqNiB6AEo5u23ZNfcsteJTbeu/Os9+AzPqO4D5tK6m
qb7VJnlCleiRJrPj39ICng0oRopZkFK7epzhV/fDitgtBFUzOZI9Wpp3Nkjsx6M2hZXVeO+5fvHN
/GDNuvgtU5R7dZ8BHs3Zb0TqiL8m7byowooO/VxW64IzuR6sUG8IQjDIjQSJFUziJiJhCD6b6APC
6dhm0X8LkPxRirRNNePwREqGcY+wAEHgPXfXUAzzNwQSJt7zORtsUPKHJ3DO8h840vPW+C7P12W0
5mstnac8YSoO++2SkJ28GxZ+QOS9u6uQ5qzcup4/Tbo8CK+JDlzbc9aDHMV7GplbXeTq7ky492UW
EQkp7IxXi9ZKds20K+TA4DoqmgGlbqTANio3wH8Vib9uwr1npv9EpY2r8eJnX0uIpBzn+Vs9krru
IFJ+Ncr4o/DMmbJ/aPbR6M9bml3r+u8je6AwDOWVz8cV3zrGh86TKVjIzT2QK2F8qBpBh+uH9zl6
BP1Ysjx2C+RJz8al023iO6mG7pNvfmajjO8/r5T+N8xZ86xrJHthUT8RCVChz/eqp8FXDLPJL93+
vBF3Nh5JYZcf3CWNnsNjPJAiGRLvySJRNID3mvAyAw+izp6e08UhEhka78FjWPmMFoAba1hCkDLV
rzvoTr9neRqTWkHUjZNDJ3qafjciqsFb0IH4eHQKbd/ws9fPg06+ATXKlWcAezcTDUmrJ/sgorJ5
K4yDk/TzqXaTfVuiQQN8Dnv32rWqOWkYYsT9Ldn7NL7BunpOiPb+MzLty5YKR4UW6u0St/JSZVJe
Qpscp6p3Cbt08fAIyWUxlLMbrJpJn64UQbvp/G4n4Ws1Cu/WSjm9Vy62tqlZvWLuACvesA9Nn/yt
nDj7NgsCQQWUPWMomHZLkDjytYp94YqYNe2LcffFbRvnGQIQhROZg1Gedfs+zOdtLHBoE7BwGNBQ
ZMFH9Fat2QiC9IDJrfmzfrcIpcY9nK2q9s9jnn2q0ImeJTTMtjfbl67Cy7yJDe8gveWV7Cvriu1M
txIpEnfiB2QAw5/UKdsFA9dsT05sEbVr8fTntZ9Dj1PR1li8FtXtsK7lolRQOkO/mzydb9VEYQt1
pzz9YMS56cMDSNNm+5jjMNRZnpmHZMd+2Q+p89nPTOx6KA4wdlS6nyYXEKYiZMsO35rEt55TrDB0
LV/DRY73zI7+al+ikvSJpKjczeNfY5veBTeh+IWbJNn6dm8EP0/1JNOgL8ZoS51l3kpYWWnFAKMP
cTH9Ofgvk6WJs0hjwjEyx355hA1vGkcQsrM4cGgIa0S4xcBfgP/UhAhqDBIJbQW6yG1KogokfWUl
ZIQNqMN81vDtAoXkOkY4/1gp9MgJkeloXBShLZicLbiQ+IV1mlPjpSOW2G7Lm9IUbBkNxXbhVsDX
hKlqhgmTDKdwA6Of78czqpek7b1Nqyg1B0xjX/AZ8gGtVfYyOHZ1VX330cp/hHBHYjA6dRbMqw70
UNXKLXKY0Sp29gY+umtuLPuCqdUJA9CWVuX/iwWPWuoCoS0vab2N/M9QtRHoXtwdhsyC30ez9j3P
9t3uHvNAy4GWq0nW6W0fPBhA9FZl7aaHAvbk4j2OSbFHQMvM9N2IxVmIDg5A2dzl4+Cn2AMhdM53
bDIPbWtnn8s+DfcIVY21MdF8jnHsIbwKrX3r7/t0gkOokvGZSsunATG9+zzLJ9UodayBcLAYqIoQ
hL+fsMqpu/XPOz+vjaNeJeQX0yDE4fXnkNgMw1kwMGACK+qd6/8OY5qySEyUqI0OctesDs44I+9b
ZJCERfeGztm8sKrTOz9eTxvmVUVam//+WJO1a9du4ndbVvmFVEL/vz/WRV1gOjI55oYz7SPhNwG8
AxAUyxsPPWyaez+Q1NA3CPofzyYi/O4ZvnJBU0tyzn9+4nGoYpziIox4F5RQm0aI6Tj7f/8tf/89
FilaPMi5EcjMV1bnNv9n9wtGtLiUTmVenBQcV0BZQIIa71if/PfCHejWBf+xvCQJFF+NMzQAZ2fh
srHq7FtDMPRnWSbhwarbJageTwePXLiB3vdqxI18MZbi5BHz/mmKetj5BE6bhR3uI3i4u9rwnaeY
87WOa6awxVzfILrMfxc/CUTj578JR31bnPJmdGN/wmXJepsWOIVtXfZ0k4P1VvjAIGJ2eFpIvCYb
57/vmqZJuT5Vf0JRynOkqvJMuODPk6mZ5NkYS7tfweRjK81lTEi3eEy4bCwAEyIEkio85EusNxT3
7CMkWh3Is/ofbhOCmmaJop2TdbXRPStZ2ffmbVnUe82+dIxqx7x5uE3efh4t7VGUbXj9eaUJGRJi
qH2WOFJdaof4vZm1kmy/wSVj1ssP1PpPpO5kF+7q7NL8HGxfnWLz78/LOsRuqBp7eRnLDdxwco3c
2t8ghvVPYSsdZpw4liEIRJ05ZMst98x+76J/27SufaJAIvFzaPpdzer+YuRJw3Uh75o829qzMliI
RKxG4a0elIbXUEIk9qqrRlm7CWnYV1beI4vqRCCsDNUZcnyIbCEhJRw+tPOJbTXVdmsRCzvUzVag
MDrPctpXAsHvRCCjJnq4w4eBinm+TdEynoa2OHtkcpyqhNbJpC0lPzrIQxosm5C/fV4ssFTBPWIz
S56XdOqPmnFZnbb9baREmjPJukt8ieGYRqB6w9nkBfiqkWu1Gz1aeOXH5rZvH41V51Iz1vI8D2Zx
g2VinkXn4ODcGDh9QMLxX9xHEoFD4mTXPnHNvjg0Fgdmyugx8r8pPnnGmF8lST2XJNLXuWV4EsVY
G8zqH0HiwvaRGLKFqZ48LX2+NmZGzMLRHx5t16HTCMIGyCkDo8R35Xf5JhZ8otTQ21Fj1WcTH7Ne
wkrDvWv6YzV4DpnKziGxoTuMBC82VXH3PG98U8VLX5qPajCBY2w+6drPUSGHMeVwfxcYqeKcZeMm
FY1flkltM2oxs7eY+bYv8IsXhaq2uCCHOAl4zjPcdhpnGt4sjxBlTgVDHCfRG382k0CmD4CLYieX
4xNT9Y9CLk/ZQs9fT4Ae0HNX5Zx0cJ+FtcbDJV0ntp2sx5pci6mkiJ35qSilA7ZtkkYxEeyCJi1w
L7RxOq5fmyXX52Iyg0YZ45FQYRyM6N23daoeJDM8+lrIEAo2jtfaqHBS49r0XreuPUEbGo2vjm3s
dNE9t1128kf7jPHFuJ0x/hLd0EJbjT5LjwtkLmlWsxqe11JS4gyP1iG9ldN9AFyCeFMTd7m4C8SQ
6M3OxzcG88kBg+Rv+qrIrfJt0XKCdQSGTXJNglaqHNdZAoWQkDBMrBccRn6lTTF+2VBS1ZCYjE84
a3qG0xdbYFCCjKpAGwXOZjCN7L7K1rVrrzwyxTehDbvONOp7W1isR67e5E72C8SHGUf3UuOWsB6p
JoM5jupAFW6NQZt5QYrtr1ssj1ZeOCLU1i/4McmgEtCMYMOzEkwoHuzc2i0ygokeP6A9f0kY1pGz
neDnXbIyrXPudUg8/tpPujLIcIGzyubDUaYDyAlrF7v7LQPyS0e2B9UKVDRyJrbNrDro6emr6XAX
IT46mJlFInyzgOJo51SPv8D7+Ft2Mt0cgtxSyBGs+MVOwrZYk1IoYZ/JXyNc3I0X+eCNjf34kl4l
MwqCQMCFR2tamT5T7SVkitX15jdxOeOaAdzBglm7NmrP2zIc3HRlt0+MX2E8nCEsp0fHPvYx8FCz
nfhNK0+NBNL2McEu1h9vCYlqN4h7nyG/9xTsnWdZAZkh3nrQRQpRjbTmYaDsgqF0HYzubZ5Kd9My
aljNdUcKtJ0gxwzRWIdY7TEAf69l3h6kcl68vH6DK/pMThBNYNwHvY/pkar39uNPuHS91QxlOCdo
g/PdplD6vlrpjqeUMQ5NOz+kB7lLwpVXQFEELKRzXSee+dGO3LQlUpwZymDgWXSPZijfiHVqdwap
6FRuX5Q75q6+eklj71qXaiuNt/AkIL8YdbchC7MLiDjbl8Wo1+bCJljm8PrJ9mNswtocJRFRt8XD
hVvxdWMvPAIQBqwUw+pvZPZyq3Kdk1pR75wx+acJmwNTr+NcG/tet2gfw+Zat0gdPMEyhywRknN7
hnW8taZI7qa5uaUIJlfCduJznnZHq1KQBJOOgRoEYtgSjxogek6lbe/g/JhuW+9sM3FXbdGlB8/i
sh9Se1dZmoEVWmxo1V0dzqcGdtfKFB7cVjGSQzshJ++sS5ZY0F198Wbrz65osC7LHMYgQ3OFcMZE
cWIQmS5RILzoZjExJ6HTOhL4Sy83zMgkMnYyb/AYhEFh1UizSqgmW4KpxePjlhXh1uEMs34ME4IY
6ktkqe20JOa6b7LPbGjR3tnw4JJmOERchT1sZqItctz/l+KuZ+O7tt2LyGb34rew/yqGT6vRGV/R
O3S7ePiHDqTdtwWJ1nFeJs85s048wQFB2XEaG5PGNmy2yhxO5PEcSopFiBB8cEvaAl4EKyl9GSMW
Bn02yctMj9WABnhGNrJIl69XZs1+qOurAVuV1PkyCiD//jLteWMu2V161VtEeuKx8d2zbvWFOd/F
ZrJ1MCfzy9UW0QzU0l3JcGAuynPLap+GEW47zFGHDjpu3rmY9kWTsx1gLAcqHaOAfBeS9n5pdY+a
0A/oBwhZKlxjOyvjNXRqOIdqT85Xxr0YtYc8wXe8GPFspZQOvQVsw+o/hhFup8eQuLby8mS7cF7z
MVk3bFHGkjFt76qdh8tWPrc36thdJytoGw85+9zwEaBjrcYK2xTX1yAIC20NVEzRtYgDuvZPYz/M
2PWxVNMJahUzLHwdaro/b1Gv8ey9NJnbYl+SHQbkfEaxvMS975B9qg99lAY1K+/irhK9PHkTeqfl
biyLRJ+kLovr/k1lCGdJIorpDEevNTxhbwc6AQcjnRl+x7mND5MYKJOaaF9lqgrMEogMCu3J+TMv
IJe11wCLmc7eEu6dPL8/o+dVR8hcTwikCkKvSSjkhxPjlKoxfuHEZ0uPaUrXf022BbEM05VIlSvH
St8ItGcazUoIob/ehBZDpdR5nSeM/pQ3BFjyAAZwj6Q+2/Nkx0nQkZrpj2cUSzvY1QucQGpD1anX
qBj+MzKGWfndf4zWmo8GMSeknCf7ysWqKV0IRsI9P8+/EtUeZQqGJvt3CRNzNc3pW9vCkO5r+z3D
V3sd/fVlvJnxnaGuIdocc7hyuGSy21tK+0Ev0Y0UGZhHQ2eAn+U/htbbbqxvfb48Mrn2SyuCbPI/
IWpPq4nqmkH6usUnFcCptC85FXEVK4nNCHiyQHCyrxXrXJk13bVy9kqHyU0fo8b4Guho12bl9atk
IXek7r8zI/YYgdXG1YlzfRjr8KOZIuLeB51vcqlpGa2IcclkUOboGI5Xv08syzqV/8b9dkuQpl0d
2LFRoopR1iqcjPMiKmLdl5Yk7QSV0JQqb9eJsIOyHZ1F8eAIz9O6nsSNbAm7Ydt6m3vzrxWCOHjZ
3XHUd+Lg+NbmxTUnIJNliuwC4R2ZlleHohP6pFKMEVKj29nJqHYztl9XrnYi3SyAYrjzwwgsTKIW
k9Y5JENkgR9a+bH9PrDRqWx8VipHxEUGSFkdp9IkcbaSz1pHn4M/EX6g6ySAio3GV6Qu+a0YO0bm
uK8n/U9vPxyMZcRlGOcrN5v+WTS8fL8jSTilfzPR9s2ZfqEdtbZR4pGuhgzFaMx5EzOV7gAlN3Wv
nsQjQM3IaMYJ5ZZZ66z6GaEy38BFuQwDS8kVvVTA0tl0ge9Lur2CCzrZo9py6lCKGKtRYq2E+K1e
2VG50wKqdpGiJikNvB94y4Yie9b8HggujGzTz8F17x6Jho1F6mYdAjkkLqSVbjkZXsOnqMcnSJAf
g30UPpeztSyfvuVDj3eSY4kDnvar++hnR6e0ceSwQO4cu986E/lVYcasGs4q+7NvH7hQ7wojcPIY
yB+N8x0RSO5REMA32Iu59el8WFGbkyFo0zvRrCYHgVB3hIDjBiRLpcA52ZX1oWcps431UCRQvnEK
8IWzr3O9SxgLMnJbiWIpIKS4vx3YqyRWmAdRDu/Y62/VFH42FI6lwg+tYh3xzTc35FK0Jm8N4xjZ
eyw2c1V9zrl/gSe9KRwfm4lIxsfIptmK/PXkif3opTeSP187p5jQFDofVj3s58a8xlb3kdC6sKeK
/Zx22zzfFUb+bpp2By9yMVeyhO4NyXUsrWVt1pFNS+hXq9Sv6RBgXwFM6i0pTn8GvzjOMaCtMc2b
GRfMQv+tVXRwkyHbWDq9Tar7EoXI4RX/w1AcGQMF3wa+DJp7gaIf04jUf3C4y/zWS0yp01UdG3qf
hsYGER9wVkTGVa7CN2HF6oCZebSuzGljzTYZobKjtmzVWvjW+GDrP9qg9EuJ8BehOLepVf6unOLX
yEWnXSHu65Y8sOXvXDcMAGdcRfg6yg1EvRWb0YQ+N8/FsBnDaNynx3Kaxam0yp5TOkAZolhRqHFb
3/icPeRq0AV3XWgnG3PyhvWEFBI3lvKjlPZbG4V4nwMKxT7qHdt8XTxckz1NNIjO8FspXowwonwt
ykMURmdTLOBbE7NDu95yz5Zg1QvOXWT4sjLHG7QYTdd/0AB9+KOcgqi2D65nPk+m9dRljv9QEe2U
gSqjKl8h3vhoqKqTGCpGHfMuyhsQ0pnmzyv9+7yoHUzbfRKTNKT57iK/e/Jz42x48S3BYdeNwg+6
CZTi3YOnj3WjW7NgZSinE9kwCcrrc2/F1QaalV5XqDXH+aEz8FsYjtHVbIjcs2pdb+iD12oy4S+4
wE9dvc1BkvZd+NAJWaxDRCGvfJnGr0mEg8jS37wc9Wobdt3BBMjctPilBzCd1FGKAjemsrh58R/T
MaxNYop2L51pOpDP7QYYYBwbsMGXUPnv8KOPcm7GC+ZH9oMgNUKWM0/pgDNPVIdAFda89idxKFj0
wSZQ/PzHG21/RUfxu2y6g6ysMzHW9ZLHq0KLDirKHmgUfnMG2GqOCHSJPl8nbZmduNYBpt86/spx
WqKLMLEz8almi/nTAuLDqYaNQuKrxR8bvrnhHvI0dSuN/IXt5VPW853+ZWNhQIaty1PExdWV1rNC
6ELJUdAgMV8zTQl5wxK/89C54CN4Fc4l9/cJmVnkvhTY4MdsRe1fs50xUMk+2HpZh7rsnMAAaHtj
Gw82zu/YG5hdE/Abv+roFwr71zqpX0mIfDWkxMvIT6E79cQNUVyzp0uTaaig8Z3UQSX4z0PZqsMJ
kZVfdqvyrYhjtZO+zzJikZJtiFVGMwuXw2TZMl99ZTEW6TDQRB1GMahXSA+gPjjpRCf0nScP2UyF
Ga3XjORbhpTLs4FsxUpJCInkzB/Ouq1srZqqYdwZYmhRIvkt3F26Wi4uCvq4/uODB66Nyt9JuFOs
9yRj5F7DMtYybi0RwJnSta+ieo/y9KsT/u8adiHk23kjFyj2cGWeymz0UTR0EQupeCrmjWqCqXP6
IAz9FEkMtmeOWg644C/AIYi95/l3PTy4Rd3y2ecooRLnGDE0OOGTUA/pAGlEjqt++pYDPLS6l8mm
0UxTCRwPOiuNAyWxMqViRXC+mpV0z8yXinUDCrYq3MgKOpGtU2tgTevITZ0EfLBCT+jF8ruptbfH
G3wFHzbeNFb2AU/7ld9crh4SO9gmCxh50W3RNr80vfqIGxRsTi8GegLkhZmwo202/kk8xj6QRuif
KEC70d6kFdK+H94GUvHKy/AdQHE1YMcZgELPj14jy+OPetHOOk3taJ1Zb1RecqVi79mJi3itHID+
FgIuoUXzHp4prCWJuZJHhTTO1hZpvRlMefju57RuyIkKL3qGzPhJeib4nwdu47FMxdJ2V1n4jQbt
PKOOXw1eMqOGFxcSv988J92Msbd/JJDCi7aPkdJDIJnAa69M1pmA6rU8kKsFBq3WwCWG5dKrDy9l
wngTZ6Vmtd+OVo2mbWy2VoIGPl5IqZoZUueuczAQ5WzTJkSZk3R6E2t/oJOqv8Uoh00xFnc7tDZx
JadntcirTQGKaWSUMTJE/MWtZHyFXuttk1a+S9C3jQdlPTSoXumqiTG2PI0iyg1atnd7WOagi42T
EhOTVgbMbTJ1u6h0qBJhskJHG9d5hdNJXSUbN5RHuzMxf4HDjvIJ+bZVLS+yHV4pdlhrSGUH1wEC
mty1Yef0yVq3JAej005don669G+zQDBRc72vw/rblJ0X5Bm0Pek3H6JKTxlfyVr00aHuvBOjrVvZ
o9/yAa9y/Mt+Vod+csFZvQpmuLoXbf4+fVXdXy/PXcjR5TuuKpovmWAv1y1qiEl8ypDvJYIownjS
nNYubhZqBNVUD11vOw7IJJ4wLcATQzXfuVPvYEGcbXKROjNTRyNmbx+LkjaK0BM2tK1BFbhtS8R7
SfLRM/kKHg2CWyG2gQJzrYxHdkn4EVXWBkcinH39GpOHxfoQRj6vlgY6g33v0amvevg7awbeF1/H
YEvO1i/GEdNsLaB8tyv8QA7hNINzmRafKimAL8dLAs/qktm0ttpEteQ/Eu2l89zYOt2Iam/W1j+R
Sm81UdzXVi6naEHg1OkFxotCSNSxumTGxDA4Tp65zMifwayJ1WLOMOMYQSGe46Igww8G2YW1sYQ7
i73YQLdfLFcbnt7L4k+/fdDAX2ZI5LKbXHFOxDmmj+V2VBFd2Kj2EAsvQzaUgZhF8dyM6K5VhJ0E
u/oxbK0x0G1bbhu1LAfZx8lpnLiwRG+/ljDSA4tL8Bwn9HkLmhiE9Gt0GYxBjeoVJhcVRGG8xw0p
h4ac+yDGOuFsOcZG0/98YImzywwn3HTZRg6+3Pq+8zutbOcWfzcWgso2oQ7yBjuwPPbktEy5AWOY
x/7/MXdmy5EjV7b9lbJ8vp4Nx+AA2lp6iDmCU3BIMskXGMlkYp4HB/D1d4FV6q6SrsnUrdtmMlOZ
isVgDAjAcfycvdf21W4ugo/e8cW1RVAENbds7wxBQBBUukuziOU3Gwv/hk3ii6wSa9c4CQVdEz42
mbkuAtUS567z65TGzYbhS3aZVpDSMnxKG2Hgz4JAvTKWLb0OzeZyjr3zXGR6bZW5e1RGQrlIlyBA
q7OxpDIfo2Y6IUCK30Ql63WWorPp3ObayertjH3fQhKyKmXhrCTi8aLUD2FcfcOIkR+ZrJ1KY86P
wsohgk3b0Rq+ZV4lKZvRDBTlM5gGaPBuzJZXFz9L9N1ZZN8FU3o7gu8KrE0gwCokHKWOfRI1LfAv
2Lk7v1U/nYYexZjmWySUVMficcSre43242IO/UOns/HA17sOE+c+MMNybRsL1MR+MRsU3lwNAEqK
YY3IKjwIEor2jlvtA13fTHX+MsadJHKJprwb95jv4lc3ruJD6MKxGOmobsd4PmNBzdklJ8u63sIB
EXznfVwEa8ekGaw7mENxdCE1iIEYw6VqUxNpp2eQo80Vx7eKWKqIiOAEXGsExL+GWYz9PYTR3t9r
nw/uddVVl6ChGu/iUl2FWu647Nkpafc+iWAGdosmKAuIhTKSYGeJnjAQ+oRzVvpUTsfJqJJ9P0PL
sopib0TjeUj7jaSi0tWkmFhgAm8w9lbjgw+aaxFwkGyYqEfkYFySdHURuRV7V2CiDaYp3lhq5PKv
jAv5rhhtrN2GWDbUS+xFSbbZGoG1M0a8K6HNsWaSccZdsHE1SkApeWQV/BRNVB0JbD23MHF6n11y
UgqEujBCDUibZjJuxGy9KO2/I1kXzO3UXRUUP9PaOenM0Wu7qbjMJzzAdjk9eI417Kwcz1MBlQZ1
P0OR4NS4cfCtaMf94E+YLjpyKez5xqEGuUg07TNu5+jwRnOdDfHRnGS7hv0lV9KtuWN1+pKg5WX0
0JzQV18XcWHu2rJ/jiUszcGzjS3mFuacdmOsqkWIWI2wQXDUb8iUOyDMblz7RnFpf/oql24Poenn
CX3JSvXARypiJnZAzy61lNMlFUUOZemi1pT2otskQt0Cpv/ResML99AYMHUY0c9g5bEkVVgS0ZQu
S4Ggm5KodbvhiAf4qoTOhxOFcTY3zbUR4jSDwg0qRZS09wqQPonPMIbKauWVHEF/RECk6K2hFV5H
NSZlBJeA2Q0npwme9Tdp+pQjQL3qA3maAyIHUbCF2yIx0EDX29wrxYvpTBejeicgWoJ6xos9g4zd
5gPDbr9h46ereevrgBlje/AX/akqxKsRgD9xpTDXwND9deTdmLUm7Kka9SoX5s9IR++0L/qDY+Tv
llsjB8hgHaHJXRoeNadWd65biCAdYY5r10ekSDuU2xhG8gb746aILcp3jaV8ZHK7cRFsjwVpRX7J
dYa/6GAFVnoANxttwsF5Z/jSoRl0d7YvD67f08Uxg2HnbanuMJ9PHGhuovPGTvInIcZhY5fltJvQ
FEFGSgVLk6P8dZznrIguNvreuZO2Dg94o4d9Xp3sNjyAXQI94eZ72ohPvpnh+HBdXAkAo7KpulZa
sjw6zs5R0QvDH2h40RWSLjrdT+j3+NwFe61k6J6qInwpHfGK7cUCRYumyDFgqUCzAhjWnEUNt6YT
jd5CHuoBS8VlHe5rM0/XfZciZ5TNpnbFLevxZYKrGN3YSz4HYPejHpZrv++anitDBNXJWmgEiXXO
88FfV9pOrt19PyZ3LnMTrnhz3muOgAKB2kqaAt2sL4Xg9C1hsZqTYV/ZXfKQF/TB07p5tGinHusi
u9eqOCL0Y3j+ROtdnhCPATzoG3MzYmViQYhxz9sTajATko608d+vxnl6joMkvClwlSbSytkexcyo
MMJ3qtuThsOEEwjOCqgSTYylVz76twHW0XVYO+1629mlsa28Cg7qcMxzOBZxmb5M6UKCmr2jCPxo
ozPCq3MaFLIqJsZ07VaR59S3poF/s2J/OvI+F38G9lKI786hQ03SASZ15VHYNZYjgam9GRqUAjRk
7JZanHj3Aq4BzKA8uclVmm6F5ykA3A9zK04WTrCVBSlwjQWh3ZIKs7dp1R1cVh8qIX9nMe5skCqc
Gxtx3aCzh4m+7NEb0Ck1XWqtioapY16R9ESwb631eKvptrVtbR67KGH/FrssPR0g21ycfMN9qCSS
H+5F8wnZ09MM8ivOVbYOkOdgxQD1qDrWvJj9Oftai9UK56XX+ny2/ENW2VPrU4amqNU2VFBPs+3c
JaI0d7ksWBgTPz7Iur0dktEHQDdN4IioU7vggyXbOqKzpyBoeOqEPR1hsholoLsxAjgAsrJpi7f9
JUVKdoNqFim5WW8AFmDbpnk6OZyEjV3vfSnxOMQnf6IjnabFXTjBq4Kx94ScNeCqDB77oLm0ONEp
Nsh+x0DH7Q2hhy37DWZpc5UMDkLv/mSlrQAVo801EqFk38zlh9/H965FrzfIfJouQ3hZltEmdUVz
VTAvUaJ4kRPmvToJ1rjWzEsgHBQPqMnKaiAPPAnZyEDF2g2gFFdSOydrNtR6wL+5yYbOhziR3NMk
dQ5Ucym70J0dZ9FmHuOKdXCgtjKdlcXSSseZVorS3YlG0ovflfUxbjCqppPnscE64RSFtO/hxHfs
bK3G/qwq2oStF19VA4VSHtPTKkdCazz/nKTaOqY1e5gKG7TduzBN1IK6AMxjJvWzYXnX9jj1OxO9
gsymw2CQUOJGt7F+TOb+e+liyg06zv+qRWjQSqw7S5ztcFX2yAdLSenPKXvhMIMqo+IuGGNjM7f9
kR62H7Db7Dry6KXub0yITgTWT5YNRWoaFKgbBXO+Taz1bEwQkBssvDZb2paN58ZHHEndssoEzwGB
ELOWR7BTKC/dcLhPAi840hk3qYrbBjqYvo0EmVLj4K1R7q3iKrgNs2rf+BgLx5KgHms0YB+wvjcN
PHEX/sI0ZekGPBNtx6i5Jtl5m1nWAkmgzEy9l9x1yNMk3Wzi7IxVQ+R5HKFicplrFvXFkNHRiJC2
lplzBXtwaVsgDI/qK5ZLdFyA0mt1QAF86yVFcDMqgnSrvnso2WIb5niJxs85tGFISDXRB3M8bFCH
sajPqHdaRRXuMpmwbetnFbp0aoX9Xt/4vsAUEexqA5hSZ3HtCUZxBBv1e8JpIXJVOeOGGMR1NFyU
bWetRjm+0fHRZOOwiLhtdDmm5nxMQxYfDBPZMkL81ovgBVnXPpL4nD0lgt2IT588kG++ii50Yj/6
1qgOqlKnyBTNpl2ITUVhsJ1nVGaSPbBr/SDbKeXiGkGmyh5uWwfdae5NhUKA+yWAKdBgvgOKLx3v
1lnBVoVNEKP6+dr3HHGFhYYA8ILxobdU+fiyCRyKjX2cWqeIgfSxqdsz0WFnwdHcJAreSmMlG+Ev
pSEfY+yqNUvbQzNqIr7jd4PuMtvvFgtNn74PgrB73675juzqUFihWNl++8LgWSPvZeuSmWiz6HRp
r4WNh01GuLQ1x9lKbgZN1IJdONu2Hoyd7rZMuREczl1P7e6uIOtSkDnFQzJyY++r2N8oTugkp6Gf
E+bmM60pqJG33ZDcqzJgJ51TXbuPM7SbHjvIsQ7Hj1l3HV8+t9lvqYsLzYUnH5Y+EdNsS1YzBieK
OtQ67ECLw0wPxD0op/hpET3H+DGHAaQ04rN8Kxz/ncLgdqgFKKCI9Q8tygdtLxpWYWHeOulMX8xT
1mXJPYAbeLBKc6TwOUEbDREntkJqbVIIrJTb3DUx4VDM3OYLFWQ/SJe7wKaA3Bsy6hOp8+9YhIZj
Zyprb1XTyiucx9zL1BriwdEFF+zG4jopquNk0q5MSa+fkN/pvFNvDJt+2qF1JsunBEeQP0pV5huj
9PpzVul2L1FtrxyTuzocrJzLillOxwic0/TGRYJLa08R+aH0KhHsq0IAbhuPNzy76irVbEhcw0H3
jy4rbmS1T0gTnxC4gzZ9ioU8qah7jiYUr3Tas61XKkGRFdDAZNk0w52hrZaLO8W4hqJ0qa0H00SJ
WJwnWDkoFOK71CEAkxDcdavBhzAqLWRCNzNgZ1B1+sHCItVOx8xKfiLKW7taXJgm17IXvU8NwbIs
rtIe36J9MPT0wjz1geAqPhil+OGQXrK1OmyoGHjasH9SafRCpDsbFPwaK9KOiCzK8UDoi7ko7vy8
/YHsmS4YXgwkmUVOu9NkjG7MWPhtYgEY/nFKrwpXwiKs1VHwpSQ4/efAQ8BYvDiF8WKMj0NRJeuo
YFdtDsZCAJsPYV1fRIo9cb90zsjkSFEe5XpkeGkMx4gcncHwcOEwbAUIwfoIdTFMMFePAxUz29zV
TBh5+dOy0ssU4B/W2DRhQr1VhNK6/gDlg3aFWtKPpYEngwKPDC8kQRaBp3UL1TtgYBFDwsjjmv0q
1Mso58VS7OBzDqy1qOp7ZZTUhXMASEEEW0zrNxQOw04m1/B3Tn5Ltk6tqClUPlEMtHxZGCQgtKH8
aPP0GGp8sMIyts0k7zJ0mRyrKds1LQ2phGF8XNBcZytKhFiU4IgAVBQ7eCiHYul3EIGD4PIiLxiU
eLhYqH/tVV+4bJ/Heh9PsYIbBxE1SsMHmHDMQBu72/geyZ99KxhMp0D8AELp2CGTtEbC4UiKgB4M
naOqDMEIMg/a9uhEZvu5Mt1THuiE1DWTu2uFBSpQqLPwmCwO1Dv0tHhcaPDbhf2Ins+DL3JGX48y
OSqJQEj9o7Msr0oZ3DMjB7Rp2d2i3PRRVeWs/TaDPLhpOkIlZDXojuOEtjM9/utgnvcsVHAi68xZ
G0A0SCyed0T/obVAJw1y9p3q1t54Ym7g2LzEvfmRwPfYiNZ8TqhrsYSjiZ1DQEdBuarkNFyGesfm
DXfszIEOzWFJdPHUNon0uY/957g8zVZ2stoJIe0CdqQ7SccV9UTBes3VcBnrHJJPSZ8+pnWRDT1o
21o5e1tsak5TT7ZsLbPuJJEbI8LP9m7GIt/juFzFOO5WHsY0h4qduYCL7iHqH3NLMRRbDl2fhDip
reIGJF14I0brR591FxU60r2bWNkhd19Gg/mprR3r6FTltQuZ8sgrLTnfz9PQV/cIuP20i/Z1bEHa
g4lKKG13BYeVgjBN421rGU9J77mocNv3qGGewDqDZs5pH5ORzUOeOz63XS6soLiZhU+/ucpvQ8IN
42xaawrOExHi2LXsyWU8isJUu/gdzPpNoIxB6YDrOIb8EMdveWmBnPWDdjMJjIR8yQXsSbhQhNEg
ruy2uiCd0cjd7ym3aoSVGmXctDdskd4luIMmlNF7qaD+DGm5blmjd7T6n+Ou8uhouNcpLMHG0dyJ
IbpYbAE61xmPtZFIIMKoJIKef5PIEGY3qvjCyRsOILoq526GfnTsIy4rM492s+nSLI+c65w70n5q
uefZbC+yNMMtl91YVVlfJFl4204AGs2IVMMqp/rpix/uVO9bCquoN5m+BqN9gRT9Jigqdz02zIBp
FWAiclp/JVzmr1XT63PMIMKgvpS6im5JjR3I9gRL2rRiW2OX4Ntkkan7a0PGMPlHfGAXY5t7O98A
NAlcBtWLispjEVUnIO3utrSzam1XUhxDS36MhtAPkQlcjdQmCzbEiRZNtROaNW1ay1ifM2skNaoI
ySpAhRE0YiVyoGCNRtEhljcdaXxmqZHvURwlG+WpBGsHfDhFA2J2Ie+zUg7MVhlALX1ZHZ0GJtzb
UYwrAkaGDQA6/zpKjKMj0c1GTnGmffOBAt9eTyWrNVP6fpdaSPpkIM5BiAkrmOaLprDS07L/pqM+
PEgqgEvDsmBbCKRV6ZRWW2VS8Ir0rSahoyfxJ/QfDIYwm4RkU89bogec/ocTI1deUvjm4TWC5LCi
Vv4Oq0sqxG3jKyMqgP3ld+Y+xOzk88TICYOg92tAh03vXACpiF332SIlYcklmPn2OOxnZUxPHcks
rOR3wEtWeU/y7hLKsoSGJD7ph7Xks4mNQpGw/LzklH2Gky0PWP4x1Hj2Q3pfy9uyGghgZXcdmiSL
IjvJ27usHE8hmUoL2r+2FjFe/uZUV2aaPrqG+brkxSyBF/MQ8X1qBmbmj8pe++b4ukDulx+jUt/I
IPhk6bMJf1uCXZCCrMygu/nM1hxJBC375MaLQUGSCuNqclTC8QU49ZLcVMjp55jJJxRYdthe5QSO
yqF+5jz7fDPjeG9nIf4qse99YMucYsuvlkiC1EjelkAEy47YyDg7hC0b2/ffZ8flQACTz9sPLzdg
6CwG418DxRSw4SwtrpZ33ofGq67sQ6vjw5KDUpAEY1f6hSUHEqdWgLF4JXq/+9ScDkt2APywezHe
Lw9c3khGvMDyMKByK8Pt7iLTuskQT4oheF4O5JId0sbVxzAk1zZaVpMshCX/YDBR5tCVBwIHpVox
DbBuBXFKfwlIG4LuSvoknpBBo2IOM8+15DB0k7kv7faz0Rian/+5J2Jh+dXyZekh2HDBMCbq3tt2
t7zLJT1nAFUF7w9SU79ZTq4lWcPLyjcvvo00rgViTz/jUQpUYdmQHJYIxCXMcsnRaKR/cvtqO0sy
gJdARxy9qwwrDm7sJQdpiSENMkZ+oV4taRBLlMNyvizhUDiCEPhY98vjTOJNltOx7Jx7K+TmvUR6
dISSRHl5UaEwWR4QQBymyE3n7DEmBiWqLdBs06uJsAZL/F1BjEEPt+1++RcISZ9PSBOQbub35cee
tKzl/F+yTKNt0ImdSOCKELjSEn6+xJeW6qhpTU7ksASefLVj+yKb5LasiPxachg4KNTnKxHre1BQ
GwNsf0DQA67Z96qm7YSzVLXueyTYY9qe8+yRCNH41ROj7dqEkh1FN+DQXrHOvylL/2hIEAk4r2ab
3D8ahpL/rz35ZhJvlqX9D0BOb1bFAZ1zJpEyu3aL4D0fIDFNiOlJASGE+VahETc7821Y4t2y2SDN
wb6syfldPpgRIFMg1RnP0We473QIBpzdnvPmERfBvvdtiZEdlKCj7R+Vk7FlKc9LWObymCW/5XMN
6yBIDqNgOMub+fLLv/35P/7tffz38KPEcAT3tmj//B/8/F5WEzmBUfdXP/75ocz53+ff/Odj/vgX
f76K35GBlz+7v/uo/Ud5/Zp/tH/9oOXd/Ocz8+q/vbvNa/f6hx+2RRd3023/0Ux3H8TfdJ/vgs+x
PPIf/eUvH5/P8jBVH3/68l72BW6iu48wLosvv/3q+ONPXzzv8zj9epiWp//td8v7/9MXPgjxzB9/
8xcfr233py+2+upayvEwFdq2tA1lfflFf3z+xvhqGK6EKWuSOe/Sq/zyC4kUXcQfWV8dMpxx9JrK
YUfoml9+YVzz+Sv51XAcadP79CzlS1t++csH/8MX+F9f6C+Eep1LZu/tn774Di9f/fpFL5/MtRxp
msA0bLQZtuGbFq9Uvb/eAUni4fL/pJVQRdijlzDtIWcgHsfBdxkowLENbkESCGSPKroIu8tWyxpg
Q9DeYgmYdq4P8zs2Zb5DWepsSsexVumYqztRwRDLGtVfJmocjoado550AvTjiqkUWpb+UC88XGOS
xdEECriK6sLcy8hCOxdOsQ2sNU5uW2NqGECMi2zL7g5GG7Zbp0oBYOTBvFZFU5wcWHRrb57c/bSM
hDxAZHuwduJuANfyE4uqpktCD8x2k3Krpe3sJjMDrDNByGL06W/GRbuSpMhWiHbxf9R9aVOCeDbQ
MEW+hdG5pJ4AgkJA2DiEYRVPBl5ONuDxuKYIgDvk5exeqlwFmwxwMpx0dHO5wNVcJUuXPcbOhD6k
vbcSukrgY1Cr8gK7kqt2jlOALoU/bWXkweoNHTjtA3qfFow7UL0ApWwasaK5brp36Ihw30fHi/0e
2Uw/hPuEkn6r2tjbabivaNGAnc2qWHiBKNjaqmxvJGSFVUVpuy4BUxNpFrR0iSbjthyUtapmDkQc
2u95k5Cl0qnqLHXosSsrgPWLifS7gBLZZNcPkLV4sUAZeSNy/aoNSAcII4r7bqSdSeAPIYgzeSZO
y4jdrmrkxNrHHmvTWa4nIP0ZHgYdL9T5aHmFea7ICrJIjIEdwnMZTbWhdOm3WW10e5GRpwCeGrMq
YUqAjkLruSkr5xnoPrUqNp2HMGDij2+NCttPY0j26LuvKL8nmndlo/eJcJ3H3ilt5kKBBlMhhvGC
zCJasb30vjtYmw5pKN2Trz37eUyK8Io8hE9eT/k8Iphk/0k/jAgTCEx7WXTTnUgRnLNtDTDbN6iR
JhGxAxhQdG4HP0t2LRfbS9m02S0J0MB8zH5RW6OS4yIa6Pl7RWkD4UJP7cYZWxVSIK/LKnUQBqW+
d2WMIj/QtcD+U0XGnc7rCD5gZxzrYKjOwFGTnS7z8OdsEVa0igERX6dlmj0Y2HQfTFzsqyTR5TPu
kPAymSx9IQp33vsBTnKmX2GImG6G1tfnKXdFx+zR7XflsZ0lKmHDSry1neXVTVqYztGx6gnRFmNl
PCzWibAf4gyzpCWOVBYnLXR8P8B62su5WYIhyKGcNoSSQ1jMa3WTdoY7rsnHaC4LA2X8qtOW/mCe
RjYogPyLUGT1uRqY0k+VhUKySbr+u4ue+1aoKANMRgwxGYAxmZhTOB5LGY+7OagHkmQCN/7pteF4
K/Qszl7HjjFRuEFq+vAgxrL+o8qZAgXCim6NOTHZLBRVj4p5bM1Tjx4mWOk2EVeV34fvUuTJN28A
yOoNLbSxwcwlTR1nwOjjcpThoeNOWnYFTv9SMYm5pbWs90Dg2NwVsVtc+kk+3pkjvWAETmg08Mmm
ZOAlpTqzI6VrGijrFo6OQPaUuLcJeIQPw+nwmYAD4BWDYdLfYcH4e4R8E+CqEmOjSjxZn+xQtz+I
R+veBx0LZL+pfMGJzMlEs7yFJoqXBDJrrgCb4ukrV2AKYVINDUQhFRsDjkU7Hl4x+nR44maveY2B
Asxbs9XVKcrB3NSTrl7M3KSXmNn1j9Sl5RI2cVnSPGxJpfYTeRdmzfAjS/Cdq8APdnqwSEituVDA
3kIFMI7QCYMtiHvWJKkiT2/6kD4ePhWxzgQw2wa19pVKRb0pBkwTPlfOBbeL+lgLCwbmABIKroM5
BhjTYvcmD1EI+vYQA3j1ckKEJie67eU8306MnNhu41G7LBCAHt18mmBmL7jjqa66gjmgEyOdgaCC
1LM+Fnk4LP4OJJ0rl9SPe14KmSZjaVgseamjx7Fx5SsTFGtXDoY4+BXOcLrwUXPIh8wgbdDNT1Xp
yWiNmms88n2Wp8iWztWUe+02m2FAp6kXgzFObQbgose5C3uTRINCKAa6bRECb/BYzzubJS+2SHEm
osvvCqw/tbyqFyNxrSZ52VmNcUdOBK2UqolvaFkH39CIM/SVtRN9b217uJgH9ENVNk/HBvjFk6m9
8iKJ1LSvDSHPETcOcOheMb6JpBwQVKcz7vSsL7clGRJY7TqDnJVM2IROsOq/cA01z/wG0UZFY6EN
J/9ch6a38kHMc8rHojwl3iDPCNlQcrolUhErbpHg4VhaYOG2io8ZCgBa+fEonhIncQ6pqKJLeOHB
wR7L+F4yuEBWYdnvnQjdp16ZuHwApoPiTz1ApXXmfq8JqL2QRZA9y7rxvucJMGDaYW6ylTVuZtSp
7V0detlHB8VuzzXhHAoPh+UqqAAIrBhZFyfP7LpVn9EIyfqsxDAErTK2/RKtFwOK3kmIEtehpOdT
JbG9tvJEHQRoWmyJrXNnqMl6rJzYREejOBQ2TLqdQVzQ9VIa4VppTRtxRkMC4XpCUIKmF8DJ1uEs
w/oGKTXzGzZBrZThjTE6ySOg/uEHpvnKXDtDyV5qQPu/Kxhw/AQzOZy7xnMvwySPkg3+csYYXpxy
ChjUT4ltIy4ro4mhvqhINANmVRtXWL5DAklGb1e1yocfNIcjApipUuu2QayFzBku8GR61qWNYNFC
pxzm3TGFhuvve5nn8YYLJR2YC1cZuWWwQ/Ypp2cDNBIL/iwb1Gw1vVvAGWV0KmFFDJw8mbQPMsHc
wd61os9nmX5f77qJSKKlJ+3Bta5FH9+oAocy85Ve/fA481+4frmZtmGabPw2TfOLmWPVbolx4jjJ
qZyuhVPqJ51EIXd+mFQ0zxrl1FvWCgPfRRORF+Vpt1hLr0vLa9OVNjUY6Bm9D/AVBCvkYx2KnSxD
ZjcbGU7xWTgkF1dvRfCTa+RqLiAjImcwnfCVFJm1naC5iV10znFav/ejvYNkvgnYQ0kGccZcXrcu
g7T2vqkeE+/bEN67uNsaakXk0QUnVYVd1/1oozsk/axxGFjLbJNaZHoOV6jPruPmtq3uS5oazETe
I7NfawLsuPOhtEB5BKKWJ9HG/TQQd9WDWhT1mWsK5nn2ZPVwlpz+AmbZyUmw9lfON0ZJ+6lo1kE4
A8h+r+FOk50jNZpLg5k+VvXviAs2DsNZ0HbN3k4m/yhye3z2fNRo0Cwg0AD7vzcYRl7AtIrLdWfF
wWVn9vcASQ9JU2+VoIMHzrElIER/mKNuNkExMc3r6vqjQ7OYsW57Af0hTp5pUW/fmDjvaOK36alr
J+MS8RqqmshjyQitaNglFJGrnCiEcRObaUnBnj3EKsneiP/JdwwM8JT2w4LEZZabZ8GLF/TZBmnl
DyvXZ/ge5bp3EYNpbCetMz55Vn/GLoaMdQIM1qcKLmPQ5QB0m2nazTXmujjEVFGya+8MEHidBkIY
YdRaO2Xmb7MBaf1UufaudatHqNt4o6qB9YyUGrjXfXQIJiigZSeGuxALy3lQtOpTg1sNucwUnvgA
jMVLXhU15oTCghFoT28dO6N1odqW11vMzEYLoK+M6m9k/l4xub/FJOuffKu4q2yNmqL0x02hfcwD
evhOpfrSzb7cpGUIc3K+HvBmrQhyWDMVgpA9TxOsttjZ9A13+zQGsjJQNmRW9NRVrAGNzx09juEc
94JYF5vNGX1xl5Ueh+8cclU7pWh3cd9AQgYovw1GFNaIFBhlWENHlMyCudVpRpIPKdl9Xn3vJdq7
Ulnlg+uFEYO8kYIaWRg7G/dt5ka8SrEiHtwgAdDsB+AwC8fcM3EU69g3XkkwsjZzTXYski1QV1nQ
r6HsVcc6xwLlGGQJDXVHmHw0OjfjWJPVg8mw/elBBceBMEXYhQfrSpmB8xQjXCM7gnKL8JnUvxtx
Xr0RnaBgrmj7tbXzChar9FcUcyFyeTQOlzC6AHbj17r2m4gWe1+AKMPIDzwtUMIj50JQR7JHH8iD
M+SN1Qn6u31EkxvJlYJZYZacUTlyAZv461Vtoqvol3S6zKcbum4Y7CxNg+SuMvmk2grSY1763ltf
q+CqalT3ACEsRIWO4CgtmD4ZRm9eGpOFj1xnU7Ph7E+oN2XLX5tTlVPzkH8Z+bX3BB5qvhdOa+6K
MW/co2XP9rfSN/2HVsJ+z1k8GOmqhHTFiut7Fw54ZK79zNLfm9nscL0UwgSeVBbJdEDyr55rqEdb
p29xulte7Fz0EWrYbe20RrY1vSHGLG8UDQx1OcxPbH5bcnYCOvobG7TBduxMsYZSLF6w6FQ/isDI
9hFRV1SYypiPHpNiPORuWdwz3CECw0Ar+2RU0gGaWaBToOVwmvoq2MupRXc99HVLF4HcAGS6bedc
jd7MVR7SJEhRkeJVmhEw7nyN2wXaaI83m/wINWUjFsIowLIwhZdeS2MVmipRX7MlEMH04KzE+FoX
ApFVGcJT8fz4m1fKmbydeUSM1M0fhhlVOFVnEyhm2xiglw2Sq0tQIBcNNfuVZXcMQNkoglIg8HE1
aVR50oTyiPrQek7UDFqyMKKfgfILdkKa84NW4rXsjeTs4to58VfigqVkuta6n95lpxrAtMiDqQER
g7VmnkHoKcebDswOcjdoPnHa2ifmSd7Kds36NE8OAlm7gKlfk9TyMqeeuqH6mIE7k4sSYrbjJprF
6ylJqp3O9bzzsnFOb+A3JJsEdtxNDLfIX9WtTf1YD1n7LS4nBcGTreQm1SFssmksK+ydLRhKr22/
BTmi9q2r6N0yAq9deNctUZQ189GcCVKB6MqJ0KlPnXydO2y33LzCeVHCugdcRCkgFje0w204NPjA
C3fyKLX6Pnqwm2DM6VrHEjVMZi1O6oJWa+7kUOloCu9dzRtE4WknmzQbvlW5dzMSrbq2nZnSvCyP
XTIBjC2wpofO8lSmwLhNj2o9KkOxX8IysFHS4IIgPOiaB7ePwg7ze5n1XXVhWRH9FUl0iaXDYlv2
EGGX7dYzJQVTvqQf9dP/Skf0f6HX+bu26N80O3/t2f7WCv1s/T2U/7MH/aW1uDQ9//aJ/sHuqf1X
3dPPJ/ps3P69J8he6e/2P2iw0kJVpu2RY8U0mqrJ4wkzqBq//dr8ajue5TuGYZs0MpXh//47/H+/
87/tGP/tp/tHHvP3PsCvreWlyyrtv24g/3cPgel+NWw2q46DJdxlZP2HIyC9r4bpWotZzCYq1/T+
5Y6Acv/Jc8BUXx2WCNv2bTaMhkeb+vengP/Vg3YmPQ6Aj8OHpvjvBhv/EqeA/08fAeer6UmJ7dU1
PK4B64/ngCO/Sp8kKEMxN3B99dvM4nfLxP/sDP//dxX4/+w6wEc0+HZNw3Ft34Hq9seTQBpfuQA4
/RmMsFjY7q9H/F/oCJgG0xcGbv81SPrvrgNKflV8/8tUyGc1sHxO9N9dB77PEfIczn/b5UKBqPev
dh1wCf9f7q5muXHkBr8Kj8lhZkVSP9ZlqyRZ/hlLjteUncreWmKvxLFMeinSjpxKVV4j55xyyC1v
MG+SJ8nXpGgTTY4pu5F4Zi9bNbYXBEEAjZ8PaEMROO5HIFUO3I7Tx6h7C20yIoJO+6PrYoSqb2P+
HgV31VV77nF+C64ATsxQBG4fztDFWYDO3YF6RahVSQs+KDWwD9yWA0/QhkvsfnNqAFdtKAPVIoW7
a8MYesjcDjRLsJ2Pdhc3W3UwyYTwoNXKn/ctOQO3YygC9+BjH9c19V3cI4c7xDo9eiK4nY9tFzvL
nN6zluxrCXvI6SnIxHje2s/Cy0BuSv34xj8oHGGVwC6sUrETrPjgucWd/anq1ufE8xBL/ftH0rzP
QAOlXyqPW/on+dscgFD6bYE4KD9rJ48qp7XvUPzwJJCxQLVvO85QBru3ylEDIxEKX5RRBi6s9JmN
Chzh6dx4iepxLGW4FqFfkFIi7MM9mBKeSswfRAWdLKjtwrOakvUEcAnWBeQUSwtsW6j642ISCr9w
WgxPugqDRPqWl4hEbgrGMwVT7tj0PUYgEIu1NbiVcbAgn9VBuIZA5atPADN7fdqRiIP5XAqCM7Fb
LeRDB61G+nUK/ASnqao1jfpe//vd6yr5ukCqtJ4wKmWj0o0SRhJCTA3GGy0gg4a/+RYMfPCLrglo
NerfaffKe6rAIEzgThJNwbCbuuI5Xkl3E1CVtR1DiuMUcAxZvG3mLlodlZVRM3gdm+cKHFVrYtkZ
YUR7kG6UAWtyUJmWGc+eQm3V8ezabr/i1l4nDwhZaF+ui9Snjfzfadu4tRTYjBaCDCrz9Bnjlrue
93MN7V7XNj/by/zvQoPyj8YQalJEJsXJTDxa8cOXDtahWAEhQX0v8suvinZPix5tAdknx5FKZ0yp
HotHgZMuDu4KWrkFVtxPSRf2ZPg01g4gu6LEbyC6iYVcE15tBuGC118JUafigF7P66co9jUROAwi
OEsfRJAQbl0GshM5x2IFqrYcceYfbjUZdBmCqJ9QZI6JCFTRzNQYPJH6gTWIxVxz7i+6xj3NwQNI
mh6dDoOR7WJVxbM1vg3iSsiqiiimcvkjQMjWUIQ3BaksGO68dF7sKZQ/yVuKhna6DIZ3HCGvsU5k
Bkov89xGQZDBac7ScG7hmmVkIcQh2y0cUj1VXjCV+GCeWsC9EH3ZUWdQmr9cjr3x5fX48K+W+rQy
Dq2KdvacLmpngJoDdt5SFVJVI335teqO0v9P4oBKbn+vvCF9jmi+i7xguRIhdjJRD+o2fYi8aPxS
jDJ4lPFcBJ8pYQaDHsQwaOrnGvWmmV34nuVa+ABNFa+eeSAGQUy3IrylR4nDwfAq1T8agx/GVRmh
DMoicBl4HQlMpPn0m7VfKhPs6du9OLAmODSIE6vmtSWT3JMwIvKQEmVQ3BN0ia0z9R9vcFkWsd1i
+HKnoR+FUsvA0KErHlQ7VbRXrQeU6aezbQaz+CTuqGvA6I85r2eAaGOJk2YZaNabk84T/rMolkQz
bJdBxHliXkObQTHOkH/drKoiYbDriYhodKLawC+f4M2eeCoWIqqYSIdBylPYXqRVVewOg4inYu1j
Tz2VRZfBZYCw2Oo2reALpkI+l3eC5riqX2NK9ULEYiHXtYGrggCY07+phCp2n8G2L9A1CgA7hgMt
uMyO/xaD1nmYXhR3cBuEss2gHbOVCPT2isMRW8zE56Aqacdh+IQzEWAOnIiCI8KYYTe5Cgt1N+dw
eKSrx7msEUebwQ6vA5mE4pbIg8PVnSZpnN7tDLFM3e44LQa+z9JQbHAjdt0Tem0FATC1de8OlYb1
ts6XAFPFEddMA99fS2uMyeiCXWX0eR346/zDQ+wVNnlYQRghEKkREXokvR5H5Ss7H4R1BvT8+j9/
+/vmRmyFdRn4S+Js0DjoYiVg8ZJvjwRnwW0Uf5iohL4gpiTWc/p9V6GJjL+5RCx/kxbf/IfDQERb
pDmB9RPWzwjS8e0DYgCYoflDD6MbP7J+sGbiBtlfcEuiO0zCt3HlkvlTzkQKsD4pb9kt1FuAjDIn
fiGwl+rDYhWID1jyWdBTn2b3DIZv7yFBrqHM4Esm4i5ZadFILprG8+b96kF21kEsmjUjhTrZtXv0
RnL6fRWE1qjR03SPQXkGSE7jmFhW47dtzhSyNinl1WawpqHEHZkpPZMZ4sBhtIFgM1zJiYwf5TK6
14oMDkNMCOaF1sSrts9LKrnnYYaJ1SUgH+QLKsiYqcc/lKo2RtwiR3n+NIYYKO5IodRNuR1vkkgz
DqBJjMmOHqXy3QWh7EhlkO1RUAFfNVfYm63uSMSRLI7oMs9AxhmL4igW4UIWdJQk1HyF6Xc7DuaA
U2j9PI688RgLf8KN3BYsKob7DGWsYxmjp0nJcsgBgDwq3T6DVWCmDdMxRH1thXA1/Won2NEpYiIE
W43TmNI9RYlCcw5oQDHQTcSacqtwxabcfpKxpmDAkjOQRWIyFVvaGrU5TqCJSO41beCo9U+CZJXq
oYlaOGUsYQ9XX4sbnWUGGU8C+PVEhkiXNLBOm8G9T9I/S7RV0piG5RxViWmEVdT31KI7DG4NBVih
4XY7DCaCLDihzHIUIM5lspKx8hSbQseyjKrHEA+jl/AgqK/gOJqxc013bBxQgQtAHdOllqFx4Lgv
I5xy1PCcFoMnVhat94jRwC8+49sLIEiC4TWxdJOUIrByjIH0nYboczhQZ969QEIX+wV/SoMx21z8
00ASD9Knh4fDAWjzHgLMwmdWV/CYs8zgjq9uFGiSBJdAphaPebsodgCpM9T5/YimjRy96GsEVwvo
3QgLJgtmM5mo7Ymm0QU8Mg4ouYypQnNkNR7wH5pt9xikDVCUtKJfYIaki2BjdSSPYwZCGi1IiW46
5d7udzniOdwaEt0TafexN7NbhXanz3WjLEl/x1qXwvT/BktdtQMMmFluMqv3+xJqaOM3+CHWSwwq
kQiO4UAdqGY/IcqQOw6jZIP+JSGr5ppN/fAQ4QrxZxy91iF6gMDuFNypQ4OjHTpaCRJPcJyhl/Iu
na+DhfLsCLstbIBdEifZZjjsMqLW7w4vR78vy4Rl5A7Ll+OIYtvbDHoxitBxoyCbDkP09jQhmI2F
hVYh/rJYOMDXI3EnrWsZ+yTq6jA0jQ4/B8h9E6LcXYYIf7zc3iVlMXCgbca/piKJ4OLWlrrAlgLI
1Dy8qfsYx7hEnJLliLXGyQo3wFHPzNFyncHCj4EJpZQPGg/e5uL0sZhTIzxg0LVjQKSJx28O1vbg
tKIIGJ8114TRl38n0vIBBji9x/1hxO5sjpPqTIZbIoya8Uw9dG2WxiSY6yGAzZE8AasQJStykiDY
Nhcz+NWkoLYqmZrxFEP4S7FZULQ41utzkN5GCYVt2CwJJBCKD8QLZ0tOzCWx1ogy2PEUR+lCrz+y
yBb4GyB9qDuzOY6jafSo/CTWEBQqoKK4bOWWqYjPA0TdhCqHa8+oaoLodYrHvL3Ikp+bH4bBZiPS
glwmi+rg8uvdzyVierr/wuHA5O/mrSuz9w5HG8tTdRtalHU42lie2n8hrInEOEFZ0A4H6t9DxVdD
YDscQ7te6tN6ULZtytREZhFNQrILSUyJel/+EVm4tebLPzMsyEX85V/hAlc1EVm7DOkOZggDDTuO
a6CKx7zdFGcifNSdncOBZrxaVqyQo3OINPgGSBvrSGxIIOBwdOGwPyfQ4liHY6RgjDIDNpCQQ9Dp
MgSIP1fiblwua64UPwe3czF/oFrMMYed+9CqfXO04YYAMM8QvpBJiE7zqPv7FQDz/T2mJcAy/8oP
YH9V+UdjniUVEpfNU31gcD4jXLqtIM50rRGLxa0tT6zvBZCKhTmo+ELtdTR1+cdI/yUOPpI3Vffk
pFrFvzltwkihr/auFCxmAVFzAbuZ8DkEHItlSjjG5WDFg95+elwgl6YYa2wKbSJbp50v6Czjwqin
nVbfhc0N4nROP1mTZJtVAXueAihCFqwMRTxHpFUQVerW+O32ecIyDdbUOjjmoxS3MGdqHQxpuipf
YQUP1JiQ5phfPRf3AhlOzcwIx5jpSGwBuKjDbnKghkaa7qllp6ae8zC6RRBEnT1HuFLQrS99c4xu
YvmhvlORA4tzBLK4BhQnio/NhClNGzhS4RNs/iFRJ3ZzmH/HTzAW7TPaHHtjduIAJkcFy3qZhKNV
ohASG5URk66AzdEduQB6OIlUMEPzkhaDT/US6yxIkk3mts/lfUBdFccMYL4uc5IuaLnH4UBJzICx
CnzhZ+zPornQEnEOoKqaGc3lM4JuRps6v4jrSM2VH9/iOgCsHctFkeBm/c3cO1TmjTmKyLgIKgk2
KzwSF8HWOnvc8Gr+Ulfei09gUOEh0KJaBwNXKphzPkLEjBUDBaEsiOEofXqCxl5OjyHfyY1snCLr
SYKUGjFHXTWnj0gJXfe1vN2WpdLhKSdC7acCD6BwQbfV52itwrZy519m3LV7zUnQ++UUKon/TQKq
oKWVtaXNsNv3+xD52lPTzA4JznOYS1d/v9M670G8VBzRpjXHyPwQ61O04Q4O1OUwFo+0CKdu/n4W
6tvWj6uhXFJ/4mj8jqJ1pAMXOBY2jBeI6GnliWOleR4fK9SJBmHgKJ8eifWNGjioC5x6DHHTcYrV
aaTYgHF2c73w0K1FDYqohs0xvKjW36BSQs5Q+6BjzvGFjNOCSlbi40C1XMWpzizuqyoe8/YC3zX6
ko9Ym08+nNOMYXi/Y6BuT7XpoVB+m/9ZiR03uSHGJ4LmWLN0mW70viFHDUDlW3RUFtdpNOlbWY7j
XV9ij8pv3f9GbwNRf7FYSxH/+F8AAAD//w==</cx:binary>
              </cx:geoCache>
            </cx:geography>
          </cx:layoutPr>
        </cx:series>
      </cx:plotAreaRegion>
    </cx:plotArea>
    <cx:legend pos="r" align="min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de-DE" sz="1197" b="0" i="0" u="none" strike="noStrike" baseline="0">
            <a:solidFill>
              <a:prstClr val="white">
                <a:lumMod val="65000"/>
                <a:lumOff val="35000"/>
              </a:prstClr>
            </a:solidFill>
            <a:latin typeface="Century Gothic" panose="020B0502020202020204"/>
          </a:endParaRPr>
        </a:p>
      </cx:txPr>
    </cx:legend>
  </cx:chart>
  <cx:spPr>
    <a:solidFill>
      <a:schemeClr val="bg1"/>
    </a:solidFill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6">
  <cs:axisTitle>
    <cs:lnRef idx="0"/>
    <cs:fillRef idx="0"/>
    <cs:effectRef idx="0"/>
    <cs:fontRef idx="minor">
      <a:schemeClr val="lt1">
        <a:lumMod val="95000"/>
      </a:schemeClr>
    </cs:fontRef>
    <cs:defRPr sz="1197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</cs:spPr>
    <cs:defRPr sz="1330"/>
  </cs:chartArea>
  <cs:dataLabel>
    <cs:lnRef idx="0"/>
    <cs:fillRef idx="0"/>
    <cs:effectRef idx="0"/>
    <cs:fontRef idx="minor">
      <a:schemeClr val="lt1">
        <a:lumMod val="9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3175">
        <a:solidFill>
          <a:schemeClr val="dk1">
            <a:lumMod val="65000"/>
            <a:lumOff val="35000"/>
          </a:schemeClr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1197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1197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A76CC-8FDF-074B-92F8-47C44149BAA9}" type="doc">
      <dgm:prSet loTypeId="urn:microsoft.com/office/officeart/2005/8/layout/matrix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6F2A064-E149-5343-8F11-D9ED4F61638F}">
      <dgm:prSet phldrT="[Text]"/>
      <dgm:spPr/>
      <dgm:t>
        <a:bodyPr/>
        <a:lstStyle/>
        <a:p>
          <a:r>
            <a:rPr lang="de-DE" dirty="0"/>
            <a:t>Soft power</a:t>
          </a:r>
        </a:p>
      </dgm:t>
    </dgm:pt>
    <dgm:pt modelId="{E05B2830-7A07-CB4E-9393-FC703AAE82AE}" type="parTrans" cxnId="{0F857838-359C-2D41-B8F4-C6B93912D9ED}">
      <dgm:prSet/>
      <dgm:spPr/>
      <dgm:t>
        <a:bodyPr/>
        <a:lstStyle/>
        <a:p>
          <a:endParaRPr lang="de-DE"/>
        </a:p>
      </dgm:t>
    </dgm:pt>
    <dgm:pt modelId="{052D9325-ECBE-714B-BED0-CC59C0D7AC93}" type="sibTrans" cxnId="{0F857838-359C-2D41-B8F4-C6B93912D9ED}">
      <dgm:prSet/>
      <dgm:spPr/>
      <dgm:t>
        <a:bodyPr/>
        <a:lstStyle/>
        <a:p>
          <a:endParaRPr lang="de-DE"/>
        </a:p>
      </dgm:t>
    </dgm:pt>
    <dgm:pt modelId="{DDCA8E4C-4118-E249-86D6-B8F69E7F8F63}">
      <dgm:prSet phldrT="[Text]"/>
      <dgm:spPr/>
      <dgm:t>
        <a:bodyPr/>
        <a:lstStyle/>
        <a:p>
          <a:r>
            <a:rPr lang="de-DE" dirty="0"/>
            <a:t>Hard power</a:t>
          </a:r>
        </a:p>
      </dgm:t>
    </dgm:pt>
    <dgm:pt modelId="{BDCA13B0-F82A-614F-A3A9-33821055530C}" type="parTrans" cxnId="{1EB942B2-9E14-5343-8E16-10DC4C3E3EB2}">
      <dgm:prSet/>
      <dgm:spPr/>
      <dgm:t>
        <a:bodyPr/>
        <a:lstStyle/>
        <a:p>
          <a:endParaRPr lang="de-DE"/>
        </a:p>
      </dgm:t>
    </dgm:pt>
    <dgm:pt modelId="{8C9CFF52-3B05-104C-8F96-F590A9042CEE}" type="sibTrans" cxnId="{1EB942B2-9E14-5343-8E16-10DC4C3E3EB2}">
      <dgm:prSet/>
      <dgm:spPr/>
      <dgm:t>
        <a:bodyPr/>
        <a:lstStyle/>
        <a:p>
          <a:endParaRPr lang="de-DE"/>
        </a:p>
      </dgm:t>
    </dgm:pt>
    <dgm:pt modelId="{44CBC18C-B70F-7741-8B5B-BB75A39D95F7}">
      <dgm:prSet phldrT="[Text]"/>
      <dgm:spPr/>
      <dgm:t>
        <a:bodyPr/>
        <a:lstStyle/>
        <a:p>
          <a:r>
            <a:rPr lang="de-DE" dirty="0" err="1"/>
            <a:t>Economic</a:t>
          </a:r>
          <a:r>
            <a:rPr lang="de-DE" dirty="0"/>
            <a:t> power</a:t>
          </a:r>
        </a:p>
      </dgm:t>
    </dgm:pt>
    <dgm:pt modelId="{0B12214F-589C-374F-AF3C-1CC439A38367}" type="parTrans" cxnId="{06B6DEF3-7D57-D54E-9C0A-F618CD46B496}">
      <dgm:prSet/>
      <dgm:spPr/>
      <dgm:t>
        <a:bodyPr/>
        <a:lstStyle/>
        <a:p>
          <a:endParaRPr lang="de-DE"/>
        </a:p>
      </dgm:t>
    </dgm:pt>
    <dgm:pt modelId="{BFF66FED-D311-3349-8F69-89B0935582BD}" type="sibTrans" cxnId="{06B6DEF3-7D57-D54E-9C0A-F618CD46B496}">
      <dgm:prSet/>
      <dgm:spPr/>
      <dgm:t>
        <a:bodyPr/>
        <a:lstStyle/>
        <a:p>
          <a:endParaRPr lang="de-DE"/>
        </a:p>
      </dgm:t>
    </dgm:pt>
    <dgm:pt modelId="{F572B3EB-A161-D448-9C00-10DD36E4F7E6}">
      <dgm:prSet phldrT="[Text]"/>
      <dgm:spPr/>
      <dgm:t>
        <a:bodyPr/>
        <a:lstStyle/>
        <a:p>
          <a:r>
            <a:rPr lang="de-DE" dirty="0"/>
            <a:t>Traditional </a:t>
          </a:r>
          <a:r>
            <a:rPr lang="de-DE" dirty="0">
              <a:latin typeface="Century Gothic" panose="020B0502020202020204"/>
            </a:rPr>
            <a:t>ties</a:t>
          </a:r>
          <a:endParaRPr lang="de-DE" dirty="0"/>
        </a:p>
      </dgm:t>
    </dgm:pt>
    <dgm:pt modelId="{41901E01-EEF9-4743-8DB8-1342B9E09176}" type="parTrans" cxnId="{071070BB-0402-CA49-9752-A86C3C110BD6}">
      <dgm:prSet/>
      <dgm:spPr/>
      <dgm:t>
        <a:bodyPr/>
        <a:lstStyle/>
        <a:p>
          <a:endParaRPr lang="de-DE"/>
        </a:p>
      </dgm:t>
    </dgm:pt>
    <dgm:pt modelId="{58A9C258-BB6B-7347-840F-EBDE14C52CB4}" type="sibTrans" cxnId="{071070BB-0402-CA49-9752-A86C3C110BD6}">
      <dgm:prSet/>
      <dgm:spPr/>
      <dgm:t>
        <a:bodyPr/>
        <a:lstStyle/>
        <a:p>
          <a:endParaRPr lang="de-DE"/>
        </a:p>
      </dgm:t>
    </dgm:pt>
    <dgm:pt modelId="{23CFD4C4-78F4-C146-845E-56E9DFADC04E}" type="pres">
      <dgm:prSet presAssocID="{E8AA76CC-8FDF-074B-92F8-47C44149BAA9}" presName="matrix" presStyleCnt="0">
        <dgm:presLayoutVars>
          <dgm:chMax val="1"/>
          <dgm:dir/>
          <dgm:resizeHandles val="exact"/>
        </dgm:presLayoutVars>
      </dgm:prSet>
      <dgm:spPr/>
    </dgm:pt>
    <dgm:pt modelId="{6A1599E1-B4FC-064B-87A8-2ECE42F14618}" type="pres">
      <dgm:prSet presAssocID="{E8AA76CC-8FDF-074B-92F8-47C44149BAA9}" presName="axisShape" presStyleLbl="bgShp" presStyleIdx="0" presStyleCnt="1"/>
      <dgm:spPr/>
    </dgm:pt>
    <dgm:pt modelId="{70D83519-107F-3843-8F30-7A333A1E1131}" type="pres">
      <dgm:prSet presAssocID="{E8AA76CC-8FDF-074B-92F8-47C44149BAA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01A8F02-1C92-7247-A36A-75A24586126B}" type="pres">
      <dgm:prSet presAssocID="{E8AA76CC-8FDF-074B-92F8-47C44149BAA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73AAAB-6399-5C48-BC54-7D91E6B88125}" type="pres">
      <dgm:prSet presAssocID="{E8AA76CC-8FDF-074B-92F8-47C44149BAA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15159D-3629-C849-A96A-9911CAFA8677}" type="pres">
      <dgm:prSet presAssocID="{E8AA76CC-8FDF-074B-92F8-47C44149BAA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B30BA0A-E6FB-A641-A3D6-C7DC9BA5F8A4}" type="presOf" srcId="{DDCA8E4C-4118-E249-86D6-B8F69E7F8F63}" destId="{F01A8F02-1C92-7247-A36A-75A24586126B}" srcOrd="0" destOrd="0" presId="urn:microsoft.com/office/officeart/2005/8/layout/matrix2"/>
    <dgm:cxn modelId="{0F857838-359C-2D41-B8F4-C6B93912D9ED}" srcId="{E8AA76CC-8FDF-074B-92F8-47C44149BAA9}" destId="{26F2A064-E149-5343-8F11-D9ED4F61638F}" srcOrd="0" destOrd="0" parTransId="{E05B2830-7A07-CB4E-9393-FC703AAE82AE}" sibTransId="{052D9325-ECBE-714B-BED0-CC59C0D7AC93}"/>
    <dgm:cxn modelId="{B19B109C-7383-AB4E-A33E-60C6A38EA7C9}" type="presOf" srcId="{44CBC18C-B70F-7741-8B5B-BB75A39D95F7}" destId="{9C73AAAB-6399-5C48-BC54-7D91E6B88125}" srcOrd="0" destOrd="0" presId="urn:microsoft.com/office/officeart/2005/8/layout/matrix2"/>
    <dgm:cxn modelId="{1EB942B2-9E14-5343-8E16-10DC4C3E3EB2}" srcId="{E8AA76CC-8FDF-074B-92F8-47C44149BAA9}" destId="{DDCA8E4C-4118-E249-86D6-B8F69E7F8F63}" srcOrd="1" destOrd="0" parTransId="{BDCA13B0-F82A-614F-A3A9-33821055530C}" sibTransId="{8C9CFF52-3B05-104C-8F96-F590A9042CEE}"/>
    <dgm:cxn modelId="{C42BDAB8-3EF0-9443-9D24-57CFAFE7C962}" type="presOf" srcId="{F572B3EB-A161-D448-9C00-10DD36E4F7E6}" destId="{3C15159D-3629-C849-A96A-9911CAFA8677}" srcOrd="0" destOrd="0" presId="urn:microsoft.com/office/officeart/2005/8/layout/matrix2"/>
    <dgm:cxn modelId="{071070BB-0402-CA49-9752-A86C3C110BD6}" srcId="{E8AA76CC-8FDF-074B-92F8-47C44149BAA9}" destId="{F572B3EB-A161-D448-9C00-10DD36E4F7E6}" srcOrd="3" destOrd="0" parTransId="{41901E01-EEF9-4743-8DB8-1342B9E09176}" sibTransId="{58A9C258-BB6B-7347-840F-EBDE14C52CB4}"/>
    <dgm:cxn modelId="{D73627DF-2D88-5440-8B05-81BD5C8689B4}" type="presOf" srcId="{26F2A064-E149-5343-8F11-D9ED4F61638F}" destId="{70D83519-107F-3843-8F30-7A333A1E1131}" srcOrd="0" destOrd="0" presId="urn:microsoft.com/office/officeart/2005/8/layout/matrix2"/>
    <dgm:cxn modelId="{06B6DEF3-7D57-D54E-9C0A-F618CD46B496}" srcId="{E8AA76CC-8FDF-074B-92F8-47C44149BAA9}" destId="{44CBC18C-B70F-7741-8B5B-BB75A39D95F7}" srcOrd="2" destOrd="0" parTransId="{0B12214F-589C-374F-AF3C-1CC439A38367}" sibTransId="{BFF66FED-D311-3349-8F69-89B0935582BD}"/>
    <dgm:cxn modelId="{46C1C5FB-BAEC-D941-BB63-BAE44705AC88}" type="presOf" srcId="{E8AA76CC-8FDF-074B-92F8-47C44149BAA9}" destId="{23CFD4C4-78F4-C146-845E-56E9DFADC04E}" srcOrd="0" destOrd="0" presId="urn:microsoft.com/office/officeart/2005/8/layout/matrix2"/>
    <dgm:cxn modelId="{018C0E86-55A1-5546-9061-3545A25E1B78}" type="presParOf" srcId="{23CFD4C4-78F4-C146-845E-56E9DFADC04E}" destId="{6A1599E1-B4FC-064B-87A8-2ECE42F14618}" srcOrd="0" destOrd="0" presId="urn:microsoft.com/office/officeart/2005/8/layout/matrix2"/>
    <dgm:cxn modelId="{3587B015-9B18-FE45-A6F5-BE02078EDBAC}" type="presParOf" srcId="{23CFD4C4-78F4-C146-845E-56E9DFADC04E}" destId="{70D83519-107F-3843-8F30-7A333A1E1131}" srcOrd="1" destOrd="0" presId="urn:microsoft.com/office/officeart/2005/8/layout/matrix2"/>
    <dgm:cxn modelId="{B68B5843-AF82-1143-AA60-BF1F1A6D0B9A}" type="presParOf" srcId="{23CFD4C4-78F4-C146-845E-56E9DFADC04E}" destId="{F01A8F02-1C92-7247-A36A-75A24586126B}" srcOrd="2" destOrd="0" presId="urn:microsoft.com/office/officeart/2005/8/layout/matrix2"/>
    <dgm:cxn modelId="{50CB9247-A2B4-4E46-830D-32D38A9A8275}" type="presParOf" srcId="{23CFD4C4-78F4-C146-845E-56E9DFADC04E}" destId="{9C73AAAB-6399-5C48-BC54-7D91E6B88125}" srcOrd="3" destOrd="0" presId="urn:microsoft.com/office/officeart/2005/8/layout/matrix2"/>
    <dgm:cxn modelId="{502B3CD1-252D-2047-9B82-B0CDA347B578}" type="presParOf" srcId="{23CFD4C4-78F4-C146-845E-56E9DFADC04E}" destId="{3C15159D-3629-C849-A96A-9911CAFA86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599E1-B4FC-064B-87A8-2ECE42F14618}">
      <dsp:nvSpPr>
        <dsp:cNvPr id="0" name=""/>
        <dsp:cNvSpPr/>
      </dsp:nvSpPr>
      <dsp:spPr>
        <a:xfrm>
          <a:off x="3398043" y="0"/>
          <a:ext cx="4024313" cy="402431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D83519-107F-3843-8F30-7A333A1E1131}">
      <dsp:nvSpPr>
        <dsp:cNvPr id="0" name=""/>
        <dsp:cNvSpPr/>
      </dsp:nvSpPr>
      <dsp:spPr>
        <a:xfrm>
          <a:off x="3659623" y="261580"/>
          <a:ext cx="160972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Soft power</a:t>
          </a:r>
        </a:p>
      </dsp:txBody>
      <dsp:txXfrm>
        <a:off x="3738203" y="340160"/>
        <a:ext cx="1452565" cy="1452565"/>
      </dsp:txXfrm>
    </dsp:sp>
    <dsp:sp modelId="{F01A8F02-1C92-7247-A36A-75A24586126B}">
      <dsp:nvSpPr>
        <dsp:cNvPr id="0" name=""/>
        <dsp:cNvSpPr/>
      </dsp:nvSpPr>
      <dsp:spPr>
        <a:xfrm>
          <a:off x="5551050" y="261580"/>
          <a:ext cx="160972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Hard power</a:t>
          </a:r>
        </a:p>
      </dsp:txBody>
      <dsp:txXfrm>
        <a:off x="5629630" y="340160"/>
        <a:ext cx="1452565" cy="1452565"/>
      </dsp:txXfrm>
    </dsp:sp>
    <dsp:sp modelId="{9C73AAAB-6399-5C48-BC54-7D91E6B88125}">
      <dsp:nvSpPr>
        <dsp:cNvPr id="0" name=""/>
        <dsp:cNvSpPr/>
      </dsp:nvSpPr>
      <dsp:spPr>
        <a:xfrm>
          <a:off x="3659623" y="2153007"/>
          <a:ext cx="160972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 err="1"/>
            <a:t>Economic</a:t>
          </a:r>
          <a:r>
            <a:rPr lang="de-DE" sz="2000" kern="1200" dirty="0"/>
            <a:t> power</a:t>
          </a:r>
        </a:p>
      </dsp:txBody>
      <dsp:txXfrm>
        <a:off x="3738203" y="2231587"/>
        <a:ext cx="1452565" cy="1452565"/>
      </dsp:txXfrm>
    </dsp:sp>
    <dsp:sp modelId="{3C15159D-3629-C849-A96A-9911CAFA8677}">
      <dsp:nvSpPr>
        <dsp:cNvPr id="0" name=""/>
        <dsp:cNvSpPr/>
      </dsp:nvSpPr>
      <dsp:spPr>
        <a:xfrm>
          <a:off x="5551050" y="2153007"/>
          <a:ext cx="160972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Traditional </a:t>
          </a:r>
          <a:r>
            <a:rPr lang="de-DE" sz="2000" kern="1200" dirty="0">
              <a:latin typeface="Century Gothic" panose="020B0502020202020204"/>
            </a:rPr>
            <a:t>ties</a:t>
          </a:r>
          <a:endParaRPr lang="de-DE" sz="2000" kern="1200" dirty="0"/>
        </a:p>
      </dsp:txBody>
      <dsp:txXfrm>
        <a:off x="5629630" y="2231587"/>
        <a:ext cx="1452565" cy="1452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79843-169E-2642-8670-3DE49E250038}" type="datetimeFigureOut">
              <a:rPr lang="de-DE" smtClean="0"/>
              <a:t>17.09.2022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C61FF-8BF5-9949-84B0-C9D701D0EE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48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CF18B-2BED-8143-B4F6-96062CAF1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114" y="1421441"/>
            <a:ext cx="10619772" cy="1825096"/>
          </a:xfrm>
        </p:spPr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unlikely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libya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165E82-835D-234B-934C-7009C4546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514" y="4022750"/>
            <a:ext cx="5004486" cy="13161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Hertie School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Governance</a:t>
            </a:r>
            <a:br>
              <a:rPr lang="de-DE" dirty="0"/>
            </a:br>
            <a:r>
              <a:rPr lang="de-DE" dirty="0"/>
              <a:t>“Trends </a:t>
            </a:r>
            <a:r>
              <a:rPr lang="de-DE" dirty="0" err="1"/>
              <a:t>of</a:t>
            </a:r>
            <a:r>
              <a:rPr lang="de-DE" dirty="0"/>
              <a:t> German </a:t>
            </a:r>
            <a:r>
              <a:rPr lang="de-DE" dirty="0" err="1"/>
              <a:t>Foreign</a:t>
            </a:r>
            <a:r>
              <a:rPr lang="de-DE" dirty="0"/>
              <a:t> Policy“</a:t>
            </a:r>
            <a:br>
              <a:rPr lang="de-DE" dirty="0"/>
            </a:br>
            <a:r>
              <a:rPr lang="en-US" dirty="0"/>
              <a:t>September 18, 2022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54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5215F-1D77-D54C-8DE6-2C5039526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Qatar 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32E06CC0-880A-5C45-81D3-D63642652FC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Qatar backs the GNA with Prime Minister </a:t>
            </a:r>
            <a:r>
              <a:rPr lang="en-US" dirty="0" err="1"/>
              <a:t>Sarradj</a:t>
            </a:r>
            <a:endParaRPr lang="en-US" dirty="0"/>
          </a:p>
          <a:p>
            <a:r>
              <a:rPr lang="en-US" dirty="0"/>
              <a:t>Significant financial support</a:t>
            </a:r>
          </a:p>
          <a:p>
            <a:r>
              <a:rPr lang="en-US" dirty="0"/>
              <a:t>Core interest: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Winning an episode in the battle for ideological supremacy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Competition with UAE and Saudi-Arabia</a:t>
            </a: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D43F8-46AF-3943-A87A-CCFBD50D1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</a:t>
            </a:r>
            <a:r>
              <a:rPr lang="en-US" dirty="0" err="1"/>
              <a:t>arab</a:t>
            </a:r>
            <a:r>
              <a:rPr lang="en-US" dirty="0"/>
              <a:t> emirates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EBC392B0-D6F9-CE4B-94C4-23E3FDA927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UAE backs </a:t>
            </a:r>
            <a:r>
              <a:rPr lang="en-US" dirty="0" err="1"/>
              <a:t>HoR</a:t>
            </a:r>
            <a:r>
              <a:rPr lang="en-US" dirty="0"/>
              <a:t> and LNA</a:t>
            </a:r>
          </a:p>
          <a:p>
            <a:r>
              <a:rPr lang="en-US" dirty="0"/>
              <a:t>Significant financial support, massive influx of weapons, mercenaries and other resources </a:t>
            </a:r>
          </a:p>
          <a:p>
            <a:r>
              <a:rPr lang="en-US" dirty="0"/>
              <a:t>Core interest: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Underlining its geopolitical ambition in the wider region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 Winning an episode in the battle for ideological supremacy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Competition with UAE and Saudi-Arabia</a:t>
            </a: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EC3BA-7433-544E-B68F-357DF3C7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United states of </a:t>
            </a:r>
            <a:r>
              <a:rPr lang="en-US" dirty="0" err="1"/>
              <a:t>america</a:t>
            </a:r>
            <a:endParaRPr lang="en-US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13CF7E18-543D-624E-8A5E-A2EC538B2FE9}"/>
              </a:ext>
            </a:extLst>
          </p:cNvPr>
          <p:cNvSpPr txBox="1">
            <a:spLocks/>
          </p:cNvSpPr>
          <p:nvPr/>
        </p:nvSpPr>
        <p:spPr>
          <a:xfrm>
            <a:off x="838200" y="23469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USA has helped bring down Gaddafi, but lost attention quite quickly (which, unfortunately, led to many misunderstanding about what “Responsibility to Protect” means)</a:t>
            </a:r>
          </a:p>
          <a:p>
            <a:r>
              <a:rPr lang="en-US" dirty="0"/>
              <a:t>First, supports GNA politically, but not financially or military (except joint air strikes against IS and al-Qaida). Later, switches horses and supports LNA (although only politically) </a:t>
            </a:r>
          </a:p>
          <a:p>
            <a:r>
              <a:rPr lang="en-US" dirty="0"/>
              <a:t>Core interest: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Preventing Libya from becoming a safe haven for terrorism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 Making sure that Russia doesn´t establish a vassal state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BDD70-5570-B24F-BDE2-403EB2E6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france</a:t>
            </a:r>
            <a:endParaRPr lang="en-US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660E0A55-A8A3-4C41-981D-CCA804A5A6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Spearheaded initial campaign against Gaddafi regime in March 2011</a:t>
            </a:r>
          </a:p>
          <a:p>
            <a:r>
              <a:rPr lang="en-US" dirty="0"/>
              <a:t>Supports GNA officially, but LNA und </a:t>
            </a:r>
            <a:r>
              <a:rPr lang="en-US" dirty="0" err="1"/>
              <a:t>HoR</a:t>
            </a:r>
            <a:r>
              <a:rPr lang="en-US" dirty="0"/>
              <a:t> unofficially</a:t>
            </a:r>
          </a:p>
          <a:p>
            <a:r>
              <a:rPr lang="en-US" dirty="0"/>
              <a:t>Core interest: 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Securing lucrative contracts on all sorts of issues (reconstruction, oil and gas, military equipment)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Making sure that Libya doesn´t become a Muslim Brotherhood state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Another episode in the contest with Turkey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32A3FD-8DFE-9143-BEA2-8E092F9B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italy</a:t>
            </a:r>
            <a:endParaRPr lang="en-US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4B20C054-CA15-D142-8EF3-57A513F5B5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Supports GNA und Prime Minister </a:t>
            </a:r>
            <a:r>
              <a:rPr lang="en-US" dirty="0" err="1"/>
              <a:t>Sarradj</a:t>
            </a:r>
            <a:r>
              <a:rPr lang="en-US" dirty="0"/>
              <a:t> - out of personal relationship with Conte, but also to stabilize UNSMIL</a:t>
            </a:r>
          </a:p>
          <a:p>
            <a:r>
              <a:rPr lang="en-US" dirty="0"/>
              <a:t>Core interest: 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Stabilizing Libya to the extent that it can prevent illegal migration routes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 Making sure that the fallout of Libya´s proxy war doesn´t threaten Rome´s regional interests (including oil and gas contracts)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5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C4B280-2AE6-A349-ACA5-794B6A652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germany</a:t>
            </a:r>
            <a:endParaRPr lang="en-US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747E8F1F-0F2E-AC4B-B42B-79F9A824A16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Germany backs GNA, but not because of ideological conviction, but in support of the United Nations</a:t>
            </a:r>
          </a:p>
          <a:p>
            <a:pPr marL="0" indent="0">
              <a:buNone/>
            </a:pPr>
            <a:r>
              <a:rPr lang="en-US" dirty="0"/>
              <a:t>Core interest: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Stabilizing Libya to the extent that it can prevent illegal migration routes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Preventing Libya from becoming a safe haven for terrorism</a:t>
            </a:r>
          </a:p>
          <a:p>
            <a:pPr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7EF7F-A6F1-7046-87D6-14E012389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Germany?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F442BF14-2CFB-4748-BC30-5AB08654E7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85535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4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08C57-7638-6F4A-B115-CA53B0C7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leadership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9D66E7-EEB0-ED4D-ABC1-0C1C408D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53989"/>
          </a:xfrm>
        </p:spPr>
        <p:txBody>
          <a:bodyPr/>
          <a:lstStyle/>
          <a:p>
            <a:r>
              <a:rPr lang="en-US" dirty="0"/>
              <a:t>Absence of U.S. leadership (+ lack of legitimacy)</a:t>
            </a:r>
          </a:p>
          <a:p>
            <a:r>
              <a:rPr lang="en-US" dirty="0"/>
              <a:t>European powers heavily invested with national interests</a:t>
            </a:r>
          </a:p>
          <a:p>
            <a:r>
              <a:rPr lang="en-US" dirty="0"/>
              <a:t>Perception as an honest broker: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/>
              <a:t>No participation in ”No-Fly-Zone” operation in March 2011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/>
              <a:t>No preferred side in terms of arms deals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/>
              <a:t>Rather unsuspicious self-interest (migration flows)</a:t>
            </a:r>
          </a:p>
          <a:p>
            <a:r>
              <a:rPr lang="en-US" dirty="0"/>
              <a:t>Personal legitimacy of the Chancellor: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/>
              <a:t>Her political capital has been </a:t>
            </a:r>
            <a:r>
              <a:rPr lang="en-US" sz="2200" u="sng" dirty="0"/>
              <a:t>the</a:t>
            </a:r>
            <a:r>
              <a:rPr lang="en-US" sz="2200" dirty="0"/>
              <a:t> key</a:t>
            </a:r>
          </a:p>
          <a:p>
            <a:r>
              <a:rPr lang="en-US" dirty="0"/>
              <a:t>Growing sense of responsibility for its neighborhood</a:t>
            </a:r>
          </a:p>
        </p:txBody>
      </p:sp>
    </p:spTree>
    <p:extLst>
      <p:ext uri="{BB962C8B-B14F-4D97-AF65-F5344CB8AC3E}">
        <p14:creationId xmlns:p14="http://schemas.microsoft.com/office/powerpoint/2010/main" val="20022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03B-0B67-9A41-AFA6-D7098345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02" y="764373"/>
            <a:ext cx="10607298" cy="1293028"/>
          </a:xfrm>
        </p:spPr>
        <p:txBody>
          <a:bodyPr/>
          <a:lstStyle/>
          <a:p>
            <a:r>
              <a:rPr lang="en-US" dirty="0"/>
              <a:t>berlin Libya conference: Results 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18642-1504-5843-8684-04A43914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”We reaffirm our strong commitment to the sovereignty, independence, territorial integrity and national unity of Libya. Only a Libyan-led and Libyan owned political process can end the conflict and bring lasting peace.”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Key pillars of liberal international rules-based order</a:t>
            </a:r>
            <a:br>
              <a:rPr lang="en-US" sz="2200" dirty="0">
                <a:sym typeface="Wingdings" pitchFamily="2" charset="2"/>
              </a:rPr>
            </a:br>
            <a:endParaRPr lang="en-US" sz="2200" dirty="0"/>
          </a:p>
          <a:p>
            <a:r>
              <a:rPr lang="en-US" dirty="0"/>
              <a:t>“The Berlin Process (…) has the sole objective of assisting the United Nations in </a:t>
            </a:r>
            <a:r>
              <a:rPr lang="en-US" dirty="0" err="1"/>
              <a:t>unifiying</a:t>
            </a:r>
            <a:r>
              <a:rPr lang="en-US" dirty="0"/>
              <a:t> the International Community in their support for a peaceful solution to the Libyan crisis.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Foreign policy focused on empowering international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58722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03B-0B67-9A41-AFA6-D7098345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02" y="764373"/>
            <a:ext cx="10607298" cy="1293028"/>
          </a:xfrm>
        </p:spPr>
        <p:txBody>
          <a:bodyPr/>
          <a:lstStyle/>
          <a:p>
            <a:r>
              <a:rPr lang="en-US" dirty="0"/>
              <a:t>berlin Libya conference: Results 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18642-1504-5843-8684-04A43914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br>
              <a:rPr lang="en-US" sz="2200" dirty="0">
                <a:sym typeface="Wingdings" pitchFamily="2" charset="2"/>
              </a:rPr>
            </a:br>
            <a:endParaRPr lang="en-US" sz="2200"/>
          </a:p>
          <a:p>
            <a:r>
              <a:rPr lang="en-US" dirty="0"/>
              <a:t>”There can be no military solution in Libya.”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Germans know this sentence </a:t>
            </a:r>
          </a:p>
          <a:p>
            <a:pPr marL="457200" lvl="1" indent="0">
              <a:buNone/>
            </a:pPr>
            <a:endParaRPr lang="en-US" sz="2200" dirty="0">
              <a:sym typeface="Wingdings" pitchFamily="2" charset="2"/>
            </a:endParaRPr>
          </a:p>
          <a:p>
            <a:r>
              <a:rPr lang="en-US" dirty="0"/>
              <a:t>”We commit to refraining from interference in the armed conflict or in the internal affairs of Libya and urge all international actors to do the same.”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 That is what all this is about.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3433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drinnen, Tisch, Decke, Szene enthält.&#10;&#10;Automatisch generierte Beschreibung">
            <a:extLst>
              <a:ext uri="{FF2B5EF4-FFF2-40B4-BE49-F238E27FC236}">
                <a16:creationId xmlns:a16="http://schemas.microsoft.com/office/drawing/2014/main" id="{C0A2B04B-0E9E-B84F-97B0-7468C33C5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5084"/>
            <a:ext cx="6948454" cy="4024313"/>
          </a:xfrm>
        </p:spPr>
      </p:pic>
      <p:pic>
        <p:nvPicPr>
          <p:cNvPr id="7" name="Grafik 6" descr="Ein Bild, das Text, Person, darstellend, stehend enthält.&#10;&#10;Automatisch generierte Beschreibung">
            <a:extLst>
              <a:ext uri="{FF2B5EF4-FFF2-40B4-BE49-F238E27FC236}">
                <a16:creationId xmlns:a16="http://schemas.microsoft.com/office/drawing/2014/main" id="{A2A87400-DAE2-1741-818F-DB621E363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756" y="3022334"/>
            <a:ext cx="6814634" cy="38356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C311C62-8BAD-A544-BDDB-B4A6A4ECADAE}"/>
              </a:ext>
            </a:extLst>
          </p:cNvPr>
          <p:cNvSpPr txBox="1"/>
          <p:nvPr/>
        </p:nvSpPr>
        <p:spPr>
          <a:xfrm>
            <a:off x="571500" y="5078186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JANUARY 19, 2020</a:t>
            </a:r>
          </a:p>
          <a:p>
            <a:r>
              <a:rPr lang="en-US" b="1" dirty="0"/>
              <a:t>CHANCELLERY</a:t>
            </a:r>
          </a:p>
        </p:txBody>
      </p:sp>
    </p:spTree>
    <p:extLst>
      <p:ext uri="{BB962C8B-B14F-4D97-AF65-F5344CB8AC3E}">
        <p14:creationId xmlns:p14="http://schemas.microsoft.com/office/powerpoint/2010/main" val="5556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0503B-0B67-9A41-AFA6-D7098345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902" y="764373"/>
            <a:ext cx="10607298" cy="1293028"/>
          </a:xfrm>
        </p:spPr>
        <p:txBody>
          <a:bodyPr/>
          <a:lstStyle/>
          <a:p>
            <a:r>
              <a:rPr lang="en-US" dirty="0"/>
              <a:t>berlin Libya conference: Results III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118642-1504-5843-8684-04A43914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”We call for a comprehensive process of demobilization and disarmament of armed groups and militias in Libya.”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Beginning of “sequencing” in three sectors: security, economic and financial reform, return to political process</a:t>
            </a:r>
            <a:br>
              <a:rPr lang="en-US" sz="2200" dirty="0">
                <a:sym typeface="Wingdings" pitchFamily="2" charset="2"/>
              </a:rPr>
            </a:br>
            <a:endParaRPr lang="en-US" sz="2200" dirty="0">
              <a:sym typeface="Wingdings" pitchFamily="2" charset="2"/>
            </a:endParaRPr>
          </a:p>
          <a:p>
            <a:r>
              <a:rPr lang="en-US" dirty="0"/>
              <a:t>”We express our full support to the operationalization of these conclusions by the Special Representative of the Secretary-General to Libya… We agree that the Berlin Conference on Libya is one important step in a broader Libyan-led and Libyan-owned process… We herewith create an International Follow-Up Committee (IFC), consisting of all countries and IOs that participated in today´s Berlin Conference on Libya {</a:t>
            </a:r>
            <a:r>
              <a:rPr lang="en-US" dirty="0" err="1"/>
              <a:t>inlucinding</a:t>
            </a:r>
            <a:r>
              <a:rPr lang="en-US" dirty="0"/>
              <a:t> four working groups}.”</a:t>
            </a:r>
          </a:p>
          <a:p>
            <a:pPr marL="457200" lvl="1" indent="0">
              <a:buNone/>
            </a:pPr>
            <a:r>
              <a:rPr lang="en-US" dirty="0">
                <a:sym typeface="Wingdings" pitchFamily="2" charset="2"/>
              </a:rPr>
              <a:t>No one-time stunt, but part of the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21C8F-13DD-3C4B-A91C-A655C6593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Negotiating an agreement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756ADF-5183-7C4E-8DEE-DF17520B4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Heads of State and Government convene at the end of a process</a:t>
            </a:r>
          </a:p>
          <a:p>
            <a:r>
              <a:rPr lang="en-US" dirty="0"/>
              <a:t>Libya: Special case because of rigid front lines between the actors. Germany not only host, but mediator </a:t>
            </a:r>
          </a:p>
          <a:p>
            <a:r>
              <a:rPr lang="en-US" dirty="0"/>
              <a:t>Document is agreed by about 99% before conference on Advisor's level</a:t>
            </a:r>
          </a:p>
          <a:p>
            <a:r>
              <a:rPr lang="en-US" dirty="0"/>
              <a:t>Chairperson-style of the Chancellor: to the point, inclusive, leaving plenty of room for Bilats</a:t>
            </a:r>
          </a:p>
        </p:txBody>
      </p:sp>
    </p:spTree>
    <p:extLst>
      <p:ext uri="{BB962C8B-B14F-4D97-AF65-F5344CB8AC3E}">
        <p14:creationId xmlns:p14="http://schemas.microsoft.com/office/powerpoint/2010/main" val="28736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2">
            <a:extLst>
              <a:ext uri="{FF2B5EF4-FFF2-40B4-BE49-F238E27FC236}">
                <a16:creationId xmlns:a16="http://schemas.microsoft.com/office/drawing/2014/main" id="{9DA15B1D-0133-4CB3-B7CC-61FA72874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EF2F61C-287D-47BC-878F-C876F74FF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821172-653C-2B42-B1DF-2F886EB80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4753466" cy="1293028"/>
          </a:xfrm>
        </p:spPr>
        <p:txBody>
          <a:bodyPr>
            <a:normAutofit/>
          </a:bodyPr>
          <a:lstStyle/>
          <a:p>
            <a:r>
              <a:rPr lang="de-DE" dirty="0" err="1"/>
              <a:t>q&amp;a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61E5BC3-FC67-A949-9864-A0E43C6CD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90" y="2405909"/>
            <a:ext cx="4753466" cy="12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 am looking forward to any questions or comments that you may have. </a:t>
            </a:r>
          </a:p>
          <a:p>
            <a:endParaRPr lang="en-US" dirty="0"/>
          </a:p>
        </p:txBody>
      </p:sp>
      <p:sp>
        <p:nvSpPr>
          <p:cNvPr id="17" name="Rounded Rectangle 14">
            <a:extLst>
              <a:ext uri="{FF2B5EF4-FFF2-40B4-BE49-F238E27FC236}">
                <a16:creationId xmlns:a16="http://schemas.microsoft.com/office/drawing/2014/main" id="{B5BA9375-863F-4B24-9083-14FE819F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1066164"/>
            <a:ext cx="5305958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Ein Bild, das draußen, Person, Boden, Waffe enthält.&#10;&#10;Automatisch generierte Beschreibung">
            <a:extLst>
              <a:ext uri="{FF2B5EF4-FFF2-40B4-BE49-F238E27FC236}">
                <a16:creationId xmlns:a16="http://schemas.microsoft.com/office/drawing/2014/main" id="{DC4760F9-15FE-7540-8D0B-2BAD0B9B0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04" r="17041" b="1"/>
          <a:stretch/>
        </p:blipFill>
        <p:spPr>
          <a:xfrm>
            <a:off x="6407004" y="1336566"/>
            <a:ext cx="4683948" cy="460756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D2D5D24-C6F2-0D4B-A03C-15FC0FFCFC14}"/>
              </a:ext>
            </a:extLst>
          </p:cNvPr>
          <p:cNvSpPr txBox="1"/>
          <p:nvPr/>
        </p:nvSpPr>
        <p:spPr>
          <a:xfrm>
            <a:off x="7815263" y="4743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57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ABF1D-2CBF-DF45-8668-3DD13C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15" y="310798"/>
            <a:ext cx="8610600" cy="1293028"/>
          </a:xfrm>
        </p:spPr>
        <p:txBody>
          <a:bodyPr/>
          <a:lstStyle/>
          <a:p>
            <a:r>
              <a:rPr lang="en-US" dirty="0"/>
              <a:t>QUICK RECAP I</a:t>
            </a:r>
          </a:p>
        </p:txBody>
      </p:sp>
      <p:sp>
        <p:nvSpPr>
          <p:cNvPr id="14" name="Geschweifte Klammer links/rechts 13">
            <a:extLst>
              <a:ext uri="{FF2B5EF4-FFF2-40B4-BE49-F238E27FC236}">
                <a16:creationId xmlns:a16="http://schemas.microsoft.com/office/drawing/2014/main" id="{1C6E06D8-269C-294C-87DC-AE2156933B03}"/>
              </a:ext>
            </a:extLst>
          </p:cNvPr>
          <p:cNvSpPr/>
          <p:nvPr/>
        </p:nvSpPr>
        <p:spPr>
          <a:xfrm>
            <a:off x="359322" y="1169347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D3CB06-113A-5A49-912C-19B8DBD01AE9}"/>
              </a:ext>
            </a:extLst>
          </p:cNvPr>
          <p:cNvSpPr/>
          <p:nvPr/>
        </p:nvSpPr>
        <p:spPr>
          <a:xfrm>
            <a:off x="845880" y="1740008"/>
            <a:ext cx="371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2014</a:t>
            </a:r>
          </a:p>
          <a:p>
            <a:pPr algn="ctr"/>
            <a:r>
              <a:rPr lang="en-US" dirty="0"/>
              <a:t>Elections to the </a:t>
            </a:r>
            <a:r>
              <a:rPr lang="en-US" dirty="0" err="1"/>
              <a:t>HoR</a:t>
            </a:r>
            <a:r>
              <a:rPr lang="en-US" dirty="0"/>
              <a:t> are declared </a:t>
            </a:r>
          </a:p>
          <a:p>
            <a:pPr algn="ctr"/>
            <a:r>
              <a:rPr lang="en-US" dirty="0"/>
              <a:t>illegal by the Libyan Supreme Court. 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30C779B1-0125-F84C-8121-9AF7F0D1CD97}"/>
              </a:ext>
            </a:extLst>
          </p:cNvPr>
          <p:cNvSpPr/>
          <p:nvPr/>
        </p:nvSpPr>
        <p:spPr>
          <a:xfrm>
            <a:off x="5721008" y="2521226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0CEC3A0-9F68-0443-A4FB-F5869181FCA3}"/>
              </a:ext>
            </a:extLst>
          </p:cNvPr>
          <p:cNvSpPr/>
          <p:nvPr/>
        </p:nvSpPr>
        <p:spPr>
          <a:xfrm>
            <a:off x="7974582" y="1847689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Institutional split</a:t>
            </a:r>
          </a:p>
          <a:p>
            <a:pPr algn="ctr"/>
            <a:r>
              <a:rPr lang="en-US" dirty="0" err="1"/>
              <a:t>HoR</a:t>
            </a:r>
            <a:r>
              <a:rPr lang="en-US" dirty="0"/>
              <a:t> moves to </a:t>
            </a:r>
            <a:r>
              <a:rPr lang="en-US" dirty="0" err="1"/>
              <a:t>Torbuk</a:t>
            </a:r>
            <a:r>
              <a:rPr lang="en-US" dirty="0"/>
              <a:t> , also due to security concerns. East-West divide is established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45BBCBA-F804-FD41-82B1-C300CBB20DAD}"/>
              </a:ext>
            </a:extLst>
          </p:cNvPr>
          <p:cNvSpPr/>
          <p:nvPr/>
        </p:nvSpPr>
        <p:spPr>
          <a:xfrm>
            <a:off x="845880" y="3992657"/>
            <a:ext cx="3716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2015</a:t>
            </a:r>
          </a:p>
          <a:p>
            <a:pPr algn="ctr"/>
            <a:r>
              <a:rPr lang="en-US" dirty="0"/>
              <a:t>UN tries to broker a Government of National Accord (GNA), led by </a:t>
            </a:r>
          </a:p>
          <a:p>
            <a:pPr algn="ctr"/>
            <a:r>
              <a:rPr lang="en-US" dirty="0"/>
              <a:t>Prime Minister </a:t>
            </a:r>
            <a:r>
              <a:rPr lang="en-US" dirty="0" err="1"/>
              <a:t>Sarradj</a:t>
            </a:r>
            <a:endParaRPr lang="en-US" dirty="0"/>
          </a:p>
        </p:txBody>
      </p:sp>
      <p:sp>
        <p:nvSpPr>
          <p:cNvPr id="23" name="Geschweifte Klammer links/rechts 22">
            <a:extLst>
              <a:ext uri="{FF2B5EF4-FFF2-40B4-BE49-F238E27FC236}">
                <a16:creationId xmlns:a16="http://schemas.microsoft.com/office/drawing/2014/main" id="{548E2A9A-060E-7645-A0D9-6F9C1B7D96E8}"/>
              </a:ext>
            </a:extLst>
          </p:cNvPr>
          <p:cNvSpPr/>
          <p:nvPr/>
        </p:nvSpPr>
        <p:spPr>
          <a:xfrm>
            <a:off x="359322" y="3640665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E22A9ADE-FBDC-624A-9B30-45C92852FD39}"/>
              </a:ext>
            </a:extLst>
          </p:cNvPr>
          <p:cNvSpPr/>
          <p:nvPr/>
        </p:nvSpPr>
        <p:spPr>
          <a:xfrm>
            <a:off x="5721008" y="4938510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60C5494-DA21-9049-8073-D3A01EFF73FD}"/>
              </a:ext>
            </a:extLst>
          </p:cNvPr>
          <p:cNvSpPr/>
          <p:nvPr/>
        </p:nvSpPr>
        <p:spPr>
          <a:xfrm>
            <a:off x="7908033" y="4476845"/>
            <a:ext cx="371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Escalation spiral</a:t>
            </a:r>
          </a:p>
          <a:p>
            <a:pPr algn="ctr"/>
            <a:r>
              <a:rPr lang="en-US" dirty="0" err="1"/>
              <a:t>HoR</a:t>
            </a:r>
            <a:r>
              <a:rPr lang="en-US" dirty="0"/>
              <a:t> forms LNA led by General Haftar</a:t>
            </a:r>
          </a:p>
        </p:txBody>
      </p:sp>
    </p:spTree>
    <p:extLst>
      <p:ext uri="{BB962C8B-B14F-4D97-AF65-F5344CB8AC3E}">
        <p14:creationId xmlns:p14="http://schemas.microsoft.com/office/powerpoint/2010/main" val="31306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ABF1D-2CBF-DF45-8668-3DD13C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15" y="310798"/>
            <a:ext cx="8610600" cy="1293028"/>
          </a:xfrm>
        </p:spPr>
        <p:txBody>
          <a:bodyPr/>
          <a:lstStyle/>
          <a:p>
            <a:r>
              <a:rPr lang="en-US" dirty="0"/>
              <a:t>QUICK RECAP II</a:t>
            </a:r>
          </a:p>
        </p:txBody>
      </p:sp>
      <p:sp>
        <p:nvSpPr>
          <p:cNvPr id="14" name="Geschweifte Klammer links/rechts 13">
            <a:extLst>
              <a:ext uri="{FF2B5EF4-FFF2-40B4-BE49-F238E27FC236}">
                <a16:creationId xmlns:a16="http://schemas.microsoft.com/office/drawing/2014/main" id="{1C6E06D8-269C-294C-87DC-AE2156933B03}"/>
              </a:ext>
            </a:extLst>
          </p:cNvPr>
          <p:cNvSpPr/>
          <p:nvPr/>
        </p:nvSpPr>
        <p:spPr>
          <a:xfrm>
            <a:off x="359322" y="1169347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D3CB06-113A-5A49-912C-19B8DBD01AE9}"/>
              </a:ext>
            </a:extLst>
          </p:cNvPr>
          <p:cNvSpPr/>
          <p:nvPr/>
        </p:nvSpPr>
        <p:spPr>
          <a:xfrm>
            <a:off x="845880" y="1740008"/>
            <a:ext cx="371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2016-2019</a:t>
            </a:r>
          </a:p>
          <a:p>
            <a:pPr algn="ctr"/>
            <a:r>
              <a:rPr lang="en-US" dirty="0"/>
              <a:t>LNA military campaign to capture Libya 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30C779B1-0125-F84C-8121-9AF7F0D1CD97}"/>
              </a:ext>
            </a:extLst>
          </p:cNvPr>
          <p:cNvSpPr/>
          <p:nvPr/>
        </p:nvSpPr>
        <p:spPr>
          <a:xfrm>
            <a:off x="5721008" y="2521226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0CEC3A0-9F68-0443-A4FB-F5869181FCA3}"/>
              </a:ext>
            </a:extLst>
          </p:cNvPr>
          <p:cNvSpPr/>
          <p:nvPr/>
        </p:nvSpPr>
        <p:spPr>
          <a:xfrm>
            <a:off x="7974582" y="1847689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Internationalization </a:t>
            </a:r>
          </a:p>
          <a:p>
            <a:pPr algn="ctr"/>
            <a:r>
              <a:rPr lang="en-US" dirty="0"/>
              <a:t>LNA: France, Egypt, UAE, Russia</a:t>
            </a:r>
            <a:br>
              <a:rPr lang="en-US" dirty="0"/>
            </a:br>
            <a:r>
              <a:rPr lang="en-US" dirty="0"/>
              <a:t>GNA: Turkey, Italy, Qatar</a:t>
            </a:r>
          </a:p>
          <a:p>
            <a:pPr algn="ctr"/>
            <a:r>
              <a:rPr lang="en-US" dirty="0"/>
              <a:t>Massive influx of mercenaries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45BBCBA-F804-FD41-82B1-C300CBB20DAD}"/>
              </a:ext>
            </a:extLst>
          </p:cNvPr>
          <p:cNvSpPr/>
          <p:nvPr/>
        </p:nvSpPr>
        <p:spPr>
          <a:xfrm>
            <a:off x="845880" y="4427136"/>
            <a:ext cx="371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2019</a:t>
            </a:r>
          </a:p>
          <a:p>
            <a:pPr algn="ctr"/>
            <a:r>
              <a:rPr lang="en-US" dirty="0"/>
              <a:t>Battle of Tripoli</a:t>
            </a:r>
          </a:p>
          <a:p>
            <a:pPr algn="ctr"/>
            <a:r>
              <a:rPr lang="en-US" dirty="0"/>
              <a:t>(3 out of 7 million citizens)</a:t>
            </a:r>
          </a:p>
        </p:txBody>
      </p:sp>
      <p:sp>
        <p:nvSpPr>
          <p:cNvPr id="23" name="Geschweifte Klammer links/rechts 22">
            <a:extLst>
              <a:ext uri="{FF2B5EF4-FFF2-40B4-BE49-F238E27FC236}">
                <a16:creationId xmlns:a16="http://schemas.microsoft.com/office/drawing/2014/main" id="{548E2A9A-060E-7645-A0D9-6F9C1B7D96E8}"/>
              </a:ext>
            </a:extLst>
          </p:cNvPr>
          <p:cNvSpPr/>
          <p:nvPr/>
        </p:nvSpPr>
        <p:spPr>
          <a:xfrm>
            <a:off x="359322" y="3640665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E22A9ADE-FBDC-624A-9B30-45C92852FD39}"/>
              </a:ext>
            </a:extLst>
          </p:cNvPr>
          <p:cNvSpPr/>
          <p:nvPr/>
        </p:nvSpPr>
        <p:spPr>
          <a:xfrm>
            <a:off x="5721008" y="4938510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60C5494-DA21-9049-8073-D3A01EFF73FD}"/>
              </a:ext>
            </a:extLst>
          </p:cNvPr>
          <p:cNvSpPr/>
          <p:nvPr/>
        </p:nvSpPr>
        <p:spPr>
          <a:xfrm>
            <a:off x="7908033" y="4476845"/>
            <a:ext cx="371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Diplomacy breaks down</a:t>
            </a:r>
          </a:p>
          <a:p>
            <a:pPr algn="ctr"/>
            <a:r>
              <a:rPr lang="en-US" dirty="0"/>
              <a:t>Neither side has incentives to conclude a ceasefire</a:t>
            </a:r>
          </a:p>
        </p:txBody>
      </p:sp>
    </p:spTree>
    <p:extLst>
      <p:ext uri="{BB962C8B-B14F-4D97-AF65-F5344CB8AC3E}">
        <p14:creationId xmlns:p14="http://schemas.microsoft.com/office/powerpoint/2010/main" val="292706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ABF1D-2CBF-DF45-8668-3DD13C691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915" y="307574"/>
            <a:ext cx="8610600" cy="1293028"/>
          </a:xfrm>
        </p:spPr>
        <p:txBody>
          <a:bodyPr/>
          <a:lstStyle/>
          <a:p>
            <a:r>
              <a:rPr lang="en-US" dirty="0"/>
              <a:t>QUICK RECAP III</a:t>
            </a:r>
          </a:p>
        </p:txBody>
      </p:sp>
      <p:sp>
        <p:nvSpPr>
          <p:cNvPr id="14" name="Geschweifte Klammer links/rechts 13">
            <a:extLst>
              <a:ext uri="{FF2B5EF4-FFF2-40B4-BE49-F238E27FC236}">
                <a16:creationId xmlns:a16="http://schemas.microsoft.com/office/drawing/2014/main" id="{1C6E06D8-269C-294C-87DC-AE2156933B03}"/>
              </a:ext>
            </a:extLst>
          </p:cNvPr>
          <p:cNvSpPr/>
          <p:nvPr/>
        </p:nvSpPr>
        <p:spPr>
          <a:xfrm>
            <a:off x="359322" y="1169347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6D3CB06-113A-5A49-912C-19B8DBD01AE9}"/>
              </a:ext>
            </a:extLst>
          </p:cNvPr>
          <p:cNvSpPr/>
          <p:nvPr/>
        </p:nvSpPr>
        <p:spPr>
          <a:xfrm>
            <a:off x="845880" y="1740008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2019</a:t>
            </a:r>
          </a:p>
          <a:p>
            <a:pPr algn="ctr"/>
            <a:r>
              <a:rPr lang="en-US" dirty="0"/>
              <a:t>Massive proliferation, arms embargo violations, heavy equipment enters the theatre</a:t>
            </a:r>
          </a:p>
        </p:txBody>
      </p:sp>
      <p:sp>
        <p:nvSpPr>
          <p:cNvPr id="20" name="Pfeil nach rechts 19">
            <a:extLst>
              <a:ext uri="{FF2B5EF4-FFF2-40B4-BE49-F238E27FC236}">
                <a16:creationId xmlns:a16="http://schemas.microsoft.com/office/drawing/2014/main" id="{30C779B1-0125-F84C-8121-9AF7F0D1CD97}"/>
              </a:ext>
            </a:extLst>
          </p:cNvPr>
          <p:cNvSpPr/>
          <p:nvPr/>
        </p:nvSpPr>
        <p:spPr>
          <a:xfrm>
            <a:off x="5721008" y="2521226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0CEC3A0-9F68-0443-A4FB-F5869181FCA3}"/>
              </a:ext>
            </a:extLst>
          </p:cNvPr>
          <p:cNvSpPr/>
          <p:nvPr/>
        </p:nvSpPr>
        <p:spPr>
          <a:xfrm>
            <a:off x="7908033" y="2082207"/>
            <a:ext cx="3716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Equilibrium of Power </a:t>
            </a:r>
          </a:p>
          <a:p>
            <a:pPr algn="ctr"/>
            <a:r>
              <a:rPr lang="en-US" dirty="0"/>
              <a:t>LNA fails to capture Tripoli, Russia brokers ceasefire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45BBCBA-F804-FD41-82B1-C300CBB20DAD}"/>
              </a:ext>
            </a:extLst>
          </p:cNvPr>
          <p:cNvSpPr/>
          <p:nvPr/>
        </p:nvSpPr>
        <p:spPr>
          <a:xfrm>
            <a:off x="845880" y="4427136"/>
            <a:ext cx="3716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2020</a:t>
            </a:r>
          </a:p>
          <a:p>
            <a:pPr algn="ctr"/>
            <a:r>
              <a:rPr lang="en-US" dirty="0"/>
              <a:t>Berlin Conference on Libya</a:t>
            </a:r>
          </a:p>
        </p:txBody>
      </p:sp>
      <p:sp>
        <p:nvSpPr>
          <p:cNvPr id="23" name="Geschweifte Klammer links/rechts 22">
            <a:extLst>
              <a:ext uri="{FF2B5EF4-FFF2-40B4-BE49-F238E27FC236}">
                <a16:creationId xmlns:a16="http://schemas.microsoft.com/office/drawing/2014/main" id="{548E2A9A-060E-7645-A0D9-6F9C1B7D96E8}"/>
              </a:ext>
            </a:extLst>
          </p:cNvPr>
          <p:cNvSpPr/>
          <p:nvPr/>
        </p:nvSpPr>
        <p:spPr>
          <a:xfrm>
            <a:off x="359322" y="3640665"/>
            <a:ext cx="4875128" cy="2687128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feil nach rechts 23">
            <a:extLst>
              <a:ext uri="{FF2B5EF4-FFF2-40B4-BE49-F238E27FC236}">
                <a16:creationId xmlns:a16="http://schemas.microsoft.com/office/drawing/2014/main" id="{E22A9ADE-FBDC-624A-9B30-45C92852FD39}"/>
              </a:ext>
            </a:extLst>
          </p:cNvPr>
          <p:cNvSpPr/>
          <p:nvPr/>
        </p:nvSpPr>
        <p:spPr>
          <a:xfrm>
            <a:off x="5721008" y="4938510"/>
            <a:ext cx="2023672" cy="45719"/>
          </a:xfrm>
          <a:prstGeom prst="rightArrow">
            <a:avLst/>
          </a:prstGeom>
          <a:ln w="133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C60C5494-DA21-9049-8073-D3A01EFF73FD}"/>
              </a:ext>
            </a:extLst>
          </p:cNvPr>
          <p:cNvSpPr/>
          <p:nvPr/>
        </p:nvSpPr>
        <p:spPr>
          <a:xfrm>
            <a:off x="7908033" y="4476845"/>
            <a:ext cx="3716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Detenté</a:t>
            </a:r>
            <a:endParaRPr lang="en-US" b="1" dirty="0"/>
          </a:p>
          <a:p>
            <a:pPr algn="ctr"/>
            <a:r>
              <a:rPr lang="en-US" dirty="0"/>
              <a:t>Commitment by all concerned </a:t>
            </a:r>
          </a:p>
          <a:p>
            <a:pPr algn="ctr"/>
            <a:r>
              <a:rPr lang="en-US" dirty="0"/>
              <a:t>International actors to stop foreign interference</a:t>
            </a:r>
          </a:p>
        </p:txBody>
      </p:sp>
    </p:spTree>
    <p:extLst>
      <p:ext uri="{BB962C8B-B14F-4D97-AF65-F5344CB8AC3E}">
        <p14:creationId xmlns:p14="http://schemas.microsoft.com/office/powerpoint/2010/main" val="73721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2C275B1-FA78-A942-81E5-DC0062FE1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7525" y="0"/>
            <a:ext cx="6305099" cy="6865093"/>
          </a:xfrm>
        </p:spPr>
      </p:pic>
    </p:spTree>
    <p:extLst>
      <p:ext uri="{BB962C8B-B14F-4D97-AF65-F5344CB8AC3E}">
        <p14:creationId xmlns:p14="http://schemas.microsoft.com/office/powerpoint/2010/main" val="20855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47121-3CD9-6B45-979E-49784BBA5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620938"/>
            <a:ext cx="8610600" cy="1293028"/>
          </a:xfrm>
        </p:spPr>
        <p:txBody>
          <a:bodyPr/>
          <a:lstStyle/>
          <a:p>
            <a:r>
              <a:rPr lang="en-US" dirty="0"/>
              <a:t>From civil war to proxy war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4" name="Inhaltsplatzhalter 3">
                <a:extLst>
                  <a:ext uri="{FF2B5EF4-FFF2-40B4-BE49-F238E27FC236}">
                    <a16:creationId xmlns:a16="http://schemas.microsoft.com/office/drawing/2014/main" id="{FBECA6E1-5673-5646-94F5-533D9F5945AC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342899" y="1819518"/>
              <a:ext cx="12083143" cy="503848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Inhaltsplatzhalter 3">
                <a:extLst>
                  <a:ext uri="{FF2B5EF4-FFF2-40B4-BE49-F238E27FC236}">
                    <a16:creationId xmlns:a16="http://schemas.microsoft.com/office/drawing/2014/main" id="{FBECA6E1-5673-5646-94F5-533D9F5945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2899" y="1819518"/>
                <a:ext cx="12083143" cy="50384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5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08C57-7638-6F4A-B115-CA53B0C7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Russian federation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EC99441-55CC-FB43-A791-E570E1050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Russia backs the </a:t>
            </a:r>
            <a:r>
              <a:rPr lang="en-US" dirty="0" err="1"/>
              <a:t>HoR</a:t>
            </a:r>
            <a:r>
              <a:rPr lang="en-US" dirty="0"/>
              <a:t> and LNA, blocks their condemnation at the UNSC</a:t>
            </a:r>
          </a:p>
          <a:p>
            <a:r>
              <a:rPr lang="en-US" dirty="0"/>
              <a:t>Wagner fight alongside LNA, with support by heavy equipment (including air power) </a:t>
            </a:r>
          </a:p>
          <a:p>
            <a:r>
              <a:rPr lang="en-US" dirty="0"/>
              <a:t>Moscow confident that military decision will solve political gridlock (see:  Syria)</a:t>
            </a:r>
          </a:p>
          <a:p>
            <a:r>
              <a:rPr lang="en-US" dirty="0"/>
              <a:t>Core interest: </a:t>
            </a:r>
          </a:p>
          <a:p>
            <a:pPr marL="457200" lvl="1" indent="0">
              <a:buNone/>
            </a:pPr>
            <a:r>
              <a:rPr lang="en-US" sz="2200" dirty="0">
                <a:sym typeface="Wingdings" pitchFamily="2" charset="2"/>
              </a:rPr>
              <a:t></a:t>
            </a:r>
            <a:r>
              <a:rPr lang="en-US" sz="2200" dirty="0"/>
              <a:t>Securing oil and construction deals</a:t>
            </a:r>
          </a:p>
          <a:p>
            <a:pPr marL="457200" lvl="1" indent="0">
              <a:buNone/>
            </a:pPr>
            <a:r>
              <a:rPr lang="en-US" sz="2200" dirty="0"/>
              <a:t>(Libya: largest oil reserves and 4th largest gas reserves</a:t>
            </a:r>
          </a:p>
          <a:p>
            <a:pPr marL="457200" lvl="1" indent="0">
              <a:buNone/>
            </a:pPr>
            <a:r>
              <a:rPr lang="en-US" sz="2200" dirty="0"/>
              <a:t>in Africa)</a:t>
            </a:r>
          </a:p>
          <a:p>
            <a:pPr lvl="1">
              <a:buFont typeface="Wingdings" pitchFamily="2" charset="2"/>
              <a:buChar char="à"/>
            </a:pPr>
            <a:r>
              <a:rPr lang="en-US" sz="2200" dirty="0">
                <a:sym typeface="Wingdings" pitchFamily="2" charset="2"/>
              </a:rPr>
              <a:t>Establishing a military footprint in the South Mediterranean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54960-5C0A-4C4A-A45F-9DA0D179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turkey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57C2704E-3F22-D144-B2AE-528B3184C6BF}"/>
              </a:ext>
            </a:extLst>
          </p:cNvPr>
          <p:cNvSpPr txBox="1">
            <a:spLocks/>
          </p:cNvSpPr>
          <p:nvPr/>
        </p:nvSpPr>
        <p:spPr>
          <a:xfrm>
            <a:off x="838200" y="23469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Turkey backs the GNA with Prime Minister </a:t>
            </a:r>
            <a:r>
              <a:rPr lang="en-US" dirty="0" err="1"/>
              <a:t>Sarradj</a:t>
            </a:r>
            <a:endParaRPr lang="en-US" dirty="0"/>
          </a:p>
          <a:p>
            <a:r>
              <a:rPr lang="en-US" dirty="0"/>
              <a:t>Military base, 100+ military advisors, thousands of Syrian mercenaries: All at the request of the GNA government </a:t>
            </a:r>
          </a:p>
          <a:p>
            <a:r>
              <a:rPr lang="en-US" dirty="0"/>
              <a:t>”Savior of </a:t>
            </a:r>
            <a:r>
              <a:rPr lang="en-US" dirty="0" err="1"/>
              <a:t>Sarradj</a:t>
            </a:r>
            <a:r>
              <a:rPr lang="en-US" dirty="0"/>
              <a:t>”, including with drones and air defense systems</a:t>
            </a:r>
          </a:p>
          <a:p>
            <a:r>
              <a:rPr lang="en-US" dirty="0"/>
              <a:t>Core interest: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Winning an episode in the battle for ideological supremacy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 Expanding the control of energy reserves in the Eastern Mediterranean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2200" dirty="0">
                <a:sym typeface="Wingdings" pitchFamily="2" charset="2"/>
              </a:rPr>
              <a:t>Establishing a military footprint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1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</Template>
  <TotalTime>0</TotalTime>
  <Words>1173</Words>
  <Application>Microsoft Office PowerPoint</Application>
  <PresentationFormat>Breitbild</PresentationFormat>
  <Paragraphs>131</Paragraphs>
  <Slides>22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Kondensstreifen</vt:lpstr>
      <vt:lpstr>The unlikely case of libya</vt:lpstr>
      <vt:lpstr>PowerPoint-Präsentation</vt:lpstr>
      <vt:lpstr>QUICK RECAP I</vt:lpstr>
      <vt:lpstr>QUICK RECAP II</vt:lpstr>
      <vt:lpstr>QUICK RECAP III</vt:lpstr>
      <vt:lpstr>PowerPoint-Präsentation</vt:lpstr>
      <vt:lpstr>From civil war to proxy war</vt:lpstr>
      <vt:lpstr>Russian federation</vt:lpstr>
      <vt:lpstr>turkey</vt:lpstr>
      <vt:lpstr>Qatar </vt:lpstr>
      <vt:lpstr>United arab emirates</vt:lpstr>
      <vt:lpstr>United states of america</vt:lpstr>
      <vt:lpstr>france</vt:lpstr>
      <vt:lpstr>italy</vt:lpstr>
      <vt:lpstr>germany</vt:lpstr>
      <vt:lpstr>Why Germany?</vt:lpstr>
      <vt:lpstr>Reasons for leadership</vt:lpstr>
      <vt:lpstr>berlin Libya conference: Results I</vt:lpstr>
      <vt:lpstr>berlin Libya conference: Results II</vt:lpstr>
      <vt:lpstr>berlin Libya conference: Results III</vt:lpstr>
      <vt:lpstr>Negotiating an agreement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Schrot, Jacob</dc:creator>
  <cp:lastModifiedBy>Schrot, Jacob</cp:lastModifiedBy>
  <cp:revision>235</cp:revision>
  <dcterms:created xsi:type="dcterms:W3CDTF">2021-11-22T15:52:23Z</dcterms:created>
  <dcterms:modified xsi:type="dcterms:W3CDTF">2022-09-18T06:24:27Z</dcterms:modified>
</cp:coreProperties>
</file>